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1916" r:id="rId4"/>
    <p:sldId id="686" r:id="rId5"/>
    <p:sldId id="258" r:id="rId6"/>
    <p:sldId id="259" r:id="rId7"/>
    <p:sldId id="260" r:id="rId8"/>
    <p:sldId id="261" r:id="rId9"/>
    <p:sldId id="262" r:id="rId10"/>
    <p:sldId id="263" r:id="rId11"/>
    <p:sldId id="264" r:id="rId12"/>
    <p:sldId id="1938" r:id="rId13"/>
    <p:sldId id="1920" r:id="rId14"/>
    <p:sldId id="1922" r:id="rId15"/>
    <p:sldId id="1928" r:id="rId16"/>
    <p:sldId id="1942" r:id="rId17"/>
    <p:sldId id="1939" r:id="rId18"/>
    <p:sldId id="1940" r:id="rId19"/>
    <p:sldId id="1941" r:id="rId20"/>
    <p:sldId id="1421" r:id="rId21"/>
    <p:sldId id="1955" r:id="rId22"/>
    <p:sldId id="1449" r:id="rId23"/>
    <p:sldId id="1956" r:id="rId24"/>
    <p:sldId id="1410" r:id="rId25"/>
    <p:sldId id="1943" r:id="rId26"/>
    <p:sldId id="1944" r:id="rId27"/>
    <p:sldId id="1945" r:id="rId28"/>
    <p:sldId id="1946" r:id="rId29"/>
    <p:sldId id="1947" r:id="rId30"/>
    <p:sldId id="1974" r:id="rId31"/>
    <p:sldId id="1948" r:id="rId32"/>
    <p:sldId id="1949" r:id="rId33"/>
    <p:sldId id="1950" r:id="rId34"/>
    <p:sldId id="1440" r:id="rId35"/>
    <p:sldId id="1441" r:id="rId36"/>
    <p:sldId id="1442" r:id="rId37"/>
    <p:sldId id="1951" r:id="rId38"/>
    <p:sldId id="1952" r:id="rId39"/>
    <p:sldId id="283" r:id="rId40"/>
    <p:sldId id="1953" r:id="rId41"/>
    <p:sldId id="1954" r:id="rId42"/>
    <p:sldId id="1957" r:id="rId43"/>
    <p:sldId id="1958" r:id="rId44"/>
    <p:sldId id="1959" r:id="rId45"/>
    <p:sldId id="1960" r:id="rId46"/>
    <p:sldId id="1961" r:id="rId47"/>
    <p:sldId id="1962" r:id="rId48"/>
    <p:sldId id="1963" r:id="rId49"/>
    <p:sldId id="1385" r:id="rId50"/>
    <p:sldId id="1388" r:id="rId51"/>
    <p:sldId id="1392" r:id="rId52"/>
    <p:sldId id="1450" r:id="rId53"/>
    <p:sldId id="1919" r:id="rId54"/>
    <p:sldId id="1964" r:id="rId55"/>
    <p:sldId id="481" r:id="rId56"/>
    <p:sldId id="1965" r:id="rId57"/>
    <p:sldId id="1966" r:id="rId58"/>
    <p:sldId id="1967" r:id="rId59"/>
    <p:sldId id="470" r:id="rId60"/>
    <p:sldId id="1968" r:id="rId61"/>
    <p:sldId id="1969" r:id="rId62"/>
    <p:sldId id="1970" r:id="rId63"/>
    <p:sldId id="1971" r:id="rId64"/>
    <p:sldId id="1972" r:id="rId65"/>
    <p:sldId id="1973" r:id="rId66"/>
    <p:sldId id="284" r:id="rId67"/>
    <p:sldId id="285" r:id="rId68"/>
    <p:sldId id="266" r:id="rId69"/>
    <p:sldId id="267" r:id="rId70"/>
    <p:sldId id="268" r:id="rId71"/>
    <p:sldId id="269" r:id="rId72"/>
    <p:sldId id="270" r:id="rId73"/>
    <p:sldId id="271" r:id="rId74"/>
    <p:sldId id="272" r:id="rId75"/>
    <p:sldId id="273" r:id="rId76"/>
    <p:sldId id="274" r:id="rId77"/>
    <p:sldId id="275" r:id="rId78"/>
    <p:sldId id="276" r:id="rId79"/>
    <p:sldId id="277" r:id="rId80"/>
    <p:sldId id="278" r:id="rId81"/>
    <p:sldId id="279" r:id="rId82"/>
    <p:sldId id="280" r:id="rId83"/>
    <p:sldId id="28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454BB-CD8F-4069-A166-112646E0A045}" type="doc">
      <dgm:prSet loTypeId="urn:microsoft.com/office/officeart/2005/8/layout/architecture" loCatId="list" qsTypeId="urn:microsoft.com/office/officeart/2005/8/quickstyle/simple1" qsCatId="simple" csTypeId="urn:microsoft.com/office/officeart/2005/8/colors/colorful2" csCatId="colorful" phldr="1"/>
      <dgm:spPr/>
      <dgm:t>
        <a:bodyPr/>
        <a:lstStyle/>
        <a:p>
          <a:endParaRPr lang="cy-GB"/>
        </a:p>
      </dgm:t>
    </dgm:pt>
    <dgm:pt modelId="{7CEB0118-4F08-481B-8796-5125762EA62E}">
      <dgm:prSet phldrT="[Text]" custT="1"/>
      <dgm:spPr>
        <a:solidFill>
          <a:schemeClr val="accent2"/>
        </a:solidFill>
        <a:ln>
          <a:noFill/>
        </a:ln>
      </dgm:spPr>
      <dgm:t>
        <a:bodyPr/>
        <a:lstStyle/>
        <a:p>
          <a:r>
            <a:rPr lang="en-GB" sz="1600" dirty="0"/>
            <a:t>Performance and Scalability</a:t>
          </a:r>
          <a:endParaRPr lang="cy-GB" sz="1600" dirty="0"/>
        </a:p>
      </dgm:t>
    </dgm:pt>
    <dgm:pt modelId="{69A024EF-210D-4C4A-8055-5BC69FAA9103}" type="parTrans" cxnId="{2F7DFEBE-4293-4D2A-858C-1F5F66769F6D}">
      <dgm:prSet/>
      <dgm:spPr/>
      <dgm:t>
        <a:bodyPr/>
        <a:lstStyle/>
        <a:p>
          <a:endParaRPr lang="cy-GB" sz="2000">
            <a:solidFill>
              <a:srgbClr val="002060"/>
            </a:solidFill>
          </a:endParaRPr>
        </a:p>
      </dgm:t>
    </dgm:pt>
    <dgm:pt modelId="{1A5603EE-02DF-4B9B-B36D-BC26B585F46E}" type="sibTrans" cxnId="{2F7DFEBE-4293-4D2A-858C-1F5F66769F6D}">
      <dgm:prSet/>
      <dgm:spPr/>
      <dgm:t>
        <a:bodyPr/>
        <a:lstStyle/>
        <a:p>
          <a:endParaRPr lang="cy-GB" sz="2000">
            <a:solidFill>
              <a:srgbClr val="002060"/>
            </a:solidFill>
          </a:endParaRPr>
        </a:p>
      </dgm:t>
    </dgm:pt>
    <dgm:pt modelId="{7E719182-5215-47BF-AF05-DF9E5C1CF873}">
      <dgm:prSet phldrT="[Text]" custT="1"/>
      <dgm:spPr>
        <a:solidFill>
          <a:schemeClr val="accent2"/>
        </a:solidFill>
        <a:ln>
          <a:noFill/>
        </a:ln>
      </dgm:spPr>
      <dgm:t>
        <a:bodyPr/>
        <a:lstStyle/>
        <a:p>
          <a:r>
            <a:rPr lang="en-GB" sz="1600"/>
            <a:t>Governance, Manageability and Supportability</a:t>
          </a:r>
          <a:endParaRPr lang="cy-GB" sz="1600"/>
        </a:p>
      </dgm:t>
    </dgm:pt>
    <dgm:pt modelId="{D3BBA00C-408D-4738-9369-B405D6C129BE}" type="parTrans" cxnId="{E4D3A465-3031-47B1-95AA-58C8AA7D2059}">
      <dgm:prSet/>
      <dgm:spPr/>
      <dgm:t>
        <a:bodyPr/>
        <a:lstStyle/>
        <a:p>
          <a:endParaRPr lang="cy-GB" sz="2000">
            <a:solidFill>
              <a:srgbClr val="002060"/>
            </a:solidFill>
          </a:endParaRPr>
        </a:p>
      </dgm:t>
    </dgm:pt>
    <dgm:pt modelId="{601C5B73-15F4-4DCA-8430-3ABD3827C01D}" type="sibTrans" cxnId="{E4D3A465-3031-47B1-95AA-58C8AA7D2059}">
      <dgm:prSet/>
      <dgm:spPr/>
      <dgm:t>
        <a:bodyPr/>
        <a:lstStyle/>
        <a:p>
          <a:endParaRPr lang="cy-GB" sz="2000">
            <a:solidFill>
              <a:srgbClr val="002060"/>
            </a:solidFill>
          </a:endParaRPr>
        </a:p>
      </dgm:t>
    </dgm:pt>
    <dgm:pt modelId="{06A3A1CB-7C4B-45C9-8B23-4DE5D6B53DB9}">
      <dgm:prSet phldrT="[Text]" custT="1"/>
      <dgm:spPr>
        <a:solidFill>
          <a:schemeClr val="accent2"/>
        </a:solidFill>
        <a:ln>
          <a:noFill/>
        </a:ln>
      </dgm:spPr>
      <dgm:t>
        <a:bodyPr/>
        <a:lstStyle/>
        <a:p>
          <a:r>
            <a:rPr lang="en-GB" sz="1800"/>
            <a:t>Service Specific Aspects</a:t>
          </a:r>
          <a:endParaRPr lang="cy-GB" sz="1800"/>
        </a:p>
      </dgm:t>
    </dgm:pt>
    <dgm:pt modelId="{EBD452A3-C2DE-4222-8B72-A9127ED0B2AD}" type="parTrans" cxnId="{8BE05C36-6024-48F0-97B5-4321CED9B478}">
      <dgm:prSet/>
      <dgm:spPr/>
      <dgm:t>
        <a:bodyPr/>
        <a:lstStyle/>
        <a:p>
          <a:endParaRPr lang="cy-GB" sz="2000">
            <a:solidFill>
              <a:srgbClr val="002060"/>
            </a:solidFill>
          </a:endParaRPr>
        </a:p>
      </dgm:t>
    </dgm:pt>
    <dgm:pt modelId="{4DE8DB54-A875-470A-A139-C0B48849ECD8}" type="sibTrans" cxnId="{8BE05C36-6024-48F0-97B5-4321CED9B478}">
      <dgm:prSet/>
      <dgm:spPr/>
      <dgm:t>
        <a:bodyPr/>
        <a:lstStyle/>
        <a:p>
          <a:endParaRPr lang="cy-GB" sz="2000">
            <a:solidFill>
              <a:srgbClr val="002060"/>
            </a:solidFill>
          </a:endParaRPr>
        </a:p>
      </dgm:t>
    </dgm:pt>
    <dgm:pt modelId="{378A5953-0A2A-4B00-8BB1-46A3E92A44CA}">
      <dgm:prSet phldrT="[Text]" custT="1"/>
      <dgm:spPr>
        <a:solidFill>
          <a:schemeClr val="accent2"/>
        </a:solidFill>
        <a:ln>
          <a:noFill/>
        </a:ln>
      </dgm:spPr>
      <dgm:t>
        <a:bodyPr/>
        <a:lstStyle/>
        <a:p>
          <a:r>
            <a:rPr lang="en-GB" sz="1600"/>
            <a:t>Dev, Test and Deployment (DevOps)</a:t>
          </a:r>
          <a:endParaRPr lang="cy-GB" sz="1600"/>
        </a:p>
      </dgm:t>
    </dgm:pt>
    <dgm:pt modelId="{E03CE0AB-4B97-402A-B6B9-046F184B8D93}" type="parTrans" cxnId="{74C3F671-D154-4A71-8B8F-49EA5E0F2F2C}">
      <dgm:prSet/>
      <dgm:spPr/>
      <dgm:t>
        <a:bodyPr/>
        <a:lstStyle/>
        <a:p>
          <a:endParaRPr lang="cy-GB" sz="2000">
            <a:solidFill>
              <a:srgbClr val="002060"/>
            </a:solidFill>
          </a:endParaRPr>
        </a:p>
      </dgm:t>
    </dgm:pt>
    <dgm:pt modelId="{59BCF10B-2969-4EAD-99EA-1F2A3F5F87E9}" type="sibTrans" cxnId="{74C3F671-D154-4A71-8B8F-49EA5E0F2F2C}">
      <dgm:prSet/>
      <dgm:spPr/>
      <dgm:t>
        <a:bodyPr/>
        <a:lstStyle/>
        <a:p>
          <a:endParaRPr lang="cy-GB" sz="2000">
            <a:solidFill>
              <a:srgbClr val="002060"/>
            </a:solidFill>
          </a:endParaRPr>
        </a:p>
      </dgm:t>
    </dgm:pt>
    <dgm:pt modelId="{09B37942-0415-40B7-B6E8-0AD6E0520566}">
      <dgm:prSet phldrT="[Text]" custT="1"/>
      <dgm:spPr>
        <a:solidFill>
          <a:schemeClr val="accent2"/>
        </a:solidFill>
        <a:ln>
          <a:noFill/>
        </a:ln>
      </dgm:spPr>
      <dgm:t>
        <a:bodyPr/>
        <a:lstStyle/>
        <a:p>
          <a:r>
            <a:rPr lang="en-GB" sz="1600"/>
            <a:t>Availability and Resilience</a:t>
          </a:r>
          <a:endParaRPr lang="cy-GB" sz="1600"/>
        </a:p>
      </dgm:t>
    </dgm:pt>
    <dgm:pt modelId="{46BFC9B7-8B92-47B4-9579-1C6E0C213C09}" type="parTrans" cxnId="{2C9E3816-4393-4D4A-A063-33198FD855F0}">
      <dgm:prSet/>
      <dgm:spPr/>
      <dgm:t>
        <a:bodyPr/>
        <a:lstStyle/>
        <a:p>
          <a:endParaRPr lang="cy-GB"/>
        </a:p>
      </dgm:t>
    </dgm:pt>
    <dgm:pt modelId="{B57A5070-1F44-4A29-9181-DDD362E25A34}" type="sibTrans" cxnId="{2C9E3816-4393-4D4A-A063-33198FD855F0}">
      <dgm:prSet/>
      <dgm:spPr/>
      <dgm:t>
        <a:bodyPr/>
        <a:lstStyle/>
        <a:p>
          <a:endParaRPr lang="cy-GB"/>
        </a:p>
      </dgm:t>
    </dgm:pt>
    <dgm:pt modelId="{C1ED86CB-5AC7-471B-BE46-1793F2738B6F}">
      <dgm:prSet phldrT="[Text]" custT="1"/>
      <dgm:spPr>
        <a:solidFill>
          <a:schemeClr val="accent2"/>
        </a:solidFill>
        <a:ln>
          <a:noFill/>
        </a:ln>
      </dgm:spPr>
      <dgm:t>
        <a:bodyPr/>
        <a:lstStyle/>
        <a:p>
          <a:r>
            <a:rPr lang="en-GB" sz="1600"/>
            <a:t>Security and Identity</a:t>
          </a:r>
          <a:endParaRPr lang="cy-GB" sz="1600"/>
        </a:p>
      </dgm:t>
    </dgm:pt>
    <dgm:pt modelId="{8E17DE49-0E37-46BE-8533-C3DE8035ACCD}" type="parTrans" cxnId="{F6FB9A88-A8A1-4AC9-BC9A-4348585F2DA5}">
      <dgm:prSet/>
      <dgm:spPr/>
      <dgm:t>
        <a:bodyPr/>
        <a:lstStyle/>
        <a:p>
          <a:endParaRPr lang="cy-GB"/>
        </a:p>
      </dgm:t>
    </dgm:pt>
    <dgm:pt modelId="{41A15642-5371-4A8E-96E8-42BE58E07245}" type="sibTrans" cxnId="{F6FB9A88-A8A1-4AC9-BC9A-4348585F2DA5}">
      <dgm:prSet/>
      <dgm:spPr/>
      <dgm:t>
        <a:bodyPr/>
        <a:lstStyle/>
        <a:p>
          <a:endParaRPr lang="cy-GB"/>
        </a:p>
      </dgm:t>
    </dgm:pt>
    <dgm:pt modelId="{3E3C72D5-F815-47E2-8C78-11F731F40C6F}">
      <dgm:prSet phldrT="[Text]" custT="1"/>
      <dgm:spPr>
        <a:solidFill>
          <a:srgbClr val="F37521"/>
        </a:solidFill>
        <a:ln>
          <a:noFill/>
        </a:ln>
      </dgm:spPr>
      <dgm:t>
        <a:bodyPr/>
        <a:lstStyle/>
        <a:p>
          <a:r>
            <a:rPr lang="en-GB" sz="2000" b="1"/>
            <a:t>Business Objectives of the Solution</a:t>
          </a:r>
          <a:endParaRPr lang="cy-GB" sz="1800" b="1"/>
        </a:p>
      </dgm:t>
    </dgm:pt>
    <dgm:pt modelId="{817D623B-055C-445A-94F9-1CBA8D1AEB0B}" type="parTrans" cxnId="{B43E21A0-FE6A-47B8-9427-A0E8EACAB95E}">
      <dgm:prSet/>
      <dgm:spPr/>
      <dgm:t>
        <a:bodyPr/>
        <a:lstStyle/>
        <a:p>
          <a:endParaRPr lang="cy-GB"/>
        </a:p>
      </dgm:t>
    </dgm:pt>
    <dgm:pt modelId="{8778DD85-290C-4987-84A7-19F379C248B5}" type="sibTrans" cxnId="{B43E21A0-FE6A-47B8-9427-A0E8EACAB95E}">
      <dgm:prSet/>
      <dgm:spPr/>
      <dgm:t>
        <a:bodyPr/>
        <a:lstStyle/>
        <a:p>
          <a:endParaRPr lang="cy-GB"/>
        </a:p>
      </dgm:t>
    </dgm:pt>
    <dgm:pt modelId="{56999437-8194-447A-9A41-0B8DD124AB2C}">
      <dgm:prSet phldrT="[Text]" custT="1"/>
      <dgm:spPr>
        <a:ln>
          <a:noFill/>
        </a:ln>
      </dgm:spPr>
      <dgm:t>
        <a:bodyPr/>
        <a:lstStyle/>
        <a:p>
          <a:r>
            <a:rPr lang="en-GB" sz="1800" b="1"/>
            <a:t>Pillars of Software Quality</a:t>
          </a:r>
          <a:endParaRPr lang="cy-GB" sz="1800" b="1"/>
        </a:p>
      </dgm:t>
    </dgm:pt>
    <dgm:pt modelId="{371E87F5-C5F6-4D10-90FE-5D30DF79FD51}" type="parTrans" cxnId="{C3A6A7A2-604E-4058-A5B2-AFC60FE3A608}">
      <dgm:prSet/>
      <dgm:spPr/>
      <dgm:t>
        <a:bodyPr/>
        <a:lstStyle/>
        <a:p>
          <a:endParaRPr lang="cy-GB"/>
        </a:p>
      </dgm:t>
    </dgm:pt>
    <dgm:pt modelId="{0A102E9D-CA2A-47B6-B625-DB2D4F766C0E}" type="sibTrans" cxnId="{C3A6A7A2-604E-4058-A5B2-AFC60FE3A608}">
      <dgm:prSet/>
      <dgm:spPr/>
      <dgm:t>
        <a:bodyPr/>
        <a:lstStyle/>
        <a:p>
          <a:endParaRPr lang="cy-GB"/>
        </a:p>
      </dgm:t>
    </dgm:pt>
    <dgm:pt modelId="{2D7DF245-FCAB-41C1-BDF1-39D9D242C05F}">
      <dgm:prSet phldrT="[Text]" custT="1"/>
      <dgm:spPr>
        <a:ln>
          <a:noFill/>
        </a:ln>
      </dgm:spPr>
      <dgm:t>
        <a:bodyPr/>
        <a:lstStyle/>
        <a:p>
          <a:r>
            <a:rPr lang="en-GB" sz="1800" b="1"/>
            <a:t>Functional Aspects</a:t>
          </a:r>
          <a:endParaRPr lang="cy-GB" sz="1800" b="1"/>
        </a:p>
      </dgm:t>
    </dgm:pt>
    <dgm:pt modelId="{8D9864C0-8330-4031-A142-7BFB4A3AE9CC}" type="parTrans" cxnId="{A2B42C2F-A409-4784-ACA2-85D4BDFCEBE8}">
      <dgm:prSet/>
      <dgm:spPr/>
      <dgm:t>
        <a:bodyPr/>
        <a:lstStyle/>
        <a:p>
          <a:endParaRPr lang="cy-GB"/>
        </a:p>
      </dgm:t>
    </dgm:pt>
    <dgm:pt modelId="{1FB04512-9139-4A47-BB09-EAB87D6B7F2C}" type="sibTrans" cxnId="{A2B42C2F-A409-4784-ACA2-85D4BDFCEBE8}">
      <dgm:prSet/>
      <dgm:spPr/>
      <dgm:t>
        <a:bodyPr/>
        <a:lstStyle/>
        <a:p>
          <a:endParaRPr lang="cy-GB"/>
        </a:p>
      </dgm:t>
    </dgm:pt>
    <dgm:pt modelId="{BA20B360-DFB1-4D9C-B3F7-AA00FA18D1FF}">
      <dgm:prSet phldrT="[Text]" custT="1"/>
      <dgm:spPr>
        <a:solidFill>
          <a:schemeClr val="accent2"/>
        </a:solidFill>
        <a:ln>
          <a:noFill/>
        </a:ln>
      </dgm:spPr>
      <dgm:t>
        <a:bodyPr/>
        <a:lstStyle/>
        <a:p>
          <a:r>
            <a:rPr lang="en-GB" sz="1800"/>
            <a:t>Other General </a:t>
          </a:r>
          <a:r>
            <a:rPr lang="en-GB" sz="1600"/>
            <a:t>Observations</a:t>
          </a:r>
          <a:endParaRPr lang="cy-GB" sz="1800" b="1"/>
        </a:p>
      </dgm:t>
    </dgm:pt>
    <dgm:pt modelId="{5BDCAE1F-CC60-437A-86CD-197E17121D33}" type="parTrans" cxnId="{5FCDD60A-2011-4296-B1A1-2185EF283890}">
      <dgm:prSet/>
      <dgm:spPr/>
      <dgm:t>
        <a:bodyPr/>
        <a:lstStyle/>
        <a:p>
          <a:endParaRPr lang="en-GB"/>
        </a:p>
      </dgm:t>
    </dgm:pt>
    <dgm:pt modelId="{813E550C-3155-40F3-9D4C-DAC2DFCCA271}" type="sibTrans" cxnId="{5FCDD60A-2011-4296-B1A1-2185EF283890}">
      <dgm:prSet/>
      <dgm:spPr/>
      <dgm:t>
        <a:bodyPr/>
        <a:lstStyle/>
        <a:p>
          <a:endParaRPr lang="en-GB"/>
        </a:p>
      </dgm:t>
    </dgm:pt>
    <dgm:pt modelId="{DC7B0505-491C-405E-8477-CD0C39865902}">
      <dgm:prSet phldrT="[Text]" custT="1"/>
      <dgm:spPr>
        <a:solidFill>
          <a:srgbClr val="002050"/>
        </a:solidFill>
        <a:ln w="10795" cap="flat" cmpd="sng" algn="ctr">
          <a:no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cy-GB" sz="1800" kern="1200">
              <a:solidFill>
                <a:srgbClr val="FFFFFF"/>
              </a:solidFill>
              <a:latin typeface="Segoe UI"/>
              <a:ea typeface="+mn-ea"/>
              <a:cs typeface="+mn-cs"/>
            </a:rPr>
            <a:t>Cost Design</a:t>
          </a:r>
        </a:p>
      </dgm:t>
    </dgm:pt>
    <dgm:pt modelId="{0171A4EB-F722-4F42-AD2D-75458CF25FE6}" type="parTrans" cxnId="{48EC7CD4-35F9-47D1-8AFB-36DFCE5408AC}">
      <dgm:prSet/>
      <dgm:spPr/>
      <dgm:t>
        <a:bodyPr/>
        <a:lstStyle/>
        <a:p>
          <a:endParaRPr lang="en-GB"/>
        </a:p>
      </dgm:t>
    </dgm:pt>
    <dgm:pt modelId="{044DB74A-98D2-4FCC-9B9E-708C76747226}" type="sibTrans" cxnId="{48EC7CD4-35F9-47D1-8AFB-36DFCE5408AC}">
      <dgm:prSet/>
      <dgm:spPr/>
      <dgm:t>
        <a:bodyPr/>
        <a:lstStyle/>
        <a:p>
          <a:endParaRPr lang="en-GB"/>
        </a:p>
      </dgm:t>
    </dgm:pt>
    <dgm:pt modelId="{F4134C19-0E57-4AF4-8E71-642F31AEAA12}" type="pres">
      <dgm:prSet presAssocID="{686454BB-CD8F-4069-A166-112646E0A045}" presName="Name0" presStyleCnt="0">
        <dgm:presLayoutVars>
          <dgm:chPref val="1"/>
          <dgm:dir/>
          <dgm:animOne val="branch"/>
          <dgm:animLvl val="lvl"/>
          <dgm:resizeHandles/>
        </dgm:presLayoutVars>
      </dgm:prSet>
      <dgm:spPr/>
    </dgm:pt>
    <dgm:pt modelId="{D85F3679-E394-4F48-BF3B-DFE81390DCE5}" type="pres">
      <dgm:prSet presAssocID="{3E3C72D5-F815-47E2-8C78-11F731F40C6F}" presName="vertOne" presStyleCnt="0"/>
      <dgm:spPr/>
    </dgm:pt>
    <dgm:pt modelId="{159A62CD-C5A1-4FDF-8A47-57BECD85A4E7}" type="pres">
      <dgm:prSet presAssocID="{3E3C72D5-F815-47E2-8C78-11F731F40C6F}" presName="txOne" presStyleLbl="node0" presStyleIdx="0" presStyleCnt="1" custScaleY="81603">
        <dgm:presLayoutVars>
          <dgm:chPref val="3"/>
        </dgm:presLayoutVars>
      </dgm:prSet>
      <dgm:spPr>
        <a:prstGeom prst="rect">
          <a:avLst/>
        </a:prstGeom>
      </dgm:spPr>
    </dgm:pt>
    <dgm:pt modelId="{1B77544D-1ED1-48A6-BEA6-DF5A8012E5E5}" type="pres">
      <dgm:prSet presAssocID="{3E3C72D5-F815-47E2-8C78-11F731F40C6F}" presName="parTransOne" presStyleCnt="0"/>
      <dgm:spPr/>
    </dgm:pt>
    <dgm:pt modelId="{88879BC9-68BD-42C3-8364-E41C884D31CB}" type="pres">
      <dgm:prSet presAssocID="{3E3C72D5-F815-47E2-8C78-11F731F40C6F}" presName="horzOne" presStyleCnt="0"/>
      <dgm:spPr/>
    </dgm:pt>
    <dgm:pt modelId="{FB8F8116-D1DF-4CFC-9DBA-E617D64141D2}" type="pres">
      <dgm:prSet presAssocID="{56999437-8194-447A-9A41-0B8DD124AB2C}" presName="vertTwo" presStyleCnt="0"/>
      <dgm:spPr/>
    </dgm:pt>
    <dgm:pt modelId="{48BDD016-955E-41DF-B952-4E705C74B4F5}" type="pres">
      <dgm:prSet presAssocID="{56999437-8194-447A-9A41-0B8DD124AB2C}" presName="txTwo" presStyleLbl="node2" presStyleIdx="0" presStyleCnt="2" custScaleY="77153">
        <dgm:presLayoutVars>
          <dgm:chPref val="3"/>
        </dgm:presLayoutVars>
      </dgm:prSet>
      <dgm:spPr>
        <a:prstGeom prst="rect">
          <a:avLst/>
        </a:prstGeom>
      </dgm:spPr>
    </dgm:pt>
    <dgm:pt modelId="{D3B95F23-8A9C-4F20-97DA-C36DA4D6438E}" type="pres">
      <dgm:prSet presAssocID="{56999437-8194-447A-9A41-0B8DD124AB2C}" presName="parTransTwo" presStyleCnt="0"/>
      <dgm:spPr/>
    </dgm:pt>
    <dgm:pt modelId="{9C11F1ED-9BE3-469B-B48B-97FBFB572185}" type="pres">
      <dgm:prSet presAssocID="{56999437-8194-447A-9A41-0B8DD124AB2C}" presName="horzTwo" presStyleCnt="0"/>
      <dgm:spPr/>
    </dgm:pt>
    <dgm:pt modelId="{F2523F62-7168-4322-B9A8-6A7783435031}" type="pres">
      <dgm:prSet presAssocID="{09B37942-0415-40B7-B6E8-0AD6E0520566}" presName="vertThree" presStyleCnt="0"/>
      <dgm:spPr/>
    </dgm:pt>
    <dgm:pt modelId="{B67F4A91-4C66-4606-81BC-56E6C3F4C737}" type="pres">
      <dgm:prSet presAssocID="{09B37942-0415-40B7-B6E8-0AD6E0520566}" presName="txThree" presStyleLbl="node3" presStyleIdx="0" presStyleCnt="8" custLinFactNeighborX="-1007" custLinFactNeighborY="487">
        <dgm:presLayoutVars>
          <dgm:chPref val="3"/>
        </dgm:presLayoutVars>
      </dgm:prSet>
      <dgm:spPr>
        <a:prstGeom prst="rect">
          <a:avLst/>
        </a:prstGeom>
      </dgm:spPr>
    </dgm:pt>
    <dgm:pt modelId="{303AC932-1B9A-4C68-B7B0-2F1510772546}" type="pres">
      <dgm:prSet presAssocID="{09B37942-0415-40B7-B6E8-0AD6E0520566}" presName="horzThree" presStyleCnt="0"/>
      <dgm:spPr/>
    </dgm:pt>
    <dgm:pt modelId="{5DC890B3-1DB7-45F7-A0D1-C9A95862F949}" type="pres">
      <dgm:prSet presAssocID="{B57A5070-1F44-4A29-9181-DDD362E25A34}" presName="sibSpaceThree" presStyleCnt="0"/>
      <dgm:spPr/>
    </dgm:pt>
    <dgm:pt modelId="{A6910475-A9B5-4FED-B7A2-CBE6DED33EF8}" type="pres">
      <dgm:prSet presAssocID="{7CEB0118-4F08-481B-8796-5125762EA62E}" presName="vertThree" presStyleCnt="0"/>
      <dgm:spPr/>
    </dgm:pt>
    <dgm:pt modelId="{0C255CD5-F7BA-4651-97CF-F7F1453D2777}" type="pres">
      <dgm:prSet presAssocID="{7CEB0118-4F08-481B-8796-5125762EA62E}" presName="txThree" presStyleLbl="node3" presStyleIdx="1" presStyleCnt="8" custScaleX="111154">
        <dgm:presLayoutVars>
          <dgm:chPref val="3"/>
        </dgm:presLayoutVars>
      </dgm:prSet>
      <dgm:spPr>
        <a:prstGeom prst="rect">
          <a:avLst/>
        </a:prstGeom>
      </dgm:spPr>
    </dgm:pt>
    <dgm:pt modelId="{800340F5-8786-4D79-BDB1-10F2C8EF40DD}" type="pres">
      <dgm:prSet presAssocID="{7CEB0118-4F08-481B-8796-5125762EA62E}" presName="horzThree" presStyleCnt="0"/>
      <dgm:spPr/>
    </dgm:pt>
    <dgm:pt modelId="{1DC4AF62-C62C-440D-A943-F22A23BE6FA3}" type="pres">
      <dgm:prSet presAssocID="{1A5603EE-02DF-4B9B-B36D-BC26B585F46E}" presName="sibSpaceThree" presStyleCnt="0"/>
      <dgm:spPr/>
    </dgm:pt>
    <dgm:pt modelId="{62A4B725-BD13-4A02-A42F-87FE002862C9}" type="pres">
      <dgm:prSet presAssocID="{7E719182-5215-47BF-AF05-DF9E5C1CF873}" presName="vertThree" presStyleCnt="0"/>
      <dgm:spPr/>
    </dgm:pt>
    <dgm:pt modelId="{1B902279-BD3D-4C51-BBB2-B10597DA8B4F}" type="pres">
      <dgm:prSet presAssocID="{7E719182-5215-47BF-AF05-DF9E5C1CF873}" presName="txThree" presStyleLbl="node3" presStyleIdx="2" presStyleCnt="8" custScaleX="126870">
        <dgm:presLayoutVars>
          <dgm:chPref val="3"/>
        </dgm:presLayoutVars>
      </dgm:prSet>
      <dgm:spPr>
        <a:prstGeom prst="rect">
          <a:avLst/>
        </a:prstGeom>
      </dgm:spPr>
    </dgm:pt>
    <dgm:pt modelId="{8673AEA9-EF71-44AF-B251-39C721F61475}" type="pres">
      <dgm:prSet presAssocID="{7E719182-5215-47BF-AF05-DF9E5C1CF873}" presName="horzThree" presStyleCnt="0"/>
      <dgm:spPr/>
    </dgm:pt>
    <dgm:pt modelId="{EFF90D9B-C2C1-4CCE-8B7E-4F5FA6A536B0}" type="pres">
      <dgm:prSet presAssocID="{601C5B73-15F4-4DCA-8430-3ABD3827C01D}" presName="sibSpaceThree" presStyleCnt="0"/>
      <dgm:spPr/>
    </dgm:pt>
    <dgm:pt modelId="{CD5DC19F-298E-421C-9794-261ACA059F6D}" type="pres">
      <dgm:prSet presAssocID="{378A5953-0A2A-4B00-8BB1-46A3E92A44CA}" presName="vertThree" presStyleCnt="0"/>
      <dgm:spPr/>
    </dgm:pt>
    <dgm:pt modelId="{2AAE49C5-FFFF-4370-B4E0-BDB99C7020F9}" type="pres">
      <dgm:prSet presAssocID="{378A5953-0A2A-4B00-8BB1-46A3E92A44CA}" presName="txThree" presStyleLbl="node3" presStyleIdx="3" presStyleCnt="8" custScaleX="114486">
        <dgm:presLayoutVars>
          <dgm:chPref val="3"/>
        </dgm:presLayoutVars>
      </dgm:prSet>
      <dgm:spPr>
        <a:prstGeom prst="rect">
          <a:avLst/>
        </a:prstGeom>
      </dgm:spPr>
    </dgm:pt>
    <dgm:pt modelId="{85F25E0E-6A81-4561-90F2-FF41A81421FA}" type="pres">
      <dgm:prSet presAssocID="{378A5953-0A2A-4B00-8BB1-46A3E92A44CA}" presName="horzThree" presStyleCnt="0"/>
      <dgm:spPr/>
    </dgm:pt>
    <dgm:pt modelId="{EBB4B54B-49E5-4759-B67C-9DE23CBD3032}" type="pres">
      <dgm:prSet presAssocID="{59BCF10B-2969-4EAD-99EA-1F2A3F5F87E9}" presName="sibSpaceThree" presStyleCnt="0"/>
      <dgm:spPr/>
    </dgm:pt>
    <dgm:pt modelId="{A90FAAA1-16E4-46B0-9A48-50404867EDE2}" type="pres">
      <dgm:prSet presAssocID="{C1ED86CB-5AC7-471B-BE46-1793F2738B6F}" presName="vertThree" presStyleCnt="0"/>
      <dgm:spPr/>
    </dgm:pt>
    <dgm:pt modelId="{28C2F2DF-A42B-4865-B184-4A2E3262618D}" type="pres">
      <dgm:prSet presAssocID="{C1ED86CB-5AC7-471B-BE46-1793F2738B6F}" presName="txThree" presStyleLbl="node3" presStyleIdx="4" presStyleCnt="8">
        <dgm:presLayoutVars>
          <dgm:chPref val="3"/>
        </dgm:presLayoutVars>
      </dgm:prSet>
      <dgm:spPr>
        <a:prstGeom prst="rect">
          <a:avLst/>
        </a:prstGeom>
      </dgm:spPr>
    </dgm:pt>
    <dgm:pt modelId="{AB0F41AC-009E-4F23-A36D-6B671944BB3D}" type="pres">
      <dgm:prSet presAssocID="{C1ED86CB-5AC7-471B-BE46-1793F2738B6F}" presName="horzThree" presStyleCnt="0"/>
      <dgm:spPr/>
    </dgm:pt>
    <dgm:pt modelId="{A95B45E4-4640-428F-B6AA-08D991CA833F}" type="pres">
      <dgm:prSet presAssocID="{0A102E9D-CA2A-47B6-B625-DB2D4F766C0E}" presName="sibSpaceTwo" presStyleCnt="0"/>
      <dgm:spPr/>
    </dgm:pt>
    <dgm:pt modelId="{45781A57-87DC-4876-BE91-BD8DF5B51857}" type="pres">
      <dgm:prSet presAssocID="{2D7DF245-FCAB-41C1-BDF1-39D9D242C05F}" presName="vertTwo" presStyleCnt="0"/>
      <dgm:spPr/>
    </dgm:pt>
    <dgm:pt modelId="{5F720CC3-D4A7-4A27-BEB9-1A9BE4CCF01A}" type="pres">
      <dgm:prSet presAssocID="{2D7DF245-FCAB-41C1-BDF1-39D9D242C05F}" presName="txTwo" presStyleLbl="node2" presStyleIdx="1" presStyleCnt="2" custScaleY="78099" custLinFactNeighborX="317" custLinFactNeighborY="9958">
        <dgm:presLayoutVars>
          <dgm:chPref val="3"/>
        </dgm:presLayoutVars>
      </dgm:prSet>
      <dgm:spPr>
        <a:prstGeom prst="rect">
          <a:avLst/>
        </a:prstGeom>
      </dgm:spPr>
    </dgm:pt>
    <dgm:pt modelId="{8A82E183-5CB9-4E8B-845F-3D32731C98CA}" type="pres">
      <dgm:prSet presAssocID="{2D7DF245-FCAB-41C1-BDF1-39D9D242C05F}" presName="parTransTwo" presStyleCnt="0"/>
      <dgm:spPr/>
    </dgm:pt>
    <dgm:pt modelId="{717AC992-798C-41B1-AFE7-27CF720F8C9E}" type="pres">
      <dgm:prSet presAssocID="{2D7DF245-FCAB-41C1-BDF1-39D9D242C05F}" presName="horzTwo" presStyleCnt="0"/>
      <dgm:spPr/>
    </dgm:pt>
    <dgm:pt modelId="{D10D023D-D014-43A0-B326-32994FCDCEA8}" type="pres">
      <dgm:prSet presAssocID="{DC7B0505-491C-405E-8477-CD0C39865902}" presName="vertThree" presStyleCnt="0"/>
      <dgm:spPr/>
    </dgm:pt>
    <dgm:pt modelId="{DB4EB4C9-AC9C-490B-9429-82CEE1F4F503}" type="pres">
      <dgm:prSet presAssocID="{DC7B0505-491C-405E-8477-CD0C39865902}" presName="txThree" presStyleLbl="node3" presStyleIdx="5" presStyleCnt="8" custScaleY="99817" custLinFactNeighborY="1106">
        <dgm:presLayoutVars>
          <dgm:chPref val="3"/>
        </dgm:presLayoutVars>
      </dgm:prSet>
      <dgm:spPr>
        <a:xfrm>
          <a:off x="7163996" y="2586"/>
          <a:ext cx="1245755" cy="1529844"/>
        </a:xfrm>
        <a:prstGeom prst="rect">
          <a:avLst/>
        </a:prstGeom>
      </dgm:spPr>
    </dgm:pt>
    <dgm:pt modelId="{94098480-E91D-47DA-B2B2-61FEC0102E8A}" type="pres">
      <dgm:prSet presAssocID="{DC7B0505-491C-405E-8477-CD0C39865902}" presName="horzThree" presStyleCnt="0"/>
      <dgm:spPr/>
    </dgm:pt>
    <dgm:pt modelId="{33348056-A323-47C3-A6DB-12EC558C4629}" type="pres">
      <dgm:prSet presAssocID="{044DB74A-98D2-4FCC-9B9E-708C76747226}" presName="sibSpaceThree" presStyleCnt="0"/>
      <dgm:spPr/>
    </dgm:pt>
    <dgm:pt modelId="{FD9DF5B1-E08B-43B7-B7FE-1DC7C18CDC0D}" type="pres">
      <dgm:prSet presAssocID="{BA20B360-DFB1-4D9C-B3F7-AA00FA18D1FF}" presName="vertThree" presStyleCnt="0"/>
      <dgm:spPr/>
    </dgm:pt>
    <dgm:pt modelId="{5E29A8FC-95A8-4369-9048-3CE8BCBAFB8A}" type="pres">
      <dgm:prSet presAssocID="{BA20B360-DFB1-4D9C-B3F7-AA00FA18D1FF}" presName="txThree" presStyleLbl="node3" presStyleIdx="6" presStyleCnt="8" custScaleX="108928" custScaleY="100000" custLinFactNeighborY="1106">
        <dgm:presLayoutVars>
          <dgm:chPref val="3"/>
        </dgm:presLayoutVars>
      </dgm:prSet>
      <dgm:spPr>
        <a:prstGeom prst="rect">
          <a:avLst/>
        </a:prstGeom>
      </dgm:spPr>
    </dgm:pt>
    <dgm:pt modelId="{964BA019-FB53-40D2-9D0E-6E96DF27273E}" type="pres">
      <dgm:prSet presAssocID="{BA20B360-DFB1-4D9C-B3F7-AA00FA18D1FF}" presName="horzThree" presStyleCnt="0"/>
      <dgm:spPr/>
    </dgm:pt>
    <dgm:pt modelId="{87370A64-4FE5-49C2-8C9E-11CFEC9D7422}" type="pres">
      <dgm:prSet presAssocID="{813E550C-3155-40F3-9D4C-DAC2DFCCA271}" presName="sibSpaceThree" presStyleCnt="0"/>
      <dgm:spPr/>
    </dgm:pt>
    <dgm:pt modelId="{3666B686-4D62-4D69-8718-BD6B077A6D2A}" type="pres">
      <dgm:prSet presAssocID="{06A3A1CB-7C4B-45C9-8B23-4DE5D6B53DB9}" presName="vertThree" presStyleCnt="0"/>
      <dgm:spPr/>
    </dgm:pt>
    <dgm:pt modelId="{46F1EBDC-DD4E-4A60-BBD9-56F489794C26}" type="pres">
      <dgm:prSet presAssocID="{06A3A1CB-7C4B-45C9-8B23-4DE5D6B53DB9}" presName="txThree" presStyleLbl="node3" presStyleIdx="7" presStyleCnt="8" custLinFactNeighborY="1106">
        <dgm:presLayoutVars>
          <dgm:chPref val="3"/>
        </dgm:presLayoutVars>
      </dgm:prSet>
      <dgm:spPr>
        <a:prstGeom prst="rect">
          <a:avLst/>
        </a:prstGeom>
      </dgm:spPr>
    </dgm:pt>
    <dgm:pt modelId="{B5F3095F-D79F-4594-88B0-24EB32074432}" type="pres">
      <dgm:prSet presAssocID="{06A3A1CB-7C4B-45C9-8B23-4DE5D6B53DB9}" presName="horzThree" presStyleCnt="0"/>
      <dgm:spPr/>
    </dgm:pt>
  </dgm:ptLst>
  <dgm:cxnLst>
    <dgm:cxn modelId="{5FCDD60A-2011-4296-B1A1-2185EF283890}" srcId="{2D7DF245-FCAB-41C1-BDF1-39D9D242C05F}" destId="{BA20B360-DFB1-4D9C-B3F7-AA00FA18D1FF}" srcOrd="1" destOrd="0" parTransId="{5BDCAE1F-CC60-437A-86CD-197E17121D33}" sibTransId="{813E550C-3155-40F3-9D4C-DAC2DFCCA271}"/>
    <dgm:cxn modelId="{2C9E3816-4393-4D4A-A063-33198FD855F0}" srcId="{56999437-8194-447A-9A41-0B8DD124AB2C}" destId="{09B37942-0415-40B7-B6E8-0AD6E0520566}" srcOrd="0" destOrd="0" parTransId="{46BFC9B7-8B92-47B4-9579-1C6E0C213C09}" sibTransId="{B57A5070-1F44-4A29-9181-DDD362E25A34}"/>
    <dgm:cxn modelId="{A2B42C2F-A409-4784-ACA2-85D4BDFCEBE8}" srcId="{3E3C72D5-F815-47E2-8C78-11F731F40C6F}" destId="{2D7DF245-FCAB-41C1-BDF1-39D9D242C05F}" srcOrd="1" destOrd="0" parTransId="{8D9864C0-8330-4031-A142-7BFB4A3AE9CC}" sibTransId="{1FB04512-9139-4A47-BB09-EAB87D6B7F2C}"/>
    <dgm:cxn modelId="{EC95B52F-B0E0-4C31-9F18-1C15CB21C042}" type="presOf" srcId="{09B37942-0415-40B7-B6E8-0AD6E0520566}" destId="{B67F4A91-4C66-4606-81BC-56E6C3F4C737}" srcOrd="0" destOrd="0" presId="urn:microsoft.com/office/officeart/2005/8/layout/architecture"/>
    <dgm:cxn modelId="{8BE05C36-6024-48F0-97B5-4321CED9B478}" srcId="{2D7DF245-FCAB-41C1-BDF1-39D9D242C05F}" destId="{06A3A1CB-7C4B-45C9-8B23-4DE5D6B53DB9}" srcOrd="2" destOrd="0" parTransId="{EBD452A3-C2DE-4222-8B72-A9127ED0B2AD}" sibTransId="{4DE8DB54-A875-470A-A139-C0B48849ECD8}"/>
    <dgm:cxn modelId="{D9497539-86FF-45D7-8F97-2016F2F27301}" type="presOf" srcId="{3E3C72D5-F815-47E2-8C78-11F731F40C6F}" destId="{159A62CD-C5A1-4FDF-8A47-57BECD85A4E7}" srcOrd="0" destOrd="0" presId="urn:microsoft.com/office/officeart/2005/8/layout/architecture"/>
    <dgm:cxn modelId="{9E8BB839-74ED-43A6-819E-3937DCCCDB9C}" type="presOf" srcId="{378A5953-0A2A-4B00-8BB1-46A3E92A44CA}" destId="{2AAE49C5-FFFF-4370-B4E0-BDB99C7020F9}" srcOrd="0" destOrd="0" presId="urn:microsoft.com/office/officeart/2005/8/layout/architecture"/>
    <dgm:cxn modelId="{3D951F61-9296-4099-9F2B-218A240073DA}" type="presOf" srcId="{06A3A1CB-7C4B-45C9-8B23-4DE5D6B53DB9}" destId="{46F1EBDC-DD4E-4A60-BBD9-56F489794C26}" srcOrd="0" destOrd="0" presId="urn:microsoft.com/office/officeart/2005/8/layout/architecture"/>
    <dgm:cxn modelId="{E4D3A465-3031-47B1-95AA-58C8AA7D2059}" srcId="{56999437-8194-447A-9A41-0B8DD124AB2C}" destId="{7E719182-5215-47BF-AF05-DF9E5C1CF873}" srcOrd="2" destOrd="0" parTransId="{D3BBA00C-408D-4738-9369-B405D6C129BE}" sibTransId="{601C5B73-15F4-4DCA-8430-3ABD3827C01D}"/>
    <dgm:cxn modelId="{74C3F671-D154-4A71-8B8F-49EA5E0F2F2C}" srcId="{56999437-8194-447A-9A41-0B8DD124AB2C}" destId="{378A5953-0A2A-4B00-8BB1-46A3E92A44CA}" srcOrd="3" destOrd="0" parTransId="{E03CE0AB-4B97-402A-B6B9-046F184B8D93}" sibTransId="{59BCF10B-2969-4EAD-99EA-1F2A3F5F87E9}"/>
    <dgm:cxn modelId="{F67EAF73-3834-44DC-B977-AAE5E5004B23}" type="presOf" srcId="{2D7DF245-FCAB-41C1-BDF1-39D9D242C05F}" destId="{5F720CC3-D4A7-4A27-BEB9-1A9BE4CCF01A}" srcOrd="0" destOrd="0" presId="urn:microsoft.com/office/officeart/2005/8/layout/architecture"/>
    <dgm:cxn modelId="{F6FB9A88-A8A1-4AC9-BC9A-4348585F2DA5}" srcId="{56999437-8194-447A-9A41-0B8DD124AB2C}" destId="{C1ED86CB-5AC7-471B-BE46-1793F2738B6F}" srcOrd="4" destOrd="0" parTransId="{8E17DE49-0E37-46BE-8533-C3DE8035ACCD}" sibTransId="{41A15642-5371-4A8E-96E8-42BE58E07245}"/>
    <dgm:cxn modelId="{A3DDA898-FF45-433A-B676-517C85B10725}" type="presOf" srcId="{56999437-8194-447A-9A41-0B8DD124AB2C}" destId="{48BDD016-955E-41DF-B952-4E705C74B4F5}" srcOrd="0" destOrd="0" presId="urn:microsoft.com/office/officeart/2005/8/layout/architecture"/>
    <dgm:cxn modelId="{D9CBD998-DEAB-4931-BA95-F24DE7090BD8}" type="presOf" srcId="{C1ED86CB-5AC7-471B-BE46-1793F2738B6F}" destId="{28C2F2DF-A42B-4865-B184-4A2E3262618D}" srcOrd="0" destOrd="0" presId="urn:microsoft.com/office/officeart/2005/8/layout/architecture"/>
    <dgm:cxn modelId="{B1C5BC9F-3228-4E51-B9A8-76EA10E606D6}" type="presOf" srcId="{7E719182-5215-47BF-AF05-DF9E5C1CF873}" destId="{1B902279-BD3D-4C51-BBB2-B10597DA8B4F}" srcOrd="0" destOrd="0" presId="urn:microsoft.com/office/officeart/2005/8/layout/architecture"/>
    <dgm:cxn modelId="{B43E21A0-FE6A-47B8-9427-A0E8EACAB95E}" srcId="{686454BB-CD8F-4069-A166-112646E0A045}" destId="{3E3C72D5-F815-47E2-8C78-11F731F40C6F}" srcOrd="0" destOrd="0" parTransId="{817D623B-055C-445A-94F9-1CBA8D1AEB0B}" sibTransId="{8778DD85-290C-4987-84A7-19F379C248B5}"/>
    <dgm:cxn modelId="{C3A6A7A2-604E-4058-A5B2-AFC60FE3A608}" srcId="{3E3C72D5-F815-47E2-8C78-11F731F40C6F}" destId="{56999437-8194-447A-9A41-0B8DD124AB2C}" srcOrd="0" destOrd="0" parTransId="{371E87F5-C5F6-4D10-90FE-5D30DF79FD51}" sibTransId="{0A102E9D-CA2A-47B6-B625-DB2D4F766C0E}"/>
    <dgm:cxn modelId="{2F7DFEBE-4293-4D2A-858C-1F5F66769F6D}" srcId="{56999437-8194-447A-9A41-0B8DD124AB2C}" destId="{7CEB0118-4F08-481B-8796-5125762EA62E}" srcOrd="1" destOrd="0" parTransId="{69A024EF-210D-4C4A-8055-5BC69FAA9103}" sibTransId="{1A5603EE-02DF-4B9B-B36D-BC26B585F46E}"/>
    <dgm:cxn modelId="{48EC7CD4-35F9-47D1-8AFB-36DFCE5408AC}" srcId="{2D7DF245-FCAB-41C1-BDF1-39D9D242C05F}" destId="{DC7B0505-491C-405E-8477-CD0C39865902}" srcOrd="0" destOrd="0" parTransId="{0171A4EB-F722-4F42-AD2D-75458CF25FE6}" sibTransId="{044DB74A-98D2-4FCC-9B9E-708C76747226}"/>
    <dgm:cxn modelId="{4D84FBD5-5447-4C1D-BA59-09466D53095B}" type="presOf" srcId="{7CEB0118-4F08-481B-8796-5125762EA62E}" destId="{0C255CD5-F7BA-4651-97CF-F7F1453D2777}" srcOrd="0" destOrd="0" presId="urn:microsoft.com/office/officeart/2005/8/layout/architecture"/>
    <dgm:cxn modelId="{2F4E8DE2-FF03-46B7-B0A6-CF375374EB00}" type="presOf" srcId="{DC7B0505-491C-405E-8477-CD0C39865902}" destId="{DB4EB4C9-AC9C-490B-9429-82CEE1F4F503}" srcOrd="0" destOrd="0" presId="urn:microsoft.com/office/officeart/2005/8/layout/architecture"/>
    <dgm:cxn modelId="{1AE984E5-1A75-4DB3-A79A-278050FB848D}" type="presOf" srcId="{686454BB-CD8F-4069-A166-112646E0A045}" destId="{F4134C19-0E57-4AF4-8E71-642F31AEAA12}" srcOrd="0" destOrd="0" presId="urn:microsoft.com/office/officeart/2005/8/layout/architecture"/>
    <dgm:cxn modelId="{50B5CBF0-C1BE-4021-941B-E5BBD66DD7AE}" type="presOf" srcId="{BA20B360-DFB1-4D9C-B3F7-AA00FA18D1FF}" destId="{5E29A8FC-95A8-4369-9048-3CE8BCBAFB8A}" srcOrd="0" destOrd="0" presId="urn:microsoft.com/office/officeart/2005/8/layout/architecture"/>
    <dgm:cxn modelId="{9C9A1855-4391-4746-9230-0E05E5BBEFB0}" type="presParOf" srcId="{F4134C19-0E57-4AF4-8E71-642F31AEAA12}" destId="{D85F3679-E394-4F48-BF3B-DFE81390DCE5}" srcOrd="0" destOrd="0" presId="urn:microsoft.com/office/officeart/2005/8/layout/architecture"/>
    <dgm:cxn modelId="{5075E792-E56D-4F4F-9CB4-3AB4AB6B2EBF}" type="presParOf" srcId="{D85F3679-E394-4F48-BF3B-DFE81390DCE5}" destId="{159A62CD-C5A1-4FDF-8A47-57BECD85A4E7}" srcOrd="0" destOrd="0" presId="urn:microsoft.com/office/officeart/2005/8/layout/architecture"/>
    <dgm:cxn modelId="{338E457C-A61A-4C68-9C22-8AA78CA9C3FB}" type="presParOf" srcId="{D85F3679-E394-4F48-BF3B-DFE81390DCE5}" destId="{1B77544D-1ED1-48A6-BEA6-DF5A8012E5E5}" srcOrd="1" destOrd="0" presId="urn:microsoft.com/office/officeart/2005/8/layout/architecture"/>
    <dgm:cxn modelId="{9C6A28DE-3534-482B-B1B3-4F531BF3059E}" type="presParOf" srcId="{D85F3679-E394-4F48-BF3B-DFE81390DCE5}" destId="{88879BC9-68BD-42C3-8364-E41C884D31CB}" srcOrd="2" destOrd="0" presId="urn:microsoft.com/office/officeart/2005/8/layout/architecture"/>
    <dgm:cxn modelId="{89E391FF-41A4-4B2C-AF15-8C33716DDBA0}" type="presParOf" srcId="{88879BC9-68BD-42C3-8364-E41C884D31CB}" destId="{FB8F8116-D1DF-4CFC-9DBA-E617D64141D2}" srcOrd="0" destOrd="0" presId="urn:microsoft.com/office/officeart/2005/8/layout/architecture"/>
    <dgm:cxn modelId="{7236AEBA-7ACB-4BB8-B484-AAC70033A126}" type="presParOf" srcId="{FB8F8116-D1DF-4CFC-9DBA-E617D64141D2}" destId="{48BDD016-955E-41DF-B952-4E705C74B4F5}" srcOrd="0" destOrd="0" presId="urn:microsoft.com/office/officeart/2005/8/layout/architecture"/>
    <dgm:cxn modelId="{46C0C4CB-3949-4642-AF1F-0EE379AA4DCB}" type="presParOf" srcId="{FB8F8116-D1DF-4CFC-9DBA-E617D64141D2}" destId="{D3B95F23-8A9C-4F20-97DA-C36DA4D6438E}" srcOrd="1" destOrd="0" presId="urn:microsoft.com/office/officeart/2005/8/layout/architecture"/>
    <dgm:cxn modelId="{5B86C2CE-14AA-49BB-A252-09AD022186D2}" type="presParOf" srcId="{FB8F8116-D1DF-4CFC-9DBA-E617D64141D2}" destId="{9C11F1ED-9BE3-469B-B48B-97FBFB572185}" srcOrd="2" destOrd="0" presId="urn:microsoft.com/office/officeart/2005/8/layout/architecture"/>
    <dgm:cxn modelId="{CE220DF1-295C-4CA1-86CC-294CDEAAF197}" type="presParOf" srcId="{9C11F1ED-9BE3-469B-B48B-97FBFB572185}" destId="{F2523F62-7168-4322-B9A8-6A7783435031}" srcOrd="0" destOrd="0" presId="urn:microsoft.com/office/officeart/2005/8/layout/architecture"/>
    <dgm:cxn modelId="{294C2C89-19D8-4DCA-8374-8365121526C1}" type="presParOf" srcId="{F2523F62-7168-4322-B9A8-6A7783435031}" destId="{B67F4A91-4C66-4606-81BC-56E6C3F4C737}" srcOrd="0" destOrd="0" presId="urn:microsoft.com/office/officeart/2005/8/layout/architecture"/>
    <dgm:cxn modelId="{42E981ED-3A67-49ED-A65E-61A87E6100D8}" type="presParOf" srcId="{F2523F62-7168-4322-B9A8-6A7783435031}" destId="{303AC932-1B9A-4C68-B7B0-2F1510772546}" srcOrd="1" destOrd="0" presId="urn:microsoft.com/office/officeart/2005/8/layout/architecture"/>
    <dgm:cxn modelId="{6BC7A103-CD8E-4132-9A77-0D6A644F1A77}" type="presParOf" srcId="{9C11F1ED-9BE3-469B-B48B-97FBFB572185}" destId="{5DC890B3-1DB7-45F7-A0D1-C9A95862F949}" srcOrd="1" destOrd="0" presId="urn:microsoft.com/office/officeart/2005/8/layout/architecture"/>
    <dgm:cxn modelId="{E12EF3A7-EF05-4D67-9CA8-8B1156634AEC}" type="presParOf" srcId="{9C11F1ED-9BE3-469B-B48B-97FBFB572185}" destId="{A6910475-A9B5-4FED-B7A2-CBE6DED33EF8}" srcOrd="2" destOrd="0" presId="urn:microsoft.com/office/officeart/2005/8/layout/architecture"/>
    <dgm:cxn modelId="{F9208646-8682-45A1-B31F-5727A38A1640}" type="presParOf" srcId="{A6910475-A9B5-4FED-B7A2-CBE6DED33EF8}" destId="{0C255CD5-F7BA-4651-97CF-F7F1453D2777}" srcOrd="0" destOrd="0" presId="urn:microsoft.com/office/officeart/2005/8/layout/architecture"/>
    <dgm:cxn modelId="{AF6DC39C-5DE6-452B-B95F-9F7F418AD5F0}" type="presParOf" srcId="{A6910475-A9B5-4FED-B7A2-CBE6DED33EF8}" destId="{800340F5-8786-4D79-BDB1-10F2C8EF40DD}" srcOrd="1" destOrd="0" presId="urn:microsoft.com/office/officeart/2005/8/layout/architecture"/>
    <dgm:cxn modelId="{C92F008A-F456-40EC-90B1-B49CF3E4A0E5}" type="presParOf" srcId="{9C11F1ED-9BE3-469B-B48B-97FBFB572185}" destId="{1DC4AF62-C62C-440D-A943-F22A23BE6FA3}" srcOrd="3" destOrd="0" presId="urn:microsoft.com/office/officeart/2005/8/layout/architecture"/>
    <dgm:cxn modelId="{97A86A6F-7D6F-472E-AB85-0AFAAF58582D}" type="presParOf" srcId="{9C11F1ED-9BE3-469B-B48B-97FBFB572185}" destId="{62A4B725-BD13-4A02-A42F-87FE002862C9}" srcOrd="4" destOrd="0" presId="urn:microsoft.com/office/officeart/2005/8/layout/architecture"/>
    <dgm:cxn modelId="{5DE8996F-DC32-470C-AA31-B464853D1762}" type="presParOf" srcId="{62A4B725-BD13-4A02-A42F-87FE002862C9}" destId="{1B902279-BD3D-4C51-BBB2-B10597DA8B4F}" srcOrd="0" destOrd="0" presId="urn:microsoft.com/office/officeart/2005/8/layout/architecture"/>
    <dgm:cxn modelId="{9344DBFA-60CA-4D6C-8D85-D33C26297AB1}" type="presParOf" srcId="{62A4B725-BD13-4A02-A42F-87FE002862C9}" destId="{8673AEA9-EF71-44AF-B251-39C721F61475}" srcOrd="1" destOrd="0" presId="urn:microsoft.com/office/officeart/2005/8/layout/architecture"/>
    <dgm:cxn modelId="{B1D66288-4C17-4E38-A628-D094202DB486}" type="presParOf" srcId="{9C11F1ED-9BE3-469B-B48B-97FBFB572185}" destId="{EFF90D9B-C2C1-4CCE-8B7E-4F5FA6A536B0}" srcOrd="5" destOrd="0" presId="urn:microsoft.com/office/officeart/2005/8/layout/architecture"/>
    <dgm:cxn modelId="{EB7743B0-29E7-4662-9616-BDB54400111F}" type="presParOf" srcId="{9C11F1ED-9BE3-469B-B48B-97FBFB572185}" destId="{CD5DC19F-298E-421C-9794-261ACA059F6D}" srcOrd="6" destOrd="0" presId="urn:microsoft.com/office/officeart/2005/8/layout/architecture"/>
    <dgm:cxn modelId="{E62D3805-E5F0-4081-AE1C-CA2CA51FCCC5}" type="presParOf" srcId="{CD5DC19F-298E-421C-9794-261ACA059F6D}" destId="{2AAE49C5-FFFF-4370-B4E0-BDB99C7020F9}" srcOrd="0" destOrd="0" presId="urn:microsoft.com/office/officeart/2005/8/layout/architecture"/>
    <dgm:cxn modelId="{BB45BC30-229F-435E-8E1E-67B06AE6E230}" type="presParOf" srcId="{CD5DC19F-298E-421C-9794-261ACA059F6D}" destId="{85F25E0E-6A81-4561-90F2-FF41A81421FA}" srcOrd="1" destOrd="0" presId="urn:microsoft.com/office/officeart/2005/8/layout/architecture"/>
    <dgm:cxn modelId="{EBB60B5E-1B40-4A95-AB2C-219700F2F4ED}" type="presParOf" srcId="{9C11F1ED-9BE3-469B-B48B-97FBFB572185}" destId="{EBB4B54B-49E5-4759-B67C-9DE23CBD3032}" srcOrd="7" destOrd="0" presId="urn:microsoft.com/office/officeart/2005/8/layout/architecture"/>
    <dgm:cxn modelId="{3C0ED818-5E03-4FF1-B4AE-7F1501B3113B}" type="presParOf" srcId="{9C11F1ED-9BE3-469B-B48B-97FBFB572185}" destId="{A90FAAA1-16E4-46B0-9A48-50404867EDE2}" srcOrd="8" destOrd="0" presId="urn:microsoft.com/office/officeart/2005/8/layout/architecture"/>
    <dgm:cxn modelId="{553AF550-CC51-42BD-81B6-5AE253D9C6C1}" type="presParOf" srcId="{A90FAAA1-16E4-46B0-9A48-50404867EDE2}" destId="{28C2F2DF-A42B-4865-B184-4A2E3262618D}" srcOrd="0" destOrd="0" presId="urn:microsoft.com/office/officeart/2005/8/layout/architecture"/>
    <dgm:cxn modelId="{D5C4EA04-D592-446B-95A0-C00475BF2153}" type="presParOf" srcId="{A90FAAA1-16E4-46B0-9A48-50404867EDE2}" destId="{AB0F41AC-009E-4F23-A36D-6B671944BB3D}" srcOrd="1" destOrd="0" presId="urn:microsoft.com/office/officeart/2005/8/layout/architecture"/>
    <dgm:cxn modelId="{813FD5C4-64E9-4E27-BE7A-EB9E44EB93F8}" type="presParOf" srcId="{88879BC9-68BD-42C3-8364-E41C884D31CB}" destId="{A95B45E4-4640-428F-B6AA-08D991CA833F}" srcOrd="1" destOrd="0" presId="urn:microsoft.com/office/officeart/2005/8/layout/architecture"/>
    <dgm:cxn modelId="{535864D4-F23F-4327-8E36-608C5DB0C035}" type="presParOf" srcId="{88879BC9-68BD-42C3-8364-E41C884D31CB}" destId="{45781A57-87DC-4876-BE91-BD8DF5B51857}" srcOrd="2" destOrd="0" presId="urn:microsoft.com/office/officeart/2005/8/layout/architecture"/>
    <dgm:cxn modelId="{B6C0BCFF-1717-4847-A9D2-5746BE3AC316}" type="presParOf" srcId="{45781A57-87DC-4876-BE91-BD8DF5B51857}" destId="{5F720CC3-D4A7-4A27-BEB9-1A9BE4CCF01A}" srcOrd="0" destOrd="0" presId="urn:microsoft.com/office/officeart/2005/8/layout/architecture"/>
    <dgm:cxn modelId="{9BBD0665-ED19-4028-9BC6-2C321E7D6173}" type="presParOf" srcId="{45781A57-87DC-4876-BE91-BD8DF5B51857}" destId="{8A82E183-5CB9-4E8B-845F-3D32731C98CA}" srcOrd="1" destOrd="0" presId="urn:microsoft.com/office/officeart/2005/8/layout/architecture"/>
    <dgm:cxn modelId="{95821C05-2848-4705-8616-A0F72AAC662E}" type="presParOf" srcId="{45781A57-87DC-4876-BE91-BD8DF5B51857}" destId="{717AC992-798C-41B1-AFE7-27CF720F8C9E}" srcOrd="2" destOrd="0" presId="urn:microsoft.com/office/officeart/2005/8/layout/architecture"/>
    <dgm:cxn modelId="{2AC0664B-1C3D-4DB0-AED2-D37D88B25969}" type="presParOf" srcId="{717AC992-798C-41B1-AFE7-27CF720F8C9E}" destId="{D10D023D-D014-43A0-B326-32994FCDCEA8}" srcOrd="0" destOrd="0" presId="urn:microsoft.com/office/officeart/2005/8/layout/architecture"/>
    <dgm:cxn modelId="{34C91C68-9D09-46D9-96BA-3C0D26442B44}" type="presParOf" srcId="{D10D023D-D014-43A0-B326-32994FCDCEA8}" destId="{DB4EB4C9-AC9C-490B-9429-82CEE1F4F503}" srcOrd="0" destOrd="0" presId="urn:microsoft.com/office/officeart/2005/8/layout/architecture"/>
    <dgm:cxn modelId="{21041B72-7372-4D58-9E94-E069C783D7C1}" type="presParOf" srcId="{D10D023D-D014-43A0-B326-32994FCDCEA8}" destId="{94098480-E91D-47DA-B2B2-61FEC0102E8A}" srcOrd="1" destOrd="0" presId="urn:microsoft.com/office/officeart/2005/8/layout/architecture"/>
    <dgm:cxn modelId="{E685F14B-1F0E-4D41-BBED-32987570E569}" type="presParOf" srcId="{717AC992-798C-41B1-AFE7-27CF720F8C9E}" destId="{33348056-A323-47C3-A6DB-12EC558C4629}" srcOrd="1" destOrd="0" presId="urn:microsoft.com/office/officeart/2005/8/layout/architecture"/>
    <dgm:cxn modelId="{C7785775-7D49-4EF8-B483-ABBCA65037C0}" type="presParOf" srcId="{717AC992-798C-41B1-AFE7-27CF720F8C9E}" destId="{FD9DF5B1-E08B-43B7-B7FE-1DC7C18CDC0D}" srcOrd="2" destOrd="0" presId="urn:microsoft.com/office/officeart/2005/8/layout/architecture"/>
    <dgm:cxn modelId="{20F16D20-D2E9-4444-8C73-6D030432E594}" type="presParOf" srcId="{FD9DF5B1-E08B-43B7-B7FE-1DC7C18CDC0D}" destId="{5E29A8FC-95A8-4369-9048-3CE8BCBAFB8A}" srcOrd="0" destOrd="0" presId="urn:microsoft.com/office/officeart/2005/8/layout/architecture"/>
    <dgm:cxn modelId="{FFB766D5-4CAD-4C2C-8827-D63A92109F04}" type="presParOf" srcId="{FD9DF5B1-E08B-43B7-B7FE-1DC7C18CDC0D}" destId="{964BA019-FB53-40D2-9D0E-6E96DF27273E}" srcOrd="1" destOrd="0" presId="urn:microsoft.com/office/officeart/2005/8/layout/architecture"/>
    <dgm:cxn modelId="{07541786-055F-4105-8D52-943AF4A752AC}" type="presParOf" srcId="{717AC992-798C-41B1-AFE7-27CF720F8C9E}" destId="{87370A64-4FE5-49C2-8C9E-11CFEC9D7422}" srcOrd="3" destOrd="0" presId="urn:microsoft.com/office/officeart/2005/8/layout/architecture"/>
    <dgm:cxn modelId="{FCA8C011-F109-4E6C-96B7-F341AE9DCC18}" type="presParOf" srcId="{717AC992-798C-41B1-AFE7-27CF720F8C9E}" destId="{3666B686-4D62-4D69-8718-BD6B077A6D2A}" srcOrd="4" destOrd="0" presId="urn:microsoft.com/office/officeart/2005/8/layout/architecture"/>
    <dgm:cxn modelId="{87774DD5-4371-4DDD-B4A2-1C905642BC23}" type="presParOf" srcId="{3666B686-4D62-4D69-8718-BD6B077A6D2A}" destId="{46F1EBDC-DD4E-4A60-BBD9-56F489794C26}" srcOrd="0" destOrd="0" presId="urn:microsoft.com/office/officeart/2005/8/layout/architecture"/>
    <dgm:cxn modelId="{DA73EDDE-69B1-4543-8B1D-73FD5F725D05}" type="presParOf" srcId="{3666B686-4D62-4D69-8718-BD6B077A6D2A}" destId="{B5F3095F-D79F-4594-88B0-24EB32074432}" srcOrd="1" destOrd="0" presId="urn:microsoft.com/office/officeart/2005/8/layout/architectur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CB9F95-E7E1-4B7C-A10D-C15677C2815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GB"/>
        </a:p>
      </dgm:t>
    </dgm:pt>
    <dgm:pt modelId="{6B719A9A-DD23-4D17-B8C9-A6644C3B18A2}">
      <dgm:prSet custT="1"/>
      <dgm:spPr>
        <a:solidFill>
          <a:schemeClr val="accent4"/>
        </a:solidFill>
      </dgm:spPr>
      <dgm:t>
        <a:bodyPr/>
        <a:lstStyle/>
        <a:p>
          <a:r>
            <a:rPr lang="en-GB" sz="1400" b="1">
              <a:latin typeface="Segoe UI Light" panose="020B0502040204020203" pitchFamily="34" charset="0"/>
              <a:cs typeface="Segoe UI Light" panose="020B0502040204020203" pitchFamily="34" charset="0"/>
            </a:rPr>
            <a:t>Virtual Machines</a:t>
          </a:r>
          <a:endParaRPr lang="en-GB" sz="3000" b="1">
            <a:solidFill>
              <a:srgbClr val="010000"/>
            </a:solidFill>
            <a:latin typeface="Segoe UI Light"/>
            <a:cs typeface="Segoe UI Light"/>
          </a:endParaRPr>
        </a:p>
      </dgm:t>
    </dgm:pt>
    <dgm:pt modelId="{57ED1CCC-505C-43C7-BCA4-FBD946C43709}" type="parTrans" cxnId="{0373E04C-7FAC-409E-96D1-3991E6CD917B}">
      <dgm:prSet/>
      <dgm:spPr/>
      <dgm:t>
        <a:bodyPr/>
        <a:lstStyle/>
        <a:p>
          <a:endParaRPr lang="en-GB" sz="5400">
            <a:latin typeface="Segoe UI Light" panose="020B0502040204020203" pitchFamily="34" charset="0"/>
            <a:cs typeface="Segoe UI Light" panose="020B0502040204020203" pitchFamily="34" charset="0"/>
          </a:endParaRPr>
        </a:p>
      </dgm:t>
    </dgm:pt>
    <dgm:pt modelId="{4313126B-A81E-40FB-9ED8-7347CF7E28DB}" type="sibTrans" cxnId="{0373E04C-7FAC-409E-96D1-3991E6CD917B}">
      <dgm:prSet/>
      <dgm:spPr/>
      <dgm:t>
        <a:bodyPr/>
        <a:lstStyle/>
        <a:p>
          <a:endParaRPr lang="en-GB" sz="5400">
            <a:latin typeface="Segoe UI Light" panose="020B0502040204020203" pitchFamily="34" charset="0"/>
            <a:cs typeface="Segoe UI Light" panose="020B0502040204020203" pitchFamily="34" charset="0"/>
          </a:endParaRPr>
        </a:p>
      </dgm:t>
    </dgm:pt>
    <dgm:pt modelId="{745F4B6C-1260-4629-A6DF-846CB8FFB3A8}">
      <dgm:prSet custT="1"/>
      <dgm:spPr>
        <a:solidFill>
          <a:schemeClr val="accent4"/>
        </a:solidFill>
      </dgm:spPr>
      <dgm:t>
        <a:bodyPr/>
        <a:lstStyle/>
        <a:p>
          <a:r>
            <a:rPr lang="en-GB" sz="1400" b="1">
              <a:latin typeface="Segoe UI Light" panose="020B0502040204020203" pitchFamily="34" charset="0"/>
              <a:cs typeface="Segoe UI Light" panose="020B0502040204020203" pitchFamily="34" charset="0"/>
            </a:rPr>
            <a:t>VM Scale Set</a:t>
          </a:r>
        </a:p>
      </dgm:t>
    </dgm:pt>
    <dgm:pt modelId="{D323E065-A43B-4812-BD46-C6A5F5A0777C}" type="parTrans" cxnId="{CB906F4C-2E6A-4521-8865-A6FCD07F06AE}">
      <dgm:prSet/>
      <dgm:spPr/>
      <dgm:t>
        <a:bodyPr/>
        <a:lstStyle/>
        <a:p>
          <a:endParaRPr lang="en-GB" sz="5400">
            <a:latin typeface="Segoe UI Light" panose="020B0502040204020203" pitchFamily="34" charset="0"/>
            <a:cs typeface="Segoe UI Light" panose="020B0502040204020203" pitchFamily="34" charset="0"/>
          </a:endParaRPr>
        </a:p>
      </dgm:t>
    </dgm:pt>
    <dgm:pt modelId="{886060DA-7D99-4FA7-A12D-27764376E034}" type="sibTrans" cxnId="{CB906F4C-2E6A-4521-8865-A6FCD07F06AE}">
      <dgm:prSet/>
      <dgm:spPr/>
      <dgm:t>
        <a:bodyPr/>
        <a:lstStyle/>
        <a:p>
          <a:endParaRPr lang="en-GB" sz="5400">
            <a:latin typeface="Segoe UI Light" panose="020B0502040204020203" pitchFamily="34" charset="0"/>
            <a:cs typeface="Segoe UI Light" panose="020B0502040204020203" pitchFamily="34" charset="0"/>
          </a:endParaRPr>
        </a:p>
      </dgm:t>
    </dgm:pt>
    <dgm:pt modelId="{91F4CEB6-DA36-47CF-BA02-1FB63821619C}">
      <dgm:prSet custT="1"/>
      <dgm:spPr>
        <a:solidFill>
          <a:schemeClr val="accent3"/>
        </a:solidFill>
      </dgm:spPr>
      <dgm:t>
        <a:bodyPr/>
        <a:lstStyle/>
        <a:p>
          <a:r>
            <a:rPr lang="en-GB" sz="1400" b="1">
              <a:latin typeface="Segoe UI Light" panose="020B0502040204020203" pitchFamily="34" charset="0"/>
              <a:cs typeface="Segoe UI Light" panose="020B0502040204020203" pitchFamily="34" charset="0"/>
            </a:rPr>
            <a:t>Batch</a:t>
          </a:r>
        </a:p>
      </dgm:t>
    </dgm:pt>
    <dgm:pt modelId="{8F6E7429-4B50-4082-96E6-22F26C4DDF3E}" type="parTrans" cxnId="{19ADD948-3239-405E-8A39-1DA761B983C3}">
      <dgm:prSet/>
      <dgm:spPr/>
      <dgm:t>
        <a:bodyPr/>
        <a:lstStyle/>
        <a:p>
          <a:endParaRPr lang="en-GB" sz="5400">
            <a:latin typeface="Segoe UI Light" panose="020B0502040204020203" pitchFamily="34" charset="0"/>
            <a:cs typeface="Segoe UI Light" panose="020B0502040204020203" pitchFamily="34" charset="0"/>
          </a:endParaRPr>
        </a:p>
      </dgm:t>
    </dgm:pt>
    <dgm:pt modelId="{ED0B1767-4609-45B1-9AFC-77CB387B8B59}" type="sibTrans" cxnId="{19ADD948-3239-405E-8A39-1DA761B983C3}">
      <dgm:prSet/>
      <dgm:spPr/>
      <dgm:t>
        <a:bodyPr/>
        <a:lstStyle/>
        <a:p>
          <a:endParaRPr lang="en-GB" sz="5400">
            <a:latin typeface="Segoe UI Light" panose="020B0502040204020203" pitchFamily="34" charset="0"/>
            <a:cs typeface="Segoe UI Light" panose="020B0502040204020203" pitchFamily="34" charset="0"/>
          </a:endParaRPr>
        </a:p>
      </dgm:t>
    </dgm:pt>
    <dgm:pt modelId="{58DBEFA0-86D2-4920-8E52-7B0437CDF355}">
      <dgm:prSet custT="1"/>
      <dgm:spPr>
        <a:solidFill>
          <a:schemeClr val="accent3"/>
        </a:solidFill>
      </dgm:spPr>
      <dgm:t>
        <a:bodyPr/>
        <a:lstStyle/>
        <a:p>
          <a:r>
            <a:rPr lang="en-GB" sz="1400" b="1">
              <a:latin typeface="Segoe UI Light" panose="020B0502040204020203" pitchFamily="34" charset="0"/>
              <a:cs typeface="Segoe UI Light" panose="020B0502040204020203" pitchFamily="34" charset="0"/>
            </a:rPr>
            <a:t>AKS (Kubernetes)</a:t>
          </a:r>
        </a:p>
      </dgm:t>
    </dgm:pt>
    <dgm:pt modelId="{9503843F-D86A-4E1E-BE59-C451E9485689}" type="parTrans" cxnId="{24BEC901-F10B-4A1C-90BD-B5A9C8A77621}">
      <dgm:prSet/>
      <dgm:spPr/>
      <dgm:t>
        <a:bodyPr/>
        <a:lstStyle/>
        <a:p>
          <a:endParaRPr lang="en-GB" sz="5400">
            <a:latin typeface="Segoe UI Light" panose="020B0502040204020203" pitchFamily="34" charset="0"/>
            <a:cs typeface="Segoe UI Light" panose="020B0502040204020203" pitchFamily="34" charset="0"/>
          </a:endParaRPr>
        </a:p>
      </dgm:t>
    </dgm:pt>
    <dgm:pt modelId="{AAD7A647-B5FC-45F6-93E7-844C038546FE}" type="sibTrans" cxnId="{24BEC901-F10B-4A1C-90BD-B5A9C8A77621}">
      <dgm:prSet/>
      <dgm:spPr/>
      <dgm:t>
        <a:bodyPr/>
        <a:lstStyle/>
        <a:p>
          <a:endParaRPr lang="en-GB" sz="5400">
            <a:latin typeface="Segoe UI Light" panose="020B0502040204020203" pitchFamily="34" charset="0"/>
            <a:cs typeface="Segoe UI Light" panose="020B0502040204020203" pitchFamily="34" charset="0"/>
          </a:endParaRPr>
        </a:p>
      </dgm:t>
    </dgm:pt>
    <dgm:pt modelId="{AB4B6512-2BCF-43B2-9CBA-8B11E9F373C6}">
      <dgm:prSet custT="1"/>
      <dgm:spPr>
        <a:solidFill>
          <a:schemeClr val="accent3"/>
        </a:solidFill>
      </dgm:spPr>
      <dgm:t>
        <a:bodyPr/>
        <a:lstStyle/>
        <a:p>
          <a:r>
            <a:rPr lang="en-GB" sz="1400" b="1">
              <a:latin typeface="Segoe UI Light" panose="020B0502040204020203" pitchFamily="34" charset="0"/>
              <a:cs typeface="Segoe UI Light" panose="020B0502040204020203" pitchFamily="34" charset="0"/>
            </a:rPr>
            <a:t>Service Fabric</a:t>
          </a:r>
        </a:p>
      </dgm:t>
    </dgm:pt>
    <dgm:pt modelId="{B5A98A74-D607-4A3F-8B83-8E152B4FAC8F}" type="parTrans" cxnId="{235CBECD-2FFF-4BD3-A57D-7302C02AADE7}">
      <dgm:prSet/>
      <dgm:spPr/>
      <dgm:t>
        <a:bodyPr/>
        <a:lstStyle/>
        <a:p>
          <a:endParaRPr lang="en-GB" sz="5400">
            <a:latin typeface="Segoe UI Light" panose="020B0502040204020203" pitchFamily="34" charset="0"/>
            <a:cs typeface="Segoe UI Light" panose="020B0502040204020203" pitchFamily="34" charset="0"/>
          </a:endParaRPr>
        </a:p>
      </dgm:t>
    </dgm:pt>
    <dgm:pt modelId="{21F3B016-A4A4-4AC6-B345-D71E5989C0FF}" type="sibTrans" cxnId="{235CBECD-2FFF-4BD3-A57D-7302C02AADE7}">
      <dgm:prSet/>
      <dgm:spPr/>
      <dgm:t>
        <a:bodyPr/>
        <a:lstStyle/>
        <a:p>
          <a:endParaRPr lang="en-GB" sz="5400">
            <a:latin typeface="Segoe UI Light" panose="020B0502040204020203" pitchFamily="34" charset="0"/>
            <a:cs typeface="Segoe UI Light" panose="020B0502040204020203" pitchFamily="34" charset="0"/>
          </a:endParaRPr>
        </a:p>
      </dgm:t>
    </dgm:pt>
    <dgm:pt modelId="{221A4EE9-051E-49D8-A36C-A24D396488A3}">
      <dgm:prSet custT="1"/>
      <dgm:spPr>
        <a:solidFill>
          <a:schemeClr val="accent3"/>
        </a:solidFill>
      </dgm:spPr>
      <dgm:t>
        <a:bodyPr/>
        <a:lstStyle/>
        <a:p>
          <a:r>
            <a:rPr lang="en-GB" sz="1400" b="1">
              <a:latin typeface="Segoe UI Light" panose="020B0502040204020203" pitchFamily="34" charset="0"/>
              <a:cs typeface="Segoe UI Light" panose="020B0502040204020203" pitchFamily="34" charset="0"/>
            </a:rPr>
            <a:t>App Service</a:t>
          </a:r>
        </a:p>
      </dgm:t>
    </dgm:pt>
    <dgm:pt modelId="{3B4A2F05-EFA1-4AFC-9DA3-A9B5303B8218}" type="parTrans" cxnId="{95258249-4212-4D88-B207-49917F4A4499}">
      <dgm:prSet/>
      <dgm:spPr/>
      <dgm:t>
        <a:bodyPr/>
        <a:lstStyle/>
        <a:p>
          <a:endParaRPr lang="en-GB" sz="5400">
            <a:latin typeface="Segoe UI Light" panose="020B0502040204020203" pitchFamily="34" charset="0"/>
            <a:cs typeface="Segoe UI Light" panose="020B0502040204020203" pitchFamily="34" charset="0"/>
          </a:endParaRPr>
        </a:p>
      </dgm:t>
    </dgm:pt>
    <dgm:pt modelId="{BF05CA7B-6A03-492E-828B-D54A5417BE5A}" type="sibTrans" cxnId="{95258249-4212-4D88-B207-49917F4A4499}">
      <dgm:prSet/>
      <dgm:spPr/>
      <dgm:t>
        <a:bodyPr/>
        <a:lstStyle/>
        <a:p>
          <a:endParaRPr lang="en-GB" sz="5400">
            <a:latin typeface="Segoe UI Light" panose="020B0502040204020203" pitchFamily="34" charset="0"/>
            <a:cs typeface="Segoe UI Light" panose="020B0502040204020203" pitchFamily="34" charset="0"/>
          </a:endParaRPr>
        </a:p>
      </dgm:t>
    </dgm:pt>
    <dgm:pt modelId="{9823F1EB-FC68-45C6-A6F1-542157079D03}">
      <dgm:prSet custT="1"/>
      <dgm:spPr>
        <a:solidFill>
          <a:schemeClr val="accent2"/>
        </a:solidFill>
      </dgm:spPr>
      <dgm:t>
        <a:bodyPr/>
        <a:lstStyle/>
        <a:p>
          <a:r>
            <a:rPr lang="en-GB" sz="1400" b="1">
              <a:latin typeface="Segoe UI Light" panose="020B0502040204020203" pitchFamily="34" charset="0"/>
              <a:cs typeface="Segoe UI Light" panose="020B0502040204020203" pitchFamily="34" charset="0"/>
            </a:rPr>
            <a:t>Functions</a:t>
          </a:r>
        </a:p>
      </dgm:t>
    </dgm:pt>
    <dgm:pt modelId="{39D78251-AAC4-4C22-9C65-F81944F650CD}" type="parTrans" cxnId="{8061FAEB-0206-4B2B-B584-1C64E8522B66}">
      <dgm:prSet/>
      <dgm:spPr/>
      <dgm:t>
        <a:bodyPr/>
        <a:lstStyle/>
        <a:p>
          <a:endParaRPr lang="en-GB" sz="5400">
            <a:latin typeface="Segoe UI Light" panose="020B0502040204020203" pitchFamily="34" charset="0"/>
            <a:cs typeface="Segoe UI Light" panose="020B0502040204020203" pitchFamily="34" charset="0"/>
          </a:endParaRPr>
        </a:p>
      </dgm:t>
    </dgm:pt>
    <dgm:pt modelId="{BB09E87A-B43F-4F67-82A5-DF27E549D6FA}" type="sibTrans" cxnId="{8061FAEB-0206-4B2B-B584-1C64E8522B66}">
      <dgm:prSet/>
      <dgm:spPr/>
      <dgm:t>
        <a:bodyPr/>
        <a:lstStyle/>
        <a:p>
          <a:endParaRPr lang="en-GB" sz="5400">
            <a:latin typeface="Segoe UI Light" panose="020B0502040204020203" pitchFamily="34" charset="0"/>
            <a:cs typeface="Segoe UI Light" panose="020B0502040204020203" pitchFamily="34" charset="0"/>
          </a:endParaRPr>
        </a:p>
      </dgm:t>
    </dgm:pt>
    <dgm:pt modelId="{A62807BE-59B8-4330-9833-C115C2141E4F}">
      <dgm:prSet custT="1"/>
      <dgm:spPr>
        <a:solidFill>
          <a:schemeClr val="accent2"/>
        </a:solidFill>
      </dgm:spPr>
      <dgm:t>
        <a:bodyPr/>
        <a:lstStyle/>
        <a:p>
          <a:r>
            <a:rPr lang="en-GB" sz="1400" b="1">
              <a:latin typeface="Segoe UI Light" panose="020B0502040204020203" pitchFamily="34" charset="0"/>
              <a:cs typeface="Segoe UI Light" panose="020B0502040204020203" pitchFamily="34" charset="0"/>
            </a:rPr>
            <a:t>Logic Apps</a:t>
          </a:r>
        </a:p>
      </dgm:t>
    </dgm:pt>
    <dgm:pt modelId="{4E1C4DCE-6BD3-4233-90C9-374F8228E056}" type="parTrans" cxnId="{9F5979D8-FFE2-4EED-B7B6-508B77DCB778}">
      <dgm:prSet/>
      <dgm:spPr/>
      <dgm:t>
        <a:bodyPr/>
        <a:lstStyle/>
        <a:p>
          <a:endParaRPr lang="en-GB" sz="5400">
            <a:latin typeface="Segoe UI Light" panose="020B0502040204020203" pitchFamily="34" charset="0"/>
            <a:cs typeface="Segoe UI Light" panose="020B0502040204020203" pitchFamily="34" charset="0"/>
          </a:endParaRPr>
        </a:p>
      </dgm:t>
    </dgm:pt>
    <dgm:pt modelId="{E9F1E1E7-74BE-4C51-AB0A-7295C001FF17}" type="sibTrans" cxnId="{9F5979D8-FFE2-4EED-B7B6-508B77DCB778}">
      <dgm:prSet/>
      <dgm:spPr/>
      <dgm:t>
        <a:bodyPr/>
        <a:lstStyle/>
        <a:p>
          <a:endParaRPr lang="en-GB" sz="5400">
            <a:latin typeface="Segoe UI Light" panose="020B0502040204020203" pitchFamily="34" charset="0"/>
            <a:cs typeface="Segoe UI Light" panose="020B0502040204020203" pitchFamily="34" charset="0"/>
          </a:endParaRPr>
        </a:p>
      </dgm:t>
    </dgm:pt>
    <dgm:pt modelId="{950AAAC7-594B-4FCD-B968-40D9627624CD}">
      <dgm:prSet custT="1"/>
      <dgm:spPr>
        <a:solidFill>
          <a:schemeClr val="accent3"/>
        </a:solidFill>
      </dgm:spPr>
      <dgm:t>
        <a:bodyPr/>
        <a:lstStyle/>
        <a:p>
          <a:r>
            <a:rPr lang="en-GB" sz="1400" b="1">
              <a:latin typeface="Segoe UI Light" panose="020B0502040204020203" pitchFamily="34" charset="0"/>
              <a:cs typeface="Segoe UI Light" panose="020B0502040204020203" pitchFamily="34" charset="0"/>
            </a:rPr>
            <a:t>Cloud Services</a:t>
          </a:r>
        </a:p>
      </dgm:t>
    </dgm:pt>
    <dgm:pt modelId="{18333425-DE72-4D45-97BC-C0EEF8BF0502}" type="parTrans" cxnId="{BFCE2BB7-DA02-45AD-B6CB-8BED43392A54}">
      <dgm:prSet/>
      <dgm:spPr/>
      <dgm:t>
        <a:bodyPr/>
        <a:lstStyle/>
        <a:p>
          <a:endParaRPr lang="en-GB" sz="5400">
            <a:latin typeface="Segoe UI Light" panose="020B0502040204020203" pitchFamily="34" charset="0"/>
            <a:cs typeface="Segoe UI Light" panose="020B0502040204020203" pitchFamily="34" charset="0"/>
          </a:endParaRPr>
        </a:p>
      </dgm:t>
    </dgm:pt>
    <dgm:pt modelId="{1015BE84-0DA2-49BB-AB3A-AA47AC0244C8}" type="sibTrans" cxnId="{BFCE2BB7-DA02-45AD-B6CB-8BED43392A54}">
      <dgm:prSet/>
      <dgm:spPr/>
      <dgm:t>
        <a:bodyPr/>
        <a:lstStyle/>
        <a:p>
          <a:endParaRPr lang="en-GB" sz="5400">
            <a:latin typeface="Segoe UI Light" panose="020B0502040204020203" pitchFamily="34" charset="0"/>
            <a:cs typeface="Segoe UI Light" panose="020B0502040204020203" pitchFamily="34" charset="0"/>
          </a:endParaRPr>
        </a:p>
      </dgm:t>
    </dgm:pt>
    <dgm:pt modelId="{5FD6F894-A3FD-49DB-9A0D-2F143CFDC01C}">
      <dgm:prSet custT="1"/>
      <dgm:spPr>
        <a:solidFill>
          <a:schemeClr val="accent2"/>
        </a:solidFill>
      </dgm:spPr>
      <dgm:t>
        <a:bodyPr/>
        <a:lstStyle/>
        <a:p>
          <a:r>
            <a:rPr lang="en-GB" sz="1400" b="1">
              <a:latin typeface="Segoe UI Light" panose="020B0502040204020203" pitchFamily="34" charset="0"/>
              <a:cs typeface="Segoe UI Light" panose="020B0502040204020203" pitchFamily="34" charset="0"/>
            </a:rPr>
            <a:t>Container Instances</a:t>
          </a:r>
        </a:p>
      </dgm:t>
    </dgm:pt>
    <dgm:pt modelId="{4AD3B038-20BB-4809-8C1F-AEB583A8DF47}" type="parTrans" cxnId="{900E9B82-6865-48C7-857B-274593476355}">
      <dgm:prSet/>
      <dgm:spPr/>
      <dgm:t>
        <a:bodyPr/>
        <a:lstStyle/>
        <a:p>
          <a:endParaRPr lang="en-GB" sz="5400">
            <a:latin typeface="Segoe UI Light" panose="020B0502040204020203" pitchFamily="34" charset="0"/>
            <a:cs typeface="Segoe UI Light" panose="020B0502040204020203" pitchFamily="34" charset="0"/>
          </a:endParaRPr>
        </a:p>
      </dgm:t>
    </dgm:pt>
    <dgm:pt modelId="{7A3110B2-3F9E-4014-8FE3-9E15B52CB6CF}" type="sibTrans" cxnId="{900E9B82-6865-48C7-857B-274593476355}">
      <dgm:prSet/>
      <dgm:spPr/>
      <dgm:t>
        <a:bodyPr/>
        <a:lstStyle/>
        <a:p>
          <a:endParaRPr lang="en-GB" sz="5400">
            <a:latin typeface="Segoe UI Light" panose="020B0502040204020203" pitchFamily="34" charset="0"/>
            <a:cs typeface="Segoe UI Light" panose="020B0502040204020203" pitchFamily="34" charset="0"/>
          </a:endParaRPr>
        </a:p>
      </dgm:t>
    </dgm:pt>
    <dgm:pt modelId="{A1ACD74B-B823-49FD-A87F-9E15D5D744EE}">
      <dgm:prSet custT="1"/>
      <dgm:spPr>
        <a:solidFill>
          <a:schemeClr val="accent2"/>
        </a:solidFill>
      </dgm:spPr>
      <dgm:t>
        <a:bodyPr/>
        <a:lstStyle/>
        <a:p>
          <a:r>
            <a:rPr lang="en-GB" sz="1400" b="1">
              <a:latin typeface="Segoe UI Light" panose="020B0502040204020203" pitchFamily="34" charset="0"/>
              <a:cs typeface="Segoe UI Light" panose="020B0502040204020203" pitchFamily="34" charset="0"/>
            </a:rPr>
            <a:t>SF Mesh</a:t>
          </a:r>
        </a:p>
      </dgm:t>
    </dgm:pt>
    <dgm:pt modelId="{7EB15D53-62BA-4563-8C06-CC02767B46A4}" type="parTrans" cxnId="{0B299731-BD91-4D16-A50F-2639956890D9}">
      <dgm:prSet/>
      <dgm:spPr/>
      <dgm:t>
        <a:bodyPr/>
        <a:lstStyle/>
        <a:p>
          <a:endParaRPr lang="en-GB" sz="5400">
            <a:latin typeface="Segoe UI Light" panose="020B0502040204020203" pitchFamily="34" charset="0"/>
            <a:cs typeface="Segoe UI Light" panose="020B0502040204020203" pitchFamily="34" charset="0"/>
          </a:endParaRPr>
        </a:p>
      </dgm:t>
    </dgm:pt>
    <dgm:pt modelId="{65F131AA-A6C9-47C5-B06E-37E332B13C6E}" type="sibTrans" cxnId="{0B299731-BD91-4D16-A50F-2639956890D9}">
      <dgm:prSet/>
      <dgm:spPr/>
      <dgm:t>
        <a:bodyPr/>
        <a:lstStyle/>
        <a:p>
          <a:endParaRPr lang="en-GB" sz="5400">
            <a:latin typeface="Segoe UI Light" panose="020B0502040204020203" pitchFamily="34" charset="0"/>
            <a:cs typeface="Segoe UI Light" panose="020B0502040204020203" pitchFamily="34" charset="0"/>
          </a:endParaRPr>
        </a:p>
      </dgm:t>
    </dgm:pt>
    <dgm:pt modelId="{FEE24A24-AEEA-4C13-BFF0-1508C97C722A}" type="pres">
      <dgm:prSet presAssocID="{93CB9F95-E7E1-4B7C-A10D-C15677C2815D}" presName="Name0" presStyleCnt="0">
        <dgm:presLayoutVars>
          <dgm:chPref val="1"/>
          <dgm:dir/>
          <dgm:animOne val="branch"/>
          <dgm:animLvl val="lvl"/>
          <dgm:resizeHandles/>
        </dgm:presLayoutVars>
      </dgm:prSet>
      <dgm:spPr/>
    </dgm:pt>
    <dgm:pt modelId="{83BEF43A-D826-4FD9-A80C-5D27A08F1134}" type="pres">
      <dgm:prSet presAssocID="{6B719A9A-DD23-4D17-B8C9-A6644C3B18A2}" presName="vertOne" presStyleCnt="0"/>
      <dgm:spPr/>
    </dgm:pt>
    <dgm:pt modelId="{ABB08793-C348-4B5E-A115-E105AE5494E9}" type="pres">
      <dgm:prSet presAssocID="{6B719A9A-DD23-4D17-B8C9-A6644C3B18A2}" presName="txOne" presStyleLbl="node0" presStyleIdx="0" presStyleCnt="4">
        <dgm:presLayoutVars>
          <dgm:chPref val="3"/>
        </dgm:presLayoutVars>
      </dgm:prSet>
      <dgm:spPr>
        <a:prstGeom prst="rect">
          <a:avLst/>
        </a:prstGeom>
      </dgm:spPr>
    </dgm:pt>
    <dgm:pt modelId="{F3BAFDB9-5F15-40A6-84B2-E34C267A27E1}" type="pres">
      <dgm:prSet presAssocID="{6B719A9A-DD23-4D17-B8C9-A6644C3B18A2}" presName="parTransOne" presStyleCnt="0"/>
      <dgm:spPr/>
    </dgm:pt>
    <dgm:pt modelId="{7B9378D3-1CFF-4F53-84C4-B13D2B35EE6A}" type="pres">
      <dgm:prSet presAssocID="{6B719A9A-DD23-4D17-B8C9-A6644C3B18A2}" presName="horzOne" presStyleCnt="0"/>
      <dgm:spPr/>
    </dgm:pt>
    <dgm:pt modelId="{15F9A386-92AF-4B6E-9C46-D1112F0A67B4}" type="pres">
      <dgm:prSet presAssocID="{745F4B6C-1260-4629-A6DF-846CB8FFB3A8}" presName="vertTwo" presStyleCnt="0"/>
      <dgm:spPr/>
    </dgm:pt>
    <dgm:pt modelId="{AAA4581E-E6E8-4B58-ACDC-D3FA864007F0}" type="pres">
      <dgm:prSet presAssocID="{745F4B6C-1260-4629-A6DF-846CB8FFB3A8}" presName="txTwo" presStyleLbl="node2" presStyleIdx="0" presStyleCnt="4">
        <dgm:presLayoutVars>
          <dgm:chPref val="3"/>
        </dgm:presLayoutVars>
      </dgm:prSet>
      <dgm:spPr>
        <a:prstGeom prst="rect">
          <a:avLst/>
        </a:prstGeom>
      </dgm:spPr>
    </dgm:pt>
    <dgm:pt modelId="{D94FF334-A312-4024-99ED-D50AA9642FF7}" type="pres">
      <dgm:prSet presAssocID="{745F4B6C-1260-4629-A6DF-846CB8FFB3A8}" presName="horzTwo" presStyleCnt="0"/>
      <dgm:spPr/>
    </dgm:pt>
    <dgm:pt modelId="{8CE9811A-0085-4D4C-A154-9A63E9A67CAF}" type="pres">
      <dgm:prSet presAssocID="{4313126B-A81E-40FB-9ED8-7347CF7E28DB}" presName="sibSpaceOne" presStyleCnt="0"/>
      <dgm:spPr/>
    </dgm:pt>
    <dgm:pt modelId="{9C2617D4-6068-4B79-876B-77B8CDE37536}" type="pres">
      <dgm:prSet presAssocID="{91F4CEB6-DA36-47CF-BA02-1FB63821619C}" presName="vertOne" presStyleCnt="0"/>
      <dgm:spPr/>
    </dgm:pt>
    <dgm:pt modelId="{5C91ACA0-8CBD-4D18-8CEF-4255AF50E45F}" type="pres">
      <dgm:prSet presAssocID="{91F4CEB6-DA36-47CF-BA02-1FB63821619C}" presName="txOne" presStyleLbl="node0" presStyleIdx="1" presStyleCnt="4">
        <dgm:presLayoutVars>
          <dgm:chPref val="3"/>
        </dgm:presLayoutVars>
      </dgm:prSet>
      <dgm:spPr>
        <a:prstGeom prst="rect">
          <a:avLst/>
        </a:prstGeom>
      </dgm:spPr>
    </dgm:pt>
    <dgm:pt modelId="{CED324A0-06CF-40E2-8A70-434D602057B4}" type="pres">
      <dgm:prSet presAssocID="{91F4CEB6-DA36-47CF-BA02-1FB63821619C}" presName="parTransOne" presStyleCnt="0"/>
      <dgm:spPr/>
    </dgm:pt>
    <dgm:pt modelId="{B33E363E-568A-4BCC-9E14-F1B0474F3829}" type="pres">
      <dgm:prSet presAssocID="{91F4CEB6-DA36-47CF-BA02-1FB63821619C}" presName="horzOne" presStyleCnt="0"/>
      <dgm:spPr/>
    </dgm:pt>
    <dgm:pt modelId="{C7CBD572-A13E-47B6-B175-54C20A8AA4AB}" type="pres">
      <dgm:prSet presAssocID="{950AAAC7-594B-4FCD-B968-40D9627624CD}" presName="vertTwo" presStyleCnt="0"/>
      <dgm:spPr/>
    </dgm:pt>
    <dgm:pt modelId="{3F415551-E920-4402-9EA5-C9385273AE00}" type="pres">
      <dgm:prSet presAssocID="{950AAAC7-594B-4FCD-B968-40D9627624CD}" presName="txTwo" presStyleLbl="node2" presStyleIdx="1" presStyleCnt="4">
        <dgm:presLayoutVars>
          <dgm:chPref val="3"/>
        </dgm:presLayoutVars>
      </dgm:prSet>
      <dgm:spPr>
        <a:prstGeom prst="rect">
          <a:avLst/>
        </a:prstGeom>
      </dgm:spPr>
    </dgm:pt>
    <dgm:pt modelId="{90C126DA-BC4A-4025-998C-1F71C5671FF5}" type="pres">
      <dgm:prSet presAssocID="{950AAAC7-594B-4FCD-B968-40D9627624CD}" presName="horzTwo" presStyleCnt="0"/>
      <dgm:spPr/>
    </dgm:pt>
    <dgm:pt modelId="{21B5F68F-9D3E-4CDF-AC94-B54885865F04}" type="pres">
      <dgm:prSet presAssocID="{ED0B1767-4609-45B1-9AFC-77CB387B8B59}" presName="sibSpaceOne" presStyleCnt="0"/>
      <dgm:spPr/>
    </dgm:pt>
    <dgm:pt modelId="{1B4CF2E4-C7F4-4CA1-99B8-C31B5B25D634}" type="pres">
      <dgm:prSet presAssocID="{58DBEFA0-86D2-4920-8E52-7B0437CDF355}" presName="vertOne" presStyleCnt="0"/>
      <dgm:spPr/>
    </dgm:pt>
    <dgm:pt modelId="{EFC81701-C4A5-420E-9FE7-CF685E8429E5}" type="pres">
      <dgm:prSet presAssocID="{58DBEFA0-86D2-4920-8E52-7B0437CDF355}" presName="txOne" presStyleLbl="node0" presStyleIdx="2" presStyleCnt="4" custScaleX="103428">
        <dgm:presLayoutVars>
          <dgm:chPref val="3"/>
        </dgm:presLayoutVars>
      </dgm:prSet>
      <dgm:spPr>
        <a:prstGeom prst="rect">
          <a:avLst/>
        </a:prstGeom>
      </dgm:spPr>
    </dgm:pt>
    <dgm:pt modelId="{A03EED5A-4DDE-4F47-B617-1304E62D0C0B}" type="pres">
      <dgm:prSet presAssocID="{58DBEFA0-86D2-4920-8E52-7B0437CDF355}" presName="parTransOne" presStyleCnt="0"/>
      <dgm:spPr/>
    </dgm:pt>
    <dgm:pt modelId="{D9525882-4A00-4171-8382-16437FFBB559}" type="pres">
      <dgm:prSet presAssocID="{58DBEFA0-86D2-4920-8E52-7B0437CDF355}" presName="horzOne" presStyleCnt="0"/>
      <dgm:spPr/>
    </dgm:pt>
    <dgm:pt modelId="{12B8CA10-3C7C-4EE1-BCDE-016AC4553ABC}" type="pres">
      <dgm:prSet presAssocID="{AB4B6512-2BCF-43B2-9CBA-8B11E9F373C6}" presName="vertTwo" presStyleCnt="0"/>
      <dgm:spPr/>
    </dgm:pt>
    <dgm:pt modelId="{8CE4FCB8-75DA-4103-958E-70A53C6E21F7}" type="pres">
      <dgm:prSet presAssocID="{AB4B6512-2BCF-43B2-9CBA-8B11E9F373C6}" presName="txTwo" presStyleLbl="node2" presStyleIdx="2" presStyleCnt="4" custScaleX="102832">
        <dgm:presLayoutVars>
          <dgm:chPref val="3"/>
        </dgm:presLayoutVars>
      </dgm:prSet>
      <dgm:spPr>
        <a:prstGeom prst="rect">
          <a:avLst/>
        </a:prstGeom>
      </dgm:spPr>
    </dgm:pt>
    <dgm:pt modelId="{9F43580A-567E-45C9-88B2-3B655B06AB3A}" type="pres">
      <dgm:prSet presAssocID="{AB4B6512-2BCF-43B2-9CBA-8B11E9F373C6}" presName="parTransTwo" presStyleCnt="0"/>
      <dgm:spPr/>
    </dgm:pt>
    <dgm:pt modelId="{89E63E25-8564-40F7-929E-E7F04D4C9B63}" type="pres">
      <dgm:prSet presAssocID="{AB4B6512-2BCF-43B2-9CBA-8B11E9F373C6}" presName="horzTwo" presStyleCnt="0"/>
      <dgm:spPr/>
    </dgm:pt>
    <dgm:pt modelId="{886E6461-3DD4-441A-A238-0DF64B027154}" type="pres">
      <dgm:prSet presAssocID="{221A4EE9-051E-49D8-A36C-A24D396488A3}" presName="vertThree" presStyleCnt="0"/>
      <dgm:spPr/>
    </dgm:pt>
    <dgm:pt modelId="{4B417215-6F4C-4BC3-AB8C-B58BC49C8857}" type="pres">
      <dgm:prSet presAssocID="{221A4EE9-051E-49D8-A36C-A24D396488A3}" presName="txThree" presStyleLbl="node3" presStyleIdx="0" presStyleCnt="2" custScaleX="101672">
        <dgm:presLayoutVars>
          <dgm:chPref val="3"/>
        </dgm:presLayoutVars>
      </dgm:prSet>
      <dgm:spPr>
        <a:prstGeom prst="rect">
          <a:avLst/>
        </a:prstGeom>
      </dgm:spPr>
    </dgm:pt>
    <dgm:pt modelId="{C7AF72CA-D11D-4C3F-9100-638702713949}" type="pres">
      <dgm:prSet presAssocID="{221A4EE9-051E-49D8-A36C-A24D396488A3}" presName="horzThree" presStyleCnt="0"/>
      <dgm:spPr/>
    </dgm:pt>
    <dgm:pt modelId="{F88313AA-EDA7-43F1-ACEB-F24201AF5C24}" type="pres">
      <dgm:prSet presAssocID="{AAD7A647-B5FC-45F6-93E7-844C038546FE}" presName="sibSpaceOne" presStyleCnt="0"/>
      <dgm:spPr/>
    </dgm:pt>
    <dgm:pt modelId="{C3600CDB-4E45-447D-B5B0-7941C1EFC70E}" type="pres">
      <dgm:prSet presAssocID="{9823F1EB-FC68-45C6-A6F1-542157079D03}" presName="vertOne" presStyleCnt="0"/>
      <dgm:spPr/>
    </dgm:pt>
    <dgm:pt modelId="{656F8B76-2251-4309-B5BF-1E7368CADC71}" type="pres">
      <dgm:prSet presAssocID="{9823F1EB-FC68-45C6-A6F1-542157079D03}" presName="txOne" presStyleLbl="node0" presStyleIdx="3" presStyleCnt="4">
        <dgm:presLayoutVars>
          <dgm:chPref val="3"/>
        </dgm:presLayoutVars>
      </dgm:prSet>
      <dgm:spPr>
        <a:prstGeom prst="rect">
          <a:avLst/>
        </a:prstGeom>
      </dgm:spPr>
    </dgm:pt>
    <dgm:pt modelId="{46938AD0-A391-4672-87C1-114D25BE0A08}" type="pres">
      <dgm:prSet presAssocID="{9823F1EB-FC68-45C6-A6F1-542157079D03}" presName="parTransOne" presStyleCnt="0"/>
      <dgm:spPr/>
    </dgm:pt>
    <dgm:pt modelId="{27E79E5E-142A-4CCF-9652-1E4F69AF9D56}" type="pres">
      <dgm:prSet presAssocID="{9823F1EB-FC68-45C6-A6F1-542157079D03}" presName="horzOne" presStyleCnt="0"/>
      <dgm:spPr/>
    </dgm:pt>
    <dgm:pt modelId="{CD26129A-DC30-4239-8D0E-006EB3B7E080}" type="pres">
      <dgm:prSet presAssocID="{A62807BE-59B8-4330-9833-C115C2141E4F}" presName="vertTwo" presStyleCnt="0"/>
      <dgm:spPr/>
    </dgm:pt>
    <dgm:pt modelId="{5512E6C9-A986-4117-8900-29E87E51D137}" type="pres">
      <dgm:prSet presAssocID="{A62807BE-59B8-4330-9833-C115C2141E4F}" presName="txTwo" presStyleLbl="node2" presStyleIdx="3" presStyleCnt="4">
        <dgm:presLayoutVars>
          <dgm:chPref val="3"/>
        </dgm:presLayoutVars>
      </dgm:prSet>
      <dgm:spPr>
        <a:prstGeom prst="rect">
          <a:avLst/>
        </a:prstGeom>
      </dgm:spPr>
    </dgm:pt>
    <dgm:pt modelId="{BB4F214B-53EA-4E5D-ABB2-E48959900E78}" type="pres">
      <dgm:prSet presAssocID="{A62807BE-59B8-4330-9833-C115C2141E4F}" presName="parTransTwo" presStyleCnt="0"/>
      <dgm:spPr/>
    </dgm:pt>
    <dgm:pt modelId="{CF047823-8C3E-4269-8DBD-C17182429AEA}" type="pres">
      <dgm:prSet presAssocID="{A62807BE-59B8-4330-9833-C115C2141E4F}" presName="horzTwo" presStyleCnt="0"/>
      <dgm:spPr/>
    </dgm:pt>
    <dgm:pt modelId="{86E1041A-E189-4817-BCED-770B9BD0E15D}" type="pres">
      <dgm:prSet presAssocID="{5FD6F894-A3FD-49DB-9A0D-2F143CFDC01C}" presName="vertThree" presStyleCnt="0"/>
      <dgm:spPr/>
    </dgm:pt>
    <dgm:pt modelId="{88EC8E16-F22E-41E6-8D59-16132107EF98}" type="pres">
      <dgm:prSet presAssocID="{5FD6F894-A3FD-49DB-9A0D-2F143CFDC01C}" presName="txThree" presStyleLbl="node3" presStyleIdx="1" presStyleCnt="2">
        <dgm:presLayoutVars>
          <dgm:chPref val="3"/>
        </dgm:presLayoutVars>
      </dgm:prSet>
      <dgm:spPr>
        <a:prstGeom prst="rect">
          <a:avLst/>
        </a:prstGeom>
      </dgm:spPr>
    </dgm:pt>
    <dgm:pt modelId="{278B6C1A-0EEA-4605-BDBC-36D9FCFDDD2D}" type="pres">
      <dgm:prSet presAssocID="{5FD6F894-A3FD-49DB-9A0D-2F143CFDC01C}" presName="parTransThree" presStyleCnt="0"/>
      <dgm:spPr/>
    </dgm:pt>
    <dgm:pt modelId="{63002DF3-4F1C-4C27-87F2-84BBE7602F29}" type="pres">
      <dgm:prSet presAssocID="{5FD6F894-A3FD-49DB-9A0D-2F143CFDC01C}" presName="horzThree" presStyleCnt="0"/>
      <dgm:spPr/>
    </dgm:pt>
    <dgm:pt modelId="{D3223528-5CBF-433D-902D-E3BF30F964A3}" type="pres">
      <dgm:prSet presAssocID="{A1ACD74B-B823-49FD-A87F-9E15D5D744EE}" presName="vertFour" presStyleCnt="0">
        <dgm:presLayoutVars>
          <dgm:chPref val="3"/>
        </dgm:presLayoutVars>
      </dgm:prSet>
      <dgm:spPr/>
    </dgm:pt>
    <dgm:pt modelId="{CF0B61CD-97AA-48DD-9FBE-7F1C1D30471A}" type="pres">
      <dgm:prSet presAssocID="{A1ACD74B-B823-49FD-A87F-9E15D5D744EE}" presName="txFour" presStyleLbl="node4" presStyleIdx="0" presStyleCnt="1">
        <dgm:presLayoutVars>
          <dgm:chPref val="3"/>
        </dgm:presLayoutVars>
      </dgm:prSet>
      <dgm:spPr>
        <a:prstGeom prst="rect">
          <a:avLst/>
        </a:prstGeom>
      </dgm:spPr>
    </dgm:pt>
    <dgm:pt modelId="{42D1490F-9032-468A-90F5-09A9AECBC49F}" type="pres">
      <dgm:prSet presAssocID="{A1ACD74B-B823-49FD-A87F-9E15D5D744EE}" presName="horzFour" presStyleCnt="0"/>
      <dgm:spPr/>
    </dgm:pt>
  </dgm:ptLst>
  <dgm:cxnLst>
    <dgm:cxn modelId="{24BEC901-F10B-4A1C-90BD-B5A9C8A77621}" srcId="{93CB9F95-E7E1-4B7C-A10D-C15677C2815D}" destId="{58DBEFA0-86D2-4920-8E52-7B0437CDF355}" srcOrd="2" destOrd="0" parTransId="{9503843F-D86A-4E1E-BE59-C451E9485689}" sibTransId="{AAD7A647-B5FC-45F6-93E7-844C038546FE}"/>
    <dgm:cxn modelId="{B355BE05-4248-4211-95D2-4136A75838B7}" type="presOf" srcId="{221A4EE9-051E-49D8-A36C-A24D396488A3}" destId="{4B417215-6F4C-4BC3-AB8C-B58BC49C8857}" srcOrd="0" destOrd="0" presId="urn:microsoft.com/office/officeart/2005/8/layout/hierarchy4"/>
    <dgm:cxn modelId="{5D7D4E26-24C2-4F22-95BD-ED34149560EA}" type="presOf" srcId="{A62807BE-59B8-4330-9833-C115C2141E4F}" destId="{5512E6C9-A986-4117-8900-29E87E51D137}" srcOrd="0" destOrd="0" presId="urn:microsoft.com/office/officeart/2005/8/layout/hierarchy4"/>
    <dgm:cxn modelId="{0B299731-BD91-4D16-A50F-2639956890D9}" srcId="{5FD6F894-A3FD-49DB-9A0D-2F143CFDC01C}" destId="{A1ACD74B-B823-49FD-A87F-9E15D5D744EE}" srcOrd="0" destOrd="0" parTransId="{7EB15D53-62BA-4563-8C06-CC02767B46A4}" sibTransId="{65F131AA-A6C9-47C5-B06E-37E332B13C6E}"/>
    <dgm:cxn modelId="{5815FC41-39DE-464C-9680-C1F30966AD7F}" type="presOf" srcId="{91F4CEB6-DA36-47CF-BA02-1FB63821619C}" destId="{5C91ACA0-8CBD-4D18-8CEF-4255AF50E45F}" srcOrd="0" destOrd="0" presId="urn:microsoft.com/office/officeart/2005/8/layout/hierarchy4"/>
    <dgm:cxn modelId="{0D36A467-F78B-45B9-8C09-87ED2886049F}" type="presOf" srcId="{5FD6F894-A3FD-49DB-9A0D-2F143CFDC01C}" destId="{88EC8E16-F22E-41E6-8D59-16132107EF98}" srcOrd="0" destOrd="0" presId="urn:microsoft.com/office/officeart/2005/8/layout/hierarchy4"/>
    <dgm:cxn modelId="{19ADD948-3239-405E-8A39-1DA761B983C3}" srcId="{93CB9F95-E7E1-4B7C-A10D-C15677C2815D}" destId="{91F4CEB6-DA36-47CF-BA02-1FB63821619C}" srcOrd="1" destOrd="0" parTransId="{8F6E7429-4B50-4082-96E6-22F26C4DDF3E}" sibTransId="{ED0B1767-4609-45B1-9AFC-77CB387B8B59}"/>
    <dgm:cxn modelId="{95258249-4212-4D88-B207-49917F4A4499}" srcId="{AB4B6512-2BCF-43B2-9CBA-8B11E9F373C6}" destId="{221A4EE9-051E-49D8-A36C-A24D396488A3}" srcOrd="0" destOrd="0" parTransId="{3B4A2F05-EFA1-4AFC-9DA3-A9B5303B8218}" sibTransId="{BF05CA7B-6A03-492E-828B-D54A5417BE5A}"/>
    <dgm:cxn modelId="{CB906F4C-2E6A-4521-8865-A6FCD07F06AE}" srcId="{6B719A9A-DD23-4D17-B8C9-A6644C3B18A2}" destId="{745F4B6C-1260-4629-A6DF-846CB8FFB3A8}" srcOrd="0" destOrd="0" parTransId="{D323E065-A43B-4812-BD46-C6A5F5A0777C}" sibTransId="{886060DA-7D99-4FA7-A12D-27764376E034}"/>
    <dgm:cxn modelId="{0373E04C-7FAC-409E-96D1-3991E6CD917B}" srcId="{93CB9F95-E7E1-4B7C-A10D-C15677C2815D}" destId="{6B719A9A-DD23-4D17-B8C9-A6644C3B18A2}" srcOrd="0" destOrd="0" parTransId="{57ED1CCC-505C-43C7-BCA4-FBD946C43709}" sibTransId="{4313126B-A81E-40FB-9ED8-7347CF7E28DB}"/>
    <dgm:cxn modelId="{0093674F-DC0E-4562-B919-0EB2C2335402}" type="presOf" srcId="{AB4B6512-2BCF-43B2-9CBA-8B11E9F373C6}" destId="{8CE4FCB8-75DA-4103-958E-70A53C6E21F7}" srcOrd="0" destOrd="0" presId="urn:microsoft.com/office/officeart/2005/8/layout/hierarchy4"/>
    <dgm:cxn modelId="{1D961856-850E-4356-9931-59C05595CE5E}" type="presOf" srcId="{58DBEFA0-86D2-4920-8E52-7B0437CDF355}" destId="{EFC81701-C4A5-420E-9FE7-CF685E8429E5}" srcOrd="0" destOrd="0" presId="urn:microsoft.com/office/officeart/2005/8/layout/hierarchy4"/>
    <dgm:cxn modelId="{900E9B82-6865-48C7-857B-274593476355}" srcId="{A62807BE-59B8-4330-9833-C115C2141E4F}" destId="{5FD6F894-A3FD-49DB-9A0D-2F143CFDC01C}" srcOrd="0" destOrd="0" parTransId="{4AD3B038-20BB-4809-8C1F-AEB583A8DF47}" sibTransId="{7A3110B2-3F9E-4014-8FE3-9E15B52CB6CF}"/>
    <dgm:cxn modelId="{5651ED8B-7477-4AE6-B144-D013CEF574FE}" type="presOf" srcId="{93CB9F95-E7E1-4B7C-A10D-C15677C2815D}" destId="{FEE24A24-AEEA-4C13-BFF0-1508C97C722A}" srcOrd="0" destOrd="0" presId="urn:microsoft.com/office/officeart/2005/8/layout/hierarchy4"/>
    <dgm:cxn modelId="{73CF7695-6A53-4017-8DB8-986051E61315}" type="presOf" srcId="{A1ACD74B-B823-49FD-A87F-9E15D5D744EE}" destId="{CF0B61CD-97AA-48DD-9FBE-7F1C1D30471A}" srcOrd="0" destOrd="0" presId="urn:microsoft.com/office/officeart/2005/8/layout/hierarchy4"/>
    <dgm:cxn modelId="{F7F8309A-95E1-48CD-B040-7D61DE91BC6C}" type="presOf" srcId="{745F4B6C-1260-4629-A6DF-846CB8FFB3A8}" destId="{AAA4581E-E6E8-4B58-ACDC-D3FA864007F0}" srcOrd="0" destOrd="0" presId="urn:microsoft.com/office/officeart/2005/8/layout/hierarchy4"/>
    <dgm:cxn modelId="{BFCE2BB7-DA02-45AD-B6CB-8BED43392A54}" srcId="{91F4CEB6-DA36-47CF-BA02-1FB63821619C}" destId="{950AAAC7-594B-4FCD-B968-40D9627624CD}" srcOrd="0" destOrd="0" parTransId="{18333425-DE72-4D45-97BC-C0EEF8BF0502}" sibTransId="{1015BE84-0DA2-49BB-AB3A-AA47AC0244C8}"/>
    <dgm:cxn modelId="{235CBECD-2FFF-4BD3-A57D-7302C02AADE7}" srcId="{58DBEFA0-86D2-4920-8E52-7B0437CDF355}" destId="{AB4B6512-2BCF-43B2-9CBA-8B11E9F373C6}" srcOrd="0" destOrd="0" parTransId="{B5A98A74-D607-4A3F-8B83-8E152B4FAC8F}" sibTransId="{21F3B016-A4A4-4AC6-B345-D71E5989C0FF}"/>
    <dgm:cxn modelId="{9F5979D8-FFE2-4EED-B7B6-508B77DCB778}" srcId="{9823F1EB-FC68-45C6-A6F1-542157079D03}" destId="{A62807BE-59B8-4330-9833-C115C2141E4F}" srcOrd="0" destOrd="0" parTransId="{4E1C4DCE-6BD3-4233-90C9-374F8228E056}" sibTransId="{E9F1E1E7-74BE-4C51-AB0A-7295C001FF17}"/>
    <dgm:cxn modelId="{8061FAEB-0206-4B2B-B584-1C64E8522B66}" srcId="{93CB9F95-E7E1-4B7C-A10D-C15677C2815D}" destId="{9823F1EB-FC68-45C6-A6F1-542157079D03}" srcOrd="3" destOrd="0" parTransId="{39D78251-AAC4-4C22-9C65-F81944F650CD}" sibTransId="{BB09E87A-B43F-4F67-82A5-DF27E549D6FA}"/>
    <dgm:cxn modelId="{41365CF3-A7DD-4EB8-A977-230657486BEB}" type="presOf" srcId="{9823F1EB-FC68-45C6-A6F1-542157079D03}" destId="{656F8B76-2251-4309-B5BF-1E7368CADC71}" srcOrd="0" destOrd="0" presId="urn:microsoft.com/office/officeart/2005/8/layout/hierarchy4"/>
    <dgm:cxn modelId="{D37C17F9-AB62-469D-B4B5-F01E7AFF572A}" type="presOf" srcId="{950AAAC7-594B-4FCD-B968-40D9627624CD}" destId="{3F415551-E920-4402-9EA5-C9385273AE00}" srcOrd="0" destOrd="0" presId="urn:microsoft.com/office/officeart/2005/8/layout/hierarchy4"/>
    <dgm:cxn modelId="{76E5D8FB-F380-4D2C-BA87-981B33C1F919}" type="presOf" srcId="{6B719A9A-DD23-4D17-B8C9-A6644C3B18A2}" destId="{ABB08793-C348-4B5E-A115-E105AE5494E9}" srcOrd="0" destOrd="0" presId="urn:microsoft.com/office/officeart/2005/8/layout/hierarchy4"/>
    <dgm:cxn modelId="{B82BFA6F-9591-4B07-BAF0-5CB6282F7996}" type="presParOf" srcId="{FEE24A24-AEEA-4C13-BFF0-1508C97C722A}" destId="{83BEF43A-D826-4FD9-A80C-5D27A08F1134}" srcOrd="0" destOrd="0" presId="urn:microsoft.com/office/officeart/2005/8/layout/hierarchy4"/>
    <dgm:cxn modelId="{1C2BC327-BB14-4D68-AF92-D02613B07AAF}" type="presParOf" srcId="{83BEF43A-D826-4FD9-A80C-5D27A08F1134}" destId="{ABB08793-C348-4B5E-A115-E105AE5494E9}" srcOrd="0" destOrd="0" presId="urn:microsoft.com/office/officeart/2005/8/layout/hierarchy4"/>
    <dgm:cxn modelId="{9D914ADE-5E5C-40F6-AF51-EE2A4C080474}" type="presParOf" srcId="{83BEF43A-D826-4FD9-A80C-5D27A08F1134}" destId="{F3BAFDB9-5F15-40A6-84B2-E34C267A27E1}" srcOrd="1" destOrd="0" presId="urn:microsoft.com/office/officeart/2005/8/layout/hierarchy4"/>
    <dgm:cxn modelId="{2AEA2DAB-C7A3-4B04-BC9E-B8554F33C374}" type="presParOf" srcId="{83BEF43A-D826-4FD9-A80C-5D27A08F1134}" destId="{7B9378D3-1CFF-4F53-84C4-B13D2B35EE6A}" srcOrd="2" destOrd="0" presId="urn:microsoft.com/office/officeart/2005/8/layout/hierarchy4"/>
    <dgm:cxn modelId="{5548CBBC-A178-4B6A-AA26-789EC7A4883F}" type="presParOf" srcId="{7B9378D3-1CFF-4F53-84C4-B13D2B35EE6A}" destId="{15F9A386-92AF-4B6E-9C46-D1112F0A67B4}" srcOrd="0" destOrd="0" presId="urn:microsoft.com/office/officeart/2005/8/layout/hierarchy4"/>
    <dgm:cxn modelId="{E55F2A55-39AB-43F0-B6CD-5388935DD5F3}" type="presParOf" srcId="{15F9A386-92AF-4B6E-9C46-D1112F0A67B4}" destId="{AAA4581E-E6E8-4B58-ACDC-D3FA864007F0}" srcOrd="0" destOrd="0" presId="urn:microsoft.com/office/officeart/2005/8/layout/hierarchy4"/>
    <dgm:cxn modelId="{842C13C4-563A-4273-8E7C-A26CBD40102F}" type="presParOf" srcId="{15F9A386-92AF-4B6E-9C46-D1112F0A67B4}" destId="{D94FF334-A312-4024-99ED-D50AA9642FF7}" srcOrd="1" destOrd="0" presId="urn:microsoft.com/office/officeart/2005/8/layout/hierarchy4"/>
    <dgm:cxn modelId="{DC48A0CF-5E22-41C4-8884-185C6321C0B4}" type="presParOf" srcId="{FEE24A24-AEEA-4C13-BFF0-1508C97C722A}" destId="{8CE9811A-0085-4D4C-A154-9A63E9A67CAF}" srcOrd="1" destOrd="0" presId="urn:microsoft.com/office/officeart/2005/8/layout/hierarchy4"/>
    <dgm:cxn modelId="{EAA9AC38-B6EB-4483-8A31-0D8CBF909621}" type="presParOf" srcId="{FEE24A24-AEEA-4C13-BFF0-1508C97C722A}" destId="{9C2617D4-6068-4B79-876B-77B8CDE37536}" srcOrd="2" destOrd="0" presId="urn:microsoft.com/office/officeart/2005/8/layout/hierarchy4"/>
    <dgm:cxn modelId="{E84DFE63-9694-4FB5-8FC6-FDAFB93CF5C0}" type="presParOf" srcId="{9C2617D4-6068-4B79-876B-77B8CDE37536}" destId="{5C91ACA0-8CBD-4D18-8CEF-4255AF50E45F}" srcOrd="0" destOrd="0" presId="urn:microsoft.com/office/officeart/2005/8/layout/hierarchy4"/>
    <dgm:cxn modelId="{F9314190-28E5-460C-94D4-6875A63B20D6}" type="presParOf" srcId="{9C2617D4-6068-4B79-876B-77B8CDE37536}" destId="{CED324A0-06CF-40E2-8A70-434D602057B4}" srcOrd="1" destOrd="0" presId="urn:microsoft.com/office/officeart/2005/8/layout/hierarchy4"/>
    <dgm:cxn modelId="{82083BED-AD38-497D-A4CA-E893697C8FA8}" type="presParOf" srcId="{9C2617D4-6068-4B79-876B-77B8CDE37536}" destId="{B33E363E-568A-4BCC-9E14-F1B0474F3829}" srcOrd="2" destOrd="0" presId="urn:microsoft.com/office/officeart/2005/8/layout/hierarchy4"/>
    <dgm:cxn modelId="{879BD6D9-841A-44A8-BEA5-226931E82740}" type="presParOf" srcId="{B33E363E-568A-4BCC-9E14-F1B0474F3829}" destId="{C7CBD572-A13E-47B6-B175-54C20A8AA4AB}" srcOrd="0" destOrd="0" presId="urn:microsoft.com/office/officeart/2005/8/layout/hierarchy4"/>
    <dgm:cxn modelId="{6CCC56DC-2019-4B68-A965-38A5A99E524B}" type="presParOf" srcId="{C7CBD572-A13E-47B6-B175-54C20A8AA4AB}" destId="{3F415551-E920-4402-9EA5-C9385273AE00}" srcOrd="0" destOrd="0" presId="urn:microsoft.com/office/officeart/2005/8/layout/hierarchy4"/>
    <dgm:cxn modelId="{D94B5F2A-0A25-4AE5-A588-73D25BEA0356}" type="presParOf" srcId="{C7CBD572-A13E-47B6-B175-54C20A8AA4AB}" destId="{90C126DA-BC4A-4025-998C-1F71C5671FF5}" srcOrd="1" destOrd="0" presId="urn:microsoft.com/office/officeart/2005/8/layout/hierarchy4"/>
    <dgm:cxn modelId="{BD9A1BB2-F2E5-4EB4-9342-FE224290F679}" type="presParOf" srcId="{FEE24A24-AEEA-4C13-BFF0-1508C97C722A}" destId="{21B5F68F-9D3E-4CDF-AC94-B54885865F04}" srcOrd="3" destOrd="0" presId="urn:microsoft.com/office/officeart/2005/8/layout/hierarchy4"/>
    <dgm:cxn modelId="{42627636-F998-45FC-804C-39E125C41360}" type="presParOf" srcId="{FEE24A24-AEEA-4C13-BFF0-1508C97C722A}" destId="{1B4CF2E4-C7F4-4CA1-99B8-C31B5B25D634}" srcOrd="4" destOrd="0" presId="urn:microsoft.com/office/officeart/2005/8/layout/hierarchy4"/>
    <dgm:cxn modelId="{E6038997-A8AB-4BC6-A26F-4FFFE8B74C2C}" type="presParOf" srcId="{1B4CF2E4-C7F4-4CA1-99B8-C31B5B25D634}" destId="{EFC81701-C4A5-420E-9FE7-CF685E8429E5}" srcOrd="0" destOrd="0" presId="urn:microsoft.com/office/officeart/2005/8/layout/hierarchy4"/>
    <dgm:cxn modelId="{8484D332-C2AA-4C8F-8E54-4206B3A5907A}" type="presParOf" srcId="{1B4CF2E4-C7F4-4CA1-99B8-C31B5B25D634}" destId="{A03EED5A-4DDE-4F47-B617-1304E62D0C0B}" srcOrd="1" destOrd="0" presId="urn:microsoft.com/office/officeart/2005/8/layout/hierarchy4"/>
    <dgm:cxn modelId="{7C8C965E-46F8-41C4-AFC3-1E8EF069B168}" type="presParOf" srcId="{1B4CF2E4-C7F4-4CA1-99B8-C31B5B25D634}" destId="{D9525882-4A00-4171-8382-16437FFBB559}" srcOrd="2" destOrd="0" presId="urn:microsoft.com/office/officeart/2005/8/layout/hierarchy4"/>
    <dgm:cxn modelId="{71C1C6CC-868D-46F5-AAD6-7E98413E0ECE}" type="presParOf" srcId="{D9525882-4A00-4171-8382-16437FFBB559}" destId="{12B8CA10-3C7C-4EE1-BCDE-016AC4553ABC}" srcOrd="0" destOrd="0" presId="urn:microsoft.com/office/officeart/2005/8/layout/hierarchy4"/>
    <dgm:cxn modelId="{A110E06E-CC58-441E-8618-0B93E44900B8}" type="presParOf" srcId="{12B8CA10-3C7C-4EE1-BCDE-016AC4553ABC}" destId="{8CE4FCB8-75DA-4103-958E-70A53C6E21F7}" srcOrd="0" destOrd="0" presId="urn:microsoft.com/office/officeart/2005/8/layout/hierarchy4"/>
    <dgm:cxn modelId="{9D8BEE42-42E5-4E12-B6D1-68E60D865021}" type="presParOf" srcId="{12B8CA10-3C7C-4EE1-BCDE-016AC4553ABC}" destId="{9F43580A-567E-45C9-88B2-3B655B06AB3A}" srcOrd="1" destOrd="0" presId="urn:microsoft.com/office/officeart/2005/8/layout/hierarchy4"/>
    <dgm:cxn modelId="{4FE90E57-CB29-4886-B51F-2861EE44DD97}" type="presParOf" srcId="{12B8CA10-3C7C-4EE1-BCDE-016AC4553ABC}" destId="{89E63E25-8564-40F7-929E-E7F04D4C9B63}" srcOrd="2" destOrd="0" presId="urn:microsoft.com/office/officeart/2005/8/layout/hierarchy4"/>
    <dgm:cxn modelId="{976D8405-9B8F-4595-9124-BF0CA22EB7D5}" type="presParOf" srcId="{89E63E25-8564-40F7-929E-E7F04D4C9B63}" destId="{886E6461-3DD4-441A-A238-0DF64B027154}" srcOrd="0" destOrd="0" presId="urn:microsoft.com/office/officeart/2005/8/layout/hierarchy4"/>
    <dgm:cxn modelId="{7D3BEC77-1AE1-48F3-9BDD-5B8BC9601B4E}" type="presParOf" srcId="{886E6461-3DD4-441A-A238-0DF64B027154}" destId="{4B417215-6F4C-4BC3-AB8C-B58BC49C8857}" srcOrd="0" destOrd="0" presId="urn:microsoft.com/office/officeart/2005/8/layout/hierarchy4"/>
    <dgm:cxn modelId="{EB6F419A-3625-4BD8-8732-ED104FAD5D37}" type="presParOf" srcId="{886E6461-3DD4-441A-A238-0DF64B027154}" destId="{C7AF72CA-D11D-4C3F-9100-638702713949}" srcOrd="1" destOrd="0" presId="urn:microsoft.com/office/officeart/2005/8/layout/hierarchy4"/>
    <dgm:cxn modelId="{A3D45941-53DE-4DD9-8175-8BDFD9862CF9}" type="presParOf" srcId="{FEE24A24-AEEA-4C13-BFF0-1508C97C722A}" destId="{F88313AA-EDA7-43F1-ACEB-F24201AF5C24}" srcOrd="5" destOrd="0" presId="urn:microsoft.com/office/officeart/2005/8/layout/hierarchy4"/>
    <dgm:cxn modelId="{996AAD8B-9FE3-448B-8F3E-44302930481B}" type="presParOf" srcId="{FEE24A24-AEEA-4C13-BFF0-1508C97C722A}" destId="{C3600CDB-4E45-447D-B5B0-7941C1EFC70E}" srcOrd="6" destOrd="0" presId="urn:microsoft.com/office/officeart/2005/8/layout/hierarchy4"/>
    <dgm:cxn modelId="{2CFC989F-5D44-4110-ABC8-440CC7162BAB}" type="presParOf" srcId="{C3600CDB-4E45-447D-B5B0-7941C1EFC70E}" destId="{656F8B76-2251-4309-B5BF-1E7368CADC71}" srcOrd="0" destOrd="0" presId="urn:microsoft.com/office/officeart/2005/8/layout/hierarchy4"/>
    <dgm:cxn modelId="{E4E56F3B-029A-4D87-9329-3C9A1AB54B67}" type="presParOf" srcId="{C3600CDB-4E45-447D-B5B0-7941C1EFC70E}" destId="{46938AD0-A391-4672-87C1-114D25BE0A08}" srcOrd="1" destOrd="0" presId="urn:microsoft.com/office/officeart/2005/8/layout/hierarchy4"/>
    <dgm:cxn modelId="{B773F960-DC60-4C36-B5C9-E310CE97A12C}" type="presParOf" srcId="{C3600CDB-4E45-447D-B5B0-7941C1EFC70E}" destId="{27E79E5E-142A-4CCF-9652-1E4F69AF9D56}" srcOrd="2" destOrd="0" presId="urn:microsoft.com/office/officeart/2005/8/layout/hierarchy4"/>
    <dgm:cxn modelId="{9D531AF5-CFE0-4E08-9F2D-B88734A4BA42}" type="presParOf" srcId="{27E79E5E-142A-4CCF-9652-1E4F69AF9D56}" destId="{CD26129A-DC30-4239-8D0E-006EB3B7E080}" srcOrd="0" destOrd="0" presId="urn:microsoft.com/office/officeart/2005/8/layout/hierarchy4"/>
    <dgm:cxn modelId="{0338F104-47E0-412C-BFE8-7092127AD27E}" type="presParOf" srcId="{CD26129A-DC30-4239-8D0E-006EB3B7E080}" destId="{5512E6C9-A986-4117-8900-29E87E51D137}" srcOrd="0" destOrd="0" presId="urn:microsoft.com/office/officeart/2005/8/layout/hierarchy4"/>
    <dgm:cxn modelId="{57123EAC-05C4-4F2B-BAD0-249213E29D90}" type="presParOf" srcId="{CD26129A-DC30-4239-8D0E-006EB3B7E080}" destId="{BB4F214B-53EA-4E5D-ABB2-E48959900E78}" srcOrd="1" destOrd="0" presId="urn:microsoft.com/office/officeart/2005/8/layout/hierarchy4"/>
    <dgm:cxn modelId="{A80FAA10-0011-41AC-B91F-804398B23D3C}" type="presParOf" srcId="{CD26129A-DC30-4239-8D0E-006EB3B7E080}" destId="{CF047823-8C3E-4269-8DBD-C17182429AEA}" srcOrd="2" destOrd="0" presId="urn:microsoft.com/office/officeart/2005/8/layout/hierarchy4"/>
    <dgm:cxn modelId="{9E73CD3A-0F4A-46FE-AE79-ED3E4623E133}" type="presParOf" srcId="{CF047823-8C3E-4269-8DBD-C17182429AEA}" destId="{86E1041A-E189-4817-BCED-770B9BD0E15D}" srcOrd="0" destOrd="0" presId="urn:microsoft.com/office/officeart/2005/8/layout/hierarchy4"/>
    <dgm:cxn modelId="{B8306917-DA05-43E1-9DDE-CCBC6F7BA00C}" type="presParOf" srcId="{86E1041A-E189-4817-BCED-770B9BD0E15D}" destId="{88EC8E16-F22E-41E6-8D59-16132107EF98}" srcOrd="0" destOrd="0" presId="urn:microsoft.com/office/officeart/2005/8/layout/hierarchy4"/>
    <dgm:cxn modelId="{6B2AF716-7D3A-446E-95A9-DECCACF8673B}" type="presParOf" srcId="{86E1041A-E189-4817-BCED-770B9BD0E15D}" destId="{278B6C1A-0EEA-4605-BDBC-36D9FCFDDD2D}" srcOrd="1" destOrd="0" presId="urn:microsoft.com/office/officeart/2005/8/layout/hierarchy4"/>
    <dgm:cxn modelId="{076E2CA4-9951-43CA-8CFD-66648BEC33C4}" type="presParOf" srcId="{86E1041A-E189-4817-BCED-770B9BD0E15D}" destId="{63002DF3-4F1C-4C27-87F2-84BBE7602F29}" srcOrd="2" destOrd="0" presId="urn:microsoft.com/office/officeart/2005/8/layout/hierarchy4"/>
    <dgm:cxn modelId="{9B0DB7E1-B0EA-4A04-99F8-CCABBA324133}" type="presParOf" srcId="{63002DF3-4F1C-4C27-87F2-84BBE7602F29}" destId="{D3223528-5CBF-433D-902D-E3BF30F964A3}" srcOrd="0" destOrd="0" presId="urn:microsoft.com/office/officeart/2005/8/layout/hierarchy4"/>
    <dgm:cxn modelId="{79DE7980-6433-483F-B02C-D8BCACC038FC}" type="presParOf" srcId="{D3223528-5CBF-433D-902D-E3BF30F964A3}" destId="{CF0B61CD-97AA-48DD-9FBE-7F1C1D30471A}" srcOrd="0" destOrd="0" presId="urn:microsoft.com/office/officeart/2005/8/layout/hierarchy4"/>
    <dgm:cxn modelId="{7789849C-5F78-468A-8D20-23866AB22105}" type="presParOf" srcId="{D3223528-5CBF-433D-902D-E3BF30F964A3}" destId="{42D1490F-9032-468A-90F5-09A9AECBC49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A62CD-C5A1-4FDF-8A47-57BECD85A4E7}">
      <dsp:nvSpPr>
        <dsp:cNvPr id="0" name=""/>
        <dsp:cNvSpPr/>
      </dsp:nvSpPr>
      <dsp:spPr>
        <a:xfrm>
          <a:off x="1615" y="3155656"/>
          <a:ext cx="11015288" cy="1248399"/>
        </a:xfrm>
        <a:prstGeom prst="rect">
          <a:avLst/>
        </a:prstGeom>
        <a:solidFill>
          <a:srgbClr val="F3752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Business Objectives of the Solution</a:t>
          </a:r>
          <a:endParaRPr lang="cy-GB" sz="1800" b="1" kern="1200"/>
        </a:p>
      </dsp:txBody>
      <dsp:txXfrm>
        <a:off x="1615" y="3155656"/>
        <a:ext cx="11015288" cy="1248399"/>
      </dsp:txXfrm>
    </dsp:sp>
    <dsp:sp modelId="{48BDD016-955E-41DF-B952-4E705C74B4F5}">
      <dsp:nvSpPr>
        <dsp:cNvPr id="0" name=""/>
        <dsp:cNvSpPr/>
      </dsp:nvSpPr>
      <dsp:spPr>
        <a:xfrm>
          <a:off x="12367" y="1761119"/>
          <a:ext cx="6992855" cy="1180321"/>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Pillars of Software Quality</a:t>
          </a:r>
          <a:endParaRPr lang="cy-GB" sz="1800" b="1" kern="1200"/>
        </a:p>
      </dsp:txBody>
      <dsp:txXfrm>
        <a:off x="12367" y="1761119"/>
        <a:ext cx="6992855" cy="1180321"/>
      </dsp:txXfrm>
    </dsp:sp>
    <dsp:sp modelId="{B67F4A91-4C66-4606-81BC-56E6C3F4C737}">
      <dsp:nvSpPr>
        <dsp:cNvPr id="0" name=""/>
        <dsp:cNvSpPr/>
      </dsp:nvSpPr>
      <dsp:spPr>
        <a:xfrm>
          <a:off x="0" y="24509"/>
          <a:ext cx="1228303"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Availability and Resilience</a:t>
          </a:r>
          <a:endParaRPr lang="cy-GB" sz="1600" kern="1200"/>
        </a:p>
      </dsp:txBody>
      <dsp:txXfrm>
        <a:off x="0" y="24509"/>
        <a:ext cx="1228303" cy="1529844"/>
      </dsp:txXfrm>
    </dsp:sp>
    <dsp:sp modelId="{0C255CD5-F7BA-4651-97CF-F7F1453D2777}">
      <dsp:nvSpPr>
        <dsp:cNvPr id="0" name=""/>
        <dsp:cNvSpPr/>
      </dsp:nvSpPr>
      <dsp:spPr>
        <a:xfrm>
          <a:off x="1292259" y="17058"/>
          <a:ext cx="1365308"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Performance and Scalability</a:t>
          </a:r>
          <a:endParaRPr lang="cy-GB" sz="1600" kern="1200" dirty="0"/>
        </a:p>
      </dsp:txBody>
      <dsp:txXfrm>
        <a:off x="1292259" y="17058"/>
        <a:ext cx="1365308" cy="1529844"/>
      </dsp:txXfrm>
    </dsp:sp>
    <dsp:sp modelId="{1B902279-BD3D-4C51-BBB2-B10597DA8B4F}">
      <dsp:nvSpPr>
        <dsp:cNvPr id="0" name=""/>
        <dsp:cNvSpPr/>
      </dsp:nvSpPr>
      <dsp:spPr>
        <a:xfrm>
          <a:off x="2709157" y="17058"/>
          <a:ext cx="1558348"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Governance, Manageability and Supportability</a:t>
          </a:r>
          <a:endParaRPr lang="cy-GB" sz="1600" kern="1200"/>
        </a:p>
      </dsp:txBody>
      <dsp:txXfrm>
        <a:off x="2709157" y="17058"/>
        <a:ext cx="1558348" cy="1529844"/>
      </dsp:txXfrm>
    </dsp:sp>
    <dsp:sp modelId="{2AAE49C5-FFFF-4370-B4E0-BDB99C7020F9}">
      <dsp:nvSpPr>
        <dsp:cNvPr id="0" name=""/>
        <dsp:cNvSpPr/>
      </dsp:nvSpPr>
      <dsp:spPr>
        <a:xfrm>
          <a:off x="4319095" y="17058"/>
          <a:ext cx="1406235"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Dev, Test and Deployment (DevOps)</a:t>
          </a:r>
          <a:endParaRPr lang="cy-GB" sz="1600" kern="1200"/>
        </a:p>
      </dsp:txBody>
      <dsp:txXfrm>
        <a:off x="4319095" y="17058"/>
        <a:ext cx="1406235" cy="1529844"/>
      </dsp:txXfrm>
    </dsp:sp>
    <dsp:sp modelId="{28C2F2DF-A42B-4865-B184-4A2E3262618D}">
      <dsp:nvSpPr>
        <dsp:cNvPr id="0" name=""/>
        <dsp:cNvSpPr/>
      </dsp:nvSpPr>
      <dsp:spPr>
        <a:xfrm>
          <a:off x="5776919" y="17058"/>
          <a:ext cx="1228303"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Security and Identity</a:t>
          </a:r>
          <a:endParaRPr lang="cy-GB" sz="1600" kern="1200"/>
        </a:p>
      </dsp:txBody>
      <dsp:txXfrm>
        <a:off x="5776919" y="17058"/>
        <a:ext cx="1228303" cy="1529844"/>
      </dsp:txXfrm>
    </dsp:sp>
    <dsp:sp modelId="{5F720CC3-D4A7-4A27-BEB9-1A9BE4CCF01A}">
      <dsp:nvSpPr>
        <dsp:cNvPr id="0" name=""/>
        <dsp:cNvSpPr/>
      </dsp:nvSpPr>
      <dsp:spPr>
        <a:xfrm>
          <a:off x="7120756" y="1767978"/>
          <a:ext cx="3897751" cy="1194793"/>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Functional Aspects</a:t>
          </a:r>
          <a:endParaRPr lang="cy-GB" sz="1800" b="1" kern="1200"/>
        </a:p>
      </dsp:txBody>
      <dsp:txXfrm>
        <a:off x="7120756" y="1767978"/>
        <a:ext cx="3897751" cy="1194793"/>
      </dsp:txXfrm>
    </dsp:sp>
    <dsp:sp modelId="{DB4EB4C9-AC9C-490B-9429-82CEE1F4F503}">
      <dsp:nvSpPr>
        <dsp:cNvPr id="0" name=""/>
        <dsp:cNvSpPr/>
      </dsp:nvSpPr>
      <dsp:spPr>
        <a:xfrm>
          <a:off x="7108400" y="22306"/>
          <a:ext cx="1228303" cy="1527045"/>
        </a:xfrm>
        <a:prstGeom prst="rect">
          <a:avLst/>
        </a:prstGeom>
        <a:solidFill>
          <a:srgbClr val="002050"/>
        </a:solidFill>
        <a:ln w="1079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cy-GB" sz="1800" kern="1200">
              <a:solidFill>
                <a:srgbClr val="FFFFFF"/>
              </a:solidFill>
              <a:latin typeface="Segoe UI"/>
              <a:ea typeface="+mn-ea"/>
              <a:cs typeface="+mn-cs"/>
            </a:rPr>
            <a:t>Cost Design</a:t>
          </a:r>
        </a:p>
      </dsp:txBody>
      <dsp:txXfrm>
        <a:off x="7108400" y="22306"/>
        <a:ext cx="1228303" cy="1527045"/>
      </dsp:txXfrm>
    </dsp:sp>
    <dsp:sp modelId="{5E29A8FC-95A8-4369-9048-3CE8BCBAFB8A}">
      <dsp:nvSpPr>
        <dsp:cNvPr id="0" name=""/>
        <dsp:cNvSpPr/>
      </dsp:nvSpPr>
      <dsp:spPr>
        <a:xfrm>
          <a:off x="8388293" y="19506"/>
          <a:ext cx="1337966"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Other General </a:t>
          </a:r>
          <a:r>
            <a:rPr lang="en-GB" sz="1600" kern="1200"/>
            <a:t>Observations</a:t>
          </a:r>
          <a:endParaRPr lang="cy-GB" sz="1800" b="1" kern="1200"/>
        </a:p>
      </dsp:txBody>
      <dsp:txXfrm>
        <a:off x="8388293" y="19506"/>
        <a:ext cx="1337966" cy="1529844"/>
      </dsp:txXfrm>
    </dsp:sp>
    <dsp:sp modelId="{46F1EBDC-DD4E-4A60-BBD9-56F489794C26}">
      <dsp:nvSpPr>
        <dsp:cNvPr id="0" name=""/>
        <dsp:cNvSpPr/>
      </dsp:nvSpPr>
      <dsp:spPr>
        <a:xfrm>
          <a:off x="9777848" y="19506"/>
          <a:ext cx="1228303" cy="152984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Service Specific Aspects</a:t>
          </a:r>
          <a:endParaRPr lang="cy-GB" sz="1800" kern="1200"/>
        </a:p>
      </dsp:txBody>
      <dsp:txXfrm>
        <a:off x="9777848" y="19506"/>
        <a:ext cx="1228303" cy="1529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08793-C348-4B5E-A115-E105AE5494E9}">
      <dsp:nvSpPr>
        <dsp:cNvPr id="0" name=""/>
        <dsp:cNvSpPr/>
      </dsp:nvSpPr>
      <dsp:spPr>
        <a:xfrm>
          <a:off x="1723" y="2267"/>
          <a:ext cx="2406499" cy="80978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Virtual Machines</a:t>
          </a:r>
          <a:endParaRPr lang="en-GB" sz="3000" b="1" kern="1200">
            <a:solidFill>
              <a:srgbClr val="010000"/>
            </a:solidFill>
            <a:latin typeface="Segoe UI Light"/>
            <a:cs typeface="Segoe UI Light"/>
          </a:endParaRPr>
        </a:p>
      </dsp:txBody>
      <dsp:txXfrm>
        <a:off x="1723" y="2267"/>
        <a:ext cx="2406499" cy="809786"/>
      </dsp:txXfrm>
    </dsp:sp>
    <dsp:sp modelId="{AAA4581E-E6E8-4B58-ACDC-D3FA864007F0}">
      <dsp:nvSpPr>
        <dsp:cNvPr id="0" name=""/>
        <dsp:cNvSpPr/>
      </dsp:nvSpPr>
      <dsp:spPr>
        <a:xfrm>
          <a:off x="1723" y="949020"/>
          <a:ext cx="2406499" cy="80978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VM Scale Set</a:t>
          </a:r>
        </a:p>
      </dsp:txBody>
      <dsp:txXfrm>
        <a:off x="1723" y="949020"/>
        <a:ext cx="2406499" cy="809786"/>
      </dsp:txXfrm>
    </dsp:sp>
    <dsp:sp modelId="{5C91ACA0-8CBD-4D18-8CEF-4255AF50E45F}">
      <dsp:nvSpPr>
        <dsp:cNvPr id="0" name=""/>
        <dsp:cNvSpPr/>
      </dsp:nvSpPr>
      <dsp:spPr>
        <a:xfrm>
          <a:off x="2812514" y="2267"/>
          <a:ext cx="2406499" cy="80978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Batch</a:t>
          </a:r>
        </a:p>
      </dsp:txBody>
      <dsp:txXfrm>
        <a:off x="2812514" y="2267"/>
        <a:ext cx="2406499" cy="809786"/>
      </dsp:txXfrm>
    </dsp:sp>
    <dsp:sp modelId="{3F415551-E920-4402-9EA5-C9385273AE00}">
      <dsp:nvSpPr>
        <dsp:cNvPr id="0" name=""/>
        <dsp:cNvSpPr/>
      </dsp:nvSpPr>
      <dsp:spPr>
        <a:xfrm>
          <a:off x="2812514" y="949020"/>
          <a:ext cx="2406499" cy="80978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Cloud Services</a:t>
          </a:r>
        </a:p>
      </dsp:txBody>
      <dsp:txXfrm>
        <a:off x="2812514" y="949020"/>
        <a:ext cx="2406499" cy="809786"/>
      </dsp:txXfrm>
    </dsp:sp>
    <dsp:sp modelId="{EFC81701-C4A5-420E-9FE7-CF685E8429E5}">
      <dsp:nvSpPr>
        <dsp:cNvPr id="0" name=""/>
        <dsp:cNvSpPr/>
      </dsp:nvSpPr>
      <dsp:spPr>
        <a:xfrm>
          <a:off x="5623306" y="2267"/>
          <a:ext cx="2602277" cy="80978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AKS (Kubernetes)</a:t>
          </a:r>
        </a:p>
      </dsp:txBody>
      <dsp:txXfrm>
        <a:off x="5623306" y="2267"/>
        <a:ext cx="2602277" cy="809786"/>
      </dsp:txXfrm>
    </dsp:sp>
    <dsp:sp modelId="{8CE4FCB8-75DA-4103-958E-70A53C6E21F7}">
      <dsp:nvSpPr>
        <dsp:cNvPr id="0" name=""/>
        <dsp:cNvSpPr/>
      </dsp:nvSpPr>
      <dsp:spPr>
        <a:xfrm>
          <a:off x="5667659" y="949020"/>
          <a:ext cx="2513570" cy="80978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Service Fabric</a:t>
          </a:r>
        </a:p>
      </dsp:txBody>
      <dsp:txXfrm>
        <a:off x="5667659" y="949020"/>
        <a:ext cx="2513570" cy="809786"/>
      </dsp:txXfrm>
    </dsp:sp>
    <dsp:sp modelId="{4B417215-6F4C-4BC3-AB8C-B58BC49C8857}">
      <dsp:nvSpPr>
        <dsp:cNvPr id="0" name=""/>
        <dsp:cNvSpPr/>
      </dsp:nvSpPr>
      <dsp:spPr>
        <a:xfrm>
          <a:off x="5702271" y="1895773"/>
          <a:ext cx="2444346" cy="80978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App Service</a:t>
          </a:r>
        </a:p>
      </dsp:txBody>
      <dsp:txXfrm>
        <a:off x="5702271" y="1895773"/>
        <a:ext cx="2444346" cy="809786"/>
      </dsp:txXfrm>
    </dsp:sp>
    <dsp:sp modelId="{656F8B76-2251-4309-B5BF-1E7368CADC71}">
      <dsp:nvSpPr>
        <dsp:cNvPr id="0" name=""/>
        <dsp:cNvSpPr/>
      </dsp:nvSpPr>
      <dsp:spPr>
        <a:xfrm>
          <a:off x="8629875" y="2267"/>
          <a:ext cx="2406499" cy="80978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Functions</a:t>
          </a:r>
        </a:p>
      </dsp:txBody>
      <dsp:txXfrm>
        <a:off x="8629875" y="2267"/>
        <a:ext cx="2406499" cy="809786"/>
      </dsp:txXfrm>
    </dsp:sp>
    <dsp:sp modelId="{5512E6C9-A986-4117-8900-29E87E51D137}">
      <dsp:nvSpPr>
        <dsp:cNvPr id="0" name=""/>
        <dsp:cNvSpPr/>
      </dsp:nvSpPr>
      <dsp:spPr>
        <a:xfrm>
          <a:off x="8629875" y="949020"/>
          <a:ext cx="2406499" cy="80978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Logic Apps</a:t>
          </a:r>
        </a:p>
      </dsp:txBody>
      <dsp:txXfrm>
        <a:off x="8629875" y="949020"/>
        <a:ext cx="2406499" cy="809786"/>
      </dsp:txXfrm>
    </dsp:sp>
    <dsp:sp modelId="{88EC8E16-F22E-41E6-8D59-16132107EF98}">
      <dsp:nvSpPr>
        <dsp:cNvPr id="0" name=""/>
        <dsp:cNvSpPr/>
      </dsp:nvSpPr>
      <dsp:spPr>
        <a:xfrm>
          <a:off x="8629875" y="1895773"/>
          <a:ext cx="2406499" cy="80978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Container Instances</a:t>
          </a:r>
        </a:p>
      </dsp:txBody>
      <dsp:txXfrm>
        <a:off x="8629875" y="1895773"/>
        <a:ext cx="2406499" cy="809786"/>
      </dsp:txXfrm>
    </dsp:sp>
    <dsp:sp modelId="{CF0B61CD-97AA-48DD-9FBE-7F1C1D30471A}">
      <dsp:nvSpPr>
        <dsp:cNvPr id="0" name=""/>
        <dsp:cNvSpPr/>
      </dsp:nvSpPr>
      <dsp:spPr>
        <a:xfrm>
          <a:off x="8629875" y="2842527"/>
          <a:ext cx="2406499" cy="80978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latin typeface="Segoe UI Light" panose="020B0502040204020203" pitchFamily="34" charset="0"/>
              <a:cs typeface="Segoe UI Light" panose="020B0502040204020203" pitchFamily="34" charset="0"/>
            </a:rPr>
            <a:t>SF Mesh</a:t>
          </a:r>
        </a:p>
      </dsp:txBody>
      <dsp:txXfrm>
        <a:off x="8629875" y="2842527"/>
        <a:ext cx="2406499" cy="80978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0C099-857D-4EF9-9FE8-BFFB0D61AC27}" type="datetimeFigureOut">
              <a:rPr lang="en-IN" smtClean="0"/>
              <a:t>14-11-2019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42C17-6A4A-45B1-A9EA-2DF494DECB45}" type="slidenum">
              <a:rPr lang="en-IN" smtClean="0"/>
              <a:t>‹#›</a:t>
            </a:fld>
            <a:endParaRPr lang="en-IN"/>
          </a:p>
        </p:txBody>
      </p:sp>
    </p:spTree>
    <p:extLst>
      <p:ext uri="{BB962C8B-B14F-4D97-AF65-F5344CB8AC3E}">
        <p14:creationId xmlns:p14="http://schemas.microsoft.com/office/powerpoint/2010/main" val="319991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66626D-F663-4714-B3FD-659B2059D4E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9003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 8:17 PM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52</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0324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 8:17 PM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53</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673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92882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7FA243-4A5A-4A07-AF45-28C0FFDC48E2}"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29392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6367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931774">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28443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3977440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19"/>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59</a:t>
            </a:fld>
            <a:endParaRPr lang="en-US" dirty="0"/>
          </a:p>
        </p:txBody>
      </p:sp>
    </p:spTree>
    <p:extLst>
      <p:ext uri="{BB962C8B-B14F-4D97-AF65-F5344CB8AC3E}">
        <p14:creationId xmlns:p14="http://schemas.microsoft.com/office/powerpoint/2010/main" val="1345340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582049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solidFill>
                  <a:prstClr val="black"/>
                </a:solidFill>
              </a:rPr>
              <a:pPr/>
              <a:t>11/14/2019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159247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66626D-F663-4714-B3FD-659B2059D4E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8908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1709247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1498640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1990591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356399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634458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115989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2ADFD7C0-99A1-4560-8BC0-EC62C269E6A5}" type="datetime1">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12</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3297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2ADFD7C0-99A1-4560-8BC0-EC62C269E6A5}" type="datetime1">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13</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74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2ADFD7C0-99A1-4560-8BC0-EC62C269E6A5}" type="datetime1">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14</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405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2ADFD7C0-99A1-4560-8BC0-EC62C269E6A5}" type="datetime1">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22</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939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 8:17 PM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49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3281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2ADFD7C0-99A1-4560-8BC0-EC62C269E6A5}" type="datetime1">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50</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515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64336"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401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2ADFD7C0-99A1-4560-8BC0-EC62C269E6A5}" type="datetime1">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11/14/2019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4336"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4336" rtl="0" eaLnBrk="1" fontAlgn="auto" latinLnBrk="0" hangingPunct="1">
                <a:lnSpc>
                  <a:spcPct val="100000"/>
                </a:lnSpc>
                <a:spcBef>
                  <a:spcPts val="0"/>
                </a:spcBef>
                <a:spcAft>
                  <a:spcPts val="0"/>
                </a:spcAft>
                <a:buClrTx/>
                <a:buSzTx/>
                <a:buFontTx/>
                <a:buNone/>
                <a:tabLst/>
                <a:defRPr/>
              </a:pPr>
              <a:t>51</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503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55D3-CC1E-45E4-A21F-FA36973F6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4DEF93-51D4-49A6-AB51-9C401CC95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E45EAC-FC33-4640-83AC-2417507CDC47}"/>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5" name="Footer Placeholder 4">
            <a:extLst>
              <a:ext uri="{FF2B5EF4-FFF2-40B4-BE49-F238E27FC236}">
                <a16:creationId xmlns:a16="http://schemas.microsoft.com/office/drawing/2014/main" id="{A9FBD8ED-C31C-45E6-A545-EB609C8E5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11571-30F4-4911-B1CA-72D31745F0EC}"/>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203894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7486-0BD0-42D2-825D-756E1625DC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B7AD18-6EF8-45E9-8A47-7D3945C74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F9B06-7F27-4760-B575-E6DA7F594600}"/>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5" name="Footer Placeholder 4">
            <a:extLst>
              <a:ext uri="{FF2B5EF4-FFF2-40B4-BE49-F238E27FC236}">
                <a16:creationId xmlns:a16="http://schemas.microsoft.com/office/drawing/2014/main" id="{D2158756-4FA4-481C-872B-D6831EBBA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79E3F-A479-453B-B308-6A491AAD50D4}"/>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366615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3C961-0C45-4B32-81FF-DEEF291C23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BF37D7-D73E-4B0E-BDD8-B61A90474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D2208-D186-4E4F-BD1A-4B16BFA2CC20}"/>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5" name="Footer Placeholder 4">
            <a:extLst>
              <a:ext uri="{FF2B5EF4-FFF2-40B4-BE49-F238E27FC236}">
                <a16:creationId xmlns:a16="http://schemas.microsoft.com/office/drawing/2014/main" id="{87CE802A-BA74-46B1-A591-5B9557F2AA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E866A-91CB-46BC-A704-48B7D2079148}"/>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215713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4802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07589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4351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98981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9B88-988B-4C91-BA71-B3CBA4274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C78525-3B8D-4937-B38D-19A0C45F0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66DC1-6225-492F-BB1C-8B378E243200}"/>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5" name="Footer Placeholder 4">
            <a:extLst>
              <a:ext uri="{FF2B5EF4-FFF2-40B4-BE49-F238E27FC236}">
                <a16:creationId xmlns:a16="http://schemas.microsoft.com/office/drawing/2014/main" id="{2B5F0E9B-FEA9-4BD9-855E-CF9D2A1FB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0ED139-6701-4D4B-9440-F6A811B23DC0}"/>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54573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EF3E-8EC0-4FE8-B219-F20260FC7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B3BD48-3224-4CE8-87D4-3C9EB4F57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179CAC-F7BB-4F60-AB34-D827520E37C9}"/>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5" name="Footer Placeholder 4">
            <a:extLst>
              <a:ext uri="{FF2B5EF4-FFF2-40B4-BE49-F238E27FC236}">
                <a16:creationId xmlns:a16="http://schemas.microsoft.com/office/drawing/2014/main" id="{EB5E8C48-1FE9-4193-9B8A-600DA3A6E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8EC7E-4AC4-4495-99B1-38A16187CE6B}"/>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282626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3630-C727-45AF-BDCC-F67C0AC255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156D63-00A0-4834-BF57-D67BF671B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02183-76EF-406B-A783-C32EA0597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B269B2-CC02-43C7-913E-3419FD8275B2}"/>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6" name="Footer Placeholder 5">
            <a:extLst>
              <a:ext uri="{FF2B5EF4-FFF2-40B4-BE49-F238E27FC236}">
                <a16:creationId xmlns:a16="http://schemas.microsoft.com/office/drawing/2014/main" id="{F23D42CB-3F07-4A95-AF2B-A57657D5A8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D5443-AC98-4178-AE0B-5EBF53FF921B}"/>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362312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BBF6-33F1-4DF6-B13D-C2C12213B4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EB8E7-01C9-4816-B47D-32F052A27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611B3-760B-4A56-A13C-F393221E7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CAD956-66B6-41FC-B365-5ABAA6AED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DBF4E-01DC-43D1-9540-B6572907B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5424AE-6E40-4133-ABA3-954D520B6829}"/>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8" name="Footer Placeholder 7">
            <a:extLst>
              <a:ext uri="{FF2B5EF4-FFF2-40B4-BE49-F238E27FC236}">
                <a16:creationId xmlns:a16="http://schemas.microsoft.com/office/drawing/2014/main" id="{66F9C059-7107-4E88-886B-C1C3053922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959F5B-97CF-44E3-B20F-1C0FD2E5F2BA}"/>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187356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B98D-E92D-42B1-B48C-64FEE926B7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4D0C44-7B02-499D-8873-73E6AE88222B}"/>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4" name="Footer Placeholder 3">
            <a:extLst>
              <a:ext uri="{FF2B5EF4-FFF2-40B4-BE49-F238E27FC236}">
                <a16:creationId xmlns:a16="http://schemas.microsoft.com/office/drawing/2014/main" id="{E448EAA8-8A23-4670-A2D1-988877C17F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BF6D45-02F0-4A95-A08D-E8140571B137}"/>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180267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36026-9D8B-4561-B9AC-D35F9B2B3D1C}"/>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3" name="Footer Placeholder 2">
            <a:extLst>
              <a:ext uri="{FF2B5EF4-FFF2-40B4-BE49-F238E27FC236}">
                <a16:creationId xmlns:a16="http://schemas.microsoft.com/office/drawing/2014/main" id="{42DD8072-E975-4B98-9478-FE720FC975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F5ED5D-ED05-4B5A-B984-8906CBA6E4E7}"/>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277015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4130-B82A-430E-829C-1AC9C1472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A1187C-5081-408D-AB97-F44319EA4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0A08A-ED81-48C3-BF5C-98450EBEC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0F5A6-BCDA-4BD1-B4ED-050DFFCF675E}"/>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6" name="Footer Placeholder 5">
            <a:extLst>
              <a:ext uri="{FF2B5EF4-FFF2-40B4-BE49-F238E27FC236}">
                <a16:creationId xmlns:a16="http://schemas.microsoft.com/office/drawing/2014/main" id="{BCD80504-4F7B-48E4-B324-3314A25FE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400383-268D-430F-8C95-58A24A96CCB9}"/>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374248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DB46-4564-44F4-901E-E45EA238A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D32CE9-694C-481D-85BA-DBBCB2E4B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8583BB-CF98-4A55-881D-4B71A7ED2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508F9-4814-4B03-B0A4-89F6C3AD39C7}"/>
              </a:ext>
            </a:extLst>
          </p:cNvPr>
          <p:cNvSpPr>
            <a:spLocks noGrp="1"/>
          </p:cNvSpPr>
          <p:nvPr>
            <p:ph type="dt" sz="half" idx="10"/>
          </p:nvPr>
        </p:nvSpPr>
        <p:spPr/>
        <p:txBody>
          <a:bodyPr/>
          <a:lstStyle/>
          <a:p>
            <a:fld id="{31055B67-6BFE-49FB-9777-9C0D988BDC82}" type="datetimeFigureOut">
              <a:rPr lang="en-IN" smtClean="0"/>
              <a:t>14-11-2019</a:t>
            </a:fld>
            <a:endParaRPr lang="en-IN"/>
          </a:p>
        </p:txBody>
      </p:sp>
      <p:sp>
        <p:nvSpPr>
          <p:cNvPr id="6" name="Footer Placeholder 5">
            <a:extLst>
              <a:ext uri="{FF2B5EF4-FFF2-40B4-BE49-F238E27FC236}">
                <a16:creationId xmlns:a16="http://schemas.microsoft.com/office/drawing/2014/main" id="{8ECBCFAB-0157-4EED-9FBC-BF2897D6D9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85E66-229B-46F1-8B8C-9910F7862D3D}"/>
              </a:ext>
            </a:extLst>
          </p:cNvPr>
          <p:cNvSpPr>
            <a:spLocks noGrp="1"/>
          </p:cNvSpPr>
          <p:nvPr>
            <p:ph type="sldNum" sz="quarter" idx="12"/>
          </p:nvPr>
        </p:nvSpPr>
        <p:spPr/>
        <p:txBody>
          <a:bodyPr/>
          <a:lstStyle/>
          <a:p>
            <a:fld id="{A57597ED-26C6-4531-8556-DF5DFDEA16DA}" type="slidenum">
              <a:rPr lang="en-IN" smtClean="0"/>
              <a:t>‹#›</a:t>
            </a:fld>
            <a:endParaRPr lang="en-IN"/>
          </a:p>
        </p:txBody>
      </p:sp>
    </p:spTree>
    <p:extLst>
      <p:ext uri="{BB962C8B-B14F-4D97-AF65-F5344CB8AC3E}">
        <p14:creationId xmlns:p14="http://schemas.microsoft.com/office/powerpoint/2010/main" val="5347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E32FB-9BAA-4EA7-8DA5-8583B73A8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523A12-A235-486F-8321-D20C62BC8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B0E57-5765-492C-BB74-8CABEFC3A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55B67-6BFE-49FB-9777-9C0D988BDC82}" type="datetimeFigureOut">
              <a:rPr lang="en-IN" smtClean="0"/>
              <a:t>14-11-2019</a:t>
            </a:fld>
            <a:endParaRPr lang="en-IN"/>
          </a:p>
        </p:txBody>
      </p:sp>
      <p:sp>
        <p:nvSpPr>
          <p:cNvPr id="5" name="Footer Placeholder 4">
            <a:extLst>
              <a:ext uri="{FF2B5EF4-FFF2-40B4-BE49-F238E27FC236}">
                <a16:creationId xmlns:a16="http://schemas.microsoft.com/office/drawing/2014/main" id="{9C500CFF-0075-426B-BEF5-7D41017E2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775152-A5A6-45B4-AB82-83AFBD1F3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597ED-26C6-4531-8556-DF5DFDEA16DA}" type="slidenum">
              <a:rPr lang="en-IN" smtClean="0"/>
              <a:t>‹#›</a:t>
            </a:fld>
            <a:endParaRPr lang="en-IN"/>
          </a:p>
        </p:txBody>
      </p:sp>
    </p:spTree>
    <p:extLst>
      <p:ext uri="{BB962C8B-B14F-4D97-AF65-F5344CB8AC3E}">
        <p14:creationId xmlns:p14="http://schemas.microsoft.com/office/powerpoint/2010/main" val="284609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azure/architecture/guide/technology-choices/compute-decision-tree"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8" Type="http://schemas.openxmlformats.org/officeDocument/2006/relationships/image" Target="../media/image36.jpg"/><Relationship Id="rId13" Type="http://schemas.openxmlformats.org/officeDocument/2006/relationships/image" Target="../media/image41.jpeg"/><Relationship Id="rId18" Type="http://schemas.openxmlformats.org/officeDocument/2006/relationships/image" Target="../media/image46.jpeg"/><Relationship Id="rId3" Type="http://schemas.openxmlformats.org/officeDocument/2006/relationships/image" Target="../media/image31.jpeg"/><Relationship Id="rId21" Type="http://schemas.openxmlformats.org/officeDocument/2006/relationships/image" Target="../media/image49.jpeg"/><Relationship Id="rId7" Type="http://schemas.openxmlformats.org/officeDocument/2006/relationships/image" Target="../media/image35.png"/><Relationship Id="rId12" Type="http://schemas.openxmlformats.org/officeDocument/2006/relationships/image" Target="../media/image40.jpg"/><Relationship Id="rId17" Type="http://schemas.openxmlformats.org/officeDocument/2006/relationships/image" Target="../media/image45.png"/><Relationship Id="rId2" Type="http://schemas.openxmlformats.org/officeDocument/2006/relationships/notesSlide" Target="../notesSlides/notesSlide13.xml"/><Relationship Id="rId16" Type="http://schemas.openxmlformats.org/officeDocument/2006/relationships/image" Target="../media/image44.png"/><Relationship Id="rId20" Type="http://schemas.openxmlformats.org/officeDocument/2006/relationships/image" Target="../media/image48.gif"/><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jpeg"/><Relationship Id="rId19" Type="http://schemas.openxmlformats.org/officeDocument/2006/relationships/image" Target="../media/image47.jpeg"/><Relationship Id="rId4" Type="http://schemas.openxmlformats.org/officeDocument/2006/relationships/image" Target="../media/image32.png"/><Relationship Id="rId9" Type="http://schemas.openxmlformats.org/officeDocument/2006/relationships/image" Target="../media/image37.jpg"/><Relationship Id="rId14" Type="http://schemas.openxmlformats.org/officeDocument/2006/relationships/image" Target="../media/image42.jpe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2.jpeg"/><Relationship Id="rId5" Type="http://schemas.microsoft.com/office/2007/relationships/hdphoto" Target="../media/hdphoto1.wdp"/><Relationship Id="rId4" Type="http://schemas.openxmlformats.org/officeDocument/2006/relationships/image" Target="../media/image51.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53.emf"/><Relationship Id="rId5" Type="http://schemas.openxmlformats.org/officeDocument/2006/relationships/image" Target="../media/image30.png"/><Relationship Id="rId4" Type="http://schemas.microsoft.com/office/2007/relationships/hdphoto" Target="../media/hdphoto2.wdp"/></Relationships>
</file>

<file path=ppt/slides/_rels/slide6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53.emf"/><Relationship Id="rId5" Type="http://schemas.openxmlformats.org/officeDocument/2006/relationships/image" Target="../media/image54.emf"/><Relationship Id="rId4" Type="http://schemas.openxmlformats.org/officeDocument/2006/relationships/image" Target="../media/image57.emf"/></Relationships>
</file>

<file path=ppt/slides/_rels/slide6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57.emf"/><Relationship Id="rId4" Type="http://schemas.openxmlformats.org/officeDocument/2006/relationships/image" Target="../media/image56.emf"/></Relationships>
</file>

<file path=ppt/slides/_rels/slide6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1.emf"/><Relationship Id="rId5" Type="http://schemas.openxmlformats.org/officeDocument/2006/relationships/image" Target="../media/image54.emf"/><Relationship Id="rId4" Type="http://schemas.openxmlformats.org/officeDocument/2006/relationships/image" Target="../media/image60.emf"/></Relationships>
</file>

<file path=ppt/slides/_rels/slide6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58.png"/><Relationship Id="rId4" Type="http://schemas.openxmlformats.org/officeDocument/2006/relationships/image" Target="../media/image57.emf"/></Relationships>
</file>

<file path=ppt/slides/_rels/slide6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70.emf"/><Relationship Id="rId3" Type="http://schemas.openxmlformats.org/officeDocument/2006/relationships/image" Target="../media/image62.emf"/><Relationship Id="rId7" Type="http://schemas.openxmlformats.org/officeDocument/2006/relationships/image" Target="../media/image66.png"/><Relationship Id="rId12" Type="http://schemas.openxmlformats.org/officeDocument/2006/relationships/image" Target="../media/image69.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5.emf"/><Relationship Id="rId11" Type="http://schemas.openxmlformats.org/officeDocument/2006/relationships/image" Target="../media/image68.png"/><Relationship Id="rId5" Type="http://schemas.openxmlformats.org/officeDocument/2006/relationships/image" Target="../media/image64.emf"/><Relationship Id="rId10" Type="http://schemas.openxmlformats.org/officeDocument/2006/relationships/image" Target="../media/image67.emf"/><Relationship Id="rId4" Type="http://schemas.openxmlformats.org/officeDocument/2006/relationships/image" Target="../media/image63.png"/><Relationship Id="rId9" Type="http://schemas.microsoft.com/office/2007/relationships/hdphoto" Target="../media/hdphoto2.wdp"/></Relationships>
</file>

<file path=ppt/slides/_rels/slide67.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53.emf"/><Relationship Id="rId7" Type="http://schemas.openxmlformats.org/officeDocument/2006/relationships/image" Target="../media/image71.emf"/><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4.emf"/><Relationship Id="rId9" Type="http://schemas.openxmlformats.org/officeDocument/2006/relationships/image" Target="../media/image7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772D-38F0-44A2-9BAB-185F2A4910B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26E2595-4D88-4D0D-9FA9-1D7637E514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304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a:xfrm>
            <a:off x="838200" y="107950"/>
            <a:ext cx="10515600" cy="1325563"/>
          </a:xfrm>
        </p:spPr>
        <p:txBody>
          <a:bodyPr/>
          <a:lstStyle/>
          <a:p>
            <a:r>
              <a:rPr lang="en-IN" dirty="0"/>
              <a:t>Infra - Tiering and Scalability</a:t>
            </a:r>
          </a:p>
        </p:txBody>
      </p:sp>
      <p:pic>
        <p:nvPicPr>
          <p:cNvPr id="4" name="Content Placeholder 3" descr="A screenshot of a social media post&#10;&#10;Description generated with very high confidence">
            <a:extLst>
              <a:ext uri="{FF2B5EF4-FFF2-40B4-BE49-F238E27FC236}">
                <a16:creationId xmlns:a16="http://schemas.microsoft.com/office/drawing/2014/main" id="{1D79EE98-E7EA-4D22-A6E4-60BD0F3A20D1}"/>
              </a:ext>
            </a:extLst>
          </p:cNvPr>
          <p:cNvPicPr>
            <a:picLocks noGrp="1" noChangeAspect="1"/>
          </p:cNvPicPr>
          <p:nvPr>
            <p:ph idx="1"/>
          </p:nvPr>
        </p:nvPicPr>
        <p:blipFill>
          <a:blip r:embed="rId2"/>
          <a:stretch>
            <a:fillRect/>
          </a:stretch>
        </p:blipFill>
        <p:spPr>
          <a:xfrm>
            <a:off x="1076325" y="1714325"/>
            <a:ext cx="10277475" cy="4824795"/>
          </a:xfrm>
          <a:prstGeom prst="rect">
            <a:avLst/>
          </a:prstGeom>
        </p:spPr>
      </p:pic>
    </p:spTree>
    <p:extLst>
      <p:ext uri="{BB962C8B-B14F-4D97-AF65-F5344CB8AC3E}">
        <p14:creationId xmlns:p14="http://schemas.microsoft.com/office/powerpoint/2010/main" val="265385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a:xfrm>
            <a:off x="666750" y="0"/>
            <a:ext cx="10515600" cy="1325563"/>
          </a:xfrm>
        </p:spPr>
        <p:txBody>
          <a:bodyPr/>
          <a:lstStyle/>
          <a:p>
            <a:r>
              <a:rPr lang="en-IN" dirty="0"/>
              <a:t>Infra - multi-region failover High Availability </a:t>
            </a:r>
          </a:p>
        </p:txBody>
      </p:sp>
      <p:pic>
        <p:nvPicPr>
          <p:cNvPr id="4" name="Content Placeholder 3" descr="A screenshot of a cell phone&#10;&#10;Description generated with very high confidence">
            <a:extLst>
              <a:ext uri="{FF2B5EF4-FFF2-40B4-BE49-F238E27FC236}">
                <a16:creationId xmlns:a16="http://schemas.microsoft.com/office/drawing/2014/main" id="{18FC160E-0D96-4873-A605-623761380B25}"/>
              </a:ext>
            </a:extLst>
          </p:cNvPr>
          <p:cNvPicPr>
            <a:picLocks noGrp="1" noChangeAspect="1"/>
          </p:cNvPicPr>
          <p:nvPr>
            <p:ph idx="1"/>
          </p:nvPr>
        </p:nvPicPr>
        <p:blipFill>
          <a:blip r:embed="rId2"/>
          <a:stretch>
            <a:fillRect/>
          </a:stretch>
        </p:blipFill>
        <p:spPr>
          <a:xfrm>
            <a:off x="1600199" y="1142469"/>
            <a:ext cx="8353425" cy="5645195"/>
          </a:xfrm>
          <a:prstGeom prst="rect">
            <a:avLst/>
          </a:prstGeom>
        </p:spPr>
      </p:pic>
    </p:spTree>
    <p:extLst>
      <p:ext uri="{BB962C8B-B14F-4D97-AF65-F5344CB8AC3E}">
        <p14:creationId xmlns:p14="http://schemas.microsoft.com/office/powerpoint/2010/main" val="387492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8102600" y="1143114"/>
            <a:ext cx="3836698" cy="40999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bwMode="auto">
          <a:xfrm>
            <a:off x="285775" y="1143115"/>
            <a:ext cx="3836698" cy="40999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p:cNvSpPr/>
          <p:nvPr/>
        </p:nvSpPr>
        <p:spPr bwMode="auto">
          <a:xfrm>
            <a:off x="4206539" y="1143113"/>
            <a:ext cx="3820162" cy="40999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xtBox 27"/>
          <p:cNvSpPr txBox="1"/>
          <p:nvPr/>
        </p:nvSpPr>
        <p:spPr>
          <a:xfrm>
            <a:off x="269239" y="5243051"/>
            <a:ext cx="3836698" cy="92077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000" b="0" i="0" u="none" strike="noStrike" kern="0" cap="small"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determine the budget and NFRs of the solution</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18" name="TextBox 17"/>
          <p:cNvSpPr txBox="1"/>
          <p:nvPr/>
        </p:nvSpPr>
        <p:spPr>
          <a:xfrm>
            <a:off x="4190003" y="5243052"/>
            <a:ext cx="3836698" cy="920769"/>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000"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understand the azure storage performance envelope</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400"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endParaRPr>
          </a:p>
          <a:p>
            <a:pPr marL="0" marR="0" lvl="0" indent="0" algn="l"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24" name="TextBox 23"/>
          <p:cNvSpPr txBox="1"/>
          <p:nvPr/>
        </p:nvSpPr>
        <p:spPr>
          <a:xfrm>
            <a:off x="8086063" y="5254501"/>
            <a:ext cx="3836698" cy="92076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GB" sz="2800"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t>scale OUT, not UP</a:t>
            </a:r>
            <a:br>
              <a:rPr kumimoji="0" lang="en-GB" sz="1765"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br>
            <a:endParaRPr kumimoji="0" lang="en-GB" sz="1765"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GB" sz="1400"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endParaRPr>
          </a:p>
        </p:txBody>
      </p:sp>
      <p:sp>
        <p:nvSpPr>
          <p:cNvPr id="7" name="Title 6">
            <a:extLst>
              <a:ext uri="{FF2B5EF4-FFF2-40B4-BE49-F238E27FC236}">
                <a16:creationId xmlns:a16="http://schemas.microsoft.com/office/drawing/2014/main" id="{F8AE4061-02A8-43AF-9567-678D6E1C51FC}"/>
              </a:ext>
            </a:extLst>
          </p:cNvPr>
          <p:cNvSpPr>
            <a:spLocks noGrp="1"/>
          </p:cNvSpPr>
          <p:nvPr>
            <p:ph type="title"/>
          </p:nvPr>
        </p:nvSpPr>
        <p:spPr>
          <a:xfrm>
            <a:off x="269239" y="290711"/>
            <a:ext cx="11018520" cy="553998"/>
          </a:xfrm>
        </p:spPr>
        <p:txBody>
          <a:bodyPr>
            <a:normAutofit fontScale="90000"/>
          </a:bodyPr>
          <a:lstStyle/>
          <a:p>
            <a:r>
              <a:rPr lang="en-US">
                <a:gradFill>
                  <a:gsLst>
                    <a:gs pos="1250">
                      <a:srgbClr val="1A1A1A"/>
                    </a:gs>
                    <a:gs pos="100000">
                      <a:srgbClr val="1A1A1A"/>
                    </a:gs>
                  </a:gsLst>
                  <a:lin ang="5400000" scaled="0"/>
                </a:gradFill>
              </a:rPr>
              <a:t>What to do: General Good Practice</a:t>
            </a:r>
            <a:endParaRPr lang="en-US"/>
          </a:p>
        </p:txBody>
      </p:sp>
      <p:sp>
        <p:nvSpPr>
          <p:cNvPr id="10" name="Financial_E7BB" title="Icon of a chart made of vertical lines with a line tracing the top of each, turning into an arrow pointing up">
            <a:extLst>
              <a:ext uri="{FF2B5EF4-FFF2-40B4-BE49-F238E27FC236}">
                <a16:creationId xmlns:a16="http://schemas.microsoft.com/office/drawing/2014/main" id="{A3824991-72BD-4FFF-97B6-3FEFD068BECD}"/>
              </a:ext>
            </a:extLst>
          </p:cNvPr>
          <p:cNvSpPr>
            <a:spLocks noChangeAspect="1" noEditPoints="1"/>
          </p:cNvSpPr>
          <p:nvPr/>
        </p:nvSpPr>
        <p:spPr bwMode="auto">
          <a:xfrm>
            <a:off x="813847" y="1645816"/>
            <a:ext cx="2911756" cy="2597381"/>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4" name="network" title="Icon of a device or computer network">
            <a:extLst>
              <a:ext uri="{FF2B5EF4-FFF2-40B4-BE49-F238E27FC236}">
                <a16:creationId xmlns:a16="http://schemas.microsoft.com/office/drawing/2014/main" id="{F84DA88F-B94E-4E7D-8D0C-F060C0B66A24}"/>
              </a:ext>
            </a:extLst>
          </p:cNvPr>
          <p:cNvSpPr>
            <a:spLocks noChangeAspect="1" noEditPoints="1"/>
          </p:cNvSpPr>
          <p:nvPr/>
        </p:nvSpPr>
        <p:spPr bwMode="auto">
          <a:xfrm>
            <a:off x="8704821" y="1645816"/>
            <a:ext cx="1121754" cy="116801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 name="network" title="Icon of a device or computer network">
            <a:extLst>
              <a:ext uri="{FF2B5EF4-FFF2-40B4-BE49-F238E27FC236}">
                <a16:creationId xmlns:a16="http://schemas.microsoft.com/office/drawing/2014/main" id="{6ADE4CE4-9DBF-40B9-B529-94740ACEBE2D}"/>
              </a:ext>
            </a:extLst>
          </p:cNvPr>
          <p:cNvSpPr>
            <a:spLocks noChangeAspect="1" noEditPoints="1"/>
          </p:cNvSpPr>
          <p:nvPr/>
        </p:nvSpPr>
        <p:spPr bwMode="auto">
          <a:xfrm>
            <a:off x="10241833" y="1646627"/>
            <a:ext cx="1121754" cy="116801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 name="speedometer_2" title="Icon of a spedometer showing fast speed">
            <a:extLst>
              <a:ext uri="{FF2B5EF4-FFF2-40B4-BE49-F238E27FC236}">
                <a16:creationId xmlns:a16="http://schemas.microsoft.com/office/drawing/2014/main" id="{8F56689D-E9AE-4D09-A75C-C2096B988965}"/>
              </a:ext>
            </a:extLst>
          </p:cNvPr>
          <p:cNvSpPr>
            <a:spLocks noChangeAspect="1" noEditPoints="1"/>
          </p:cNvSpPr>
          <p:nvPr/>
        </p:nvSpPr>
        <p:spPr bwMode="auto">
          <a:xfrm>
            <a:off x="4684070" y="1645816"/>
            <a:ext cx="2861695" cy="2861695"/>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8" name="Straight Connector 7">
            <a:extLst>
              <a:ext uri="{FF2B5EF4-FFF2-40B4-BE49-F238E27FC236}">
                <a16:creationId xmlns:a16="http://schemas.microsoft.com/office/drawing/2014/main" id="{B868710F-B697-4051-992F-A7FB6C29B66A}"/>
              </a:ext>
            </a:extLst>
          </p:cNvPr>
          <p:cNvCxnSpPr>
            <a:stCxn id="15" idx="21"/>
            <a:endCxn id="14" idx="23"/>
          </p:cNvCxnSpPr>
          <p:nvPr/>
        </p:nvCxnSpPr>
        <p:spPr>
          <a:xfrm flipH="1" flipV="1">
            <a:off x="9771644" y="2727093"/>
            <a:ext cx="470189" cy="811"/>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network" title="Icon of a device or computer network">
            <a:extLst>
              <a:ext uri="{FF2B5EF4-FFF2-40B4-BE49-F238E27FC236}">
                <a16:creationId xmlns:a16="http://schemas.microsoft.com/office/drawing/2014/main" id="{2BD302A0-46F3-4BFC-AD0C-3C1AE781CF62}"/>
              </a:ext>
            </a:extLst>
          </p:cNvPr>
          <p:cNvSpPr>
            <a:spLocks noChangeAspect="1" noEditPoints="1"/>
          </p:cNvSpPr>
          <p:nvPr/>
        </p:nvSpPr>
        <p:spPr bwMode="auto">
          <a:xfrm>
            <a:off x="10241833" y="3188117"/>
            <a:ext cx="1121754" cy="116801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0" name="network" title="Icon of a device or computer network">
            <a:extLst>
              <a:ext uri="{FF2B5EF4-FFF2-40B4-BE49-F238E27FC236}">
                <a16:creationId xmlns:a16="http://schemas.microsoft.com/office/drawing/2014/main" id="{8826839C-3A68-487B-AD37-0BCABB8EC58C}"/>
              </a:ext>
            </a:extLst>
          </p:cNvPr>
          <p:cNvSpPr>
            <a:spLocks noChangeAspect="1" noEditPoints="1"/>
          </p:cNvSpPr>
          <p:nvPr/>
        </p:nvSpPr>
        <p:spPr bwMode="auto">
          <a:xfrm>
            <a:off x="8686716" y="3185708"/>
            <a:ext cx="1121754" cy="116801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1" name="Straight Connector 20">
            <a:extLst>
              <a:ext uri="{FF2B5EF4-FFF2-40B4-BE49-F238E27FC236}">
                <a16:creationId xmlns:a16="http://schemas.microsoft.com/office/drawing/2014/main" id="{8E9EC0D9-6D98-4C1C-A458-01EBA0480DD4}"/>
              </a:ext>
            </a:extLst>
          </p:cNvPr>
          <p:cNvCxnSpPr>
            <a:cxnSpLocks/>
            <a:stCxn id="17" idx="21"/>
            <a:endCxn id="20" idx="23"/>
          </p:cNvCxnSpPr>
          <p:nvPr/>
        </p:nvCxnSpPr>
        <p:spPr>
          <a:xfrm flipH="1" flipV="1">
            <a:off x="9753539" y="4266985"/>
            <a:ext cx="488294" cy="2409"/>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839580"/>
      </p:ext>
    </p:extLst>
  </p:cSld>
  <p:clrMapOvr>
    <a:masterClrMapping/>
  </p:clrMapOvr>
  <p:transition advTm="120009">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52EC7C-D3CE-43E8-9F51-484D912B7494}"/>
              </a:ext>
            </a:extLst>
          </p:cNvPr>
          <p:cNvSpPr>
            <a:spLocks noGrp="1"/>
          </p:cNvSpPr>
          <p:nvPr>
            <p:ph type="body" sz="quarter" idx="10"/>
          </p:nvPr>
        </p:nvSpPr>
        <p:spPr/>
        <p:txBody>
          <a:bodyPr/>
          <a:lstStyle/>
          <a:p>
            <a:endParaRPr lang="en-US"/>
          </a:p>
        </p:txBody>
      </p:sp>
      <p:sp>
        <p:nvSpPr>
          <p:cNvPr id="28" name="TextBox 27"/>
          <p:cNvSpPr txBox="1"/>
          <p:nvPr/>
        </p:nvSpPr>
        <p:spPr>
          <a:xfrm>
            <a:off x="269239" y="5154562"/>
            <a:ext cx="3836698" cy="900254"/>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architect to enable load testing</a:t>
            </a:r>
            <a:endParaRPr kumimoji="0" lang="en-US" sz="18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l"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9" name="Rectangle 8"/>
          <p:cNvSpPr/>
          <p:nvPr/>
        </p:nvSpPr>
        <p:spPr bwMode="auto">
          <a:xfrm>
            <a:off x="285775" y="1034109"/>
            <a:ext cx="3836698" cy="41204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TextBox 17"/>
          <p:cNvSpPr txBox="1"/>
          <p:nvPr/>
        </p:nvSpPr>
        <p:spPr>
          <a:xfrm>
            <a:off x="4190003" y="5154561"/>
            <a:ext cx="3836698" cy="900254"/>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GB" sz="1765"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understand your architecture’s dependencies.</a:t>
            </a:r>
            <a:endParaRPr kumimoji="0" lang="en-US" sz="1765"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endParaRPr>
          </a:p>
          <a:p>
            <a:pPr marL="0" marR="0" lvl="0" indent="0" algn="l"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l"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19" name="Rectangle 18"/>
          <p:cNvSpPr/>
          <p:nvPr/>
        </p:nvSpPr>
        <p:spPr bwMode="auto">
          <a:xfrm>
            <a:off x="4177651" y="1034109"/>
            <a:ext cx="3836698" cy="4120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p:cNvSpPr txBox="1"/>
          <p:nvPr/>
        </p:nvSpPr>
        <p:spPr>
          <a:xfrm>
            <a:off x="8096720" y="5154561"/>
            <a:ext cx="3836698" cy="90025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GB" sz="1765"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t>architect for business continuity &amp; disaster recovery</a:t>
            </a:r>
            <a:endParaRPr kumimoji="0" lang="en-US" sz="1765"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endParaRPr>
          </a:p>
        </p:txBody>
      </p:sp>
      <p:sp>
        <p:nvSpPr>
          <p:cNvPr id="31" name="Rectangle 30"/>
          <p:cNvSpPr/>
          <p:nvPr/>
        </p:nvSpPr>
        <p:spPr bwMode="auto">
          <a:xfrm>
            <a:off x="8096720" y="1034109"/>
            <a:ext cx="3836698" cy="41204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6">
            <a:extLst>
              <a:ext uri="{FF2B5EF4-FFF2-40B4-BE49-F238E27FC236}">
                <a16:creationId xmlns:a16="http://schemas.microsoft.com/office/drawing/2014/main" id="{F8AE4061-02A8-43AF-9567-678D6E1C51FC}"/>
              </a:ext>
            </a:extLst>
          </p:cNvPr>
          <p:cNvSpPr>
            <a:spLocks noGrp="1"/>
          </p:cNvSpPr>
          <p:nvPr>
            <p:ph type="title"/>
          </p:nvPr>
        </p:nvSpPr>
        <p:spPr>
          <a:xfrm>
            <a:off x="269239" y="290711"/>
            <a:ext cx="11018520" cy="553998"/>
          </a:xfrm>
        </p:spPr>
        <p:txBody>
          <a:bodyPr>
            <a:normAutofit fontScale="90000"/>
          </a:bodyPr>
          <a:lstStyle/>
          <a:p>
            <a:r>
              <a:rPr lang="en-US"/>
              <a:t>What to do: General Good Practice</a:t>
            </a:r>
          </a:p>
        </p:txBody>
      </p:sp>
      <p:sp>
        <p:nvSpPr>
          <p:cNvPr id="10" name="Financial_E7BB" title="Icon of a chart made of vertical lines with a line tracing the top of each, turning into an arrow pointing up">
            <a:extLst>
              <a:ext uri="{FF2B5EF4-FFF2-40B4-BE49-F238E27FC236}">
                <a16:creationId xmlns:a16="http://schemas.microsoft.com/office/drawing/2014/main" id="{A3824991-72BD-4FFF-97B6-3FEFD068BECD}"/>
              </a:ext>
            </a:extLst>
          </p:cNvPr>
          <p:cNvSpPr>
            <a:spLocks noChangeAspect="1" noEditPoints="1"/>
          </p:cNvSpPr>
          <p:nvPr/>
        </p:nvSpPr>
        <p:spPr bwMode="auto">
          <a:xfrm>
            <a:off x="936523" y="1703439"/>
            <a:ext cx="2654709" cy="2861187"/>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1" name="Intelligence" title="Icon of circles connected by crossing lines">
            <a:extLst>
              <a:ext uri="{FF2B5EF4-FFF2-40B4-BE49-F238E27FC236}">
                <a16:creationId xmlns:a16="http://schemas.microsoft.com/office/drawing/2014/main" id="{A05A5AC4-3EDE-4200-B685-B235E574936B}"/>
              </a:ext>
            </a:extLst>
          </p:cNvPr>
          <p:cNvSpPr>
            <a:spLocks noChangeAspect="1" noEditPoints="1"/>
          </p:cNvSpPr>
          <p:nvPr/>
        </p:nvSpPr>
        <p:spPr bwMode="auto">
          <a:xfrm>
            <a:off x="4654724" y="1769988"/>
            <a:ext cx="2882552" cy="2556467"/>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2" name="Hospital_E91D" title="Icon of a first-aid box">
            <a:extLst>
              <a:ext uri="{FF2B5EF4-FFF2-40B4-BE49-F238E27FC236}">
                <a16:creationId xmlns:a16="http://schemas.microsoft.com/office/drawing/2014/main" id="{6ACFE321-2ABF-4673-A3B5-7F6034A4EA8C}"/>
              </a:ext>
            </a:extLst>
          </p:cNvPr>
          <p:cNvSpPr>
            <a:spLocks noChangeAspect="1" noEditPoints="1"/>
          </p:cNvSpPr>
          <p:nvPr/>
        </p:nvSpPr>
        <p:spPr bwMode="auto">
          <a:xfrm>
            <a:off x="9837175" y="3429000"/>
            <a:ext cx="1559712" cy="1352124"/>
          </a:xfrm>
          <a:custGeom>
            <a:avLst/>
            <a:gdLst>
              <a:gd name="T0" fmla="*/ 3500 w 3750"/>
              <a:gd name="T1" fmla="*/ 3250 h 3250"/>
              <a:gd name="T2" fmla="*/ 250 w 3750"/>
              <a:gd name="T3" fmla="*/ 3250 h 3250"/>
              <a:gd name="T4" fmla="*/ 0 w 3750"/>
              <a:gd name="T5" fmla="*/ 3000 h 3250"/>
              <a:gd name="T6" fmla="*/ 0 w 3750"/>
              <a:gd name="T7" fmla="*/ 750 h 3250"/>
              <a:gd name="T8" fmla="*/ 250 w 3750"/>
              <a:gd name="T9" fmla="*/ 500 h 3250"/>
              <a:gd name="T10" fmla="*/ 3500 w 3750"/>
              <a:gd name="T11" fmla="*/ 500 h 3250"/>
              <a:gd name="T12" fmla="*/ 3750 w 3750"/>
              <a:gd name="T13" fmla="*/ 750 h 3250"/>
              <a:gd name="T14" fmla="*/ 3750 w 3750"/>
              <a:gd name="T15" fmla="*/ 3000 h 3250"/>
              <a:gd name="T16" fmla="*/ 3500 w 3750"/>
              <a:gd name="T17" fmla="*/ 3250 h 3250"/>
              <a:gd name="T18" fmla="*/ 2250 w 3750"/>
              <a:gd name="T19" fmla="*/ 2750 h 3250"/>
              <a:gd name="T20" fmla="*/ 2250 w 3750"/>
              <a:gd name="T21" fmla="*/ 2250 h 3250"/>
              <a:gd name="T22" fmla="*/ 2750 w 3750"/>
              <a:gd name="T23" fmla="*/ 2250 h 3250"/>
              <a:gd name="T24" fmla="*/ 2750 w 3750"/>
              <a:gd name="T25" fmla="*/ 1500 h 3250"/>
              <a:gd name="T26" fmla="*/ 2250 w 3750"/>
              <a:gd name="T27" fmla="*/ 1500 h 3250"/>
              <a:gd name="T28" fmla="*/ 2250 w 3750"/>
              <a:gd name="T29" fmla="*/ 1000 h 3250"/>
              <a:gd name="T30" fmla="*/ 1500 w 3750"/>
              <a:gd name="T31" fmla="*/ 1000 h 3250"/>
              <a:gd name="T32" fmla="*/ 1500 w 3750"/>
              <a:gd name="T33" fmla="*/ 1500 h 3250"/>
              <a:gd name="T34" fmla="*/ 1000 w 3750"/>
              <a:gd name="T35" fmla="*/ 1500 h 3250"/>
              <a:gd name="T36" fmla="*/ 1000 w 3750"/>
              <a:gd name="T37" fmla="*/ 2250 h 3250"/>
              <a:gd name="T38" fmla="*/ 1500 w 3750"/>
              <a:gd name="T39" fmla="*/ 2250 h 3250"/>
              <a:gd name="T40" fmla="*/ 1500 w 3750"/>
              <a:gd name="T41" fmla="*/ 2750 h 3250"/>
              <a:gd name="T42" fmla="*/ 2250 w 3750"/>
              <a:gd name="T43" fmla="*/ 2750 h 3250"/>
              <a:gd name="T44" fmla="*/ 2750 w 3750"/>
              <a:gd name="T45" fmla="*/ 500 h 3250"/>
              <a:gd name="T46" fmla="*/ 2750 w 3750"/>
              <a:gd name="T47" fmla="*/ 2 h 3250"/>
              <a:gd name="T48" fmla="*/ 2748 w 3750"/>
              <a:gd name="T49" fmla="*/ 0 h 3250"/>
              <a:gd name="T50" fmla="*/ 1002 w 3750"/>
              <a:gd name="T51" fmla="*/ 0 h 3250"/>
              <a:gd name="T52" fmla="*/ 1000 w 3750"/>
              <a:gd name="T53" fmla="*/ 2 h 3250"/>
              <a:gd name="T54" fmla="*/ 1000 w 3750"/>
              <a:gd name="T55" fmla="*/ 500 h 3250"/>
              <a:gd name="T56" fmla="*/ 2750 w 3750"/>
              <a:gd name="T57" fmla="*/ 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50" h="3250">
                <a:moveTo>
                  <a:pt x="3500" y="3250"/>
                </a:moveTo>
                <a:cubicBezTo>
                  <a:pt x="250" y="3250"/>
                  <a:pt x="250" y="3250"/>
                  <a:pt x="250" y="3250"/>
                </a:cubicBezTo>
                <a:cubicBezTo>
                  <a:pt x="112" y="3250"/>
                  <a:pt x="0" y="3138"/>
                  <a:pt x="0" y="3000"/>
                </a:cubicBezTo>
                <a:cubicBezTo>
                  <a:pt x="0" y="750"/>
                  <a:pt x="0" y="750"/>
                  <a:pt x="0" y="750"/>
                </a:cubicBezTo>
                <a:cubicBezTo>
                  <a:pt x="0" y="612"/>
                  <a:pt x="112" y="500"/>
                  <a:pt x="250" y="500"/>
                </a:cubicBezTo>
                <a:cubicBezTo>
                  <a:pt x="3500" y="500"/>
                  <a:pt x="3500" y="500"/>
                  <a:pt x="3500" y="500"/>
                </a:cubicBezTo>
                <a:cubicBezTo>
                  <a:pt x="3638" y="500"/>
                  <a:pt x="3750" y="612"/>
                  <a:pt x="3750" y="750"/>
                </a:cubicBezTo>
                <a:cubicBezTo>
                  <a:pt x="3750" y="3000"/>
                  <a:pt x="3750" y="3000"/>
                  <a:pt x="3750" y="3000"/>
                </a:cubicBezTo>
                <a:cubicBezTo>
                  <a:pt x="3750" y="3138"/>
                  <a:pt x="3638" y="3250"/>
                  <a:pt x="3500" y="3250"/>
                </a:cubicBezTo>
                <a:close/>
                <a:moveTo>
                  <a:pt x="2250" y="2750"/>
                </a:moveTo>
                <a:cubicBezTo>
                  <a:pt x="2250" y="2250"/>
                  <a:pt x="2250" y="2250"/>
                  <a:pt x="2250" y="2250"/>
                </a:cubicBezTo>
                <a:cubicBezTo>
                  <a:pt x="2750" y="2250"/>
                  <a:pt x="2750" y="2250"/>
                  <a:pt x="2750" y="2250"/>
                </a:cubicBezTo>
                <a:cubicBezTo>
                  <a:pt x="2750" y="1500"/>
                  <a:pt x="2750" y="1500"/>
                  <a:pt x="2750" y="1500"/>
                </a:cubicBezTo>
                <a:cubicBezTo>
                  <a:pt x="2250" y="1500"/>
                  <a:pt x="2250" y="1500"/>
                  <a:pt x="2250" y="1500"/>
                </a:cubicBezTo>
                <a:cubicBezTo>
                  <a:pt x="2250" y="1000"/>
                  <a:pt x="2250" y="1000"/>
                  <a:pt x="2250" y="1000"/>
                </a:cubicBezTo>
                <a:cubicBezTo>
                  <a:pt x="1500" y="1000"/>
                  <a:pt x="1500" y="1000"/>
                  <a:pt x="1500" y="1000"/>
                </a:cubicBezTo>
                <a:cubicBezTo>
                  <a:pt x="1500" y="1500"/>
                  <a:pt x="1500" y="1500"/>
                  <a:pt x="1500" y="1500"/>
                </a:cubicBezTo>
                <a:cubicBezTo>
                  <a:pt x="1000" y="1500"/>
                  <a:pt x="1000" y="1500"/>
                  <a:pt x="1000" y="1500"/>
                </a:cubicBezTo>
                <a:cubicBezTo>
                  <a:pt x="1000" y="2250"/>
                  <a:pt x="1000" y="2250"/>
                  <a:pt x="1000" y="2250"/>
                </a:cubicBezTo>
                <a:cubicBezTo>
                  <a:pt x="1500" y="2250"/>
                  <a:pt x="1500" y="2250"/>
                  <a:pt x="1500" y="2250"/>
                </a:cubicBezTo>
                <a:cubicBezTo>
                  <a:pt x="1500" y="2750"/>
                  <a:pt x="1500" y="2750"/>
                  <a:pt x="1500" y="2750"/>
                </a:cubicBezTo>
                <a:lnTo>
                  <a:pt x="2250" y="2750"/>
                </a:lnTo>
                <a:close/>
                <a:moveTo>
                  <a:pt x="2750" y="500"/>
                </a:moveTo>
                <a:cubicBezTo>
                  <a:pt x="2750" y="2"/>
                  <a:pt x="2750" y="2"/>
                  <a:pt x="2750" y="2"/>
                </a:cubicBezTo>
                <a:cubicBezTo>
                  <a:pt x="2750" y="1"/>
                  <a:pt x="2749" y="0"/>
                  <a:pt x="2748" y="0"/>
                </a:cubicBezTo>
                <a:cubicBezTo>
                  <a:pt x="1002" y="0"/>
                  <a:pt x="1002" y="0"/>
                  <a:pt x="1002" y="0"/>
                </a:cubicBezTo>
                <a:cubicBezTo>
                  <a:pt x="1001" y="0"/>
                  <a:pt x="1000" y="1"/>
                  <a:pt x="1000" y="2"/>
                </a:cubicBezTo>
                <a:cubicBezTo>
                  <a:pt x="1000" y="500"/>
                  <a:pt x="1000" y="500"/>
                  <a:pt x="1000" y="500"/>
                </a:cubicBezTo>
                <a:lnTo>
                  <a:pt x="2750" y="500"/>
                </a:ln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3" name="safe" title="Icon of a locked safe">
            <a:extLst>
              <a:ext uri="{FF2B5EF4-FFF2-40B4-BE49-F238E27FC236}">
                <a16:creationId xmlns:a16="http://schemas.microsoft.com/office/drawing/2014/main" id="{D26DA76E-CBB9-4C63-B7B7-F62CB350EA72}"/>
              </a:ext>
            </a:extLst>
          </p:cNvPr>
          <p:cNvSpPr>
            <a:spLocks noChangeAspect="1" noEditPoints="1"/>
          </p:cNvSpPr>
          <p:nvPr/>
        </p:nvSpPr>
        <p:spPr bwMode="auto">
          <a:xfrm>
            <a:off x="8736303" y="1667478"/>
            <a:ext cx="1495004" cy="1584541"/>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2245623021"/>
      </p:ext>
    </p:extLst>
  </p:cSld>
  <p:clrMapOvr>
    <a:masterClrMapping/>
  </p:clrMapOvr>
  <p:transition advTm="10099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44AD28-865A-4724-A17D-7D582218EAF9}"/>
              </a:ext>
            </a:extLst>
          </p:cNvPr>
          <p:cNvSpPr/>
          <p:nvPr/>
        </p:nvSpPr>
        <p:spPr bwMode="auto">
          <a:xfrm>
            <a:off x="0" y="1227892"/>
            <a:ext cx="12192000" cy="562478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7" name="Title 6">
            <a:extLst>
              <a:ext uri="{FF2B5EF4-FFF2-40B4-BE49-F238E27FC236}">
                <a16:creationId xmlns:a16="http://schemas.microsoft.com/office/drawing/2014/main" id="{F8AE4061-02A8-43AF-9567-678D6E1C51FC}"/>
              </a:ext>
            </a:extLst>
          </p:cNvPr>
          <p:cNvSpPr>
            <a:spLocks noGrp="1"/>
          </p:cNvSpPr>
          <p:nvPr>
            <p:ph type="title"/>
          </p:nvPr>
        </p:nvSpPr>
        <p:spPr>
          <a:xfrm>
            <a:off x="269238" y="181451"/>
            <a:ext cx="11997524" cy="1046440"/>
          </a:xfrm>
        </p:spPr>
        <p:txBody>
          <a:bodyPr/>
          <a:lstStyle/>
          <a:p>
            <a:r>
              <a:rPr lang="en-US" sz="3200"/>
              <a:t>What to do: Choose an Appropriate Compute Stack</a:t>
            </a:r>
            <a:br>
              <a:rPr lang="en-US"/>
            </a:br>
            <a:r>
              <a:rPr lang="en-US" sz="1800"/>
              <a:t>Understand your computational needs. Use platform features where possible to accelerate your implementation and reduce cost.</a:t>
            </a:r>
            <a:endParaRPr lang="en-US" b="0">
              <a:latin typeface="Segoe UI Light" panose="020B0502040204020203" pitchFamily="34" charset="0"/>
              <a:cs typeface="Segoe UI Light" panose="020B0502040204020203" pitchFamily="34" charset="0"/>
            </a:endParaRPr>
          </a:p>
        </p:txBody>
      </p:sp>
      <p:graphicFrame>
        <p:nvGraphicFramePr>
          <p:cNvPr id="4" name="Diagram 3">
            <a:extLst>
              <a:ext uri="{FF2B5EF4-FFF2-40B4-BE49-F238E27FC236}">
                <a16:creationId xmlns:a16="http://schemas.microsoft.com/office/drawing/2014/main" id="{CFA5186D-FBD9-4489-B056-9EFAC753260F}"/>
              </a:ext>
            </a:extLst>
          </p:cNvPr>
          <p:cNvGraphicFramePr/>
          <p:nvPr/>
        </p:nvGraphicFramePr>
        <p:xfrm>
          <a:off x="325120" y="2189479"/>
          <a:ext cx="11038098" cy="3654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Arrow Connector 2">
            <a:extLst>
              <a:ext uri="{FF2B5EF4-FFF2-40B4-BE49-F238E27FC236}">
                <a16:creationId xmlns:a16="http://schemas.microsoft.com/office/drawing/2014/main" id="{C0B63C64-2673-44DA-9634-BA9D9851D406}"/>
              </a:ext>
            </a:extLst>
          </p:cNvPr>
          <p:cNvCxnSpPr>
            <a:cxnSpLocks/>
          </p:cNvCxnSpPr>
          <p:nvPr/>
        </p:nvCxnSpPr>
        <p:spPr>
          <a:xfrm>
            <a:off x="429065" y="6370320"/>
            <a:ext cx="10934153" cy="0"/>
          </a:xfrm>
          <a:prstGeom prst="straightConnector1">
            <a:avLst/>
          </a:prstGeom>
          <a:ln w="57150">
            <a:gradFill>
              <a:gsLst>
                <a:gs pos="50000">
                  <a:schemeClr val="accent3"/>
                </a:gs>
                <a:gs pos="0">
                  <a:schemeClr val="accent3"/>
                </a:gs>
                <a:gs pos="100000">
                  <a:schemeClr val="accent2"/>
                </a:gs>
              </a:gsLst>
              <a:lin ang="0" scaled="0"/>
            </a:gra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23F2A208-ECE0-4E2B-8FCC-1180AAE94470}"/>
              </a:ext>
            </a:extLst>
          </p:cNvPr>
          <p:cNvSpPr txBox="1"/>
          <p:nvPr/>
        </p:nvSpPr>
        <p:spPr>
          <a:xfrm>
            <a:off x="486117" y="5963814"/>
            <a:ext cx="128693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37521"/>
                </a:solidFill>
                <a:effectLst/>
                <a:uLnTx/>
                <a:uFillTx/>
                <a:latin typeface="Segoe UI"/>
                <a:ea typeface="+mn-ea"/>
                <a:cs typeface="+mn-cs"/>
              </a:rPr>
              <a:t>Control</a:t>
            </a:r>
          </a:p>
        </p:txBody>
      </p:sp>
      <p:sp>
        <p:nvSpPr>
          <p:cNvPr id="12" name="TextBox 11">
            <a:extLst>
              <a:ext uri="{FF2B5EF4-FFF2-40B4-BE49-F238E27FC236}">
                <a16:creationId xmlns:a16="http://schemas.microsoft.com/office/drawing/2014/main" id="{29C1FF56-6523-4628-B600-72CC1490BB72}"/>
              </a:ext>
            </a:extLst>
          </p:cNvPr>
          <p:cNvSpPr txBox="1"/>
          <p:nvPr/>
        </p:nvSpPr>
        <p:spPr>
          <a:xfrm>
            <a:off x="10521498" y="5908819"/>
            <a:ext cx="128693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2050"/>
                </a:solidFill>
                <a:effectLst/>
                <a:uLnTx/>
                <a:uFillTx/>
                <a:latin typeface="Segoe UI"/>
                <a:ea typeface="+mn-ea"/>
                <a:cs typeface="+mn-cs"/>
              </a:rPr>
              <a:t>Agility</a:t>
            </a:r>
          </a:p>
        </p:txBody>
      </p:sp>
      <p:sp>
        <p:nvSpPr>
          <p:cNvPr id="15" name="TextBox 14">
            <a:extLst>
              <a:ext uri="{FF2B5EF4-FFF2-40B4-BE49-F238E27FC236}">
                <a16:creationId xmlns:a16="http://schemas.microsoft.com/office/drawing/2014/main" id="{86ABF5DD-4DD4-4D74-9DD8-C67F0E7616C1}"/>
              </a:ext>
            </a:extLst>
          </p:cNvPr>
          <p:cNvSpPr txBox="1"/>
          <p:nvPr/>
        </p:nvSpPr>
        <p:spPr>
          <a:xfrm>
            <a:off x="307158" y="1671434"/>
            <a:ext cx="2439921" cy="307778"/>
          </a:xfrm>
          <a:prstGeom prst="rect">
            <a:avLst/>
          </a:prstGeom>
          <a:noFill/>
          <a:ln>
            <a:solidFill>
              <a:schemeClr val="accent4"/>
            </a:solidFill>
          </a:ln>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37521"/>
                </a:solidFill>
                <a:effectLst/>
                <a:uLnTx/>
                <a:uFillTx/>
                <a:latin typeface="Segoe UI"/>
                <a:ea typeface="+mn-ea"/>
                <a:cs typeface="+mn-cs"/>
              </a:rPr>
              <a:t>IaaS</a:t>
            </a:r>
          </a:p>
        </p:txBody>
      </p:sp>
      <p:sp>
        <p:nvSpPr>
          <p:cNvPr id="16" name="TextBox 15">
            <a:extLst>
              <a:ext uri="{FF2B5EF4-FFF2-40B4-BE49-F238E27FC236}">
                <a16:creationId xmlns:a16="http://schemas.microsoft.com/office/drawing/2014/main" id="{48B96027-0261-4FD6-A81B-31CDE9421721}"/>
              </a:ext>
            </a:extLst>
          </p:cNvPr>
          <p:cNvSpPr txBox="1"/>
          <p:nvPr/>
        </p:nvSpPr>
        <p:spPr>
          <a:xfrm>
            <a:off x="3154166" y="1643833"/>
            <a:ext cx="5377265" cy="307777"/>
          </a:xfrm>
          <a:prstGeom prst="rect">
            <a:avLst/>
          </a:prstGeom>
          <a:noFill/>
          <a:ln>
            <a:solidFill>
              <a:schemeClr val="accent3"/>
            </a:solidFill>
          </a:ln>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D83B01"/>
                </a:solidFill>
                <a:effectLst/>
                <a:uLnTx/>
                <a:uFillTx/>
                <a:latin typeface="Segoe UI"/>
                <a:ea typeface="+mn-ea"/>
                <a:cs typeface="+mn-cs"/>
              </a:rPr>
              <a:t>PaaS</a:t>
            </a:r>
          </a:p>
        </p:txBody>
      </p:sp>
      <p:sp>
        <p:nvSpPr>
          <p:cNvPr id="17" name="TextBox 16">
            <a:extLst>
              <a:ext uri="{FF2B5EF4-FFF2-40B4-BE49-F238E27FC236}">
                <a16:creationId xmlns:a16="http://schemas.microsoft.com/office/drawing/2014/main" id="{C6FB226D-E3BD-46D4-BFDC-700E11BE0797}"/>
              </a:ext>
            </a:extLst>
          </p:cNvPr>
          <p:cNvSpPr txBox="1"/>
          <p:nvPr/>
        </p:nvSpPr>
        <p:spPr>
          <a:xfrm>
            <a:off x="8938517" y="1629085"/>
            <a:ext cx="2424701" cy="307777"/>
          </a:xfrm>
          <a:prstGeom prst="rect">
            <a:avLst/>
          </a:prstGeom>
          <a:noFill/>
          <a:ln>
            <a:solidFill>
              <a:schemeClr val="accent2"/>
            </a:solidFill>
          </a:ln>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2050"/>
                </a:solidFill>
                <a:effectLst/>
                <a:uLnTx/>
                <a:uFillTx/>
                <a:latin typeface="Segoe UI"/>
                <a:ea typeface="+mn-ea"/>
                <a:cs typeface="+mn-cs"/>
              </a:rPr>
              <a:t>Serverless</a:t>
            </a:r>
          </a:p>
        </p:txBody>
      </p:sp>
      <p:sp>
        <p:nvSpPr>
          <p:cNvPr id="5" name="Rectangle 4">
            <a:extLst>
              <a:ext uri="{FF2B5EF4-FFF2-40B4-BE49-F238E27FC236}">
                <a16:creationId xmlns:a16="http://schemas.microsoft.com/office/drawing/2014/main" id="{3E99C9C7-4CA9-4A3A-A4B5-42B532F61AB3}"/>
              </a:ext>
            </a:extLst>
          </p:cNvPr>
          <p:cNvSpPr/>
          <p:nvPr/>
        </p:nvSpPr>
        <p:spPr>
          <a:xfrm>
            <a:off x="24454" y="6567778"/>
            <a:ext cx="11585012" cy="430887"/>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Segoe UI"/>
                <a:ea typeface="+mn-ea"/>
                <a:cs typeface="+mn-cs"/>
                <a:hlinkClick r:id="rId8"/>
              </a:rPr>
              <a:t>https://docs.microsoft.com/en-us/azure/architecture/guide/technology-choices/compute-decision-tree</a:t>
            </a:r>
            <a:endParaRPr kumimoji="0" lang="en-GB" sz="1100" b="0" i="0" u="none" strike="noStrike" kern="1200" cap="none" spc="0" normalizeH="0" baseline="0" noProof="0">
              <a:ln>
                <a:noFill/>
              </a:ln>
              <a:solidFill>
                <a:srgbClr val="1A1A1A"/>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1195508831"/>
      </p:ext>
    </p:extLst>
  </p:cSld>
  <p:clrMapOvr>
    <a:masterClrMapping/>
  </p:clrMapOvr>
  <p:transition advTm="117418">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4069CBB-3E47-49AC-BE69-3CA78520D491}"/>
              </a:ext>
            </a:extLst>
          </p:cNvPr>
          <p:cNvSpPr/>
          <p:nvPr/>
        </p:nvSpPr>
        <p:spPr bwMode="auto">
          <a:xfrm>
            <a:off x="1139695" y="1165575"/>
            <a:ext cx="4657366" cy="2730089"/>
          </a:xfrm>
          <a:prstGeom prst="rect">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 name="Title 2">
            <a:extLst>
              <a:ext uri="{FF2B5EF4-FFF2-40B4-BE49-F238E27FC236}">
                <a16:creationId xmlns:a16="http://schemas.microsoft.com/office/drawing/2014/main" id="{26E3A9D2-0AFB-44FC-89DF-EE855B6785E1}"/>
              </a:ext>
            </a:extLst>
          </p:cNvPr>
          <p:cNvSpPr>
            <a:spLocks noGrp="1"/>
          </p:cNvSpPr>
          <p:nvPr>
            <p:ph type="title"/>
          </p:nvPr>
        </p:nvSpPr>
        <p:spPr/>
        <p:txBody>
          <a:bodyPr/>
          <a:lstStyle/>
          <a:p>
            <a:r>
              <a:rPr lang="en-US"/>
              <a:t>Application Patterns</a:t>
            </a:r>
          </a:p>
        </p:txBody>
      </p:sp>
      <p:grpSp>
        <p:nvGrpSpPr>
          <p:cNvPr id="2" name="Group 1">
            <a:extLst>
              <a:ext uri="{FF2B5EF4-FFF2-40B4-BE49-F238E27FC236}">
                <a16:creationId xmlns:a16="http://schemas.microsoft.com/office/drawing/2014/main" id="{DF43534A-F2F3-4F48-ABEF-0E14D29B6656}"/>
              </a:ext>
            </a:extLst>
          </p:cNvPr>
          <p:cNvGrpSpPr/>
          <p:nvPr/>
        </p:nvGrpSpPr>
        <p:grpSpPr>
          <a:xfrm>
            <a:off x="1139695" y="1533851"/>
            <a:ext cx="4657366" cy="2361813"/>
            <a:chOff x="1139695" y="1533851"/>
            <a:chExt cx="4657366" cy="2361813"/>
          </a:xfrm>
        </p:grpSpPr>
        <p:sp>
          <p:nvSpPr>
            <p:cNvPr id="15" name="Rectangle 14">
              <a:extLst>
                <a:ext uri="{FF2B5EF4-FFF2-40B4-BE49-F238E27FC236}">
                  <a16:creationId xmlns:a16="http://schemas.microsoft.com/office/drawing/2014/main" id="{4BEA6CAB-162E-4856-8507-B0910DD08BFA}"/>
                </a:ext>
              </a:extLst>
            </p:cNvPr>
            <p:cNvSpPr/>
            <p:nvPr/>
          </p:nvSpPr>
          <p:spPr bwMode="auto">
            <a:xfrm>
              <a:off x="1139695" y="3427082"/>
              <a:ext cx="4657366" cy="468582"/>
            </a:xfrm>
            <a:prstGeom prst="rect">
              <a:avLst/>
            </a:prstGeom>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Queue Based Load Leveling Pattern</a:t>
              </a:r>
            </a:p>
          </p:txBody>
        </p:sp>
        <p:pic>
          <p:nvPicPr>
            <p:cNvPr id="20" name="Picture 19">
              <a:extLst>
                <a:ext uri="{FF2B5EF4-FFF2-40B4-BE49-F238E27FC236}">
                  <a16:creationId xmlns:a16="http://schemas.microsoft.com/office/drawing/2014/main" id="{03A9F49E-D202-4BA1-B204-1922B80C25E2}"/>
                </a:ext>
              </a:extLst>
            </p:cNvPr>
            <p:cNvPicPr>
              <a:picLocks noChangeAspect="1"/>
            </p:cNvPicPr>
            <p:nvPr/>
          </p:nvPicPr>
          <p:blipFill>
            <a:blip r:embed="rId2"/>
            <a:stretch>
              <a:fillRect/>
            </a:stretch>
          </p:blipFill>
          <p:spPr>
            <a:xfrm>
              <a:off x="1438831" y="1533851"/>
              <a:ext cx="3878736" cy="1376161"/>
            </a:xfrm>
            <a:prstGeom prst="rect">
              <a:avLst/>
            </a:prstGeom>
          </p:spPr>
        </p:pic>
      </p:grpSp>
      <p:grpSp>
        <p:nvGrpSpPr>
          <p:cNvPr id="4" name="Group 3">
            <a:extLst>
              <a:ext uri="{FF2B5EF4-FFF2-40B4-BE49-F238E27FC236}">
                <a16:creationId xmlns:a16="http://schemas.microsoft.com/office/drawing/2014/main" id="{89E3B266-7730-4066-935C-B94528F78CF0}"/>
              </a:ext>
            </a:extLst>
          </p:cNvPr>
          <p:cNvGrpSpPr/>
          <p:nvPr/>
        </p:nvGrpSpPr>
        <p:grpSpPr>
          <a:xfrm>
            <a:off x="6394941" y="1165575"/>
            <a:ext cx="4657366" cy="2730089"/>
            <a:chOff x="6394941" y="1165575"/>
            <a:chExt cx="4657366" cy="2730089"/>
          </a:xfrm>
        </p:grpSpPr>
        <p:sp>
          <p:nvSpPr>
            <p:cNvPr id="11" name="Rectangle 10">
              <a:extLst>
                <a:ext uri="{FF2B5EF4-FFF2-40B4-BE49-F238E27FC236}">
                  <a16:creationId xmlns:a16="http://schemas.microsoft.com/office/drawing/2014/main" id="{E81EA866-9600-407F-A0C7-E1E137999660}"/>
                </a:ext>
              </a:extLst>
            </p:cNvPr>
            <p:cNvSpPr/>
            <p:nvPr/>
          </p:nvSpPr>
          <p:spPr bwMode="auto">
            <a:xfrm>
              <a:off x="6394941" y="1165575"/>
              <a:ext cx="4657366" cy="2730089"/>
            </a:xfrm>
            <a:prstGeom prst="rect">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465995A3-E4D7-4BAB-8135-A813D1C508AF}"/>
                </a:ext>
              </a:extLst>
            </p:cNvPr>
            <p:cNvSpPr/>
            <p:nvPr/>
          </p:nvSpPr>
          <p:spPr bwMode="auto">
            <a:xfrm>
              <a:off x="6394941" y="3427082"/>
              <a:ext cx="4657366" cy="468582"/>
            </a:xfrm>
            <a:prstGeom prst="rect">
              <a:avLst/>
            </a:prstGeom>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Competing Consumers Pattern</a:t>
              </a:r>
            </a:p>
          </p:txBody>
        </p:sp>
        <p:pic>
          <p:nvPicPr>
            <p:cNvPr id="21" name="Picture 20">
              <a:extLst>
                <a:ext uri="{FF2B5EF4-FFF2-40B4-BE49-F238E27FC236}">
                  <a16:creationId xmlns:a16="http://schemas.microsoft.com/office/drawing/2014/main" id="{9F3D613C-CEFE-4648-9027-745F7B666342}"/>
                </a:ext>
              </a:extLst>
            </p:cNvPr>
            <p:cNvPicPr>
              <a:picLocks noChangeAspect="1"/>
            </p:cNvPicPr>
            <p:nvPr/>
          </p:nvPicPr>
          <p:blipFill>
            <a:blip r:embed="rId3"/>
            <a:stretch>
              <a:fillRect/>
            </a:stretch>
          </p:blipFill>
          <p:spPr>
            <a:xfrm>
              <a:off x="6758544" y="1528719"/>
              <a:ext cx="3930159" cy="1535219"/>
            </a:xfrm>
            <a:prstGeom prst="rect">
              <a:avLst/>
            </a:prstGeom>
          </p:spPr>
        </p:pic>
      </p:grpSp>
      <p:grpSp>
        <p:nvGrpSpPr>
          <p:cNvPr id="24" name="Group 23">
            <a:extLst>
              <a:ext uri="{FF2B5EF4-FFF2-40B4-BE49-F238E27FC236}">
                <a16:creationId xmlns:a16="http://schemas.microsoft.com/office/drawing/2014/main" id="{580B79B3-CD48-4FC6-BF14-EF9F56ABC856}"/>
              </a:ext>
            </a:extLst>
          </p:cNvPr>
          <p:cNvGrpSpPr/>
          <p:nvPr/>
        </p:nvGrpSpPr>
        <p:grpSpPr>
          <a:xfrm>
            <a:off x="3869643" y="4050041"/>
            <a:ext cx="4657366" cy="2730089"/>
            <a:chOff x="1139695" y="1165575"/>
            <a:chExt cx="4657366" cy="2730089"/>
          </a:xfrm>
        </p:grpSpPr>
        <p:sp>
          <p:nvSpPr>
            <p:cNvPr id="25" name="Rectangle 24">
              <a:extLst>
                <a:ext uri="{FF2B5EF4-FFF2-40B4-BE49-F238E27FC236}">
                  <a16:creationId xmlns:a16="http://schemas.microsoft.com/office/drawing/2014/main" id="{29387DD6-B7CB-4321-A6BB-50552C9F5ABE}"/>
                </a:ext>
              </a:extLst>
            </p:cNvPr>
            <p:cNvSpPr/>
            <p:nvPr/>
          </p:nvSpPr>
          <p:spPr bwMode="auto">
            <a:xfrm>
              <a:off x="1139695" y="1165575"/>
              <a:ext cx="4657366" cy="2730089"/>
            </a:xfrm>
            <a:prstGeom prst="rect">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6" name="Rectangle 25">
              <a:extLst>
                <a:ext uri="{FF2B5EF4-FFF2-40B4-BE49-F238E27FC236}">
                  <a16:creationId xmlns:a16="http://schemas.microsoft.com/office/drawing/2014/main" id="{0BE4675E-EDB1-47D3-AD7B-DDA9E2628C8E}"/>
                </a:ext>
              </a:extLst>
            </p:cNvPr>
            <p:cNvSpPr/>
            <p:nvPr/>
          </p:nvSpPr>
          <p:spPr bwMode="auto">
            <a:xfrm>
              <a:off x="1139695" y="3427082"/>
              <a:ext cx="4657366" cy="468582"/>
            </a:xfrm>
            <a:prstGeom prst="rect">
              <a:avLst/>
            </a:prstGeom>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Command Query Responsibility Separation Pattern</a:t>
              </a:r>
            </a:p>
          </p:txBody>
        </p:sp>
        <p:pic>
          <p:nvPicPr>
            <p:cNvPr id="27" name="Picture 26">
              <a:extLst>
                <a:ext uri="{FF2B5EF4-FFF2-40B4-BE49-F238E27FC236}">
                  <a16:creationId xmlns:a16="http://schemas.microsoft.com/office/drawing/2014/main" id="{691C3FB8-E4EF-49A6-B84D-8DACA7F4EF1B}"/>
                </a:ext>
              </a:extLst>
            </p:cNvPr>
            <p:cNvPicPr>
              <a:picLocks noChangeAspect="1"/>
            </p:cNvPicPr>
            <p:nvPr/>
          </p:nvPicPr>
          <p:blipFill>
            <a:blip r:embed="rId4"/>
            <a:stretch>
              <a:fillRect/>
            </a:stretch>
          </p:blipFill>
          <p:spPr>
            <a:xfrm>
              <a:off x="1503297" y="1562442"/>
              <a:ext cx="3959336" cy="1395556"/>
            </a:xfrm>
            <a:prstGeom prst="rect">
              <a:avLst/>
            </a:prstGeom>
          </p:spPr>
        </p:pic>
      </p:grpSp>
    </p:spTree>
    <p:extLst>
      <p:ext uri="{BB962C8B-B14F-4D97-AF65-F5344CB8AC3E}">
        <p14:creationId xmlns:p14="http://schemas.microsoft.com/office/powerpoint/2010/main" val="1933088336"/>
      </p:ext>
    </p:extLst>
  </p:cSld>
  <p:clrMapOvr>
    <a:masterClrMapping/>
  </p:clrMapOvr>
  <p:transition advTm="11516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67354-6864-4FF6-99E2-2F78C429F920}"/>
              </a:ext>
            </a:extLst>
          </p:cNvPr>
          <p:cNvSpPr>
            <a:spLocks noGrp="1"/>
          </p:cNvSpPr>
          <p:nvPr>
            <p:ph type="ctrTitle"/>
          </p:nvPr>
        </p:nvSpPr>
        <p:spPr/>
        <p:txBody>
          <a:bodyPr/>
          <a:lstStyle/>
          <a:p>
            <a:r>
              <a:rPr lang="en-IN" dirty="0"/>
              <a:t>Scalability</a:t>
            </a:r>
          </a:p>
        </p:txBody>
      </p:sp>
      <p:sp>
        <p:nvSpPr>
          <p:cNvPr id="5" name="Subtitle 4">
            <a:extLst>
              <a:ext uri="{FF2B5EF4-FFF2-40B4-BE49-F238E27FC236}">
                <a16:creationId xmlns:a16="http://schemas.microsoft.com/office/drawing/2014/main" id="{A578F26E-E912-41EB-85D4-F0FDD3EAC611}"/>
              </a:ext>
            </a:extLst>
          </p:cNvPr>
          <p:cNvSpPr>
            <a:spLocks noGrp="1"/>
          </p:cNvSpPr>
          <p:nvPr>
            <p:ph type="subTitle" idx="1"/>
          </p:nvPr>
        </p:nvSpPr>
        <p:spPr/>
        <p:txBody>
          <a:bodyPr/>
          <a:lstStyle/>
          <a:p>
            <a:r>
              <a:rPr lang="en-GB" dirty="0"/>
              <a:t>“Scalability is the capability of a system, network, or process to handle a growing amount of work, or its potential to be enlarged in order to accommodate that growth”</a:t>
            </a:r>
          </a:p>
          <a:p>
            <a:endParaRPr lang="en-IN" dirty="0"/>
          </a:p>
        </p:txBody>
      </p:sp>
    </p:spTree>
    <p:extLst>
      <p:ext uri="{BB962C8B-B14F-4D97-AF65-F5344CB8AC3E}">
        <p14:creationId xmlns:p14="http://schemas.microsoft.com/office/powerpoint/2010/main" val="254121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Scaling up and Out</a:t>
            </a:r>
          </a:p>
        </p:txBody>
      </p:sp>
      <p:pic>
        <p:nvPicPr>
          <p:cNvPr id="4" name="Content Placeholder 3">
            <a:extLst>
              <a:ext uri="{FF2B5EF4-FFF2-40B4-BE49-F238E27FC236}">
                <a16:creationId xmlns:a16="http://schemas.microsoft.com/office/drawing/2014/main" id="{49E7DE0B-5C5D-4303-81A4-DCC20C0D6DC6}"/>
              </a:ext>
            </a:extLst>
          </p:cNvPr>
          <p:cNvPicPr>
            <a:picLocks noGrp="1" noChangeAspect="1"/>
          </p:cNvPicPr>
          <p:nvPr>
            <p:ph idx="1"/>
          </p:nvPr>
        </p:nvPicPr>
        <p:blipFill>
          <a:blip r:embed="rId2"/>
          <a:stretch>
            <a:fillRect/>
          </a:stretch>
        </p:blipFill>
        <p:spPr>
          <a:xfrm>
            <a:off x="2743200" y="3096419"/>
            <a:ext cx="6705600" cy="1809750"/>
          </a:xfrm>
          <a:prstGeom prst="rect">
            <a:avLst/>
          </a:prstGeom>
        </p:spPr>
      </p:pic>
    </p:spTree>
    <p:extLst>
      <p:ext uri="{BB962C8B-B14F-4D97-AF65-F5344CB8AC3E}">
        <p14:creationId xmlns:p14="http://schemas.microsoft.com/office/powerpoint/2010/main" val="26661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Performance of storage</a:t>
            </a:r>
          </a:p>
          <a:p>
            <a:r>
              <a:rPr lang="en-IN" dirty="0"/>
              <a:t>Performance of network</a:t>
            </a:r>
          </a:p>
          <a:p>
            <a:r>
              <a:rPr lang="en-IN" dirty="0"/>
              <a:t>Performance of application</a:t>
            </a:r>
          </a:p>
        </p:txBody>
      </p:sp>
    </p:spTree>
    <p:extLst>
      <p:ext uri="{BB962C8B-B14F-4D97-AF65-F5344CB8AC3E}">
        <p14:creationId xmlns:p14="http://schemas.microsoft.com/office/powerpoint/2010/main" val="351703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Strategies</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Partitioning of data</a:t>
            </a:r>
          </a:p>
          <a:p>
            <a:r>
              <a:rPr lang="en-IN" dirty="0"/>
              <a:t>Caching of data</a:t>
            </a:r>
          </a:p>
          <a:p>
            <a:pPr lvl="1"/>
            <a:r>
              <a:rPr lang="en-IN" dirty="0"/>
              <a:t>Which type of data</a:t>
            </a:r>
          </a:p>
          <a:p>
            <a:pPr lvl="1"/>
            <a:r>
              <a:rPr lang="en-IN" dirty="0"/>
              <a:t>Where</a:t>
            </a:r>
          </a:p>
          <a:p>
            <a:r>
              <a:rPr lang="en-IN" dirty="0"/>
              <a:t>Autoscaling</a:t>
            </a:r>
          </a:p>
          <a:p>
            <a:r>
              <a:rPr lang="en-IN" dirty="0"/>
              <a:t>Architecture decoupling</a:t>
            </a:r>
          </a:p>
          <a:p>
            <a:pPr lvl="1"/>
            <a:r>
              <a:rPr lang="en-IN" dirty="0"/>
              <a:t>Which components</a:t>
            </a:r>
          </a:p>
          <a:p>
            <a:pPr lvl="1"/>
            <a:r>
              <a:rPr lang="en-IN" dirty="0"/>
              <a:t>How</a:t>
            </a:r>
          </a:p>
          <a:p>
            <a:pPr marL="0" indent="0">
              <a:buNone/>
            </a:pPr>
            <a:r>
              <a:rPr lang="en-IN" dirty="0"/>
              <a:t>Monitoring</a:t>
            </a:r>
          </a:p>
        </p:txBody>
      </p:sp>
    </p:spTree>
    <p:extLst>
      <p:ext uri="{BB962C8B-B14F-4D97-AF65-F5344CB8AC3E}">
        <p14:creationId xmlns:p14="http://schemas.microsoft.com/office/powerpoint/2010/main" val="52552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2907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Scale Sets (VMSS)</a:t>
            </a:r>
          </a:p>
        </p:txBody>
      </p:sp>
      <p:sp>
        <p:nvSpPr>
          <p:cNvPr id="3" name="Text Placeholder 2"/>
          <p:cNvSpPr>
            <a:spLocks noGrp="1"/>
          </p:cNvSpPr>
          <p:nvPr>
            <p:ph type="body" sz="quarter" idx="10"/>
          </p:nvPr>
        </p:nvSpPr>
        <p:spPr>
          <a:xfrm>
            <a:off x="744071" y="1619801"/>
            <a:ext cx="12192000" cy="4706930"/>
          </a:xfrm>
        </p:spPr>
        <p:txBody>
          <a:bodyPr/>
          <a:lstStyle/>
          <a:p>
            <a:r>
              <a:rPr lang="en-US" dirty="0"/>
              <a:t>A set of VMs which are identical (cattle)</a:t>
            </a:r>
          </a:p>
          <a:p>
            <a:r>
              <a:rPr lang="en-US" dirty="0"/>
              <a:t>Deployed with configuration management techniques</a:t>
            </a:r>
          </a:p>
          <a:p>
            <a:r>
              <a:rPr lang="en-US" dirty="0"/>
              <a:t>Can be auto-scaled</a:t>
            </a:r>
          </a:p>
          <a:p>
            <a:r>
              <a:rPr lang="en-US" dirty="0"/>
              <a:t>Based off a common base image</a:t>
            </a:r>
          </a:p>
          <a:p>
            <a:r>
              <a:rPr lang="en-US" dirty="0"/>
              <a:t>Portal / ARM template</a:t>
            </a:r>
          </a:p>
          <a:p>
            <a:r>
              <a:rPr lang="en-US" dirty="0"/>
              <a:t>Configuration management </a:t>
            </a:r>
          </a:p>
          <a:p>
            <a:pPr marL="560241" indent="-560241">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8785274" y="3429000"/>
            <a:ext cx="3062785" cy="3062785"/>
          </a:xfrm>
          <a:prstGeom prst="rect">
            <a:avLst/>
          </a:prstGeom>
        </p:spPr>
      </p:pic>
    </p:spTree>
    <p:extLst>
      <p:ext uri="{BB962C8B-B14F-4D97-AF65-F5344CB8AC3E}">
        <p14:creationId xmlns:p14="http://schemas.microsoft.com/office/powerpoint/2010/main" val="725762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C8E1-B0CB-4717-A0C9-D7A58AA67039}"/>
              </a:ext>
            </a:extLst>
          </p:cNvPr>
          <p:cNvSpPr>
            <a:spLocks noGrp="1"/>
          </p:cNvSpPr>
          <p:nvPr>
            <p:ph type="title"/>
          </p:nvPr>
        </p:nvSpPr>
        <p:spPr/>
        <p:txBody>
          <a:bodyPr/>
          <a:lstStyle/>
          <a:p>
            <a:r>
              <a:rPr lang="en-IN" dirty="0"/>
              <a:t>App Service Plan</a:t>
            </a:r>
          </a:p>
        </p:txBody>
      </p:sp>
      <p:sp>
        <p:nvSpPr>
          <p:cNvPr id="3" name="Text Placeholder 2">
            <a:extLst>
              <a:ext uri="{FF2B5EF4-FFF2-40B4-BE49-F238E27FC236}">
                <a16:creationId xmlns:a16="http://schemas.microsoft.com/office/drawing/2014/main" id="{D2F7BDD8-7C76-49DA-9003-E942EDA6658B}"/>
              </a:ext>
            </a:extLst>
          </p:cNvPr>
          <p:cNvSpPr>
            <a:spLocks noGrp="1"/>
          </p:cNvSpPr>
          <p:nvPr>
            <p:ph type="body" sz="quarter" idx="10"/>
          </p:nvPr>
        </p:nvSpPr>
        <p:spPr>
          <a:xfrm>
            <a:off x="358886" y="2148401"/>
            <a:ext cx="11653523" cy="1985641"/>
          </a:xfrm>
        </p:spPr>
        <p:txBody>
          <a:bodyPr>
            <a:normAutofit lnSpcReduction="10000"/>
          </a:bodyPr>
          <a:lstStyle/>
          <a:p>
            <a:r>
              <a:rPr lang="en-IN" dirty="0"/>
              <a:t>Determines the number of server backing the app server</a:t>
            </a:r>
          </a:p>
          <a:p>
            <a:r>
              <a:rPr lang="en-IN" dirty="0"/>
              <a:t>Determines the size of the servers</a:t>
            </a:r>
          </a:p>
          <a:p>
            <a:r>
              <a:rPr lang="en-IN" dirty="0"/>
              <a:t>Helps in scaling up and out</a:t>
            </a:r>
          </a:p>
          <a:p>
            <a:r>
              <a:rPr lang="en-IN" dirty="0"/>
              <a:t>Also helps in auto scaling based on criteria</a:t>
            </a:r>
          </a:p>
          <a:p>
            <a:endParaRPr lang="en-IN" dirty="0"/>
          </a:p>
          <a:p>
            <a:endParaRPr lang="en-IN" dirty="0"/>
          </a:p>
        </p:txBody>
      </p:sp>
    </p:spTree>
    <p:extLst>
      <p:ext uri="{BB962C8B-B14F-4D97-AF65-F5344CB8AC3E}">
        <p14:creationId xmlns:p14="http://schemas.microsoft.com/office/powerpoint/2010/main" val="27118009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52EC7C-D3CE-43E8-9F51-484D912B7494}"/>
              </a:ext>
            </a:extLst>
          </p:cNvPr>
          <p:cNvSpPr>
            <a:spLocks noGrp="1"/>
          </p:cNvSpPr>
          <p:nvPr>
            <p:ph type="body" sz="quarter" idx="10"/>
          </p:nvPr>
        </p:nvSpPr>
        <p:spPr/>
        <p:txBody>
          <a:bodyPr/>
          <a:lstStyle/>
          <a:p>
            <a:endParaRPr lang="en-US"/>
          </a:p>
        </p:txBody>
      </p:sp>
      <p:sp>
        <p:nvSpPr>
          <p:cNvPr id="28" name="TextBox 27"/>
          <p:cNvSpPr txBox="1"/>
          <p:nvPr/>
        </p:nvSpPr>
        <p:spPr>
          <a:xfrm>
            <a:off x="269238" y="5434781"/>
            <a:ext cx="5826759" cy="620034"/>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000"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keep creating new instances of shared objects</a:t>
            </a:r>
            <a:endParaRPr kumimoji="0" lang="en-US" sz="2000" b="0" i="0" u="none" strike="noStrike" kern="0" cap="none" spc="0" normalizeH="0" baseline="0" noProof="0" dirty="0">
              <a:ln>
                <a:noFill/>
              </a:ln>
              <a:solidFill>
                <a:srgbClr val="D83B0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9" name="Rectangle 8"/>
          <p:cNvSpPr/>
          <p:nvPr/>
        </p:nvSpPr>
        <p:spPr bwMode="auto">
          <a:xfrm>
            <a:off x="258579" y="1063607"/>
            <a:ext cx="5826760" cy="440067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p:cNvSpPr txBox="1"/>
          <p:nvPr/>
        </p:nvSpPr>
        <p:spPr>
          <a:xfrm>
            <a:off x="6296198" y="5434781"/>
            <a:ext cx="5637221" cy="62003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t>share infra between </a:t>
            </a:r>
            <a:r>
              <a:rPr kumimoji="0" lang="en-US" sz="1800" b="0" i="0" u="none" strike="noStrike" kern="0" cap="small" spc="0" normalizeH="0" baseline="0" noProof="0" dirty="0" err="1">
                <a:ln>
                  <a:noFill/>
                </a:ln>
                <a:solidFill>
                  <a:srgbClr val="F37521"/>
                </a:solidFill>
                <a:effectLst/>
                <a:uLnTx/>
                <a:uFillTx/>
                <a:latin typeface="Segoe UI Semibold" panose="020B0702040204020203" pitchFamily="34" charset="0"/>
                <a:cs typeface="Segoe UI Semibold" panose="020B0702040204020203" pitchFamily="34" charset="0"/>
              </a:rPr>
              <a:t>qa</a:t>
            </a:r>
            <a:r>
              <a:rPr kumimoji="0" lang="en-US" sz="1800"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t> and prod environments</a:t>
            </a:r>
            <a:endParaRPr kumimoji="0" lang="en-US" sz="1800" b="0" i="0" u="none" strike="noStrike" kern="0" cap="none"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31" name="Rectangle 30"/>
          <p:cNvSpPr/>
          <p:nvPr/>
        </p:nvSpPr>
        <p:spPr bwMode="auto">
          <a:xfrm>
            <a:off x="6285539" y="1034111"/>
            <a:ext cx="5637221" cy="44596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6">
            <a:extLst>
              <a:ext uri="{FF2B5EF4-FFF2-40B4-BE49-F238E27FC236}">
                <a16:creationId xmlns:a16="http://schemas.microsoft.com/office/drawing/2014/main" id="{F8AE4061-02A8-43AF-9567-678D6E1C51FC}"/>
              </a:ext>
            </a:extLst>
          </p:cNvPr>
          <p:cNvSpPr>
            <a:spLocks noGrp="1"/>
          </p:cNvSpPr>
          <p:nvPr>
            <p:ph type="title"/>
          </p:nvPr>
        </p:nvSpPr>
        <p:spPr>
          <a:xfrm>
            <a:off x="269239" y="290711"/>
            <a:ext cx="11018520" cy="553998"/>
          </a:xfrm>
        </p:spPr>
        <p:txBody>
          <a:bodyPr>
            <a:normAutofit fontScale="90000"/>
          </a:bodyPr>
          <a:lstStyle/>
          <a:p>
            <a:r>
              <a:rPr lang="en-US"/>
              <a:t>What to avoid: Scalability</a:t>
            </a:r>
          </a:p>
        </p:txBody>
      </p:sp>
      <p:sp>
        <p:nvSpPr>
          <p:cNvPr id="13" name="Forklift" title="Icon of a forklift carrying boxes">
            <a:extLst>
              <a:ext uri="{FF2B5EF4-FFF2-40B4-BE49-F238E27FC236}">
                <a16:creationId xmlns:a16="http://schemas.microsoft.com/office/drawing/2014/main" id="{940F1422-4B7E-429E-BB44-4A0D7FF19D89}"/>
              </a:ext>
            </a:extLst>
          </p:cNvPr>
          <p:cNvSpPr>
            <a:spLocks noChangeAspect="1" noEditPoints="1"/>
          </p:cNvSpPr>
          <p:nvPr/>
        </p:nvSpPr>
        <p:spPr bwMode="auto">
          <a:xfrm>
            <a:off x="2050005" y="2279386"/>
            <a:ext cx="2243908" cy="2077155"/>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571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4" name="building_8" title="Icon of tall buildings">
            <a:extLst>
              <a:ext uri="{FF2B5EF4-FFF2-40B4-BE49-F238E27FC236}">
                <a16:creationId xmlns:a16="http://schemas.microsoft.com/office/drawing/2014/main" id="{EF84A65E-626F-4462-873B-603A9DF95B2A}"/>
              </a:ext>
            </a:extLst>
          </p:cNvPr>
          <p:cNvSpPr>
            <a:spLocks noChangeAspect="1" noEditPoints="1"/>
          </p:cNvSpPr>
          <p:nvPr/>
        </p:nvSpPr>
        <p:spPr bwMode="auto">
          <a:xfrm>
            <a:off x="7696184" y="1703834"/>
            <a:ext cx="2708804" cy="2941967"/>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2527767188"/>
      </p:ext>
    </p:extLst>
  </p:cSld>
  <p:clrMapOvr>
    <a:masterClrMapping/>
  </p:clrMapOvr>
  <p:transition advTm="130661">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9C81E0-1FBB-400E-B544-666CB9458BA3}"/>
              </a:ext>
            </a:extLst>
          </p:cNvPr>
          <p:cNvSpPr>
            <a:spLocks noGrp="1"/>
          </p:cNvSpPr>
          <p:nvPr>
            <p:ph type="body" sz="quarter" idx="10"/>
          </p:nvPr>
        </p:nvSpPr>
        <p:spPr>
          <a:xfrm>
            <a:off x="744368" y="3242094"/>
            <a:ext cx="11653523" cy="2205155"/>
          </a:xfrm>
        </p:spPr>
        <p:txBody>
          <a:bodyPr/>
          <a:lstStyle/>
          <a:p>
            <a:r>
              <a:rPr lang="en-GB" sz="3600" dirty="0"/>
              <a:t>“Resilience is the ability to provide and maintain an acceptable level of service in the face of faults and challenges to normal operation”</a:t>
            </a:r>
          </a:p>
          <a:p>
            <a:endParaRPr lang="en-IN" dirty="0"/>
          </a:p>
        </p:txBody>
      </p:sp>
      <p:sp>
        <p:nvSpPr>
          <p:cNvPr id="3" name="Title 2">
            <a:extLst>
              <a:ext uri="{FF2B5EF4-FFF2-40B4-BE49-F238E27FC236}">
                <a16:creationId xmlns:a16="http://schemas.microsoft.com/office/drawing/2014/main" id="{C29133CF-312B-4E91-ABFD-AD2F649085E3}"/>
              </a:ext>
            </a:extLst>
          </p:cNvPr>
          <p:cNvSpPr>
            <a:spLocks noGrp="1"/>
          </p:cNvSpPr>
          <p:nvPr>
            <p:ph type="title"/>
          </p:nvPr>
        </p:nvSpPr>
        <p:spPr/>
        <p:txBody>
          <a:bodyPr/>
          <a:lstStyle/>
          <a:p>
            <a:r>
              <a:rPr lang="en-IN" dirty="0"/>
              <a:t>Resiliency</a:t>
            </a:r>
          </a:p>
        </p:txBody>
      </p:sp>
    </p:spTree>
    <p:extLst>
      <p:ext uri="{BB962C8B-B14F-4D97-AF65-F5344CB8AC3E}">
        <p14:creationId xmlns:p14="http://schemas.microsoft.com/office/powerpoint/2010/main" val="1233044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938172" y="1562865"/>
            <a:ext cx="2054253" cy="633625"/>
          </a:xfrm>
          <a:prstGeom prst="rect">
            <a:avLst/>
          </a:prstGeom>
          <a:noFill/>
        </p:spPr>
        <p:txBody>
          <a:bodyPr wrap="none" rtlCol="0">
            <a:spAutoFit/>
          </a:bodyPr>
          <a:lstStyle/>
          <a:p>
            <a:pPr defTabSz="914225">
              <a:defRPr/>
            </a:pPr>
            <a:r>
              <a:rPr lang="en-US" sz="3529" b="1" kern="0" dirty="0"/>
              <a:t>Resiliency</a:t>
            </a:r>
          </a:p>
        </p:txBody>
      </p:sp>
      <p:sp>
        <p:nvSpPr>
          <p:cNvPr id="5" name="TextBox 4"/>
          <p:cNvSpPr txBox="1"/>
          <p:nvPr/>
        </p:nvSpPr>
        <p:spPr>
          <a:xfrm>
            <a:off x="-29570" y="3143193"/>
            <a:ext cx="1402948" cy="575094"/>
          </a:xfrm>
          <a:prstGeom prst="rect">
            <a:avLst/>
          </a:prstGeom>
          <a:noFill/>
        </p:spPr>
        <p:txBody>
          <a:bodyPr wrap="none" rtlCol="0">
            <a:spAutoFit/>
          </a:bodyPr>
          <a:lstStyle/>
          <a:p>
            <a:pPr defTabSz="914225">
              <a:defRPr/>
            </a:pPr>
            <a:r>
              <a:rPr lang="en-US" sz="3137" b="1" kern="0" dirty="0"/>
              <a:t>Backup</a:t>
            </a:r>
            <a:endParaRPr lang="en-US" sz="2353" b="1" kern="0" dirty="0"/>
          </a:p>
        </p:txBody>
      </p:sp>
      <p:sp>
        <p:nvSpPr>
          <p:cNvPr id="6" name="TextBox 5"/>
          <p:cNvSpPr txBox="1"/>
          <p:nvPr/>
        </p:nvSpPr>
        <p:spPr>
          <a:xfrm>
            <a:off x="4527257" y="3143193"/>
            <a:ext cx="3085151" cy="573280"/>
          </a:xfrm>
          <a:prstGeom prst="rect">
            <a:avLst/>
          </a:prstGeom>
          <a:noFill/>
        </p:spPr>
        <p:txBody>
          <a:bodyPr wrap="none" rtlCol="0">
            <a:spAutoFit/>
          </a:bodyPr>
          <a:lstStyle/>
          <a:p>
            <a:pPr defTabSz="914225">
              <a:defRPr/>
            </a:pPr>
            <a:r>
              <a:rPr lang="en-US" sz="3137" b="1" kern="0" dirty="0"/>
              <a:t>Disaster recovery</a:t>
            </a:r>
          </a:p>
        </p:txBody>
      </p:sp>
      <p:sp>
        <p:nvSpPr>
          <p:cNvPr id="7" name="TextBox 6"/>
          <p:cNvSpPr txBox="1"/>
          <p:nvPr/>
        </p:nvSpPr>
        <p:spPr>
          <a:xfrm>
            <a:off x="9009381" y="3143192"/>
            <a:ext cx="2855714" cy="573280"/>
          </a:xfrm>
          <a:prstGeom prst="rect">
            <a:avLst/>
          </a:prstGeom>
          <a:noFill/>
        </p:spPr>
        <p:txBody>
          <a:bodyPr wrap="none" rtlCol="0">
            <a:spAutoFit/>
          </a:bodyPr>
          <a:lstStyle/>
          <a:p>
            <a:pPr defTabSz="914225">
              <a:defRPr/>
            </a:pPr>
            <a:r>
              <a:rPr lang="en-US" sz="3137" b="1" kern="0" dirty="0"/>
              <a:t>High availability</a:t>
            </a:r>
          </a:p>
        </p:txBody>
      </p:sp>
      <p:sp>
        <p:nvSpPr>
          <p:cNvPr id="8" name="TextBox 7"/>
          <p:cNvSpPr txBox="1"/>
          <p:nvPr/>
        </p:nvSpPr>
        <p:spPr>
          <a:xfrm>
            <a:off x="10428720" y="1852206"/>
            <a:ext cx="1519946" cy="512935"/>
          </a:xfrm>
          <a:prstGeom prst="rect">
            <a:avLst/>
          </a:prstGeom>
          <a:noFill/>
        </p:spPr>
        <p:txBody>
          <a:bodyPr wrap="none" rtlCol="0">
            <a:spAutoFit/>
          </a:bodyPr>
          <a:lstStyle/>
          <a:p>
            <a:pPr defTabSz="914225">
              <a:defRPr/>
            </a:pPr>
            <a:r>
              <a:rPr lang="en-US" sz="2745" kern="0" dirty="0">
                <a:solidFill>
                  <a:sysClr val="windowText" lastClr="000000"/>
                </a:solidFill>
              </a:rPr>
              <a:t>RPO/RTO</a:t>
            </a:r>
            <a:endParaRPr lang="en-US" sz="2353" kern="0" dirty="0">
              <a:solidFill>
                <a:sysClr val="windowText" lastClr="000000"/>
              </a:solidFill>
            </a:endParaRPr>
          </a:p>
        </p:txBody>
      </p:sp>
      <p:cxnSp>
        <p:nvCxnSpPr>
          <p:cNvPr id="11" name="Straight Connector 10"/>
          <p:cNvCxnSpPr/>
          <p:nvPr/>
        </p:nvCxnSpPr>
        <p:spPr>
          <a:xfrm flipV="1">
            <a:off x="842765" y="2691436"/>
            <a:ext cx="10261847" cy="1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946596" y="2706414"/>
            <a:ext cx="0" cy="47980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104612" y="2706414"/>
            <a:ext cx="0" cy="47980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0055210" y="2074528"/>
            <a:ext cx="279659" cy="178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rot="5400000">
            <a:off x="5788479" y="-2794119"/>
            <a:ext cx="345090" cy="1028718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kern="0">
              <a:solidFill>
                <a:sysClr val="windowText" lastClr="000000"/>
              </a:solidFill>
            </a:endParaRPr>
          </a:p>
        </p:txBody>
      </p:sp>
      <p:sp>
        <p:nvSpPr>
          <p:cNvPr id="28" name="TextBox 27"/>
          <p:cNvSpPr txBox="1"/>
          <p:nvPr/>
        </p:nvSpPr>
        <p:spPr>
          <a:xfrm>
            <a:off x="269239" y="3648729"/>
            <a:ext cx="1281080" cy="452590"/>
          </a:xfrm>
          <a:prstGeom prst="rect">
            <a:avLst/>
          </a:prstGeom>
          <a:noFill/>
        </p:spPr>
        <p:txBody>
          <a:bodyPr wrap="none" rtlCol="0">
            <a:spAutoFit/>
          </a:bodyPr>
          <a:lstStyle/>
          <a:p>
            <a:pPr defTabSz="914225">
              <a:defRPr/>
            </a:pPr>
            <a:r>
              <a:rPr lang="en-US" sz="2353" kern="0" dirty="0">
                <a:solidFill>
                  <a:sysClr val="windowText" lastClr="000000"/>
                </a:solidFill>
              </a:rPr>
              <a:t>RTO &gt;&gt; 0</a:t>
            </a:r>
          </a:p>
        </p:txBody>
      </p:sp>
      <p:sp>
        <p:nvSpPr>
          <p:cNvPr id="29" name="TextBox 28"/>
          <p:cNvSpPr txBox="1"/>
          <p:nvPr/>
        </p:nvSpPr>
        <p:spPr>
          <a:xfrm>
            <a:off x="5413996" y="3637823"/>
            <a:ext cx="1130217" cy="452590"/>
          </a:xfrm>
          <a:prstGeom prst="rect">
            <a:avLst/>
          </a:prstGeom>
          <a:noFill/>
        </p:spPr>
        <p:txBody>
          <a:bodyPr wrap="none" rtlCol="0">
            <a:spAutoFit/>
          </a:bodyPr>
          <a:lstStyle/>
          <a:p>
            <a:pPr defTabSz="914225">
              <a:defRPr/>
            </a:pPr>
            <a:r>
              <a:rPr lang="en-US" sz="2353" kern="0" dirty="0">
                <a:solidFill>
                  <a:sysClr val="windowText" lastClr="000000"/>
                </a:solidFill>
              </a:rPr>
              <a:t>RTO &gt; 0</a:t>
            </a:r>
          </a:p>
        </p:txBody>
      </p:sp>
      <p:sp>
        <p:nvSpPr>
          <p:cNvPr id="30" name="TextBox 29"/>
          <p:cNvSpPr txBox="1"/>
          <p:nvPr/>
        </p:nvSpPr>
        <p:spPr>
          <a:xfrm>
            <a:off x="10568438" y="3648729"/>
            <a:ext cx="1130217" cy="452590"/>
          </a:xfrm>
          <a:prstGeom prst="rect">
            <a:avLst/>
          </a:prstGeom>
          <a:noFill/>
        </p:spPr>
        <p:txBody>
          <a:bodyPr wrap="none" rtlCol="0">
            <a:spAutoFit/>
          </a:bodyPr>
          <a:lstStyle/>
          <a:p>
            <a:pPr defTabSz="914225">
              <a:defRPr/>
            </a:pPr>
            <a:r>
              <a:rPr lang="en-US" sz="2353" kern="0" dirty="0">
                <a:solidFill>
                  <a:sysClr val="windowText" lastClr="000000"/>
                </a:solidFill>
              </a:rPr>
              <a:t>RTO = 0</a:t>
            </a:r>
          </a:p>
        </p:txBody>
      </p:sp>
      <p:sp>
        <p:nvSpPr>
          <p:cNvPr id="34" name="TextBox 33"/>
          <p:cNvSpPr txBox="1"/>
          <p:nvPr/>
        </p:nvSpPr>
        <p:spPr>
          <a:xfrm>
            <a:off x="119834" y="1852206"/>
            <a:ext cx="2709566" cy="512935"/>
          </a:xfrm>
          <a:prstGeom prst="rect">
            <a:avLst/>
          </a:prstGeom>
          <a:noFill/>
        </p:spPr>
        <p:txBody>
          <a:bodyPr wrap="none" rtlCol="0">
            <a:spAutoFit/>
          </a:bodyPr>
          <a:lstStyle/>
          <a:p>
            <a:pPr defTabSz="914225">
              <a:defRPr/>
            </a:pPr>
            <a:r>
              <a:rPr lang="en-US" sz="2745" kern="0" dirty="0">
                <a:solidFill>
                  <a:sysClr val="windowText" lastClr="000000"/>
                </a:solidFill>
              </a:rPr>
              <a:t>Cost / Complexity</a:t>
            </a:r>
          </a:p>
        </p:txBody>
      </p:sp>
      <p:cxnSp>
        <p:nvCxnSpPr>
          <p:cNvPr id="35" name="Straight Arrow Connector 34"/>
          <p:cNvCxnSpPr/>
          <p:nvPr/>
        </p:nvCxnSpPr>
        <p:spPr>
          <a:xfrm flipV="1">
            <a:off x="3107917" y="2076313"/>
            <a:ext cx="277596" cy="487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0901" y="4589450"/>
            <a:ext cx="1472801" cy="512935"/>
          </a:xfrm>
          <a:prstGeom prst="rect">
            <a:avLst/>
          </a:prstGeom>
          <a:noFill/>
        </p:spPr>
        <p:txBody>
          <a:bodyPr wrap="none" rtlCol="0">
            <a:spAutoFit/>
          </a:bodyPr>
          <a:lstStyle/>
          <a:p>
            <a:pPr defTabSz="914225">
              <a:defRPr/>
            </a:pPr>
            <a:r>
              <a:rPr lang="en-US" sz="2745" b="1" kern="0" dirty="0">
                <a:solidFill>
                  <a:schemeClr val="accent1">
                    <a:lumMod val="75000"/>
                  </a:schemeClr>
                </a:solidFill>
              </a:rPr>
              <a:t>Best For:</a:t>
            </a:r>
          </a:p>
        </p:txBody>
      </p:sp>
      <p:sp>
        <p:nvSpPr>
          <p:cNvPr id="39" name="TextBox 38"/>
          <p:cNvSpPr txBox="1"/>
          <p:nvPr/>
        </p:nvSpPr>
        <p:spPr>
          <a:xfrm>
            <a:off x="194537" y="4952982"/>
            <a:ext cx="4136480" cy="1176733"/>
          </a:xfrm>
          <a:prstGeom prst="rect">
            <a:avLst/>
          </a:prstGeom>
          <a:noFill/>
        </p:spPr>
        <p:txBody>
          <a:bodyPr wrap="none" rtlCol="0">
            <a:spAutoFit/>
          </a:bodyPr>
          <a:lstStyle/>
          <a:p>
            <a:pPr defTabSz="914225">
              <a:defRPr/>
            </a:pPr>
            <a:r>
              <a:rPr lang="en-US" sz="2353" kern="0" dirty="0">
                <a:solidFill>
                  <a:sysClr val="windowText" lastClr="000000"/>
                </a:solidFill>
              </a:rPr>
              <a:t>Data deletion</a:t>
            </a:r>
          </a:p>
          <a:p>
            <a:pPr defTabSz="914225">
              <a:defRPr/>
            </a:pPr>
            <a:r>
              <a:rPr lang="en-US" sz="2353" kern="0" dirty="0">
                <a:solidFill>
                  <a:sysClr val="windowText" lastClr="000000"/>
                </a:solidFill>
              </a:rPr>
              <a:t>Data corruption</a:t>
            </a:r>
          </a:p>
          <a:p>
            <a:pPr defTabSz="914225">
              <a:defRPr/>
            </a:pPr>
            <a:r>
              <a:rPr lang="en-US" sz="2353" kern="0" dirty="0">
                <a:solidFill>
                  <a:sysClr val="windowText" lastClr="000000"/>
                </a:solidFill>
              </a:rPr>
              <a:t>Legal, governance &amp; compliance</a:t>
            </a:r>
          </a:p>
        </p:txBody>
      </p:sp>
      <p:sp>
        <p:nvSpPr>
          <p:cNvPr id="40" name="TextBox 39"/>
          <p:cNvSpPr txBox="1"/>
          <p:nvPr/>
        </p:nvSpPr>
        <p:spPr>
          <a:xfrm>
            <a:off x="4729611" y="4952981"/>
            <a:ext cx="4251199" cy="1538804"/>
          </a:xfrm>
          <a:prstGeom prst="rect">
            <a:avLst/>
          </a:prstGeom>
          <a:noFill/>
        </p:spPr>
        <p:txBody>
          <a:bodyPr wrap="none" rtlCol="0">
            <a:spAutoFit/>
          </a:bodyPr>
          <a:lstStyle/>
          <a:p>
            <a:pPr defTabSz="914225">
              <a:defRPr/>
            </a:pPr>
            <a:r>
              <a:rPr lang="en-US" sz="2353" kern="0" dirty="0">
                <a:solidFill>
                  <a:sysClr val="windowText" lastClr="000000"/>
                </a:solidFill>
              </a:rPr>
              <a:t>Protection for unplanned failures</a:t>
            </a:r>
          </a:p>
          <a:p>
            <a:pPr defTabSz="914225">
              <a:defRPr/>
            </a:pPr>
            <a:r>
              <a:rPr lang="en-US" sz="2353" kern="0" dirty="0">
                <a:solidFill>
                  <a:sysClr val="windowText" lastClr="000000"/>
                </a:solidFill>
              </a:rPr>
              <a:t>Don’t want to re-architect for HA</a:t>
            </a:r>
          </a:p>
          <a:p>
            <a:pPr defTabSz="914225">
              <a:defRPr/>
            </a:pPr>
            <a:r>
              <a:rPr lang="en-US" sz="2353" kern="0" dirty="0">
                <a:solidFill>
                  <a:sysClr val="windowText" lastClr="000000"/>
                </a:solidFill>
              </a:rPr>
              <a:t>Don’t want the cost of HA</a:t>
            </a:r>
          </a:p>
          <a:p>
            <a:pPr defTabSz="914225">
              <a:defRPr/>
            </a:pPr>
            <a:r>
              <a:rPr lang="en-US" sz="2353" kern="0" dirty="0">
                <a:solidFill>
                  <a:sysClr val="windowText" lastClr="000000"/>
                </a:solidFill>
              </a:rPr>
              <a:t>Large scale failures</a:t>
            </a:r>
          </a:p>
        </p:txBody>
      </p:sp>
      <p:sp>
        <p:nvSpPr>
          <p:cNvPr id="41" name="TextBox 40"/>
          <p:cNvSpPr txBox="1"/>
          <p:nvPr/>
        </p:nvSpPr>
        <p:spPr>
          <a:xfrm>
            <a:off x="9429979" y="4952981"/>
            <a:ext cx="2657706" cy="1538804"/>
          </a:xfrm>
          <a:prstGeom prst="rect">
            <a:avLst/>
          </a:prstGeom>
          <a:noFill/>
        </p:spPr>
        <p:txBody>
          <a:bodyPr wrap="none" rtlCol="0">
            <a:spAutoFit/>
          </a:bodyPr>
          <a:lstStyle/>
          <a:p>
            <a:pPr defTabSz="914225">
              <a:defRPr/>
            </a:pPr>
            <a:r>
              <a:rPr lang="en-US" sz="2353" kern="0" dirty="0">
                <a:solidFill>
                  <a:sysClr val="windowText" lastClr="000000"/>
                </a:solidFill>
              </a:rPr>
              <a:t>Mission critical apps</a:t>
            </a:r>
          </a:p>
          <a:p>
            <a:pPr defTabSz="914225">
              <a:defRPr/>
            </a:pPr>
            <a:r>
              <a:rPr lang="en-US" sz="2353" kern="0" dirty="0">
                <a:solidFill>
                  <a:sysClr val="windowText" lastClr="000000"/>
                </a:solidFill>
              </a:rPr>
              <a:t>New apps</a:t>
            </a:r>
          </a:p>
          <a:p>
            <a:pPr defTabSz="914225">
              <a:defRPr/>
            </a:pPr>
            <a:r>
              <a:rPr lang="en-US" sz="2353" kern="0" dirty="0">
                <a:solidFill>
                  <a:sysClr val="windowText" lastClr="000000"/>
                </a:solidFill>
              </a:rPr>
              <a:t>Localized failures</a:t>
            </a:r>
          </a:p>
          <a:p>
            <a:pPr defTabSz="914225">
              <a:defRPr/>
            </a:pPr>
            <a:endParaRPr lang="en-US" sz="2353" kern="0" dirty="0">
              <a:solidFill>
                <a:sysClr val="windowText" lastClr="000000"/>
              </a:solidFill>
            </a:endParaRPr>
          </a:p>
        </p:txBody>
      </p:sp>
      <p:cxnSp>
        <p:nvCxnSpPr>
          <p:cNvPr id="55" name="Straight Connector 54"/>
          <p:cNvCxnSpPr/>
          <p:nvPr/>
        </p:nvCxnSpPr>
        <p:spPr>
          <a:xfrm>
            <a:off x="129460" y="5027683"/>
            <a:ext cx="1176025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42765" y="2698925"/>
            <a:ext cx="0" cy="47980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Title 1"/>
          <p:cNvSpPr>
            <a:spLocks noGrp="1"/>
          </p:cNvSpPr>
          <p:nvPr>
            <p:ph type="title"/>
          </p:nvPr>
        </p:nvSpPr>
        <p:spPr>
          <a:xfrm>
            <a:off x="269241" y="-7294"/>
            <a:ext cx="11655840" cy="899537"/>
          </a:xfrm>
        </p:spPr>
        <p:txBody>
          <a:bodyPr/>
          <a:lstStyle/>
          <a:p>
            <a:r>
              <a:rPr lang="en-US" dirty="0"/>
              <a:t>Resiliency</a:t>
            </a:r>
          </a:p>
        </p:txBody>
      </p:sp>
    </p:spTree>
    <p:extLst>
      <p:ext uri="{BB962C8B-B14F-4D97-AF65-F5344CB8AC3E}">
        <p14:creationId xmlns:p14="http://schemas.microsoft.com/office/powerpoint/2010/main" val="16811135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Availability</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Ability to handle failures</a:t>
            </a:r>
          </a:p>
          <a:p>
            <a:r>
              <a:rPr lang="en-IN" dirty="0"/>
              <a:t>Provisions or ability to handle or absorb fluctuations in availability, load and temporary failures</a:t>
            </a:r>
          </a:p>
          <a:p>
            <a:r>
              <a:rPr lang="en-IN" dirty="0"/>
              <a:t>Being online, available with acceptable performance</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489351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 What is the SLA of the application </a:t>
            </a:r>
          </a:p>
        </p:txBody>
      </p:sp>
      <p:pic>
        <p:nvPicPr>
          <p:cNvPr id="4" name="Content Placeholder 3">
            <a:extLst>
              <a:ext uri="{FF2B5EF4-FFF2-40B4-BE49-F238E27FC236}">
                <a16:creationId xmlns:a16="http://schemas.microsoft.com/office/drawing/2014/main" id="{05D22899-783B-44F6-A169-1DF09425C88F}"/>
              </a:ext>
            </a:extLst>
          </p:cNvPr>
          <p:cNvPicPr>
            <a:picLocks noGrp="1" noChangeAspect="1"/>
          </p:cNvPicPr>
          <p:nvPr>
            <p:ph idx="1"/>
          </p:nvPr>
        </p:nvPicPr>
        <p:blipFill>
          <a:blip r:embed="rId2"/>
          <a:stretch>
            <a:fillRect/>
          </a:stretch>
        </p:blipFill>
        <p:spPr>
          <a:xfrm>
            <a:off x="1100137" y="2367756"/>
            <a:ext cx="9991725" cy="3267075"/>
          </a:xfrm>
          <a:prstGeom prst="rect">
            <a:avLst/>
          </a:prstGeom>
        </p:spPr>
      </p:pic>
    </p:spTree>
    <p:extLst>
      <p:ext uri="{BB962C8B-B14F-4D97-AF65-F5344CB8AC3E}">
        <p14:creationId xmlns:p14="http://schemas.microsoft.com/office/powerpoint/2010/main" val="2501472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What are availability capability of applications</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Evaluate all components of application</a:t>
            </a:r>
          </a:p>
          <a:p>
            <a:r>
              <a:rPr lang="en-IN" dirty="0"/>
              <a:t>Check redundancy for them.</a:t>
            </a:r>
          </a:p>
          <a:p>
            <a:r>
              <a:rPr lang="en-IN" dirty="0"/>
              <a:t>For redundant component, check if they can detect failure and may be auto heal</a:t>
            </a:r>
          </a:p>
          <a:p>
            <a:r>
              <a:rPr lang="en-IN" dirty="0"/>
              <a:t>For single point of failures, look for impact if misconfigured, unreachable</a:t>
            </a:r>
          </a:p>
          <a:p>
            <a:r>
              <a:rPr lang="en-IN" dirty="0"/>
              <a:t> </a:t>
            </a:r>
          </a:p>
        </p:txBody>
      </p:sp>
    </p:spTree>
    <p:extLst>
      <p:ext uri="{BB962C8B-B14F-4D97-AF65-F5344CB8AC3E}">
        <p14:creationId xmlns:p14="http://schemas.microsoft.com/office/powerpoint/2010/main" val="131979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Availability capabilities of dependent apps</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Check for availability SLA of dependent apps</a:t>
            </a:r>
          </a:p>
          <a:p>
            <a:r>
              <a:rPr lang="en-IN" dirty="0"/>
              <a:t>Ensure your SLA is not more stringent than apps SLA</a:t>
            </a:r>
          </a:p>
        </p:txBody>
      </p:sp>
    </p:spTree>
    <p:extLst>
      <p:ext uri="{BB962C8B-B14F-4D97-AF65-F5344CB8AC3E}">
        <p14:creationId xmlns:p14="http://schemas.microsoft.com/office/powerpoint/2010/main" val="2725839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What Azure provides	</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Availability sets</a:t>
            </a:r>
          </a:p>
          <a:p>
            <a:r>
              <a:rPr lang="en-IN" dirty="0"/>
              <a:t>Availability zones</a:t>
            </a:r>
          </a:p>
          <a:p>
            <a:r>
              <a:rPr lang="en-IN" dirty="0"/>
              <a:t>Load balancing</a:t>
            </a:r>
          </a:p>
          <a:p>
            <a:pPr lvl="1"/>
            <a:r>
              <a:rPr lang="en-IN" dirty="0"/>
              <a:t>Traffic Manager</a:t>
            </a:r>
          </a:p>
          <a:p>
            <a:pPr lvl="1"/>
            <a:r>
              <a:rPr lang="en-IN" dirty="0"/>
              <a:t>Application Gateway</a:t>
            </a:r>
          </a:p>
          <a:p>
            <a:pPr lvl="1"/>
            <a:r>
              <a:rPr lang="en-IN" dirty="0"/>
              <a:t>Load balancer</a:t>
            </a:r>
          </a:p>
          <a:p>
            <a:pPr lvl="1"/>
            <a:r>
              <a:rPr lang="en-IN"/>
              <a:t>Front Door</a:t>
            </a:r>
            <a:endParaRPr lang="en-IN" dirty="0"/>
          </a:p>
          <a:p>
            <a:r>
              <a:rPr lang="en-IN" dirty="0"/>
              <a:t>PaaS HA</a:t>
            </a:r>
          </a:p>
        </p:txBody>
      </p:sp>
    </p:spTree>
    <p:extLst>
      <p:ext uri="{BB962C8B-B14F-4D97-AF65-F5344CB8AC3E}">
        <p14:creationId xmlns:p14="http://schemas.microsoft.com/office/powerpoint/2010/main" val="149011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89887-90C7-4CA7-BA3B-9BD979FA326E}"/>
              </a:ext>
            </a:extLst>
          </p:cNvPr>
          <p:cNvSpPr>
            <a:spLocks noGrp="1"/>
          </p:cNvSpPr>
          <p:nvPr>
            <p:ph type="title"/>
          </p:nvPr>
        </p:nvSpPr>
        <p:spPr>
          <a:xfrm>
            <a:off x="434788" y="32497"/>
            <a:ext cx="10515600" cy="1325563"/>
          </a:xfrm>
        </p:spPr>
        <p:txBody>
          <a:bodyPr/>
          <a:lstStyle/>
          <a:p>
            <a:r>
              <a:rPr lang="en-GB" dirty="0"/>
              <a:t>Azure Solution Architecture : Where do we start?</a:t>
            </a:r>
            <a:endParaRPr lang="cy-GB" dirty="0"/>
          </a:p>
        </p:txBody>
      </p:sp>
      <p:sp>
        <p:nvSpPr>
          <p:cNvPr id="6" name="Rectangle 5">
            <a:extLst>
              <a:ext uri="{FF2B5EF4-FFF2-40B4-BE49-F238E27FC236}">
                <a16:creationId xmlns:a16="http://schemas.microsoft.com/office/drawing/2014/main" id="{A0D22713-0B58-44FB-BEC4-9FE289AA5D6C}"/>
              </a:ext>
            </a:extLst>
          </p:cNvPr>
          <p:cNvSpPr/>
          <p:nvPr/>
        </p:nvSpPr>
        <p:spPr bwMode="auto">
          <a:xfrm>
            <a:off x="293688" y="1181588"/>
            <a:ext cx="1794967" cy="17480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 name="Rectangle 6">
            <a:extLst>
              <a:ext uri="{FF2B5EF4-FFF2-40B4-BE49-F238E27FC236}">
                <a16:creationId xmlns:a16="http://schemas.microsoft.com/office/drawing/2014/main" id="{DD0751EF-E1C4-4BDB-9D41-95CF5B32DE2D}"/>
              </a:ext>
            </a:extLst>
          </p:cNvPr>
          <p:cNvSpPr/>
          <p:nvPr/>
        </p:nvSpPr>
        <p:spPr bwMode="auto">
          <a:xfrm>
            <a:off x="293688" y="2976555"/>
            <a:ext cx="1794967" cy="17480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 name="Rectangle 7">
            <a:extLst>
              <a:ext uri="{FF2B5EF4-FFF2-40B4-BE49-F238E27FC236}">
                <a16:creationId xmlns:a16="http://schemas.microsoft.com/office/drawing/2014/main" id="{D606ADB0-1FD0-4F1D-8D74-6C2A54BC2246}"/>
              </a:ext>
            </a:extLst>
          </p:cNvPr>
          <p:cNvSpPr/>
          <p:nvPr/>
        </p:nvSpPr>
        <p:spPr bwMode="auto">
          <a:xfrm>
            <a:off x="293688" y="4771521"/>
            <a:ext cx="1794967" cy="17949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 name="Text Placeholder 4">
            <a:extLst>
              <a:ext uri="{FF2B5EF4-FFF2-40B4-BE49-F238E27FC236}">
                <a16:creationId xmlns:a16="http://schemas.microsoft.com/office/drawing/2014/main" id="{58A8D4D5-1C7C-4F06-8760-923E1786D82F}"/>
              </a:ext>
            </a:extLst>
          </p:cNvPr>
          <p:cNvSpPr txBox="1">
            <a:spLocks/>
          </p:cNvSpPr>
          <p:nvPr/>
        </p:nvSpPr>
        <p:spPr>
          <a:xfrm>
            <a:off x="2062089" y="1181588"/>
            <a:ext cx="9860673" cy="1748028"/>
          </a:xfrm>
          <a:prstGeom prst="rect">
            <a:avLst/>
          </a:prstGeom>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3000" b="0" i="0" u="none" strike="noStrike" kern="1200" cap="none" spc="-69" normalizeH="0" baseline="0" noProof="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Purpose</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2000" b="0" i="0" u="none" strike="noStrike" kern="1200" cap="none" spc="0" normalizeH="0" baseline="0" noProof="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High level functional requirements – what does the solution need to do?</a:t>
            </a:r>
          </a:p>
        </p:txBody>
      </p:sp>
      <p:sp>
        <p:nvSpPr>
          <p:cNvPr id="11" name="Text Placeholder 4">
            <a:extLst>
              <a:ext uri="{FF2B5EF4-FFF2-40B4-BE49-F238E27FC236}">
                <a16:creationId xmlns:a16="http://schemas.microsoft.com/office/drawing/2014/main" id="{4925A235-0169-4554-A9AC-E7D29411649E}"/>
              </a:ext>
            </a:extLst>
          </p:cNvPr>
          <p:cNvSpPr txBox="1">
            <a:spLocks/>
          </p:cNvSpPr>
          <p:nvPr/>
        </p:nvSpPr>
        <p:spPr>
          <a:xfrm>
            <a:off x="2062090" y="2976553"/>
            <a:ext cx="9544694" cy="1748028"/>
          </a:xfrm>
          <a:prstGeom prst="rect">
            <a:avLst/>
          </a:prstGeom>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3000"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Success Criteria</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2000"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What does the solution need to do to achieve the purpose.</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2000"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How does it need to do it, including availability and non-functional requirements.</a:t>
            </a:r>
          </a:p>
        </p:txBody>
      </p:sp>
      <p:sp>
        <p:nvSpPr>
          <p:cNvPr id="12" name="Text Placeholder 4">
            <a:extLst>
              <a:ext uri="{FF2B5EF4-FFF2-40B4-BE49-F238E27FC236}">
                <a16:creationId xmlns:a16="http://schemas.microsoft.com/office/drawing/2014/main" id="{2EC51FF3-A38B-48FC-97C0-B1CEF30E437F}"/>
              </a:ext>
            </a:extLst>
          </p:cNvPr>
          <p:cNvSpPr txBox="1">
            <a:spLocks/>
          </p:cNvSpPr>
          <p:nvPr/>
        </p:nvSpPr>
        <p:spPr>
          <a:xfrm>
            <a:off x="2062089" y="4771520"/>
            <a:ext cx="9860673" cy="1792850"/>
          </a:xfrm>
          <a:prstGeom prst="rect">
            <a:avLst/>
          </a:prstGeom>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3000" b="0" i="0" u="none" strike="noStrike" kern="1200" cap="none" spc="-69" normalizeH="0" baseline="0" noProof="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Stakeholders</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2000" b="0" i="0" u="none" strike="noStrike" kern="1200" cap="none" spc="-69" normalizeH="0" baseline="0" noProof="0">
                <a:ln>
                  <a:noFill/>
                </a:ln>
                <a:gradFill>
                  <a:gsLst>
                    <a:gs pos="5417">
                      <a:srgbClr val="353535"/>
                    </a:gs>
                    <a:gs pos="28000">
                      <a:srgbClr val="353535"/>
                    </a:gs>
                  </a:gsLst>
                  <a:lin ang="5400000" scaled="0"/>
                </a:gradFill>
                <a:effectLst/>
                <a:uLnTx/>
                <a:uFillTx/>
                <a:latin typeface="Segoe UI" panose="020B0502040204020203" pitchFamily="34" charset="0"/>
                <a:ea typeface="+mn-ea"/>
                <a:cs typeface="Segoe UI" panose="020B0502040204020203" pitchFamily="34" charset="0"/>
              </a:rPr>
              <a:t>Are there other (internal or external) customers involved with an SLA too?</a:t>
            </a:r>
          </a:p>
        </p:txBody>
      </p:sp>
      <p:sp>
        <p:nvSpPr>
          <p:cNvPr id="13" name="Oval 12" descr="Compass">
            <a:extLst>
              <a:ext uri="{FF2B5EF4-FFF2-40B4-BE49-F238E27FC236}">
                <a16:creationId xmlns:a16="http://schemas.microsoft.com/office/drawing/2014/main" id="{C9513C3A-10FF-4FEA-A1EB-90500C8B2FBC}"/>
              </a:ext>
            </a:extLst>
          </p:cNvPr>
          <p:cNvSpPr/>
          <p:nvPr/>
        </p:nvSpPr>
        <p:spPr>
          <a:xfrm>
            <a:off x="521690" y="1360178"/>
            <a:ext cx="1312397" cy="1312397"/>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sp>
      <p:sp>
        <p:nvSpPr>
          <p:cNvPr id="14" name="Oval 13" descr="Trophy">
            <a:extLst>
              <a:ext uri="{FF2B5EF4-FFF2-40B4-BE49-F238E27FC236}">
                <a16:creationId xmlns:a16="http://schemas.microsoft.com/office/drawing/2014/main" id="{112AEEBF-9444-4355-B5A7-509E2CC1EE98}"/>
              </a:ext>
            </a:extLst>
          </p:cNvPr>
          <p:cNvSpPr/>
          <p:nvPr/>
        </p:nvSpPr>
        <p:spPr>
          <a:xfrm>
            <a:off x="521689" y="3194368"/>
            <a:ext cx="1312397" cy="1312397"/>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15" name="Oval 14" descr="Users">
            <a:extLst>
              <a:ext uri="{FF2B5EF4-FFF2-40B4-BE49-F238E27FC236}">
                <a16:creationId xmlns:a16="http://schemas.microsoft.com/office/drawing/2014/main" id="{38034372-C2A5-40F4-A91B-3DCABCCC3FFD}"/>
              </a:ext>
            </a:extLst>
          </p:cNvPr>
          <p:cNvSpPr/>
          <p:nvPr/>
        </p:nvSpPr>
        <p:spPr>
          <a:xfrm>
            <a:off x="534972" y="5020213"/>
            <a:ext cx="1312397" cy="1312397"/>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280598533"/>
      </p:ext>
    </p:extLst>
  </p:cSld>
  <p:clrMapOvr>
    <a:masterClrMapping/>
  </p:clrMapOvr>
  <mc:AlternateContent xmlns:mc="http://schemas.openxmlformats.org/markup-compatibility/2006" xmlns:p14="http://schemas.microsoft.com/office/powerpoint/2010/main">
    <mc:Choice Requires="p14">
      <p:transition spd="slow" p14:dur="2000" advTm="95128"/>
    </mc:Choice>
    <mc:Fallback xmlns="">
      <p:transition spd="slow" advTm="9512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5F2E-622B-48C9-BD64-8CEDBEB117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5E27F2-C782-4CD7-9DB5-233A88A4C115}"/>
              </a:ext>
            </a:extLst>
          </p:cNvPr>
          <p:cNvSpPr>
            <a:spLocks noGrp="1"/>
          </p:cNvSpPr>
          <p:nvPr>
            <p:ph idx="1"/>
          </p:nvPr>
        </p:nvSpPr>
        <p:spPr/>
        <p:txBody>
          <a:bodyPr/>
          <a:lstStyle/>
          <a:p>
            <a:endParaRPr lang="en-IN"/>
          </a:p>
        </p:txBody>
      </p:sp>
      <p:pic>
        <p:nvPicPr>
          <p:cNvPr id="1026" name="Picture 2" descr="Image result for azure decision tree">
            <a:extLst>
              <a:ext uri="{FF2B5EF4-FFF2-40B4-BE49-F238E27FC236}">
                <a16:creationId xmlns:a16="http://schemas.microsoft.com/office/drawing/2014/main" id="{7155CFB0-0E51-4598-8B6B-84E0DCEC7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0"/>
            <a:ext cx="6792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6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a:xfrm>
            <a:off x="1514292" y="513612"/>
            <a:ext cx="9894133" cy="1031216"/>
          </a:xfrm>
        </p:spPr>
        <p:txBody>
          <a:bodyPr anchor="b">
            <a:normAutofit/>
          </a:bodyPr>
          <a:lstStyle/>
          <a:p>
            <a:r>
              <a:rPr lang="en-IN" dirty="0"/>
              <a:t>Availability Set</a:t>
            </a:r>
          </a:p>
        </p:txBody>
      </p:sp>
      <p:pic>
        <p:nvPicPr>
          <p:cNvPr id="6" name="Picture 5">
            <a:extLst>
              <a:ext uri="{FF2B5EF4-FFF2-40B4-BE49-F238E27FC236}">
                <a16:creationId xmlns:a16="http://schemas.microsoft.com/office/drawing/2014/main" id="{E863FE26-85F2-4114-B2E3-9190A2D39DE6}"/>
              </a:ext>
            </a:extLst>
          </p:cNvPr>
          <p:cNvPicPr>
            <a:picLocks noChangeAspect="1"/>
          </p:cNvPicPr>
          <p:nvPr/>
        </p:nvPicPr>
        <p:blipFill>
          <a:blip r:embed="rId2"/>
          <a:stretch>
            <a:fillRect/>
          </a:stretch>
        </p:blipFill>
        <p:spPr>
          <a:xfrm>
            <a:off x="1514293" y="2699479"/>
            <a:ext cx="5069382" cy="2534691"/>
          </a:xfrm>
          <a:prstGeom prst="rect">
            <a:avLst/>
          </a:prstGeom>
        </p:spPr>
      </p:pic>
      <p:sp>
        <p:nvSpPr>
          <p:cNvPr id="5" name="AutoShape 4" descr="An illustration showing three availability sets. The first set has one update domain, the second has two update domains, and the third is without any update domain.">
            <a:extLst>
              <a:ext uri="{FF2B5EF4-FFF2-40B4-BE49-F238E27FC236}">
                <a16:creationId xmlns:a16="http://schemas.microsoft.com/office/drawing/2014/main" id="{7AD2336C-71B4-4D93-AD03-C556C8F52654}"/>
              </a:ext>
            </a:extLst>
          </p:cNvPr>
          <p:cNvSpPr>
            <a:spLocks noGrp="1" noChangeAspect="1" noChangeArrowheads="1"/>
          </p:cNvSpPr>
          <p:nvPr>
            <p:ph idx="1"/>
          </p:nvPr>
        </p:nvSpPr>
        <p:spPr bwMode="auto">
          <a:xfrm>
            <a:off x="7781373" y="2279151"/>
            <a:ext cx="3627063" cy="3387145"/>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 anchorCtr="0" compatLnSpc="1">
            <a:prstTxWarp prst="textNoShape">
              <a:avLst/>
            </a:prstTxWarp>
            <a:normAutofit/>
          </a:bodyPr>
          <a:lstStyle/>
          <a:p>
            <a:r>
              <a:rPr lang="en-IN" sz="2400" dirty="0"/>
              <a:t>Update domain</a:t>
            </a:r>
          </a:p>
          <a:p>
            <a:r>
              <a:rPr lang="en-IN" sz="2400" dirty="0"/>
              <a:t>Fault domain</a:t>
            </a:r>
          </a:p>
          <a:p>
            <a:endParaRPr lang="en-IN" sz="2400" dirty="0"/>
          </a:p>
          <a:p>
            <a:endParaRPr lang="en-IN" sz="2400" dirty="0"/>
          </a:p>
        </p:txBody>
      </p:sp>
    </p:spTree>
    <p:extLst>
      <p:ext uri="{BB962C8B-B14F-4D97-AF65-F5344CB8AC3E}">
        <p14:creationId xmlns:p14="http://schemas.microsoft.com/office/powerpoint/2010/main" val="4007441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Availability Zones</a:t>
            </a:r>
          </a:p>
        </p:txBody>
      </p:sp>
      <p:sp>
        <p:nvSpPr>
          <p:cNvPr id="5" name="AutoShape 4" descr="An illustration showing three availability zones within an Azure region. Each availability zone has its own set of resources and are connected with each other for replication of zone-redundant services.">
            <a:extLst>
              <a:ext uri="{FF2B5EF4-FFF2-40B4-BE49-F238E27FC236}">
                <a16:creationId xmlns:a16="http://schemas.microsoft.com/office/drawing/2014/main" id="{F2C25264-0DC4-4234-8B06-EF021BDC0C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A17D58A-76BC-45A8-8A68-FBEFB825A625}"/>
              </a:ext>
            </a:extLst>
          </p:cNvPr>
          <p:cNvPicPr>
            <a:picLocks noChangeAspect="1"/>
          </p:cNvPicPr>
          <p:nvPr/>
        </p:nvPicPr>
        <p:blipFill>
          <a:blip r:embed="rId2"/>
          <a:stretch>
            <a:fillRect/>
          </a:stretch>
        </p:blipFill>
        <p:spPr>
          <a:xfrm>
            <a:off x="3057525" y="1681163"/>
            <a:ext cx="5372100" cy="4438650"/>
          </a:xfrm>
          <a:prstGeom prst="rect">
            <a:avLst/>
          </a:prstGeom>
        </p:spPr>
      </p:pic>
    </p:spTree>
    <p:extLst>
      <p:ext uri="{BB962C8B-B14F-4D97-AF65-F5344CB8AC3E}">
        <p14:creationId xmlns:p14="http://schemas.microsoft.com/office/powerpoint/2010/main" val="1558674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Load Balancing</a:t>
            </a:r>
          </a:p>
        </p:txBody>
      </p:sp>
      <p:pic>
        <p:nvPicPr>
          <p:cNvPr id="5" name="Content Placeholder 4">
            <a:extLst>
              <a:ext uri="{FF2B5EF4-FFF2-40B4-BE49-F238E27FC236}">
                <a16:creationId xmlns:a16="http://schemas.microsoft.com/office/drawing/2014/main" id="{00B9689F-38F3-4EA6-B613-769B2CC928EB}"/>
              </a:ext>
            </a:extLst>
          </p:cNvPr>
          <p:cNvPicPr>
            <a:picLocks noGrp="1" noChangeAspect="1"/>
          </p:cNvPicPr>
          <p:nvPr>
            <p:ph idx="1"/>
          </p:nvPr>
        </p:nvPicPr>
        <p:blipFill>
          <a:blip r:embed="rId2"/>
          <a:stretch>
            <a:fillRect/>
          </a:stretch>
        </p:blipFill>
        <p:spPr>
          <a:xfrm>
            <a:off x="2946903" y="1825625"/>
            <a:ext cx="6298193" cy="4351338"/>
          </a:xfrm>
          <a:prstGeom prst="rect">
            <a:avLst/>
          </a:prstGeom>
        </p:spPr>
      </p:pic>
    </p:spTree>
    <p:extLst>
      <p:ext uri="{BB962C8B-B14F-4D97-AF65-F5344CB8AC3E}">
        <p14:creationId xmlns:p14="http://schemas.microsoft.com/office/powerpoint/2010/main" val="3851024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Multi-region deployment</a:t>
            </a:r>
          </a:p>
        </p:txBody>
      </p:sp>
      <p:sp>
        <p:nvSpPr>
          <p:cNvPr id="3" name="Text Placeholder 2"/>
          <p:cNvSpPr>
            <a:spLocks noGrp="1"/>
          </p:cNvSpPr>
          <p:nvPr>
            <p:ph type="body" sz="quarter" idx="11"/>
          </p:nvPr>
        </p:nvSpPr>
        <p:spPr>
          <a:xfrm>
            <a:off x="269241" y="1189494"/>
            <a:ext cx="11655840" cy="3137953"/>
          </a:xfrm>
        </p:spPr>
        <p:txBody>
          <a:bodyPr/>
          <a:lstStyle/>
          <a:p>
            <a:pPr marL="0" indent="0">
              <a:buNone/>
            </a:pPr>
            <a:r>
              <a:rPr lang="en-US" dirty="0"/>
              <a:t>Active/Passive  </a:t>
            </a:r>
          </a:p>
          <a:p>
            <a:pPr marL="0" indent="0">
              <a:buNone/>
            </a:pPr>
            <a:r>
              <a:rPr lang="en-US" dirty="0"/>
              <a:t>	</a:t>
            </a:r>
            <a:r>
              <a:rPr lang="en-US" sz="3137" dirty="0"/>
              <a:t>Only one region online with DR failover</a:t>
            </a:r>
          </a:p>
          <a:p>
            <a:pPr marL="0" indent="0">
              <a:buNone/>
            </a:pPr>
            <a:endParaRPr lang="en-US" dirty="0"/>
          </a:p>
          <a:p>
            <a:pPr marL="0" indent="0">
              <a:buNone/>
            </a:pPr>
            <a:r>
              <a:rPr lang="en-US" dirty="0"/>
              <a:t>Active/Active </a:t>
            </a:r>
          </a:p>
          <a:p>
            <a:pPr marL="0" indent="0">
              <a:buNone/>
            </a:pPr>
            <a:r>
              <a:rPr lang="en-US" dirty="0"/>
              <a:t>	</a:t>
            </a:r>
            <a:r>
              <a:rPr lang="en-US" sz="3137" dirty="0"/>
              <a:t>Round robin (all regions accept traffic)</a:t>
            </a:r>
          </a:p>
          <a:p>
            <a:pPr marL="0" indent="0">
              <a:buNone/>
            </a:pPr>
            <a:endParaRPr lang="en-US" dirty="0"/>
          </a:p>
          <a:p>
            <a:pPr marL="0" indent="0">
              <a:buNone/>
            </a:pPr>
            <a:r>
              <a:rPr lang="en-US" dirty="0"/>
              <a:t>Active performance </a:t>
            </a:r>
          </a:p>
          <a:p>
            <a:pPr marL="0" indent="0">
              <a:buNone/>
            </a:pPr>
            <a:r>
              <a:rPr lang="en-US" sz="3137" dirty="0"/>
              <a:t>	Many regions, user is routed to nearest</a:t>
            </a:r>
          </a:p>
        </p:txBody>
      </p:sp>
      <p:pic>
        <p:nvPicPr>
          <p:cNvPr id="4" name="Picture 3"/>
          <p:cNvPicPr>
            <a:picLocks noChangeAspect="1"/>
          </p:cNvPicPr>
          <p:nvPr/>
        </p:nvPicPr>
        <p:blipFill>
          <a:blip r:embed="rId2"/>
          <a:stretch>
            <a:fillRect/>
          </a:stretch>
        </p:blipFill>
        <p:spPr>
          <a:xfrm>
            <a:off x="8859977" y="590322"/>
            <a:ext cx="2906257" cy="5362737"/>
          </a:xfrm>
          <a:prstGeom prst="rect">
            <a:avLst/>
          </a:prstGeom>
        </p:spPr>
      </p:pic>
    </p:spTree>
    <p:extLst>
      <p:ext uri="{BB962C8B-B14F-4D97-AF65-F5344CB8AC3E}">
        <p14:creationId xmlns:p14="http://schemas.microsoft.com/office/powerpoint/2010/main" val="426875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Multi-region deployment for OLTP (active/passive)</a:t>
            </a:r>
          </a:p>
        </p:txBody>
      </p:sp>
      <p:cxnSp>
        <p:nvCxnSpPr>
          <p:cNvPr id="100" name="Straight Connector 99"/>
          <p:cNvCxnSpPr/>
          <p:nvPr/>
        </p:nvCxnSpPr>
        <p:spPr>
          <a:xfrm flipH="1">
            <a:off x="5419587" y="2457874"/>
            <a:ext cx="5154" cy="39864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535995" y="6136557"/>
            <a:ext cx="259653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West US (Primary)</a:t>
            </a:r>
          </a:p>
        </p:txBody>
      </p:sp>
      <p:sp>
        <p:nvSpPr>
          <p:cNvPr id="102" name="TextBox 101"/>
          <p:cNvSpPr txBox="1"/>
          <p:nvPr/>
        </p:nvSpPr>
        <p:spPr>
          <a:xfrm>
            <a:off x="6791416" y="6136557"/>
            <a:ext cx="279562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East US (Secondary)</a:t>
            </a:r>
          </a:p>
        </p:txBody>
      </p:sp>
      <p:sp>
        <p:nvSpPr>
          <p:cNvPr id="208" name="TextBox 207"/>
          <p:cNvSpPr txBox="1"/>
          <p:nvPr/>
        </p:nvSpPr>
        <p:spPr>
          <a:xfrm>
            <a:off x="5017524" y="5258812"/>
            <a:ext cx="836112" cy="506833"/>
          </a:xfrm>
          <a:prstGeom prst="rect">
            <a:avLst/>
          </a:prstGeom>
          <a:noFill/>
        </p:spPr>
        <p:txBody>
          <a:bodyPr wrap="none" lIns="179285" tIns="143428" rIns="179285" bIns="143428" rtlCol="0">
            <a:spAutoFit/>
          </a:bodyPr>
          <a:lstStyle/>
          <a:p>
            <a:pPr>
              <a:lnSpc>
                <a:spcPct val="90000"/>
              </a:lnSpc>
              <a:spcAft>
                <a:spcPts val="588"/>
              </a:spcAft>
            </a:pPr>
            <a:r>
              <a:rPr lang="en-US" sz="1568" dirty="0" err="1">
                <a:gradFill>
                  <a:gsLst>
                    <a:gs pos="2917">
                      <a:schemeClr val="tx1"/>
                    </a:gs>
                    <a:gs pos="30000">
                      <a:schemeClr val="tx1"/>
                    </a:gs>
                  </a:gsLst>
                  <a:lin ang="5400000" scaled="0"/>
                </a:gradFill>
              </a:rPr>
              <a:t>Async</a:t>
            </a:r>
            <a:endParaRPr lang="en-US" sz="1568" dirty="0">
              <a:gradFill>
                <a:gsLst>
                  <a:gs pos="2917">
                    <a:schemeClr val="tx1"/>
                  </a:gs>
                  <a:gs pos="30000">
                    <a:schemeClr val="tx1"/>
                  </a:gs>
                </a:gsLst>
                <a:lin ang="5400000" scaled="0"/>
              </a:gradFill>
            </a:endParaRPr>
          </a:p>
        </p:txBody>
      </p:sp>
      <p:grpSp>
        <p:nvGrpSpPr>
          <p:cNvPr id="109" name="Group 108"/>
          <p:cNvGrpSpPr/>
          <p:nvPr/>
        </p:nvGrpSpPr>
        <p:grpSpPr>
          <a:xfrm>
            <a:off x="424144" y="2298735"/>
            <a:ext cx="4573107" cy="3858224"/>
            <a:chOff x="2403194" y="562209"/>
            <a:chExt cx="7091642" cy="5983053"/>
          </a:xfrm>
        </p:grpSpPr>
        <p:sp>
          <p:nvSpPr>
            <p:cNvPr id="110" name="Rectangle 109"/>
            <p:cNvSpPr/>
            <p:nvPr/>
          </p:nvSpPr>
          <p:spPr bwMode="auto">
            <a:xfrm>
              <a:off x="2403194" y="5896421"/>
              <a:ext cx="7086600" cy="64884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(RA-GRS)</a:t>
              </a:r>
              <a:endParaRPr lang="en-US" spc="-50" dirty="0">
                <a:solidFill>
                  <a:schemeClr val="bg1"/>
                </a:solidFill>
                <a:latin typeface="Segoe UI" pitchFamily="34" charset="0"/>
                <a:ea typeface="Segoe UI" pitchFamily="34" charset="0"/>
                <a:cs typeface="Segoe UI" pitchFamily="34" charset="0"/>
              </a:endParaRPr>
            </a:p>
          </p:txBody>
        </p:sp>
        <p:sp>
          <p:nvSpPr>
            <p:cNvPr id="111" name="Rectangle 110"/>
            <p:cNvSpPr/>
            <p:nvPr/>
          </p:nvSpPr>
          <p:spPr bwMode="auto">
            <a:xfrm>
              <a:off x="2403194" y="2996137"/>
              <a:ext cx="7086599" cy="111072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App</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p>
          </p:txBody>
        </p:sp>
        <p:sp>
          <p:nvSpPr>
            <p:cNvPr id="112" name="Rectangle 111"/>
            <p:cNvSpPr/>
            <p:nvPr/>
          </p:nvSpPr>
          <p:spPr bwMode="auto">
            <a:xfrm>
              <a:off x="2408237" y="1424466"/>
              <a:ext cx="7086599" cy="105894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Front End</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 </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13" name="TextBox 112"/>
            <p:cNvSpPr txBox="1"/>
            <p:nvPr/>
          </p:nvSpPr>
          <p:spPr>
            <a:xfrm>
              <a:off x="7171561" y="1680631"/>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14" name="TextBox 113"/>
            <p:cNvSpPr txBox="1"/>
            <p:nvPr/>
          </p:nvSpPr>
          <p:spPr>
            <a:xfrm>
              <a:off x="7166518" y="3305230"/>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15" name="Rectangle 114"/>
            <p:cNvSpPr/>
            <p:nvPr/>
          </p:nvSpPr>
          <p:spPr bwMode="auto">
            <a:xfrm>
              <a:off x="2403194" y="4481976"/>
              <a:ext cx="7086600" cy="1313701"/>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Database</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16" name="Flowchart: Magnetic Disk 115"/>
            <p:cNvSpPr/>
            <p:nvPr/>
          </p:nvSpPr>
          <p:spPr bwMode="auto">
            <a:xfrm>
              <a:off x="3570203" y="6021903"/>
              <a:ext cx="895165" cy="49172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pic>
          <p:nvPicPr>
            <p:cNvPr id="117" name="Picture 116"/>
            <p:cNvPicPr>
              <a:picLocks noChangeAspect="1"/>
            </p:cNvPicPr>
            <p:nvPr/>
          </p:nvPicPr>
          <p:blipFill>
            <a:blip r:embed="rId2"/>
            <a:stretch>
              <a:fillRect/>
            </a:stretch>
          </p:blipFill>
          <p:spPr>
            <a:xfrm>
              <a:off x="5809326" y="562209"/>
              <a:ext cx="780290" cy="780290"/>
            </a:xfrm>
            <a:prstGeom prst="rect">
              <a:avLst/>
            </a:prstGeom>
          </p:spPr>
        </p:pic>
        <p:pic>
          <p:nvPicPr>
            <p:cNvPr id="118" name="Picture 117"/>
            <p:cNvPicPr>
              <a:picLocks noChangeAspect="1"/>
            </p:cNvPicPr>
            <p:nvPr/>
          </p:nvPicPr>
          <p:blipFill>
            <a:blip r:embed="rId3"/>
            <a:stretch>
              <a:fillRect/>
            </a:stretch>
          </p:blipFill>
          <p:spPr>
            <a:xfrm>
              <a:off x="5806663" y="1503884"/>
              <a:ext cx="780290" cy="780290"/>
            </a:xfrm>
            <a:prstGeom prst="rect">
              <a:avLst/>
            </a:prstGeom>
          </p:spPr>
        </p:pic>
        <p:pic>
          <p:nvPicPr>
            <p:cNvPr id="119" name="Picture 118"/>
            <p:cNvPicPr>
              <a:picLocks noChangeAspect="1"/>
            </p:cNvPicPr>
            <p:nvPr/>
          </p:nvPicPr>
          <p:blipFill>
            <a:blip r:embed="rId3"/>
            <a:stretch>
              <a:fillRect/>
            </a:stretch>
          </p:blipFill>
          <p:spPr>
            <a:xfrm>
              <a:off x="4075223" y="1502351"/>
              <a:ext cx="780290" cy="780290"/>
            </a:xfrm>
            <a:prstGeom prst="rect">
              <a:avLst/>
            </a:prstGeom>
          </p:spPr>
        </p:pic>
        <p:pic>
          <p:nvPicPr>
            <p:cNvPr id="120" name="Picture 119"/>
            <p:cNvPicPr>
              <a:picLocks noChangeAspect="1"/>
            </p:cNvPicPr>
            <p:nvPr/>
          </p:nvPicPr>
          <p:blipFill>
            <a:blip r:embed="rId3"/>
            <a:stretch>
              <a:fillRect/>
            </a:stretch>
          </p:blipFill>
          <p:spPr>
            <a:xfrm>
              <a:off x="7953634" y="1506628"/>
              <a:ext cx="780290" cy="780290"/>
            </a:xfrm>
            <a:prstGeom prst="rect">
              <a:avLst/>
            </a:prstGeom>
          </p:spPr>
        </p:pic>
        <p:cxnSp>
          <p:nvCxnSpPr>
            <p:cNvPr id="121" name="Connector: Elbow 120"/>
            <p:cNvCxnSpPr>
              <a:endCxn id="119" idx="0"/>
            </p:cNvCxnSpPr>
            <p:nvPr/>
          </p:nvCxnSpPr>
          <p:spPr>
            <a:xfrm rot="5400000">
              <a:off x="5185544" y="491088"/>
              <a:ext cx="291088" cy="173143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p:cNvCxnSpPr>
              <a:endCxn id="120" idx="0"/>
            </p:cNvCxnSpPr>
            <p:nvPr/>
          </p:nvCxnSpPr>
          <p:spPr>
            <a:xfrm rot="16200000" flipH="1">
              <a:off x="7122611" y="285459"/>
              <a:ext cx="295365" cy="214697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7" idx="2"/>
              <a:endCxn id="118" idx="0"/>
            </p:cNvCxnSpPr>
            <p:nvPr/>
          </p:nvCxnSpPr>
          <p:spPr>
            <a:xfrm flipH="1">
              <a:off x="6196808" y="1342499"/>
              <a:ext cx="2663" cy="16138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4" name="Picture 123"/>
            <p:cNvPicPr>
              <a:picLocks noChangeAspect="1"/>
            </p:cNvPicPr>
            <p:nvPr/>
          </p:nvPicPr>
          <p:blipFill>
            <a:blip r:embed="rId4"/>
            <a:stretch>
              <a:fillRect/>
            </a:stretch>
          </p:blipFill>
          <p:spPr>
            <a:xfrm>
              <a:off x="4113333" y="3257240"/>
              <a:ext cx="780290" cy="780290"/>
            </a:xfrm>
            <a:prstGeom prst="rect">
              <a:avLst/>
            </a:prstGeom>
          </p:spPr>
        </p:pic>
        <p:pic>
          <p:nvPicPr>
            <p:cNvPr id="125" name="Picture 124"/>
            <p:cNvPicPr>
              <a:picLocks noChangeAspect="1"/>
            </p:cNvPicPr>
            <p:nvPr/>
          </p:nvPicPr>
          <p:blipFill>
            <a:blip r:embed="rId4"/>
            <a:stretch>
              <a:fillRect/>
            </a:stretch>
          </p:blipFill>
          <p:spPr>
            <a:xfrm>
              <a:off x="7939418" y="3257240"/>
              <a:ext cx="780290" cy="780290"/>
            </a:xfrm>
            <a:prstGeom prst="rect">
              <a:avLst/>
            </a:prstGeom>
          </p:spPr>
        </p:pic>
        <p:pic>
          <p:nvPicPr>
            <p:cNvPr id="126" name="Picture 125"/>
            <p:cNvPicPr>
              <a:picLocks noChangeAspect="1"/>
            </p:cNvPicPr>
            <p:nvPr/>
          </p:nvPicPr>
          <p:blipFill>
            <a:blip r:embed="rId4"/>
            <a:stretch>
              <a:fillRect/>
            </a:stretch>
          </p:blipFill>
          <p:spPr>
            <a:xfrm>
              <a:off x="5794108" y="3260463"/>
              <a:ext cx="780290" cy="780290"/>
            </a:xfrm>
            <a:prstGeom prst="rect">
              <a:avLst/>
            </a:prstGeom>
          </p:spPr>
        </p:pic>
        <p:pic>
          <p:nvPicPr>
            <p:cNvPr id="127" name="Picture 126"/>
            <p:cNvPicPr>
              <a:picLocks noChangeAspect="1"/>
            </p:cNvPicPr>
            <p:nvPr/>
          </p:nvPicPr>
          <p:blipFill>
            <a:blip r:embed="rId5"/>
            <a:stretch>
              <a:fillRect/>
            </a:stretch>
          </p:blipFill>
          <p:spPr>
            <a:xfrm>
              <a:off x="5556349" y="4986807"/>
              <a:ext cx="780290" cy="780290"/>
            </a:xfrm>
            <a:prstGeom prst="rect">
              <a:avLst/>
            </a:prstGeom>
          </p:spPr>
        </p:pic>
        <p:pic>
          <p:nvPicPr>
            <p:cNvPr id="128" name="Picture 127"/>
            <p:cNvPicPr>
              <a:picLocks noChangeAspect="1"/>
            </p:cNvPicPr>
            <p:nvPr/>
          </p:nvPicPr>
          <p:blipFill>
            <a:blip r:embed="rId5"/>
            <a:stretch>
              <a:fillRect/>
            </a:stretch>
          </p:blipFill>
          <p:spPr>
            <a:xfrm>
              <a:off x="7505887" y="4986807"/>
              <a:ext cx="780290" cy="780290"/>
            </a:xfrm>
            <a:prstGeom prst="rect">
              <a:avLst/>
            </a:prstGeom>
          </p:spPr>
        </p:pic>
        <p:pic>
          <p:nvPicPr>
            <p:cNvPr id="129" name="Picture 128"/>
            <p:cNvPicPr>
              <a:picLocks noChangeAspect="1"/>
            </p:cNvPicPr>
            <p:nvPr/>
          </p:nvPicPr>
          <p:blipFill>
            <a:blip r:embed="rId2"/>
            <a:stretch>
              <a:fillRect/>
            </a:stretch>
          </p:blipFill>
          <p:spPr>
            <a:xfrm>
              <a:off x="6661190" y="4462493"/>
              <a:ext cx="542604" cy="542604"/>
            </a:xfrm>
            <a:prstGeom prst="rect">
              <a:avLst/>
            </a:prstGeom>
          </p:spPr>
        </p:pic>
        <p:cxnSp>
          <p:nvCxnSpPr>
            <p:cNvPr id="130" name="Connector: Elbow 129"/>
            <p:cNvCxnSpPr>
              <a:stCxn id="129" idx="2"/>
              <a:endCxn id="128" idx="0"/>
            </p:cNvCxnSpPr>
            <p:nvPr/>
          </p:nvCxnSpPr>
          <p:spPr>
            <a:xfrm rot="5400000" flipH="1" flipV="1">
              <a:off x="7405117" y="4514182"/>
              <a:ext cx="18290" cy="963540"/>
            </a:xfrm>
            <a:prstGeom prst="bentConnector5">
              <a:avLst>
                <a:gd name="adj1" fmla="val -1249863"/>
                <a:gd name="adj2" fmla="val 43833"/>
                <a:gd name="adj3" fmla="val 134986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p:cNvCxnSpPr>
              <a:stCxn id="129" idx="2"/>
              <a:endCxn id="127" idx="0"/>
            </p:cNvCxnSpPr>
            <p:nvPr/>
          </p:nvCxnSpPr>
          <p:spPr>
            <a:xfrm rot="5400000" flipH="1">
              <a:off x="6430348" y="4502953"/>
              <a:ext cx="18290" cy="985998"/>
            </a:xfrm>
            <a:prstGeom prst="bentConnector5">
              <a:avLst>
                <a:gd name="adj1" fmla="val -1249863"/>
                <a:gd name="adj2" fmla="val 43973"/>
                <a:gd name="adj3" fmla="val 134986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p:cNvCxnSpPr>
              <a:stCxn id="119" idx="1"/>
              <a:endCxn id="116" idx="1"/>
            </p:cNvCxnSpPr>
            <p:nvPr/>
          </p:nvCxnSpPr>
          <p:spPr>
            <a:xfrm rot="10800000" flipV="1">
              <a:off x="4017785" y="1892496"/>
              <a:ext cx="57438" cy="4129407"/>
            </a:xfrm>
            <a:prstGeom prst="bentConnector2">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5" idx="2"/>
              <a:endCxn id="129" idx="0"/>
            </p:cNvCxnSpPr>
            <p:nvPr/>
          </p:nvCxnSpPr>
          <p:spPr>
            <a:xfrm flipH="1">
              <a:off x="6932492" y="4037530"/>
              <a:ext cx="1397071" cy="42496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6" idx="2"/>
              <a:endCxn id="129" idx="0"/>
            </p:cNvCxnSpPr>
            <p:nvPr/>
          </p:nvCxnSpPr>
          <p:spPr>
            <a:xfrm>
              <a:off x="6184253" y="4040753"/>
              <a:ext cx="748239" cy="421740"/>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p:cNvCxnSpPr>
              <a:stCxn id="125" idx="3"/>
              <a:endCxn id="139" idx="4"/>
            </p:cNvCxnSpPr>
            <p:nvPr/>
          </p:nvCxnSpPr>
          <p:spPr>
            <a:xfrm flipH="1">
              <a:off x="7183189" y="3647386"/>
              <a:ext cx="1536519" cy="2597508"/>
            </a:xfrm>
            <a:prstGeom prst="bentConnector3">
              <a:avLst>
                <a:gd name="adj1" fmla="val -22618"/>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p:cNvCxnSpPr>
              <a:stCxn id="116" idx="1"/>
              <a:endCxn id="124" idx="2"/>
            </p:cNvCxnSpPr>
            <p:nvPr/>
          </p:nvCxnSpPr>
          <p:spPr>
            <a:xfrm rot="5400000" flipH="1" flipV="1">
              <a:off x="3268445" y="4786873"/>
              <a:ext cx="1984372" cy="48569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4" idx="2"/>
              <a:endCxn id="129" idx="0"/>
            </p:cNvCxnSpPr>
            <p:nvPr/>
          </p:nvCxnSpPr>
          <p:spPr>
            <a:xfrm>
              <a:off x="4503478" y="4037530"/>
              <a:ext cx="2429014" cy="42496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8" name="Rounded Rectangle 15"/>
            <p:cNvSpPr/>
            <p:nvPr/>
          </p:nvSpPr>
          <p:spPr bwMode="auto">
            <a:xfrm>
              <a:off x="4884263" y="4136099"/>
              <a:ext cx="3854633" cy="310634"/>
            </a:xfrm>
            <a:prstGeom prst="roundRect">
              <a:avLst/>
            </a:prstGeom>
            <a:solidFill>
              <a:srgbClr val="00206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568"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Distributed Cache</a:t>
              </a:r>
            </a:p>
          </p:txBody>
        </p:sp>
        <p:sp>
          <p:nvSpPr>
            <p:cNvPr id="139" name="Flowchart: Magnetic Disk 138"/>
            <p:cNvSpPr/>
            <p:nvPr/>
          </p:nvSpPr>
          <p:spPr bwMode="auto">
            <a:xfrm>
              <a:off x="6249916" y="6021903"/>
              <a:ext cx="933273" cy="445982"/>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Blobs</a:t>
              </a:r>
            </a:p>
          </p:txBody>
        </p:sp>
        <p:pic>
          <p:nvPicPr>
            <p:cNvPr id="140" name="Picture 139"/>
            <p:cNvPicPr>
              <a:picLocks noChangeAspect="1"/>
            </p:cNvPicPr>
            <p:nvPr/>
          </p:nvPicPr>
          <p:blipFill>
            <a:blip r:embed="rId2"/>
            <a:stretch>
              <a:fillRect/>
            </a:stretch>
          </p:blipFill>
          <p:spPr>
            <a:xfrm>
              <a:off x="5925534" y="2504056"/>
              <a:ext cx="542545" cy="542545"/>
            </a:xfrm>
            <a:prstGeom prst="rect">
              <a:avLst/>
            </a:prstGeom>
          </p:spPr>
        </p:pic>
        <p:cxnSp>
          <p:nvCxnSpPr>
            <p:cNvPr id="141" name="Connector: Elbow 140"/>
            <p:cNvCxnSpPr>
              <a:stCxn id="119" idx="2"/>
              <a:endCxn id="140" idx="0"/>
            </p:cNvCxnSpPr>
            <p:nvPr/>
          </p:nvCxnSpPr>
          <p:spPr>
            <a:xfrm rot="16200000" flipH="1">
              <a:off x="5220380" y="1527628"/>
              <a:ext cx="221415" cy="1731439"/>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p:cNvCxnSpPr>
              <a:stCxn id="120" idx="2"/>
              <a:endCxn id="140" idx="0"/>
            </p:cNvCxnSpPr>
            <p:nvPr/>
          </p:nvCxnSpPr>
          <p:spPr>
            <a:xfrm rot="5400000">
              <a:off x="7161724" y="1322001"/>
              <a:ext cx="217138" cy="2146972"/>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18" idx="2"/>
              <a:endCxn id="140" idx="0"/>
            </p:cNvCxnSpPr>
            <p:nvPr/>
          </p:nvCxnSpPr>
          <p:spPr>
            <a:xfrm flipH="1">
              <a:off x="6196807" y="2284174"/>
              <a:ext cx="1" cy="21988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p:cNvCxnSpPr>
              <a:stCxn id="140" idx="2"/>
              <a:endCxn id="124" idx="0"/>
            </p:cNvCxnSpPr>
            <p:nvPr/>
          </p:nvCxnSpPr>
          <p:spPr>
            <a:xfrm rot="5400000">
              <a:off x="5244824" y="2305256"/>
              <a:ext cx="210639" cy="169332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p:cNvCxnSpPr>
              <a:stCxn id="140" idx="2"/>
              <a:endCxn id="125" idx="0"/>
            </p:cNvCxnSpPr>
            <p:nvPr/>
          </p:nvCxnSpPr>
          <p:spPr>
            <a:xfrm rot="16200000" flipH="1">
              <a:off x="7157866" y="2085542"/>
              <a:ext cx="210639" cy="2132756"/>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0" idx="2"/>
              <a:endCxn id="126" idx="0"/>
            </p:cNvCxnSpPr>
            <p:nvPr/>
          </p:nvCxnSpPr>
          <p:spPr>
            <a:xfrm flipH="1">
              <a:off x="6184253" y="3046601"/>
              <a:ext cx="12554" cy="21386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5817813" y="2297292"/>
            <a:ext cx="4573107" cy="3858224"/>
            <a:chOff x="2403194" y="562209"/>
            <a:chExt cx="7091642" cy="5983053"/>
          </a:xfrm>
        </p:grpSpPr>
        <p:sp>
          <p:nvSpPr>
            <p:cNvPr id="153" name="Rectangle 152"/>
            <p:cNvSpPr/>
            <p:nvPr/>
          </p:nvSpPr>
          <p:spPr bwMode="auto">
            <a:xfrm>
              <a:off x="2403194" y="5896421"/>
              <a:ext cx="7086600" cy="64884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(RA-GRS)</a:t>
              </a:r>
              <a:endParaRPr lang="en-US" spc="-50" dirty="0">
                <a:solidFill>
                  <a:schemeClr val="bg1"/>
                </a:solidFill>
                <a:latin typeface="Segoe UI" pitchFamily="34" charset="0"/>
                <a:ea typeface="Segoe UI" pitchFamily="34" charset="0"/>
                <a:cs typeface="Segoe UI" pitchFamily="34" charset="0"/>
              </a:endParaRPr>
            </a:p>
          </p:txBody>
        </p:sp>
        <p:sp>
          <p:nvSpPr>
            <p:cNvPr id="154" name="Rectangle 153"/>
            <p:cNvSpPr/>
            <p:nvPr/>
          </p:nvSpPr>
          <p:spPr bwMode="auto">
            <a:xfrm>
              <a:off x="2403194" y="2996137"/>
              <a:ext cx="7086599" cy="111072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App</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p>
          </p:txBody>
        </p:sp>
        <p:sp>
          <p:nvSpPr>
            <p:cNvPr id="155" name="Rectangle 154"/>
            <p:cNvSpPr/>
            <p:nvPr/>
          </p:nvSpPr>
          <p:spPr bwMode="auto">
            <a:xfrm>
              <a:off x="2408237" y="1424466"/>
              <a:ext cx="7086599" cy="105894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Front End</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 </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56" name="TextBox 155"/>
            <p:cNvSpPr txBox="1"/>
            <p:nvPr/>
          </p:nvSpPr>
          <p:spPr>
            <a:xfrm>
              <a:off x="7171561" y="1680631"/>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57" name="TextBox 156"/>
            <p:cNvSpPr txBox="1"/>
            <p:nvPr/>
          </p:nvSpPr>
          <p:spPr>
            <a:xfrm>
              <a:off x="7166518" y="3305230"/>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58" name="Rectangle 157"/>
            <p:cNvSpPr/>
            <p:nvPr/>
          </p:nvSpPr>
          <p:spPr bwMode="auto">
            <a:xfrm>
              <a:off x="2403194" y="4481976"/>
              <a:ext cx="7086600" cy="1313701"/>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Database</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59" name="Flowchart: Magnetic Disk 158"/>
            <p:cNvSpPr/>
            <p:nvPr/>
          </p:nvSpPr>
          <p:spPr bwMode="auto">
            <a:xfrm>
              <a:off x="3570203" y="6021903"/>
              <a:ext cx="895165" cy="49172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pic>
          <p:nvPicPr>
            <p:cNvPr id="160" name="Picture 159"/>
            <p:cNvPicPr>
              <a:picLocks noChangeAspect="1"/>
            </p:cNvPicPr>
            <p:nvPr/>
          </p:nvPicPr>
          <p:blipFill>
            <a:blip r:embed="rId2"/>
            <a:stretch>
              <a:fillRect/>
            </a:stretch>
          </p:blipFill>
          <p:spPr>
            <a:xfrm>
              <a:off x="5809326" y="562209"/>
              <a:ext cx="780290" cy="780290"/>
            </a:xfrm>
            <a:prstGeom prst="rect">
              <a:avLst/>
            </a:prstGeom>
          </p:spPr>
        </p:pic>
        <p:pic>
          <p:nvPicPr>
            <p:cNvPr id="161" name="Picture 160"/>
            <p:cNvPicPr>
              <a:picLocks noChangeAspect="1"/>
            </p:cNvPicPr>
            <p:nvPr/>
          </p:nvPicPr>
          <p:blipFill>
            <a:blip r:embed="rId3"/>
            <a:stretch>
              <a:fillRect/>
            </a:stretch>
          </p:blipFill>
          <p:spPr>
            <a:xfrm>
              <a:off x="5806663" y="1503884"/>
              <a:ext cx="780290" cy="780290"/>
            </a:xfrm>
            <a:prstGeom prst="rect">
              <a:avLst/>
            </a:prstGeom>
          </p:spPr>
        </p:pic>
        <p:pic>
          <p:nvPicPr>
            <p:cNvPr id="162" name="Picture 161"/>
            <p:cNvPicPr>
              <a:picLocks noChangeAspect="1"/>
            </p:cNvPicPr>
            <p:nvPr/>
          </p:nvPicPr>
          <p:blipFill>
            <a:blip r:embed="rId3"/>
            <a:stretch>
              <a:fillRect/>
            </a:stretch>
          </p:blipFill>
          <p:spPr>
            <a:xfrm>
              <a:off x="4075223" y="1502351"/>
              <a:ext cx="780290" cy="780290"/>
            </a:xfrm>
            <a:prstGeom prst="rect">
              <a:avLst/>
            </a:prstGeom>
          </p:spPr>
        </p:pic>
        <p:pic>
          <p:nvPicPr>
            <p:cNvPr id="163" name="Picture 162"/>
            <p:cNvPicPr>
              <a:picLocks noChangeAspect="1"/>
            </p:cNvPicPr>
            <p:nvPr/>
          </p:nvPicPr>
          <p:blipFill>
            <a:blip r:embed="rId3"/>
            <a:stretch>
              <a:fillRect/>
            </a:stretch>
          </p:blipFill>
          <p:spPr>
            <a:xfrm>
              <a:off x="7953634" y="1506628"/>
              <a:ext cx="780290" cy="780290"/>
            </a:xfrm>
            <a:prstGeom prst="rect">
              <a:avLst/>
            </a:prstGeom>
          </p:spPr>
        </p:pic>
        <p:cxnSp>
          <p:nvCxnSpPr>
            <p:cNvPr id="164" name="Connector: Elbow 163"/>
            <p:cNvCxnSpPr>
              <a:endCxn id="162" idx="0"/>
            </p:cNvCxnSpPr>
            <p:nvPr/>
          </p:nvCxnSpPr>
          <p:spPr>
            <a:xfrm rot="5400000">
              <a:off x="5185544" y="491088"/>
              <a:ext cx="291088" cy="173143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p:cNvCxnSpPr>
              <a:endCxn id="163" idx="0"/>
            </p:cNvCxnSpPr>
            <p:nvPr/>
          </p:nvCxnSpPr>
          <p:spPr>
            <a:xfrm rot="16200000" flipH="1">
              <a:off x="7122611" y="285459"/>
              <a:ext cx="295365" cy="214697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2"/>
              <a:endCxn id="161" idx="0"/>
            </p:cNvCxnSpPr>
            <p:nvPr/>
          </p:nvCxnSpPr>
          <p:spPr>
            <a:xfrm flipH="1">
              <a:off x="6196808" y="1342499"/>
              <a:ext cx="2663" cy="16138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67" name="Picture 166"/>
            <p:cNvPicPr>
              <a:picLocks noChangeAspect="1"/>
            </p:cNvPicPr>
            <p:nvPr/>
          </p:nvPicPr>
          <p:blipFill>
            <a:blip r:embed="rId4"/>
            <a:stretch>
              <a:fillRect/>
            </a:stretch>
          </p:blipFill>
          <p:spPr>
            <a:xfrm>
              <a:off x="4113333" y="3257240"/>
              <a:ext cx="780290" cy="780290"/>
            </a:xfrm>
            <a:prstGeom prst="rect">
              <a:avLst/>
            </a:prstGeom>
          </p:spPr>
        </p:pic>
        <p:pic>
          <p:nvPicPr>
            <p:cNvPr id="168" name="Picture 167"/>
            <p:cNvPicPr>
              <a:picLocks noChangeAspect="1"/>
            </p:cNvPicPr>
            <p:nvPr/>
          </p:nvPicPr>
          <p:blipFill>
            <a:blip r:embed="rId4"/>
            <a:stretch>
              <a:fillRect/>
            </a:stretch>
          </p:blipFill>
          <p:spPr>
            <a:xfrm>
              <a:off x="7939418" y="3257240"/>
              <a:ext cx="780290" cy="780290"/>
            </a:xfrm>
            <a:prstGeom prst="rect">
              <a:avLst/>
            </a:prstGeom>
          </p:spPr>
        </p:pic>
        <p:pic>
          <p:nvPicPr>
            <p:cNvPr id="169" name="Picture 168"/>
            <p:cNvPicPr>
              <a:picLocks noChangeAspect="1"/>
            </p:cNvPicPr>
            <p:nvPr/>
          </p:nvPicPr>
          <p:blipFill>
            <a:blip r:embed="rId4"/>
            <a:stretch>
              <a:fillRect/>
            </a:stretch>
          </p:blipFill>
          <p:spPr>
            <a:xfrm>
              <a:off x="5794108" y="3260463"/>
              <a:ext cx="780290" cy="780290"/>
            </a:xfrm>
            <a:prstGeom prst="rect">
              <a:avLst/>
            </a:prstGeom>
          </p:spPr>
        </p:pic>
        <p:pic>
          <p:nvPicPr>
            <p:cNvPr id="170" name="Picture 169"/>
            <p:cNvPicPr>
              <a:picLocks noChangeAspect="1"/>
            </p:cNvPicPr>
            <p:nvPr/>
          </p:nvPicPr>
          <p:blipFill>
            <a:blip r:embed="rId5"/>
            <a:stretch>
              <a:fillRect/>
            </a:stretch>
          </p:blipFill>
          <p:spPr>
            <a:xfrm>
              <a:off x="5556349" y="4986807"/>
              <a:ext cx="780290" cy="780290"/>
            </a:xfrm>
            <a:prstGeom prst="rect">
              <a:avLst/>
            </a:prstGeom>
          </p:spPr>
        </p:pic>
        <p:pic>
          <p:nvPicPr>
            <p:cNvPr id="171" name="Picture 170"/>
            <p:cNvPicPr>
              <a:picLocks noChangeAspect="1"/>
            </p:cNvPicPr>
            <p:nvPr/>
          </p:nvPicPr>
          <p:blipFill>
            <a:blip r:embed="rId5"/>
            <a:stretch>
              <a:fillRect/>
            </a:stretch>
          </p:blipFill>
          <p:spPr>
            <a:xfrm>
              <a:off x="7505887" y="4986807"/>
              <a:ext cx="780290" cy="780290"/>
            </a:xfrm>
            <a:prstGeom prst="rect">
              <a:avLst/>
            </a:prstGeom>
          </p:spPr>
        </p:pic>
        <p:pic>
          <p:nvPicPr>
            <p:cNvPr id="172" name="Picture 171"/>
            <p:cNvPicPr>
              <a:picLocks noChangeAspect="1"/>
            </p:cNvPicPr>
            <p:nvPr/>
          </p:nvPicPr>
          <p:blipFill>
            <a:blip r:embed="rId2"/>
            <a:stretch>
              <a:fillRect/>
            </a:stretch>
          </p:blipFill>
          <p:spPr>
            <a:xfrm>
              <a:off x="6661190" y="4462493"/>
              <a:ext cx="542604" cy="542604"/>
            </a:xfrm>
            <a:prstGeom prst="rect">
              <a:avLst/>
            </a:prstGeom>
          </p:spPr>
        </p:pic>
        <p:cxnSp>
          <p:nvCxnSpPr>
            <p:cNvPr id="173" name="Connector: Elbow 172"/>
            <p:cNvCxnSpPr>
              <a:stCxn id="172" idx="2"/>
              <a:endCxn id="171" idx="0"/>
            </p:cNvCxnSpPr>
            <p:nvPr/>
          </p:nvCxnSpPr>
          <p:spPr>
            <a:xfrm rot="5400000" flipH="1" flipV="1">
              <a:off x="7405117" y="4514182"/>
              <a:ext cx="18290" cy="963540"/>
            </a:xfrm>
            <a:prstGeom prst="bentConnector5">
              <a:avLst>
                <a:gd name="adj1" fmla="val -1249863"/>
                <a:gd name="adj2" fmla="val 43833"/>
                <a:gd name="adj3" fmla="val 134986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p:cNvCxnSpPr>
              <a:stCxn id="172" idx="2"/>
              <a:endCxn id="170" idx="0"/>
            </p:cNvCxnSpPr>
            <p:nvPr/>
          </p:nvCxnSpPr>
          <p:spPr>
            <a:xfrm rot="5400000" flipH="1">
              <a:off x="6430348" y="4502953"/>
              <a:ext cx="18290" cy="985998"/>
            </a:xfrm>
            <a:prstGeom prst="bentConnector5">
              <a:avLst>
                <a:gd name="adj1" fmla="val -1249863"/>
                <a:gd name="adj2" fmla="val 43973"/>
                <a:gd name="adj3" fmla="val 134986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p:cNvCxnSpPr>
              <a:stCxn id="162" idx="1"/>
              <a:endCxn id="159" idx="1"/>
            </p:cNvCxnSpPr>
            <p:nvPr/>
          </p:nvCxnSpPr>
          <p:spPr>
            <a:xfrm rot="10800000" flipV="1">
              <a:off x="4017785" y="1892496"/>
              <a:ext cx="57438" cy="4129407"/>
            </a:xfrm>
            <a:prstGeom prst="bentConnector2">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68" idx="2"/>
              <a:endCxn id="172" idx="0"/>
            </p:cNvCxnSpPr>
            <p:nvPr/>
          </p:nvCxnSpPr>
          <p:spPr>
            <a:xfrm flipH="1">
              <a:off x="6932492" y="4037530"/>
              <a:ext cx="1397071" cy="42496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69" idx="2"/>
              <a:endCxn id="172" idx="0"/>
            </p:cNvCxnSpPr>
            <p:nvPr/>
          </p:nvCxnSpPr>
          <p:spPr>
            <a:xfrm>
              <a:off x="6184253" y="4040753"/>
              <a:ext cx="748239" cy="421740"/>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p:cNvCxnSpPr>
              <a:stCxn id="168" idx="3"/>
              <a:endCxn id="182" idx="4"/>
            </p:cNvCxnSpPr>
            <p:nvPr/>
          </p:nvCxnSpPr>
          <p:spPr>
            <a:xfrm flipH="1">
              <a:off x="7183189" y="3647386"/>
              <a:ext cx="1536519" cy="2597508"/>
            </a:xfrm>
            <a:prstGeom prst="bentConnector3">
              <a:avLst>
                <a:gd name="adj1" fmla="val -22618"/>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p:cNvCxnSpPr>
              <a:stCxn id="159" idx="1"/>
              <a:endCxn id="167" idx="2"/>
            </p:cNvCxnSpPr>
            <p:nvPr/>
          </p:nvCxnSpPr>
          <p:spPr>
            <a:xfrm rot="5400000" flipH="1" flipV="1">
              <a:off x="3268445" y="4786873"/>
              <a:ext cx="1984372" cy="48569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7" idx="2"/>
              <a:endCxn id="172" idx="0"/>
            </p:cNvCxnSpPr>
            <p:nvPr/>
          </p:nvCxnSpPr>
          <p:spPr>
            <a:xfrm>
              <a:off x="4503478" y="4037530"/>
              <a:ext cx="2429014" cy="42496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2" name="Flowchart: Magnetic Disk 181"/>
            <p:cNvSpPr/>
            <p:nvPr/>
          </p:nvSpPr>
          <p:spPr bwMode="auto">
            <a:xfrm>
              <a:off x="6249916" y="6021903"/>
              <a:ext cx="933273" cy="445982"/>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Blobs</a:t>
              </a:r>
            </a:p>
          </p:txBody>
        </p:sp>
        <p:pic>
          <p:nvPicPr>
            <p:cNvPr id="183" name="Picture 182"/>
            <p:cNvPicPr>
              <a:picLocks noChangeAspect="1"/>
            </p:cNvPicPr>
            <p:nvPr/>
          </p:nvPicPr>
          <p:blipFill>
            <a:blip r:embed="rId2"/>
            <a:stretch>
              <a:fillRect/>
            </a:stretch>
          </p:blipFill>
          <p:spPr>
            <a:xfrm>
              <a:off x="5925534" y="2504056"/>
              <a:ext cx="542545" cy="542545"/>
            </a:xfrm>
            <a:prstGeom prst="rect">
              <a:avLst/>
            </a:prstGeom>
          </p:spPr>
        </p:pic>
        <p:cxnSp>
          <p:nvCxnSpPr>
            <p:cNvPr id="184" name="Connector: Elbow 183"/>
            <p:cNvCxnSpPr>
              <a:stCxn id="162" idx="2"/>
              <a:endCxn id="183" idx="0"/>
            </p:cNvCxnSpPr>
            <p:nvPr/>
          </p:nvCxnSpPr>
          <p:spPr>
            <a:xfrm rot="16200000" flipH="1">
              <a:off x="5220380" y="1527628"/>
              <a:ext cx="221415" cy="1731439"/>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p:cNvCxnSpPr>
              <a:stCxn id="163" idx="2"/>
              <a:endCxn id="183" idx="0"/>
            </p:cNvCxnSpPr>
            <p:nvPr/>
          </p:nvCxnSpPr>
          <p:spPr>
            <a:xfrm rot="5400000">
              <a:off x="7161724" y="1322001"/>
              <a:ext cx="217138" cy="2146972"/>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61" idx="2"/>
              <a:endCxn id="183" idx="0"/>
            </p:cNvCxnSpPr>
            <p:nvPr/>
          </p:nvCxnSpPr>
          <p:spPr>
            <a:xfrm flipH="1">
              <a:off x="6196807" y="2284174"/>
              <a:ext cx="1" cy="21988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86"/>
            <p:cNvCxnSpPr>
              <a:stCxn id="183" idx="2"/>
              <a:endCxn id="167" idx="0"/>
            </p:cNvCxnSpPr>
            <p:nvPr/>
          </p:nvCxnSpPr>
          <p:spPr>
            <a:xfrm rot="5400000">
              <a:off x="5244824" y="2305256"/>
              <a:ext cx="210639" cy="169332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p:cNvCxnSpPr>
              <a:stCxn id="183" idx="2"/>
              <a:endCxn id="168" idx="0"/>
            </p:cNvCxnSpPr>
            <p:nvPr/>
          </p:nvCxnSpPr>
          <p:spPr>
            <a:xfrm rot="16200000" flipH="1">
              <a:off x="7157866" y="2085542"/>
              <a:ext cx="210639" cy="2132756"/>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3" idx="2"/>
              <a:endCxn id="169" idx="0"/>
            </p:cNvCxnSpPr>
            <p:nvPr/>
          </p:nvCxnSpPr>
          <p:spPr>
            <a:xfrm flipH="1">
              <a:off x="6184253" y="3046601"/>
              <a:ext cx="12554" cy="21386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202" name="Straight Arrow Connector 201"/>
          <p:cNvCxnSpPr>
            <a:stCxn id="128" idx="3"/>
            <a:endCxn id="170" idx="1"/>
          </p:cNvCxnSpPr>
          <p:nvPr/>
        </p:nvCxnSpPr>
        <p:spPr>
          <a:xfrm flipV="1">
            <a:off x="4217835" y="5402122"/>
            <a:ext cx="3633316" cy="144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a:stCxn id="110" idx="3"/>
          </p:cNvCxnSpPr>
          <p:nvPr/>
        </p:nvCxnSpPr>
        <p:spPr>
          <a:xfrm flipV="1">
            <a:off x="4993999" y="5940918"/>
            <a:ext cx="956634" cy="683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6"/>
          <a:stretch>
            <a:fillRect/>
          </a:stretch>
        </p:blipFill>
        <p:spPr>
          <a:xfrm>
            <a:off x="5046219" y="1228829"/>
            <a:ext cx="764951" cy="764951"/>
          </a:xfrm>
          <a:prstGeom prst="rect">
            <a:avLst/>
          </a:prstGeom>
        </p:spPr>
      </p:pic>
      <p:cxnSp>
        <p:nvCxnSpPr>
          <p:cNvPr id="19" name="Connector: Elbow 18"/>
          <p:cNvCxnSpPr>
            <a:stCxn id="16" idx="2"/>
            <a:endCxn id="117" idx="0"/>
          </p:cNvCxnSpPr>
          <p:nvPr/>
        </p:nvCxnSpPr>
        <p:spPr>
          <a:xfrm rot="5400000">
            <a:off x="3997973" y="868013"/>
            <a:ext cx="304955" cy="255648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16" idx="2"/>
            <a:endCxn id="160" idx="0"/>
          </p:cNvCxnSpPr>
          <p:nvPr/>
        </p:nvCxnSpPr>
        <p:spPr>
          <a:xfrm rot="16200000" flipH="1">
            <a:off x="6695528" y="726946"/>
            <a:ext cx="303512" cy="28371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Rounded Rectangle 15"/>
          <p:cNvSpPr/>
          <p:nvPr/>
        </p:nvSpPr>
        <p:spPr bwMode="auto">
          <a:xfrm>
            <a:off x="7450352" y="4601946"/>
            <a:ext cx="2485694" cy="200315"/>
          </a:xfrm>
          <a:prstGeom prst="roundRect">
            <a:avLst/>
          </a:prstGeom>
          <a:solidFill>
            <a:srgbClr val="00206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568"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Distributed Cache</a:t>
            </a:r>
          </a:p>
        </p:txBody>
      </p:sp>
    </p:spTree>
    <p:extLst>
      <p:ext uri="{BB962C8B-B14F-4D97-AF65-F5344CB8AC3E}">
        <p14:creationId xmlns:p14="http://schemas.microsoft.com/office/powerpoint/2010/main" val="10317899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Multi-region deployment (active/active)</a:t>
            </a:r>
          </a:p>
        </p:txBody>
      </p:sp>
      <p:cxnSp>
        <p:nvCxnSpPr>
          <p:cNvPr id="100" name="Straight Connector 99"/>
          <p:cNvCxnSpPr/>
          <p:nvPr/>
        </p:nvCxnSpPr>
        <p:spPr>
          <a:xfrm flipH="1">
            <a:off x="5419587" y="2457874"/>
            <a:ext cx="5154" cy="39864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535995" y="6136557"/>
            <a:ext cx="259653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West US (Primary)</a:t>
            </a:r>
          </a:p>
        </p:txBody>
      </p:sp>
      <p:sp>
        <p:nvSpPr>
          <p:cNvPr id="102" name="TextBox 101"/>
          <p:cNvSpPr txBox="1"/>
          <p:nvPr/>
        </p:nvSpPr>
        <p:spPr>
          <a:xfrm>
            <a:off x="6791416" y="6136557"/>
            <a:ext cx="279562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East US (Secondary)</a:t>
            </a:r>
          </a:p>
        </p:txBody>
      </p:sp>
      <p:grpSp>
        <p:nvGrpSpPr>
          <p:cNvPr id="109" name="Group 108"/>
          <p:cNvGrpSpPr/>
          <p:nvPr/>
        </p:nvGrpSpPr>
        <p:grpSpPr>
          <a:xfrm>
            <a:off x="424144" y="2233767"/>
            <a:ext cx="4573107" cy="3858224"/>
            <a:chOff x="2403194" y="562209"/>
            <a:chExt cx="7091642" cy="5983053"/>
          </a:xfrm>
        </p:grpSpPr>
        <p:sp>
          <p:nvSpPr>
            <p:cNvPr id="110" name="Rectangle 109"/>
            <p:cNvSpPr/>
            <p:nvPr/>
          </p:nvSpPr>
          <p:spPr bwMode="auto">
            <a:xfrm>
              <a:off x="2403194" y="5896421"/>
              <a:ext cx="7086600" cy="64884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(RA-GRS)</a:t>
              </a:r>
              <a:endParaRPr lang="en-US" spc="-50" dirty="0">
                <a:solidFill>
                  <a:schemeClr val="bg1"/>
                </a:solidFill>
                <a:latin typeface="Segoe UI" pitchFamily="34" charset="0"/>
                <a:ea typeface="Segoe UI" pitchFamily="34" charset="0"/>
                <a:cs typeface="Segoe UI" pitchFamily="34" charset="0"/>
              </a:endParaRPr>
            </a:p>
          </p:txBody>
        </p:sp>
        <p:sp>
          <p:nvSpPr>
            <p:cNvPr id="111" name="Rectangle 110"/>
            <p:cNvSpPr/>
            <p:nvPr/>
          </p:nvSpPr>
          <p:spPr bwMode="auto">
            <a:xfrm>
              <a:off x="2403194" y="2996137"/>
              <a:ext cx="7086599" cy="111072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App</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p>
          </p:txBody>
        </p:sp>
        <p:sp>
          <p:nvSpPr>
            <p:cNvPr id="112" name="Rectangle 111"/>
            <p:cNvSpPr/>
            <p:nvPr/>
          </p:nvSpPr>
          <p:spPr bwMode="auto">
            <a:xfrm>
              <a:off x="2408237" y="1424466"/>
              <a:ext cx="7086599" cy="105894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Front End</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 </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13" name="TextBox 112"/>
            <p:cNvSpPr txBox="1"/>
            <p:nvPr/>
          </p:nvSpPr>
          <p:spPr>
            <a:xfrm>
              <a:off x="7133298" y="1287521"/>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14" name="TextBox 113"/>
            <p:cNvSpPr txBox="1"/>
            <p:nvPr/>
          </p:nvSpPr>
          <p:spPr>
            <a:xfrm>
              <a:off x="7098143" y="2990603"/>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15" name="Rectangle 114"/>
            <p:cNvSpPr/>
            <p:nvPr/>
          </p:nvSpPr>
          <p:spPr bwMode="auto">
            <a:xfrm>
              <a:off x="2403194" y="4481976"/>
              <a:ext cx="7086599" cy="1313702"/>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Database</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16" name="Flowchart: Magnetic Disk 115"/>
            <p:cNvSpPr/>
            <p:nvPr/>
          </p:nvSpPr>
          <p:spPr bwMode="auto">
            <a:xfrm>
              <a:off x="3570203" y="6021903"/>
              <a:ext cx="895165" cy="49172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pic>
          <p:nvPicPr>
            <p:cNvPr id="117" name="Picture 116"/>
            <p:cNvPicPr>
              <a:picLocks noChangeAspect="1"/>
            </p:cNvPicPr>
            <p:nvPr/>
          </p:nvPicPr>
          <p:blipFill>
            <a:blip r:embed="rId2"/>
            <a:stretch>
              <a:fillRect/>
            </a:stretch>
          </p:blipFill>
          <p:spPr>
            <a:xfrm>
              <a:off x="5809326" y="562209"/>
              <a:ext cx="780290" cy="780290"/>
            </a:xfrm>
            <a:prstGeom prst="rect">
              <a:avLst/>
            </a:prstGeom>
          </p:spPr>
        </p:pic>
        <p:pic>
          <p:nvPicPr>
            <p:cNvPr id="118" name="Picture 117"/>
            <p:cNvPicPr>
              <a:picLocks noChangeAspect="1"/>
            </p:cNvPicPr>
            <p:nvPr/>
          </p:nvPicPr>
          <p:blipFill>
            <a:blip r:embed="rId3"/>
            <a:stretch>
              <a:fillRect/>
            </a:stretch>
          </p:blipFill>
          <p:spPr>
            <a:xfrm>
              <a:off x="5806663" y="1503884"/>
              <a:ext cx="780290" cy="780290"/>
            </a:xfrm>
            <a:prstGeom prst="rect">
              <a:avLst/>
            </a:prstGeom>
          </p:spPr>
        </p:pic>
        <p:pic>
          <p:nvPicPr>
            <p:cNvPr id="119" name="Picture 118"/>
            <p:cNvPicPr>
              <a:picLocks noChangeAspect="1"/>
            </p:cNvPicPr>
            <p:nvPr/>
          </p:nvPicPr>
          <p:blipFill>
            <a:blip r:embed="rId3"/>
            <a:stretch>
              <a:fillRect/>
            </a:stretch>
          </p:blipFill>
          <p:spPr>
            <a:xfrm>
              <a:off x="4075223" y="1502351"/>
              <a:ext cx="780290" cy="780290"/>
            </a:xfrm>
            <a:prstGeom prst="rect">
              <a:avLst/>
            </a:prstGeom>
          </p:spPr>
        </p:pic>
        <p:pic>
          <p:nvPicPr>
            <p:cNvPr id="120" name="Picture 119"/>
            <p:cNvPicPr>
              <a:picLocks noChangeAspect="1"/>
            </p:cNvPicPr>
            <p:nvPr/>
          </p:nvPicPr>
          <p:blipFill>
            <a:blip r:embed="rId3"/>
            <a:stretch>
              <a:fillRect/>
            </a:stretch>
          </p:blipFill>
          <p:spPr>
            <a:xfrm>
              <a:off x="7953634" y="1506628"/>
              <a:ext cx="780290" cy="780290"/>
            </a:xfrm>
            <a:prstGeom prst="rect">
              <a:avLst/>
            </a:prstGeom>
          </p:spPr>
        </p:pic>
        <p:cxnSp>
          <p:nvCxnSpPr>
            <p:cNvPr id="121" name="Connector: Elbow 120"/>
            <p:cNvCxnSpPr>
              <a:endCxn id="119" idx="0"/>
            </p:cNvCxnSpPr>
            <p:nvPr/>
          </p:nvCxnSpPr>
          <p:spPr>
            <a:xfrm rot="5400000">
              <a:off x="5185544" y="491088"/>
              <a:ext cx="291088" cy="173143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p:cNvCxnSpPr>
              <a:endCxn id="120" idx="0"/>
            </p:cNvCxnSpPr>
            <p:nvPr/>
          </p:nvCxnSpPr>
          <p:spPr>
            <a:xfrm rot="16200000" flipH="1">
              <a:off x="7122612" y="285459"/>
              <a:ext cx="295365" cy="2146971"/>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7" idx="2"/>
              <a:endCxn id="118" idx="0"/>
            </p:cNvCxnSpPr>
            <p:nvPr/>
          </p:nvCxnSpPr>
          <p:spPr>
            <a:xfrm flipH="1">
              <a:off x="6196808" y="1342499"/>
              <a:ext cx="2663" cy="16138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4" name="Picture 123"/>
            <p:cNvPicPr>
              <a:picLocks noChangeAspect="1"/>
            </p:cNvPicPr>
            <p:nvPr/>
          </p:nvPicPr>
          <p:blipFill>
            <a:blip r:embed="rId4"/>
            <a:stretch>
              <a:fillRect/>
            </a:stretch>
          </p:blipFill>
          <p:spPr>
            <a:xfrm>
              <a:off x="4113333" y="3257240"/>
              <a:ext cx="780290" cy="780290"/>
            </a:xfrm>
            <a:prstGeom prst="rect">
              <a:avLst/>
            </a:prstGeom>
          </p:spPr>
        </p:pic>
        <p:pic>
          <p:nvPicPr>
            <p:cNvPr id="125" name="Picture 124"/>
            <p:cNvPicPr>
              <a:picLocks noChangeAspect="1"/>
            </p:cNvPicPr>
            <p:nvPr/>
          </p:nvPicPr>
          <p:blipFill>
            <a:blip r:embed="rId4"/>
            <a:stretch>
              <a:fillRect/>
            </a:stretch>
          </p:blipFill>
          <p:spPr>
            <a:xfrm>
              <a:off x="7939418" y="3257240"/>
              <a:ext cx="780290" cy="780290"/>
            </a:xfrm>
            <a:prstGeom prst="rect">
              <a:avLst/>
            </a:prstGeom>
          </p:spPr>
        </p:pic>
        <p:pic>
          <p:nvPicPr>
            <p:cNvPr id="126" name="Picture 125"/>
            <p:cNvPicPr>
              <a:picLocks noChangeAspect="1"/>
            </p:cNvPicPr>
            <p:nvPr/>
          </p:nvPicPr>
          <p:blipFill>
            <a:blip r:embed="rId4"/>
            <a:stretch>
              <a:fillRect/>
            </a:stretch>
          </p:blipFill>
          <p:spPr>
            <a:xfrm>
              <a:off x="5794108" y="3260463"/>
              <a:ext cx="780290" cy="780290"/>
            </a:xfrm>
            <a:prstGeom prst="rect">
              <a:avLst/>
            </a:prstGeom>
          </p:spPr>
        </p:pic>
        <p:cxnSp>
          <p:nvCxnSpPr>
            <p:cNvPr id="132" name="Connector: Elbow 131"/>
            <p:cNvCxnSpPr>
              <a:stCxn id="119" idx="1"/>
              <a:endCxn id="116" idx="1"/>
            </p:cNvCxnSpPr>
            <p:nvPr/>
          </p:nvCxnSpPr>
          <p:spPr>
            <a:xfrm rot="10800000" flipV="1">
              <a:off x="4017785" y="1892496"/>
              <a:ext cx="57438" cy="4129407"/>
            </a:xfrm>
            <a:prstGeom prst="bentConnector2">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5" idx="2"/>
              <a:endCxn id="92" idx="0"/>
            </p:cNvCxnSpPr>
            <p:nvPr/>
          </p:nvCxnSpPr>
          <p:spPr>
            <a:xfrm flipH="1">
              <a:off x="6841070" y="4037531"/>
              <a:ext cx="1488493" cy="77967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6" idx="2"/>
              <a:endCxn id="92" idx="0"/>
            </p:cNvCxnSpPr>
            <p:nvPr/>
          </p:nvCxnSpPr>
          <p:spPr>
            <a:xfrm>
              <a:off x="6184252" y="4040754"/>
              <a:ext cx="656818" cy="77645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p:cNvCxnSpPr>
              <a:stCxn id="125" idx="3"/>
              <a:endCxn id="139" idx="4"/>
            </p:cNvCxnSpPr>
            <p:nvPr/>
          </p:nvCxnSpPr>
          <p:spPr>
            <a:xfrm flipH="1">
              <a:off x="7183189" y="3647386"/>
              <a:ext cx="1536519" cy="2597508"/>
            </a:xfrm>
            <a:prstGeom prst="bentConnector3">
              <a:avLst>
                <a:gd name="adj1" fmla="val -22618"/>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p:cNvCxnSpPr>
              <a:stCxn id="116" idx="1"/>
              <a:endCxn id="124" idx="2"/>
            </p:cNvCxnSpPr>
            <p:nvPr/>
          </p:nvCxnSpPr>
          <p:spPr>
            <a:xfrm rot="5400000" flipH="1" flipV="1">
              <a:off x="3268445" y="4786873"/>
              <a:ext cx="1984372" cy="48569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4" idx="2"/>
              <a:endCxn id="92" idx="0"/>
            </p:cNvCxnSpPr>
            <p:nvPr/>
          </p:nvCxnSpPr>
          <p:spPr>
            <a:xfrm>
              <a:off x="4503477" y="4037531"/>
              <a:ext cx="2337593" cy="77967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8" name="Rounded Rectangle 15"/>
            <p:cNvSpPr/>
            <p:nvPr/>
          </p:nvSpPr>
          <p:spPr bwMode="auto">
            <a:xfrm>
              <a:off x="4937029" y="4179160"/>
              <a:ext cx="3854633" cy="241912"/>
            </a:xfrm>
            <a:prstGeom prst="roundRect">
              <a:avLst/>
            </a:prstGeom>
            <a:solidFill>
              <a:srgbClr val="00206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Distributed Cache</a:t>
              </a:r>
            </a:p>
          </p:txBody>
        </p:sp>
        <p:sp>
          <p:nvSpPr>
            <p:cNvPr id="139" name="Flowchart: Magnetic Disk 138"/>
            <p:cNvSpPr/>
            <p:nvPr/>
          </p:nvSpPr>
          <p:spPr bwMode="auto">
            <a:xfrm>
              <a:off x="6249916" y="6021903"/>
              <a:ext cx="933273" cy="445982"/>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Blobs</a:t>
              </a:r>
            </a:p>
          </p:txBody>
        </p:sp>
        <p:pic>
          <p:nvPicPr>
            <p:cNvPr id="140" name="Picture 139"/>
            <p:cNvPicPr>
              <a:picLocks noChangeAspect="1"/>
            </p:cNvPicPr>
            <p:nvPr/>
          </p:nvPicPr>
          <p:blipFill>
            <a:blip r:embed="rId2"/>
            <a:stretch>
              <a:fillRect/>
            </a:stretch>
          </p:blipFill>
          <p:spPr>
            <a:xfrm>
              <a:off x="5925534" y="2504056"/>
              <a:ext cx="542545" cy="542545"/>
            </a:xfrm>
            <a:prstGeom prst="rect">
              <a:avLst/>
            </a:prstGeom>
          </p:spPr>
        </p:pic>
        <p:cxnSp>
          <p:nvCxnSpPr>
            <p:cNvPr id="141" name="Connector: Elbow 140"/>
            <p:cNvCxnSpPr>
              <a:stCxn id="119" idx="2"/>
              <a:endCxn id="140" idx="0"/>
            </p:cNvCxnSpPr>
            <p:nvPr/>
          </p:nvCxnSpPr>
          <p:spPr>
            <a:xfrm rot="16200000" flipH="1">
              <a:off x="5220380" y="1527628"/>
              <a:ext cx="221415" cy="1731439"/>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p:cNvCxnSpPr>
              <a:stCxn id="120" idx="2"/>
              <a:endCxn id="140" idx="0"/>
            </p:cNvCxnSpPr>
            <p:nvPr/>
          </p:nvCxnSpPr>
          <p:spPr>
            <a:xfrm rot="5400000">
              <a:off x="7161724" y="1322001"/>
              <a:ext cx="217138" cy="2146972"/>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18" idx="2"/>
              <a:endCxn id="140" idx="0"/>
            </p:cNvCxnSpPr>
            <p:nvPr/>
          </p:nvCxnSpPr>
          <p:spPr>
            <a:xfrm flipH="1">
              <a:off x="6196807" y="2284174"/>
              <a:ext cx="1" cy="21988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p:cNvCxnSpPr>
              <a:stCxn id="140" idx="2"/>
              <a:endCxn id="124" idx="0"/>
            </p:cNvCxnSpPr>
            <p:nvPr/>
          </p:nvCxnSpPr>
          <p:spPr>
            <a:xfrm rot="5400000">
              <a:off x="5244824" y="2305256"/>
              <a:ext cx="210639" cy="169332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p:cNvCxnSpPr>
              <a:stCxn id="140" idx="2"/>
              <a:endCxn id="125" idx="0"/>
            </p:cNvCxnSpPr>
            <p:nvPr/>
          </p:nvCxnSpPr>
          <p:spPr>
            <a:xfrm rot="16200000" flipH="1">
              <a:off x="7157866" y="2085542"/>
              <a:ext cx="210639" cy="2132756"/>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0" idx="2"/>
              <a:endCxn id="126" idx="0"/>
            </p:cNvCxnSpPr>
            <p:nvPr/>
          </p:nvCxnSpPr>
          <p:spPr>
            <a:xfrm flipH="1">
              <a:off x="6184253" y="3046601"/>
              <a:ext cx="12554" cy="21386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5821280" y="2233767"/>
            <a:ext cx="4573107" cy="3858224"/>
            <a:chOff x="2403194" y="562209"/>
            <a:chExt cx="7091642" cy="5983053"/>
          </a:xfrm>
        </p:grpSpPr>
        <p:sp>
          <p:nvSpPr>
            <p:cNvPr id="153" name="Rectangle 152"/>
            <p:cNvSpPr/>
            <p:nvPr/>
          </p:nvSpPr>
          <p:spPr bwMode="auto">
            <a:xfrm>
              <a:off x="2403194" y="5896421"/>
              <a:ext cx="7086600" cy="64884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z="1176" spc="-50" dirty="0">
                  <a:solidFill>
                    <a:schemeClr val="bg1"/>
                  </a:solidFill>
                  <a:latin typeface="Segoe UI" pitchFamily="34" charset="0"/>
                  <a:ea typeface="Segoe UI" pitchFamily="34" charset="0"/>
                  <a:cs typeface="Segoe UI" pitchFamily="34" charset="0"/>
                </a:rPr>
                <a:t>(RA-GRS)</a:t>
              </a:r>
              <a:endParaRPr lang="en-US" spc="-50" dirty="0">
                <a:solidFill>
                  <a:schemeClr val="bg1"/>
                </a:solidFill>
                <a:latin typeface="Segoe UI" pitchFamily="34" charset="0"/>
                <a:ea typeface="Segoe UI" pitchFamily="34" charset="0"/>
                <a:cs typeface="Segoe UI" pitchFamily="34" charset="0"/>
              </a:endParaRPr>
            </a:p>
          </p:txBody>
        </p:sp>
        <p:sp>
          <p:nvSpPr>
            <p:cNvPr id="154" name="Rectangle 153"/>
            <p:cNvSpPr/>
            <p:nvPr/>
          </p:nvSpPr>
          <p:spPr bwMode="auto">
            <a:xfrm>
              <a:off x="2403194" y="2996137"/>
              <a:ext cx="7086599" cy="111072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App</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p>
          </p:txBody>
        </p:sp>
        <p:sp>
          <p:nvSpPr>
            <p:cNvPr id="155" name="Rectangle 154"/>
            <p:cNvSpPr/>
            <p:nvPr/>
          </p:nvSpPr>
          <p:spPr bwMode="auto">
            <a:xfrm>
              <a:off x="2408237" y="1472587"/>
              <a:ext cx="7086599" cy="1058945"/>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Front End</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Availability </a:t>
              </a:r>
            </a:p>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Set</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56" name="TextBox 155"/>
            <p:cNvSpPr txBox="1"/>
            <p:nvPr/>
          </p:nvSpPr>
          <p:spPr>
            <a:xfrm>
              <a:off x="7171561" y="1257264"/>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57" name="TextBox 156"/>
            <p:cNvSpPr txBox="1"/>
            <p:nvPr/>
          </p:nvSpPr>
          <p:spPr>
            <a:xfrm>
              <a:off x="7183188" y="2879020"/>
              <a:ext cx="678736" cy="954555"/>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58" name="Rectangle 157"/>
            <p:cNvSpPr/>
            <p:nvPr/>
          </p:nvSpPr>
          <p:spPr bwMode="auto">
            <a:xfrm>
              <a:off x="2403194" y="4481976"/>
              <a:ext cx="7086600" cy="1313701"/>
            </a:xfrm>
            <a:prstGeom prst="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z="1176" spc="-50" dirty="0">
                  <a:solidFill>
                    <a:schemeClr val="bg2">
                      <a:lumMod val="10000"/>
                    </a:schemeClr>
                  </a:solidFill>
                  <a:latin typeface="Segoe UI" pitchFamily="34" charset="0"/>
                  <a:ea typeface="Segoe UI" pitchFamily="34" charset="0"/>
                  <a:cs typeface="Segoe UI" pitchFamily="34" charset="0"/>
                </a:rPr>
                <a:t>Database</a:t>
              </a:r>
              <a:endParaRPr lang="en-US" spc="-50" dirty="0">
                <a:solidFill>
                  <a:schemeClr val="bg2">
                    <a:lumMod val="10000"/>
                  </a:schemeClr>
                </a:solidFill>
                <a:latin typeface="Segoe UI" pitchFamily="34" charset="0"/>
                <a:ea typeface="Segoe UI" pitchFamily="34" charset="0"/>
                <a:cs typeface="Segoe UI" pitchFamily="34" charset="0"/>
              </a:endParaRPr>
            </a:p>
          </p:txBody>
        </p:sp>
        <p:sp>
          <p:nvSpPr>
            <p:cNvPr id="159" name="Flowchart: Magnetic Disk 158"/>
            <p:cNvSpPr/>
            <p:nvPr/>
          </p:nvSpPr>
          <p:spPr bwMode="auto">
            <a:xfrm>
              <a:off x="3570203" y="6021903"/>
              <a:ext cx="895165" cy="49172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pic>
          <p:nvPicPr>
            <p:cNvPr id="160" name="Picture 159"/>
            <p:cNvPicPr>
              <a:picLocks noChangeAspect="1"/>
            </p:cNvPicPr>
            <p:nvPr/>
          </p:nvPicPr>
          <p:blipFill>
            <a:blip r:embed="rId2"/>
            <a:stretch>
              <a:fillRect/>
            </a:stretch>
          </p:blipFill>
          <p:spPr>
            <a:xfrm>
              <a:off x="5809326" y="562209"/>
              <a:ext cx="780290" cy="780290"/>
            </a:xfrm>
            <a:prstGeom prst="rect">
              <a:avLst/>
            </a:prstGeom>
          </p:spPr>
        </p:pic>
        <p:pic>
          <p:nvPicPr>
            <p:cNvPr id="161" name="Picture 160"/>
            <p:cNvPicPr>
              <a:picLocks noChangeAspect="1"/>
            </p:cNvPicPr>
            <p:nvPr/>
          </p:nvPicPr>
          <p:blipFill>
            <a:blip r:embed="rId3"/>
            <a:stretch>
              <a:fillRect/>
            </a:stretch>
          </p:blipFill>
          <p:spPr>
            <a:xfrm>
              <a:off x="5806663" y="1503884"/>
              <a:ext cx="780290" cy="780290"/>
            </a:xfrm>
            <a:prstGeom prst="rect">
              <a:avLst/>
            </a:prstGeom>
          </p:spPr>
        </p:pic>
        <p:pic>
          <p:nvPicPr>
            <p:cNvPr id="162" name="Picture 161"/>
            <p:cNvPicPr>
              <a:picLocks noChangeAspect="1"/>
            </p:cNvPicPr>
            <p:nvPr/>
          </p:nvPicPr>
          <p:blipFill>
            <a:blip r:embed="rId3"/>
            <a:stretch>
              <a:fillRect/>
            </a:stretch>
          </p:blipFill>
          <p:spPr>
            <a:xfrm>
              <a:off x="4075223" y="1502351"/>
              <a:ext cx="780290" cy="780290"/>
            </a:xfrm>
            <a:prstGeom prst="rect">
              <a:avLst/>
            </a:prstGeom>
          </p:spPr>
        </p:pic>
        <p:pic>
          <p:nvPicPr>
            <p:cNvPr id="163" name="Picture 162"/>
            <p:cNvPicPr>
              <a:picLocks noChangeAspect="1"/>
            </p:cNvPicPr>
            <p:nvPr/>
          </p:nvPicPr>
          <p:blipFill>
            <a:blip r:embed="rId3"/>
            <a:stretch>
              <a:fillRect/>
            </a:stretch>
          </p:blipFill>
          <p:spPr>
            <a:xfrm>
              <a:off x="7953634" y="1506628"/>
              <a:ext cx="780290" cy="780290"/>
            </a:xfrm>
            <a:prstGeom prst="rect">
              <a:avLst/>
            </a:prstGeom>
          </p:spPr>
        </p:pic>
        <p:cxnSp>
          <p:nvCxnSpPr>
            <p:cNvPr id="164" name="Connector: Elbow 163"/>
            <p:cNvCxnSpPr>
              <a:endCxn id="162" idx="0"/>
            </p:cNvCxnSpPr>
            <p:nvPr/>
          </p:nvCxnSpPr>
          <p:spPr>
            <a:xfrm rot="5400000">
              <a:off x="5185544" y="491088"/>
              <a:ext cx="291088" cy="173143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p:cNvCxnSpPr>
              <a:endCxn id="163" idx="0"/>
            </p:cNvCxnSpPr>
            <p:nvPr/>
          </p:nvCxnSpPr>
          <p:spPr>
            <a:xfrm rot="16200000" flipH="1">
              <a:off x="7122611" y="285459"/>
              <a:ext cx="295365" cy="214697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2"/>
              <a:endCxn id="161" idx="0"/>
            </p:cNvCxnSpPr>
            <p:nvPr/>
          </p:nvCxnSpPr>
          <p:spPr>
            <a:xfrm flipH="1">
              <a:off x="6196808" y="1342499"/>
              <a:ext cx="2663" cy="16138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67" name="Picture 166"/>
            <p:cNvPicPr>
              <a:picLocks noChangeAspect="1"/>
            </p:cNvPicPr>
            <p:nvPr/>
          </p:nvPicPr>
          <p:blipFill>
            <a:blip r:embed="rId4"/>
            <a:stretch>
              <a:fillRect/>
            </a:stretch>
          </p:blipFill>
          <p:spPr>
            <a:xfrm>
              <a:off x="4113333" y="3257240"/>
              <a:ext cx="780290" cy="780290"/>
            </a:xfrm>
            <a:prstGeom prst="rect">
              <a:avLst/>
            </a:prstGeom>
          </p:spPr>
        </p:pic>
        <p:pic>
          <p:nvPicPr>
            <p:cNvPr id="168" name="Picture 167"/>
            <p:cNvPicPr>
              <a:picLocks noChangeAspect="1"/>
            </p:cNvPicPr>
            <p:nvPr/>
          </p:nvPicPr>
          <p:blipFill>
            <a:blip r:embed="rId4"/>
            <a:stretch>
              <a:fillRect/>
            </a:stretch>
          </p:blipFill>
          <p:spPr>
            <a:xfrm>
              <a:off x="7939418" y="3257240"/>
              <a:ext cx="780290" cy="780290"/>
            </a:xfrm>
            <a:prstGeom prst="rect">
              <a:avLst/>
            </a:prstGeom>
          </p:spPr>
        </p:pic>
        <p:pic>
          <p:nvPicPr>
            <p:cNvPr id="169" name="Picture 168"/>
            <p:cNvPicPr>
              <a:picLocks noChangeAspect="1"/>
            </p:cNvPicPr>
            <p:nvPr/>
          </p:nvPicPr>
          <p:blipFill>
            <a:blip r:embed="rId4"/>
            <a:stretch>
              <a:fillRect/>
            </a:stretch>
          </p:blipFill>
          <p:spPr>
            <a:xfrm>
              <a:off x="5794108" y="3260463"/>
              <a:ext cx="780290" cy="780290"/>
            </a:xfrm>
            <a:prstGeom prst="rect">
              <a:avLst/>
            </a:prstGeom>
          </p:spPr>
        </p:pic>
        <p:cxnSp>
          <p:nvCxnSpPr>
            <p:cNvPr id="175" name="Connector: Elbow 174"/>
            <p:cNvCxnSpPr>
              <a:stCxn id="162" idx="1"/>
              <a:endCxn id="159" idx="1"/>
            </p:cNvCxnSpPr>
            <p:nvPr/>
          </p:nvCxnSpPr>
          <p:spPr>
            <a:xfrm rot="10800000" flipV="1">
              <a:off x="4017785" y="1892496"/>
              <a:ext cx="57438" cy="4129407"/>
            </a:xfrm>
            <a:prstGeom prst="bentConnector2">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68" idx="2"/>
              <a:endCxn id="3" idx="0"/>
            </p:cNvCxnSpPr>
            <p:nvPr/>
          </p:nvCxnSpPr>
          <p:spPr>
            <a:xfrm flipH="1">
              <a:off x="7067144" y="4037531"/>
              <a:ext cx="1262419" cy="77130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69" idx="2"/>
              <a:endCxn id="3" idx="0"/>
            </p:cNvCxnSpPr>
            <p:nvPr/>
          </p:nvCxnSpPr>
          <p:spPr>
            <a:xfrm>
              <a:off x="6184252" y="4040754"/>
              <a:ext cx="882892" cy="768080"/>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p:cNvCxnSpPr>
              <a:stCxn id="168" idx="3"/>
              <a:endCxn id="182" idx="4"/>
            </p:cNvCxnSpPr>
            <p:nvPr/>
          </p:nvCxnSpPr>
          <p:spPr>
            <a:xfrm flipH="1">
              <a:off x="7183189" y="3647386"/>
              <a:ext cx="1536519" cy="2597508"/>
            </a:xfrm>
            <a:prstGeom prst="bentConnector3">
              <a:avLst>
                <a:gd name="adj1" fmla="val -22618"/>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p:cNvCxnSpPr>
              <a:stCxn id="159" idx="1"/>
              <a:endCxn id="167" idx="2"/>
            </p:cNvCxnSpPr>
            <p:nvPr/>
          </p:nvCxnSpPr>
          <p:spPr>
            <a:xfrm rot="5400000" flipH="1" flipV="1">
              <a:off x="3268445" y="4786873"/>
              <a:ext cx="1984372" cy="485692"/>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7" idx="2"/>
              <a:endCxn id="3" idx="0"/>
            </p:cNvCxnSpPr>
            <p:nvPr/>
          </p:nvCxnSpPr>
          <p:spPr>
            <a:xfrm>
              <a:off x="4503477" y="4037531"/>
              <a:ext cx="2563667" cy="771303"/>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Rounded Rectangle 15"/>
            <p:cNvSpPr/>
            <p:nvPr/>
          </p:nvSpPr>
          <p:spPr bwMode="auto">
            <a:xfrm>
              <a:off x="4905784" y="4149979"/>
              <a:ext cx="3854633" cy="285944"/>
            </a:xfrm>
            <a:prstGeom prst="roundRect">
              <a:avLst/>
            </a:prstGeom>
            <a:solidFill>
              <a:srgbClr val="00206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Distributed Cache</a:t>
              </a:r>
            </a:p>
          </p:txBody>
        </p:sp>
        <p:sp>
          <p:nvSpPr>
            <p:cNvPr id="182" name="Flowchart: Magnetic Disk 181"/>
            <p:cNvSpPr/>
            <p:nvPr/>
          </p:nvSpPr>
          <p:spPr bwMode="auto">
            <a:xfrm>
              <a:off x="6249916" y="6021903"/>
              <a:ext cx="933273" cy="445982"/>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Blobs</a:t>
              </a:r>
            </a:p>
          </p:txBody>
        </p:sp>
        <p:pic>
          <p:nvPicPr>
            <p:cNvPr id="183" name="Picture 182"/>
            <p:cNvPicPr>
              <a:picLocks noChangeAspect="1"/>
            </p:cNvPicPr>
            <p:nvPr/>
          </p:nvPicPr>
          <p:blipFill>
            <a:blip r:embed="rId2"/>
            <a:stretch>
              <a:fillRect/>
            </a:stretch>
          </p:blipFill>
          <p:spPr>
            <a:xfrm>
              <a:off x="5925534" y="2504056"/>
              <a:ext cx="542545" cy="542545"/>
            </a:xfrm>
            <a:prstGeom prst="rect">
              <a:avLst/>
            </a:prstGeom>
          </p:spPr>
        </p:pic>
        <p:cxnSp>
          <p:nvCxnSpPr>
            <p:cNvPr id="184" name="Connector: Elbow 183"/>
            <p:cNvCxnSpPr>
              <a:stCxn id="162" idx="2"/>
              <a:endCxn id="183" idx="0"/>
            </p:cNvCxnSpPr>
            <p:nvPr/>
          </p:nvCxnSpPr>
          <p:spPr>
            <a:xfrm rot="16200000" flipH="1">
              <a:off x="5220380" y="1527628"/>
              <a:ext cx="221415" cy="1731439"/>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p:cNvCxnSpPr>
              <a:stCxn id="163" idx="2"/>
              <a:endCxn id="183" idx="0"/>
            </p:cNvCxnSpPr>
            <p:nvPr/>
          </p:nvCxnSpPr>
          <p:spPr>
            <a:xfrm rot="5400000">
              <a:off x="7161724" y="1322001"/>
              <a:ext cx="217138" cy="2146972"/>
            </a:xfrm>
            <a:prstGeom prst="bentConnector3">
              <a:avLst>
                <a:gd name="adj1" fmla="val 50000"/>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61" idx="2"/>
              <a:endCxn id="183" idx="0"/>
            </p:cNvCxnSpPr>
            <p:nvPr/>
          </p:nvCxnSpPr>
          <p:spPr>
            <a:xfrm flipH="1">
              <a:off x="6196807" y="2284174"/>
              <a:ext cx="1" cy="21988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86"/>
            <p:cNvCxnSpPr>
              <a:stCxn id="183" idx="2"/>
              <a:endCxn id="167" idx="0"/>
            </p:cNvCxnSpPr>
            <p:nvPr/>
          </p:nvCxnSpPr>
          <p:spPr>
            <a:xfrm rot="5400000">
              <a:off x="5244824" y="2305256"/>
              <a:ext cx="210639" cy="1693329"/>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p:cNvCxnSpPr>
              <a:stCxn id="183" idx="2"/>
              <a:endCxn id="168" idx="0"/>
            </p:cNvCxnSpPr>
            <p:nvPr/>
          </p:nvCxnSpPr>
          <p:spPr>
            <a:xfrm rot="16200000" flipH="1">
              <a:off x="7157866" y="2085542"/>
              <a:ext cx="210639" cy="2132756"/>
            </a:xfrm>
            <a:prstGeom prst="bentConnector3">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3" idx="2"/>
              <a:endCxn id="169" idx="0"/>
            </p:cNvCxnSpPr>
            <p:nvPr/>
          </p:nvCxnSpPr>
          <p:spPr>
            <a:xfrm flipH="1">
              <a:off x="6184253" y="3046601"/>
              <a:ext cx="12554" cy="21386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5"/>
          <a:stretch>
            <a:fillRect/>
          </a:stretch>
        </p:blipFill>
        <p:spPr>
          <a:xfrm>
            <a:off x="5046219" y="1228829"/>
            <a:ext cx="764951" cy="764951"/>
          </a:xfrm>
          <a:prstGeom prst="rect">
            <a:avLst/>
          </a:prstGeom>
        </p:spPr>
      </p:pic>
      <p:cxnSp>
        <p:nvCxnSpPr>
          <p:cNvPr id="19" name="Connector: Elbow 18"/>
          <p:cNvCxnSpPr>
            <a:stCxn id="16" idx="2"/>
            <a:endCxn id="117" idx="0"/>
          </p:cNvCxnSpPr>
          <p:nvPr/>
        </p:nvCxnSpPr>
        <p:spPr>
          <a:xfrm rot="5400000">
            <a:off x="4030458" y="835529"/>
            <a:ext cx="239987" cy="255648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16" idx="2"/>
            <a:endCxn id="160" idx="0"/>
          </p:cNvCxnSpPr>
          <p:nvPr/>
        </p:nvCxnSpPr>
        <p:spPr>
          <a:xfrm rot="16200000" flipH="1">
            <a:off x="6729026" y="693450"/>
            <a:ext cx="239987" cy="284064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stretch>
            <a:fillRect/>
          </a:stretch>
        </p:blipFill>
        <p:spPr>
          <a:xfrm>
            <a:off x="8587621" y="5035765"/>
            <a:ext cx="482495" cy="482495"/>
          </a:xfrm>
          <a:prstGeom prst="rect">
            <a:avLst/>
          </a:prstGeom>
        </p:spPr>
      </p:pic>
      <p:pic>
        <p:nvPicPr>
          <p:cNvPr id="92" name="Picture 91"/>
          <p:cNvPicPr>
            <a:picLocks noChangeAspect="1"/>
          </p:cNvPicPr>
          <p:nvPr/>
        </p:nvPicPr>
        <p:blipFill>
          <a:blip r:embed="rId6"/>
          <a:stretch>
            <a:fillRect/>
          </a:stretch>
        </p:blipFill>
        <p:spPr>
          <a:xfrm>
            <a:off x="3044699" y="5042607"/>
            <a:ext cx="482495" cy="482495"/>
          </a:xfrm>
          <a:prstGeom prst="rect">
            <a:avLst/>
          </a:prstGeom>
        </p:spPr>
      </p:pic>
      <p:sp>
        <p:nvSpPr>
          <p:cNvPr id="208" name="TextBox 207"/>
          <p:cNvSpPr txBox="1"/>
          <p:nvPr/>
        </p:nvSpPr>
        <p:spPr>
          <a:xfrm>
            <a:off x="4727425" y="4872564"/>
            <a:ext cx="1439595" cy="79957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Session</a:t>
            </a:r>
          </a:p>
          <a:p>
            <a:pPr algn="ctr">
              <a:lnSpc>
                <a:spcPct val="90000"/>
              </a:lnSpc>
              <a:spcAft>
                <a:spcPts val="588"/>
              </a:spcAft>
            </a:pPr>
            <a:r>
              <a:rPr lang="en-US" sz="1568" dirty="0">
                <a:gradFill>
                  <a:gsLst>
                    <a:gs pos="2917">
                      <a:schemeClr val="tx1"/>
                    </a:gs>
                    <a:gs pos="30000">
                      <a:schemeClr val="tx1"/>
                    </a:gs>
                  </a:gsLst>
                  <a:lin ang="5400000" scaled="0"/>
                </a:gradFill>
              </a:rPr>
              <a:t>Consistency</a:t>
            </a:r>
          </a:p>
        </p:txBody>
      </p:sp>
      <p:cxnSp>
        <p:nvCxnSpPr>
          <p:cNvPr id="18" name="Straight Arrow Connector 17"/>
          <p:cNvCxnSpPr>
            <a:stCxn id="92" idx="3"/>
            <a:endCxn id="3" idx="1"/>
          </p:cNvCxnSpPr>
          <p:nvPr/>
        </p:nvCxnSpPr>
        <p:spPr>
          <a:xfrm flipV="1">
            <a:off x="3527194" y="5277013"/>
            <a:ext cx="5060427" cy="6842"/>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75846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PaaS HA </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Azure SQL</a:t>
            </a:r>
          </a:p>
          <a:p>
            <a:r>
              <a:rPr lang="en-IN" dirty="0"/>
              <a:t>Azure App Services</a:t>
            </a:r>
          </a:p>
          <a:p>
            <a:r>
              <a:rPr lang="en-IN" dirty="0"/>
              <a:t>Azure Service Bus et al</a:t>
            </a:r>
          </a:p>
          <a:p>
            <a:endParaRPr lang="en-IN" dirty="0"/>
          </a:p>
          <a:p>
            <a:r>
              <a:rPr lang="en-IN" dirty="0"/>
              <a:t>Inbuilt HA</a:t>
            </a:r>
          </a:p>
        </p:txBody>
      </p:sp>
    </p:spTree>
    <p:extLst>
      <p:ext uri="{BB962C8B-B14F-4D97-AF65-F5344CB8AC3E}">
        <p14:creationId xmlns:p14="http://schemas.microsoft.com/office/powerpoint/2010/main" val="518469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Disaster Recovery</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a:xfrm>
            <a:off x="838200" y="1825625"/>
            <a:ext cx="10782300" cy="4351338"/>
          </a:xfrm>
        </p:spPr>
        <p:txBody>
          <a:bodyPr/>
          <a:lstStyle/>
          <a:p>
            <a:r>
              <a:rPr lang="en-IN" dirty="0"/>
              <a:t>Significant downtime and loss of data</a:t>
            </a:r>
          </a:p>
          <a:p>
            <a:r>
              <a:rPr lang="en-IN" dirty="0" err="1"/>
              <a:t>e.g</a:t>
            </a:r>
            <a:r>
              <a:rPr lang="en-IN" dirty="0"/>
              <a:t> datacentre failures, region failure</a:t>
            </a:r>
          </a:p>
          <a:p>
            <a:endParaRPr lang="en-IN" dirty="0"/>
          </a:p>
          <a:p>
            <a:r>
              <a:rPr lang="en-IN" dirty="0"/>
              <a:t>Services should be up and running as part of recovering</a:t>
            </a:r>
          </a:p>
          <a:p>
            <a:endParaRPr lang="en-IN" dirty="0"/>
          </a:p>
          <a:p>
            <a:r>
              <a:rPr lang="en-IN" dirty="0"/>
              <a:t>Create a Disaster Recovery plan. Should be usable as manual to recover</a:t>
            </a:r>
          </a:p>
          <a:p>
            <a:r>
              <a:rPr lang="en-IN" dirty="0"/>
              <a:t>Conduct a Risk assessment for every process that cannot tolerate loss</a:t>
            </a:r>
          </a:p>
          <a:p>
            <a:r>
              <a:rPr lang="en-IN" dirty="0"/>
              <a:t>Determine objectives i.e. RPO and RTO </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30267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D04C-3F58-4398-A6DE-2ADEDC6B771B}"/>
              </a:ext>
            </a:extLst>
          </p:cNvPr>
          <p:cNvSpPr>
            <a:spLocks noGrp="1"/>
          </p:cNvSpPr>
          <p:nvPr>
            <p:ph type="title"/>
          </p:nvPr>
        </p:nvSpPr>
        <p:spPr/>
        <p:txBody>
          <a:bodyPr/>
          <a:lstStyle/>
          <a:p>
            <a:r>
              <a:rPr lang="en-IN" dirty="0"/>
              <a:t>RTO and RPO</a:t>
            </a:r>
          </a:p>
        </p:txBody>
      </p:sp>
      <p:sp>
        <p:nvSpPr>
          <p:cNvPr id="3" name="Content Placeholder 2">
            <a:extLst>
              <a:ext uri="{FF2B5EF4-FFF2-40B4-BE49-F238E27FC236}">
                <a16:creationId xmlns:a16="http://schemas.microsoft.com/office/drawing/2014/main" id="{3460CA64-1F1A-4751-979D-BD7966A8F53E}"/>
              </a:ext>
            </a:extLst>
          </p:cNvPr>
          <p:cNvSpPr>
            <a:spLocks noGrp="1"/>
          </p:cNvSpPr>
          <p:nvPr>
            <p:ph idx="1"/>
          </p:nvPr>
        </p:nvSpPr>
        <p:spPr/>
        <p:txBody>
          <a:bodyPr/>
          <a:lstStyle/>
          <a:p>
            <a:r>
              <a:rPr lang="en-IN" dirty="0"/>
              <a:t>Will be filled during the class</a:t>
            </a:r>
          </a:p>
        </p:txBody>
      </p:sp>
    </p:spTree>
    <p:extLst>
      <p:ext uri="{BB962C8B-B14F-4D97-AF65-F5344CB8AC3E}">
        <p14:creationId xmlns:p14="http://schemas.microsoft.com/office/powerpoint/2010/main" val="34815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4178CF-9546-4394-A092-647C47922FD9}"/>
              </a:ext>
            </a:extLst>
          </p:cNvPr>
          <p:cNvSpPr>
            <a:spLocks noGrp="1"/>
          </p:cNvSpPr>
          <p:nvPr>
            <p:ph type="title"/>
          </p:nvPr>
        </p:nvSpPr>
        <p:spPr>
          <a:xfrm>
            <a:off x="585217" y="58995"/>
            <a:ext cx="10515600" cy="1325563"/>
          </a:xfrm>
        </p:spPr>
        <p:txBody>
          <a:bodyPr/>
          <a:lstStyle/>
          <a:p>
            <a:r>
              <a:rPr lang="en-GB" dirty="0"/>
              <a:t>Azure Solution Architecture : What do we consider?</a:t>
            </a:r>
            <a:endParaRPr lang="cy-GB" dirty="0"/>
          </a:p>
        </p:txBody>
      </p:sp>
      <p:graphicFrame>
        <p:nvGraphicFramePr>
          <p:cNvPr id="8" name="Diagram 7">
            <a:extLst>
              <a:ext uri="{FF2B5EF4-FFF2-40B4-BE49-F238E27FC236}">
                <a16:creationId xmlns:a16="http://schemas.microsoft.com/office/drawing/2014/main" id="{537D8335-1DC8-4223-A4EC-1DC241F886F2}"/>
              </a:ext>
            </a:extLst>
          </p:cNvPr>
          <p:cNvGraphicFramePr/>
          <p:nvPr/>
        </p:nvGraphicFramePr>
        <p:xfrm>
          <a:off x="588263" y="1384558"/>
          <a:ext cx="11018520" cy="44066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39992307"/>
      </p:ext>
    </p:extLst>
  </p:cSld>
  <p:clrMapOvr>
    <a:masterClrMapping/>
  </p:clrMapOvr>
  <mc:AlternateContent xmlns:mc="http://schemas.openxmlformats.org/markup-compatibility/2006" xmlns:p14="http://schemas.microsoft.com/office/powerpoint/2010/main">
    <mc:Choice Requires="p14">
      <p:transition spd="slow" p14:dur="2000" advTm="55537"/>
    </mc:Choice>
    <mc:Fallback xmlns="">
      <p:transition spd="slow" advTm="555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159A62CD-C5A1-4FDF-8A47-57BECD85A4E7}"/>
                                            </p:graphicEl>
                                          </p:spTgt>
                                        </p:tgtEl>
                                        <p:attrNameLst>
                                          <p:attrName>style.visibility</p:attrName>
                                        </p:attrNameLst>
                                      </p:cBhvr>
                                      <p:to>
                                        <p:strVal val="visible"/>
                                      </p:to>
                                    </p:set>
                                    <p:animEffect transition="in" filter="fade">
                                      <p:cBhvr>
                                        <p:cTn id="7" dur="500"/>
                                        <p:tgtEl>
                                          <p:spTgt spid="8">
                                            <p:graphicEl>
                                              <a:dgm id="{159A62CD-C5A1-4FDF-8A47-57BECD85A4E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48BDD016-955E-41DF-B952-4E705C74B4F5}"/>
                                            </p:graphicEl>
                                          </p:spTgt>
                                        </p:tgtEl>
                                        <p:attrNameLst>
                                          <p:attrName>style.visibility</p:attrName>
                                        </p:attrNameLst>
                                      </p:cBhvr>
                                      <p:to>
                                        <p:strVal val="visible"/>
                                      </p:to>
                                    </p:set>
                                    <p:animEffect transition="in" filter="fade">
                                      <p:cBhvr>
                                        <p:cTn id="12" dur="500"/>
                                        <p:tgtEl>
                                          <p:spTgt spid="8">
                                            <p:graphicEl>
                                              <a:dgm id="{48BDD016-955E-41DF-B952-4E705C74B4F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graphicEl>
                                              <a:dgm id="{5F720CC3-D4A7-4A27-BEB9-1A9BE4CCF01A}"/>
                                            </p:graphicEl>
                                          </p:spTgt>
                                        </p:tgtEl>
                                        <p:attrNameLst>
                                          <p:attrName>style.visibility</p:attrName>
                                        </p:attrNameLst>
                                      </p:cBhvr>
                                      <p:to>
                                        <p:strVal val="visible"/>
                                      </p:to>
                                    </p:set>
                                    <p:animEffect transition="in" filter="fade">
                                      <p:cBhvr>
                                        <p:cTn id="15" dur="500"/>
                                        <p:tgtEl>
                                          <p:spTgt spid="8">
                                            <p:graphicEl>
                                              <a:dgm id="{5F720CC3-D4A7-4A27-BEB9-1A9BE4CCF01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B67F4A91-4C66-4606-81BC-56E6C3F4C737}"/>
                                            </p:graphicEl>
                                          </p:spTgt>
                                        </p:tgtEl>
                                        <p:attrNameLst>
                                          <p:attrName>style.visibility</p:attrName>
                                        </p:attrNameLst>
                                      </p:cBhvr>
                                      <p:to>
                                        <p:strVal val="visible"/>
                                      </p:to>
                                    </p:set>
                                    <p:animEffect transition="in" filter="fade">
                                      <p:cBhvr>
                                        <p:cTn id="20" dur="500"/>
                                        <p:tgtEl>
                                          <p:spTgt spid="8">
                                            <p:graphicEl>
                                              <a:dgm id="{B67F4A91-4C66-4606-81BC-56E6C3F4C73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graphicEl>
                                              <a:dgm id="{0C255CD5-F7BA-4651-97CF-F7F1453D2777}"/>
                                            </p:graphicEl>
                                          </p:spTgt>
                                        </p:tgtEl>
                                        <p:attrNameLst>
                                          <p:attrName>style.visibility</p:attrName>
                                        </p:attrNameLst>
                                      </p:cBhvr>
                                      <p:to>
                                        <p:strVal val="visible"/>
                                      </p:to>
                                    </p:set>
                                    <p:animEffect transition="in" filter="fade">
                                      <p:cBhvr>
                                        <p:cTn id="23" dur="500"/>
                                        <p:tgtEl>
                                          <p:spTgt spid="8">
                                            <p:graphicEl>
                                              <a:dgm id="{0C255CD5-F7BA-4651-97CF-F7F1453D277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1B902279-BD3D-4C51-BBB2-B10597DA8B4F}"/>
                                            </p:graphicEl>
                                          </p:spTgt>
                                        </p:tgtEl>
                                        <p:attrNameLst>
                                          <p:attrName>style.visibility</p:attrName>
                                        </p:attrNameLst>
                                      </p:cBhvr>
                                      <p:to>
                                        <p:strVal val="visible"/>
                                      </p:to>
                                    </p:set>
                                    <p:animEffect transition="in" filter="fade">
                                      <p:cBhvr>
                                        <p:cTn id="26" dur="500"/>
                                        <p:tgtEl>
                                          <p:spTgt spid="8">
                                            <p:graphicEl>
                                              <a:dgm id="{1B902279-BD3D-4C51-BBB2-B10597DA8B4F}"/>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2AAE49C5-FFFF-4370-B4E0-BDB99C7020F9}"/>
                                            </p:graphicEl>
                                          </p:spTgt>
                                        </p:tgtEl>
                                        <p:attrNameLst>
                                          <p:attrName>style.visibility</p:attrName>
                                        </p:attrNameLst>
                                      </p:cBhvr>
                                      <p:to>
                                        <p:strVal val="visible"/>
                                      </p:to>
                                    </p:set>
                                    <p:animEffect transition="in" filter="fade">
                                      <p:cBhvr>
                                        <p:cTn id="29" dur="500"/>
                                        <p:tgtEl>
                                          <p:spTgt spid="8">
                                            <p:graphicEl>
                                              <a:dgm id="{2AAE49C5-FFFF-4370-B4E0-BDB99C7020F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graphicEl>
                                              <a:dgm id="{28C2F2DF-A42B-4865-B184-4A2E3262618D}"/>
                                            </p:graphicEl>
                                          </p:spTgt>
                                        </p:tgtEl>
                                        <p:attrNameLst>
                                          <p:attrName>style.visibility</p:attrName>
                                        </p:attrNameLst>
                                      </p:cBhvr>
                                      <p:to>
                                        <p:strVal val="visible"/>
                                      </p:to>
                                    </p:set>
                                    <p:animEffect transition="in" filter="fade">
                                      <p:cBhvr>
                                        <p:cTn id="32" dur="500"/>
                                        <p:tgtEl>
                                          <p:spTgt spid="8">
                                            <p:graphicEl>
                                              <a:dgm id="{28C2F2DF-A42B-4865-B184-4A2E3262618D}"/>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graphicEl>
                                              <a:dgm id="{DB4EB4C9-AC9C-490B-9429-82CEE1F4F503}"/>
                                            </p:graphicEl>
                                          </p:spTgt>
                                        </p:tgtEl>
                                        <p:attrNameLst>
                                          <p:attrName>style.visibility</p:attrName>
                                        </p:attrNameLst>
                                      </p:cBhvr>
                                      <p:to>
                                        <p:strVal val="visible"/>
                                      </p:to>
                                    </p:set>
                                    <p:animEffect transition="in" filter="fade">
                                      <p:cBhvr>
                                        <p:cTn id="35" dur="500"/>
                                        <p:tgtEl>
                                          <p:spTgt spid="8">
                                            <p:graphicEl>
                                              <a:dgm id="{DB4EB4C9-AC9C-490B-9429-82CEE1F4F503}"/>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graphicEl>
                                              <a:dgm id="{5E29A8FC-95A8-4369-9048-3CE8BCBAFB8A}"/>
                                            </p:graphicEl>
                                          </p:spTgt>
                                        </p:tgtEl>
                                        <p:attrNameLst>
                                          <p:attrName>style.visibility</p:attrName>
                                        </p:attrNameLst>
                                      </p:cBhvr>
                                      <p:to>
                                        <p:strVal val="visible"/>
                                      </p:to>
                                    </p:set>
                                    <p:animEffect transition="in" filter="fade">
                                      <p:cBhvr>
                                        <p:cTn id="38" dur="500"/>
                                        <p:tgtEl>
                                          <p:spTgt spid="8">
                                            <p:graphicEl>
                                              <a:dgm id="{5E29A8FC-95A8-4369-9048-3CE8BCBAFB8A}"/>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graphicEl>
                                              <a:dgm id="{46F1EBDC-DD4E-4A60-BBD9-56F489794C26}"/>
                                            </p:graphicEl>
                                          </p:spTgt>
                                        </p:tgtEl>
                                        <p:attrNameLst>
                                          <p:attrName>style.visibility</p:attrName>
                                        </p:attrNameLst>
                                      </p:cBhvr>
                                      <p:to>
                                        <p:strVal val="visible"/>
                                      </p:to>
                                    </p:set>
                                    <p:animEffect transition="in" filter="fade">
                                      <p:cBhvr>
                                        <p:cTn id="41" dur="500"/>
                                        <p:tgtEl>
                                          <p:spTgt spid="8">
                                            <p:graphicEl>
                                              <a:dgm id="{46F1EBDC-DD4E-4A60-BBD9-56F489794C2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lvlAtOnc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What are part of recovery plan</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Backups</a:t>
            </a:r>
          </a:p>
          <a:p>
            <a:r>
              <a:rPr lang="en-IN" dirty="0"/>
              <a:t>Deployment methodology</a:t>
            </a:r>
          </a:p>
          <a:p>
            <a:r>
              <a:rPr lang="en-IN" dirty="0"/>
              <a:t>Data replication</a:t>
            </a:r>
          </a:p>
          <a:p>
            <a:r>
              <a:rPr lang="en-IN" dirty="0"/>
              <a:t>Process replication</a:t>
            </a:r>
          </a:p>
          <a:p>
            <a:r>
              <a:rPr lang="en-IN" dirty="0"/>
              <a:t>Infrastructure</a:t>
            </a:r>
          </a:p>
          <a:p>
            <a:endParaRPr lang="en-IN" dirty="0"/>
          </a:p>
        </p:txBody>
      </p:sp>
    </p:spTree>
    <p:extLst>
      <p:ext uri="{BB962C8B-B14F-4D97-AF65-F5344CB8AC3E}">
        <p14:creationId xmlns:p14="http://schemas.microsoft.com/office/powerpoint/2010/main" val="1226876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6ABB-5989-444F-BC98-98C17E628699}"/>
              </a:ext>
            </a:extLst>
          </p:cNvPr>
          <p:cNvSpPr>
            <a:spLocks noGrp="1"/>
          </p:cNvSpPr>
          <p:nvPr>
            <p:ph type="title"/>
          </p:nvPr>
        </p:nvSpPr>
        <p:spPr/>
        <p:txBody>
          <a:bodyPr/>
          <a:lstStyle/>
          <a:p>
            <a:r>
              <a:rPr lang="en-IN" dirty="0"/>
              <a:t>Data and Process Recovery</a:t>
            </a:r>
          </a:p>
        </p:txBody>
      </p:sp>
      <p:sp>
        <p:nvSpPr>
          <p:cNvPr id="3" name="Content Placeholder 2">
            <a:extLst>
              <a:ext uri="{FF2B5EF4-FFF2-40B4-BE49-F238E27FC236}">
                <a16:creationId xmlns:a16="http://schemas.microsoft.com/office/drawing/2014/main" id="{0CDD443A-6F62-41FC-A7BB-9496F7947AB6}"/>
              </a:ext>
            </a:extLst>
          </p:cNvPr>
          <p:cNvSpPr>
            <a:spLocks noGrp="1"/>
          </p:cNvSpPr>
          <p:nvPr>
            <p:ph idx="1"/>
          </p:nvPr>
        </p:nvSpPr>
        <p:spPr/>
        <p:txBody>
          <a:bodyPr/>
          <a:lstStyle/>
          <a:p>
            <a:r>
              <a:rPr lang="en-IN" dirty="0"/>
              <a:t>Azure Storage</a:t>
            </a:r>
          </a:p>
          <a:p>
            <a:r>
              <a:rPr lang="en-IN" dirty="0"/>
              <a:t>Azure </a:t>
            </a:r>
            <a:r>
              <a:rPr lang="en-IN" dirty="0" err="1"/>
              <a:t>CosmosDB</a:t>
            </a:r>
            <a:endParaRPr lang="en-IN" dirty="0"/>
          </a:p>
          <a:p>
            <a:r>
              <a:rPr lang="en-IN" dirty="0"/>
              <a:t>Azure SQL Server</a:t>
            </a:r>
          </a:p>
          <a:p>
            <a:endParaRPr lang="en-IN" dirty="0"/>
          </a:p>
          <a:p>
            <a:r>
              <a:rPr lang="en-IN" dirty="0"/>
              <a:t>Process Recovery</a:t>
            </a:r>
          </a:p>
          <a:p>
            <a:pPr lvl="1"/>
            <a:r>
              <a:rPr lang="en-IN" dirty="0"/>
              <a:t>Azure Site Recovery</a:t>
            </a:r>
          </a:p>
          <a:p>
            <a:pPr lvl="1"/>
            <a:r>
              <a:rPr lang="en-IN" dirty="0"/>
              <a:t>Services specific features </a:t>
            </a:r>
            <a:r>
              <a:rPr lang="en-IN" dirty="0" err="1"/>
              <a:t>e.g</a:t>
            </a:r>
            <a:r>
              <a:rPr lang="en-IN" dirty="0"/>
              <a:t> </a:t>
            </a:r>
            <a:r>
              <a:rPr lang="en-IN" dirty="0" err="1"/>
              <a:t>CosmosDB</a:t>
            </a:r>
            <a:r>
              <a:rPr lang="en-IN" dirty="0"/>
              <a:t>, SQL</a:t>
            </a:r>
          </a:p>
          <a:p>
            <a:pPr lvl="1"/>
            <a:endParaRPr lang="en-IN" dirty="0"/>
          </a:p>
          <a:p>
            <a:r>
              <a:rPr lang="en-IN" dirty="0"/>
              <a:t>Testing the Recovery process</a:t>
            </a:r>
          </a:p>
        </p:txBody>
      </p:sp>
    </p:spTree>
    <p:extLst>
      <p:ext uri="{BB962C8B-B14F-4D97-AF65-F5344CB8AC3E}">
        <p14:creationId xmlns:p14="http://schemas.microsoft.com/office/powerpoint/2010/main" val="417397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can Microsoft Azure help?</a:t>
            </a:r>
          </a:p>
        </p:txBody>
      </p:sp>
      <p:sp>
        <p:nvSpPr>
          <p:cNvPr id="3" name="Content Placeholder 2"/>
          <p:cNvSpPr>
            <a:spLocks noGrp="1"/>
          </p:cNvSpPr>
          <p:nvPr>
            <p:ph idx="1"/>
          </p:nvPr>
        </p:nvSpPr>
        <p:spPr/>
        <p:txBody>
          <a:bodyPr>
            <a:noAutofit/>
          </a:bodyPr>
          <a:lstStyle/>
          <a:p>
            <a:r>
              <a:rPr lang="en-GB" sz="2400" dirty="0"/>
              <a:t>Multi-region</a:t>
            </a:r>
          </a:p>
          <a:p>
            <a:pPr lvl="1"/>
            <a:r>
              <a:rPr lang="en-GB" sz="2000" dirty="0"/>
              <a:t>Geo-redundancy</a:t>
            </a:r>
          </a:p>
          <a:p>
            <a:r>
              <a:rPr lang="en-GB" sz="2400" dirty="0"/>
              <a:t>Hosting</a:t>
            </a:r>
          </a:p>
          <a:p>
            <a:pPr lvl="1"/>
            <a:r>
              <a:rPr lang="en-GB" sz="2000" dirty="0"/>
              <a:t>Azure websites</a:t>
            </a:r>
          </a:p>
          <a:p>
            <a:pPr lvl="1"/>
            <a:r>
              <a:rPr lang="en-GB" sz="2000" dirty="0"/>
              <a:t>Virtual Machines</a:t>
            </a:r>
          </a:p>
          <a:p>
            <a:pPr lvl="1"/>
            <a:r>
              <a:rPr lang="en-GB" sz="2000" dirty="0"/>
              <a:t>Service Fabric</a:t>
            </a:r>
            <a:endParaRPr lang="en-GB" sz="2400" dirty="0"/>
          </a:p>
          <a:p>
            <a:r>
              <a:rPr lang="en-GB" sz="2400" dirty="0"/>
              <a:t>Data</a:t>
            </a:r>
          </a:p>
          <a:p>
            <a:pPr lvl="1"/>
            <a:r>
              <a:rPr lang="en-GB" sz="2000" dirty="0"/>
              <a:t>SQL DB &amp; Elastic DB</a:t>
            </a:r>
          </a:p>
          <a:p>
            <a:pPr lvl="1"/>
            <a:r>
              <a:rPr lang="en-GB" sz="2000" dirty="0" err="1"/>
              <a:t>Redis</a:t>
            </a:r>
            <a:r>
              <a:rPr lang="en-GB" sz="2000" dirty="0"/>
              <a:t> Cache</a:t>
            </a:r>
          </a:p>
          <a:p>
            <a:pPr lvl="1"/>
            <a:r>
              <a:rPr lang="en-GB" sz="2000" dirty="0" err="1"/>
              <a:t>DocumentDB</a:t>
            </a:r>
            <a:endParaRPr lang="en-GB" sz="2400" dirty="0"/>
          </a:p>
          <a:p>
            <a:pPr lvl="1"/>
            <a:r>
              <a:rPr lang="en-GB" sz="2000" dirty="0"/>
              <a:t>Blob &amp; CDN</a:t>
            </a:r>
          </a:p>
        </p:txBody>
      </p:sp>
    </p:spTree>
    <p:extLst>
      <p:ext uri="{BB962C8B-B14F-4D97-AF65-F5344CB8AC3E}">
        <p14:creationId xmlns:p14="http://schemas.microsoft.com/office/powerpoint/2010/main" val="3045572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can Microsoft Azure help?</a:t>
            </a:r>
          </a:p>
        </p:txBody>
      </p:sp>
      <p:sp>
        <p:nvSpPr>
          <p:cNvPr id="3" name="Content Placeholder 2"/>
          <p:cNvSpPr>
            <a:spLocks noGrp="1"/>
          </p:cNvSpPr>
          <p:nvPr>
            <p:ph idx="1"/>
          </p:nvPr>
        </p:nvSpPr>
        <p:spPr/>
        <p:txBody>
          <a:bodyPr>
            <a:noAutofit/>
          </a:bodyPr>
          <a:lstStyle/>
          <a:p>
            <a:r>
              <a:rPr lang="en-GB" sz="2000" dirty="0"/>
              <a:t>Networking &amp; Integration</a:t>
            </a:r>
          </a:p>
          <a:p>
            <a:pPr lvl="1"/>
            <a:r>
              <a:rPr lang="en-GB" sz="1800" dirty="0"/>
              <a:t>Traffic Manager</a:t>
            </a:r>
          </a:p>
          <a:p>
            <a:pPr lvl="1"/>
            <a:r>
              <a:rPr lang="en-GB" sz="1800" dirty="0"/>
              <a:t>Service Bus</a:t>
            </a:r>
          </a:p>
          <a:p>
            <a:pPr lvl="1"/>
            <a:r>
              <a:rPr lang="en-GB" sz="1800" dirty="0"/>
              <a:t>Hybrid Connections</a:t>
            </a:r>
          </a:p>
          <a:p>
            <a:r>
              <a:rPr lang="en-GB" sz="2000" dirty="0"/>
              <a:t>Security</a:t>
            </a:r>
          </a:p>
          <a:p>
            <a:pPr lvl="1"/>
            <a:r>
              <a:rPr lang="en-GB" sz="1800" dirty="0"/>
              <a:t>Azure AD (AAD)</a:t>
            </a:r>
          </a:p>
          <a:p>
            <a:pPr lvl="1"/>
            <a:r>
              <a:rPr lang="en-GB" sz="1800" dirty="0"/>
              <a:t>AAD B2C</a:t>
            </a:r>
          </a:p>
          <a:p>
            <a:pPr lvl="1"/>
            <a:r>
              <a:rPr lang="en-GB" sz="1800" dirty="0"/>
              <a:t>MFA</a:t>
            </a:r>
          </a:p>
          <a:p>
            <a:pPr lvl="1"/>
            <a:r>
              <a:rPr lang="en-GB" sz="1800" dirty="0"/>
              <a:t>Key Vault</a:t>
            </a:r>
            <a:endParaRPr lang="en-GB" sz="2000" dirty="0"/>
          </a:p>
          <a:p>
            <a:r>
              <a:rPr lang="en-GB" sz="2000" dirty="0"/>
              <a:t>Tools</a:t>
            </a:r>
          </a:p>
          <a:p>
            <a:pPr lvl="1"/>
            <a:r>
              <a:rPr lang="en-GB" sz="1800" dirty="0"/>
              <a:t>TFS Online</a:t>
            </a:r>
          </a:p>
          <a:p>
            <a:pPr lvl="1"/>
            <a:r>
              <a:rPr lang="en-GB" sz="1800" dirty="0"/>
              <a:t>Load Testing</a:t>
            </a:r>
          </a:p>
          <a:p>
            <a:pPr lvl="1"/>
            <a:r>
              <a:rPr lang="en-GB" sz="1800" dirty="0"/>
              <a:t>Dev/Test Labs</a:t>
            </a:r>
            <a:endParaRPr lang="en-GB" sz="2000" dirty="0"/>
          </a:p>
        </p:txBody>
      </p:sp>
    </p:spTree>
    <p:extLst>
      <p:ext uri="{BB962C8B-B14F-4D97-AF65-F5344CB8AC3E}">
        <p14:creationId xmlns:p14="http://schemas.microsoft.com/office/powerpoint/2010/main" val="27294277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Blobs</a:t>
            </a:r>
          </a:p>
        </p:txBody>
      </p:sp>
      <p:sp>
        <p:nvSpPr>
          <p:cNvPr id="3" name="Content Placeholder 2"/>
          <p:cNvSpPr>
            <a:spLocks noGrp="1"/>
          </p:cNvSpPr>
          <p:nvPr>
            <p:ph idx="1"/>
          </p:nvPr>
        </p:nvSpPr>
        <p:spPr/>
        <p:txBody>
          <a:bodyPr>
            <a:noAutofit/>
          </a:bodyPr>
          <a:lstStyle/>
          <a:p>
            <a:r>
              <a:rPr lang="en-GB" sz="2800" dirty="0"/>
              <a:t>Scalable File storage</a:t>
            </a:r>
          </a:p>
          <a:p>
            <a:r>
              <a:rPr lang="en-GB" sz="2800" dirty="0"/>
              <a:t>Three instances of data across a single data centre</a:t>
            </a:r>
          </a:p>
          <a:p>
            <a:r>
              <a:rPr lang="en-GB" sz="2800" dirty="0"/>
              <a:t>Automatically load balances</a:t>
            </a:r>
          </a:p>
          <a:p>
            <a:r>
              <a:rPr lang="en-GB" sz="2800" dirty="0"/>
              <a:t>Can be configured as Geo-Redundant with Read Only Access</a:t>
            </a:r>
          </a:p>
          <a:p>
            <a:r>
              <a:rPr lang="en-GB" sz="2800" dirty="0"/>
              <a:t>Can create SMB Share</a:t>
            </a:r>
          </a:p>
          <a:p>
            <a:r>
              <a:rPr lang="en-GB" sz="2800" dirty="0"/>
              <a:t>Access</a:t>
            </a:r>
          </a:p>
          <a:p>
            <a:pPr lvl="1"/>
            <a:r>
              <a:rPr lang="en-GB" sz="2400" dirty="0"/>
              <a:t>Use Blob API (Private Blob)</a:t>
            </a:r>
          </a:p>
          <a:p>
            <a:pPr lvl="1"/>
            <a:r>
              <a:rPr lang="en-GB" sz="2400" dirty="0"/>
              <a:t>Open public URL (Public Blob)</a:t>
            </a:r>
          </a:p>
          <a:p>
            <a:pPr lvl="1"/>
            <a:r>
              <a:rPr lang="en-GB" sz="2400" dirty="0"/>
              <a:t>Public URL with SAS (Private Blob with Shared Access Signature)</a:t>
            </a:r>
            <a:endParaRPr lang="en-GB" sz="2800" dirty="0"/>
          </a:p>
        </p:txBody>
      </p:sp>
    </p:spTree>
    <p:extLst>
      <p:ext uri="{BB962C8B-B14F-4D97-AF65-F5344CB8AC3E}">
        <p14:creationId xmlns:p14="http://schemas.microsoft.com/office/powerpoint/2010/main" val="18799878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Databases</a:t>
            </a:r>
          </a:p>
        </p:txBody>
      </p:sp>
      <p:sp>
        <p:nvSpPr>
          <p:cNvPr id="3" name="Content Placeholder 2"/>
          <p:cNvSpPr>
            <a:spLocks noGrp="1"/>
          </p:cNvSpPr>
          <p:nvPr>
            <p:ph idx="1"/>
          </p:nvPr>
        </p:nvSpPr>
        <p:spPr/>
        <p:txBody>
          <a:bodyPr/>
          <a:lstStyle/>
          <a:p>
            <a:r>
              <a:rPr lang="en-GB" sz="2800" dirty="0"/>
              <a:t>Standard SQL</a:t>
            </a:r>
          </a:p>
          <a:p>
            <a:pPr lvl="1"/>
            <a:r>
              <a:rPr lang="en-GB" sz="2400" dirty="0"/>
              <a:t>Scale Up</a:t>
            </a:r>
          </a:p>
          <a:p>
            <a:pPr lvl="1"/>
            <a:r>
              <a:rPr lang="en-GB" sz="2400" dirty="0"/>
              <a:t>Threat Detection and Alerts</a:t>
            </a:r>
          </a:p>
          <a:p>
            <a:pPr lvl="1"/>
            <a:r>
              <a:rPr lang="en-GB" sz="2400" dirty="0"/>
              <a:t>Automatic Tuning</a:t>
            </a:r>
          </a:p>
          <a:p>
            <a:pPr lvl="1"/>
            <a:r>
              <a:rPr lang="en-GB" sz="2400" dirty="0"/>
              <a:t>Point in Time Restore</a:t>
            </a:r>
          </a:p>
          <a:p>
            <a:pPr lvl="1"/>
            <a:r>
              <a:rPr lang="en-GB" sz="2400" dirty="0"/>
              <a:t>High On-</a:t>
            </a:r>
            <a:r>
              <a:rPr lang="en-GB" sz="2400" dirty="0" err="1"/>
              <a:t>Prem</a:t>
            </a:r>
            <a:r>
              <a:rPr lang="en-GB" sz="2400" dirty="0"/>
              <a:t> SQL Compatibility</a:t>
            </a:r>
          </a:p>
          <a:p>
            <a:pPr lvl="1"/>
            <a:r>
              <a:rPr lang="en-GB" sz="2400" dirty="0"/>
              <a:t>Geo-Replication</a:t>
            </a:r>
          </a:p>
          <a:p>
            <a:r>
              <a:rPr lang="en-GB" sz="2800" dirty="0"/>
              <a:t>Elastic Database</a:t>
            </a:r>
          </a:p>
          <a:p>
            <a:pPr lvl="1"/>
            <a:r>
              <a:rPr lang="en-GB" sz="2400" dirty="0"/>
              <a:t>Scale Out</a:t>
            </a:r>
          </a:p>
          <a:p>
            <a:pPr lvl="1"/>
            <a:r>
              <a:rPr lang="en-GB" sz="2400" dirty="0" err="1"/>
              <a:t>Sharding</a:t>
            </a:r>
            <a:endParaRPr lang="en-GB" sz="2400" dirty="0"/>
          </a:p>
        </p:txBody>
      </p:sp>
    </p:spTree>
    <p:extLst>
      <p:ext uri="{BB962C8B-B14F-4D97-AF65-F5344CB8AC3E}">
        <p14:creationId xmlns:p14="http://schemas.microsoft.com/office/powerpoint/2010/main" val="38447398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Websites</a:t>
            </a:r>
          </a:p>
        </p:txBody>
      </p:sp>
      <p:sp>
        <p:nvSpPr>
          <p:cNvPr id="3" name="Content Placeholder 2"/>
          <p:cNvSpPr>
            <a:spLocks noGrp="1"/>
          </p:cNvSpPr>
          <p:nvPr>
            <p:ph idx="1"/>
          </p:nvPr>
        </p:nvSpPr>
        <p:spPr/>
        <p:txBody>
          <a:bodyPr>
            <a:normAutofit fontScale="40000" lnSpcReduction="20000"/>
          </a:bodyPr>
          <a:lstStyle/>
          <a:p>
            <a:r>
              <a:rPr lang="en-GB" sz="5100" dirty="0"/>
              <a:t>Platform as a Service</a:t>
            </a:r>
          </a:p>
          <a:p>
            <a:pPr lvl="1"/>
            <a:r>
              <a:rPr lang="en-GB" sz="5100" dirty="0"/>
              <a:t>You only need to manage your application</a:t>
            </a:r>
          </a:p>
          <a:p>
            <a:pPr lvl="1"/>
            <a:r>
              <a:rPr lang="en-GB" sz="5100" dirty="0"/>
              <a:t>Alerts and Monitoring</a:t>
            </a:r>
          </a:p>
          <a:p>
            <a:r>
              <a:rPr lang="en-GB" sz="5100" dirty="0"/>
              <a:t>Manual or Auto scale</a:t>
            </a:r>
          </a:p>
          <a:p>
            <a:r>
              <a:rPr lang="en-GB" sz="5100" dirty="0"/>
              <a:t>Web jobs</a:t>
            </a:r>
          </a:p>
          <a:p>
            <a:pPr lvl="1"/>
            <a:r>
              <a:rPr lang="en-GB" sz="5100" dirty="0"/>
              <a:t>Good for backend processing</a:t>
            </a:r>
          </a:p>
          <a:p>
            <a:pPr lvl="1"/>
            <a:r>
              <a:rPr lang="en-GB" sz="5100" dirty="0"/>
              <a:t>Can be scaled out separately</a:t>
            </a:r>
          </a:p>
          <a:p>
            <a:r>
              <a:rPr lang="en-GB" sz="5100" dirty="0"/>
              <a:t>Multiple deployment slots</a:t>
            </a:r>
          </a:p>
          <a:p>
            <a:pPr lvl="1"/>
            <a:r>
              <a:rPr lang="en-GB" sz="5100" dirty="0"/>
              <a:t>Staging</a:t>
            </a:r>
          </a:p>
          <a:p>
            <a:pPr lvl="1"/>
            <a:r>
              <a:rPr lang="en-GB" sz="5100" dirty="0"/>
              <a:t>A-B testing</a:t>
            </a:r>
          </a:p>
          <a:p>
            <a:pPr lvl="1"/>
            <a:r>
              <a:rPr lang="en-GB" sz="5100" dirty="0"/>
              <a:t>VIP swap</a:t>
            </a:r>
          </a:p>
          <a:p>
            <a:r>
              <a:rPr lang="en-GB" sz="5100" dirty="0"/>
              <a:t>Easy to automate deployment</a:t>
            </a:r>
          </a:p>
          <a:p>
            <a:r>
              <a:rPr lang="en-GB" sz="5100" dirty="0"/>
              <a:t>Supports Hybrid Connections</a:t>
            </a:r>
          </a:p>
          <a:p>
            <a:endParaRPr lang="en-GB" dirty="0"/>
          </a:p>
        </p:txBody>
      </p:sp>
    </p:spTree>
    <p:extLst>
      <p:ext uri="{BB962C8B-B14F-4D97-AF65-F5344CB8AC3E}">
        <p14:creationId xmlns:p14="http://schemas.microsoft.com/office/powerpoint/2010/main" val="26500353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Traffic Manager</a:t>
            </a:r>
          </a:p>
        </p:txBody>
      </p:sp>
      <p:sp>
        <p:nvSpPr>
          <p:cNvPr id="3" name="Content Placeholder 2"/>
          <p:cNvSpPr>
            <a:spLocks noGrp="1"/>
          </p:cNvSpPr>
          <p:nvPr>
            <p:ph idx="1"/>
          </p:nvPr>
        </p:nvSpPr>
        <p:spPr/>
        <p:txBody>
          <a:bodyPr>
            <a:normAutofit/>
          </a:bodyPr>
          <a:lstStyle/>
          <a:p>
            <a:r>
              <a:rPr lang="en-GB" sz="2400" dirty="0"/>
              <a:t>DNS based routing</a:t>
            </a:r>
          </a:p>
          <a:p>
            <a:r>
              <a:rPr lang="en-GB" sz="2400" dirty="0"/>
              <a:t>Across data centres</a:t>
            </a:r>
          </a:p>
          <a:p>
            <a:pPr lvl="1"/>
            <a:r>
              <a:rPr lang="en-GB" sz="2000" dirty="0"/>
              <a:t>Can handle a single total datacentre failure</a:t>
            </a:r>
          </a:p>
          <a:p>
            <a:r>
              <a:rPr lang="en-GB" sz="2400" dirty="0"/>
              <a:t>Can access any service with public access</a:t>
            </a:r>
          </a:p>
          <a:p>
            <a:pPr lvl="1"/>
            <a:r>
              <a:rPr lang="en-GB" sz="2000" dirty="0"/>
              <a:t>Non-Microsoft Clouds</a:t>
            </a:r>
          </a:p>
          <a:p>
            <a:pPr lvl="1"/>
            <a:r>
              <a:rPr lang="en-GB" sz="2000" dirty="0"/>
              <a:t>Own hosting</a:t>
            </a:r>
            <a:endParaRPr lang="en-GB" sz="2400" dirty="0"/>
          </a:p>
          <a:p>
            <a:r>
              <a:rPr lang="en-GB" sz="2400" dirty="0"/>
              <a:t>Can be configured for </a:t>
            </a:r>
          </a:p>
          <a:p>
            <a:pPr lvl="1"/>
            <a:r>
              <a:rPr lang="en-GB" sz="2000" dirty="0"/>
              <a:t>Priority (DR)</a:t>
            </a:r>
          </a:p>
          <a:p>
            <a:pPr lvl="1"/>
            <a:r>
              <a:rPr lang="en-GB" sz="2000" dirty="0"/>
              <a:t>Weighted (Round Robin) – Can be used for gradual upgrade</a:t>
            </a:r>
          </a:p>
          <a:p>
            <a:pPr lvl="1"/>
            <a:r>
              <a:rPr lang="en-GB" sz="2000" dirty="0"/>
              <a:t>Performance (Fastest)</a:t>
            </a:r>
            <a:endParaRPr lang="en-GB" sz="2400" dirty="0"/>
          </a:p>
        </p:txBody>
      </p:sp>
    </p:spTree>
    <p:extLst>
      <p:ext uri="{BB962C8B-B14F-4D97-AF65-F5344CB8AC3E}">
        <p14:creationId xmlns:p14="http://schemas.microsoft.com/office/powerpoint/2010/main" val="34087547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CDN</a:t>
            </a:r>
          </a:p>
        </p:txBody>
      </p:sp>
      <p:sp>
        <p:nvSpPr>
          <p:cNvPr id="3" name="Content Placeholder 2"/>
          <p:cNvSpPr>
            <a:spLocks noGrp="1"/>
          </p:cNvSpPr>
          <p:nvPr>
            <p:ph idx="1"/>
          </p:nvPr>
        </p:nvSpPr>
        <p:spPr/>
        <p:txBody>
          <a:bodyPr/>
          <a:lstStyle/>
          <a:p>
            <a:r>
              <a:rPr lang="en-GB" sz="2800" dirty="0"/>
              <a:t>Content Delivery Network</a:t>
            </a:r>
          </a:p>
          <a:p>
            <a:r>
              <a:rPr lang="en-GB" sz="2800" dirty="0"/>
              <a:t>Integrates with Azure Blob Storage</a:t>
            </a:r>
          </a:p>
          <a:p>
            <a:r>
              <a:rPr lang="en-GB" sz="2800" dirty="0"/>
              <a:t>Global Coverage – More than just Azure Data centre</a:t>
            </a:r>
          </a:p>
          <a:p>
            <a:r>
              <a:rPr lang="en-GB" sz="2800" dirty="0"/>
              <a:t>Caches Blobs local to calling client</a:t>
            </a:r>
          </a:p>
          <a:p>
            <a:r>
              <a:rPr lang="en-GB" sz="2800" dirty="0"/>
              <a:t>Integrates with Blobs with different URL</a:t>
            </a:r>
          </a:p>
          <a:p>
            <a:endParaRPr lang="en-GB" sz="2800" dirty="0"/>
          </a:p>
        </p:txBody>
      </p:sp>
    </p:spTree>
    <p:extLst>
      <p:ext uri="{BB962C8B-B14F-4D97-AF65-F5344CB8AC3E}">
        <p14:creationId xmlns:p14="http://schemas.microsoft.com/office/powerpoint/2010/main" val="45757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89379" y="5519940"/>
            <a:ext cx="3794760" cy="8184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high </a:t>
            </a:r>
            <a:r>
              <a:rPr kumimoji="0" lang="en-US" sz="1765" b="0" i="0" u="none" strike="noStrike" kern="0" cap="small" spc="0" normalizeH="0" baseline="0" noProof="0" dirty="0" err="1">
                <a:ln>
                  <a:noFill/>
                </a:ln>
                <a:solidFill>
                  <a:srgbClr val="D83B01"/>
                </a:solidFill>
                <a:effectLst/>
                <a:uLnTx/>
                <a:uFillTx/>
                <a:latin typeface="Segoe UI Semibold" panose="020B0702040204020203" pitchFamily="34" charset="0"/>
                <a:cs typeface="Segoe UI Semibold" panose="020B0702040204020203" pitchFamily="34" charset="0"/>
              </a:rPr>
              <a:t>sla</a:t>
            </a:r>
            <a:r>
              <a:rPr kumimoji="0" lang="en-US" sz="1765"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 single-region deployment in azure</a:t>
            </a:r>
            <a:endParaRPr kumimoji="0" lang="en-US" sz="1765" b="0" i="0" u="none" strike="noStrike" kern="0" cap="none" spc="0" normalizeH="0" baseline="0" noProof="0" dirty="0">
              <a:ln>
                <a:noFill/>
              </a:ln>
              <a:solidFill>
                <a:srgbClr val="D83B0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20" name="Rectangle 19"/>
          <p:cNvSpPr/>
          <p:nvPr/>
        </p:nvSpPr>
        <p:spPr bwMode="auto">
          <a:xfrm>
            <a:off x="289379" y="954734"/>
            <a:ext cx="3794760" cy="45416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p:cNvSpPr txBox="1"/>
          <p:nvPr/>
        </p:nvSpPr>
        <p:spPr>
          <a:xfrm>
            <a:off x="4234551" y="5508523"/>
            <a:ext cx="3794760" cy="82983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lack of strategy for resilience within services</a:t>
            </a:r>
            <a:endParaRPr kumimoji="0" lang="en-US" sz="1765" b="0" i="0" u="none" strike="noStrike" kern="0" cap="none" spc="0" normalizeH="0" baseline="0" noProof="0" dirty="0">
              <a:ln>
                <a:noFill/>
              </a:ln>
              <a:solidFill>
                <a:srgbClr val="002050"/>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24" name="Rectangle 23"/>
          <p:cNvSpPr/>
          <p:nvPr/>
        </p:nvSpPr>
        <p:spPr bwMode="auto">
          <a:xfrm>
            <a:off x="4234550" y="961990"/>
            <a:ext cx="3794760" cy="45465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TextBox 26"/>
          <p:cNvSpPr txBox="1"/>
          <p:nvPr/>
        </p:nvSpPr>
        <p:spPr>
          <a:xfrm>
            <a:off x="8175075" y="5508523"/>
            <a:ext cx="3769784" cy="82983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0078D4"/>
                </a:solidFill>
                <a:effectLst/>
                <a:uLnTx/>
                <a:uFillTx/>
                <a:latin typeface="Segoe UI Semibold" panose="020B0702040204020203" pitchFamily="34" charset="0"/>
                <a:cs typeface="Segoe UI Semibold" panose="020B0702040204020203" pitchFamily="34" charset="0"/>
              </a:rPr>
              <a:t>ignore single points of failure, </a:t>
            </a:r>
            <a:r>
              <a:rPr kumimoji="0" lang="en-US" sz="1400" b="0" i="0" u="none" strike="noStrike" kern="0" cap="small" spc="0" normalizeH="0" baseline="0" noProof="0" dirty="0">
                <a:ln>
                  <a:noFill/>
                </a:ln>
                <a:solidFill>
                  <a:srgbClr val="0078D4"/>
                </a:solidFill>
                <a:effectLst/>
                <a:uLnTx/>
                <a:uFillTx/>
                <a:latin typeface="Segoe UI Semibold" panose="020B0702040204020203" pitchFamily="34" charset="0"/>
                <a:cs typeface="Segoe UI Semibold" panose="020B0702040204020203" pitchFamily="34" charset="0"/>
              </a:rPr>
              <a:t>EVEN FOR LOW SLA</a:t>
            </a:r>
            <a:endParaRPr kumimoji="0" lang="en-US" sz="1765" b="0" i="0" u="none" strike="noStrike" kern="0" cap="small" spc="0" normalizeH="0" baseline="0" noProof="0" dirty="0">
              <a:ln>
                <a:noFill/>
              </a:ln>
              <a:solidFill>
                <a:srgbClr val="0078D4"/>
              </a:solidFill>
              <a:effectLst/>
              <a:uLnTx/>
              <a:uFillTx/>
              <a:latin typeface="Segoe UI Semibold" panose="020B0702040204020203" pitchFamily="34" charset="0"/>
              <a:cs typeface="Segoe UI Semibold" panose="020B0702040204020203"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28" name="Rectangle 27"/>
          <p:cNvSpPr/>
          <p:nvPr/>
        </p:nvSpPr>
        <p:spPr bwMode="auto">
          <a:xfrm>
            <a:off x="8177529" y="966920"/>
            <a:ext cx="3794760" cy="4541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itle 1"/>
          <p:cNvSpPr>
            <a:spLocks noGrp="1"/>
          </p:cNvSpPr>
          <p:nvPr>
            <p:ph type="title"/>
          </p:nvPr>
        </p:nvSpPr>
        <p:spPr>
          <a:xfrm>
            <a:off x="290702" y="202938"/>
            <a:ext cx="10515600" cy="553998"/>
          </a:xfrm>
        </p:spPr>
        <p:txBody>
          <a:bodyPr>
            <a:normAutofit fontScale="90000"/>
          </a:bodyPr>
          <a:lstStyle/>
          <a:p>
            <a:r>
              <a:rPr lang="en-US"/>
              <a:t>What to avoid: Resiliency</a:t>
            </a:r>
          </a:p>
        </p:txBody>
      </p:sp>
      <p:grpSp>
        <p:nvGrpSpPr>
          <p:cNvPr id="251" name="Group 250"/>
          <p:cNvGrpSpPr/>
          <p:nvPr/>
        </p:nvGrpSpPr>
        <p:grpSpPr>
          <a:xfrm>
            <a:off x="678427" y="2456804"/>
            <a:ext cx="2905752" cy="1683805"/>
            <a:chOff x="294289" y="1564053"/>
            <a:chExt cx="11519568" cy="5305801"/>
          </a:xfrm>
        </p:grpSpPr>
        <p:sp>
          <p:nvSpPr>
            <p:cNvPr id="252" name="Zimbabwe"/>
            <p:cNvSpPr>
              <a:spLocks/>
            </p:cNvSpPr>
            <p:nvPr/>
          </p:nvSpPr>
          <p:spPr bwMode="auto">
            <a:xfrm>
              <a:off x="6670050" y="5285914"/>
              <a:ext cx="270990" cy="270990"/>
            </a:xfrm>
            <a:custGeom>
              <a:avLst/>
              <a:gdLst/>
              <a:ahLst/>
              <a:cxnLst>
                <a:cxn ang="0">
                  <a:pos x="75" y="21"/>
                </a:cxn>
                <a:cxn ang="0">
                  <a:pos x="75" y="19"/>
                </a:cxn>
                <a:cxn ang="0">
                  <a:pos x="75" y="17"/>
                </a:cxn>
                <a:cxn ang="0">
                  <a:pos x="74" y="13"/>
                </a:cxn>
                <a:cxn ang="0">
                  <a:pos x="72" y="12"/>
                </a:cxn>
                <a:cxn ang="0">
                  <a:pos x="69" y="9"/>
                </a:cxn>
                <a:cxn ang="0">
                  <a:pos x="65" y="9"/>
                </a:cxn>
                <a:cxn ang="0">
                  <a:pos x="64" y="7"/>
                </a:cxn>
                <a:cxn ang="0">
                  <a:pos x="60" y="6"/>
                </a:cxn>
                <a:cxn ang="0">
                  <a:pos x="57" y="4"/>
                </a:cxn>
                <a:cxn ang="0">
                  <a:pos x="53" y="4"/>
                </a:cxn>
                <a:cxn ang="0">
                  <a:pos x="50" y="0"/>
                </a:cxn>
                <a:cxn ang="0">
                  <a:pos x="45" y="0"/>
                </a:cxn>
                <a:cxn ang="0">
                  <a:pos x="41" y="1"/>
                </a:cxn>
                <a:cxn ang="0">
                  <a:pos x="38" y="3"/>
                </a:cxn>
                <a:cxn ang="0">
                  <a:pos x="35" y="10"/>
                </a:cxn>
                <a:cxn ang="0">
                  <a:pos x="31" y="11"/>
                </a:cxn>
                <a:cxn ang="0">
                  <a:pos x="25" y="15"/>
                </a:cxn>
                <a:cxn ang="0">
                  <a:pos x="19" y="23"/>
                </a:cxn>
                <a:cxn ang="0">
                  <a:pos x="17" y="26"/>
                </a:cxn>
                <a:cxn ang="0">
                  <a:pos x="12" y="26"/>
                </a:cxn>
                <a:cxn ang="0">
                  <a:pos x="7" y="26"/>
                </a:cxn>
                <a:cxn ang="0">
                  <a:pos x="5" y="24"/>
                </a:cxn>
                <a:cxn ang="0">
                  <a:pos x="1" y="24"/>
                </a:cxn>
                <a:cxn ang="0">
                  <a:pos x="2" y="28"/>
                </a:cxn>
                <a:cxn ang="0">
                  <a:pos x="5" y="33"/>
                </a:cxn>
                <a:cxn ang="0">
                  <a:pos x="7" y="37"/>
                </a:cxn>
                <a:cxn ang="0">
                  <a:pos x="7" y="39"/>
                </a:cxn>
                <a:cxn ang="0">
                  <a:pos x="10" y="43"/>
                </a:cxn>
                <a:cxn ang="0">
                  <a:pos x="12" y="45"/>
                </a:cxn>
                <a:cxn ang="0">
                  <a:pos x="14" y="47"/>
                </a:cxn>
                <a:cxn ang="0">
                  <a:pos x="18" y="49"/>
                </a:cxn>
                <a:cxn ang="0">
                  <a:pos x="19" y="50"/>
                </a:cxn>
                <a:cxn ang="0">
                  <a:pos x="23" y="53"/>
                </a:cxn>
                <a:cxn ang="0">
                  <a:pos x="23" y="56"/>
                </a:cxn>
                <a:cxn ang="0">
                  <a:pos x="23" y="60"/>
                </a:cxn>
                <a:cxn ang="0">
                  <a:pos x="27" y="65"/>
                </a:cxn>
                <a:cxn ang="0">
                  <a:pos x="30" y="66"/>
                </a:cxn>
                <a:cxn ang="0">
                  <a:pos x="34" y="67"/>
                </a:cxn>
                <a:cxn ang="0">
                  <a:pos x="37" y="71"/>
                </a:cxn>
                <a:cxn ang="0">
                  <a:pos x="38" y="72"/>
                </a:cxn>
                <a:cxn ang="0">
                  <a:pos x="44" y="72"/>
                </a:cxn>
                <a:cxn ang="0">
                  <a:pos x="47" y="74"/>
                </a:cxn>
                <a:cxn ang="0">
                  <a:pos x="52" y="73"/>
                </a:cxn>
                <a:cxn ang="0">
                  <a:pos x="57" y="75"/>
                </a:cxn>
                <a:cxn ang="0">
                  <a:pos x="66" y="65"/>
                </a:cxn>
                <a:cxn ang="0">
                  <a:pos x="67" y="61"/>
                </a:cxn>
                <a:cxn ang="0">
                  <a:pos x="69" y="55"/>
                </a:cxn>
                <a:cxn ang="0">
                  <a:pos x="72" y="52"/>
                </a:cxn>
                <a:cxn ang="0">
                  <a:pos x="73" y="50"/>
                </a:cxn>
                <a:cxn ang="0">
                  <a:pos x="73" y="49"/>
                </a:cxn>
                <a:cxn ang="0">
                  <a:pos x="74" y="48"/>
                </a:cxn>
                <a:cxn ang="0">
                  <a:pos x="74" y="45"/>
                </a:cxn>
                <a:cxn ang="0">
                  <a:pos x="73" y="45"/>
                </a:cxn>
                <a:cxn ang="0">
                  <a:pos x="73" y="42"/>
                </a:cxn>
                <a:cxn ang="0">
                  <a:pos x="72" y="41"/>
                </a:cxn>
                <a:cxn ang="0">
                  <a:pos x="72" y="37"/>
                </a:cxn>
                <a:cxn ang="0">
                  <a:pos x="72" y="36"/>
                </a:cxn>
                <a:cxn ang="0">
                  <a:pos x="73" y="35"/>
                </a:cxn>
                <a:cxn ang="0">
                  <a:pos x="74" y="31"/>
                </a:cxn>
                <a:cxn ang="0">
                  <a:pos x="74" y="28"/>
                </a:cxn>
                <a:cxn ang="0">
                  <a:pos x="74" y="24"/>
                </a:cxn>
              </a:cxnLst>
              <a:rect l="0" t="0" r="r" b="b"/>
              <a:pathLst>
                <a:path w="75" h="75">
                  <a:moveTo>
                    <a:pt x="75" y="22"/>
                  </a:moveTo>
                  <a:cubicBezTo>
                    <a:pt x="75" y="22"/>
                    <a:pt x="75" y="22"/>
                    <a:pt x="75" y="21"/>
                  </a:cubicBezTo>
                  <a:cubicBezTo>
                    <a:pt x="75" y="21"/>
                    <a:pt x="74" y="21"/>
                    <a:pt x="74" y="21"/>
                  </a:cubicBezTo>
                  <a:cubicBezTo>
                    <a:pt x="74" y="20"/>
                    <a:pt x="75" y="20"/>
                    <a:pt x="75" y="19"/>
                  </a:cubicBezTo>
                  <a:cubicBezTo>
                    <a:pt x="75" y="19"/>
                    <a:pt x="75" y="19"/>
                    <a:pt x="75" y="18"/>
                  </a:cubicBezTo>
                  <a:cubicBezTo>
                    <a:pt x="75" y="18"/>
                    <a:pt x="75" y="18"/>
                    <a:pt x="75" y="17"/>
                  </a:cubicBezTo>
                  <a:cubicBezTo>
                    <a:pt x="75" y="17"/>
                    <a:pt x="74" y="16"/>
                    <a:pt x="74" y="15"/>
                  </a:cubicBezTo>
                  <a:cubicBezTo>
                    <a:pt x="73" y="14"/>
                    <a:pt x="74" y="14"/>
                    <a:pt x="74" y="13"/>
                  </a:cubicBezTo>
                  <a:cubicBezTo>
                    <a:pt x="74" y="13"/>
                    <a:pt x="75" y="12"/>
                    <a:pt x="75" y="12"/>
                  </a:cubicBezTo>
                  <a:cubicBezTo>
                    <a:pt x="74" y="12"/>
                    <a:pt x="73" y="13"/>
                    <a:pt x="72" y="12"/>
                  </a:cubicBezTo>
                  <a:cubicBezTo>
                    <a:pt x="72" y="11"/>
                    <a:pt x="72" y="11"/>
                    <a:pt x="72" y="10"/>
                  </a:cubicBezTo>
                  <a:cubicBezTo>
                    <a:pt x="71" y="10"/>
                    <a:pt x="70" y="10"/>
                    <a:pt x="69" y="9"/>
                  </a:cubicBezTo>
                  <a:cubicBezTo>
                    <a:pt x="68" y="9"/>
                    <a:pt x="68" y="9"/>
                    <a:pt x="67" y="9"/>
                  </a:cubicBezTo>
                  <a:cubicBezTo>
                    <a:pt x="66" y="9"/>
                    <a:pt x="65" y="9"/>
                    <a:pt x="65" y="9"/>
                  </a:cubicBezTo>
                  <a:cubicBezTo>
                    <a:pt x="65" y="9"/>
                    <a:pt x="65" y="8"/>
                    <a:pt x="64" y="8"/>
                  </a:cubicBezTo>
                  <a:cubicBezTo>
                    <a:pt x="64" y="8"/>
                    <a:pt x="64" y="7"/>
                    <a:pt x="64" y="7"/>
                  </a:cubicBezTo>
                  <a:cubicBezTo>
                    <a:pt x="63" y="7"/>
                    <a:pt x="63" y="6"/>
                    <a:pt x="62" y="6"/>
                  </a:cubicBezTo>
                  <a:cubicBezTo>
                    <a:pt x="61" y="6"/>
                    <a:pt x="61" y="6"/>
                    <a:pt x="60" y="6"/>
                  </a:cubicBezTo>
                  <a:cubicBezTo>
                    <a:pt x="59" y="5"/>
                    <a:pt x="59" y="5"/>
                    <a:pt x="59" y="5"/>
                  </a:cubicBezTo>
                  <a:cubicBezTo>
                    <a:pt x="59" y="4"/>
                    <a:pt x="57" y="4"/>
                    <a:pt x="57" y="4"/>
                  </a:cubicBezTo>
                  <a:cubicBezTo>
                    <a:pt x="56" y="5"/>
                    <a:pt x="56" y="5"/>
                    <a:pt x="56" y="4"/>
                  </a:cubicBezTo>
                  <a:cubicBezTo>
                    <a:pt x="55" y="4"/>
                    <a:pt x="54" y="4"/>
                    <a:pt x="53" y="4"/>
                  </a:cubicBezTo>
                  <a:cubicBezTo>
                    <a:pt x="52" y="4"/>
                    <a:pt x="51" y="4"/>
                    <a:pt x="50" y="4"/>
                  </a:cubicBezTo>
                  <a:cubicBezTo>
                    <a:pt x="50" y="3"/>
                    <a:pt x="50" y="1"/>
                    <a:pt x="50" y="0"/>
                  </a:cubicBezTo>
                  <a:cubicBezTo>
                    <a:pt x="50" y="1"/>
                    <a:pt x="48" y="0"/>
                    <a:pt x="47" y="0"/>
                  </a:cubicBezTo>
                  <a:cubicBezTo>
                    <a:pt x="46" y="0"/>
                    <a:pt x="46" y="0"/>
                    <a:pt x="45" y="0"/>
                  </a:cubicBezTo>
                  <a:cubicBezTo>
                    <a:pt x="44" y="0"/>
                    <a:pt x="44" y="0"/>
                    <a:pt x="43" y="0"/>
                  </a:cubicBezTo>
                  <a:cubicBezTo>
                    <a:pt x="42" y="0"/>
                    <a:pt x="42" y="1"/>
                    <a:pt x="41" y="1"/>
                  </a:cubicBezTo>
                  <a:cubicBezTo>
                    <a:pt x="41" y="1"/>
                    <a:pt x="40" y="1"/>
                    <a:pt x="39" y="2"/>
                  </a:cubicBezTo>
                  <a:cubicBezTo>
                    <a:pt x="39" y="2"/>
                    <a:pt x="38" y="2"/>
                    <a:pt x="38" y="3"/>
                  </a:cubicBezTo>
                  <a:cubicBezTo>
                    <a:pt x="37" y="4"/>
                    <a:pt x="37" y="3"/>
                    <a:pt x="36" y="4"/>
                  </a:cubicBezTo>
                  <a:cubicBezTo>
                    <a:pt x="34" y="5"/>
                    <a:pt x="36" y="8"/>
                    <a:pt x="35" y="10"/>
                  </a:cubicBezTo>
                  <a:cubicBezTo>
                    <a:pt x="34" y="10"/>
                    <a:pt x="34" y="10"/>
                    <a:pt x="33" y="10"/>
                  </a:cubicBezTo>
                  <a:cubicBezTo>
                    <a:pt x="32" y="11"/>
                    <a:pt x="32" y="11"/>
                    <a:pt x="31" y="11"/>
                  </a:cubicBezTo>
                  <a:cubicBezTo>
                    <a:pt x="30" y="12"/>
                    <a:pt x="29" y="12"/>
                    <a:pt x="28" y="13"/>
                  </a:cubicBezTo>
                  <a:cubicBezTo>
                    <a:pt x="27" y="14"/>
                    <a:pt x="26" y="14"/>
                    <a:pt x="25" y="15"/>
                  </a:cubicBezTo>
                  <a:cubicBezTo>
                    <a:pt x="24" y="16"/>
                    <a:pt x="24" y="17"/>
                    <a:pt x="23" y="18"/>
                  </a:cubicBezTo>
                  <a:cubicBezTo>
                    <a:pt x="23" y="20"/>
                    <a:pt x="20" y="22"/>
                    <a:pt x="19" y="23"/>
                  </a:cubicBezTo>
                  <a:cubicBezTo>
                    <a:pt x="18" y="24"/>
                    <a:pt x="19" y="24"/>
                    <a:pt x="18" y="25"/>
                  </a:cubicBezTo>
                  <a:cubicBezTo>
                    <a:pt x="18" y="25"/>
                    <a:pt x="18" y="26"/>
                    <a:pt x="17" y="26"/>
                  </a:cubicBezTo>
                  <a:cubicBezTo>
                    <a:pt x="16" y="26"/>
                    <a:pt x="15" y="26"/>
                    <a:pt x="15" y="27"/>
                  </a:cubicBezTo>
                  <a:cubicBezTo>
                    <a:pt x="14" y="27"/>
                    <a:pt x="13" y="26"/>
                    <a:pt x="12" y="26"/>
                  </a:cubicBezTo>
                  <a:cubicBezTo>
                    <a:pt x="11" y="26"/>
                    <a:pt x="10" y="25"/>
                    <a:pt x="9" y="25"/>
                  </a:cubicBezTo>
                  <a:cubicBezTo>
                    <a:pt x="9" y="25"/>
                    <a:pt x="8" y="26"/>
                    <a:pt x="7" y="26"/>
                  </a:cubicBezTo>
                  <a:cubicBezTo>
                    <a:pt x="6" y="26"/>
                    <a:pt x="6" y="25"/>
                    <a:pt x="6" y="25"/>
                  </a:cubicBezTo>
                  <a:cubicBezTo>
                    <a:pt x="6" y="25"/>
                    <a:pt x="5" y="24"/>
                    <a:pt x="5" y="24"/>
                  </a:cubicBezTo>
                  <a:cubicBezTo>
                    <a:pt x="4" y="24"/>
                    <a:pt x="4" y="24"/>
                    <a:pt x="4" y="24"/>
                  </a:cubicBezTo>
                  <a:cubicBezTo>
                    <a:pt x="2" y="25"/>
                    <a:pt x="1" y="24"/>
                    <a:pt x="1" y="24"/>
                  </a:cubicBezTo>
                  <a:cubicBezTo>
                    <a:pt x="0" y="25"/>
                    <a:pt x="0" y="25"/>
                    <a:pt x="1" y="26"/>
                  </a:cubicBezTo>
                  <a:cubicBezTo>
                    <a:pt x="1" y="27"/>
                    <a:pt x="1" y="27"/>
                    <a:pt x="2" y="28"/>
                  </a:cubicBezTo>
                  <a:cubicBezTo>
                    <a:pt x="2" y="29"/>
                    <a:pt x="3" y="30"/>
                    <a:pt x="3" y="31"/>
                  </a:cubicBezTo>
                  <a:cubicBezTo>
                    <a:pt x="4" y="31"/>
                    <a:pt x="4" y="32"/>
                    <a:pt x="5" y="33"/>
                  </a:cubicBezTo>
                  <a:cubicBezTo>
                    <a:pt x="6" y="33"/>
                    <a:pt x="5" y="34"/>
                    <a:pt x="6" y="35"/>
                  </a:cubicBezTo>
                  <a:cubicBezTo>
                    <a:pt x="6" y="36"/>
                    <a:pt x="7" y="36"/>
                    <a:pt x="7" y="37"/>
                  </a:cubicBezTo>
                  <a:cubicBezTo>
                    <a:pt x="7" y="37"/>
                    <a:pt x="7" y="38"/>
                    <a:pt x="7" y="38"/>
                  </a:cubicBezTo>
                  <a:cubicBezTo>
                    <a:pt x="7" y="38"/>
                    <a:pt x="7" y="39"/>
                    <a:pt x="7" y="39"/>
                  </a:cubicBezTo>
                  <a:cubicBezTo>
                    <a:pt x="8" y="40"/>
                    <a:pt x="8" y="41"/>
                    <a:pt x="8" y="42"/>
                  </a:cubicBezTo>
                  <a:cubicBezTo>
                    <a:pt x="9" y="43"/>
                    <a:pt x="9" y="43"/>
                    <a:pt x="10" y="43"/>
                  </a:cubicBezTo>
                  <a:cubicBezTo>
                    <a:pt x="11" y="44"/>
                    <a:pt x="10" y="44"/>
                    <a:pt x="10" y="44"/>
                  </a:cubicBezTo>
                  <a:cubicBezTo>
                    <a:pt x="11" y="45"/>
                    <a:pt x="11" y="45"/>
                    <a:pt x="12" y="45"/>
                  </a:cubicBezTo>
                  <a:cubicBezTo>
                    <a:pt x="13" y="46"/>
                    <a:pt x="13" y="46"/>
                    <a:pt x="14" y="47"/>
                  </a:cubicBezTo>
                  <a:cubicBezTo>
                    <a:pt x="14" y="47"/>
                    <a:pt x="14" y="47"/>
                    <a:pt x="14" y="47"/>
                  </a:cubicBezTo>
                  <a:cubicBezTo>
                    <a:pt x="15" y="48"/>
                    <a:pt x="15" y="48"/>
                    <a:pt x="16" y="48"/>
                  </a:cubicBezTo>
                  <a:cubicBezTo>
                    <a:pt x="16" y="48"/>
                    <a:pt x="17" y="48"/>
                    <a:pt x="18" y="49"/>
                  </a:cubicBezTo>
                  <a:cubicBezTo>
                    <a:pt x="18" y="49"/>
                    <a:pt x="18" y="49"/>
                    <a:pt x="19" y="49"/>
                  </a:cubicBezTo>
                  <a:cubicBezTo>
                    <a:pt x="19" y="50"/>
                    <a:pt x="19" y="50"/>
                    <a:pt x="19" y="50"/>
                  </a:cubicBezTo>
                  <a:cubicBezTo>
                    <a:pt x="19" y="51"/>
                    <a:pt x="19" y="52"/>
                    <a:pt x="19" y="53"/>
                  </a:cubicBezTo>
                  <a:cubicBezTo>
                    <a:pt x="20" y="53"/>
                    <a:pt x="22" y="53"/>
                    <a:pt x="23" y="53"/>
                  </a:cubicBezTo>
                  <a:cubicBezTo>
                    <a:pt x="23" y="53"/>
                    <a:pt x="23" y="54"/>
                    <a:pt x="23" y="54"/>
                  </a:cubicBezTo>
                  <a:cubicBezTo>
                    <a:pt x="23" y="55"/>
                    <a:pt x="23" y="56"/>
                    <a:pt x="23" y="56"/>
                  </a:cubicBezTo>
                  <a:cubicBezTo>
                    <a:pt x="23" y="57"/>
                    <a:pt x="23" y="57"/>
                    <a:pt x="23" y="58"/>
                  </a:cubicBezTo>
                  <a:cubicBezTo>
                    <a:pt x="23" y="59"/>
                    <a:pt x="23" y="59"/>
                    <a:pt x="23" y="60"/>
                  </a:cubicBezTo>
                  <a:cubicBezTo>
                    <a:pt x="23" y="61"/>
                    <a:pt x="24" y="62"/>
                    <a:pt x="25" y="63"/>
                  </a:cubicBezTo>
                  <a:cubicBezTo>
                    <a:pt x="25" y="64"/>
                    <a:pt x="25" y="65"/>
                    <a:pt x="27" y="65"/>
                  </a:cubicBezTo>
                  <a:cubicBezTo>
                    <a:pt x="27" y="66"/>
                    <a:pt x="28" y="66"/>
                    <a:pt x="29" y="66"/>
                  </a:cubicBezTo>
                  <a:cubicBezTo>
                    <a:pt x="29" y="66"/>
                    <a:pt x="30" y="66"/>
                    <a:pt x="30" y="66"/>
                  </a:cubicBezTo>
                  <a:cubicBezTo>
                    <a:pt x="31" y="66"/>
                    <a:pt x="31" y="66"/>
                    <a:pt x="32" y="66"/>
                  </a:cubicBezTo>
                  <a:cubicBezTo>
                    <a:pt x="33" y="67"/>
                    <a:pt x="33" y="67"/>
                    <a:pt x="34" y="67"/>
                  </a:cubicBezTo>
                  <a:cubicBezTo>
                    <a:pt x="35" y="68"/>
                    <a:pt x="36" y="67"/>
                    <a:pt x="35" y="69"/>
                  </a:cubicBezTo>
                  <a:cubicBezTo>
                    <a:pt x="35" y="70"/>
                    <a:pt x="36" y="71"/>
                    <a:pt x="37" y="71"/>
                  </a:cubicBezTo>
                  <a:cubicBezTo>
                    <a:pt x="37" y="71"/>
                    <a:pt x="37" y="71"/>
                    <a:pt x="38" y="71"/>
                  </a:cubicBezTo>
                  <a:cubicBezTo>
                    <a:pt x="38" y="71"/>
                    <a:pt x="38" y="72"/>
                    <a:pt x="38" y="72"/>
                  </a:cubicBezTo>
                  <a:cubicBezTo>
                    <a:pt x="39" y="72"/>
                    <a:pt x="40" y="72"/>
                    <a:pt x="40" y="72"/>
                  </a:cubicBezTo>
                  <a:cubicBezTo>
                    <a:pt x="42" y="71"/>
                    <a:pt x="43" y="72"/>
                    <a:pt x="44" y="72"/>
                  </a:cubicBezTo>
                  <a:cubicBezTo>
                    <a:pt x="44" y="72"/>
                    <a:pt x="45" y="73"/>
                    <a:pt x="45" y="73"/>
                  </a:cubicBezTo>
                  <a:cubicBezTo>
                    <a:pt x="46" y="73"/>
                    <a:pt x="46" y="73"/>
                    <a:pt x="47" y="74"/>
                  </a:cubicBezTo>
                  <a:cubicBezTo>
                    <a:pt x="48" y="74"/>
                    <a:pt x="49" y="74"/>
                    <a:pt x="50" y="74"/>
                  </a:cubicBezTo>
                  <a:cubicBezTo>
                    <a:pt x="51" y="73"/>
                    <a:pt x="52" y="73"/>
                    <a:pt x="52" y="73"/>
                  </a:cubicBezTo>
                  <a:cubicBezTo>
                    <a:pt x="53" y="73"/>
                    <a:pt x="53" y="73"/>
                    <a:pt x="54" y="74"/>
                  </a:cubicBezTo>
                  <a:cubicBezTo>
                    <a:pt x="55" y="74"/>
                    <a:pt x="56" y="74"/>
                    <a:pt x="57" y="75"/>
                  </a:cubicBezTo>
                  <a:cubicBezTo>
                    <a:pt x="59" y="73"/>
                    <a:pt x="61" y="70"/>
                    <a:pt x="63" y="68"/>
                  </a:cubicBezTo>
                  <a:cubicBezTo>
                    <a:pt x="64" y="67"/>
                    <a:pt x="65" y="66"/>
                    <a:pt x="66" y="65"/>
                  </a:cubicBezTo>
                  <a:cubicBezTo>
                    <a:pt x="66" y="64"/>
                    <a:pt x="68" y="62"/>
                    <a:pt x="68" y="63"/>
                  </a:cubicBezTo>
                  <a:cubicBezTo>
                    <a:pt x="68" y="62"/>
                    <a:pt x="68" y="61"/>
                    <a:pt x="67" y="61"/>
                  </a:cubicBezTo>
                  <a:cubicBezTo>
                    <a:pt x="67" y="60"/>
                    <a:pt x="68" y="59"/>
                    <a:pt x="68" y="59"/>
                  </a:cubicBezTo>
                  <a:cubicBezTo>
                    <a:pt x="69" y="58"/>
                    <a:pt x="68" y="56"/>
                    <a:pt x="69" y="55"/>
                  </a:cubicBezTo>
                  <a:cubicBezTo>
                    <a:pt x="69" y="54"/>
                    <a:pt x="70" y="55"/>
                    <a:pt x="71" y="54"/>
                  </a:cubicBezTo>
                  <a:cubicBezTo>
                    <a:pt x="71" y="53"/>
                    <a:pt x="71" y="53"/>
                    <a:pt x="72" y="52"/>
                  </a:cubicBezTo>
                  <a:cubicBezTo>
                    <a:pt x="72" y="52"/>
                    <a:pt x="72" y="51"/>
                    <a:pt x="72" y="51"/>
                  </a:cubicBezTo>
                  <a:cubicBezTo>
                    <a:pt x="72" y="51"/>
                    <a:pt x="72" y="50"/>
                    <a:pt x="73" y="50"/>
                  </a:cubicBezTo>
                  <a:cubicBezTo>
                    <a:pt x="73" y="50"/>
                    <a:pt x="73" y="49"/>
                    <a:pt x="73" y="49"/>
                  </a:cubicBezTo>
                  <a:cubicBezTo>
                    <a:pt x="73" y="49"/>
                    <a:pt x="73" y="49"/>
                    <a:pt x="73" y="49"/>
                  </a:cubicBezTo>
                  <a:cubicBezTo>
                    <a:pt x="73" y="48"/>
                    <a:pt x="74" y="49"/>
                    <a:pt x="74" y="48"/>
                  </a:cubicBezTo>
                  <a:cubicBezTo>
                    <a:pt x="74" y="48"/>
                    <a:pt x="74" y="48"/>
                    <a:pt x="74" y="48"/>
                  </a:cubicBezTo>
                  <a:cubicBezTo>
                    <a:pt x="74" y="47"/>
                    <a:pt x="74" y="46"/>
                    <a:pt x="74" y="46"/>
                  </a:cubicBezTo>
                  <a:cubicBezTo>
                    <a:pt x="74" y="45"/>
                    <a:pt x="74" y="45"/>
                    <a:pt x="74" y="45"/>
                  </a:cubicBezTo>
                  <a:cubicBezTo>
                    <a:pt x="74" y="45"/>
                    <a:pt x="74" y="44"/>
                    <a:pt x="74" y="44"/>
                  </a:cubicBezTo>
                  <a:cubicBezTo>
                    <a:pt x="73" y="44"/>
                    <a:pt x="73" y="45"/>
                    <a:pt x="73" y="45"/>
                  </a:cubicBezTo>
                  <a:cubicBezTo>
                    <a:pt x="72" y="45"/>
                    <a:pt x="72" y="44"/>
                    <a:pt x="73" y="43"/>
                  </a:cubicBezTo>
                  <a:cubicBezTo>
                    <a:pt x="73" y="43"/>
                    <a:pt x="73" y="43"/>
                    <a:pt x="73" y="42"/>
                  </a:cubicBezTo>
                  <a:cubicBezTo>
                    <a:pt x="72" y="42"/>
                    <a:pt x="72" y="42"/>
                    <a:pt x="72" y="42"/>
                  </a:cubicBezTo>
                  <a:cubicBezTo>
                    <a:pt x="72" y="42"/>
                    <a:pt x="72" y="41"/>
                    <a:pt x="72" y="41"/>
                  </a:cubicBezTo>
                  <a:cubicBezTo>
                    <a:pt x="73" y="40"/>
                    <a:pt x="73" y="39"/>
                    <a:pt x="73" y="38"/>
                  </a:cubicBezTo>
                  <a:cubicBezTo>
                    <a:pt x="73" y="38"/>
                    <a:pt x="73" y="37"/>
                    <a:pt x="72" y="37"/>
                  </a:cubicBezTo>
                  <a:cubicBezTo>
                    <a:pt x="72" y="37"/>
                    <a:pt x="71" y="37"/>
                    <a:pt x="71" y="37"/>
                  </a:cubicBezTo>
                  <a:cubicBezTo>
                    <a:pt x="71" y="36"/>
                    <a:pt x="72" y="36"/>
                    <a:pt x="72" y="36"/>
                  </a:cubicBezTo>
                  <a:cubicBezTo>
                    <a:pt x="72" y="36"/>
                    <a:pt x="71" y="36"/>
                    <a:pt x="71" y="35"/>
                  </a:cubicBezTo>
                  <a:cubicBezTo>
                    <a:pt x="71" y="35"/>
                    <a:pt x="72" y="35"/>
                    <a:pt x="73" y="35"/>
                  </a:cubicBezTo>
                  <a:cubicBezTo>
                    <a:pt x="75" y="35"/>
                    <a:pt x="73" y="33"/>
                    <a:pt x="73" y="32"/>
                  </a:cubicBezTo>
                  <a:cubicBezTo>
                    <a:pt x="74" y="32"/>
                    <a:pt x="75" y="32"/>
                    <a:pt x="74" y="31"/>
                  </a:cubicBezTo>
                  <a:cubicBezTo>
                    <a:pt x="74" y="30"/>
                    <a:pt x="75" y="31"/>
                    <a:pt x="75" y="30"/>
                  </a:cubicBezTo>
                  <a:cubicBezTo>
                    <a:pt x="75" y="29"/>
                    <a:pt x="74" y="29"/>
                    <a:pt x="74" y="28"/>
                  </a:cubicBezTo>
                  <a:cubicBezTo>
                    <a:pt x="74" y="27"/>
                    <a:pt x="74" y="27"/>
                    <a:pt x="74" y="26"/>
                  </a:cubicBezTo>
                  <a:cubicBezTo>
                    <a:pt x="74" y="25"/>
                    <a:pt x="74" y="25"/>
                    <a:pt x="74" y="24"/>
                  </a:cubicBezTo>
                  <a:cubicBezTo>
                    <a:pt x="75" y="24"/>
                    <a:pt x="75" y="23"/>
                    <a:pt x="75" y="2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3" name="Zambia"/>
            <p:cNvSpPr>
              <a:spLocks/>
            </p:cNvSpPr>
            <p:nvPr/>
          </p:nvSpPr>
          <p:spPr bwMode="auto">
            <a:xfrm>
              <a:off x="6558055" y="4992925"/>
              <a:ext cx="411984" cy="389985"/>
            </a:xfrm>
            <a:custGeom>
              <a:avLst/>
              <a:gdLst/>
              <a:ahLst/>
              <a:cxnLst>
                <a:cxn ang="0">
                  <a:pos x="111" y="17"/>
                </a:cxn>
                <a:cxn ang="0">
                  <a:pos x="108" y="15"/>
                </a:cxn>
                <a:cxn ang="0">
                  <a:pos x="105" y="11"/>
                </a:cxn>
                <a:cxn ang="0">
                  <a:pos x="98" y="9"/>
                </a:cxn>
                <a:cxn ang="0">
                  <a:pos x="93" y="4"/>
                </a:cxn>
                <a:cxn ang="0">
                  <a:pos x="90" y="5"/>
                </a:cxn>
                <a:cxn ang="0">
                  <a:pos x="86" y="3"/>
                </a:cxn>
                <a:cxn ang="0">
                  <a:pos x="84" y="3"/>
                </a:cxn>
                <a:cxn ang="0">
                  <a:pos x="68" y="2"/>
                </a:cxn>
                <a:cxn ang="0">
                  <a:pos x="65" y="14"/>
                </a:cxn>
                <a:cxn ang="0">
                  <a:pos x="65" y="22"/>
                </a:cxn>
                <a:cxn ang="0">
                  <a:pos x="65" y="29"/>
                </a:cxn>
                <a:cxn ang="0">
                  <a:pos x="63" y="35"/>
                </a:cxn>
                <a:cxn ang="0">
                  <a:pos x="67" y="42"/>
                </a:cxn>
                <a:cxn ang="0">
                  <a:pos x="74" y="46"/>
                </a:cxn>
                <a:cxn ang="0">
                  <a:pos x="75" y="43"/>
                </a:cxn>
                <a:cxn ang="0">
                  <a:pos x="76" y="55"/>
                </a:cxn>
                <a:cxn ang="0">
                  <a:pos x="74" y="55"/>
                </a:cxn>
                <a:cxn ang="0">
                  <a:pos x="68" y="55"/>
                </a:cxn>
                <a:cxn ang="0">
                  <a:pos x="65" y="50"/>
                </a:cxn>
                <a:cxn ang="0">
                  <a:pos x="64" y="48"/>
                </a:cxn>
                <a:cxn ang="0">
                  <a:pos x="59" y="45"/>
                </a:cxn>
                <a:cxn ang="0">
                  <a:pos x="52" y="39"/>
                </a:cxn>
                <a:cxn ang="0">
                  <a:pos x="49" y="39"/>
                </a:cxn>
                <a:cxn ang="0">
                  <a:pos x="47" y="41"/>
                </a:cxn>
                <a:cxn ang="0">
                  <a:pos x="41" y="40"/>
                </a:cxn>
                <a:cxn ang="0">
                  <a:pos x="36" y="38"/>
                </a:cxn>
                <a:cxn ang="0">
                  <a:pos x="33" y="34"/>
                </a:cxn>
                <a:cxn ang="0">
                  <a:pos x="27" y="34"/>
                </a:cxn>
                <a:cxn ang="0">
                  <a:pos x="24" y="32"/>
                </a:cxn>
                <a:cxn ang="0">
                  <a:pos x="21" y="29"/>
                </a:cxn>
                <a:cxn ang="0">
                  <a:pos x="20" y="37"/>
                </a:cxn>
                <a:cxn ang="0">
                  <a:pos x="19" y="50"/>
                </a:cxn>
                <a:cxn ang="0">
                  <a:pos x="6" y="52"/>
                </a:cxn>
                <a:cxn ang="0">
                  <a:pos x="1" y="57"/>
                </a:cxn>
                <a:cxn ang="0">
                  <a:pos x="2" y="89"/>
                </a:cxn>
                <a:cxn ang="0">
                  <a:pos x="15" y="103"/>
                </a:cxn>
                <a:cxn ang="0">
                  <a:pos x="26" y="102"/>
                </a:cxn>
                <a:cxn ang="0">
                  <a:pos x="34" y="105"/>
                </a:cxn>
                <a:cxn ang="0">
                  <a:pos x="41" y="106"/>
                </a:cxn>
                <a:cxn ang="0">
                  <a:pos x="46" y="108"/>
                </a:cxn>
                <a:cxn ang="0">
                  <a:pos x="55" y="98"/>
                </a:cxn>
                <a:cxn ang="0">
                  <a:pos x="66" y="90"/>
                </a:cxn>
                <a:cxn ang="0">
                  <a:pos x="68" y="84"/>
                </a:cxn>
                <a:cxn ang="0">
                  <a:pos x="79" y="81"/>
                </a:cxn>
                <a:cxn ang="0">
                  <a:pos x="80" y="76"/>
                </a:cxn>
                <a:cxn ang="0">
                  <a:pos x="87" y="71"/>
                </a:cxn>
                <a:cxn ang="0">
                  <a:pos x="109" y="63"/>
                </a:cxn>
                <a:cxn ang="0">
                  <a:pos x="106" y="62"/>
                </a:cxn>
                <a:cxn ang="0">
                  <a:pos x="104" y="58"/>
                </a:cxn>
                <a:cxn ang="0">
                  <a:pos x="107" y="53"/>
                </a:cxn>
                <a:cxn ang="0">
                  <a:pos x="109" y="48"/>
                </a:cxn>
                <a:cxn ang="0">
                  <a:pos x="111" y="45"/>
                </a:cxn>
                <a:cxn ang="0">
                  <a:pos x="110" y="37"/>
                </a:cxn>
                <a:cxn ang="0">
                  <a:pos x="111" y="33"/>
                </a:cxn>
                <a:cxn ang="0">
                  <a:pos x="112" y="28"/>
                </a:cxn>
              </a:cxnLst>
              <a:rect l="0" t="0" r="r" b="b"/>
              <a:pathLst>
                <a:path w="114" h="108">
                  <a:moveTo>
                    <a:pt x="113" y="24"/>
                  </a:moveTo>
                  <a:cubicBezTo>
                    <a:pt x="113" y="23"/>
                    <a:pt x="113" y="23"/>
                    <a:pt x="113" y="22"/>
                  </a:cubicBezTo>
                  <a:cubicBezTo>
                    <a:pt x="113" y="21"/>
                    <a:pt x="112" y="21"/>
                    <a:pt x="112" y="20"/>
                  </a:cubicBezTo>
                  <a:cubicBezTo>
                    <a:pt x="110" y="19"/>
                    <a:pt x="112" y="18"/>
                    <a:pt x="111" y="17"/>
                  </a:cubicBezTo>
                  <a:cubicBezTo>
                    <a:pt x="111" y="17"/>
                    <a:pt x="110" y="16"/>
                    <a:pt x="110" y="15"/>
                  </a:cubicBezTo>
                  <a:cubicBezTo>
                    <a:pt x="110" y="15"/>
                    <a:pt x="110" y="14"/>
                    <a:pt x="109" y="15"/>
                  </a:cubicBezTo>
                  <a:cubicBezTo>
                    <a:pt x="109" y="15"/>
                    <a:pt x="109" y="15"/>
                    <a:pt x="109" y="15"/>
                  </a:cubicBezTo>
                  <a:cubicBezTo>
                    <a:pt x="109" y="15"/>
                    <a:pt x="108" y="15"/>
                    <a:pt x="108" y="15"/>
                  </a:cubicBezTo>
                  <a:cubicBezTo>
                    <a:pt x="108" y="15"/>
                    <a:pt x="108" y="15"/>
                    <a:pt x="108" y="14"/>
                  </a:cubicBezTo>
                  <a:cubicBezTo>
                    <a:pt x="108" y="13"/>
                    <a:pt x="108" y="14"/>
                    <a:pt x="107" y="13"/>
                  </a:cubicBezTo>
                  <a:cubicBezTo>
                    <a:pt x="107" y="12"/>
                    <a:pt x="107" y="12"/>
                    <a:pt x="106" y="12"/>
                  </a:cubicBezTo>
                  <a:cubicBezTo>
                    <a:pt x="106" y="12"/>
                    <a:pt x="105" y="11"/>
                    <a:pt x="105" y="11"/>
                  </a:cubicBezTo>
                  <a:cubicBezTo>
                    <a:pt x="104" y="11"/>
                    <a:pt x="104" y="11"/>
                    <a:pt x="103" y="11"/>
                  </a:cubicBezTo>
                  <a:cubicBezTo>
                    <a:pt x="103" y="10"/>
                    <a:pt x="103" y="10"/>
                    <a:pt x="102" y="10"/>
                  </a:cubicBezTo>
                  <a:cubicBezTo>
                    <a:pt x="102" y="9"/>
                    <a:pt x="101" y="10"/>
                    <a:pt x="100" y="9"/>
                  </a:cubicBezTo>
                  <a:cubicBezTo>
                    <a:pt x="100" y="9"/>
                    <a:pt x="99" y="8"/>
                    <a:pt x="98" y="9"/>
                  </a:cubicBezTo>
                  <a:cubicBezTo>
                    <a:pt x="98" y="9"/>
                    <a:pt x="98" y="8"/>
                    <a:pt x="98" y="8"/>
                  </a:cubicBezTo>
                  <a:cubicBezTo>
                    <a:pt x="98" y="7"/>
                    <a:pt x="96" y="7"/>
                    <a:pt x="96" y="7"/>
                  </a:cubicBezTo>
                  <a:cubicBezTo>
                    <a:pt x="95" y="7"/>
                    <a:pt x="95" y="7"/>
                    <a:pt x="94" y="6"/>
                  </a:cubicBezTo>
                  <a:cubicBezTo>
                    <a:pt x="94" y="6"/>
                    <a:pt x="94" y="4"/>
                    <a:pt x="93" y="4"/>
                  </a:cubicBezTo>
                  <a:cubicBezTo>
                    <a:pt x="93" y="4"/>
                    <a:pt x="93" y="4"/>
                    <a:pt x="92" y="4"/>
                  </a:cubicBezTo>
                  <a:cubicBezTo>
                    <a:pt x="92" y="4"/>
                    <a:pt x="92" y="4"/>
                    <a:pt x="92" y="4"/>
                  </a:cubicBezTo>
                  <a:cubicBezTo>
                    <a:pt x="91" y="4"/>
                    <a:pt x="91" y="3"/>
                    <a:pt x="90" y="4"/>
                  </a:cubicBezTo>
                  <a:cubicBezTo>
                    <a:pt x="91" y="4"/>
                    <a:pt x="91" y="5"/>
                    <a:pt x="90" y="5"/>
                  </a:cubicBezTo>
                  <a:cubicBezTo>
                    <a:pt x="90" y="5"/>
                    <a:pt x="90" y="5"/>
                    <a:pt x="90" y="5"/>
                  </a:cubicBezTo>
                  <a:cubicBezTo>
                    <a:pt x="90" y="5"/>
                    <a:pt x="89" y="6"/>
                    <a:pt x="89" y="6"/>
                  </a:cubicBezTo>
                  <a:cubicBezTo>
                    <a:pt x="88" y="6"/>
                    <a:pt x="88" y="4"/>
                    <a:pt x="87" y="4"/>
                  </a:cubicBezTo>
                  <a:cubicBezTo>
                    <a:pt x="87" y="3"/>
                    <a:pt x="86" y="3"/>
                    <a:pt x="86" y="3"/>
                  </a:cubicBezTo>
                  <a:cubicBezTo>
                    <a:pt x="86" y="3"/>
                    <a:pt x="85" y="2"/>
                    <a:pt x="85" y="3"/>
                  </a:cubicBezTo>
                  <a:cubicBezTo>
                    <a:pt x="85" y="3"/>
                    <a:pt x="85" y="3"/>
                    <a:pt x="85" y="3"/>
                  </a:cubicBezTo>
                  <a:cubicBezTo>
                    <a:pt x="85" y="3"/>
                    <a:pt x="84" y="4"/>
                    <a:pt x="84" y="4"/>
                  </a:cubicBezTo>
                  <a:cubicBezTo>
                    <a:pt x="84" y="3"/>
                    <a:pt x="84" y="3"/>
                    <a:pt x="84" y="3"/>
                  </a:cubicBezTo>
                  <a:cubicBezTo>
                    <a:pt x="84" y="3"/>
                    <a:pt x="84" y="3"/>
                    <a:pt x="83" y="3"/>
                  </a:cubicBezTo>
                  <a:cubicBezTo>
                    <a:pt x="83" y="2"/>
                    <a:pt x="83" y="2"/>
                    <a:pt x="83" y="2"/>
                  </a:cubicBezTo>
                  <a:cubicBezTo>
                    <a:pt x="84" y="1"/>
                    <a:pt x="85" y="1"/>
                    <a:pt x="85" y="0"/>
                  </a:cubicBezTo>
                  <a:cubicBezTo>
                    <a:pt x="79" y="1"/>
                    <a:pt x="74" y="1"/>
                    <a:pt x="68" y="2"/>
                  </a:cubicBezTo>
                  <a:cubicBezTo>
                    <a:pt x="70" y="5"/>
                    <a:pt x="66" y="9"/>
                    <a:pt x="65" y="10"/>
                  </a:cubicBezTo>
                  <a:cubicBezTo>
                    <a:pt x="64" y="10"/>
                    <a:pt x="63" y="11"/>
                    <a:pt x="63" y="11"/>
                  </a:cubicBezTo>
                  <a:cubicBezTo>
                    <a:pt x="63" y="12"/>
                    <a:pt x="64" y="12"/>
                    <a:pt x="64" y="12"/>
                  </a:cubicBezTo>
                  <a:cubicBezTo>
                    <a:pt x="65" y="12"/>
                    <a:pt x="64" y="14"/>
                    <a:pt x="65" y="14"/>
                  </a:cubicBezTo>
                  <a:cubicBezTo>
                    <a:pt x="65" y="14"/>
                    <a:pt x="65" y="16"/>
                    <a:pt x="66" y="16"/>
                  </a:cubicBezTo>
                  <a:cubicBezTo>
                    <a:pt x="66" y="17"/>
                    <a:pt x="66" y="17"/>
                    <a:pt x="66" y="18"/>
                  </a:cubicBezTo>
                  <a:cubicBezTo>
                    <a:pt x="65" y="19"/>
                    <a:pt x="66" y="19"/>
                    <a:pt x="65" y="20"/>
                  </a:cubicBezTo>
                  <a:cubicBezTo>
                    <a:pt x="65" y="21"/>
                    <a:pt x="65" y="21"/>
                    <a:pt x="65" y="22"/>
                  </a:cubicBezTo>
                  <a:cubicBezTo>
                    <a:pt x="66" y="22"/>
                    <a:pt x="65" y="23"/>
                    <a:pt x="65" y="24"/>
                  </a:cubicBezTo>
                  <a:cubicBezTo>
                    <a:pt x="66" y="24"/>
                    <a:pt x="66" y="25"/>
                    <a:pt x="66" y="26"/>
                  </a:cubicBezTo>
                  <a:cubicBezTo>
                    <a:pt x="66" y="27"/>
                    <a:pt x="66" y="26"/>
                    <a:pt x="66" y="27"/>
                  </a:cubicBezTo>
                  <a:cubicBezTo>
                    <a:pt x="65" y="28"/>
                    <a:pt x="65" y="28"/>
                    <a:pt x="65" y="29"/>
                  </a:cubicBezTo>
                  <a:cubicBezTo>
                    <a:pt x="64" y="30"/>
                    <a:pt x="64" y="31"/>
                    <a:pt x="64" y="31"/>
                  </a:cubicBezTo>
                  <a:cubicBezTo>
                    <a:pt x="64" y="32"/>
                    <a:pt x="64" y="33"/>
                    <a:pt x="63" y="33"/>
                  </a:cubicBezTo>
                  <a:cubicBezTo>
                    <a:pt x="63" y="34"/>
                    <a:pt x="63" y="34"/>
                    <a:pt x="63" y="34"/>
                  </a:cubicBezTo>
                  <a:cubicBezTo>
                    <a:pt x="63" y="35"/>
                    <a:pt x="63" y="35"/>
                    <a:pt x="63" y="35"/>
                  </a:cubicBezTo>
                  <a:cubicBezTo>
                    <a:pt x="62" y="36"/>
                    <a:pt x="63" y="36"/>
                    <a:pt x="63" y="37"/>
                  </a:cubicBezTo>
                  <a:cubicBezTo>
                    <a:pt x="63" y="38"/>
                    <a:pt x="63" y="39"/>
                    <a:pt x="64" y="39"/>
                  </a:cubicBezTo>
                  <a:cubicBezTo>
                    <a:pt x="64" y="40"/>
                    <a:pt x="65" y="40"/>
                    <a:pt x="65" y="40"/>
                  </a:cubicBezTo>
                  <a:cubicBezTo>
                    <a:pt x="66" y="41"/>
                    <a:pt x="66" y="41"/>
                    <a:pt x="67" y="42"/>
                  </a:cubicBezTo>
                  <a:cubicBezTo>
                    <a:pt x="67" y="42"/>
                    <a:pt x="67" y="43"/>
                    <a:pt x="68" y="43"/>
                  </a:cubicBezTo>
                  <a:cubicBezTo>
                    <a:pt x="68" y="44"/>
                    <a:pt x="69" y="46"/>
                    <a:pt x="70" y="45"/>
                  </a:cubicBezTo>
                  <a:cubicBezTo>
                    <a:pt x="71" y="45"/>
                    <a:pt x="71" y="46"/>
                    <a:pt x="72" y="46"/>
                  </a:cubicBezTo>
                  <a:cubicBezTo>
                    <a:pt x="73" y="46"/>
                    <a:pt x="73" y="46"/>
                    <a:pt x="74" y="46"/>
                  </a:cubicBezTo>
                  <a:cubicBezTo>
                    <a:pt x="74" y="46"/>
                    <a:pt x="74" y="46"/>
                    <a:pt x="74" y="46"/>
                  </a:cubicBezTo>
                  <a:cubicBezTo>
                    <a:pt x="73" y="45"/>
                    <a:pt x="73" y="45"/>
                    <a:pt x="73" y="45"/>
                  </a:cubicBezTo>
                  <a:cubicBezTo>
                    <a:pt x="73" y="44"/>
                    <a:pt x="73" y="44"/>
                    <a:pt x="74" y="43"/>
                  </a:cubicBezTo>
                  <a:cubicBezTo>
                    <a:pt x="74" y="43"/>
                    <a:pt x="75" y="44"/>
                    <a:pt x="75" y="43"/>
                  </a:cubicBezTo>
                  <a:cubicBezTo>
                    <a:pt x="76" y="43"/>
                    <a:pt x="77" y="43"/>
                    <a:pt x="77" y="43"/>
                  </a:cubicBezTo>
                  <a:cubicBezTo>
                    <a:pt x="77" y="44"/>
                    <a:pt x="77" y="45"/>
                    <a:pt x="77" y="46"/>
                  </a:cubicBezTo>
                  <a:cubicBezTo>
                    <a:pt x="76" y="48"/>
                    <a:pt x="76" y="50"/>
                    <a:pt x="76" y="52"/>
                  </a:cubicBezTo>
                  <a:cubicBezTo>
                    <a:pt x="76" y="53"/>
                    <a:pt x="76" y="54"/>
                    <a:pt x="76" y="55"/>
                  </a:cubicBezTo>
                  <a:cubicBezTo>
                    <a:pt x="76" y="55"/>
                    <a:pt x="76" y="57"/>
                    <a:pt x="76" y="57"/>
                  </a:cubicBezTo>
                  <a:cubicBezTo>
                    <a:pt x="76" y="57"/>
                    <a:pt x="75" y="57"/>
                    <a:pt x="75" y="57"/>
                  </a:cubicBezTo>
                  <a:cubicBezTo>
                    <a:pt x="74" y="56"/>
                    <a:pt x="75" y="56"/>
                    <a:pt x="75" y="56"/>
                  </a:cubicBezTo>
                  <a:cubicBezTo>
                    <a:pt x="75" y="55"/>
                    <a:pt x="75" y="55"/>
                    <a:pt x="74" y="55"/>
                  </a:cubicBezTo>
                  <a:cubicBezTo>
                    <a:pt x="74" y="54"/>
                    <a:pt x="73" y="55"/>
                    <a:pt x="73" y="56"/>
                  </a:cubicBezTo>
                  <a:cubicBezTo>
                    <a:pt x="72" y="56"/>
                    <a:pt x="71" y="57"/>
                    <a:pt x="70" y="56"/>
                  </a:cubicBezTo>
                  <a:cubicBezTo>
                    <a:pt x="70" y="56"/>
                    <a:pt x="69" y="57"/>
                    <a:pt x="68" y="56"/>
                  </a:cubicBezTo>
                  <a:cubicBezTo>
                    <a:pt x="68" y="56"/>
                    <a:pt x="68" y="56"/>
                    <a:pt x="68" y="55"/>
                  </a:cubicBezTo>
                  <a:cubicBezTo>
                    <a:pt x="68" y="55"/>
                    <a:pt x="68" y="54"/>
                    <a:pt x="68" y="54"/>
                  </a:cubicBezTo>
                  <a:cubicBezTo>
                    <a:pt x="68" y="54"/>
                    <a:pt x="68" y="54"/>
                    <a:pt x="67" y="54"/>
                  </a:cubicBezTo>
                  <a:cubicBezTo>
                    <a:pt x="67" y="54"/>
                    <a:pt x="67" y="53"/>
                    <a:pt x="67" y="53"/>
                  </a:cubicBezTo>
                  <a:cubicBezTo>
                    <a:pt x="67" y="53"/>
                    <a:pt x="66" y="50"/>
                    <a:pt x="65" y="50"/>
                  </a:cubicBezTo>
                  <a:cubicBezTo>
                    <a:pt x="65" y="50"/>
                    <a:pt x="65" y="51"/>
                    <a:pt x="64" y="51"/>
                  </a:cubicBezTo>
                  <a:cubicBezTo>
                    <a:pt x="64" y="51"/>
                    <a:pt x="64" y="50"/>
                    <a:pt x="64" y="50"/>
                  </a:cubicBezTo>
                  <a:cubicBezTo>
                    <a:pt x="64" y="50"/>
                    <a:pt x="64" y="50"/>
                    <a:pt x="64" y="49"/>
                  </a:cubicBezTo>
                  <a:cubicBezTo>
                    <a:pt x="64" y="49"/>
                    <a:pt x="64" y="49"/>
                    <a:pt x="64" y="48"/>
                  </a:cubicBezTo>
                  <a:cubicBezTo>
                    <a:pt x="64" y="47"/>
                    <a:pt x="63" y="47"/>
                    <a:pt x="63" y="46"/>
                  </a:cubicBezTo>
                  <a:cubicBezTo>
                    <a:pt x="62" y="46"/>
                    <a:pt x="62" y="46"/>
                    <a:pt x="61" y="46"/>
                  </a:cubicBezTo>
                  <a:cubicBezTo>
                    <a:pt x="61" y="45"/>
                    <a:pt x="61" y="46"/>
                    <a:pt x="60" y="45"/>
                  </a:cubicBezTo>
                  <a:cubicBezTo>
                    <a:pt x="60" y="45"/>
                    <a:pt x="59" y="46"/>
                    <a:pt x="59" y="45"/>
                  </a:cubicBezTo>
                  <a:cubicBezTo>
                    <a:pt x="58" y="44"/>
                    <a:pt x="58" y="44"/>
                    <a:pt x="57" y="44"/>
                  </a:cubicBezTo>
                  <a:cubicBezTo>
                    <a:pt x="56" y="45"/>
                    <a:pt x="55" y="43"/>
                    <a:pt x="54" y="42"/>
                  </a:cubicBezTo>
                  <a:cubicBezTo>
                    <a:pt x="54" y="42"/>
                    <a:pt x="54" y="41"/>
                    <a:pt x="53" y="40"/>
                  </a:cubicBezTo>
                  <a:cubicBezTo>
                    <a:pt x="53" y="40"/>
                    <a:pt x="52" y="39"/>
                    <a:pt x="52" y="39"/>
                  </a:cubicBezTo>
                  <a:cubicBezTo>
                    <a:pt x="51" y="38"/>
                    <a:pt x="52" y="37"/>
                    <a:pt x="51" y="37"/>
                  </a:cubicBezTo>
                  <a:cubicBezTo>
                    <a:pt x="50" y="37"/>
                    <a:pt x="50" y="37"/>
                    <a:pt x="50" y="37"/>
                  </a:cubicBezTo>
                  <a:cubicBezTo>
                    <a:pt x="50" y="37"/>
                    <a:pt x="50" y="37"/>
                    <a:pt x="50" y="38"/>
                  </a:cubicBezTo>
                  <a:cubicBezTo>
                    <a:pt x="50" y="38"/>
                    <a:pt x="50" y="38"/>
                    <a:pt x="49" y="39"/>
                  </a:cubicBezTo>
                  <a:cubicBezTo>
                    <a:pt x="49" y="39"/>
                    <a:pt x="49" y="39"/>
                    <a:pt x="49" y="39"/>
                  </a:cubicBezTo>
                  <a:cubicBezTo>
                    <a:pt x="49" y="40"/>
                    <a:pt x="49" y="41"/>
                    <a:pt x="48" y="41"/>
                  </a:cubicBezTo>
                  <a:cubicBezTo>
                    <a:pt x="48" y="41"/>
                    <a:pt x="47" y="41"/>
                    <a:pt x="47" y="41"/>
                  </a:cubicBezTo>
                  <a:cubicBezTo>
                    <a:pt x="47" y="41"/>
                    <a:pt x="47" y="41"/>
                    <a:pt x="47" y="41"/>
                  </a:cubicBezTo>
                  <a:cubicBezTo>
                    <a:pt x="47" y="41"/>
                    <a:pt x="46" y="41"/>
                    <a:pt x="46" y="41"/>
                  </a:cubicBezTo>
                  <a:cubicBezTo>
                    <a:pt x="46" y="41"/>
                    <a:pt x="45" y="41"/>
                    <a:pt x="45" y="41"/>
                  </a:cubicBezTo>
                  <a:cubicBezTo>
                    <a:pt x="44" y="41"/>
                    <a:pt x="44" y="40"/>
                    <a:pt x="43" y="40"/>
                  </a:cubicBezTo>
                  <a:cubicBezTo>
                    <a:pt x="43" y="40"/>
                    <a:pt x="42" y="40"/>
                    <a:pt x="41" y="40"/>
                  </a:cubicBezTo>
                  <a:cubicBezTo>
                    <a:pt x="41" y="40"/>
                    <a:pt x="40" y="40"/>
                    <a:pt x="39" y="40"/>
                  </a:cubicBezTo>
                  <a:cubicBezTo>
                    <a:pt x="39" y="39"/>
                    <a:pt x="39" y="39"/>
                    <a:pt x="38" y="39"/>
                  </a:cubicBezTo>
                  <a:cubicBezTo>
                    <a:pt x="38" y="39"/>
                    <a:pt x="38" y="39"/>
                    <a:pt x="38" y="39"/>
                  </a:cubicBezTo>
                  <a:cubicBezTo>
                    <a:pt x="37" y="39"/>
                    <a:pt x="37" y="38"/>
                    <a:pt x="36" y="38"/>
                  </a:cubicBezTo>
                  <a:cubicBezTo>
                    <a:pt x="36" y="38"/>
                    <a:pt x="36" y="39"/>
                    <a:pt x="35" y="39"/>
                  </a:cubicBezTo>
                  <a:cubicBezTo>
                    <a:pt x="35" y="39"/>
                    <a:pt x="35" y="38"/>
                    <a:pt x="35" y="38"/>
                  </a:cubicBezTo>
                  <a:cubicBezTo>
                    <a:pt x="34" y="37"/>
                    <a:pt x="34" y="37"/>
                    <a:pt x="33" y="36"/>
                  </a:cubicBezTo>
                  <a:cubicBezTo>
                    <a:pt x="33" y="36"/>
                    <a:pt x="33" y="35"/>
                    <a:pt x="33" y="34"/>
                  </a:cubicBezTo>
                  <a:cubicBezTo>
                    <a:pt x="33" y="34"/>
                    <a:pt x="34" y="32"/>
                    <a:pt x="33" y="32"/>
                  </a:cubicBezTo>
                  <a:cubicBezTo>
                    <a:pt x="33" y="32"/>
                    <a:pt x="32" y="33"/>
                    <a:pt x="31" y="33"/>
                  </a:cubicBezTo>
                  <a:cubicBezTo>
                    <a:pt x="30" y="33"/>
                    <a:pt x="30" y="33"/>
                    <a:pt x="29" y="34"/>
                  </a:cubicBezTo>
                  <a:cubicBezTo>
                    <a:pt x="28" y="34"/>
                    <a:pt x="28" y="33"/>
                    <a:pt x="27" y="34"/>
                  </a:cubicBezTo>
                  <a:cubicBezTo>
                    <a:pt x="27" y="34"/>
                    <a:pt x="26" y="35"/>
                    <a:pt x="26" y="35"/>
                  </a:cubicBezTo>
                  <a:cubicBezTo>
                    <a:pt x="25" y="35"/>
                    <a:pt x="24" y="35"/>
                    <a:pt x="24" y="35"/>
                  </a:cubicBezTo>
                  <a:cubicBezTo>
                    <a:pt x="23" y="34"/>
                    <a:pt x="24" y="34"/>
                    <a:pt x="24" y="34"/>
                  </a:cubicBezTo>
                  <a:cubicBezTo>
                    <a:pt x="25" y="33"/>
                    <a:pt x="24" y="32"/>
                    <a:pt x="24" y="32"/>
                  </a:cubicBezTo>
                  <a:cubicBezTo>
                    <a:pt x="24" y="31"/>
                    <a:pt x="24" y="31"/>
                    <a:pt x="24" y="31"/>
                  </a:cubicBezTo>
                  <a:cubicBezTo>
                    <a:pt x="23" y="31"/>
                    <a:pt x="22" y="31"/>
                    <a:pt x="22" y="30"/>
                  </a:cubicBezTo>
                  <a:cubicBezTo>
                    <a:pt x="22" y="30"/>
                    <a:pt x="22" y="29"/>
                    <a:pt x="22" y="29"/>
                  </a:cubicBezTo>
                  <a:cubicBezTo>
                    <a:pt x="21" y="29"/>
                    <a:pt x="20" y="28"/>
                    <a:pt x="21" y="29"/>
                  </a:cubicBezTo>
                  <a:cubicBezTo>
                    <a:pt x="21" y="30"/>
                    <a:pt x="21" y="30"/>
                    <a:pt x="21" y="31"/>
                  </a:cubicBezTo>
                  <a:cubicBezTo>
                    <a:pt x="21" y="32"/>
                    <a:pt x="21" y="33"/>
                    <a:pt x="21" y="34"/>
                  </a:cubicBezTo>
                  <a:cubicBezTo>
                    <a:pt x="21" y="34"/>
                    <a:pt x="21" y="34"/>
                    <a:pt x="21" y="35"/>
                  </a:cubicBezTo>
                  <a:cubicBezTo>
                    <a:pt x="21" y="36"/>
                    <a:pt x="20" y="36"/>
                    <a:pt x="20" y="37"/>
                  </a:cubicBezTo>
                  <a:cubicBezTo>
                    <a:pt x="20" y="38"/>
                    <a:pt x="21" y="38"/>
                    <a:pt x="21" y="39"/>
                  </a:cubicBezTo>
                  <a:cubicBezTo>
                    <a:pt x="20" y="41"/>
                    <a:pt x="20" y="42"/>
                    <a:pt x="21" y="44"/>
                  </a:cubicBezTo>
                  <a:cubicBezTo>
                    <a:pt x="21" y="45"/>
                    <a:pt x="20" y="46"/>
                    <a:pt x="20" y="48"/>
                  </a:cubicBezTo>
                  <a:cubicBezTo>
                    <a:pt x="20" y="48"/>
                    <a:pt x="19" y="49"/>
                    <a:pt x="19" y="50"/>
                  </a:cubicBezTo>
                  <a:cubicBezTo>
                    <a:pt x="19" y="50"/>
                    <a:pt x="20" y="51"/>
                    <a:pt x="20" y="51"/>
                  </a:cubicBezTo>
                  <a:cubicBezTo>
                    <a:pt x="20" y="51"/>
                    <a:pt x="20" y="52"/>
                    <a:pt x="20" y="52"/>
                  </a:cubicBezTo>
                  <a:cubicBezTo>
                    <a:pt x="20" y="52"/>
                    <a:pt x="19" y="52"/>
                    <a:pt x="19" y="52"/>
                  </a:cubicBezTo>
                  <a:cubicBezTo>
                    <a:pt x="15" y="52"/>
                    <a:pt x="11" y="52"/>
                    <a:pt x="6" y="52"/>
                  </a:cubicBezTo>
                  <a:cubicBezTo>
                    <a:pt x="5" y="52"/>
                    <a:pt x="4" y="52"/>
                    <a:pt x="3" y="52"/>
                  </a:cubicBezTo>
                  <a:cubicBezTo>
                    <a:pt x="3" y="52"/>
                    <a:pt x="2" y="52"/>
                    <a:pt x="1" y="52"/>
                  </a:cubicBezTo>
                  <a:cubicBezTo>
                    <a:pt x="1" y="52"/>
                    <a:pt x="1" y="54"/>
                    <a:pt x="1" y="54"/>
                  </a:cubicBezTo>
                  <a:cubicBezTo>
                    <a:pt x="1" y="55"/>
                    <a:pt x="1" y="56"/>
                    <a:pt x="1" y="57"/>
                  </a:cubicBezTo>
                  <a:cubicBezTo>
                    <a:pt x="1" y="65"/>
                    <a:pt x="1" y="74"/>
                    <a:pt x="1" y="82"/>
                  </a:cubicBezTo>
                  <a:cubicBezTo>
                    <a:pt x="1" y="83"/>
                    <a:pt x="1" y="84"/>
                    <a:pt x="1" y="85"/>
                  </a:cubicBezTo>
                  <a:cubicBezTo>
                    <a:pt x="1" y="86"/>
                    <a:pt x="0" y="87"/>
                    <a:pt x="1" y="87"/>
                  </a:cubicBezTo>
                  <a:cubicBezTo>
                    <a:pt x="1" y="88"/>
                    <a:pt x="1" y="88"/>
                    <a:pt x="2" y="89"/>
                  </a:cubicBezTo>
                  <a:cubicBezTo>
                    <a:pt x="2" y="89"/>
                    <a:pt x="1" y="90"/>
                    <a:pt x="2" y="91"/>
                  </a:cubicBezTo>
                  <a:cubicBezTo>
                    <a:pt x="5" y="93"/>
                    <a:pt x="7" y="96"/>
                    <a:pt x="10" y="99"/>
                  </a:cubicBezTo>
                  <a:cubicBezTo>
                    <a:pt x="11" y="100"/>
                    <a:pt x="12" y="101"/>
                    <a:pt x="13" y="102"/>
                  </a:cubicBezTo>
                  <a:cubicBezTo>
                    <a:pt x="14" y="103"/>
                    <a:pt x="14" y="103"/>
                    <a:pt x="15" y="103"/>
                  </a:cubicBezTo>
                  <a:cubicBezTo>
                    <a:pt x="15" y="103"/>
                    <a:pt x="16" y="103"/>
                    <a:pt x="17" y="102"/>
                  </a:cubicBezTo>
                  <a:cubicBezTo>
                    <a:pt x="19" y="102"/>
                    <a:pt x="21" y="101"/>
                    <a:pt x="23" y="101"/>
                  </a:cubicBezTo>
                  <a:cubicBezTo>
                    <a:pt x="24" y="101"/>
                    <a:pt x="25" y="102"/>
                    <a:pt x="25" y="102"/>
                  </a:cubicBezTo>
                  <a:cubicBezTo>
                    <a:pt x="26" y="102"/>
                    <a:pt x="26" y="101"/>
                    <a:pt x="26" y="102"/>
                  </a:cubicBezTo>
                  <a:cubicBezTo>
                    <a:pt x="26" y="102"/>
                    <a:pt x="27" y="102"/>
                    <a:pt x="27" y="102"/>
                  </a:cubicBezTo>
                  <a:cubicBezTo>
                    <a:pt x="28" y="102"/>
                    <a:pt x="29" y="102"/>
                    <a:pt x="29" y="103"/>
                  </a:cubicBezTo>
                  <a:cubicBezTo>
                    <a:pt x="30" y="103"/>
                    <a:pt x="30" y="104"/>
                    <a:pt x="31" y="104"/>
                  </a:cubicBezTo>
                  <a:cubicBezTo>
                    <a:pt x="31" y="105"/>
                    <a:pt x="33" y="106"/>
                    <a:pt x="34" y="105"/>
                  </a:cubicBezTo>
                  <a:cubicBezTo>
                    <a:pt x="35" y="105"/>
                    <a:pt x="35" y="105"/>
                    <a:pt x="36" y="105"/>
                  </a:cubicBezTo>
                  <a:cubicBezTo>
                    <a:pt x="36" y="105"/>
                    <a:pt x="37" y="106"/>
                    <a:pt x="37" y="106"/>
                  </a:cubicBezTo>
                  <a:cubicBezTo>
                    <a:pt x="37" y="107"/>
                    <a:pt x="39" y="107"/>
                    <a:pt x="39" y="106"/>
                  </a:cubicBezTo>
                  <a:cubicBezTo>
                    <a:pt x="39" y="106"/>
                    <a:pt x="40" y="106"/>
                    <a:pt x="41" y="106"/>
                  </a:cubicBezTo>
                  <a:cubicBezTo>
                    <a:pt x="41" y="106"/>
                    <a:pt x="41" y="106"/>
                    <a:pt x="41" y="106"/>
                  </a:cubicBezTo>
                  <a:cubicBezTo>
                    <a:pt x="42" y="106"/>
                    <a:pt x="42" y="106"/>
                    <a:pt x="42" y="106"/>
                  </a:cubicBezTo>
                  <a:cubicBezTo>
                    <a:pt x="43" y="107"/>
                    <a:pt x="44" y="107"/>
                    <a:pt x="44" y="107"/>
                  </a:cubicBezTo>
                  <a:cubicBezTo>
                    <a:pt x="45" y="108"/>
                    <a:pt x="45" y="108"/>
                    <a:pt x="46" y="108"/>
                  </a:cubicBezTo>
                  <a:cubicBezTo>
                    <a:pt x="47" y="107"/>
                    <a:pt x="49" y="107"/>
                    <a:pt x="49" y="105"/>
                  </a:cubicBezTo>
                  <a:cubicBezTo>
                    <a:pt x="50" y="104"/>
                    <a:pt x="51" y="103"/>
                    <a:pt x="52" y="102"/>
                  </a:cubicBezTo>
                  <a:cubicBezTo>
                    <a:pt x="53" y="101"/>
                    <a:pt x="54" y="100"/>
                    <a:pt x="54" y="100"/>
                  </a:cubicBezTo>
                  <a:cubicBezTo>
                    <a:pt x="55" y="99"/>
                    <a:pt x="55" y="98"/>
                    <a:pt x="55" y="98"/>
                  </a:cubicBezTo>
                  <a:cubicBezTo>
                    <a:pt x="55" y="97"/>
                    <a:pt x="56" y="96"/>
                    <a:pt x="56" y="96"/>
                  </a:cubicBezTo>
                  <a:cubicBezTo>
                    <a:pt x="57" y="95"/>
                    <a:pt x="57" y="95"/>
                    <a:pt x="58" y="95"/>
                  </a:cubicBezTo>
                  <a:cubicBezTo>
                    <a:pt x="60" y="94"/>
                    <a:pt x="61" y="93"/>
                    <a:pt x="63" y="92"/>
                  </a:cubicBezTo>
                  <a:cubicBezTo>
                    <a:pt x="64" y="91"/>
                    <a:pt x="66" y="91"/>
                    <a:pt x="66" y="90"/>
                  </a:cubicBezTo>
                  <a:cubicBezTo>
                    <a:pt x="66" y="89"/>
                    <a:pt x="66" y="89"/>
                    <a:pt x="66" y="88"/>
                  </a:cubicBezTo>
                  <a:cubicBezTo>
                    <a:pt x="66" y="88"/>
                    <a:pt x="66" y="88"/>
                    <a:pt x="66" y="87"/>
                  </a:cubicBezTo>
                  <a:cubicBezTo>
                    <a:pt x="66" y="87"/>
                    <a:pt x="66" y="86"/>
                    <a:pt x="67" y="85"/>
                  </a:cubicBezTo>
                  <a:cubicBezTo>
                    <a:pt x="67" y="85"/>
                    <a:pt x="68" y="85"/>
                    <a:pt x="68" y="84"/>
                  </a:cubicBezTo>
                  <a:cubicBezTo>
                    <a:pt x="69" y="84"/>
                    <a:pt x="69" y="83"/>
                    <a:pt x="70" y="83"/>
                  </a:cubicBezTo>
                  <a:cubicBezTo>
                    <a:pt x="71" y="82"/>
                    <a:pt x="73" y="82"/>
                    <a:pt x="75" y="81"/>
                  </a:cubicBezTo>
                  <a:cubicBezTo>
                    <a:pt x="76" y="81"/>
                    <a:pt x="76" y="81"/>
                    <a:pt x="77" y="81"/>
                  </a:cubicBezTo>
                  <a:cubicBezTo>
                    <a:pt x="78" y="81"/>
                    <a:pt x="78" y="81"/>
                    <a:pt x="79" y="81"/>
                  </a:cubicBezTo>
                  <a:cubicBezTo>
                    <a:pt x="80" y="81"/>
                    <a:pt x="80" y="81"/>
                    <a:pt x="81" y="81"/>
                  </a:cubicBezTo>
                  <a:cubicBezTo>
                    <a:pt x="82" y="81"/>
                    <a:pt x="81" y="81"/>
                    <a:pt x="81" y="80"/>
                  </a:cubicBezTo>
                  <a:cubicBezTo>
                    <a:pt x="81" y="80"/>
                    <a:pt x="81" y="79"/>
                    <a:pt x="81" y="78"/>
                  </a:cubicBezTo>
                  <a:cubicBezTo>
                    <a:pt x="81" y="78"/>
                    <a:pt x="80" y="77"/>
                    <a:pt x="80" y="76"/>
                  </a:cubicBezTo>
                  <a:cubicBezTo>
                    <a:pt x="80" y="76"/>
                    <a:pt x="80" y="75"/>
                    <a:pt x="80" y="75"/>
                  </a:cubicBezTo>
                  <a:cubicBezTo>
                    <a:pt x="80" y="74"/>
                    <a:pt x="79" y="74"/>
                    <a:pt x="80" y="74"/>
                  </a:cubicBezTo>
                  <a:cubicBezTo>
                    <a:pt x="81" y="74"/>
                    <a:pt x="82" y="73"/>
                    <a:pt x="82" y="73"/>
                  </a:cubicBezTo>
                  <a:cubicBezTo>
                    <a:pt x="84" y="72"/>
                    <a:pt x="86" y="72"/>
                    <a:pt x="87" y="71"/>
                  </a:cubicBezTo>
                  <a:cubicBezTo>
                    <a:pt x="89" y="71"/>
                    <a:pt x="91" y="70"/>
                    <a:pt x="93" y="69"/>
                  </a:cubicBezTo>
                  <a:cubicBezTo>
                    <a:pt x="94" y="68"/>
                    <a:pt x="96" y="68"/>
                    <a:pt x="98" y="68"/>
                  </a:cubicBezTo>
                  <a:cubicBezTo>
                    <a:pt x="99" y="67"/>
                    <a:pt x="102" y="66"/>
                    <a:pt x="103" y="65"/>
                  </a:cubicBezTo>
                  <a:cubicBezTo>
                    <a:pt x="105" y="65"/>
                    <a:pt x="107" y="64"/>
                    <a:pt x="109" y="63"/>
                  </a:cubicBezTo>
                  <a:cubicBezTo>
                    <a:pt x="109" y="63"/>
                    <a:pt x="109" y="62"/>
                    <a:pt x="108" y="62"/>
                  </a:cubicBezTo>
                  <a:cubicBezTo>
                    <a:pt x="108" y="62"/>
                    <a:pt x="108" y="63"/>
                    <a:pt x="108" y="63"/>
                  </a:cubicBezTo>
                  <a:cubicBezTo>
                    <a:pt x="107" y="63"/>
                    <a:pt x="107" y="64"/>
                    <a:pt x="107" y="63"/>
                  </a:cubicBezTo>
                  <a:cubicBezTo>
                    <a:pt x="107" y="63"/>
                    <a:pt x="107" y="63"/>
                    <a:pt x="106" y="62"/>
                  </a:cubicBezTo>
                  <a:cubicBezTo>
                    <a:pt x="106" y="62"/>
                    <a:pt x="106" y="61"/>
                    <a:pt x="106" y="61"/>
                  </a:cubicBezTo>
                  <a:cubicBezTo>
                    <a:pt x="105" y="61"/>
                    <a:pt x="105" y="61"/>
                    <a:pt x="105" y="61"/>
                  </a:cubicBezTo>
                  <a:cubicBezTo>
                    <a:pt x="105" y="60"/>
                    <a:pt x="106" y="60"/>
                    <a:pt x="105" y="59"/>
                  </a:cubicBezTo>
                  <a:cubicBezTo>
                    <a:pt x="104" y="59"/>
                    <a:pt x="103" y="58"/>
                    <a:pt x="104" y="58"/>
                  </a:cubicBezTo>
                  <a:cubicBezTo>
                    <a:pt x="105" y="58"/>
                    <a:pt x="106" y="57"/>
                    <a:pt x="106" y="57"/>
                  </a:cubicBezTo>
                  <a:cubicBezTo>
                    <a:pt x="106" y="56"/>
                    <a:pt x="106" y="56"/>
                    <a:pt x="107" y="55"/>
                  </a:cubicBezTo>
                  <a:cubicBezTo>
                    <a:pt x="107" y="55"/>
                    <a:pt x="107" y="55"/>
                    <a:pt x="107" y="54"/>
                  </a:cubicBezTo>
                  <a:cubicBezTo>
                    <a:pt x="107" y="54"/>
                    <a:pt x="107" y="53"/>
                    <a:pt x="107" y="53"/>
                  </a:cubicBezTo>
                  <a:cubicBezTo>
                    <a:pt x="107" y="52"/>
                    <a:pt x="107" y="52"/>
                    <a:pt x="107" y="51"/>
                  </a:cubicBezTo>
                  <a:cubicBezTo>
                    <a:pt x="107" y="51"/>
                    <a:pt x="107" y="51"/>
                    <a:pt x="107" y="50"/>
                  </a:cubicBezTo>
                  <a:cubicBezTo>
                    <a:pt x="107" y="50"/>
                    <a:pt x="107" y="49"/>
                    <a:pt x="107" y="49"/>
                  </a:cubicBezTo>
                  <a:cubicBezTo>
                    <a:pt x="108" y="48"/>
                    <a:pt x="108" y="47"/>
                    <a:pt x="109" y="48"/>
                  </a:cubicBezTo>
                  <a:cubicBezTo>
                    <a:pt x="109" y="48"/>
                    <a:pt x="109" y="48"/>
                    <a:pt x="110" y="47"/>
                  </a:cubicBezTo>
                  <a:cubicBezTo>
                    <a:pt x="110" y="47"/>
                    <a:pt x="110" y="47"/>
                    <a:pt x="111" y="47"/>
                  </a:cubicBezTo>
                  <a:cubicBezTo>
                    <a:pt x="111" y="47"/>
                    <a:pt x="112" y="46"/>
                    <a:pt x="112" y="45"/>
                  </a:cubicBezTo>
                  <a:cubicBezTo>
                    <a:pt x="113" y="44"/>
                    <a:pt x="112" y="45"/>
                    <a:pt x="111" y="45"/>
                  </a:cubicBezTo>
                  <a:cubicBezTo>
                    <a:pt x="111" y="45"/>
                    <a:pt x="111" y="44"/>
                    <a:pt x="110" y="44"/>
                  </a:cubicBezTo>
                  <a:cubicBezTo>
                    <a:pt x="110" y="43"/>
                    <a:pt x="110" y="43"/>
                    <a:pt x="110" y="42"/>
                  </a:cubicBezTo>
                  <a:cubicBezTo>
                    <a:pt x="110" y="42"/>
                    <a:pt x="110" y="41"/>
                    <a:pt x="110" y="40"/>
                  </a:cubicBezTo>
                  <a:cubicBezTo>
                    <a:pt x="111" y="39"/>
                    <a:pt x="111" y="38"/>
                    <a:pt x="110" y="37"/>
                  </a:cubicBezTo>
                  <a:cubicBezTo>
                    <a:pt x="110" y="36"/>
                    <a:pt x="110" y="37"/>
                    <a:pt x="110" y="36"/>
                  </a:cubicBezTo>
                  <a:cubicBezTo>
                    <a:pt x="110" y="36"/>
                    <a:pt x="110" y="35"/>
                    <a:pt x="110" y="35"/>
                  </a:cubicBezTo>
                  <a:cubicBezTo>
                    <a:pt x="110" y="34"/>
                    <a:pt x="110" y="35"/>
                    <a:pt x="110" y="34"/>
                  </a:cubicBezTo>
                  <a:cubicBezTo>
                    <a:pt x="110" y="34"/>
                    <a:pt x="111" y="34"/>
                    <a:pt x="111" y="33"/>
                  </a:cubicBezTo>
                  <a:cubicBezTo>
                    <a:pt x="111" y="33"/>
                    <a:pt x="112" y="32"/>
                    <a:pt x="111" y="31"/>
                  </a:cubicBezTo>
                  <a:cubicBezTo>
                    <a:pt x="111" y="31"/>
                    <a:pt x="111" y="30"/>
                    <a:pt x="110" y="29"/>
                  </a:cubicBezTo>
                  <a:cubicBezTo>
                    <a:pt x="110" y="29"/>
                    <a:pt x="110" y="29"/>
                    <a:pt x="110" y="29"/>
                  </a:cubicBezTo>
                  <a:cubicBezTo>
                    <a:pt x="111" y="28"/>
                    <a:pt x="111" y="28"/>
                    <a:pt x="112" y="28"/>
                  </a:cubicBezTo>
                  <a:cubicBezTo>
                    <a:pt x="112" y="28"/>
                    <a:pt x="113" y="27"/>
                    <a:pt x="113" y="27"/>
                  </a:cubicBezTo>
                  <a:cubicBezTo>
                    <a:pt x="113" y="26"/>
                    <a:pt x="114" y="26"/>
                    <a:pt x="114" y="26"/>
                  </a:cubicBezTo>
                  <a:cubicBezTo>
                    <a:pt x="114" y="25"/>
                    <a:pt x="114" y="24"/>
                    <a:pt x="113" y="2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4" name="Yemen"/>
            <p:cNvSpPr>
              <a:spLocks noEditPoints="1"/>
            </p:cNvSpPr>
            <p:nvPr/>
          </p:nvSpPr>
          <p:spPr bwMode="auto">
            <a:xfrm>
              <a:off x="7277027" y="3907966"/>
              <a:ext cx="418985" cy="274990"/>
            </a:xfrm>
            <a:custGeom>
              <a:avLst/>
              <a:gdLst/>
              <a:ahLst/>
              <a:cxnLst>
                <a:cxn ang="0">
                  <a:pos x="114" y="72"/>
                </a:cxn>
                <a:cxn ang="0">
                  <a:pos x="108" y="74"/>
                </a:cxn>
                <a:cxn ang="0">
                  <a:pos x="105" y="71"/>
                </a:cxn>
                <a:cxn ang="0">
                  <a:pos x="109" y="71"/>
                </a:cxn>
                <a:cxn ang="0">
                  <a:pos x="114" y="71"/>
                </a:cxn>
                <a:cxn ang="0">
                  <a:pos x="88" y="0"/>
                </a:cxn>
                <a:cxn ang="0">
                  <a:pos x="64" y="4"/>
                </a:cxn>
                <a:cxn ang="0">
                  <a:pos x="51" y="11"/>
                </a:cxn>
                <a:cxn ang="0">
                  <a:pos x="42" y="23"/>
                </a:cxn>
                <a:cxn ang="0">
                  <a:pos x="27" y="19"/>
                </a:cxn>
                <a:cxn ang="0">
                  <a:pos x="16" y="18"/>
                </a:cxn>
                <a:cxn ang="0">
                  <a:pos x="13" y="18"/>
                </a:cxn>
                <a:cxn ang="0">
                  <a:pos x="9" y="18"/>
                </a:cxn>
                <a:cxn ang="0">
                  <a:pos x="4" y="19"/>
                </a:cxn>
                <a:cxn ang="0">
                  <a:pos x="4" y="24"/>
                </a:cxn>
                <a:cxn ang="0">
                  <a:pos x="5" y="26"/>
                </a:cxn>
                <a:cxn ang="0">
                  <a:pos x="2" y="29"/>
                </a:cxn>
                <a:cxn ang="0">
                  <a:pos x="2" y="35"/>
                </a:cxn>
                <a:cxn ang="0">
                  <a:pos x="1" y="37"/>
                </a:cxn>
                <a:cxn ang="0">
                  <a:pos x="1" y="41"/>
                </a:cxn>
                <a:cxn ang="0">
                  <a:pos x="0" y="42"/>
                </a:cxn>
                <a:cxn ang="0">
                  <a:pos x="2" y="43"/>
                </a:cxn>
                <a:cxn ang="0">
                  <a:pos x="3" y="45"/>
                </a:cxn>
                <a:cxn ang="0">
                  <a:pos x="4" y="50"/>
                </a:cxn>
                <a:cxn ang="0">
                  <a:pos x="5" y="54"/>
                </a:cxn>
                <a:cxn ang="0">
                  <a:pos x="7" y="62"/>
                </a:cxn>
                <a:cxn ang="0">
                  <a:pos x="10" y="70"/>
                </a:cxn>
                <a:cxn ang="0">
                  <a:pos x="16" y="70"/>
                </a:cxn>
                <a:cxn ang="0">
                  <a:pos x="20" y="68"/>
                </a:cxn>
                <a:cxn ang="0">
                  <a:pos x="23" y="69"/>
                </a:cxn>
                <a:cxn ang="0">
                  <a:pos x="24" y="69"/>
                </a:cxn>
                <a:cxn ang="0">
                  <a:pos x="30" y="63"/>
                </a:cxn>
                <a:cxn ang="0">
                  <a:pos x="42" y="61"/>
                </a:cxn>
                <a:cxn ang="0">
                  <a:pos x="50" y="56"/>
                </a:cxn>
                <a:cxn ang="0">
                  <a:pos x="57" y="55"/>
                </a:cxn>
                <a:cxn ang="0">
                  <a:pos x="61" y="53"/>
                </a:cxn>
                <a:cxn ang="0">
                  <a:pos x="63" y="50"/>
                </a:cxn>
                <a:cxn ang="0">
                  <a:pos x="71" y="46"/>
                </a:cxn>
                <a:cxn ang="0">
                  <a:pos x="78" y="43"/>
                </a:cxn>
                <a:cxn ang="0">
                  <a:pos x="87" y="41"/>
                </a:cxn>
                <a:cxn ang="0">
                  <a:pos x="89" y="39"/>
                </a:cxn>
                <a:cxn ang="0">
                  <a:pos x="92" y="32"/>
                </a:cxn>
                <a:cxn ang="0">
                  <a:pos x="100" y="26"/>
                </a:cxn>
                <a:cxn ang="0">
                  <a:pos x="95" y="75"/>
                </a:cxn>
                <a:cxn ang="0">
                  <a:pos x="94" y="76"/>
                </a:cxn>
              </a:cxnLst>
              <a:rect l="0" t="0" r="r" b="b"/>
              <a:pathLst>
                <a:path w="116" h="76">
                  <a:moveTo>
                    <a:pt x="116" y="71"/>
                  </a:moveTo>
                  <a:cubicBezTo>
                    <a:pt x="116" y="72"/>
                    <a:pt x="115" y="71"/>
                    <a:pt x="115" y="71"/>
                  </a:cubicBezTo>
                  <a:cubicBezTo>
                    <a:pt x="115" y="72"/>
                    <a:pt x="115" y="72"/>
                    <a:pt x="114" y="72"/>
                  </a:cubicBezTo>
                  <a:cubicBezTo>
                    <a:pt x="114" y="73"/>
                    <a:pt x="113" y="73"/>
                    <a:pt x="113" y="73"/>
                  </a:cubicBezTo>
                  <a:cubicBezTo>
                    <a:pt x="112" y="74"/>
                    <a:pt x="111" y="74"/>
                    <a:pt x="111" y="74"/>
                  </a:cubicBezTo>
                  <a:cubicBezTo>
                    <a:pt x="110" y="74"/>
                    <a:pt x="109" y="74"/>
                    <a:pt x="108" y="74"/>
                  </a:cubicBezTo>
                  <a:cubicBezTo>
                    <a:pt x="107" y="74"/>
                    <a:pt x="107" y="74"/>
                    <a:pt x="106" y="73"/>
                  </a:cubicBezTo>
                  <a:cubicBezTo>
                    <a:pt x="106" y="73"/>
                    <a:pt x="104" y="72"/>
                    <a:pt x="104" y="71"/>
                  </a:cubicBezTo>
                  <a:cubicBezTo>
                    <a:pt x="104" y="71"/>
                    <a:pt x="105" y="71"/>
                    <a:pt x="105" y="71"/>
                  </a:cubicBezTo>
                  <a:cubicBezTo>
                    <a:pt x="105" y="71"/>
                    <a:pt x="105" y="70"/>
                    <a:pt x="105" y="70"/>
                  </a:cubicBezTo>
                  <a:cubicBezTo>
                    <a:pt x="106" y="69"/>
                    <a:pt x="107" y="69"/>
                    <a:pt x="107" y="70"/>
                  </a:cubicBezTo>
                  <a:cubicBezTo>
                    <a:pt x="108" y="70"/>
                    <a:pt x="108" y="71"/>
                    <a:pt x="109" y="71"/>
                  </a:cubicBezTo>
                  <a:cubicBezTo>
                    <a:pt x="109" y="71"/>
                    <a:pt x="109" y="70"/>
                    <a:pt x="110" y="70"/>
                  </a:cubicBezTo>
                  <a:cubicBezTo>
                    <a:pt x="110" y="70"/>
                    <a:pt x="111" y="70"/>
                    <a:pt x="112" y="70"/>
                  </a:cubicBezTo>
                  <a:cubicBezTo>
                    <a:pt x="112" y="70"/>
                    <a:pt x="113" y="70"/>
                    <a:pt x="114" y="71"/>
                  </a:cubicBezTo>
                  <a:cubicBezTo>
                    <a:pt x="115" y="71"/>
                    <a:pt x="116" y="71"/>
                    <a:pt x="116" y="71"/>
                  </a:cubicBezTo>
                  <a:close/>
                  <a:moveTo>
                    <a:pt x="94" y="14"/>
                  </a:moveTo>
                  <a:cubicBezTo>
                    <a:pt x="92" y="9"/>
                    <a:pt x="90" y="5"/>
                    <a:pt x="88" y="0"/>
                  </a:cubicBezTo>
                  <a:cubicBezTo>
                    <a:pt x="84" y="1"/>
                    <a:pt x="80" y="2"/>
                    <a:pt x="76" y="3"/>
                  </a:cubicBezTo>
                  <a:cubicBezTo>
                    <a:pt x="74" y="3"/>
                    <a:pt x="73" y="3"/>
                    <a:pt x="71" y="3"/>
                  </a:cubicBezTo>
                  <a:cubicBezTo>
                    <a:pt x="69" y="4"/>
                    <a:pt x="67" y="4"/>
                    <a:pt x="64" y="4"/>
                  </a:cubicBezTo>
                  <a:cubicBezTo>
                    <a:pt x="63" y="4"/>
                    <a:pt x="61" y="4"/>
                    <a:pt x="60" y="5"/>
                  </a:cubicBezTo>
                  <a:cubicBezTo>
                    <a:pt x="58" y="6"/>
                    <a:pt x="56" y="7"/>
                    <a:pt x="55" y="8"/>
                  </a:cubicBezTo>
                  <a:cubicBezTo>
                    <a:pt x="53" y="9"/>
                    <a:pt x="52" y="9"/>
                    <a:pt x="51" y="11"/>
                  </a:cubicBezTo>
                  <a:cubicBezTo>
                    <a:pt x="50" y="13"/>
                    <a:pt x="49" y="14"/>
                    <a:pt x="48" y="16"/>
                  </a:cubicBezTo>
                  <a:cubicBezTo>
                    <a:pt x="47" y="17"/>
                    <a:pt x="46" y="19"/>
                    <a:pt x="45" y="21"/>
                  </a:cubicBezTo>
                  <a:cubicBezTo>
                    <a:pt x="45" y="22"/>
                    <a:pt x="43" y="23"/>
                    <a:pt x="42" y="23"/>
                  </a:cubicBezTo>
                  <a:cubicBezTo>
                    <a:pt x="40" y="23"/>
                    <a:pt x="39" y="21"/>
                    <a:pt x="38" y="20"/>
                  </a:cubicBezTo>
                  <a:cubicBezTo>
                    <a:pt x="37" y="20"/>
                    <a:pt x="34" y="20"/>
                    <a:pt x="33" y="20"/>
                  </a:cubicBezTo>
                  <a:cubicBezTo>
                    <a:pt x="31" y="19"/>
                    <a:pt x="29" y="19"/>
                    <a:pt x="27" y="19"/>
                  </a:cubicBezTo>
                  <a:cubicBezTo>
                    <a:pt x="25" y="18"/>
                    <a:pt x="23" y="18"/>
                    <a:pt x="22" y="18"/>
                  </a:cubicBezTo>
                  <a:cubicBezTo>
                    <a:pt x="20" y="18"/>
                    <a:pt x="19" y="18"/>
                    <a:pt x="18" y="18"/>
                  </a:cubicBezTo>
                  <a:cubicBezTo>
                    <a:pt x="17" y="18"/>
                    <a:pt x="16" y="18"/>
                    <a:pt x="16" y="18"/>
                  </a:cubicBezTo>
                  <a:cubicBezTo>
                    <a:pt x="15" y="18"/>
                    <a:pt x="15" y="18"/>
                    <a:pt x="14" y="18"/>
                  </a:cubicBezTo>
                  <a:cubicBezTo>
                    <a:pt x="14" y="18"/>
                    <a:pt x="14" y="18"/>
                    <a:pt x="14" y="18"/>
                  </a:cubicBezTo>
                  <a:cubicBezTo>
                    <a:pt x="13" y="18"/>
                    <a:pt x="13" y="19"/>
                    <a:pt x="13" y="18"/>
                  </a:cubicBezTo>
                  <a:cubicBezTo>
                    <a:pt x="12" y="18"/>
                    <a:pt x="11" y="19"/>
                    <a:pt x="11" y="19"/>
                  </a:cubicBezTo>
                  <a:cubicBezTo>
                    <a:pt x="11" y="18"/>
                    <a:pt x="11" y="19"/>
                    <a:pt x="11" y="19"/>
                  </a:cubicBezTo>
                  <a:cubicBezTo>
                    <a:pt x="10" y="18"/>
                    <a:pt x="10" y="19"/>
                    <a:pt x="9" y="18"/>
                  </a:cubicBezTo>
                  <a:cubicBezTo>
                    <a:pt x="9" y="18"/>
                    <a:pt x="8" y="17"/>
                    <a:pt x="8" y="17"/>
                  </a:cubicBezTo>
                  <a:cubicBezTo>
                    <a:pt x="7" y="17"/>
                    <a:pt x="6" y="17"/>
                    <a:pt x="6" y="17"/>
                  </a:cubicBezTo>
                  <a:cubicBezTo>
                    <a:pt x="5" y="18"/>
                    <a:pt x="5" y="18"/>
                    <a:pt x="4" y="19"/>
                  </a:cubicBezTo>
                  <a:cubicBezTo>
                    <a:pt x="4" y="19"/>
                    <a:pt x="6" y="19"/>
                    <a:pt x="5" y="20"/>
                  </a:cubicBezTo>
                  <a:cubicBezTo>
                    <a:pt x="4" y="20"/>
                    <a:pt x="4" y="21"/>
                    <a:pt x="4" y="22"/>
                  </a:cubicBezTo>
                  <a:cubicBezTo>
                    <a:pt x="4" y="22"/>
                    <a:pt x="4" y="23"/>
                    <a:pt x="4" y="24"/>
                  </a:cubicBezTo>
                  <a:cubicBezTo>
                    <a:pt x="4" y="24"/>
                    <a:pt x="4" y="24"/>
                    <a:pt x="4" y="24"/>
                  </a:cubicBezTo>
                  <a:cubicBezTo>
                    <a:pt x="5" y="24"/>
                    <a:pt x="5" y="24"/>
                    <a:pt x="5" y="25"/>
                  </a:cubicBezTo>
                  <a:cubicBezTo>
                    <a:pt x="5" y="25"/>
                    <a:pt x="4" y="25"/>
                    <a:pt x="5" y="26"/>
                  </a:cubicBezTo>
                  <a:cubicBezTo>
                    <a:pt x="5" y="26"/>
                    <a:pt x="4" y="26"/>
                    <a:pt x="4" y="26"/>
                  </a:cubicBezTo>
                  <a:cubicBezTo>
                    <a:pt x="4" y="26"/>
                    <a:pt x="4" y="27"/>
                    <a:pt x="3" y="27"/>
                  </a:cubicBezTo>
                  <a:cubicBezTo>
                    <a:pt x="3" y="28"/>
                    <a:pt x="2" y="28"/>
                    <a:pt x="2" y="29"/>
                  </a:cubicBezTo>
                  <a:cubicBezTo>
                    <a:pt x="2" y="29"/>
                    <a:pt x="1" y="29"/>
                    <a:pt x="1" y="29"/>
                  </a:cubicBezTo>
                  <a:cubicBezTo>
                    <a:pt x="1" y="30"/>
                    <a:pt x="2" y="32"/>
                    <a:pt x="2" y="33"/>
                  </a:cubicBezTo>
                  <a:cubicBezTo>
                    <a:pt x="2" y="34"/>
                    <a:pt x="2" y="34"/>
                    <a:pt x="2" y="35"/>
                  </a:cubicBezTo>
                  <a:cubicBezTo>
                    <a:pt x="1" y="35"/>
                    <a:pt x="1" y="35"/>
                    <a:pt x="1" y="35"/>
                  </a:cubicBezTo>
                  <a:cubicBezTo>
                    <a:pt x="1" y="36"/>
                    <a:pt x="1" y="36"/>
                    <a:pt x="1" y="36"/>
                  </a:cubicBezTo>
                  <a:cubicBezTo>
                    <a:pt x="1" y="37"/>
                    <a:pt x="0" y="37"/>
                    <a:pt x="1" y="37"/>
                  </a:cubicBezTo>
                  <a:cubicBezTo>
                    <a:pt x="1" y="38"/>
                    <a:pt x="1" y="38"/>
                    <a:pt x="1" y="39"/>
                  </a:cubicBezTo>
                  <a:cubicBezTo>
                    <a:pt x="2" y="39"/>
                    <a:pt x="2" y="41"/>
                    <a:pt x="2" y="42"/>
                  </a:cubicBezTo>
                  <a:cubicBezTo>
                    <a:pt x="1" y="42"/>
                    <a:pt x="1" y="41"/>
                    <a:pt x="1" y="41"/>
                  </a:cubicBezTo>
                  <a:cubicBezTo>
                    <a:pt x="1" y="41"/>
                    <a:pt x="1" y="41"/>
                    <a:pt x="1" y="40"/>
                  </a:cubicBezTo>
                  <a:cubicBezTo>
                    <a:pt x="1" y="41"/>
                    <a:pt x="0" y="41"/>
                    <a:pt x="0" y="41"/>
                  </a:cubicBezTo>
                  <a:cubicBezTo>
                    <a:pt x="0" y="41"/>
                    <a:pt x="1" y="41"/>
                    <a:pt x="0" y="42"/>
                  </a:cubicBezTo>
                  <a:cubicBezTo>
                    <a:pt x="0" y="42"/>
                    <a:pt x="0" y="42"/>
                    <a:pt x="0" y="42"/>
                  </a:cubicBezTo>
                  <a:cubicBezTo>
                    <a:pt x="0" y="43"/>
                    <a:pt x="0" y="42"/>
                    <a:pt x="1" y="42"/>
                  </a:cubicBezTo>
                  <a:cubicBezTo>
                    <a:pt x="1" y="42"/>
                    <a:pt x="2" y="43"/>
                    <a:pt x="2" y="43"/>
                  </a:cubicBezTo>
                  <a:cubicBezTo>
                    <a:pt x="3" y="43"/>
                    <a:pt x="2" y="44"/>
                    <a:pt x="3" y="44"/>
                  </a:cubicBezTo>
                  <a:cubicBezTo>
                    <a:pt x="3" y="45"/>
                    <a:pt x="3" y="45"/>
                    <a:pt x="3" y="46"/>
                  </a:cubicBezTo>
                  <a:cubicBezTo>
                    <a:pt x="3" y="47"/>
                    <a:pt x="3" y="46"/>
                    <a:pt x="3" y="45"/>
                  </a:cubicBezTo>
                  <a:cubicBezTo>
                    <a:pt x="2" y="46"/>
                    <a:pt x="3" y="48"/>
                    <a:pt x="4" y="48"/>
                  </a:cubicBezTo>
                  <a:cubicBezTo>
                    <a:pt x="4" y="48"/>
                    <a:pt x="4" y="50"/>
                    <a:pt x="4" y="50"/>
                  </a:cubicBezTo>
                  <a:cubicBezTo>
                    <a:pt x="4" y="51"/>
                    <a:pt x="4" y="50"/>
                    <a:pt x="4" y="50"/>
                  </a:cubicBezTo>
                  <a:cubicBezTo>
                    <a:pt x="4" y="50"/>
                    <a:pt x="4" y="50"/>
                    <a:pt x="4" y="51"/>
                  </a:cubicBezTo>
                  <a:cubicBezTo>
                    <a:pt x="4" y="51"/>
                    <a:pt x="4" y="52"/>
                    <a:pt x="5" y="52"/>
                  </a:cubicBezTo>
                  <a:cubicBezTo>
                    <a:pt x="5" y="53"/>
                    <a:pt x="5" y="54"/>
                    <a:pt x="5" y="54"/>
                  </a:cubicBezTo>
                  <a:cubicBezTo>
                    <a:pt x="5" y="55"/>
                    <a:pt x="5" y="56"/>
                    <a:pt x="6" y="56"/>
                  </a:cubicBezTo>
                  <a:cubicBezTo>
                    <a:pt x="7" y="57"/>
                    <a:pt x="7" y="58"/>
                    <a:pt x="7" y="60"/>
                  </a:cubicBezTo>
                  <a:cubicBezTo>
                    <a:pt x="7" y="60"/>
                    <a:pt x="7" y="61"/>
                    <a:pt x="7" y="62"/>
                  </a:cubicBezTo>
                  <a:cubicBezTo>
                    <a:pt x="7" y="62"/>
                    <a:pt x="7" y="63"/>
                    <a:pt x="7" y="64"/>
                  </a:cubicBezTo>
                  <a:cubicBezTo>
                    <a:pt x="7" y="65"/>
                    <a:pt x="8" y="66"/>
                    <a:pt x="9" y="68"/>
                  </a:cubicBezTo>
                  <a:cubicBezTo>
                    <a:pt x="9" y="68"/>
                    <a:pt x="9" y="70"/>
                    <a:pt x="10" y="70"/>
                  </a:cubicBezTo>
                  <a:cubicBezTo>
                    <a:pt x="11" y="69"/>
                    <a:pt x="12" y="70"/>
                    <a:pt x="13" y="71"/>
                  </a:cubicBezTo>
                  <a:cubicBezTo>
                    <a:pt x="14" y="71"/>
                    <a:pt x="14" y="71"/>
                    <a:pt x="15" y="71"/>
                  </a:cubicBezTo>
                  <a:cubicBezTo>
                    <a:pt x="15" y="71"/>
                    <a:pt x="16" y="70"/>
                    <a:pt x="16" y="70"/>
                  </a:cubicBezTo>
                  <a:cubicBezTo>
                    <a:pt x="16" y="70"/>
                    <a:pt x="16" y="70"/>
                    <a:pt x="16" y="70"/>
                  </a:cubicBezTo>
                  <a:cubicBezTo>
                    <a:pt x="16" y="71"/>
                    <a:pt x="18" y="70"/>
                    <a:pt x="18" y="70"/>
                  </a:cubicBezTo>
                  <a:cubicBezTo>
                    <a:pt x="19" y="69"/>
                    <a:pt x="19" y="68"/>
                    <a:pt x="20" y="68"/>
                  </a:cubicBezTo>
                  <a:cubicBezTo>
                    <a:pt x="20" y="68"/>
                    <a:pt x="21" y="69"/>
                    <a:pt x="21" y="69"/>
                  </a:cubicBezTo>
                  <a:cubicBezTo>
                    <a:pt x="22" y="69"/>
                    <a:pt x="21" y="69"/>
                    <a:pt x="22" y="69"/>
                  </a:cubicBezTo>
                  <a:cubicBezTo>
                    <a:pt x="22" y="69"/>
                    <a:pt x="22" y="69"/>
                    <a:pt x="23" y="69"/>
                  </a:cubicBezTo>
                  <a:cubicBezTo>
                    <a:pt x="23" y="69"/>
                    <a:pt x="23" y="69"/>
                    <a:pt x="23" y="69"/>
                  </a:cubicBezTo>
                  <a:cubicBezTo>
                    <a:pt x="22" y="69"/>
                    <a:pt x="24" y="68"/>
                    <a:pt x="24" y="68"/>
                  </a:cubicBezTo>
                  <a:cubicBezTo>
                    <a:pt x="24" y="68"/>
                    <a:pt x="23" y="69"/>
                    <a:pt x="24" y="69"/>
                  </a:cubicBezTo>
                  <a:cubicBezTo>
                    <a:pt x="25" y="69"/>
                    <a:pt x="24" y="67"/>
                    <a:pt x="25" y="67"/>
                  </a:cubicBezTo>
                  <a:cubicBezTo>
                    <a:pt x="26" y="66"/>
                    <a:pt x="27" y="66"/>
                    <a:pt x="28" y="66"/>
                  </a:cubicBezTo>
                  <a:cubicBezTo>
                    <a:pt x="29" y="65"/>
                    <a:pt x="29" y="63"/>
                    <a:pt x="30" y="63"/>
                  </a:cubicBezTo>
                  <a:cubicBezTo>
                    <a:pt x="31" y="62"/>
                    <a:pt x="33" y="62"/>
                    <a:pt x="34" y="62"/>
                  </a:cubicBezTo>
                  <a:cubicBezTo>
                    <a:pt x="35" y="62"/>
                    <a:pt x="36" y="62"/>
                    <a:pt x="38" y="62"/>
                  </a:cubicBezTo>
                  <a:cubicBezTo>
                    <a:pt x="40" y="62"/>
                    <a:pt x="41" y="61"/>
                    <a:pt x="42" y="61"/>
                  </a:cubicBezTo>
                  <a:cubicBezTo>
                    <a:pt x="43" y="60"/>
                    <a:pt x="45" y="60"/>
                    <a:pt x="46" y="59"/>
                  </a:cubicBezTo>
                  <a:cubicBezTo>
                    <a:pt x="47" y="59"/>
                    <a:pt x="48" y="58"/>
                    <a:pt x="49" y="57"/>
                  </a:cubicBezTo>
                  <a:cubicBezTo>
                    <a:pt x="49" y="56"/>
                    <a:pt x="50" y="56"/>
                    <a:pt x="50" y="56"/>
                  </a:cubicBezTo>
                  <a:cubicBezTo>
                    <a:pt x="51" y="56"/>
                    <a:pt x="51" y="55"/>
                    <a:pt x="52" y="55"/>
                  </a:cubicBezTo>
                  <a:cubicBezTo>
                    <a:pt x="53" y="54"/>
                    <a:pt x="54" y="56"/>
                    <a:pt x="55" y="55"/>
                  </a:cubicBezTo>
                  <a:cubicBezTo>
                    <a:pt x="55" y="55"/>
                    <a:pt x="56" y="55"/>
                    <a:pt x="57" y="55"/>
                  </a:cubicBezTo>
                  <a:cubicBezTo>
                    <a:pt x="57" y="55"/>
                    <a:pt x="58" y="55"/>
                    <a:pt x="58" y="55"/>
                  </a:cubicBezTo>
                  <a:cubicBezTo>
                    <a:pt x="59" y="55"/>
                    <a:pt x="59" y="55"/>
                    <a:pt x="60" y="54"/>
                  </a:cubicBezTo>
                  <a:cubicBezTo>
                    <a:pt x="60" y="54"/>
                    <a:pt x="60" y="53"/>
                    <a:pt x="61" y="53"/>
                  </a:cubicBezTo>
                  <a:cubicBezTo>
                    <a:pt x="61" y="52"/>
                    <a:pt x="61" y="52"/>
                    <a:pt x="61" y="52"/>
                  </a:cubicBezTo>
                  <a:cubicBezTo>
                    <a:pt x="62" y="52"/>
                    <a:pt x="62" y="51"/>
                    <a:pt x="62" y="51"/>
                  </a:cubicBezTo>
                  <a:cubicBezTo>
                    <a:pt x="62" y="51"/>
                    <a:pt x="63" y="49"/>
                    <a:pt x="63" y="50"/>
                  </a:cubicBezTo>
                  <a:cubicBezTo>
                    <a:pt x="63" y="49"/>
                    <a:pt x="66" y="48"/>
                    <a:pt x="67" y="47"/>
                  </a:cubicBezTo>
                  <a:cubicBezTo>
                    <a:pt x="68" y="47"/>
                    <a:pt x="69" y="47"/>
                    <a:pt x="70" y="46"/>
                  </a:cubicBezTo>
                  <a:cubicBezTo>
                    <a:pt x="70" y="46"/>
                    <a:pt x="71" y="46"/>
                    <a:pt x="71" y="46"/>
                  </a:cubicBezTo>
                  <a:cubicBezTo>
                    <a:pt x="72" y="47"/>
                    <a:pt x="72" y="46"/>
                    <a:pt x="72" y="46"/>
                  </a:cubicBezTo>
                  <a:cubicBezTo>
                    <a:pt x="73" y="46"/>
                    <a:pt x="74" y="45"/>
                    <a:pt x="75" y="45"/>
                  </a:cubicBezTo>
                  <a:cubicBezTo>
                    <a:pt x="76" y="44"/>
                    <a:pt x="77" y="44"/>
                    <a:pt x="78" y="43"/>
                  </a:cubicBezTo>
                  <a:cubicBezTo>
                    <a:pt x="80" y="43"/>
                    <a:pt x="81" y="43"/>
                    <a:pt x="82" y="42"/>
                  </a:cubicBezTo>
                  <a:cubicBezTo>
                    <a:pt x="84" y="42"/>
                    <a:pt x="84" y="41"/>
                    <a:pt x="86" y="41"/>
                  </a:cubicBezTo>
                  <a:cubicBezTo>
                    <a:pt x="86" y="41"/>
                    <a:pt x="87" y="41"/>
                    <a:pt x="87" y="41"/>
                  </a:cubicBezTo>
                  <a:cubicBezTo>
                    <a:pt x="87" y="40"/>
                    <a:pt x="87" y="40"/>
                    <a:pt x="87" y="40"/>
                  </a:cubicBezTo>
                  <a:cubicBezTo>
                    <a:pt x="87" y="40"/>
                    <a:pt x="88" y="39"/>
                    <a:pt x="88" y="39"/>
                  </a:cubicBezTo>
                  <a:cubicBezTo>
                    <a:pt x="89" y="40"/>
                    <a:pt x="89" y="39"/>
                    <a:pt x="89" y="39"/>
                  </a:cubicBezTo>
                  <a:cubicBezTo>
                    <a:pt x="90" y="38"/>
                    <a:pt x="91" y="38"/>
                    <a:pt x="92" y="38"/>
                  </a:cubicBezTo>
                  <a:cubicBezTo>
                    <a:pt x="92" y="37"/>
                    <a:pt x="92" y="35"/>
                    <a:pt x="92" y="35"/>
                  </a:cubicBezTo>
                  <a:cubicBezTo>
                    <a:pt x="91" y="34"/>
                    <a:pt x="91" y="33"/>
                    <a:pt x="92" y="32"/>
                  </a:cubicBezTo>
                  <a:cubicBezTo>
                    <a:pt x="92" y="31"/>
                    <a:pt x="93" y="30"/>
                    <a:pt x="94" y="29"/>
                  </a:cubicBezTo>
                  <a:cubicBezTo>
                    <a:pt x="94" y="28"/>
                    <a:pt x="96" y="28"/>
                    <a:pt x="97" y="28"/>
                  </a:cubicBezTo>
                  <a:cubicBezTo>
                    <a:pt x="98" y="27"/>
                    <a:pt x="99" y="27"/>
                    <a:pt x="100" y="26"/>
                  </a:cubicBezTo>
                  <a:cubicBezTo>
                    <a:pt x="99" y="24"/>
                    <a:pt x="97" y="22"/>
                    <a:pt x="96" y="20"/>
                  </a:cubicBezTo>
                  <a:cubicBezTo>
                    <a:pt x="95" y="18"/>
                    <a:pt x="95" y="16"/>
                    <a:pt x="94" y="14"/>
                  </a:cubicBezTo>
                  <a:close/>
                  <a:moveTo>
                    <a:pt x="95" y="75"/>
                  </a:moveTo>
                  <a:cubicBezTo>
                    <a:pt x="94" y="75"/>
                    <a:pt x="94" y="75"/>
                    <a:pt x="93" y="75"/>
                  </a:cubicBezTo>
                  <a:cubicBezTo>
                    <a:pt x="92" y="75"/>
                    <a:pt x="92" y="75"/>
                    <a:pt x="93" y="75"/>
                  </a:cubicBezTo>
                  <a:cubicBezTo>
                    <a:pt x="93" y="75"/>
                    <a:pt x="94" y="76"/>
                    <a:pt x="94" y="76"/>
                  </a:cubicBezTo>
                  <a:cubicBezTo>
                    <a:pt x="94" y="76"/>
                    <a:pt x="94" y="76"/>
                    <a:pt x="95" y="76"/>
                  </a:cubicBezTo>
                  <a:cubicBezTo>
                    <a:pt x="96" y="76"/>
                    <a:pt x="95" y="75"/>
                    <a:pt x="95" y="7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5" name="Western Sahara"/>
            <p:cNvSpPr>
              <a:spLocks/>
            </p:cNvSpPr>
            <p:nvPr/>
          </p:nvSpPr>
          <p:spPr bwMode="auto">
            <a:xfrm>
              <a:off x="5210105" y="3563979"/>
              <a:ext cx="299988" cy="274990"/>
            </a:xfrm>
            <a:custGeom>
              <a:avLst/>
              <a:gdLst/>
              <a:ahLst/>
              <a:cxnLst>
                <a:cxn ang="0">
                  <a:pos x="41" y="0"/>
                </a:cxn>
                <a:cxn ang="0">
                  <a:pos x="40" y="2"/>
                </a:cxn>
                <a:cxn ang="0">
                  <a:pos x="40" y="4"/>
                </a:cxn>
                <a:cxn ang="0">
                  <a:pos x="39" y="5"/>
                </a:cxn>
                <a:cxn ang="0">
                  <a:pos x="38" y="7"/>
                </a:cxn>
                <a:cxn ang="0">
                  <a:pos x="34" y="12"/>
                </a:cxn>
                <a:cxn ang="0">
                  <a:pos x="33" y="13"/>
                </a:cxn>
                <a:cxn ang="0">
                  <a:pos x="31" y="14"/>
                </a:cxn>
                <a:cxn ang="0">
                  <a:pos x="29" y="16"/>
                </a:cxn>
                <a:cxn ang="0">
                  <a:pos x="28" y="18"/>
                </a:cxn>
                <a:cxn ang="0">
                  <a:pos x="26" y="21"/>
                </a:cxn>
                <a:cxn ang="0">
                  <a:pos x="25" y="25"/>
                </a:cxn>
                <a:cxn ang="0">
                  <a:pos x="24" y="28"/>
                </a:cxn>
                <a:cxn ang="0">
                  <a:pos x="23" y="33"/>
                </a:cxn>
                <a:cxn ang="0">
                  <a:pos x="22" y="34"/>
                </a:cxn>
                <a:cxn ang="0">
                  <a:pos x="22" y="35"/>
                </a:cxn>
                <a:cxn ang="0">
                  <a:pos x="20" y="35"/>
                </a:cxn>
                <a:cxn ang="0">
                  <a:pos x="19" y="37"/>
                </a:cxn>
                <a:cxn ang="0">
                  <a:pos x="16" y="40"/>
                </a:cxn>
                <a:cxn ang="0">
                  <a:pos x="14" y="42"/>
                </a:cxn>
                <a:cxn ang="0">
                  <a:pos x="12" y="44"/>
                </a:cxn>
                <a:cxn ang="0">
                  <a:pos x="13" y="43"/>
                </a:cxn>
                <a:cxn ang="0">
                  <a:pos x="14" y="42"/>
                </a:cxn>
                <a:cxn ang="0">
                  <a:pos x="12" y="46"/>
                </a:cxn>
                <a:cxn ang="0">
                  <a:pos x="11" y="49"/>
                </a:cxn>
                <a:cxn ang="0">
                  <a:pos x="10" y="51"/>
                </a:cxn>
                <a:cxn ang="0">
                  <a:pos x="10" y="52"/>
                </a:cxn>
                <a:cxn ang="0">
                  <a:pos x="9" y="53"/>
                </a:cxn>
                <a:cxn ang="0">
                  <a:pos x="9" y="55"/>
                </a:cxn>
                <a:cxn ang="0">
                  <a:pos x="7" y="58"/>
                </a:cxn>
                <a:cxn ang="0">
                  <a:pos x="6" y="59"/>
                </a:cxn>
                <a:cxn ang="0">
                  <a:pos x="5" y="59"/>
                </a:cxn>
                <a:cxn ang="0">
                  <a:pos x="4" y="61"/>
                </a:cxn>
                <a:cxn ang="0">
                  <a:pos x="3" y="63"/>
                </a:cxn>
                <a:cxn ang="0">
                  <a:pos x="2" y="65"/>
                </a:cxn>
                <a:cxn ang="0">
                  <a:pos x="2" y="67"/>
                </a:cxn>
                <a:cxn ang="0">
                  <a:pos x="1" y="72"/>
                </a:cxn>
                <a:cxn ang="0">
                  <a:pos x="1" y="74"/>
                </a:cxn>
                <a:cxn ang="0">
                  <a:pos x="1" y="76"/>
                </a:cxn>
                <a:cxn ang="0">
                  <a:pos x="2" y="72"/>
                </a:cxn>
                <a:cxn ang="0">
                  <a:pos x="4" y="70"/>
                </a:cxn>
                <a:cxn ang="0">
                  <a:pos x="16" y="70"/>
                </a:cxn>
                <a:cxn ang="0">
                  <a:pos x="40" y="70"/>
                </a:cxn>
                <a:cxn ang="0">
                  <a:pos x="39" y="57"/>
                </a:cxn>
                <a:cxn ang="0">
                  <a:pos x="40" y="52"/>
                </a:cxn>
                <a:cxn ang="0">
                  <a:pos x="43" y="49"/>
                </a:cxn>
                <a:cxn ang="0">
                  <a:pos x="48" y="47"/>
                </a:cxn>
                <a:cxn ang="0">
                  <a:pos x="50" y="46"/>
                </a:cxn>
                <a:cxn ang="0">
                  <a:pos x="50" y="41"/>
                </a:cxn>
                <a:cxn ang="0">
                  <a:pos x="50" y="36"/>
                </a:cxn>
                <a:cxn ang="0">
                  <a:pos x="51" y="23"/>
                </a:cxn>
                <a:cxn ang="0">
                  <a:pos x="51" y="19"/>
                </a:cxn>
                <a:cxn ang="0">
                  <a:pos x="55" y="19"/>
                </a:cxn>
                <a:cxn ang="0">
                  <a:pos x="67" y="19"/>
                </a:cxn>
                <a:cxn ang="0">
                  <a:pos x="80" y="19"/>
                </a:cxn>
                <a:cxn ang="0">
                  <a:pos x="83" y="17"/>
                </a:cxn>
                <a:cxn ang="0">
                  <a:pos x="83" y="13"/>
                </a:cxn>
                <a:cxn ang="0">
                  <a:pos x="83" y="0"/>
                </a:cxn>
                <a:cxn ang="0">
                  <a:pos x="41" y="0"/>
                </a:cxn>
              </a:cxnLst>
              <a:rect l="0" t="0" r="r" b="b"/>
              <a:pathLst>
                <a:path w="83" h="76">
                  <a:moveTo>
                    <a:pt x="41" y="0"/>
                  </a:moveTo>
                  <a:cubicBezTo>
                    <a:pt x="41" y="1"/>
                    <a:pt x="41" y="2"/>
                    <a:pt x="40" y="2"/>
                  </a:cubicBezTo>
                  <a:cubicBezTo>
                    <a:pt x="40" y="3"/>
                    <a:pt x="40" y="3"/>
                    <a:pt x="40" y="4"/>
                  </a:cubicBezTo>
                  <a:cubicBezTo>
                    <a:pt x="39" y="4"/>
                    <a:pt x="39" y="5"/>
                    <a:pt x="39" y="5"/>
                  </a:cubicBezTo>
                  <a:cubicBezTo>
                    <a:pt x="38" y="6"/>
                    <a:pt x="38" y="6"/>
                    <a:pt x="38" y="7"/>
                  </a:cubicBezTo>
                  <a:cubicBezTo>
                    <a:pt x="37" y="9"/>
                    <a:pt x="37" y="11"/>
                    <a:pt x="34" y="12"/>
                  </a:cubicBezTo>
                  <a:cubicBezTo>
                    <a:pt x="34" y="13"/>
                    <a:pt x="33" y="13"/>
                    <a:pt x="33" y="13"/>
                  </a:cubicBezTo>
                  <a:cubicBezTo>
                    <a:pt x="32" y="14"/>
                    <a:pt x="32" y="14"/>
                    <a:pt x="31" y="14"/>
                  </a:cubicBezTo>
                  <a:cubicBezTo>
                    <a:pt x="30" y="14"/>
                    <a:pt x="30" y="15"/>
                    <a:pt x="29" y="16"/>
                  </a:cubicBezTo>
                  <a:cubicBezTo>
                    <a:pt x="28" y="16"/>
                    <a:pt x="28" y="17"/>
                    <a:pt x="28" y="18"/>
                  </a:cubicBezTo>
                  <a:cubicBezTo>
                    <a:pt x="28" y="19"/>
                    <a:pt x="27" y="20"/>
                    <a:pt x="26" y="21"/>
                  </a:cubicBezTo>
                  <a:cubicBezTo>
                    <a:pt x="26" y="22"/>
                    <a:pt x="25" y="23"/>
                    <a:pt x="25" y="25"/>
                  </a:cubicBezTo>
                  <a:cubicBezTo>
                    <a:pt x="24" y="26"/>
                    <a:pt x="24" y="27"/>
                    <a:pt x="24" y="28"/>
                  </a:cubicBezTo>
                  <a:cubicBezTo>
                    <a:pt x="24" y="30"/>
                    <a:pt x="24" y="31"/>
                    <a:pt x="23" y="33"/>
                  </a:cubicBezTo>
                  <a:cubicBezTo>
                    <a:pt x="23" y="33"/>
                    <a:pt x="22" y="33"/>
                    <a:pt x="22" y="34"/>
                  </a:cubicBezTo>
                  <a:cubicBezTo>
                    <a:pt x="22" y="34"/>
                    <a:pt x="22" y="34"/>
                    <a:pt x="22" y="35"/>
                  </a:cubicBezTo>
                  <a:cubicBezTo>
                    <a:pt x="21" y="35"/>
                    <a:pt x="21" y="35"/>
                    <a:pt x="20" y="35"/>
                  </a:cubicBezTo>
                  <a:cubicBezTo>
                    <a:pt x="20" y="36"/>
                    <a:pt x="19" y="36"/>
                    <a:pt x="19" y="37"/>
                  </a:cubicBezTo>
                  <a:cubicBezTo>
                    <a:pt x="18" y="38"/>
                    <a:pt x="17" y="39"/>
                    <a:pt x="16" y="40"/>
                  </a:cubicBezTo>
                  <a:cubicBezTo>
                    <a:pt x="16" y="41"/>
                    <a:pt x="14" y="41"/>
                    <a:pt x="14" y="42"/>
                  </a:cubicBezTo>
                  <a:cubicBezTo>
                    <a:pt x="13" y="42"/>
                    <a:pt x="12" y="44"/>
                    <a:pt x="12" y="44"/>
                  </a:cubicBezTo>
                  <a:cubicBezTo>
                    <a:pt x="13" y="44"/>
                    <a:pt x="13" y="43"/>
                    <a:pt x="13" y="43"/>
                  </a:cubicBezTo>
                  <a:cubicBezTo>
                    <a:pt x="13" y="42"/>
                    <a:pt x="14" y="42"/>
                    <a:pt x="14" y="42"/>
                  </a:cubicBezTo>
                  <a:cubicBezTo>
                    <a:pt x="15" y="43"/>
                    <a:pt x="13" y="44"/>
                    <a:pt x="12" y="46"/>
                  </a:cubicBezTo>
                  <a:cubicBezTo>
                    <a:pt x="12" y="47"/>
                    <a:pt x="11" y="48"/>
                    <a:pt x="11" y="49"/>
                  </a:cubicBezTo>
                  <a:cubicBezTo>
                    <a:pt x="11" y="49"/>
                    <a:pt x="10" y="50"/>
                    <a:pt x="10" y="51"/>
                  </a:cubicBezTo>
                  <a:cubicBezTo>
                    <a:pt x="11" y="50"/>
                    <a:pt x="10" y="52"/>
                    <a:pt x="10" y="52"/>
                  </a:cubicBezTo>
                  <a:cubicBezTo>
                    <a:pt x="10" y="53"/>
                    <a:pt x="9" y="53"/>
                    <a:pt x="9" y="53"/>
                  </a:cubicBezTo>
                  <a:cubicBezTo>
                    <a:pt x="9" y="54"/>
                    <a:pt x="9" y="54"/>
                    <a:pt x="9" y="55"/>
                  </a:cubicBezTo>
                  <a:cubicBezTo>
                    <a:pt x="8" y="56"/>
                    <a:pt x="8" y="57"/>
                    <a:pt x="7" y="58"/>
                  </a:cubicBezTo>
                  <a:cubicBezTo>
                    <a:pt x="7" y="59"/>
                    <a:pt x="7" y="59"/>
                    <a:pt x="6" y="59"/>
                  </a:cubicBezTo>
                  <a:cubicBezTo>
                    <a:pt x="6" y="59"/>
                    <a:pt x="5" y="59"/>
                    <a:pt x="5" y="59"/>
                  </a:cubicBezTo>
                  <a:cubicBezTo>
                    <a:pt x="4" y="60"/>
                    <a:pt x="4" y="61"/>
                    <a:pt x="4" y="61"/>
                  </a:cubicBezTo>
                  <a:cubicBezTo>
                    <a:pt x="3" y="62"/>
                    <a:pt x="3" y="63"/>
                    <a:pt x="3" y="63"/>
                  </a:cubicBezTo>
                  <a:cubicBezTo>
                    <a:pt x="2" y="64"/>
                    <a:pt x="2" y="65"/>
                    <a:pt x="2" y="65"/>
                  </a:cubicBezTo>
                  <a:cubicBezTo>
                    <a:pt x="2" y="66"/>
                    <a:pt x="2" y="66"/>
                    <a:pt x="2" y="67"/>
                  </a:cubicBezTo>
                  <a:cubicBezTo>
                    <a:pt x="2" y="69"/>
                    <a:pt x="1" y="70"/>
                    <a:pt x="1" y="72"/>
                  </a:cubicBezTo>
                  <a:cubicBezTo>
                    <a:pt x="1" y="73"/>
                    <a:pt x="1" y="74"/>
                    <a:pt x="1" y="74"/>
                  </a:cubicBezTo>
                  <a:cubicBezTo>
                    <a:pt x="0" y="75"/>
                    <a:pt x="1" y="75"/>
                    <a:pt x="1" y="76"/>
                  </a:cubicBezTo>
                  <a:cubicBezTo>
                    <a:pt x="1" y="74"/>
                    <a:pt x="1" y="73"/>
                    <a:pt x="2" y="72"/>
                  </a:cubicBezTo>
                  <a:cubicBezTo>
                    <a:pt x="2" y="70"/>
                    <a:pt x="2" y="70"/>
                    <a:pt x="4" y="70"/>
                  </a:cubicBezTo>
                  <a:cubicBezTo>
                    <a:pt x="8" y="70"/>
                    <a:pt x="12" y="70"/>
                    <a:pt x="16" y="70"/>
                  </a:cubicBezTo>
                  <a:cubicBezTo>
                    <a:pt x="24" y="70"/>
                    <a:pt x="32" y="70"/>
                    <a:pt x="40" y="70"/>
                  </a:cubicBezTo>
                  <a:cubicBezTo>
                    <a:pt x="40" y="66"/>
                    <a:pt x="40" y="61"/>
                    <a:pt x="39" y="57"/>
                  </a:cubicBezTo>
                  <a:cubicBezTo>
                    <a:pt x="39" y="55"/>
                    <a:pt x="39" y="54"/>
                    <a:pt x="40" y="52"/>
                  </a:cubicBezTo>
                  <a:cubicBezTo>
                    <a:pt x="41" y="51"/>
                    <a:pt x="42" y="50"/>
                    <a:pt x="43" y="49"/>
                  </a:cubicBezTo>
                  <a:cubicBezTo>
                    <a:pt x="45" y="48"/>
                    <a:pt x="46" y="48"/>
                    <a:pt x="48" y="47"/>
                  </a:cubicBezTo>
                  <a:cubicBezTo>
                    <a:pt x="49" y="47"/>
                    <a:pt x="50" y="47"/>
                    <a:pt x="50" y="46"/>
                  </a:cubicBezTo>
                  <a:cubicBezTo>
                    <a:pt x="50" y="45"/>
                    <a:pt x="50" y="43"/>
                    <a:pt x="50" y="41"/>
                  </a:cubicBezTo>
                  <a:cubicBezTo>
                    <a:pt x="50" y="40"/>
                    <a:pt x="50" y="38"/>
                    <a:pt x="50" y="36"/>
                  </a:cubicBezTo>
                  <a:cubicBezTo>
                    <a:pt x="51" y="31"/>
                    <a:pt x="51" y="27"/>
                    <a:pt x="51" y="23"/>
                  </a:cubicBezTo>
                  <a:cubicBezTo>
                    <a:pt x="51" y="22"/>
                    <a:pt x="51" y="20"/>
                    <a:pt x="51" y="19"/>
                  </a:cubicBezTo>
                  <a:cubicBezTo>
                    <a:pt x="51" y="18"/>
                    <a:pt x="54" y="19"/>
                    <a:pt x="55" y="19"/>
                  </a:cubicBezTo>
                  <a:cubicBezTo>
                    <a:pt x="59" y="19"/>
                    <a:pt x="63" y="19"/>
                    <a:pt x="67" y="19"/>
                  </a:cubicBezTo>
                  <a:cubicBezTo>
                    <a:pt x="71" y="19"/>
                    <a:pt x="76" y="18"/>
                    <a:pt x="80" y="19"/>
                  </a:cubicBezTo>
                  <a:cubicBezTo>
                    <a:pt x="81" y="19"/>
                    <a:pt x="83" y="19"/>
                    <a:pt x="83" y="17"/>
                  </a:cubicBezTo>
                  <a:cubicBezTo>
                    <a:pt x="83" y="16"/>
                    <a:pt x="83" y="14"/>
                    <a:pt x="83" y="13"/>
                  </a:cubicBezTo>
                  <a:cubicBezTo>
                    <a:pt x="83" y="8"/>
                    <a:pt x="83" y="4"/>
                    <a:pt x="83" y="0"/>
                  </a:cubicBezTo>
                  <a:cubicBezTo>
                    <a:pt x="69" y="0"/>
                    <a:pt x="55" y="0"/>
                    <a:pt x="41"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6" name="Wake Islands (U.S.)"/>
            <p:cNvSpPr>
              <a:spLocks/>
            </p:cNvSpPr>
            <p:nvPr/>
          </p:nvSpPr>
          <p:spPr bwMode="auto">
            <a:xfrm>
              <a:off x="11545866" y="3896966"/>
              <a:ext cx="1001" cy="4000"/>
            </a:xfrm>
            <a:custGeom>
              <a:avLst/>
              <a:gdLst/>
              <a:ahLst/>
              <a:cxnLst>
                <a:cxn ang="0">
                  <a:pos x="0" y="0"/>
                </a:cxn>
                <a:cxn ang="0">
                  <a:pos x="0" y="0"/>
                </a:cxn>
                <a:cxn ang="0">
                  <a:pos x="0" y="0"/>
                </a:cxn>
                <a:cxn ang="0">
                  <a:pos x="0" y="0"/>
                </a:cxn>
              </a:cxnLst>
              <a:rect l="0" t="0" r="r" b="b"/>
              <a:pathLst>
                <a:path h="1">
                  <a:moveTo>
                    <a:pt x="0" y="0"/>
                  </a:moveTo>
                  <a:cubicBezTo>
                    <a:pt x="0" y="0"/>
                    <a:pt x="0" y="0"/>
                    <a:pt x="0" y="0"/>
                  </a:cubicBezTo>
                  <a:cubicBezTo>
                    <a:pt x="0" y="0"/>
                    <a:pt x="0" y="0"/>
                    <a:pt x="0" y="0"/>
                  </a:cubicBezTo>
                  <a:cubicBezTo>
                    <a:pt x="0" y="1"/>
                    <a:pt x="0" y="0"/>
                    <a:pt x="0"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7" name="Vietnam"/>
            <p:cNvSpPr>
              <a:spLocks noEditPoints="1"/>
            </p:cNvSpPr>
            <p:nvPr/>
          </p:nvSpPr>
          <p:spPr bwMode="auto">
            <a:xfrm>
              <a:off x="9302951" y="3733971"/>
              <a:ext cx="303989" cy="589978"/>
            </a:xfrm>
            <a:custGeom>
              <a:avLst/>
              <a:gdLst/>
              <a:ahLst/>
              <a:cxnLst>
                <a:cxn ang="0">
                  <a:pos x="56" y="26"/>
                </a:cxn>
                <a:cxn ang="0">
                  <a:pos x="45" y="140"/>
                </a:cxn>
                <a:cxn ang="0">
                  <a:pos x="42" y="141"/>
                </a:cxn>
                <a:cxn ang="0">
                  <a:pos x="41" y="145"/>
                </a:cxn>
                <a:cxn ang="0">
                  <a:pos x="43" y="161"/>
                </a:cxn>
                <a:cxn ang="0">
                  <a:pos x="54" y="155"/>
                </a:cxn>
                <a:cxn ang="0">
                  <a:pos x="56" y="23"/>
                </a:cxn>
                <a:cxn ang="0">
                  <a:pos x="47" y="142"/>
                </a:cxn>
                <a:cxn ang="0">
                  <a:pos x="84" y="118"/>
                </a:cxn>
                <a:cxn ang="0">
                  <a:pos x="81" y="121"/>
                </a:cxn>
                <a:cxn ang="0">
                  <a:pos x="82" y="125"/>
                </a:cxn>
                <a:cxn ang="0">
                  <a:pos x="78" y="134"/>
                </a:cxn>
                <a:cxn ang="0">
                  <a:pos x="66" y="142"/>
                </a:cxn>
                <a:cxn ang="0">
                  <a:pos x="62" y="142"/>
                </a:cxn>
                <a:cxn ang="0">
                  <a:pos x="58" y="144"/>
                </a:cxn>
                <a:cxn ang="0">
                  <a:pos x="58" y="147"/>
                </a:cxn>
                <a:cxn ang="0">
                  <a:pos x="49" y="143"/>
                </a:cxn>
                <a:cxn ang="0">
                  <a:pos x="53" y="138"/>
                </a:cxn>
                <a:cxn ang="0">
                  <a:pos x="55" y="129"/>
                </a:cxn>
                <a:cxn ang="0">
                  <a:pos x="64" y="122"/>
                </a:cxn>
                <a:cxn ang="0">
                  <a:pos x="63" y="103"/>
                </a:cxn>
                <a:cxn ang="0">
                  <a:pos x="64" y="90"/>
                </a:cxn>
                <a:cxn ang="0">
                  <a:pos x="60" y="82"/>
                </a:cxn>
                <a:cxn ang="0">
                  <a:pos x="52" y="75"/>
                </a:cxn>
                <a:cxn ang="0">
                  <a:pos x="40" y="60"/>
                </a:cxn>
                <a:cxn ang="0">
                  <a:pos x="32" y="51"/>
                </a:cxn>
                <a:cxn ang="0">
                  <a:pos x="23" y="41"/>
                </a:cxn>
                <a:cxn ang="0">
                  <a:pos x="30" y="35"/>
                </a:cxn>
                <a:cxn ang="0">
                  <a:pos x="23" y="27"/>
                </a:cxn>
                <a:cxn ang="0">
                  <a:pos x="14" y="28"/>
                </a:cxn>
                <a:cxn ang="0">
                  <a:pos x="9" y="22"/>
                </a:cxn>
                <a:cxn ang="0">
                  <a:pos x="3" y="14"/>
                </a:cxn>
                <a:cxn ang="0">
                  <a:pos x="6" y="8"/>
                </a:cxn>
                <a:cxn ang="0">
                  <a:pos x="14" y="7"/>
                </a:cxn>
                <a:cxn ang="0">
                  <a:pos x="25" y="5"/>
                </a:cxn>
                <a:cxn ang="0">
                  <a:pos x="33" y="4"/>
                </a:cxn>
                <a:cxn ang="0">
                  <a:pos x="44" y="8"/>
                </a:cxn>
                <a:cxn ang="0">
                  <a:pos x="47" y="16"/>
                </a:cxn>
                <a:cxn ang="0">
                  <a:pos x="57" y="20"/>
                </a:cxn>
                <a:cxn ang="0">
                  <a:pos x="55" y="21"/>
                </a:cxn>
                <a:cxn ang="0">
                  <a:pos x="52" y="24"/>
                </a:cxn>
                <a:cxn ang="0">
                  <a:pos x="49" y="26"/>
                </a:cxn>
                <a:cxn ang="0">
                  <a:pos x="46" y="26"/>
                </a:cxn>
                <a:cxn ang="0">
                  <a:pos x="45" y="30"/>
                </a:cxn>
                <a:cxn ang="0">
                  <a:pos x="44" y="35"/>
                </a:cxn>
                <a:cxn ang="0">
                  <a:pos x="40" y="41"/>
                </a:cxn>
                <a:cxn ang="0">
                  <a:pos x="39" y="49"/>
                </a:cxn>
                <a:cxn ang="0">
                  <a:pos x="48" y="59"/>
                </a:cxn>
                <a:cxn ang="0">
                  <a:pos x="50" y="64"/>
                </a:cxn>
                <a:cxn ang="0">
                  <a:pos x="61" y="75"/>
                </a:cxn>
                <a:cxn ang="0">
                  <a:pos x="66" y="79"/>
                </a:cxn>
                <a:cxn ang="0">
                  <a:pos x="70" y="84"/>
                </a:cxn>
                <a:cxn ang="0">
                  <a:pos x="76" y="91"/>
                </a:cxn>
                <a:cxn ang="0">
                  <a:pos x="80" y="101"/>
                </a:cxn>
                <a:cxn ang="0">
                  <a:pos x="82" y="109"/>
                </a:cxn>
                <a:cxn ang="0">
                  <a:pos x="83" y="117"/>
                </a:cxn>
                <a:cxn ang="0">
                  <a:pos x="34" y="145"/>
                </a:cxn>
                <a:cxn ang="0">
                  <a:pos x="81" y="141"/>
                </a:cxn>
                <a:cxn ang="0">
                  <a:pos x="54" y="27"/>
                </a:cxn>
                <a:cxn ang="0">
                  <a:pos x="57" y="146"/>
                </a:cxn>
                <a:cxn ang="0">
                  <a:pos x="61" y="142"/>
                </a:cxn>
                <a:cxn ang="0">
                  <a:pos x="49" y="29"/>
                </a:cxn>
                <a:cxn ang="0">
                  <a:pos x="54" y="26"/>
                </a:cxn>
              </a:cxnLst>
              <a:rect l="0" t="0" r="r" b="b"/>
              <a:pathLst>
                <a:path w="84" h="163">
                  <a:moveTo>
                    <a:pt x="54" y="24"/>
                  </a:moveTo>
                  <a:cubicBezTo>
                    <a:pt x="54" y="25"/>
                    <a:pt x="52" y="27"/>
                    <a:pt x="52" y="25"/>
                  </a:cubicBezTo>
                  <a:cubicBezTo>
                    <a:pt x="52" y="25"/>
                    <a:pt x="52" y="24"/>
                    <a:pt x="53" y="24"/>
                  </a:cubicBezTo>
                  <a:cubicBezTo>
                    <a:pt x="53" y="24"/>
                    <a:pt x="52" y="23"/>
                    <a:pt x="53" y="24"/>
                  </a:cubicBezTo>
                  <a:cubicBezTo>
                    <a:pt x="54" y="24"/>
                    <a:pt x="53" y="24"/>
                    <a:pt x="54" y="24"/>
                  </a:cubicBezTo>
                  <a:close/>
                  <a:moveTo>
                    <a:pt x="57" y="26"/>
                  </a:moveTo>
                  <a:cubicBezTo>
                    <a:pt x="57" y="26"/>
                    <a:pt x="56" y="26"/>
                    <a:pt x="56" y="27"/>
                  </a:cubicBezTo>
                  <a:cubicBezTo>
                    <a:pt x="57" y="27"/>
                    <a:pt x="57" y="26"/>
                    <a:pt x="57" y="26"/>
                  </a:cubicBezTo>
                  <a:close/>
                  <a:moveTo>
                    <a:pt x="56" y="27"/>
                  </a:moveTo>
                  <a:cubicBezTo>
                    <a:pt x="56" y="26"/>
                    <a:pt x="56" y="26"/>
                    <a:pt x="56" y="26"/>
                  </a:cubicBezTo>
                  <a:cubicBezTo>
                    <a:pt x="56" y="27"/>
                    <a:pt x="56" y="27"/>
                    <a:pt x="56" y="27"/>
                  </a:cubicBezTo>
                  <a:cubicBezTo>
                    <a:pt x="56" y="27"/>
                    <a:pt x="56" y="27"/>
                    <a:pt x="56" y="27"/>
                  </a:cubicBezTo>
                  <a:close/>
                  <a:moveTo>
                    <a:pt x="54" y="151"/>
                  </a:moveTo>
                  <a:cubicBezTo>
                    <a:pt x="54" y="150"/>
                    <a:pt x="53" y="149"/>
                    <a:pt x="53" y="149"/>
                  </a:cubicBezTo>
                  <a:cubicBezTo>
                    <a:pt x="51" y="147"/>
                    <a:pt x="50" y="146"/>
                    <a:pt x="48" y="144"/>
                  </a:cubicBezTo>
                  <a:cubicBezTo>
                    <a:pt x="48" y="144"/>
                    <a:pt x="47" y="143"/>
                    <a:pt x="46" y="142"/>
                  </a:cubicBezTo>
                  <a:cubicBezTo>
                    <a:pt x="46" y="141"/>
                    <a:pt x="45" y="141"/>
                    <a:pt x="45" y="141"/>
                  </a:cubicBezTo>
                  <a:cubicBezTo>
                    <a:pt x="45" y="140"/>
                    <a:pt x="44" y="140"/>
                    <a:pt x="44" y="139"/>
                  </a:cubicBezTo>
                  <a:cubicBezTo>
                    <a:pt x="44" y="139"/>
                    <a:pt x="44" y="139"/>
                    <a:pt x="44" y="139"/>
                  </a:cubicBezTo>
                  <a:cubicBezTo>
                    <a:pt x="44" y="139"/>
                    <a:pt x="45" y="140"/>
                    <a:pt x="45" y="140"/>
                  </a:cubicBezTo>
                  <a:cubicBezTo>
                    <a:pt x="45" y="140"/>
                    <a:pt x="46" y="141"/>
                    <a:pt x="46" y="141"/>
                  </a:cubicBezTo>
                  <a:cubicBezTo>
                    <a:pt x="47" y="141"/>
                    <a:pt x="46" y="139"/>
                    <a:pt x="46" y="139"/>
                  </a:cubicBezTo>
                  <a:cubicBezTo>
                    <a:pt x="45" y="139"/>
                    <a:pt x="45" y="139"/>
                    <a:pt x="45" y="138"/>
                  </a:cubicBezTo>
                  <a:cubicBezTo>
                    <a:pt x="44" y="137"/>
                    <a:pt x="44" y="137"/>
                    <a:pt x="44" y="137"/>
                  </a:cubicBezTo>
                  <a:cubicBezTo>
                    <a:pt x="44" y="137"/>
                    <a:pt x="44" y="137"/>
                    <a:pt x="44" y="137"/>
                  </a:cubicBezTo>
                  <a:cubicBezTo>
                    <a:pt x="44" y="137"/>
                    <a:pt x="44" y="137"/>
                    <a:pt x="44" y="137"/>
                  </a:cubicBezTo>
                  <a:cubicBezTo>
                    <a:pt x="44" y="137"/>
                    <a:pt x="44" y="137"/>
                    <a:pt x="44" y="137"/>
                  </a:cubicBezTo>
                  <a:cubicBezTo>
                    <a:pt x="42" y="138"/>
                    <a:pt x="44" y="139"/>
                    <a:pt x="44" y="140"/>
                  </a:cubicBezTo>
                  <a:cubicBezTo>
                    <a:pt x="43" y="140"/>
                    <a:pt x="43" y="140"/>
                    <a:pt x="43" y="140"/>
                  </a:cubicBezTo>
                  <a:cubicBezTo>
                    <a:pt x="42" y="141"/>
                    <a:pt x="42" y="141"/>
                    <a:pt x="42" y="141"/>
                  </a:cubicBezTo>
                  <a:cubicBezTo>
                    <a:pt x="41" y="142"/>
                    <a:pt x="41" y="142"/>
                    <a:pt x="40" y="142"/>
                  </a:cubicBezTo>
                  <a:cubicBezTo>
                    <a:pt x="40" y="141"/>
                    <a:pt x="40" y="141"/>
                    <a:pt x="39" y="142"/>
                  </a:cubicBezTo>
                  <a:cubicBezTo>
                    <a:pt x="39" y="142"/>
                    <a:pt x="39" y="142"/>
                    <a:pt x="39" y="142"/>
                  </a:cubicBezTo>
                  <a:cubicBezTo>
                    <a:pt x="38" y="143"/>
                    <a:pt x="38" y="143"/>
                    <a:pt x="38" y="143"/>
                  </a:cubicBezTo>
                  <a:cubicBezTo>
                    <a:pt x="38" y="144"/>
                    <a:pt x="38" y="143"/>
                    <a:pt x="38" y="143"/>
                  </a:cubicBezTo>
                  <a:cubicBezTo>
                    <a:pt x="39" y="143"/>
                    <a:pt x="38" y="143"/>
                    <a:pt x="38" y="143"/>
                  </a:cubicBezTo>
                  <a:cubicBezTo>
                    <a:pt x="39" y="144"/>
                    <a:pt x="39" y="144"/>
                    <a:pt x="39" y="144"/>
                  </a:cubicBezTo>
                  <a:cubicBezTo>
                    <a:pt x="39" y="144"/>
                    <a:pt x="39" y="144"/>
                    <a:pt x="39" y="144"/>
                  </a:cubicBezTo>
                  <a:cubicBezTo>
                    <a:pt x="39" y="145"/>
                    <a:pt x="39" y="145"/>
                    <a:pt x="39" y="145"/>
                  </a:cubicBezTo>
                  <a:cubicBezTo>
                    <a:pt x="40" y="146"/>
                    <a:pt x="40" y="145"/>
                    <a:pt x="41" y="145"/>
                  </a:cubicBezTo>
                  <a:cubicBezTo>
                    <a:pt x="41" y="145"/>
                    <a:pt x="42" y="145"/>
                    <a:pt x="42" y="146"/>
                  </a:cubicBezTo>
                  <a:cubicBezTo>
                    <a:pt x="42" y="146"/>
                    <a:pt x="42" y="146"/>
                    <a:pt x="43" y="146"/>
                  </a:cubicBezTo>
                  <a:cubicBezTo>
                    <a:pt x="44" y="146"/>
                    <a:pt x="45" y="148"/>
                    <a:pt x="45" y="149"/>
                  </a:cubicBezTo>
                  <a:cubicBezTo>
                    <a:pt x="44" y="149"/>
                    <a:pt x="44" y="148"/>
                    <a:pt x="44" y="148"/>
                  </a:cubicBezTo>
                  <a:cubicBezTo>
                    <a:pt x="43" y="149"/>
                    <a:pt x="43" y="149"/>
                    <a:pt x="43" y="150"/>
                  </a:cubicBezTo>
                  <a:cubicBezTo>
                    <a:pt x="42" y="151"/>
                    <a:pt x="42" y="153"/>
                    <a:pt x="42" y="155"/>
                  </a:cubicBezTo>
                  <a:cubicBezTo>
                    <a:pt x="42" y="156"/>
                    <a:pt x="42" y="158"/>
                    <a:pt x="42" y="159"/>
                  </a:cubicBezTo>
                  <a:cubicBezTo>
                    <a:pt x="42" y="160"/>
                    <a:pt x="42" y="160"/>
                    <a:pt x="42" y="161"/>
                  </a:cubicBezTo>
                  <a:cubicBezTo>
                    <a:pt x="43" y="161"/>
                    <a:pt x="43" y="161"/>
                    <a:pt x="44" y="160"/>
                  </a:cubicBezTo>
                  <a:cubicBezTo>
                    <a:pt x="44" y="161"/>
                    <a:pt x="44" y="161"/>
                    <a:pt x="43" y="161"/>
                  </a:cubicBezTo>
                  <a:cubicBezTo>
                    <a:pt x="43" y="161"/>
                    <a:pt x="43" y="161"/>
                    <a:pt x="43" y="162"/>
                  </a:cubicBezTo>
                  <a:cubicBezTo>
                    <a:pt x="43" y="162"/>
                    <a:pt x="44" y="162"/>
                    <a:pt x="44" y="162"/>
                  </a:cubicBezTo>
                  <a:cubicBezTo>
                    <a:pt x="44" y="162"/>
                    <a:pt x="43" y="162"/>
                    <a:pt x="43" y="162"/>
                  </a:cubicBezTo>
                  <a:cubicBezTo>
                    <a:pt x="43" y="162"/>
                    <a:pt x="42" y="163"/>
                    <a:pt x="42" y="163"/>
                  </a:cubicBezTo>
                  <a:cubicBezTo>
                    <a:pt x="43" y="163"/>
                    <a:pt x="44" y="163"/>
                    <a:pt x="45" y="163"/>
                  </a:cubicBezTo>
                  <a:cubicBezTo>
                    <a:pt x="46" y="163"/>
                    <a:pt x="46" y="162"/>
                    <a:pt x="46" y="161"/>
                  </a:cubicBezTo>
                  <a:cubicBezTo>
                    <a:pt x="47" y="161"/>
                    <a:pt x="48" y="161"/>
                    <a:pt x="48" y="160"/>
                  </a:cubicBezTo>
                  <a:cubicBezTo>
                    <a:pt x="48" y="159"/>
                    <a:pt x="48" y="158"/>
                    <a:pt x="49" y="158"/>
                  </a:cubicBezTo>
                  <a:cubicBezTo>
                    <a:pt x="49" y="157"/>
                    <a:pt x="50" y="157"/>
                    <a:pt x="50" y="156"/>
                  </a:cubicBezTo>
                  <a:cubicBezTo>
                    <a:pt x="52" y="156"/>
                    <a:pt x="53" y="155"/>
                    <a:pt x="54" y="155"/>
                  </a:cubicBezTo>
                  <a:cubicBezTo>
                    <a:pt x="54" y="155"/>
                    <a:pt x="55" y="155"/>
                    <a:pt x="55" y="154"/>
                  </a:cubicBezTo>
                  <a:cubicBezTo>
                    <a:pt x="56" y="154"/>
                    <a:pt x="55" y="154"/>
                    <a:pt x="55" y="154"/>
                  </a:cubicBezTo>
                  <a:cubicBezTo>
                    <a:pt x="55" y="154"/>
                    <a:pt x="56" y="153"/>
                    <a:pt x="56" y="153"/>
                  </a:cubicBezTo>
                  <a:cubicBezTo>
                    <a:pt x="56" y="152"/>
                    <a:pt x="55" y="152"/>
                    <a:pt x="54" y="151"/>
                  </a:cubicBezTo>
                  <a:close/>
                  <a:moveTo>
                    <a:pt x="56" y="22"/>
                  </a:moveTo>
                  <a:cubicBezTo>
                    <a:pt x="56" y="22"/>
                    <a:pt x="56" y="22"/>
                    <a:pt x="57" y="22"/>
                  </a:cubicBezTo>
                  <a:cubicBezTo>
                    <a:pt x="57" y="22"/>
                    <a:pt x="56" y="22"/>
                    <a:pt x="56" y="23"/>
                  </a:cubicBezTo>
                  <a:cubicBezTo>
                    <a:pt x="56" y="23"/>
                    <a:pt x="58" y="22"/>
                    <a:pt x="58" y="22"/>
                  </a:cubicBezTo>
                  <a:cubicBezTo>
                    <a:pt x="57" y="22"/>
                    <a:pt x="56" y="22"/>
                    <a:pt x="56" y="22"/>
                  </a:cubicBezTo>
                  <a:close/>
                  <a:moveTo>
                    <a:pt x="56" y="23"/>
                  </a:moveTo>
                  <a:cubicBezTo>
                    <a:pt x="56" y="23"/>
                    <a:pt x="55" y="23"/>
                    <a:pt x="55" y="23"/>
                  </a:cubicBezTo>
                  <a:cubicBezTo>
                    <a:pt x="55" y="23"/>
                    <a:pt x="56" y="23"/>
                    <a:pt x="56" y="23"/>
                  </a:cubicBezTo>
                  <a:close/>
                  <a:moveTo>
                    <a:pt x="58" y="149"/>
                  </a:moveTo>
                  <a:cubicBezTo>
                    <a:pt x="57" y="148"/>
                    <a:pt x="56" y="147"/>
                    <a:pt x="56" y="147"/>
                  </a:cubicBezTo>
                  <a:cubicBezTo>
                    <a:pt x="55" y="146"/>
                    <a:pt x="55" y="145"/>
                    <a:pt x="54" y="145"/>
                  </a:cubicBezTo>
                  <a:cubicBezTo>
                    <a:pt x="53" y="145"/>
                    <a:pt x="52" y="145"/>
                    <a:pt x="51" y="144"/>
                  </a:cubicBezTo>
                  <a:cubicBezTo>
                    <a:pt x="51" y="144"/>
                    <a:pt x="50" y="143"/>
                    <a:pt x="49" y="143"/>
                  </a:cubicBezTo>
                  <a:cubicBezTo>
                    <a:pt x="49" y="143"/>
                    <a:pt x="48" y="142"/>
                    <a:pt x="48" y="142"/>
                  </a:cubicBezTo>
                  <a:cubicBezTo>
                    <a:pt x="48" y="142"/>
                    <a:pt x="47" y="141"/>
                    <a:pt x="46" y="141"/>
                  </a:cubicBezTo>
                  <a:cubicBezTo>
                    <a:pt x="46" y="142"/>
                    <a:pt x="47" y="142"/>
                    <a:pt x="47" y="142"/>
                  </a:cubicBezTo>
                  <a:cubicBezTo>
                    <a:pt x="48" y="143"/>
                    <a:pt x="48" y="143"/>
                    <a:pt x="48" y="144"/>
                  </a:cubicBezTo>
                  <a:cubicBezTo>
                    <a:pt x="48" y="144"/>
                    <a:pt x="49" y="145"/>
                    <a:pt x="50" y="146"/>
                  </a:cubicBezTo>
                  <a:cubicBezTo>
                    <a:pt x="50" y="146"/>
                    <a:pt x="51" y="147"/>
                    <a:pt x="52" y="147"/>
                  </a:cubicBezTo>
                  <a:cubicBezTo>
                    <a:pt x="52" y="148"/>
                    <a:pt x="53" y="148"/>
                    <a:pt x="53" y="149"/>
                  </a:cubicBezTo>
                  <a:cubicBezTo>
                    <a:pt x="54" y="150"/>
                    <a:pt x="54" y="150"/>
                    <a:pt x="55" y="151"/>
                  </a:cubicBezTo>
                  <a:cubicBezTo>
                    <a:pt x="55" y="151"/>
                    <a:pt x="56" y="152"/>
                    <a:pt x="57" y="152"/>
                  </a:cubicBezTo>
                  <a:cubicBezTo>
                    <a:pt x="57" y="152"/>
                    <a:pt x="58" y="153"/>
                    <a:pt x="59" y="152"/>
                  </a:cubicBezTo>
                  <a:cubicBezTo>
                    <a:pt x="59" y="151"/>
                    <a:pt x="59" y="150"/>
                    <a:pt x="59" y="150"/>
                  </a:cubicBezTo>
                  <a:cubicBezTo>
                    <a:pt x="58" y="150"/>
                    <a:pt x="58" y="149"/>
                    <a:pt x="58" y="149"/>
                  </a:cubicBezTo>
                  <a:close/>
                  <a:moveTo>
                    <a:pt x="84" y="118"/>
                  </a:moveTo>
                  <a:cubicBezTo>
                    <a:pt x="84" y="118"/>
                    <a:pt x="84" y="119"/>
                    <a:pt x="84" y="119"/>
                  </a:cubicBezTo>
                  <a:cubicBezTo>
                    <a:pt x="84" y="119"/>
                    <a:pt x="84" y="118"/>
                    <a:pt x="84" y="118"/>
                  </a:cubicBezTo>
                  <a:cubicBezTo>
                    <a:pt x="83" y="118"/>
                    <a:pt x="83" y="118"/>
                    <a:pt x="83" y="118"/>
                  </a:cubicBezTo>
                  <a:cubicBezTo>
                    <a:pt x="83" y="118"/>
                    <a:pt x="83" y="117"/>
                    <a:pt x="83" y="117"/>
                  </a:cubicBezTo>
                  <a:cubicBezTo>
                    <a:pt x="83" y="117"/>
                    <a:pt x="81" y="118"/>
                    <a:pt x="82" y="119"/>
                  </a:cubicBezTo>
                  <a:cubicBezTo>
                    <a:pt x="82" y="119"/>
                    <a:pt x="82" y="119"/>
                    <a:pt x="82" y="119"/>
                  </a:cubicBezTo>
                  <a:cubicBezTo>
                    <a:pt x="82" y="119"/>
                    <a:pt x="83" y="121"/>
                    <a:pt x="83" y="121"/>
                  </a:cubicBezTo>
                  <a:cubicBezTo>
                    <a:pt x="83" y="122"/>
                    <a:pt x="82" y="120"/>
                    <a:pt x="82" y="120"/>
                  </a:cubicBezTo>
                  <a:cubicBezTo>
                    <a:pt x="81" y="120"/>
                    <a:pt x="81" y="121"/>
                    <a:pt x="82" y="121"/>
                  </a:cubicBezTo>
                  <a:cubicBezTo>
                    <a:pt x="81" y="121"/>
                    <a:pt x="81" y="121"/>
                    <a:pt x="81" y="121"/>
                  </a:cubicBezTo>
                  <a:cubicBezTo>
                    <a:pt x="81" y="121"/>
                    <a:pt x="83" y="123"/>
                    <a:pt x="82" y="122"/>
                  </a:cubicBezTo>
                  <a:cubicBezTo>
                    <a:pt x="82" y="123"/>
                    <a:pt x="82" y="123"/>
                    <a:pt x="82" y="123"/>
                  </a:cubicBezTo>
                  <a:cubicBezTo>
                    <a:pt x="82" y="123"/>
                    <a:pt x="82" y="123"/>
                    <a:pt x="82" y="123"/>
                  </a:cubicBezTo>
                  <a:cubicBezTo>
                    <a:pt x="82" y="123"/>
                    <a:pt x="82" y="124"/>
                    <a:pt x="82" y="125"/>
                  </a:cubicBezTo>
                  <a:cubicBezTo>
                    <a:pt x="82" y="125"/>
                    <a:pt x="83" y="125"/>
                    <a:pt x="83" y="126"/>
                  </a:cubicBezTo>
                  <a:cubicBezTo>
                    <a:pt x="83" y="126"/>
                    <a:pt x="83" y="126"/>
                    <a:pt x="83" y="126"/>
                  </a:cubicBezTo>
                  <a:cubicBezTo>
                    <a:pt x="83" y="127"/>
                    <a:pt x="83" y="127"/>
                    <a:pt x="83" y="127"/>
                  </a:cubicBezTo>
                  <a:cubicBezTo>
                    <a:pt x="83" y="127"/>
                    <a:pt x="83" y="126"/>
                    <a:pt x="82" y="126"/>
                  </a:cubicBezTo>
                  <a:cubicBezTo>
                    <a:pt x="82" y="126"/>
                    <a:pt x="82" y="124"/>
                    <a:pt x="82" y="124"/>
                  </a:cubicBezTo>
                  <a:cubicBezTo>
                    <a:pt x="82" y="124"/>
                    <a:pt x="82" y="125"/>
                    <a:pt x="82" y="125"/>
                  </a:cubicBezTo>
                  <a:cubicBezTo>
                    <a:pt x="82" y="126"/>
                    <a:pt x="82" y="126"/>
                    <a:pt x="82" y="127"/>
                  </a:cubicBezTo>
                  <a:cubicBezTo>
                    <a:pt x="82" y="128"/>
                    <a:pt x="82" y="127"/>
                    <a:pt x="82" y="127"/>
                  </a:cubicBezTo>
                  <a:cubicBezTo>
                    <a:pt x="82" y="127"/>
                    <a:pt x="83" y="128"/>
                    <a:pt x="83" y="128"/>
                  </a:cubicBezTo>
                  <a:cubicBezTo>
                    <a:pt x="83" y="128"/>
                    <a:pt x="83" y="128"/>
                    <a:pt x="83" y="129"/>
                  </a:cubicBezTo>
                  <a:cubicBezTo>
                    <a:pt x="82" y="129"/>
                    <a:pt x="82" y="130"/>
                    <a:pt x="82" y="130"/>
                  </a:cubicBezTo>
                  <a:cubicBezTo>
                    <a:pt x="82" y="130"/>
                    <a:pt x="81" y="129"/>
                    <a:pt x="81" y="129"/>
                  </a:cubicBezTo>
                  <a:cubicBezTo>
                    <a:pt x="81" y="130"/>
                    <a:pt x="82" y="130"/>
                    <a:pt x="81" y="130"/>
                  </a:cubicBezTo>
                  <a:cubicBezTo>
                    <a:pt x="81" y="131"/>
                    <a:pt x="81" y="132"/>
                    <a:pt x="81" y="132"/>
                  </a:cubicBezTo>
                  <a:cubicBezTo>
                    <a:pt x="81" y="134"/>
                    <a:pt x="79" y="132"/>
                    <a:pt x="79" y="134"/>
                  </a:cubicBezTo>
                  <a:cubicBezTo>
                    <a:pt x="79" y="134"/>
                    <a:pt x="79" y="134"/>
                    <a:pt x="78" y="134"/>
                  </a:cubicBezTo>
                  <a:cubicBezTo>
                    <a:pt x="77" y="134"/>
                    <a:pt x="77" y="135"/>
                    <a:pt x="76" y="135"/>
                  </a:cubicBezTo>
                  <a:cubicBezTo>
                    <a:pt x="76" y="136"/>
                    <a:pt x="76" y="136"/>
                    <a:pt x="76" y="136"/>
                  </a:cubicBezTo>
                  <a:cubicBezTo>
                    <a:pt x="76" y="136"/>
                    <a:pt x="76" y="136"/>
                    <a:pt x="76" y="136"/>
                  </a:cubicBezTo>
                  <a:cubicBezTo>
                    <a:pt x="75" y="136"/>
                    <a:pt x="75" y="137"/>
                    <a:pt x="75" y="137"/>
                  </a:cubicBezTo>
                  <a:cubicBezTo>
                    <a:pt x="74" y="137"/>
                    <a:pt x="74" y="137"/>
                    <a:pt x="73" y="137"/>
                  </a:cubicBezTo>
                  <a:cubicBezTo>
                    <a:pt x="72" y="137"/>
                    <a:pt x="72" y="138"/>
                    <a:pt x="72" y="139"/>
                  </a:cubicBezTo>
                  <a:cubicBezTo>
                    <a:pt x="72" y="139"/>
                    <a:pt x="72" y="140"/>
                    <a:pt x="71" y="139"/>
                  </a:cubicBezTo>
                  <a:cubicBezTo>
                    <a:pt x="70" y="139"/>
                    <a:pt x="70" y="140"/>
                    <a:pt x="69" y="141"/>
                  </a:cubicBezTo>
                  <a:cubicBezTo>
                    <a:pt x="68" y="141"/>
                    <a:pt x="68" y="142"/>
                    <a:pt x="67" y="142"/>
                  </a:cubicBezTo>
                  <a:cubicBezTo>
                    <a:pt x="67" y="142"/>
                    <a:pt x="66" y="142"/>
                    <a:pt x="66" y="142"/>
                  </a:cubicBezTo>
                  <a:cubicBezTo>
                    <a:pt x="66" y="143"/>
                    <a:pt x="66" y="143"/>
                    <a:pt x="65" y="143"/>
                  </a:cubicBezTo>
                  <a:cubicBezTo>
                    <a:pt x="65" y="143"/>
                    <a:pt x="64" y="143"/>
                    <a:pt x="64" y="143"/>
                  </a:cubicBezTo>
                  <a:cubicBezTo>
                    <a:pt x="64" y="143"/>
                    <a:pt x="64" y="144"/>
                    <a:pt x="63" y="144"/>
                  </a:cubicBezTo>
                  <a:cubicBezTo>
                    <a:pt x="63" y="143"/>
                    <a:pt x="64" y="143"/>
                    <a:pt x="64" y="143"/>
                  </a:cubicBezTo>
                  <a:cubicBezTo>
                    <a:pt x="63" y="143"/>
                    <a:pt x="63" y="142"/>
                    <a:pt x="63" y="142"/>
                  </a:cubicBezTo>
                  <a:cubicBezTo>
                    <a:pt x="63" y="142"/>
                    <a:pt x="63" y="140"/>
                    <a:pt x="62" y="140"/>
                  </a:cubicBezTo>
                  <a:cubicBezTo>
                    <a:pt x="63" y="140"/>
                    <a:pt x="63" y="141"/>
                    <a:pt x="63" y="142"/>
                  </a:cubicBezTo>
                  <a:cubicBezTo>
                    <a:pt x="63" y="142"/>
                    <a:pt x="62" y="141"/>
                    <a:pt x="62" y="141"/>
                  </a:cubicBezTo>
                  <a:cubicBezTo>
                    <a:pt x="62" y="141"/>
                    <a:pt x="63" y="142"/>
                    <a:pt x="63" y="142"/>
                  </a:cubicBezTo>
                  <a:cubicBezTo>
                    <a:pt x="63" y="142"/>
                    <a:pt x="62" y="142"/>
                    <a:pt x="62" y="142"/>
                  </a:cubicBezTo>
                  <a:cubicBezTo>
                    <a:pt x="62" y="142"/>
                    <a:pt x="62" y="141"/>
                    <a:pt x="61" y="140"/>
                  </a:cubicBezTo>
                  <a:cubicBezTo>
                    <a:pt x="61" y="140"/>
                    <a:pt x="59" y="139"/>
                    <a:pt x="60" y="141"/>
                  </a:cubicBezTo>
                  <a:cubicBezTo>
                    <a:pt x="60" y="141"/>
                    <a:pt x="60" y="142"/>
                    <a:pt x="60" y="142"/>
                  </a:cubicBezTo>
                  <a:cubicBezTo>
                    <a:pt x="59" y="143"/>
                    <a:pt x="59" y="142"/>
                    <a:pt x="59" y="142"/>
                  </a:cubicBezTo>
                  <a:cubicBezTo>
                    <a:pt x="59" y="143"/>
                    <a:pt x="58" y="142"/>
                    <a:pt x="58" y="142"/>
                  </a:cubicBezTo>
                  <a:cubicBezTo>
                    <a:pt x="58" y="142"/>
                    <a:pt x="59" y="143"/>
                    <a:pt x="59" y="142"/>
                  </a:cubicBezTo>
                  <a:cubicBezTo>
                    <a:pt x="59" y="143"/>
                    <a:pt x="60" y="143"/>
                    <a:pt x="60" y="143"/>
                  </a:cubicBezTo>
                  <a:cubicBezTo>
                    <a:pt x="60" y="142"/>
                    <a:pt x="60" y="143"/>
                    <a:pt x="60" y="143"/>
                  </a:cubicBezTo>
                  <a:cubicBezTo>
                    <a:pt x="61" y="144"/>
                    <a:pt x="61" y="145"/>
                    <a:pt x="60" y="144"/>
                  </a:cubicBezTo>
                  <a:cubicBezTo>
                    <a:pt x="59" y="144"/>
                    <a:pt x="59" y="144"/>
                    <a:pt x="58" y="144"/>
                  </a:cubicBezTo>
                  <a:cubicBezTo>
                    <a:pt x="58" y="144"/>
                    <a:pt x="57" y="144"/>
                    <a:pt x="57" y="144"/>
                  </a:cubicBezTo>
                  <a:cubicBezTo>
                    <a:pt x="56" y="144"/>
                    <a:pt x="55" y="144"/>
                    <a:pt x="55" y="144"/>
                  </a:cubicBezTo>
                  <a:cubicBezTo>
                    <a:pt x="54" y="144"/>
                    <a:pt x="54" y="144"/>
                    <a:pt x="53" y="144"/>
                  </a:cubicBezTo>
                  <a:cubicBezTo>
                    <a:pt x="53" y="144"/>
                    <a:pt x="53" y="144"/>
                    <a:pt x="53" y="144"/>
                  </a:cubicBezTo>
                  <a:cubicBezTo>
                    <a:pt x="53" y="144"/>
                    <a:pt x="53" y="144"/>
                    <a:pt x="53" y="144"/>
                  </a:cubicBezTo>
                  <a:cubicBezTo>
                    <a:pt x="54" y="145"/>
                    <a:pt x="54" y="144"/>
                    <a:pt x="54" y="144"/>
                  </a:cubicBezTo>
                  <a:cubicBezTo>
                    <a:pt x="55" y="145"/>
                    <a:pt x="55" y="145"/>
                    <a:pt x="55" y="145"/>
                  </a:cubicBezTo>
                  <a:cubicBezTo>
                    <a:pt x="55" y="145"/>
                    <a:pt x="55" y="145"/>
                    <a:pt x="56" y="145"/>
                  </a:cubicBezTo>
                  <a:cubicBezTo>
                    <a:pt x="56" y="145"/>
                    <a:pt x="56" y="145"/>
                    <a:pt x="57" y="146"/>
                  </a:cubicBezTo>
                  <a:cubicBezTo>
                    <a:pt x="57" y="146"/>
                    <a:pt x="57" y="147"/>
                    <a:pt x="58" y="147"/>
                  </a:cubicBezTo>
                  <a:cubicBezTo>
                    <a:pt x="58" y="147"/>
                    <a:pt x="59" y="148"/>
                    <a:pt x="59" y="148"/>
                  </a:cubicBezTo>
                  <a:cubicBezTo>
                    <a:pt x="60" y="148"/>
                    <a:pt x="60" y="149"/>
                    <a:pt x="60" y="149"/>
                  </a:cubicBezTo>
                  <a:cubicBezTo>
                    <a:pt x="60" y="149"/>
                    <a:pt x="60" y="149"/>
                    <a:pt x="60" y="149"/>
                  </a:cubicBezTo>
                  <a:cubicBezTo>
                    <a:pt x="59" y="150"/>
                    <a:pt x="58" y="148"/>
                    <a:pt x="57" y="148"/>
                  </a:cubicBezTo>
                  <a:cubicBezTo>
                    <a:pt x="56" y="147"/>
                    <a:pt x="55" y="145"/>
                    <a:pt x="53" y="145"/>
                  </a:cubicBezTo>
                  <a:cubicBezTo>
                    <a:pt x="53" y="145"/>
                    <a:pt x="53" y="144"/>
                    <a:pt x="53" y="144"/>
                  </a:cubicBezTo>
                  <a:cubicBezTo>
                    <a:pt x="53" y="144"/>
                    <a:pt x="52" y="144"/>
                    <a:pt x="52" y="144"/>
                  </a:cubicBezTo>
                  <a:cubicBezTo>
                    <a:pt x="52" y="144"/>
                    <a:pt x="52" y="144"/>
                    <a:pt x="52" y="144"/>
                  </a:cubicBezTo>
                  <a:cubicBezTo>
                    <a:pt x="52" y="144"/>
                    <a:pt x="51" y="144"/>
                    <a:pt x="51" y="144"/>
                  </a:cubicBezTo>
                  <a:cubicBezTo>
                    <a:pt x="50" y="143"/>
                    <a:pt x="50" y="143"/>
                    <a:pt x="49" y="143"/>
                  </a:cubicBezTo>
                  <a:cubicBezTo>
                    <a:pt x="49" y="142"/>
                    <a:pt x="49" y="142"/>
                    <a:pt x="48" y="142"/>
                  </a:cubicBezTo>
                  <a:cubicBezTo>
                    <a:pt x="47" y="141"/>
                    <a:pt x="47" y="140"/>
                    <a:pt x="46" y="139"/>
                  </a:cubicBezTo>
                  <a:cubicBezTo>
                    <a:pt x="46" y="138"/>
                    <a:pt x="45" y="139"/>
                    <a:pt x="45" y="137"/>
                  </a:cubicBezTo>
                  <a:cubicBezTo>
                    <a:pt x="45" y="137"/>
                    <a:pt x="46" y="138"/>
                    <a:pt x="46" y="138"/>
                  </a:cubicBezTo>
                  <a:cubicBezTo>
                    <a:pt x="46" y="138"/>
                    <a:pt x="47" y="137"/>
                    <a:pt x="47" y="137"/>
                  </a:cubicBezTo>
                  <a:cubicBezTo>
                    <a:pt x="47" y="137"/>
                    <a:pt x="47" y="137"/>
                    <a:pt x="48" y="137"/>
                  </a:cubicBezTo>
                  <a:cubicBezTo>
                    <a:pt x="49" y="137"/>
                    <a:pt x="50" y="136"/>
                    <a:pt x="50" y="136"/>
                  </a:cubicBezTo>
                  <a:cubicBezTo>
                    <a:pt x="51" y="136"/>
                    <a:pt x="51" y="138"/>
                    <a:pt x="51" y="138"/>
                  </a:cubicBezTo>
                  <a:cubicBezTo>
                    <a:pt x="52" y="138"/>
                    <a:pt x="52" y="138"/>
                    <a:pt x="52" y="138"/>
                  </a:cubicBezTo>
                  <a:cubicBezTo>
                    <a:pt x="53" y="138"/>
                    <a:pt x="53" y="138"/>
                    <a:pt x="53" y="138"/>
                  </a:cubicBezTo>
                  <a:cubicBezTo>
                    <a:pt x="53" y="139"/>
                    <a:pt x="54" y="139"/>
                    <a:pt x="54" y="139"/>
                  </a:cubicBezTo>
                  <a:cubicBezTo>
                    <a:pt x="54" y="138"/>
                    <a:pt x="53" y="137"/>
                    <a:pt x="54" y="137"/>
                  </a:cubicBezTo>
                  <a:cubicBezTo>
                    <a:pt x="55" y="137"/>
                    <a:pt x="54" y="135"/>
                    <a:pt x="53" y="136"/>
                  </a:cubicBezTo>
                  <a:cubicBezTo>
                    <a:pt x="53" y="136"/>
                    <a:pt x="52" y="134"/>
                    <a:pt x="52" y="134"/>
                  </a:cubicBezTo>
                  <a:cubicBezTo>
                    <a:pt x="51" y="134"/>
                    <a:pt x="51" y="133"/>
                    <a:pt x="51" y="132"/>
                  </a:cubicBezTo>
                  <a:cubicBezTo>
                    <a:pt x="51" y="132"/>
                    <a:pt x="51" y="131"/>
                    <a:pt x="51" y="131"/>
                  </a:cubicBezTo>
                  <a:cubicBezTo>
                    <a:pt x="51" y="130"/>
                    <a:pt x="50" y="130"/>
                    <a:pt x="50" y="130"/>
                  </a:cubicBezTo>
                  <a:cubicBezTo>
                    <a:pt x="50" y="129"/>
                    <a:pt x="51" y="130"/>
                    <a:pt x="52" y="129"/>
                  </a:cubicBezTo>
                  <a:cubicBezTo>
                    <a:pt x="52" y="128"/>
                    <a:pt x="53" y="128"/>
                    <a:pt x="54" y="128"/>
                  </a:cubicBezTo>
                  <a:cubicBezTo>
                    <a:pt x="54" y="128"/>
                    <a:pt x="54" y="129"/>
                    <a:pt x="55" y="129"/>
                  </a:cubicBezTo>
                  <a:cubicBezTo>
                    <a:pt x="56" y="129"/>
                    <a:pt x="56" y="129"/>
                    <a:pt x="56" y="129"/>
                  </a:cubicBezTo>
                  <a:cubicBezTo>
                    <a:pt x="56" y="129"/>
                    <a:pt x="56" y="128"/>
                    <a:pt x="56" y="128"/>
                  </a:cubicBezTo>
                  <a:cubicBezTo>
                    <a:pt x="56" y="127"/>
                    <a:pt x="56" y="127"/>
                    <a:pt x="56" y="126"/>
                  </a:cubicBezTo>
                  <a:cubicBezTo>
                    <a:pt x="56" y="126"/>
                    <a:pt x="56" y="125"/>
                    <a:pt x="56" y="126"/>
                  </a:cubicBezTo>
                  <a:cubicBezTo>
                    <a:pt x="56" y="126"/>
                    <a:pt x="57" y="126"/>
                    <a:pt x="58" y="126"/>
                  </a:cubicBezTo>
                  <a:cubicBezTo>
                    <a:pt x="58" y="126"/>
                    <a:pt x="58" y="126"/>
                    <a:pt x="58" y="126"/>
                  </a:cubicBezTo>
                  <a:cubicBezTo>
                    <a:pt x="59" y="125"/>
                    <a:pt x="59" y="125"/>
                    <a:pt x="59" y="125"/>
                  </a:cubicBezTo>
                  <a:cubicBezTo>
                    <a:pt x="60" y="124"/>
                    <a:pt x="61" y="125"/>
                    <a:pt x="61" y="124"/>
                  </a:cubicBezTo>
                  <a:cubicBezTo>
                    <a:pt x="62" y="124"/>
                    <a:pt x="62" y="123"/>
                    <a:pt x="62" y="122"/>
                  </a:cubicBezTo>
                  <a:cubicBezTo>
                    <a:pt x="62" y="122"/>
                    <a:pt x="63" y="122"/>
                    <a:pt x="64" y="122"/>
                  </a:cubicBezTo>
                  <a:cubicBezTo>
                    <a:pt x="64" y="122"/>
                    <a:pt x="64" y="122"/>
                    <a:pt x="65" y="122"/>
                  </a:cubicBezTo>
                  <a:cubicBezTo>
                    <a:pt x="65" y="123"/>
                    <a:pt x="66" y="121"/>
                    <a:pt x="66" y="121"/>
                  </a:cubicBezTo>
                  <a:cubicBezTo>
                    <a:pt x="66" y="119"/>
                    <a:pt x="66" y="118"/>
                    <a:pt x="66" y="116"/>
                  </a:cubicBezTo>
                  <a:cubicBezTo>
                    <a:pt x="65" y="115"/>
                    <a:pt x="64" y="114"/>
                    <a:pt x="65" y="113"/>
                  </a:cubicBezTo>
                  <a:cubicBezTo>
                    <a:pt x="65" y="113"/>
                    <a:pt x="65" y="112"/>
                    <a:pt x="65" y="112"/>
                  </a:cubicBezTo>
                  <a:cubicBezTo>
                    <a:pt x="66" y="111"/>
                    <a:pt x="66" y="110"/>
                    <a:pt x="66" y="109"/>
                  </a:cubicBezTo>
                  <a:cubicBezTo>
                    <a:pt x="65" y="108"/>
                    <a:pt x="65" y="107"/>
                    <a:pt x="64" y="107"/>
                  </a:cubicBezTo>
                  <a:cubicBezTo>
                    <a:pt x="64" y="106"/>
                    <a:pt x="64" y="106"/>
                    <a:pt x="64" y="105"/>
                  </a:cubicBezTo>
                  <a:cubicBezTo>
                    <a:pt x="64" y="105"/>
                    <a:pt x="64" y="104"/>
                    <a:pt x="63" y="104"/>
                  </a:cubicBezTo>
                  <a:cubicBezTo>
                    <a:pt x="63" y="103"/>
                    <a:pt x="63" y="104"/>
                    <a:pt x="63" y="103"/>
                  </a:cubicBezTo>
                  <a:cubicBezTo>
                    <a:pt x="62" y="102"/>
                    <a:pt x="62" y="102"/>
                    <a:pt x="62" y="101"/>
                  </a:cubicBezTo>
                  <a:cubicBezTo>
                    <a:pt x="62" y="100"/>
                    <a:pt x="62" y="100"/>
                    <a:pt x="62" y="99"/>
                  </a:cubicBezTo>
                  <a:cubicBezTo>
                    <a:pt x="62" y="99"/>
                    <a:pt x="62" y="98"/>
                    <a:pt x="63" y="99"/>
                  </a:cubicBezTo>
                  <a:cubicBezTo>
                    <a:pt x="63" y="99"/>
                    <a:pt x="63" y="97"/>
                    <a:pt x="63" y="97"/>
                  </a:cubicBezTo>
                  <a:cubicBezTo>
                    <a:pt x="63" y="97"/>
                    <a:pt x="64" y="96"/>
                    <a:pt x="63" y="96"/>
                  </a:cubicBezTo>
                  <a:cubicBezTo>
                    <a:pt x="63" y="95"/>
                    <a:pt x="63" y="95"/>
                    <a:pt x="63" y="94"/>
                  </a:cubicBezTo>
                  <a:cubicBezTo>
                    <a:pt x="64" y="93"/>
                    <a:pt x="62" y="93"/>
                    <a:pt x="62" y="92"/>
                  </a:cubicBezTo>
                  <a:cubicBezTo>
                    <a:pt x="62" y="92"/>
                    <a:pt x="63" y="92"/>
                    <a:pt x="64" y="92"/>
                  </a:cubicBezTo>
                  <a:cubicBezTo>
                    <a:pt x="64" y="91"/>
                    <a:pt x="64" y="91"/>
                    <a:pt x="64" y="90"/>
                  </a:cubicBezTo>
                  <a:cubicBezTo>
                    <a:pt x="64" y="90"/>
                    <a:pt x="64" y="90"/>
                    <a:pt x="64" y="90"/>
                  </a:cubicBezTo>
                  <a:cubicBezTo>
                    <a:pt x="64" y="89"/>
                    <a:pt x="63" y="89"/>
                    <a:pt x="63" y="89"/>
                  </a:cubicBezTo>
                  <a:cubicBezTo>
                    <a:pt x="63" y="88"/>
                    <a:pt x="63" y="88"/>
                    <a:pt x="63" y="88"/>
                  </a:cubicBezTo>
                  <a:cubicBezTo>
                    <a:pt x="63" y="88"/>
                    <a:pt x="63" y="88"/>
                    <a:pt x="62" y="88"/>
                  </a:cubicBezTo>
                  <a:cubicBezTo>
                    <a:pt x="62" y="88"/>
                    <a:pt x="62" y="87"/>
                    <a:pt x="62" y="87"/>
                  </a:cubicBezTo>
                  <a:cubicBezTo>
                    <a:pt x="61" y="87"/>
                    <a:pt x="61" y="87"/>
                    <a:pt x="61" y="87"/>
                  </a:cubicBezTo>
                  <a:cubicBezTo>
                    <a:pt x="60" y="87"/>
                    <a:pt x="60" y="86"/>
                    <a:pt x="60" y="86"/>
                  </a:cubicBezTo>
                  <a:cubicBezTo>
                    <a:pt x="59" y="85"/>
                    <a:pt x="60" y="85"/>
                    <a:pt x="59" y="84"/>
                  </a:cubicBezTo>
                  <a:cubicBezTo>
                    <a:pt x="59" y="84"/>
                    <a:pt x="58" y="84"/>
                    <a:pt x="58" y="84"/>
                  </a:cubicBezTo>
                  <a:cubicBezTo>
                    <a:pt x="58" y="83"/>
                    <a:pt x="58" y="83"/>
                    <a:pt x="59" y="83"/>
                  </a:cubicBezTo>
                  <a:cubicBezTo>
                    <a:pt x="59" y="83"/>
                    <a:pt x="60" y="82"/>
                    <a:pt x="60" y="82"/>
                  </a:cubicBezTo>
                  <a:cubicBezTo>
                    <a:pt x="61" y="82"/>
                    <a:pt x="61" y="80"/>
                    <a:pt x="60" y="81"/>
                  </a:cubicBezTo>
                  <a:cubicBezTo>
                    <a:pt x="60" y="81"/>
                    <a:pt x="59" y="81"/>
                    <a:pt x="59" y="80"/>
                  </a:cubicBezTo>
                  <a:cubicBezTo>
                    <a:pt x="59" y="80"/>
                    <a:pt x="58" y="80"/>
                    <a:pt x="58" y="80"/>
                  </a:cubicBezTo>
                  <a:cubicBezTo>
                    <a:pt x="57" y="79"/>
                    <a:pt x="58" y="79"/>
                    <a:pt x="57" y="78"/>
                  </a:cubicBezTo>
                  <a:cubicBezTo>
                    <a:pt x="57" y="78"/>
                    <a:pt x="56" y="78"/>
                    <a:pt x="56" y="78"/>
                  </a:cubicBezTo>
                  <a:cubicBezTo>
                    <a:pt x="56" y="78"/>
                    <a:pt x="55" y="77"/>
                    <a:pt x="55" y="77"/>
                  </a:cubicBezTo>
                  <a:cubicBezTo>
                    <a:pt x="55" y="77"/>
                    <a:pt x="55" y="76"/>
                    <a:pt x="55" y="76"/>
                  </a:cubicBezTo>
                  <a:cubicBezTo>
                    <a:pt x="55" y="75"/>
                    <a:pt x="54" y="76"/>
                    <a:pt x="54" y="76"/>
                  </a:cubicBezTo>
                  <a:cubicBezTo>
                    <a:pt x="54" y="76"/>
                    <a:pt x="54" y="77"/>
                    <a:pt x="53" y="77"/>
                  </a:cubicBezTo>
                  <a:cubicBezTo>
                    <a:pt x="53" y="76"/>
                    <a:pt x="52" y="76"/>
                    <a:pt x="52" y="75"/>
                  </a:cubicBezTo>
                  <a:cubicBezTo>
                    <a:pt x="52" y="75"/>
                    <a:pt x="52" y="75"/>
                    <a:pt x="51" y="74"/>
                  </a:cubicBezTo>
                  <a:cubicBezTo>
                    <a:pt x="51" y="73"/>
                    <a:pt x="51" y="72"/>
                    <a:pt x="51" y="70"/>
                  </a:cubicBezTo>
                  <a:cubicBezTo>
                    <a:pt x="50" y="71"/>
                    <a:pt x="50" y="70"/>
                    <a:pt x="49" y="70"/>
                  </a:cubicBezTo>
                  <a:cubicBezTo>
                    <a:pt x="49" y="69"/>
                    <a:pt x="49" y="69"/>
                    <a:pt x="48" y="68"/>
                  </a:cubicBezTo>
                  <a:cubicBezTo>
                    <a:pt x="48" y="68"/>
                    <a:pt x="48" y="68"/>
                    <a:pt x="48" y="67"/>
                  </a:cubicBezTo>
                  <a:cubicBezTo>
                    <a:pt x="48" y="67"/>
                    <a:pt x="48" y="67"/>
                    <a:pt x="48" y="68"/>
                  </a:cubicBezTo>
                  <a:cubicBezTo>
                    <a:pt x="47" y="68"/>
                    <a:pt x="47" y="67"/>
                    <a:pt x="46" y="67"/>
                  </a:cubicBezTo>
                  <a:cubicBezTo>
                    <a:pt x="45" y="66"/>
                    <a:pt x="44" y="65"/>
                    <a:pt x="43" y="64"/>
                  </a:cubicBezTo>
                  <a:cubicBezTo>
                    <a:pt x="42" y="63"/>
                    <a:pt x="41" y="62"/>
                    <a:pt x="41" y="61"/>
                  </a:cubicBezTo>
                  <a:cubicBezTo>
                    <a:pt x="40" y="61"/>
                    <a:pt x="41" y="60"/>
                    <a:pt x="40" y="60"/>
                  </a:cubicBezTo>
                  <a:cubicBezTo>
                    <a:pt x="40" y="59"/>
                    <a:pt x="40" y="59"/>
                    <a:pt x="39" y="58"/>
                  </a:cubicBezTo>
                  <a:cubicBezTo>
                    <a:pt x="39" y="58"/>
                    <a:pt x="39" y="57"/>
                    <a:pt x="38" y="57"/>
                  </a:cubicBezTo>
                  <a:cubicBezTo>
                    <a:pt x="38" y="57"/>
                    <a:pt x="38" y="58"/>
                    <a:pt x="38" y="58"/>
                  </a:cubicBezTo>
                  <a:cubicBezTo>
                    <a:pt x="37" y="58"/>
                    <a:pt x="37" y="57"/>
                    <a:pt x="37" y="57"/>
                  </a:cubicBezTo>
                  <a:cubicBezTo>
                    <a:pt x="37" y="56"/>
                    <a:pt x="37" y="57"/>
                    <a:pt x="36" y="56"/>
                  </a:cubicBezTo>
                  <a:cubicBezTo>
                    <a:pt x="36" y="56"/>
                    <a:pt x="35" y="55"/>
                    <a:pt x="35" y="55"/>
                  </a:cubicBezTo>
                  <a:cubicBezTo>
                    <a:pt x="35" y="54"/>
                    <a:pt x="35" y="54"/>
                    <a:pt x="35" y="53"/>
                  </a:cubicBezTo>
                  <a:cubicBezTo>
                    <a:pt x="35" y="53"/>
                    <a:pt x="35" y="53"/>
                    <a:pt x="35" y="53"/>
                  </a:cubicBezTo>
                  <a:cubicBezTo>
                    <a:pt x="36" y="52"/>
                    <a:pt x="34" y="51"/>
                    <a:pt x="33" y="51"/>
                  </a:cubicBezTo>
                  <a:cubicBezTo>
                    <a:pt x="33" y="51"/>
                    <a:pt x="32" y="51"/>
                    <a:pt x="32" y="51"/>
                  </a:cubicBezTo>
                  <a:cubicBezTo>
                    <a:pt x="31" y="51"/>
                    <a:pt x="30" y="51"/>
                    <a:pt x="30" y="50"/>
                  </a:cubicBezTo>
                  <a:cubicBezTo>
                    <a:pt x="29" y="50"/>
                    <a:pt x="28" y="48"/>
                    <a:pt x="28" y="49"/>
                  </a:cubicBezTo>
                  <a:cubicBezTo>
                    <a:pt x="27" y="49"/>
                    <a:pt x="26" y="47"/>
                    <a:pt x="26" y="47"/>
                  </a:cubicBezTo>
                  <a:cubicBezTo>
                    <a:pt x="25" y="47"/>
                    <a:pt x="25" y="47"/>
                    <a:pt x="25" y="47"/>
                  </a:cubicBezTo>
                  <a:cubicBezTo>
                    <a:pt x="25" y="47"/>
                    <a:pt x="24" y="46"/>
                    <a:pt x="24" y="46"/>
                  </a:cubicBezTo>
                  <a:cubicBezTo>
                    <a:pt x="24" y="46"/>
                    <a:pt x="22" y="46"/>
                    <a:pt x="22" y="45"/>
                  </a:cubicBezTo>
                  <a:cubicBezTo>
                    <a:pt x="22" y="44"/>
                    <a:pt x="23" y="44"/>
                    <a:pt x="23" y="44"/>
                  </a:cubicBezTo>
                  <a:cubicBezTo>
                    <a:pt x="23" y="43"/>
                    <a:pt x="24" y="43"/>
                    <a:pt x="23" y="43"/>
                  </a:cubicBezTo>
                  <a:cubicBezTo>
                    <a:pt x="23" y="42"/>
                    <a:pt x="23" y="42"/>
                    <a:pt x="22" y="41"/>
                  </a:cubicBezTo>
                  <a:cubicBezTo>
                    <a:pt x="22" y="41"/>
                    <a:pt x="23" y="41"/>
                    <a:pt x="23" y="41"/>
                  </a:cubicBezTo>
                  <a:cubicBezTo>
                    <a:pt x="24" y="41"/>
                    <a:pt x="24" y="41"/>
                    <a:pt x="25" y="41"/>
                  </a:cubicBezTo>
                  <a:cubicBezTo>
                    <a:pt x="25" y="41"/>
                    <a:pt x="25" y="41"/>
                    <a:pt x="25" y="41"/>
                  </a:cubicBezTo>
                  <a:cubicBezTo>
                    <a:pt x="26" y="41"/>
                    <a:pt x="26" y="41"/>
                    <a:pt x="26" y="41"/>
                  </a:cubicBezTo>
                  <a:cubicBezTo>
                    <a:pt x="26" y="41"/>
                    <a:pt x="27" y="41"/>
                    <a:pt x="27" y="42"/>
                  </a:cubicBezTo>
                  <a:cubicBezTo>
                    <a:pt x="28" y="43"/>
                    <a:pt x="29" y="41"/>
                    <a:pt x="29" y="40"/>
                  </a:cubicBezTo>
                  <a:cubicBezTo>
                    <a:pt x="30" y="40"/>
                    <a:pt x="30" y="40"/>
                    <a:pt x="30" y="39"/>
                  </a:cubicBezTo>
                  <a:cubicBezTo>
                    <a:pt x="30" y="39"/>
                    <a:pt x="29" y="39"/>
                    <a:pt x="30" y="38"/>
                  </a:cubicBezTo>
                  <a:cubicBezTo>
                    <a:pt x="30" y="38"/>
                    <a:pt x="30" y="38"/>
                    <a:pt x="31" y="38"/>
                  </a:cubicBezTo>
                  <a:cubicBezTo>
                    <a:pt x="31" y="38"/>
                    <a:pt x="31" y="37"/>
                    <a:pt x="31" y="37"/>
                  </a:cubicBezTo>
                  <a:cubicBezTo>
                    <a:pt x="31" y="36"/>
                    <a:pt x="30" y="35"/>
                    <a:pt x="30" y="35"/>
                  </a:cubicBezTo>
                  <a:cubicBezTo>
                    <a:pt x="30" y="35"/>
                    <a:pt x="29" y="35"/>
                    <a:pt x="28" y="35"/>
                  </a:cubicBezTo>
                  <a:cubicBezTo>
                    <a:pt x="28" y="35"/>
                    <a:pt x="28" y="35"/>
                    <a:pt x="28" y="34"/>
                  </a:cubicBezTo>
                  <a:cubicBezTo>
                    <a:pt x="28" y="34"/>
                    <a:pt x="28" y="34"/>
                    <a:pt x="28" y="33"/>
                  </a:cubicBezTo>
                  <a:cubicBezTo>
                    <a:pt x="27" y="33"/>
                    <a:pt x="27" y="33"/>
                    <a:pt x="26" y="33"/>
                  </a:cubicBezTo>
                  <a:cubicBezTo>
                    <a:pt x="26" y="33"/>
                    <a:pt x="24" y="33"/>
                    <a:pt x="25" y="32"/>
                  </a:cubicBezTo>
                  <a:cubicBezTo>
                    <a:pt x="25" y="32"/>
                    <a:pt x="25" y="32"/>
                    <a:pt x="26" y="32"/>
                  </a:cubicBezTo>
                  <a:cubicBezTo>
                    <a:pt x="26" y="32"/>
                    <a:pt x="27" y="31"/>
                    <a:pt x="27" y="31"/>
                  </a:cubicBezTo>
                  <a:cubicBezTo>
                    <a:pt x="27" y="30"/>
                    <a:pt x="25" y="30"/>
                    <a:pt x="25" y="29"/>
                  </a:cubicBezTo>
                  <a:cubicBezTo>
                    <a:pt x="25" y="29"/>
                    <a:pt x="24" y="29"/>
                    <a:pt x="24" y="29"/>
                  </a:cubicBezTo>
                  <a:cubicBezTo>
                    <a:pt x="24" y="28"/>
                    <a:pt x="23" y="28"/>
                    <a:pt x="23" y="27"/>
                  </a:cubicBezTo>
                  <a:cubicBezTo>
                    <a:pt x="22" y="27"/>
                    <a:pt x="22" y="27"/>
                    <a:pt x="21" y="27"/>
                  </a:cubicBezTo>
                  <a:cubicBezTo>
                    <a:pt x="21" y="27"/>
                    <a:pt x="21" y="27"/>
                    <a:pt x="21" y="27"/>
                  </a:cubicBezTo>
                  <a:cubicBezTo>
                    <a:pt x="21" y="27"/>
                    <a:pt x="20" y="28"/>
                    <a:pt x="20" y="28"/>
                  </a:cubicBezTo>
                  <a:cubicBezTo>
                    <a:pt x="20" y="28"/>
                    <a:pt x="19" y="28"/>
                    <a:pt x="19" y="28"/>
                  </a:cubicBezTo>
                  <a:cubicBezTo>
                    <a:pt x="18" y="29"/>
                    <a:pt x="18" y="29"/>
                    <a:pt x="19" y="29"/>
                  </a:cubicBezTo>
                  <a:cubicBezTo>
                    <a:pt x="19" y="29"/>
                    <a:pt x="18" y="29"/>
                    <a:pt x="18" y="29"/>
                  </a:cubicBezTo>
                  <a:cubicBezTo>
                    <a:pt x="18" y="30"/>
                    <a:pt x="18" y="30"/>
                    <a:pt x="18" y="30"/>
                  </a:cubicBezTo>
                  <a:cubicBezTo>
                    <a:pt x="18" y="30"/>
                    <a:pt x="17" y="29"/>
                    <a:pt x="17" y="29"/>
                  </a:cubicBezTo>
                  <a:cubicBezTo>
                    <a:pt x="16" y="29"/>
                    <a:pt x="15" y="28"/>
                    <a:pt x="15" y="29"/>
                  </a:cubicBezTo>
                  <a:cubicBezTo>
                    <a:pt x="15" y="29"/>
                    <a:pt x="14" y="28"/>
                    <a:pt x="14" y="28"/>
                  </a:cubicBezTo>
                  <a:cubicBezTo>
                    <a:pt x="13" y="28"/>
                    <a:pt x="13" y="28"/>
                    <a:pt x="13" y="28"/>
                  </a:cubicBezTo>
                  <a:cubicBezTo>
                    <a:pt x="13" y="28"/>
                    <a:pt x="12" y="28"/>
                    <a:pt x="12" y="28"/>
                  </a:cubicBezTo>
                  <a:cubicBezTo>
                    <a:pt x="12" y="27"/>
                    <a:pt x="11" y="26"/>
                    <a:pt x="11" y="26"/>
                  </a:cubicBezTo>
                  <a:cubicBezTo>
                    <a:pt x="10" y="26"/>
                    <a:pt x="10" y="26"/>
                    <a:pt x="10" y="25"/>
                  </a:cubicBezTo>
                  <a:cubicBezTo>
                    <a:pt x="10" y="25"/>
                    <a:pt x="10" y="25"/>
                    <a:pt x="10" y="24"/>
                  </a:cubicBezTo>
                  <a:cubicBezTo>
                    <a:pt x="9" y="24"/>
                    <a:pt x="10" y="24"/>
                    <a:pt x="9" y="24"/>
                  </a:cubicBezTo>
                  <a:cubicBezTo>
                    <a:pt x="9" y="24"/>
                    <a:pt x="9" y="24"/>
                    <a:pt x="9" y="24"/>
                  </a:cubicBezTo>
                  <a:cubicBezTo>
                    <a:pt x="9" y="24"/>
                    <a:pt x="9" y="23"/>
                    <a:pt x="9" y="23"/>
                  </a:cubicBezTo>
                  <a:cubicBezTo>
                    <a:pt x="9" y="23"/>
                    <a:pt x="9" y="22"/>
                    <a:pt x="9" y="21"/>
                  </a:cubicBezTo>
                  <a:cubicBezTo>
                    <a:pt x="9" y="22"/>
                    <a:pt x="9" y="22"/>
                    <a:pt x="9" y="22"/>
                  </a:cubicBezTo>
                  <a:cubicBezTo>
                    <a:pt x="9" y="21"/>
                    <a:pt x="10" y="21"/>
                    <a:pt x="10" y="20"/>
                  </a:cubicBezTo>
                  <a:cubicBezTo>
                    <a:pt x="10" y="20"/>
                    <a:pt x="10" y="19"/>
                    <a:pt x="9" y="18"/>
                  </a:cubicBezTo>
                  <a:cubicBezTo>
                    <a:pt x="9" y="18"/>
                    <a:pt x="9" y="19"/>
                    <a:pt x="8" y="19"/>
                  </a:cubicBezTo>
                  <a:cubicBezTo>
                    <a:pt x="8" y="18"/>
                    <a:pt x="8" y="18"/>
                    <a:pt x="8" y="17"/>
                  </a:cubicBezTo>
                  <a:cubicBezTo>
                    <a:pt x="8" y="17"/>
                    <a:pt x="8" y="17"/>
                    <a:pt x="8" y="18"/>
                  </a:cubicBezTo>
                  <a:cubicBezTo>
                    <a:pt x="8" y="18"/>
                    <a:pt x="8" y="19"/>
                    <a:pt x="7" y="19"/>
                  </a:cubicBezTo>
                  <a:cubicBezTo>
                    <a:pt x="6" y="19"/>
                    <a:pt x="6" y="18"/>
                    <a:pt x="6" y="18"/>
                  </a:cubicBezTo>
                  <a:cubicBezTo>
                    <a:pt x="6" y="17"/>
                    <a:pt x="6" y="16"/>
                    <a:pt x="5" y="16"/>
                  </a:cubicBezTo>
                  <a:cubicBezTo>
                    <a:pt x="4" y="16"/>
                    <a:pt x="5" y="16"/>
                    <a:pt x="4" y="15"/>
                  </a:cubicBezTo>
                  <a:cubicBezTo>
                    <a:pt x="4" y="15"/>
                    <a:pt x="3" y="14"/>
                    <a:pt x="3" y="14"/>
                  </a:cubicBezTo>
                  <a:cubicBezTo>
                    <a:pt x="3" y="14"/>
                    <a:pt x="0" y="11"/>
                    <a:pt x="1" y="11"/>
                  </a:cubicBezTo>
                  <a:cubicBezTo>
                    <a:pt x="1" y="11"/>
                    <a:pt x="1" y="11"/>
                    <a:pt x="1" y="11"/>
                  </a:cubicBezTo>
                  <a:cubicBezTo>
                    <a:pt x="1" y="10"/>
                    <a:pt x="2" y="10"/>
                    <a:pt x="2" y="9"/>
                  </a:cubicBezTo>
                  <a:cubicBezTo>
                    <a:pt x="2" y="9"/>
                    <a:pt x="2" y="9"/>
                    <a:pt x="2" y="8"/>
                  </a:cubicBezTo>
                  <a:cubicBezTo>
                    <a:pt x="2" y="8"/>
                    <a:pt x="2" y="8"/>
                    <a:pt x="2" y="8"/>
                  </a:cubicBezTo>
                  <a:cubicBezTo>
                    <a:pt x="2" y="8"/>
                    <a:pt x="3" y="8"/>
                    <a:pt x="3" y="8"/>
                  </a:cubicBezTo>
                  <a:cubicBezTo>
                    <a:pt x="3" y="7"/>
                    <a:pt x="3" y="7"/>
                    <a:pt x="3" y="7"/>
                  </a:cubicBezTo>
                  <a:cubicBezTo>
                    <a:pt x="4" y="7"/>
                    <a:pt x="4" y="8"/>
                    <a:pt x="4" y="8"/>
                  </a:cubicBezTo>
                  <a:cubicBezTo>
                    <a:pt x="4" y="8"/>
                    <a:pt x="4" y="8"/>
                    <a:pt x="5" y="8"/>
                  </a:cubicBezTo>
                  <a:cubicBezTo>
                    <a:pt x="5" y="8"/>
                    <a:pt x="6" y="8"/>
                    <a:pt x="6" y="8"/>
                  </a:cubicBezTo>
                  <a:cubicBezTo>
                    <a:pt x="7" y="9"/>
                    <a:pt x="7" y="9"/>
                    <a:pt x="8" y="10"/>
                  </a:cubicBezTo>
                  <a:cubicBezTo>
                    <a:pt x="8" y="10"/>
                    <a:pt x="9" y="11"/>
                    <a:pt x="9" y="11"/>
                  </a:cubicBezTo>
                  <a:cubicBezTo>
                    <a:pt x="9" y="10"/>
                    <a:pt x="9" y="10"/>
                    <a:pt x="9" y="10"/>
                  </a:cubicBezTo>
                  <a:cubicBezTo>
                    <a:pt x="9" y="10"/>
                    <a:pt x="10" y="10"/>
                    <a:pt x="10" y="9"/>
                  </a:cubicBezTo>
                  <a:cubicBezTo>
                    <a:pt x="10" y="9"/>
                    <a:pt x="10" y="9"/>
                    <a:pt x="10" y="9"/>
                  </a:cubicBezTo>
                  <a:cubicBezTo>
                    <a:pt x="10" y="9"/>
                    <a:pt x="10" y="9"/>
                    <a:pt x="10" y="8"/>
                  </a:cubicBezTo>
                  <a:cubicBezTo>
                    <a:pt x="11" y="8"/>
                    <a:pt x="11" y="7"/>
                    <a:pt x="11" y="7"/>
                  </a:cubicBezTo>
                  <a:cubicBezTo>
                    <a:pt x="12" y="6"/>
                    <a:pt x="12" y="8"/>
                    <a:pt x="13" y="9"/>
                  </a:cubicBezTo>
                  <a:cubicBezTo>
                    <a:pt x="13" y="9"/>
                    <a:pt x="14" y="9"/>
                    <a:pt x="14" y="8"/>
                  </a:cubicBezTo>
                  <a:cubicBezTo>
                    <a:pt x="14" y="8"/>
                    <a:pt x="13" y="7"/>
                    <a:pt x="14" y="7"/>
                  </a:cubicBezTo>
                  <a:cubicBezTo>
                    <a:pt x="14" y="7"/>
                    <a:pt x="15" y="8"/>
                    <a:pt x="16" y="8"/>
                  </a:cubicBezTo>
                  <a:cubicBezTo>
                    <a:pt x="16" y="9"/>
                    <a:pt x="17" y="9"/>
                    <a:pt x="17" y="10"/>
                  </a:cubicBezTo>
                  <a:cubicBezTo>
                    <a:pt x="18" y="10"/>
                    <a:pt x="18" y="9"/>
                    <a:pt x="18" y="9"/>
                  </a:cubicBezTo>
                  <a:cubicBezTo>
                    <a:pt x="18" y="8"/>
                    <a:pt x="18" y="8"/>
                    <a:pt x="18" y="7"/>
                  </a:cubicBezTo>
                  <a:cubicBezTo>
                    <a:pt x="18" y="7"/>
                    <a:pt x="19" y="7"/>
                    <a:pt x="19" y="6"/>
                  </a:cubicBezTo>
                  <a:cubicBezTo>
                    <a:pt x="20" y="6"/>
                    <a:pt x="20" y="7"/>
                    <a:pt x="20" y="7"/>
                  </a:cubicBezTo>
                  <a:cubicBezTo>
                    <a:pt x="20" y="7"/>
                    <a:pt x="21" y="8"/>
                    <a:pt x="21" y="8"/>
                  </a:cubicBezTo>
                  <a:cubicBezTo>
                    <a:pt x="22" y="8"/>
                    <a:pt x="22" y="7"/>
                    <a:pt x="23" y="6"/>
                  </a:cubicBezTo>
                  <a:cubicBezTo>
                    <a:pt x="23" y="7"/>
                    <a:pt x="24" y="7"/>
                    <a:pt x="24" y="6"/>
                  </a:cubicBezTo>
                  <a:cubicBezTo>
                    <a:pt x="25" y="6"/>
                    <a:pt x="25" y="5"/>
                    <a:pt x="25" y="5"/>
                  </a:cubicBezTo>
                  <a:cubicBezTo>
                    <a:pt x="25" y="4"/>
                    <a:pt x="25" y="4"/>
                    <a:pt x="25" y="4"/>
                  </a:cubicBezTo>
                  <a:cubicBezTo>
                    <a:pt x="25" y="3"/>
                    <a:pt x="25" y="3"/>
                    <a:pt x="25" y="3"/>
                  </a:cubicBezTo>
                  <a:cubicBezTo>
                    <a:pt x="25" y="3"/>
                    <a:pt x="25" y="3"/>
                    <a:pt x="25" y="3"/>
                  </a:cubicBezTo>
                  <a:cubicBezTo>
                    <a:pt x="26" y="2"/>
                    <a:pt x="26" y="3"/>
                    <a:pt x="26" y="2"/>
                  </a:cubicBezTo>
                  <a:cubicBezTo>
                    <a:pt x="26" y="2"/>
                    <a:pt x="27" y="2"/>
                    <a:pt x="27" y="2"/>
                  </a:cubicBezTo>
                  <a:cubicBezTo>
                    <a:pt x="27" y="2"/>
                    <a:pt x="28" y="1"/>
                    <a:pt x="28" y="2"/>
                  </a:cubicBezTo>
                  <a:cubicBezTo>
                    <a:pt x="28" y="2"/>
                    <a:pt x="29" y="0"/>
                    <a:pt x="29" y="1"/>
                  </a:cubicBezTo>
                  <a:cubicBezTo>
                    <a:pt x="29" y="1"/>
                    <a:pt x="30" y="1"/>
                    <a:pt x="30" y="1"/>
                  </a:cubicBezTo>
                  <a:cubicBezTo>
                    <a:pt x="30" y="2"/>
                    <a:pt x="31" y="2"/>
                    <a:pt x="31" y="2"/>
                  </a:cubicBezTo>
                  <a:cubicBezTo>
                    <a:pt x="32" y="3"/>
                    <a:pt x="32" y="4"/>
                    <a:pt x="33" y="4"/>
                  </a:cubicBezTo>
                  <a:cubicBezTo>
                    <a:pt x="34" y="4"/>
                    <a:pt x="34" y="5"/>
                    <a:pt x="35" y="5"/>
                  </a:cubicBezTo>
                  <a:cubicBezTo>
                    <a:pt x="35" y="5"/>
                    <a:pt x="36" y="5"/>
                    <a:pt x="36" y="5"/>
                  </a:cubicBezTo>
                  <a:cubicBezTo>
                    <a:pt x="36" y="4"/>
                    <a:pt x="38" y="5"/>
                    <a:pt x="38" y="5"/>
                  </a:cubicBezTo>
                  <a:cubicBezTo>
                    <a:pt x="39" y="6"/>
                    <a:pt x="39" y="6"/>
                    <a:pt x="41" y="6"/>
                  </a:cubicBezTo>
                  <a:cubicBezTo>
                    <a:pt x="41" y="5"/>
                    <a:pt x="41" y="5"/>
                    <a:pt x="41" y="5"/>
                  </a:cubicBezTo>
                  <a:cubicBezTo>
                    <a:pt x="42" y="5"/>
                    <a:pt x="42" y="6"/>
                    <a:pt x="42" y="6"/>
                  </a:cubicBezTo>
                  <a:cubicBezTo>
                    <a:pt x="43" y="6"/>
                    <a:pt x="43" y="7"/>
                    <a:pt x="44" y="7"/>
                  </a:cubicBezTo>
                  <a:cubicBezTo>
                    <a:pt x="44" y="7"/>
                    <a:pt x="44" y="7"/>
                    <a:pt x="44" y="7"/>
                  </a:cubicBezTo>
                  <a:cubicBezTo>
                    <a:pt x="44" y="7"/>
                    <a:pt x="44" y="7"/>
                    <a:pt x="44" y="7"/>
                  </a:cubicBezTo>
                  <a:cubicBezTo>
                    <a:pt x="44" y="7"/>
                    <a:pt x="44" y="8"/>
                    <a:pt x="44" y="8"/>
                  </a:cubicBezTo>
                  <a:cubicBezTo>
                    <a:pt x="44" y="8"/>
                    <a:pt x="44" y="8"/>
                    <a:pt x="43" y="8"/>
                  </a:cubicBezTo>
                  <a:cubicBezTo>
                    <a:pt x="43" y="9"/>
                    <a:pt x="43" y="9"/>
                    <a:pt x="43" y="9"/>
                  </a:cubicBezTo>
                  <a:cubicBezTo>
                    <a:pt x="43" y="9"/>
                    <a:pt x="43" y="9"/>
                    <a:pt x="43" y="9"/>
                  </a:cubicBezTo>
                  <a:cubicBezTo>
                    <a:pt x="42" y="9"/>
                    <a:pt x="42" y="10"/>
                    <a:pt x="42" y="11"/>
                  </a:cubicBezTo>
                  <a:cubicBezTo>
                    <a:pt x="42" y="12"/>
                    <a:pt x="43" y="11"/>
                    <a:pt x="43" y="12"/>
                  </a:cubicBezTo>
                  <a:cubicBezTo>
                    <a:pt x="44" y="13"/>
                    <a:pt x="44" y="14"/>
                    <a:pt x="44" y="15"/>
                  </a:cubicBezTo>
                  <a:cubicBezTo>
                    <a:pt x="44" y="15"/>
                    <a:pt x="44" y="15"/>
                    <a:pt x="44" y="16"/>
                  </a:cubicBezTo>
                  <a:cubicBezTo>
                    <a:pt x="44" y="16"/>
                    <a:pt x="45" y="15"/>
                    <a:pt x="45" y="15"/>
                  </a:cubicBezTo>
                  <a:cubicBezTo>
                    <a:pt x="45" y="15"/>
                    <a:pt x="45" y="16"/>
                    <a:pt x="46" y="16"/>
                  </a:cubicBezTo>
                  <a:cubicBezTo>
                    <a:pt x="46" y="16"/>
                    <a:pt x="46" y="16"/>
                    <a:pt x="47" y="16"/>
                  </a:cubicBezTo>
                  <a:cubicBezTo>
                    <a:pt x="47" y="16"/>
                    <a:pt x="48" y="16"/>
                    <a:pt x="48" y="17"/>
                  </a:cubicBezTo>
                  <a:cubicBezTo>
                    <a:pt x="47" y="18"/>
                    <a:pt x="49" y="18"/>
                    <a:pt x="49" y="18"/>
                  </a:cubicBezTo>
                  <a:cubicBezTo>
                    <a:pt x="49" y="18"/>
                    <a:pt x="50" y="19"/>
                    <a:pt x="50" y="19"/>
                  </a:cubicBezTo>
                  <a:cubicBezTo>
                    <a:pt x="50" y="19"/>
                    <a:pt x="50" y="18"/>
                    <a:pt x="51" y="19"/>
                  </a:cubicBezTo>
                  <a:cubicBezTo>
                    <a:pt x="51" y="19"/>
                    <a:pt x="51" y="21"/>
                    <a:pt x="52" y="19"/>
                  </a:cubicBezTo>
                  <a:cubicBezTo>
                    <a:pt x="52" y="19"/>
                    <a:pt x="52" y="20"/>
                    <a:pt x="53" y="20"/>
                  </a:cubicBezTo>
                  <a:cubicBezTo>
                    <a:pt x="53" y="20"/>
                    <a:pt x="54" y="20"/>
                    <a:pt x="54" y="20"/>
                  </a:cubicBezTo>
                  <a:cubicBezTo>
                    <a:pt x="55" y="19"/>
                    <a:pt x="55" y="19"/>
                    <a:pt x="56" y="19"/>
                  </a:cubicBezTo>
                  <a:cubicBezTo>
                    <a:pt x="56" y="20"/>
                    <a:pt x="56" y="20"/>
                    <a:pt x="56" y="20"/>
                  </a:cubicBezTo>
                  <a:cubicBezTo>
                    <a:pt x="57" y="20"/>
                    <a:pt x="57" y="20"/>
                    <a:pt x="57" y="20"/>
                  </a:cubicBezTo>
                  <a:cubicBezTo>
                    <a:pt x="57" y="21"/>
                    <a:pt x="57" y="21"/>
                    <a:pt x="58" y="21"/>
                  </a:cubicBezTo>
                  <a:cubicBezTo>
                    <a:pt x="58" y="21"/>
                    <a:pt x="58" y="21"/>
                    <a:pt x="58" y="21"/>
                  </a:cubicBezTo>
                  <a:cubicBezTo>
                    <a:pt x="58" y="21"/>
                    <a:pt x="58" y="21"/>
                    <a:pt x="58" y="21"/>
                  </a:cubicBezTo>
                  <a:cubicBezTo>
                    <a:pt x="58" y="21"/>
                    <a:pt x="58" y="22"/>
                    <a:pt x="57" y="22"/>
                  </a:cubicBezTo>
                  <a:cubicBezTo>
                    <a:pt x="57" y="22"/>
                    <a:pt x="57" y="21"/>
                    <a:pt x="57" y="21"/>
                  </a:cubicBezTo>
                  <a:cubicBezTo>
                    <a:pt x="57" y="21"/>
                    <a:pt x="57" y="22"/>
                    <a:pt x="57" y="21"/>
                  </a:cubicBezTo>
                  <a:cubicBezTo>
                    <a:pt x="57" y="20"/>
                    <a:pt x="56" y="21"/>
                    <a:pt x="56" y="21"/>
                  </a:cubicBezTo>
                  <a:cubicBezTo>
                    <a:pt x="56" y="21"/>
                    <a:pt x="56" y="21"/>
                    <a:pt x="56" y="21"/>
                  </a:cubicBezTo>
                  <a:cubicBezTo>
                    <a:pt x="56" y="21"/>
                    <a:pt x="56" y="21"/>
                    <a:pt x="56" y="21"/>
                  </a:cubicBezTo>
                  <a:cubicBezTo>
                    <a:pt x="56" y="21"/>
                    <a:pt x="55" y="21"/>
                    <a:pt x="55" y="21"/>
                  </a:cubicBezTo>
                  <a:cubicBezTo>
                    <a:pt x="55" y="21"/>
                    <a:pt x="55" y="21"/>
                    <a:pt x="56" y="21"/>
                  </a:cubicBezTo>
                  <a:cubicBezTo>
                    <a:pt x="55" y="21"/>
                    <a:pt x="56" y="22"/>
                    <a:pt x="55" y="22"/>
                  </a:cubicBezTo>
                  <a:cubicBezTo>
                    <a:pt x="55" y="22"/>
                    <a:pt x="54" y="22"/>
                    <a:pt x="54" y="22"/>
                  </a:cubicBezTo>
                  <a:cubicBezTo>
                    <a:pt x="54" y="22"/>
                    <a:pt x="54" y="22"/>
                    <a:pt x="54" y="22"/>
                  </a:cubicBezTo>
                  <a:cubicBezTo>
                    <a:pt x="54" y="23"/>
                    <a:pt x="54" y="23"/>
                    <a:pt x="54" y="23"/>
                  </a:cubicBezTo>
                  <a:cubicBezTo>
                    <a:pt x="54" y="23"/>
                    <a:pt x="54" y="23"/>
                    <a:pt x="53" y="23"/>
                  </a:cubicBezTo>
                  <a:cubicBezTo>
                    <a:pt x="53" y="23"/>
                    <a:pt x="53" y="23"/>
                    <a:pt x="53" y="23"/>
                  </a:cubicBezTo>
                  <a:cubicBezTo>
                    <a:pt x="53" y="23"/>
                    <a:pt x="52" y="23"/>
                    <a:pt x="52" y="23"/>
                  </a:cubicBezTo>
                  <a:cubicBezTo>
                    <a:pt x="52" y="23"/>
                    <a:pt x="53" y="23"/>
                    <a:pt x="53" y="23"/>
                  </a:cubicBezTo>
                  <a:cubicBezTo>
                    <a:pt x="52" y="23"/>
                    <a:pt x="52" y="23"/>
                    <a:pt x="52" y="24"/>
                  </a:cubicBezTo>
                  <a:cubicBezTo>
                    <a:pt x="52" y="24"/>
                    <a:pt x="52" y="24"/>
                    <a:pt x="52" y="25"/>
                  </a:cubicBezTo>
                  <a:cubicBezTo>
                    <a:pt x="52" y="25"/>
                    <a:pt x="52" y="26"/>
                    <a:pt x="52" y="26"/>
                  </a:cubicBezTo>
                  <a:cubicBezTo>
                    <a:pt x="52" y="26"/>
                    <a:pt x="52" y="26"/>
                    <a:pt x="52" y="26"/>
                  </a:cubicBezTo>
                  <a:cubicBezTo>
                    <a:pt x="51" y="26"/>
                    <a:pt x="51" y="26"/>
                    <a:pt x="51" y="27"/>
                  </a:cubicBezTo>
                  <a:cubicBezTo>
                    <a:pt x="51" y="27"/>
                    <a:pt x="51" y="27"/>
                    <a:pt x="50" y="27"/>
                  </a:cubicBezTo>
                  <a:cubicBezTo>
                    <a:pt x="49" y="27"/>
                    <a:pt x="50" y="27"/>
                    <a:pt x="50" y="26"/>
                  </a:cubicBezTo>
                  <a:cubicBezTo>
                    <a:pt x="50" y="26"/>
                    <a:pt x="50" y="27"/>
                    <a:pt x="49" y="26"/>
                  </a:cubicBezTo>
                  <a:cubicBezTo>
                    <a:pt x="49" y="27"/>
                    <a:pt x="49" y="26"/>
                    <a:pt x="49" y="26"/>
                  </a:cubicBezTo>
                  <a:cubicBezTo>
                    <a:pt x="49" y="26"/>
                    <a:pt x="49" y="26"/>
                    <a:pt x="49" y="26"/>
                  </a:cubicBezTo>
                  <a:cubicBezTo>
                    <a:pt x="49" y="26"/>
                    <a:pt x="49" y="26"/>
                    <a:pt x="49" y="26"/>
                  </a:cubicBezTo>
                  <a:cubicBezTo>
                    <a:pt x="49" y="26"/>
                    <a:pt x="49" y="26"/>
                    <a:pt x="49" y="26"/>
                  </a:cubicBezTo>
                  <a:cubicBezTo>
                    <a:pt x="49" y="27"/>
                    <a:pt x="49" y="27"/>
                    <a:pt x="48" y="27"/>
                  </a:cubicBezTo>
                  <a:cubicBezTo>
                    <a:pt x="47" y="26"/>
                    <a:pt x="48" y="27"/>
                    <a:pt x="48" y="27"/>
                  </a:cubicBezTo>
                  <a:cubicBezTo>
                    <a:pt x="48" y="28"/>
                    <a:pt x="48" y="27"/>
                    <a:pt x="48" y="27"/>
                  </a:cubicBezTo>
                  <a:cubicBezTo>
                    <a:pt x="48" y="27"/>
                    <a:pt x="48" y="28"/>
                    <a:pt x="48" y="28"/>
                  </a:cubicBezTo>
                  <a:cubicBezTo>
                    <a:pt x="48" y="28"/>
                    <a:pt x="47" y="27"/>
                    <a:pt x="47" y="27"/>
                  </a:cubicBezTo>
                  <a:cubicBezTo>
                    <a:pt x="47" y="27"/>
                    <a:pt x="46" y="27"/>
                    <a:pt x="47" y="27"/>
                  </a:cubicBezTo>
                  <a:cubicBezTo>
                    <a:pt x="47" y="27"/>
                    <a:pt x="47" y="27"/>
                    <a:pt x="47" y="26"/>
                  </a:cubicBezTo>
                  <a:cubicBezTo>
                    <a:pt x="47" y="26"/>
                    <a:pt x="47" y="26"/>
                    <a:pt x="46" y="26"/>
                  </a:cubicBezTo>
                  <a:cubicBezTo>
                    <a:pt x="46" y="26"/>
                    <a:pt x="46" y="26"/>
                    <a:pt x="46" y="26"/>
                  </a:cubicBezTo>
                  <a:cubicBezTo>
                    <a:pt x="46" y="26"/>
                    <a:pt x="46" y="26"/>
                    <a:pt x="46" y="26"/>
                  </a:cubicBezTo>
                  <a:cubicBezTo>
                    <a:pt x="46" y="26"/>
                    <a:pt x="46" y="26"/>
                    <a:pt x="45" y="26"/>
                  </a:cubicBezTo>
                  <a:cubicBezTo>
                    <a:pt x="45" y="26"/>
                    <a:pt x="46" y="26"/>
                    <a:pt x="46" y="26"/>
                  </a:cubicBezTo>
                  <a:cubicBezTo>
                    <a:pt x="46" y="26"/>
                    <a:pt x="46" y="26"/>
                    <a:pt x="46" y="26"/>
                  </a:cubicBezTo>
                  <a:cubicBezTo>
                    <a:pt x="46" y="27"/>
                    <a:pt x="47" y="27"/>
                    <a:pt x="46" y="28"/>
                  </a:cubicBezTo>
                  <a:cubicBezTo>
                    <a:pt x="46" y="28"/>
                    <a:pt x="46" y="28"/>
                    <a:pt x="46" y="28"/>
                  </a:cubicBezTo>
                  <a:cubicBezTo>
                    <a:pt x="46" y="28"/>
                    <a:pt x="47" y="29"/>
                    <a:pt x="46" y="29"/>
                  </a:cubicBezTo>
                  <a:cubicBezTo>
                    <a:pt x="47" y="29"/>
                    <a:pt x="47" y="30"/>
                    <a:pt x="47" y="30"/>
                  </a:cubicBezTo>
                  <a:cubicBezTo>
                    <a:pt x="47" y="30"/>
                    <a:pt x="47" y="30"/>
                    <a:pt x="46" y="30"/>
                  </a:cubicBezTo>
                  <a:cubicBezTo>
                    <a:pt x="47" y="30"/>
                    <a:pt x="46" y="31"/>
                    <a:pt x="45" y="30"/>
                  </a:cubicBezTo>
                  <a:cubicBezTo>
                    <a:pt x="45" y="30"/>
                    <a:pt x="46" y="31"/>
                    <a:pt x="46" y="31"/>
                  </a:cubicBezTo>
                  <a:cubicBezTo>
                    <a:pt x="46" y="31"/>
                    <a:pt x="45" y="31"/>
                    <a:pt x="45" y="32"/>
                  </a:cubicBezTo>
                  <a:cubicBezTo>
                    <a:pt x="45" y="32"/>
                    <a:pt x="45" y="32"/>
                    <a:pt x="45" y="31"/>
                  </a:cubicBezTo>
                  <a:cubicBezTo>
                    <a:pt x="45" y="32"/>
                    <a:pt x="46" y="32"/>
                    <a:pt x="46" y="32"/>
                  </a:cubicBezTo>
                  <a:cubicBezTo>
                    <a:pt x="46" y="32"/>
                    <a:pt x="45" y="32"/>
                    <a:pt x="45" y="33"/>
                  </a:cubicBezTo>
                  <a:cubicBezTo>
                    <a:pt x="46" y="32"/>
                    <a:pt x="46" y="33"/>
                    <a:pt x="46" y="33"/>
                  </a:cubicBezTo>
                  <a:cubicBezTo>
                    <a:pt x="46" y="33"/>
                    <a:pt x="45" y="33"/>
                    <a:pt x="46" y="34"/>
                  </a:cubicBezTo>
                  <a:cubicBezTo>
                    <a:pt x="46" y="34"/>
                    <a:pt x="46" y="34"/>
                    <a:pt x="46" y="34"/>
                  </a:cubicBezTo>
                  <a:cubicBezTo>
                    <a:pt x="46" y="34"/>
                    <a:pt x="46" y="34"/>
                    <a:pt x="46" y="34"/>
                  </a:cubicBezTo>
                  <a:cubicBezTo>
                    <a:pt x="46" y="35"/>
                    <a:pt x="45" y="36"/>
                    <a:pt x="44" y="35"/>
                  </a:cubicBezTo>
                  <a:cubicBezTo>
                    <a:pt x="44" y="36"/>
                    <a:pt x="44" y="36"/>
                    <a:pt x="43" y="37"/>
                  </a:cubicBezTo>
                  <a:cubicBezTo>
                    <a:pt x="43" y="37"/>
                    <a:pt x="43" y="38"/>
                    <a:pt x="43" y="37"/>
                  </a:cubicBezTo>
                  <a:cubicBezTo>
                    <a:pt x="43" y="37"/>
                    <a:pt x="43" y="38"/>
                    <a:pt x="42" y="38"/>
                  </a:cubicBezTo>
                  <a:cubicBezTo>
                    <a:pt x="42" y="38"/>
                    <a:pt x="42" y="37"/>
                    <a:pt x="42" y="37"/>
                  </a:cubicBezTo>
                  <a:cubicBezTo>
                    <a:pt x="42" y="38"/>
                    <a:pt x="42" y="38"/>
                    <a:pt x="41" y="38"/>
                  </a:cubicBezTo>
                  <a:cubicBezTo>
                    <a:pt x="41" y="38"/>
                    <a:pt x="41" y="38"/>
                    <a:pt x="41" y="39"/>
                  </a:cubicBezTo>
                  <a:cubicBezTo>
                    <a:pt x="40" y="39"/>
                    <a:pt x="40" y="39"/>
                    <a:pt x="40" y="39"/>
                  </a:cubicBezTo>
                  <a:cubicBezTo>
                    <a:pt x="40" y="40"/>
                    <a:pt x="40" y="39"/>
                    <a:pt x="40" y="40"/>
                  </a:cubicBezTo>
                  <a:cubicBezTo>
                    <a:pt x="40" y="40"/>
                    <a:pt x="40" y="40"/>
                    <a:pt x="40" y="40"/>
                  </a:cubicBezTo>
                  <a:cubicBezTo>
                    <a:pt x="40" y="40"/>
                    <a:pt x="40" y="41"/>
                    <a:pt x="40" y="41"/>
                  </a:cubicBezTo>
                  <a:cubicBezTo>
                    <a:pt x="40" y="41"/>
                    <a:pt x="40" y="42"/>
                    <a:pt x="39" y="42"/>
                  </a:cubicBezTo>
                  <a:cubicBezTo>
                    <a:pt x="40" y="42"/>
                    <a:pt x="40" y="42"/>
                    <a:pt x="40" y="42"/>
                  </a:cubicBezTo>
                  <a:cubicBezTo>
                    <a:pt x="40" y="42"/>
                    <a:pt x="40" y="43"/>
                    <a:pt x="40" y="43"/>
                  </a:cubicBezTo>
                  <a:cubicBezTo>
                    <a:pt x="40" y="43"/>
                    <a:pt x="40" y="44"/>
                    <a:pt x="40" y="44"/>
                  </a:cubicBezTo>
                  <a:cubicBezTo>
                    <a:pt x="40" y="44"/>
                    <a:pt x="40" y="45"/>
                    <a:pt x="40" y="45"/>
                  </a:cubicBezTo>
                  <a:cubicBezTo>
                    <a:pt x="40" y="45"/>
                    <a:pt x="40" y="46"/>
                    <a:pt x="40" y="46"/>
                  </a:cubicBezTo>
                  <a:cubicBezTo>
                    <a:pt x="39" y="46"/>
                    <a:pt x="40" y="47"/>
                    <a:pt x="40" y="47"/>
                  </a:cubicBezTo>
                  <a:cubicBezTo>
                    <a:pt x="40" y="47"/>
                    <a:pt x="39" y="47"/>
                    <a:pt x="39" y="48"/>
                  </a:cubicBezTo>
                  <a:cubicBezTo>
                    <a:pt x="39" y="48"/>
                    <a:pt x="39" y="48"/>
                    <a:pt x="39" y="48"/>
                  </a:cubicBezTo>
                  <a:cubicBezTo>
                    <a:pt x="39" y="49"/>
                    <a:pt x="39" y="49"/>
                    <a:pt x="39" y="49"/>
                  </a:cubicBezTo>
                  <a:cubicBezTo>
                    <a:pt x="39" y="50"/>
                    <a:pt x="40" y="51"/>
                    <a:pt x="39" y="50"/>
                  </a:cubicBezTo>
                  <a:cubicBezTo>
                    <a:pt x="40" y="51"/>
                    <a:pt x="40" y="51"/>
                    <a:pt x="40" y="51"/>
                  </a:cubicBezTo>
                  <a:cubicBezTo>
                    <a:pt x="40" y="51"/>
                    <a:pt x="40" y="51"/>
                    <a:pt x="41" y="51"/>
                  </a:cubicBezTo>
                  <a:cubicBezTo>
                    <a:pt x="41" y="51"/>
                    <a:pt x="41" y="52"/>
                    <a:pt x="41" y="53"/>
                  </a:cubicBezTo>
                  <a:cubicBezTo>
                    <a:pt x="42" y="53"/>
                    <a:pt x="42" y="54"/>
                    <a:pt x="43" y="54"/>
                  </a:cubicBezTo>
                  <a:cubicBezTo>
                    <a:pt x="43" y="54"/>
                    <a:pt x="45" y="56"/>
                    <a:pt x="44" y="57"/>
                  </a:cubicBezTo>
                  <a:cubicBezTo>
                    <a:pt x="45" y="56"/>
                    <a:pt x="46" y="57"/>
                    <a:pt x="47" y="58"/>
                  </a:cubicBezTo>
                  <a:cubicBezTo>
                    <a:pt x="47" y="58"/>
                    <a:pt x="47" y="58"/>
                    <a:pt x="47" y="59"/>
                  </a:cubicBezTo>
                  <a:cubicBezTo>
                    <a:pt x="47" y="58"/>
                    <a:pt x="48" y="58"/>
                    <a:pt x="48" y="58"/>
                  </a:cubicBezTo>
                  <a:cubicBezTo>
                    <a:pt x="48" y="58"/>
                    <a:pt x="48" y="59"/>
                    <a:pt x="48" y="59"/>
                  </a:cubicBezTo>
                  <a:cubicBezTo>
                    <a:pt x="48" y="59"/>
                    <a:pt x="48" y="59"/>
                    <a:pt x="48" y="59"/>
                  </a:cubicBezTo>
                  <a:cubicBezTo>
                    <a:pt x="49" y="59"/>
                    <a:pt x="49" y="60"/>
                    <a:pt x="49" y="60"/>
                  </a:cubicBezTo>
                  <a:cubicBezTo>
                    <a:pt x="49" y="60"/>
                    <a:pt x="48" y="61"/>
                    <a:pt x="48" y="61"/>
                  </a:cubicBezTo>
                  <a:cubicBezTo>
                    <a:pt x="48" y="61"/>
                    <a:pt x="49" y="62"/>
                    <a:pt x="49" y="63"/>
                  </a:cubicBezTo>
                  <a:cubicBezTo>
                    <a:pt x="49" y="63"/>
                    <a:pt x="48" y="62"/>
                    <a:pt x="48" y="62"/>
                  </a:cubicBezTo>
                  <a:cubicBezTo>
                    <a:pt x="48" y="62"/>
                    <a:pt x="47" y="62"/>
                    <a:pt x="47" y="62"/>
                  </a:cubicBezTo>
                  <a:cubicBezTo>
                    <a:pt x="47" y="62"/>
                    <a:pt x="48" y="62"/>
                    <a:pt x="48" y="62"/>
                  </a:cubicBezTo>
                  <a:cubicBezTo>
                    <a:pt x="48" y="62"/>
                    <a:pt x="48" y="63"/>
                    <a:pt x="48" y="63"/>
                  </a:cubicBezTo>
                  <a:cubicBezTo>
                    <a:pt x="48" y="62"/>
                    <a:pt x="49" y="63"/>
                    <a:pt x="49" y="63"/>
                  </a:cubicBezTo>
                  <a:cubicBezTo>
                    <a:pt x="49" y="63"/>
                    <a:pt x="50" y="64"/>
                    <a:pt x="50" y="64"/>
                  </a:cubicBezTo>
                  <a:cubicBezTo>
                    <a:pt x="51" y="65"/>
                    <a:pt x="52" y="66"/>
                    <a:pt x="53" y="67"/>
                  </a:cubicBezTo>
                  <a:cubicBezTo>
                    <a:pt x="53" y="68"/>
                    <a:pt x="54" y="68"/>
                    <a:pt x="55" y="69"/>
                  </a:cubicBezTo>
                  <a:cubicBezTo>
                    <a:pt x="55" y="69"/>
                    <a:pt x="56" y="69"/>
                    <a:pt x="56" y="69"/>
                  </a:cubicBezTo>
                  <a:cubicBezTo>
                    <a:pt x="56" y="70"/>
                    <a:pt x="56" y="70"/>
                    <a:pt x="57" y="71"/>
                  </a:cubicBezTo>
                  <a:cubicBezTo>
                    <a:pt x="57" y="71"/>
                    <a:pt x="57" y="71"/>
                    <a:pt x="57" y="72"/>
                  </a:cubicBezTo>
                  <a:cubicBezTo>
                    <a:pt x="57" y="72"/>
                    <a:pt x="57" y="72"/>
                    <a:pt x="57" y="72"/>
                  </a:cubicBezTo>
                  <a:cubicBezTo>
                    <a:pt x="57" y="71"/>
                    <a:pt x="58" y="72"/>
                    <a:pt x="58" y="73"/>
                  </a:cubicBezTo>
                  <a:cubicBezTo>
                    <a:pt x="59" y="73"/>
                    <a:pt x="60" y="74"/>
                    <a:pt x="62" y="75"/>
                  </a:cubicBezTo>
                  <a:cubicBezTo>
                    <a:pt x="61" y="75"/>
                    <a:pt x="60" y="74"/>
                    <a:pt x="60" y="74"/>
                  </a:cubicBezTo>
                  <a:cubicBezTo>
                    <a:pt x="60" y="75"/>
                    <a:pt x="60" y="75"/>
                    <a:pt x="61" y="75"/>
                  </a:cubicBezTo>
                  <a:cubicBezTo>
                    <a:pt x="61" y="75"/>
                    <a:pt x="62" y="75"/>
                    <a:pt x="61" y="75"/>
                  </a:cubicBezTo>
                  <a:cubicBezTo>
                    <a:pt x="62" y="75"/>
                    <a:pt x="62" y="75"/>
                    <a:pt x="62" y="76"/>
                  </a:cubicBezTo>
                  <a:cubicBezTo>
                    <a:pt x="62" y="76"/>
                    <a:pt x="62" y="76"/>
                    <a:pt x="62" y="76"/>
                  </a:cubicBezTo>
                  <a:cubicBezTo>
                    <a:pt x="63" y="76"/>
                    <a:pt x="64" y="77"/>
                    <a:pt x="64" y="77"/>
                  </a:cubicBezTo>
                  <a:cubicBezTo>
                    <a:pt x="63" y="77"/>
                    <a:pt x="64" y="78"/>
                    <a:pt x="64" y="78"/>
                  </a:cubicBezTo>
                  <a:cubicBezTo>
                    <a:pt x="64" y="79"/>
                    <a:pt x="65" y="78"/>
                    <a:pt x="65" y="78"/>
                  </a:cubicBezTo>
                  <a:cubicBezTo>
                    <a:pt x="65" y="78"/>
                    <a:pt x="65" y="78"/>
                    <a:pt x="66" y="78"/>
                  </a:cubicBezTo>
                  <a:cubicBezTo>
                    <a:pt x="66" y="78"/>
                    <a:pt x="66" y="78"/>
                    <a:pt x="66" y="78"/>
                  </a:cubicBezTo>
                  <a:cubicBezTo>
                    <a:pt x="66" y="78"/>
                    <a:pt x="66" y="79"/>
                    <a:pt x="67" y="79"/>
                  </a:cubicBezTo>
                  <a:cubicBezTo>
                    <a:pt x="66" y="79"/>
                    <a:pt x="66" y="79"/>
                    <a:pt x="66" y="79"/>
                  </a:cubicBezTo>
                  <a:cubicBezTo>
                    <a:pt x="66" y="79"/>
                    <a:pt x="67" y="79"/>
                    <a:pt x="67" y="79"/>
                  </a:cubicBezTo>
                  <a:cubicBezTo>
                    <a:pt x="67" y="79"/>
                    <a:pt x="67" y="79"/>
                    <a:pt x="68" y="79"/>
                  </a:cubicBezTo>
                  <a:cubicBezTo>
                    <a:pt x="66" y="81"/>
                    <a:pt x="69" y="80"/>
                    <a:pt x="68" y="81"/>
                  </a:cubicBezTo>
                  <a:cubicBezTo>
                    <a:pt x="68" y="81"/>
                    <a:pt x="68" y="81"/>
                    <a:pt x="68" y="81"/>
                  </a:cubicBezTo>
                  <a:cubicBezTo>
                    <a:pt x="68" y="81"/>
                    <a:pt x="68" y="80"/>
                    <a:pt x="68" y="80"/>
                  </a:cubicBezTo>
                  <a:cubicBezTo>
                    <a:pt x="68" y="80"/>
                    <a:pt x="69" y="80"/>
                    <a:pt x="69" y="80"/>
                  </a:cubicBezTo>
                  <a:cubicBezTo>
                    <a:pt x="69" y="80"/>
                    <a:pt x="69" y="80"/>
                    <a:pt x="69" y="80"/>
                  </a:cubicBezTo>
                  <a:cubicBezTo>
                    <a:pt x="68" y="80"/>
                    <a:pt x="68" y="81"/>
                    <a:pt x="68" y="81"/>
                  </a:cubicBezTo>
                  <a:cubicBezTo>
                    <a:pt x="69" y="82"/>
                    <a:pt x="70" y="82"/>
                    <a:pt x="70" y="83"/>
                  </a:cubicBezTo>
                  <a:cubicBezTo>
                    <a:pt x="70" y="83"/>
                    <a:pt x="70" y="84"/>
                    <a:pt x="70" y="84"/>
                  </a:cubicBezTo>
                  <a:cubicBezTo>
                    <a:pt x="71" y="84"/>
                    <a:pt x="71" y="85"/>
                    <a:pt x="71" y="85"/>
                  </a:cubicBezTo>
                  <a:cubicBezTo>
                    <a:pt x="72" y="86"/>
                    <a:pt x="72" y="86"/>
                    <a:pt x="72" y="86"/>
                  </a:cubicBezTo>
                  <a:cubicBezTo>
                    <a:pt x="73" y="87"/>
                    <a:pt x="73" y="87"/>
                    <a:pt x="73" y="87"/>
                  </a:cubicBezTo>
                  <a:cubicBezTo>
                    <a:pt x="72" y="87"/>
                    <a:pt x="73" y="88"/>
                    <a:pt x="73" y="87"/>
                  </a:cubicBezTo>
                  <a:cubicBezTo>
                    <a:pt x="74" y="88"/>
                    <a:pt x="74" y="88"/>
                    <a:pt x="74" y="89"/>
                  </a:cubicBezTo>
                  <a:cubicBezTo>
                    <a:pt x="74" y="89"/>
                    <a:pt x="75" y="89"/>
                    <a:pt x="75" y="89"/>
                  </a:cubicBezTo>
                  <a:cubicBezTo>
                    <a:pt x="74" y="88"/>
                    <a:pt x="75" y="88"/>
                    <a:pt x="74" y="88"/>
                  </a:cubicBezTo>
                  <a:cubicBezTo>
                    <a:pt x="75" y="88"/>
                    <a:pt x="75" y="89"/>
                    <a:pt x="75" y="89"/>
                  </a:cubicBezTo>
                  <a:cubicBezTo>
                    <a:pt x="75" y="89"/>
                    <a:pt x="76" y="90"/>
                    <a:pt x="76" y="90"/>
                  </a:cubicBezTo>
                  <a:cubicBezTo>
                    <a:pt x="76" y="90"/>
                    <a:pt x="75" y="91"/>
                    <a:pt x="76" y="91"/>
                  </a:cubicBezTo>
                  <a:cubicBezTo>
                    <a:pt x="76" y="91"/>
                    <a:pt x="76" y="91"/>
                    <a:pt x="76" y="91"/>
                  </a:cubicBezTo>
                  <a:cubicBezTo>
                    <a:pt x="76" y="92"/>
                    <a:pt x="77" y="93"/>
                    <a:pt x="77" y="94"/>
                  </a:cubicBezTo>
                  <a:cubicBezTo>
                    <a:pt x="77" y="94"/>
                    <a:pt x="77" y="94"/>
                    <a:pt x="78" y="95"/>
                  </a:cubicBezTo>
                  <a:cubicBezTo>
                    <a:pt x="78" y="95"/>
                    <a:pt x="78" y="96"/>
                    <a:pt x="78" y="96"/>
                  </a:cubicBezTo>
                  <a:cubicBezTo>
                    <a:pt x="78" y="96"/>
                    <a:pt x="78" y="96"/>
                    <a:pt x="78" y="96"/>
                  </a:cubicBezTo>
                  <a:cubicBezTo>
                    <a:pt x="78" y="97"/>
                    <a:pt x="78" y="97"/>
                    <a:pt x="78" y="97"/>
                  </a:cubicBezTo>
                  <a:cubicBezTo>
                    <a:pt x="78" y="97"/>
                    <a:pt x="79" y="98"/>
                    <a:pt x="79" y="98"/>
                  </a:cubicBezTo>
                  <a:cubicBezTo>
                    <a:pt x="79" y="99"/>
                    <a:pt x="79" y="99"/>
                    <a:pt x="79" y="100"/>
                  </a:cubicBezTo>
                  <a:cubicBezTo>
                    <a:pt x="79" y="100"/>
                    <a:pt x="80" y="102"/>
                    <a:pt x="80" y="102"/>
                  </a:cubicBezTo>
                  <a:cubicBezTo>
                    <a:pt x="80" y="102"/>
                    <a:pt x="80" y="101"/>
                    <a:pt x="80" y="101"/>
                  </a:cubicBezTo>
                  <a:cubicBezTo>
                    <a:pt x="80" y="101"/>
                    <a:pt x="81" y="103"/>
                    <a:pt x="81" y="103"/>
                  </a:cubicBezTo>
                  <a:cubicBezTo>
                    <a:pt x="81" y="104"/>
                    <a:pt x="81" y="104"/>
                    <a:pt x="81" y="105"/>
                  </a:cubicBezTo>
                  <a:cubicBezTo>
                    <a:pt x="81" y="105"/>
                    <a:pt x="81" y="106"/>
                    <a:pt x="81" y="106"/>
                  </a:cubicBezTo>
                  <a:cubicBezTo>
                    <a:pt x="81" y="106"/>
                    <a:pt x="81" y="105"/>
                    <a:pt x="81" y="105"/>
                  </a:cubicBezTo>
                  <a:cubicBezTo>
                    <a:pt x="80" y="105"/>
                    <a:pt x="81" y="106"/>
                    <a:pt x="81" y="106"/>
                  </a:cubicBezTo>
                  <a:cubicBezTo>
                    <a:pt x="81" y="107"/>
                    <a:pt x="82" y="108"/>
                    <a:pt x="81" y="109"/>
                  </a:cubicBezTo>
                  <a:cubicBezTo>
                    <a:pt x="81" y="108"/>
                    <a:pt x="81" y="108"/>
                    <a:pt x="81" y="107"/>
                  </a:cubicBezTo>
                  <a:cubicBezTo>
                    <a:pt x="81" y="108"/>
                    <a:pt x="81" y="109"/>
                    <a:pt x="82" y="109"/>
                  </a:cubicBezTo>
                  <a:cubicBezTo>
                    <a:pt x="82" y="109"/>
                    <a:pt x="82" y="110"/>
                    <a:pt x="82" y="110"/>
                  </a:cubicBezTo>
                  <a:cubicBezTo>
                    <a:pt x="81" y="110"/>
                    <a:pt x="82" y="109"/>
                    <a:pt x="82" y="109"/>
                  </a:cubicBezTo>
                  <a:cubicBezTo>
                    <a:pt x="81" y="109"/>
                    <a:pt x="81" y="109"/>
                    <a:pt x="81" y="109"/>
                  </a:cubicBezTo>
                  <a:cubicBezTo>
                    <a:pt x="81" y="110"/>
                    <a:pt x="81" y="110"/>
                    <a:pt x="82" y="110"/>
                  </a:cubicBezTo>
                  <a:cubicBezTo>
                    <a:pt x="82" y="111"/>
                    <a:pt x="82" y="111"/>
                    <a:pt x="82" y="111"/>
                  </a:cubicBezTo>
                  <a:cubicBezTo>
                    <a:pt x="81" y="111"/>
                    <a:pt x="82" y="112"/>
                    <a:pt x="82" y="112"/>
                  </a:cubicBezTo>
                  <a:cubicBezTo>
                    <a:pt x="82" y="112"/>
                    <a:pt x="82" y="111"/>
                    <a:pt x="82" y="111"/>
                  </a:cubicBezTo>
                  <a:cubicBezTo>
                    <a:pt x="82" y="112"/>
                    <a:pt x="82" y="113"/>
                    <a:pt x="82" y="113"/>
                  </a:cubicBezTo>
                  <a:cubicBezTo>
                    <a:pt x="82" y="114"/>
                    <a:pt x="83" y="114"/>
                    <a:pt x="83" y="114"/>
                  </a:cubicBezTo>
                  <a:cubicBezTo>
                    <a:pt x="83" y="114"/>
                    <a:pt x="84" y="116"/>
                    <a:pt x="84" y="116"/>
                  </a:cubicBezTo>
                  <a:cubicBezTo>
                    <a:pt x="84" y="115"/>
                    <a:pt x="83" y="116"/>
                    <a:pt x="83" y="116"/>
                  </a:cubicBezTo>
                  <a:cubicBezTo>
                    <a:pt x="83" y="117"/>
                    <a:pt x="83" y="117"/>
                    <a:pt x="83" y="117"/>
                  </a:cubicBezTo>
                  <a:cubicBezTo>
                    <a:pt x="84" y="118"/>
                    <a:pt x="84" y="118"/>
                    <a:pt x="84" y="118"/>
                  </a:cubicBezTo>
                  <a:close/>
                  <a:moveTo>
                    <a:pt x="41" y="52"/>
                  </a:moveTo>
                  <a:cubicBezTo>
                    <a:pt x="41" y="52"/>
                    <a:pt x="41" y="52"/>
                    <a:pt x="41" y="52"/>
                  </a:cubicBezTo>
                  <a:cubicBezTo>
                    <a:pt x="41" y="52"/>
                    <a:pt x="41" y="52"/>
                    <a:pt x="41" y="52"/>
                  </a:cubicBezTo>
                  <a:close/>
                  <a:moveTo>
                    <a:pt x="33" y="143"/>
                  </a:moveTo>
                  <a:cubicBezTo>
                    <a:pt x="33" y="143"/>
                    <a:pt x="33" y="143"/>
                    <a:pt x="32" y="143"/>
                  </a:cubicBezTo>
                  <a:cubicBezTo>
                    <a:pt x="32" y="144"/>
                    <a:pt x="32" y="144"/>
                    <a:pt x="32" y="144"/>
                  </a:cubicBezTo>
                  <a:cubicBezTo>
                    <a:pt x="33" y="144"/>
                    <a:pt x="33" y="145"/>
                    <a:pt x="33" y="146"/>
                  </a:cubicBezTo>
                  <a:cubicBezTo>
                    <a:pt x="34" y="146"/>
                    <a:pt x="34" y="147"/>
                    <a:pt x="34" y="147"/>
                  </a:cubicBezTo>
                  <a:cubicBezTo>
                    <a:pt x="34" y="147"/>
                    <a:pt x="34" y="146"/>
                    <a:pt x="34" y="145"/>
                  </a:cubicBezTo>
                  <a:cubicBezTo>
                    <a:pt x="34" y="144"/>
                    <a:pt x="34" y="144"/>
                    <a:pt x="34" y="143"/>
                  </a:cubicBezTo>
                  <a:cubicBezTo>
                    <a:pt x="34" y="143"/>
                    <a:pt x="34" y="142"/>
                    <a:pt x="33" y="143"/>
                  </a:cubicBezTo>
                  <a:close/>
                  <a:moveTo>
                    <a:pt x="53" y="29"/>
                  </a:moveTo>
                  <a:cubicBezTo>
                    <a:pt x="53" y="28"/>
                    <a:pt x="52" y="28"/>
                    <a:pt x="52" y="28"/>
                  </a:cubicBezTo>
                  <a:cubicBezTo>
                    <a:pt x="52" y="28"/>
                    <a:pt x="52" y="29"/>
                    <a:pt x="53" y="29"/>
                  </a:cubicBezTo>
                  <a:close/>
                  <a:moveTo>
                    <a:pt x="57" y="36"/>
                  </a:moveTo>
                  <a:cubicBezTo>
                    <a:pt x="57" y="36"/>
                    <a:pt x="57" y="36"/>
                    <a:pt x="57" y="36"/>
                  </a:cubicBezTo>
                  <a:cubicBezTo>
                    <a:pt x="57" y="36"/>
                    <a:pt x="57" y="36"/>
                    <a:pt x="57" y="36"/>
                  </a:cubicBezTo>
                  <a:close/>
                  <a:moveTo>
                    <a:pt x="81" y="141"/>
                  </a:moveTo>
                  <a:cubicBezTo>
                    <a:pt x="80" y="142"/>
                    <a:pt x="82" y="142"/>
                    <a:pt x="81" y="141"/>
                  </a:cubicBezTo>
                  <a:close/>
                  <a:moveTo>
                    <a:pt x="62" y="142"/>
                  </a:moveTo>
                  <a:cubicBezTo>
                    <a:pt x="62" y="141"/>
                    <a:pt x="62" y="141"/>
                    <a:pt x="62" y="141"/>
                  </a:cubicBezTo>
                  <a:cubicBezTo>
                    <a:pt x="61" y="141"/>
                    <a:pt x="62" y="141"/>
                    <a:pt x="62" y="142"/>
                  </a:cubicBezTo>
                  <a:close/>
                  <a:moveTo>
                    <a:pt x="60" y="162"/>
                  </a:moveTo>
                  <a:cubicBezTo>
                    <a:pt x="60" y="162"/>
                    <a:pt x="60" y="161"/>
                    <a:pt x="60" y="162"/>
                  </a:cubicBezTo>
                  <a:cubicBezTo>
                    <a:pt x="60" y="161"/>
                    <a:pt x="60" y="161"/>
                    <a:pt x="60" y="161"/>
                  </a:cubicBezTo>
                  <a:cubicBezTo>
                    <a:pt x="60" y="161"/>
                    <a:pt x="59" y="162"/>
                    <a:pt x="60" y="162"/>
                  </a:cubicBezTo>
                  <a:close/>
                  <a:moveTo>
                    <a:pt x="54" y="26"/>
                  </a:moveTo>
                  <a:cubicBezTo>
                    <a:pt x="53" y="26"/>
                    <a:pt x="53" y="27"/>
                    <a:pt x="53" y="28"/>
                  </a:cubicBezTo>
                  <a:cubicBezTo>
                    <a:pt x="53" y="28"/>
                    <a:pt x="54" y="27"/>
                    <a:pt x="54" y="27"/>
                  </a:cubicBezTo>
                  <a:cubicBezTo>
                    <a:pt x="54" y="27"/>
                    <a:pt x="54" y="26"/>
                    <a:pt x="54" y="26"/>
                  </a:cubicBezTo>
                  <a:cubicBezTo>
                    <a:pt x="54" y="26"/>
                    <a:pt x="54" y="26"/>
                    <a:pt x="54" y="26"/>
                  </a:cubicBezTo>
                  <a:cubicBezTo>
                    <a:pt x="54" y="26"/>
                    <a:pt x="54" y="26"/>
                    <a:pt x="54" y="26"/>
                  </a:cubicBezTo>
                  <a:close/>
                  <a:moveTo>
                    <a:pt x="60" y="145"/>
                  </a:moveTo>
                  <a:cubicBezTo>
                    <a:pt x="60" y="145"/>
                    <a:pt x="60" y="145"/>
                    <a:pt x="60" y="145"/>
                  </a:cubicBezTo>
                  <a:cubicBezTo>
                    <a:pt x="59" y="145"/>
                    <a:pt x="59" y="145"/>
                    <a:pt x="58" y="145"/>
                  </a:cubicBezTo>
                  <a:cubicBezTo>
                    <a:pt x="57" y="144"/>
                    <a:pt x="57" y="144"/>
                    <a:pt x="56" y="144"/>
                  </a:cubicBezTo>
                  <a:cubicBezTo>
                    <a:pt x="56" y="144"/>
                    <a:pt x="54" y="144"/>
                    <a:pt x="55" y="144"/>
                  </a:cubicBezTo>
                  <a:cubicBezTo>
                    <a:pt x="55" y="145"/>
                    <a:pt x="56" y="144"/>
                    <a:pt x="56" y="145"/>
                  </a:cubicBezTo>
                  <a:cubicBezTo>
                    <a:pt x="57" y="145"/>
                    <a:pt x="57" y="146"/>
                    <a:pt x="57" y="146"/>
                  </a:cubicBezTo>
                  <a:cubicBezTo>
                    <a:pt x="58" y="147"/>
                    <a:pt x="59" y="148"/>
                    <a:pt x="60" y="148"/>
                  </a:cubicBezTo>
                  <a:cubicBezTo>
                    <a:pt x="60" y="147"/>
                    <a:pt x="59" y="146"/>
                    <a:pt x="59" y="146"/>
                  </a:cubicBezTo>
                  <a:cubicBezTo>
                    <a:pt x="60" y="146"/>
                    <a:pt x="60" y="147"/>
                    <a:pt x="60" y="147"/>
                  </a:cubicBezTo>
                  <a:cubicBezTo>
                    <a:pt x="60" y="147"/>
                    <a:pt x="61" y="146"/>
                    <a:pt x="61" y="146"/>
                  </a:cubicBezTo>
                  <a:cubicBezTo>
                    <a:pt x="61" y="146"/>
                    <a:pt x="60" y="146"/>
                    <a:pt x="60" y="145"/>
                  </a:cubicBezTo>
                  <a:close/>
                  <a:moveTo>
                    <a:pt x="61" y="141"/>
                  </a:moveTo>
                  <a:cubicBezTo>
                    <a:pt x="61" y="141"/>
                    <a:pt x="60" y="140"/>
                    <a:pt x="60" y="140"/>
                  </a:cubicBezTo>
                  <a:cubicBezTo>
                    <a:pt x="61" y="141"/>
                    <a:pt x="60" y="141"/>
                    <a:pt x="60" y="142"/>
                  </a:cubicBezTo>
                  <a:cubicBezTo>
                    <a:pt x="60" y="142"/>
                    <a:pt x="61" y="143"/>
                    <a:pt x="61" y="143"/>
                  </a:cubicBezTo>
                  <a:cubicBezTo>
                    <a:pt x="61" y="143"/>
                    <a:pt x="61" y="142"/>
                    <a:pt x="61" y="142"/>
                  </a:cubicBezTo>
                  <a:cubicBezTo>
                    <a:pt x="62" y="142"/>
                    <a:pt x="61" y="141"/>
                    <a:pt x="61" y="141"/>
                  </a:cubicBezTo>
                  <a:close/>
                  <a:moveTo>
                    <a:pt x="54" y="27"/>
                  </a:moveTo>
                  <a:cubicBezTo>
                    <a:pt x="54" y="27"/>
                    <a:pt x="54" y="27"/>
                    <a:pt x="54" y="28"/>
                  </a:cubicBezTo>
                  <a:cubicBezTo>
                    <a:pt x="54" y="28"/>
                    <a:pt x="54" y="28"/>
                    <a:pt x="53" y="28"/>
                  </a:cubicBezTo>
                  <a:cubicBezTo>
                    <a:pt x="54" y="28"/>
                    <a:pt x="53" y="28"/>
                    <a:pt x="54" y="28"/>
                  </a:cubicBezTo>
                  <a:cubicBezTo>
                    <a:pt x="53" y="28"/>
                    <a:pt x="54" y="27"/>
                    <a:pt x="54" y="27"/>
                  </a:cubicBezTo>
                  <a:close/>
                  <a:moveTo>
                    <a:pt x="49" y="28"/>
                  </a:moveTo>
                  <a:cubicBezTo>
                    <a:pt x="49" y="28"/>
                    <a:pt x="49" y="28"/>
                    <a:pt x="48" y="28"/>
                  </a:cubicBezTo>
                  <a:cubicBezTo>
                    <a:pt x="49" y="28"/>
                    <a:pt x="48" y="28"/>
                    <a:pt x="48" y="28"/>
                  </a:cubicBezTo>
                  <a:cubicBezTo>
                    <a:pt x="48" y="29"/>
                    <a:pt x="49" y="29"/>
                    <a:pt x="49" y="29"/>
                  </a:cubicBezTo>
                  <a:cubicBezTo>
                    <a:pt x="49" y="29"/>
                    <a:pt x="49" y="30"/>
                    <a:pt x="50" y="30"/>
                  </a:cubicBezTo>
                  <a:cubicBezTo>
                    <a:pt x="50" y="29"/>
                    <a:pt x="50" y="29"/>
                    <a:pt x="50" y="29"/>
                  </a:cubicBezTo>
                  <a:cubicBezTo>
                    <a:pt x="50" y="29"/>
                    <a:pt x="49" y="29"/>
                    <a:pt x="49" y="29"/>
                  </a:cubicBezTo>
                  <a:cubicBezTo>
                    <a:pt x="50" y="29"/>
                    <a:pt x="50" y="29"/>
                    <a:pt x="50" y="29"/>
                  </a:cubicBezTo>
                  <a:cubicBezTo>
                    <a:pt x="50" y="29"/>
                    <a:pt x="50" y="29"/>
                    <a:pt x="50" y="29"/>
                  </a:cubicBezTo>
                  <a:cubicBezTo>
                    <a:pt x="50" y="29"/>
                    <a:pt x="50" y="29"/>
                    <a:pt x="50" y="29"/>
                  </a:cubicBezTo>
                  <a:cubicBezTo>
                    <a:pt x="50" y="29"/>
                    <a:pt x="49" y="28"/>
                    <a:pt x="49" y="28"/>
                  </a:cubicBezTo>
                  <a:close/>
                  <a:moveTo>
                    <a:pt x="54" y="27"/>
                  </a:moveTo>
                  <a:cubicBezTo>
                    <a:pt x="55" y="27"/>
                    <a:pt x="55" y="25"/>
                    <a:pt x="55" y="25"/>
                  </a:cubicBezTo>
                  <a:cubicBezTo>
                    <a:pt x="54" y="25"/>
                    <a:pt x="54" y="26"/>
                    <a:pt x="54" y="26"/>
                  </a:cubicBezTo>
                  <a:cubicBezTo>
                    <a:pt x="54" y="26"/>
                    <a:pt x="54" y="27"/>
                    <a:pt x="54" y="27"/>
                  </a:cubicBezTo>
                  <a:close/>
                  <a:moveTo>
                    <a:pt x="47" y="28"/>
                  </a:moveTo>
                  <a:cubicBezTo>
                    <a:pt x="47" y="28"/>
                    <a:pt x="47" y="28"/>
                    <a:pt x="47" y="28"/>
                  </a:cubicBezTo>
                  <a:cubicBezTo>
                    <a:pt x="47" y="28"/>
                    <a:pt x="48" y="29"/>
                    <a:pt x="48" y="29"/>
                  </a:cubicBezTo>
                  <a:cubicBezTo>
                    <a:pt x="48" y="28"/>
                    <a:pt x="48" y="28"/>
                    <a:pt x="47" y="27"/>
                  </a:cubicBezTo>
                  <a:cubicBezTo>
                    <a:pt x="46" y="27"/>
                    <a:pt x="47" y="29"/>
                    <a:pt x="47" y="2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8" name="Venezuela"/>
            <p:cNvSpPr>
              <a:spLocks noEditPoints="1"/>
            </p:cNvSpPr>
            <p:nvPr/>
          </p:nvSpPr>
          <p:spPr bwMode="auto">
            <a:xfrm>
              <a:off x="3231178" y="4178955"/>
              <a:ext cx="476982" cy="458983"/>
            </a:xfrm>
            <a:custGeom>
              <a:avLst/>
              <a:gdLst/>
              <a:ahLst/>
              <a:cxnLst>
                <a:cxn ang="0">
                  <a:pos x="129" y="45"/>
                </a:cxn>
                <a:cxn ang="0">
                  <a:pos x="124" y="56"/>
                </a:cxn>
                <a:cxn ang="0">
                  <a:pos x="117" y="61"/>
                </a:cxn>
                <a:cxn ang="0">
                  <a:pos x="121" y="77"/>
                </a:cxn>
                <a:cxn ang="0">
                  <a:pos x="113" y="87"/>
                </a:cxn>
                <a:cxn ang="0">
                  <a:pos x="101" y="91"/>
                </a:cxn>
                <a:cxn ang="0">
                  <a:pos x="89" y="91"/>
                </a:cxn>
                <a:cxn ang="0">
                  <a:pos x="86" y="93"/>
                </a:cxn>
                <a:cxn ang="0">
                  <a:pos x="90" y="108"/>
                </a:cxn>
                <a:cxn ang="0">
                  <a:pos x="87" y="117"/>
                </a:cxn>
                <a:cxn ang="0">
                  <a:pos x="77" y="123"/>
                </a:cxn>
                <a:cxn ang="0">
                  <a:pos x="66" y="126"/>
                </a:cxn>
                <a:cxn ang="0">
                  <a:pos x="58" y="111"/>
                </a:cxn>
                <a:cxn ang="0">
                  <a:pos x="55" y="99"/>
                </a:cxn>
                <a:cxn ang="0">
                  <a:pos x="52" y="78"/>
                </a:cxn>
                <a:cxn ang="0">
                  <a:pos x="55" y="65"/>
                </a:cxn>
                <a:cxn ang="0">
                  <a:pos x="40" y="66"/>
                </a:cxn>
                <a:cxn ang="0">
                  <a:pos x="26" y="56"/>
                </a:cxn>
                <a:cxn ang="0">
                  <a:pos x="11" y="54"/>
                </a:cxn>
                <a:cxn ang="0">
                  <a:pos x="7" y="40"/>
                </a:cxn>
                <a:cxn ang="0">
                  <a:pos x="4" y="27"/>
                </a:cxn>
                <a:cxn ang="0">
                  <a:pos x="10" y="12"/>
                </a:cxn>
                <a:cxn ang="0">
                  <a:pos x="22" y="4"/>
                </a:cxn>
                <a:cxn ang="0">
                  <a:pos x="18" y="18"/>
                </a:cxn>
                <a:cxn ang="0">
                  <a:pos x="14" y="30"/>
                </a:cxn>
                <a:cxn ang="0">
                  <a:pos x="15" y="33"/>
                </a:cxn>
                <a:cxn ang="0">
                  <a:pos x="23" y="27"/>
                </a:cxn>
                <a:cxn ang="0">
                  <a:pos x="19" y="19"/>
                </a:cxn>
                <a:cxn ang="0">
                  <a:pos x="24" y="12"/>
                </a:cxn>
                <a:cxn ang="0">
                  <a:pos x="34" y="8"/>
                </a:cxn>
                <a:cxn ang="0">
                  <a:pos x="35" y="6"/>
                </a:cxn>
                <a:cxn ang="0">
                  <a:pos x="37" y="4"/>
                </a:cxn>
                <a:cxn ang="0">
                  <a:pos x="48" y="10"/>
                </a:cxn>
                <a:cxn ang="0">
                  <a:pos x="53" y="19"/>
                </a:cxn>
                <a:cxn ang="0">
                  <a:pos x="71" y="17"/>
                </a:cxn>
                <a:cxn ang="0">
                  <a:pos x="77" y="23"/>
                </a:cxn>
                <a:cxn ang="0">
                  <a:pos x="88" y="21"/>
                </a:cxn>
                <a:cxn ang="0">
                  <a:pos x="93" y="18"/>
                </a:cxn>
                <a:cxn ang="0">
                  <a:pos x="94" y="17"/>
                </a:cxn>
                <a:cxn ang="0">
                  <a:pos x="112" y="17"/>
                </a:cxn>
                <a:cxn ang="0">
                  <a:pos x="101" y="21"/>
                </a:cxn>
                <a:cxn ang="0">
                  <a:pos x="101" y="23"/>
                </a:cxn>
                <a:cxn ang="0">
                  <a:pos x="105" y="22"/>
                </a:cxn>
                <a:cxn ang="0">
                  <a:pos x="110" y="26"/>
                </a:cxn>
                <a:cxn ang="0">
                  <a:pos x="113" y="27"/>
                </a:cxn>
                <a:cxn ang="0">
                  <a:pos x="121" y="30"/>
                </a:cxn>
                <a:cxn ang="0">
                  <a:pos x="118" y="40"/>
                </a:cxn>
                <a:cxn ang="0">
                  <a:pos x="120" y="41"/>
                </a:cxn>
                <a:cxn ang="0">
                  <a:pos x="130" y="44"/>
                </a:cxn>
                <a:cxn ang="0">
                  <a:pos x="68" y="5"/>
                </a:cxn>
                <a:cxn ang="0">
                  <a:pos x="80" y="15"/>
                </a:cxn>
                <a:cxn ang="0">
                  <a:pos x="92" y="13"/>
                </a:cxn>
                <a:cxn ang="0">
                  <a:pos x="115" y="40"/>
                </a:cxn>
                <a:cxn ang="0">
                  <a:pos x="120" y="39"/>
                </a:cxn>
                <a:cxn ang="0">
                  <a:pos x="118" y="39"/>
                </a:cxn>
                <a:cxn ang="0">
                  <a:pos x="118" y="39"/>
                </a:cxn>
                <a:cxn ang="0">
                  <a:pos x="121" y="38"/>
                </a:cxn>
                <a:cxn ang="0">
                  <a:pos x="123" y="39"/>
                </a:cxn>
                <a:cxn ang="0">
                  <a:pos x="121" y="40"/>
                </a:cxn>
                <a:cxn ang="0">
                  <a:pos x="123" y="39"/>
                </a:cxn>
                <a:cxn ang="0">
                  <a:pos x="122" y="38"/>
                </a:cxn>
                <a:cxn ang="0">
                  <a:pos x="122" y="34"/>
                </a:cxn>
                <a:cxn ang="0">
                  <a:pos x="122" y="37"/>
                </a:cxn>
              </a:cxnLst>
              <a:rect l="0" t="0" r="r" b="b"/>
              <a:pathLst>
                <a:path w="132" h="127">
                  <a:moveTo>
                    <a:pt x="93" y="16"/>
                  </a:moveTo>
                  <a:cubicBezTo>
                    <a:pt x="92" y="16"/>
                    <a:pt x="92" y="16"/>
                    <a:pt x="92" y="16"/>
                  </a:cubicBezTo>
                  <a:cubicBezTo>
                    <a:pt x="92" y="15"/>
                    <a:pt x="93" y="16"/>
                    <a:pt x="93" y="16"/>
                  </a:cubicBezTo>
                  <a:close/>
                  <a:moveTo>
                    <a:pt x="87" y="5"/>
                  </a:moveTo>
                  <a:cubicBezTo>
                    <a:pt x="88" y="4"/>
                    <a:pt x="87" y="3"/>
                    <a:pt x="87" y="4"/>
                  </a:cubicBezTo>
                  <a:cubicBezTo>
                    <a:pt x="86" y="4"/>
                    <a:pt x="87" y="4"/>
                    <a:pt x="87" y="5"/>
                  </a:cubicBezTo>
                  <a:close/>
                  <a:moveTo>
                    <a:pt x="130" y="44"/>
                  </a:moveTo>
                  <a:cubicBezTo>
                    <a:pt x="130" y="44"/>
                    <a:pt x="129" y="44"/>
                    <a:pt x="129" y="45"/>
                  </a:cubicBezTo>
                  <a:cubicBezTo>
                    <a:pt x="129" y="46"/>
                    <a:pt x="128" y="46"/>
                    <a:pt x="128" y="46"/>
                  </a:cubicBezTo>
                  <a:cubicBezTo>
                    <a:pt x="127" y="47"/>
                    <a:pt x="127" y="47"/>
                    <a:pt x="126" y="48"/>
                  </a:cubicBezTo>
                  <a:cubicBezTo>
                    <a:pt x="125" y="48"/>
                    <a:pt x="125" y="48"/>
                    <a:pt x="124" y="48"/>
                  </a:cubicBezTo>
                  <a:cubicBezTo>
                    <a:pt x="124" y="48"/>
                    <a:pt x="123" y="49"/>
                    <a:pt x="123" y="50"/>
                  </a:cubicBezTo>
                  <a:cubicBezTo>
                    <a:pt x="123" y="50"/>
                    <a:pt x="123" y="51"/>
                    <a:pt x="122" y="51"/>
                  </a:cubicBezTo>
                  <a:cubicBezTo>
                    <a:pt x="121" y="52"/>
                    <a:pt x="123" y="53"/>
                    <a:pt x="123" y="54"/>
                  </a:cubicBezTo>
                  <a:cubicBezTo>
                    <a:pt x="123" y="54"/>
                    <a:pt x="122" y="55"/>
                    <a:pt x="123" y="55"/>
                  </a:cubicBezTo>
                  <a:cubicBezTo>
                    <a:pt x="123" y="56"/>
                    <a:pt x="124" y="56"/>
                    <a:pt x="124" y="56"/>
                  </a:cubicBezTo>
                  <a:cubicBezTo>
                    <a:pt x="124" y="55"/>
                    <a:pt x="125" y="55"/>
                    <a:pt x="126" y="56"/>
                  </a:cubicBezTo>
                  <a:cubicBezTo>
                    <a:pt x="126" y="56"/>
                    <a:pt x="126" y="57"/>
                    <a:pt x="125" y="57"/>
                  </a:cubicBezTo>
                  <a:cubicBezTo>
                    <a:pt x="125" y="57"/>
                    <a:pt x="125" y="58"/>
                    <a:pt x="125" y="58"/>
                  </a:cubicBezTo>
                  <a:cubicBezTo>
                    <a:pt x="125" y="58"/>
                    <a:pt x="123" y="59"/>
                    <a:pt x="123" y="59"/>
                  </a:cubicBezTo>
                  <a:cubicBezTo>
                    <a:pt x="122" y="59"/>
                    <a:pt x="122" y="60"/>
                    <a:pt x="121" y="60"/>
                  </a:cubicBezTo>
                  <a:cubicBezTo>
                    <a:pt x="121" y="60"/>
                    <a:pt x="120" y="59"/>
                    <a:pt x="120" y="59"/>
                  </a:cubicBezTo>
                  <a:cubicBezTo>
                    <a:pt x="120" y="59"/>
                    <a:pt x="120" y="60"/>
                    <a:pt x="119" y="60"/>
                  </a:cubicBezTo>
                  <a:cubicBezTo>
                    <a:pt x="119" y="61"/>
                    <a:pt x="118" y="60"/>
                    <a:pt x="117" y="61"/>
                  </a:cubicBezTo>
                  <a:cubicBezTo>
                    <a:pt x="116" y="62"/>
                    <a:pt x="118" y="63"/>
                    <a:pt x="117" y="64"/>
                  </a:cubicBezTo>
                  <a:cubicBezTo>
                    <a:pt x="117" y="65"/>
                    <a:pt x="117" y="65"/>
                    <a:pt x="118" y="65"/>
                  </a:cubicBezTo>
                  <a:cubicBezTo>
                    <a:pt x="118" y="66"/>
                    <a:pt x="117" y="66"/>
                    <a:pt x="117" y="67"/>
                  </a:cubicBezTo>
                  <a:cubicBezTo>
                    <a:pt x="116" y="67"/>
                    <a:pt x="116" y="68"/>
                    <a:pt x="115" y="68"/>
                  </a:cubicBezTo>
                  <a:cubicBezTo>
                    <a:pt x="115" y="69"/>
                    <a:pt x="115" y="69"/>
                    <a:pt x="115" y="70"/>
                  </a:cubicBezTo>
                  <a:cubicBezTo>
                    <a:pt x="116" y="71"/>
                    <a:pt x="117" y="71"/>
                    <a:pt x="117" y="72"/>
                  </a:cubicBezTo>
                  <a:cubicBezTo>
                    <a:pt x="118" y="73"/>
                    <a:pt x="118" y="74"/>
                    <a:pt x="119" y="75"/>
                  </a:cubicBezTo>
                  <a:cubicBezTo>
                    <a:pt x="120" y="75"/>
                    <a:pt x="120" y="76"/>
                    <a:pt x="121" y="77"/>
                  </a:cubicBezTo>
                  <a:cubicBezTo>
                    <a:pt x="121" y="77"/>
                    <a:pt x="121" y="77"/>
                    <a:pt x="122" y="78"/>
                  </a:cubicBezTo>
                  <a:cubicBezTo>
                    <a:pt x="122" y="79"/>
                    <a:pt x="122" y="80"/>
                    <a:pt x="121" y="81"/>
                  </a:cubicBezTo>
                  <a:cubicBezTo>
                    <a:pt x="121" y="82"/>
                    <a:pt x="120" y="82"/>
                    <a:pt x="120" y="82"/>
                  </a:cubicBezTo>
                  <a:cubicBezTo>
                    <a:pt x="119" y="82"/>
                    <a:pt x="119" y="83"/>
                    <a:pt x="119" y="83"/>
                  </a:cubicBezTo>
                  <a:cubicBezTo>
                    <a:pt x="119" y="85"/>
                    <a:pt x="117" y="85"/>
                    <a:pt x="116" y="85"/>
                  </a:cubicBezTo>
                  <a:cubicBezTo>
                    <a:pt x="114" y="84"/>
                    <a:pt x="116" y="86"/>
                    <a:pt x="115" y="86"/>
                  </a:cubicBezTo>
                  <a:cubicBezTo>
                    <a:pt x="114" y="86"/>
                    <a:pt x="114" y="86"/>
                    <a:pt x="113" y="86"/>
                  </a:cubicBezTo>
                  <a:cubicBezTo>
                    <a:pt x="113" y="86"/>
                    <a:pt x="113" y="87"/>
                    <a:pt x="113" y="87"/>
                  </a:cubicBezTo>
                  <a:cubicBezTo>
                    <a:pt x="112" y="88"/>
                    <a:pt x="111" y="87"/>
                    <a:pt x="111" y="88"/>
                  </a:cubicBezTo>
                  <a:cubicBezTo>
                    <a:pt x="110" y="88"/>
                    <a:pt x="110" y="89"/>
                    <a:pt x="109" y="89"/>
                  </a:cubicBezTo>
                  <a:cubicBezTo>
                    <a:pt x="108" y="89"/>
                    <a:pt x="108" y="88"/>
                    <a:pt x="107" y="89"/>
                  </a:cubicBezTo>
                  <a:cubicBezTo>
                    <a:pt x="107" y="90"/>
                    <a:pt x="106" y="89"/>
                    <a:pt x="105" y="89"/>
                  </a:cubicBezTo>
                  <a:cubicBezTo>
                    <a:pt x="105" y="88"/>
                    <a:pt x="104" y="88"/>
                    <a:pt x="104" y="89"/>
                  </a:cubicBezTo>
                  <a:cubicBezTo>
                    <a:pt x="103" y="89"/>
                    <a:pt x="103" y="89"/>
                    <a:pt x="103" y="90"/>
                  </a:cubicBezTo>
                  <a:cubicBezTo>
                    <a:pt x="103" y="90"/>
                    <a:pt x="102" y="90"/>
                    <a:pt x="102" y="90"/>
                  </a:cubicBezTo>
                  <a:cubicBezTo>
                    <a:pt x="101" y="90"/>
                    <a:pt x="101" y="90"/>
                    <a:pt x="101" y="91"/>
                  </a:cubicBezTo>
                  <a:cubicBezTo>
                    <a:pt x="100" y="92"/>
                    <a:pt x="102" y="94"/>
                    <a:pt x="100" y="95"/>
                  </a:cubicBezTo>
                  <a:cubicBezTo>
                    <a:pt x="99" y="95"/>
                    <a:pt x="99" y="95"/>
                    <a:pt x="98" y="95"/>
                  </a:cubicBezTo>
                  <a:cubicBezTo>
                    <a:pt x="98" y="94"/>
                    <a:pt x="97" y="93"/>
                    <a:pt x="97" y="93"/>
                  </a:cubicBezTo>
                  <a:cubicBezTo>
                    <a:pt x="96" y="92"/>
                    <a:pt x="95" y="90"/>
                    <a:pt x="94" y="91"/>
                  </a:cubicBezTo>
                  <a:cubicBezTo>
                    <a:pt x="94" y="91"/>
                    <a:pt x="94" y="92"/>
                    <a:pt x="94" y="92"/>
                  </a:cubicBezTo>
                  <a:cubicBezTo>
                    <a:pt x="93" y="92"/>
                    <a:pt x="93" y="91"/>
                    <a:pt x="93" y="91"/>
                  </a:cubicBezTo>
                  <a:cubicBezTo>
                    <a:pt x="92" y="91"/>
                    <a:pt x="91" y="91"/>
                    <a:pt x="91" y="91"/>
                  </a:cubicBezTo>
                  <a:cubicBezTo>
                    <a:pt x="90" y="91"/>
                    <a:pt x="90" y="91"/>
                    <a:pt x="89" y="91"/>
                  </a:cubicBezTo>
                  <a:cubicBezTo>
                    <a:pt x="88" y="92"/>
                    <a:pt x="88" y="90"/>
                    <a:pt x="87" y="89"/>
                  </a:cubicBezTo>
                  <a:cubicBezTo>
                    <a:pt x="86" y="88"/>
                    <a:pt x="85" y="89"/>
                    <a:pt x="84" y="89"/>
                  </a:cubicBezTo>
                  <a:cubicBezTo>
                    <a:pt x="83" y="89"/>
                    <a:pt x="83" y="89"/>
                    <a:pt x="83" y="88"/>
                  </a:cubicBezTo>
                  <a:cubicBezTo>
                    <a:pt x="83" y="88"/>
                    <a:pt x="82" y="87"/>
                    <a:pt x="81" y="87"/>
                  </a:cubicBezTo>
                  <a:cubicBezTo>
                    <a:pt x="81" y="88"/>
                    <a:pt x="81" y="88"/>
                    <a:pt x="82" y="88"/>
                  </a:cubicBezTo>
                  <a:cubicBezTo>
                    <a:pt x="82" y="89"/>
                    <a:pt x="82" y="89"/>
                    <a:pt x="82" y="90"/>
                  </a:cubicBezTo>
                  <a:cubicBezTo>
                    <a:pt x="83" y="91"/>
                    <a:pt x="83" y="91"/>
                    <a:pt x="84" y="92"/>
                  </a:cubicBezTo>
                  <a:cubicBezTo>
                    <a:pt x="84" y="93"/>
                    <a:pt x="85" y="93"/>
                    <a:pt x="86" y="93"/>
                  </a:cubicBezTo>
                  <a:cubicBezTo>
                    <a:pt x="86" y="94"/>
                    <a:pt x="87" y="94"/>
                    <a:pt x="87" y="95"/>
                  </a:cubicBezTo>
                  <a:cubicBezTo>
                    <a:pt x="87" y="96"/>
                    <a:pt x="86" y="96"/>
                    <a:pt x="86" y="97"/>
                  </a:cubicBezTo>
                  <a:cubicBezTo>
                    <a:pt x="86" y="98"/>
                    <a:pt x="87" y="98"/>
                    <a:pt x="87" y="99"/>
                  </a:cubicBezTo>
                  <a:cubicBezTo>
                    <a:pt x="86" y="100"/>
                    <a:pt x="87" y="100"/>
                    <a:pt x="87" y="101"/>
                  </a:cubicBezTo>
                  <a:cubicBezTo>
                    <a:pt x="87" y="102"/>
                    <a:pt x="88" y="102"/>
                    <a:pt x="88" y="103"/>
                  </a:cubicBezTo>
                  <a:cubicBezTo>
                    <a:pt x="88" y="104"/>
                    <a:pt x="89" y="105"/>
                    <a:pt x="88" y="106"/>
                  </a:cubicBezTo>
                  <a:cubicBezTo>
                    <a:pt x="88" y="106"/>
                    <a:pt x="88" y="107"/>
                    <a:pt x="88" y="107"/>
                  </a:cubicBezTo>
                  <a:cubicBezTo>
                    <a:pt x="89" y="107"/>
                    <a:pt x="89" y="107"/>
                    <a:pt x="90" y="108"/>
                  </a:cubicBezTo>
                  <a:cubicBezTo>
                    <a:pt x="91" y="108"/>
                    <a:pt x="92" y="107"/>
                    <a:pt x="92" y="107"/>
                  </a:cubicBezTo>
                  <a:cubicBezTo>
                    <a:pt x="93" y="108"/>
                    <a:pt x="93" y="107"/>
                    <a:pt x="94" y="108"/>
                  </a:cubicBezTo>
                  <a:cubicBezTo>
                    <a:pt x="95" y="108"/>
                    <a:pt x="95" y="109"/>
                    <a:pt x="94" y="110"/>
                  </a:cubicBezTo>
                  <a:cubicBezTo>
                    <a:pt x="94" y="111"/>
                    <a:pt x="94" y="111"/>
                    <a:pt x="93" y="111"/>
                  </a:cubicBezTo>
                  <a:cubicBezTo>
                    <a:pt x="92" y="111"/>
                    <a:pt x="92" y="111"/>
                    <a:pt x="91" y="112"/>
                  </a:cubicBezTo>
                  <a:cubicBezTo>
                    <a:pt x="91" y="112"/>
                    <a:pt x="90" y="113"/>
                    <a:pt x="90" y="113"/>
                  </a:cubicBezTo>
                  <a:cubicBezTo>
                    <a:pt x="89" y="113"/>
                    <a:pt x="88" y="113"/>
                    <a:pt x="88" y="113"/>
                  </a:cubicBezTo>
                  <a:cubicBezTo>
                    <a:pt x="87" y="115"/>
                    <a:pt x="88" y="116"/>
                    <a:pt x="87" y="117"/>
                  </a:cubicBezTo>
                  <a:cubicBezTo>
                    <a:pt x="87" y="117"/>
                    <a:pt x="86" y="118"/>
                    <a:pt x="86" y="118"/>
                  </a:cubicBezTo>
                  <a:cubicBezTo>
                    <a:pt x="85" y="118"/>
                    <a:pt x="85" y="119"/>
                    <a:pt x="85" y="119"/>
                  </a:cubicBezTo>
                  <a:cubicBezTo>
                    <a:pt x="84" y="119"/>
                    <a:pt x="85" y="117"/>
                    <a:pt x="84" y="118"/>
                  </a:cubicBezTo>
                  <a:cubicBezTo>
                    <a:pt x="83" y="118"/>
                    <a:pt x="83" y="119"/>
                    <a:pt x="82" y="120"/>
                  </a:cubicBezTo>
                  <a:cubicBezTo>
                    <a:pt x="82" y="120"/>
                    <a:pt x="81" y="121"/>
                    <a:pt x="81" y="120"/>
                  </a:cubicBezTo>
                  <a:cubicBezTo>
                    <a:pt x="80" y="120"/>
                    <a:pt x="80" y="121"/>
                    <a:pt x="79" y="121"/>
                  </a:cubicBezTo>
                  <a:cubicBezTo>
                    <a:pt x="79" y="121"/>
                    <a:pt x="78" y="122"/>
                    <a:pt x="78" y="122"/>
                  </a:cubicBezTo>
                  <a:cubicBezTo>
                    <a:pt x="77" y="122"/>
                    <a:pt x="77" y="122"/>
                    <a:pt x="77" y="123"/>
                  </a:cubicBezTo>
                  <a:cubicBezTo>
                    <a:pt x="77" y="123"/>
                    <a:pt x="77" y="124"/>
                    <a:pt x="76" y="124"/>
                  </a:cubicBezTo>
                  <a:cubicBezTo>
                    <a:pt x="75" y="124"/>
                    <a:pt x="75" y="125"/>
                    <a:pt x="75" y="125"/>
                  </a:cubicBezTo>
                  <a:cubicBezTo>
                    <a:pt x="74" y="126"/>
                    <a:pt x="74" y="126"/>
                    <a:pt x="74" y="127"/>
                  </a:cubicBezTo>
                  <a:cubicBezTo>
                    <a:pt x="73" y="127"/>
                    <a:pt x="73" y="127"/>
                    <a:pt x="73" y="126"/>
                  </a:cubicBezTo>
                  <a:cubicBezTo>
                    <a:pt x="73" y="125"/>
                    <a:pt x="74" y="124"/>
                    <a:pt x="73" y="123"/>
                  </a:cubicBezTo>
                  <a:cubicBezTo>
                    <a:pt x="71" y="123"/>
                    <a:pt x="70" y="125"/>
                    <a:pt x="69" y="125"/>
                  </a:cubicBezTo>
                  <a:cubicBezTo>
                    <a:pt x="68" y="126"/>
                    <a:pt x="68" y="126"/>
                    <a:pt x="68" y="126"/>
                  </a:cubicBezTo>
                  <a:cubicBezTo>
                    <a:pt x="67" y="126"/>
                    <a:pt x="67" y="126"/>
                    <a:pt x="66" y="126"/>
                  </a:cubicBezTo>
                  <a:cubicBezTo>
                    <a:pt x="65" y="126"/>
                    <a:pt x="65" y="126"/>
                    <a:pt x="65" y="125"/>
                  </a:cubicBezTo>
                  <a:cubicBezTo>
                    <a:pt x="64" y="124"/>
                    <a:pt x="63" y="124"/>
                    <a:pt x="62" y="123"/>
                  </a:cubicBezTo>
                  <a:cubicBezTo>
                    <a:pt x="62" y="122"/>
                    <a:pt x="61" y="122"/>
                    <a:pt x="60" y="121"/>
                  </a:cubicBezTo>
                  <a:cubicBezTo>
                    <a:pt x="60" y="120"/>
                    <a:pt x="60" y="119"/>
                    <a:pt x="60" y="119"/>
                  </a:cubicBezTo>
                  <a:cubicBezTo>
                    <a:pt x="60" y="118"/>
                    <a:pt x="60" y="117"/>
                    <a:pt x="59" y="117"/>
                  </a:cubicBezTo>
                  <a:cubicBezTo>
                    <a:pt x="59" y="116"/>
                    <a:pt x="59" y="115"/>
                    <a:pt x="59" y="114"/>
                  </a:cubicBezTo>
                  <a:cubicBezTo>
                    <a:pt x="59" y="114"/>
                    <a:pt x="58" y="113"/>
                    <a:pt x="58" y="112"/>
                  </a:cubicBezTo>
                  <a:cubicBezTo>
                    <a:pt x="58" y="112"/>
                    <a:pt x="58" y="111"/>
                    <a:pt x="58" y="111"/>
                  </a:cubicBezTo>
                  <a:cubicBezTo>
                    <a:pt x="57" y="111"/>
                    <a:pt x="57" y="110"/>
                    <a:pt x="57" y="109"/>
                  </a:cubicBezTo>
                  <a:cubicBezTo>
                    <a:pt x="57" y="109"/>
                    <a:pt x="58" y="109"/>
                    <a:pt x="57" y="108"/>
                  </a:cubicBezTo>
                  <a:cubicBezTo>
                    <a:pt x="57" y="108"/>
                    <a:pt x="56" y="107"/>
                    <a:pt x="56" y="107"/>
                  </a:cubicBezTo>
                  <a:cubicBezTo>
                    <a:pt x="56" y="107"/>
                    <a:pt x="55" y="106"/>
                    <a:pt x="55" y="105"/>
                  </a:cubicBezTo>
                  <a:cubicBezTo>
                    <a:pt x="54" y="105"/>
                    <a:pt x="54" y="105"/>
                    <a:pt x="54" y="104"/>
                  </a:cubicBezTo>
                  <a:cubicBezTo>
                    <a:pt x="53" y="103"/>
                    <a:pt x="53" y="104"/>
                    <a:pt x="52" y="103"/>
                  </a:cubicBezTo>
                  <a:cubicBezTo>
                    <a:pt x="52" y="103"/>
                    <a:pt x="51" y="103"/>
                    <a:pt x="51" y="104"/>
                  </a:cubicBezTo>
                  <a:cubicBezTo>
                    <a:pt x="51" y="102"/>
                    <a:pt x="53" y="100"/>
                    <a:pt x="55" y="99"/>
                  </a:cubicBezTo>
                  <a:cubicBezTo>
                    <a:pt x="55" y="98"/>
                    <a:pt x="57" y="97"/>
                    <a:pt x="56" y="96"/>
                  </a:cubicBezTo>
                  <a:cubicBezTo>
                    <a:pt x="55" y="95"/>
                    <a:pt x="55" y="94"/>
                    <a:pt x="55" y="94"/>
                  </a:cubicBezTo>
                  <a:cubicBezTo>
                    <a:pt x="55" y="93"/>
                    <a:pt x="54" y="93"/>
                    <a:pt x="53" y="92"/>
                  </a:cubicBezTo>
                  <a:cubicBezTo>
                    <a:pt x="53" y="92"/>
                    <a:pt x="53" y="91"/>
                    <a:pt x="53" y="90"/>
                  </a:cubicBezTo>
                  <a:cubicBezTo>
                    <a:pt x="52" y="89"/>
                    <a:pt x="52" y="88"/>
                    <a:pt x="52" y="87"/>
                  </a:cubicBezTo>
                  <a:cubicBezTo>
                    <a:pt x="52" y="86"/>
                    <a:pt x="51" y="85"/>
                    <a:pt x="51" y="84"/>
                  </a:cubicBezTo>
                  <a:cubicBezTo>
                    <a:pt x="52" y="83"/>
                    <a:pt x="52" y="82"/>
                    <a:pt x="52" y="81"/>
                  </a:cubicBezTo>
                  <a:cubicBezTo>
                    <a:pt x="52" y="80"/>
                    <a:pt x="53" y="79"/>
                    <a:pt x="52" y="78"/>
                  </a:cubicBezTo>
                  <a:cubicBezTo>
                    <a:pt x="52" y="78"/>
                    <a:pt x="52" y="77"/>
                    <a:pt x="52" y="77"/>
                  </a:cubicBezTo>
                  <a:cubicBezTo>
                    <a:pt x="52" y="76"/>
                    <a:pt x="52" y="76"/>
                    <a:pt x="52" y="75"/>
                  </a:cubicBezTo>
                  <a:cubicBezTo>
                    <a:pt x="53" y="75"/>
                    <a:pt x="54" y="74"/>
                    <a:pt x="54" y="74"/>
                  </a:cubicBezTo>
                  <a:cubicBezTo>
                    <a:pt x="54" y="73"/>
                    <a:pt x="54" y="73"/>
                    <a:pt x="54" y="73"/>
                  </a:cubicBezTo>
                  <a:cubicBezTo>
                    <a:pt x="54" y="72"/>
                    <a:pt x="54" y="71"/>
                    <a:pt x="54" y="71"/>
                  </a:cubicBezTo>
                  <a:cubicBezTo>
                    <a:pt x="55" y="70"/>
                    <a:pt x="56" y="69"/>
                    <a:pt x="56" y="69"/>
                  </a:cubicBezTo>
                  <a:cubicBezTo>
                    <a:pt x="57" y="68"/>
                    <a:pt x="55" y="67"/>
                    <a:pt x="56" y="66"/>
                  </a:cubicBezTo>
                  <a:cubicBezTo>
                    <a:pt x="55" y="66"/>
                    <a:pt x="55" y="65"/>
                    <a:pt x="55" y="65"/>
                  </a:cubicBezTo>
                  <a:cubicBezTo>
                    <a:pt x="54" y="65"/>
                    <a:pt x="53" y="65"/>
                    <a:pt x="52" y="65"/>
                  </a:cubicBezTo>
                  <a:cubicBezTo>
                    <a:pt x="52" y="65"/>
                    <a:pt x="51" y="66"/>
                    <a:pt x="51" y="66"/>
                  </a:cubicBezTo>
                  <a:cubicBezTo>
                    <a:pt x="50" y="66"/>
                    <a:pt x="50" y="66"/>
                    <a:pt x="49" y="66"/>
                  </a:cubicBezTo>
                  <a:cubicBezTo>
                    <a:pt x="49" y="66"/>
                    <a:pt x="49" y="66"/>
                    <a:pt x="48" y="66"/>
                  </a:cubicBezTo>
                  <a:cubicBezTo>
                    <a:pt x="47" y="66"/>
                    <a:pt x="47" y="66"/>
                    <a:pt x="46" y="66"/>
                  </a:cubicBezTo>
                  <a:cubicBezTo>
                    <a:pt x="46" y="66"/>
                    <a:pt x="45" y="67"/>
                    <a:pt x="44" y="67"/>
                  </a:cubicBezTo>
                  <a:cubicBezTo>
                    <a:pt x="44" y="67"/>
                    <a:pt x="43" y="66"/>
                    <a:pt x="42" y="66"/>
                  </a:cubicBezTo>
                  <a:cubicBezTo>
                    <a:pt x="41" y="66"/>
                    <a:pt x="41" y="66"/>
                    <a:pt x="40" y="66"/>
                  </a:cubicBezTo>
                  <a:cubicBezTo>
                    <a:pt x="40" y="67"/>
                    <a:pt x="39" y="68"/>
                    <a:pt x="39" y="67"/>
                  </a:cubicBezTo>
                  <a:cubicBezTo>
                    <a:pt x="38" y="67"/>
                    <a:pt x="38" y="66"/>
                    <a:pt x="37" y="67"/>
                  </a:cubicBezTo>
                  <a:cubicBezTo>
                    <a:pt x="37" y="67"/>
                    <a:pt x="36" y="66"/>
                    <a:pt x="35" y="64"/>
                  </a:cubicBezTo>
                  <a:cubicBezTo>
                    <a:pt x="35" y="64"/>
                    <a:pt x="34" y="63"/>
                    <a:pt x="34" y="63"/>
                  </a:cubicBezTo>
                  <a:cubicBezTo>
                    <a:pt x="33" y="61"/>
                    <a:pt x="32" y="60"/>
                    <a:pt x="31" y="58"/>
                  </a:cubicBezTo>
                  <a:cubicBezTo>
                    <a:pt x="30" y="57"/>
                    <a:pt x="29" y="58"/>
                    <a:pt x="28" y="58"/>
                  </a:cubicBezTo>
                  <a:cubicBezTo>
                    <a:pt x="28" y="57"/>
                    <a:pt x="27" y="57"/>
                    <a:pt x="27" y="57"/>
                  </a:cubicBezTo>
                  <a:cubicBezTo>
                    <a:pt x="26" y="56"/>
                    <a:pt x="26" y="56"/>
                    <a:pt x="26" y="56"/>
                  </a:cubicBezTo>
                  <a:cubicBezTo>
                    <a:pt x="25" y="56"/>
                    <a:pt x="25" y="56"/>
                    <a:pt x="24" y="56"/>
                  </a:cubicBezTo>
                  <a:cubicBezTo>
                    <a:pt x="23" y="57"/>
                    <a:pt x="23" y="57"/>
                    <a:pt x="22" y="57"/>
                  </a:cubicBezTo>
                  <a:cubicBezTo>
                    <a:pt x="21" y="58"/>
                    <a:pt x="20" y="58"/>
                    <a:pt x="20" y="57"/>
                  </a:cubicBezTo>
                  <a:cubicBezTo>
                    <a:pt x="19" y="57"/>
                    <a:pt x="19" y="57"/>
                    <a:pt x="18" y="57"/>
                  </a:cubicBezTo>
                  <a:cubicBezTo>
                    <a:pt x="18" y="57"/>
                    <a:pt x="17" y="57"/>
                    <a:pt x="16" y="57"/>
                  </a:cubicBezTo>
                  <a:cubicBezTo>
                    <a:pt x="16" y="57"/>
                    <a:pt x="15" y="57"/>
                    <a:pt x="14" y="57"/>
                  </a:cubicBezTo>
                  <a:cubicBezTo>
                    <a:pt x="13" y="58"/>
                    <a:pt x="12" y="56"/>
                    <a:pt x="11" y="56"/>
                  </a:cubicBezTo>
                  <a:cubicBezTo>
                    <a:pt x="11" y="55"/>
                    <a:pt x="11" y="54"/>
                    <a:pt x="11" y="54"/>
                  </a:cubicBezTo>
                  <a:cubicBezTo>
                    <a:pt x="11" y="53"/>
                    <a:pt x="10" y="53"/>
                    <a:pt x="10" y="53"/>
                  </a:cubicBezTo>
                  <a:cubicBezTo>
                    <a:pt x="8" y="53"/>
                    <a:pt x="8" y="51"/>
                    <a:pt x="8" y="50"/>
                  </a:cubicBezTo>
                  <a:cubicBezTo>
                    <a:pt x="8" y="49"/>
                    <a:pt x="9" y="48"/>
                    <a:pt x="8" y="48"/>
                  </a:cubicBezTo>
                  <a:cubicBezTo>
                    <a:pt x="8" y="47"/>
                    <a:pt x="9" y="47"/>
                    <a:pt x="9" y="46"/>
                  </a:cubicBezTo>
                  <a:cubicBezTo>
                    <a:pt x="9" y="46"/>
                    <a:pt x="10" y="46"/>
                    <a:pt x="10" y="46"/>
                  </a:cubicBezTo>
                  <a:cubicBezTo>
                    <a:pt x="10" y="45"/>
                    <a:pt x="9" y="44"/>
                    <a:pt x="9" y="44"/>
                  </a:cubicBezTo>
                  <a:cubicBezTo>
                    <a:pt x="9" y="43"/>
                    <a:pt x="10" y="42"/>
                    <a:pt x="9" y="42"/>
                  </a:cubicBezTo>
                  <a:cubicBezTo>
                    <a:pt x="8" y="41"/>
                    <a:pt x="8" y="41"/>
                    <a:pt x="7" y="40"/>
                  </a:cubicBezTo>
                  <a:cubicBezTo>
                    <a:pt x="7" y="39"/>
                    <a:pt x="6" y="38"/>
                    <a:pt x="6" y="36"/>
                  </a:cubicBezTo>
                  <a:cubicBezTo>
                    <a:pt x="6" y="36"/>
                    <a:pt x="6" y="33"/>
                    <a:pt x="5" y="34"/>
                  </a:cubicBezTo>
                  <a:cubicBezTo>
                    <a:pt x="4" y="35"/>
                    <a:pt x="4" y="33"/>
                    <a:pt x="4" y="32"/>
                  </a:cubicBezTo>
                  <a:cubicBezTo>
                    <a:pt x="4" y="32"/>
                    <a:pt x="2" y="33"/>
                    <a:pt x="2" y="33"/>
                  </a:cubicBezTo>
                  <a:cubicBezTo>
                    <a:pt x="0" y="34"/>
                    <a:pt x="1" y="33"/>
                    <a:pt x="1" y="32"/>
                  </a:cubicBezTo>
                  <a:cubicBezTo>
                    <a:pt x="2" y="31"/>
                    <a:pt x="2" y="31"/>
                    <a:pt x="2" y="30"/>
                  </a:cubicBezTo>
                  <a:cubicBezTo>
                    <a:pt x="3" y="29"/>
                    <a:pt x="3" y="29"/>
                    <a:pt x="3" y="28"/>
                  </a:cubicBezTo>
                  <a:cubicBezTo>
                    <a:pt x="4" y="28"/>
                    <a:pt x="4" y="27"/>
                    <a:pt x="4" y="27"/>
                  </a:cubicBezTo>
                  <a:cubicBezTo>
                    <a:pt x="5" y="26"/>
                    <a:pt x="4" y="25"/>
                    <a:pt x="5" y="25"/>
                  </a:cubicBezTo>
                  <a:cubicBezTo>
                    <a:pt x="5" y="24"/>
                    <a:pt x="5" y="23"/>
                    <a:pt x="5" y="23"/>
                  </a:cubicBezTo>
                  <a:cubicBezTo>
                    <a:pt x="5" y="22"/>
                    <a:pt x="5" y="21"/>
                    <a:pt x="6" y="20"/>
                  </a:cubicBezTo>
                  <a:cubicBezTo>
                    <a:pt x="6" y="19"/>
                    <a:pt x="6" y="19"/>
                    <a:pt x="7" y="18"/>
                  </a:cubicBezTo>
                  <a:cubicBezTo>
                    <a:pt x="7" y="17"/>
                    <a:pt x="7" y="17"/>
                    <a:pt x="7" y="16"/>
                  </a:cubicBezTo>
                  <a:cubicBezTo>
                    <a:pt x="8" y="16"/>
                    <a:pt x="8" y="15"/>
                    <a:pt x="8" y="15"/>
                  </a:cubicBezTo>
                  <a:cubicBezTo>
                    <a:pt x="9" y="14"/>
                    <a:pt x="9" y="14"/>
                    <a:pt x="10" y="13"/>
                  </a:cubicBezTo>
                  <a:cubicBezTo>
                    <a:pt x="10" y="13"/>
                    <a:pt x="10" y="12"/>
                    <a:pt x="10" y="12"/>
                  </a:cubicBezTo>
                  <a:cubicBezTo>
                    <a:pt x="11" y="12"/>
                    <a:pt x="11" y="12"/>
                    <a:pt x="12" y="12"/>
                  </a:cubicBezTo>
                  <a:cubicBezTo>
                    <a:pt x="12" y="12"/>
                    <a:pt x="12" y="12"/>
                    <a:pt x="12" y="12"/>
                  </a:cubicBezTo>
                  <a:cubicBezTo>
                    <a:pt x="13" y="11"/>
                    <a:pt x="13" y="11"/>
                    <a:pt x="13" y="10"/>
                  </a:cubicBezTo>
                  <a:cubicBezTo>
                    <a:pt x="14" y="9"/>
                    <a:pt x="14" y="9"/>
                    <a:pt x="15" y="8"/>
                  </a:cubicBezTo>
                  <a:cubicBezTo>
                    <a:pt x="15" y="7"/>
                    <a:pt x="15" y="7"/>
                    <a:pt x="15" y="6"/>
                  </a:cubicBezTo>
                  <a:cubicBezTo>
                    <a:pt x="16" y="6"/>
                    <a:pt x="17" y="6"/>
                    <a:pt x="18" y="6"/>
                  </a:cubicBezTo>
                  <a:cubicBezTo>
                    <a:pt x="19" y="5"/>
                    <a:pt x="19" y="5"/>
                    <a:pt x="20" y="5"/>
                  </a:cubicBezTo>
                  <a:cubicBezTo>
                    <a:pt x="21" y="5"/>
                    <a:pt x="21" y="4"/>
                    <a:pt x="22" y="4"/>
                  </a:cubicBezTo>
                  <a:cubicBezTo>
                    <a:pt x="21" y="6"/>
                    <a:pt x="20" y="6"/>
                    <a:pt x="18" y="6"/>
                  </a:cubicBezTo>
                  <a:cubicBezTo>
                    <a:pt x="16" y="6"/>
                    <a:pt x="15" y="7"/>
                    <a:pt x="15" y="9"/>
                  </a:cubicBezTo>
                  <a:cubicBezTo>
                    <a:pt x="16" y="10"/>
                    <a:pt x="16" y="11"/>
                    <a:pt x="17" y="12"/>
                  </a:cubicBezTo>
                  <a:cubicBezTo>
                    <a:pt x="17" y="12"/>
                    <a:pt x="18" y="13"/>
                    <a:pt x="18" y="13"/>
                  </a:cubicBezTo>
                  <a:cubicBezTo>
                    <a:pt x="19" y="14"/>
                    <a:pt x="18" y="13"/>
                    <a:pt x="18" y="13"/>
                  </a:cubicBezTo>
                  <a:cubicBezTo>
                    <a:pt x="17" y="13"/>
                    <a:pt x="17" y="14"/>
                    <a:pt x="17" y="14"/>
                  </a:cubicBezTo>
                  <a:cubicBezTo>
                    <a:pt x="18" y="15"/>
                    <a:pt x="18" y="16"/>
                    <a:pt x="18" y="16"/>
                  </a:cubicBezTo>
                  <a:cubicBezTo>
                    <a:pt x="19" y="17"/>
                    <a:pt x="18" y="17"/>
                    <a:pt x="18" y="18"/>
                  </a:cubicBezTo>
                  <a:cubicBezTo>
                    <a:pt x="18" y="19"/>
                    <a:pt x="18" y="19"/>
                    <a:pt x="17" y="20"/>
                  </a:cubicBezTo>
                  <a:cubicBezTo>
                    <a:pt x="17" y="20"/>
                    <a:pt x="16" y="21"/>
                    <a:pt x="16" y="22"/>
                  </a:cubicBezTo>
                  <a:cubicBezTo>
                    <a:pt x="15" y="23"/>
                    <a:pt x="14" y="23"/>
                    <a:pt x="14" y="24"/>
                  </a:cubicBezTo>
                  <a:cubicBezTo>
                    <a:pt x="14" y="25"/>
                    <a:pt x="13" y="26"/>
                    <a:pt x="13" y="27"/>
                  </a:cubicBezTo>
                  <a:cubicBezTo>
                    <a:pt x="13" y="27"/>
                    <a:pt x="13" y="28"/>
                    <a:pt x="14" y="28"/>
                  </a:cubicBezTo>
                  <a:cubicBezTo>
                    <a:pt x="14" y="28"/>
                    <a:pt x="14" y="29"/>
                    <a:pt x="14" y="29"/>
                  </a:cubicBezTo>
                  <a:cubicBezTo>
                    <a:pt x="14" y="29"/>
                    <a:pt x="14" y="29"/>
                    <a:pt x="14" y="29"/>
                  </a:cubicBezTo>
                  <a:cubicBezTo>
                    <a:pt x="14" y="29"/>
                    <a:pt x="14" y="30"/>
                    <a:pt x="14" y="30"/>
                  </a:cubicBezTo>
                  <a:cubicBezTo>
                    <a:pt x="13" y="30"/>
                    <a:pt x="14" y="30"/>
                    <a:pt x="14" y="30"/>
                  </a:cubicBezTo>
                  <a:cubicBezTo>
                    <a:pt x="14" y="30"/>
                    <a:pt x="14" y="30"/>
                    <a:pt x="14" y="30"/>
                  </a:cubicBezTo>
                  <a:cubicBezTo>
                    <a:pt x="15" y="30"/>
                    <a:pt x="15" y="30"/>
                    <a:pt x="15" y="30"/>
                  </a:cubicBezTo>
                  <a:cubicBezTo>
                    <a:pt x="15" y="30"/>
                    <a:pt x="15" y="30"/>
                    <a:pt x="15" y="31"/>
                  </a:cubicBezTo>
                  <a:cubicBezTo>
                    <a:pt x="15" y="30"/>
                    <a:pt x="15" y="31"/>
                    <a:pt x="15" y="31"/>
                  </a:cubicBezTo>
                  <a:cubicBezTo>
                    <a:pt x="15" y="30"/>
                    <a:pt x="16" y="32"/>
                    <a:pt x="16" y="31"/>
                  </a:cubicBezTo>
                  <a:cubicBezTo>
                    <a:pt x="16" y="32"/>
                    <a:pt x="16" y="32"/>
                    <a:pt x="16" y="32"/>
                  </a:cubicBezTo>
                  <a:cubicBezTo>
                    <a:pt x="16" y="32"/>
                    <a:pt x="15" y="33"/>
                    <a:pt x="15" y="33"/>
                  </a:cubicBezTo>
                  <a:cubicBezTo>
                    <a:pt x="16" y="33"/>
                    <a:pt x="16" y="33"/>
                    <a:pt x="16" y="33"/>
                  </a:cubicBezTo>
                  <a:cubicBezTo>
                    <a:pt x="16" y="33"/>
                    <a:pt x="16" y="34"/>
                    <a:pt x="16" y="34"/>
                  </a:cubicBezTo>
                  <a:cubicBezTo>
                    <a:pt x="16" y="35"/>
                    <a:pt x="17" y="35"/>
                    <a:pt x="17" y="35"/>
                  </a:cubicBezTo>
                  <a:cubicBezTo>
                    <a:pt x="17" y="35"/>
                    <a:pt x="18" y="35"/>
                    <a:pt x="18" y="35"/>
                  </a:cubicBezTo>
                  <a:cubicBezTo>
                    <a:pt x="19" y="35"/>
                    <a:pt x="20" y="34"/>
                    <a:pt x="20" y="34"/>
                  </a:cubicBezTo>
                  <a:cubicBezTo>
                    <a:pt x="21" y="34"/>
                    <a:pt x="21" y="33"/>
                    <a:pt x="22" y="32"/>
                  </a:cubicBezTo>
                  <a:cubicBezTo>
                    <a:pt x="23" y="32"/>
                    <a:pt x="23" y="31"/>
                    <a:pt x="23" y="30"/>
                  </a:cubicBezTo>
                  <a:cubicBezTo>
                    <a:pt x="23" y="29"/>
                    <a:pt x="23" y="28"/>
                    <a:pt x="23" y="27"/>
                  </a:cubicBezTo>
                  <a:cubicBezTo>
                    <a:pt x="23" y="27"/>
                    <a:pt x="23" y="27"/>
                    <a:pt x="23" y="27"/>
                  </a:cubicBezTo>
                  <a:cubicBezTo>
                    <a:pt x="23" y="26"/>
                    <a:pt x="23" y="26"/>
                    <a:pt x="22" y="25"/>
                  </a:cubicBezTo>
                  <a:cubicBezTo>
                    <a:pt x="22" y="25"/>
                    <a:pt x="22" y="25"/>
                    <a:pt x="22" y="24"/>
                  </a:cubicBezTo>
                  <a:cubicBezTo>
                    <a:pt x="21" y="24"/>
                    <a:pt x="21" y="23"/>
                    <a:pt x="21" y="23"/>
                  </a:cubicBezTo>
                  <a:cubicBezTo>
                    <a:pt x="21" y="23"/>
                    <a:pt x="21" y="22"/>
                    <a:pt x="21" y="22"/>
                  </a:cubicBezTo>
                  <a:cubicBezTo>
                    <a:pt x="20" y="22"/>
                    <a:pt x="20" y="21"/>
                    <a:pt x="20" y="21"/>
                  </a:cubicBezTo>
                  <a:cubicBezTo>
                    <a:pt x="20" y="20"/>
                    <a:pt x="19" y="20"/>
                    <a:pt x="19" y="19"/>
                  </a:cubicBezTo>
                  <a:cubicBezTo>
                    <a:pt x="20" y="19"/>
                    <a:pt x="20" y="19"/>
                    <a:pt x="19" y="19"/>
                  </a:cubicBezTo>
                  <a:cubicBezTo>
                    <a:pt x="19" y="18"/>
                    <a:pt x="19" y="18"/>
                    <a:pt x="19" y="18"/>
                  </a:cubicBezTo>
                  <a:cubicBezTo>
                    <a:pt x="19" y="18"/>
                    <a:pt x="19" y="18"/>
                    <a:pt x="19" y="18"/>
                  </a:cubicBezTo>
                  <a:cubicBezTo>
                    <a:pt x="19" y="17"/>
                    <a:pt x="19" y="17"/>
                    <a:pt x="19" y="17"/>
                  </a:cubicBezTo>
                  <a:cubicBezTo>
                    <a:pt x="19" y="16"/>
                    <a:pt x="19" y="15"/>
                    <a:pt x="19" y="15"/>
                  </a:cubicBezTo>
                  <a:cubicBezTo>
                    <a:pt x="20" y="15"/>
                    <a:pt x="20" y="16"/>
                    <a:pt x="20" y="15"/>
                  </a:cubicBezTo>
                  <a:cubicBezTo>
                    <a:pt x="20" y="15"/>
                    <a:pt x="20" y="14"/>
                    <a:pt x="20" y="14"/>
                  </a:cubicBezTo>
                  <a:cubicBezTo>
                    <a:pt x="19" y="14"/>
                    <a:pt x="21" y="14"/>
                    <a:pt x="21" y="13"/>
                  </a:cubicBezTo>
                  <a:cubicBezTo>
                    <a:pt x="22" y="13"/>
                    <a:pt x="23" y="13"/>
                    <a:pt x="24" y="12"/>
                  </a:cubicBezTo>
                  <a:cubicBezTo>
                    <a:pt x="25" y="11"/>
                    <a:pt x="27" y="11"/>
                    <a:pt x="28" y="11"/>
                  </a:cubicBezTo>
                  <a:cubicBezTo>
                    <a:pt x="28" y="11"/>
                    <a:pt x="29" y="11"/>
                    <a:pt x="29" y="11"/>
                  </a:cubicBezTo>
                  <a:cubicBezTo>
                    <a:pt x="29" y="11"/>
                    <a:pt x="30" y="10"/>
                    <a:pt x="29" y="10"/>
                  </a:cubicBezTo>
                  <a:cubicBezTo>
                    <a:pt x="29" y="10"/>
                    <a:pt x="32" y="10"/>
                    <a:pt x="32" y="9"/>
                  </a:cubicBezTo>
                  <a:cubicBezTo>
                    <a:pt x="33" y="9"/>
                    <a:pt x="33" y="9"/>
                    <a:pt x="33" y="8"/>
                  </a:cubicBezTo>
                  <a:cubicBezTo>
                    <a:pt x="33" y="8"/>
                    <a:pt x="33" y="8"/>
                    <a:pt x="34" y="9"/>
                  </a:cubicBezTo>
                  <a:cubicBezTo>
                    <a:pt x="33" y="8"/>
                    <a:pt x="34" y="8"/>
                    <a:pt x="34" y="8"/>
                  </a:cubicBezTo>
                  <a:cubicBezTo>
                    <a:pt x="34" y="8"/>
                    <a:pt x="34" y="8"/>
                    <a:pt x="34" y="8"/>
                  </a:cubicBezTo>
                  <a:cubicBezTo>
                    <a:pt x="34" y="8"/>
                    <a:pt x="34" y="8"/>
                    <a:pt x="34" y="8"/>
                  </a:cubicBezTo>
                  <a:cubicBezTo>
                    <a:pt x="34" y="8"/>
                    <a:pt x="34" y="8"/>
                    <a:pt x="34" y="8"/>
                  </a:cubicBezTo>
                  <a:cubicBezTo>
                    <a:pt x="33" y="8"/>
                    <a:pt x="33" y="7"/>
                    <a:pt x="33" y="7"/>
                  </a:cubicBezTo>
                  <a:cubicBezTo>
                    <a:pt x="34" y="7"/>
                    <a:pt x="35" y="8"/>
                    <a:pt x="35" y="8"/>
                  </a:cubicBezTo>
                  <a:cubicBezTo>
                    <a:pt x="35" y="8"/>
                    <a:pt x="35" y="9"/>
                    <a:pt x="36" y="9"/>
                  </a:cubicBezTo>
                  <a:cubicBezTo>
                    <a:pt x="37" y="8"/>
                    <a:pt x="37" y="7"/>
                    <a:pt x="36" y="6"/>
                  </a:cubicBezTo>
                  <a:cubicBezTo>
                    <a:pt x="36" y="6"/>
                    <a:pt x="36" y="6"/>
                    <a:pt x="36" y="6"/>
                  </a:cubicBezTo>
                  <a:cubicBezTo>
                    <a:pt x="36" y="6"/>
                    <a:pt x="35" y="6"/>
                    <a:pt x="35" y="6"/>
                  </a:cubicBezTo>
                  <a:cubicBezTo>
                    <a:pt x="35" y="6"/>
                    <a:pt x="34" y="6"/>
                    <a:pt x="33" y="7"/>
                  </a:cubicBezTo>
                  <a:cubicBezTo>
                    <a:pt x="33" y="7"/>
                    <a:pt x="32" y="7"/>
                    <a:pt x="32" y="6"/>
                  </a:cubicBezTo>
                  <a:cubicBezTo>
                    <a:pt x="32" y="6"/>
                    <a:pt x="33" y="4"/>
                    <a:pt x="32" y="5"/>
                  </a:cubicBezTo>
                  <a:cubicBezTo>
                    <a:pt x="32" y="5"/>
                    <a:pt x="32" y="4"/>
                    <a:pt x="32" y="4"/>
                  </a:cubicBezTo>
                  <a:cubicBezTo>
                    <a:pt x="32" y="3"/>
                    <a:pt x="32" y="3"/>
                    <a:pt x="33" y="2"/>
                  </a:cubicBezTo>
                  <a:cubicBezTo>
                    <a:pt x="33" y="2"/>
                    <a:pt x="33" y="1"/>
                    <a:pt x="34" y="1"/>
                  </a:cubicBezTo>
                  <a:cubicBezTo>
                    <a:pt x="34" y="1"/>
                    <a:pt x="34" y="0"/>
                    <a:pt x="35" y="0"/>
                  </a:cubicBezTo>
                  <a:cubicBezTo>
                    <a:pt x="37" y="1"/>
                    <a:pt x="36" y="3"/>
                    <a:pt x="37" y="4"/>
                  </a:cubicBezTo>
                  <a:cubicBezTo>
                    <a:pt x="37" y="5"/>
                    <a:pt x="37" y="7"/>
                    <a:pt x="38" y="8"/>
                  </a:cubicBezTo>
                  <a:cubicBezTo>
                    <a:pt x="38" y="8"/>
                    <a:pt x="38" y="8"/>
                    <a:pt x="39" y="8"/>
                  </a:cubicBezTo>
                  <a:cubicBezTo>
                    <a:pt x="39" y="8"/>
                    <a:pt x="40" y="8"/>
                    <a:pt x="40" y="8"/>
                  </a:cubicBezTo>
                  <a:cubicBezTo>
                    <a:pt x="41" y="8"/>
                    <a:pt x="41" y="8"/>
                    <a:pt x="42" y="8"/>
                  </a:cubicBezTo>
                  <a:cubicBezTo>
                    <a:pt x="43" y="8"/>
                    <a:pt x="43" y="8"/>
                    <a:pt x="44" y="8"/>
                  </a:cubicBezTo>
                  <a:cubicBezTo>
                    <a:pt x="44" y="9"/>
                    <a:pt x="45" y="8"/>
                    <a:pt x="46" y="9"/>
                  </a:cubicBezTo>
                  <a:cubicBezTo>
                    <a:pt x="46" y="9"/>
                    <a:pt x="46" y="9"/>
                    <a:pt x="47" y="9"/>
                  </a:cubicBezTo>
                  <a:cubicBezTo>
                    <a:pt x="47" y="10"/>
                    <a:pt x="48" y="10"/>
                    <a:pt x="48" y="10"/>
                  </a:cubicBezTo>
                  <a:cubicBezTo>
                    <a:pt x="49" y="11"/>
                    <a:pt x="49" y="11"/>
                    <a:pt x="49" y="11"/>
                  </a:cubicBezTo>
                  <a:cubicBezTo>
                    <a:pt x="49" y="11"/>
                    <a:pt x="50" y="11"/>
                    <a:pt x="50" y="11"/>
                  </a:cubicBezTo>
                  <a:cubicBezTo>
                    <a:pt x="50" y="11"/>
                    <a:pt x="50" y="12"/>
                    <a:pt x="50" y="12"/>
                  </a:cubicBezTo>
                  <a:cubicBezTo>
                    <a:pt x="50" y="13"/>
                    <a:pt x="51" y="14"/>
                    <a:pt x="51" y="14"/>
                  </a:cubicBezTo>
                  <a:cubicBezTo>
                    <a:pt x="50" y="14"/>
                    <a:pt x="50" y="14"/>
                    <a:pt x="50" y="14"/>
                  </a:cubicBezTo>
                  <a:cubicBezTo>
                    <a:pt x="50" y="14"/>
                    <a:pt x="52" y="15"/>
                    <a:pt x="51" y="15"/>
                  </a:cubicBezTo>
                  <a:cubicBezTo>
                    <a:pt x="50" y="15"/>
                    <a:pt x="50" y="17"/>
                    <a:pt x="51" y="18"/>
                  </a:cubicBezTo>
                  <a:cubicBezTo>
                    <a:pt x="51" y="19"/>
                    <a:pt x="52" y="19"/>
                    <a:pt x="53" y="19"/>
                  </a:cubicBezTo>
                  <a:cubicBezTo>
                    <a:pt x="53" y="19"/>
                    <a:pt x="54" y="19"/>
                    <a:pt x="54" y="19"/>
                  </a:cubicBezTo>
                  <a:cubicBezTo>
                    <a:pt x="55" y="19"/>
                    <a:pt x="56" y="19"/>
                    <a:pt x="56" y="19"/>
                  </a:cubicBezTo>
                  <a:cubicBezTo>
                    <a:pt x="57" y="19"/>
                    <a:pt x="58" y="19"/>
                    <a:pt x="59" y="18"/>
                  </a:cubicBezTo>
                  <a:cubicBezTo>
                    <a:pt x="60" y="18"/>
                    <a:pt x="61" y="18"/>
                    <a:pt x="62" y="18"/>
                  </a:cubicBezTo>
                  <a:cubicBezTo>
                    <a:pt x="63" y="18"/>
                    <a:pt x="65" y="18"/>
                    <a:pt x="66" y="18"/>
                  </a:cubicBezTo>
                  <a:cubicBezTo>
                    <a:pt x="66" y="18"/>
                    <a:pt x="67" y="17"/>
                    <a:pt x="68" y="17"/>
                  </a:cubicBezTo>
                  <a:cubicBezTo>
                    <a:pt x="68" y="18"/>
                    <a:pt x="69" y="18"/>
                    <a:pt x="69" y="18"/>
                  </a:cubicBezTo>
                  <a:cubicBezTo>
                    <a:pt x="70" y="17"/>
                    <a:pt x="70" y="17"/>
                    <a:pt x="71" y="17"/>
                  </a:cubicBezTo>
                  <a:cubicBezTo>
                    <a:pt x="71" y="18"/>
                    <a:pt x="72" y="18"/>
                    <a:pt x="72" y="18"/>
                  </a:cubicBezTo>
                  <a:cubicBezTo>
                    <a:pt x="72" y="18"/>
                    <a:pt x="71" y="18"/>
                    <a:pt x="71" y="18"/>
                  </a:cubicBezTo>
                  <a:cubicBezTo>
                    <a:pt x="71" y="19"/>
                    <a:pt x="71" y="19"/>
                    <a:pt x="72" y="19"/>
                  </a:cubicBezTo>
                  <a:cubicBezTo>
                    <a:pt x="72" y="20"/>
                    <a:pt x="73" y="20"/>
                    <a:pt x="73" y="21"/>
                  </a:cubicBezTo>
                  <a:cubicBezTo>
                    <a:pt x="73" y="21"/>
                    <a:pt x="73" y="21"/>
                    <a:pt x="73" y="21"/>
                  </a:cubicBezTo>
                  <a:cubicBezTo>
                    <a:pt x="74" y="22"/>
                    <a:pt x="74" y="22"/>
                    <a:pt x="75" y="22"/>
                  </a:cubicBezTo>
                  <a:cubicBezTo>
                    <a:pt x="75" y="22"/>
                    <a:pt x="74" y="21"/>
                    <a:pt x="74" y="21"/>
                  </a:cubicBezTo>
                  <a:cubicBezTo>
                    <a:pt x="75" y="21"/>
                    <a:pt x="76" y="22"/>
                    <a:pt x="77" y="23"/>
                  </a:cubicBezTo>
                  <a:cubicBezTo>
                    <a:pt x="78" y="23"/>
                    <a:pt x="80" y="23"/>
                    <a:pt x="81" y="24"/>
                  </a:cubicBezTo>
                  <a:cubicBezTo>
                    <a:pt x="81" y="24"/>
                    <a:pt x="80" y="24"/>
                    <a:pt x="80" y="24"/>
                  </a:cubicBezTo>
                  <a:cubicBezTo>
                    <a:pt x="81" y="24"/>
                    <a:pt x="82" y="23"/>
                    <a:pt x="83" y="23"/>
                  </a:cubicBezTo>
                  <a:cubicBezTo>
                    <a:pt x="84" y="23"/>
                    <a:pt x="84" y="23"/>
                    <a:pt x="84" y="23"/>
                  </a:cubicBezTo>
                  <a:cubicBezTo>
                    <a:pt x="85" y="22"/>
                    <a:pt x="84" y="22"/>
                    <a:pt x="85" y="22"/>
                  </a:cubicBezTo>
                  <a:cubicBezTo>
                    <a:pt x="85" y="22"/>
                    <a:pt x="86" y="22"/>
                    <a:pt x="86" y="22"/>
                  </a:cubicBezTo>
                  <a:cubicBezTo>
                    <a:pt x="86" y="21"/>
                    <a:pt x="86" y="22"/>
                    <a:pt x="87" y="22"/>
                  </a:cubicBezTo>
                  <a:cubicBezTo>
                    <a:pt x="87" y="22"/>
                    <a:pt x="88" y="22"/>
                    <a:pt x="88" y="21"/>
                  </a:cubicBezTo>
                  <a:cubicBezTo>
                    <a:pt x="88" y="21"/>
                    <a:pt x="87" y="21"/>
                    <a:pt x="87" y="21"/>
                  </a:cubicBezTo>
                  <a:cubicBezTo>
                    <a:pt x="87" y="21"/>
                    <a:pt x="88" y="21"/>
                    <a:pt x="88" y="20"/>
                  </a:cubicBezTo>
                  <a:cubicBezTo>
                    <a:pt x="88" y="20"/>
                    <a:pt x="88" y="21"/>
                    <a:pt x="88" y="21"/>
                  </a:cubicBezTo>
                  <a:cubicBezTo>
                    <a:pt x="88" y="21"/>
                    <a:pt x="89" y="20"/>
                    <a:pt x="89" y="20"/>
                  </a:cubicBezTo>
                  <a:cubicBezTo>
                    <a:pt x="90" y="20"/>
                    <a:pt x="89" y="20"/>
                    <a:pt x="90" y="19"/>
                  </a:cubicBezTo>
                  <a:cubicBezTo>
                    <a:pt x="90" y="19"/>
                    <a:pt x="90" y="19"/>
                    <a:pt x="91" y="19"/>
                  </a:cubicBezTo>
                  <a:cubicBezTo>
                    <a:pt x="92" y="20"/>
                    <a:pt x="94" y="20"/>
                    <a:pt x="95" y="19"/>
                  </a:cubicBezTo>
                  <a:cubicBezTo>
                    <a:pt x="94" y="19"/>
                    <a:pt x="94" y="18"/>
                    <a:pt x="93" y="18"/>
                  </a:cubicBezTo>
                  <a:cubicBezTo>
                    <a:pt x="92" y="18"/>
                    <a:pt x="92" y="18"/>
                    <a:pt x="91" y="18"/>
                  </a:cubicBezTo>
                  <a:cubicBezTo>
                    <a:pt x="90" y="18"/>
                    <a:pt x="89" y="19"/>
                    <a:pt x="89" y="19"/>
                  </a:cubicBezTo>
                  <a:cubicBezTo>
                    <a:pt x="89" y="18"/>
                    <a:pt x="89" y="18"/>
                    <a:pt x="89" y="17"/>
                  </a:cubicBezTo>
                  <a:cubicBezTo>
                    <a:pt x="89" y="17"/>
                    <a:pt x="90" y="18"/>
                    <a:pt x="90" y="18"/>
                  </a:cubicBezTo>
                  <a:cubicBezTo>
                    <a:pt x="91" y="18"/>
                    <a:pt x="91" y="17"/>
                    <a:pt x="91" y="17"/>
                  </a:cubicBezTo>
                  <a:cubicBezTo>
                    <a:pt x="91" y="17"/>
                    <a:pt x="92" y="17"/>
                    <a:pt x="92" y="17"/>
                  </a:cubicBezTo>
                  <a:cubicBezTo>
                    <a:pt x="92" y="17"/>
                    <a:pt x="93" y="17"/>
                    <a:pt x="94" y="17"/>
                  </a:cubicBezTo>
                  <a:cubicBezTo>
                    <a:pt x="94" y="16"/>
                    <a:pt x="94" y="17"/>
                    <a:pt x="94" y="17"/>
                  </a:cubicBezTo>
                  <a:cubicBezTo>
                    <a:pt x="95" y="18"/>
                    <a:pt x="96" y="18"/>
                    <a:pt x="97" y="17"/>
                  </a:cubicBezTo>
                  <a:cubicBezTo>
                    <a:pt x="98" y="17"/>
                    <a:pt x="99" y="17"/>
                    <a:pt x="100" y="16"/>
                  </a:cubicBezTo>
                  <a:cubicBezTo>
                    <a:pt x="100" y="16"/>
                    <a:pt x="102" y="17"/>
                    <a:pt x="102" y="17"/>
                  </a:cubicBezTo>
                  <a:cubicBezTo>
                    <a:pt x="103" y="17"/>
                    <a:pt x="103" y="16"/>
                    <a:pt x="104" y="16"/>
                  </a:cubicBezTo>
                  <a:cubicBezTo>
                    <a:pt x="104" y="16"/>
                    <a:pt x="105" y="16"/>
                    <a:pt x="105" y="16"/>
                  </a:cubicBezTo>
                  <a:cubicBezTo>
                    <a:pt x="107" y="16"/>
                    <a:pt x="108" y="17"/>
                    <a:pt x="109" y="17"/>
                  </a:cubicBezTo>
                  <a:cubicBezTo>
                    <a:pt x="110" y="17"/>
                    <a:pt x="112" y="16"/>
                    <a:pt x="113" y="16"/>
                  </a:cubicBezTo>
                  <a:cubicBezTo>
                    <a:pt x="112" y="16"/>
                    <a:pt x="112" y="17"/>
                    <a:pt x="112" y="17"/>
                  </a:cubicBezTo>
                  <a:cubicBezTo>
                    <a:pt x="111" y="17"/>
                    <a:pt x="111" y="17"/>
                    <a:pt x="110" y="17"/>
                  </a:cubicBezTo>
                  <a:cubicBezTo>
                    <a:pt x="110" y="17"/>
                    <a:pt x="109" y="17"/>
                    <a:pt x="109" y="18"/>
                  </a:cubicBezTo>
                  <a:cubicBezTo>
                    <a:pt x="108" y="18"/>
                    <a:pt x="108" y="18"/>
                    <a:pt x="108" y="19"/>
                  </a:cubicBezTo>
                  <a:cubicBezTo>
                    <a:pt x="107" y="19"/>
                    <a:pt x="105" y="18"/>
                    <a:pt x="104" y="18"/>
                  </a:cubicBezTo>
                  <a:cubicBezTo>
                    <a:pt x="104" y="18"/>
                    <a:pt x="101" y="19"/>
                    <a:pt x="101" y="19"/>
                  </a:cubicBezTo>
                  <a:cubicBezTo>
                    <a:pt x="102" y="19"/>
                    <a:pt x="103" y="18"/>
                    <a:pt x="103" y="20"/>
                  </a:cubicBezTo>
                  <a:cubicBezTo>
                    <a:pt x="103" y="21"/>
                    <a:pt x="102" y="19"/>
                    <a:pt x="101" y="20"/>
                  </a:cubicBezTo>
                  <a:cubicBezTo>
                    <a:pt x="102" y="20"/>
                    <a:pt x="101" y="21"/>
                    <a:pt x="101" y="21"/>
                  </a:cubicBezTo>
                  <a:cubicBezTo>
                    <a:pt x="102" y="21"/>
                    <a:pt x="101" y="20"/>
                    <a:pt x="102" y="20"/>
                  </a:cubicBezTo>
                  <a:cubicBezTo>
                    <a:pt x="102" y="20"/>
                    <a:pt x="102" y="20"/>
                    <a:pt x="103" y="20"/>
                  </a:cubicBezTo>
                  <a:cubicBezTo>
                    <a:pt x="104" y="20"/>
                    <a:pt x="104" y="21"/>
                    <a:pt x="104" y="21"/>
                  </a:cubicBezTo>
                  <a:cubicBezTo>
                    <a:pt x="105" y="22"/>
                    <a:pt x="105" y="24"/>
                    <a:pt x="104" y="23"/>
                  </a:cubicBezTo>
                  <a:cubicBezTo>
                    <a:pt x="103" y="23"/>
                    <a:pt x="103" y="24"/>
                    <a:pt x="103" y="24"/>
                  </a:cubicBezTo>
                  <a:cubicBezTo>
                    <a:pt x="103" y="24"/>
                    <a:pt x="102" y="24"/>
                    <a:pt x="102" y="24"/>
                  </a:cubicBezTo>
                  <a:cubicBezTo>
                    <a:pt x="102" y="24"/>
                    <a:pt x="102" y="23"/>
                    <a:pt x="102" y="23"/>
                  </a:cubicBezTo>
                  <a:cubicBezTo>
                    <a:pt x="102" y="23"/>
                    <a:pt x="101" y="23"/>
                    <a:pt x="101" y="23"/>
                  </a:cubicBezTo>
                  <a:cubicBezTo>
                    <a:pt x="101" y="24"/>
                    <a:pt x="101" y="24"/>
                    <a:pt x="101" y="23"/>
                  </a:cubicBezTo>
                  <a:cubicBezTo>
                    <a:pt x="102" y="23"/>
                    <a:pt x="102" y="24"/>
                    <a:pt x="102" y="24"/>
                  </a:cubicBezTo>
                  <a:cubicBezTo>
                    <a:pt x="102" y="24"/>
                    <a:pt x="102" y="24"/>
                    <a:pt x="102" y="24"/>
                  </a:cubicBezTo>
                  <a:cubicBezTo>
                    <a:pt x="102" y="24"/>
                    <a:pt x="102" y="24"/>
                    <a:pt x="102" y="24"/>
                  </a:cubicBezTo>
                  <a:cubicBezTo>
                    <a:pt x="103" y="24"/>
                    <a:pt x="103" y="24"/>
                    <a:pt x="103" y="24"/>
                  </a:cubicBezTo>
                  <a:cubicBezTo>
                    <a:pt x="103" y="24"/>
                    <a:pt x="103" y="24"/>
                    <a:pt x="104" y="24"/>
                  </a:cubicBezTo>
                  <a:cubicBezTo>
                    <a:pt x="104" y="24"/>
                    <a:pt x="105" y="24"/>
                    <a:pt x="105" y="23"/>
                  </a:cubicBezTo>
                  <a:cubicBezTo>
                    <a:pt x="105" y="23"/>
                    <a:pt x="105" y="22"/>
                    <a:pt x="105" y="22"/>
                  </a:cubicBezTo>
                  <a:cubicBezTo>
                    <a:pt x="106" y="22"/>
                    <a:pt x="106" y="23"/>
                    <a:pt x="106" y="24"/>
                  </a:cubicBezTo>
                  <a:cubicBezTo>
                    <a:pt x="107" y="24"/>
                    <a:pt x="106" y="25"/>
                    <a:pt x="107" y="25"/>
                  </a:cubicBezTo>
                  <a:cubicBezTo>
                    <a:pt x="107" y="26"/>
                    <a:pt x="107" y="27"/>
                    <a:pt x="107" y="27"/>
                  </a:cubicBezTo>
                  <a:cubicBezTo>
                    <a:pt x="107" y="28"/>
                    <a:pt x="108" y="27"/>
                    <a:pt x="108" y="27"/>
                  </a:cubicBezTo>
                  <a:cubicBezTo>
                    <a:pt x="108" y="26"/>
                    <a:pt x="108" y="25"/>
                    <a:pt x="108" y="25"/>
                  </a:cubicBezTo>
                  <a:cubicBezTo>
                    <a:pt x="109" y="26"/>
                    <a:pt x="109" y="27"/>
                    <a:pt x="109" y="28"/>
                  </a:cubicBezTo>
                  <a:cubicBezTo>
                    <a:pt x="109" y="28"/>
                    <a:pt x="109" y="27"/>
                    <a:pt x="109" y="26"/>
                  </a:cubicBezTo>
                  <a:cubicBezTo>
                    <a:pt x="109" y="24"/>
                    <a:pt x="110" y="26"/>
                    <a:pt x="110" y="26"/>
                  </a:cubicBezTo>
                  <a:cubicBezTo>
                    <a:pt x="110" y="26"/>
                    <a:pt x="109" y="25"/>
                    <a:pt x="109" y="25"/>
                  </a:cubicBezTo>
                  <a:cubicBezTo>
                    <a:pt x="109" y="25"/>
                    <a:pt x="109" y="25"/>
                    <a:pt x="109" y="25"/>
                  </a:cubicBezTo>
                  <a:cubicBezTo>
                    <a:pt x="108" y="24"/>
                    <a:pt x="109" y="24"/>
                    <a:pt x="109" y="24"/>
                  </a:cubicBezTo>
                  <a:cubicBezTo>
                    <a:pt x="110" y="24"/>
                    <a:pt x="111" y="25"/>
                    <a:pt x="111" y="26"/>
                  </a:cubicBezTo>
                  <a:cubicBezTo>
                    <a:pt x="112" y="27"/>
                    <a:pt x="112" y="27"/>
                    <a:pt x="112" y="28"/>
                  </a:cubicBezTo>
                  <a:cubicBezTo>
                    <a:pt x="112" y="28"/>
                    <a:pt x="112" y="27"/>
                    <a:pt x="113" y="27"/>
                  </a:cubicBezTo>
                  <a:cubicBezTo>
                    <a:pt x="113" y="27"/>
                    <a:pt x="113" y="27"/>
                    <a:pt x="113" y="27"/>
                  </a:cubicBezTo>
                  <a:cubicBezTo>
                    <a:pt x="113" y="27"/>
                    <a:pt x="113" y="27"/>
                    <a:pt x="113" y="27"/>
                  </a:cubicBezTo>
                  <a:cubicBezTo>
                    <a:pt x="113" y="27"/>
                    <a:pt x="112" y="26"/>
                    <a:pt x="113" y="26"/>
                  </a:cubicBezTo>
                  <a:cubicBezTo>
                    <a:pt x="114" y="26"/>
                    <a:pt x="115" y="27"/>
                    <a:pt x="114" y="26"/>
                  </a:cubicBezTo>
                  <a:cubicBezTo>
                    <a:pt x="114" y="25"/>
                    <a:pt x="115" y="26"/>
                    <a:pt x="115" y="26"/>
                  </a:cubicBezTo>
                  <a:cubicBezTo>
                    <a:pt x="116" y="26"/>
                    <a:pt x="116" y="27"/>
                    <a:pt x="116" y="27"/>
                  </a:cubicBezTo>
                  <a:cubicBezTo>
                    <a:pt x="116" y="28"/>
                    <a:pt x="117" y="28"/>
                    <a:pt x="117" y="29"/>
                  </a:cubicBezTo>
                  <a:cubicBezTo>
                    <a:pt x="118" y="29"/>
                    <a:pt x="118" y="29"/>
                    <a:pt x="118" y="29"/>
                  </a:cubicBezTo>
                  <a:cubicBezTo>
                    <a:pt x="118" y="29"/>
                    <a:pt x="118" y="29"/>
                    <a:pt x="118" y="29"/>
                  </a:cubicBezTo>
                  <a:cubicBezTo>
                    <a:pt x="119" y="29"/>
                    <a:pt x="120" y="29"/>
                    <a:pt x="121" y="30"/>
                  </a:cubicBezTo>
                  <a:cubicBezTo>
                    <a:pt x="120" y="30"/>
                    <a:pt x="120" y="30"/>
                    <a:pt x="120" y="30"/>
                  </a:cubicBezTo>
                  <a:cubicBezTo>
                    <a:pt x="122" y="30"/>
                    <a:pt x="123" y="31"/>
                    <a:pt x="122" y="32"/>
                  </a:cubicBezTo>
                  <a:cubicBezTo>
                    <a:pt x="122" y="32"/>
                    <a:pt x="121" y="33"/>
                    <a:pt x="120" y="33"/>
                  </a:cubicBezTo>
                  <a:cubicBezTo>
                    <a:pt x="120" y="33"/>
                    <a:pt x="119" y="34"/>
                    <a:pt x="119" y="35"/>
                  </a:cubicBezTo>
                  <a:cubicBezTo>
                    <a:pt x="119" y="35"/>
                    <a:pt x="120" y="33"/>
                    <a:pt x="120" y="33"/>
                  </a:cubicBezTo>
                  <a:cubicBezTo>
                    <a:pt x="121" y="34"/>
                    <a:pt x="119" y="36"/>
                    <a:pt x="119" y="36"/>
                  </a:cubicBezTo>
                  <a:cubicBezTo>
                    <a:pt x="119" y="37"/>
                    <a:pt x="119" y="37"/>
                    <a:pt x="118" y="38"/>
                  </a:cubicBezTo>
                  <a:cubicBezTo>
                    <a:pt x="118" y="38"/>
                    <a:pt x="118" y="39"/>
                    <a:pt x="118" y="40"/>
                  </a:cubicBezTo>
                  <a:cubicBezTo>
                    <a:pt x="117" y="40"/>
                    <a:pt x="113" y="40"/>
                    <a:pt x="113" y="40"/>
                  </a:cubicBezTo>
                  <a:cubicBezTo>
                    <a:pt x="113" y="40"/>
                    <a:pt x="115" y="41"/>
                    <a:pt x="115" y="41"/>
                  </a:cubicBezTo>
                  <a:cubicBezTo>
                    <a:pt x="115" y="41"/>
                    <a:pt x="116" y="41"/>
                    <a:pt x="116" y="41"/>
                  </a:cubicBezTo>
                  <a:cubicBezTo>
                    <a:pt x="116" y="41"/>
                    <a:pt x="117" y="42"/>
                    <a:pt x="117" y="42"/>
                  </a:cubicBezTo>
                  <a:cubicBezTo>
                    <a:pt x="117" y="42"/>
                    <a:pt x="117" y="41"/>
                    <a:pt x="118" y="41"/>
                  </a:cubicBezTo>
                  <a:cubicBezTo>
                    <a:pt x="118" y="41"/>
                    <a:pt x="118" y="41"/>
                    <a:pt x="119" y="41"/>
                  </a:cubicBezTo>
                  <a:cubicBezTo>
                    <a:pt x="120" y="41"/>
                    <a:pt x="118" y="41"/>
                    <a:pt x="119" y="42"/>
                  </a:cubicBezTo>
                  <a:cubicBezTo>
                    <a:pt x="119" y="41"/>
                    <a:pt x="119" y="41"/>
                    <a:pt x="120" y="41"/>
                  </a:cubicBezTo>
                  <a:cubicBezTo>
                    <a:pt x="120" y="40"/>
                    <a:pt x="120" y="40"/>
                    <a:pt x="121" y="40"/>
                  </a:cubicBezTo>
                  <a:cubicBezTo>
                    <a:pt x="121" y="40"/>
                    <a:pt x="122" y="40"/>
                    <a:pt x="122" y="40"/>
                  </a:cubicBezTo>
                  <a:cubicBezTo>
                    <a:pt x="123" y="40"/>
                    <a:pt x="123" y="40"/>
                    <a:pt x="123" y="40"/>
                  </a:cubicBezTo>
                  <a:cubicBezTo>
                    <a:pt x="123" y="40"/>
                    <a:pt x="124" y="40"/>
                    <a:pt x="124" y="40"/>
                  </a:cubicBezTo>
                  <a:cubicBezTo>
                    <a:pt x="125" y="40"/>
                    <a:pt x="125" y="40"/>
                    <a:pt x="125" y="40"/>
                  </a:cubicBezTo>
                  <a:cubicBezTo>
                    <a:pt x="126" y="39"/>
                    <a:pt x="126" y="39"/>
                    <a:pt x="127" y="39"/>
                  </a:cubicBezTo>
                  <a:cubicBezTo>
                    <a:pt x="128" y="40"/>
                    <a:pt x="129" y="40"/>
                    <a:pt x="130" y="41"/>
                  </a:cubicBezTo>
                  <a:cubicBezTo>
                    <a:pt x="130" y="42"/>
                    <a:pt x="132" y="44"/>
                    <a:pt x="130" y="44"/>
                  </a:cubicBezTo>
                  <a:close/>
                  <a:moveTo>
                    <a:pt x="113" y="28"/>
                  </a:moveTo>
                  <a:cubicBezTo>
                    <a:pt x="113" y="28"/>
                    <a:pt x="113" y="28"/>
                    <a:pt x="113" y="29"/>
                  </a:cubicBezTo>
                  <a:cubicBezTo>
                    <a:pt x="113" y="28"/>
                    <a:pt x="113" y="28"/>
                    <a:pt x="113" y="28"/>
                  </a:cubicBezTo>
                  <a:close/>
                  <a:moveTo>
                    <a:pt x="68" y="5"/>
                  </a:moveTo>
                  <a:cubicBezTo>
                    <a:pt x="68" y="5"/>
                    <a:pt x="67" y="5"/>
                    <a:pt x="67" y="4"/>
                  </a:cubicBezTo>
                  <a:cubicBezTo>
                    <a:pt x="67" y="5"/>
                    <a:pt x="67" y="5"/>
                    <a:pt x="67" y="5"/>
                  </a:cubicBezTo>
                  <a:cubicBezTo>
                    <a:pt x="67" y="5"/>
                    <a:pt x="67" y="5"/>
                    <a:pt x="67" y="5"/>
                  </a:cubicBezTo>
                  <a:cubicBezTo>
                    <a:pt x="67" y="5"/>
                    <a:pt x="67" y="5"/>
                    <a:pt x="68" y="5"/>
                  </a:cubicBezTo>
                  <a:close/>
                  <a:moveTo>
                    <a:pt x="72" y="4"/>
                  </a:moveTo>
                  <a:cubicBezTo>
                    <a:pt x="72" y="4"/>
                    <a:pt x="72" y="4"/>
                    <a:pt x="71" y="4"/>
                  </a:cubicBezTo>
                  <a:cubicBezTo>
                    <a:pt x="72" y="5"/>
                    <a:pt x="72" y="5"/>
                    <a:pt x="72" y="5"/>
                  </a:cubicBezTo>
                  <a:cubicBezTo>
                    <a:pt x="72" y="5"/>
                    <a:pt x="72" y="4"/>
                    <a:pt x="72" y="4"/>
                  </a:cubicBezTo>
                  <a:close/>
                  <a:moveTo>
                    <a:pt x="80" y="15"/>
                  </a:moveTo>
                  <a:cubicBezTo>
                    <a:pt x="80" y="15"/>
                    <a:pt x="81" y="15"/>
                    <a:pt x="80" y="14"/>
                  </a:cubicBezTo>
                  <a:cubicBezTo>
                    <a:pt x="80" y="14"/>
                    <a:pt x="79" y="14"/>
                    <a:pt x="79" y="14"/>
                  </a:cubicBezTo>
                  <a:cubicBezTo>
                    <a:pt x="77" y="14"/>
                    <a:pt x="79" y="15"/>
                    <a:pt x="80" y="15"/>
                  </a:cubicBezTo>
                  <a:close/>
                  <a:moveTo>
                    <a:pt x="90" y="14"/>
                  </a:moveTo>
                  <a:cubicBezTo>
                    <a:pt x="90" y="14"/>
                    <a:pt x="92" y="14"/>
                    <a:pt x="91" y="15"/>
                  </a:cubicBezTo>
                  <a:cubicBezTo>
                    <a:pt x="92" y="15"/>
                    <a:pt x="92" y="15"/>
                    <a:pt x="93" y="15"/>
                  </a:cubicBezTo>
                  <a:cubicBezTo>
                    <a:pt x="93" y="15"/>
                    <a:pt x="93" y="14"/>
                    <a:pt x="93" y="14"/>
                  </a:cubicBezTo>
                  <a:cubicBezTo>
                    <a:pt x="93" y="14"/>
                    <a:pt x="94" y="14"/>
                    <a:pt x="94" y="14"/>
                  </a:cubicBezTo>
                  <a:cubicBezTo>
                    <a:pt x="94" y="14"/>
                    <a:pt x="94" y="13"/>
                    <a:pt x="94" y="13"/>
                  </a:cubicBezTo>
                  <a:cubicBezTo>
                    <a:pt x="94" y="12"/>
                    <a:pt x="94" y="11"/>
                    <a:pt x="93" y="12"/>
                  </a:cubicBezTo>
                  <a:cubicBezTo>
                    <a:pt x="92" y="12"/>
                    <a:pt x="92" y="13"/>
                    <a:pt x="92" y="13"/>
                  </a:cubicBezTo>
                  <a:cubicBezTo>
                    <a:pt x="92" y="13"/>
                    <a:pt x="91" y="14"/>
                    <a:pt x="91" y="13"/>
                  </a:cubicBezTo>
                  <a:cubicBezTo>
                    <a:pt x="90" y="13"/>
                    <a:pt x="90" y="12"/>
                    <a:pt x="90" y="12"/>
                  </a:cubicBezTo>
                  <a:cubicBezTo>
                    <a:pt x="89" y="13"/>
                    <a:pt x="88" y="13"/>
                    <a:pt x="88" y="13"/>
                  </a:cubicBezTo>
                  <a:cubicBezTo>
                    <a:pt x="88" y="14"/>
                    <a:pt x="89" y="14"/>
                    <a:pt x="90" y="14"/>
                  </a:cubicBezTo>
                  <a:close/>
                  <a:moveTo>
                    <a:pt x="117" y="40"/>
                  </a:moveTo>
                  <a:cubicBezTo>
                    <a:pt x="116" y="40"/>
                    <a:pt x="116" y="40"/>
                    <a:pt x="116" y="40"/>
                  </a:cubicBezTo>
                  <a:cubicBezTo>
                    <a:pt x="116" y="40"/>
                    <a:pt x="115" y="40"/>
                    <a:pt x="115" y="40"/>
                  </a:cubicBezTo>
                  <a:cubicBezTo>
                    <a:pt x="115" y="40"/>
                    <a:pt x="115" y="40"/>
                    <a:pt x="115" y="40"/>
                  </a:cubicBezTo>
                  <a:cubicBezTo>
                    <a:pt x="115" y="40"/>
                    <a:pt x="114" y="40"/>
                    <a:pt x="114" y="40"/>
                  </a:cubicBezTo>
                  <a:cubicBezTo>
                    <a:pt x="114" y="40"/>
                    <a:pt x="115" y="40"/>
                    <a:pt x="115" y="40"/>
                  </a:cubicBezTo>
                  <a:cubicBezTo>
                    <a:pt x="115" y="40"/>
                    <a:pt x="115" y="41"/>
                    <a:pt x="116" y="41"/>
                  </a:cubicBezTo>
                  <a:cubicBezTo>
                    <a:pt x="116" y="41"/>
                    <a:pt x="117" y="41"/>
                    <a:pt x="117" y="41"/>
                  </a:cubicBezTo>
                  <a:cubicBezTo>
                    <a:pt x="117" y="41"/>
                    <a:pt x="118" y="41"/>
                    <a:pt x="118" y="41"/>
                  </a:cubicBezTo>
                  <a:cubicBezTo>
                    <a:pt x="118" y="41"/>
                    <a:pt x="117" y="41"/>
                    <a:pt x="117" y="41"/>
                  </a:cubicBezTo>
                  <a:cubicBezTo>
                    <a:pt x="117" y="40"/>
                    <a:pt x="117" y="40"/>
                    <a:pt x="117" y="40"/>
                  </a:cubicBezTo>
                  <a:close/>
                  <a:moveTo>
                    <a:pt x="120" y="39"/>
                  </a:moveTo>
                  <a:cubicBezTo>
                    <a:pt x="120" y="39"/>
                    <a:pt x="121" y="39"/>
                    <a:pt x="121" y="38"/>
                  </a:cubicBezTo>
                  <a:cubicBezTo>
                    <a:pt x="121" y="38"/>
                    <a:pt x="120" y="39"/>
                    <a:pt x="120" y="39"/>
                  </a:cubicBezTo>
                  <a:close/>
                  <a:moveTo>
                    <a:pt x="121" y="38"/>
                  </a:moveTo>
                  <a:cubicBezTo>
                    <a:pt x="120" y="38"/>
                    <a:pt x="120" y="39"/>
                    <a:pt x="120" y="39"/>
                  </a:cubicBezTo>
                  <a:cubicBezTo>
                    <a:pt x="119" y="39"/>
                    <a:pt x="119" y="39"/>
                    <a:pt x="119" y="39"/>
                  </a:cubicBezTo>
                  <a:cubicBezTo>
                    <a:pt x="118" y="39"/>
                    <a:pt x="118" y="39"/>
                    <a:pt x="118" y="39"/>
                  </a:cubicBezTo>
                  <a:cubicBezTo>
                    <a:pt x="118" y="39"/>
                    <a:pt x="118" y="39"/>
                    <a:pt x="119" y="39"/>
                  </a:cubicBezTo>
                  <a:cubicBezTo>
                    <a:pt x="118" y="39"/>
                    <a:pt x="118" y="39"/>
                    <a:pt x="118" y="39"/>
                  </a:cubicBezTo>
                  <a:cubicBezTo>
                    <a:pt x="118" y="40"/>
                    <a:pt x="118" y="40"/>
                    <a:pt x="118" y="40"/>
                  </a:cubicBezTo>
                  <a:cubicBezTo>
                    <a:pt x="118" y="40"/>
                    <a:pt x="118" y="40"/>
                    <a:pt x="119" y="40"/>
                  </a:cubicBezTo>
                  <a:cubicBezTo>
                    <a:pt x="119" y="40"/>
                    <a:pt x="120" y="40"/>
                    <a:pt x="120" y="39"/>
                  </a:cubicBezTo>
                  <a:cubicBezTo>
                    <a:pt x="120" y="39"/>
                    <a:pt x="119" y="39"/>
                    <a:pt x="119" y="39"/>
                  </a:cubicBezTo>
                  <a:cubicBezTo>
                    <a:pt x="119" y="39"/>
                    <a:pt x="119" y="39"/>
                    <a:pt x="119" y="39"/>
                  </a:cubicBezTo>
                  <a:cubicBezTo>
                    <a:pt x="120" y="39"/>
                    <a:pt x="120" y="39"/>
                    <a:pt x="121" y="38"/>
                  </a:cubicBezTo>
                  <a:close/>
                  <a:moveTo>
                    <a:pt x="119" y="38"/>
                  </a:moveTo>
                  <a:cubicBezTo>
                    <a:pt x="119" y="38"/>
                    <a:pt x="118" y="38"/>
                    <a:pt x="118" y="39"/>
                  </a:cubicBezTo>
                  <a:cubicBezTo>
                    <a:pt x="118" y="39"/>
                    <a:pt x="119" y="38"/>
                    <a:pt x="119" y="38"/>
                  </a:cubicBezTo>
                  <a:cubicBezTo>
                    <a:pt x="120" y="38"/>
                    <a:pt x="120" y="39"/>
                    <a:pt x="120" y="38"/>
                  </a:cubicBezTo>
                  <a:cubicBezTo>
                    <a:pt x="121" y="38"/>
                    <a:pt x="121" y="37"/>
                    <a:pt x="121" y="37"/>
                  </a:cubicBezTo>
                  <a:cubicBezTo>
                    <a:pt x="121" y="37"/>
                    <a:pt x="120" y="37"/>
                    <a:pt x="120" y="37"/>
                  </a:cubicBezTo>
                  <a:cubicBezTo>
                    <a:pt x="120" y="37"/>
                    <a:pt x="119" y="37"/>
                    <a:pt x="119" y="38"/>
                  </a:cubicBezTo>
                  <a:close/>
                  <a:moveTo>
                    <a:pt x="121" y="38"/>
                  </a:moveTo>
                  <a:cubicBezTo>
                    <a:pt x="121" y="38"/>
                    <a:pt x="122" y="38"/>
                    <a:pt x="122" y="37"/>
                  </a:cubicBezTo>
                  <a:cubicBezTo>
                    <a:pt x="121" y="37"/>
                    <a:pt x="121" y="38"/>
                    <a:pt x="121" y="38"/>
                  </a:cubicBezTo>
                  <a:close/>
                  <a:moveTo>
                    <a:pt x="122" y="38"/>
                  </a:moveTo>
                  <a:cubicBezTo>
                    <a:pt x="122" y="38"/>
                    <a:pt x="122" y="38"/>
                    <a:pt x="122" y="38"/>
                  </a:cubicBezTo>
                  <a:cubicBezTo>
                    <a:pt x="122" y="38"/>
                    <a:pt x="122" y="38"/>
                    <a:pt x="122" y="38"/>
                  </a:cubicBezTo>
                  <a:close/>
                  <a:moveTo>
                    <a:pt x="121" y="35"/>
                  </a:moveTo>
                  <a:cubicBezTo>
                    <a:pt x="122" y="34"/>
                    <a:pt x="121" y="35"/>
                    <a:pt x="122" y="35"/>
                  </a:cubicBezTo>
                  <a:cubicBezTo>
                    <a:pt x="122" y="35"/>
                    <a:pt x="121" y="34"/>
                    <a:pt x="121" y="35"/>
                  </a:cubicBezTo>
                  <a:close/>
                  <a:moveTo>
                    <a:pt x="123" y="39"/>
                  </a:moveTo>
                  <a:cubicBezTo>
                    <a:pt x="123" y="39"/>
                    <a:pt x="123" y="39"/>
                    <a:pt x="123" y="39"/>
                  </a:cubicBezTo>
                  <a:cubicBezTo>
                    <a:pt x="123" y="40"/>
                    <a:pt x="123" y="39"/>
                    <a:pt x="123" y="39"/>
                  </a:cubicBezTo>
                  <a:close/>
                  <a:moveTo>
                    <a:pt x="122" y="39"/>
                  </a:moveTo>
                  <a:cubicBezTo>
                    <a:pt x="122" y="39"/>
                    <a:pt x="122" y="39"/>
                    <a:pt x="123" y="39"/>
                  </a:cubicBezTo>
                  <a:cubicBezTo>
                    <a:pt x="123" y="39"/>
                    <a:pt x="123" y="38"/>
                    <a:pt x="123" y="38"/>
                  </a:cubicBezTo>
                  <a:cubicBezTo>
                    <a:pt x="123" y="38"/>
                    <a:pt x="123" y="38"/>
                    <a:pt x="123" y="38"/>
                  </a:cubicBezTo>
                  <a:cubicBezTo>
                    <a:pt x="123" y="38"/>
                    <a:pt x="122" y="38"/>
                    <a:pt x="122" y="38"/>
                  </a:cubicBezTo>
                  <a:cubicBezTo>
                    <a:pt x="122" y="39"/>
                    <a:pt x="122" y="39"/>
                    <a:pt x="122" y="39"/>
                  </a:cubicBezTo>
                  <a:close/>
                  <a:moveTo>
                    <a:pt x="121" y="40"/>
                  </a:moveTo>
                  <a:cubicBezTo>
                    <a:pt x="121" y="40"/>
                    <a:pt x="121" y="40"/>
                    <a:pt x="121" y="39"/>
                  </a:cubicBezTo>
                  <a:cubicBezTo>
                    <a:pt x="121" y="39"/>
                    <a:pt x="121" y="39"/>
                    <a:pt x="121" y="39"/>
                  </a:cubicBezTo>
                  <a:cubicBezTo>
                    <a:pt x="121" y="39"/>
                    <a:pt x="120" y="40"/>
                    <a:pt x="121" y="40"/>
                  </a:cubicBezTo>
                  <a:close/>
                  <a:moveTo>
                    <a:pt x="122" y="35"/>
                  </a:moveTo>
                  <a:cubicBezTo>
                    <a:pt x="122" y="35"/>
                    <a:pt x="122" y="35"/>
                    <a:pt x="121" y="35"/>
                  </a:cubicBezTo>
                  <a:cubicBezTo>
                    <a:pt x="122" y="35"/>
                    <a:pt x="122" y="35"/>
                    <a:pt x="122" y="35"/>
                  </a:cubicBezTo>
                  <a:cubicBezTo>
                    <a:pt x="122" y="35"/>
                    <a:pt x="122" y="35"/>
                    <a:pt x="122" y="35"/>
                  </a:cubicBezTo>
                  <a:close/>
                  <a:moveTo>
                    <a:pt x="123" y="39"/>
                  </a:moveTo>
                  <a:cubicBezTo>
                    <a:pt x="123" y="39"/>
                    <a:pt x="122" y="39"/>
                    <a:pt x="122" y="39"/>
                  </a:cubicBezTo>
                  <a:cubicBezTo>
                    <a:pt x="122" y="40"/>
                    <a:pt x="123" y="40"/>
                    <a:pt x="123" y="39"/>
                  </a:cubicBezTo>
                  <a:close/>
                  <a:moveTo>
                    <a:pt x="122" y="39"/>
                  </a:moveTo>
                  <a:cubicBezTo>
                    <a:pt x="121" y="38"/>
                    <a:pt x="120" y="39"/>
                    <a:pt x="120" y="39"/>
                  </a:cubicBezTo>
                  <a:cubicBezTo>
                    <a:pt x="120" y="40"/>
                    <a:pt x="120" y="40"/>
                    <a:pt x="120" y="40"/>
                  </a:cubicBezTo>
                  <a:cubicBezTo>
                    <a:pt x="121" y="39"/>
                    <a:pt x="122" y="39"/>
                    <a:pt x="122" y="39"/>
                  </a:cubicBezTo>
                  <a:close/>
                  <a:moveTo>
                    <a:pt x="123" y="37"/>
                  </a:moveTo>
                  <a:cubicBezTo>
                    <a:pt x="123" y="37"/>
                    <a:pt x="122" y="37"/>
                    <a:pt x="122" y="38"/>
                  </a:cubicBezTo>
                  <a:cubicBezTo>
                    <a:pt x="122" y="38"/>
                    <a:pt x="122" y="38"/>
                    <a:pt x="122" y="38"/>
                  </a:cubicBezTo>
                  <a:cubicBezTo>
                    <a:pt x="123" y="38"/>
                    <a:pt x="123" y="38"/>
                    <a:pt x="123" y="37"/>
                  </a:cubicBezTo>
                  <a:close/>
                  <a:moveTo>
                    <a:pt x="123" y="34"/>
                  </a:moveTo>
                  <a:cubicBezTo>
                    <a:pt x="123" y="34"/>
                    <a:pt x="122" y="34"/>
                    <a:pt x="123" y="35"/>
                  </a:cubicBezTo>
                  <a:cubicBezTo>
                    <a:pt x="123" y="35"/>
                    <a:pt x="123" y="34"/>
                    <a:pt x="123" y="34"/>
                  </a:cubicBezTo>
                  <a:close/>
                  <a:moveTo>
                    <a:pt x="122" y="34"/>
                  </a:moveTo>
                  <a:cubicBezTo>
                    <a:pt x="122" y="34"/>
                    <a:pt x="122" y="33"/>
                    <a:pt x="122" y="34"/>
                  </a:cubicBezTo>
                  <a:cubicBezTo>
                    <a:pt x="122" y="34"/>
                    <a:pt x="122" y="34"/>
                    <a:pt x="122" y="34"/>
                  </a:cubicBezTo>
                  <a:close/>
                  <a:moveTo>
                    <a:pt x="124" y="37"/>
                  </a:moveTo>
                  <a:cubicBezTo>
                    <a:pt x="123" y="37"/>
                    <a:pt x="124" y="37"/>
                    <a:pt x="124" y="37"/>
                  </a:cubicBezTo>
                  <a:cubicBezTo>
                    <a:pt x="124" y="37"/>
                    <a:pt x="124" y="37"/>
                    <a:pt x="124" y="37"/>
                  </a:cubicBezTo>
                  <a:close/>
                  <a:moveTo>
                    <a:pt x="122" y="36"/>
                  </a:moveTo>
                  <a:cubicBezTo>
                    <a:pt x="123" y="36"/>
                    <a:pt x="121" y="35"/>
                    <a:pt x="122" y="36"/>
                  </a:cubicBezTo>
                  <a:close/>
                  <a:moveTo>
                    <a:pt x="122" y="37"/>
                  </a:moveTo>
                  <a:cubicBezTo>
                    <a:pt x="122" y="37"/>
                    <a:pt x="122" y="37"/>
                    <a:pt x="122" y="37"/>
                  </a:cubicBezTo>
                  <a:cubicBezTo>
                    <a:pt x="122" y="37"/>
                    <a:pt x="121" y="37"/>
                    <a:pt x="122" y="3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59" name="Vanuata"/>
            <p:cNvSpPr>
              <a:spLocks noEditPoints="1"/>
            </p:cNvSpPr>
            <p:nvPr/>
          </p:nvSpPr>
          <p:spPr bwMode="auto">
            <a:xfrm>
              <a:off x="11578865" y="5184917"/>
              <a:ext cx="71997" cy="284990"/>
            </a:xfrm>
            <a:custGeom>
              <a:avLst/>
              <a:gdLst/>
              <a:ahLst/>
              <a:cxnLst>
                <a:cxn ang="0">
                  <a:pos x="10" y="5"/>
                </a:cxn>
                <a:cxn ang="0">
                  <a:pos x="10" y="5"/>
                </a:cxn>
                <a:cxn ang="0">
                  <a:pos x="14" y="6"/>
                </a:cxn>
                <a:cxn ang="0">
                  <a:pos x="11" y="12"/>
                </a:cxn>
                <a:cxn ang="0">
                  <a:pos x="5" y="28"/>
                </a:cxn>
                <a:cxn ang="0">
                  <a:pos x="5" y="29"/>
                </a:cxn>
                <a:cxn ang="0">
                  <a:pos x="16" y="69"/>
                </a:cxn>
                <a:cxn ang="0">
                  <a:pos x="17" y="72"/>
                </a:cxn>
                <a:cxn ang="0">
                  <a:pos x="17" y="70"/>
                </a:cxn>
                <a:cxn ang="0">
                  <a:pos x="13" y="41"/>
                </a:cxn>
                <a:cxn ang="0">
                  <a:pos x="13" y="41"/>
                </a:cxn>
                <a:cxn ang="0">
                  <a:pos x="12" y="40"/>
                </a:cxn>
                <a:cxn ang="0">
                  <a:pos x="12" y="41"/>
                </a:cxn>
                <a:cxn ang="0">
                  <a:pos x="5" y="27"/>
                </a:cxn>
                <a:cxn ang="0">
                  <a:pos x="5" y="25"/>
                </a:cxn>
                <a:cxn ang="0">
                  <a:pos x="5" y="21"/>
                </a:cxn>
                <a:cxn ang="0">
                  <a:pos x="3" y="23"/>
                </a:cxn>
                <a:cxn ang="0">
                  <a:pos x="1" y="18"/>
                </a:cxn>
                <a:cxn ang="0">
                  <a:pos x="0" y="22"/>
                </a:cxn>
                <a:cxn ang="0">
                  <a:pos x="0" y="26"/>
                </a:cxn>
                <a:cxn ang="0">
                  <a:pos x="1" y="28"/>
                </a:cxn>
                <a:cxn ang="0">
                  <a:pos x="2" y="28"/>
                </a:cxn>
                <a:cxn ang="0">
                  <a:pos x="6" y="26"/>
                </a:cxn>
                <a:cxn ang="0">
                  <a:pos x="11" y="34"/>
                </a:cxn>
                <a:cxn ang="0">
                  <a:pos x="14" y="35"/>
                </a:cxn>
                <a:cxn ang="0">
                  <a:pos x="13" y="33"/>
                </a:cxn>
                <a:cxn ang="0">
                  <a:pos x="8" y="35"/>
                </a:cxn>
                <a:cxn ang="0">
                  <a:pos x="8" y="35"/>
                </a:cxn>
                <a:cxn ang="0">
                  <a:pos x="6" y="33"/>
                </a:cxn>
                <a:cxn ang="0">
                  <a:pos x="5" y="31"/>
                </a:cxn>
                <a:cxn ang="0">
                  <a:pos x="4" y="34"/>
                </a:cxn>
                <a:cxn ang="0">
                  <a:pos x="5" y="36"/>
                </a:cxn>
                <a:cxn ang="0">
                  <a:pos x="6" y="39"/>
                </a:cxn>
                <a:cxn ang="0">
                  <a:pos x="7" y="38"/>
                </a:cxn>
                <a:cxn ang="0">
                  <a:pos x="9" y="37"/>
                </a:cxn>
                <a:cxn ang="0">
                  <a:pos x="3" y="1"/>
                </a:cxn>
                <a:cxn ang="0">
                  <a:pos x="11" y="9"/>
                </a:cxn>
                <a:cxn ang="0">
                  <a:pos x="11" y="9"/>
                </a:cxn>
                <a:cxn ang="0">
                  <a:pos x="12" y="8"/>
                </a:cxn>
                <a:cxn ang="0">
                  <a:pos x="10" y="8"/>
                </a:cxn>
                <a:cxn ang="0">
                  <a:pos x="15" y="21"/>
                </a:cxn>
                <a:cxn ang="0">
                  <a:pos x="14" y="25"/>
                </a:cxn>
                <a:cxn ang="0">
                  <a:pos x="14" y="32"/>
                </a:cxn>
                <a:cxn ang="0">
                  <a:pos x="15" y="28"/>
                </a:cxn>
                <a:cxn ang="0">
                  <a:pos x="14" y="26"/>
                </a:cxn>
                <a:cxn ang="0">
                  <a:pos x="17" y="63"/>
                </a:cxn>
                <a:cxn ang="0">
                  <a:pos x="17" y="62"/>
                </a:cxn>
                <a:cxn ang="0">
                  <a:pos x="15" y="62"/>
                </a:cxn>
                <a:cxn ang="0">
                  <a:pos x="17" y="65"/>
                </a:cxn>
                <a:cxn ang="0">
                  <a:pos x="10" y="26"/>
                </a:cxn>
                <a:cxn ang="0">
                  <a:pos x="13" y="25"/>
                </a:cxn>
                <a:cxn ang="0">
                  <a:pos x="12" y="25"/>
                </a:cxn>
                <a:cxn ang="0">
                  <a:pos x="18" y="78"/>
                </a:cxn>
                <a:cxn ang="0">
                  <a:pos x="19" y="78"/>
                </a:cxn>
                <a:cxn ang="0">
                  <a:pos x="11" y="49"/>
                </a:cxn>
                <a:cxn ang="0">
                  <a:pos x="10" y="51"/>
                </a:cxn>
                <a:cxn ang="0">
                  <a:pos x="11" y="51"/>
                </a:cxn>
                <a:cxn ang="0">
                  <a:pos x="11" y="52"/>
                </a:cxn>
                <a:cxn ang="0">
                  <a:pos x="13" y="51"/>
                </a:cxn>
              </a:cxnLst>
              <a:rect l="0" t="0" r="r" b="b"/>
              <a:pathLst>
                <a:path w="20" h="79">
                  <a:moveTo>
                    <a:pt x="4" y="4"/>
                  </a:moveTo>
                  <a:cubicBezTo>
                    <a:pt x="4" y="3"/>
                    <a:pt x="5" y="4"/>
                    <a:pt x="4" y="4"/>
                  </a:cubicBezTo>
                  <a:close/>
                  <a:moveTo>
                    <a:pt x="10" y="5"/>
                  </a:moveTo>
                  <a:cubicBezTo>
                    <a:pt x="11" y="5"/>
                    <a:pt x="11" y="5"/>
                    <a:pt x="11" y="5"/>
                  </a:cubicBezTo>
                  <a:cubicBezTo>
                    <a:pt x="11" y="5"/>
                    <a:pt x="10" y="4"/>
                    <a:pt x="11" y="5"/>
                  </a:cubicBezTo>
                  <a:cubicBezTo>
                    <a:pt x="10" y="4"/>
                    <a:pt x="10" y="5"/>
                    <a:pt x="10" y="5"/>
                  </a:cubicBezTo>
                  <a:close/>
                  <a:moveTo>
                    <a:pt x="14" y="6"/>
                  </a:moveTo>
                  <a:cubicBezTo>
                    <a:pt x="14" y="6"/>
                    <a:pt x="13" y="7"/>
                    <a:pt x="13" y="7"/>
                  </a:cubicBezTo>
                  <a:cubicBezTo>
                    <a:pt x="13" y="7"/>
                    <a:pt x="14" y="7"/>
                    <a:pt x="14" y="6"/>
                  </a:cubicBezTo>
                  <a:close/>
                  <a:moveTo>
                    <a:pt x="11" y="14"/>
                  </a:moveTo>
                  <a:cubicBezTo>
                    <a:pt x="11" y="14"/>
                    <a:pt x="11" y="13"/>
                    <a:pt x="12" y="13"/>
                  </a:cubicBezTo>
                  <a:cubicBezTo>
                    <a:pt x="12" y="12"/>
                    <a:pt x="12" y="12"/>
                    <a:pt x="11" y="12"/>
                  </a:cubicBezTo>
                  <a:cubicBezTo>
                    <a:pt x="10" y="12"/>
                    <a:pt x="10" y="12"/>
                    <a:pt x="10" y="13"/>
                  </a:cubicBezTo>
                  <a:cubicBezTo>
                    <a:pt x="9" y="14"/>
                    <a:pt x="10" y="14"/>
                    <a:pt x="11" y="14"/>
                  </a:cubicBezTo>
                  <a:close/>
                  <a:moveTo>
                    <a:pt x="5" y="28"/>
                  </a:moveTo>
                  <a:cubicBezTo>
                    <a:pt x="4" y="28"/>
                    <a:pt x="4" y="28"/>
                    <a:pt x="4" y="28"/>
                  </a:cubicBezTo>
                  <a:cubicBezTo>
                    <a:pt x="3" y="29"/>
                    <a:pt x="4" y="29"/>
                    <a:pt x="5" y="29"/>
                  </a:cubicBezTo>
                  <a:cubicBezTo>
                    <a:pt x="5" y="29"/>
                    <a:pt x="5" y="29"/>
                    <a:pt x="5" y="29"/>
                  </a:cubicBezTo>
                  <a:cubicBezTo>
                    <a:pt x="5" y="28"/>
                    <a:pt x="5" y="28"/>
                    <a:pt x="5" y="28"/>
                  </a:cubicBezTo>
                  <a:close/>
                  <a:moveTo>
                    <a:pt x="16" y="69"/>
                  </a:moveTo>
                  <a:cubicBezTo>
                    <a:pt x="16" y="69"/>
                    <a:pt x="17" y="69"/>
                    <a:pt x="16" y="69"/>
                  </a:cubicBezTo>
                  <a:cubicBezTo>
                    <a:pt x="16" y="69"/>
                    <a:pt x="16" y="69"/>
                    <a:pt x="16" y="69"/>
                  </a:cubicBezTo>
                  <a:cubicBezTo>
                    <a:pt x="15" y="69"/>
                    <a:pt x="15" y="70"/>
                    <a:pt x="15" y="71"/>
                  </a:cubicBezTo>
                  <a:cubicBezTo>
                    <a:pt x="15" y="72"/>
                    <a:pt x="16" y="72"/>
                    <a:pt x="17" y="72"/>
                  </a:cubicBezTo>
                  <a:cubicBezTo>
                    <a:pt x="17" y="72"/>
                    <a:pt x="17" y="72"/>
                    <a:pt x="17" y="72"/>
                  </a:cubicBezTo>
                  <a:cubicBezTo>
                    <a:pt x="17" y="71"/>
                    <a:pt x="17" y="71"/>
                    <a:pt x="17" y="71"/>
                  </a:cubicBezTo>
                  <a:cubicBezTo>
                    <a:pt x="17" y="71"/>
                    <a:pt x="17" y="70"/>
                    <a:pt x="17" y="70"/>
                  </a:cubicBezTo>
                  <a:cubicBezTo>
                    <a:pt x="16" y="70"/>
                    <a:pt x="16" y="70"/>
                    <a:pt x="16" y="69"/>
                  </a:cubicBezTo>
                  <a:close/>
                  <a:moveTo>
                    <a:pt x="12" y="41"/>
                  </a:moveTo>
                  <a:cubicBezTo>
                    <a:pt x="12" y="41"/>
                    <a:pt x="13" y="41"/>
                    <a:pt x="13" y="41"/>
                  </a:cubicBezTo>
                  <a:cubicBezTo>
                    <a:pt x="13" y="41"/>
                    <a:pt x="14" y="41"/>
                    <a:pt x="14" y="41"/>
                  </a:cubicBezTo>
                  <a:cubicBezTo>
                    <a:pt x="14" y="41"/>
                    <a:pt x="15" y="41"/>
                    <a:pt x="14" y="41"/>
                  </a:cubicBezTo>
                  <a:cubicBezTo>
                    <a:pt x="14" y="40"/>
                    <a:pt x="14" y="41"/>
                    <a:pt x="13" y="41"/>
                  </a:cubicBezTo>
                  <a:cubicBezTo>
                    <a:pt x="14" y="41"/>
                    <a:pt x="13" y="40"/>
                    <a:pt x="13" y="40"/>
                  </a:cubicBezTo>
                  <a:cubicBezTo>
                    <a:pt x="13" y="40"/>
                    <a:pt x="13" y="40"/>
                    <a:pt x="13" y="40"/>
                  </a:cubicBezTo>
                  <a:cubicBezTo>
                    <a:pt x="13" y="39"/>
                    <a:pt x="13" y="40"/>
                    <a:pt x="12" y="40"/>
                  </a:cubicBezTo>
                  <a:cubicBezTo>
                    <a:pt x="12" y="39"/>
                    <a:pt x="13" y="39"/>
                    <a:pt x="12" y="38"/>
                  </a:cubicBezTo>
                  <a:cubicBezTo>
                    <a:pt x="12" y="38"/>
                    <a:pt x="11" y="40"/>
                    <a:pt x="12" y="41"/>
                  </a:cubicBezTo>
                  <a:cubicBezTo>
                    <a:pt x="12" y="41"/>
                    <a:pt x="12" y="41"/>
                    <a:pt x="12" y="41"/>
                  </a:cubicBezTo>
                  <a:close/>
                  <a:moveTo>
                    <a:pt x="5" y="28"/>
                  </a:moveTo>
                  <a:cubicBezTo>
                    <a:pt x="5" y="28"/>
                    <a:pt x="5" y="27"/>
                    <a:pt x="5" y="27"/>
                  </a:cubicBezTo>
                  <a:cubicBezTo>
                    <a:pt x="5" y="27"/>
                    <a:pt x="5" y="27"/>
                    <a:pt x="5" y="27"/>
                  </a:cubicBezTo>
                  <a:cubicBezTo>
                    <a:pt x="5" y="27"/>
                    <a:pt x="3" y="28"/>
                    <a:pt x="5" y="28"/>
                  </a:cubicBezTo>
                  <a:close/>
                  <a:moveTo>
                    <a:pt x="6" y="26"/>
                  </a:moveTo>
                  <a:cubicBezTo>
                    <a:pt x="6" y="26"/>
                    <a:pt x="5" y="25"/>
                    <a:pt x="5" y="25"/>
                  </a:cubicBezTo>
                  <a:cubicBezTo>
                    <a:pt x="6" y="25"/>
                    <a:pt x="5" y="24"/>
                    <a:pt x="5" y="24"/>
                  </a:cubicBezTo>
                  <a:cubicBezTo>
                    <a:pt x="5" y="24"/>
                    <a:pt x="6" y="23"/>
                    <a:pt x="5" y="22"/>
                  </a:cubicBezTo>
                  <a:cubicBezTo>
                    <a:pt x="5" y="23"/>
                    <a:pt x="5" y="22"/>
                    <a:pt x="5" y="21"/>
                  </a:cubicBezTo>
                  <a:cubicBezTo>
                    <a:pt x="5" y="21"/>
                    <a:pt x="5" y="21"/>
                    <a:pt x="5" y="20"/>
                  </a:cubicBezTo>
                  <a:cubicBezTo>
                    <a:pt x="4" y="20"/>
                    <a:pt x="4" y="20"/>
                    <a:pt x="4" y="21"/>
                  </a:cubicBezTo>
                  <a:cubicBezTo>
                    <a:pt x="4" y="22"/>
                    <a:pt x="4" y="23"/>
                    <a:pt x="3" y="23"/>
                  </a:cubicBezTo>
                  <a:cubicBezTo>
                    <a:pt x="2" y="23"/>
                    <a:pt x="2" y="22"/>
                    <a:pt x="2" y="22"/>
                  </a:cubicBezTo>
                  <a:cubicBezTo>
                    <a:pt x="2" y="21"/>
                    <a:pt x="2" y="21"/>
                    <a:pt x="2" y="20"/>
                  </a:cubicBezTo>
                  <a:cubicBezTo>
                    <a:pt x="2" y="19"/>
                    <a:pt x="2" y="18"/>
                    <a:pt x="1" y="18"/>
                  </a:cubicBezTo>
                  <a:cubicBezTo>
                    <a:pt x="1" y="17"/>
                    <a:pt x="1" y="17"/>
                    <a:pt x="1" y="17"/>
                  </a:cubicBezTo>
                  <a:cubicBezTo>
                    <a:pt x="0" y="18"/>
                    <a:pt x="0" y="18"/>
                    <a:pt x="0" y="19"/>
                  </a:cubicBezTo>
                  <a:cubicBezTo>
                    <a:pt x="0" y="20"/>
                    <a:pt x="0" y="21"/>
                    <a:pt x="0" y="22"/>
                  </a:cubicBezTo>
                  <a:cubicBezTo>
                    <a:pt x="0" y="22"/>
                    <a:pt x="0" y="23"/>
                    <a:pt x="0" y="23"/>
                  </a:cubicBezTo>
                  <a:cubicBezTo>
                    <a:pt x="0" y="24"/>
                    <a:pt x="0" y="24"/>
                    <a:pt x="0" y="25"/>
                  </a:cubicBezTo>
                  <a:cubicBezTo>
                    <a:pt x="0" y="25"/>
                    <a:pt x="0" y="25"/>
                    <a:pt x="0" y="26"/>
                  </a:cubicBezTo>
                  <a:cubicBezTo>
                    <a:pt x="0" y="26"/>
                    <a:pt x="0" y="27"/>
                    <a:pt x="0" y="27"/>
                  </a:cubicBezTo>
                  <a:cubicBezTo>
                    <a:pt x="0" y="27"/>
                    <a:pt x="1" y="27"/>
                    <a:pt x="1" y="27"/>
                  </a:cubicBezTo>
                  <a:cubicBezTo>
                    <a:pt x="1" y="28"/>
                    <a:pt x="0" y="28"/>
                    <a:pt x="1" y="28"/>
                  </a:cubicBezTo>
                  <a:cubicBezTo>
                    <a:pt x="1" y="28"/>
                    <a:pt x="1" y="28"/>
                    <a:pt x="2" y="28"/>
                  </a:cubicBezTo>
                  <a:cubicBezTo>
                    <a:pt x="2" y="28"/>
                    <a:pt x="2" y="28"/>
                    <a:pt x="2" y="28"/>
                  </a:cubicBezTo>
                  <a:cubicBezTo>
                    <a:pt x="2" y="28"/>
                    <a:pt x="2" y="28"/>
                    <a:pt x="2" y="28"/>
                  </a:cubicBezTo>
                  <a:cubicBezTo>
                    <a:pt x="3" y="27"/>
                    <a:pt x="3" y="28"/>
                    <a:pt x="3" y="28"/>
                  </a:cubicBezTo>
                  <a:cubicBezTo>
                    <a:pt x="4" y="28"/>
                    <a:pt x="4" y="27"/>
                    <a:pt x="5" y="27"/>
                  </a:cubicBezTo>
                  <a:cubicBezTo>
                    <a:pt x="5" y="27"/>
                    <a:pt x="6" y="27"/>
                    <a:pt x="6" y="26"/>
                  </a:cubicBezTo>
                  <a:close/>
                  <a:moveTo>
                    <a:pt x="13" y="33"/>
                  </a:moveTo>
                  <a:cubicBezTo>
                    <a:pt x="13" y="33"/>
                    <a:pt x="13" y="33"/>
                    <a:pt x="12" y="34"/>
                  </a:cubicBezTo>
                  <a:cubicBezTo>
                    <a:pt x="12" y="34"/>
                    <a:pt x="12" y="34"/>
                    <a:pt x="11" y="34"/>
                  </a:cubicBezTo>
                  <a:cubicBezTo>
                    <a:pt x="11" y="34"/>
                    <a:pt x="10" y="35"/>
                    <a:pt x="10" y="35"/>
                  </a:cubicBezTo>
                  <a:cubicBezTo>
                    <a:pt x="11" y="36"/>
                    <a:pt x="12" y="36"/>
                    <a:pt x="12" y="36"/>
                  </a:cubicBezTo>
                  <a:cubicBezTo>
                    <a:pt x="13" y="36"/>
                    <a:pt x="14" y="36"/>
                    <a:pt x="14" y="35"/>
                  </a:cubicBezTo>
                  <a:cubicBezTo>
                    <a:pt x="14" y="35"/>
                    <a:pt x="14" y="35"/>
                    <a:pt x="13" y="35"/>
                  </a:cubicBezTo>
                  <a:cubicBezTo>
                    <a:pt x="13" y="35"/>
                    <a:pt x="13" y="34"/>
                    <a:pt x="13" y="34"/>
                  </a:cubicBezTo>
                  <a:cubicBezTo>
                    <a:pt x="13" y="34"/>
                    <a:pt x="14" y="33"/>
                    <a:pt x="13" y="33"/>
                  </a:cubicBezTo>
                  <a:close/>
                  <a:moveTo>
                    <a:pt x="9" y="37"/>
                  </a:moveTo>
                  <a:cubicBezTo>
                    <a:pt x="8" y="37"/>
                    <a:pt x="9" y="37"/>
                    <a:pt x="9" y="36"/>
                  </a:cubicBezTo>
                  <a:cubicBezTo>
                    <a:pt x="9" y="36"/>
                    <a:pt x="9" y="36"/>
                    <a:pt x="8" y="35"/>
                  </a:cubicBezTo>
                  <a:cubicBezTo>
                    <a:pt x="8" y="35"/>
                    <a:pt x="8" y="35"/>
                    <a:pt x="8" y="35"/>
                  </a:cubicBezTo>
                  <a:cubicBezTo>
                    <a:pt x="8" y="35"/>
                    <a:pt x="8" y="35"/>
                    <a:pt x="8" y="35"/>
                  </a:cubicBezTo>
                  <a:cubicBezTo>
                    <a:pt x="8" y="35"/>
                    <a:pt x="8" y="35"/>
                    <a:pt x="8" y="35"/>
                  </a:cubicBezTo>
                  <a:cubicBezTo>
                    <a:pt x="7" y="34"/>
                    <a:pt x="7" y="34"/>
                    <a:pt x="7" y="34"/>
                  </a:cubicBezTo>
                  <a:cubicBezTo>
                    <a:pt x="6" y="34"/>
                    <a:pt x="7" y="33"/>
                    <a:pt x="6" y="33"/>
                  </a:cubicBezTo>
                  <a:cubicBezTo>
                    <a:pt x="6" y="34"/>
                    <a:pt x="6" y="33"/>
                    <a:pt x="6" y="33"/>
                  </a:cubicBezTo>
                  <a:cubicBezTo>
                    <a:pt x="6" y="32"/>
                    <a:pt x="6" y="32"/>
                    <a:pt x="5" y="31"/>
                  </a:cubicBezTo>
                  <a:cubicBezTo>
                    <a:pt x="5" y="31"/>
                    <a:pt x="5" y="31"/>
                    <a:pt x="5" y="31"/>
                  </a:cubicBezTo>
                  <a:cubicBezTo>
                    <a:pt x="5" y="31"/>
                    <a:pt x="5" y="31"/>
                    <a:pt x="5" y="31"/>
                  </a:cubicBezTo>
                  <a:cubicBezTo>
                    <a:pt x="4" y="31"/>
                    <a:pt x="4" y="32"/>
                    <a:pt x="4" y="32"/>
                  </a:cubicBezTo>
                  <a:cubicBezTo>
                    <a:pt x="4" y="32"/>
                    <a:pt x="3" y="33"/>
                    <a:pt x="3" y="33"/>
                  </a:cubicBezTo>
                  <a:cubicBezTo>
                    <a:pt x="4" y="34"/>
                    <a:pt x="4" y="34"/>
                    <a:pt x="4" y="34"/>
                  </a:cubicBezTo>
                  <a:cubicBezTo>
                    <a:pt x="5" y="34"/>
                    <a:pt x="5" y="33"/>
                    <a:pt x="5" y="34"/>
                  </a:cubicBezTo>
                  <a:cubicBezTo>
                    <a:pt x="5" y="34"/>
                    <a:pt x="5" y="35"/>
                    <a:pt x="5" y="35"/>
                  </a:cubicBezTo>
                  <a:cubicBezTo>
                    <a:pt x="5" y="35"/>
                    <a:pt x="5" y="36"/>
                    <a:pt x="5" y="36"/>
                  </a:cubicBezTo>
                  <a:cubicBezTo>
                    <a:pt x="5" y="36"/>
                    <a:pt x="5" y="36"/>
                    <a:pt x="5" y="36"/>
                  </a:cubicBezTo>
                  <a:cubicBezTo>
                    <a:pt x="5" y="37"/>
                    <a:pt x="5" y="37"/>
                    <a:pt x="5" y="38"/>
                  </a:cubicBezTo>
                  <a:cubicBezTo>
                    <a:pt x="5" y="37"/>
                    <a:pt x="5" y="38"/>
                    <a:pt x="6" y="39"/>
                  </a:cubicBezTo>
                  <a:cubicBezTo>
                    <a:pt x="6" y="38"/>
                    <a:pt x="6" y="38"/>
                    <a:pt x="6" y="38"/>
                  </a:cubicBezTo>
                  <a:cubicBezTo>
                    <a:pt x="6" y="38"/>
                    <a:pt x="6" y="38"/>
                    <a:pt x="7" y="38"/>
                  </a:cubicBezTo>
                  <a:cubicBezTo>
                    <a:pt x="7" y="38"/>
                    <a:pt x="7" y="38"/>
                    <a:pt x="7" y="38"/>
                  </a:cubicBezTo>
                  <a:cubicBezTo>
                    <a:pt x="7" y="37"/>
                    <a:pt x="8" y="38"/>
                    <a:pt x="8" y="38"/>
                  </a:cubicBezTo>
                  <a:cubicBezTo>
                    <a:pt x="8" y="38"/>
                    <a:pt x="8" y="38"/>
                    <a:pt x="8" y="38"/>
                  </a:cubicBezTo>
                  <a:cubicBezTo>
                    <a:pt x="9" y="38"/>
                    <a:pt x="9" y="37"/>
                    <a:pt x="9" y="37"/>
                  </a:cubicBezTo>
                  <a:cubicBezTo>
                    <a:pt x="9" y="37"/>
                    <a:pt x="9" y="37"/>
                    <a:pt x="9" y="37"/>
                  </a:cubicBezTo>
                  <a:close/>
                  <a:moveTo>
                    <a:pt x="3" y="0"/>
                  </a:moveTo>
                  <a:cubicBezTo>
                    <a:pt x="3" y="0"/>
                    <a:pt x="3" y="1"/>
                    <a:pt x="3" y="1"/>
                  </a:cubicBezTo>
                  <a:cubicBezTo>
                    <a:pt x="3" y="1"/>
                    <a:pt x="3" y="1"/>
                    <a:pt x="4" y="1"/>
                  </a:cubicBezTo>
                  <a:cubicBezTo>
                    <a:pt x="4" y="1"/>
                    <a:pt x="4" y="0"/>
                    <a:pt x="3" y="0"/>
                  </a:cubicBezTo>
                  <a:close/>
                  <a:moveTo>
                    <a:pt x="11" y="9"/>
                  </a:moveTo>
                  <a:cubicBezTo>
                    <a:pt x="11" y="9"/>
                    <a:pt x="11" y="9"/>
                    <a:pt x="11" y="9"/>
                  </a:cubicBezTo>
                  <a:cubicBezTo>
                    <a:pt x="11" y="9"/>
                    <a:pt x="11" y="9"/>
                    <a:pt x="11" y="10"/>
                  </a:cubicBezTo>
                  <a:cubicBezTo>
                    <a:pt x="11" y="9"/>
                    <a:pt x="11" y="9"/>
                    <a:pt x="11" y="9"/>
                  </a:cubicBezTo>
                  <a:cubicBezTo>
                    <a:pt x="11" y="9"/>
                    <a:pt x="12" y="9"/>
                    <a:pt x="12" y="9"/>
                  </a:cubicBezTo>
                  <a:cubicBezTo>
                    <a:pt x="12" y="9"/>
                    <a:pt x="12" y="9"/>
                    <a:pt x="12" y="9"/>
                  </a:cubicBezTo>
                  <a:cubicBezTo>
                    <a:pt x="12" y="8"/>
                    <a:pt x="12" y="9"/>
                    <a:pt x="12" y="8"/>
                  </a:cubicBezTo>
                  <a:cubicBezTo>
                    <a:pt x="12" y="9"/>
                    <a:pt x="12" y="8"/>
                    <a:pt x="12" y="8"/>
                  </a:cubicBezTo>
                  <a:cubicBezTo>
                    <a:pt x="12" y="8"/>
                    <a:pt x="12" y="8"/>
                    <a:pt x="12" y="7"/>
                  </a:cubicBezTo>
                  <a:cubicBezTo>
                    <a:pt x="11" y="7"/>
                    <a:pt x="11" y="7"/>
                    <a:pt x="10" y="8"/>
                  </a:cubicBezTo>
                  <a:cubicBezTo>
                    <a:pt x="10" y="8"/>
                    <a:pt x="10" y="8"/>
                    <a:pt x="11" y="9"/>
                  </a:cubicBezTo>
                  <a:close/>
                  <a:moveTo>
                    <a:pt x="15" y="23"/>
                  </a:moveTo>
                  <a:cubicBezTo>
                    <a:pt x="15" y="22"/>
                    <a:pt x="15" y="22"/>
                    <a:pt x="15" y="21"/>
                  </a:cubicBezTo>
                  <a:cubicBezTo>
                    <a:pt x="15" y="21"/>
                    <a:pt x="15" y="20"/>
                    <a:pt x="15" y="20"/>
                  </a:cubicBezTo>
                  <a:cubicBezTo>
                    <a:pt x="15" y="20"/>
                    <a:pt x="15" y="21"/>
                    <a:pt x="15" y="21"/>
                  </a:cubicBezTo>
                  <a:cubicBezTo>
                    <a:pt x="15" y="23"/>
                    <a:pt x="14" y="24"/>
                    <a:pt x="14" y="25"/>
                  </a:cubicBezTo>
                  <a:cubicBezTo>
                    <a:pt x="15" y="26"/>
                    <a:pt x="15" y="24"/>
                    <a:pt x="15" y="23"/>
                  </a:cubicBezTo>
                  <a:close/>
                  <a:moveTo>
                    <a:pt x="14" y="30"/>
                  </a:moveTo>
                  <a:cubicBezTo>
                    <a:pt x="14" y="30"/>
                    <a:pt x="13" y="32"/>
                    <a:pt x="14" y="32"/>
                  </a:cubicBezTo>
                  <a:cubicBezTo>
                    <a:pt x="15" y="32"/>
                    <a:pt x="15" y="30"/>
                    <a:pt x="15" y="30"/>
                  </a:cubicBezTo>
                  <a:cubicBezTo>
                    <a:pt x="15" y="30"/>
                    <a:pt x="15" y="30"/>
                    <a:pt x="15" y="29"/>
                  </a:cubicBezTo>
                  <a:cubicBezTo>
                    <a:pt x="15" y="29"/>
                    <a:pt x="15" y="29"/>
                    <a:pt x="15" y="28"/>
                  </a:cubicBezTo>
                  <a:cubicBezTo>
                    <a:pt x="15" y="28"/>
                    <a:pt x="15" y="28"/>
                    <a:pt x="15" y="27"/>
                  </a:cubicBezTo>
                  <a:cubicBezTo>
                    <a:pt x="15" y="27"/>
                    <a:pt x="15" y="26"/>
                    <a:pt x="15" y="26"/>
                  </a:cubicBezTo>
                  <a:cubicBezTo>
                    <a:pt x="15" y="26"/>
                    <a:pt x="14" y="26"/>
                    <a:pt x="14" y="26"/>
                  </a:cubicBezTo>
                  <a:cubicBezTo>
                    <a:pt x="14" y="27"/>
                    <a:pt x="14" y="27"/>
                    <a:pt x="14" y="28"/>
                  </a:cubicBezTo>
                  <a:cubicBezTo>
                    <a:pt x="14" y="29"/>
                    <a:pt x="14" y="29"/>
                    <a:pt x="14" y="30"/>
                  </a:cubicBezTo>
                  <a:close/>
                  <a:moveTo>
                    <a:pt x="17" y="63"/>
                  </a:moveTo>
                  <a:cubicBezTo>
                    <a:pt x="16" y="62"/>
                    <a:pt x="18" y="63"/>
                    <a:pt x="17" y="62"/>
                  </a:cubicBezTo>
                  <a:cubicBezTo>
                    <a:pt x="17" y="62"/>
                    <a:pt x="17" y="62"/>
                    <a:pt x="17" y="62"/>
                  </a:cubicBezTo>
                  <a:cubicBezTo>
                    <a:pt x="16" y="62"/>
                    <a:pt x="17" y="62"/>
                    <a:pt x="17" y="62"/>
                  </a:cubicBezTo>
                  <a:cubicBezTo>
                    <a:pt x="16" y="61"/>
                    <a:pt x="16" y="61"/>
                    <a:pt x="15" y="61"/>
                  </a:cubicBezTo>
                  <a:cubicBezTo>
                    <a:pt x="15" y="61"/>
                    <a:pt x="15" y="61"/>
                    <a:pt x="15" y="61"/>
                  </a:cubicBezTo>
                  <a:cubicBezTo>
                    <a:pt x="15" y="61"/>
                    <a:pt x="15" y="62"/>
                    <a:pt x="15" y="62"/>
                  </a:cubicBezTo>
                  <a:cubicBezTo>
                    <a:pt x="15" y="62"/>
                    <a:pt x="15" y="63"/>
                    <a:pt x="15" y="63"/>
                  </a:cubicBezTo>
                  <a:cubicBezTo>
                    <a:pt x="14" y="64"/>
                    <a:pt x="15" y="64"/>
                    <a:pt x="15" y="64"/>
                  </a:cubicBezTo>
                  <a:cubicBezTo>
                    <a:pt x="15" y="64"/>
                    <a:pt x="17" y="65"/>
                    <a:pt x="17" y="65"/>
                  </a:cubicBezTo>
                  <a:cubicBezTo>
                    <a:pt x="17" y="65"/>
                    <a:pt x="18" y="64"/>
                    <a:pt x="17" y="64"/>
                  </a:cubicBezTo>
                  <a:cubicBezTo>
                    <a:pt x="17" y="63"/>
                    <a:pt x="17" y="63"/>
                    <a:pt x="17" y="63"/>
                  </a:cubicBezTo>
                  <a:close/>
                  <a:moveTo>
                    <a:pt x="10" y="26"/>
                  </a:moveTo>
                  <a:cubicBezTo>
                    <a:pt x="9" y="26"/>
                    <a:pt x="11" y="26"/>
                    <a:pt x="11" y="26"/>
                  </a:cubicBezTo>
                  <a:cubicBezTo>
                    <a:pt x="12" y="26"/>
                    <a:pt x="12" y="26"/>
                    <a:pt x="12" y="26"/>
                  </a:cubicBezTo>
                  <a:cubicBezTo>
                    <a:pt x="13" y="25"/>
                    <a:pt x="13" y="25"/>
                    <a:pt x="13" y="25"/>
                  </a:cubicBezTo>
                  <a:cubicBezTo>
                    <a:pt x="13" y="25"/>
                    <a:pt x="13" y="24"/>
                    <a:pt x="13" y="24"/>
                  </a:cubicBezTo>
                  <a:cubicBezTo>
                    <a:pt x="13" y="24"/>
                    <a:pt x="12" y="24"/>
                    <a:pt x="12" y="24"/>
                  </a:cubicBezTo>
                  <a:cubicBezTo>
                    <a:pt x="12" y="24"/>
                    <a:pt x="12" y="25"/>
                    <a:pt x="12" y="25"/>
                  </a:cubicBezTo>
                  <a:cubicBezTo>
                    <a:pt x="11" y="25"/>
                    <a:pt x="11" y="25"/>
                    <a:pt x="10" y="26"/>
                  </a:cubicBezTo>
                  <a:close/>
                  <a:moveTo>
                    <a:pt x="19" y="78"/>
                  </a:moveTo>
                  <a:cubicBezTo>
                    <a:pt x="19" y="78"/>
                    <a:pt x="18" y="78"/>
                    <a:pt x="18" y="78"/>
                  </a:cubicBezTo>
                  <a:cubicBezTo>
                    <a:pt x="18" y="78"/>
                    <a:pt x="18" y="78"/>
                    <a:pt x="18" y="78"/>
                  </a:cubicBezTo>
                  <a:cubicBezTo>
                    <a:pt x="18" y="79"/>
                    <a:pt x="18" y="79"/>
                    <a:pt x="19" y="79"/>
                  </a:cubicBezTo>
                  <a:cubicBezTo>
                    <a:pt x="20" y="79"/>
                    <a:pt x="20" y="77"/>
                    <a:pt x="19" y="78"/>
                  </a:cubicBezTo>
                  <a:close/>
                  <a:moveTo>
                    <a:pt x="13" y="50"/>
                  </a:moveTo>
                  <a:cubicBezTo>
                    <a:pt x="12" y="49"/>
                    <a:pt x="12" y="49"/>
                    <a:pt x="12" y="49"/>
                  </a:cubicBezTo>
                  <a:cubicBezTo>
                    <a:pt x="11" y="49"/>
                    <a:pt x="11" y="49"/>
                    <a:pt x="11" y="49"/>
                  </a:cubicBezTo>
                  <a:cubicBezTo>
                    <a:pt x="11" y="49"/>
                    <a:pt x="10" y="50"/>
                    <a:pt x="10" y="50"/>
                  </a:cubicBezTo>
                  <a:cubicBezTo>
                    <a:pt x="10" y="50"/>
                    <a:pt x="10" y="50"/>
                    <a:pt x="9" y="51"/>
                  </a:cubicBezTo>
                  <a:cubicBezTo>
                    <a:pt x="9" y="52"/>
                    <a:pt x="10" y="51"/>
                    <a:pt x="10" y="51"/>
                  </a:cubicBezTo>
                  <a:cubicBezTo>
                    <a:pt x="10" y="51"/>
                    <a:pt x="11" y="51"/>
                    <a:pt x="11" y="51"/>
                  </a:cubicBezTo>
                  <a:cubicBezTo>
                    <a:pt x="11" y="52"/>
                    <a:pt x="10" y="51"/>
                    <a:pt x="10" y="52"/>
                  </a:cubicBezTo>
                  <a:cubicBezTo>
                    <a:pt x="10" y="52"/>
                    <a:pt x="10" y="52"/>
                    <a:pt x="11" y="51"/>
                  </a:cubicBezTo>
                  <a:cubicBezTo>
                    <a:pt x="11" y="52"/>
                    <a:pt x="11" y="52"/>
                    <a:pt x="10" y="52"/>
                  </a:cubicBezTo>
                  <a:cubicBezTo>
                    <a:pt x="11" y="52"/>
                    <a:pt x="11" y="52"/>
                    <a:pt x="11" y="52"/>
                  </a:cubicBezTo>
                  <a:cubicBezTo>
                    <a:pt x="11" y="52"/>
                    <a:pt x="11" y="52"/>
                    <a:pt x="11" y="52"/>
                  </a:cubicBezTo>
                  <a:cubicBezTo>
                    <a:pt x="11" y="52"/>
                    <a:pt x="11" y="52"/>
                    <a:pt x="11" y="52"/>
                  </a:cubicBezTo>
                  <a:cubicBezTo>
                    <a:pt x="12" y="52"/>
                    <a:pt x="12" y="52"/>
                    <a:pt x="13" y="52"/>
                  </a:cubicBezTo>
                  <a:cubicBezTo>
                    <a:pt x="13" y="52"/>
                    <a:pt x="13" y="52"/>
                    <a:pt x="13" y="51"/>
                  </a:cubicBezTo>
                  <a:cubicBezTo>
                    <a:pt x="13" y="51"/>
                    <a:pt x="13" y="51"/>
                    <a:pt x="13" y="51"/>
                  </a:cubicBezTo>
                  <a:cubicBezTo>
                    <a:pt x="13" y="51"/>
                    <a:pt x="13" y="50"/>
                    <a:pt x="13" y="5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0" name="Uzbakistan"/>
            <p:cNvSpPr>
              <a:spLocks noEditPoints="1"/>
            </p:cNvSpPr>
            <p:nvPr/>
          </p:nvSpPr>
          <p:spPr bwMode="auto">
            <a:xfrm>
              <a:off x="7587015" y="2855005"/>
              <a:ext cx="592978" cy="332988"/>
            </a:xfrm>
            <a:custGeom>
              <a:avLst/>
              <a:gdLst/>
              <a:ahLst/>
              <a:cxnLst>
                <a:cxn ang="0">
                  <a:pos x="148" y="60"/>
                </a:cxn>
                <a:cxn ang="0">
                  <a:pos x="148" y="61"/>
                </a:cxn>
                <a:cxn ang="0">
                  <a:pos x="143" y="63"/>
                </a:cxn>
                <a:cxn ang="0">
                  <a:pos x="157" y="55"/>
                </a:cxn>
                <a:cxn ang="0">
                  <a:pos x="155" y="57"/>
                </a:cxn>
                <a:cxn ang="0">
                  <a:pos x="149" y="58"/>
                </a:cxn>
                <a:cxn ang="0">
                  <a:pos x="139" y="56"/>
                </a:cxn>
                <a:cxn ang="0">
                  <a:pos x="141" y="51"/>
                </a:cxn>
                <a:cxn ang="0">
                  <a:pos x="134" y="53"/>
                </a:cxn>
                <a:cxn ang="0">
                  <a:pos x="129" y="55"/>
                </a:cxn>
                <a:cxn ang="0">
                  <a:pos x="125" y="59"/>
                </a:cxn>
                <a:cxn ang="0">
                  <a:pos x="126" y="60"/>
                </a:cxn>
                <a:cxn ang="0">
                  <a:pos x="126" y="65"/>
                </a:cxn>
                <a:cxn ang="0">
                  <a:pos x="116" y="69"/>
                </a:cxn>
                <a:cxn ang="0">
                  <a:pos x="123" y="76"/>
                </a:cxn>
                <a:cxn ang="0">
                  <a:pos x="124" y="88"/>
                </a:cxn>
                <a:cxn ang="0">
                  <a:pos x="116" y="90"/>
                </a:cxn>
                <a:cxn ang="0">
                  <a:pos x="110" y="82"/>
                </a:cxn>
                <a:cxn ang="0">
                  <a:pos x="99" y="78"/>
                </a:cxn>
                <a:cxn ang="0">
                  <a:pos x="85" y="71"/>
                </a:cxn>
                <a:cxn ang="0">
                  <a:pos x="68" y="57"/>
                </a:cxn>
                <a:cxn ang="0">
                  <a:pos x="57" y="48"/>
                </a:cxn>
                <a:cxn ang="0">
                  <a:pos x="46" y="46"/>
                </a:cxn>
                <a:cxn ang="0">
                  <a:pos x="44" y="40"/>
                </a:cxn>
                <a:cxn ang="0">
                  <a:pos x="40" y="36"/>
                </a:cxn>
                <a:cxn ang="0">
                  <a:pos x="27" y="32"/>
                </a:cxn>
                <a:cxn ang="0">
                  <a:pos x="28" y="35"/>
                </a:cxn>
                <a:cxn ang="0">
                  <a:pos x="24" y="36"/>
                </a:cxn>
                <a:cxn ang="0">
                  <a:pos x="17" y="42"/>
                </a:cxn>
                <a:cxn ang="0">
                  <a:pos x="13" y="47"/>
                </a:cxn>
                <a:cxn ang="0">
                  <a:pos x="2" y="12"/>
                </a:cxn>
                <a:cxn ang="0">
                  <a:pos x="22" y="1"/>
                </a:cxn>
                <a:cxn ang="0">
                  <a:pos x="22" y="11"/>
                </a:cxn>
                <a:cxn ang="0">
                  <a:pos x="25" y="10"/>
                </a:cxn>
                <a:cxn ang="0">
                  <a:pos x="25" y="7"/>
                </a:cxn>
                <a:cxn ang="0">
                  <a:pos x="24" y="4"/>
                </a:cxn>
                <a:cxn ang="0">
                  <a:pos x="30" y="8"/>
                </a:cxn>
                <a:cxn ang="0">
                  <a:pos x="36" y="17"/>
                </a:cxn>
                <a:cxn ang="0">
                  <a:pos x="37" y="8"/>
                </a:cxn>
                <a:cxn ang="0">
                  <a:pos x="57" y="23"/>
                </a:cxn>
                <a:cxn ang="0">
                  <a:pos x="86" y="24"/>
                </a:cxn>
                <a:cxn ang="0">
                  <a:pos x="95" y="32"/>
                </a:cxn>
                <a:cxn ang="0">
                  <a:pos x="101" y="39"/>
                </a:cxn>
                <a:cxn ang="0">
                  <a:pos x="115" y="48"/>
                </a:cxn>
                <a:cxn ang="0">
                  <a:pos x="122" y="54"/>
                </a:cxn>
                <a:cxn ang="0">
                  <a:pos x="123" y="50"/>
                </a:cxn>
                <a:cxn ang="0">
                  <a:pos x="128" y="45"/>
                </a:cxn>
                <a:cxn ang="0">
                  <a:pos x="135" y="38"/>
                </a:cxn>
                <a:cxn ang="0">
                  <a:pos x="140" y="38"/>
                </a:cxn>
                <a:cxn ang="0">
                  <a:pos x="135" y="43"/>
                </a:cxn>
                <a:cxn ang="0">
                  <a:pos x="141" y="47"/>
                </a:cxn>
                <a:cxn ang="0">
                  <a:pos x="146" y="48"/>
                </a:cxn>
                <a:cxn ang="0">
                  <a:pos x="148" y="45"/>
                </a:cxn>
                <a:cxn ang="0">
                  <a:pos x="154" y="50"/>
                </a:cxn>
                <a:cxn ang="0">
                  <a:pos x="159" y="51"/>
                </a:cxn>
                <a:cxn ang="0">
                  <a:pos x="140" y="50"/>
                </a:cxn>
              </a:cxnLst>
              <a:rect l="0" t="0" r="r" b="b"/>
              <a:pathLst>
                <a:path w="164" h="92">
                  <a:moveTo>
                    <a:pt x="153" y="62"/>
                  </a:moveTo>
                  <a:cubicBezTo>
                    <a:pt x="153" y="62"/>
                    <a:pt x="153" y="62"/>
                    <a:pt x="153" y="61"/>
                  </a:cubicBezTo>
                  <a:cubicBezTo>
                    <a:pt x="153" y="61"/>
                    <a:pt x="153" y="61"/>
                    <a:pt x="153" y="61"/>
                  </a:cubicBezTo>
                  <a:cubicBezTo>
                    <a:pt x="153" y="61"/>
                    <a:pt x="153" y="61"/>
                    <a:pt x="153" y="61"/>
                  </a:cubicBezTo>
                  <a:cubicBezTo>
                    <a:pt x="154" y="61"/>
                    <a:pt x="154" y="62"/>
                    <a:pt x="153" y="62"/>
                  </a:cubicBezTo>
                  <a:close/>
                  <a:moveTo>
                    <a:pt x="148" y="60"/>
                  </a:moveTo>
                  <a:cubicBezTo>
                    <a:pt x="147" y="61"/>
                    <a:pt x="147" y="59"/>
                    <a:pt x="146" y="59"/>
                  </a:cubicBezTo>
                  <a:cubicBezTo>
                    <a:pt x="145" y="59"/>
                    <a:pt x="146" y="60"/>
                    <a:pt x="146" y="61"/>
                  </a:cubicBezTo>
                  <a:cubicBezTo>
                    <a:pt x="147" y="61"/>
                    <a:pt x="147" y="61"/>
                    <a:pt x="147" y="62"/>
                  </a:cubicBezTo>
                  <a:cubicBezTo>
                    <a:pt x="147" y="62"/>
                    <a:pt x="147" y="62"/>
                    <a:pt x="147" y="62"/>
                  </a:cubicBezTo>
                  <a:cubicBezTo>
                    <a:pt x="148" y="62"/>
                    <a:pt x="148" y="62"/>
                    <a:pt x="149" y="62"/>
                  </a:cubicBezTo>
                  <a:cubicBezTo>
                    <a:pt x="149" y="61"/>
                    <a:pt x="148" y="61"/>
                    <a:pt x="148" y="61"/>
                  </a:cubicBezTo>
                  <a:cubicBezTo>
                    <a:pt x="148" y="61"/>
                    <a:pt x="149" y="60"/>
                    <a:pt x="148" y="60"/>
                  </a:cubicBezTo>
                  <a:close/>
                  <a:moveTo>
                    <a:pt x="143" y="63"/>
                  </a:moveTo>
                  <a:cubicBezTo>
                    <a:pt x="143" y="63"/>
                    <a:pt x="143" y="63"/>
                    <a:pt x="144" y="63"/>
                  </a:cubicBezTo>
                  <a:cubicBezTo>
                    <a:pt x="144" y="63"/>
                    <a:pt x="144" y="63"/>
                    <a:pt x="144" y="63"/>
                  </a:cubicBezTo>
                  <a:cubicBezTo>
                    <a:pt x="144" y="62"/>
                    <a:pt x="143" y="62"/>
                    <a:pt x="142" y="62"/>
                  </a:cubicBezTo>
                  <a:cubicBezTo>
                    <a:pt x="142" y="62"/>
                    <a:pt x="143" y="63"/>
                    <a:pt x="143" y="63"/>
                  </a:cubicBezTo>
                  <a:close/>
                  <a:moveTo>
                    <a:pt x="161" y="53"/>
                  </a:moveTo>
                  <a:cubicBezTo>
                    <a:pt x="161" y="53"/>
                    <a:pt x="161" y="53"/>
                    <a:pt x="160" y="54"/>
                  </a:cubicBezTo>
                  <a:cubicBezTo>
                    <a:pt x="160" y="54"/>
                    <a:pt x="161" y="55"/>
                    <a:pt x="160" y="54"/>
                  </a:cubicBezTo>
                  <a:cubicBezTo>
                    <a:pt x="159" y="54"/>
                    <a:pt x="160" y="55"/>
                    <a:pt x="159" y="55"/>
                  </a:cubicBezTo>
                  <a:cubicBezTo>
                    <a:pt x="158" y="55"/>
                    <a:pt x="158" y="54"/>
                    <a:pt x="157" y="54"/>
                  </a:cubicBezTo>
                  <a:cubicBezTo>
                    <a:pt x="157" y="54"/>
                    <a:pt x="157" y="55"/>
                    <a:pt x="157" y="55"/>
                  </a:cubicBezTo>
                  <a:cubicBezTo>
                    <a:pt x="157" y="55"/>
                    <a:pt x="158" y="56"/>
                    <a:pt x="158" y="56"/>
                  </a:cubicBezTo>
                  <a:cubicBezTo>
                    <a:pt x="158" y="57"/>
                    <a:pt x="157" y="56"/>
                    <a:pt x="157" y="56"/>
                  </a:cubicBezTo>
                  <a:cubicBezTo>
                    <a:pt x="157" y="56"/>
                    <a:pt x="156" y="56"/>
                    <a:pt x="156" y="56"/>
                  </a:cubicBezTo>
                  <a:cubicBezTo>
                    <a:pt x="156" y="56"/>
                    <a:pt x="156" y="56"/>
                    <a:pt x="156" y="56"/>
                  </a:cubicBezTo>
                  <a:cubicBezTo>
                    <a:pt x="156" y="56"/>
                    <a:pt x="156" y="56"/>
                    <a:pt x="155" y="56"/>
                  </a:cubicBezTo>
                  <a:cubicBezTo>
                    <a:pt x="155" y="56"/>
                    <a:pt x="155" y="57"/>
                    <a:pt x="155" y="57"/>
                  </a:cubicBezTo>
                  <a:cubicBezTo>
                    <a:pt x="154" y="57"/>
                    <a:pt x="154" y="58"/>
                    <a:pt x="155" y="58"/>
                  </a:cubicBezTo>
                  <a:cubicBezTo>
                    <a:pt x="155" y="58"/>
                    <a:pt x="154" y="58"/>
                    <a:pt x="154" y="58"/>
                  </a:cubicBezTo>
                  <a:cubicBezTo>
                    <a:pt x="153" y="58"/>
                    <a:pt x="153" y="59"/>
                    <a:pt x="153" y="59"/>
                  </a:cubicBezTo>
                  <a:cubicBezTo>
                    <a:pt x="152" y="59"/>
                    <a:pt x="152" y="59"/>
                    <a:pt x="152" y="59"/>
                  </a:cubicBezTo>
                  <a:cubicBezTo>
                    <a:pt x="152" y="59"/>
                    <a:pt x="151" y="58"/>
                    <a:pt x="151" y="58"/>
                  </a:cubicBezTo>
                  <a:cubicBezTo>
                    <a:pt x="151" y="59"/>
                    <a:pt x="150" y="58"/>
                    <a:pt x="149" y="58"/>
                  </a:cubicBezTo>
                  <a:cubicBezTo>
                    <a:pt x="149" y="58"/>
                    <a:pt x="148" y="57"/>
                    <a:pt x="148" y="57"/>
                  </a:cubicBezTo>
                  <a:cubicBezTo>
                    <a:pt x="147" y="57"/>
                    <a:pt x="148" y="58"/>
                    <a:pt x="147" y="58"/>
                  </a:cubicBezTo>
                  <a:cubicBezTo>
                    <a:pt x="146" y="58"/>
                    <a:pt x="145" y="58"/>
                    <a:pt x="144" y="58"/>
                  </a:cubicBezTo>
                  <a:cubicBezTo>
                    <a:pt x="144" y="58"/>
                    <a:pt x="143" y="59"/>
                    <a:pt x="142" y="58"/>
                  </a:cubicBezTo>
                  <a:cubicBezTo>
                    <a:pt x="142" y="58"/>
                    <a:pt x="142" y="57"/>
                    <a:pt x="141" y="57"/>
                  </a:cubicBezTo>
                  <a:cubicBezTo>
                    <a:pt x="140" y="57"/>
                    <a:pt x="140" y="57"/>
                    <a:pt x="139" y="56"/>
                  </a:cubicBezTo>
                  <a:cubicBezTo>
                    <a:pt x="139" y="56"/>
                    <a:pt x="140" y="56"/>
                    <a:pt x="140" y="56"/>
                  </a:cubicBezTo>
                  <a:cubicBezTo>
                    <a:pt x="140" y="55"/>
                    <a:pt x="141" y="54"/>
                    <a:pt x="141" y="54"/>
                  </a:cubicBezTo>
                  <a:cubicBezTo>
                    <a:pt x="142" y="54"/>
                    <a:pt x="143" y="53"/>
                    <a:pt x="142" y="53"/>
                  </a:cubicBezTo>
                  <a:cubicBezTo>
                    <a:pt x="142" y="52"/>
                    <a:pt x="141" y="52"/>
                    <a:pt x="141" y="52"/>
                  </a:cubicBezTo>
                  <a:cubicBezTo>
                    <a:pt x="140" y="52"/>
                    <a:pt x="141" y="52"/>
                    <a:pt x="141" y="52"/>
                  </a:cubicBezTo>
                  <a:cubicBezTo>
                    <a:pt x="142" y="52"/>
                    <a:pt x="141" y="52"/>
                    <a:pt x="141" y="51"/>
                  </a:cubicBezTo>
                  <a:cubicBezTo>
                    <a:pt x="140" y="51"/>
                    <a:pt x="140" y="51"/>
                    <a:pt x="140" y="50"/>
                  </a:cubicBezTo>
                  <a:cubicBezTo>
                    <a:pt x="139" y="50"/>
                    <a:pt x="139" y="49"/>
                    <a:pt x="138" y="49"/>
                  </a:cubicBezTo>
                  <a:cubicBezTo>
                    <a:pt x="138" y="49"/>
                    <a:pt x="138" y="50"/>
                    <a:pt x="138" y="51"/>
                  </a:cubicBezTo>
                  <a:cubicBezTo>
                    <a:pt x="138" y="51"/>
                    <a:pt x="137" y="52"/>
                    <a:pt x="136" y="52"/>
                  </a:cubicBezTo>
                  <a:cubicBezTo>
                    <a:pt x="136" y="52"/>
                    <a:pt x="136" y="52"/>
                    <a:pt x="136" y="52"/>
                  </a:cubicBezTo>
                  <a:cubicBezTo>
                    <a:pt x="135" y="53"/>
                    <a:pt x="135" y="53"/>
                    <a:pt x="134" y="53"/>
                  </a:cubicBezTo>
                  <a:cubicBezTo>
                    <a:pt x="134" y="53"/>
                    <a:pt x="134" y="53"/>
                    <a:pt x="133" y="54"/>
                  </a:cubicBezTo>
                  <a:cubicBezTo>
                    <a:pt x="133" y="54"/>
                    <a:pt x="132" y="53"/>
                    <a:pt x="132" y="53"/>
                  </a:cubicBezTo>
                  <a:cubicBezTo>
                    <a:pt x="131" y="53"/>
                    <a:pt x="131" y="52"/>
                    <a:pt x="130" y="52"/>
                  </a:cubicBezTo>
                  <a:cubicBezTo>
                    <a:pt x="130" y="52"/>
                    <a:pt x="129" y="52"/>
                    <a:pt x="129" y="53"/>
                  </a:cubicBezTo>
                  <a:cubicBezTo>
                    <a:pt x="129" y="53"/>
                    <a:pt x="130" y="54"/>
                    <a:pt x="129" y="54"/>
                  </a:cubicBezTo>
                  <a:cubicBezTo>
                    <a:pt x="129" y="54"/>
                    <a:pt x="129" y="54"/>
                    <a:pt x="129" y="55"/>
                  </a:cubicBezTo>
                  <a:cubicBezTo>
                    <a:pt x="129" y="56"/>
                    <a:pt x="131" y="56"/>
                    <a:pt x="130" y="57"/>
                  </a:cubicBezTo>
                  <a:cubicBezTo>
                    <a:pt x="130" y="58"/>
                    <a:pt x="130" y="57"/>
                    <a:pt x="130" y="58"/>
                  </a:cubicBezTo>
                  <a:cubicBezTo>
                    <a:pt x="130" y="58"/>
                    <a:pt x="131" y="58"/>
                    <a:pt x="131" y="59"/>
                  </a:cubicBezTo>
                  <a:cubicBezTo>
                    <a:pt x="130" y="59"/>
                    <a:pt x="129" y="58"/>
                    <a:pt x="128" y="58"/>
                  </a:cubicBezTo>
                  <a:cubicBezTo>
                    <a:pt x="128" y="58"/>
                    <a:pt x="127" y="59"/>
                    <a:pt x="126" y="59"/>
                  </a:cubicBezTo>
                  <a:cubicBezTo>
                    <a:pt x="126" y="59"/>
                    <a:pt x="125" y="58"/>
                    <a:pt x="125" y="59"/>
                  </a:cubicBezTo>
                  <a:cubicBezTo>
                    <a:pt x="124" y="59"/>
                    <a:pt x="125" y="59"/>
                    <a:pt x="125" y="59"/>
                  </a:cubicBezTo>
                  <a:cubicBezTo>
                    <a:pt x="126" y="60"/>
                    <a:pt x="128" y="59"/>
                    <a:pt x="128" y="60"/>
                  </a:cubicBezTo>
                  <a:cubicBezTo>
                    <a:pt x="128" y="60"/>
                    <a:pt x="127" y="60"/>
                    <a:pt x="127" y="60"/>
                  </a:cubicBezTo>
                  <a:cubicBezTo>
                    <a:pt x="127" y="60"/>
                    <a:pt x="127" y="60"/>
                    <a:pt x="127" y="60"/>
                  </a:cubicBezTo>
                  <a:cubicBezTo>
                    <a:pt x="127" y="60"/>
                    <a:pt x="127" y="60"/>
                    <a:pt x="126" y="60"/>
                  </a:cubicBezTo>
                  <a:cubicBezTo>
                    <a:pt x="126" y="60"/>
                    <a:pt x="126" y="60"/>
                    <a:pt x="126" y="60"/>
                  </a:cubicBezTo>
                  <a:cubicBezTo>
                    <a:pt x="127" y="61"/>
                    <a:pt x="128" y="62"/>
                    <a:pt x="128" y="62"/>
                  </a:cubicBezTo>
                  <a:cubicBezTo>
                    <a:pt x="127" y="63"/>
                    <a:pt x="127" y="61"/>
                    <a:pt x="126" y="61"/>
                  </a:cubicBezTo>
                  <a:cubicBezTo>
                    <a:pt x="126" y="61"/>
                    <a:pt x="127" y="62"/>
                    <a:pt x="127" y="62"/>
                  </a:cubicBezTo>
                  <a:cubicBezTo>
                    <a:pt x="127" y="63"/>
                    <a:pt x="126" y="63"/>
                    <a:pt x="126" y="62"/>
                  </a:cubicBezTo>
                  <a:cubicBezTo>
                    <a:pt x="126" y="62"/>
                    <a:pt x="126" y="62"/>
                    <a:pt x="125" y="62"/>
                  </a:cubicBezTo>
                  <a:cubicBezTo>
                    <a:pt x="126" y="63"/>
                    <a:pt x="126" y="64"/>
                    <a:pt x="126" y="65"/>
                  </a:cubicBezTo>
                  <a:cubicBezTo>
                    <a:pt x="125" y="66"/>
                    <a:pt x="123" y="66"/>
                    <a:pt x="122" y="66"/>
                  </a:cubicBezTo>
                  <a:cubicBezTo>
                    <a:pt x="121" y="65"/>
                    <a:pt x="119" y="65"/>
                    <a:pt x="118" y="65"/>
                  </a:cubicBezTo>
                  <a:cubicBezTo>
                    <a:pt x="117" y="65"/>
                    <a:pt x="117" y="65"/>
                    <a:pt x="117" y="65"/>
                  </a:cubicBezTo>
                  <a:cubicBezTo>
                    <a:pt x="116" y="66"/>
                    <a:pt x="116" y="66"/>
                    <a:pt x="116" y="66"/>
                  </a:cubicBezTo>
                  <a:cubicBezTo>
                    <a:pt x="116" y="67"/>
                    <a:pt x="116" y="66"/>
                    <a:pt x="116" y="67"/>
                  </a:cubicBezTo>
                  <a:cubicBezTo>
                    <a:pt x="116" y="68"/>
                    <a:pt x="116" y="68"/>
                    <a:pt x="116" y="69"/>
                  </a:cubicBezTo>
                  <a:cubicBezTo>
                    <a:pt x="115" y="69"/>
                    <a:pt x="117" y="70"/>
                    <a:pt x="117" y="70"/>
                  </a:cubicBezTo>
                  <a:cubicBezTo>
                    <a:pt x="119" y="70"/>
                    <a:pt x="119" y="70"/>
                    <a:pt x="119" y="71"/>
                  </a:cubicBezTo>
                  <a:cubicBezTo>
                    <a:pt x="120" y="72"/>
                    <a:pt x="122" y="72"/>
                    <a:pt x="123" y="72"/>
                  </a:cubicBezTo>
                  <a:cubicBezTo>
                    <a:pt x="123" y="72"/>
                    <a:pt x="124" y="73"/>
                    <a:pt x="124" y="74"/>
                  </a:cubicBezTo>
                  <a:cubicBezTo>
                    <a:pt x="123" y="74"/>
                    <a:pt x="123" y="74"/>
                    <a:pt x="123" y="74"/>
                  </a:cubicBezTo>
                  <a:cubicBezTo>
                    <a:pt x="123" y="75"/>
                    <a:pt x="123" y="75"/>
                    <a:pt x="123" y="76"/>
                  </a:cubicBezTo>
                  <a:cubicBezTo>
                    <a:pt x="124" y="77"/>
                    <a:pt x="124" y="78"/>
                    <a:pt x="125" y="78"/>
                  </a:cubicBezTo>
                  <a:cubicBezTo>
                    <a:pt x="126" y="79"/>
                    <a:pt x="127" y="80"/>
                    <a:pt x="127" y="81"/>
                  </a:cubicBezTo>
                  <a:cubicBezTo>
                    <a:pt x="128" y="81"/>
                    <a:pt x="127" y="83"/>
                    <a:pt x="127" y="83"/>
                  </a:cubicBezTo>
                  <a:cubicBezTo>
                    <a:pt x="126" y="83"/>
                    <a:pt x="126" y="83"/>
                    <a:pt x="126" y="84"/>
                  </a:cubicBezTo>
                  <a:cubicBezTo>
                    <a:pt x="126" y="84"/>
                    <a:pt x="126" y="85"/>
                    <a:pt x="126" y="85"/>
                  </a:cubicBezTo>
                  <a:cubicBezTo>
                    <a:pt x="125" y="86"/>
                    <a:pt x="124" y="87"/>
                    <a:pt x="124" y="88"/>
                  </a:cubicBezTo>
                  <a:cubicBezTo>
                    <a:pt x="124" y="89"/>
                    <a:pt x="125" y="91"/>
                    <a:pt x="124" y="92"/>
                  </a:cubicBezTo>
                  <a:cubicBezTo>
                    <a:pt x="124" y="91"/>
                    <a:pt x="123" y="91"/>
                    <a:pt x="123" y="91"/>
                  </a:cubicBezTo>
                  <a:cubicBezTo>
                    <a:pt x="122" y="91"/>
                    <a:pt x="122" y="91"/>
                    <a:pt x="122" y="91"/>
                  </a:cubicBezTo>
                  <a:cubicBezTo>
                    <a:pt x="121" y="90"/>
                    <a:pt x="120" y="92"/>
                    <a:pt x="119" y="91"/>
                  </a:cubicBezTo>
                  <a:cubicBezTo>
                    <a:pt x="119" y="91"/>
                    <a:pt x="118" y="91"/>
                    <a:pt x="118" y="90"/>
                  </a:cubicBezTo>
                  <a:cubicBezTo>
                    <a:pt x="118" y="90"/>
                    <a:pt x="117" y="90"/>
                    <a:pt x="116" y="90"/>
                  </a:cubicBezTo>
                  <a:cubicBezTo>
                    <a:pt x="115" y="90"/>
                    <a:pt x="114" y="90"/>
                    <a:pt x="113" y="90"/>
                  </a:cubicBezTo>
                  <a:cubicBezTo>
                    <a:pt x="113" y="90"/>
                    <a:pt x="112" y="89"/>
                    <a:pt x="113" y="89"/>
                  </a:cubicBezTo>
                  <a:cubicBezTo>
                    <a:pt x="113" y="88"/>
                    <a:pt x="112" y="88"/>
                    <a:pt x="112" y="88"/>
                  </a:cubicBezTo>
                  <a:cubicBezTo>
                    <a:pt x="112" y="87"/>
                    <a:pt x="112" y="86"/>
                    <a:pt x="112" y="85"/>
                  </a:cubicBezTo>
                  <a:cubicBezTo>
                    <a:pt x="112" y="84"/>
                    <a:pt x="113" y="84"/>
                    <a:pt x="113" y="83"/>
                  </a:cubicBezTo>
                  <a:cubicBezTo>
                    <a:pt x="112" y="82"/>
                    <a:pt x="110" y="82"/>
                    <a:pt x="110" y="82"/>
                  </a:cubicBezTo>
                  <a:cubicBezTo>
                    <a:pt x="109" y="82"/>
                    <a:pt x="108" y="81"/>
                    <a:pt x="108" y="81"/>
                  </a:cubicBezTo>
                  <a:cubicBezTo>
                    <a:pt x="107" y="81"/>
                    <a:pt x="107" y="80"/>
                    <a:pt x="107" y="80"/>
                  </a:cubicBezTo>
                  <a:cubicBezTo>
                    <a:pt x="106" y="80"/>
                    <a:pt x="106" y="80"/>
                    <a:pt x="105" y="80"/>
                  </a:cubicBezTo>
                  <a:cubicBezTo>
                    <a:pt x="105" y="80"/>
                    <a:pt x="104" y="80"/>
                    <a:pt x="104" y="80"/>
                  </a:cubicBezTo>
                  <a:cubicBezTo>
                    <a:pt x="103" y="80"/>
                    <a:pt x="102" y="80"/>
                    <a:pt x="102" y="80"/>
                  </a:cubicBezTo>
                  <a:cubicBezTo>
                    <a:pt x="101" y="79"/>
                    <a:pt x="100" y="79"/>
                    <a:pt x="99" y="78"/>
                  </a:cubicBezTo>
                  <a:cubicBezTo>
                    <a:pt x="99" y="78"/>
                    <a:pt x="98" y="77"/>
                    <a:pt x="97" y="77"/>
                  </a:cubicBezTo>
                  <a:cubicBezTo>
                    <a:pt x="96" y="76"/>
                    <a:pt x="94" y="75"/>
                    <a:pt x="93" y="75"/>
                  </a:cubicBezTo>
                  <a:cubicBezTo>
                    <a:pt x="92" y="74"/>
                    <a:pt x="91" y="74"/>
                    <a:pt x="91" y="73"/>
                  </a:cubicBezTo>
                  <a:cubicBezTo>
                    <a:pt x="90" y="73"/>
                    <a:pt x="90" y="72"/>
                    <a:pt x="89" y="72"/>
                  </a:cubicBezTo>
                  <a:cubicBezTo>
                    <a:pt x="88" y="72"/>
                    <a:pt x="88" y="72"/>
                    <a:pt x="87" y="72"/>
                  </a:cubicBezTo>
                  <a:cubicBezTo>
                    <a:pt x="86" y="72"/>
                    <a:pt x="86" y="71"/>
                    <a:pt x="85" y="71"/>
                  </a:cubicBezTo>
                  <a:cubicBezTo>
                    <a:pt x="84" y="70"/>
                    <a:pt x="84" y="70"/>
                    <a:pt x="83" y="69"/>
                  </a:cubicBezTo>
                  <a:cubicBezTo>
                    <a:pt x="82" y="69"/>
                    <a:pt x="82" y="68"/>
                    <a:pt x="81" y="68"/>
                  </a:cubicBezTo>
                  <a:cubicBezTo>
                    <a:pt x="80" y="67"/>
                    <a:pt x="78" y="66"/>
                    <a:pt x="76" y="65"/>
                  </a:cubicBezTo>
                  <a:cubicBezTo>
                    <a:pt x="75" y="64"/>
                    <a:pt x="73" y="63"/>
                    <a:pt x="72" y="62"/>
                  </a:cubicBezTo>
                  <a:cubicBezTo>
                    <a:pt x="71" y="62"/>
                    <a:pt x="69" y="61"/>
                    <a:pt x="69" y="60"/>
                  </a:cubicBezTo>
                  <a:cubicBezTo>
                    <a:pt x="69" y="59"/>
                    <a:pt x="69" y="57"/>
                    <a:pt x="68" y="57"/>
                  </a:cubicBezTo>
                  <a:cubicBezTo>
                    <a:pt x="68" y="56"/>
                    <a:pt x="66" y="56"/>
                    <a:pt x="66" y="55"/>
                  </a:cubicBezTo>
                  <a:cubicBezTo>
                    <a:pt x="65" y="54"/>
                    <a:pt x="65" y="53"/>
                    <a:pt x="64" y="52"/>
                  </a:cubicBezTo>
                  <a:cubicBezTo>
                    <a:pt x="63" y="51"/>
                    <a:pt x="63" y="50"/>
                    <a:pt x="62" y="49"/>
                  </a:cubicBezTo>
                  <a:cubicBezTo>
                    <a:pt x="61" y="48"/>
                    <a:pt x="60" y="47"/>
                    <a:pt x="59" y="47"/>
                  </a:cubicBezTo>
                  <a:cubicBezTo>
                    <a:pt x="58" y="47"/>
                    <a:pt x="58" y="47"/>
                    <a:pt x="57" y="47"/>
                  </a:cubicBezTo>
                  <a:cubicBezTo>
                    <a:pt x="57" y="47"/>
                    <a:pt x="57" y="48"/>
                    <a:pt x="57" y="48"/>
                  </a:cubicBezTo>
                  <a:cubicBezTo>
                    <a:pt x="57" y="48"/>
                    <a:pt x="56" y="48"/>
                    <a:pt x="56" y="48"/>
                  </a:cubicBezTo>
                  <a:cubicBezTo>
                    <a:pt x="56" y="48"/>
                    <a:pt x="55" y="48"/>
                    <a:pt x="55" y="47"/>
                  </a:cubicBezTo>
                  <a:cubicBezTo>
                    <a:pt x="55" y="47"/>
                    <a:pt x="54" y="48"/>
                    <a:pt x="54" y="47"/>
                  </a:cubicBezTo>
                  <a:cubicBezTo>
                    <a:pt x="54" y="47"/>
                    <a:pt x="54" y="48"/>
                    <a:pt x="54" y="48"/>
                  </a:cubicBezTo>
                  <a:cubicBezTo>
                    <a:pt x="53" y="47"/>
                    <a:pt x="51" y="47"/>
                    <a:pt x="50" y="47"/>
                  </a:cubicBezTo>
                  <a:cubicBezTo>
                    <a:pt x="49" y="48"/>
                    <a:pt x="48" y="47"/>
                    <a:pt x="46" y="46"/>
                  </a:cubicBezTo>
                  <a:cubicBezTo>
                    <a:pt x="46" y="46"/>
                    <a:pt x="45" y="45"/>
                    <a:pt x="45" y="44"/>
                  </a:cubicBezTo>
                  <a:cubicBezTo>
                    <a:pt x="45" y="44"/>
                    <a:pt x="46" y="44"/>
                    <a:pt x="46" y="43"/>
                  </a:cubicBezTo>
                  <a:cubicBezTo>
                    <a:pt x="45" y="43"/>
                    <a:pt x="45" y="43"/>
                    <a:pt x="45" y="42"/>
                  </a:cubicBezTo>
                  <a:cubicBezTo>
                    <a:pt x="44" y="42"/>
                    <a:pt x="44" y="41"/>
                    <a:pt x="45" y="41"/>
                  </a:cubicBezTo>
                  <a:cubicBezTo>
                    <a:pt x="47" y="42"/>
                    <a:pt x="46" y="41"/>
                    <a:pt x="45" y="40"/>
                  </a:cubicBezTo>
                  <a:cubicBezTo>
                    <a:pt x="45" y="40"/>
                    <a:pt x="44" y="40"/>
                    <a:pt x="44" y="40"/>
                  </a:cubicBezTo>
                  <a:cubicBezTo>
                    <a:pt x="43" y="40"/>
                    <a:pt x="42" y="40"/>
                    <a:pt x="43" y="39"/>
                  </a:cubicBezTo>
                  <a:cubicBezTo>
                    <a:pt x="43" y="39"/>
                    <a:pt x="43" y="39"/>
                    <a:pt x="43" y="39"/>
                  </a:cubicBezTo>
                  <a:cubicBezTo>
                    <a:pt x="43" y="38"/>
                    <a:pt x="43" y="38"/>
                    <a:pt x="43" y="38"/>
                  </a:cubicBezTo>
                  <a:cubicBezTo>
                    <a:pt x="43" y="37"/>
                    <a:pt x="43" y="37"/>
                    <a:pt x="43" y="37"/>
                  </a:cubicBezTo>
                  <a:cubicBezTo>
                    <a:pt x="43" y="37"/>
                    <a:pt x="42" y="36"/>
                    <a:pt x="42" y="36"/>
                  </a:cubicBezTo>
                  <a:cubicBezTo>
                    <a:pt x="41" y="36"/>
                    <a:pt x="41" y="36"/>
                    <a:pt x="40" y="36"/>
                  </a:cubicBezTo>
                  <a:cubicBezTo>
                    <a:pt x="39" y="36"/>
                    <a:pt x="37" y="36"/>
                    <a:pt x="36" y="35"/>
                  </a:cubicBezTo>
                  <a:cubicBezTo>
                    <a:pt x="35" y="34"/>
                    <a:pt x="35" y="34"/>
                    <a:pt x="35" y="34"/>
                  </a:cubicBezTo>
                  <a:cubicBezTo>
                    <a:pt x="34" y="33"/>
                    <a:pt x="34" y="33"/>
                    <a:pt x="33" y="33"/>
                  </a:cubicBezTo>
                  <a:cubicBezTo>
                    <a:pt x="32" y="33"/>
                    <a:pt x="30" y="31"/>
                    <a:pt x="29" y="31"/>
                  </a:cubicBezTo>
                  <a:cubicBezTo>
                    <a:pt x="29" y="30"/>
                    <a:pt x="29" y="31"/>
                    <a:pt x="29" y="31"/>
                  </a:cubicBezTo>
                  <a:cubicBezTo>
                    <a:pt x="29" y="32"/>
                    <a:pt x="28" y="32"/>
                    <a:pt x="27" y="32"/>
                  </a:cubicBezTo>
                  <a:cubicBezTo>
                    <a:pt x="27" y="32"/>
                    <a:pt x="26" y="31"/>
                    <a:pt x="26" y="32"/>
                  </a:cubicBezTo>
                  <a:cubicBezTo>
                    <a:pt x="25" y="32"/>
                    <a:pt x="25" y="32"/>
                    <a:pt x="25" y="33"/>
                  </a:cubicBezTo>
                  <a:cubicBezTo>
                    <a:pt x="26" y="33"/>
                    <a:pt x="26" y="33"/>
                    <a:pt x="27" y="33"/>
                  </a:cubicBezTo>
                  <a:cubicBezTo>
                    <a:pt x="27" y="33"/>
                    <a:pt x="28" y="34"/>
                    <a:pt x="28" y="35"/>
                  </a:cubicBezTo>
                  <a:cubicBezTo>
                    <a:pt x="28" y="35"/>
                    <a:pt x="29" y="36"/>
                    <a:pt x="29" y="36"/>
                  </a:cubicBezTo>
                  <a:cubicBezTo>
                    <a:pt x="29" y="36"/>
                    <a:pt x="28" y="36"/>
                    <a:pt x="28" y="35"/>
                  </a:cubicBezTo>
                  <a:cubicBezTo>
                    <a:pt x="28" y="35"/>
                    <a:pt x="28" y="34"/>
                    <a:pt x="27" y="34"/>
                  </a:cubicBezTo>
                  <a:cubicBezTo>
                    <a:pt x="27" y="34"/>
                    <a:pt x="26" y="34"/>
                    <a:pt x="25" y="34"/>
                  </a:cubicBezTo>
                  <a:cubicBezTo>
                    <a:pt x="25" y="34"/>
                    <a:pt x="25" y="33"/>
                    <a:pt x="25" y="34"/>
                  </a:cubicBezTo>
                  <a:cubicBezTo>
                    <a:pt x="24" y="34"/>
                    <a:pt x="24" y="34"/>
                    <a:pt x="24" y="34"/>
                  </a:cubicBezTo>
                  <a:cubicBezTo>
                    <a:pt x="24" y="35"/>
                    <a:pt x="24" y="35"/>
                    <a:pt x="24" y="35"/>
                  </a:cubicBezTo>
                  <a:cubicBezTo>
                    <a:pt x="24" y="35"/>
                    <a:pt x="24" y="36"/>
                    <a:pt x="24" y="36"/>
                  </a:cubicBezTo>
                  <a:cubicBezTo>
                    <a:pt x="24" y="37"/>
                    <a:pt x="24" y="37"/>
                    <a:pt x="24" y="37"/>
                  </a:cubicBezTo>
                  <a:cubicBezTo>
                    <a:pt x="23" y="37"/>
                    <a:pt x="23" y="37"/>
                    <a:pt x="22" y="37"/>
                  </a:cubicBezTo>
                  <a:cubicBezTo>
                    <a:pt x="21" y="37"/>
                    <a:pt x="20" y="37"/>
                    <a:pt x="19" y="38"/>
                  </a:cubicBezTo>
                  <a:cubicBezTo>
                    <a:pt x="18" y="38"/>
                    <a:pt x="18" y="39"/>
                    <a:pt x="17" y="40"/>
                  </a:cubicBezTo>
                  <a:cubicBezTo>
                    <a:pt x="17" y="40"/>
                    <a:pt x="17" y="40"/>
                    <a:pt x="17" y="40"/>
                  </a:cubicBezTo>
                  <a:cubicBezTo>
                    <a:pt x="16" y="41"/>
                    <a:pt x="17" y="41"/>
                    <a:pt x="17" y="42"/>
                  </a:cubicBezTo>
                  <a:cubicBezTo>
                    <a:pt x="17" y="43"/>
                    <a:pt x="18" y="43"/>
                    <a:pt x="18" y="44"/>
                  </a:cubicBezTo>
                  <a:cubicBezTo>
                    <a:pt x="18" y="45"/>
                    <a:pt x="18" y="45"/>
                    <a:pt x="19" y="45"/>
                  </a:cubicBezTo>
                  <a:cubicBezTo>
                    <a:pt x="19" y="45"/>
                    <a:pt x="20" y="46"/>
                    <a:pt x="20" y="46"/>
                  </a:cubicBezTo>
                  <a:cubicBezTo>
                    <a:pt x="20" y="46"/>
                    <a:pt x="19" y="47"/>
                    <a:pt x="19" y="47"/>
                  </a:cubicBezTo>
                  <a:cubicBezTo>
                    <a:pt x="19" y="47"/>
                    <a:pt x="18" y="47"/>
                    <a:pt x="18" y="47"/>
                  </a:cubicBezTo>
                  <a:cubicBezTo>
                    <a:pt x="16" y="46"/>
                    <a:pt x="15" y="47"/>
                    <a:pt x="13" y="47"/>
                  </a:cubicBezTo>
                  <a:cubicBezTo>
                    <a:pt x="12" y="47"/>
                    <a:pt x="11" y="46"/>
                    <a:pt x="11" y="46"/>
                  </a:cubicBezTo>
                  <a:cubicBezTo>
                    <a:pt x="10" y="46"/>
                    <a:pt x="10" y="47"/>
                    <a:pt x="9" y="46"/>
                  </a:cubicBezTo>
                  <a:cubicBezTo>
                    <a:pt x="9" y="46"/>
                    <a:pt x="9" y="45"/>
                    <a:pt x="9" y="45"/>
                  </a:cubicBezTo>
                  <a:cubicBezTo>
                    <a:pt x="9" y="44"/>
                    <a:pt x="8" y="43"/>
                    <a:pt x="8" y="42"/>
                  </a:cubicBezTo>
                  <a:cubicBezTo>
                    <a:pt x="7" y="35"/>
                    <a:pt x="5" y="28"/>
                    <a:pt x="4" y="22"/>
                  </a:cubicBezTo>
                  <a:cubicBezTo>
                    <a:pt x="3" y="18"/>
                    <a:pt x="2" y="15"/>
                    <a:pt x="2" y="12"/>
                  </a:cubicBezTo>
                  <a:cubicBezTo>
                    <a:pt x="1" y="10"/>
                    <a:pt x="1" y="9"/>
                    <a:pt x="1" y="7"/>
                  </a:cubicBezTo>
                  <a:cubicBezTo>
                    <a:pt x="0" y="6"/>
                    <a:pt x="1" y="6"/>
                    <a:pt x="2" y="6"/>
                  </a:cubicBezTo>
                  <a:cubicBezTo>
                    <a:pt x="5" y="5"/>
                    <a:pt x="8" y="4"/>
                    <a:pt x="11" y="3"/>
                  </a:cubicBezTo>
                  <a:cubicBezTo>
                    <a:pt x="14" y="2"/>
                    <a:pt x="18" y="1"/>
                    <a:pt x="21" y="0"/>
                  </a:cubicBezTo>
                  <a:cubicBezTo>
                    <a:pt x="21" y="0"/>
                    <a:pt x="22" y="0"/>
                    <a:pt x="22" y="0"/>
                  </a:cubicBezTo>
                  <a:cubicBezTo>
                    <a:pt x="22" y="1"/>
                    <a:pt x="22" y="1"/>
                    <a:pt x="22" y="1"/>
                  </a:cubicBezTo>
                  <a:cubicBezTo>
                    <a:pt x="22" y="1"/>
                    <a:pt x="22" y="1"/>
                    <a:pt x="22" y="1"/>
                  </a:cubicBezTo>
                  <a:cubicBezTo>
                    <a:pt x="22" y="1"/>
                    <a:pt x="22" y="2"/>
                    <a:pt x="22" y="2"/>
                  </a:cubicBezTo>
                  <a:cubicBezTo>
                    <a:pt x="22" y="3"/>
                    <a:pt x="21" y="3"/>
                    <a:pt x="21" y="3"/>
                  </a:cubicBezTo>
                  <a:cubicBezTo>
                    <a:pt x="21" y="4"/>
                    <a:pt x="21" y="5"/>
                    <a:pt x="21" y="6"/>
                  </a:cubicBezTo>
                  <a:cubicBezTo>
                    <a:pt x="20" y="7"/>
                    <a:pt x="20" y="8"/>
                    <a:pt x="20" y="9"/>
                  </a:cubicBezTo>
                  <a:cubicBezTo>
                    <a:pt x="21" y="9"/>
                    <a:pt x="22" y="11"/>
                    <a:pt x="22" y="11"/>
                  </a:cubicBezTo>
                  <a:cubicBezTo>
                    <a:pt x="21" y="12"/>
                    <a:pt x="22" y="13"/>
                    <a:pt x="23" y="13"/>
                  </a:cubicBezTo>
                  <a:cubicBezTo>
                    <a:pt x="24" y="13"/>
                    <a:pt x="24" y="13"/>
                    <a:pt x="25" y="12"/>
                  </a:cubicBezTo>
                  <a:cubicBezTo>
                    <a:pt x="25" y="12"/>
                    <a:pt x="25" y="11"/>
                    <a:pt x="25" y="11"/>
                  </a:cubicBezTo>
                  <a:cubicBezTo>
                    <a:pt x="25" y="11"/>
                    <a:pt x="25" y="10"/>
                    <a:pt x="25" y="10"/>
                  </a:cubicBezTo>
                  <a:cubicBezTo>
                    <a:pt x="25" y="11"/>
                    <a:pt x="23" y="9"/>
                    <a:pt x="24" y="9"/>
                  </a:cubicBezTo>
                  <a:cubicBezTo>
                    <a:pt x="25" y="9"/>
                    <a:pt x="25" y="10"/>
                    <a:pt x="25" y="10"/>
                  </a:cubicBezTo>
                  <a:cubicBezTo>
                    <a:pt x="26" y="10"/>
                    <a:pt x="26" y="10"/>
                    <a:pt x="26" y="10"/>
                  </a:cubicBezTo>
                  <a:cubicBezTo>
                    <a:pt x="26" y="10"/>
                    <a:pt x="26" y="10"/>
                    <a:pt x="26" y="10"/>
                  </a:cubicBezTo>
                  <a:cubicBezTo>
                    <a:pt x="26" y="9"/>
                    <a:pt x="25" y="9"/>
                    <a:pt x="25" y="9"/>
                  </a:cubicBezTo>
                  <a:cubicBezTo>
                    <a:pt x="25" y="9"/>
                    <a:pt x="25" y="9"/>
                    <a:pt x="25" y="9"/>
                  </a:cubicBezTo>
                  <a:cubicBezTo>
                    <a:pt x="25" y="8"/>
                    <a:pt x="25" y="8"/>
                    <a:pt x="25" y="8"/>
                  </a:cubicBezTo>
                  <a:cubicBezTo>
                    <a:pt x="25" y="8"/>
                    <a:pt x="25" y="7"/>
                    <a:pt x="25" y="7"/>
                  </a:cubicBezTo>
                  <a:cubicBezTo>
                    <a:pt x="25" y="7"/>
                    <a:pt x="25" y="7"/>
                    <a:pt x="25" y="7"/>
                  </a:cubicBezTo>
                  <a:cubicBezTo>
                    <a:pt x="25" y="7"/>
                    <a:pt x="25" y="7"/>
                    <a:pt x="25" y="7"/>
                  </a:cubicBezTo>
                  <a:cubicBezTo>
                    <a:pt x="25" y="6"/>
                    <a:pt x="25" y="6"/>
                    <a:pt x="25" y="7"/>
                  </a:cubicBezTo>
                  <a:cubicBezTo>
                    <a:pt x="25" y="7"/>
                    <a:pt x="24" y="7"/>
                    <a:pt x="24" y="7"/>
                  </a:cubicBezTo>
                  <a:cubicBezTo>
                    <a:pt x="23" y="6"/>
                    <a:pt x="24" y="6"/>
                    <a:pt x="24" y="5"/>
                  </a:cubicBezTo>
                  <a:cubicBezTo>
                    <a:pt x="25" y="5"/>
                    <a:pt x="24" y="4"/>
                    <a:pt x="24" y="4"/>
                  </a:cubicBezTo>
                  <a:cubicBezTo>
                    <a:pt x="23" y="3"/>
                    <a:pt x="23" y="3"/>
                    <a:pt x="23" y="2"/>
                  </a:cubicBezTo>
                  <a:cubicBezTo>
                    <a:pt x="23" y="2"/>
                    <a:pt x="23" y="2"/>
                    <a:pt x="24" y="1"/>
                  </a:cubicBezTo>
                  <a:cubicBezTo>
                    <a:pt x="24" y="1"/>
                    <a:pt x="24" y="1"/>
                    <a:pt x="24" y="1"/>
                  </a:cubicBezTo>
                  <a:cubicBezTo>
                    <a:pt x="24" y="2"/>
                    <a:pt x="24" y="2"/>
                    <a:pt x="25" y="2"/>
                  </a:cubicBezTo>
                  <a:cubicBezTo>
                    <a:pt x="27" y="3"/>
                    <a:pt x="30" y="5"/>
                    <a:pt x="30" y="5"/>
                  </a:cubicBezTo>
                  <a:cubicBezTo>
                    <a:pt x="30" y="6"/>
                    <a:pt x="30" y="7"/>
                    <a:pt x="30" y="8"/>
                  </a:cubicBezTo>
                  <a:cubicBezTo>
                    <a:pt x="29" y="9"/>
                    <a:pt x="29" y="10"/>
                    <a:pt x="29" y="11"/>
                  </a:cubicBezTo>
                  <a:cubicBezTo>
                    <a:pt x="30" y="12"/>
                    <a:pt x="31" y="14"/>
                    <a:pt x="32" y="15"/>
                  </a:cubicBezTo>
                  <a:cubicBezTo>
                    <a:pt x="33" y="15"/>
                    <a:pt x="33" y="16"/>
                    <a:pt x="34" y="17"/>
                  </a:cubicBezTo>
                  <a:cubicBezTo>
                    <a:pt x="35" y="17"/>
                    <a:pt x="35" y="16"/>
                    <a:pt x="35" y="16"/>
                  </a:cubicBezTo>
                  <a:cubicBezTo>
                    <a:pt x="36" y="16"/>
                    <a:pt x="36" y="16"/>
                    <a:pt x="36" y="16"/>
                  </a:cubicBezTo>
                  <a:cubicBezTo>
                    <a:pt x="36" y="16"/>
                    <a:pt x="36" y="16"/>
                    <a:pt x="36" y="17"/>
                  </a:cubicBezTo>
                  <a:cubicBezTo>
                    <a:pt x="37" y="17"/>
                    <a:pt x="37" y="17"/>
                    <a:pt x="37" y="17"/>
                  </a:cubicBezTo>
                  <a:cubicBezTo>
                    <a:pt x="37" y="16"/>
                    <a:pt x="36" y="16"/>
                    <a:pt x="37" y="16"/>
                  </a:cubicBezTo>
                  <a:cubicBezTo>
                    <a:pt x="37" y="15"/>
                    <a:pt x="37" y="15"/>
                    <a:pt x="38" y="15"/>
                  </a:cubicBezTo>
                  <a:cubicBezTo>
                    <a:pt x="38" y="14"/>
                    <a:pt x="38" y="13"/>
                    <a:pt x="38" y="12"/>
                  </a:cubicBezTo>
                  <a:cubicBezTo>
                    <a:pt x="37" y="11"/>
                    <a:pt x="37" y="10"/>
                    <a:pt x="37" y="9"/>
                  </a:cubicBezTo>
                  <a:cubicBezTo>
                    <a:pt x="37" y="8"/>
                    <a:pt x="37" y="8"/>
                    <a:pt x="37" y="8"/>
                  </a:cubicBezTo>
                  <a:cubicBezTo>
                    <a:pt x="39" y="9"/>
                    <a:pt x="40" y="10"/>
                    <a:pt x="42" y="10"/>
                  </a:cubicBezTo>
                  <a:cubicBezTo>
                    <a:pt x="43" y="11"/>
                    <a:pt x="44" y="12"/>
                    <a:pt x="46" y="13"/>
                  </a:cubicBezTo>
                  <a:cubicBezTo>
                    <a:pt x="47" y="13"/>
                    <a:pt x="47" y="15"/>
                    <a:pt x="49" y="16"/>
                  </a:cubicBezTo>
                  <a:cubicBezTo>
                    <a:pt x="50" y="17"/>
                    <a:pt x="52" y="18"/>
                    <a:pt x="53" y="19"/>
                  </a:cubicBezTo>
                  <a:cubicBezTo>
                    <a:pt x="54" y="20"/>
                    <a:pt x="55" y="21"/>
                    <a:pt x="55" y="21"/>
                  </a:cubicBezTo>
                  <a:cubicBezTo>
                    <a:pt x="56" y="22"/>
                    <a:pt x="57" y="23"/>
                    <a:pt x="57" y="23"/>
                  </a:cubicBezTo>
                  <a:cubicBezTo>
                    <a:pt x="61" y="23"/>
                    <a:pt x="64" y="22"/>
                    <a:pt x="67" y="21"/>
                  </a:cubicBezTo>
                  <a:cubicBezTo>
                    <a:pt x="71" y="21"/>
                    <a:pt x="71" y="22"/>
                    <a:pt x="73" y="22"/>
                  </a:cubicBezTo>
                  <a:cubicBezTo>
                    <a:pt x="74" y="22"/>
                    <a:pt x="76" y="22"/>
                    <a:pt x="78" y="22"/>
                  </a:cubicBezTo>
                  <a:cubicBezTo>
                    <a:pt x="79" y="22"/>
                    <a:pt x="79" y="22"/>
                    <a:pt x="80" y="21"/>
                  </a:cubicBezTo>
                  <a:cubicBezTo>
                    <a:pt x="81" y="21"/>
                    <a:pt x="82" y="20"/>
                    <a:pt x="82" y="20"/>
                  </a:cubicBezTo>
                  <a:cubicBezTo>
                    <a:pt x="84" y="21"/>
                    <a:pt x="85" y="23"/>
                    <a:pt x="86" y="24"/>
                  </a:cubicBezTo>
                  <a:cubicBezTo>
                    <a:pt x="87" y="24"/>
                    <a:pt x="87" y="24"/>
                    <a:pt x="88" y="24"/>
                  </a:cubicBezTo>
                  <a:cubicBezTo>
                    <a:pt x="89" y="25"/>
                    <a:pt x="89" y="26"/>
                    <a:pt x="90" y="26"/>
                  </a:cubicBezTo>
                  <a:cubicBezTo>
                    <a:pt x="91" y="27"/>
                    <a:pt x="92" y="30"/>
                    <a:pt x="93" y="29"/>
                  </a:cubicBezTo>
                  <a:cubicBezTo>
                    <a:pt x="93" y="29"/>
                    <a:pt x="94" y="28"/>
                    <a:pt x="94" y="28"/>
                  </a:cubicBezTo>
                  <a:cubicBezTo>
                    <a:pt x="95" y="29"/>
                    <a:pt x="95" y="29"/>
                    <a:pt x="95" y="30"/>
                  </a:cubicBezTo>
                  <a:cubicBezTo>
                    <a:pt x="95" y="31"/>
                    <a:pt x="95" y="31"/>
                    <a:pt x="95" y="32"/>
                  </a:cubicBezTo>
                  <a:cubicBezTo>
                    <a:pt x="95" y="33"/>
                    <a:pt x="96" y="34"/>
                    <a:pt x="96" y="34"/>
                  </a:cubicBezTo>
                  <a:cubicBezTo>
                    <a:pt x="96" y="35"/>
                    <a:pt x="95" y="34"/>
                    <a:pt x="95" y="35"/>
                  </a:cubicBezTo>
                  <a:cubicBezTo>
                    <a:pt x="96" y="35"/>
                    <a:pt x="96" y="36"/>
                    <a:pt x="96" y="36"/>
                  </a:cubicBezTo>
                  <a:cubicBezTo>
                    <a:pt x="96" y="37"/>
                    <a:pt x="96" y="37"/>
                    <a:pt x="96" y="38"/>
                  </a:cubicBezTo>
                  <a:cubicBezTo>
                    <a:pt x="97" y="39"/>
                    <a:pt x="99" y="39"/>
                    <a:pt x="100" y="39"/>
                  </a:cubicBezTo>
                  <a:cubicBezTo>
                    <a:pt x="100" y="39"/>
                    <a:pt x="101" y="39"/>
                    <a:pt x="101" y="39"/>
                  </a:cubicBezTo>
                  <a:cubicBezTo>
                    <a:pt x="101" y="40"/>
                    <a:pt x="101" y="41"/>
                    <a:pt x="102" y="41"/>
                  </a:cubicBezTo>
                  <a:cubicBezTo>
                    <a:pt x="102" y="43"/>
                    <a:pt x="103" y="45"/>
                    <a:pt x="104" y="47"/>
                  </a:cubicBezTo>
                  <a:cubicBezTo>
                    <a:pt x="105" y="48"/>
                    <a:pt x="106" y="48"/>
                    <a:pt x="107" y="48"/>
                  </a:cubicBezTo>
                  <a:cubicBezTo>
                    <a:pt x="108" y="48"/>
                    <a:pt x="109" y="48"/>
                    <a:pt x="110" y="48"/>
                  </a:cubicBezTo>
                  <a:cubicBezTo>
                    <a:pt x="111" y="48"/>
                    <a:pt x="112" y="48"/>
                    <a:pt x="113" y="48"/>
                  </a:cubicBezTo>
                  <a:cubicBezTo>
                    <a:pt x="113" y="48"/>
                    <a:pt x="114" y="48"/>
                    <a:pt x="115" y="48"/>
                  </a:cubicBezTo>
                  <a:cubicBezTo>
                    <a:pt x="115" y="48"/>
                    <a:pt x="115" y="48"/>
                    <a:pt x="116" y="48"/>
                  </a:cubicBezTo>
                  <a:cubicBezTo>
                    <a:pt x="116" y="48"/>
                    <a:pt x="117" y="49"/>
                    <a:pt x="117" y="49"/>
                  </a:cubicBezTo>
                  <a:cubicBezTo>
                    <a:pt x="118" y="49"/>
                    <a:pt x="118" y="49"/>
                    <a:pt x="118" y="50"/>
                  </a:cubicBezTo>
                  <a:cubicBezTo>
                    <a:pt x="118" y="50"/>
                    <a:pt x="118" y="51"/>
                    <a:pt x="118" y="51"/>
                  </a:cubicBezTo>
                  <a:cubicBezTo>
                    <a:pt x="117" y="52"/>
                    <a:pt x="117" y="52"/>
                    <a:pt x="118" y="52"/>
                  </a:cubicBezTo>
                  <a:cubicBezTo>
                    <a:pt x="119" y="53"/>
                    <a:pt x="121" y="54"/>
                    <a:pt x="122" y="54"/>
                  </a:cubicBezTo>
                  <a:cubicBezTo>
                    <a:pt x="122" y="54"/>
                    <a:pt x="122" y="54"/>
                    <a:pt x="123" y="54"/>
                  </a:cubicBezTo>
                  <a:cubicBezTo>
                    <a:pt x="123" y="54"/>
                    <a:pt x="123" y="54"/>
                    <a:pt x="123" y="54"/>
                  </a:cubicBezTo>
                  <a:cubicBezTo>
                    <a:pt x="124" y="54"/>
                    <a:pt x="123" y="53"/>
                    <a:pt x="123" y="53"/>
                  </a:cubicBezTo>
                  <a:cubicBezTo>
                    <a:pt x="123" y="53"/>
                    <a:pt x="123" y="53"/>
                    <a:pt x="123" y="53"/>
                  </a:cubicBezTo>
                  <a:cubicBezTo>
                    <a:pt x="123" y="52"/>
                    <a:pt x="122" y="52"/>
                    <a:pt x="122" y="52"/>
                  </a:cubicBezTo>
                  <a:cubicBezTo>
                    <a:pt x="122" y="51"/>
                    <a:pt x="122" y="51"/>
                    <a:pt x="123" y="50"/>
                  </a:cubicBezTo>
                  <a:cubicBezTo>
                    <a:pt x="123" y="50"/>
                    <a:pt x="123" y="50"/>
                    <a:pt x="123" y="49"/>
                  </a:cubicBezTo>
                  <a:cubicBezTo>
                    <a:pt x="123" y="49"/>
                    <a:pt x="124" y="49"/>
                    <a:pt x="124" y="49"/>
                  </a:cubicBezTo>
                  <a:cubicBezTo>
                    <a:pt x="124" y="48"/>
                    <a:pt x="125" y="48"/>
                    <a:pt x="125" y="48"/>
                  </a:cubicBezTo>
                  <a:cubicBezTo>
                    <a:pt x="126" y="47"/>
                    <a:pt x="125" y="47"/>
                    <a:pt x="125" y="46"/>
                  </a:cubicBezTo>
                  <a:cubicBezTo>
                    <a:pt x="125" y="46"/>
                    <a:pt x="125" y="46"/>
                    <a:pt x="126" y="45"/>
                  </a:cubicBezTo>
                  <a:cubicBezTo>
                    <a:pt x="126" y="45"/>
                    <a:pt x="127" y="45"/>
                    <a:pt x="128" y="45"/>
                  </a:cubicBezTo>
                  <a:cubicBezTo>
                    <a:pt x="127" y="44"/>
                    <a:pt x="129" y="43"/>
                    <a:pt x="129" y="43"/>
                  </a:cubicBezTo>
                  <a:cubicBezTo>
                    <a:pt x="130" y="42"/>
                    <a:pt x="131" y="42"/>
                    <a:pt x="131" y="42"/>
                  </a:cubicBezTo>
                  <a:cubicBezTo>
                    <a:pt x="132" y="42"/>
                    <a:pt x="132" y="42"/>
                    <a:pt x="132" y="41"/>
                  </a:cubicBezTo>
                  <a:cubicBezTo>
                    <a:pt x="133" y="41"/>
                    <a:pt x="133" y="41"/>
                    <a:pt x="133" y="41"/>
                  </a:cubicBezTo>
                  <a:cubicBezTo>
                    <a:pt x="134" y="40"/>
                    <a:pt x="134" y="40"/>
                    <a:pt x="134" y="40"/>
                  </a:cubicBezTo>
                  <a:cubicBezTo>
                    <a:pt x="135" y="39"/>
                    <a:pt x="134" y="39"/>
                    <a:pt x="135" y="38"/>
                  </a:cubicBezTo>
                  <a:cubicBezTo>
                    <a:pt x="136" y="38"/>
                    <a:pt x="136" y="38"/>
                    <a:pt x="136" y="39"/>
                  </a:cubicBezTo>
                  <a:cubicBezTo>
                    <a:pt x="137" y="39"/>
                    <a:pt x="137" y="37"/>
                    <a:pt x="138" y="37"/>
                  </a:cubicBezTo>
                  <a:cubicBezTo>
                    <a:pt x="138" y="37"/>
                    <a:pt x="138" y="37"/>
                    <a:pt x="139" y="37"/>
                  </a:cubicBezTo>
                  <a:cubicBezTo>
                    <a:pt x="139" y="37"/>
                    <a:pt x="139" y="36"/>
                    <a:pt x="140" y="36"/>
                  </a:cubicBezTo>
                  <a:cubicBezTo>
                    <a:pt x="140" y="36"/>
                    <a:pt x="142" y="36"/>
                    <a:pt x="142" y="37"/>
                  </a:cubicBezTo>
                  <a:cubicBezTo>
                    <a:pt x="143" y="37"/>
                    <a:pt x="141" y="38"/>
                    <a:pt x="140" y="38"/>
                  </a:cubicBezTo>
                  <a:cubicBezTo>
                    <a:pt x="140" y="39"/>
                    <a:pt x="140" y="38"/>
                    <a:pt x="139" y="39"/>
                  </a:cubicBezTo>
                  <a:cubicBezTo>
                    <a:pt x="139" y="39"/>
                    <a:pt x="139" y="39"/>
                    <a:pt x="139" y="40"/>
                  </a:cubicBezTo>
                  <a:cubicBezTo>
                    <a:pt x="139" y="40"/>
                    <a:pt x="139" y="40"/>
                    <a:pt x="138" y="40"/>
                  </a:cubicBezTo>
                  <a:cubicBezTo>
                    <a:pt x="138" y="40"/>
                    <a:pt x="137" y="41"/>
                    <a:pt x="137" y="41"/>
                  </a:cubicBezTo>
                  <a:cubicBezTo>
                    <a:pt x="137" y="41"/>
                    <a:pt x="137" y="42"/>
                    <a:pt x="136" y="42"/>
                  </a:cubicBezTo>
                  <a:cubicBezTo>
                    <a:pt x="136" y="43"/>
                    <a:pt x="136" y="43"/>
                    <a:pt x="135" y="43"/>
                  </a:cubicBezTo>
                  <a:cubicBezTo>
                    <a:pt x="135" y="43"/>
                    <a:pt x="134" y="44"/>
                    <a:pt x="135" y="44"/>
                  </a:cubicBezTo>
                  <a:cubicBezTo>
                    <a:pt x="135" y="44"/>
                    <a:pt x="136" y="44"/>
                    <a:pt x="136" y="44"/>
                  </a:cubicBezTo>
                  <a:cubicBezTo>
                    <a:pt x="137" y="44"/>
                    <a:pt x="137" y="45"/>
                    <a:pt x="137" y="45"/>
                  </a:cubicBezTo>
                  <a:cubicBezTo>
                    <a:pt x="138" y="46"/>
                    <a:pt x="138" y="45"/>
                    <a:pt x="139" y="45"/>
                  </a:cubicBezTo>
                  <a:cubicBezTo>
                    <a:pt x="140" y="45"/>
                    <a:pt x="140" y="45"/>
                    <a:pt x="140" y="46"/>
                  </a:cubicBezTo>
                  <a:cubicBezTo>
                    <a:pt x="141" y="46"/>
                    <a:pt x="140" y="47"/>
                    <a:pt x="141" y="47"/>
                  </a:cubicBezTo>
                  <a:cubicBezTo>
                    <a:pt x="141" y="47"/>
                    <a:pt x="142" y="47"/>
                    <a:pt x="142" y="47"/>
                  </a:cubicBezTo>
                  <a:cubicBezTo>
                    <a:pt x="142" y="48"/>
                    <a:pt x="143" y="48"/>
                    <a:pt x="143" y="48"/>
                  </a:cubicBezTo>
                  <a:cubicBezTo>
                    <a:pt x="144" y="48"/>
                    <a:pt x="144" y="48"/>
                    <a:pt x="145" y="49"/>
                  </a:cubicBezTo>
                  <a:cubicBezTo>
                    <a:pt x="145" y="49"/>
                    <a:pt x="145" y="48"/>
                    <a:pt x="145" y="48"/>
                  </a:cubicBezTo>
                  <a:cubicBezTo>
                    <a:pt x="145" y="48"/>
                    <a:pt x="145" y="48"/>
                    <a:pt x="146" y="49"/>
                  </a:cubicBezTo>
                  <a:cubicBezTo>
                    <a:pt x="146" y="49"/>
                    <a:pt x="146" y="48"/>
                    <a:pt x="146" y="48"/>
                  </a:cubicBezTo>
                  <a:cubicBezTo>
                    <a:pt x="147" y="48"/>
                    <a:pt x="147" y="49"/>
                    <a:pt x="147" y="48"/>
                  </a:cubicBezTo>
                  <a:cubicBezTo>
                    <a:pt x="147" y="47"/>
                    <a:pt x="146" y="47"/>
                    <a:pt x="146" y="46"/>
                  </a:cubicBezTo>
                  <a:cubicBezTo>
                    <a:pt x="147" y="46"/>
                    <a:pt x="147" y="47"/>
                    <a:pt x="148" y="47"/>
                  </a:cubicBezTo>
                  <a:cubicBezTo>
                    <a:pt x="148" y="46"/>
                    <a:pt x="148" y="45"/>
                    <a:pt x="148" y="45"/>
                  </a:cubicBezTo>
                  <a:cubicBezTo>
                    <a:pt x="148" y="45"/>
                    <a:pt x="147" y="44"/>
                    <a:pt x="148" y="44"/>
                  </a:cubicBezTo>
                  <a:cubicBezTo>
                    <a:pt x="148" y="43"/>
                    <a:pt x="148" y="45"/>
                    <a:pt x="148" y="45"/>
                  </a:cubicBezTo>
                  <a:cubicBezTo>
                    <a:pt x="148" y="45"/>
                    <a:pt x="149" y="45"/>
                    <a:pt x="149" y="45"/>
                  </a:cubicBezTo>
                  <a:cubicBezTo>
                    <a:pt x="150" y="46"/>
                    <a:pt x="150" y="46"/>
                    <a:pt x="150" y="47"/>
                  </a:cubicBezTo>
                  <a:cubicBezTo>
                    <a:pt x="151" y="47"/>
                    <a:pt x="151" y="48"/>
                    <a:pt x="151" y="48"/>
                  </a:cubicBezTo>
                  <a:cubicBezTo>
                    <a:pt x="151" y="48"/>
                    <a:pt x="152" y="48"/>
                    <a:pt x="152" y="48"/>
                  </a:cubicBezTo>
                  <a:cubicBezTo>
                    <a:pt x="153" y="48"/>
                    <a:pt x="153" y="48"/>
                    <a:pt x="153" y="48"/>
                  </a:cubicBezTo>
                  <a:cubicBezTo>
                    <a:pt x="154" y="48"/>
                    <a:pt x="154" y="49"/>
                    <a:pt x="154" y="50"/>
                  </a:cubicBezTo>
                  <a:cubicBezTo>
                    <a:pt x="154" y="50"/>
                    <a:pt x="155" y="50"/>
                    <a:pt x="155" y="49"/>
                  </a:cubicBezTo>
                  <a:cubicBezTo>
                    <a:pt x="155" y="49"/>
                    <a:pt x="155" y="49"/>
                    <a:pt x="155" y="49"/>
                  </a:cubicBezTo>
                  <a:cubicBezTo>
                    <a:pt x="155" y="49"/>
                    <a:pt x="156" y="49"/>
                    <a:pt x="156" y="50"/>
                  </a:cubicBezTo>
                  <a:cubicBezTo>
                    <a:pt x="156" y="50"/>
                    <a:pt x="157" y="50"/>
                    <a:pt x="157" y="50"/>
                  </a:cubicBezTo>
                  <a:cubicBezTo>
                    <a:pt x="157" y="50"/>
                    <a:pt x="157" y="50"/>
                    <a:pt x="158" y="51"/>
                  </a:cubicBezTo>
                  <a:cubicBezTo>
                    <a:pt x="158" y="51"/>
                    <a:pt x="158" y="51"/>
                    <a:pt x="159" y="51"/>
                  </a:cubicBezTo>
                  <a:cubicBezTo>
                    <a:pt x="159" y="51"/>
                    <a:pt x="160" y="51"/>
                    <a:pt x="161" y="51"/>
                  </a:cubicBezTo>
                  <a:cubicBezTo>
                    <a:pt x="161" y="52"/>
                    <a:pt x="161" y="51"/>
                    <a:pt x="162" y="51"/>
                  </a:cubicBezTo>
                  <a:cubicBezTo>
                    <a:pt x="162" y="51"/>
                    <a:pt x="163" y="51"/>
                    <a:pt x="163" y="52"/>
                  </a:cubicBezTo>
                  <a:cubicBezTo>
                    <a:pt x="164" y="52"/>
                    <a:pt x="161" y="53"/>
                    <a:pt x="161" y="53"/>
                  </a:cubicBezTo>
                  <a:close/>
                  <a:moveTo>
                    <a:pt x="141" y="51"/>
                  </a:moveTo>
                  <a:cubicBezTo>
                    <a:pt x="141" y="50"/>
                    <a:pt x="140" y="50"/>
                    <a:pt x="140" y="50"/>
                  </a:cubicBezTo>
                  <a:cubicBezTo>
                    <a:pt x="139" y="50"/>
                    <a:pt x="140" y="51"/>
                    <a:pt x="141" y="5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1" name="Uruguay"/>
            <p:cNvSpPr>
              <a:spLocks/>
            </p:cNvSpPr>
            <p:nvPr/>
          </p:nvSpPr>
          <p:spPr bwMode="auto">
            <a:xfrm>
              <a:off x="3859156" y="5860893"/>
              <a:ext cx="180994" cy="194993"/>
            </a:xfrm>
            <a:custGeom>
              <a:avLst/>
              <a:gdLst/>
              <a:ahLst/>
              <a:cxnLst>
                <a:cxn ang="0">
                  <a:pos x="48" y="39"/>
                </a:cxn>
                <a:cxn ang="0">
                  <a:pos x="47" y="34"/>
                </a:cxn>
                <a:cxn ang="0">
                  <a:pos x="49" y="31"/>
                </a:cxn>
                <a:cxn ang="0">
                  <a:pos x="49" y="28"/>
                </a:cxn>
                <a:cxn ang="0">
                  <a:pos x="44" y="23"/>
                </a:cxn>
                <a:cxn ang="0">
                  <a:pos x="41" y="21"/>
                </a:cxn>
                <a:cxn ang="0">
                  <a:pos x="39" y="20"/>
                </a:cxn>
                <a:cxn ang="0">
                  <a:pos x="37" y="18"/>
                </a:cxn>
                <a:cxn ang="0">
                  <a:pos x="34" y="16"/>
                </a:cxn>
                <a:cxn ang="0">
                  <a:pos x="30" y="14"/>
                </a:cxn>
                <a:cxn ang="0">
                  <a:pos x="28" y="13"/>
                </a:cxn>
                <a:cxn ang="0">
                  <a:pos x="24" y="9"/>
                </a:cxn>
                <a:cxn ang="0">
                  <a:pos x="22" y="10"/>
                </a:cxn>
                <a:cxn ang="0">
                  <a:pos x="20" y="11"/>
                </a:cxn>
                <a:cxn ang="0">
                  <a:pos x="18" y="7"/>
                </a:cxn>
                <a:cxn ang="0">
                  <a:pos x="14" y="3"/>
                </a:cxn>
                <a:cxn ang="0">
                  <a:pos x="11" y="1"/>
                </a:cxn>
                <a:cxn ang="0">
                  <a:pos x="7" y="1"/>
                </a:cxn>
                <a:cxn ang="0">
                  <a:pos x="6" y="2"/>
                </a:cxn>
                <a:cxn ang="0">
                  <a:pos x="4" y="2"/>
                </a:cxn>
                <a:cxn ang="0">
                  <a:pos x="3" y="2"/>
                </a:cxn>
                <a:cxn ang="0">
                  <a:pos x="2" y="8"/>
                </a:cxn>
                <a:cxn ang="0">
                  <a:pos x="2" y="9"/>
                </a:cxn>
                <a:cxn ang="0">
                  <a:pos x="2" y="12"/>
                </a:cxn>
                <a:cxn ang="0">
                  <a:pos x="2" y="14"/>
                </a:cxn>
                <a:cxn ang="0">
                  <a:pos x="2" y="16"/>
                </a:cxn>
                <a:cxn ang="0">
                  <a:pos x="2" y="19"/>
                </a:cxn>
                <a:cxn ang="0">
                  <a:pos x="2" y="22"/>
                </a:cxn>
                <a:cxn ang="0">
                  <a:pos x="2" y="25"/>
                </a:cxn>
                <a:cxn ang="0">
                  <a:pos x="4" y="30"/>
                </a:cxn>
                <a:cxn ang="0">
                  <a:pos x="4" y="33"/>
                </a:cxn>
                <a:cxn ang="0">
                  <a:pos x="3" y="35"/>
                </a:cxn>
                <a:cxn ang="0">
                  <a:pos x="3" y="38"/>
                </a:cxn>
                <a:cxn ang="0">
                  <a:pos x="4" y="43"/>
                </a:cxn>
                <a:cxn ang="0">
                  <a:pos x="6" y="45"/>
                </a:cxn>
                <a:cxn ang="0">
                  <a:pos x="9" y="46"/>
                </a:cxn>
                <a:cxn ang="0">
                  <a:pos x="12" y="48"/>
                </a:cxn>
                <a:cxn ang="0">
                  <a:pos x="16" y="48"/>
                </a:cxn>
                <a:cxn ang="0">
                  <a:pos x="20" y="50"/>
                </a:cxn>
                <a:cxn ang="0">
                  <a:pos x="25" y="53"/>
                </a:cxn>
                <a:cxn ang="0">
                  <a:pos x="28" y="53"/>
                </a:cxn>
                <a:cxn ang="0">
                  <a:pos x="33" y="52"/>
                </a:cxn>
                <a:cxn ang="0">
                  <a:pos x="37" y="53"/>
                </a:cxn>
                <a:cxn ang="0">
                  <a:pos x="40" y="52"/>
                </a:cxn>
                <a:cxn ang="0">
                  <a:pos x="43" y="50"/>
                </a:cxn>
                <a:cxn ang="0">
                  <a:pos x="44" y="50"/>
                </a:cxn>
                <a:cxn ang="0">
                  <a:pos x="47" y="47"/>
                </a:cxn>
                <a:cxn ang="0">
                  <a:pos x="49" y="43"/>
                </a:cxn>
                <a:cxn ang="0">
                  <a:pos x="49" y="40"/>
                </a:cxn>
              </a:cxnLst>
              <a:rect l="0" t="0" r="r" b="b"/>
              <a:pathLst>
                <a:path w="50" h="54">
                  <a:moveTo>
                    <a:pt x="49" y="40"/>
                  </a:moveTo>
                  <a:cubicBezTo>
                    <a:pt x="49" y="39"/>
                    <a:pt x="48" y="40"/>
                    <a:pt x="48" y="39"/>
                  </a:cubicBezTo>
                  <a:cubicBezTo>
                    <a:pt x="48" y="38"/>
                    <a:pt x="48" y="38"/>
                    <a:pt x="48" y="37"/>
                  </a:cubicBezTo>
                  <a:cubicBezTo>
                    <a:pt x="48" y="36"/>
                    <a:pt x="47" y="35"/>
                    <a:pt x="47" y="34"/>
                  </a:cubicBezTo>
                  <a:cubicBezTo>
                    <a:pt x="47" y="33"/>
                    <a:pt x="47" y="32"/>
                    <a:pt x="48" y="32"/>
                  </a:cubicBezTo>
                  <a:cubicBezTo>
                    <a:pt x="49" y="31"/>
                    <a:pt x="48" y="31"/>
                    <a:pt x="49" y="31"/>
                  </a:cubicBezTo>
                  <a:cubicBezTo>
                    <a:pt x="49" y="30"/>
                    <a:pt x="49" y="30"/>
                    <a:pt x="49" y="30"/>
                  </a:cubicBezTo>
                  <a:cubicBezTo>
                    <a:pt x="50" y="29"/>
                    <a:pt x="50" y="28"/>
                    <a:pt x="49" y="28"/>
                  </a:cubicBezTo>
                  <a:cubicBezTo>
                    <a:pt x="47" y="27"/>
                    <a:pt x="45" y="26"/>
                    <a:pt x="44" y="25"/>
                  </a:cubicBezTo>
                  <a:cubicBezTo>
                    <a:pt x="44" y="24"/>
                    <a:pt x="44" y="24"/>
                    <a:pt x="44" y="23"/>
                  </a:cubicBezTo>
                  <a:cubicBezTo>
                    <a:pt x="43" y="23"/>
                    <a:pt x="43" y="23"/>
                    <a:pt x="43" y="22"/>
                  </a:cubicBezTo>
                  <a:cubicBezTo>
                    <a:pt x="43" y="22"/>
                    <a:pt x="42" y="22"/>
                    <a:pt x="41" y="21"/>
                  </a:cubicBezTo>
                  <a:cubicBezTo>
                    <a:pt x="41" y="21"/>
                    <a:pt x="41" y="20"/>
                    <a:pt x="40" y="20"/>
                  </a:cubicBezTo>
                  <a:cubicBezTo>
                    <a:pt x="40" y="20"/>
                    <a:pt x="40" y="20"/>
                    <a:pt x="39" y="20"/>
                  </a:cubicBezTo>
                  <a:cubicBezTo>
                    <a:pt x="39" y="20"/>
                    <a:pt x="39" y="20"/>
                    <a:pt x="39" y="20"/>
                  </a:cubicBezTo>
                  <a:cubicBezTo>
                    <a:pt x="38" y="20"/>
                    <a:pt x="37" y="19"/>
                    <a:pt x="37" y="18"/>
                  </a:cubicBezTo>
                  <a:cubicBezTo>
                    <a:pt x="36" y="18"/>
                    <a:pt x="35" y="18"/>
                    <a:pt x="35" y="17"/>
                  </a:cubicBezTo>
                  <a:cubicBezTo>
                    <a:pt x="35" y="17"/>
                    <a:pt x="35" y="16"/>
                    <a:pt x="34" y="16"/>
                  </a:cubicBezTo>
                  <a:cubicBezTo>
                    <a:pt x="33" y="15"/>
                    <a:pt x="33" y="15"/>
                    <a:pt x="32" y="15"/>
                  </a:cubicBezTo>
                  <a:cubicBezTo>
                    <a:pt x="31" y="15"/>
                    <a:pt x="30" y="14"/>
                    <a:pt x="30" y="14"/>
                  </a:cubicBezTo>
                  <a:cubicBezTo>
                    <a:pt x="30" y="14"/>
                    <a:pt x="29" y="13"/>
                    <a:pt x="29" y="13"/>
                  </a:cubicBezTo>
                  <a:cubicBezTo>
                    <a:pt x="29" y="13"/>
                    <a:pt x="29" y="14"/>
                    <a:pt x="28" y="13"/>
                  </a:cubicBezTo>
                  <a:cubicBezTo>
                    <a:pt x="28" y="13"/>
                    <a:pt x="27" y="13"/>
                    <a:pt x="27" y="12"/>
                  </a:cubicBezTo>
                  <a:cubicBezTo>
                    <a:pt x="26" y="11"/>
                    <a:pt x="25" y="10"/>
                    <a:pt x="24" y="9"/>
                  </a:cubicBezTo>
                  <a:cubicBezTo>
                    <a:pt x="24" y="9"/>
                    <a:pt x="22" y="8"/>
                    <a:pt x="23" y="9"/>
                  </a:cubicBezTo>
                  <a:cubicBezTo>
                    <a:pt x="23" y="10"/>
                    <a:pt x="22" y="9"/>
                    <a:pt x="22" y="10"/>
                  </a:cubicBezTo>
                  <a:cubicBezTo>
                    <a:pt x="22" y="10"/>
                    <a:pt x="21" y="11"/>
                    <a:pt x="21" y="11"/>
                  </a:cubicBezTo>
                  <a:cubicBezTo>
                    <a:pt x="20" y="11"/>
                    <a:pt x="20" y="11"/>
                    <a:pt x="20" y="11"/>
                  </a:cubicBezTo>
                  <a:cubicBezTo>
                    <a:pt x="19" y="11"/>
                    <a:pt x="19" y="9"/>
                    <a:pt x="19" y="9"/>
                  </a:cubicBezTo>
                  <a:cubicBezTo>
                    <a:pt x="19" y="8"/>
                    <a:pt x="19" y="8"/>
                    <a:pt x="18" y="7"/>
                  </a:cubicBezTo>
                  <a:cubicBezTo>
                    <a:pt x="18" y="6"/>
                    <a:pt x="17" y="6"/>
                    <a:pt x="16" y="5"/>
                  </a:cubicBezTo>
                  <a:cubicBezTo>
                    <a:pt x="16" y="5"/>
                    <a:pt x="15" y="4"/>
                    <a:pt x="14" y="3"/>
                  </a:cubicBezTo>
                  <a:cubicBezTo>
                    <a:pt x="14" y="3"/>
                    <a:pt x="13" y="3"/>
                    <a:pt x="13" y="2"/>
                  </a:cubicBezTo>
                  <a:cubicBezTo>
                    <a:pt x="12" y="2"/>
                    <a:pt x="12" y="1"/>
                    <a:pt x="11" y="1"/>
                  </a:cubicBezTo>
                  <a:cubicBezTo>
                    <a:pt x="11" y="1"/>
                    <a:pt x="10" y="0"/>
                    <a:pt x="10" y="0"/>
                  </a:cubicBezTo>
                  <a:cubicBezTo>
                    <a:pt x="9" y="0"/>
                    <a:pt x="8" y="0"/>
                    <a:pt x="7" y="1"/>
                  </a:cubicBezTo>
                  <a:cubicBezTo>
                    <a:pt x="7" y="1"/>
                    <a:pt x="7" y="2"/>
                    <a:pt x="6" y="2"/>
                  </a:cubicBezTo>
                  <a:cubicBezTo>
                    <a:pt x="6" y="2"/>
                    <a:pt x="6" y="2"/>
                    <a:pt x="6" y="2"/>
                  </a:cubicBezTo>
                  <a:cubicBezTo>
                    <a:pt x="5" y="2"/>
                    <a:pt x="5" y="2"/>
                    <a:pt x="5" y="2"/>
                  </a:cubicBezTo>
                  <a:cubicBezTo>
                    <a:pt x="5" y="2"/>
                    <a:pt x="5" y="2"/>
                    <a:pt x="4" y="2"/>
                  </a:cubicBezTo>
                  <a:cubicBezTo>
                    <a:pt x="3" y="2"/>
                    <a:pt x="3" y="1"/>
                    <a:pt x="3" y="1"/>
                  </a:cubicBezTo>
                  <a:cubicBezTo>
                    <a:pt x="2" y="1"/>
                    <a:pt x="3" y="2"/>
                    <a:pt x="3" y="2"/>
                  </a:cubicBezTo>
                  <a:cubicBezTo>
                    <a:pt x="3" y="3"/>
                    <a:pt x="2" y="4"/>
                    <a:pt x="1" y="4"/>
                  </a:cubicBezTo>
                  <a:cubicBezTo>
                    <a:pt x="0" y="5"/>
                    <a:pt x="2" y="7"/>
                    <a:pt x="2" y="8"/>
                  </a:cubicBezTo>
                  <a:cubicBezTo>
                    <a:pt x="2" y="8"/>
                    <a:pt x="3" y="9"/>
                    <a:pt x="2" y="9"/>
                  </a:cubicBezTo>
                  <a:cubicBezTo>
                    <a:pt x="2" y="9"/>
                    <a:pt x="2" y="9"/>
                    <a:pt x="2" y="9"/>
                  </a:cubicBezTo>
                  <a:cubicBezTo>
                    <a:pt x="1" y="9"/>
                    <a:pt x="2" y="10"/>
                    <a:pt x="2" y="11"/>
                  </a:cubicBezTo>
                  <a:cubicBezTo>
                    <a:pt x="2" y="11"/>
                    <a:pt x="2" y="12"/>
                    <a:pt x="2" y="12"/>
                  </a:cubicBezTo>
                  <a:cubicBezTo>
                    <a:pt x="2" y="12"/>
                    <a:pt x="2" y="13"/>
                    <a:pt x="2" y="13"/>
                  </a:cubicBezTo>
                  <a:cubicBezTo>
                    <a:pt x="2" y="14"/>
                    <a:pt x="2" y="14"/>
                    <a:pt x="2" y="14"/>
                  </a:cubicBezTo>
                  <a:cubicBezTo>
                    <a:pt x="2" y="15"/>
                    <a:pt x="1" y="15"/>
                    <a:pt x="1" y="15"/>
                  </a:cubicBezTo>
                  <a:cubicBezTo>
                    <a:pt x="1" y="15"/>
                    <a:pt x="2" y="16"/>
                    <a:pt x="2" y="16"/>
                  </a:cubicBezTo>
                  <a:cubicBezTo>
                    <a:pt x="3" y="16"/>
                    <a:pt x="2" y="17"/>
                    <a:pt x="2" y="18"/>
                  </a:cubicBezTo>
                  <a:cubicBezTo>
                    <a:pt x="2" y="18"/>
                    <a:pt x="2" y="19"/>
                    <a:pt x="2" y="19"/>
                  </a:cubicBezTo>
                  <a:cubicBezTo>
                    <a:pt x="1" y="19"/>
                    <a:pt x="1" y="19"/>
                    <a:pt x="1" y="20"/>
                  </a:cubicBezTo>
                  <a:cubicBezTo>
                    <a:pt x="2" y="21"/>
                    <a:pt x="2" y="21"/>
                    <a:pt x="2" y="22"/>
                  </a:cubicBezTo>
                  <a:cubicBezTo>
                    <a:pt x="2" y="23"/>
                    <a:pt x="2" y="23"/>
                    <a:pt x="3" y="24"/>
                  </a:cubicBezTo>
                  <a:cubicBezTo>
                    <a:pt x="3" y="24"/>
                    <a:pt x="2" y="25"/>
                    <a:pt x="2" y="25"/>
                  </a:cubicBezTo>
                  <a:cubicBezTo>
                    <a:pt x="2" y="26"/>
                    <a:pt x="3" y="27"/>
                    <a:pt x="3" y="27"/>
                  </a:cubicBezTo>
                  <a:cubicBezTo>
                    <a:pt x="3" y="28"/>
                    <a:pt x="3" y="29"/>
                    <a:pt x="4" y="30"/>
                  </a:cubicBezTo>
                  <a:cubicBezTo>
                    <a:pt x="4" y="30"/>
                    <a:pt x="5" y="31"/>
                    <a:pt x="5" y="32"/>
                  </a:cubicBezTo>
                  <a:cubicBezTo>
                    <a:pt x="5" y="32"/>
                    <a:pt x="5" y="33"/>
                    <a:pt x="4" y="33"/>
                  </a:cubicBezTo>
                  <a:cubicBezTo>
                    <a:pt x="3" y="33"/>
                    <a:pt x="2" y="33"/>
                    <a:pt x="2" y="34"/>
                  </a:cubicBezTo>
                  <a:cubicBezTo>
                    <a:pt x="2" y="34"/>
                    <a:pt x="3" y="35"/>
                    <a:pt x="3" y="35"/>
                  </a:cubicBezTo>
                  <a:cubicBezTo>
                    <a:pt x="3" y="36"/>
                    <a:pt x="2" y="36"/>
                    <a:pt x="3" y="37"/>
                  </a:cubicBezTo>
                  <a:cubicBezTo>
                    <a:pt x="3" y="37"/>
                    <a:pt x="3" y="38"/>
                    <a:pt x="3" y="38"/>
                  </a:cubicBezTo>
                  <a:cubicBezTo>
                    <a:pt x="3" y="39"/>
                    <a:pt x="3" y="40"/>
                    <a:pt x="3" y="40"/>
                  </a:cubicBezTo>
                  <a:cubicBezTo>
                    <a:pt x="3" y="41"/>
                    <a:pt x="4" y="42"/>
                    <a:pt x="4" y="43"/>
                  </a:cubicBezTo>
                  <a:cubicBezTo>
                    <a:pt x="5" y="43"/>
                    <a:pt x="6" y="43"/>
                    <a:pt x="6" y="44"/>
                  </a:cubicBezTo>
                  <a:cubicBezTo>
                    <a:pt x="6" y="44"/>
                    <a:pt x="6" y="45"/>
                    <a:pt x="6" y="45"/>
                  </a:cubicBezTo>
                  <a:cubicBezTo>
                    <a:pt x="7" y="45"/>
                    <a:pt x="7" y="45"/>
                    <a:pt x="7" y="45"/>
                  </a:cubicBezTo>
                  <a:cubicBezTo>
                    <a:pt x="8" y="45"/>
                    <a:pt x="8" y="46"/>
                    <a:pt x="9" y="46"/>
                  </a:cubicBezTo>
                  <a:cubicBezTo>
                    <a:pt x="9" y="47"/>
                    <a:pt x="10" y="48"/>
                    <a:pt x="10" y="48"/>
                  </a:cubicBezTo>
                  <a:cubicBezTo>
                    <a:pt x="11" y="48"/>
                    <a:pt x="11" y="48"/>
                    <a:pt x="12" y="48"/>
                  </a:cubicBezTo>
                  <a:cubicBezTo>
                    <a:pt x="12" y="48"/>
                    <a:pt x="13" y="48"/>
                    <a:pt x="14" y="48"/>
                  </a:cubicBezTo>
                  <a:cubicBezTo>
                    <a:pt x="14" y="48"/>
                    <a:pt x="15" y="48"/>
                    <a:pt x="16" y="48"/>
                  </a:cubicBezTo>
                  <a:cubicBezTo>
                    <a:pt x="17" y="48"/>
                    <a:pt x="17" y="48"/>
                    <a:pt x="18" y="49"/>
                  </a:cubicBezTo>
                  <a:cubicBezTo>
                    <a:pt x="19" y="50"/>
                    <a:pt x="19" y="50"/>
                    <a:pt x="20" y="50"/>
                  </a:cubicBezTo>
                  <a:cubicBezTo>
                    <a:pt x="22" y="52"/>
                    <a:pt x="23" y="51"/>
                    <a:pt x="25" y="52"/>
                  </a:cubicBezTo>
                  <a:cubicBezTo>
                    <a:pt x="24" y="52"/>
                    <a:pt x="25" y="52"/>
                    <a:pt x="25" y="53"/>
                  </a:cubicBezTo>
                  <a:cubicBezTo>
                    <a:pt x="25" y="53"/>
                    <a:pt x="26" y="53"/>
                    <a:pt x="26" y="53"/>
                  </a:cubicBezTo>
                  <a:cubicBezTo>
                    <a:pt x="27" y="53"/>
                    <a:pt x="27" y="53"/>
                    <a:pt x="28" y="53"/>
                  </a:cubicBezTo>
                  <a:cubicBezTo>
                    <a:pt x="29" y="52"/>
                    <a:pt x="29" y="52"/>
                    <a:pt x="30" y="52"/>
                  </a:cubicBezTo>
                  <a:cubicBezTo>
                    <a:pt x="31" y="51"/>
                    <a:pt x="32" y="52"/>
                    <a:pt x="33" y="52"/>
                  </a:cubicBezTo>
                  <a:cubicBezTo>
                    <a:pt x="34" y="52"/>
                    <a:pt x="34" y="52"/>
                    <a:pt x="35" y="52"/>
                  </a:cubicBezTo>
                  <a:cubicBezTo>
                    <a:pt x="35" y="53"/>
                    <a:pt x="36" y="53"/>
                    <a:pt x="37" y="53"/>
                  </a:cubicBezTo>
                  <a:cubicBezTo>
                    <a:pt x="37" y="53"/>
                    <a:pt x="38" y="53"/>
                    <a:pt x="38" y="54"/>
                  </a:cubicBezTo>
                  <a:cubicBezTo>
                    <a:pt x="39" y="53"/>
                    <a:pt x="40" y="53"/>
                    <a:pt x="40" y="52"/>
                  </a:cubicBezTo>
                  <a:cubicBezTo>
                    <a:pt x="41" y="52"/>
                    <a:pt x="42" y="52"/>
                    <a:pt x="43" y="51"/>
                  </a:cubicBezTo>
                  <a:cubicBezTo>
                    <a:pt x="44" y="50"/>
                    <a:pt x="43" y="50"/>
                    <a:pt x="43" y="50"/>
                  </a:cubicBezTo>
                  <a:cubicBezTo>
                    <a:pt x="42" y="50"/>
                    <a:pt x="44" y="49"/>
                    <a:pt x="43" y="49"/>
                  </a:cubicBezTo>
                  <a:cubicBezTo>
                    <a:pt x="43" y="49"/>
                    <a:pt x="44" y="50"/>
                    <a:pt x="44" y="50"/>
                  </a:cubicBezTo>
                  <a:cubicBezTo>
                    <a:pt x="45" y="50"/>
                    <a:pt x="45" y="49"/>
                    <a:pt x="46" y="48"/>
                  </a:cubicBezTo>
                  <a:cubicBezTo>
                    <a:pt x="46" y="48"/>
                    <a:pt x="47" y="47"/>
                    <a:pt x="47" y="47"/>
                  </a:cubicBezTo>
                  <a:cubicBezTo>
                    <a:pt x="47" y="47"/>
                    <a:pt x="47" y="46"/>
                    <a:pt x="47" y="46"/>
                  </a:cubicBezTo>
                  <a:cubicBezTo>
                    <a:pt x="47" y="45"/>
                    <a:pt x="49" y="44"/>
                    <a:pt x="49" y="43"/>
                  </a:cubicBezTo>
                  <a:cubicBezTo>
                    <a:pt x="49" y="42"/>
                    <a:pt x="49" y="41"/>
                    <a:pt x="50" y="40"/>
                  </a:cubicBezTo>
                  <a:cubicBezTo>
                    <a:pt x="49" y="40"/>
                    <a:pt x="49" y="40"/>
                    <a:pt x="49" y="4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2" name="United States Virgin Islands"/>
            <p:cNvSpPr>
              <a:spLocks noEditPoints="1"/>
            </p:cNvSpPr>
            <p:nvPr/>
          </p:nvSpPr>
          <p:spPr bwMode="auto">
            <a:xfrm>
              <a:off x="3552167" y="3932965"/>
              <a:ext cx="15000" cy="28999"/>
            </a:xfrm>
            <a:custGeom>
              <a:avLst/>
              <a:gdLst/>
              <a:ahLst/>
              <a:cxnLst>
                <a:cxn ang="0">
                  <a:pos x="4" y="7"/>
                </a:cxn>
                <a:cxn ang="0">
                  <a:pos x="2" y="8"/>
                </a:cxn>
                <a:cxn ang="0">
                  <a:pos x="1" y="8"/>
                </a:cxn>
                <a:cxn ang="0">
                  <a:pos x="1" y="7"/>
                </a:cxn>
                <a:cxn ang="0">
                  <a:pos x="2" y="7"/>
                </a:cxn>
                <a:cxn ang="0">
                  <a:pos x="3" y="7"/>
                </a:cxn>
                <a:cxn ang="0">
                  <a:pos x="4" y="7"/>
                </a:cxn>
                <a:cxn ang="0">
                  <a:pos x="0" y="0"/>
                </a:cxn>
                <a:cxn ang="0">
                  <a:pos x="1" y="1"/>
                </a:cxn>
                <a:cxn ang="0">
                  <a:pos x="1" y="1"/>
                </a:cxn>
                <a:cxn ang="0">
                  <a:pos x="0" y="0"/>
                </a:cxn>
                <a:cxn ang="0">
                  <a:pos x="3" y="1"/>
                </a:cxn>
                <a:cxn ang="0">
                  <a:pos x="3" y="1"/>
                </a:cxn>
                <a:cxn ang="0">
                  <a:pos x="3" y="1"/>
                </a:cxn>
                <a:cxn ang="0">
                  <a:pos x="3" y="1"/>
                </a:cxn>
                <a:cxn ang="0">
                  <a:pos x="3" y="1"/>
                </a:cxn>
              </a:cxnLst>
              <a:rect l="0" t="0" r="r" b="b"/>
              <a:pathLst>
                <a:path w="4" h="8">
                  <a:moveTo>
                    <a:pt x="4" y="7"/>
                  </a:moveTo>
                  <a:cubicBezTo>
                    <a:pt x="3" y="7"/>
                    <a:pt x="3" y="8"/>
                    <a:pt x="2" y="8"/>
                  </a:cubicBezTo>
                  <a:cubicBezTo>
                    <a:pt x="2" y="8"/>
                    <a:pt x="1" y="8"/>
                    <a:pt x="1" y="8"/>
                  </a:cubicBezTo>
                  <a:cubicBezTo>
                    <a:pt x="1" y="8"/>
                    <a:pt x="1" y="7"/>
                    <a:pt x="1" y="7"/>
                  </a:cubicBezTo>
                  <a:cubicBezTo>
                    <a:pt x="1" y="7"/>
                    <a:pt x="1" y="7"/>
                    <a:pt x="2" y="7"/>
                  </a:cubicBezTo>
                  <a:cubicBezTo>
                    <a:pt x="2" y="7"/>
                    <a:pt x="2" y="7"/>
                    <a:pt x="3" y="7"/>
                  </a:cubicBezTo>
                  <a:cubicBezTo>
                    <a:pt x="3" y="7"/>
                    <a:pt x="3" y="7"/>
                    <a:pt x="4" y="7"/>
                  </a:cubicBezTo>
                  <a:close/>
                  <a:moveTo>
                    <a:pt x="0" y="0"/>
                  </a:moveTo>
                  <a:cubicBezTo>
                    <a:pt x="0" y="0"/>
                    <a:pt x="0" y="1"/>
                    <a:pt x="1" y="1"/>
                  </a:cubicBezTo>
                  <a:cubicBezTo>
                    <a:pt x="1" y="1"/>
                    <a:pt x="1" y="1"/>
                    <a:pt x="1" y="1"/>
                  </a:cubicBezTo>
                  <a:cubicBezTo>
                    <a:pt x="3" y="1"/>
                    <a:pt x="0" y="0"/>
                    <a:pt x="0" y="0"/>
                  </a:cubicBezTo>
                  <a:close/>
                  <a:moveTo>
                    <a:pt x="3" y="1"/>
                  </a:moveTo>
                  <a:cubicBezTo>
                    <a:pt x="2" y="1"/>
                    <a:pt x="3" y="1"/>
                    <a:pt x="3" y="1"/>
                  </a:cubicBezTo>
                  <a:cubicBezTo>
                    <a:pt x="3" y="1"/>
                    <a:pt x="3" y="1"/>
                    <a:pt x="3" y="1"/>
                  </a:cubicBezTo>
                  <a:cubicBezTo>
                    <a:pt x="3" y="1"/>
                    <a:pt x="3" y="1"/>
                    <a:pt x="3" y="1"/>
                  </a:cubicBezTo>
                  <a:cubicBezTo>
                    <a:pt x="4" y="0"/>
                    <a:pt x="3" y="0"/>
                    <a:pt x="3"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3" name="United States of America"/>
            <p:cNvSpPr>
              <a:spLocks noEditPoints="1"/>
            </p:cNvSpPr>
            <p:nvPr/>
          </p:nvSpPr>
          <p:spPr bwMode="auto">
            <a:xfrm>
              <a:off x="294289" y="1915040"/>
              <a:ext cx="3434872" cy="1995925"/>
            </a:xfrm>
            <a:custGeom>
              <a:avLst/>
              <a:gdLst/>
              <a:ahLst/>
              <a:cxnLst>
                <a:cxn ang="0">
                  <a:pos x="774" y="235"/>
                </a:cxn>
                <a:cxn ang="0">
                  <a:pos x="611" y="461"/>
                </a:cxn>
                <a:cxn ang="0">
                  <a:pos x="428" y="387"/>
                </a:cxn>
                <a:cxn ang="0">
                  <a:pos x="762" y="488"/>
                </a:cxn>
                <a:cxn ang="0">
                  <a:pos x="937" y="272"/>
                </a:cxn>
                <a:cxn ang="0">
                  <a:pos x="906" y="294"/>
                </a:cxn>
                <a:cxn ang="0">
                  <a:pos x="873" y="312"/>
                </a:cxn>
                <a:cxn ang="0">
                  <a:pos x="860" y="329"/>
                </a:cxn>
                <a:cxn ang="0">
                  <a:pos x="844" y="339"/>
                </a:cxn>
                <a:cxn ang="0">
                  <a:pos x="839" y="335"/>
                </a:cxn>
                <a:cxn ang="0">
                  <a:pos x="837" y="349"/>
                </a:cxn>
                <a:cxn ang="0">
                  <a:pos x="830" y="364"/>
                </a:cxn>
                <a:cxn ang="0">
                  <a:pos x="829" y="377"/>
                </a:cxn>
                <a:cxn ang="0">
                  <a:pos x="778" y="408"/>
                </a:cxn>
                <a:cxn ang="0">
                  <a:pos x="765" y="483"/>
                </a:cxn>
                <a:cxn ang="0">
                  <a:pos x="753" y="444"/>
                </a:cxn>
                <a:cxn ang="0">
                  <a:pos x="708" y="428"/>
                </a:cxn>
                <a:cxn ang="0">
                  <a:pos x="693" y="439"/>
                </a:cxn>
                <a:cxn ang="0">
                  <a:pos x="656" y="432"/>
                </a:cxn>
                <a:cxn ang="0">
                  <a:pos x="616" y="451"/>
                </a:cxn>
                <a:cxn ang="0">
                  <a:pos x="586" y="447"/>
                </a:cxn>
                <a:cxn ang="0">
                  <a:pos x="445" y="402"/>
                </a:cxn>
                <a:cxn ang="0">
                  <a:pos x="429" y="342"/>
                </a:cxn>
                <a:cxn ang="0">
                  <a:pos x="459" y="259"/>
                </a:cxn>
                <a:cxn ang="0">
                  <a:pos x="482" y="238"/>
                </a:cxn>
                <a:cxn ang="0">
                  <a:pos x="729" y="221"/>
                </a:cxn>
                <a:cxn ang="0">
                  <a:pos x="780" y="247"/>
                </a:cxn>
                <a:cxn ang="0">
                  <a:pos x="758" y="290"/>
                </a:cxn>
                <a:cxn ang="0">
                  <a:pos x="806" y="286"/>
                </a:cxn>
                <a:cxn ang="0">
                  <a:pos x="908" y="266"/>
                </a:cxn>
                <a:cxn ang="0">
                  <a:pos x="34" y="530"/>
                </a:cxn>
                <a:cxn ang="0">
                  <a:pos x="339" y="128"/>
                </a:cxn>
                <a:cxn ang="0">
                  <a:pos x="480" y="146"/>
                </a:cxn>
                <a:cxn ang="0">
                  <a:pos x="316" y="138"/>
                </a:cxn>
                <a:cxn ang="0">
                  <a:pos x="461" y="135"/>
                </a:cxn>
                <a:cxn ang="0">
                  <a:pos x="460" y="157"/>
                </a:cxn>
                <a:cxn ang="0">
                  <a:pos x="462" y="145"/>
                </a:cxn>
                <a:cxn ang="0">
                  <a:pos x="465" y="146"/>
                </a:cxn>
                <a:cxn ang="0">
                  <a:pos x="477" y="135"/>
                </a:cxn>
                <a:cxn ang="0">
                  <a:pos x="161" y="177"/>
                </a:cxn>
                <a:cxn ang="0">
                  <a:pos x="473" y="160"/>
                </a:cxn>
                <a:cxn ang="0">
                  <a:pos x="465" y="162"/>
                </a:cxn>
                <a:cxn ang="0">
                  <a:pos x="197" y="164"/>
                </a:cxn>
                <a:cxn ang="0">
                  <a:pos x="273" y="141"/>
                </a:cxn>
                <a:cxn ang="0">
                  <a:pos x="477" y="160"/>
                </a:cxn>
                <a:cxn ang="0">
                  <a:pos x="485" y="134"/>
                </a:cxn>
                <a:cxn ang="0">
                  <a:pos x="466" y="121"/>
                </a:cxn>
                <a:cxn ang="0">
                  <a:pos x="457" y="110"/>
                </a:cxn>
                <a:cxn ang="0">
                  <a:pos x="418" y="98"/>
                </a:cxn>
                <a:cxn ang="0">
                  <a:pos x="393" y="107"/>
                </a:cxn>
                <a:cxn ang="0">
                  <a:pos x="384" y="100"/>
                </a:cxn>
                <a:cxn ang="0">
                  <a:pos x="338" y="122"/>
                </a:cxn>
                <a:cxn ang="0">
                  <a:pos x="271" y="147"/>
                </a:cxn>
                <a:cxn ang="0">
                  <a:pos x="222" y="158"/>
                </a:cxn>
                <a:cxn ang="0">
                  <a:pos x="291" y="133"/>
                </a:cxn>
                <a:cxn ang="0">
                  <a:pos x="273" y="121"/>
                </a:cxn>
                <a:cxn ang="0">
                  <a:pos x="284" y="102"/>
                </a:cxn>
                <a:cxn ang="0">
                  <a:pos x="307" y="78"/>
                </a:cxn>
                <a:cxn ang="0">
                  <a:pos x="321" y="58"/>
                </a:cxn>
                <a:cxn ang="0">
                  <a:pos x="375" y="41"/>
                </a:cxn>
                <a:cxn ang="0">
                  <a:pos x="431" y="10"/>
                </a:cxn>
                <a:cxn ang="0">
                  <a:pos x="495" y="4"/>
                </a:cxn>
                <a:cxn ang="0">
                  <a:pos x="493" y="8"/>
                </a:cxn>
              </a:cxnLst>
              <a:rect l="0" t="0" r="r" b="b"/>
              <a:pathLst>
                <a:path w="951" h="552">
                  <a:moveTo>
                    <a:pt x="754" y="246"/>
                  </a:moveTo>
                  <a:cubicBezTo>
                    <a:pt x="754" y="246"/>
                    <a:pt x="755" y="245"/>
                    <a:pt x="755" y="245"/>
                  </a:cubicBezTo>
                  <a:cubicBezTo>
                    <a:pt x="755" y="246"/>
                    <a:pt x="754" y="246"/>
                    <a:pt x="754" y="246"/>
                  </a:cubicBezTo>
                  <a:close/>
                  <a:moveTo>
                    <a:pt x="773" y="243"/>
                  </a:moveTo>
                  <a:cubicBezTo>
                    <a:pt x="772" y="243"/>
                    <a:pt x="773" y="243"/>
                    <a:pt x="774" y="244"/>
                  </a:cubicBezTo>
                  <a:cubicBezTo>
                    <a:pt x="774" y="244"/>
                    <a:pt x="774" y="244"/>
                    <a:pt x="774" y="244"/>
                  </a:cubicBezTo>
                  <a:cubicBezTo>
                    <a:pt x="774" y="244"/>
                    <a:pt x="775" y="243"/>
                    <a:pt x="774" y="243"/>
                  </a:cubicBezTo>
                  <a:cubicBezTo>
                    <a:pt x="774" y="243"/>
                    <a:pt x="774" y="243"/>
                    <a:pt x="775" y="243"/>
                  </a:cubicBezTo>
                  <a:cubicBezTo>
                    <a:pt x="775" y="243"/>
                    <a:pt x="774" y="244"/>
                    <a:pt x="774" y="244"/>
                  </a:cubicBezTo>
                  <a:cubicBezTo>
                    <a:pt x="773" y="244"/>
                    <a:pt x="773" y="244"/>
                    <a:pt x="774" y="245"/>
                  </a:cubicBezTo>
                  <a:cubicBezTo>
                    <a:pt x="774" y="245"/>
                    <a:pt x="774" y="244"/>
                    <a:pt x="775" y="244"/>
                  </a:cubicBezTo>
                  <a:cubicBezTo>
                    <a:pt x="775" y="244"/>
                    <a:pt x="776" y="243"/>
                    <a:pt x="776" y="243"/>
                  </a:cubicBezTo>
                  <a:cubicBezTo>
                    <a:pt x="777" y="242"/>
                    <a:pt x="778" y="242"/>
                    <a:pt x="779" y="241"/>
                  </a:cubicBezTo>
                  <a:cubicBezTo>
                    <a:pt x="780" y="241"/>
                    <a:pt x="779" y="241"/>
                    <a:pt x="779" y="241"/>
                  </a:cubicBezTo>
                  <a:cubicBezTo>
                    <a:pt x="779" y="241"/>
                    <a:pt x="782" y="241"/>
                    <a:pt x="782" y="240"/>
                  </a:cubicBezTo>
                  <a:cubicBezTo>
                    <a:pt x="782" y="239"/>
                    <a:pt x="779" y="240"/>
                    <a:pt x="779" y="240"/>
                  </a:cubicBezTo>
                  <a:cubicBezTo>
                    <a:pt x="777" y="240"/>
                    <a:pt x="775" y="241"/>
                    <a:pt x="773" y="243"/>
                  </a:cubicBezTo>
                  <a:close/>
                  <a:moveTo>
                    <a:pt x="757" y="244"/>
                  </a:moveTo>
                  <a:cubicBezTo>
                    <a:pt x="757" y="244"/>
                    <a:pt x="757" y="244"/>
                    <a:pt x="757" y="244"/>
                  </a:cubicBezTo>
                  <a:cubicBezTo>
                    <a:pt x="757" y="244"/>
                    <a:pt x="756" y="245"/>
                    <a:pt x="756" y="245"/>
                  </a:cubicBezTo>
                  <a:cubicBezTo>
                    <a:pt x="756" y="245"/>
                    <a:pt x="757" y="244"/>
                    <a:pt x="757" y="244"/>
                  </a:cubicBezTo>
                  <a:close/>
                  <a:moveTo>
                    <a:pt x="848" y="344"/>
                  </a:moveTo>
                  <a:cubicBezTo>
                    <a:pt x="848" y="344"/>
                    <a:pt x="849" y="343"/>
                    <a:pt x="849" y="343"/>
                  </a:cubicBezTo>
                  <a:cubicBezTo>
                    <a:pt x="850" y="342"/>
                    <a:pt x="851" y="341"/>
                    <a:pt x="852" y="339"/>
                  </a:cubicBezTo>
                  <a:cubicBezTo>
                    <a:pt x="851" y="340"/>
                    <a:pt x="850" y="341"/>
                    <a:pt x="850" y="342"/>
                  </a:cubicBezTo>
                  <a:cubicBezTo>
                    <a:pt x="849" y="343"/>
                    <a:pt x="848" y="344"/>
                    <a:pt x="848" y="344"/>
                  </a:cubicBezTo>
                  <a:close/>
                  <a:moveTo>
                    <a:pt x="754" y="246"/>
                  </a:moveTo>
                  <a:cubicBezTo>
                    <a:pt x="754" y="246"/>
                    <a:pt x="752" y="247"/>
                    <a:pt x="752" y="247"/>
                  </a:cubicBezTo>
                  <a:cubicBezTo>
                    <a:pt x="752" y="248"/>
                    <a:pt x="754" y="247"/>
                    <a:pt x="754" y="246"/>
                  </a:cubicBezTo>
                  <a:close/>
                  <a:moveTo>
                    <a:pt x="864" y="326"/>
                  </a:moveTo>
                  <a:cubicBezTo>
                    <a:pt x="865" y="325"/>
                    <a:pt x="866" y="325"/>
                    <a:pt x="866" y="324"/>
                  </a:cubicBezTo>
                  <a:cubicBezTo>
                    <a:pt x="865" y="324"/>
                    <a:pt x="865" y="325"/>
                    <a:pt x="864" y="326"/>
                  </a:cubicBezTo>
                  <a:close/>
                  <a:moveTo>
                    <a:pt x="808" y="256"/>
                  </a:moveTo>
                  <a:cubicBezTo>
                    <a:pt x="808" y="257"/>
                    <a:pt x="808" y="256"/>
                    <a:pt x="808" y="256"/>
                  </a:cubicBezTo>
                  <a:cubicBezTo>
                    <a:pt x="809" y="256"/>
                    <a:pt x="809" y="256"/>
                    <a:pt x="810" y="256"/>
                  </a:cubicBezTo>
                  <a:cubicBezTo>
                    <a:pt x="810" y="256"/>
                    <a:pt x="811" y="256"/>
                    <a:pt x="811" y="256"/>
                  </a:cubicBezTo>
                  <a:cubicBezTo>
                    <a:pt x="811" y="255"/>
                    <a:pt x="811" y="255"/>
                    <a:pt x="810" y="255"/>
                  </a:cubicBezTo>
                  <a:cubicBezTo>
                    <a:pt x="810" y="255"/>
                    <a:pt x="810" y="254"/>
                    <a:pt x="810" y="255"/>
                  </a:cubicBezTo>
                  <a:cubicBezTo>
                    <a:pt x="810" y="255"/>
                    <a:pt x="810" y="255"/>
                    <a:pt x="809" y="255"/>
                  </a:cubicBezTo>
                  <a:cubicBezTo>
                    <a:pt x="809" y="256"/>
                    <a:pt x="808" y="255"/>
                    <a:pt x="807" y="256"/>
                  </a:cubicBezTo>
                  <a:cubicBezTo>
                    <a:pt x="808" y="256"/>
                    <a:pt x="808" y="256"/>
                    <a:pt x="808" y="256"/>
                  </a:cubicBezTo>
                  <a:close/>
                  <a:moveTo>
                    <a:pt x="792" y="259"/>
                  </a:moveTo>
                  <a:cubicBezTo>
                    <a:pt x="792" y="258"/>
                    <a:pt x="792" y="258"/>
                    <a:pt x="792" y="258"/>
                  </a:cubicBezTo>
                  <a:cubicBezTo>
                    <a:pt x="792" y="258"/>
                    <a:pt x="790" y="260"/>
                    <a:pt x="791" y="260"/>
                  </a:cubicBezTo>
                  <a:cubicBezTo>
                    <a:pt x="791" y="261"/>
                    <a:pt x="792" y="259"/>
                    <a:pt x="792" y="259"/>
                  </a:cubicBezTo>
                  <a:close/>
                  <a:moveTo>
                    <a:pt x="776" y="265"/>
                  </a:moveTo>
                  <a:cubicBezTo>
                    <a:pt x="776" y="264"/>
                    <a:pt x="776" y="264"/>
                    <a:pt x="777" y="264"/>
                  </a:cubicBezTo>
                  <a:cubicBezTo>
                    <a:pt x="777" y="264"/>
                    <a:pt x="777" y="264"/>
                    <a:pt x="777" y="263"/>
                  </a:cubicBezTo>
                  <a:cubicBezTo>
                    <a:pt x="777" y="263"/>
                    <a:pt x="777" y="263"/>
                    <a:pt x="776" y="263"/>
                  </a:cubicBezTo>
                  <a:cubicBezTo>
                    <a:pt x="776" y="264"/>
                    <a:pt x="775" y="265"/>
                    <a:pt x="775" y="265"/>
                  </a:cubicBezTo>
                  <a:cubicBezTo>
                    <a:pt x="774" y="265"/>
                    <a:pt x="774" y="266"/>
                    <a:pt x="773" y="266"/>
                  </a:cubicBezTo>
                  <a:cubicBezTo>
                    <a:pt x="772" y="267"/>
                    <a:pt x="771" y="267"/>
                    <a:pt x="771" y="268"/>
                  </a:cubicBezTo>
                  <a:cubicBezTo>
                    <a:pt x="772" y="269"/>
                    <a:pt x="772" y="268"/>
                    <a:pt x="773" y="268"/>
                  </a:cubicBezTo>
                  <a:cubicBezTo>
                    <a:pt x="773" y="268"/>
                    <a:pt x="774" y="267"/>
                    <a:pt x="774" y="267"/>
                  </a:cubicBezTo>
                  <a:cubicBezTo>
                    <a:pt x="774" y="266"/>
                    <a:pt x="775" y="266"/>
                    <a:pt x="775" y="266"/>
                  </a:cubicBezTo>
                  <a:cubicBezTo>
                    <a:pt x="775" y="266"/>
                    <a:pt x="775" y="265"/>
                    <a:pt x="775" y="265"/>
                  </a:cubicBezTo>
                  <a:cubicBezTo>
                    <a:pt x="776" y="265"/>
                    <a:pt x="776" y="265"/>
                    <a:pt x="776" y="265"/>
                  </a:cubicBezTo>
                  <a:cubicBezTo>
                    <a:pt x="776" y="265"/>
                    <a:pt x="776" y="265"/>
                    <a:pt x="776" y="265"/>
                  </a:cubicBezTo>
                  <a:close/>
                  <a:moveTo>
                    <a:pt x="935" y="273"/>
                  </a:moveTo>
                  <a:cubicBezTo>
                    <a:pt x="934" y="274"/>
                    <a:pt x="934" y="275"/>
                    <a:pt x="935" y="275"/>
                  </a:cubicBezTo>
                  <a:cubicBezTo>
                    <a:pt x="936" y="274"/>
                    <a:pt x="935" y="274"/>
                    <a:pt x="935" y="274"/>
                  </a:cubicBezTo>
                  <a:cubicBezTo>
                    <a:pt x="935" y="274"/>
                    <a:pt x="936" y="274"/>
                    <a:pt x="936" y="274"/>
                  </a:cubicBezTo>
                  <a:cubicBezTo>
                    <a:pt x="937" y="274"/>
                    <a:pt x="936" y="273"/>
                    <a:pt x="936" y="273"/>
                  </a:cubicBezTo>
                  <a:cubicBezTo>
                    <a:pt x="936" y="272"/>
                    <a:pt x="935" y="273"/>
                    <a:pt x="935" y="273"/>
                  </a:cubicBezTo>
                  <a:close/>
                  <a:moveTo>
                    <a:pt x="908" y="307"/>
                  </a:moveTo>
                  <a:cubicBezTo>
                    <a:pt x="908" y="306"/>
                    <a:pt x="908" y="306"/>
                    <a:pt x="909" y="306"/>
                  </a:cubicBezTo>
                  <a:cubicBezTo>
                    <a:pt x="908" y="307"/>
                    <a:pt x="907" y="306"/>
                    <a:pt x="907" y="307"/>
                  </a:cubicBezTo>
                  <a:cubicBezTo>
                    <a:pt x="907" y="307"/>
                    <a:pt x="908" y="307"/>
                    <a:pt x="908" y="307"/>
                  </a:cubicBezTo>
                  <a:cubicBezTo>
                    <a:pt x="909" y="307"/>
                    <a:pt x="909" y="307"/>
                    <a:pt x="909" y="307"/>
                  </a:cubicBezTo>
                  <a:cubicBezTo>
                    <a:pt x="909" y="306"/>
                    <a:pt x="909" y="306"/>
                    <a:pt x="909" y="306"/>
                  </a:cubicBezTo>
                  <a:cubicBezTo>
                    <a:pt x="909" y="306"/>
                    <a:pt x="908" y="306"/>
                    <a:pt x="908" y="307"/>
                  </a:cubicBezTo>
                  <a:close/>
                  <a:moveTo>
                    <a:pt x="772" y="236"/>
                  </a:moveTo>
                  <a:cubicBezTo>
                    <a:pt x="773" y="236"/>
                    <a:pt x="774" y="236"/>
                    <a:pt x="774" y="235"/>
                  </a:cubicBezTo>
                  <a:cubicBezTo>
                    <a:pt x="774" y="235"/>
                    <a:pt x="774" y="235"/>
                    <a:pt x="774" y="235"/>
                  </a:cubicBezTo>
                  <a:cubicBezTo>
                    <a:pt x="775" y="235"/>
                    <a:pt x="776" y="235"/>
                    <a:pt x="777" y="234"/>
                  </a:cubicBezTo>
                  <a:cubicBezTo>
                    <a:pt x="778" y="234"/>
                    <a:pt x="779" y="233"/>
                    <a:pt x="779" y="232"/>
                  </a:cubicBezTo>
                  <a:cubicBezTo>
                    <a:pt x="779" y="232"/>
                    <a:pt x="780" y="232"/>
                    <a:pt x="780" y="232"/>
                  </a:cubicBezTo>
                  <a:cubicBezTo>
                    <a:pt x="779" y="232"/>
                    <a:pt x="779" y="233"/>
                    <a:pt x="779" y="232"/>
                  </a:cubicBezTo>
                  <a:cubicBezTo>
                    <a:pt x="778" y="233"/>
                    <a:pt x="777" y="233"/>
                    <a:pt x="775" y="234"/>
                  </a:cubicBezTo>
                  <a:cubicBezTo>
                    <a:pt x="774" y="234"/>
                    <a:pt x="773" y="234"/>
                    <a:pt x="772" y="235"/>
                  </a:cubicBezTo>
                  <a:cubicBezTo>
                    <a:pt x="772" y="235"/>
                    <a:pt x="772" y="235"/>
                    <a:pt x="772" y="235"/>
                  </a:cubicBezTo>
                  <a:cubicBezTo>
                    <a:pt x="772" y="236"/>
                    <a:pt x="771" y="236"/>
                    <a:pt x="772" y="236"/>
                  </a:cubicBezTo>
                  <a:close/>
                  <a:moveTo>
                    <a:pt x="904" y="305"/>
                  </a:moveTo>
                  <a:cubicBezTo>
                    <a:pt x="904" y="305"/>
                    <a:pt x="904" y="305"/>
                    <a:pt x="904" y="305"/>
                  </a:cubicBezTo>
                  <a:cubicBezTo>
                    <a:pt x="904" y="304"/>
                    <a:pt x="902" y="306"/>
                    <a:pt x="902" y="306"/>
                  </a:cubicBezTo>
                  <a:cubicBezTo>
                    <a:pt x="902" y="306"/>
                    <a:pt x="901" y="306"/>
                    <a:pt x="901" y="306"/>
                  </a:cubicBezTo>
                  <a:cubicBezTo>
                    <a:pt x="902" y="307"/>
                    <a:pt x="902" y="306"/>
                    <a:pt x="902" y="306"/>
                  </a:cubicBezTo>
                  <a:cubicBezTo>
                    <a:pt x="902" y="306"/>
                    <a:pt x="904" y="306"/>
                    <a:pt x="904" y="306"/>
                  </a:cubicBezTo>
                  <a:cubicBezTo>
                    <a:pt x="904" y="305"/>
                    <a:pt x="904" y="305"/>
                    <a:pt x="904" y="305"/>
                  </a:cubicBezTo>
                  <a:cubicBezTo>
                    <a:pt x="904" y="305"/>
                    <a:pt x="904" y="305"/>
                    <a:pt x="904" y="305"/>
                  </a:cubicBezTo>
                  <a:close/>
                  <a:moveTo>
                    <a:pt x="487" y="229"/>
                  </a:moveTo>
                  <a:cubicBezTo>
                    <a:pt x="487" y="229"/>
                    <a:pt x="488" y="229"/>
                    <a:pt x="488" y="229"/>
                  </a:cubicBezTo>
                  <a:cubicBezTo>
                    <a:pt x="488" y="228"/>
                    <a:pt x="487" y="228"/>
                    <a:pt x="487" y="228"/>
                  </a:cubicBezTo>
                  <a:cubicBezTo>
                    <a:pt x="487" y="227"/>
                    <a:pt x="486" y="228"/>
                    <a:pt x="486" y="229"/>
                  </a:cubicBezTo>
                  <a:cubicBezTo>
                    <a:pt x="486" y="229"/>
                    <a:pt x="487" y="230"/>
                    <a:pt x="487" y="229"/>
                  </a:cubicBezTo>
                  <a:close/>
                  <a:moveTo>
                    <a:pt x="488" y="233"/>
                  </a:moveTo>
                  <a:cubicBezTo>
                    <a:pt x="488" y="233"/>
                    <a:pt x="488" y="233"/>
                    <a:pt x="488" y="233"/>
                  </a:cubicBezTo>
                  <a:cubicBezTo>
                    <a:pt x="488" y="234"/>
                    <a:pt x="488" y="234"/>
                    <a:pt x="488" y="234"/>
                  </a:cubicBezTo>
                  <a:cubicBezTo>
                    <a:pt x="488" y="235"/>
                    <a:pt x="489" y="234"/>
                    <a:pt x="488" y="235"/>
                  </a:cubicBezTo>
                  <a:cubicBezTo>
                    <a:pt x="488" y="235"/>
                    <a:pt x="489" y="235"/>
                    <a:pt x="489" y="234"/>
                  </a:cubicBezTo>
                  <a:cubicBezTo>
                    <a:pt x="489" y="232"/>
                    <a:pt x="488" y="234"/>
                    <a:pt x="488" y="234"/>
                  </a:cubicBezTo>
                  <a:cubicBezTo>
                    <a:pt x="488" y="233"/>
                    <a:pt x="489" y="232"/>
                    <a:pt x="488" y="232"/>
                  </a:cubicBezTo>
                  <a:cubicBezTo>
                    <a:pt x="488" y="231"/>
                    <a:pt x="489" y="231"/>
                    <a:pt x="490" y="231"/>
                  </a:cubicBezTo>
                  <a:cubicBezTo>
                    <a:pt x="490" y="231"/>
                    <a:pt x="490" y="230"/>
                    <a:pt x="490" y="230"/>
                  </a:cubicBezTo>
                  <a:cubicBezTo>
                    <a:pt x="490" y="229"/>
                    <a:pt x="486" y="233"/>
                    <a:pt x="488" y="233"/>
                  </a:cubicBezTo>
                  <a:close/>
                  <a:moveTo>
                    <a:pt x="490" y="224"/>
                  </a:moveTo>
                  <a:cubicBezTo>
                    <a:pt x="490" y="224"/>
                    <a:pt x="490" y="224"/>
                    <a:pt x="490" y="224"/>
                  </a:cubicBezTo>
                  <a:cubicBezTo>
                    <a:pt x="491" y="224"/>
                    <a:pt x="491" y="224"/>
                    <a:pt x="491" y="224"/>
                  </a:cubicBezTo>
                  <a:cubicBezTo>
                    <a:pt x="491" y="224"/>
                    <a:pt x="491" y="224"/>
                    <a:pt x="490" y="224"/>
                  </a:cubicBezTo>
                  <a:close/>
                  <a:moveTo>
                    <a:pt x="489" y="228"/>
                  </a:moveTo>
                  <a:cubicBezTo>
                    <a:pt x="489" y="228"/>
                    <a:pt x="489" y="228"/>
                    <a:pt x="489" y="227"/>
                  </a:cubicBezTo>
                  <a:cubicBezTo>
                    <a:pt x="490" y="226"/>
                    <a:pt x="490" y="228"/>
                    <a:pt x="490" y="228"/>
                  </a:cubicBezTo>
                  <a:cubicBezTo>
                    <a:pt x="490" y="228"/>
                    <a:pt x="492" y="227"/>
                    <a:pt x="490" y="227"/>
                  </a:cubicBezTo>
                  <a:cubicBezTo>
                    <a:pt x="490" y="227"/>
                    <a:pt x="488" y="228"/>
                    <a:pt x="488" y="228"/>
                  </a:cubicBezTo>
                  <a:cubicBezTo>
                    <a:pt x="488" y="228"/>
                    <a:pt x="489" y="228"/>
                    <a:pt x="489" y="228"/>
                  </a:cubicBezTo>
                  <a:cubicBezTo>
                    <a:pt x="489" y="228"/>
                    <a:pt x="489" y="228"/>
                    <a:pt x="489" y="228"/>
                  </a:cubicBezTo>
                  <a:close/>
                  <a:moveTo>
                    <a:pt x="702" y="428"/>
                  </a:moveTo>
                  <a:cubicBezTo>
                    <a:pt x="701" y="428"/>
                    <a:pt x="701" y="428"/>
                    <a:pt x="700" y="428"/>
                  </a:cubicBezTo>
                  <a:cubicBezTo>
                    <a:pt x="700" y="428"/>
                    <a:pt x="701" y="428"/>
                    <a:pt x="702" y="428"/>
                  </a:cubicBezTo>
                  <a:close/>
                  <a:moveTo>
                    <a:pt x="667" y="435"/>
                  </a:moveTo>
                  <a:cubicBezTo>
                    <a:pt x="667" y="435"/>
                    <a:pt x="668" y="436"/>
                    <a:pt x="669" y="436"/>
                  </a:cubicBezTo>
                  <a:cubicBezTo>
                    <a:pt x="669" y="436"/>
                    <a:pt x="670" y="436"/>
                    <a:pt x="670" y="435"/>
                  </a:cubicBezTo>
                  <a:cubicBezTo>
                    <a:pt x="670" y="435"/>
                    <a:pt x="670" y="435"/>
                    <a:pt x="670" y="435"/>
                  </a:cubicBezTo>
                  <a:cubicBezTo>
                    <a:pt x="670" y="435"/>
                    <a:pt x="669" y="434"/>
                    <a:pt x="669" y="435"/>
                  </a:cubicBezTo>
                  <a:cubicBezTo>
                    <a:pt x="668" y="435"/>
                    <a:pt x="667" y="435"/>
                    <a:pt x="667" y="435"/>
                  </a:cubicBezTo>
                  <a:close/>
                  <a:moveTo>
                    <a:pt x="699" y="430"/>
                  </a:moveTo>
                  <a:cubicBezTo>
                    <a:pt x="699" y="430"/>
                    <a:pt x="698" y="430"/>
                    <a:pt x="698" y="430"/>
                  </a:cubicBezTo>
                  <a:cubicBezTo>
                    <a:pt x="698" y="430"/>
                    <a:pt x="698" y="430"/>
                    <a:pt x="698" y="430"/>
                  </a:cubicBezTo>
                  <a:cubicBezTo>
                    <a:pt x="698" y="430"/>
                    <a:pt x="698" y="430"/>
                    <a:pt x="698" y="430"/>
                  </a:cubicBezTo>
                  <a:cubicBezTo>
                    <a:pt x="699" y="430"/>
                    <a:pt x="699" y="430"/>
                    <a:pt x="699" y="430"/>
                  </a:cubicBezTo>
                  <a:close/>
                  <a:moveTo>
                    <a:pt x="733" y="435"/>
                  </a:moveTo>
                  <a:cubicBezTo>
                    <a:pt x="733" y="435"/>
                    <a:pt x="733" y="435"/>
                    <a:pt x="733" y="435"/>
                  </a:cubicBezTo>
                  <a:cubicBezTo>
                    <a:pt x="733" y="435"/>
                    <a:pt x="733" y="435"/>
                    <a:pt x="733" y="435"/>
                  </a:cubicBezTo>
                  <a:close/>
                  <a:moveTo>
                    <a:pt x="734" y="434"/>
                  </a:moveTo>
                  <a:cubicBezTo>
                    <a:pt x="734" y="434"/>
                    <a:pt x="734" y="435"/>
                    <a:pt x="733" y="435"/>
                  </a:cubicBezTo>
                  <a:cubicBezTo>
                    <a:pt x="734" y="434"/>
                    <a:pt x="736" y="433"/>
                    <a:pt x="736" y="433"/>
                  </a:cubicBezTo>
                  <a:cubicBezTo>
                    <a:pt x="736" y="434"/>
                    <a:pt x="735" y="434"/>
                    <a:pt x="734" y="434"/>
                  </a:cubicBezTo>
                  <a:close/>
                  <a:moveTo>
                    <a:pt x="732" y="435"/>
                  </a:moveTo>
                  <a:cubicBezTo>
                    <a:pt x="732" y="435"/>
                    <a:pt x="733" y="435"/>
                    <a:pt x="733" y="435"/>
                  </a:cubicBezTo>
                  <a:cubicBezTo>
                    <a:pt x="733" y="435"/>
                    <a:pt x="733" y="435"/>
                    <a:pt x="732" y="435"/>
                  </a:cubicBezTo>
                  <a:close/>
                  <a:moveTo>
                    <a:pt x="610" y="464"/>
                  </a:moveTo>
                  <a:cubicBezTo>
                    <a:pt x="610" y="465"/>
                    <a:pt x="609" y="466"/>
                    <a:pt x="610" y="467"/>
                  </a:cubicBezTo>
                  <a:cubicBezTo>
                    <a:pt x="610" y="468"/>
                    <a:pt x="610" y="469"/>
                    <a:pt x="610" y="470"/>
                  </a:cubicBezTo>
                  <a:cubicBezTo>
                    <a:pt x="610" y="471"/>
                    <a:pt x="609" y="473"/>
                    <a:pt x="610" y="474"/>
                  </a:cubicBezTo>
                  <a:cubicBezTo>
                    <a:pt x="610" y="472"/>
                    <a:pt x="610" y="470"/>
                    <a:pt x="610" y="468"/>
                  </a:cubicBezTo>
                  <a:cubicBezTo>
                    <a:pt x="610" y="466"/>
                    <a:pt x="610" y="464"/>
                    <a:pt x="611" y="461"/>
                  </a:cubicBezTo>
                  <a:cubicBezTo>
                    <a:pt x="610" y="462"/>
                    <a:pt x="610" y="463"/>
                    <a:pt x="610" y="464"/>
                  </a:cubicBezTo>
                  <a:close/>
                  <a:moveTo>
                    <a:pt x="637" y="440"/>
                  </a:moveTo>
                  <a:cubicBezTo>
                    <a:pt x="638" y="440"/>
                    <a:pt x="639" y="439"/>
                    <a:pt x="640" y="439"/>
                  </a:cubicBezTo>
                  <a:cubicBezTo>
                    <a:pt x="640" y="438"/>
                    <a:pt x="642" y="438"/>
                    <a:pt x="640" y="438"/>
                  </a:cubicBezTo>
                  <a:cubicBezTo>
                    <a:pt x="641" y="438"/>
                    <a:pt x="638" y="440"/>
                    <a:pt x="637" y="440"/>
                  </a:cubicBezTo>
                  <a:close/>
                  <a:moveTo>
                    <a:pt x="667" y="434"/>
                  </a:moveTo>
                  <a:cubicBezTo>
                    <a:pt x="667" y="435"/>
                    <a:pt x="667" y="434"/>
                    <a:pt x="667" y="434"/>
                  </a:cubicBezTo>
                  <a:cubicBezTo>
                    <a:pt x="667" y="434"/>
                    <a:pt x="668" y="434"/>
                    <a:pt x="668" y="434"/>
                  </a:cubicBezTo>
                  <a:cubicBezTo>
                    <a:pt x="668" y="434"/>
                    <a:pt x="667" y="434"/>
                    <a:pt x="667" y="434"/>
                  </a:cubicBezTo>
                  <a:close/>
                  <a:moveTo>
                    <a:pt x="717" y="426"/>
                  </a:moveTo>
                  <a:cubicBezTo>
                    <a:pt x="717" y="427"/>
                    <a:pt x="714" y="427"/>
                    <a:pt x="714" y="427"/>
                  </a:cubicBezTo>
                  <a:cubicBezTo>
                    <a:pt x="715" y="427"/>
                    <a:pt x="716" y="427"/>
                    <a:pt x="717" y="427"/>
                  </a:cubicBezTo>
                  <a:cubicBezTo>
                    <a:pt x="718" y="426"/>
                    <a:pt x="720" y="426"/>
                    <a:pt x="721" y="426"/>
                  </a:cubicBezTo>
                  <a:cubicBezTo>
                    <a:pt x="720" y="426"/>
                    <a:pt x="718" y="426"/>
                    <a:pt x="717" y="426"/>
                  </a:cubicBezTo>
                  <a:close/>
                  <a:moveTo>
                    <a:pt x="623" y="448"/>
                  </a:moveTo>
                  <a:cubicBezTo>
                    <a:pt x="624" y="448"/>
                    <a:pt x="624" y="448"/>
                    <a:pt x="625" y="447"/>
                  </a:cubicBezTo>
                  <a:cubicBezTo>
                    <a:pt x="624" y="447"/>
                    <a:pt x="624" y="448"/>
                    <a:pt x="623" y="448"/>
                  </a:cubicBezTo>
                  <a:close/>
                  <a:moveTo>
                    <a:pt x="674" y="437"/>
                  </a:moveTo>
                  <a:cubicBezTo>
                    <a:pt x="674" y="438"/>
                    <a:pt x="673" y="438"/>
                    <a:pt x="673" y="438"/>
                  </a:cubicBezTo>
                  <a:cubicBezTo>
                    <a:pt x="673" y="439"/>
                    <a:pt x="674" y="439"/>
                    <a:pt x="675" y="439"/>
                  </a:cubicBezTo>
                  <a:cubicBezTo>
                    <a:pt x="674" y="439"/>
                    <a:pt x="675" y="438"/>
                    <a:pt x="675" y="438"/>
                  </a:cubicBezTo>
                  <a:cubicBezTo>
                    <a:pt x="674" y="438"/>
                    <a:pt x="674" y="437"/>
                    <a:pt x="674" y="437"/>
                  </a:cubicBezTo>
                  <a:close/>
                  <a:moveTo>
                    <a:pt x="694" y="430"/>
                  </a:moveTo>
                  <a:cubicBezTo>
                    <a:pt x="694" y="430"/>
                    <a:pt x="695" y="430"/>
                    <a:pt x="695" y="430"/>
                  </a:cubicBezTo>
                  <a:cubicBezTo>
                    <a:pt x="695" y="430"/>
                    <a:pt x="695" y="430"/>
                    <a:pt x="695" y="430"/>
                  </a:cubicBezTo>
                  <a:cubicBezTo>
                    <a:pt x="695" y="430"/>
                    <a:pt x="695" y="430"/>
                    <a:pt x="695" y="429"/>
                  </a:cubicBezTo>
                  <a:cubicBezTo>
                    <a:pt x="695" y="429"/>
                    <a:pt x="695" y="429"/>
                    <a:pt x="696" y="429"/>
                  </a:cubicBezTo>
                  <a:cubicBezTo>
                    <a:pt x="695" y="429"/>
                    <a:pt x="694" y="430"/>
                    <a:pt x="694" y="430"/>
                  </a:cubicBezTo>
                  <a:close/>
                  <a:moveTo>
                    <a:pt x="622" y="449"/>
                  </a:moveTo>
                  <a:cubicBezTo>
                    <a:pt x="622" y="449"/>
                    <a:pt x="622" y="449"/>
                    <a:pt x="621" y="449"/>
                  </a:cubicBezTo>
                  <a:cubicBezTo>
                    <a:pt x="621" y="450"/>
                    <a:pt x="620" y="450"/>
                    <a:pt x="619" y="450"/>
                  </a:cubicBezTo>
                  <a:cubicBezTo>
                    <a:pt x="619" y="450"/>
                    <a:pt x="618" y="451"/>
                    <a:pt x="618" y="452"/>
                  </a:cubicBezTo>
                  <a:cubicBezTo>
                    <a:pt x="619" y="451"/>
                    <a:pt x="620" y="450"/>
                    <a:pt x="621" y="450"/>
                  </a:cubicBezTo>
                  <a:cubicBezTo>
                    <a:pt x="622" y="449"/>
                    <a:pt x="623" y="449"/>
                    <a:pt x="623" y="448"/>
                  </a:cubicBezTo>
                  <a:cubicBezTo>
                    <a:pt x="623" y="448"/>
                    <a:pt x="623" y="449"/>
                    <a:pt x="622" y="449"/>
                  </a:cubicBezTo>
                  <a:close/>
                  <a:moveTo>
                    <a:pt x="704" y="428"/>
                  </a:moveTo>
                  <a:cubicBezTo>
                    <a:pt x="705" y="428"/>
                    <a:pt x="706" y="428"/>
                    <a:pt x="706" y="428"/>
                  </a:cubicBezTo>
                  <a:cubicBezTo>
                    <a:pt x="706" y="428"/>
                    <a:pt x="706" y="428"/>
                    <a:pt x="706" y="428"/>
                  </a:cubicBezTo>
                  <a:cubicBezTo>
                    <a:pt x="705" y="428"/>
                    <a:pt x="705" y="428"/>
                    <a:pt x="704" y="428"/>
                  </a:cubicBezTo>
                  <a:close/>
                  <a:moveTo>
                    <a:pt x="617" y="452"/>
                  </a:moveTo>
                  <a:cubicBezTo>
                    <a:pt x="617" y="453"/>
                    <a:pt x="617" y="453"/>
                    <a:pt x="617" y="453"/>
                  </a:cubicBezTo>
                  <a:cubicBezTo>
                    <a:pt x="616" y="453"/>
                    <a:pt x="616" y="454"/>
                    <a:pt x="616" y="454"/>
                  </a:cubicBezTo>
                  <a:cubicBezTo>
                    <a:pt x="617" y="453"/>
                    <a:pt x="618" y="452"/>
                    <a:pt x="618" y="451"/>
                  </a:cubicBezTo>
                  <a:cubicBezTo>
                    <a:pt x="618" y="451"/>
                    <a:pt x="617" y="452"/>
                    <a:pt x="617" y="452"/>
                  </a:cubicBezTo>
                  <a:close/>
                  <a:moveTo>
                    <a:pt x="613" y="456"/>
                  </a:moveTo>
                  <a:cubicBezTo>
                    <a:pt x="613" y="457"/>
                    <a:pt x="612" y="458"/>
                    <a:pt x="611" y="459"/>
                  </a:cubicBezTo>
                  <a:cubicBezTo>
                    <a:pt x="611" y="459"/>
                    <a:pt x="611" y="461"/>
                    <a:pt x="611" y="461"/>
                  </a:cubicBezTo>
                  <a:cubicBezTo>
                    <a:pt x="611" y="461"/>
                    <a:pt x="611" y="460"/>
                    <a:pt x="611" y="460"/>
                  </a:cubicBezTo>
                  <a:cubicBezTo>
                    <a:pt x="612" y="459"/>
                    <a:pt x="612" y="458"/>
                    <a:pt x="613" y="458"/>
                  </a:cubicBezTo>
                  <a:cubicBezTo>
                    <a:pt x="613" y="457"/>
                    <a:pt x="614" y="456"/>
                    <a:pt x="614" y="456"/>
                  </a:cubicBezTo>
                  <a:cubicBezTo>
                    <a:pt x="614" y="455"/>
                    <a:pt x="615" y="455"/>
                    <a:pt x="615" y="455"/>
                  </a:cubicBezTo>
                  <a:cubicBezTo>
                    <a:pt x="615" y="455"/>
                    <a:pt x="613" y="457"/>
                    <a:pt x="613" y="456"/>
                  </a:cubicBezTo>
                  <a:close/>
                  <a:moveTo>
                    <a:pt x="436" y="392"/>
                  </a:moveTo>
                  <a:cubicBezTo>
                    <a:pt x="436" y="393"/>
                    <a:pt x="437" y="393"/>
                    <a:pt x="436" y="394"/>
                  </a:cubicBezTo>
                  <a:cubicBezTo>
                    <a:pt x="436" y="394"/>
                    <a:pt x="437" y="394"/>
                    <a:pt x="437" y="394"/>
                  </a:cubicBezTo>
                  <a:cubicBezTo>
                    <a:pt x="438" y="395"/>
                    <a:pt x="438" y="393"/>
                    <a:pt x="438" y="393"/>
                  </a:cubicBezTo>
                  <a:cubicBezTo>
                    <a:pt x="437" y="393"/>
                    <a:pt x="436" y="392"/>
                    <a:pt x="436" y="392"/>
                  </a:cubicBezTo>
                  <a:close/>
                  <a:moveTo>
                    <a:pt x="421" y="386"/>
                  </a:moveTo>
                  <a:cubicBezTo>
                    <a:pt x="421" y="386"/>
                    <a:pt x="423" y="386"/>
                    <a:pt x="422" y="386"/>
                  </a:cubicBezTo>
                  <a:cubicBezTo>
                    <a:pt x="422" y="386"/>
                    <a:pt x="421" y="386"/>
                    <a:pt x="421" y="386"/>
                  </a:cubicBezTo>
                  <a:close/>
                  <a:moveTo>
                    <a:pt x="425" y="386"/>
                  </a:moveTo>
                  <a:cubicBezTo>
                    <a:pt x="424" y="386"/>
                    <a:pt x="424" y="386"/>
                    <a:pt x="423" y="386"/>
                  </a:cubicBezTo>
                  <a:cubicBezTo>
                    <a:pt x="423" y="387"/>
                    <a:pt x="423" y="388"/>
                    <a:pt x="424" y="388"/>
                  </a:cubicBezTo>
                  <a:cubicBezTo>
                    <a:pt x="424" y="387"/>
                    <a:pt x="425" y="387"/>
                    <a:pt x="425" y="387"/>
                  </a:cubicBezTo>
                  <a:cubicBezTo>
                    <a:pt x="425" y="387"/>
                    <a:pt x="425" y="386"/>
                    <a:pt x="425" y="386"/>
                  </a:cubicBezTo>
                  <a:close/>
                  <a:moveTo>
                    <a:pt x="426" y="395"/>
                  </a:moveTo>
                  <a:cubicBezTo>
                    <a:pt x="426" y="394"/>
                    <a:pt x="425" y="395"/>
                    <a:pt x="426" y="395"/>
                  </a:cubicBezTo>
                  <a:cubicBezTo>
                    <a:pt x="427" y="395"/>
                    <a:pt x="427" y="395"/>
                    <a:pt x="426" y="395"/>
                  </a:cubicBezTo>
                  <a:close/>
                  <a:moveTo>
                    <a:pt x="429" y="386"/>
                  </a:moveTo>
                  <a:cubicBezTo>
                    <a:pt x="428" y="386"/>
                    <a:pt x="427" y="386"/>
                    <a:pt x="427" y="386"/>
                  </a:cubicBezTo>
                  <a:cubicBezTo>
                    <a:pt x="426" y="386"/>
                    <a:pt x="426" y="386"/>
                    <a:pt x="426" y="386"/>
                  </a:cubicBezTo>
                  <a:cubicBezTo>
                    <a:pt x="426" y="386"/>
                    <a:pt x="426" y="386"/>
                    <a:pt x="426" y="387"/>
                  </a:cubicBezTo>
                  <a:cubicBezTo>
                    <a:pt x="427" y="387"/>
                    <a:pt x="428" y="387"/>
                    <a:pt x="428" y="387"/>
                  </a:cubicBezTo>
                  <a:cubicBezTo>
                    <a:pt x="429" y="387"/>
                    <a:pt x="429" y="387"/>
                    <a:pt x="429" y="386"/>
                  </a:cubicBezTo>
                  <a:cubicBezTo>
                    <a:pt x="430" y="386"/>
                    <a:pt x="429" y="386"/>
                    <a:pt x="429" y="386"/>
                  </a:cubicBezTo>
                  <a:close/>
                  <a:moveTo>
                    <a:pt x="434" y="397"/>
                  </a:moveTo>
                  <a:cubicBezTo>
                    <a:pt x="433" y="398"/>
                    <a:pt x="434" y="398"/>
                    <a:pt x="434" y="399"/>
                  </a:cubicBezTo>
                  <a:cubicBezTo>
                    <a:pt x="434" y="399"/>
                    <a:pt x="434" y="399"/>
                    <a:pt x="434" y="399"/>
                  </a:cubicBezTo>
                  <a:cubicBezTo>
                    <a:pt x="434" y="400"/>
                    <a:pt x="435" y="399"/>
                    <a:pt x="435" y="399"/>
                  </a:cubicBezTo>
                  <a:cubicBezTo>
                    <a:pt x="435" y="399"/>
                    <a:pt x="434" y="398"/>
                    <a:pt x="434" y="398"/>
                  </a:cubicBezTo>
                  <a:cubicBezTo>
                    <a:pt x="434" y="398"/>
                    <a:pt x="434" y="397"/>
                    <a:pt x="434" y="397"/>
                  </a:cubicBezTo>
                  <a:close/>
                  <a:moveTo>
                    <a:pt x="811" y="388"/>
                  </a:moveTo>
                  <a:cubicBezTo>
                    <a:pt x="811" y="388"/>
                    <a:pt x="811" y="388"/>
                    <a:pt x="811" y="388"/>
                  </a:cubicBezTo>
                  <a:cubicBezTo>
                    <a:pt x="811" y="388"/>
                    <a:pt x="811" y="388"/>
                    <a:pt x="811" y="388"/>
                  </a:cubicBezTo>
                  <a:cubicBezTo>
                    <a:pt x="811" y="388"/>
                    <a:pt x="810" y="388"/>
                    <a:pt x="811" y="388"/>
                  </a:cubicBezTo>
                  <a:close/>
                  <a:moveTo>
                    <a:pt x="833" y="375"/>
                  </a:moveTo>
                  <a:cubicBezTo>
                    <a:pt x="833" y="374"/>
                    <a:pt x="834" y="374"/>
                    <a:pt x="835" y="374"/>
                  </a:cubicBezTo>
                  <a:cubicBezTo>
                    <a:pt x="835" y="374"/>
                    <a:pt x="835" y="374"/>
                    <a:pt x="835" y="374"/>
                  </a:cubicBezTo>
                  <a:cubicBezTo>
                    <a:pt x="834" y="374"/>
                    <a:pt x="833" y="374"/>
                    <a:pt x="833" y="375"/>
                  </a:cubicBezTo>
                  <a:close/>
                  <a:moveTo>
                    <a:pt x="831" y="376"/>
                  </a:moveTo>
                  <a:cubicBezTo>
                    <a:pt x="831" y="376"/>
                    <a:pt x="832" y="375"/>
                    <a:pt x="832" y="375"/>
                  </a:cubicBezTo>
                  <a:cubicBezTo>
                    <a:pt x="832" y="375"/>
                    <a:pt x="831" y="375"/>
                    <a:pt x="831" y="376"/>
                  </a:cubicBezTo>
                  <a:close/>
                  <a:moveTo>
                    <a:pt x="839" y="370"/>
                  </a:moveTo>
                  <a:cubicBezTo>
                    <a:pt x="838" y="371"/>
                    <a:pt x="838" y="372"/>
                    <a:pt x="838" y="373"/>
                  </a:cubicBezTo>
                  <a:cubicBezTo>
                    <a:pt x="837" y="373"/>
                    <a:pt x="836" y="373"/>
                    <a:pt x="835" y="374"/>
                  </a:cubicBezTo>
                  <a:cubicBezTo>
                    <a:pt x="836" y="374"/>
                    <a:pt x="837" y="373"/>
                    <a:pt x="837" y="373"/>
                  </a:cubicBezTo>
                  <a:cubicBezTo>
                    <a:pt x="838" y="373"/>
                    <a:pt x="840" y="367"/>
                    <a:pt x="839" y="367"/>
                  </a:cubicBezTo>
                  <a:cubicBezTo>
                    <a:pt x="840" y="367"/>
                    <a:pt x="839" y="370"/>
                    <a:pt x="839" y="370"/>
                  </a:cubicBezTo>
                  <a:close/>
                  <a:moveTo>
                    <a:pt x="816" y="382"/>
                  </a:moveTo>
                  <a:cubicBezTo>
                    <a:pt x="816" y="382"/>
                    <a:pt x="818" y="381"/>
                    <a:pt x="818" y="381"/>
                  </a:cubicBezTo>
                  <a:cubicBezTo>
                    <a:pt x="818" y="381"/>
                    <a:pt x="818" y="381"/>
                    <a:pt x="818" y="381"/>
                  </a:cubicBezTo>
                  <a:cubicBezTo>
                    <a:pt x="817" y="381"/>
                    <a:pt x="816" y="382"/>
                    <a:pt x="816" y="382"/>
                  </a:cubicBezTo>
                  <a:close/>
                  <a:moveTo>
                    <a:pt x="826" y="380"/>
                  </a:moveTo>
                  <a:cubicBezTo>
                    <a:pt x="826" y="380"/>
                    <a:pt x="828" y="378"/>
                    <a:pt x="828" y="378"/>
                  </a:cubicBezTo>
                  <a:cubicBezTo>
                    <a:pt x="829" y="378"/>
                    <a:pt x="830" y="377"/>
                    <a:pt x="830" y="376"/>
                  </a:cubicBezTo>
                  <a:cubicBezTo>
                    <a:pt x="829" y="377"/>
                    <a:pt x="827" y="379"/>
                    <a:pt x="826" y="380"/>
                  </a:cubicBezTo>
                  <a:close/>
                  <a:moveTo>
                    <a:pt x="821" y="379"/>
                  </a:moveTo>
                  <a:cubicBezTo>
                    <a:pt x="823" y="379"/>
                    <a:pt x="824" y="379"/>
                    <a:pt x="825" y="379"/>
                  </a:cubicBezTo>
                  <a:cubicBezTo>
                    <a:pt x="825" y="379"/>
                    <a:pt x="825" y="379"/>
                    <a:pt x="824" y="379"/>
                  </a:cubicBezTo>
                  <a:cubicBezTo>
                    <a:pt x="824" y="379"/>
                    <a:pt x="822" y="379"/>
                    <a:pt x="821" y="379"/>
                  </a:cubicBezTo>
                  <a:close/>
                  <a:moveTo>
                    <a:pt x="754" y="489"/>
                  </a:moveTo>
                  <a:cubicBezTo>
                    <a:pt x="754" y="489"/>
                    <a:pt x="755" y="489"/>
                    <a:pt x="755" y="489"/>
                  </a:cubicBezTo>
                  <a:cubicBezTo>
                    <a:pt x="755" y="489"/>
                    <a:pt x="755" y="489"/>
                    <a:pt x="755" y="489"/>
                  </a:cubicBezTo>
                  <a:cubicBezTo>
                    <a:pt x="755" y="489"/>
                    <a:pt x="754" y="489"/>
                    <a:pt x="754" y="489"/>
                  </a:cubicBezTo>
                  <a:close/>
                  <a:moveTo>
                    <a:pt x="755" y="489"/>
                  </a:moveTo>
                  <a:cubicBezTo>
                    <a:pt x="755" y="489"/>
                    <a:pt x="755" y="489"/>
                    <a:pt x="755" y="489"/>
                  </a:cubicBezTo>
                  <a:cubicBezTo>
                    <a:pt x="755" y="489"/>
                    <a:pt x="755" y="489"/>
                    <a:pt x="755" y="489"/>
                  </a:cubicBezTo>
                  <a:close/>
                  <a:moveTo>
                    <a:pt x="759" y="489"/>
                  </a:moveTo>
                  <a:cubicBezTo>
                    <a:pt x="759" y="489"/>
                    <a:pt x="759" y="489"/>
                    <a:pt x="759" y="489"/>
                  </a:cubicBezTo>
                  <a:cubicBezTo>
                    <a:pt x="759" y="489"/>
                    <a:pt x="759" y="489"/>
                    <a:pt x="759" y="489"/>
                  </a:cubicBezTo>
                  <a:cubicBezTo>
                    <a:pt x="759" y="489"/>
                    <a:pt x="758" y="489"/>
                    <a:pt x="758" y="489"/>
                  </a:cubicBezTo>
                  <a:cubicBezTo>
                    <a:pt x="758" y="489"/>
                    <a:pt x="758" y="489"/>
                    <a:pt x="759" y="489"/>
                  </a:cubicBezTo>
                  <a:close/>
                  <a:moveTo>
                    <a:pt x="767" y="483"/>
                  </a:moveTo>
                  <a:cubicBezTo>
                    <a:pt x="767" y="483"/>
                    <a:pt x="766" y="484"/>
                    <a:pt x="765" y="484"/>
                  </a:cubicBezTo>
                  <a:cubicBezTo>
                    <a:pt x="766" y="484"/>
                    <a:pt x="764" y="486"/>
                    <a:pt x="764" y="486"/>
                  </a:cubicBezTo>
                  <a:cubicBezTo>
                    <a:pt x="764" y="486"/>
                    <a:pt x="765" y="485"/>
                    <a:pt x="766" y="484"/>
                  </a:cubicBezTo>
                  <a:cubicBezTo>
                    <a:pt x="766" y="484"/>
                    <a:pt x="767" y="483"/>
                    <a:pt x="767" y="482"/>
                  </a:cubicBezTo>
                  <a:cubicBezTo>
                    <a:pt x="767" y="482"/>
                    <a:pt x="768" y="482"/>
                    <a:pt x="768" y="482"/>
                  </a:cubicBezTo>
                  <a:cubicBezTo>
                    <a:pt x="768" y="482"/>
                    <a:pt x="766" y="482"/>
                    <a:pt x="767" y="483"/>
                  </a:cubicBezTo>
                  <a:close/>
                  <a:moveTo>
                    <a:pt x="762" y="487"/>
                  </a:moveTo>
                  <a:cubicBezTo>
                    <a:pt x="762" y="487"/>
                    <a:pt x="762" y="487"/>
                    <a:pt x="763" y="487"/>
                  </a:cubicBezTo>
                  <a:cubicBezTo>
                    <a:pt x="763" y="487"/>
                    <a:pt x="762" y="487"/>
                    <a:pt x="762" y="487"/>
                  </a:cubicBezTo>
                  <a:close/>
                  <a:moveTo>
                    <a:pt x="752" y="469"/>
                  </a:moveTo>
                  <a:cubicBezTo>
                    <a:pt x="752" y="469"/>
                    <a:pt x="752" y="469"/>
                    <a:pt x="752" y="469"/>
                  </a:cubicBezTo>
                  <a:cubicBezTo>
                    <a:pt x="751" y="469"/>
                    <a:pt x="753" y="471"/>
                    <a:pt x="753" y="470"/>
                  </a:cubicBezTo>
                  <a:cubicBezTo>
                    <a:pt x="753" y="470"/>
                    <a:pt x="752" y="469"/>
                    <a:pt x="752" y="469"/>
                  </a:cubicBezTo>
                  <a:close/>
                  <a:moveTo>
                    <a:pt x="752" y="490"/>
                  </a:moveTo>
                  <a:cubicBezTo>
                    <a:pt x="752" y="490"/>
                    <a:pt x="753" y="490"/>
                    <a:pt x="753" y="490"/>
                  </a:cubicBezTo>
                  <a:cubicBezTo>
                    <a:pt x="753" y="490"/>
                    <a:pt x="753" y="490"/>
                    <a:pt x="753" y="490"/>
                  </a:cubicBezTo>
                  <a:cubicBezTo>
                    <a:pt x="752" y="490"/>
                    <a:pt x="752" y="490"/>
                    <a:pt x="752" y="490"/>
                  </a:cubicBezTo>
                  <a:close/>
                  <a:moveTo>
                    <a:pt x="748" y="490"/>
                  </a:moveTo>
                  <a:cubicBezTo>
                    <a:pt x="749" y="490"/>
                    <a:pt x="749" y="490"/>
                    <a:pt x="748" y="490"/>
                  </a:cubicBezTo>
                  <a:cubicBezTo>
                    <a:pt x="749" y="490"/>
                    <a:pt x="749" y="490"/>
                    <a:pt x="749" y="490"/>
                  </a:cubicBezTo>
                  <a:cubicBezTo>
                    <a:pt x="749" y="490"/>
                    <a:pt x="748" y="490"/>
                    <a:pt x="748" y="490"/>
                  </a:cubicBezTo>
                  <a:close/>
                  <a:moveTo>
                    <a:pt x="761" y="488"/>
                  </a:moveTo>
                  <a:cubicBezTo>
                    <a:pt x="761" y="488"/>
                    <a:pt x="761" y="488"/>
                    <a:pt x="762" y="488"/>
                  </a:cubicBezTo>
                  <a:cubicBezTo>
                    <a:pt x="762" y="487"/>
                    <a:pt x="762" y="487"/>
                    <a:pt x="761" y="487"/>
                  </a:cubicBezTo>
                  <a:cubicBezTo>
                    <a:pt x="761" y="487"/>
                    <a:pt x="761" y="488"/>
                    <a:pt x="761" y="488"/>
                  </a:cubicBezTo>
                  <a:close/>
                  <a:moveTo>
                    <a:pt x="760" y="488"/>
                  </a:moveTo>
                  <a:cubicBezTo>
                    <a:pt x="760" y="488"/>
                    <a:pt x="760" y="488"/>
                    <a:pt x="760" y="488"/>
                  </a:cubicBezTo>
                  <a:cubicBezTo>
                    <a:pt x="760" y="488"/>
                    <a:pt x="759" y="488"/>
                    <a:pt x="759" y="489"/>
                  </a:cubicBezTo>
                  <a:cubicBezTo>
                    <a:pt x="759" y="488"/>
                    <a:pt x="760" y="488"/>
                    <a:pt x="760" y="488"/>
                  </a:cubicBezTo>
                  <a:close/>
                  <a:moveTo>
                    <a:pt x="755" y="488"/>
                  </a:moveTo>
                  <a:cubicBezTo>
                    <a:pt x="756" y="489"/>
                    <a:pt x="756" y="489"/>
                    <a:pt x="756" y="490"/>
                  </a:cubicBezTo>
                  <a:cubicBezTo>
                    <a:pt x="756" y="489"/>
                    <a:pt x="756" y="489"/>
                    <a:pt x="756" y="488"/>
                  </a:cubicBezTo>
                  <a:cubicBezTo>
                    <a:pt x="755" y="488"/>
                    <a:pt x="755" y="488"/>
                    <a:pt x="755" y="488"/>
                  </a:cubicBezTo>
                  <a:close/>
                  <a:moveTo>
                    <a:pt x="752" y="490"/>
                  </a:moveTo>
                  <a:cubicBezTo>
                    <a:pt x="751" y="490"/>
                    <a:pt x="751" y="490"/>
                    <a:pt x="751" y="490"/>
                  </a:cubicBezTo>
                  <a:cubicBezTo>
                    <a:pt x="751" y="491"/>
                    <a:pt x="752" y="490"/>
                    <a:pt x="752" y="490"/>
                  </a:cubicBezTo>
                  <a:cubicBezTo>
                    <a:pt x="752" y="490"/>
                    <a:pt x="752" y="490"/>
                    <a:pt x="752" y="490"/>
                  </a:cubicBezTo>
                  <a:close/>
                  <a:moveTo>
                    <a:pt x="768" y="481"/>
                  </a:moveTo>
                  <a:cubicBezTo>
                    <a:pt x="768" y="481"/>
                    <a:pt x="768" y="481"/>
                    <a:pt x="769" y="480"/>
                  </a:cubicBezTo>
                  <a:cubicBezTo>
                    <a:pt x="769" y="480"/>
                    <a:pt x="768" y="481"/>
                    <a:pt x="768" y="481"/>
                  </a:cubicBezTo>
                  <a:close/>
                  <a:moveTo>
                    <a:pt x="754" y="489"/>
                  </a:moveTo>
                  <a:cubicBezTo>
                    <a:pt x="754" y="489"/>
                    <a:pt x="754" y="489"/>
                    <a:pt x="754" y="489"/>
                  </a:cubicBezTo>
                  <a:cubicBezTo>
                    <a:pt x="754" y="490"/>
                    <a:pt x="754" y="489"/>
                    <a:pt x="754" y="489"/>
                  </a:cubicBezTo>
                  <a:cubicBezTo>
                    <a:pt x="754" y="490"/>
                    <a:pt x="754" y="490"/>
                    <a:pt x="754" y="490"/>
                  </a:cubicBezTo>
                  <a:cubicBezTo>
                    <a:pt x="753" y="490"/>
                    <a:pt x="753" y="490"/>
                    <a:pt x="753" y="490"/>
                  </a:cubicBezTo>
                  <a:cubicBezTo>
                    <a:pt x="754" y="490"/>
                    <a:pt x="754" y="490"/>
                    <a:pt x="754" y="490"/>
                  </a:cubicBezTo>
                  <a:cubicBezTo>
                    <a:pt x="755" y="489"/>
                    <a:pt x="754" y="489"/>
                    <a:pt x="754" y="489"/>
                  </a:cubicBezTo>
                  <a:close/>
                  <a:moveTo>
                    <a:pt x="951" y="244"/>
                  </a:moveTo>
                  <a:cubicBezTo>
                    <a:pt x="951" y="245"/>
                    <a:pt x="951" y="245"/>
                    <a:pt x="951" y="246"/>
                  </a:cubicBezTo>
                  <a:cubicBezTo>
                    <a:pt x="950" y="247"/>
                    <a:pt x="950" y="247"/>
                    <a:pt x="950" y="248"/>
                  </a:cubicBezTo>
                  <a:cubicBezTo>
                    <a:pt x="949" y="250"/>
                    <a:pt x="948" y="252"/>
                    <a:pt x="948" y="254"/>
                  </a:cubicBezTo>
                  <a:cubicBezTo>
                    <a:pt x="947" y="254"/>
                    <a:pt x="947" y="256"/>
                    <a:pt x="947" y="256"/>
                  </a:cubicBezTo>
                  <a:cubicBezTo>
                    <a:pt x="947" y="256"/>
                    <a:pt x="946" y="258"/>
                    <a:pt x="946" y="258"/>
                  </a:cubicBezTo>
                  <a:cubicBezTo>
                    <a:pt x="946" y="258"/>
                    <a:pt x="945" y="259"/>
                    <a:pt x="946" y="259"/>
                  </a:cubicBezTo>
                  <a:cubicBezTo>
                    <a:pt x="946" y="259"/>
                    <a:pt x="946" y="259"/>
                    <a:pt x="946" y="260"/>
                  </a:cubicBezTo>
                  <a:cubicBezTo>
                    <a:pt x="947" y="260"/>
                    <a:pt x="947" y="260"/>
                    <a:pt x="948" y="260"/>
                  </a:cubicBezTo>
                  <a:cubicBezTo>
                    <a:pt x="948" y="260"/>
                    <a:pt x="948" y="261"/>
                    <a:pt x="948" y="261"/>
                  </a:cubicBezTo>
                  <a:cubicBezTo>
                    <a:pt x="947" y="261"/>
                    <a:pt x="947" y="262"/>
                    <a:pt x="947" y="262"/>
                  </a:cubicBezTo>
                  <a:cubicBezTo>
                    <a:pt x="947" y="263"/>
                    <a:pt x="947" y="263"/>
                    <a:pt x="947" y="264"/>
                  </a:cubicBezTo>
                  <a:cubicBezTo>
                    <a:pt x="947" y="266"/>
                    <a:pt x="948" y="264"/>
                    <a:pt x="949" y="265"/>
                  </a:cubicBezTo>
                  <a:cubicBezTo>
                    <a:pt x="949" y="265"/>
                    <a:pt x="949" y="268"/>
                    <a:pt x="949" y="267"/>
                  </a:cubicBezTo>
                  <a:cubicBezTo>
                    <a:pt x="948" y="267"/>
                    <a:pt x="948" y="267"/>
                    <a:pt x="948" y="268"/>
                  </a:cubicBezTo>
                  <a:cubicBezTo>
                    <a:pt x="948" y="268"/>
                    <a:pt x="948" y="267"/>
                    <a:pt x="948" y="267"/>
                  </a:cubicBezTo>
                  <a:cubicBezTo>
                    <a:pt x="947" y="267"/>
                    <a:pt x="948" y="268"/>
                    <a:pt x="948" y="268"/>
                  </a:cubicBezTo>
                  <a:cubicBezTo>
                    <a:pt x="948" y="268"/>
                    <a:pt x="948" y="268"/>
                    <a:pt x="948" y="268"/>
                  </a:cubicBezTo>
                  <a:cubicBezTo>
                    <a:pt x="949" y="267"/>
                    <a:pt x="948" y="268"/>
                    <a:pt x="948" y="268"/>
                  </a:cubicBezTo>
                  <a:cubicBezTo>
                    <a:pt x="949" y="268"/>
                    <a:pt x="949" y="267"/>
                    <a:pt x="949" y="268"/>
                  </a:cubicBezTo>
                  <a:cubicBezTo>
                    <a:pt x="950" y="268"/>
                    <a:pt x="948" y="269"/>
                    <a:pt x="948" y="269"/>
                  </a:cubicBezTo>
                  <a:cubicBezTo>
                    <a:pt x="948" y="269"/>
                    <a:pt x="948" y="269"/>
                    <a:pt x="947" y="270"/>
                  </a:cubicBezTo>
                  <a:cubicBezTo>
                    <a:pt x="947" y="270"/>
                    <a:pt x="946" y="270"/>
                    <a:pt x="946" y="270"/>
                  </a:cubicBezTo>
                  <a:cubicBezTo>
                    <a:pt x="946" y="270"/>
                    <a:pt x="946" y="270"/>
                    <a:pt x="946" y="270"/>
                  </a:cubicBezTo>
                  <a:cubicBezTo>
                    <a:pt x="946" y="271"/>
                    <a:pt x="946" y="270"/>
                    <a:pt x="946" y="270"/>
                  </a:cubicBezTo>
                  <a:cubicBezTo>
                    <a:pt x="946" y="269"/>
                    <a:pt x="945" y="270"/>
                    <a:pt x="945" y="270"/>
                  </a:cubicBezTo>
                  <a:cubicBezTo>
                    <a:pt x="945" y="270"/>
                    <a:pt x="945" y="270"/>
                    <a:pt x="944" y="271"/>
                  </a:cubicBezTo>
                  <a:cubicBezTo>
                    <a:pt x="945" y="270"/>
                    <a:pt x="945" y="270"/>
                    <a:pt x="944" y="270"/>
                  </a:cubicBezTo>
                  <a:cubicBezTo>
                    <a:pt x="944" y="270"/>
                    <a:pt x="944" y="271"/>
                    <a:pt x="944" y="271"/>
                  </a:cubicBezTo>
                  <a:cubicBezTo>
                    <a:pt x="944" y="271"/>
                    <a:pt x="944" y="270"/>
                    <a:pt x="944" y="270"/>
                  </a:cubicBezTo>
                  <a:cubicBezTo>
                    <a:pt x="944" y="270"/>
                    <a:pt x="943" y="270"/>
                    <a:pt x="943" y="270"/>
                  </a:cubicBezTo>
                  <a:cubicBezTo>
                    <a:pt x="943" y="271"/>
                    <a:pt x="943" y="270"/>
                    <a:pt x="943" y="271"/>
                  </a:cubicBezTo>
                  <a:cubicBezTo>
                    <a:pt x="943" y="271"/>
                    <a:pt x="942" y="272"/>
                    <a:pt x="942" y="271"/>
                  </a:cubicBezTo>
                  <a:cubicBezTo>
                    <a:pt x="942" y="271"/>
                    <a:pt x="942" y="272"/>
                    <a:pt x="942" y="272"/>
                  </a:cubicBezTo>
                  <a:cubicBezTo>
                    <a:pt x="941" y="272"/>
                    <a:pt x="942" y="271"/>
                    <a:pt x="942" y="271"/>
                  </a:cubicBezTo>
                  <a:cubicBezTo>
                    <a:pt x="942" y="271"/>
                    <a:pt x="941" y="271"/>
                    <a:pt x="941" y="271"/>
                  </a:cubicBezTo>
                  <a:cubicBezTo>
                    <a:pt x="941" y="271"/>
                    <a:pt x="941" y="271"/>
                    <a:pt x="941" y="271"/>
                  </a:cubicBezTo>
                  <a:cubicBezTo>
                    <a:pt x="941" y="271"/>
                    <a:pt x="941" y="271"/>
                    <a:pt x="940" y="272"/>
                  </a:cubicBezTo>
                  <a:cubicBezTo>
                    <a:pt x="940" y="272"/>
                    <a:pt x="939" y="273"/>
                    <a:pt x="939" y="273"/>
                  </a:cubicBezTo>
                  <a:cubicBezTo>
                    <a:pt x="939" y="273"/>
                    <a:pt x="940" y="272"/>
                    <a:pt x="940" y="272"/>
                  </a:cubicBezTo>
                  <a:cubicBezTo>
                    <a:pt x="940" y="272"/>
                    <a:pt x="939" y="273"/>
                    <a:pt x="939" y="273"/>
                  </a:cubicBezTo>
                  <a:cubicBezTo>
                    <a:pt x="939" y="273"/>
                    <a:pt x="939" y="272"/>
                    <a:pt x="939" y="272"/>
                  </a:cubicBezTo>
                  <a:cubicBezTo>
                    <a:pt x="939" y="272"/>
                    <a:pt x="939" y="272"/>
                    <a:pt x="939" y="273"/>
                  </a:cubicBezTo>
                  <a:cubicBezTo>
                    <a:pt x="939" y="273"/>
                    <a:pt x="938" y="274"/>
                    <a:pt x="938" y="273"/>
                  </a:cubicBezTo>
                  <a:cubicBezTo>
                    <a:pt x="937" y="273"/>
                    <a:pt x="938" y="272"/>
                    <a:pt x="938" y="272"/>
                  </a:cubicBezTo>
                  <a:cubicBezTo>
                    <a:pt x="938" y="272"/>
                    <a:pt x="937" y="272"/>
                    <a:pt x="937" y="272"/>
                  </a:cubicBezTo>
                  <a:cubicBezTo>
                    <a:pt x="937" y="272"/>
                    <a:pt x="937" y="272"/>
                    <a:pt x="937" y="271"/>
                  </a:cubicBezTo>
                  <a:cubicBezTo>
                    <a:pt x="937" y="272"/>
                    <a:pt x="937" y="272"/>
                    <a:pt x="937" y="272"/>
                  </a:cubicBezTo>
                  <a:cubicBezTo>
                    <a:pt x="937" y="272"/>
                    <a:pt x="936" y="271"/>
                    <a:pt x="937" y="272"/>
                  </a:cubicBezTo>
                  <a:cubicBezTo>
                    <a:pt x="937" y="272"/>
                    <a:pt x="936" y="272"/>
                    <a:pt x="936" y="272"/>
                  </a:cubicBezTo>
                  <a:cubicBezTo>
                    <a:pt x="936" y="272"/>
                    <a:pt x="935" y="273"/>
                    <a:pt x="935" y="273"/>
                  </a:cubicBezTo>
                  <a:cubicBezTo>
                    <a:pt x="935" y="273"/>
                    <a:pt x="936" y="272"/>
                    <a:pt x="935" y="272"/>
                  </a:cubicBezTo>
                  <a:cubicBezTo>
                    <a:pt x="935" y="272"/>
                    <a:pt x="935" y="273"/>
                    <a:pt x="934" y="273"/>
                  </a:cubicBezTo>
                  <a:cubicBezTo>
                    <a:pt x="934" y="273"/>
                    <a:pt x="934" y="273"/>
                    <a:pt x="934" y="273"/>
                  </a:cubicBezTo>
                  <a:cubicBezTo>
                    <a:pt x="934" y="273"/>
                    <a:pt x="934" y="273"/>
                    <a:pt x="934" y="273"/>
                  </a:cubicBezTo>
                  <a:cubicBezTo>
                    <a:pt x="934" y="273"/>
                    <a:pt x="934" y="273"/>
                    <a:pt x="933" y="274"/>
                  </a:cubicBezTo>
                  <a:cubicBezTo>
                    <a:pt x="933" y="274"/>
                    <a:pt x="934" y="274"/>
                    <a:pt x="934" y="274"/>
                  </a:cubicBezTo>
                  <a:cubicBezTo>
                    <a:pt x="934" y="274"/>
                    <a:pt x="933" y="275"/>
                    <a:pt x="933" y="275"/>
                  </a:cubicBezTo>
                  <a:cubicBezTo>
                    <a:pt x="933" y="275"/>
                    <a:pt x="933" y="274"/>
                    <a:pt x="933" y="274"/>
                  </a:cubicBezTo>
                  <a:cubicBezTo>
                    <a:pt x="932" y="274"/>
                    <a:pt x="932" y="274"/>
                    <a:pt x="932" y="274"/>
                  </a:cubicBezTo>
                  <a:cubicBezTo>
                    <a:pt x="932" y="273"/>
                    <a:pt x="932" y="274"/>
                    <a:pt x="931" y="274"/>
                  </a:cubicBezTo>
                  <a:cubicBezTo>
                    <a:pt x="931" y="273"/>
                    <a:pt x="933" y="273"/>
                    <a:pt x="932" y="272"/>
                  </a:cubicBezTo>
                  <a:cubicBezTo>
                    <a:pt x="932" y="272"/>
                    <a:pt x="932" y="273"/>
                    <a:pt x="931" y="273"/>
                  </a:cubicBezTo>
                  <a:cubicBezTo>
                    <a:pt x="932" y="272"/>
                    <a:pt x="933" y="272"/>
                    <a:pt x="933" y="271"/>
                  </a:cubicBezTo>
                  <a:cubicBezTo>
                    <a:pt x="933" y="271"/>
                    <a:pt x="931" y="272"/>
                    <a:pt x="931" y="272"/>
                  </a:cubicBezTo>
                  <a:cubicBezTo>
                    <a:pt x="931" y="272"/>
                    <a:pt x="931" y="272"/>
                    <a:pt x="930" y="272"/>
                  </a:cubicBezTo>
                  <a:cubicBezTo>
                    <a:pt x="930" y="273"/>
                    <a:pt x="930" y="273"/>
                    <a:pt x="930" y="273"/>
                  </a:cubicBezTo>
                  <a:cubicBezTo>
                    <a:pt x="930" y="274"/>
                    <a:pt x="929" y="275"/>
                    <a:pt x="929" y="275"/>
                  </a:cubicBezTo>
                  <a:cubicBezTo>
                    <a:pt x="928" y="275"/>
                    <a:pt x="927" y="276"/>
                    <a:pt x="928" y="276"/>
                  </a:cubicBezTo>
                  <a:cubicBezTo>
                    <a:pt x="928" y="277"/>
                    <a:pt x="927" y="277"/>
                    <a:pt x="927" y="277"/>
                  </a:cubicBezTo>
                  <a:cubicBezTo>
                    <a:pt x="927" y="277"/>
                    <a:pt x="926" y="278"/>
                    <a:pt x="926" y="278"/>
                  </a:cubicBezTo>
                  <a:cubicBezTo>
                    <a:pt x="925" y="278"/>
                    <a:pt x="926" y="277"/>
                    <a:pt x="926" y="277"/>
                  </a:cubicBezTo>
                  <a:cubicBezTo>
                    <a:pt x="926" y="277"/>
                    <a:pt x="925" y="278"/>
                    <a:pt x="925" y="278"/>
                  </a:cubicBezTo>
                  <a:cubicBezTo>
                    <a:pt x="926" y="277"/>
                    <a:pt x="925" y="277"/>
                    <a:pt x="925" y="277"/>
                  </a:cubicBezTo>
                  <a:cubicBezTo>
                    <a:pt x="925" y="277"/>
                    <a:pt x="925" y="277"/>
                    <a:pt x="925" y="277"/>
                  </a:cubicBezTo>
                  <a:cubicBezTo>
                    <a:pt x="925" y="276"/>
                    <a:pt x="923" y="279"/>
                    <a:pt x="923" y="279"/>
                  </a:cubicBezTo>
                  <a:cubicBezTo>
                    <a:pt x="923" y="279"/>
                    <a:pt x="923" y="279"/>
                    <a:pt x="923" y="278"/>
                  </a:cubicBezTo>
                  <a:cubicBezTo>
                    <a:pt x="923" y="279"/>
                    <a:pt x="923" y="279"/>
                    <a:pt x="923" y="279"/>
                  </a:cubicBezTo>
                  <a:cubicBezTo>
                    <a:pt x="923" y="278"/>
                    <a:pt x="923" y="278"/>
                    <a:pt x="924" y="277"/>
                  </a:cubicBezTo>
                  <a:cubicBezTo>
                    <a:pt x="923" y="277"/>
                    <a:pt x="923" y="278"/>
                    <a:pt x="923" y="278"/>
                  </a:cubicBezTo>
                  <a:cubicBezTo>
                    <a:pt x="923" y="279"/>
                    <a:pt x="923" y="279"/>
                    <a:pt x="922" y="279"/>
                  </a:cubicBezTo>
                  <a:cubicBezTo>
                    <a:pt x="923" y="278"/>
                    <a:pt x="922" y="279"/>
                    <a:pt x="922" y="279"/>
                  </a:cubicBezTo>
                  <a:cubicBezTo>
                    <a:pt x="922" y="278"/>
                    <a:pt x="922" y="278"/>
                    <a:pt x="922" y="278"/>
                  </a:cubicBezTo>
                  <a:cubicBezTo>
                    <a:pt x="922" y="278"/>
                    <a:pt x="923" y="277"/>
                    <a:pt x="923" y="277"/>
                  </a:cubicBezTo>
                  <a:cubicBezTo>
                    <a:pt x="922" y="277"/>
                    <a:pt x="922" y="278"/>
                    <a:pt x="921" y="278"/>
                  </a:cubicBezTo>
                  <a:cubicBezTo>
                    <a:pt x="921" y="278"/>
                    <a:pt x="921" y="279"/>
                    <a:pt x="921" y="279"/>
                  </a:cubicBezTo>
                  <a:cubicBezTo>
                    <a:pt x="921" y="279"/>
                    <a:pt x="921" y="279"/>
                    <a:pt x="921" y="279"/>
                  </a:cubicBezTo>
                  <a:cubicBezTo>
                    <a:pt x="921" y="279"/>
                    <a:pt x="921" y="280"/>
                    <a:pt x="921" y="280"/>
                  </a:cubicBezTo>
                  <a:cubicBezTo>
                    <a:pt x="920" y="280"/>
                    <a:pt x="921" y="279"/>
                    <a:pt x="921" y="279"/>
                  </a:cubicBezTo>
                  <a:cubicBezTo>
                    <a:pt x="921" y="278"/>
                    <a:pt x="921" y="277"/>
                    <a:pt x="922" y="277"/>
                  </a:cubicBezTo>
                  <a:cubicBezTo>
                    <a:pt x="922" y="277"/>
                    <a:pt x="920" y="278"/>
                    <a:pt x="920" y="278"/>
                  </a:cubicBezTo>
                  <a:cubicBezTo>
                    <a:pt x="921" y="278"/>
                    <a:pt x="921" y="278"/>
                    <a:pt x="921" y="277"/>
                  </a:cubicBezTo>
                  <a:cubicBezTo>
                    <a:pt x="921" y="278"/>
                    <a:pt x="921" y="280"/>
                    <a:pt x="920" y="280"/>
                  </a:cubicBezTo>
                  <a:cubicBezTo>
                    <a:pt x="920" y="280"/>
                    <a:pt x="920" y="279"/>
                    <a:pt x="920" y="279"/>
                  </a:cubicBezTo>
                  <a:cubicBezTo>
                    <a:pt x="920" y="278"/>
                    <a:pt x="920" y="279"/>
                    <a:pt x="919" y="279"/>
                  </a:cubicBezTo>
                  <a:cubicBezTo>
                    <a:pt x="919" y="279"/>
                    <a:pt x="919" y="280"/>
                    <a:pt x="918" y="280"/>
                  </a:cubicBezTo>
                  <a:cubicBezTo>
                    <a:pt x="919" y="280"/>
                    <a:pt x="919" y="279"/>
                    <a:pt x="919" y="279"/>
                  </a:cubicBezTo>
                  <a:cubicBezTo>
                    <a:pt x="919" y="279"/>
                    <a:pt x="919" y="280"/>
                    <a:pt x="918" y="280"/>
                  </a:cubicBezTo>
                  <a:cubicBezTo>
                    <a:pt x="918" y="280"/>
                    <a:pt x="919" y="279"/>
                    <a:pt x="919" y="279"/>
                  </a:cubicBezTo>
                  <a:cubicBezTo>
                    <a:pt x="919" y="279"/>
                    <a:pt x="919" y="279"/>
                    <a:pt x="919" y="279"/>
                  </a:cubicBezTo>
                  <a:cubicBezTo>
                    <a:pt x="919" y="279"/>
                    <a:pt x="919" y="279"/>
                    <a:pt x="919" y="279"/>
                  </a:cubicBezTo>
                  <a:cubicBezTo>
                    <a:pt x="918" y="279"/>
                    <a:pt x="917" y="279"/>
                    <a:pt x="917" y="280"/>
                  </a:cubicBezTo>
                  <a:cubicBezTo>
                    <a:pt x="916" y="280"/>
                    <a:pt x="916" y="281"/>
                    <a:pt x="915" y="281"/>
                  </a:cubicBezTo>
                  <a:cubicBezTo>
                    <a:pt x="916" y="281"/>
                    <a:pt x="916" y="281"/>
                    <a:pt x="916" y="281"/>
                  </a:cubicBezTo>
                  <a:cubicBezTo>
                    <a:pt x="916" y="282"/>
                    <a:pt x="915" y="282"/>
                    <a:pt x="915" y="282"/>
                  </a:cubicBezTo>
                  <a:cubicBezTo>
                    <a:pt x="914" y="282"/>
                    <a:pt x="914" y="283"/>
                    <a:pt x="914" y="283"/>
                  </a:cubicBezTo>
                  <a:cubicBezTo>
                    <a:pt x="914" y="284"/>
                    <a:pt x="913" y="284"/>
                    <a:pt x="912" y="284"/>
                  </a:cubicBezTo>
                  <a:cubicBezTo>
                    <a:pt x="912" y="285"/>
                    <a:pt x="911" y="285"/>
                    <a:pt x="911" y="286"/>
                  </a:cubicBezTo>
                  <a:cubicBezTo>
                    <a:pt x="911" y="286"/>
                    <a:pt x="910" y="287"/>
                    <a:pt x="910" y="287"/>
                  </a:cubicBezTo>
                  <a:cubicBezTo>
                    <a:pt x="909" y="287"/>
                    <a:pt x="909" y="287"/>
                    <a:pt x="909" y="288"/>
                  </a:cubicBezTo>
                  <a:cubicBezTo>
                    <a:pt x="909" y="288"/>
                    <a:pt x="909" y="288"/>
                    <a:pt x="909" y="288"/>
                  </a:cubicBezTo>
                  <a:cubicBezTo>
                    <a:pt x="909" y="288"/>
                    <a:pt x="908" y="288"/>
                    <a:pt x="908" y="289"/>
                  </a:cubicBezTo>
                  <a:cubicBezTo>
                    <a:pt x="908" y="289"/>
                    <a:pt x="908" y="290"/>
                    <a:pt x="907" y="290"/>
                  </a:cubicBezTo>
                  <a:cubicBezTo>
                    <a:pt x="907" y="290"/>
                    <a:pt x="907" y="290"/>
                    <a:pt x="907" y="290"/>
                  </a:cubicBezTo>
                  <a:cubicBezTo>
                    <a:pt x="907" y="290"/>
                    <a:pt x="908" y="291"/>
                    <a:pt x="907" y="291"/>
                  </a:cubicBezTo>
                  <a:cubicBezTo>
                    <a:pt x="907" y="291"/>
                    <a:pt x="907" y="291"/>
                    <a:pt x="907" y="291"/>
                  </a:cubicBezTo>
                  <a:cubicBezTo>
                    <a:pt x="907" y="291"/>
                    <a:pt x="907" y="292"/>
                    <a:pt x="908" y="292"/>
                  </a:cubicBezTo>
                  <a:cubicBezTo>
                    <a:pt x="907" y="292"/>
                    <a:pt x="908" y="292"/>
                    <a:pt x="908" y="292"/>
                  </a:cubicBezTo>
                  <a:cubicBezTo>
                    <a:pt x="908" y="292"/>
                    <a:pt x="908" y="292"/>
                    <a:pt x="909" y="292"/>
                  </a:cubicBezTo>
                  <a:cubicBezTo>
                    <a:pt x="909" y="292"/>
                    <a:pt x="909" y="292"/>
                    <a:pt x="908" y="292"/>
                  </a:cubicBezTo>
                  <a:cubicBezTo>
                    <a:pt x="908" y="292"/>
                    <a:pt x="908" y="293"/>
                    <a:pt x="908" y="293"/>
                  </a:cubicBezTo>
                  <a:cubicBezTo>
                    <a:pt x="907" y="293"/>
                    <a:pt x="906" y="293"/>
                    <a:pt x="906" y="294"/>
                  </a:cubicBezTo>
                  <a:cubicBezTo>
                    <a:pt x="906" y="293"/>
                    <a:pt x="906" y="293"/>
                    <a:pt x="906" y="293"/>
                  </a:cubicBezTo>
                  <a:cubicBezTo>
                    <a:pt x="906" y="294"/>
                    <a:pt x="905" y="294"/>
                    <a:pt x="905" y="294"/>
                  </a:cubicBezTo>
                  <a:cubicBezTo>
                    <a:pt x="905" y="294"/>
                    <a:pt x="905" y="294"/>
                    <a:pt x="905" y="294"/>
                  </a:cubicBezTo>
                  <a:cubicBezTo>
                    <a:pt x="905" y="294"/>
                    <a:pt x="904" y="294"/>
                    <a:pt x="904" y="295"/>
                  </a:cubicBezTo>
                  <a:cubicBezTo>
                    <a:pt x="904" y="295"/>
                    <a:pt x="904" y="295"/>
                    <a:pt x="904" y="295"/>
                  </a:cubicBezTo>
                  <a:cubicBezTo>
                    <a:pt x="904" y="295"/>
                    <a:pt x="903" y="295"/>
                    <a:pt x="903" y="296"/>
                  </a:cubicBezTo>
                  <a:cubicBezTo>
                    <a:pt x="903" y="296"/>
                    <a:pt x="904" y="296"/>
                    <a:pt x="904" y="296"/>
                  </a:cubicBezTo>
                  <a:cubicBezTo>
                    <a:pt x="903" y="296"/>
                    <a:pt x="904" y="296"/>
                    <a:pt x="904" y="296"/>
                  </a:cubicBezTo>
                  <a:cubicBezTo>
                    <a:pt x="904" y="296"/>
                    <a:pt x="904" y="296"/>
                    <a:pt x="904" y="296"/>
                  </a:cubicBezTo>
                  <a:cubicBezTo>
                    <a:pt x="904" y="296"/>
                    <a:pt x="904" y="296"/>
                    <a:pt x="904" y="296"/>
                  </a:cubicBezTo>
                  <a:cubicBezTo>
                    <a:pt x="905" y="296"/>
                    <a:pt x="904" y="296"/>
                    <a:pt x="905" y="296"/>
                  </a:cubicBezTo>
                  <a:cubicBezTo>
                    <a:pt x="905" y="295"/>
                    <a:pt x="906" y="297"/>
                    <a:pt x="906" y="297"/>
                  </a:cubicBezTo>
                  <a:cubicBezTo>
                    <a:pt x="906" y="297"/>
                    <a:pt x="906" y="299"/>
                    <a:pt x="906" y="299"/>
                  </a:cubicBezTo>
                  <a:cubicBezTo>
                    <a:pt x="906" y="299"/>
                    <a:pt x="906" y="299"/>
                    <a:pt x="906" y="298"/>
                  </a:cubicBezTo>
                  <a:cubicBezTo>
                    <a:pt x="906" y="298"/>
                    <a:pt x="905" y="299"/>
                    <a:pt x="905" y="299"/>
                  </a:cubicBezTo>
                  <a:cubicBezTo>
                    <a:pt x="906" y="300"/>
                    <a:pt x="906" y="300"/>
                    <a:pt x="906" y="300"/>
                  </a:cubicBezTo>
                  <a:cubicBezTo>
                    <a:pt x="906" y="301"/>
                    <a:pt x="906" y="301"/>
                    <a:pt x="906" y="302"/>
                  </a:cubicBezTo>
                  <a:cubicBezTo>
                    <a:pt x="907" y="302"/>
                    <a:pt x="907" y="302"/>
                    <a:pt x="908" y="302"/>
                  </a:cubicBezTo>
                  <a:cubicBezTo>
                    <a:pt x="908" y="302"/>
                    <a:pt x="907" y="302"/>
                    <a:pt x="907" y="302"/>
                  </a:cubicBezTo>
                  <a:cubicBezTo>
                    <a:pt x="908" y="302"/>
                    <a:pt x="909" y="302"/>
                    <a:pt x="909" y="302"/>
                  </a:cubicBezTo>
                  <a:cubicBezTo>
                    <a:pt x="910" y="301"/>
                    <a:pt x="910" y="301"/>
                    <a:pt x="911" y="301"/>
                  </a:cubicBezTo>
                  <a:cubicBezTo>
                    <a:pt x="911" y="301"/>
                    <a:pt x="911" y="300"/>
                    <a:pt x="911" y="300"/>
                  </a:cubicBezTo>
                  <a:cubicBezTo>
                    <a:pt x="911" y="300"/>
                    <a:pt x="910" y="300"/>
                    <a:pt x="910" y="300"/>
                  </a:cubicBezTo>
                  <a:cubicBezTo>
                    <a:pt x="910" y="300"/>
                    <a:pt x="911" y="299"/>
                    <a:pt x="910" y="299"/>
                  </a:cubicBezTo>
                  <a:cubicBezTo>
                    <a:pt x="910" y="298"/>
                    <a:pt x="910" y="298"/>
                    <a:pt x="910" y="299"/>
                  </a:cubicBezTo>
                  <a:cubicBezTo>
                    <a:pt x="910" y="299"/>
                    <a:pt x="909" y="298"/>
                    <a:pt x="910" y="298"/>
                  </a:cubicBezTo>
                  <a:cubicBezTo>
                    <a:pt x="911" y="298"/>
                    <a:pt x="911" y="299"/>
                    <a:pt x="911" y="300"/>
                  </a:cubicBezTo>
                  <a:cubicBezTo>
                    <a:pt x="911" y="300"/>
                    <a:pt x="911" y="301"/>
                    <a:pt x="911" y="301"/>
                  </a:cubicBezTo>
                  <a:cubicBezTo>
                    <a:pt x="911" y="301"/>
                    <a:pt x="911" y="301"/>
                    <a:pt x="911" y="301"/>
                  </a:cubicBezTo>
                  <a:cubicBezTo>
                    <a:pt x="911" y="301"/>
                    <a:pt x="911" y="302"/>
                    <a:pt x="910" y="303"/>
                  </a:cubicBezTo>
                  <a:cubicBezTo>
                    <a:pt x="910" y="303"/>
                    <a:pt x="909" y="303"/>
                    <a:pt x="909" y="303"/>
                  </a:cubicBezTo>
                  <a:cubicBezTo>
                    <a:pt x="908" y="303"/>
                    <a:pt x="908" y="303"/>
                    <a:pt x="907" y="303"/>
                  </a:cubicBezTo>
                  <a:cubicBezTo>
                    <a:pt x="908" y="303"/>
                    <a:pt x="907" y="303"/>
                    <a:pt x="907" y="303"/>
                  </a:cubicBezTo>
                  <a:cubicBezTo>
                    <a:pt x="906" y="303"/>
                    <a:pt x="906" y="303"/>
                    <a:pt x="906" y="303"/>
                  </a:cubicBezTo>
                  <a:cubicBezTo>
                    <a:pt x="905" y="304"/>
                    <a:pt x="904" y="304"/>
                    <a:pt x="904" y="304"/>
                  </a:cubicBezTo>
                  <a:cubicBezTo>
                    <a:pt x="904" y="304"/>
                    <a:pt x="905" y="302"/>
                    <a:pt x="905" y="302"/>
                  </a:cubicBezTo>
                  <a:cubicBezTo>
                    <a:pt x="904" y="302"/>
                    <a:pt x="904" y="302"/>
                    <a:pt x="904" y="302"/>
                  </a:cubicBezTo>
                  <a:cubicBezTo>
                    <a:pt x="904" y="302"/>
                    <a:pt x="904" y="302"/>
                    <a:pt x="904" y="303"/>
                  </a:cubicBezTo>
                  <a:cubicBezTo>
                    <a:pt x="903" y="303"/>
                    <a:pt x="902" y="303"/>
                    <a:pt x="902" y="303"/>
                  </a:cubicBezTo>
                  <a:cubicBezTo>
                    <a:pt x="902" y="303"/>
                    <a:pt x="902" y="303"/>
                    <a:pt x="902" y="303"/>
                  </a:cubicBezTo>
                  <a:cubicBezTo>
                    <a:pt x="902" y="303"/>
                    <a:pt x="901" y="305"/>
                    <a:pt x="900" y="304"/>
                  </a:cubicBezTo>
                  <a:cubicBezTo>
                    <a:pt x="900" y="304"/>
                    <a:pt x="900" y="304"/>
                    <a:pt x="900" y="304"/>
                  </a:cubicBezTo>
                  <a:cubicBezTo>
                    <a:pt x="900" y="304"/>
                    <a:pt x="899" y="304"/>
                    <a:pt x="899" y="305"/>
                  </a:cubicBezTo>
                  <a:cubicBezTo>
                    <a:pt x="899" y="305"/>
                    <a:pt x="899" y="304"/>
                    <a:pt x="899" y="304"/>
                  </a:cubicBezTo>
                  <a:cubicBezTo>
                    <a:pt x="899" y="303"/>
                    <a:pt x="900" y="302"/>
                    <a:pt x="901" y="301"/>
                  </a:cubicBezTo>
                  <a:cubicBezTo>
                    <a:pt x="900" y="302"/>
                    <a:pt x="899" y="302"/>
                    <a:pt x="899" y="303"/>
                  </a:cubicBezTo>
                  <a:cubicBezTo>
                    <a:pt x="898" y="303"/>
                    <a:pt x="899" y="302"/>
                    <a:pt x="899" y="302"/>
                  </a:cubicBezTo>
                  <a:cubicBezTo>
                    <a:pt x="898" y="303"/>
                    <a:pt x="898" y="301"/>
                    <a:pt x="898" y="301"/>
                  </a:cubicBezTo>
                  <a:cubicBezTo>
                    <a:pt x="898" y="301"/>
                    <a:pt x="898" y="303"/>
                    <a:pt x="898" y="302"/>
                  </a:cubicBezTo>
                  <a:cubicBezTo>
                    <a:pt x="897" y="302"/>
                    <a:pt x="897" y="303"/>
                    <a:pt x="897" y="303"/>
                  </a:cubicBezTo>
                  <a:cubicBezTo>
                    <a:pt x="897" y="304"/>
                    <a:pt x="896" y="305"/>
                    <a:pt x="896" y="306"/>
                  </a:cubicBezTo>
                  <a:cubicBezTo>
                    <a:pt x="895" y="306"/>
                    <a:pt x="895" y="306"/>
                    <a:pt x="895" y="306"/>
                  </a:cubicBezTo>
                  <a:cubicBezTo>
                    <a:pt x="894" y="306"/>
                    <a:pt x="894" y="306"/>
                    <a:pt x="894" y="306"/>
                  </a:cubicBezTo>
                  <a:cubicBezTo>
                    <a:pt x="893" y="306"/>
                    <a:pt x="893" y="307"/>
                    <a:pt x="892" y="306"/>
                  </a:cubicBezTo>
                  <a:cubicBezTo>
                    <a:pt x="892" y="306"/>
                    <a:pt x="892" y="306"/>
                    <a:pt x="892" y="306"/>
                  </a:cubicBezTo>
                  <a:cubicBezTo>
                    <a:pt x="891" y="306"/>
                    <a:pt x="890" y="306"/>
                    <a:pt x="890" y="306"/>
                  </a:cubicBezTo>
                  <a:cubicBezTo>
                    <a:pt x="890" y="307"/>
                    <a:pt x="889" y="306"/>
                    <a:pt x="889" y="307"/>
                  </a:cubicBezTo>
                  <a:cubicBezTo>
                    <a:pt x="888" y="307"/>
                    <a:pt x="888" y="306"/>
                    <a:pt x="888" y="306"/>
                  </a:cubicBezTo>
                  <a:cubicBezTo>
                    <a:pt x="888" y="306"/>
                    <a:pt x="888" y="306"/>
                    <a:pt x="888" y="306"/>
                  </a:cubicBezTo>
                  <a:cubicBezTo>
                    <a:pt x="887" y="306"/>
                    <a:pt x="888" y="307"/>
                    <a:pt x="887" y="307"/>
                  </a:cubicBezTo>
                  <a:cubicBezTo>
                    <a:pt x="887" y="307"/>
                    <a:pt x="886" y="307"/>
                    <a:pt x="885" y="307"/>
                  </a:cubicBezTo>
                  <a:cubicBezTo>
                    <a:pt x="885" y="307"/>
                    <a:pt x="882" y="307"/>
                    <a:pt x="883" y="307"/>
                  </a:cubicBezTo>
                  <a:cubicBezTo>
                    <a:pt x="882" y="307"/>
                    <a:pt x="882" y="308"/>
                    <a:pt x="881" y="308"/>
                  </a:cubicBezTo>
                  <a:cubicBezTo>
                    <a:pt x="880" y="308"/>
                    <a:pt x="880" y="308"/>
                    <a:pt x="879" y="308"/>
                  </a:cubicBezTo>
                  <a:cubicBezTo>
                    <a:pt x="879" y="309"/>
                    <a:pt x="878" y="309"/>
                    <a:pt x="877" y="309"/>
                  </a:cubicBezTo>
                  <a:cubicBezTo>
                    <a:pt x="877" y="309"/>
                    <a:pt x="876" y="310"/>
                    <a:pt x="876" y="310"/>
                  </a:cubicBezTo>
                  <a:cubicBezTo>
                    <a:pt x="875" y="310"/>
                    <a:pt x="875" y="310"/>
                    <a:pt x="874" y="311"/>
                  </a:cubicBezTo>
                  <a:cubicBezTo>
                    <a:pt x="874" y="311"/>
                    <a:pt x="873" y="311"/>
                    <a:pt x="873" y="312"/>
                  </a:cubicBezTo>
                  <a:cubicBezTo>
                    <a:pt x="873" y="312"/>
                    <a:pt x="872" y="312"/>
                    <a:pt x="872" y="312"/>
                  </a:cubicBezTo>
                  <a:cubicBezTo>
                    <a:pt x="872" y="312"/>
                    <a:pt x="871" y="312"/>
                    <a:pt x="871" y="313"/>
                  </a:cubicBezTo>
                  <a:cubicBezTo>
                    <a:pt x="871" y="312"/>
                    <a:pt x="871" y="312"/>
                    <a:pt x="872" y="312"/>
                  </a:cubicBezTo>
                  <a:cubicBezTo>
                    <a:pt x="872" y="312"/>
                    <a:pt x="873" y="312"/>
                    <a:pt x="873" y="312"/>
                  </a:cubicBezTo>
                  <a:cubicBezTo>
                    <a:pt x="873" y="312"/>
                    <a:pt x="873" y="312"/>
                    <a:pt x="873" y="312"/>
                  </a:cubicBezTo>
                  <a:cubicBezTo>
                    <a:pt x="874" y="312"/>
                    <a:pt x="873" y="312"/>
                    <a:pt x="874" y="312"/>
                  </a:cubicBezTo>
                  <a:cubicBezTo>
                    <a:pt x="874" y="312"/>
                    <a:pt x="874" y="311"/>
                    <a:pt x="874" y="311"/>
                  </a:cubicBezTo>
                  <a:cubicBezTo>
                    <a:pt x="874" y="311"/>
                    <a:pt x="874" y="312"/>
                    <a:pt x="874" y="312"/>
                  </a:cubicBezTo>
                  <a:cubicBezTo>
                    <a:pt x="874" y="312"/>
                    <a:pt x="875" y="311"/>
                    <a:pt x="875" y="311"/>
                  </a:cubicBezTo>
                  <a:cubicBezTo>
                    <a:pt x="875" y="311"/>
                    <a:pt x="876" y="311"/>
                    <a:pt x="876" y="311"/>
                  </a:cubicBezTo>
                  <a:cubicBezTo>
                    <a:pt x="876" y="311"/>
                    <a:pt x="876" y="310"/>
                    <a:pt x="877" y="311"/>
                  </a:cubicBezTo>
                  <a:cubicBezTo>
                    <a:pt x="877" y="311"/>
                    <a:pt x="877" y="311"/>
                    <a:pt x="877" y="311"/>
                  </a:cubicBezTo>
                  <a:cubicBezTo>
                    <a:pt x="877" y="311"/>
                    <a:pt x="877" y="310"/>
                    <a:pt x="877" y="310"/>
                  </a:cubicBezTo>
                  <a:cubicBezTo>
                    <a:pt x="877" y="310"/>
                    <a:pt x="878" y="311"/>
                    <a:pt x="878" y="311"/>
                  </a:cubicBezTo>
                  <a:cubicBezTo>
                    <a:pt x="878" y="311"/>
                    <a:pt x="879" y="311"/>
                    <a:pt x="879" y="311"/>
                  </a:cubicBezTo>
                  <a:cubicBezTo>
                    <a:pt x="879" y="310"/>
                    <a:pt x="880" y="310"/>
                    <a:pt x="880" y="310"/>
                  </a:cubicBezTo>
                  <a:cubicBezTo>
                    <a:pt x="880" y="310"/>
                    <a:pt x="880" y="310"/>
                    <a:pt x="880" y="310"/>
                  </a:cubicBezTo>
                  <a:cubicBezTo>
                    <a:pt x="881" y="310"/>
                    <a:pt x="882" y="310"/>
                    <a:pt x="883" y="310"/>
                  </a:cubicBezTo>
                  <a:cubicBezTo>
                    <a:pt x="884" y="310"/>
                    <a:pt x="885" y="309"/>
                    <a:pt x="887" y="309"/>
                  </a:cubicBezTo>
                  <a:cubicBezTo>
                    <a:pt x="887" y="308"/>
                    <a:pt x="887" y="308"/>
                    <a:pt x="888" y="308"/>
                  </a:cubicBezTo>
                  <a:cubicBezTo>
                    <a:pt x="888" y="308"/>
                    <a:pt x="888" y="308"/>
                    <a:pt x="888" y="309"/>
                  </a:cubicBezTo>
                  <a:cubicBezTo>
                    <a:pt x="887" y="309"/>
                    <a:pt x="886" y="310"/>
                    <a:pt x="886" y="310"/>
                  </a:cubicBezTo>
                  <a:cubicBezTo>
                    <a:pt x="886" y="310"/>
                    <a:pt x="886" y="310"/>
                    <a:pt x="886" y="310"/>
                  </a:cubicBezTo>
                  <a:cubicBezTo>
                    <a:pt x="885" y="310"/>
                    <a:pt x="884" y="311"/>
                    <a:pt x="884" y="311"/>
                  </a:cubicBezTo>
                  <a:cubicBezTo>
                    <a:pt x="884" y="311"/>
                    <a:pt x="885" y="311"/>
                    <a:pt x="885" y="311"/>
                  </a:cubicBezTo>
                  <a:cubicBezTo>
                    <a:pt x="886" y="311"/>
                    <a:pt x="886" y="310"/>
                    <a:pt x="887" y="310"/>
                  </a:cubicBezTo>
                  <a:cubicBezTo>
                    <a:pt x="887" y="310"/>
                    <a:pt x="888" y="309"/>
                    <a:pt x="888" y="310"/>
                  </a:cubicBezTo>
                  <a:cubicBezTo>
                    <a:pt x="888" y="310"/>
                    <a:pt x="888" y="309"/>
                    <a:pt x="889" y="309"/>
                  </a:cubicBezTo>
                  <a:cubicBezTo>
                    <a:pt x="889" y="309"/>
                    <a:pt x="888" y="310"/>
                    <a:pt x="889" y="310"/>
                  </a:cubicBezTo>
                  <a:cubicBezTo>
                    <a:pt x="889" y="310"/>
                    <a:pt x="889" y="310"/>
                    <a:pt x="890" y="310"/>
                  </a:cubicBezTo>
                  <a:cubicBezTo>
                    <a:pt x="890" y="309"/>
                    <a:pt x="891" y="309"/>
                    <a:pt x="891" y="309"/>
                  </a:cubicBezTo>
                  <a:cubicBezTo>
                    <a:pt x="891" y="309"/>
                    <a:pt x="886" y="311"/>
                    <a:pt x="885" y="311"/>
                  </a:cubicBezTo>
                  <a:cubicBezTo>
                    <a:pt x="885" y="311"/>
                    <a:pt x="885" y="311"/>
                    <a:pt x="885" y="311"/>
                  </a:cubicBezTo>
                  <a:cubicBezTo>
                    <a:pt x="885" y="311"/>
                    <a:pt x="885" y="312"/>
                    <a:pt x="884" y="312"/>
                  </a:cubicBezTo>
                  <a:cubicBezTo>
                    <a:pt x="884" y="312"/>
                    <a:pt x="883" y="312"/>
                    <a:pt x="882" y="312"/>
                  </a:cubicBezTo>
                  <a:cubicBezTo>
                    <a:pt x="882" y="312"/>
                    <a:pt x="883" y="312"/>
                    <a:pt x="883" y="312"/>
                  </a:cubicBezTo>
                  <a:cubicBezTo>
                    <a:pt x="883" y="312"/>
                    <a:pt x="882" y="312"/>
                    <a:pt x="882" y="312"/>
                  </a:cubicBezTo>
                  <a:cubicBezTo>
                    <a:pt x="881" y="313"/>
                    <a:pt x="880" y="313"/>
                    <a:pt x="880" y="313"/>
                  </a:cubicBezTo>
                  <a:cubicBezTo>
                    <a:pt x="879" y="313"/>
                    <a:pt x="877" y="313"/>
                    <a:pt x="876" y="314"/>
                  </a:cubicBezTo>
                  <a:cubicBezTo>
                    <a:pt x="875" y="314"/>
                    <a:pt x="875" y="314"/>
                    <a:pt x="874" y="314"/>
                  </a:cubicBezTo>
                  <a:cubicBezTo>
                    <a:pt x="874" y="314"/>
                    <a:pt x="873" y="314"/>
                    <a:pt x="873" y="314"/>
                  </a:cubicBezTo>
                  <a:cubicBezTo>
                    <a:pt x="873" y="314"/>
                    <a:pt x="874" y="314"/>
                    <a:pt x="874" y="314"/>
                  </a:cubicBezTo>
                  <a:cubicBezTo>
                    <a:pt x="873" y="314"/>
                    <a:pt x="873" y="314"/>
                    <a:pt x="872" y="314"/>
                  </a:cubicBezTo>
                  <a:cubicBezTo>
                    <a:pt x="872" y="314"/>
                    <a:pt x="871" y="315"/>
                    <a:pt x="871" y="315"/>
                  </a:cubicBezTo>
                  <a:cubicBezTo>
                    <a:pt x="871" y="314"/>
                    <a:pt x="872" y="314"/>
                    <a:pt x="872" y="314"/>
                  </a:cubicBezTo>
                  <a:cubicBezTo>
                    <a:pt x="873" y="314"/>
                    <a:pt x="871" y="314"/>
                    <a:pt x="871" y="314"/>
                  </a:cubicBezTo>
                  <a:cubicBezTo>
                    <a:pt x="871" y="314"/>
                    <a:pt x="871" y="314"/>
                    <a:pt x="871" y="314"/>
                  </a:cubicBezTo>
                  <a:cubicBezTo>
                    <a:pt x="871" y="314"/>
                    <a:pt x="870" y="314"/>
                    <a:pt x="870" y="314"/>
                  </a:cubicBezTo>
                  <a:cubicBezTo>
                    <a:pt x="870" y="314"/>
                    <a:pt x="870" y="314"/>
                    <a:pt x="870" y="314"/>
                  </a:cubicBezTo>
                  <a:cubicBezTo>
                    <a:pt x="870" y="314"/>
                    <a:pt x="871" y="313"/>
                    <a:pt x="871" y="313"/>
                  </a:cubicBezTo>
                  <a:cubicBezTo>
                    <a:pt x="871" y="313"/>
                    <a:pt x="871" y="313"/>
                    <a:pt x="871" y="313"/>
                  </a:cubicBezTo>
                  <a:cubicBezTo>
                    <a:pt x="871" y="313"/>
                    <a:pt x="871" y="313"/>
                    <a:pt x="871" y="313"/>
                  </a:cubicBezTo>
                  <a:cubicBezTo>
                    <a:pt x="871" y="313"/>
                    <a:pt x="871" y="313"/>
                    <a:pt x="871" y="313"/>
                  </a:cubicBezTo>
                  <a:cubicBezTo>
                    <a:pt x="870" y="313"/>
                    <a:pt x="870" y="314"/>
                    <a:pt x="869" y="314"/>
                  </a:cubicBezTo>
                  <a:cubicBezTo>
                    <a:pt x="870" y="313"/>
                    <a:pt x="870" y="313"/>
                    <a:pt x="870" y="313"/>
                  </a:cubicBezTo>
                  <a:cubicBezTo>
                    <a:pt x="869" y="313"/>
                    <a:pt x="867" y="315"/>
                    <a:pt x="867" y="316"/>
                  </a:cubicBezTo>
                  <a:cubicBezTo>
                    <a:pt x="868" y="316"/>
                    <a:pt x="869" y="316"/>
                    <a:pt x="869" y="316"/>
                  </a:cubicBezTo>
                  <a:cubicBezTo>
                    <a:pt x="870" y="317"/>
                    <a:pt x="870" y="316"/>
                    <a:pt x="870" y="316"/>
                  </a:cubicBezTo>
                  <a:cubicBezTo>
                    <a:pt x="870" y="316"/>
                    <a:pt x="870" y="317"/>
                    <a:pt x="870" y="317"/>
                  </a:cubicBezTo>
                  <a:cubicBezTo>
                    <a:pt x="870" y="317"/>
                    <a:pt x="870" y="317"/>
                    <a:pt x="869" y="318"/>
                  </a:cubicBezTo>
                  <a:cubicBezTo>
                    <a:pt x="869" y="318"/>
                    <a:pt x="869" y="319"/>
                    <a:pt x="868" y="319"/>
                  </a:cubicBezTo>
                  <a:cubicBezTo>
                    <a:pt x="867" y="321"/>
                    <a:pt x="867" y="322"/>
                    <a:pt x="866" y="323"/>
                  </a:cubicBezTo>
                  <a:cubicBezTo>
                    <a:pt x="866" y="322"/>
                    <a:pt x="867" y="321"/>
                    <a:pt x="868" y="320"/>
                  </a:cubicBezTo>
                  <a:cubicBezTo>
                    <a:pt x="867" y="320"/>
                    <a:pt x="868" y="321"/>
                    <a:pt x="867" y="321"/>
                  </a:cubicBezTo>
                  <a:cubicBezTo>
                    <a:pt x="867" y="321"/>
                    <a:pt x="867" y="321"/>
                    <a:pt x="867" y="321"/>
                  </a:cubicBezTo>
                  <a:cubicBezTo>
                    <a:pt x="867" y="321"/>
                    <a:pt x="867" y="322"/>
                    <a:pt x="867" y="322"/>
                  </a:cubicBezTo>
                  <a:cubicBezTo>
                    <a:pt x="867" y="322"/>
                    <a:pt x="866" y="323"/>
                    <a:pt x="865" y="324"/>
                  </a:cubicBezTo>
                  <a:cubicBezTo>
                    <a:pt x="865" y="324"/>
                    <a:pt x="865" y="325"/>
                    <a:pt x="864" y="325"/>
                  </a:cubicBezTo>
                  <a:cubicBezTo>
                    <a:pt x="864" y="325"/>
                    <a:pt x="863" y="326"/>
                    <a:pt x="863" y="326"/>
                  </a:cubicBezTo>
                  <a:cubicBezTo>
                    <a:pt x="863" y="326"/>
                    <a:pt x="862" y="326"/>
                    <a:pt x="863" y="326"/>
                  </a:cubicBezTo>
                  <a:cubicBezTo>
                    <a:pt x="863" y="327"/>
                    <a:pt x="862" y="327"/>
                    <a:pt x="861" y="327"/>
                  </a:cubicBezTo>
                  <a:cubicBezTo>
                    <a:pt x="862" y="327"/>
                    <a:pt x="862" y="328"/>
                    <a:pt x="862" y="328"/>
                  </a:cubicBezTo>
                  <a:cubicBezTo>
                    <a:pt x="861" y="328"/>
                    <a:pt x="861" y="328"/>
                    <a:pt x="861" y="328"/>
                  </a:cubicBezTo>
                  <a:cubicBezTo>
                    <a:pt x="861" y="328"/>
                    <a:pt x="861" y="328"/>
                    <a:pt x="861" y="328"/>
                  </a:cubicBezTo>
                  <a:cubicBezTo>
                    <a:pt x="861" y="327"/>
                    <a:pt x="860" y="328"/>
                    <a:pt x="860" y="328"/>
                  </a:cubicBezTo>
                  <a:cubicBezTo>
                    <a:pt x="860" y="329"/>
                    <a:pt x="860" y="328"/>
                    <a:pt x="860" y="328"/>
                  </a:cubicBezTo>
                  <a:cubicBezTo>
                    <a:pt x="859" y="328"/>
                    <a:pt x="859" y="329"/>
                    <a:pt x="860" y="329"/>
                  </a:cubicBezTo>
                  <a:cubicBezTo>
                    <a:pt x="860" y="329"/>
                    <a:pt x="860" y="329"/>
                    <a:pt x="860" y="329"/>
                  </a:cubicBezTo>
                  <a:cubicBezTo>
                    <a:pt x="860" y="329"/>
                    <a:pt x="859" y="330"/>
                    <a:pt x="858" y="330"/>
                  </a:cubicBezTo>
                  <a:cubicBezTo>
                    <a:pt x="859" y="331"/>
                    <a:pt x="857" y="332"/>
                    <a:pt x="857" y="332"/>
                  </a:cubicBezTo>
                  <a:cubicBezTo>
                    <a:pt x="857" y="332"/>
                    <a:pt x="856" y="333"/>
                    <a:pt x="855" y="333"/>
                  </a:cubicBezTo>
                  <a:cubicBezTo>
                    <a:pt x="855" y="332"/>
                    <a:pt x="858" y="330"/>
                    <a:pt x="857" y="330"/>
                  </a:cubicBezTo>
                  <a:cubicBezTo>
                    <a:pt x="856" y="330"/>
                    <a:pt x="856" y="330"/>
                    <a:pt x="856" y="330"/>
                  </a:cubicBezTo>
                  <a:cubicBezTo>
                    <a:pt x="856" y="330"/>
                    <a:pt x="856" y="329"/>
                    <a:pt x="855" y="330"/>
                  </a:cubicBezTo>
                  <a:cubicBezTo>
                    <a:pt x="855" y="330"/>
                    <a:pt x="855" y="330"/>
                    <a:pt x="855" y="330"/>
                  </a:cubicBezTo>
                  <a:cubicBezTo>
                    <a:pt x="854" y="330"/>
                    <a:pt x="855" y="329"/>
                    <a:pt x="855" y="329"/>
                  </a:cubicBezTo>
                  <a:cubicBezTo>
                    <a:pt x="854" y="329"/>
                    <a:pt x="852" y="327"/>
                    <a:pt x="852" y="326"/>
                  </a:cubicBezTo>
                  <a:cubicBezTo>
                    <a:pt x="852" y="326"/>
                    <a:pt x="852" y="326"/>
                    <a:pt x="852" y="326"/>
                  </a:cubicBezTo>
                  <a:cubicBezTo>
                    <a:pt x="853" y="326"/>
                    <a:pt x="853" y="326"/>
                    <a:pt x="853" y="325"/>
                  </a:cubicBezTo>
                  <a:cubicBezTo>
                    <a:pt x="853" y="325"/>
                    <a:pt x="853" y="325"/>
                    <a:pt x="853" y="325"/>
                  </a:cubicBezTo>
                  <a:cubicBezTo>
                    <a:pt x="854" y="324"/>
                    <a:pt x="854" y="323"/>
                    <a:pt x="855" y="323"/>
                  </a:cubicBezTo>
                  <a:cubicBezTo>
                    <a:pt x="856" y="323"/>
                    <a:pt x="857" y="323"/>
                    <a:pt x="858" y="322"/>
                  </a:cubicBezTo>
                  <a:cubicBezTo>
                    <a:pt x="858" y="322"/>
                    <a:pt x="858" y="322"/>
                    <a:pt x="858" y="321"/>
                  </a:cubicBezTo>
                  <a:cubicBezTo>
                    <a:pt x="858" y="321"/>
                    <a:pt x="859" y="321"/>
                    <a:pt x="859" y="321"/>
                  </a:cubicBezTo>
                  <a:cubicBezTo>
                    <a:pt x="859" y="321"/>
                    <a:pt x="858" y="321"/>
                    <a:pt x="858" y="321"/>
                  </a:cubicBezTo>
                  <a:cubicBezTo>
                    <a:pt x="859" y="321"/>
                    <a:pt x="858" y="322"/>
                    <a:pt x="857" y="322"/>
                  </a:cubicBezTo>
                  <a:cubicBezTo>
                    <a:pt x="857" y="322"/>
                    <a:pt x="857" y="322"/>
                    <a:pt x="856" y="322"/>
                  </a:cubicBezTo>
                  <a:cubicBezTo>
                    <a:pt x="855" y="322"/>
                    <a:pt x="854" y="323"/>
                    <a:pt x="854" y="324"/>
                  </a:cubicBezTo>
                  <a:cubicBezTo>
                    <a:pt x="854" y="324"/>
                    <a:pt x="852" y="325"/>
                    <a:pt x="852" y="325"/>
                  </a:cubicBezTo>
                  <a:cubicBezTo>
                    <a:pt x="852" y="326"/>
                    <a:pt x="852" y="326"/>
                    <a:pt x="852" y="327"/>
                  </a:cubicBezTo>
                  <a:cubicBezTo>
                    <a:pt x="852" y="328"/>
                    <a:pt x="853" y="329"/>
                    <a:pt x="853" y="329"/>
                  </a:cubicBezTo>
                  <a:cubicBezTo>
                    <a:pt x="852" y="330"/>
                    <a:pt x="852" y="330"/>
                    <a:pt x="852" y="331"/>
                  </a:cubicBezTo>
                  <a:cubicBezTo>
                    <a:pt x="852" y="331"/>
                    <a:pt x="852" y="332"/>
                    <a:pt x="852" y="332"/>
                  </a:cubicBezTo>
                  <a:cubicBezTo>
                    <a:pt x="852" y="332"/>
                    <a:pt x="853" y="334"/>
                    <a:pt x="854" y="334"/>
                  </a:cubicBezTo>
                  <a:cubicBezTo>
                    <a:pt x="854" y="334"/>
                    <a:pt x="854" y="336"/>
                    <a:pt x="853" y="336"/>
                  </a:cubicBezTo>
                  <a:cubicBezTo>
                    <a:pt x="854" y="334"/>
                    <a:pt x="852" y="336"/>
                    <a:pt x="853" y="336"/>
                  </a:cubicBezTo>
                  <a:cubicBezTo>
                    <a:pt x="853" y="336"/>
                    <a:pt x="852" y="336"/>
                    <a:pt x="852" y="337"/>
                  </a:cubicBezTo>
                  <a:cubicBezTo>
                    <a:pt x="852" y="336"/>
                    <a:pt x="853" y="337"/>
                    <a:pt x="853" y="336"/>
                  </a:cubicBezTo>
                  <a:cubicBezTo>
                    <a:pt x="854" y="337"/>
                    <a:pt x="853" y="339"/>
                    <a:pt x="852" y="339"/>
                  </a:cubicBezTo>
                  <a:cubicBezTo>
                    <a:pt x="852" y="339"/>
                    <a:pt x="853" y="338"/>
                    <a:pt x="853" y="338"/>
                  </a:cubicBezTo>
                  <a:cubicBezTo>
                    <a:pt x="853" y="337"/>
                    <a:pt x="852" y="338"/>
                    <a:pt x="852" y="338"/>
                  </a:cubicBezTo>
                  <a:cubicBezTo>
                    <a:pt x="852" y="338"/>
                    <a:pt x="852" y="338"/>
                    <a:pt x="852" y="338"/>
                  </a:cubicBezTo>
                  <a:cubicBezTo>
                    <a:pt x="852" y="338"/>
                    <a:pt x="852" y="339"/>
                    <a:pt x="852" y="339"/>
                  </a:cubicBezTo>
                  <a:cubicBezTo>
                    <a:pt x="852" y="339"/>
                    <a:pt x="851" y="340"/>
                    <a:pt x="851" y="340"/>
                  </a:cubicBezTo>
                  <a:cubicBezTo>
                    <a:pt x="851" y="340"/>
                    <a:pt x="851" y="340"/>
                    <a:pt x="851" y="340"/>
                  </a:cubicBezTo>
                  <a:cubicBezTo>
                    <a:pt x="850" y="340"/>
                    <a:pt x="850" y="341"/>
                    <a:pt x="850" y="341"/>
                  </a:cubicBezTo>
                  <a:cubicBezTo>
                    <a:pt x="849" y="342"/>
                    <a:pt x="849" y="341"/>
                    <a:pt x="849" y="342"/>
                  </a:cubicBezTo>
                  <a:cubicBezTo>
                    <a:pt x="849" y="342"/>
                    <a:pt x="848" y="342"/>
                    <a:pt x="848" y="342"/>
                  </a:cubicBezTo>
                  <a:cubicBezTo>
                    <a:pt x="848" y="343"/>
                    <a:pt x="848" y="344"/>
                    <a:pt x="847" y="344"/>
                  </a:cubicBezTo>
                  <a:cubicBezTo>
                    <a:pt x="847" y="345"/>
                    <a:pt x="846" y="345"/>
                    <a:pt x="846" y="346"/>
                  </a:cubicBezTo>
                  <a:cubicBezTo>
                    <a:pt x="845" y="346"/>
                    <a:pt x="845" y="347"/>
                    <a:pt x="844" y="348"/>
                  </a:cubicBezTo>
                  <a:cubicBezTo>
                    <a:pt x="844" y="349"/>
                    <a:pt x="844" y="348"/>
                    <a:pt x="844" y="348"/>
                  </a:cubicBezTo>
                  <a:cubicBezTo>
                    <a:pt x="843" y="348"/>
                    <a:pt x="843" y="348"/>
                    <a:pt x="844" y="348"/>
                  </a:cubicBezTo>
                  <a:cubicBezTo>
                    <a:pt x="843" y="348"/>
                    <a:pt x="842" y="349"/>
                    <a:pt x="842" y="349"/>
                  </a:cubicBezTo>
                  <a:cubicBezTo>
                    <a:pt x="841" y="350"/>
                    <a:pt x="841" y="351"/>
                    <a:pt x="841" y="352"/>
                  </a:cubicBezTo>
                  <a:cubicBezTo>
                    <a:pt x="841" y="352"/>
                    <a:pt x="841" y="351"/>
                    <a:pt x="841" y="351"/>
                  </a:cubicBezTo>
                  <a:cubicBezTo>
                    <a:pt x="840" y="351"/>
                    <a:pt x="840" y="352"/>
                    <a:pt x="840" y="352"/>
                  </a:cubicBezTo>
                  <a:cubicBezTo>
                    <a:pt x="840" y="351"/>
                    <a:pt x="840" y="351"/>
                    <a:pt x="840" y="350"/>
                  </a:cubicBezTo>
                  <a:cubicBezTo>
                    <a:pt x="840" y="350"/>
                    <a:pt x="841" y="349"/>
                    <a:pt x="841" y="349"/>
                  </a:cubicBezTo>
                  <a:cubicBezTo>
                    <a:pt x="841" y="349"/>
                    <a:pt x="841" y="349"/>
                    <a:pt x="841" y="348"/>
                  </a:cubicBezTo>
                  <a:cubicBezTo>
                    <a:pt x="841" y="349"/>
                    <a:pt x="842" y="348"/>
                    <a:pt x="842" y="347"/>
                  </a:cubicBezTo>
                  <a:cubicBezTo>
                    <a:pt x="842" y="348"/>
                    <a:pt x="842" y="347"/>
                    <a:pt x="842" y="347"/>
                  </a:cubicBezTo>
                  <a:cubicBezTo>
                    <a:pt x="842" y="347"/>
                    <a:pt x="842" y="347"/>
                    <a:pt x="842" y="347"/>
                  </a:cubicBezTo>
                  <a:cubicBezTo>
                    <a:pt x="843" y="347"/>
                    <a:pt x="843" y="346"/>
                    <a:pt x="844" y="346"/>
                  </a:cubicBezTo>
                  <a:cubicBezTo>
                    <a:pt x="843" y="346"/>
                    <a:pt x="844" y="345"/>
                    <a:pt x="844" y="345"/>
                  </a:cubicBezTo>
                  <a:cubicBezTo>
                    <a:pt x="844" y="345"/>
                    <a:pt x="844" y="345"/>
                    <a:pt x="845" y="345"/>
                  </a:cubicBezTo>
                  <a:cubicBezTo>
                    <a:pt x="845" y="345"/>
                    <a:pt x="846" y="343"/>
                    <a:pt x="845" y="344"/>
                  </a:cubicBezTo>
                  <a:cubicBezTo>
                    <a:pt x="845" y="344"/>
                    <a:pt x="846" y="343"/>
                    <a:pt x="846" y="343"/>
                  </a:cubicBezTo>
                  <a:cubicBezTo>
                    <a:pt x="846" y="343"/>
                    <a:pt x="844" y="343"/>
                    <a:pt x="844" y="343"/>
                  </a:cubicBezTo>
                  <a:cubicBezTo>
                    <a:pt x="844" y="343"/>
                    <a:pt x="844" y="344"/>
                    <a:pt x="843" y="343"/>
                  </a:cubicBezTo>
                  <a:cubicBezTo>
                    <a:pt x="843" y="343"/>
                    <a:pt x="844" y="343"/>
                    <a:pt x="844" y="343"/>
                  </a:cubicBezTo>
                  <a:cubicBezTo>
                    <a:pt x="843" y="343"/>
                    <a:pt x="844" y="342"/>
                    <a:pt x="844" y="342"/>
                  </a:cubicBezTo>
                  <a:cubicBezTo>
                    <a:pt x="845" y="342"/>
                    <a:pt x="845" y="342"/>
                    <a:pt x="845" y="342"/>
                  </a:cubicBezTo>
                  <a:cubicBezTo>
                    <a:pt x="845" y="342"/>
                    <a:pt x="845" y="342"/>
                    <a:pt x="844" y="342"/>
                  </a:cubicBezTo>
                  <a:cubicBezTo>
                    <a:pt x="844" y="342"/>
                    <a:pt x="845" y="341"/>
                    <a:pt x="845" y="341"/>
                  </a:cubicBezTo>
                  <a:cubicBezTo>
                    <a:pt x="845" y="341"/>
                    <a:pt x="844" y="341"/>
                    <a:pt x="844" y="341"/>
                  </a:cubicBezTo>
                  <a:cubicBezTo>
                    <a:pt x="844" y="340"/>
                    <a:pt x="845" y="340"/>
                    <a:pt x="845" y="340"/>
                  </a:cubicBezTo>
                  <a:cubicBezTo>
                    <a:pt x="844" y="340"/>
                    <a:pt x="845" y="339"/>
                    <a:pt x="845" y="338"/>
                  </a:cubicBezTo>
                  <a:cubicBezTo>
                    <a:pt x="845" y="338"/>
                    <a:pt x="844" y="340"/>
                    <a:pt x="844" y="340"/>
                  </a:cubicBezTo>
                  <a:cubicBezTo>
                    <a:pt x="844" y="340"/>
                    <a:pt x="844" y="339"/>
                    <a:pt x="844" y="339"/>
                  </a:cubicBezTo>
                  <a:cubicBezTo>
                    <a:pt x="844" y="339"/>
                    <a:pt x="845" y="339"/>
                    <a:pt x="844" y="339"/>
                  </a:cubicBezTo>
                  <a:cubicBezTo>
                    <a:pt x="843" y="338"/>
                    <a:pt x="844" y="340"/>
                    <a:pt x="843" y="340"/>
                  </a:cubicBezTo>
                  <a:cubicBezTo>
                    <a:pt x="843" y="340"/>
                    <a:pt x="842" y="338"/>
                    <a:pt x="842" y="338"/>
                  </a:cubicBezTo>
                  <a:cubicBezTo>
                    <a:pt x="842" y="339"/>
                    <a:pt x="842" y="339"/>
                    <a:pt x="842" y="339"/>
                  </a:cubicBezTo>
                  <a:cubicBezTo>
                    <a:pt x="842" y="339"/>
                    <a:pt x="841" y="338"/>
                    <a:pt x="841" y="337"/>
                  </a:cubicBezTo>
                  <a:cubicBezTo>
                    <a:pt x="842" y="337"/>
                    <a:pt x="842" y="338"/>
                    <a:pt x="842" y="338"/>
                  </a:cubicBezTo>
                  <a:cubicBezTo>
                    <a:pt x="842" y="338"/>
                    <a:pt x="843" y="337"/>
                    <a:pt x="843" y="336"/>
                  </a:cubicBezTo>
                  <a:cubicBezTo>
                    <a:pt x="843" y="336"/>
                    <a:pt x="843" y="337"/>
                    <a:pt x="842" y="337"/>
                  </a:cubicBezTo>
                  <a:cubicBezTo>
                    <a:pt x="842" y="337"/>
                    <a:pt x="842" y="336"/>
                    <a:pt x="842" y="336"/>
                  </a:cubicBezTo>
                  <a:cubicBezTo>
                    <a:pt x="843" y="336"/>
                    <a:pt x="843" y="336"/>
                    <a:pt x="843" y="336"/>
                  </a:cubicBezTo>
                  <a:cubicBezTo>
                    <a:pt x="843" y="336"/>
                    <a:pt x="844" y="336"/>
                    <a:pt x="844" y="336"/>
                  </a:cubicBezTo>
                  <a:cubicBezTo>
                    <a:pt x="845" y="336"/>
                    <a:pt x="845" y="336"/>
                    <a:pt x="845" y="336"/>
                  </a:cubicBezTo>
                  <a:cubicBezTo>
                    <a:pt x="845" y="336"/>
                    <a:pt x="844" y="337"/>
                    <a:pt x="844" y="336"/>
                  </a:cubicBezTo>
                  <a:cubicBezTo>
                    <a:pt x="844" y="336"/>
                    <a:pt x="844" y="336"/>
                    <a:pt x="844" y="336"/>
                  </a:cubicBezTo>
                  <a:cubicBezTo>
                    <a:pt x="844" y="335"/>
                    <a:pt x="844" y="335"/>
                    <a:pt x="844" y="335"/>
                  </a:cubicBezTo>
                  <a:cubicBezTo>
                    <a:pt x="844" y="335"/>
                    <a:pt x="843" y="335"/>
                    <a:pt x="844" y="335"/>
                  </a:cubicBezTo>
                  <a:cubicBezTo>
                    <a:pt x="844" y="335"/>
                    <a:pt x="844" y="335"/>
                    <a:pt x="843" y="335"/>
                  </a:cubicBezTo>
                  <a:cubicBezTo>
                    <a:pt x="843" y="335"/>
                    <a:pt x="844" y="334"/>
                    <a:pt x="843" y="334"/>
                  </a:cubicBezTo>
                  <a:cubicBezTo>
                    <a:pt x="843" y="335"/>
                    <a:pt x="843" y="335"/>
                    <a:pt x="843" y="334"/>
                  </a:cubicBezTo>
                  <a:cubicBezTo>
                    <a:pt x="843" y="334"/>
                    <a:pt x="842" y="335"/>
                    <a:pt x="842" y="335"/>
                  </a:cubicBezTo>
                  <a:cubicBezTo>
                    <a:pt x="842" y="335"/>
                    <a:pt x="843" y="333"/>
                    <a:pt x="843" y="334"/>
                  </a:cubicBezTo>
                  <a:cubicBezTo>
                    <a:pt x="844" y="334"/>
                    <a:pt x="844" y="335"/>
                    <a:pt x="845" y="334"/>
                  </a:cubicBezTo>
                  <a:cubicBezTo>
                    <a:pt x="844" y="334"/>
                    <a:pt x="844" y="334"/>
                    <a:pt x="844" y="334"/>
                  </a:cubicBezTo>
                  <a:cubicBezTo>
                    <a:pt x="844" y="333"/>
                    <a:pt x="845" y="333"/>
                    <a:pt x="845" y="333"/>
                  </a:cubicBezTo>
                  <a:cubicBezTo>
                    <a:pt x="845" y="333"/>
                    <a:pt x="844" y="333"/>
                    <a:pt x="845" y="333"/>
                  </a:cubicBezTo>
                  <a:cubicBezTo>
                    <a:pt x="845" y="333"/>
                    <a:pt x="844" y="333"/>
                    <a:pt x="844" y="333"/>
                  </a:cubicBezTo>
                  <a:cubicBezTo>
                    <a:pt x="844" y="333"/>
                    <a:pt x="844" y="332"/>
                    <a:pt x="844" y="332"/>
                  </a:cubicBezTo>
                  <a:cubicBezTo>
                    <a:pt x="844" y="332"/>
                    <a:pt x="843" y="333"/>
                    <a:pt x="842" y="333"/>
                  </a:cubicBezTo>
                  <a:cubicBezTo>
                    <a:pt x="843" y="333"/>
                    <a:pt x="843" y="332"/>
                    <a:pt x="844" y="332"/>
                  </a:cubicBezTo>
                  <a:cubicBezTo>
                    <a:pt x="844" y="331"/>
                    <a:pt x="844" y="332"/>
                    <a:pt x="844" y="332"/>
                  </a:cubicBezTo>
                  <a:cubicBezTo>
                    <a:pt x="845" y="332"/>
                    <a:pt x="845" y="332"/>
                    <a:pt x="845" y="331"/>
                  </a:cubicBezTo>
                  <a:cubicBezTo>
                    <a:pt x="845" y="331"/>
                    <a:pt x="846" y="331"/>
                    <a:pt x="846" y="330"/>
                  </a:cubicBezTo>
                  <a:cubicBezTo>
                    <a:pt x="846" y="330"/>
                    <a:pt x="845" y="331"/>
                    <a:pt x="845" y="330"/>
                  </a:cubicBezTo>
                  <a:cubicBezTo>
                    <a:pt x="845" y="330"/>
                    <a:pt x="844" y="331"/>
                    <a:pt x="844" y="331"/>
                  </a:cubicBezTo>
                  <a:cubicBezTo>
                    <a:pt x="844" y="331"/>
                    <a:pt x="845" y="330"/>
                    <a:pt x="845" y="330"/>
                  </a:cubicBezTo>
                  <a:cubicBezTo>
                    <a:pt x="844" y="330"/>
                    <a:pt x="845" y="329"/>
                    <a:pt x="846" y="329"/>
                  </a:cubicBezTo>
                  <a:cubicBezTo>
                    <a:pt x="846" y="328"/>
                    <a:pt x="847" y="328"/>
                    <a:pt x="848" y="328"/>
                  </a:cubicBezTo>
                  <a:cubicBezTo>
                    <a:pt x="848" y="328"/>
                    <a:pt x="849" y="328"/>
                    <a:pt x="849" y="328"/>
                  </a:cubicBezTo>
                  <a:cubicBezTo>
                    <a:pt x="849" y="328"/>
                    <a:pt x="847" y="328"/>
                    <a:pt x="848" y="327"/>
                  </a:cubicBezTo>
                  <a:cubicBezTo>
                    <a:pt x="848" y="327"/>
                    <a:pt x="848" y="327"/>
                    <a:pt x="849" y="327"/>
                  </a:cubicBezTo>
                  <a:cubicBezTo>
                    <a:pt x="849" y="327"/>
                    <a:pt x="849" y="327"/>
                    <a:pt x="849" y="327"/>
                  </a:cubicBezTo>
                  <a:cubicBezTo>
                    <a:pt x="849" y="327"/>
                    <a:pt x="849" y="326"/>
                    <a:pt x="849" y="326"/>
                  </a:cubicBezTo>
                  <a:cubicBezTo>
                    <a:pt x="849" y="326"/>
                    <a:pt x="850" y="326"/>
                    <a:pt x="850" y="325"/>
                  </a:cubicBezTo>
                  <a:cubicBezTo>
                    <a:pt x="850" y="326"/>
                    <a:pt x="848" y="327"/>
                    <a:pt x="848" y="327"/>
                  </a:cubicBezTo>
                  <a:cubicBezTo>
                    <a:pt x="848" y="327"/>
                    <a:pt x="849" y="325"/>
                    <a:pt x="849" y="325"/>
                  </a:cubicBezTo>
                  <a:cubicBezTo>
                    <a:pt x="849" y="325"/>
                    <a:pt x="847" y="326"/>
                    <a:pt x="847" y="326"/>
                  </a:cubicBezTo>
                  <a:cubicBezTo>
                    <a:pt x="847" y="327"/>
                    <a:pt x="848" y="327"/>
                    <a:pt x="847" y="327"/>
                  </a:cubicBezTo>
                  <a:cubicBezTo>
                    <a:pt x="847" y="327"/>
                    <a:pt x="846" y="328"/>
                    <a:pt x="846" y="327"/>
                  </a:cubicBezTo>
                  <a:cubicBezTo>
                    <a:pt x="846" y="327"/>
                    <a:pt x="846" y="327"/>
                    <a:pt x="846" y="327"/>
                  </a:cubicBezTo>
                  <a:cubicBezTo>
                    <a:pt x="846" y="326"/>
                    <a:pt x="845" y="328"/>
                    <a:pt x="845" y="328"/>
                  </a:cubicBezTo>
                  <a:cubicBezTo>
                    <a:pt x="845" y="328"/>
                    <a:pt x="845" y="328"/>
                    <a:pt x="845" y="327"/>
                  </a:cubicBezTo>
                  <a:cubicBezTo>
                    <a:pt x="845" y="327"/>
                    <a:pt x="844" y="327"/>
                    <a:pt x="844" y="328"/>
                  </a:cubicBezTo>
                  <a:cubicBezTo>
                    <a:pt x="844" y="328"/>
                    <a:pt x="845" y="328"/>
                    <a:pt x="844" y="328"/>
                  </a:cubicBezTo>
                  <a:cubicBezTo>
                    <a:pt x="844" y="328"/>
                    <a:pt x="844" y="328"/>
                    <a:pt x="844" y="329"/>
                  </a:cubicBezTo>
                  <a:cubicBezTo>
                    <a:pt x="844" y="329"/>
                    <a:pt x="843" y="329"/>
                    <a:pt x="843" y="328"/>
                  </a:cubicBezTo>
                  <a:cubicBezTo>
                    <a:pt x="843" y="329"/>
                    <a:pt x="843" y="329"/>
                    <a:pt x="844" y="329"/>
                  </a:cubicBezTo>
                  <a:cubicBezTo>
                    <a:pt x="843" y="330"/>
                    <a:pt x="843" y="329"/>
                    <a:pt x="843" y="329"/>
                  </a:cubicBezTo>
                  <a:cubicBezTo>
                    <a:pt x="842" y="329"/>
                    <a:pt x="842" y="329"/>
                    <a:pt x="842" y="329"/>
                  </a:cubicBezTo>
                  <a:cubicBezTo>
                    <a:pt x="842" y="329"/>
                    <a:pt x="842" y="329"/>
                    <a:pt x="842" y="330"/>
                  </a:cubicBezTo>
                  <a:cubicBezTo>
                    <a:pt x="842" y="330"/>
                    <a:pt x="843" y="330"/>
                    <a:pt x="843" y="330"/>
                  </a:cubicBezTo>
                  <a:cubicBezTo>
                    <a:pt x="843" y="331"/>
                    <a:pt x="842" y="331"/>
                    <a:pt x="842" y="331"/>
                  </a:cubicBezTo>
                  <a:cubicBezTo>
                    <a:pt x="842" y="331"/>
                    <a:pt x="843" y="332"/>
                    <a:pt x="842" y="332"/>
                  </a:cubicBezTo>
                  <a:cubicBezTo>
                    <a:pt x="842" y="332"/>
                    <a:pt x="841" y="331"/>
                    <a:pt x="841" y="331"/>
                  </a:cubicBezTo>
                  <a:cubicBezTo>
                    <a:pt x="841" y="331"/>
                    <a:pt x="842" y="333"/>
                    <a:pt x="842" y="332"/>
                  </a:cubicBezTo>
                  <a:cubicBezTo>
                    <a:pt x="841" y="332"/>
                    <a:pt x="841" y="332"/>
                    <a:pt x="841" y="333"/>
                  </a:cubicBezTo>
                  <a:cubicBezTo>
                    <a:pt x="841" y="333"/>
                    <a:pt x="841" y="333"/>
                    <a:pt x="841" y="334"/>
                  </a:cubicBezTo>
                  <a:cubicBezTo>
                    <a:pt x="841" y="334"/>
                    <a:pt x="841" y="333"/>
                    <a:pt x="841" y="333"/>
                  </a:cubicBezTo>
                  <a:cubicBezTo>
                    <a:pt x="841" y="333"/>
                    <a:pt x="841" y="334"/>
                    <a:pt x="841" y="334"/>
                  </a:cubicBezTo>
                  <a:cubicBezTo>
                    <a:pt x="840" y="335"/>
                    <a:pt x="841" y="335"/>
                    <a:pt x="840" y="336"/>
                  </a:cubicBezTo>
                  <a:cubicBezTo>
                    <a:pt x="840" y="337"/>
                    <a:pt x="840" y="337"/>
                    <a:pt x="840" y="338"/>
                  </a:cubicBezTo>
                  <a:cubicBezTo>
                    <a:pt x="841" y="338"/>
                    <a:pt x="841" y="339"/>
                    <a:pt x="840" y="339"/>
                  </a:cubicBezTo>
                  <a:cubicBezTo>
                    <a:pt x="840" y="339"/>
                    <a:pt x="840" y="339"/>
                    <a:pt x="840" y="339"/>
                  </a:cubicBezTo>
                  <a:cubicBezTo>
                    <a:pt x="839" y="338"/>
                    <a:pt x="839" y="338"/>
                    <a:pt x="839" y="337"/>
                  </a:cubicBezTo>
                  <a:cubicBezTo>
                    <a:pt x="839" y="337"/>
                    <a:pt x="839" y="336"/>
                    <a:pt x="839" y="335"/>
                  </a:cubicBezTo>
                  <a:cubicBezTo>
                    <a:pt x="838" y="336"/>
                    <a:pt x="838" y="337"/>
                    <a:pt x="839" y="338"/>
                  </a:cubicBezTo>
                  <a:cubicBezTo>
                    <a:pt x="839" y="338"/>
                    <a:pt x="839" y="339"/>
                    <a:pt x="840" y="339"/>
                  </a:cubicBezTo>
                  <a:cubicBezTo>
                    <a:pt x="841" y="339"/>
                    <a:pt x="840" y="340"/>
                    <a:pt x="840" y="340"/>
                  </a:cubicBezTo>
                  <a:cubicBezTo>
                    <a:pt x="840" y="341"/>
                    <a:pt x="840" y="341"/>
                    <a:pt x="840" y="341"/>
                  </a:cubicBezTo>
                  <a:cubicBezTo>
                    <a:pt x="840" y="341"/>
                    <a:pt x="840" y="342"/>
                    <a:pt x="840" y="342"/>
                  </a:cubicBezTo>
                  <a:cubicBezTo>
                    <a:pt x="840" y="342"/>
                    <a:pt x="839" y="342"/>
                    <a:pt x="839" y="341"/>
                  </a:cubicBezTo>
                  <a:cubicBezTo>
                    <a:pt x="839" y="341"/>
                    <a:pt x="839" y="340"/>
                    <a:pt x="839" y="341"/>
                  </a:cubicBezTo>
                  <a:cubicBezTo>
                    <a:pt x="839" y="340"/>
                    <a:pt x="839" y="341"/>
                    <a:pt x="839" y="341"/>
                  </a:cubicBezTo>
                  <a:cubicBezTo>
                    <a:pt x="839" y="341"/>
                    <a:pt x="838" y="341"/>
                    <a:pt x="838" y="341"/>
                  </a:cubicBezTo>
                  <a:cubicBezTo>
                    <a:pt x="839" y="341"/>
                    <a:pt x="838" y="340"/>
                    <a:pt x="838" y="340"/>
                  </a:cubicBezTo>
                  <a:cubicBezTo>
                    <a:pt x="837" y="340"/>
                    <a:pt x="837" y="340"/>
                    <a:pt x="837" y="340"/>
                  </a:cubicBezTo>
                  <a:cubicBezTo>
                    <a:pt x="836" y="340"/>
                    <a:pt x="837" y="339"/>
                    <a:pt x="836" y="338"/>
                  </a:cubicBezTo>
                  <a:cubicBezTo>
                    <a:pt x="836" y="339"/>
                    <a:pt x="836" y="340"/>
                    <a:pt x="836" y="340"/>
                  </a:cubicBezTo>
                  <a:cubicBezTo>
                    <a:pt x="835" y="339"/>
                    <a:pt x="835" y="338"/>
                    <a:pt x="835" y="337"/>
                  </a:cubicBezTo>
                  <a:cubicBezTo>
                    <a:pt x="835" y="338"/>
                    <a:pt x="834" y="338"/>
                    <a:pt x="834" y="338"/>
                  </a:cubicBezTo>
                  <a:cubicBezTo>
                    <a:pt x="834" y="338"/>
                    <a:pt x="834" y="338"/>
                    <a:pt x="834" y="338"/>
                  </a:cubicBezTo>
                  <a:cubicBezTo>
                    <a:pt x="834" y="338"/>
                    <a:pt x="833" y="340"/>
                    <a:pt x="833" y="338"/>
                  </a:cubicBezTo>
                  <a:cubicBezTo>
                    <a:pt x="833" y="338"/>
                    <a:pt x="833" y="337"/>
                    <a:pt x="834" y="336"/>
                  </a:cubicBezTo>
                  <a:cubicBezTo>
                    <a:pt x="834" y="336"/>
                    <a:pt x="836" y="335"/>
                    <a:pt x="836" y="335"/>
                  </a:cubicBezTo>
                  <a:cubicBezTo>
                    <a:pt x="836" y="335"/>
                    <a:pt x="837" y="333"/>
                    <a:pt x="836" y="333"/>
                  </a:cubicBezTo>
                  <a:cubicBezTo>
                    <a:pt x="836" y="333"/>
                    <a:pt x="836" y="334"/>
                    <a:pt x="836" y="335"/>
                  </a:cubicBezTo>
                  <a:cubicBezTo>
                    <a:pt x="836" y="335"/>
                    <a:pt x="835" y="335"/>
                    <a:pt x="835" y="335"/>
                  </a:cubicBezTo>
                  <a:cubicBezTo>
                    <a:pt x="835" y="335"/>
                    <a:pt x="835" y="335"/>
                    <a:pt x="835" y="336"/>
                  </a:cubicBezTo>
                  <a:cubicBezTo>
                    <a:pt x="834" y="336"/>
                    <a:pt x="834" y="336"/>
                    <a:pt x="834" y="336"/>
                  </a:cubicBezTo>
                  <a:cubicBezTo>
                    <a:pt x="833" y="336"/>
                    <a:pt x="832" y="338"/>
                    <a:pt x="832" y="338"/>
                  </a:cubicBezTo>
                  <a:cubicBezTo>
                    <a:pt x="832" y="338"/>
                    <a:pt x="832" y="338"/>
                    <a:pt x="832" y="339"/>
                  </a:cubicBezTo>
                  <a:cubicBezTo>
                    <a:pt x="832" y="339"/>
                    <a:pt x="832" y="339"/>
                    <a:pt x="832" y="339"/>
                  </a:cubicBezTo>
                  <a:cubicBezTo>
                    <a:pt x="832" y="339"/>
                    <a:pt x="833" y="339"/>
                    <a:pt x="833" y="339"/>
                  </a:cubicBezTo>
                  <a:cubicBezTo>
                    <a:pt x="834" y="339"/>
                    <a:pt x="834" y="339"/>
                    <a:pt x="834" y="339"/>
                  </a:cubicBezTo>
                  <a:cubicBezTo>
                    <a:pt x="835" y="338"/>
                    <a:pt x="835" y="339"/>
                    <a:pt x="835" y="339"/>
                  </a:cubicBezTo>
                  <a:cubicBezTo>
                    <a:pt x="834" y="339"/>
                    <a:pt x="834" y="339"/>
                    <a:pt x="835" y="340"/>
                  </a:cubicBezTo>
                  <a:cubicBezTo>
                    <a:pt x="835" y="340"/>
                    <a:pt x="835" y="340"/>
                    <a:pt x="835" y="341"/>
                  </a:cubicBezTo>
                  <a:cubicBezTo>
                    <a:pt x="836" y="341"/>
                    <a:pt x="836" y="341"/>
                    <a:pt x="836" y="341"/>
                  </a:cubicBezTo>
                  <a:cubicBezTo>
                    <a:pt x="836" y="341"/>
                    <a:pt x="837" y="341"/>
                    <a:pt x="837" y="341"/>
                  </a:cubicBezTo>
                  <a:cubicBezTo>
                    <a:pt x="837" y="341"/>
                    <a:pt x="838" y="341"/>
                    <a:pt x="838" y="341"/>
                  </a:cubicBezTo>
                  <a:cubicBezTo>
                    <a:pt x="838" y="342"/>
                    <a:pt x="838" y="342"/>
                    <a:pt x="838" y="342"/>
                  </a:cubicBezTo>
                  <a:cubicBezTo>
                    <a:pt x="838" y="342"/>
                    <a:pt x="838" y="342"/>
                    <a:pt x="838" y="342"/>
                  </a:cubicBezTo>
                  <a:cubicBezTo>
                    <a:pt x="838" y="343"/>
                    <a:pt x="839" y="342"/>
                    <a:pt x="838" y="343"/>
                  </a:cubicBezTo>
                  <a:cubicBezTo>
                    <a:pt x="839" y="343"/>
                    <a:pt x="840" y="343"/>
                    <a:pt x="840" y="344"/>
                  </a:cubicBezTo>
                  <a:cubicBezTo>
                    <a:pt x="840" y="345"/>
                    <a:pt x="839" y="344"/>
                    <a:pt x="839" y="344"/>
                  </a:cubicBezTo>
                  <a:cubicBezTo>
                    <a:pt x="839" y="345"/>
                    <a:pt x="839" y="345"/>
                    <a:pt x="839" y="345"/>
                  </a:cubicBezTo>
                  <a:cubicBezTo>
                    <a:pt x="839" y="346"/>
                    <a:pt x="839" y="346"/>
                    <a:pt x="839" y="346"/>
                  </a:cubicBezTo>
                  <a:cubicBezTo>
                    <a:pt x="839" y="346"/>
                    <a:pt x="838" y="346"/>
                    <a:pt x="838" y="347"/>
                  </a:cubicBezTo>
                  <a:cubicBezTo>
                    <a:pt x="838" y="347"/>
                    <a:pt x="838" y="346"/>
                    <a:pt x="838" y="346"/>
                  </a:cubicBezTo>
                  <a:cubicBezTo>
                    <a:pt x="837" y="347"/>
                    <a:pt x="837" y="346"/>
                    <a:pt x="837" y="346"/>
                  </a:cubicBezTo>
                  <a:cubicBezTo>
                    <a:pt x="837" y="346"/>
                    <a:pt x="837" y="346"/>
                    <a:pt x="837" y="346"/>
                  </a:cubicBezTo>
                  <a:cubicBezTo>
                    <a:pt x="837" y="346"/>
                    <a:pt x="837" y="346"/>
                    <a:pt x="837" y="346"/>
                  </a:cubicBezTo>
                  <a:cubicBezTo>
                    <a:pt x="837" y="345"/>
                    <a:pt x="837" y="345"/>
                    <a:pt x="836" y="345"/>
                  </a:cubicBezTo>
                  <a:cubicBezTo>
                    <a:pt x="836" y="345"/>
                    <a:pt x="836" y="345"/>
                    <a:pt x="836" y="345"/>
                  </a:cubicBezTo>
                  <a:cubicBezTo>
                    <a:pt x="835" y="345"/>
                    <a:pt x="835" y="344"/>
                    <a:pt x="835" y="344"/>
                  </a:cubicBezTo>
                  <a:cubicBezTo>
                    <a:pt x="835" y="343"/>
                    <a:pt x="835" y="343"/>
                    <a:pt x="835" y="343"/>
                  </a:cubicBezTo>
                  <a:cubicBezTo>
                    <a:pt x="835" y="342"/>
                    <a:pt x="835" y="342"/>
                    <a:pt x="834" y="342"/>
                  </a:cubicBezTo>
                  <a:cubicBezTo>
                    <a:pt x="834" y="341"/>
                    <a:pt x="834" y="342"/>
                    <a:pt x="834" y="341"/>
                  </a:cubicBezTo>
                  <a:cubicBezTo>
                    <a:pt x="834" y="341"/>
                    <a:pt x="834" y="341"/>
                    <a:pt x="833" y="341"/>
                  </a:cubicBezTo>
                  <a:cubicBezTo>
                    <a:pt x="833" y="341"/>
                    <a:pt x="833" y="341"/>
                    <a:pt x="833" y="341"/>
                  </a:cubicBezTo>
                  <a:cubicBezTo>
                    <a:pt x="833" y="341"/>
                    <a:pt x="833" y="341"/>
                    <a:pt x="833" y="341"/>
                  </a:cubicBezTo>
                  <a:cubicBezTo>
                    <a:pt x="834" y="341"/>
                    <a:pt x="833" y="342"/>
                    <a:pt x="834" y="342"/>
                  </a:cubicBezTo>
                  <a:cubicBezTo>
                    <a:pt x="834" y="342"/>
                    <a:pt x="834" y="342"/>
                    <a:pt x="834" y="342"/>
                  </a:cubicBezTo>
                  <a:cubicBezTo>
                    <a:pt x="834" y="342"/>
                    <a:pt x="834" y="343"/>
                    <a:pt x="834" y="343"/>
                  </a:cubicBezTo>
                  <a:cubicBezTo>
                    <a:pt x="835" y="343"/>
                    <a:pt x="835" y="344"/>
                    <a:pt x="835" y="344"/>
                  </a:cubicBezTo>
                  <a:cubicBezTo>
                    <a:pt x="835" y="344"/>
                    <a:pt x="835" y="345"/>
                    <a:pt x="836" y="345"/>
                  </a:cubicBezTo>
                  <a:cubicBezTo>
                    <a:pt x="836" y="345"/>
                    <a:pt x="836" y="346"/>
                    <a:pt x="836" y="346"/>
                  </a:cubicBezTo>
                  <a:cubicBezTo>
                    <a:pt x="836" y="347"/>
                    <a:pt x="837" y="347"/>
                    <a:pt x="837" y="347"/>
                  </a:cubicBezTo>
                  <a:cubicBezTo>
                    <a:pt x="838" y="347"/>
                    <a:pt x="837" y="347"/>
                    <a:pt x="838" y="347"/>
                  </a:cubicBezTo>
                  <a:cubicBezTo>
                    <a:pt x="838" y="347"/>
                    <a:pt x="838" y="347"/>
                    <a:pt x="838" y="347"/>
                  </a:cubicBezTo>
                  <a:cubicBezTo>
                    <a:pt x="838" y="348"/>
                    <a:pt x="837" y="348"/>
                    <a:pt x="837" y="348"/>
                  </a:cubicBezTo>
                  <a:cubicBezTo>
                    <a:pt x="837" y="348"/>
                    <a:pt x="838" y="348"/>
                    <a:pt x="838" y="348"/>
                  </a:cubicBezTo>
                  <a:cubicBezTo>
                    <a:pt x="838" y="348"/>
                    <a:pt x="838" y="348"/>
                    <a:pt x="838" y="348"/>
                  </a:cubicBezTo>
                  <a:cubicBezTo>
                    <a:pt x="839" y="348"/>
                    <a:pt x="838" y="349"/>
                    <a:pt x="838" y="349"/>
                  </a:cubicBezTo>
                  <a:cubicBezTo>
                    <a:pt x="839" y="349"/>
                    <a:pt x="838" y="350"/>
                    <a:pt x="838" y="350"/>
                  </a:cubicBezTo>
                  <a:cubicBezTo>
                    <a:pt x="838" y="350"/>
                    <a:pt x="838" y="350"/>
                    <a:pt x="837" y="349"/>
                  </a:cubicBezTo>
                  <a:cubicBezTo>
                    <a:pt x="837" y="349"/>
                    <a:pt x="837" y="350"/>
                    <a:pt x="837" y="349"/>
                  </a:cubicBezTo>
                  <a:cubicBezTo>
                    <a:pt x="837" y="349"/>
                    <a:pt x="837" y="349"/>
                    <a:pt x="837" y="349"/>
                  </a:cubicBezTo>
                  <a:cubicBezTo>
                    <a:pt x="837" y="349"/>
                    <a:pt x="837" y="349"/>
                    <a:pt x="837" y="349"/>
                  </a:cubicBezTo>
                  <a:cubicBezTo>
                    <a:pt x="836" y="349"/>
                    <a:pt x="837" y="350"/>
                    <a:pt x="836" y="350"/>
                  </a:cubicBezTo>
                  <a:cubicBezTo>
                    <a:pt x="837" y="350"/>
                    <a:pt x="836" y="351"/>
                    <a:pt x="836" y="351"/>
                  </a:cubicBezTo>
                  <a:cubicBezTo>
                    <a:pt x="835" y="351"/>
                    <a:pt x="835" y="350"/>
                    <a:pt x="835" y="349"/>
                  </a:cubicBezTo>
                  <a:cubicBezTo>
                    <a:pt x="834" y="349"/>
                    <a:pt x="834" y="348"/>
                    <a:pt x="834" y="348"/>
                  </a:cubicBezTo>
                  <a:cubicBezTo>
                    <a:pt x="833" y="348"/>
                    <a:pt x="834" y="349"/>
                    <a:pt x="834" y="349"/>
                  </a:cubicBezTo>
                  <a:cubicBezTo>
                    <a:pt x="834" y="350"/>
                    <a:pt x="835" y="350"/>
                    <a:pt x="835" y="351"/>
                  </a:cubicBezTo>
                  <a:cubicBezTo>
                    <a:pt x="835" y="351"/>
                    <a:pt x="836" y="351"/>
                    <a:pt x="836" y="351"/>
                  </a:cubicBezTo>
                  <a:cubicBezTo>
                    <a:pt x="836" y="351"/>
                    <a:pt x="836" y="351"/>
                    <a:pt x="836" y="351"/>
                  </a:cubicBezTo>
                  <a:cubicBezTo>
                    <a:pt x="837" y="351"/>
                    <a:pt x="836" y="352"/>
                    <a:pt x="836" y="352"/>
                  </a:cubicBezTo>
                  <a:cubicBezTo>
                    <a:pt x="837" y="352"/>
                    <a:pt x="836" y="353"/>
                    <a:pt x="836" y="353"/>
                  </a:cubicBezTo>
                  <a:cubicBezTo>
                    <a:pt x="837" y="353"/>
                    <a:pt x="837" y="353"/>
                    <a:pt x="836" y="354"/>
                  </a:cubicBezTo>
                  <a:cubicBezTo>
                    <a:pt x="836" y="354"/>
                    <a:pt x="835" y="354"/>
                    <a:pt x="835" y="354"/>
                  </a:cubicBezTo>
                  <a:cubicBezTo>
                    <a:pt x="835" y="354"/>
                    <a:pt x="835" y="353"/>
                    <a:pt x="835" y="353"/>
                  </a:cubicBezTo>
                  <a:cubicBezTo>
                    <a:pt x="834" y="353"/>
                    <a:pt x="834" y="353"/>
                    <a:pt x="834" y="353"/>
                  </a:cubicBezTo>
                  <a:cubicBezTo>
                    <a:pt x="834" y="352"/>
                    <a:pt x="834" y="352"/>
                    <a:pt x="834" y="352"/>
                  </a:cubicBezTo>
                  <a:cubicBezTo>
                    <a:pt x="834" y="351"/>
                    <a:pt x="834" y="351"/>
                    <a:pt x="833" y="351"/>
                  </a:cubicBezTo>
                  <a:cubicBezTo>
                    <a:pt x="833" y="351"/>
                    <a:pt x="833" y="351"/>
                    <a:pt x="832" y="351"/>
                  </a:cubicBezTo>
                  <a:cubicBezTo>
                    <a:pt x="832" y="351"/>
                    <a:pt x="832" y="351"/>
                    <a:pt x="832" y="350"/>
                  </a:cubicBezTo>
                  <a:cubicBezTo>
                    <a:pt x="832" y="351"/>
                    <a:pt x="832" y="351"/>
                    <a:pt x="831" y="350"/>
                  </a:cubicBezTo>
                  <a:cubicBezTo>
                    <a:pt x="831" y="350"/>
                    <a:pt x="831" y="350"/>
                    <a:pt x="830" y="351"/>
                  </a:cubicBezTo>
                  <a:cubicBezTo>
                    <a:pt x="831" y="350"/>
                    <a:pt x="830" y="350"/>
                    <a:pt x="830" y="350"/>
                  </a:cubicBezTo>
                  <a:cubicBezTo>
                    <a:pt x="829" y="350"/>
                    <a:pt x="829" y="350"/>
                    <a:pt x="829" y="350"/>
                  </a:cubicBezTo>
                  <a:cubicBezTo>
                    <a:pt x="828" y="350"/>
                    <a:pt x="830" y="351"/>
                    <a:pt x="830" y="351"/>
                  </a:cubicBezTo>
                  <a:cubicBezTo>
                    <a:pt x="830" y="351"/>
                    <a:pt x="830" y="351"/>
                    <a:pt x="830" y="351"/>
                  </a:cubicBezTo>
                  <a:cubicBezTo>
                    <a:pt x="831" y="351"/>
                    <a:pt x="831" y="350"/>
                    <a:pt x="831" y="351"/>
                  </a:cubicBezTo>
                  <a:cubicBezTo>
                    <a:pt x="831" y="351"/>
                    <a:pt x="831" y="351"/>
                    <a:pt x="832" y="351"/>
                  </a:cubicBezTo>
                  <a:cubicBezTo>
                    <a:pt x="832" y="351"/>
                    <a:pt x="832" y="351"/>
                    <a:pt x="832" y="351"/>
                  </a:cubicBezTo>
                  <a:cubicBezTo>
                    <a:pt x="833" y="352"/>
                    <a:pt x="833" y="352"/>
                    <a:pt x="833" y="352"/>
                  </a:cubicBezTo>
                  <a:cubicBezTo>
                    <a:pt x="833" y="352"/>
                    <a:pt x="834" y="352"/>
                    <a:pt x="834" y="352"/>
                  </a:cubicBezTo>
                  <a:cubicBezTo>
                    <a:pt x="834" y="352"/>
                    <a:pt x="833" y="353"/>
                    <a:pt x="833" y="353"/>
                  </a:cubicBezTo>
                  <a:cubicBezTo>
                    <a:pt x="833" y="353"/>
                    <a:pt x="834" y="353"/>
                    <a:pt x="834" y="353"/>
                  </a:cubicBezTo>
                  <a:cubicBezTo>
                    <a:pt x="834" y="354"/>
                    <a:pt x="834" y="354"/>
                    <a:pt x="834" y="354"/>
                  </a:cubicBezTo>
                  <a:cubicBezTo>
                    <a:pt x="834" y="355"/>
                    <a:pt x="834" y="355"/>
                    <a:pt x="834" y="355"/>
                  </a:cubicBezTo>
                  <a:cubicBezTo>
                    <a:pt x="834" y="355"/>
                    <a:pt x="835" y="355"/>
                    <a:pt x="835" y="355"/>
                  </a:cubicBezTo>
                  <a:cubicBezTo>
                    <a:pt x="835" y="355"/>
                    <a:pt x="836" y="355"/>
                    <a:pt x="836" y="355"/>
                  </a:cubicBezTo>
                  <a:cubicBezTo>
                    <a:pt x="836" y="355"/>
                    <a:pt x="836" y="354"/>
                    <a:pt x="836" y="354"/>
                  </a:cubicBezTo>
                  <a:cubicBezTo>
                    <a:pt x="837" y="354"/>
                    <a:pt x="837" y="355"/>
                    <a:pt x="838" y="355"/>
                  </a:cubicBezTo>
                  <a:cubicBezTo>
                    <a:pt x="839" y="355"/>
                    <a:pt x="839" y="355"/>
                    <a:pt x="839" y="355"/>
                  </a:cubicBezTo>
                  <a:cubicBezTo>
                    <a:pt x="839" y="356"/>
                    <a:pt x="839" y="357"/>
                    <a:pt x="839" y="358"/>
                  </a:cubicBezTo>
                  <a:cubicBezTo>
                    <a:pt x="839" y="359"/>
                    <a:pt x="839" y="361"/>
                    <a:pt x="839" y="363"/>
                  </a:cubicBezTo>
                  <a:cubicBezTo>
                    <a:pt x="839" y="364"/>
                    <a:pt x="839" y="365"/>
                    <a:pt x="839" y="367"/>
                  </a:cubicBezTo>
                  <a:cubicBezTo>
                    <a:pt x="839" y="367"/>
                    <a:pt x="839" y="366"/>
                    <a:pt x="839" y="365"/>
                  </a:cubicBezTo>
                  <a:cubicBezTo>
                    <a:pt x="839" y="365"/>
                    <a:pt x="838" y="365"/>
                    <a:pt x="838" y="364"/>
                  </a:cubicBezTo>
                  <a:cubicBezTo>
                    <a:pt x="838" y="365"/>
                    <a:pt x="839" y="365"/>
                    <a:pt x="839" y="365"/>
                  </a:cubicBezTo>
                  <a:cubicBezTo>
                    <a:pt x="839" y="364"/>
                    <a:pt x="838" y="364"/>
                    <a:pt x="838" y="364"/>
                  </a:cubicBezTo>
                  <a:cubicBezTo>
                    <a:pt x="838" y="363"/>
                    <a:pt x="839" y="363"/>
                    <a:pt x="839" y="362"/>
                  </a:cubicBezTo>
                  <a:cubicBezTo>
                    <a:pt x="838" y="361"/>
                    <a:pt x="838" y="360"/>
                    <a:pt x="839" y="359"/>
                  </a:cubicBezTo>
                  <a:cubicBezTo>
                    <a:pt x="839" y="359"/>
                    <a:pt x="839" y="358"/>
                    <a:pt x="839" y="357"/>
                  </a:cubicBezTo>
                  <a:cubicBezTo>
                    <a:pt x="839" y="357"/>
                    <a:pt x="839" y="357"/>
                    <a:pt x="838" y="357"/>
                  </a:cubicBezTo>
                  <a:cubicBezTo>
                    <a:pt x="838" y="357"/>
                    <a:pt x="838" y="359"/>
                    <a:pt x="838" y="359"/>
                  </a:cubicBezTo>
                  <a:cubicBezTo>
                    <a:pt x="838" y="359"/>
                    <a:pt x="838" y="358"/>
                    <a:pt x="838" y="358"/>
                  </a:cubicBezTo>
                  <a:cubicBezTo>
                    <a:pt x="838" y="359"/>
                    <a:pt x="838" y="359"/>
                    <a:pt x="838" y="359"/>
                  </a:cubicBezTo>
                  <a:cubicBezTo>
                    <a:pt x="837" y="359"/>
                    <a:pt x="837" y="359"/>
                    <a:pt x="837" y="358"/>
                  </a:cubicBezTo>
                  <a:cubicBezTo>
                    <a:pt x="837" y="359"/>
                    <a:pt x="837" y="360"/>
                    <a:pt x="837" y="361"/>
                  </a:cubicBezTo>
                  <a:cubicBezTo>
                    <a:pt x="837" y="360"/>
                    <a:pt x="838" y="360"/>
                    <a:pt x="838" y="360"/>
                  </a:cubicBezTo>
                  <a:cubicBezTo>
                    <a:pt x="838" y="360"/>
                    <a:pt x="838" y="361"/>
                    <a:pt x="838" y="361"/>
                  </a:cubicBezTo>
                  <a:cubicBezTo>
                    <a:pt x="838" y="362"/>
                    <a:pt x="838" y="362"/>
                    <a:pt x="838" y="363"/>
                  </a:cubicBezTo>
                  <a:cubicBezTo>
                    <a:pt x="838" y="363"/>
                    <a:pt x="838" y="364"/>
                    <a:pt x="838" y="364"/>
                  </a:cubicBezTo>
                  <a:cubicBezTo>
                    <a:pt x="837" y="364"/>
                    <a:pt x="838" y="361"/>
                    <a:pt x="837" y="361"/>
                  </a:cubicBezTo>
                  <a:cubicBezTo>
                    <a:pt x="837" y="361"/>
                    <a:pt x="837" y="363"/>
                    <a:pt x="837" y="363"/>
                  </a:cubicBezTo>
                  <a:cubicBezTo>
                    <a:pt x="836" y="363"/>
                    <a:pt x="836" y="361"/>
                    <a:pt x="835" y="361"/>
                  </a:cubicBezTo>
                  <a:cubicBezTo>
                    <a:pt x="835" y="361"/>
                    <a:pt x="835" y="361"/>
                    <a:pt x="835" y="361"/>
                  </a:cubicBezTo>
                  <a:cubicBezTo>
                    <a:pt x="834" y="361"/>
                    <a:pt x="836" y="362"/>
                    <a:pt x="836" y="363"/>
                  </a:cubicBezTo>
                  <a:cubicBezTo>
                    <a:pt x="836" y="363"/>
                    <a:pt x="835" y="363"/>
                    <a:pt x="834" y="363"/>
                  </a:cubicBezTo>
                  <a:cubicBezTo>
                    <a:pt x="834" y="363"/>
                    <a:pt x="834" y="362"/>
                    <a:pt x="834" y="362"/>
                  </a:cubicBezTo>
                  <a:cubicBezTo>
                    <a:pt x="834" y="363"/>
                    <a:pt x="834" y="363"/>
                    <a:pt x="834" y="364"/>
                  </a:cubicBezTo>
                  <a:cubicBezTo>
                    <a:pt x="834" y="364"/>
                    <a:pt x="832" y="363"/>
                    <a:pt x="832" y="362"/>
                  </a:cubicBezTo>
                  <a:cubicBezTo>
                    <a:pt x="832" y="363"/>
                    <a:pt x="833" y="363"/>
                    <a:pt x="833" y="364"/>
                  </a:cubicBezTo>
                  <a:cubicBezTo>
                    <a:pt x="833" y="364"/>
                    <a:pt x="832" y="364"/>
                    <a:pt x="832" y="364"/>
                  </a:cubicBezTo>
                  <a:cubicBezTo>
                    <a:pt x="832" y="364"/>
                    <a:pt x="831" y="365"/>
                    <a:pt x="831" y="365"/>
                  </a:cubicBezTo>
                  <a:cubicBezTo>
                    <a:pt x="830" y="364"/>
                    <a:pt x="830" y="364"/>
                    <a:pt x="830" y="364"/>
                  </a:cubicBezTo>
                  <a:cubicBezTo>
                    <a:pt x="830" y="364"/>
                    <a:pt x="830" y="364"/>
                    <a:pt x="830" y="364"/>
                  </a:cubicBezTo>
                  <a:cubicBezTo>
                    <a:pt x="829" y="364"/>
                    <a:pt x="830" y="363"/>
                    <a:pt x="830" y="362"/>
                  </a:cubicBezTo>
                  <a:cubicBezTo>
                    <a:pt x="830" y="362"/>
                    <a:pt x="831" y="362"/>
                    <a:pt x="830" y="361"/>
                  </a:cubicBezTo>
                  <a:cubicBezTo>
                    <a:pt x="830" y="361"/>
                    <a:pt x="830" y="361"/>
                    <a:pt x="830" y="361"/>
                  </a:cubicBezTo>
                  <a:cubicBezTo>
                    <a:pt x="830" y="361"/>
                    <a:pt x="830" y="362"/>
                    <a:pt x="830" y="362"/>
                  </a:cubicBezTo>
                  <a:cubicBezTo>
                    <a:pt x="830" y="362"/>
                    <a:pt x="829" y="362"/>
                    <a:pt x="829" y="363"/>
                  </a:cubicBezTo>
                  <a:cubicBezTo>
                    <a:pt x="829" y="363"/>
                    <a:pt x="829" y="364"/>
                    <a:pt x="829" y="365"/>
                  </a:cubicBezTo>
                  <a:cubicBezTo>
                    <a:pt x="830" y="365"/>
                    <a:pt x="829" y="365"/>
                    <a:pt x="829" y="365"/>
                  </a:cubicBezTo>
                  <a:cubicBezTo>
                    <a:pt x="830" y="365"/>
                    <a:pt x="830" y="365"/>
                    <a:pt x="831" y="365"/>
                  </a:cubicBezTo>
                  <a:cubicBezTo>
                    <a:pt x="832" y="365"/>
                    <a:pt x="832" y="365"/>
                    <a:pt x="832" y="365"/>
                  </a:cubicBezTo>
                  <a:cubicBezTo>
                    <a:pt x="832" y="365"/>
                    <a:pt x="833" y="366"/>
                    <a:pt x="833" y="365"/>
                  </a:cubicBezTo>
                  <a:cubicBezTo>
                    <a:pt x="833" y="365"/>
                    <a:pt x="833" y="365"/>
                    <a:pt x="833" y="365"/>
                  </a:cubicBezTo>
                  <a:cubicBezTo>
                    <a:pt x="833" y="365"/>
                    <a:pt x="834" y="365"/>
                    <a:pt x="834" y="365"/>
                  </a:cubicBezTo>
                  <a:cubicBezTo>
                    <a:pt x="834" y="365"/>
                    <a:pt x="835" y="365"/>
                    <a:pt x="835" y="365"/>
                  </a:cubicBezTo>
                  <a:cubicBezTo>
                    <a:pt x="835" y="365"/>
                    <a:pt x="835" y="365"/>
                    <a:pt x="835" y="366"/>
                  </a:cubicBezTo>
                  <a:cubicBezTo>
                    <a:pt x="835" y="366"/>
                    <a:pt x="835" y="365"/>
                    <a:pt x="835" y="365"/>
                  </a:cubicBezTo>
                  <a:cubicBezTo>
                    <a:pt x="835" y="366"/>
                    <a:pt x="835" y="366"/>
                    <a:pt x="835" y="366"/>
                  </a:cubicBezTo>
                  <a:cubicBezTo>
                    <a:pt x="835" y="367"/>
                    <a:pt x="835" y="367"/>
                    <a:pt x="834" y="367"/>
                  </a:cubicBezTo>
                  <a:cubicBezTo>
                    <a:pt x="834" y="367"/>
                    <a:pt x="834" y="367"/>
                    <a:pt x="834" y="367"/>
                  </a:cubicBezTo>
                  <a:cubicBezTo>
                    <a:pt x="834" y="367"/>
                    <a:pt x="835" y="368"/>
                    <a:pt x="834" y="368"/>
                  </a:cubicBezTo>
                  <a:cubicBezTo>
                    <a:pt x="834" y="368"/>
                    <a:pt x="833" y="368"/>
                    <a:pt x="833" y="368"/>
                  </a:cubicBezTo>
                  <a:cubicBezTo>
                    <a:pt x="834" y="368"/>
                    <a:pt x="834" y="368"/>
                    <a:pt x="834" y="368"/>
                  </a:cubicBezTo>
                  <a:cubicBezTo>
                    <a:pt x="835" y="368"/>
                    <a:pt x="835" y="367"/>
                    <a:pt x="835" y="366"/>
                  </a:cubicBezTo>
                  <a:cubicBezTo>
                    <a:pt x="835" y="366"/>
                    <a:pt x="836" y="366"/>
                    <a:pt x="836" y="366"/>
                  </a:cubicBezTo>
                  <a:cubicBezTo>
                    <a:pt x="836" y="366"/>
                    <a:pt x="836" y="366"/>
                    <a:pt x="836" y="366"/>
                  </a:cubicBezTo>
                  <a:cubicBezTo>
                    <a:pt x="837" y="366"/>
                    <a:pt x="836" y="366"/>
                    <a:pt x="836" y="365"/>
                  </a:cubicBezTo>
                  <a:cubicBezTo>
                    <a:pt x="836" y="365"/>
                    <a:pt x="837" y="366"/>
                    <a:pt x="837" y="365"/>
                  </a:cubicBezTo>
                  <a:cubicBezTo>
                    <a:pt x="837" y="365"/>
                    <a:pt x="837" y="365"/>
                    <a:pt x="837" y="365"/>
                  </a:cubicBezTo>
                  <a:cubicBezTo>
                    <a:pt x="838" y="366"/>
                    <a:pt x="837" y="367"/>
                    <a:pt x="837" y="367"/>
                  </a:cubicBezTo>
                  <a:cubicBezTo>
                    <a:pt x="837" y="368"/>
                    <a:pt x="837" y="368"/>
                    <a:pt x="837" y="368"/>
                  </a:cubicBezTo>
                  <a:cubicBezTo>
                    <a:pt x="837" y="369"/>
                    <a:pt x="837" y="369"/>
                    <a:pt x="836" y="369"/>
                  </a:cubicBezTo>
                  <a:cubicBezTo>
                    <a:pt x="836" y="369"/>
                    <a:pt x="835" y="370"/>
                    <a:pt x="836" y="369"/>
                  </a:cubicBezTo>
                  <a:cubicBezTo>
                    <a:pt x="836" y="369"/>
                    <a:pt x="835" y="369"/>
                    <a:pt x="836" y="369"/>
                  </a:cubicBezTo>
                  <a:cubicBezTo>
                    <a:pt x="835" y="369"/>
                    <a:pt x="835" y="369"/>
                    <a:pt x="835" y="370"/>
                  </a:cubicBezTo>
                  <a:cubicBezTo>
                    <a:pt x="834" y="370"/>
                    <a:pt x="834" y="370"/>
                    <a:pt x="834" y="371"/>
                  </a:cubicBezTo>
                  <a:cubicBezTo>
                    <a:pt x="834" y="371"/>
                    <a:pt x="834" y="371"/>
                    <a:pt x="833" y="371"/>
                  </a:cubicBezTo>
                  <a:cubicBezTo>
                    <a:pt x="833" y="371"/>
                    <a:pt x="833" y="371"/>
                    <a:pt x="833" y="371"/>
                  </a:cubicBezTo>
                  <a:cubicBezTo>
                    <a:pt x="833" y="372"/>
                    <a:pt x="832" y="372"/>
                    <a:pt x="831" y="372"/>
                  </a:cubicBezTo>
                  <a:cubicBezTo>
                    <a:pt x="831" y="372"/>
                    <a:pt x="831" y="372"/>
                    <a:pt x="831" y="371"/>
                  </a:cubicBezTo>
                  <a:cubicBezTo>
                    <a:pt x="831" y="371"/>
                    <a:pt x="830" y="372"/>
                    <a:pt x="830" y="372"/>
                  </a:cubicBezTo>
                  <a:cubicBezTo>
                    <a:pt x="830" y="372"/>
                    <a:pt x="830" y="371"/>
                    <a:pt x="830" y="371"/>
                  </a:cubicBezTo>
                  <a:cubicBezTo>
                    <a:pt x="830" y="370"/>
                    <a:pt x="829" y="371"/>
                    <a:pt x="829" y="372"/>
                  </a:cubicBezTo>
                  <a:cubicBezTo>
                    <a:pt x="829" y="371"/>
                    <a:pt x="829" y="371"/>
                    <a:pt x="829" y="370"/>
                  </a:cubicBezTo>
                  <a:cubicBezTo>
                    <a:pt x="829" y="370"/>
                    <a:pt x="830" y="370"/>
                    <a:pt x="830" y="370"/>
                  </a:cubicBezTo>
                  <a:cubicBezTo>
                    <a:pt x="829" y="370"/>
                    <a:pt x="829" y="370"/>
                    <a:pt x="828" y="370"/>
                  </a:cubicBezTo>
                  <a:cubicBezTo>
                    <a:pt x="829" y="370"/>
                    <a:pt x="828" y="371"/>
                    <a:pt x="828" y="371"/>
                  </a:cubicBezTo>
                  <a:cubicBezTo>
                    <a:pt x="828" y="372"/>
                    <a:pt x="828" y="371"/>
                    <a:pt x="828" y="371"/>
                  </a:cubicBezTo>
                  <a:cubicBezTo>
                    <a:pt x="827" y="371"/>
                    <a:pt x="826" y="370"/>
                    <a:pt x="825" y="370"/>
                  </a:cubicBezTo>
                  <a:cubicBezTo>
                    <a:pt x="825" y="370"/>
                    <a:pt x="825" y="370"/>
                    <a:pt x="825" y="371"/>
                  </a:cubicBezTo>
                  <a:cubicBezTo>
                    <a:pt x="826" y="370"/>
                    <a:pt x="827" y="372"/>
                    <a:pt x="828" y="372"/>
                  </a:cubicBezTo>
                  <a:cubicBezTo>
                    <a:pt x="828" y="372"/>
                    <a:pt x="829" y="372"/>
                    <a:pt x="829" y="372"/>
                  </a:cubicBezTo>
                  <a:cubicBezTo>
                    <a:pt x="829" y="373"/>
                    <a:pt x="828" y="373"/>
                    <a:pt x="828" y="373"/>
                  </a:cubicBezTo>
                  <a:cubicBezTo>
                    <a:pt x="828" y="373"/>
                    <a:pt x="828" y="373"/>
                    <a:pt x="828" y="373"/>
                  </a:cubicBezTo>
                  <a:cubicBezTo>
                    <a:pt x="828" y="373"/>
                    <a:pt x="828" y="373"/>
                    <a:pt x="828" y="373"/>
                  </a:cubicBezTo>
                  <a:cubicBezTo>
                    <a:pt x="827" y="373"/>
                    <a:pt x="827" y="374"/>
                    <a:pt x="827" y="374"/>
                  </a:cubicBezTo>
                  <a:cubicBezTo>
                    <a:pt x="827" y="374"/>
                    <a:pt x="828" y="374"/>
                    <a:pt x="828" y="374"/>
                  </a:cubicBezTo>
                  <a:cubicBezTo>
                    <a:pt x="828" y="374"/>
                    <a:pt x="826" y="376"/>
                    <a:pt x="825" y="376"/>
                  </a:cubicBezTo>
                  <a:cubicBezTo>
                    <a:pt x="825" y="376"/>
                    <a:pt x="824" y="376"/>
                    <a:pt x="824" y="375"/>
                  </a:cubicBezTo>
                  <a:cubicBezTo>
                    <a:pt x="824" y="375"/>
                    <a:pt x="824" y="375"/>
                    <a:pt x="823" y="374"/>
                  </a:cubicBezTo>
                  <a:cubicBezTo>
                    <a:pt x="823" y="374"/>
                    <a:pt x="823" y="374"/>
                    <a:pt x="823" y="374"/>
                  </a:cubicBezTo>
                  <a:cubicBezTo>
                    <a:pt x="824" y="375"/>
                    <a:pt x="823" y="376"/>
                    <a:pt x="825" y="376"/>
                  </a:cubicBezTo>
                  <a:cubicBezTo>
                    <a:pt x="825" y="376"/>
                    <a:pt x="825" y="377"/>
                    <a:pt x="826" y="376"/>
                  </a:cubicBezTo>
                  <a:cubicBezTo>
                    <a:pt x="826" y="376"/>
                    <a:pt x="826" y="376"/>
                    <a:pt x="827" y="376"/>
                  </a:cubicBezTo>
                  <a:cubicBezTo>
                    <a:pt x="827" y="376"/>
                    <a:pt x="827" y="377"/>
                    <a:pt x="827" y="376"/>
                  </a:cubicBezTo>
                  <a:cubicBezTo>
                    <a:pt x="827" y="376"/>
                    <a:pt x="827" y="376"/>
                    <a:pt x="828" y="376"/>
                  </a:cubicBezTo>
                  <a:cubicBezTo>
                    <a:pt x="828" y="376"/>
                    <a:pt x="828" y="376"/>
                    <a:pt x="828" y="375"/>
                  </a:cubicBezTo>
                  <a:cubicBezTo>
                    <a:pt x="828" y="375"/>
                    <a:pt x="828" y="375"/>
                    <a:pt x="829" y="375"/>
                  </a:cubicBezTo>
                  <a:cubicBezTo>
                    <a:pt x="829" y="375"/>
                    <a:pt x="829" y="376"/>
                    <a:pt x="828" y="376"/>
                  </a:cubicBezTo>
                  <a:cubicBezTo>
                    <a:pt x="828" y="376"/>
                    <a:pt x="828" y="376"/>
                    <a:pt x="828" y="376"/>
                  </a:cubicBezTo>
                  <a:cubicBezTo>
                    <a:pt x="829" y="376"/>
                    <a:pt x="829" y="376"/>
                    <a:pt x="829" y="376"/>
                  </a:cubicBezTo>
                  <a:cubicBezTo>
                    <a:pt x="829" y="376"/>
                    <a:pt x="829" y="375"/>
                    <a:pt x="829" y="375"/>
                  </a:cubicBezTo>
                  <a:cubicBezTo>
                    <a:pt x="830" y="375"/>
                    <a:pt x="830" y="376"/>
                    <a:pt x="830" y="376"/>
                  </a:cubicBezTo>
                  <a:cubicBezTo>
                    <a:pt x="830" y="376"/>
                    <a:pt x="829" y="376"/>
                    <a:pt x="829" y="376"/>
                  </a:cubicBezTo>
                  <a:cubicBezTo>
                    <a:pt x="829" y="377"/>
                    <a:pt x="829" y="377"/>
                    <a:pt x="829" y="377"/>
                  </a:cubicBezTo>
                  <a:cubicBezTo>
                    <a:pt x="828" y="377"/>
                    <a:pt x="828" y="377"/>
                    <a:pt x="828" y="377"/>
                  </a:cubicBezTo>
                  <a:cubicBezTo>
                    <a:pt x="828" y="378"/>
                    <a:pt x="827" y="379"/>
                    <a:pt x="826" y="379"/>
                  </a:cubicBezTo>
                  <a:cubicBezTo>
                    <a:pt x="826" y="379"/>
                    <a:pt x="826" y="377"/>
                    <a:pt x="826" y="378"/>
                  </a:cubicBezTo>
                  <a:cubicBezTo>
                    <a:pt x="826" y="378"/>
                    <a:pt x="826" y="378"/>
                    <a:pt x="826" y="379"/>
                  </a:cubicBezTo>
                  <a:cubicBezTo>
                    <a:pt x="826" y="379"/>
                    <a:pt x="826" y="379"/>
                    <a:pt x="826" y="378"/>
                  </a:cubicBezTo>
                  <a:cubicBezTo>
                    <a:pt x="826" y="378"/>
                    <a:pt x="825" y="378"/>
                    <a:pt x="825" y="378"/>
                  </a:cubicBezTo>
                  <a:cubicBezTo>
                    <a:pt x="825" y="378"/>
                    <a:pt x="825" y="379"/>
                    <a:pt x="825" y="379"/>
                  </a:cubicBezTo>
                  <a:cubicBezTo>
                    <a:pt x="824" y="379"/>
                    <a:pt x="823" y="379"/>
                    <a:pt x="823" y="379"/>
                  </a:cubicBezTo>
                  <a:cubicBezTo>
                    <a:pt x="823" y="379"/>
                    <a:pt x="821" y="379"/>
                    <a:pt x="821" y="379"/>
                  </a:cubicBezTo>
                  <a:cubicBezTo>
                    <a:pt x="821" y="379"/>
                    <a:pt x="822" y="378"/>
                    <a:pt x="821" y="378"/>
                  </a:cubicBezTo>
                  <a:cubicBezTo>
                    <a:pt x="821" y="378"/>
                    <a:pt x="820" y="380"/>
                    <a:pt x="820" y="380"/>
                  </a:cubicBezTo>
                  <a:cubicBezTo>
                    <a:pt x="820" y="380"/>
                    <a:pt x="819" y="380"/>
                    <a:pt x="819" y="380"/>
                  </a:cubicBezTo>
                  <a:cubicBezTo>
                    <a:pt x="819" y="380"/>
                    <a:pt x="818" y="380"/>
                    <a:pt x="818" y="380"/>
                  </a:cubicBezTo>
                  <a:cubicBezTo>
                    <a:pt x="819" y="380"/>
                    <a:pt x="819" y="380"/>
                    <a:pt x="819" y="379"/>
                  </a:cubicBezTo>
                  <a:cubicBezTo>
                    <a:pt x="819" y="379"/>
                    <a:pt x="819" y="379"/>
                    <a:pt x="818" y="378"/>
                  </a:cubicBezTo>
                  <a:cubicBezTo>
                    <a:pt x="818" y="379"/>
                    <a:pt x="819" y="379"/>
                    <a:pt x="819" y="379"/>
                  </a:cubicBezTo>
                  <a:cubicBezTo>
                    <a:pt x="819" y="380"/>
                    <a:pt x="818" y="380"/>
                    <a:pt x="818" y="380"/>
                  </a:cubicBezTo>
                  <a:cubicBezTo>
                    <a:pt x="818" y="380"/>
                    <a:pt x="819" y="380"/>
                    <a:pt x="818" y="381"/>
                  </a:cubicBezTo>
                  <a:cubicBezTo>
                    <a:pt x="818" y="381"/>
                    <a:pt x="817" y="381"/>
                    <a:pt x="817" y="382"/>
                  </a:cubicBezTo>
                  <a:cubicBezTo>
                    <a:pt x="815" y="382"/>
                    <a:pt x="814" y="383"/>
                    <a:pt x="813" y="385"/>
                  </a:cubicBezTo>
                  <a:cubicBezTo>
                    <a:pt x="812" y="385"/>
                    <a:pt x="812" y="387"/>
                    <a:pt x="811" y="387"/>
                  </a:cubicBezTo>
                  <a:cubicBezTo>
                    <a:pt x="812" y="386"/>
                    <a:pt x="812" y="386"/>
                    <a:pt x="812" y="385"/>
                  </a:cubicBezTo>
                  <a:cubicBezTo>
                    <a:pt x="811" y="385"/>
                    <a:pt x="812" y="388"/>
                    <a:pt x="810" y="388"/>
                  </a:cubicBezTo>
                  <a:cubicBezTo>
                    <a:pt x="810" y="388"/>
                    <a:pt x="809" y="387"/>
                    <a:pt x="808" y="388"/>
                  </a:cubicBezTo>
                  <a:cubicBezTo>
                    <a:pt x="808" y="388"/>
                    <a:pt x="807" y="388"/>
                    <a:pt x="807" y="387"/>
                  </a:cubicBezTo>
                  <a:cubicBezTo>
                    <a:pt x="807" y="388"/>
                    <a:pt x="806" y="388"/>
                    <a:pt x="805" y="388"/>
                  </a:cubicBezTo>
                  <a:cubicBezTo>
                    <a:pt x="806" y="388"/>
                    <a:pt x="805" y="388"/>
                    <a:pt x="805" y="388"/>
                  </a:cubicBezTo>
                  <a:cubicBezTo>
                    <a:pt x="805" y="388"/>
                    <a:pt x="804" y="389"/>
                    <a:pt x="804" y="389"/>
                  </a:cubicBezTo>
                  <a:cubicBezTo>
                    <a:pt x="803" y="389"/>
                    <a:pt x="802" y="390"/>
                    <a:pt x="802" y="390"/>
                  </a:cubicBezTo>
                  <a:cubicBezTo>
                    <a:pt x="800" y="392"/>
                    <a:pt x="798" y="393"/>
                    <a:pt x="798" y="395"/>
                  </a:cubicBezTo>
                  <a:cubicBezTo>
                    <a:pt x="797" y="395"/>
                    <a:pt x="798" y="394"/>
                    <a:pt x="797" y="394"/>
                  </a:cubicBezTo>
                  <a:cubicBezTo>
                    <a:pt x="797" y="394"/>
                    <a:pt x="797" y="394"/>
                    <a:pt x="797" y="394"/>
                  </a:cubicBezTo>
                  <a:cubicBezTo>
                    <a:pt x="797" y="394"/>
                    <a:pt x="798" y="393"/>
                    <a:pt x="798" y="393"/>
                  </a:cubicBezTo>
                  <a:cubicBezTo>
                    <a:pt x="798" y="393"/>
                    <a:pt x="797" y="394"/>
                    <a:pt x="797" y="395"/>
                  </a:cubicBezTo>
                  <a:cubicBezTo>
                    <a:pt x="797" y="395"/>
                    <a:pt x="797" y="395"/>
                    <a:pt x="797" y="395"/>
                  </a:cubicBezTo>
                  <a:cubicBezTo>
                    <a:pt x="797" y="396"/>
                    <a:pt x="797" y="396"/>
                    <a:pt x="797" y="396"/>
                  </a:cubicBezTo>
                  <a:cubicBezTo>
                    <a:pt x="797" y="396"/>
                    <a:pt x="797" y="396"/>
                    <a:pt x="797" y="396"/>
                  </a:cubicBezTo>
                  <a:cubicBezTo>
                    <a:pt x="796" y="396"/>
                    <a:pt x="796" y="396"/>
                    <a:pt x="796" y="396"/>
                  </a:cubicBezTo>
                  <a:cubicBezTo>
                    <a:pt x="796" y="396"/>
                    <a:pt x="797" y="396"/>
                    <a:pt x="796" y="397"/>
                  </a:cubicBezTo>
                  <a:cubicBezTo>
                    <a:pt x="796" y="397"/>
                    <a:pt x="796" y="397"/>
                    <a:pt x="795" y="397"/>
                  </a:cubicBezTo>
                  <a:cubicBezTo>
                    <a:pt x="795" y="398"/>
                    <a:pt x="795" y="397"/>
                    <a:pt x="794" y="398"/>
                  </a:cubicBezTo>
                  <a:cubicBezTo>
                    <a:pt x="794" y="397"/>
                    <a:pt x="792" y="398"/>
                    <a:pt x="793" y="398"/>
                  </a:cubicBezTo>
                  <a:cubicBezTo>
                    <a:pt x="793" y="399"/>
                    <a:pt x="793" y="398"/>
                    <a:pt x="793" y="398"/>
                  </a:cubicBezTo>
                  <a:cubicBezTo>
                    <a:pt x="793" y="399"/>
                    <a:pt x="792" y="399"/>
                    <a:pt x="792" y="399"/>
                  </a:cubicBezTo>
                  <a:cubicBezTo>
                    <a:pt x="791" y="400"/>
                    <a:pt x="791" y="400"/>
                    <a:pt x="790" y="400"/>
                  </a:cubicBezTo>
                  <a:cubicBezTo>
                    <a:pt x="789" y="400"/>
                    <a:pt x="790" y="399"/>
                    <a:pt x="790" y="399"/>
                  </a:cubicBezTo>
                  <a:cubicBezTo>
                    <a:pt x="790" y="399"/>
                    <a:pt x="790" y="399"/>
                    <a:pt x="790" y="399"/>
                  </a:cubicBezTo>
                  <a:cubicBezTo>
                    <a:pt x="789" y="399"/>
                    <a:pt x="790" y="400"/>
                    <a:pt x="789" y="400"/>
                  </a:cubicBezTo>
                  <a:cubicBezTo>
                    <a:pt x="789" y="400"/>
                    <a:pt x="790" y="400"/>
                    <a:pt x="790" y="400"/>
                  </a:cubicBezTo>
                  <a:cubicBezTo>
                    <a:pt x="790" y="401"/>
                    <a:pt x="789" y="402"/>
                    <a:pt x="788" y="401"/>
                  </a:cubicBezTo>
                  <a:cubicBezTo>
                    <a:pt x="788" y="401"/>
                    <a:pt x="788" y="402"/>
                    <a:pt x="788" y="402"/>
                  </a:cubicBezTo>
                  <a:cubicBezTo>
                    <a:pt x="788" y="402"/>
                    <a:pt x="787" y="402"/>
                    <a:pt x="787" y="402"/>
                  </a:cubicBezTo>
                  <a:cubicBezTo>
                    <a:pt x="786" y="402"/>
                    <a:pt x="786" y="402"/>
                    <a:pt x="786" y="402"/>
                  </a:cubicBezTo>
                  <a:cubicBezTo>
                    <a:pt x="786" y="402"/>
                    <a:pt x="786" y="402"/>
                    <a:pt x="786" y="402"/>
                  </a:cubicBezTo>
                  <a:cubicBezTo>
                    <a:pt x="786" y="403"/>
                    <a:pt x="785" y="403"/>
                    <a:pt x="785" y="403"/>
                  </a:cubicBezTo>
                  <a:cubicBezTo>
                    <a:pt x="785" y="403"/>
                    <a:pt x="785" y="403"/>
                    <a:pt x="785" y="403"/>
                  </a:cubicBezTo>
                  <a:cubicBezTo>
                    <a:pt x="784" y="403"/>
                    <a:pt x="784" y="403"/>
                    <a:pt x="784" y="403"/>
                  </a:cubicBezTo>
                  <a:cubicBezTo>
                    <a:pt x="784" y="403"/>
                    <a:pt x="783" y="403"/>
                    <a:pt x="783" y="402"/>
                  </a:cubicBezTo>
                  <a:cubicBezTo>
                    <a:pt x="783" y="403"/>
                    <a:pt x="782" y="402"/>
                    <a:pt x="782" y="403"/>
                  </a:cubicBezTo>
                  <a:cubicBezTo>
                    <a:pt x="782" y="403"/>
                    <a:pt x="783" y="403"/>
                    <a:pt x="783" y="403"/>
                  </a:cubicBezTo>
                  <a:cubicBezTo>
                    <a:pt x="783" y="404"/>
                    <a:pt x="783" y="403"/>
                    <a:pt x="782" y="404"/>
                  </a:cubicBezTo>
                  <a:cubicBezTo>
                    <a:pt x="782" y="404"/>
                    <a:pt x="784" y="404"/>
                    <a:pt x="783" y="404"/>
                  </a:cubicBezTo>
                  <a:cubicBezTo>
                    <a:pt x="783" y="404"/>
                    <a:pt x="783" y="404"/>
                    <a:pt x="782" y="405"/>
                  </a:cubicBezTo>
                  <a:cubicBezTo>
                    <a:pt x="782" y="405"/>
                    <a:pt x="783" y="404"/>
                    <a:pt x="784" y="404"/>
                  </a:cubicBezTo>
                  <a:cubicBezTo>
                    <a:pt x="783" y="405"/>
                    <a:pt x="782" y="406"/>
                    <a:pt x="782" y="406"/>
                  </a:cubicBezTo>
                  <a:cubicBezTo>
                    <a:pt x="781" y="406"/>
                    <a:pt x="781" y="405"/>
                    <a:pt x="782" y="404"/>
                  </a:cubicBezTo>
                  <a:cubicBezTo>
                    <a:pt x="782" y="404"/>
                    <a:pt x="781" y="405"/>
                    <a:pt x="781" y="405"/>
                  </a:cubicBezTo>
                  <a:cubicBezTo>
                    <a:pt x="781" y="405"/>
                    <a:pt x="781" y="405"/>
                    <a:pt x="781" y="405"/>
                  </a:cubicBezTo>
                  <a:cubicBezTo>
                    <a:pt x="780" y="404"/>
                    <a:pt x="781" y="403"/>
                    <a:pt x="780" y="403"/>
                  </a:cubicBezTo>
                  <a:cubicBezTo>
                    <a:pt x="781" y="403"/>
                    <a:pt x="779" y="405"/>
                    <a:pt x="780" y="406"/>
                  </a:cubicBezTo>
                  <a:cubicBezTo>
                    <a:pt x="782" y="406"/>
                    <a:pt x="780" y="407"/>
                    <a:pt x="779" y="407"/>
                  </a:cubicBezTo>
                  <a:cubicBezTo>
                    <a:pt x="779" y="407"/>
                    <a:pt x="780" y="407"/>
                    <a:pt x="780" y="406"/>
                  </a:cubicBezTo>
                  <a:cubicBezTo>
                    <a:pt x="780" y="407"/>
                    <a:pt x="779" y="407"/>
                    <a:pt x="778" y="408"/>
                  </a:cubicBezTo>
                  <a:cubicBezTo>
                    <a:pt x="778" y="408"/>
                    <a:pt x="779" y="408"/>
                    <a:pt x="779" y="408"/>
                  </a:cubicBezTo>
                  <a:cubicBezTo>
                    <a:pt x="779" y="409"/>
                    <a:pt x="778" y="409"/>
                    <a:pt x="778" y="409"/>
                  </a:cubicBezTo>
                  <a:cubicBezTo>
                    <a:pt x="778" y="409"/>
                    <a:pt x="777" y="410"/>
                    <a:pt x="777" y="410"/>
                  </a:cubicBezTo>
                  <a:cubicBezTo>
                    <a:pt x="777" y="410"/>
                    <a:pt x="776" y="410"/>
                    <a:pt x="776" y="410"/>
                  </a:cubicBezTo>
                  <a:cubicBezTo>
                    <a:pt x="776" y="409"/>
                    <a:pt x="776" y="410"/>
                    <a:pt x="776" y="410"/>
                  </a:cubicBezTo>
                  <a:cubicBezTo>
                    <a:pt x="776" y="410"/>
                    <a:pt x="776" y="410"/>
                    <a:pt x="775" y="410"/>
                  </a:cubicBezTo>
                  <a:cubicBezTo>
                    <a:pt x="776" y="410"/>
                    <a:pt x="776" y="411"/>
                    <a:pt x="775" y="411"/>
                  </a:cubicBezTo>
                  <a:cubicBezTo>
                    <a:pt x="775" y="412"/>
                    <a:pt x="774" y="411"/>
                    <a:pt x="774" y="411"/>
                  </a:cubicBezTo>
                  <a:cubicBezTo>
                    <a:pt x="774" y="412"/>
                    <a:pt x="774" y="412"/>
                    <a:pt x="774" y="412"/>
                  </a:cubicBezTo>
                  <a:cubicBezTo>
                    <a:pt x="774" y="412"/>
                    <a:pt x="774" y="412"/>
                    <a:pt x="775" y="412"/>
                  </a:cubicBezTo>
                  <a:cubicBezTo>
                    <a:pt x="775" y="412"/>
                    <a:pt x="775" y="411"/>
                    <a:pt x="775" y="412"/>
                  </a:cubicBezTo>
                  <a:cubicBezTo>
                    <a:pt x="775" y="413"/>
                    <a:pt x="775" y="413"/>
                    <a:pt x="774" y="413"/>
                  </a:cubicBezTo>
                  <a:cubicBezTo>
                    <a:pt x="774" y="413"/>
                    <a:pt x="774" y="412"/>
                    <a:pt x="774" y="413"/>
                  </a:cubicBezTo>
                  <a:cubicBezTo>
                    <a:pt x="774" y="413"/>
                    <a:pt x="774" y="413"/>
                    <a:pt x="773" y="413"/>
                  </a:cubicBezTo>
                  <a:cubicBezTo>
                    <a:pt x="773" y="413"/>
                    <a:pt x="773" y="414"/>
                    <a:pt x="773" y="414"/>
                  </a:cubicBezTo>
                  <a:cubicBezTo>
                    <a:pt x="773" y="414"/>
                    <a:pt x="773" y="414"/>
                    <a:pt x="773" y="414"/>
                  </a:cubicBezTo>
                  <a:cubicBezTo>
                    <a:pt x="773" y="414"/>
                    <a:pt x="775" y="413"/>
                    <a:pt x="774" y="414"/>
                  </a:cubicBezTo>
                  <a:cubicBezTo>
                    <a:pt x="774" y="414"/>
                    <a:pt x="773" y="415"/>
                    <a:pt x="773" y="415"/>
                  </a:cubicBezTo>
                  <a:cubicBezTo>
                    <a:pt x="773" y="415"/>
                    <a:pt x="772" y="414"/>
                    <a:pt x="773" y="415"/>
                  </a:cubicBezTo>
                  <a:cubicBezTo>
                    <a:pt x="773" y="416"/>
                    <a:pt x="771" y="416"/>
                    <a:pt x="771" y="416"/>
                  </a:cubicBezTo>
                  <a:cubicBezTo>
                    <a:pt x="771" y="416"/>
                    <a:pt x="771" y="416"/>
                    <a:pt x="772" y="416"/>
                  </a:cubicBezTo>
                  <a:cubicBezTo>
                    <a:pt x="772" y="416"/>
                    <a:pt x="773" y="416"/>
                    <a:pt x="772" y="417"/>
                  </a:cubicBezTo>
                  <a:cubicBezTo>
                    <a:pt x="772" y="417"/>
                    <a:pt x="771" y="418"/>
                    <a:pt x="771" y="418"/>
                  </a:cubicBezTo>
                  <a:cubicBezTo>
                    <a:pt x="770" y="418"/>
                    <a:pt x="771" y="417"/>
                    <a:pt x="771" y="417"/>
                  </a:cubicBezTo>
                  <a:cubicBezTo>
                    <a:pt x="770" y="417"/>
                    <a:pt x="770" y="418"/>
                    <a:pt x="770" y="418"/>
                  </a:cubicBezTo>
                  <a:cubicBezTo>
                    <a:pt x="771" y="419"/>
                    <a:pt x="770" y="418"/>
                    <a:pt x="770" y="418"/>
                  </a:cubicBezTo>
                  <a:cubicBezTo>
                    <a:pt x="770" y="418"/>
                    <a:pt x="770" y="419"/>
                    <a:pt x="770" y="419"/>
                  </a:cubicBezTo>
                  <a:cubicBezTo>
                    <a:pt x="770" y="419"/>
                    <a:pt x="771" y="418"/>
                    <a:pt x="771" y="418"/>
                  </a:cubicBezTo>
                  <a:cubicBezTo>
                    <a:pt x="771" y="419"/>
                    <a:pt x="771" y="419"/>
                    <a:pt x="770" y="419"/>
                  </a:cubicBezTo>
                  <a:cubicBezTo>
                    <a:pt x="770" y="419"/>
                    <a:pt x="770" y="419"/>
                    <a:pt x="770" y="419"/>
                  </a:cubicBezTo>
                  <a:cubicBezTo>
                    <a:pt x="770" y="419"/>
                    <a:pt x="770" y="420"/>
                    <a:pt x="770" y="420"/>
                  </a:cubicBezTo>
                  <a:cubicBezTo>
                    <a:pt x="770" y="420"/>
                    <a:pt x="769" y="420"/>
                    <a:pt x="770" y="420"/>
                  </a:cubicBezTo>
                  <a:cubicBezTo>
                    <a:pt x="770" y="420"/>
                    <a:pt x="769" y="421"/>
                    <a:pt x="769" y="421"/>
                  </a:cubicBezTo>
                  <a:cubicBezTo>
                    <a:pt x="769" y="422"/>
                    <a:pt x="769" y="422"/>
                    <a:pt x="769" y="423"/>
                  </a:cubicBezTo>
                  <a:cubicBezTo>
                    <a:pt x="769" y="423"/>
                    <a:pt x="770" y="423"/>
                    <a:pt x="769" y="423"/>
                  </a:cubicBezTo>
                  <a:cubicBezTo>
                    <a:pt x="769" y="424"/>
                    <a:pt x="769" y="424"/>
                    <a:pt x="769" y="425"/>
                  </a:cubicBezTo>
                  <a:cubicBezTo>
                    <a:pt x="769" y="425"/>
                    <a:pt x="769" y="424"/>
                    <a:pt x="768" y="424"/>
                  </a:cubicBezTo>
                  <a:cubicBezTo>
                    <a:pt x="768" y="424"/>
                    <a:pt x="768" y="424"/>
                    <a:pt x="768" y="425"/>
                  </a:cubicBezTo>
                  <a:cubicBezTo>
                    <a:pt x="769" y="425"/>
                    <a:pt x="769" y="426"/>
                    <a:pt x="769" y="426"/>
                  </a:cubicBezTo>
                  <a:cubicBezTo>
                    <a:pt x="769" y="427"/>
                    <a:pt x="768" y="427"/>
                    <a:pt x="769" y="428"/>
                  </a:cubicBezTo>
                  <a:cubicBezTo>
                    <a:pt x="769" y="430"/>
                    <a:pt x="768" y="431"/>
                    <a:pt x="768" y="433"/>
                  </a:cubicBezTo>
                  <a:cubicBezTo>
                    <a:pt x="769" y="434"/>
                    <a:pt x="769" y="436"/>
                    <a:pt x="769" y="437"/>
                  </a:cubicBezTo>
                  <a:cubicBezTo>
                    <a:pt x="769" y="441"/>
                    <a:pt x="771" y="443"/>
                    <a:pt x="772" y="446"/>
                  </a:cubicBezTo>
                  <a:cubicBezTo>
                    <a:pt x="772" y="447"/>
                    <a:pt x="772" y="448"/>
                    <a:pt x="771" y="448"/>
                  </a:cubicBezTo>
                  <a:cubicBezTo>
                    <a:pt x="771" y="449"/>
                    <a:pt x="771" y="449"/>
                    <a:pt x="771" y="450"/>
                  </a:cubicBezTo>
                  <a:cubicBezTo>
                    <a:pt x="771" y="451"/>
                    <a:pt x="771" y="451"/>
                    <a:pt x="771" y="452"/>
                  </a:cubicBezTo>
                  <a:cubicBezTo>
                    <a:pt x="771" y="453"/>
                    <a:pt x="771" y="453"/>
                    <a:pt x="771" y="454"/>
                  </a:cubicBezTo>
                  <a:cubicBezTo>
                    <a:pt x="771" y="453"/>
                    <a:pt x="770" y="451"/>
                    <a:pt x="771" y="450"/>
                  </a:cubicBezTo>
                  <a:cubicBezTo>
                    <a:pt x="771" y="449"/>
                    <a:pt x="771" y="448"/>
                    <a:pt x="772" y="447"/>
                  </a:cubicBezTo>
                  <a:cubicBezTo>
                    <a:pt x="772" y="445"/>
                    <a:pt x="770" y="447"/>
                    <a:pt x="770" y="446"/>
                  </a:cubicBezTo>
                  <a:cubicBezTo>
                    <a:pt x="770" y="445"/>
                    <a:pt x="770" y="445"/>
                    <a:pt x="770" y="445"/>
                  </a:cubicBezTo>
                  <a:cubicBezTo>
                    <a:pt x="771" y="444"/>
                    <a:pt x="770" y="444"/>
                    <a:pt x="770" y="444"/>
                  </a:cubicBezTo>
                  <a:cubicBezTo>
                    <a:pt x="769" y="447"/>
                    <a:pt x="770" y="450"/>
                    <a:pt x="771" y="453"/>
                  </a:cubicBezTo>
                  <a:cubicBezTo>
                    <a:pt x="771" y="455"/>
                    <a:pt x="771" y="456"/>
                    <a:pt x="771" y="458"/>
                  </a:cubicBezTo>
                  <a:cubicBezTo>
                    <a:pt x="772" y="459"/>
                    <a:pt x="772" y="460"/>
                    <a:pt x="772" y="462"/>
                  </a:cubicBezTo>
                  <a:cubicBezTo>
                    <a:pt x="772" y="461"/>
                    <a:pt x="771" y="461"/>
                    <a:pt x="771" y="461"/>
                  </a:cubicBezTo>
                  <a:cubicBezTo>
                    <a:pt x="771" y="461"/>
                    <a:pt x="772" y="461"/>
                    <a:pt x="772" y="462"/>
                  </a:cubicBezTo>
                  <a:cubicBezTo>
                    <a:pt x="772" y="462"/>
                    <a:pt x="772" y="462"/>
                    <a:pt x="772" y="462"/>
                  </a:cubicBezTo>
                  <a:cubicBezTo>
                    <a:pt x="772" y="463"/>
                    <a:pt x="773" y="463"/>
                    <a:pt x="773" y="464"/>
                  </a:cubicBezTo>
                  <a:cubicBezTo>
                    <a:pt x="772" y="464"/>
                    <a:pt x="772" y="464"/>
                    <a:pt x="772" y="464"/>
                  </a:cubicBezTo>
                  <a:cubicBezTo>
                    <a:pt x="772" y="464"/>
                    <a:pt x="773" y="465"/>
                    <a:pt x="773" y="465"/>
                  </a:cubicBezTo>
                  <a:cubicBezTo>
                    <a:pt x="773" y="465"/>
                    <a:pt x="773" y="466"/>
                    <a:pt x="772" y="467"/>
                  </a:cubicBezTo>
                  <a:cubicBezTo>
                    <a:pt x="772" y="468"/>
                    <a:pt x="772" y="469"/>
                    <a:pt x="772" y="470"/>
                  </a:cubicBezTo>
                  <a:cubicBezTo>
                    <a:pt x="771" y="471"/>
                    <a:pt x="771" y="473"/>
                    <a:pt x="770" y="474"/>
                  </a:cubicBezTo>
                  <a:cubicBezTo>
                    <a:pt x="770" y="475"/>
                    <a:pt x="770" y="476"/>
                    <a:pt x="770" y="477"/>
                  </a:cubicBezTo>
                  <a:cubicBezTo>
                    <a:pt x="770" y="477"/>
                    <a:pt x="770" y="476"/>
                    <a:pt x="770" y="476"/>
                  </a:cubicBezTo>
                  <a:cubicBezTo>
                    <a:pt x="770" y="475"/>
                    <a:pt x="769" y="477"/>
                    <a:pt x="769" y="477"/>
                  </a:cubicBezTo>
                  <a:cubicBezTo>
                    <a:pt x="769" y="477"/>
                    <a:pt x="768" y="478"/>
                    <a:pt x="768" y="478"/>
                  </a:cubicBezTo>
                  <a:cubicBezTo>
                    <a:pt x="768" y="479"/>
                    <a:pt x="768" y="479"/>
                    <a:pt x="767" y="480"/>
                  </a:cubicBezTo>
                  <a:cubicBezTo>
                    <a:pt x="767" y="480"/>
                    <a:pt x="767" y="481"/>
                    <a:pt x="767" y="481"/>
                  </a:cubicBezTo>
                  <a:cubicBezTo>
                    <a:pt x="767" y="481"/>
                    <a:pt x="767" y="481"/>
                    <a:pt x="767" y="482"/>
                  </a:cubicBezTo>
                  <a:cubicBezTo>
                    <a:pt x="766" y="482"/>
                    <a:pt x="765" y="483"/>
                    <a:pt x="766" y="483"/>
                  </a:cubicBezTo>
                  <a:cubicBezTo>
                    <a:pt x="766" y="483"/>
                    <a:pt x="766" y="483"/>
                    <a:pt x="765" y="483"/>
                  </a:cubicBezTo>
                  <a:cubicBezTo>
                    <a:pt x="765" y="483"/>
                    <a:pt x="766" y="483"/>
                    <a:pt x="765" y="484"/>
                  </a:cubicBezTo>
                  <a:cubicBezTo>
                    <a:pt x="765" y="483"/>
                    <a:pt x="765" y="483"/>
                    <a:pt x="765" y="483"/>
                  </a:cubicBezTo>
                  <a:cubicBezTo>
                    <a:pt x="764" y="483"/>
                    <a:pt x="763" y="484"/>
                    <a:pt x="762" y="484"/>
                  </a:cubicBezTo>
                  <a:cubicBezTo>
                    <a:pt x="761" y="483"/>
                    <a:pt x="760" y="485"/>
                    <a:pt x="759" y="484"/>
                  </a:cubicBezTo>
                  <a:cubicBezTo>
                    <a:pt x="758" y="483"/>
                    <a:pt x="759" y="482"/>
                    <a:pt x="759" y="482"/>
                  </a:cubicBezTo>
                  <a:cubicBezTo>
                    <a:pt x="759" y="482"/>
                    <a:pt x="760" y="483"/>
                    <a:pt x="760" y="483"/>
                  </a:cubicBezTo>
                  <a:cubicBezTo>
                    <a:pt x="760" y="483"/>
                    <a:pt x="761" y="483"/>
                    <a:pt x="761" y="483"/>
                  </a:cubicBezTo>
                  <a:cubicBezTo>
                    <a:pt x="761" y="483"/>
                    <a:pt x="761" y="482"/>
                    <a:pt x="761" y="482"/>
                  </a:cubicBezTo>
                  <a:cubicBezTo>
                    <a:pt x="760" y="482"/>
                    <a:pt x="760" y="482"/>
                    <a:pt x="759" y="481"/>
                  </a:cubicBezTo>
                  <a:cubicBezTo>
                    <a:pt x="759" y="480"/>
                    <a:pt x="759" y="480"/>
                    <a:pt x="759" y="479"/>
                  </a:cubicBezTo>
                  <a:cubicBezTo>
                    <a:pt x="759" y="479"/>
                    <a:pt x="759" y="478"/>
                    <a:pt x="758" y="478"/>
                  </a:cubicBezTo>
                  <a:cubicBezTo>
                    <a:pt x="758" y="477"/>
                    <a:pt x="758" y="478"/>
                    <a:pt x="758" y="477"/>
                  </a:cubicBezTo>
                  <a:cubicBezTo>
                    <a:pt x="758" y="477"/>
                    <a:pt x="758" y="477"/>
                    <a:pt x="758" y="476"/>
                  </a:cubicBezTo>
                  <a:cubicBezTo>
                    <a:pt x="758" y="476"/>
                    <a:pt x="756" y="475"/>
                    <a:pt x="756" y="476"/>
                  </a:cubicBezTo>
                  <a:cubicBezTo>
                    <a:pt x="756" y="475"/>
                    <a:pt x="755" y="476"/>
                    <a:pt x="755" y="476"/>
                  </a:cubicBezTo>
                  <a:cubicBezTo>
                    <a:pt x="755" y="476"/>
                    <a:pt x="755" y="475"/>
                    <a:pt x="755" y="475"/>
                  </a:cubicBezTo>
                  <a:cubicBezTo>
                    <a:pt x="755" y="475"/>
                    <a:pt x="756" y="475"/>
                    <a:pt x="756" y="475"/>
                  </a:cubicBezTo>
                  <a:cubicBezTo>
                    <a:pt x="755" y="475"/>
                    <a:pt x="755" y="475"/>
                    <a:pt x="755" y="474"/>
                  </a:cubicBezTo>
                  <a:cubicBezTo>
                    <a:pt x="755" y="474"/>
                    <a:pt x="755" y="474"/>
                    <a:pt x="755" y="473"/>
                  </a:cubicBezTo>
                  <a:cubicBezTo>
                    <a:pt x="754" y="474"/>
                    <a:pt x="755" y="472"/>
                    <a:pt x="755" y="472"/>
                  </a:cubicBezTo>
                  <a:cubicBezTo>
                    <a:pt x="755" y="472"/>
                    <a:pt x="755" y="472"/>
                    <a:pt x="755" y="471"/>
                  </a:cubicBezTo>
                  <a:cubicBezTo>
                    <a:pt x="755" y="471"/>
                    <a:pt x="755" y="471"/>
                    <a:pt x="755" y="471"/>
                  </a:cubicBezTo>
                  <a:cubicBezTo>
                    <a:pt x="755" y="471"/>
                    <a:pt x="755" y="471"/>
                    <a:pt x="755" y="470"/>
                  </a:cubicBezTo>
                  <a:cubicBezTo>
                    <a:pt x="755" y="470"/>
                    <a:pt x="755" y="470"/>
                    <a:pt x="755" y="469"/>
                  </a:cubicBezTo>
                  <a:cubicBezTo>
                    <a:pt x="755" y="470"/>
                    <a:pt x="753" y="469"/>
                    <a:pt x="754" y="469"/>
                  </a:cubicBezTo>
                  <a:cubicBezTo>
                    <a:pt x="754" y="469"/>
                    <a:pt x="754" y="468"/>
                    <a:pt x="755" y="468"/>
                  </a:cubicBezTo>
                  <a:cubicBezTo>
                    <a:pt x="755" y="467"/>
                    <a:pt x="756" y="467"/>
                    <a:pt x="756" y="467"/>
                  </a:cubicBezTo>
                  <a:cubicBezTo>
                    <a:pt x="755" y="467"/>
                    <a:pt x="755" y="468"/>
                    <a:pt x="754" y="468"/>
                  </a:cubicBezTo>
                  <a:cubicBezTo>
                    <a:pt x="754" y="469"/>
                    <a:pt x="753" y="469"/>
                    <a:pt x="753" y="468"/>
                  </a:cubicBezTo>
                  <a:cubicBezTo>
                    <a:pt x="753" y="468"/>
                    <a:pt x="753" y="468"/>
                    <a:pt x="753" y="467"/>
                  </a:cubicBezTo>
                  <a:cubicBezTo>
                    <a:pt x="753" y="467"/>
                    <a:pt x="754" y="465"/>
                    <a:pt x="754" y="465"/>
                  </a:cubicBezTo>
                  <a:cubicBezTo>
                    <a:pt x="753" y="464"/>
                    <a:pt x="755" y="464"/>
                    <a:pt x="755" y="464"/>
                  </a:cubicBezTo>
                  <a:cubicBezTo>
                    <a:pt x="755" y="464"/>
                    <a:pt x="754" y="464"/>
                    <a:pt x="753" y="464"/>
                  </a:cubicBezTo>
                  <a:cubicBezTo>
                    <a:pt x="753" y="464"/>
                    <a:pt x="753" y="464"/>
                    <a:pt x="753" y="464"/>
                  </a:cubicBezTo>
                  <a:cubicBezTo>
                    <a:pt x="753" y="464"/>
                    <a:pt x="752" y="463"/>
                    <a:pt x="752" y="463"/>
                  </a:cubicBezTo>
                  <a:cubicBezTo>
                    <a:pt x="752" y="464"/>
                    <a:pt x="753" y="465"/>
                    <a:pt x="753" y="466"/>
                  </a:cubicBezTo>
                  <a:cubicBezTo>
                    <a:pt x="753" y="466"/>
                    <a:pt x="753" y="466"/>
                    <a:pt x="753" y="466"/>
                  </a:cubicBezTo>
                  <a:cubicBezTo>
                    <a:pt x="751" y="466"/>
                    <a:pt x="752" y="464"/>
                    <a:pt x="751" y="464"/>
                  </a:cubicBezTo>
                  <a:cubicBezTo>
                    <a:pt x="751" y="464"/>
                    <a:pt x="751" y="464"/>
                    <a:pt x="751" y="465"/>
                  </a:cubicBezTo>
                  <a:cubicBezTo>
                    <a:pt x="751" y="464"/>
                    <a:pt x="751" y="463"/>
                    <a:pt x="750" y="462"/>
                  </a:cubicBezTo>
                  <a:cubicBezTo>
                    <a:pt x="750" y="461"/>
                    <a:pt x="750" y="461"/>
                    <a:pt x="750" y="461"/>
                  </a:cubicBezTo>
                  <a:cubicBezTo>
                    <a:pt x="750" y="461"/>
                    <a:pt x="750" y="461"/>
                    <a:pt x="750" y="461"/>
                  </a:cubicBezTo>
                  <a:cubicBezTo>
                    <a:pt x="750" y="460"/>
                    <a:pt x="750" y="460"/>
                    <a:pt x="750" y="460"/>
                  </a:cubicBezTo>
                  <a:cubicBezTo>
                    <a:pt x="750" y="460"/>
                    <a:pt x="750" y="459"/>
                    <a:pt x="750" y="459"/>
                  </a:cubicBezTo>
                  <a:cubicBezTo>
                    <a:pt x="750" y="458"/>
                    <a:pt x="749" y="459"/>
                    <a:pt x="749" y="458"/>
                  </a:cubicBezTo>
                  <a:cubicBezTo>
                    <a:pt x="749" y="458"/>
                    <a:pt x="749" y="458"/>
                    <a:pt x="749" y="458"/>
                  </a:cubicBezTo>
                  <a:cubicBezTo>
                    <a:pt x="749" y="458"/>
                    <a:pt x="750" y="458"/>
                    <a:pt x="750" y="458"/>
                  </a:cubicBezTo>
                  <a:cubicBezTo>
                    <a:pt x="749" y="458"/>
                    <a:pt x="750" y="458"/>
                    <a:pt x="750" y="458"/>
                  </a:cubicBezTo>
                  <a:cubicBezTo>
                    <a:pt x="750" y="458"/>
                    <a:pt x="750" y="458"/>
                    <a:pt x="750" y="458"/>
                  </a:cubicBezTo>
                  <a:cubicBezTo>
                    <a:pt x="750" y="458"/>
                    <a:pt x="751" y="458"/>
                    <a:pt x="750" y="457"/>
                  </a:cubicBezTo>
                  <a:cubicBezTo>
                    <a:pt x="750" y="457"/>
                    <a:pt x="750" y="457"/>
                    <a:pt x="750" y="458"/>
                  </a:cubicBezTo>
                  <a:cubicBezTo>
                    <a:pt x="750" y="457"/>
                    <a:pt x="751" y="457"/>
                    <a:pt x="751" y="457"/>
                  </a:cubicBezTo>
                  <a:cubicBezTo>
                    <a:pt x="751" y="456"/>
                    <a:pt x="752" y="456"/>
                    <a:pt x="752" y="455"/>
                  </a:cubicBezTo>
                  <a:cubicBezTo>
                    <a:pt x="753" y="455"/>
                    <a:pt x="753" y="455"/>
                    <a:pt x="753" y="454"/>
                  </a:cubicBezTo>
                  <a:cubicBezTo>
                    <a:pt x="753" y="454"/>
                    <a:pt x="753" y="453"/>
                    <a:pt x="752" y="453"/>
                  </a:cubicBezTo>
                  <a:cubicBezTo>
                    <a:pt x="752" y="453"/>
                    <a:pt x="752" y="454"/>
                    <a:pt x="752" y="454"/>
                  </a:cubicBezTo>
                  <a:cubicBezTo>
                    <a:pt x="752" y="455"/>
                    <a:pt x="752" y="455"/>
                    <a:pt x="752" y="454"/>
                  </a:cubicBezTo>
                  <a:cubicBezTo>
                    <a:pt x="752" y="454"/>
                    <a:pt x="752" y="453"/>
                    <a:pt x="751" y="453"/>
                  </a:cubicBezTo>
                  <a:cubicBezTo>
                    <a:pt x="752" y="453"/>
                    <a:pt x="751" y="452"/>
                    <a:pt x="751" y="452"/>
                  </a:cubicBezTo>
                  <a:cubicBezTo>
                    <a:pt x="751" y="453"/>
                    <a:pt x="750" y="453"/>
                    <a:pt x="751" y="453"/>
                  </a:cubicBezTo>
                  <a:cubicBezTo>
                    <a:pt x="751" y="453"/>
                    <a:pt x="750" y="453"/>
                    <a:pt x="750" y="453"/>
                  </a:cubicBezTo>
                  <a:cubicBezTo>
                    <a:pt x="750" y="454"/>
                    <a:pt x="751" y="454"/>
                    <a:pt x="751" y="454"/>
                  </a:cubicBezTo>
                  <a:cubicBezTo>
                    <a:pt x="751" y="454"/>
                    <a:pt x="751" y="455"/>
                    <a:pt x="750" y="456"/>
                  </a:cubicBezTo>
                  <a:cubicBezTo>
                    <a:pt x="750" y="456"/>
                    <a:pt x="749" y="455"/>
                    <a:pt x="749" y="455"/>
                  </a:cubicBezTo>
                  <a:cubicBezTo>
                    <a:pt x="749" y="455"/>
                    <a:pt x="750" y="456"/>
                    <a:pt x="749" y="456"/>
                  </a:cubicBezTo>
                  <a:cubicBezTo>
                    <a:pt x="749" y="456"/>
                    <a:pt x="749" y="455"/>
                    <a:pt x="749" y="455"/>
                  </a:cubicBezTo>
                  <a:cubicBezTo>
                    <a:pt x="748" y="454"/>
                    <a:pt x="749" y="454"/>
                    <a:pt x="749" y="453"/>
                  </a:cubicBezTo>
                  <a:cubicBezTo>
                    <a:pt x="749" y="453"/>
                    <a:pt x="749" y="454"/>
                    <a:pt x="749" y="454"/>
                  </a:cubicBezTo>
                  <a:cubicBezTo>
                    <a:pt x="750" y="453"/>
                    <a:pt x="750" y="452"/>
                    <a:pt x="750" y="451"/>
                  </a:cubicBezTo>
                  <a:cubicBezTo>
                    <a:pt x="750" y="451"/>
                    <a:pt x="751" y="449"/>
                    <a:pt x="751" y="449"/>
                  </a:cubicBezTo>
                  <a:cubicBezTo>
                    <a:pt x="751" y="448"/>
                    <a:pt x="752" y="447"/>
                    <a:pt x="752" y="446"/>
                  </a:cubicBezTo>
                  <a:cubicBezTo>
                    <a:pt x="753" y="445"/>
                    <a:pt x="753" y="445"/>
                    <a:pt x="753" y="444"/>
                  </a:cubicBezTo>
                  <a:cubicBezTo>
                    <a:pt x="753" y="444"/>
                    <a:pt x="753" y="443"/>
                    <a:pt x="753" y="444"/>
                  </a:cubicBezTo>
                  <a:cubicBezTo>
                    <a:pt x="753" y="444"/>
                    <a:pt x="753" y="443"/>
                    <a:pt x="753" y="443"/>
                  </a:cubicBezTo>
                  <a:cubicBezTo>
                    <a:pt x="753" y="442"/>
                    <a:pt x="753" y="442"/>
                    <a:pt x="753" y="442"/>
                  </a:cubicBezTo>
                  <a:cubicBezTo>
                    <a:pt x="752" y="442"/>
                    <a:pt x="753" y="441"/>
                    <a:pt x="753" y="441"/>
                  </a:cubicBezTo>
                  <a:cubicBezTo>
                    <a:pt x="752" y="440"/>
                    <a:pt x="752" y="440"/>
                    <a:pt x="752" y="440"/>
                  </a:cubicBezTo>
                  <a:cubicBezTo>
                    <a:pt x="752" y="440"/>
                    <a:pt x="750" y="440"/>
                    <a:pt x="750" y="439"/>
                  </a:cubicBezTo>
                  <a:cubicBezTo>
                    <a:pt x="750" y="439"/>
                    <a:pt x="749" y="438"/>
                    <a:pt x="749" y="438"/>
                  </a:cubicBezTo>
                  <a:cubicBezTo>
                    <a:pt x="749" y="437"/>
                    <a:pt x="749" y="437"/>
                    <a:pt x="749" y="437"/>
                  </a:cubicBezTo>
                  <a:cubicBezTo>
                    <a:pt x="748" y="436"/>
                    <a:pt x="748" y="436"/>
                    <a:pt x="748" y="435"/>
                  </a:cubicBezTo>
                  <a:cubicBezTo>
                    <a:pt x="748" y="434"/>
                    <a:pt x="748" y="434"/>
                    <a:pt x="747" y="434"/>
                  </a:cubicBezTo>
                  <a:cubicBezTo>
                    <a:pt x="747" y="433"/>
                    <a:pt x="747" y="433"/>
                    <a:pt x="747" y="433"/>
                  </a:cubicBezTo>
                  <a:cubicBezTo>
                    <a:pt x="747" y="431"/>
                    <a:pt x="745" y="431"/>
                    <a:pt x="745" y="430"/>
                  </a:cubicBezTo>
                  <a:cubicBezTo>
                    <a:pt x="744" y="430"/>
                    <a:pt x="743" y="429"/>
                    <a:pt x="742" y="430"/>
                  </a:cubicBezTo>
                  <a:cubicBezTo>
                    <a:pt x="742" y="430"/>
                    <a:pt x="742" y="429"/>
                    <a:pt x="741" y="430"/>
                  </a:cubicBezTo>
                  <a:cubicBezTo>
                    <a:pt x="741" y="430"/>
                    <a:pt x="741" y="430"/>
                    <a:pt x="741" y="430"/>
                  </a:cubicBezTo>
                  <a:cubicBezTo>
                    <a:pt x="741" y="430"/>
                    <a:pt x="739" y="430"/>
                    <a:pt x="740" y="431"/>
                  </a:cubicBezTo>
                  <a:cubicBezTo>
                    <a:pt x="740" y="431"/>
                    <a:pt x="739" y="430"/>
                    <a:pt x="739" y="431"/>
                  </a:cubicBezTo>
                  <a:cubicBezTo>
                    <a:pt x="739" y="431"/>
                    <a:pt x="741" y="432"/>
                    <a:pt x="740" y="432"/>
                  </a:cubicBezTo>
                  <a:cubicBezTo>
                    <a:pt x="740" y="431"/>
                    <a:pt x="735" y="434"/>
                    <a:pt x="735" y="433"/>
                  </a:cubicBezTo>
                  <a:cubicBezTo>
                    <a:pt x="734" y="433"/>
                    <a:pt x="735" y="433"/>
                    <a:pt x="735" y="433"/>
                  </a:cubicBezTo>
                  <a:cubicBezTo>
                    <a:pt x="735" y="433"/>
                    <a:pt x="734" y="434"/>
                    <a:pt x="733" y="434"/>
                  </a:cubicBezTo>
                  <a:cubicBezTo>
                    <a:pt x="733" y="434"/>
                    <a:pt x="733" y="434"/>
                    <a:pt x="732" y="434"/>
                  </a:cubicBezTo>
                  <a:cubicBezTo>
                    <a:pt x="732" y="434"/>
                    <a:pt x="732" y="434"/>
                    <a:pt x="731" y="434"/>
                  </a:cubicBezTo>
                  <a:cubicBezTo>
                    <a:pt x="731" y="434"/>
                    <a:pt x="730" y="434"/>
                    <a:pt x="730" y="434"/>
                  </a:cubicBezTo>
                  <a:cubicBezTo>
                    <a:pt x="730" y="433"/>
                    <a:pt x="730" y="432"/>
                    <a:pt x="730" y="432"/>
                  </a:cubicBezTo>
                  <a:cubicBezTo>
                    <a:pt x="730" y="433"/>
                    <a:pt x="729" y="434"/>
                    <a:pt x="730" y="434"/>
                  </a:cubicBezTo>
                  <a:cubicBezTo>
                    <a:pt x="730" y="434"/>
                    <a:pt x="731" y="433"/>
                    <a:pt x="731" y="433"/>
                  </a:cubicBezTo>
                  <a:cubicBezTo>
                    <a:pt x="731" y="432"/>
                    <a:pt x="731" y="432"/>
                    <a:pt x="730" y="431"/>
                  </a:cubicBezTo>
                  <a:cubicBezTo>
                    <a:pt x="730" y="431"/>
                    <a:pt x="729" y="431"/>
                    <a:pt x="729" y="430"/>
                  </a:cubicBezTo>
                  <a:cubicBezTo>
                    <a:pt x="729" y="430"/>
                    <a:pt x="729" y="431"/>
                    <a:pt x="730" y="431"/>
                  </a:cubicBezTo>
                  <a:cubicBezTo>
                    <a:pt x="729" y="431"/>
                    <a:pt x="728" y="429"/>
                    <a:pt x="729" y="429"/>
                  </a:cubicBezTo>
                  <a:cubicBezTo>
                    <a:pt x="729" y="429"/>
                    <a:pt x="730" y="431"/>
                    <a:pt x="731" y="430"/>
                  </a:cubicBezTo>
                  <a:cubicBezTo>
                    <a:pt x="731" y="430"/>
                    <a:pt x="730" y="430"/>
                    <a:pt x="730" y="430"/>
                  </a:cubicBezTo>
                  <a:cubicBezTo>
                    <a:pt x="730" y="430"/>
                    <a:pt x="730" y="430"/>
                    <a:pt x="730" y="429"/>
                  </a:cubicBezTo>
                  <a:cubicBezTo>
                    <a:pt x="730" y="430"/>
                    <a:pt x="730" y="429"/>
                    <a:pt x="730" y="429"/>
                  </a:cubicBezTo>
                  <a:cubicBezTo>
                    <a:pt x="729" y="429"/>
                    <a:pt x="728" y="429"/>
                    <a:pt x="728" y="428"/>
                  </a:cubicBezTo>
                  <a:cubicBezTo>
                    <a:pt x="728" y="428"/>
                    <a:pt x="730" y="427"/>
                    <a:pt x="730" y="427"/>
                  </a:cubicBezTo>
                  <a:cubicBezTo>
                    <a:pt x="729" y="427"/>
                    <a:pt x="729" y="428"/>
                    <a:pt x="729" y="427"/>
                  </a:cubicBezTo>
                  <a:cubicBezTo>
                    <a:pt x="729" y="427"/>
                    <a:pt x="728" y="428"/>
                    <a:pt x="728" y="428"/>
                  </a:cubicBezTo>
                  <a:cubicBezTo>
                    <a:pt x="728" y="428"/>
                    <a:pt x="728" y="427"/>
                    <a:pt x="728" y="427"/>
                  </a:cubicBezTo>
                  <a:cubicBezTo>
                    <a:pt x="728" y="427"/>
                    <a:pt x="727" y="427"/>
                    <a:pt x="727" y="428"/>
                  </a:cubicBezTo>
                  <a:cubicBezTo>
                    <a:pt x="727" y="428"/>
                    <a:pt x="728" y="428"/>
                    <a:pt x="728" y="428"/>
                  </a:cubicBezTo>
                  <a:cubicBezTo>
                    <a:pt x="728" y="428"/>
                    <a:pt x="727" y="429"/>
                    <a:pt x="728" y="429"/>
                  </a:cubicBezTo>
                  <a:cubicBezTo>
                    <a:pt x="728" y="429"/>
                    <a:pt x="728" y="429"/>
                    <a:pt x="727" y="429"/>
                  </a:cubicBezTo>
                  <a:cubicBezTo>
                    <a:pt x="726" y="428"/>
                    <a:pt x="725" y="427"/>
                    <a:pt x="724" y="427"/>
                  </a:cubicBezTo>
                  <a:cubicBezTo>
                    <a:pt x="724" y="427"/>
                    <a:pt x="721" y="426"/>
                    <a:pt x="721" y="426"/>
                  </a:cubicBezTo>
                  <a:cubicBezTo>
                    <a:pt x="721" y="426"/>
                    <a:pt x="723" y="426"/>
                    <a:pt x="723" y="426"/>
                  </a:cubicBezTo>
                  <a:cubicBezTo>
                    <a:pt x="723" y="426"/>
                    <a:pt x="724" y="426"/>
                    <a:pt x="724" y="426"/>
                  </a:cubicBezTo>
                  <a:cubicBezTo>
                    <a:pt x="724" y="426"/>
                    <a:pt x="724" y="426"/>
                    <a:pt x="724" y="426"/>
                  </a:cubicBezTo>
                  <a:cubicBezTo>
                    <a:pt x="724" y="426"/>
                    <a:pt x="724" y="427"/>
                    <a:pt x="725" y="426"/>
                  </a:cubicBezTo>
                  <a:cubicBezTo>
                    <a:pt x="725" y="426"/>
                    <a:pt x="725" y="426"/>
                    <a:pt x="725" y="425"/>
                  </a:cubicBezTo>
                  <a:cubicBezTo>
                    <a:pt x="725" y="425"/>
                    <a:pt x="724" y="426"/>
                    <a:pt x="724" y="425"/>
                  </a:cubicBezTo>
                  <a:cubicBezTo>
                    <a:pt x="724" y="425"/>
                    <a:pt x="723" y="425"/>
                    <a:pt x="722" y="425"/>
                  </a:cubicBezTo>
                  <a:cubicBezTo>
                    <a:pt x="722" y="426"/>
                    <a:pt x="722" y="425"/>
                    <a:pt x="722" y="425"/>
                  </a:cubicBezTo>
                  <a:cubicBezTo>
                    <a:pt x="722" y="425"/>
                    <a:pt x="722" y="425"/>
                    <a:pt x="722" y="425"/>
                  </a:cubicBezTo>
                  <a:cubicBezTo>
                    <a:pt x="722" y="426"/>
                    <a:pt x="720" y="426"/>
                    <a:pt x="719" y="426"/>
                  </a:cubicBezTo>
                  <a:cubicBezTo>
                    <a:pt x="718" y="426"/>
                    <a:pt x="716" y="427"/>
                    <a:pt x="715" y="427"/>
                  </a:cubicBezTo>
                  <a:cubicBezTo>
                    <a:pt x="715" y="426"/>
                    <a:pt x="716" y="426"/>
                    <a:pt x="717" y="426"/>
                  </a:cubicBezTo>
                  <a:cubicBezTo>
                    <a:pt x="717" y="426"/>
                    <a:pt x="718" y="426"/>
                    <a:pt x="718" y="426"/>
                  </a:cubicBezTo>
                  <a:cubicBezTo>
                    <a:pt x="718" y="425"/>
                    <a:pt x="716" y="425"/>
                    <a:pt x="717" y="424"/>
                  </a:cubicBezTo>
                  <a:cubicBezTo>
                    <a:pt x="717" y="424"/>
                    <a:pt x="717" y="424"/>
                    <a:pt x="717" y="424"/>
                  </a:cubicBezTo>
                  <a:cubicBezTo>
                    <a:pt x="717" y="424"/>
                    <a:pt x="716" y="426"/>
                    <a:pt x="716" y="426"/>
                  </a:cubicBezTo>
                  <a:cubicBezTo>
                    <a:pt x="716" y="425"/>
                    <a:pt x="716" y="425"/>
                    <a:pt x="716" y="424"/>
                  </a:cubicBezTo>
                  <a:cubicBezTo>
                    <a:pt x="716" y="424"/>
                    <a:pt x="715" y="426"/>
                    <a:pt x="715" y="426"/>
                  </a:cubicBezTo>
                  <a:cubicBezTo>
                    <a:pt x="714" y="427"/>
                    <a:pt x="713" y="427"/>
                    <a:pt x="711" y="427"/>
                  </a:cubicBezTo>
                  <a:cubicBezTo>
                    <a:pt x="712" y="427"/>
                    <a:pt x="712" y="427"/>
                    <a:pt x="712" y="427"/>
                  </a:cubicBezTo>
                  <a:cubicBezTo>
                    <a:pt x="712" y="427"/>
                    <a:pt x="712" y="427"/>
                    <a:pt x="713" y="427"/>
                  </a:cubicBezTo>
                  <a:cubicBezTo>
                    <a:pt x="713" y="426"/>
                    <a:pt x="713" y="426"/>
                    <a:pt x="713" y="426"/>
                  </a:cubicBezTo>
                  <a:cubicBezTo>
                    <a:pt x="714" y="426"/>
                    <a:pt x="713" y="426"/>
                    <a:pt x="713" y="425"/>
                  </a:cubicBezTo>
                  <a:cubicBezTo>
                    <a:pt x="713" y="426"/>
                    <a:pt x="712" y="426"/>
                    <a:pt x="712" y="427"/>
                  </a:cubicBezTo>
                  <a:cubicBezTo>
                    <a:pt x="712" y="427"/>
                    <a:pt x="711" y="427"/>
                    <a:pt x="711" y="427"/>
                  </a:cubicBezTo>
                  <a:cubicBezTo>
                    <a:pt x="711" y="427"/>
                    <a:pt x="711" y="427"/>
                    <a:pt x="711" y="427"/>
                  </a:cubicBezTo>
                  <a:cubicBezTo>
                    <a:pt x="711" y="427"/>
                    <a:pt x="711" y="427"/>
                    <a:pt x="711" y="427"/>
                  </a:cubicBezTo>
                  <a:cubicBezTo>
                    <a:pt x="711" y="428"/>
                    <a:pt x="709" y="428"/>
                    <a:pt x="708" y="428"/>
                  </a:cubicBezTo>
                  <a:cubicBezTo>
                    <a:pt x="708" y="428"/>
                    <a:pt x="707" y="428"/>
                    <a:pt x="707" y="428"/>
                  </a:cubicBezTo>
                  <a:cubicBezTo>
                    <a:pt x="707" y="428"/>
                    <a:pt x="708" y="428"/>
                    <a:pt x="709" y="428"/>
                  </a:cubicBezTo>
                  <a:cubicBezTo>
                    <a:pt x="709" y="428"/>
                    <a:pt x="709" y="427"/>
                    <a:pt x="709" y="427"/>
                  </a:cubicBezTo>
                  <a:cubicBezTo>
                    <a:pt x="709" y="427"/>
                    <a:pt x="709" y="427"/>
                    <a:pt x="709" y="426"/>
                  </a:cubicBezTo>
                  <a:cubicBezTo>
                    <a:pt x="709" y="426"/>
                    <a:pt x="709" y="426"/>
                    <a:pt x="709" y="426"/>
                  </a:cubicBezTo>
                  <a:cubicBezTo>
                    <a:pt x="709" y="426"/>
                    <a:pt x="708" y="427"/>
                    <a:pt x="708" y="426"/>
                  </a:cubicBezTo>
                  <a:cubicBezTo>
                    <a:pt x="708" y="425"/>
                    <a:pt x="708" y="425"/>
                    <a:pt x="709" y="424"/>
                  </a:cubicBezTo>
                  <a:cubicBezTo>
                    <a:pt x="709" y="424"/>
                    <a:pt x="709" y="423"/>
                    <a:pt x="708" y="423"/>
                  </a:cubicBezTo>
                  <a:cubicBezTo>
                    <a:pt x="708" y="423"/>
                    <a:pt x="708" y="423"/>
                    <a:pt x="708" y="423"/>
                  </a:cubicBezTo>
                  <a:cubicBezTo>
                    <a:pt x="708" y="424"/>
                    <a:pt x="707" y="425"/>
                    <a:pt x="707" y="426"/>
                  </a:cubicBezTo>
                  <a:cubicBezTo>
                    <a:pt x="706" y="426"/>
                    <a:pt x="706" y="427"/>
                    <a:pt x="706" y="427"/>
                  </a:cubicBezTo>
                  <a:cubicBezTo>
                    <a:pt x="706" y="427"/>
                    <a:pt x="705" y="427"/>
                    <a:pt x="705" y="427"/>
                  </a:cubicBezTo>
                  <a:cubicBezTo>
                    <a:pt x="705" y="426"/>
                    <a:pt x="704" y="426"/>
                    <a:pt x="704" y="426"/>
                  </a:cubicBezTo>
                  <a:cubicBezTo>
                    <a:pt x="704" y="426"/>
                    <a:pt x="704" y="426"/>
                    <a:pt x="703" y="427"/>
                  </a:cubicBezTo>
                  <a:cubicBezTo>
                    <a:pt x="703" y="427"/>
                    <a:pt x="702" y="427"/>
                    <a:pt x="702" y="426"/>
                  </a:cubicBezTo>
                  <a:cubicBezTo>
                    <a:pt x="701" y="428"/>
                    <a:pt x="699" y="425"/>
                    <a:pt x="698" y="426"/>
                  </a:cubicBezTo>
                  <a:cubicBezTo>
                    <a:pt x="698" y="426"/>
                    <a:pt x="699" y="426"/>
                    <a:pt x="699" y="426"/>
                  </a:cubicBezTo>
                  <a:cubicBezTo>
                    <a:pt x="699" y="426"/>
                    <a:pt x="698" y="426"/>
                    <a:pt x="697" y="427"/>
                  </a:cubicBezTo>
                  <a:cubicBezTo>
                    <a:pt x="697" y="427"/>
                    <a:pt x="696" y="427"/>
                    <a:pt x="695" y="427"/>
                  </a:cubicBezTo>
                  <a:cubicBezTo>
                    <a:pt x="695" y="427"/>
                    <a:pt x="696" y="426"/>
                    <a:pt x="695" y="426"/>
                  </a:cubicBezTo>
                  <a:cubicBezTo>
                    <a:pt x="695" y="426"/>
                    <a:pt x="695" y="427"/>
                    <a:pt x="695" y="427"/>
                  </a:cubicBezTo>
                  <a:cubicBezTo>
                    <a:pt x="694" y="428"/>
                    <a:pt x="692" y="429"/>
                    <a:pt x="692" y="429"/>
                  </a:cubicBezTo>
                  <a:cubicBezTo>
                    <a:pt x="692" y="429"/>
                    <a:pt x="691" y="429"/>
                    <a:pt x="691" y="429"/>
                  </a:cubicBezTo>
                  <a:cubicBezTo>
                    <a:pt x="691" y="429"/>
                    <a:pt x="690" y="429"/>
                    <a:pt x="690" y="428"/>
                  </a:cubicBezTo>
                  <a:cubicBezTo>
                    <a:pt x="690" y="428"/>
                    <a:pt x="691" y="428"/>
                    <a:pt x="691" y="428"/>
                  </a:cubicBezTo>
                  <a:cubicBezTo>
                    <a:pt x="690" y="428"/>
                    <a:pt x="690" y="428"/>
                    <a:pt x="690" y="428"/>
                  </a:cubicBezTo>
                  <a:cubicBezTo>
                    <a:pt x="690" y="428"/>
                    <a:pt x="689" y="428"/>
                    <a:pt x="689" y="428"/>
                  </a:cubicBezTo>
                  <a:cubicBezTo>
                    <a:pt x="688" y="428"/>
                    <a:pt x="689" y="427"/>
                    <a:pt x="688" y="427"/>
                  </a:cubicBezTo>
                  <a:cubicBezTo>
                    <a:pt x="688" y="427"/>
                    <a:pt x="688" y="426"/>
                    <a:pt x="687" y="426"/>
                  </a:cubicBezTo>
                  <a:cubicBezTo>
                    <a:pt x="686" y="426"/>
                    <a:pt x="686" y="427"/>
                    <a:pt x="685" y="428"/>
                  </a:cubicBezTo>
                  <a:cubicBezTo>
                    <a:pt x="685" y="428"/>
                    <a:pt x="683" y="429"/>
                    <a:pt x="684" y="430"/>
                  </a:cubicBezTo>
                  <a:cubicBezTo>
                    <a:pt x="685" y="430"/>
                    <a:pt x="686" y="430"/>
                    <a:pt x="687" y="430"/>
                  </a:cubicBezTo>
                  <a:cubicBezTo>
                    <a:pt x="687" y="430"/>
                    <a:pt x="688" y="430"/>
                    <a:pt x="688" y="429"/>
                  </a:cubicBezTo>
                  <a:cubicBezTo>
                    <a:pt x="689" y="429"/>
                    <a:pt x="689" y="429"/>
                    <a:pt x="689" y="429"/>
                  </a:cubicBezTo>
                  <a:cubicBezTo>
                    <a:pt x="689" y="429"/>
                    <a:pt x="689" y="430"/>
                    <a:pt x="690" y="429"/>
                  </a:cubicBezTo>
                  <a:cubicBezTo>
                    <a:pt x="690" y="429"/>
                    <a:pt x="690" y="429"/>
                    <a:pt x="690" y="429"/>
                  </a:cubicBezTo>
                  <a:cubicBezTo>
                    <a:pt x="690" y="429"/>
                    <a:pt x="690" y="429"/>
                    <a:pt x="690" y="429"/>
                  </a:cubicBezTo>
                  <a:cubicBezTo>
                    <a:pt x="690" y="429"/>
                    <a:pt x="691" y="429"/>
                    <a:pt x="691" y="429"/>
                  </a:cubicBezTo>
                  <a:cubicBezTo>
                    <a:pt x="691" y="429"/>
                    <a:pt x="691" y="429"/>
                    <a:pt x="691" y="429"/>
                  </a:cubicBezTo>
                  <a:cubicBezTo>
                    <a:pt x="691" y="429"/>
                    <a:pt x="691" y="429"/>
                    <a:pt x="691" y="429"/>
                  </a:cubicBezTo>
                  <a:cubicBezTo>
                    <a:pt x="691" y="430"/>
                    <a:pt x="690" y="430"/>
                    <a:pt x="690" y="430"/>
                  </a:cubicBezTo>
                  <a:cubicBezTo>
                    <a:pt x="690" y="430"/>
                    <a:pt x="690" y="430"/>
                    <a:pt x="690" y="430"/>
                  </a:cubicBezTo>
                  <a:cubicBezTo>
                    <a:pt x="689" y="430"/>
                    <a:pt x="689" y="430"/>
                    <a:pt x="689" y="431"/>
                  </a:cubicBezTo>
                  <a:cubicBezTo>
                    <a:pt x="689" y="431"/>
                    <a:pt x="690" y="431"/>
                    <a:pt x="690" y="431"/>
                  </a:cubicBezTo>
                  <a:cubicBezTo>
                    <a:pt x="690" y="431"/>
                    <a:pt x="690" y="432"/>
                    <a:pt x="690" y="432"/>
                  </a:cubicBezTo>
                  <a:cubicBezTo>
                    <a:pt x="691" y="432"/>
                    <a:pt x="691" y="431"/>
                    <a:pt x="692" y="431"/>
                  </a:cubicBezTo>
                  <a:cubicBezTo>
                    <a:pt x="692" y="430"/>
                    <a:pt x="693" y="430"/>
                    <a:pt x="693" y="430"/>
                  </a:cubicBezTo>
                  <a:cubicBezTo>
                    <a:pt x="693" y="430"/>
                    <a:pt x="693" y="430"/>
                    <a:pt x="693" y="430"/>
                  </a:cubicBezTo>
                  <a:cubicBezTo>
                    <a:pt x="693" y="430"/>
                    <a:pt x="693" y="430"/>
                    <a:pt x="694" y="430"/>
                  </a:cubicBezTo>
                  <a:cubicBezTo>
                    <a:pt x="693" y="430"/>
                    <a:pt x="693" y="431"/>
                    <a:pt x="693" y="431"/>
                  </a:cubicBezTo>
                  <a:cubicBezTo>
                    <a:pt x="693" y="431"/>
                    <a:pt x="693" y="431"/>
                    <a:pt x="693" y="431"/>
                  </a:cubicBezTo>
                  <a:cubicBezTo>
                    <a:pt x="693" y="431"/>
                    <a:pt x="693" y="432"/>
                    <a:pt x="693" y="431"/>
                  </a:cubicBezTo>
                  <a:cubicBezTo>
                    <a:pt x="692" y="432"/>
                    <a:pt x="694" y="431"/>
                    <a:pt x="693" y="432"/>
                  </a:cubicBezTo>
                  <a:cubicBezTo>
                    <a:pt x="693" y="432"/>
                    <a:pt x="693" y="432"/>
                    <a:pt x="693" y="432"/>
                  </a:cubicBezTo>
                  <a:cubicBezTo>
                    <a:pt x="693" y="432"/>
                    <a:pt x="693" y="432"/>
                    <a:pt x="693" y="433"/>
                  </a:cubicBezTo>
                  <a:cubicBezTo>
                    <a:pt x="693" y="433"/>
                    <a:pt x="692" y="433"/>
                    <a:pt x="692" y="433"/>
                  </a:cubicBezTo>
                  <a:cubicBezTo>
                    <a:pt x="692" y="433"/>
                    <a:pt x="692" y="433"/>
                    <a:pt x="692" y="432"/>
                  </a:cubicBezTo>
                  <a:cubicBezTo>
                    <a:pt x="692" y="432"/>
                    <a:pt x="691" y="433"/>
                    <a:pt x="691" y="433"/>
                  </a:cubicBezTo>
                  <a:cubicBezTo>
                    <a:pt x="691" y="433"/>
                    <a:pt x="690" y="433"/>
                    <a:pt x="690" y="434"/>
                  </a:cubicBezTo>
                  <a:cubicBezTo>
                    <a:pt x="690" y="434"/>
                    <a:pt x="691" y="434"/>
                    <a:pt x="691" y="434"/>
                  </a:cubicBezTo>
                  <a:cubicBezTo>
                    <a:pt x="691" y="434"/>
                    <a:pt x="692" y="434"/>
                    <a:pt x="691" y="435"/>
                  </a:cubicBezTo>
                  <a:cubicBezTo>
                    <a:pt x="691" y="435"/>
                    <a:pt x="690" y="434"/>
                    <a:pt x="689" y="434"/>
                  </a:cubicBezTo>
                  <a:cubicBezTo>
                    <a:pt x="690" y="434"/>
                    <a:pt x="690" y="435"/>
                    <a:pt x="690" y="435"/>
                  </a:cubicBezTo>
                  <a:cubicBezTo>
                    <a:pt x="690" y="435"/>
                    <a:pt x="689" y="435"/>
                    <a:pt x="689" y="435"/>
                  </a:cubicBezTo>
                  <a:cubicBezTo>
                    <a:pt x="689" y="435"/>
                    <a:pt x="689" y="436"/>
                    <a:pt x="689" y="436"/>
                  </a:cubicBezTo>
                  <a:cubicBezTo>
                    <a:pt x="690" y="436"/>
                    <a:pt x="690" y="436"/>
                    <a:pt x="690" y="436"/>
                  </a:cubicBezTo>
                  <a:cubicBezTo>
                    <a:pt x="690" y="436"/>
                    <a:pt x="690" y="437"/>
                    <a:pt x="690" y="437"/>
                  </a:cubicBezTo>
                  <a:cubicBezTo>
                    <a:pt x="690" y="437"/>
                    <a:pt x="690" y="437"/>
                    <a:pt x="691" y="437"/>
                  </a:cubicBezTo>
                  <a:cubicBezTo>
                    <a:pt x="691" y="437"/>
                    <a:pt x="692" y="437"/>
                    <a:pt x="692" y="437"/>
                  </a:cubicBezTo>
                  <a:cubicBezTo>
                    <a:pt x="692" y="437"/>
                    <a:pt x="692" y="437"/>
                    <a:pt x="692" y="437"/>
                  </a:cubicBezTo>
                  <a:cubicBezTo>
                    <a:pt x="691" y="438"/>
                    <a:pt x="693" y="437"/>
                    <a:pt x="693" y="438"/>
                  </a:cubicBezTo>
                  <a:cubicBezTo>
                    <a:pt x="693" y="438"/>
                    <a:pt x="693" y="438"/>
                    <a:pt x="693" y="438"/>
                  </a:cubicBezTo>
                  <a:cubicBezTo>
                    <a:pt x="693" y="438"/>
                    <a:pt x="694" y="439"/>
                    <a:pt x="693" y="439"/>
                  </a:cubicBezTo>
                  <a:cubicBezTo>
                    <a:pt x="694" y="439"/>
                    <a:pt x="694" y="439"/>
                    <a:pt x="694" y="439"/>
                  </a:cubicBezTo>
                  <a:cubicBezTo>
                    <a:pt x="694" y="439"/>
                    <a:pt x="694" y="439"/>
                    <a:pt x="694" y="439"/>
                  </a:cubicBezTo>
                  <a:cubicBezTo>
                    <a:pt x="694" y="439"/>
                    <a:pt x="694" y="440"/>
                    <a:pt x="694" y="440"/>
                  </a:cubicBezTo>
                  <a:cubicBezTo>
                    <a:pt x="694" y="440"/>
                    <a:pt x="693" y="439"/>
                    <a:pt x="693" y="440"/>
                  </a:cubicBezTo>
                  <a:cubicBezTo>
                    <a:pt x="693" y="440"/>
                    <a:pt x="694" y="440"/>
                    <a:pt x="694" y="440"/>
                  </a:cubicBezTo>
                  <a:cubicBezTo>
                    <a:pt x="694" y="440"/>
                    <a:pt x="694" y="440"/>
                    <a:pt x="694" y="441"/>
                  </a:cubicBezTo>
                  <a:cubicBezTo>
                    <a:pt x="694" y="441"/>
                    <a:pt x="694" y="440"/>
                    <a:pt x="694" y="440"/>
                  </a:cubicBezTo>
                  <a:cubicBezTo>
                    <a:pt x="694" y="440"/>
                    <a:pt x="693" y="441"/>
                    <a:pt x="693" y="441"/>
                  </a:cubicBezTo>
                  <a:cubicBezTo>
                    <a:pt x="693" y="440"/>
                    <a:pt x="693" y="442"/>
                    <a:pt x="693" y="442"/>
                  </a:cubicBezTo>
                  <a:cubicBezTo>
                    <a:pt x="692" y="442"/>
                    <a:pt x="692" y="441"/>
                    <a:pt x="692" y="440"/>
                  </a:cubicBezTo>
                  <a:cubicBezTo>
                    <a:pt x="692" y="441"/>
                    <a:pt x="691" y="441"/>
                    <a:pt x="691" y="442"/>
                  </a:cubicBezTo>
                  <a:cubicBezTo>
                    <a:pt x="691" y="442"/>
                    <a:pt x="690" y="443"/>
                    <a:pt x="690" y="442"/>
                  </a:cubicBezTo>
                  <a:cubicBezTo>
                    <a:pt x="690" y="441"/>
                    <a:pt x="692" y="441"/>
                    <a:pt x="692" y="440"/>
                  </a:cubicBezTo>
                  <a:cubicBezTo>
                    <a:pt x="692" y="440"/>
                    <a:pt x="692" y="440"/>
                    <a:pt x="692" y="440"/>
                  </a:cubicBezTo>
                  <a:cubicBezTo>
                    <a:pt x="692" y="440"/>
                    <a:pt x="692" y="440"/>
                    <a:pt x="691" y="440"/>
                  </a:cubicBezTo>
                  <a:cubicBezTo>
                    <a:pt x="691" y="440"/>
                    <a:pt x="691" y="440"/>
                    <a:pt x="691" y="441"/>
                  </a:cubicBezTo>
                  <a:cubicBezTo>
                    <a:pt x="691" y="441"/>
                    <a:pt x="691" y="441"/>
                    <a:pt x="691" y="440"/>
                  </a:cubicBezTo>
                  <a:cubicBezTo>
                    <a:pt x="691" y="440"/>
                    <a:pt x="690" y="439"/>
                    <a:pt x="690" y="439"/>
                  </a:cubicBezTo>
                  <a:cubicBezTo>
                    <a:pt x="690" y="439"/>
                    <a:pt x="690" y="439"/>
                    <a:pt x="690" y="439"/>
                  </a:cubicBezTo>
                  <a:cubicBezTo>
                    <a:pt x="690" y="439"/>
                    <a:pt x="689" y="439"/>
                    <a:pt x="689" y="439"/>
                  </a:cubicBezTo>
                  <a:cubicBezTo>
                    <a:pt x="689" y="439"/>
                    <a:pt x="689" y="438"/>
                    <a:pt x="689" y="438"/>
                  </a:cubicBezTo>
                  <a:cubicBezTo>
                    <a:pt x="689" y="438"/>
                    <a:pt x="688" y="438"/>
                    <a:pt x="688" y="438"/>
                  </a:cubicBezTo>
                  <a:cubicBezTo>
                    <a:pt x="688" y="438"/>
                    <a:pt x="688" y="438"/>
                    <a:pt x="687" y="438"/>
                  </a:cubicBezTo>
                  <a:cubicBezTo>
                    <a:pt x="687" y="438"/>
                    <a:pt x="688" y="437"/>
                    <a:pt x="688" y="437"/>
                  </a:cubicBezTo>
                  <a:cubicBezTo>
                    <a:pt x="688" y="437"/>
                    <a:pt x="688" y="437"/>
                    <a:pt x="688" y="437"/>
                  </a:cubicBezTo>
                  <a:cubicBezTo>
                    <a:pt x="688" y="437"/>
                    <a:pt x="688" y="437"/>
                    <a:pt x="687" y="437"/>
                  </a:cubicBezTo>
                  <a:cubicBezTo>
                    <a:pt x="687" y="437"/>
                    <a:pt x="688" y="436"/>
                    <a:pt x="687" y="437"/>
                  </a:cubicBezTo>
                  <a:cubicBezTo>
                    <a:pt x="687" y="437"/>
                    <a:pt x="687" y="437"/>
                    <a:pt x="686" y="436"/>
                  </a:cubicBezTo>
                  <a:cubicBezTo>
                    <a:pt x="686" y="436"/>
                    <a:pt x="685" y="435"/>
                    <a:pt x="685" y="436"/>
                  </a:cubicBezTo>
                  <a:cubicBezTo>
                    <a:pt x="684" y="435"/>
                    <a:pt x="685" y="436"/>
                    <a:pt x="684" y="436"/>
                  </a:cubicBezTo>
                  <a:cubicBezTo>
                    <a:pt x="684" y="436"/>
                    <a:pt x="686" y="437"/>
                    <a:pt x="685" y="437"/>
                  </a:cubicBezTo>
                  <a:cubicBezTo>
                    <a:pt x="685" y="437"/>
                    <a:pt x="685" y="438"/>
                    <a:pt x="685" y="438"/>
                  </a:cubicBezTo>
                  <a:cubicBezTo>
                    <a:pt x="685" y="438"/>
                    <a:pt x="685" y="438"/>
                    <a:pt x="685" y="438"/>
                  </a:cubicBezTo>
                  <a:cubicBezTo>
                    <a:pt x="685" y="438"/>
                    <a:pt x="685" y="438"/>
                    <a:pt x="685" y="438"/>
                  </a:cubicBezTo>
                  <a:cubicBezTo>
                    <a:pt x="685" y="438"/>
                    <a:pt x="684" y="439"/>
                    <a:pt x="685" y="439"/>
                  </a:cubicBezTo>
                  <a:cubicBezTo>
                    <a:pt x="685" y="440"/>
                    <a:pt x="683" y="441"/>
                    <a:pt x="683" y="441"/>
                  </a:cubicBezTo>
                  <a:cubicBezTo>
                    <a:pt x="683" y="440"/>
                    <a:pt x="683" y="439"/>
                    <a:pt x="683" y="439"/>
                  </a:cubicBezTo>
                  <a:cubicBezTo>
                    <a:pt x="683" y="439"/>
                    <a:pt x="682" y="439"/>
                    <a:pt x="682" y="438"/>
                  </a:cubicBezTo>
                  <a:cubicBezTo>
                    <a:pt x="682" y="438"/>
                    <a:pt x="682" y="439"/>
                    <a:pt x="682" y="439"/>
                  </a:cubicBezTo>
                  <a:cubicBezTo>
                    <a:pt x="682" y="439"/>
                    <a:pt x="682" y="437"/>
                    <a:pt x="681" y="438"/>
                  </a:cubicBezTo>
                  <a:cubicBezTo>
                    <a:pt x="681" y="438"/>
                    <a:pt x="680" y="438"/>
                    <a:pt x="680" y="438"/>
                  </a:cubicBezTo>
                  <a:cubicBezTo>
                    <a:pt x="680" y="439"/>
                    <a:pt x="679" y="439"/>
                    <a:pt x="679" y="440"/>
                  </a:cubicBezTo>
                  <a:cubicBezTo>
                    <a:pt x="679" y="440"/>
                    <a:pt x="678" y="440"/>
                    <a:pt x="678" y="440"/>
                  </a:cubicBezTo>
                  <a:cubicBezTo>
                    <a:pt x="678" y="440"/>
                    <a:pt x="678" y="440"/>
                    <a:pt x="678" y="440"/>
                  </a:cubicBezTo>
                  <a:cubicBezTo>
                    <a:pt x="678" y="440"/>
                    <a:pt x="677" y="440"/>
                    <a:pt x="677" y="440"/>
                  </a:cubicBezTo>
                  <a:cubicBezTo>
                    <a:pt x="677" y="440"/>
                    <a:pt x="677" y="440"/>
                    <a:pt x="677" y="440"/>
                  </a:cubicBezTo>
                  <a:cubicBezTo>
                    <a:pt x="676" y="440"/>
                    <a:pt x="676" y="440"/>
                    <a:pt x="676" y="440"/>
                  </a:cubicBezTo>
                  <a:cubicBezTo>
                    <a:pt x="676" y="439"/>
                    <a:pt x="676" y="439"/>
                    <a:pt x="675" y="439"/>
                  </a:cubicBezTo>
                  <a:cubicBezTo>
                    <a:pt x="674" y="440"/>
                    <a:pt x="675" y="438"/>
                    <a:pt x="675" y="438"/>
                  </a:cubicBezTo>
                  <a:cubicBezTo>
                    <a:pt x="675" y="437"/>
                    <a:pt x="674" y="437"/>
                    <a:pt x="674" y="436"/>
                  </a:cubicBezTo>
                  <a:cubicBezTo>
                    <a:pt x="674" y="436"/>
                    <a:pt x="675" y="435"/>
                    <a:pt x="675" y="435"/>
                  </a:cubicBezTo>
                  <a:cubicBezTo>
                    <a:pt x="675" y="435"/>
                    <a:pt x="674" y="436"/>
                    <a:pt x="674" y="436"/>
                  </a:cubicBezTo>
                  <a:cubicBezTo>
                    <a:pt x="674" y="436"/>
                    <a:pt x="673" y="436"/>
                    <a:pt x="673" y="436"/>
                  </a:cubicBezTo>
                  <a:cubicBezTo>
                    <a:pt x="673" y="436"/>
                    <a:pt x="673" y="436"/>
                    <a:pt x="673" y="436"/>
                  </a:cubicBezTo>
                  <a:cubicBezTo>
                    <a:pt x="673" y="435"/>
                    <a:pt x="672" y="436"/>
                    <a:pt x="672" y="436"/>
                  </a:cubicBezTo>
                  <a:cubicBezTo>
                    <a:pt x="672" y="435"/>
                    <a:pt x="672" y="434"/>
                    <a:pt x="671" y="435"/>
                  </a:cubicBezTo>
                  <a:cubicBezTo>
                    <a:pt x="671" y="435"/>
                    <a:pt x="672" y="434"/>
                    <a:pt x="671" y="434"/>
                  </a:cubicBezTo>
                  <a:cubicBezTo>
                    <a:pt x="671" y="433"/>
                    <a:pt x="670" y="434"/>
                    <a:pt x="669" y="434"/>
                  </a:cubicBezTo>
                  <a:cubicBezTo>
                    <a:pt x="669" y="433"/>
                    <a:pt x="671" y="432"/>
                    <a:pt x="670" y="432"/>
                  </a:cubicBezTo>
                  <a:cubicBezTo>
                    <a:pt x="668" y="432"/>
                    <a:pt x="668" y="433"/>
                    <a:pt x="667" y="433"/>
                  </a:cubicBezTo>
                  <a:cubicBezTo>
                    <a:pt x="667" y="433"/>
                    <a:pt x="666" y="433"/>
                    <a:pt x="666" y="433"/>
                  </a:cubicBezTo>
                  <a:cubicBezTo>
                    <a:pt x="666" y="434"/>
                    <a:pt x="667" y="434"/>
                    <a:pt x="667" y="434"/>
                  </a:cubicBezTo>
                  <a:cubicBezTo>
                    <a:pt x="666" y="434"/>
                    <a:pt x="667" y="435"/>
                    <a:pt x="667" y="435"/>
                  </a:cubicBezTo>
                  <a:cubicBezTo>
                    <a:pt x="667" y="435"/>
                    <a:pt x="667" y="435"/>
                    <a:pt x="667" y="435"/>
                  </a:cubicBezTo>
                  <a:cubicBezTo>
                    <a:pt x="667" y="435"/>
                    <a:pt x="666" y="435"/>
                    <a:pt x="666" y="435"/>
                  </a:cubicBezTo>
                  <a:cubicBezTo>
                    <a:pt x="665" y="435"/>
                    <a:pt x="665" y="436"/>
                    <a:pt x="664" y="436"/>
                  </a:cubicBezTo>
                  <a:cubicBezTo>
                    <a:pt x="663" y="435"/>
                    <a:pt x="662" y="435"/>
                    <a:pt x="661" y="435"/>
                  </a:cubicBezTo>
                  <a:cubicBezTo>
                    <a:pt x="660" y="435"/>
                    <a:pt x="660" y="434"/>
                    <a:pt x="659" y="434"/>
                  </a:cubicBezTo>
                  <a:cubicBezTo>
                    <a:pt x="658" y="433"/>
                    <a:pt x="656" y="433"/>
                    <a:pt x="656" y="432"/>
                  </a:cubicBezTo>
                  <a:cubicBezTo>
                    <a:pt x="656" y="432"/>
                    <a:pt x="657" y="432"/>
                    <a:pt x="657" y="432"/>
                  </a:cubicBezTo>
                  <a:cubicBezTo>
                    <a:pt x="657" y="432"/>
                    <a:pt x="657" y="431"/>
                    <a:pt x="657" y="431"/>
                  </a:cubicBezTo>
                  <a:cubicBezTo>
                    <a:pt x="657" y="431"/>
                    <a:pt x="657" y="430"/>
                    <a:pt x="657" y="430"/>
                  </a:cubicBezTo>
                  <a:cubicBezTo>
                    <a:pt x="657" y="430"/>
                    <a:pt x="656" y="432"/>
                    <a:pt x="656" y="432"/>
                  </a:cubicBezTo>
                  <a:cubicBezTo>
                    <a:pt x="655" y="432"/>
                    <a:pt x="655" y="432"/>
                    <a:pt x="656" y="432"/>
                  </a:cubicBezTo>
                  <a:cubicBezTo>
                    <a:pt x="656" y="433"/>
                    <a:pt x="652" y="433"/>
                    <a:pt x="652" y="433"/>
                  </a:cubicBezTo>
                  <a:cubicBezTo>
                    <a:pt x="651" y="434"/>
                    <a:pt x="651" y="434"/>
                    <a:pt x="651" y="433"/>
                  </a:cubicBezTo>
                  <a:cubicBezTo>
                    <a:pt x="651" y="432"/>
                    <a:pt x="651" y="433"/>
                    <a:pt x="652" y="432"/>
                  </a:cubicBezTo>
                  <a:cubicBezTo>
                    <a:pt x="652" y="432"/>
                    <a:pt x="653" y="431"/>
                    <a:pt x="652" y="431"/>
                  </a:cubicBezTo>
                  <a:cubicBezTo>
                    <a:pt x="652" y="430"/>
                    <a:pt x="651" y="431"/>
                    <a:pt x="651" y="432"/>
                  </a:cubicBezTo>
                  <a:cubicBezTo>
                    <a:pt x="651" y="432"/>
                    <a:pt x="650" y="432"/>
                    <a:pt x="650" y="432"/>
                  </a:cubicBezTo>
                  <a:cubicBezTo>
                    <a:pt x="650" y="433"/>
                    <a:pt x="650" y="433"/>
                    <a:pt x="650" y="434"/>
                  </a:cubicBezTo>
                  <a:cubicBezTo>
                    <a:pt x="651" y="434"/>
                    <a:pt x="650" y="434"/>
                    <a:pt x="650" y="434"/>
                  </a:cubicBezTo>
                  <a:cubicBezTo>
                    <a:pt x="647" y="434"/>
                    <a:pt x="645" y="435"/>
                    <a:pt x="643" y="436"/>
                  </a:cubicBezTo>
                  <a:cubicBezTo>
                    <a:pt x="643" y="436"/>
                    <a:pt x="642" y="437"/>
                    <a:pt x="642" y="437"/>
                  </a:cubicBezTo>
                  <a:cubicBezTo>
                    <a:pt x="642" y="437"/>
                    <a:pt x="642" y="438"/>
                    <a:pt x="641" y="438"/>
                  </a:cubicBezTo>
                  <a:cubicBezTo>
                    <a:pt x="641" y="438"/>
                    <a:pt x="642" y="437"/>
                    <a:pt x="642" y="437"/>
                  </a:cubicBezTo>
                  <a:cubicBezTo>
                    <a:pt x="642" y="437"/>
                    <a:pt x="643" y="436"/>
                    <a:pt x="643" y="436"/>
                  </a:cubicBezTo>
                  <a:cubicBezTo>
                    <a:pt x="643" y="436"/>
                    <a:pt x="644" y="436"/>
                    <a:pt x="644" y="435"/>
                  </a:cubicBezTo>
                  <a:cubicBezTo>
                    <a:pt x="644" y="436"/>
                    <a:pt x="643" y="435"/>
                    <a:pt x="643" y="435"/>
                  </a:cubicBezTo>
                  <a:cubicBezTo>
                    <a:pt x="643" y="435"/>
                    <a:pt x="641" y="436"/>
                    <a:pt x="641" y="436"/>
                  </a:cubicBezTo>
                  <a:cubicBezTo>
                    <a:pt x="641" y="435"/>
                    <a:pt x="642" y="435"/>
                    <a:pt x="642" y="435"/>
                  </a:cubicBezTo>
                  <a:cubicBezTo>
                    <a:pt x="643" y="434"/>
                    <a:pt x="643" y="434"/>
                    <a:pt x="643" y="434"/>
                  </a:cubicBezTo>
                  <a:cubicBezTo>
                    <a:pt x="643" y="433"/>
                    <a:pt x="642" y="433"/>
                    <a:pt x="642" y="433"/>
                  </a:cubicBezTo>
                  <a:cubicBezTo>
                    <a:pt x="642" y="434"/>
                    <a:pt x="641" y="434"/>
                    <a:pt x="641" y="434"/>
                  </a:cubicBezTo>
                  <a:cubicBezTo>
                    <a:pt x="641" y="434"/>
                    <a:pt x="639" y="433"/>
                    <a:pt x="639" y="434"/>
                  </a:cubicBezTo>
                  <a:cubicBezTo>
                    <a:pt x="640" y="434"/>
                    <a:pt x="640" y="434"/>
                    <a:pt x="640" y="434"/>
                  </a:cubicBezTo>
                  <a:cubicBezTo>
                    <a:pt x="640" y="434"/>
                    <a:pt x="640" y="434"/>
                    <a:pt x="640" y="435"/>
                  </a:cubicBezTo>
                  <a:cubicBezTo>
                    <a:pt x="640" y="435"/>
                    <a:pt x="640" y="435"/>
                    <a:pt x="640" y="435"/>
                  </a:cubicBezTo>
                  <a:cubicBezTo>
                    <a:pt x="639" y="436"/>
                    <a:pt x="639" y="436"/>
                    <a:pt x="640" y="436"/>
                  </a:cubicBezTo>
                  <a:cubicBezTo>
                    <a:pt x="640" y="436"/>
                    <a:pt x="639" y="437"/>
                    <a:pt x="640" y="437"/>
                  </a:cubicBezTo>
                  <a:cubicBezTo>
                    <a:pt x="640" y="437"/>
                    <a:pt x="640" y="437"/>
                    <a:pt x="640" y="437"/>
                  </a:cubicBezTo>
                  <a:cubicBezTo>
                    <a:pt x="640" y="437"/>
                    <a:pt x="640" y="437"/>
                    <a:pt x="641" y="437"/>
                  </a:cubicBezTo>
                  <a:cubicBezTo>
                    <a:pt x="640" y="437"/>
                    <a:pt x="640" y="438"/>
                    <a:pt x="640" y="438"/>
                  </a:cubicBezTo>
                  <a:cubicBezTo>
                    <a:pt x="639" y="438"/>
                    <a:pt x="639" y="438"/>
                    <a:pt x="639" y="439"/>
                  </a:cubicBezTo>
                  <a:cubicBezTo>
                    <a:pt x="638" y="439"/>
                    <a:pt x="638" y="440"/>
                    <a:pt x="638" y="440"/>
                  </a:cubicBezTo>
                  <a:cubicBezTo>
                    <a:pt x="637" y="440"/>
                    <a:pt x="637" y="439"/>
                    <a:pt x="637" y="439"/>
                  </a:cubicBezTo>
                  <a:cubicBezTo>
                    <a:pt x="637" y="441"/>
                    <a:pt x="636" y="441"/>
                    <a:pt x="635" y="442"/>
                  </a:cubicBezTo>
                  <a:cubicBezTo>
                    <a:pt x="635" y="442"/>
                    <a:pt x="635" y="442"/>
                    <a:pt x="634" y="443"/>
                  </a:cubicBezTo>
                  <a:cubicBezTo>
                    <a:pt x="634" y="443"/>
                    <a:pt x="633" y="444"/>
                    <a:pt x="632" y="444"/>
                  </a:cubicBezTo>
                  <a:cubicBezTo>
                    <a:pt x="631" y="445"/>
                    <a:pt x="629" y="444"/>
                    <a:pt x="628" y="445"/>
                  </a:cubicBezTo>
                  <a:cubicBezTo>
                    <a:pt x="628" y="446"/>
                    <a:pt x="628" y="446"/>
                    <a:pt x="629" y="445"/>
                  </a:cubicBezTo>
                  <a:cubicBezTo>
                    <a:pt x="629" y="445"/>
                    <a:pt x="630" y="445"/>
                    <a:pt x="630" y="445"/>
                  </a:cubicBezTo>
                  <a:cubicBezTo>
                    <a:pt x="630" y="445"/>
                    <a:pt x="629" y="446"/>
                    <a:pt x="628" y="446"/>
                  </a:cubicBezTo>
                  <a:cubicBezTo>
                    <a:pt x="627" y="446"/>
                    <a:pt x="626" y="447"/>
                    <a:pt x="625" y="447"/>
                  </a:cubicBezTo>
                  <a:cubicBezTo>
                    <a:pt x="626" y="446"/>
                    <a:pt x="627" y="446"/>
                    <a:pt x="628" y="446"/>
                  </a:cubicBezTo>
                  <a:cubicBezTo>
                    <a:pt x="628" y="445"/>
                    <a:pt x="626" y="446"/>
                    <a:pt x="625" y="446"/>
                  </a:cubicBezTo>
                  <a:cubicBezTo>
                    <a:pt x="625" y="446"/>
                    <a:pt x="626" y="446"/>
                    <a:pt x="626" y="446"/>
                  </a:cubicBezTo>
                  <a:cubicBezTo>
                    <a:pt x="626" y="446"/>
                    <a:pt x="625" y="446"/>
                    <a:pt x="626" y="445"/>
                  </a:cubicBezTo>
                  <a:cubicBezTo>
                    <a:pt x="626" y="445"/>
                    <a:pt x="626" y="445"/>
                    <a:pt x="626" y="445"/>
                  </a:cubicBezTo>
                  <a:cubicBezTo>
                    <a:pt x="626" y="445"/>
                    <a:pt x="624" y="446"/>
                    <a:pt x="624" y="446"/>
                  </a:cubicBezTo>
                  <a:cubicBezTo>
                    <a:pt x="624" y="445"/>
                    <a:pt x="624" y="445"/>
                    <a:pt x="624" y="445"/>
                  </a:cubicBezTo>
                  <a:cubicBezTo>
                    <a:pt x="624" y="445"/>
                    <a:pt x="624" y="445"/>
                    <a:pt x="624" y="444"/>
                  </a:cubicBezTo>
                  <a:cubicBezTo>
                    <a:pt x="624" y="444"/>
                    <a:pt x="624" y="445"/>
                    <a:pt x="624" y="445"/>
                  </a:cubicBezTo>
                  <a:cubicBezTo>
                    <a:pt x="624" y="445"/>
                    <a:pt x="624" y="445"/>
                    <a:pt x="624" y="446"/>
                  </a:cubicBezTo>
                  <a:cubicBezTo>
                    <a:pt x="624" y="446"/>
                    <a:pt x="624" y="446"/>
                    <a:pt x="624" y="446"/>
                  </a:cubicBezTo>
                  <a:cubicBezTo>
                    <a:pt x="624" y="446"/>
                    <a:pt x="623" y="446"/>
                    <a:pt x="623" y="446"/>
                  </a:cubicBezTo>
                  <a:cubicBezTo>
                    <a:pt x="623" y="446"/>
                    <a:pt x="624" y="446"/>
                    <a:pt x="623" y="446"/>
                  </a:cubicBezTo>
                  <a:cubicBezTo>
                    <a:pt x="623" y="446"/>
                    <a:pt x="623" y="446"/>
                    <a:pt x="623" y="446"/>
                  </a:cubicBezTo>
                  <a:cubicBezTo>
                    <a:pt x="623" y="446"/>
                    <a:pt x="623" y="445"/>
                    <a:pt x="623" y="445"/>
                  </a:cubicBezTo>
                  <a:cubicBezTo>
                    <a:pt x="622" y="445"/>
                    <a:pt x="622" y="444"/>
                    <a:pt x="622" y="445"/>
                  </a:cubicBezTo>
                  <a:cubicBezTo>
                    <a:pt x="621" y="445"/>
                    <a:pt x="622" y="446"/>
                    <a:pt x="622" y="446"/>
                  </a:cubicBezTo>
                  <a:cubicBezTo>
                    <a:pt x="622" y="446"/>
                    <a:pt x="622" y="446"/>
                    <a:pt x="622" y="446"/>
                  </a:cubicBezTo>
                  <a:cubicBezTo>
                    <a:pt x="623" y="447"/>
                    <a:pt x="622" y="447"/>
                    <a:pt x="622" y="447"/>
                  </a:cubicBezTo>
                  <a:cubicBezTo>
                    <a:pt x="622" y="447"/>
                    <a:pt x="624" y="447"/>
                    <a:pt x="623" y="448"/>
                  </a:cubicBezTo>
                  <a:cubicBezTo>
                    <a:pt x="623" y="448"/>
                    <a:pt x="622" y="448"/>
                    <a:pt x="622" y="449"/>
                  </a:cubicBezTo>
                  <a:cubicBezTo>
                    <a:pt x="621" y="449"/>
                    <a:pt x="620" y="449"/>
                    <a:pt x="620" y="449"/>
                  </a:cubicBezTo>
                  <a:cubicBezTo>
                    <a:pt x="620" y="448"/>
                    <a:pt x="620" y="448"/>
                    <a:pt x="620" y="448"/>
                  </a:cubicBezTo>
                  <a:cubicBezTo>
                    <a:pt x="620" y="448"/>
                    <a:pt x="620" y="447"/>
                    <a:pt x="620" y="447"/>
                  </a:cubicBezTo>
                  <a:cubicBezTo>
                    <a:pt x="619" y="448"/>
                    <a:pt x="620" y="448"/>
                    <a:pt x="619" y="448"/>
                  </a:cubicBezTo>
                  <a:cubicBezTo>
                    <a:pt x="619" y="448"/>
                    <a:pt x="619" y="449"/>
                    <a:pt x="619" y="449"/>
                  </a:cubicBezTo>
                  <a:cubicBezTo>
                    <a:pt x="619" y="450"/>
                    <a:pt x="618" y="451"/>
                    <a:pt x="617" y="451"/>
                  </a:cubicBezTo>
                  <a:cubicBezTo>
                    <a:pt x="617" y="451"/>
                    <a:pt x="618" y="450"/>
                    <a:pt x="618" y="450"/>
                  </a:cubicBezTo>
                  <a:cubicBezTo>
                    <a:pt x="618" y="450"/>
                    <a:pt x="617" y="451"/>
                    <a:pt x="617" y="451"/>
                  </a:cubicBezTo>
                  <a:cubicBezTo>
                    <a:pt x="617" y="451"/>
                    <a:pt x="617" y="451"/>
                    <a:pt x="617" y="451"/>
                  </a:cubicBezTo>
                  <a:cubicBezTo>
                    <a:pt x="617" y="451"/>
                    <a:pt x="617" y="451"/>
                    <a:pt x="617" y="450"/>
                  </a:cubicBezTo>
                  <a:cubicBezTo>
                    <a:pt x="617" y="450"/>
                    <a:pt x="616" y="451"/>
                    <a:pt x="616" y="451"/>
                  </a:cubicBezTo>
                  <a:cubicBezTo>
                    <a:pt x="615" y="451"/>
                    <a:pt x="616" y="451"/>
                    <a:pt x="615" y="451"/>
                  </a:cubicBezTo>
                  <a:cubicBezTo>
                    <a:pt x="615" y="451"/>
                    <a:pt x="614" y="452"/>
                    <a:pt x="615" y="452"/>
                  </a:cubicBezTo>
                  <a:cubicBezTo>
                    <a:pt x="615" y="452"/>
                    <a:pt x="615" y="452"/>
                    <a:pt x="615" y="452"/>
                  </a:cubicBezTo>
                  <a:cubicBezTo>
                    <a:pt x="615" y="452"/>
                    <a:pt x="616" y="451"/>
                    <a:pt x="616" y="451"/>
                  </a:cubicBezTo>
                  <a:cubicBezTo>
                    <a:pt x="617" y="452"/>
                    <a:pt x="616" y="452"/>
                    <a:pt x="616" y="453"/>
                  </a:cubicBezTo>
                  <a:cubicBezTo>
                    <a:pt x="615" y="453"/>
                    <a:pt x="614" y="455"/>
                    <a:pt x="614" y="454"/>
                  </a:cubicBezTo>
                  <a:cubicBezTo>
                    <a:pt x="614" y="454"/>
                    <a:pt x="614" y="454"/>
                    <a:pt x="614" y="454"/>
                  </a:cubicBezTo>
                  <a:cubicBezTo>
                    <a:pt x="613" y="454"/>
                    <a:pt x="613" y="454"/>
                    <a:pt x="613" y="454"/>
                  </a:cubicBezTo>
                  <a:cubicBezTo>
                    <a:pt x="613" y="454"/>
                    <a:pt x="612" y="454"/>
                    <a:pt x="612" y="454"/>
                  </a:cubicBezTo>
                  <a:cubicBezTo>
                    <a:pt x="612" y="454"/>
                    <a:pt x="611" y="454"/>
                    <a:pt x="611" y="454"/>
                  </a:cubicBezTo>
                  <a:cubicBezTo>
                    <a:pt x="611" y="455"/>
                    <a:pt x="612" y="454"/>
                    <a:pt x="612" y="454"/>
                  </a:cubicBezTo>
                  <a:cubicBezTo>
                    <a:pt x="612" y="455"/>
                    <a:pt x="612" y="455"/>
                    <a:pt x="613" y="456"/>
                  </a:cubicBezTo>
                  <a:cubicBezTo>
                    <a:pt x="613" y="456"/>
                    <a:pt x="612" y="457"/>
                    <a:pt x="612" y="458"/>
                  </a:cubicBezTo>
                  <a:cubicBezTo>
                    <a:pt x="612" y="458"/>
                    <a:pt x="611" y="459"/>
                    <a:pt x="611" y="460"/>
                  </a:cubicBezTo>
                  <a:cubicBezTo>
                    <a:pt x="610" y="460"/>
                    <a:pt x="609" y="461"/>
                    <a:pt x="609" y="460"/>
                  </a:cubicBezTo>
                  <a:cubicBezTo>
                    <a:pt x="609" y="460"/>
                    <a:pt x="610" y="460"/>
                    <a:pt x="610" y="460"/>
                  </a:cubicBezTo>
                  <a:cubicBezTo>
                    <a:pt x="610" y="460"/>
                    <a:pt x="610" y="459"/>
                    <a:pt x="610" y="459"/>
                  </a:cubicBezTo>
                  <a:cubicBezTo>
                    <a:pt x="610" y="459"/>
                    <a:pt x="609" y="460"/>
                    <a:pt x="609" y="460"/>
                  </a:cubicBezTo>
                  <a:cubicBezTo>
                    <a:pt x="609" y="460"/>
                    <a:pt x="609" y="460"/>
                    <a:pt x="608" y="460"/>
                  </a:cubicBezTo>
                  <a:cubicBezTo>
                    <a:pt x="608" y="460"/>
                    <a:pt x="608" y="459"/>
                    <a:pt x="608" y="459"/>
                  </a:cubicBezTo>
                  <a:cubicBezTo>
                    <a:pt x="608" y="459"/>
                    <a:pt x="608" y="459"/>
                    <a:pt x="608" y="458"/>
                  </a:cubicBezTo>
                  <a:cubicBezTo>
                    <a:pt x="608" y="459"/>
                    <a:pt x="608" y="460"/>
                    <a:pt x="608" y="460"/>
                  </a:cubicBezTo>
                  <a:cubicBezTo>
                    <a:pt x="608" y="460"/>
                    <a:pt x="607" y="460"/>
                    <a:pt x="607" y="460"/>
                  </a:cubicBezTo>
                  <a:cubicBezTo>
                    <a:pt x="607" y="461"/>
                    <a:pt x="608" y="461"/>
                    <a:pt x="608" y="461"/>
                  </a:cubicBezTo>
                  <a:cubicBezTo>
                    <a:pt x="609" y="461"/>
                    <a:pt x="609" y="461"/>
                    <a:pt x="610" y="461"/>
                  </a:cubicBezTo>
                  <a:cubicBezTo>
                    <a:pt x="611" y="460"/>
                    <a:pt x="610" y="462"/>
                    <a:pt x="610" y="462"/>
                  </a:cubicBezTo>
                  <a:cubicBezTo>
                    <a:pt x="610" y="463"/>
                    <a:pt x="609" y="462"/>
                    <a:pt x="609" y="463"/>
                  </a:cubicBezTo>
                  <a:cubicBezTo>
                    <a:pt x="609" y="464"/>
                    <a:pt x="609" y="463"/>
                    <a:pt x="609" y="463"/>
                  </a:cubicBezTo>
                  <a:cubicBezTo>
                    <a:pt x="608" y="464"/>
                    <a:pt x="608" y="464"/>
                    <a:pt x="608" y="465"/>
                  </a:cubicBezTo>
                  <a:cubicBezTo>
                    <a:pt x="608" y="464"/>
                    <a:pt x="609" y="465"/>
                    <a:pt x="609" y="465"/>
                  </a:cubicBezTo>
                  <a:cubicBezTo>
                    <a:pt x="609" y="465"/>
                    <a:pt x="608" y="465"/>
                    <a:pt x="608" y="465"/>
                  </a:cubicBezTo>
                  <a:cubicBezTo>
                    <a:pt x="608" y="465"/>
                    <a:pt x="608" y="465"/>
                    <a:pt x="608" y="465"/>
                  </a:cubicBezTo>
                  <a:cubicBezTo>
                    <a:pt x="609" y="466"/>
                    <a:pt x="608" y="467"/>
                    <a:pt x="608" y="468"/>
                  </a:cubicBezTo>
                  <a:cubicBezTo>
                    <a:pt x="608" y="468"/>
                    <a:pt x="608" y="470"/>
                    <a:pt x="608" y="470"/>
                  </a:cubicBezTo>
                  <a:cubicBezTo>
                    <a:pt x="609" y="470"/>
                    <a:pt x="608" y="471"/>
                    <a:pt x="609" y="471"/>
                  </a:cubicBezTo>
                  <a:cubicBezTo>
                    <a:pt x="609" y="472"/>
                    <a:pt x="609" y="473"/>
                    <a:pt x="609" y="474"/>
                  </a:cubicBezTo>
                  <a:cubicBezTo>
                    <a:pt x="609" y="474"/>
                    <a:pt x="608" y="474"/>
                    <a:pt x="608" y="474"/>
                  </a:cubicBezTo>
                  <a:cubicBezTo>
                    <a:pt x="608" y="474"/>
                    <a:pt x="608" y="474"/>
                    <a:pt x="608" y="475"/>
                  </a:cubicBezTo>
                  <a:cubicBezTo>
                    <a:pt x="608" y="475"/>
                    <a:pt x="609" y="474"/>
                    <a:pt x="609" y="474"/>
                  </a:cubicBezTo>
                  <a:cubicBezTo>
                    <a:pt x="609" y="474"/>
                    <a:pt x="609" y="475"/>
                    <a:pt x="609" y="475"/>
                  </a:cubicBezTo>
                  <a:cubicBezTo>
                    <a:pt x="609" y="474"/>
                    <a:pt x="609" y="474"/>
                    <a:pt x="610" y="474"/>
                  </a:cubicBezTo>
                  <a:cubicBezTo>
                    <a:pt x="610" y="476"/>
                    <a:pt x="608" y="474"/>
                    <a:pt x="608" y="476"/>
                  </a:cubicBezTo>
                  <a:cubicBezTo>
                    <a:pt x="607" y="476"/>
                    <a:pt x="607" y="476"/>
                    <a:pt x="607" y="476"/>
                  </a:cubicBezTo>
                  <a:cubicBezTo>
                    <a:pt x="607" y="476"/>
                    <a:pt x="606" y="475"/>
                    <a:pt x="606" y="475"/>
                  </a:cubicBezTo>
                  <a:cubicBezTo>
                    <a:pt x="605" y="474"/>
                    <a:pt x="605" y="474"/>
                    <a:pt x="604" y="474"/>
                  </a:cubicBezTo>
                  <a:cubicBezTo>
                    <a:pt x="603" y="474"/>
                    <a:pt x="603" y="474"/>
                    <a:pt x="602" y="474"/>
                  </a:cubicBezTo>
                  <a:cubicBezTo>
                    <a:pt x="602" y="474"/>
                    <a:pt x="602" y="474"/>
                    <a:pt x="601" y="474"/>
                  </a:cubicBezTo>
                  <a:cubicBezTo>
                    <a:pt x="601" y="474"/>
                    <a:pt x="601" y="474"/>
                    <a:pt x="601" y="474"/>
                  </a:cubicBezTo>
                  <a:cubicBezTo>
                    <a:pt x="600" y="474"/>
                    <a:pt x="600" y="474"/>
                    <a:pt x="600" y="474"/>
                  </a:cubicBezTo>
                  <a:cubicBezTo>
                    <a:pt x="600" y="474"/>
                    <a:pt x="599" y="473"/>
                    <a:pt x="599" y="473"/>
                  </a:cubicBezTo>
                  <a:cubicBezTo>
                    <a:pt x="599" y="472"/>
                    <a:pt x="596" y="472"/>
                    <a:pt x="596" y="472"/>
                  </a:cubicBezTo>
                  <a:cubicBezTo>
                    <a:pt x="596" y="472"/>
                    <a:pt x="596" y="471"/>
                    <a:pt x="595" y="471"/>
                  </a:cubicBezTo>
                  <a:cubicBezTo>
                    <a:pt x="595" y="470"/>
                    <a:pt x="594" y="471"/>
                    <a:pt x="594" y="470"/>
                  </a:cubicBezTo>
                  <a:cubicBezTo>
                    <a:pt x="593" y="470"/>
                    <a:pt x="594" y="470"/>
                    <a:pt x="593" y="470"/>
                  </a:cubicBezTo>
                  <a:cubicBezTo>
                    <a:pt x="593" y="470"/>
                    <a:pt x="593" y="470"/>
                    <a:pt x="593" y="470"/>
                  </a:cubicBezTo>
                  <a:cubicBezTo>
                    <a:pt x="592" y="470"/>
                    <a:pt x="592" y="469"/>
                    <a:pt x="593" y="469"/>
                  </a:cubicBezTo>
                  <a:cubicBezTo>
                    <a:pt x="593" y="469"/>
                    <a:pt x="592" y="468"/>
                    <a:pt x="592" y="468"/>
                  </a:cubicBezTo>
                  <a:cubicBezTo>
                    <a:pt x="592" y="467"/>
                    <a:pt x="592" y="467"/>
                    <a:pt x="592" y="466"/>
                  </a:cubicBezTo>
                  <a:cubicBezTo>
                    <a:pt x="592" y="465"/>
                    <a:pt x="592" y="465"/>
                    <a:pt x="591" y="464"/>
                  </a:cubicBezTo>
                  <a:cubicBezTo>
                    <a:pt x="591" y="464"/>
                    <a:pt x="591" y="464"/>
                    <a:pt x="591" y="464"/>
                  </a:cubicBezTo>
                  <a:cubicBezTo>
                    <a:pt x="591" y="463"/>
                    <a:pt x="591" y="463"/>
                    <a:pt x="591" y="463"/>
                  </a:cubicBezTo>
                  <a:cubicBezTo>
                    <a:pt x="591" y="462"/>
                    <a:pt x="592" y="461"/>
                    <a:pt x="591" y="460"/>
                  </a:cubicBezTo>
                  <a:cubicBezTo>
                    <a:pt x="591" y="460"/>
                    <a:pt x="591" y="459"/>
                    <a:pt x="592" y="459"/>
                  </a:cubicBezTo>
                  <a:cubicBezTo>
                    <a:pt x="592" y="458"/>
                    <a:pt x="591" y="458"/>
                    <a:pt x="591" y="458"/>
                  </a:cubicBezTo>
                  <a:cubicBezTo>
                    <a:pt x="592" y="457"/>
                    <a:pt x="591" y="457"/>
                    <a:pt x="591" y="456"/>
                  </a:cubicBezTo>
                  <a:cubicBezTo>
                    <a:pt x="591" y="456"/>
                    <a:pt x="591" y="456"/>
                    <a:pt x="590" y="456"/>
                  </a:cubicBezTo>
                  <a:cubicBezTo>
                    <a:pt x="590" y="456"/>
                    <a:pt x="590" y="456"/>
                    <a:pt x="589" y="455"/>
                  </a:cubicBezTo>
                  <a:cubicBezTo>
                    <a:pt x="589" y="455"/>
                    <a:pt x="589" y="455"/>
                    <a:pt x="589" y="454"/>
                  </a:cubicBezTo>
                  <a:cubicBezTo>
                    <a:pt x="589" y="454"/>
                    <a:pt x="589" y="453"/>
                    <a:pt x="588" y="453"/>
                  </a:cubicBezTo>
                  <a:cubicBezTo>
                    <a:pt x="588" y="453"/>
                    <a:pt x="588" y="451"/>
                    <a:pt x="588" y="451"/>
                  </a:cubicBezTo>
                  <a:cubicBezTo>
                    <a:pt x="588" y="450"/>
                    <a:pt x="587" y="450"/>
                    <a:pt x="587" y="450"/>
                  </a:cubicBezTo>
                  <a:cubicBezTo>
                    <a:pt x="586" y="449"/>
                    <a:pt x="586" y="449"/>
                    <a:pt x="586" y="448"/>
                  </a:cubicBezTo>
                  <a:cubicBezTo>
                    <a:pt x="586" y="448"/>
                    <a:pt x="586" y="448"/>
                    <a:pt x="586" y="447"/>
                  </a:cubicBezTo>
                  <a:cubicBezTo>
                    <a:pt x="586" y="447"/>
                    <a:pt x="587" y="447"/>
                    <a:pt x="587" y="447"/>
                  </a:cubicBezTo>
                  <a:cubicBezTo>
                    <a:pt x="586" y="447"/>
                    <a:pt x="586" y="447"/>
                    <a:pt x="586" y="446"/>
                  </a:cubicBezTo>
                  <a:cubicBezTo>
                    <a:pt x="586" y="446"/>
                    <a:pt x="586" y="446"/>
                    <a:pt x="586" y="446"/>
                  </a:cubicBezTo>
                  <a:cubicBezTo>
                    <a:pt x="586" y="445"/>
                    <a:pt x="586" y="445"/>
                    <a:pt x="586" y="444"/>
                  </a:cubicBezTo>
                  <a:cubicBezTo>
                    <a:pt x="586" y="443"/>
                    <a:pt x="585" y="443"/>
                    <a:pt x="585" y="442"/>
                  </a:cubicBezTo>
                  <a:cubicBezTo>
                    <a:pt x="585" y="441"/>
                    <a:pt x="585" y="440"/>
                    <a:pt x="585" y="440"/>
                  </a:cubicBezTo>
                  <a:cubicBezTo>
                    <a:pt x="584" y="440"/>
                    <a:pt x="585" y="439"/>
                    <a:pt x="584" y="438"/>
                  </a:cubicBezTo>
                  <a:cubicBezTo>
                    <a:pt x="584" y="438"/>
                    <a:pt x="584" y="438"/>
                    <a:pt x="583" y="438"/>
                  </a:cubicBezTo>
                  <a:cubicBezTo>
                    <a:pt x="583" y="438"/>
                    <a:pt x="583" y="438"/>
                    <a:pt x="583" y="437"/>
                  </a:cubicBezTo>
                  <a:cubicBezTo>
                    <a:pt x="583" y="437"/>
                    <a:pt x="583" y="437"/>
                    <a:pt x="583" y="436"/>
                  </a:cubicBezTo>
                  <a:cubicBezTo>
                    <a:pt x="583" y="436"/>
                    <a:pt x="582" y="436"/>
                    <a:pt x="582" y="436"/>
                  </a:cubicBezTo>
                  <a:cubicBezTo>
                    <a:pt x="582" y="436"/>
                    <a:pt x="582" y="435"/>
                    <a:pt x="582" y="435"/>
                  </a:cubicBezTo>
                  <a:cubicBezTo>
                    <a:pt x="582" y="434"/>
                    <a:pt x="581" y="435"/>
                    <a:pt x="581" y="435"/>
                  </a:cubicBezTo>
                  <a:cubicBezTo>
                    <a:pt x="581" y="435"/>
                    <a:pt x="581" y="434"/>
                    <a:pt x="581" y="434"/>
                  </a:cubicBezTo>
                  <a:cubicBezTo>
                    <a:pt x="580" y="434"/>
                    <a:pt x="580" y="433"/>
                    <a:pt x="580" y="433"/>
                  </a:cubicBezTo>
                  <a:cubicBezTo>
                    <a:pt x="580" y="433"/>
                    <a:pt x="580" y="433"/>
                    <a:pt x="580" y="433"/>
                  </a:cubicBezTo>
                  <a:cubicBezTo>
                    <a:pt x="579" y="433"/>
                    <a:pt x="580" y="433"/>
                    <a:pt x="579" y="433"/>
                  </a:cubicBezTo>
                  <a:cubicBezTo>
                    <a:pt x="579" y="433"/>
                    <a:pt x="579" y="433"/>
                    <a:pt x="579" y="433"/>
                  </a:cubicBezTo>
                  <a:cubicBezTo>
                    <a:pt x="579" y="433"/>
                    <a:pt x="578" y="433"/>
                    <a:pt x="578" y="433"/>
                  </a:cubicBezTo>
                  <a:cubicBezTo>
                    <a:pt x="577" y="433"/>
                    <a:pt x="577" y="433"/>
                    <a:pt x="576" y="433"/>
                  </a:cubicBezTo>
                  <a:cubicBezTo>
                    <a:pt x="576" y="433"/>
                    <a:pt x="575" y="433"/>
                    <a:pt x="575" y="433"/>
                  </a:cubicBezTo>
                  <a:cubicBezTo>
                    <a:pt x="574" y="433"/>
                    <a:pt x="573" y="432"/>
                    <a:pt x="573" y="432"/>
                  </a:cubicBezTo>
                  <a:cubicBezTo>
                    <a:pt x="572" y="432"/>
                    <a:pt x="572" y="433"/>
                    <a:pt x="571" y="433"/>
                  </a:cubicBezTo>
                  <a:cubicBezTo>
                    <a:pt x="570" y="433"/>
                    <a:pt x="570" y="433"/>
                    <a:pt x="570" y="433"/>
                  </a:cubicBezTo>
                  <a:cubicBezTo>
                    <a:pt x="569" y="433"/>
                    <a:pt x="569" y="433"/>
                    <a:pt x="569" y="434"/>
                  </a:cubicBezTo>
                  <a:cubicBezTo>
                    <a:pt x="568" y="435"/>
                    <a:pt x="567" y="436"/>
                    <a:pt x="566" y="437"/>
                  </a:cubicBezTo>
                  <a:cubicBezTo>
                    <a:pt x="566" y="437"/>
                    <a:pt x="566" y="438"/>
                    <a:pt x="565" y="438"/>
                  </a:cubicBezTo>
                  <a:cubicBezTo>
                    <a:pt x="565" y="438"/>
                    <a:pt x="565" y="439"/>
                    <a:pt x="565" y="439"/>
                  </a:cubicBezTo>
                  <a:cubicBezTo>
                    <a:pt x="565" y="439"/>
                    <a:pt x="564" y="439"/>
                    <a:pt x="564" y="440"/>
                  </a:cubicBezTo>
                  <a:cubicBezTo>
                    <a:pt x="564" y="440"/>
                    <a:pt x="563" y="440"/>
                    <a:pt x="563" y="440"/>
                  </a:cubicBezTo>
                  <a:cubicBezTo>
                    <a:pt x="563" y="441"/>
                    <a:pt x="562" y="441"/>
                    <a:pt x="562" y="442"/>
                  </a:cubicBezTo>
                  <a:cubicBezTo>
                    <a:pt x="562" y="442"/>
                    <a:pt x="561" y="442"/>
                    <a:pt x="561" y="442"/>
                  </a:cubicBezTo>
                  <a:cubicBezTo>
                    <a:pt x="560" y="442"/>
                    <a:pt x="560" y="441"/>
                    <a:pt x="560" y="441"/>
                  </a:cubicBezTo>
                  <a:cubicBezTo>
                    <a:pt x="559" y="441"/>
                    <a:pt x="559" y="441"/>
                    <a:pt x="559" y="440"/>
                  </a:cubicBezTo>
                  <a:cubicBezTo>
                    <a:pt x="558" y="440"/>
                    <a:pt x="558" y="440"/>
                    <a:pt x="557" y="440"/>
                  </a:cubicBezTo>
                  <a:cubicBezTo>
                    <a:pt x="557" y="439"/>
                    <a:pt x="557" y="439"/>
                    <a:pt x="557" y="439"/>
                  </a:cubicBezTo>
                  <a:cubicBezTo>
                    <a:pt x="556" y="438"/>
                    <a:pt x="556" y="438"/>
                    <a:pt x="555" y="438"/>
                  </a:cubicBezTo>
                  <a:cubicBezTo>
                    <a:pt x="555" y="438"/>
                    <a:pt x="554" y="438"/>
                    <a:pt x="554" y="437"/>
                  </a:cubicBezTo>
                  <a:cubicBezTo>
                    <a:pt x="553" y="436"/>
                    <a:pt x="552" y="436"/>
                    <a:pt x="552" y="435"/>
                  </a:cubicBezTo>
                  <a:cubicBezTo>
                    <a:pt x="551" y="434"/>
                    <a:pt x="551" y="433"/>
                    <a:pt x="551" y="432"/>
                  </a:cubicBezTo>
                  <a:cubicBezTo>
                    <a:pt x="551" y="431"/>
                    <a:pt x="551" y="431"/>
                    <a:pt x="551" y="430"/>
                  </a:cubicBezTo>
                  <a:cubicBezTo>
                    <a:pt x="551" y="430"/>
                    <a:pt x="551" y="429"/>
                    <a:pt x="551" y="428"/>
                  </a:cubicBezTo>
                  <a:cubicBezTo>
                    <a:pt x="551" y="428"/>
                    <a:pt x="551" y="428"/>
                    <a:pt x="551" y="427"/>
                  </a:cubicBezTo>
                  <a:cubicBezTo>
                    <a:pt x="551" y="427"/>
                    <a:pt x="551" y="426"/>
                    <a:pt x="551" y="426"/>
                  </a:cubicBezTo>
                  <a:cubicBezTo>
                    <a:pt x="551" y="425"/>
                    <a:pt x="551" y="425"/>
                    <a:pt x="550" y="424"/>
                  </a:cubicBezTo>
                  <a:cubicBezTo>
                    <a:pt x="550" y="424"/>
                    <a:pt x="550" y="424"/>
                    <a:pt x="550" y="423"/>
                  </a:cubicBezTo>
                  <a:cubicBezTo>
                    <a:pt x="550" y="423"/>
                    <a:pt x="549" y="423"/>
                    <a:pt x="549" y="422"/>
                  </a:cubicBezTo>
                  <a:cubicBezTo>
                    <a:pt x="549" y="422"/>
                    <a:pt x="549" y="422"/>
                    <a:pt x="548" y="422"/>
                  </a:cubicBezTo>
                  <a:cubicBezTo>
                    <a:pt x="547" y="421"/>
                    <a:pt x="547" y="421"/>
                    <a:pt x="546" y="420"/>
                  </a:cubicBezTo>
                  <a:cubicBezTo>
                    <a:pt x="546" y="419"/>
                    <a:pt x="546" y="418"/>
                    <a:pt x="545" y="418"/>
                  </a:cubicBezTo>
                  <a:cubicBezTo>
                    <a:pt x="544" y="417"/>
                    <a:pt x="544" y="416"/>
                    <a:pt x="544" y="416"/>
                  </a:cubicBezTo>
                  <a:cubicBezTo>
                    <a:pt x="544" y="415"/>
                    <a:pt x="543" y="415"/>
                    <a:pt x="542" y="415"/>
                  </a:cubicBezTo>
                  <a:cubicBezTo>
                    <a:pt x="542" y="414"/>
                    <a:pt x="542" y="414"/>
                    <a:pt x="541" y="413"/>
                  </a:cubicBezTo>
                  <a:cubicBezTo>
                    <a:pt x="541" y="412"/>
                    <a:pt x="541" y="411"/>
                    <a:pt x="541" y="411"/>
                  </a:cubicBezTo>
                  <a:cubicBezTo>
                    <a:pt x="540" y="411"/>
                    <a:pt x="539" y="411"/>
                    <a:pt x="538" y="411"/>
                  </a:cubicBezTo>
                  <a:cubicBezTo>
                    <a:pt x="537" y="411"/>
                    <a:pt x="535" y="411"/>
                    <a:pt x="533" y="411"/>
                  </a:cubicBezTo>
                  <a:cubicBezTo>
                    <a:pt x="531" y="411"/>
                    <a:pt x="529" y="411"/>
                    <a:pt x="526" y="411"/>
                  </a:cubicBezTo>
                  <a:cubicBezTo>
                    <a:pt x="526" y="411"/>
                    <a:pt x="525" y="411"/>
                    <a:pt x="524" y="411"/>
                  </a:cubicBezTo>
                  <a:cubicBezTo>
                    <a:pt x="524" y="412"/>
                    <a:pt x="524" y="412"/>
                    <a:pt x="524" y="413"/>
                  </a:cubicBezTo>
                  <a:cubicBezTo>
                    <a:pt x="524" y="413"/>
                    <a:pt x="523" y="414"/>
                    <a:pt x="523" y="415"/>
                  </a:cubicBezTo>
                  <a:cubicBezTo>
                    <a:pt x="523" y="416"/>
                    <a:pt x="522" y="416"/>
                    <a:pt x="521" y="416"/>
                  </a:cubicBezTo>
                  <a:cubicBezTo>
                    <a:pt x="520" y="416"/>
                    <a:pt x="519" y="416"/>
                    <a:pt x="518" y="416"/>
                  </a:cubicBezTo>
                  <a:cubicBezTo>
                    <a:pt x="516" y="416"/>
                    <a:pt x="514" y="416"/>
                    <a:pt x="512" y="416"/>
                  </a:cubicBezTo>
                  <a:cubicBezTo>
                    <a:pt x="512" y="416"/>
                    <a:pt x="511" y="416"/>
                    <a:pt x="510" y="416"/>
                  </a:cubicBezTo>
                  <a:cubicBezTo>
                    <a:pt x="507" y="416"/>
                    <a:pt x="503" y="416"/>
                    <a:pt x="500" y="416"/>
                  </a:cubicBezTo>
                  <a:cubicBezTo>
                    <a:pt x="498" y="416"/>
                    <a:pt x="496" y="416"/>
                    <a:pt x="494" y="415"/>
                  </a:cubicBezTo>
                  <a:cubicBezTo>
                    <a:pt x="493" y="414"/>
                    <a:pt x="491" y="413"/>
                    <a:pt x="489" y="413"/>
                  </a:cubicBezTo>
                  <a:cubicBezTo>
                    <a:pt x="481" y="409"/>
                    <a:pt x="474" y="406"/>
                    <a:pt x="466" y="403"/>
                  </a:cubicBezTo>
                  <a:cubicBezTo>
                    <a:pt x="466" y="403"/>
                    <a:pt x="467" y="402"/>
                    <a:pt x="467" y="402"/>
                  </a:cubicBezTo>
                  <a:cubicBezTo>
                    <a:pt x="467" y="401"/>
                    <a:pt x="468" y="401"/>
                    <a:pt x="468" y="401"/>
                  </a:cubicBezTo>
                  <a:cubicBezTo>
                    <a:pt x="460" y="401"/>
                    <a:pt x="453" y="402"/>
                    <a:pt x="445" y="403"/>
                  </a:cubicBezTo>
                  <a:cubicBezTo>
                    <a:pt x="445" y="403"/>
                    <a:pt x="445" y="401"/>
                    <a:pt x="445" y="401"/>
                  </a:cubicBezTo>
                  <a:cubicBezTo>
                    <a:pt x="445" y="401"/>
                    <a:pt x="445" y="402"/>
                    <a:pt x="445" y="402"/>
                  </a:cubicBezTo>
                  <a:cubicBezTo>
                    <a:pt x="445" y="402"/>
                    <a:pt x="445" y="402"/>
                    <a:pt x="445" y="401"/>
                  </a:cubicBezTo>
                  <a:cubicBezTo>
                    <a:pt x="445" y="401"/>
                    <a:pt x="445" y="400"/>
                    <a:pt x="445" y="401"/>
                  </a:cubicBezTo>
                  <a:cubicBezTo>
                    <a:pt x="445" y="401"/>
                    <a:pt x="445" y="401"/>
                    <a:pt x="444" y="401"/>
                  </a:cubicBezTo>
                  <a:cubicBezTo>
                    <a:pt x="444" y="401"/>
                    <a:pt x="445" y="398"/>
                    <a:pt x="446" y="398"/>
                  </a:cubicBezTo>
                  <a:cubicBezTo>
                    <a:pt x="446" y="397"/>
                    <a:pt x="446" y="395"/>
                    <a:pt x="445" y="394"/>
                  </a:cubicBezTo>
                  <a:cubicBezTo>
                    <a:pt x="445" y="393"/>
                    <a:pt x="444" y="393"/>
                    <a:pt x="444" y="392"/>
                  </a:cubicBezTo>
                  <a:cubicBezTo>
                    <a:pt x="443" y="392"/>
                    <a:pt x="443" y="391"/>
                    <a:pt x="443" y="391"/>
                  </a:cubicBezTo>
                  <a:cubicBezTo>
                    <a:pt x="442" y="391"/>
                    <a:pt x="442" y="389"/>
                    <a:pt x="441" y="389"/>
                  </a:cubicBezTo>
                  <a:cubicBezTo>
                    <a:pt x="440" y="389"/>
                    <a:pt x="440" y="390"/>
                    <a:pt x="439" y="390"/>
                  </a:cubicBezTo>
                  <a:cubicBezTo>
                    <a:pt x="439" y="390"/>
                    <a:pt x="439" y="389"/>
                    <a:pt x="439" y="389"/>
                  </a:cubicBezTo>
                  <a:cubicBezTo>
                    <a:pt x="439" y="388"/>
                    <a:pt x="439" y="388"/>
                    <a:pt x="439" y="388"/>
                  </a:cubicBezTo>
                  <a:cubicBezTo>
                    <a:pt x="439" y="387"/>
                    <a:pt x="439" y="387"/>
                    <a:pt x="439" y="386"/>
                  </a:cubicBezTo>
                  <a:cubicBezTo>
                    <a:pt x="438" y="386"/>
                    <a:pt x="437" y="386"/>
                    <a:pt x="436" y="386"/>
                  </a:cubicBezTo>
                  <a:cubicBezTo>
                    <a:pt x="436" y="386"/>
                    <a:pt x="435" y="386"/>
                    <a:pt x="434" y="386"/>
                  </a:cubicBezTo>
                  <a:cubicBezTo>
                    <a:pt x="434" y="386"/>
                    <a:pt x="433" y="385"/>
                    <a:pt x="434" y="385"/>
                  </a:cubicBezTo>
                  <a:cubicBezTo>
                    <a:pt x="433" y="385"/>
                    <a:pt x="433" y="384"/>
                    <a:pt x="433" y="384"/>
                  </a:cubicBezTo>
                  <a:cubicBezTo>
                    <a:pt x="433" y="383"/>
                    <a:pt x="432" y="383"/>
                    <a:pt x="432" y="383"/>
                  </a:cubicBezTo>
                  <a:cubicBezTo>
                    <a:pt x="432" y="382"/>
                    <a:pt x="431" y="382"/>
                    <a:pt x="430" y="382"/>
                  </a:cubicBezTo>
                  <a:cubicBezTo>
                    <a:pt x="430" y="382"/>
                    <a:pt x="429" y="382"/>
                    <a:pt x="429" y="382"/>
                  </a:cubicBezTo>
                  <a:cubicBezTo>
                    <a:pt x="429" y="382"/>
                    <a:pt x="429" y="382"/>
                    <a:pt x="429" y="382"/>
                  </a:cubicBezTo>
                  <a:cubicBezTo>
                    <a:pt x="428" y="382"/>
                    <a:pt x="428" y="382"/>
                    <a:pt x="428" y="382"/>
                  </a:cubicBezTo>
                  <a:cubicBezTo>
                    <a:pt x="427" y="381"/>
                    <a:pt x="426" y="381"/>
                    <a:pt x="426" y="381"/>
                  </a:cubicBezTo>
                  <a:cubicBezTo>
                    <a:pt x="425" y="381"/>
                    <a:pt x="424" y="381"/>
                    <a:pt x="424" y="382"/>
                  </a:cubicBezTo>
                  <a:cubicBezTo>
                    <a:pt x="423" y="382"/>
                    <a:pt x="423" y="381"/>
                    <a:pt x="423" y="381"/>
                  </a:cubicBezTo>
                  <a:cubicBezTo>
                    <a:pt x="423" y="381"/>
                    <a:pt x="422" y="380"/>
                    <a:pt x="422" y="380"/>
                  </a:cubicBezTo>
                  <a:cubicBezTo>
                    <a:pt x="422" y="379"/>
                    <a:pt x="423" y="379"/>
                    <a:pt x="423" y="379"/>
                  </a:cubicBezTo>
                  <a:cubicBezTo>
                    <a:pt x="423" y="379"/>
                    <a:pt x="423" y="378"/>
                    <a:pt x="423" y="378"/>
                  </a:cubicBezTo>
                  <a:cubicBezTo>
                    <a:pt x="423" y="378"/>
                    <a:pt x="424" y="377"/>
                    <a:pt x="424" y="377"/>
                  </a:cubicBezTo>
                  <a:cubicBezTo>
                    <a:pt x="424" y="377"/>
                    <a:pt x="423" y="376"/>
                    <a:pt x="424" y="376"/>
                  </a:cubicBezTo>
                  <a:cubicBezTo>
                    <a:pt x="424" y="376"/>
                    <a:pt x="425" y="375"/>
                    <a:pt x="425" y="374"/>
                  </a:cubicBezTo>
                  <a:cubicBezTo>
                    <a:pt x="425" y="374"/>
                    <a:pt x="424" y="374"/>
                    <a:pt x="424" y="374"/>
                  </a:cubicBezTo>
                  <a:cubicBezTo>
                    <a:pt x="424" y="374"/>
                    <a:pt x="423" y="373"/>
                    <a:pt x="423" y="373"/>
                  </a:cubicBezTo>
                  <a:cubicBezTo>
                    <a:pt x="423" y="372"/>
                    <a:pt x="424" y="372"/>
                    <a:pt x="424" y="372"/>
                  </a:cubicBezTo>
                  <a:cubicBezTo>
                    <a:pt x="424" y="372"/>
                    <a:pt x="424" y="372"/>
                    <a:pt x="424" y="371"/>
                  </a:cubicBezTo>
                  <a:cubicBezTo>
                    <a:pt x="424" y="371"/>
                    <a:pt x="424" y="371"/>
                    <a:pt x="423" y="370"/>
                  </a:cubicBezTo>
                  <a:cubicBezTo>
                    <a:pt x="422" y="370"/>
                    <a:pt x="423" y="369"/>
                    <a:pt x="422" y="369"/>
                  </a:cubicBezTo>
                  <a:cubicBezTo>
                    <a:pt x="421" y="368"/>
                    <a:pt x="422" y="368"/>
                    <a:pt x="422" y="367"/>
                  </a:cubicBezTo>
                  <a:cubicBezTo>
                    <a:pt x="422" y="367"/>
                    <a:pt x="421" y="366"/>
                    <a:pt x="421" y="366"/>
                  </a:cubicBezTo>
                  <a:cubicBezTo>
                    <a:pt x="421" y="365"/>
                    <a:pt x="422" y="365"/>
                    <a:pt x="421" y="364"/>
                  </a:cubicBezTo>
                  <a:cubicBezTo>
                    <a:pt x="420" y="364"/>
                    <a:pt x="421" y="364"/>
                    <a:pt x="421" y="363"/>
                  </a:cubicBezTo>
                  <a:cubicBezTo>
                    <a:pt x="421" y="363"/>
                    <a:pt x="420" y="362"/>
                    <a:pt x="420" y="362"/>
                  </a:cubicBezTo>
                  <a:cubicBezTo>
                    <a:pt x="419" y="362"/>
                    <a:pt x="419" y="361"/>
                    <a:pt x="420" y="360"/>
                  </a:cubicBezTo>
                  <a:cubicBezTo>
                    <a:pt x="420" y="360"/>
                    <a:pt x="420" y="359"/>
                    <a:pt x="420" y="359"/>
                  </a:cubicBezTo>
                  <a:cubicBezTo>
                    <a:pt x="420" y="359"/>
                    <a:pt x="420" y="358"/>
                    <a:pt x="420" y="358"/>
                  </a:cubicBezTo>
                  <a:cubicBezTo>
                    <a:pt x="420" y="358"/>
                    <a:pt x="421" y="358"/>
                    <a:pt x="421" y="358"/>
                  </a:cubicBezTo>
                  <a:cubicBezTo>
                    <a:pt x="422" y="358"/>
                    <a:pt x="422" y="357"/>
                    <a:pt x="422" y="357"/>
                  </a:cubicBezTo>
                  <a:cubicBezTo>
                    <a:pt x="422" y="357"/>
                    <a:pt x="422" y="357"/>
                    <a:pt x="422" y="357"/>
                  </a:cubicBezTo>
                  <a:cubicBezTo>
                    <a:pt x="423" y="357"/>
                    <a:pt x="422" y="356"/>
                    <a:pt x="422" y="356"/>
                  </a:cubicBezTo>
                  <a:cubicBezTo>
                    <a:pt x="423" y="356"/>
                    <a:pt x="423" y="354"/>
                    <a:pt x="422" y="354"/>
                  </a:cubicBezTo>
                  <a:cubicBezTo>
                    <a:pt x="422" y="354"/>
                    <a:pt x="421" y="354"/>
                    <a:pt x="420" y="354"/>
                  </a:cubicBezTo>
                  <a:cubicBezTo>
                    <a:pt x="420" y="353"/>
                    <a:pt x="420" y="353"/>
                    <a:pt x="420" y="352"/>
                  </a:cubicBezTo>
                  <a:cubicBezTo>
                    <a:pt x="419" y="351"/>
                    <a:pt x="420" y="350"/>
                    <a:pt x="420" y="349"/>
                  </a:cubicBezTo>
                  <a:cubicBezTo>
                    <a:pt x="420" y="348"/>
                    <a:pt x="420" y="348"/>
                    <a:pt x="420" y="348"/>
                  </a:cubicBezTo>
                  <a:cubicBezTo>
                    <a:pt x="420" y="347"/>
                    <a:pt x="421" y="347"/>
                    <a:pt x="421" y="346"/>
                  </a:cubicBezTo>
                  <a:cubicBezTo>
                    <a:pt x="421" y="345"/>
                    <a:pt x="422" y="345"/>
                    <a:pt x="422" y="345"/>
                  </a:cubicBezTo>
                  <a:cubicBezTo>
                    <a:pt x="423" y="345"/>
                    <a:pt x="422" y="345"/>
                    <a:pt x="422" y="346"/>
                  </a:cubicBezTo>
                  <a:cubicBezTo>
                    <a:pt x="422" y="346"/>
                    <a:pt x="421" y="347"/>
                    <a:pt x="422" y="347"/>
                  </a:cubicBezTo>
                  <a:cubicBezTo>
                    <a:pt x="422" y="347"/>
                    <a:pt x="423" y="348"/>
                    <a:pt x="423" y="348"/>
                  </a:cubicBezTo>
                  <a:cubicBezTo>
                    <a:pt x="423" y="348"/>
                    <a:pt x="424" y="349"/>
                    <a:pt x="424" y="349"/>
                  </a:cubicBezTo>
                  <a:cubicBezTo>
                    <a:pt x="424" y="348"/>
                    <a:pt x="424" y="348"/>
                    <a:pt x="424" y="348"/>
                  </a:cubicBezTo>
                  <a:cubicBezTo>
                    <a:pt x="423" y="347"/>
                    <a:pt x="424" y="347"/>
                    <a:pt x="424" y="346"/>
                  </a:cubicBezTo>
                  <a:cubicBezTo>
                    <a:pt x="424" y="346"/>
                    <a:pt x="423" y="345"/>
                    <a:pt x="424" y="345"/>
                  </a:cubicBezTo>
                  <a:cubicBezTo>
                    <a:pt x="423" y="345"/>
                    <a:pt x="424" y="344"/>
                    <a:pt x="423" y="344"/>
                  </a:cubicBezTo>
                  <a:cubicBezTo>
                    <a:pt x="423" y="343"/>
                    <a:pt x="425" y="342"/>
                    <a:pt x="425" y="342"/>
                  </a:cubicBezTo>
                  <a:cubicBezTo>
                    <a:pt x="425" y="342"/>
                    <a:pt x="425" y="342"/>
                    <a:pt x="426" y="342"/>
                  </a:cubicBezTo>
                  <a:cubicBezTo>
                    <a:pt x="426" y="342"/>
                    <a:pt x="427" y="342"/>
                    <a:pt x="427" y="342"/>
                  </a:cubicBezTo>
                  <a:cubicBezTo>
                    <a:pt x="428" y="342"/>
                    <a:pt x="429" y="343"/>
                    <a:pt x="430" y="342"/>
                  </a:cubicBezTo>
                  <a:cubicBezTo>
                    <a:pt x="430" y="342"/>
                    <a:pt x="431" y="342"/>
                    <a:pt x="431" y="342"/>
                  </a:cubicBezTo>
                  <a:cubicBezTo>
                    <a:pt x="432" y="342"/>
                    <a:pt x="432" y="343"/>
                    <a:pt x="432" y="343"/>
                  </a:cubicBezTo>
                  <a:cubicBezTo>
                    <a:pt x="432" y="343"/>
                    <a:pt x="432" y="341"/>
                    <a:pt x="431" y="341"/>
                  </a:cubicBezTo>
                  <a:cubicBezTo>
                    <a:pt x="431" y="342"/>
                    <a:pt x="430" y="342"/>
                    <a:pt x="430" y="342"/>
                  </a:cubicBezTo>
                  <a:cubicBezTo>
                    <a:pt x="430" y="342"/>
                    <a:pt x="431" y="341"/>
                    <a:pt x="431" y="341"/>
                  </a:cubicBezTo>
                  <a:cubicBezTo>
                    <a:pt x="430" y="341"/>
                    <a:pt x="430" y="342"/>
                    <a:pt x="429" y="342"/>
                  </a:cubicBezTo>
                  <a:cubicBezTo>
                    <a:pt x="429" y="342"/>
                    <a:pt x="429" y="342"/>
                    <a:pt x="428" y="342"/>
                  </a:cubicBezTo>
                  <a:cubicBezTo>
                    <a:pt x="428" y="342"/>
                    <a:pt x="428" y="342"/>
                    <a:pt x="428" y="342"/>
                  </a:cubicBezTo>
                  <a:cubicBezTo>
                    <a:pt x="428" y="342"/>
                    <a:pt x="428" y="342"/>
                    <a:pt x="428" y="341"/>
                  </a:cubicBezTo>
                  <a:cubicBezTo>
                    <a:pt x="428" y="341"/>
                    <a:pt x="427" y="342"/>
                    <a:pt x="427" y="342"/>
                  </a:cubicBezTo>
                  <a:cubicBezTo>
                    <a:pt x="426" y="342"/>
                    <a:pt x="425" y="342"/>
                    <a:pt x="425" y="341"/>
                  </a:cubicBezTo>
                  <a:cubicBezTo>
                    <a:pt x="425" y="341"/>
                    <a:pt x="424" y="341"/>
                    <a:pt x="424" y="341"/>
                  </a:cubicBezTo>
                  <a:cubicBezTo>
                    <a:pt x="423" y="342"/>
                    <a:pt x="423" y="342"/>
                    <a:pt x="423" y="342"/>
                  </a:cubicBezTo>
                  <a:cubicBezTo>
                    <a:pt x="423" y="343"/>
                    <a:pt x="422" y="343"/>
                    <a:pt x="423" y="344"/>
                  </a:cubicBezTo>
                  <a:cubicBezTo>
                    <a:pt x="423" y="344"/>
                    <a:pt x="422" y="345"/>
                    <a:pt x="422" y="345"/>
                  </a:cubicBezTo>
                  <a:cubicBezTo>
                    <a:pt x="421" y="345"/>
                    <a:pt x="421" y="344"/>
                    <a:pt x="421" y="343"/>
                  </a:cubicBezTo>
                  <a:cubicBezTo>
                    <a:pt x="420" y="344"/>
                    <a:pt x="420" y="343"/>
                    <a:pt x="420" y="343"/>
                  </a:cubicBezTo>
                  <a:cubicBezTo>
                    <a:pt x="420" y="343"/>
                    <a:pt x="419" y="342"/>
                    <a:pt x="419" y="342"/>
                  </a:cubicBezTo>
                  <a:cubicBezTo>
                    <a:pt x="419" y="342"/>
                    <a:pt x="419" y="343"/>
                    <a:pt x="418" y="343"/>
                  </a:cubicBezTo>
                  <a:cubicBezTo>
                    <a:pt x="419" y="342"/>
                    <a:pt x="420" y="341"/>
                    <a:pt x="420" y="340"/>
                  </a:cubicBezTo>
                  <a:cubicBezTo>
                    <a:pt x="420" y="341"/>
                    <a:pt x="420" y="341"/>
                    <a:pt x="420" y="342"/>
                  </a:cubicBezTo>
                  <a:cubicBezTo>
                    <a:pt x="420" y="341"/>
                    <a:pt x="420" y="339"/>
                    <a:pt x="419" y="339"/>
                  </a:cubicBezTo>
                  <a:cubicBezTo>
                    <a:pt x="420" y="338"/>
                    <a:pt x="420" y="338"/>
                    <a:pt x="419" y="337"/>
                  </a:cubicBezTo>
                  <a:cubicBezTo>
                    <a:pt x="418" y="336"/>
                    <a:pt x="418" y="335"/>
                    <a:pt x="418" y="335"/>
                  </a:cubicBezTo>
                  <a:cubicBezTo>
                    <a:pt x="418" y="334"/>
                    <a:pt x="417" y="333"/>
                    <a:pt x="417" y="332"/>
                  </a:cubicBezTo>
                  <a:cubicBezTo>
                    <a:pt x="418" y="332"/>
                    <a:pt x="418" y="331"/>
                    <a:pt x="418" y="330"/>
                  </a:cubicBezTo>
                  <a:cubicBezTo>
                    <a:pt x="418" y="329"/>
                    <a:pt x="418" y="329"/>
                    <a:pt x="419" y="328"/>
                  </a:cubicBezTo>
                  <a:cubicBezTo>
                    <a:pt x="419" y="327"/>
                    <a:pt x="420" y="326"/>
                    <a:pt x="420" y="326"/>
                  </a:cubicBezTo>
                  <a:cubicBezTo>
                    <a:pt x="421" y="325"/>
                    <a:pt x="421" y="324"/>
                    <a:pt x="421" y="323"/>
                  </a:cubicBezTo>
                  <a:cubicBezTo>
                    <a:pt x="421" y="323"/>
                    <a:pt x="421" y="321"/>
                    <a:pt x="421" y="321"/>
                  </a:cubicBezTo>
                  <a:cubicBezTo>
                    <a:pt x="420" y="321"/>
                    <a:pt x="420" y="320"/>
                    <a:pt x="420" y="319"/>
                  </a:cubicBezTo>
                  <a:cubicBezTo>
                    <a:pt x="420" y="318"/>
                    <a:pt x="419" y="318"/>
                    <a:pt x="420" y="317"/>
                  </a:cubicBezTo>
                  <a:cubicBezTo>
                    <a:pt x="420" y="316"/>
                    <a:pt x="420" y="315"/>
                    <a:pt x="421" y="315"/>
                  </a:cubicBezTo>
                  <a:cubicBezTo>
                    <a:pt x="422" y="314"/>
                    <a:pt x="422" y="313"/>
                    <a:pt x="423" y="313"/>
                  </a:cubicBezTo>
                  <a:cubicBezTo>
                    <a:pt x="423" y="313"/>
                    <a:pt x="423" y="313"/>
                    <a:pt x="423" y="313"/>
                  </a:cubicBezTo>
                  <a:cubicBezTo>
                    <a:pt x="423" y="313"/>
                    <a:pt x="423" y="313"/>
                    <a:pt x="424" y="313"/>
                  </a:cubicBezTo>
                  <a:cubicBezTo>
                    <a:pt x="424" y="312"/>
                    <a:pt x="425" y="312"/>
                    <a:pt x="425" y="311"/>
                  </a:cubicBezTo>
                  <a:cubicBezTo>
                    <a:pt x="425" y="311"/>
                    <a:pt x="424" y="312"/>
                    <a:pt x="424" y="312"/>
                  </a:cubicBezTo>
                  <a:cubicBezTo>
                    <a:pt x="424" y="311"/>
                    <a:pt x="425" y="311"/>
                    <a:pt x="426" y="310"/>
                  </a:cubicBezTo>
                  <a:cubicBezTo>
                    <a:pt x="426" y="309"/>
                    <a:pt x="426" y="309"/>
                    <a:pt x="426" y="308"/>
                  </a:cubicBezTo>
                  <a:cubicBezTo>
                    <a:pt x="427" y="308"/>
                    <a:pt x="428" y="307"/>
                    <a:pt x="428" y="307"/>
                  </a:cubicBezTo>
                  <a:cubicBezTo>
                    <a:pt x="429" y="306"/>
                    <a:pt x="430" y="305"/>
                    <a:pt x="430" y="303"/>
                  </a:cubicBezTo>
                  <a:cubicBezTo>
                    <a:pt x="430" y="303"/>
                    <a:pt x="430" y="302"/>
                    <a:pt x="430" y="302"/>
                  </a:cubicBezTo>
                  <a:cubicBezTo>
                    <a:pt x="430" y="302"/>
                    <a:pt x="430" y="302"/>
                    <a:pt x="430" y="301"/>
                  </a:cubicBezTo>
                  <a:cubicBezTo>
                    <a:pt x="430" y="301"/>
                    <a:pt x="431" y="300"/>
                    <a:pt x="431" y="299"/>
                  </a:cubicBezTo>
                  <a:cubicBezTo>
                    <a:pt x="432" y="299"/>
                    <a:pt x="431" y="299"/>
                    <a:pt x="431" y="298"/>
                  </a:cubicBezTo>
                  <a:cubicBezTo>
                    <a:pt x="431" y="298"/>
                    <a:pt x="431" y="297"/>
                    <a:pt x="431" y="297"/>
                  </a:cubicBezTo>
                  <a:cubicBezTo>
                    <a:pt x="432" y="295"/>
                    <a:pt x="432" y="294"/>
                    <a:pt x="433" y="293"/>
                  </a:cubicBezTo>
                  <a:cubicBezTo>
                    <a:pt x="434" y="293"/>
                    <a:pt x="434" y="292"/>
                    <a:pt x="434" y="292"/>
                  </a:cubicBezTo>
                  <a:cubicBezTo>
                    <a:pt x="434" y="292"/>
                    <a:pt x="434" y="291"/>
                    <a:pt x="434" y="291"/>
                  </a:cubicBezTo>
                  <a:cubicBezTo>
                    <a:pt x="434" y="289"/>
                    <a:pt x="436" y="288"/>
                    <a:pt x="437" y="287"/>
                  </a:cubicBezTo>
                  <a:cubicBezTo>
                    <a:pt x="437" y="287"/>
                    <a:pt x="438" y="286"/>
                    <a:pt x="438" y="285"/>
                  </a:cubicBezTo>
                  <a:cubicBezTo>
                    <a:pt x="439" y="285"/>
                    <a:pt x="439" y="284"/>
                    <a:pt x="440" y="284"/>
                  </a:cubicBezTo>
                  <a:cubicBezTo>
                    <a:pt x="439" y="284"/>
                    <a:pt x="439" y="285"/>
                    <a:pt x="439" y="285"/>
                  </a:cubicBezTo>
                  <a:cubicBezTo>
                    <a:pt x="439" y="285"/>
                    <a:pt x="441" y="283"/>
                    <a:pt x="441" y="284"/>
                  </a:cubicBezTo>
                  <a:cubicBezTo>
                    <a:pt x="441" y="284"/>
                    <a:pt x="441" y="284"/>
                    <a:pt x="441" y="284"/>
                  </a:cubicBezTo>
                  <a:cubicBezTo>
                    <a:pt x="441" y="284"/>
                    <a:pt x="441" y="283"/>
                    <a:pt x="442" y="283"/>
                  </a:cubicBezTo>
                  <a:cubicBezTo>
                    <a:pt x="441" y="283"/>
                    <a:pt x="440" y="284"/>
                    <a:pt x="440" y="284"/>
                  </a:cubicBezTo>
                  <a:cubicBezTo>
                    <a:pt x="441" y="283"/>
                    <a:pt x="442" y="281"/>
                    <a:pt x="444" y="280"/>
                  </a:cubicBezTo>
                  <a:cubicBezTo>
                    <a:pt x="444" y="281"/>
                    <a:pt x="445" y="280"/>
                    <a:pt x="444" y="280"/>
                  </a:cubicBezTo>
                  <a:cubicBezTo>
                    <a:pt x="444" y="280"/>
                    <a:pt x="444" y="280"/>
                    <a:pt x="443" y="281"/>
                  </a:cubicBezTo>
                  <a:cubicBezTo>
                    <a:pt x="444" y="279"/>
                    <a:pt x="445" y="279"/>
                    <a:pt x="445" y="278"/>
                  </a:cubicBezTo>
                  <a:cubicBezTo>
                    <a:pt x="446" y="277"/>
                    <a:pt x="446" y="277"/>
                    <a:pt x="446" y="276"/>
                  </a:cubicBezTo>
                  <a:cubicBezTo>
                    <a:pt x="447" y="276"/>
                    <a:pt x="447" y="275"/>
                    <a:pt x="447" y="275"/>
                  </a:cubicBezTo>
                  <a:cubicBezTo>
                    <a:pt x="448" y="274"/>
                    <a:pt x="449" y="273"/>
                    <a:pt x="449" y="273"/>
                  </a:cubicBezTo>
                  <a:cubicBezTo>
                    <a:pt x="450" y="273"/>
                    <a:pt x="450" y="273"/>
                    <a:pt x="450" y="272"/>
                  </a:cubicBezTo>
                  <a:cubicBezTo>
                    <a:pt x="450" y="272"/>
                    <a:pt x="449" y="273"/>
                    <a:pt x="449" y="272"/>
                  </a:cubicBezTo>
                  <a:cubicBezTo>
                    <a:pt x="449" y="272"/>
                    <a:pt x="450" y="271"/>
                    <a:pt x="450" y="271"/>
                  </a:cubicBezTo>
                  <a:cubicBezTo>
                    <a:pt x="450" y="271"/>
                    <a:pt x="451" y="271"/>
                    <a:pt x="451" y="270"/>
                  </a:cubicBezTo>
                  <a:cubicBezTo>
                    <a:pt x="450" y="271"/>
                    <a:pt x="452" y="269"/>
                    <a:pt x="452" y="269"/>
                  </a:cubicBezTo>
                  <a:cubicBezTo>
                    <a:pt x="452" y="268"/>
                    <a:pt x="453" y="267"/>
                    <a:pt x="454" y="267"/>
                  </a:cubicBezTo>
                  <a:cubicBezTo>
                    <a:pt x="454" y="266"/>
                    <a:pt x="455" y="265"/>
                    <a:pt x="456" y="264"/>
                  </a:cubicBezTo>
                  <a:cubicBezTo>
                    <a:pt x="456" y="263"/>
                    <a:pt x="456" y="262"/>
                    <a:pt x="457" y="262"/>
                  </a:cubicBezTo>
                  <a:cubicBezTo>
                    <a:pt x="457" y="262"/>
                    <a:pt x="457" y="262"/>
                    <a:pt x="457" y="262"/>
                  </a:cubicBezTo>
                  <a:cubicBezTo>
                    <a:pt x="457" y="261"/>
                    <a:pt x="458" y="261"/>
                    <a:pt x="458" y="261"/>
                  </a:cubicBezTo>
                  <a:cubicBezTo>
                    <a:pt x="459" y="261"/>
                    <a:pt x="458" y="261"/>
                    <a:pt x="459" y="260"/>
                  </a:cubicBezTo>
                  <a:cubicBezTo>
                    <a:pt x="458" y="260"/>
                    <a:pt x="458" y="261"/>
                    <a:pt x="458" y="261"/>
                  </a:cubicBezTo>
                  <a:cubicBezTo>
                    <a:pt x="459" y="260"/>
                    <a:pt x="459" y="259"/>
                    <a:pt x="460" y="259"/>
                  </a:cubicBezTo>
                  <a:cubicBezTo>
                    <a:pt x="460" y="259"/>
                    <a:pt x="459" y="259"/>
                    <a:pt x="459" y="259"/>
                  </a:cubicBezTo>
                  <a:cubicBezTo>
                    <a:pt x="460" y="258"/>
                    <a:pt x="460" y="258"/>
                    <a:pt x="460" y="257"/>
                  </a:cubicBezTo>
                  <a:cubicBezTo>
                    <a:pt x="460" y="257"/>
                    <a:pt x="461" y="256"/>
                    <a:pt x="461" y="256"/>
                  </a:cubicBezTo>
                  <a:cubicBezTo>
                    <a:pt x="461" y="256"/>
                    <a:pt x="461" y="256"/>
                    <a:pt x="462" y="255"/>
                  </a:cubicBezTo>
                  <a:cubicBezTo>
                    <a:pt x="462" y="255"/>
                    <a:pt x="462" y="254"/>
                    <a:pt x="462" y="253"/>
                  </a:cubicBezTo>
                  <a:cubicBezTo>
                    <a:pt x="463" y="253"/>
                    <a:pt x="463" y="254"/>
                    <a:pt x="463" y="254"/>
                  </a:cubicBezTo>
                  <a:cubicBezTo>
                    <a:pt x="463" y="254"/>
                    <a:pt x="464" y="254"/>
                    <a:pt x="464" y="254"/>
                  </a:cubicBezTo>
                  <a:cubicBezTo>
                    <a:pt x="464" y="254"/>
                    <a:pt x="463" y="254"/>
                    <a:pt x="463" y="254"/>
                  </a:cubicBezTo>
                  <a:cubicBezTo>
                    <a:pt x="463" y="254"/>
                    <a:pt x="464" y="253"/>
                    <a:pt x="464" y="253"/>
                  </a:cubicBezTo>
                  <a:cubicBezTo>
                    <a:pt x="464" y="253"/>
                    <a:pt x="464" y="254"/>
                    <a:pt x="464" y="254"/>
                  </a:cubicBezTo>
                  <a:cubicBezTo>
                    <a:pt x="465" y="254"/>
                    <a:pt x="465" y="254"/>
                    <a:pt x="466" y="253"/>
                  </a:cubicBezTo>
                  <a:cubicBezTo>
                    <a:pt x="466" y="253"/>
                    <a:pt x="467" y="253"/>
                    <a:pt x="467" y="254"/>
                  </a:cubicBezTo>
                  <a:cubicBezTo>
                    <a:pt x="467" y="255"/>
                    <a:pt x="469" y="254"/>
                    <a:pt x="469" y="254"/>
                  </a:cubicBezTo>
                  <a:cubicBezTo>
                    <a:pt x="469" y="254"/>
                    <a:pt x="468" y="254"/>
                    <a:pt x="468" y="253"/>
                  </a:cubicBezTo>
                  <a:cubicBezTo>
                    <a:pt x="468" y="253"/>
                    <a:pt x="468" y="253"/>
                    <a:pt x="467" y="253"/>
                  </a:cubicBezTo>
                  <a:cubicBezTo>
                    <a:pt x="467" y="253"/>
                    <a:pt x="465" y="253"/>
                    <a:pt x="466" y="252"/>
                  </a:cubicBezTo>
                  <a:cubicBezTo>
                    <a:pt x="465" y="252"/>
                    <a:pt x="464" y="253"/>
                    <a:pt x="463" y="253"/>
                  </a:cubicBezTo>
                  <a:cubicBezTo>
                    <a:pt x="463" y="252"/>
                    <a:pt x="463" y="253"/>
                    <a:pt x="462" y="253"/>
                  </a:cubicBezTo>
                  <a:cubicBezTo>
                    <a:pt x="463" y="252"/>
                    <a:pt x="463" y="251"/>
                    <a:pt x="464" y="250"/>
                  </a:cubicBezTo>
                  <a:cubicBezTo>
                    <a:pt x="464" y="250"/>
                    <a:pt x="465" y="249"/>
                    <a:pt x="465" y="249"/>
                  </a:cubicBezTo>
                  <a:cubicBezTo>
                    <a:pt x="465" y="249"/>
                    <a:pt x="465" y="250"/>
                    <a:pt x="464" y="250"/>
                  </a:cubicBezTo>
                  <a:cubicBezTo>
                    <a:pt x="464" y="250"/>
                    <a:pt x="464" y="251"/>
                    <a:pt x="464" y="251"/>
                  </a:cubicBezTo>
                  <a:cubicBezTo>
                    <a:pt x="463" y="252"/>
                    <a:pt x="464" y="251"/>
                    <a:pt x="465" y="251"/>
                  </a:cubicBezTo>
                  <a:cubicBezTo>
                    <a:pt x="465" y="251"/>
                    <a:pt x="465" y="251"/>
                    <a:pt x="465" y="251"/>
                  </a:cubicBezTo>
                  <a:cubicBezTo>
                    <a:pt x="465" y="251"/>
                    <a:pt x="465" y="250"/>
                    <a:pt x="465" y="250"/>
                  </a:cubicBezTo>
                  <a:cubicBezTo>
                    <a:pt x="466" y="250"/>
                    <a:pt x="466" y="249"/>
                    <a:pt x="466" y="249"/>
                  </a:cubicBezTo>
                  <a:cubicBezTo>
                    <a:pt x="466" y="249"/>
                    <a:pt x="466" y="249"/>
                    <a:pt x="466" y="248"/>
                  </a:cubicBezTo>
                  <a:cubicBezTo>
                    <a:pt x="467" y="248"/>
                    <a:pt x="467" y="248"/>
                    <a:pt x="467" y="248"/>
                  </a:cubicBezTo>
                  <a:cubicBezTo>
                    <a:pt x="467" y="248"/>
                    <a:pt x="468" y="248"/>
                    <a:pt x="467" y="248"/>
                  </a:cubicBezTo>
                  <a:cubicBezTo>
                    <a:pt x="467" y="248"/>
                    <a:pt x="467" y="248"/>
                    <a:pt x="467" y="248"/>
                  </a:cubicBezTo>
                  <a:cubicBezTo>
                    <a:pt x="466" y="248"/>
                    <a:pt x="465" y="248"/>
                    <a:pt x="465" y="247"/>
                  </a:cubicBezTo>
                  <a:cubicBezTo>
                    <a:pt x="466" y="247"/>
                    <a:pt x="466" y="246"/>
                    <a:pt x="466" y="246"/>
                  </a:cubicBezTo>
                  <a:cubicBezTo>
                    <a:pt x="466" y="246"/>
                    <a:pt x="466" y="247"/>
                    <a:pt x="467" y="247"/>
                  </a:cubicBezTo>
                  <a:cubicBezTo>
                    <a:pt x="467" y="246"/>
                    <a:pt x="467" y="246"/>
                    <a:pt x="467" y="246"/>
                  </a:cubicBezTo>
                  <a:cubicBezTo>
                    <a:pt x="467" y="246"/>
                    <a:pt x="467" y="246"/>
                    <a:pt x="468" y="246"/>
                  </a:cubicBezTo>
                  <a:cubicBezTo>
                    <a:pt x="468" y="245"/>
                    <a:pt x="469" y="245"/>
                    <a:pt x="469" y="245"/>
                  </a:cubicBezTo>
                  <a:cubicBezTo>
                    <a:pt x="468" y="245"/>
                    <a:pt x="468" y="245"/>
                    <a:pt x="468" y="244"/>
                  </a:cubicBezTo>
                  <a:cubicBezTo>
                    <a:pt x="468" y="244"/>
                    <a:pt x="466" y="245"/>
                    <a:pt x="466" y="246"/>
                  </a:cubicBezTo>
                  <a:cubicBezTo>
                    <a:pt x="467" y="244"/>
                    <a:pt x="468" y="243"/>
                    <a:pt x="468" y="242"/>
                  </a:cubicBezTo>
                  <a:cubicBezTo>
                    <a:pt x="468" y="241"/>
                    <a:pt x="468" y="240"/>
                    <a:pt x="469" y="239"/>
                  </a:cubicBezTo>
                  <a:cubicBezTo>
                    <a:pt x="469" y="239"/>
                    <a:pt x="469" y="238"/>
                    <a:pt x="470" y="237"/>
                  </a:cubicBezTo>
                  <a:cubicBezTo>
                    <a:pt x="470" y="237"/>
                    <a:pt x="470" y="236"/>
                    <a:pt x="470" y="236"/>
                  </a:cubicBezTo>
                  <a:cubicBezTo>
                    <a:pt x="469" y="234"/>
                    <a:pt x="470" y="234"/>
                    <a:pt x="470" y="233"/>
                  </a:cubicBezTo>
                  <a:cubicBezTo>
                    <a:pt x="471" y="232"/>
                    <a:pt x="471" y="232"/>
                    <a:pt x="472" y="231"/>
                  </a:cubicBezTo>
                  <a:cubicBezTo>
                    <a:pt x="472" y="231"/>
                    <a:pt x="472" y="231"/>
                    <a:pt x="472" y="230"/>
                  </a:cubicBezTo>
                  <a:cubicBezTo>
                    <a:pt x="472" y="230"/>
                    <a:pt x="472" y="230"/>
                    <a:pt x="473" y="230"/>
                  </a:cubicBezTo>
                  <a:cubicBezTo>
                    <a:pt x="473" y="230"/>
                    <a:pt x="474" y="231"/>
                    <a:pt x="474" y="231"/>
                  </a:cubicBezTo>
                  <a:cubicBezTo>
                    <a:pt x="475" y="231"/>
                    <a:pt x="476" y="231"/>
                    <a:pt x="476" y="232"/>
                  </a:cubicBezTo>
                  <a:cubicBezTo>
                    <a:pt x="476" y="232"/>
                    <a:pt x="477" y="232"/>
                    <a:pt x="477" y="232"/>
                  </a:cubicBezTo>
                  <a:cubicBezTo>
                    <a:pt x="479" y="232"/>
                    <a:pt x="480" y="233"/>
                    <a:pt x="481" y="233"/>
                  </a:cubicBezTo>
                  <a:cubicBezTo>
                    <a:pt x="481" y="233"/>
                    <a:pt x="482" y="233"/>
                    <a:pt x="482" y="233"/>
                  </a:cubicBezTo>
                  <a:cubicBezTo>
                    <a:pt x="483" y="233"/>
                    <a:pt x="483" y="232"/>
                    <a:pt x="484" y="232"/>
                  </a:cubicBezTo>
                  <a:cubicBezTo>
                    <a:pt x="484" y="232"/>
                    <a:pt x="484" y="232"/>
                    <a:pt x="484" y="232"/>
                  </a:cubicBezTo>
                  <a:cubicBezTo>
                    <a:pt x="484" y="233"/>
                    <a:pt x="484" y="233"/>
                    <a:pt x="484" y="233"/>
                  </a:cubicBezTo>
                  <a:cubicBezTo>
                    <a:pt x="484" y="233"/>
                    <a:pt x="484" y="234"/>
                    <a:pt x="484" y="234"/>
                  </a:cubicBezTo>
                  <a:cubicBezTo>
                    <a:pt x="484" y="234"/>
                    <a:pt x="485" y="232"/>
                    <a:pt x="485" y="233"/>
                  </a:cubicBezTo>
                  <a:cubicBezTo>
                    <a:pt x="485" y="234"/>
                    <a:pt x="485" y="234"/>
                    <a:pt x="485" y="234"/>
                  </a:cubicBezTo>
                  <a:cubicBezTo>
                    <a:pt x="486" y="234"/>
                    <a:pt x="485" y="233"/>
                    <a:pt x="486" y="233"/>
                  </a:cubicBezTo>
                  <a:cubicBezTo>
                    <a:pt x="486" y="233"/>
                    <a:pt x="487" y="232"/>
                    <a:pt x="487" y="233"/>
                  </a:cubicBezTo>
                  <a:cubicBezTo>
                    <a:pt x="487" y="233"/>
                    <a:pt x="486" y="233"/>
                    <a:pt x="486" y="233"/>
                  </a:cubicBezTo>
                  <a:cubicBezTo>
                    <a:pt x="486" y="234"/>
                    <a:pt x="487" y="235"/>
                    <a:pt x="486" y="236"/>
                  </a:cubicBezTo>
                  <a:cubicBezTo>
                    <a:pt x="485" y="236"/>
                    <a:pt x="485" y="236"/>
                    <a:pt x="484" y="237"/>
                  </a:cubicBezTo>
                  <a:cubicBezTo>
                    <a:pt x="484" y="237"/>
                    <a:pt x="484" y="237"/>
                    <a:pt x="483" y="237"/>
                  </a:cubicBezTo>
                  <a:cubicBezTo>
                    <a:pt x="483" y="237"/>
                    <a:pt x="484" y="236"/>
                    <a:pt x="484" y="236"/>
                  </a:cubicBezTo>
                  <a:cubicBezTo>
                    <a:pt x="484" y="236"/>
                    <a:pt x="484" y="236"/>
                    <a:pt x="484" y="236"/>
                  </a:cubicBezTo>
                  <a:cubicBezTo>
                    <a:pt x="484" y="236"/>
                    <a:pt x="484" y="236"/>
                    <a:pt x="484" y="236"/>
                  </a:cubicBezTo>
                  <a:cubicBezTo>
                    <a:pt x="483" y="236"/>
                    <a:pt x="483" y="237"/>
                    <a:pt x="483" y="237"/>
                  </a:cubicBezTo>
                  <a:cubicBezTo>
                    <a:pt x="482" y="238"/>
                    <a:pt x="482" y="238"/>
                    <a:pt x="482" y="238"/>
                  </a:cubicBezTo>
                  <a:cubicBezTo>
                    <a:pt x="481" y="239"/>
                    <a:pt x="480" y="239"/>
                    <a:pt x="479" y="240"/>
                  </a:cubicBezTo>
                  <a:cubicBezTo>
                    <a:pt x="478" y="241"/>
                    <a:pt x="478" y="241"/>
                    <a:pt x="479" y="241"/>
                  </a:cubicBezTo>
                  <a:cubicBezTo>
                    <a:pt x="480" y="241"/>
                    <a:pt x="481" y="241"/>
                    <a:pt x="481" y="240"/>
                  </a:cubicBezTo>
                  <a:cubicBezTo>
                    <a:pt x="480" y="240"/>
                    <a:pt x="480" y="241"/>
                    <a:pt x="479" y="241"/>
                  </a:cubicBezTo>
                  <a:cubicBezTo>
                    <a:pt x="478" y="241"/>
                    <a:pt x="480" y="239"/>
                    <a:pt x="480" y="239"/>
                  </a:cubicBezTo>
                  <a:cubicBezTo>
                    <a:pt x="481" y="239"/>
                    <a:pt x="481" y="238"/>
                    <a:pt x="482" y="238"/>
                  </a:cubicBezTo>
                  <a:cubicBezTo>
                    <a:pt x="483" y="238"/>
                    <a:pt x="483" y="238"/>
                    <a:pt x="484" y="237"/>
                  </a:cubicBezTo>
                  <a:cubicBezTo>
                    <a:pt x="484" y="237"/>
                    <a:pt x="486" y="235"/>
                    <a:pt x="486" y="236"/>
                  </a:cubicBezTo>
                  <a:cubicBezTo>
                    <a:pt x="487" y="236"/>
                    <a:pt x="487" y="235"/>
                    <a:pt x="487" y="235"/>
                  </a:cubicBezTo>
                  <a:cubicBezTo>
                    <a:pt x="488" y="235"/>
                    <a:pt x="487" y="237"/>
                    <a:pt x="486" y="237"/>
                  </a:cubicBezTo>
                  <a:cubicBezTo>
                    <a:pt x="486" y="237"/>
                    <a:pt x="486" y="237"/>
                    <a:pt x="486" y="237"/>
                  </a:cubicBezTo>
                  <a:cubicBezTo>
                    <a:pt x="486" y="237"/>
                    <a:pt x="485" y="237"/>
                    <a:pt x="485" y="237"/>
                  </a:cubicBezTo>
                  <a:cubicBezTo>
                    <a:pt x="485" y="237"/>
                    <a:pt x="485" y="237"/>
                    <a:pt x="485" y="237"/>
                  </a:cubicBezTo>
                  <a:cubicBezTo>
                    <a:pt x="485" y="237"/>
                    <a:pt x="485" y="238"/>
                    <a:pt x="485" y="238"/>
                  </a:cubicBezTo>
                  <a:cubicBezTo>
                    <a:pt x="484" y="239"/>
                    <a:pt x="484" y="238"/>
                    <a:pt x="484" y="238"/>
                  </a:cubicBezTo>
                  <a:cubicBezTo>
                    <a:pt x="484" y="238"/>
                    <a:pt x="484" y="238"/>
                    <a:pt x="484" y="239"/>
                  </a:cubicBezTo>
                  <a:cubicBezTo>
                    <a:pt x="484" y="239"/>
                    <a:pt x="483" y="239"/>
                    <a:pt x="483" y="239"/>
                  </a:cubicBezTo>
                  <a:cubicBezTo>
                    <a:pt x="483" y="239"/>
                    <a:pt x="485" y="239"/>
                    <a:pt x="485" y="239"/>
                  </a:cubicBezTo>
                  <a:cubicBezTo>
                    <a:pt x="484" y="239"/>
                    <a:pt x="484" y="240"/>
                    <a:pt x="484" y="240"/>
                  </a:cubicBezTo>
                  <a:cubicBezTo>
                    <a:pt x="483" y="241"/>
                    <a:pt x="483" y="241"/>
                    <a:pt x="482" y="242"/>
                  </a:cubicBezTo>
                  <a:cubicBezTo>
                    <a:pt x="482" y="242"/>
                    <a:pt x="481" y="242"/>
                    <a:pt x="482" y="241"/>
                  </a:cubicBezTo>
                  <a:cubicBezTo>
                    <a:pt x="482" y="241"/>
                    <a:pt x="483" y="241"/>
                    <a:pt x="483" y="240"/>
                  </a:cubicBezTo>
                  <a:cubicBezTo>
                    <a:pt x="482" y="241"/>
                    <a:pt x="481" y="241"/>
                    <a:pt x="481" y="242"/>
                  </a:cubicBezTo>
                  <a:cubicBezTo>
                    <a:pt x="481" y="242"/>
                    <a:pt x="481" y="243"/>
                    <a:pt x="480" y="243"/>
                  </a:cubicBezTo>
                  <a:cubicBezTo>
                    <a:pt x="480" y="243"/>
                    <a:pt x="480" y="242"/>
                    <a:pt x="480" y="242"/>
                  </a:cubicBezTo>
                  <a:cubicBezTo>
                    <a:pt x="480" y="242"/>
                    <a:pt x="481" y="242"/>
                    <a:pt x="481" y="241"/>
                  </a:cubicBezTo>
                  <a:cubicBezTo>
                    <a:pt x="481" y="241"/>
                    <a:pt x="481" y="241"/>
                    <a:pt x="481" y="241"/>
                  </a:cubicBezTo>
                  <a:cubicBezTo>
                    <a:pt x="481" y="241"/>
                    <a:pt x="481" y="241"/>
                    <a:pt x="480" y="241"/>
                  </a:cubicBezTo>
                  <a:cubicBezTo>
                    <a:pt x="480" y="242"/>
                    <a:pt x="479" y="242"/>
                    <a:pt x="479" y="242"/>
                  </a:cubicBezTo>
                  <a:cubicBezTo>
                    <a:pt x="479" y="243"/>
                    <a:pt x="478" y="243"/>
                    <a:pt x="478" y="243"/>
                  </a:cubicBezTo>
                  <a:cubicBezTo>
                    <a:pt x="478" y="243"/>
                    <a:pt x="477" y="243"/>
                    <a:pt x="477" y="243"/>
                  </a:cubicBezTo>
                  <a:cubicBezTo>
                    <a:pt x="477" y="243"/>
                    <a:pt x="477" y="243"/>
                    <a:pt x="477" y="243"/>
                  </a:cubicBezTo>
                  <a:cubicBezTo>
                    <a:pt x="477" y="244"/>
                    <a:pt x="477" y="244"/>
                    <a:pt x="477" y="244"/>
                  </a:cubicBezTo>
                  <a:cubicBezTo>
                    <a:pt x="477" y="244"/>
                    <a:pt x="478" y="243"/>
                    <a:pt x="478" y="243"/>
                  </a:cubicBezTo>
                  <a:cubicBezTo>
                    <a:pt x="478" y="243"/>
                    <a:pt x="478" y="244"/>
                    <a:pt x="477" y="244"/>
                  </a:cubicBezTo>
                  <a:cubicBezTo>
                    <a:pt x="478" y="244"/>
                    <a:pt x="478" y="244"/>
                    <a:pt x="478" y="243"/>
                  </a:cubicBezTo>
                  <a:cubicBezTo>
                    <a:pt x="478" y="244"/>
                    <a:pt x="478" y="244"/>
                    <a:pt x="478" y="244"/>
                  </a:cubicBezTo>
                  <a:cubicBezTo>
                    <a:pt x="478" y="244"/>
                    <a:pt x="479" y="243"/>
                    <a:pt x="479" y="243"/>
                  </a:cubicBezTo>
                  <a:cubicBezTo>
                    <a:pt x="479" y="243"/>
                    <a:pt x="479" y="243"/>
                    <a:pt x="479" y="243"/>
                  </a:cubicBezTo>
                  <a:cubicBezTo>
                    <a:pt x="479" y="244"/>
                    <a:pt x="479" y="243"/>
                    <a:pt x="480" y="243"/>
                  </a:cubicBezTo>
                  <a:cubicBezTo>
                    <a:pt x="480" y="243"/>
                    <a:pt x="480" y="244"/>
                    <a:pt x="480" y="244"/>
                  </a:cubicBezTo>
                  <a:cubicBezTo>
                    <a:pt x="481" y="244"/>
                    <a:pt x="482" y="243"/>
                    <a:pt x="482" y="242"/>
                  </a:cubicBezTo>
                  <a:cubicBezTo>
                    <a:pt x="483" y="242"/>
                    <a:pt x="483" y="241"/>
                    <a:pt x="483" y="242"/>
                  </a:cubicBezTo>
                  <a:cubicBezTo>
                    <a:pt x="483" y="242"/>
                    <a:pt x="484" y="242"/>
                    <a:pt x="484" y="242"/>
                  </a:cubicBezTo>
                  <a:cubicBezTo>
                    <a:pt x="484" y="241"/>
                    <a:pt x="485" y="241"/>
                    <a:pt x="485" y="241"/>
                  </a:cubicBezTo>
                  <a:cubicBezTo>
                    <a:pt x="485" y="241"/>
                    <a:pt x="485" y="240"/>
                    <a:pt x="485" y="240"/>
                  </a:cubicBezTo>
                  <a:cubicBezTo>
                    <a:pt x="485" y="240"/>
                    <a:pt x="486" y="239"/>
                    <a:pt x="486" y="239"/>
                  </a:cubicBezTo>
                  <a:cubicBezTo>
                    <a:pt x="486" y="239"/>
                    <a:pt x="486" y="238"/>
                    <a:pt x="486" y="239"/>
                  </a:cubicBezTo>
                  <a:cubicBezTo>
                    <a:pt x="487" y="238"/>
                    <a:pt x="486" y="238"/>
                    <a:pt x="487" y="238"/>
                  </a:cubicBezTo>
                  <a:cubicBezTo>
                    <a:pt x="487" y="237"/>
                    <a:pt x="487" y="237"/>
                    <a:pt x="487" y="237"/>
                  </a:cubicBezTo>
                  <a:cubicBezTo>
                    <a:pt x="488" y="237"/>
                    <a:pt x="487" y="236"/>
                    <a:pt x="488" y="236"/>
                  </a:cubicBezTo>
                  <a:cubicBezTo>
                    <a:pt x="489" y="235"/>
                    <a:pt x="489" y="235"/>
                    <a:pt x="490" y="234"/>
                  </a:cubicBezTo>
                  <a:cubicBezTo>
                    <a:pt x="491" y="234"/>
                    <a:pt x="490" y="234"/>
                    <a:pt x="490" y="233"/>
                  </a:cubicBezTo>
                  <a:cubicBezTo>
                    <a:pt x="490" y="232"/>
                    <a:pt x="491" y="232"/>
                    <a:pt x="491" y="231"/>
                  </a:cubicBezTo>
                  <a:cubicBezTo>
                    <a:pt x="491" y="230"/>
                    <a:pt x="490" y="231"/>
                    <a:pt x="491" y="230"/>
                  </a:cubicBezTo>
                  <a:cubicBezTo>
                    <a:pt x="491" y="229"/>
                    <a:pt x="490" y="230"/>
                    <a:pt x="490" y="230"/>
                  </a:cubicBezTo>
                  <a:cubicBezTo>
                    <a:pt x="489" y="230"/>
                    <a:pt x="490" y="229"/>
                    <a:pt x="490" y="229"/>
                  </a:cubicBezTo>
                  <a:cubicBezTo>
                    <a:pt x="490" y="229"/>
                    <a:pt x="491" y="229"/>
                    <a:pt x="491" y="229"/>
                  </a:cubicBezTo>
                  <a:cubicBezTo>
                    <a:pt x="491" y="229"/>
                    <a:pt x="491" y="230"/>
                    <a:pt x="492" y="229"/>
                  </a:cubicBezTo>
                  <a:cubicBezTo>
                    <a:pt x="492" y="229"/>
                    <a:pt x="492" y="228"/>
                    <a:pt x="492" y="228"/>
                  </a:cubicBezTo>
                  <a:cubicBezTo>
                    <a:pt x="492" y="228"/>
                    <a:pt x="493" y="229"/>
                    <a:pt x="493" y="228"/>
                  </a:cubicBezTo>
                  <a:cubicBezTo>
                    <a:pt x="493" y="227"/>
                    <a:pt x="493" y="227"/>
                    <a:pt x="493" y="227"/>
                  </a:cubicBezTo>
                  <a:cubicBezTo>
                    <a:pt x="494" y="225"/>
                    <a:pt x="492" y="226"/>
                    <a:pt x="492" y="227"/>
                  </a:cubicBezTo>
                  <a:cubicBezTo>
                    <a:pt x="492" y="226"/>
                    <a:pt x="493" y="226"/>
                    <a:pt x="492" y="226"/>
                  </a:cubicBezTo>
                  <a:cubicBezTo>
                    <a:pt x="493" y="225"/>
                    <a:pt x="492" y="225"/>
                    <a:pt x="492" y="225"/>
                  </a:cubicBezTo>
                  <a:cubicBezTo>
                    <a:pt x="493" y="224"/>
                    <a:pt x="492" y="224"/>
                    <a:pt x="492" y="224"/>
                  </a:cubicBezTo>
                  <a:cubicBezTo>
                    <a:pt x="493" y="224"/>
                    <a:pt x="493" y="224"/>
                    <a:pt x="493" y="224"/>
                  </a:cubicBezTo>
                  <a:cubicBezTo>
                    <a:pt x="510" y="224"/>
                    <a:pt x="527" y="224"/>
                    <a:pt x="543" y="224"/>
                  </a:cubicBezTo>
                  <a:cubicBezTo>
                    <a:pt x="577" y="224"/>
                    <a:pt x="610" y="224"/>
                    <a:pt x="644" y="224"/>
                  </a:cubicBezTo>
                  <a:cubicBezTo>
                    <a:pt x="644" y="224"/>
                    <a:pt x="644" y="224"/>
                    <a:pt x="644" y="224"/>
                  </a:cubicBezTo>
                  <a:cubicBezTo>
                    <a:pt x="644" y="223"/>
                    <a:pt x="645" y="223"/>
                    <a:pt x="646" y="224"/>
                  </a:cubicBezTo>
                  <a:cubicBezTo>
                    <a:pt x="648" y="224"/>
                    <a:pt x="649" y="224"/>
                    <a:pt x="651" y="224"/>
                  </a:cubicBezTo>
                  <a:cubicBezTo>
                    <a:pt x="655" y="224"/>
                    <a:pt x="659" y="224"/>
                    <a:pt x="663" y="224"/>
                  </a:cubicBezTo>
                  <a:cubicBezTo>
                    <a:pt x="672" y="224"/>
                    <a:pt x="680" y="224"/>
                    <a:pt x="689" y="224"/>
                  </a:cubicBezTo>
                  <a:cubicBezTo>
                    <a:pt x="697" y="224"/>
                    <a:pt x="705" y="224"/>
                    <a:pt x="714" y="224"/>
                  </a:cubicBezTo>
                  <a:cubicBezTo>
                    <a:pt x="718" y="224"/>
                    <a:pt x="722" y="224"/>
                    <a:pt x="726" y="224"/>
                  </a:cubicBezTo>
                  <a:cubicBezTo>
                    <a:pt x="727" y="224"/>
                    <a:pt x="727" y="224"/>
                    <a:pt x="728" y="223"/>
                  </a:cubicBezTo>
                  <a:cubicBezTo>
                    <a:pt x="728" y="223"/>
                    <a:pt x="728" y="222"/>
                    <a:pt x="728" y="222"/>
                  </a:cubicBezTo>
                  <a:cubicBezTo>
                    <a:pt x="729" y="222"/>
                    <a:pt x="729" y="221"/>
                    <a:pt x="729" y="221"/>
                  </a:cubicBezTo>
                  <a:cubicBezTo>
                    <a:pt x="729" y="221"/>
                    <a:pt x="729" y="220"/>
                    <a:pt x="729" y="220"/>
                  </a:cubicBezTo>
                  <a:cubicBezTo>
                    <a:pt x="730" y="219"/>
                    <a:pt x="730" y="220"/>
                    <a:pt x="730" y="220"/>
                  </a:cubicBezTo>
                  <a:cubicBezTo>
                    <a:pt x="731" y="220"/>
                    <a:pt x="732" y="220"/>
                    <a:pt x="732" y="220"/>
                  </a:cubicBezTo>
                  <a:cubicBezTo>
                    <a:pt x="732" y="221"/>
                    <a:pt x="731" y="222"/>
                    <a:pt x="731" y="223"/>
                  </a:cubicBezTo>
                  <a:cubicBezTo>
                    <a:pt x="731" y="223"/>
                    <a:pt x="731" y="224"/>
                    <a:pt x="730" y="225"/>
                  </a:cubicBezTo>
                  <a:cubicBezTo>
                    <a:pt x="730" y="225"/>
                    <a:pt x="730" y="226"/>
                    <a:pt x="730" y="226"/>
                  </a:cubicBezTo>
                  <a:cubicBezTo>
                    <a:pt x="731" y="227"/>
                    <a:pt x="732" y="227"/>
                    <a:pt x="732" y="227"/>
                  </a:cubicBezTo>
                  <a:cubicBezTo>
                    <a:pt x="733" y="227"/>
                    <a:pt x="733" y="227"/>
                    <a:pt x="733" y="227"/>
                  </a:cubicBezTo>
                  <a:cubicBezTo>
                    <a:pt x="734" y="227"/>
                    <a:pt x="736" y="227"/>
                    <a:pt x="736" y="228"/>
                  </a:cubicBezTo>
                  <a:cubicBezTo>
                    <a:pt x="737" y="228"/>
                    <a:pt x="736" y="228"/>
                    <a:pt x="736" y="229"/>
                  </a:cubicBezTo>
                  <a:cubicBezTo>
                    <a:pt x="737" y="229"/>
                    <a:pt x="738" y="229"/>
                    <a:pt x="739" y="228"/>
                  </a:cubicBezTo>
                  <a:cubicBezTo>
                    <a:pt x="739" y="228"/>
                    <a:pt x="739" y="228"/>
                    <a:pt x="740" y="228"/>
                  </a:cubicBezTo>
                  <a:cubicBezTo>
                    <a:pt x="741" y="228"/>
                    <a:pt x="741" y="227"/>
                    <a:pt x="742" y="227"/>
                  </a:cubicBezTo>
                  <a:cubicBezTo>
                    <a:pt x="742" y="227"/>
                    <a:pt x="743" y="228"/>
                    <a:pt x="743" y="228"/>
                  </a:cubicBezTo>
                  <a:cubicBezTo>
                    <a:pt x="744" y="228"/>
                    <a:pt x="745" y="228"/>
                    <a:pt x="746" y="228"/>
                  </a:cubicBezTo>
                  <a:cubicBezTo>
                    <a:pt x="747" y="229"/>
                    <a:pt x="745" y="229"/>
                    <a:pt x="745" y="229"/>
                  </a:cubicBezTo>
                  <a:cubicBezTo>
                    <a:pt x="745" y="230"/>
                    <a:pt x="746" y="229"/>
                    <a:pt x="746" y="229"/>
                  </a:cubicBezTo>
                  <a:cubicBezTo>
                    <a:pt x="747" y="229"/>
                    <a:pt x="747" y="230"/>
                    <a:pt x="747" y="230"/>
                  </a:cubicBezTo>
                  <a:cubicBezTo>
                    <a:pt x="746" y="231"/>
                    <a:pt x="747" y="232"/>
                    <a:pt x="748" y="231"/>
                  </a:cubicBezTo>
                  <a:cubicBezTo>
                    <a:pt x="748" y="231"/>
                    <a:pt x="748" y="230"/>
                    <a:pt x="749" y="230"/>
                  </a:cubicBezTo>
                  <a:cubicBezTo>
                    <a:pt x="749" y="230"/>
                    <a:pt x="750" y="230"/>
                    <a:pt x="750" y="231"/>
                  </a:cubicBezTo>
                  <a:cubicBezTo>
                    <a:pt x="750" y="232"/>
                    <a:pt x="752" y="232"/>
                    <a:pt x="752" y="233"/>
                  </a:cubicBezTo>
                  <a:cubicBezTo>
                    <a:pt x="751" y="234"/>
                    <a:pt x="753" y="233"/>
                    <a:pt x="752" y="233"/>
                  </a:cubicBezTo>
                  <a:cubicBezTo>
                    <a:pt x="752" y="234"/>
                    <a:pt x="753" y="234"/>
                    <a:pt x="753" y="234"/>
                  </a:cubicBezTo>
                  <a:cubicBezTo>
                    <a:pt x="755" y="234"/>
                    <a:pt x="756" y="233"/>
                    <a:pt x="757" y="232"/>
                  </a:cubicBezTo>
                  <a:cubicBezTo>
                    <a:pt x="758" y="232"/>
                    <a:pt x="759" y="232"/>
                    <a:pt x="759" y="232"/>
                  </a:cubicBezTo>
                  <a:cubicBezTo>
                    <a:pt x="760" y="232"/>
                    <a:pt x="759" y="232"/>
                    <a:pt x="760" y="232"/>
                  </a:cubicBezTo>
                  <a:cubicBezTo>
                    <a:pt x="760" y="233"/>
                    <a:pt x="759" y="233"/>
                    <a:pt x="760" y="233"/>
                  </a:cubicBezTo>
                  <a:cubicBezTo>
                    <a:pt x="760" y="233"/>
                    <a:pt x="761" y="233"/>
                    <a:pt x="761" y="233"/>
                  </a:cubicBezTo>
                  <a:cubicBezTo>
                    <a:pt x="761" y="233"/>
                    <a:pt x="761" y="233"/>
                    <a:pt x="762" y="233"/>
                  </a:cubicBezTo>
                  <a:cubicBezTo>
                    <a:pt x="762" y="233"/>
                    <a:pt x="763" y="233"/>
                    <a:pt x="763" y="233"/>
                  </a:cubicBezTo>
                  <a:cubicBezTo>
                    <a:pt x="764" y="233"/>
                    <a:pt x="765" y="233"/>
                    <a:pt x="766" y="233"/>
                  </a:cubicBezTo>
                  <a:cubicBezTo>
                    <a:pt x="766" y="234"/>
                    <a:pt x="766" y="234"/>
                    <a:pt x="767" y="234"/>
                  </a:cubicBezTo>
                  <a:cubicBezTo>
                    <a:pt x="767" y="234"/>
                    <a:pt x="768" y="234"/>
                    <a:pt x="769" y="234"/>
                  </a:cubicBezTo>
                  <a:cubicBezTo>
                    <a:pt x="769" y="234"/>
                    <a:pt x="768" y="234"/>
                    <a:pt x="768" y="235"/>
                  </a:cubicBezTo>
                  <a:cubicBezTo>
                    <a:pt x="768" y="235"/>
                    <a:pt x="767" y="235"/>
                    <a:pt x="767" y="235"/>
                  </a:cubicBezTo>
                  <a:cubicBezTo>
                    <a:pt x="766" y="235"/>
                    <a:pt x="765" y="236"/>
                    <a:pt x="764" y="236"/>
                  </a:cubicBezTo>
                  <a:cubicBezTo>
                    <a:pt x="763" y="237"/>
                    <a:pt x="761" y="237"/>
                    <a:pt x="759" y="238"/>
                  </a:cubicBezTo>
                  <a:cubicBezTo>
                    <a:pt x="757" y="238"/>
                    <a:pt x="756" y="239"/>
                    <a:pt x="754" y="240"/>
                  </a:cubicBezTo>
                  <a:cubicBezTo>
                    <a:pt x="752" y="241"/>
                    <a:pt x="751" y="242"/>
                    <a:pt x="750" y="243"/>
                  </a:cubicBezTo>
                  <a:cubicBezTo>
                    <a:pt x="748" y="244"/>
                    <a:pt x="746" y="244"/>
                    <a:pt x="745" y="245"/>
                  </a:cubicBezTo>
                  <a:cubicBezTo>
                    <a:pt x="744" y="246"/>
                    <a:pt x="743" y="246"/>
                    <a:pt x="742" y="246"/>
                  </a:cubicBezTo>
                  <a:cubicBezTo>
                    <a:pt x="742" y="247"/>
                    <a:pt x="741" y="247"/>
                    <a:pt x="741" y="247"/>
                  </a:cubicBezTo>
                  <a:cubicBezTo>
                    <a:pt x="740" y="249"/>
                    <a:pt x="744" y="248"/>
                    <a:pt x="744" y="248"/>
                  </a:cubicBezTo>
                  <a:cubicBezTo>
                    <a:pt x="745" y="248"/>
                    <a:pt x="746" y="247"/>
                    <a:pt x="747" y="247"/>
                  </a:cubicBezTo>
                  <a:cubicBezTo>
                    <a:pt x="748" y="247"/>
                    <a:pt x="748" y="246"/>
                    <a:pt x="749" y="246"/>
                  </a:cubicBezTo>
                  <a:cubicBezTo>
                    <a:pt x="749" y="247"/>
                    <a:pt x="750" y="246"/>
                    <a:pt x="750" y="246"/>
                  </a:cubicBezTo>
                  <a:cubicBezTo>
                    <a:pt x="751" y="246"/>
                    <a:pt x="751" y="245"/>
                    <a:pt x="752" y="245"/>
                  </a:cubicBezTo>
                  <a:cubicBezTo>
                    <a:pt x="753" y="245"/>
                    <a:pt x="752" y="246"/>
                    <a:pt x="752" y="247"/>
                  </a:cubicBezTo>
                  <a:cubicBezTo>
                    <a:pt x="752" y="247"/>
                    <a:pt x="751" y="247"/>
                    <a:pt x="751" y="248"/>
                  </a:cubicBezTo>
                  <a:cubicBezTo>
                    <a:pt x="751" y="248"/>
                    <a:pt x="751" y="248"/>
                    <a:pt x="751" y="248"/>
                  </a:cubicBezTo>
                  <a:cubicBezTo>
                    <a:pt x="751" y="248"/>
                    <a:pt x="750" y="249"/>
                    <a:pt x="750" y="249"/>
                  </a:cubicBezTo>
                  <a:cubicBezTo>
                    <a:pt x="749" y="249"/>
                    <a:pt x="752" y="249"/>
                    <a:pt x="752" y="248"/>
                  </a:cubicBezTo>
                  <a:cubicBezTo>
                    <a:pt x="752" y="248"/>
                    <a:pt x="752" y="248"/>
                    <a:pt x="752" y="248"/>
                  </a:cubicBezTo>
                  <a:cubicBezTo>
                    <a:pt x="753" y="249"/>
                    <a:pt x="753" y="249"/>
                    <a:pt x="754" y="249"/>
                  </a:cubicBezTo>
                  <a:cubicBezTo>
                    <a:pt x="754" y="250"/>
                    <a:pt x="755" y="249"/>
                    <a:pt x="755" y="249"/>
                  </a:cubicBezTo>
                  <a:cubicBezTo>
                    <a:pt x="757" y="249"/>
                    <a:pt x="758" y="248"/>
                    <a:pt x="760" y="247"/>
                  </a:cubicBezTo>
                  <a:cubicBezTo>
                    <a:pt x="761" y="247"/>
                    <a:pt x="761" y="247"/>
                    <a:pt x="762" y="247"/>
                  </a:cubicBezTo>
                  <a:cubicBezTo>
                    <a:pt x="763" y="247"/>
                    <a:pt x="764" y="246"/>
                    <a:pt x="765" y="246"/>
                  </a:cubicBezTo>
                  <a:cubicBezTo>
                    <a:pt x="766" y="246"/>
                    <a:pt x="766" y="246"/>
                    <a:pt x="767" y="245"/>
                  </a:cubicBezTo>
                  <a:cubicBezTo>
                    <a:pt x="768" y="245"/>
                    <a:pt x="769" y="245"/>
                    <a:pt x="769" y="245"/>
                  </a:cubicBezTo>
                  <a:cubicBezTo>
                    <a:pt x="770" y="244"/>
                    <a:pt x="771" y="244"/>
                    <a:pt x="771" y="243"/>
                  </a:cubicBezTo>
                  <a:cubicBezTo>
                    <a:pt x="772" y="243"/>
                    <a:pt x="774" y="242"/>
                    <a:pt x="773" y="243"/>
                  </a:cubicBezTo>
                  <a:cubicBezTo>
                    <a:pt x="772" y="243"/>
                    <a:pt x="773" y="244"/>
                    <a:pt x="773" y="244"/>
                  </a:cubicBezTo>
                  <a:cubicBezTo>
                    <a:pt x="774" y="244"/>
                    <a:pt x="773" y="244"/>
                    <a:pt x="773" y="244"/>
                  </a:cubicBezTo>
                  <a:cubicBezTo>
                    <a:pt x="774" y="245"/>
                    <a:pt x="772" y="247"/>
                    <a:pt x="772" y="247"/>
                  </a:cubicBezTo>
                  <a:cubicBezTo>
                    <a:pt x="772" y="247"/>
                    <a:pt x="773" y="247"/>
                    <a:pt x="774" y="246"/>
                  </a:cubicBezTo>
                  <a:cubicBezTo>
                    <a:pt x="774" y="246"/>
                    <a:pt x="775" y="245"/>
                    <a:pt x="776" y="245"/>
                  </a:cubicBezTo>
                  <a:cubicBezTo>
                    <a:pt x="775" y="246"/>
                    <a:pt x="774" y="246"/>
                    <a:pt x="774" y="247"/>
                  </a:cubicBezTo>
                  <a:cubicBezTo>
                    <a:pt x="775" y="247"/>
                    <a:pt x="775" y="246"/>
                    <a:pt x="776" y="246"/>
                  </a:cubicBezTo>
                  <a:cubicBezTo>
                    <a:pt x="777" y="246"/>
                    <a:pt x="778" y="246"/>
                    <a:pt x="778" y="246"/>
                  </a:cubicBezTo>
                  <a:cubicBezTo>
                    <a:pt x="778" y="246"/>
                    <a:pt x="779" y="247"/>
                    <a:pt x="779" y="247"/>
                  </a:cubicBezTo>
                  <a:cubicBezTo>
                    <a:pt x="779" y="247"/>
                    <a:pt x="779" y="247"/>
                    <a:pt x="780" y="247"/>
                  </a:cubicBezTo>
                  <a:cubicBezTo>
                    <a:pt x="780" y="248"/>
                    <a:pt x="780" y="248"/>
                    <a:pt x="780" y="248"/>
                  </a:cubicBezTo>
                  <a:cubicBezTo>
                    <a:pt x="780" y="249"/>
                    <a:pt x="780" y="249"/>
                    <a:pt x="780" y="249"/>
                  </a:cubicBezTo>
                  <a:cubicBezTo>
                    <a:pt x="780" y="250"/>
                    <a:pt x="780" y="250"/>
                    <a:pt x="781" y="250"/>
                  </a:cubicBezTo>
                  <a:cubicBezTo>
                    <a:pt x="782" y="250"/>
                    <a:pt x="782" y="250"/>
                    <a:pt x="783" y="250"/>
                  </a:cubicBezTo>
                  <a:cubicBezTo>
                    <a:pt x="784" y="250"/>
                    <a:pt x="784" y="250"/>
                    <a:pt x="784" y="251"/>
                  </a:cubicBezTo>
                  <a:cubicBezTo>
                    <a:pt x="784" y="251"/>
                    <a:pt x="785" y="250"/>
                    <a:pt x="785" y="250"/>
                  </a:cubicBezTo>
                  <a:cubicBezTo>
                    <a:pt x="786" y="251"/>
                    <a:pt x="786" y="251"/>
                    <a:pt x="786" y="251"/>
                  </a:cubicBezTo>
                  <a:cubicBezTo>
                    <a:pt x="787" y="250"/>
                    <a:pt x="788" y="250"/>
                    <a:pt x="789" y="250"/>
                  </a:cubicBezTo>
                  <a:cubicBezTo>
                    <a:pt x="790" y="249"/>
                    <a:pt x="790" y="249"/>
                    <a:pt x="791" y="248"/>
                  </a:cubicBezTo>
                  <a:cubicBezTo>
                    <a:pt x="793" y="248"/>
                    <a:pt x="795" y="248"/>
                    <a:pt x="797" y="248"/>
                  </a:cubicBezTo>
                  <a:cubicBezTo>
                    <a:pt x="798" y="248"/>
                    <a:pt x="799" y="248"/>
                    <a:pt x="800" y="247"/>
                  </a:cubicBezTo>
                  <a:cubicBezTo>
                    <a:pt x="801" y="247"/>
                    <a:pt x="802" y="247"/>
                    <a:pt x="802" y="247"/>
                  </a:cubicBezTo>
                  <a:cubicBezTo>
                    <a:pt x="802" y="248"/>
                    <a:pt x="801" y="248"/>
                    <a:pt x="801" y="249"/>
                  </a:cubicBezTo>
                  <a:cubicBezTo>
                    <a:pt x="801" y="249"/>
                    <a:pt x="800" y="250"/>
                    <a:pt x="800" y="250"/>
                  </a:cubicBezTo>
                  <a:cubicBezTo>
                    <a:pt x="800" y="250"/>
                    <a:pt x="801" y="251"/>
                    <a:pt x="802" y="251"/>
                  </a:cubicBezTo>
                  <a:cubicBezTo>
                    <a:pt x="802" y="251"/>
                    <a:pt x="803" y="251"/>
                    <a:pt x="803" y="250"/>
                  </a:cubicBezTo>
                  <a:cubicBezTo>
                    <a:pt x="804" y="250"/>
                    <a:pt x="804" y="251"/>
                    <a:pt x="804" y="251"/>
                  </a:cubicBezTo>
                  <a:cubicBezTo>
                    <a:pt x="804" y="251"/>
                    <a:pt x="805" y="251"/>
                    <a:pt x="805" y="251"/>
                  </a:cubicBezTo>
                  <a:cubicBezTo>
                    <a:pt x="806" y="250"/>
                    <a:pt x="807" y="250"/>
                    <a:pt x="806" y="252"/>
                  </a:cubicBezTo>
                  <a:cubicBezTo>
                    <a:pt x="806" y="252"/>
                    <a:pt x="806" y="253"/>
                    <a:pt x="806" y="253"/>
                  </a:cubicBezTo>
                  <a:cubicBezTo>
                    <a:pt x="805" y="254"/>
                    <a:pt x="805" y="254"/>
                    <a:pt x="806" y="254"/>
                  </a:cubicBezTo>
                  <a:cubicBezTo>
                    <a:pt x="806" y="254"/>
                    <a:pt x="807" y="254"/>
                    <a:pt x="807" y="254"/>
                  </a:cubicBezTo>
                  <a:cubicBezTo>
                    <a:pt x="807" y="255"/>
                    <a:pt x="807" y="255"/>
                    <a:pt x="807" y="255"/>
                  </a:cubicBezTo>
                  <a:cubicBezTo>
                    <a:pt x="807" y="255"/>
                    <a:pt x="808" y="256"/>
                    <a:pt x="807" y="256"/>
                  </a:cubicBezTo>
                  <a:cubicBezTo>
                    <a:pt x="806" y="256"/>
                    <a:pt x="805" y="256"/>
                    <a:pt x="805" y="256"/>
                  </a:cubicBezTo>
                  <a:cubicBezTo>
                    <a:pt x="804" y="256"/>
                    <a:pt x="803" y="255"/>
                    <a:pt x="802" y="256"/>
                  </a:cubicBezTo>
                  <a:cubicBezTo>
                    <a:pt x="802" y="255"/>
                    <a:pt x="802" y="255"/>
                    <a:pt x="801" y="255"/>
                  </a:cubicBezTo>
                  <a:cubicBezTo>
                    <a:pt x="801" y="255"/>
                    <a:pt x="801" y="255"/>
                    <a:pt x="801" y="256"/>
                  </a:cubicBezTo>
                  <a:cubicBezTo>
                    <a:pt x="800" y="256"/>
                    <a:pt x="800" y="257"/>
                    <a:pt x="800" y="257"/>
                  </a:cubicBezTo>
                  <a:cubicBezTo>
                    <a:pt x="799" y="257"/>
                    <a:pt x="798" y="256"/>
                    <a:pt x="798" y="256"/>
                  </a:cubicBezTo>
                  <a:cubicBezTo>
                    <a:pt x="798" y="255"/>
                    <a:pt x="797" y="255"/>
                    <a:pt x="796" y="255"/>
                  </a:cubicBezTo>
                  <a:cubicBezTo>
                    <a:pt x="795" y="255"/>
                    <a:pt x="794" y="254"/>
                    <a:pt x="793" y="255"/>
                  </a:cubicBezTo>
                  <a:cubicBezTo>
                    <a:pt x="792" y="256"/>
                    <a:pt x="792" y="256"/>
                    <a:pt x="791" y="256"/>
                  </a:cubicBezTo>
                  <a:cubicBezTo>
                    <a:pt x="790" y="256"/>
                    <a:pt x="790" y="256"/>
                    <a:pt x="789" y="256"/>
                  </a:cubicBezTo>
                  <a:cubicBezTo>
                    <a:pt x="788" y="256"/>
                    <a:pt x="787" y="256"/>
                    <a:pt x="787" y="256"/>
                  </a:cubicBezTo>
                  <a:cubicBezTo>
                    <a:pt x="786" y="257"/>
                    <a:pt x="786" y="258"/>
                    <a:pt x="785" y="258"/>
                  </a:cubicBezTo>
                  <a:cubicBezTo>
                    <a:pt x="784" y="258"/>
                    <a:pt x="783" y="259"/>
                    <a:pt x="782" y="259"/>
                  </a:cubicBezTo>
                  <a:cubicBezTo>
                    <a:pt x="782" y="260"/>
                    <a:pt x="781" y="259"/>
                    <a:pt x="782" y="259"/>
                  </a:cubicBezTo>
                  <a:cubicBezTo>
                    <a:pt x="782" y="259"/>
                    <a:pt x="782" y="258"/>
                    <a:pt x="783" y="258"/>
                  </a:cubicBezTo>
                  <a:cubicBezTo>
                    <a:pt x="783" y="258"/>
                    <a:pt x="783" y="258"/>
                    <a:pt x="783" y="258"/>
                  </a:cubicBezTo>
                  <a:cubicBezTo>
                    <a:pt x="783" y="258"/>
                    <a:pt x="784" y="257"/>
                    <a:pt x="784" y="257"/>
                  </a:cubicBezTo>
                  <a:cubicBezTo>
                    <a:pt x="783" y="257"/>
                    <a:pt x="783" y="257"/>
                    <a:pt x="783" y="257"/>
                  </a:cubicBezTo>
                  <a:cubicBezTo>
                    <a:pt x="782" y="257"/>
                    <a:pt x="782" y="257"/>
                    <a:pt x="782" y="257"/>
                  </a:cubicBezTo>
                  <a:cubicBezTo>
                    <a:pt x="782" y="257"/>
                    <a:pt x="780" y="260"/>
                    <a:pt x="779" y="259"/>
                  </a:cubicBezTo>
                  <a:cubicBezTo>
                    <a:pt x="779" y="259"/>
                    <a:pt x="780" y="257"/>
                    <a:pt x="780" y="257"/>
                  </a:cubicBezTo>
                  <a:cubicBezTo>
                    <a:pt x="780" y="256"/>
                    <a:pt x="779" y="258"/>
                    <a:pt x="779" y="258"/>
                  </a:cubicBezTo>
                  <a:cubicBezTo>
                    <a:pt x="778" y="259"/>
                    <a:pt x="777" y="260"/>
                    <a:pt x="776" y="261"/>
                  </a:cubicBezTo>
                  <a:cubicBezTo>
                    <a:pt x="775" y="261"/>
                    <a:pt x="774" y="262"/>
                    <a:pt x="773" y="263"/>
                  </a:cubicBezTo>
                  <a:cubicBezTo>
                    <a:pt x="772" y="264"/>
                    <a:pt x="772" y="264"/>
                    <a:pt x="771" y="265"/>
                  </a:cubicBezTo>
                  <a:cubicBezTo>
                    <a:pt x="771" y="265"/>
                    <a:pt x="771" y="265"/>
                    <a:pt x="771" y="266"/>
                  </a:cubicBezTo>
                  <a:cubicBezTo>
                    <a:pt x="770" y="266"/>
                    <a:pt x="770" y="267"/>
                    <a:pt x="769" y="267"/>
                  </a:cubicBezTo>
                  <a:cubicBezTo>
                    <a:pt x="768" y="267"/>
                    <a:pt x="768" y="267"/>
                    <a:pt x="768" y="268"/>
                  </a:cubicBezTo>
                  <a:cubicBezTo>
                    <a:pt x="767" y="269"/>
                    <a:pt x="766" y="269"/>
                    <a:pt x="765" y="270"/>
                  </a:cubicBezTo>
                  <a:cubicBezTo>
                    <a:pt x="765" y="270"/>
                    <a:pt x="764" y="271"/>
                    <a:pt x="764" y="271"/>
                  </a:cubicBezTo>
                  <a:cubicBezTo>
                    <a:pt x="765" y="272"/>
                    <a:pt x="765" y="271"/>
                    <a:pt x="765" y="271"/>
                  </a:cubicBezTo>
                  <a:cubicBezTo>
                    <a:pt x="766" y="271"/>
                    <a:pt x="766" y="271"/>
                    <a:pt x="767" y="270"/>
                  </a:cubicBezTo>
                  <a:cubicBezTo>
                    <a:pt x="768" y="270"/>
                    <a:pt x="768" y="269"/>
                    <a:pt x="769" y="269"/>
                  </a:cubicBezTo>
                  <a:cubicBezTo>
                    <a:pt x="769" y="268"/>
                    <a:pt x="770" y="268"/>
                    <a:pt x="770" y="268"/>
                  </a:cubicBezTo>
                  <a:cubicBezTo>
                    <a:pt x="771" y="268"/>
                    <a:pt x="771" y="267"/>
                    <a:pt x="771" y="268"/>
                  </a:cubicBezTo>
                  <a:cubicBezTo>
                    <a:pt x="771" y="269"/>
                    <a:pt x="772" y="269"/>
                    <a:pt x="771" y="269"/>
                  </a:cubicBezTo>
                  <a:cubicBezTo>
                    <a:pt x="771" y="270"/>
                    <a:pt x="771" y="270"/>
                    <a:pt x="770" y="271"/>
                  </a:cubicBezTo>
                  <a:cubicBezTo>
                    <a:pt x="769" y="271"/>
                    <a:pt x="769" y="272"/>
                    <a:pt x="768" y="273"/>
                  </a:cubicBezTo>
                  <a:cubicBezTo>
                    <a:pt x="768" y="273"/>
                    <a:pt x="767" y="274"/>
                    <a:pt x="767" y="274"/>
                  </a:cubicBezTo>
                  <a:cubicBezTo>
                    <a:pt x="767" y="276"/>
                    <a:pt x="766" y="276"/>
                    <a:pt x="765" y="277"/>
                  </a:cubicBezTo>
                  <a:cubicBezTo>
                    <a:pt x="764" y="277"/>
                    <a:pt x="764" y="278"/>
                    <a:pt x="764" y="279"/>
                  </a:cubicBezTo>
                  <a:cubicBezTo>
                    <a:pt x="763" y="280"/>
                    <a:pt x="763" y="280"/>
                    <a:pt x="763" y="281"/>
                  </a:cubicBezTo>
                  <a:cubicBezTo>
                    <a:pt x="762" y="281"/>
                    <a:pt x="762" y="282"/>
                    <a:pt x="762" y="282"/>
                  </a:cubicBezTo>
                  <a:cubicBezTo>
                    <a:pt x="761" y="283"/>
                    <a:pt x="760" y="284"/>
                    <a:pt x="760" y="284"/>
                  </a:cubicBezTo>
                  <a:cubicBezTo>
                    <a:pt x="759" y="285"/>
                    <a:pt x="759" y="285"/>
                    <a:pt x="759" y="286"/>
                  </a:cubicBezTo>
                  <a:cubicBezTo>
                    <a:pt x="759" y="286"/>
                    <a:pt x="759" y="286"/>
                    <a:pt x="759" y="287"/>
                  </a:cubicBezTo>
                  <a:cubicBezTo>
                    <a:pt x="758" y="287"/>
                    <a:pt x="758" y="288"/>
                    <a:pt x="758" y="288"/>
                  </a:cubicBezTo>
                  <a:cubicBezTo>
                    <a:pt x="758" y="289"/>
                    <a:pt x="758" y="289"/>
                    <a:pt x="758" y="289"/>
                  </a:cubicBezTo>
                  <a:cubicBezTo>
                    <a:pt x="758" y="290"/>
                    <a:pt x="758" y="290"/>
                    <a:pt x="758" y="290"/>
                  </a:cubicBezTo>
                  <a:cubicBezTo>
                    <a:pt x="758" y="291"/>
                    <a:pt x="758" y="291"/>
                    <a:pt x="757" y="291"/>
                  </a:cubicBezTo>
                  <a:cubicBezTo>
                    <a:pt x="756" y="293"/>
                    <a:pt x="756" y="294"/>
                    <a:pt x="755" y="296"/>
                  </a:cubicBezTo>
                  <a:cubicBezTo>
                    <a:pt x="755" y="296"/>
                    <a:pt x="755" y="297"/>
                    <a:pt x="755" y="298"/>
                  </a:cubicBezTo>
                  <a:cubicBezTo>
                    <a:pt x="755" y="298"/>
                    <a:pt x="755" y="298"/>
                    <a:pt x="755" y="299"/>
                  </a:cubicBezTo>
                  <a:cubicBezTo>
                    <a:pt x="755" y="299"/>
                    <a:pt x="754" y="303"/>
                    <a:pt x="756" y="303"/>
                  </a:cubicBezTo>
                  <a:cubicBezTo>
                    <a:pt x="755" y="304"/>
                    <a:pt x="760" y="302"/>
                    <a:pt x="760" y="302"/>
                  </a:cubicBezTo>
                  <a:cubicBezTo>
                    <a:pt x="761" y="302"/>
                    <a:pt x="762" y="301"/>
                    <a:pt x="763" y="300"/>
                  </a:cubicBezTo>
                  <a:cubicBezTo>
                    <a:pt x="765" y="299"/>
                    <a:pt x="765" y="298"/>
                    <a:pt x="766" y="297"/>
                  </a:cubicBezTo>
                  <a:cubicBezTo>
                    <a:pt x="769" y="295"/>
                    <a:pt x="770" y="293"/>
                    <a:pt x="771" y="291"/>
                  </a:cubicBezTo>
                  <a:cubicBezTo>
                    <a:pt x="772" y="289"/>
                    <a:pt x="772" y="288"/>
                    <a:pt x="772" y="287"/>
                  </a:cubicBezTo>
                  <a:cubicBezTo>
                    <a:pt x="772" y="287"/>
                    <a:pt x="772" y="286"/>
                    <a:pt x="773" y="286"/>
                  </a:cubicBezTo>
                  <a:cubicBezTo>
                    <a:pt x="773" y="286"/>
                    <a:pt x="773" y="286"/>
                    <a:pt x="773" y="285"/>
                  </a:cubicBezTo>
                  <a:cubicBezTo>
                    <a:pt x="773" y="285"/>
                    <a:pt x="773" y="285"/>
                    <a:pt x="773" y="286"/>
                  </a:cubicBezTo>
                  <a:cubicBezTo>
                    <a:pt x="772" y="285"/>
                    <a:pt x="773" y="284"/>
                    <a:pt x="773" y="283"/>
                  </a:cubicBezTo>
                  <a:cubicBezTo>
                    <a:pt x="773" y="282"/>
                    <a:pt x="773" y="281"/>
                    <a:pt x="773" y="280"/>
                  </a:cubicBezTo>
                  <a:cubicBezTo>
                    <a:pt x="774" y="280"/>
                    <a:pt x="774" y="279"/>
                    <a:pt x="775" y="278"/>
                  </a:cubicBezTo>
                  <a:cubicBezTo>
                    <a:pt x="775" y="278"/>
                    <a:pt x="775" y="277"/>
                    <a:pt x="775" y="277"/>
                  </a:cubicBezTo>
                  <a:cubicBezTo>
                    <a:pt x="775" y="276"/>
                    <a:pt x="776" y="276"/>
                    <a:pt x="777" y="275"/>
                  </a:cubicBezTo>
                  <a:cubicBezTo>
                    <a:pt x="778" y="275"/>
                    <a:pt x="778" y="274"/>
                    <a:pt x="779" y="273"/>
                  </a:cubicBezTo>
                  <a:cubicBezTo>
                    <a:pt x="779" y="273"/>
                    <a:pt x="780" y="272"/>
                    <a:pt x="780" y="271"/>
                  </a:cubicBezTo>
                  <a:cubicBezTo>
                    <a:pt x="780" y="270"/>
                    <a:pt x="780" y="269"/>
                    <a:pt x="781" y="269"/>
                  </a:cubicBezTo>
                  <a:cubicBezTo>
                    <a:pt x="782" y="269"/>
                    <a:pt x="782" y="269"/>
                    <a:pt x="783" y="268"/>
                  </a:cubicBezTo>
                  <a:cubicBezTo>
                    <a:pt x="783" y="268"/>
                    <a:pt x="783" y="268"/>
                    <a:pt x="784" y="267"/>
                  </a:cubicBezTo>
                  <a:cubicBezTo>
                    <a:pt x="784" y="267"/>
                    <a:pt x="784" y="267"/>
                    <a:pt x="785" y="267"/>
                  </a:cubicBezTo>
                  <a:cubicBezTo>
                    <a:pt x="785" y="267"/>
                    <a:pt x="785" y="267"/>
                    <a:pt x="785" y="267"/>
                  </a:cubicBezTo>
                  <a:cubicBezTo>
                    <a:pt x="786" y="267"/>
                    <a:pt x="786" y="266"/>
                    <a:pt x="787" y="266"/>
                  </a:cubicBezTo>
                  <a:cubicBezTo>
                    <a:pt x="787" y="265"/>
                    <a:pt x="788" y="265"/>
                    <a:pt x="788" y="264"/>
                  </a:cubicBezTo>
                  <a:cubicBezTo>
                    <a:pt x="789" y="264"/>
                    <a:pt x="790" y="264"/>
                    <a:pt x="789" y="264"/>
                  </a:cubicBezTo>
                  <a:cubicBezTo>
                    <a:pt x="789" y="265"/>
                    <a:pt x="788" y="265"/>
                    <a:pt x="788" y="266"/>
                  </a:cubicBezTo>
                  <a:cubicBezTo>
                    <a:pt x="788" y="266"/>
                    <a:pt x="788" y="266"/>
                    <a:pt x="787" y="267"/>
                  </a:cubicBezTo>
                  <a:cubicBezTo>
                    <a:pt x="788" y="267"/>
                    <a:pt x="787" y="267"/>
                    <a:pt x="787" y="267"/>
                  </a:cubicBezTo>
                  <a:cubicBezTo>
                    <a:pt x="787" y="268"/>
                    <a:pt x="786" y="268"/>
                    <a:pt x="786" y="269"/>
                  </a:cubicBezTo>
                  <a:cubicBezTo>
                    <a:pt x="787" y="269"/>
                    <a:pt x="789" y="266"/>
                    <a:pt x="789" y="267"/>
                  </a:cubicBezTo>
                  <a:cubicBezTo>
                    <a:pt x="789" y="267"/>
                    <a:pt x="787" y="269"/>
                    <a:pt x="787" y="269"/>
                  </a:cubicBezTo>
                  <a:cubicBezTo>
                    <a:pt x="788" y="269"/>
                    <a:pt x="788" y="268"/>
                    <a:pt x="789" y="267"/>
                  </a:cubicBezTo>
                  <a:cubicBezTo>
                    <a:pt x="790" y="267"/>
                    <a:pt x="790" y="266"/>
                    <a:pt x="790" y="265"/>
                  </a:cubicBezTo>
                  <a:cubicBezTo>
                    <a:pt x="791" y="264"/>
                    <a:pt x="792" y="263"/>
                    <a:pt x="793" y="263"/>
                  </a:cubicBezTo>
                  <a:cubicBezTo>
                    <a:pt x="793" y="263"/>
                    <a:pt x="796" y="262"/>
                    <a:pt x="796" y="262"/>
                  </a:cubicBezTo>
                  <a:cubicBezTo>
                    <a:pt x="796" y="262"/>
                    <a:pt x="795" y="262"/>
                    <a:pt x="795" y="261"/>
                  </a:cubicBezTo>
                  <a:cubicBezTo>
                    <a:pt x="794" y="261"/>
                    <a:pt x="795" y="261"/>
                    <a:pt x="795" y="260"/>
                  </a:cubicBezTo>
                  <a:cubicBezTo>
                    <a:pt x="795" y="260"/>
                    <a:pt x="797" y="259"/>
                    <a:pt x="797" y="258"/>
                  </a:cubicBezTo>
                  <a:cubicBezTo>
                    <a:pt x="797" y="259"/>
                    <a:pt x="799" y="258"/>
                    <a:pt x="799" y="258"/>
                  </a:cubicBezTo>
                  <a:cubicBezTo>
                    <a:pt x="800" y="259"/>
                    <a:pt x="801" y="260"/>
                    <a:pt x="802" y="259"/>
                  </a:cubicBezTo>
                  <a:cubicBezTo>
                    <a:pt x="802" y="259"/>
                    <a:pt x="803" y="259"/>
                    <a:pt x="803" y="260"/>
                  </a:cubicBezTo>
                  <a:cubicBezTo>
                    <a:pt x="803" y="260"/>
                    <a:pt x="803" y="261"/>
                    <a:pt x="803" y="261"/>
                  </a:cubicBezTo>
                  <a:cubicBezTo>
                    <a:pt x="804" y="261"/>
                    <a:pt x="804" y="261"/>
                    <a:pt x="805" y="261"/>
                  </a:cubicBezTo>
                  <a:cubicBezTo>
                    <a:pt x="805" y="262"/>
                    <a:pt x="805" y="262"/>
                    <a:pt x="806" y="262"/>
                  </a:cubicBezTo>
                  <a:cubicBezTo>
                    <a:pt x="806" y="262"/>
                    <a:pt x="806" y="262"/>
                    <a:pt x="807" y="262"/>
                  </a:cubicBezTo>
                  <a:cubicBezTo>
                    <a:pt x="807" y="263"/>
                    <a:pt x="807" y="263"/>
                    <a:pt x="808" y="263"/>
                  </a:cubicBezTo>
                  <a:cubicBezTo>
                    <a:pt x="808" y="263"/>
                    <a:pt x="808" y="263"/>
                    <a:pt x="808" y="264"/>
                  </a:cubicBezTo>
                  <a:cubicBezTo>
                    <a:pt x="808" y="264"/>
                    <a:pt x="809" y="265"/>
                    <a:pt x="808" y="265"/>
                  </a:cubicBezTo>
                  <a:cubicBezTo>
                    <a:pt x="808" y="265"/>
                    <a:pt x="808" y="266"/>
                    <a:pt x="808" y="266"/>
                  </a:cubicBezTo>
                  <a:cubicBezTo>
                    <a:pt x="808" y="266"/>
                    <a:pt x="808" y="266"/>
                    <a:pt x="808" y="266"/>
                  </a:cubicBezTo>
                  <a:cubicBezTo>
                    <a:pt x="808" y="266"/>
                    <a:pt x="808" y="266"/>
                    <a:pt x="807" y="266"/>
                  </a:cubicBezTo>
                  <a:cubicBezTo>
                    <a:pt x="807" y="266"/>
                    <a:pt x="806" y="266"/>
                    <a:pt x="806" y="267"/>
                  </a:cubicBezTo>
                  <a:cubicBezTo>
                    <a:pt x="806" y="267"/>
                    <a:pt x="807" y="268"/>
                    <a:pt x="807" y="268"/>
                  </a:cubicBezTo>
                  <a:cubicBezTo>
                    <a:pt x="807" y="268"/>
                    <a:pt x="807" y="269"/>
                    <a:pt x="807" y="269"/>
                  </a:cubicBezTo>
                  <a:cubicBezTo>
                    <a:pt x="806" y="271"/>
                    <a:pt x="805" y="272"/>
                    <a:pt x="805" y="273"/>
                  </a:cubicBezTo>
                  <a:cubicBezTo>
                    <a:pt x="804" y="274"/>
                    <a:pt x="803" y="274"/>
                    <a:pt x="803" y="275"/>
                  </a:cubicBezTo>
                  <a:cubicBezTo>
                    <a:pt x="803" y="274"/>
                    <a:pt x="803" y="274"/>
                    <a:pt x="803" y="274"/>
                  </a:cubicBezTo>
                  <a:cubicBezTo>
                    <a:pt x="802" y="274"/>
                    <a:pt x="802" y="275"/>
                    <a:pt x="801" y="276"/>
                  </a:cubicBezTo>
                  <a:cubicBezTo>
                    <a:pt x="801" y="276"/>
                    <a:pt x="800" y="277"/>
                    <a:pt x="800" y="277"/>
                  </a:cubicBezTo>
                  <a:cubicBezTo>
                    <a:pt x="799" y="277"/>
                    <a:pt x="799" y="277"/>
                    <a:pt x="798" y="277"/>
                  </a:cubicBezTo>
                  <a:cubicBezTo>
                    <a:pt x="798" y="278"/>
                    <a:pt x="797" y="278"/>
                    <a:pt x="797" y="278"/>
                  </a:cubicBezTo>
                  <a:cubicBezTo>
                    <a:pt x="797" y="279"/>
                    <a:pt x="796" y="280"/>
                    <a:pt x="796" y="280"/>
                  </a:cubicBezTo>
                  <a:cubicBezTo>
                    <a:pt x="796" y="281"/>
                    <a:pt x="797" y="282"/>
                    <a:pt x="798" y="282"/>
                  </a:cubicBezTo>
                  <a:cubicBezTo>
                    <a:pt x="798" y="281"/>
                    <a:pt x="799" y="280"/>
                    <a:pt x="800" y="280"/>
                  </a:cubicBezTo>
                  <a:cubicBezTo>
                    <a:pt x="800" y="281"/>
                    <a:pt x="801" y="279"/>
                    <a:pt x="801" y="279"/>
                  </a:cubicBezTo>
                  <a:cubicBezTo>
                    <a:pt x="801" y="279"/>
                    <a:pt x="803" y="278"/>
                    <a:pt x="802" y="278"/>
                  </a:cubicBezTo>
                  <a:cubicBezTo>
                    <a:pt x="803" y="278"/>
                    <a:pt x="803" y="277"/>
                    <a:pt x="804" y="277"/>
                  </a:cubicBezTo>
                  <a:cubicBezTo>
                    <a:pt x="805" y="277"/>
                    <a:pt x="806" y="276"/>
                    <a:pt x="807" y="277"/>
                  </a:cubicBezTo>
                  <a:cubicBezTo>
                    <a:pt x="809" y="278"/>
                    <a:pt x="807" y="281"/>
                    <a:pt x="807" y="282"/>
                  </a:cubicBezTo>
                  <a:cubicBezTo>
                    <a:pt x="807" y="283"/>
                    <a:pt x="806" y="285"/>
                    <a:pt x="806" y="286"/>
                  </a:cubicBezTo>
                  <a:cubicBezTo>
                    <a:pt x="806" y="286"/>
                    <a:pt x="806" y="288"/>
                    <a:pt x="806" y="289"/>
                  </a:cubicBezTo>
                  <a:cubicBezTo>
                    <a:pt x="804" y="290"/>
                    <a:pt x="804" y="293"/>
                    <a:pt x="802" y="293"/>
                  </a:cubicBezTo>
                  <a:cubicBezTo>
                    <a:pt x="803" y="293"/>
                    <a:pt x="803" y="291"/>
                    <a:pt x="801" y="292"/>
                  </a:cubicBezTo>
                  <a:cubicBezTo>
                    <a:pt x="801" y="292"/>
                    <a:pt x="801" y="292"/>
                    <a:pt x="801" y="293"/>
                  </a:cubicBezTo>
                  <a:cubicBezTo>
                    <a:pt x="801" y="293"/>
                    <a:pt x="800" y="293"/>
                    <a:pt x="800" y="293"/>
                  </a:cubicBezTo>
                  <a:cubicBezTo>
                    <a:pt x="799" y="294"/>
                    <a:pt x="799" y="295"/>
                    <a:pt x="799" y="295"/>
                  </a:cubicBezTo>
                  <a:cubicBezTo>
                    <a:pt x="798" y="295"/>
                    <a:pt x="798" y="295"/>
                    <a:pt x="797" y="296"/>
                  </a:cubicBezTo>
                  <a:cubicBezTo>
                    <a:pt x="796" y="296"/>
                    <a:pt x="795" y="298"/>
                    <a:pt x="795" y="299"/>
                  </a:cubicBezTo>
                  <a:cubicBezTo>
                    <a:pt x="794" y="299"/>
                    <a:pt x="794" y="300"/>
                    <a:pt x="793" y="300"/>
                  </a:cubicBezTo>
                  <a:cubicBezTo>
                    <a:pt x="793" y="300"/>
                    <a:pt x="792" y="301"/>
                    <a:pt x="792" y="301"/>
                  </a:cubicBezTo>
                  <a:cubicBezTo>
                    <a:pt x="792" y="301"/>
                    <a:pt x="791" y="302"/>
                    <a:pt x="791" y="302"/>
                  </a:cubicBezTo>
                  <a:cubicBezTo>
                    <a:pt x="792" y="303"/>
                    <a:pt x="792" y="302"/>
                    <a:pt x="793" y="303"/>
                  </a:cubicBezTo>
                  <a:cubicBezTo>
                    <a:pt x="793" y="303"/>
                    <a:pt x="794" y="303"/>
                    <a:pt x="794" y="303"/>
                  </a:cubicBezTo>
                  <a:cubicBezTo>
                    <a:pt x="794" y="304"/>
                    <a:pt x="794" y="304"/>
                    <a:pt x="794" y="304"/>
                  </a:cubicBezTo>
                  <a:cubicBezTo>
                    <a:pt x="795" y="304"/>
                    <a:pt x="796" y="304"/>
                    <a:pt x="796" y="304"/>
                  </a:cubicBezTo>
                  <a:cubicBezTo>
                    <a:pt x="796" y="303"/>
                    <a:pt x="796" y="304"/>
                    <a:pt x="796" y="304"/>
                  </a:cubicBezTo>
                  <a:cubicBezTo>
                    <a:pt x="796" y="304"/>
                    <a:pt x="797" y="304"/>
                    <a:pt x="797" y="304"/>
                  </a:cubicBezTo>
                  <a:cubicBezTo>
                    <a:pt x="797" y="304"/>
                    <a:pt x="796" y="304"/>
                    <a:pt x="796" y="304"/>
                  </a:cubicBezTo>
                  <a:cubicBezTo>
                    <a:pt x="795" y="304"/>
                    <a:pt x="794" y="305"/>
                    <a:pt x="793" y="305"/>
                  </a:cubicBezTo>
                  <a:cubicBezTo>
                    <a:pt x="794" y="305"/>
                    <a:pt x="794" y="305"/>
                    <a:pt x="795" y="305"/>
                  </a:cubicBezTo>
                  <a:cubicBezTo>
                    <a:pt x="796" y="305"/>
                    <a:pt x="797" y="305"/>
                    <a:pt x="797" y="305"/>
                  </a:cubicBezTo>
                  <a:cubicBezTo>
                    <a:pt x="797" y="305"/>
                    <a:pt x="797" y="305"/>
                    <a:pt x="797" y="305"/>
                  </a:cubicBezTo>
                  <a:cubicBezTo>
                    <a:pt x="797" y="306"/>
                    <a:pt x="798" y="305"/>
                    <a:pt x="800" y="305"/>
                  </a:cubicBezTo>
                  <a:cubicBezTo>
                    <a:pt x="801" y="305"/>
                    <a:pt x="802" y="304"/>
                    <a:pt x="803" y="304"/>
                  </a:cubicBezTo>
                  <a:cubicBezTo>
                    <a:pt x="804" y="304"/>
                    <a:pt x="805" y="305"/>
                    <a:pt x="807" y="304"/>
                  </a:cubicBezTo>
                  <a:cubicBezTo>
                    <a:pt x="808" y="303"/>
                    <a:pt x="809" y="303"/>
                    <a:pt x="810" y="302"/>
                  </a:cubicBezTo>
                  <a:cubicBezTo>
                    <a:pt x="812" y="301"/>
                    <a:pt x="814" y="300"/>
                    <a:pt x="817" y="300"/>
                  </a:cubicBezTo>
                  <a:cubicBezTo>
                    <a:pt x="818" y="299"/>
                    <a:pt x="819" y="299"/>
                    <a:pt x="820" y="299"/>
                  </a:cubicBezTo>
                  <a:cubicBezTo>
                    <a:pt x="821" y="298"/>
                    <a:pt x="823" y="297"/>
                    <a:pt x="823" y="297"/>
                  </a:cubicBezTo>
                  <a:cubicBezTo>
                    <a:pt x="823" y="297"/>
                    <a:pt x="822" y="298"/>
                    <a:pt x="822" y="298"/>
                  </a:cubicBezTo>
                  <a:cubicBezTo>
                    <a:pt x="823" y="297"/>
                    <a:pt x="824" y="297"/>
                    <a:pt x="825" y="296"/>
                  </a:cubicBezTo>
                  <a:cubicBezTo>
                    <a:pt x="827" y="296"/>
                    <a:pt x="828" y="295"/>
                    <a:pt x="829" y="295"/>
                  </a:cubicBezTo>
                  <a:cubicBezTo>
                    <a:pt x="829" y="295"/>
                    <a:pt x="830" y="294"/>
                    <a:pt x="831" y="293"/>
                  </a:cubicBezTo>
                  <a:cubicBezTo>
                    <a:pt x="832" y="293"/>
                    <a:pt x="833" y="293"/>
                    <a:pt x="833" y="292"/>
                  </a:cubicBezTo>
                  <a:cubicBezTo>
                    <a:pt x="834" y="292"/>
                    <a:pt x="835" y="291"/>
                    <a:pt x="836" y="291"/>
                  </a:cubicBezTo>
                  <a:cubicBezTo>
                    <a:pt x="836" y="290"/>
                    <a:pt x="837" y="290"/>
                    <a:pt x="837" y="289"/>
                  </a:cubicBezTo>
                  <a:cubicBezTo>
                    <a:pt x="837" y="289"/>
                    <a:pt x="836" y="288"/>
                    <a:pt x="837" y="288"/>
                  </a:cubicBezTo>
                  <a:cubicBezTo>
                    <a:pt x="837" y="288"/>
                    <a:pt x="837" y="288"/>
                    <a:pt x="837" y="288"/>
                  </a:cubicBezTo>
                  <a:cubicBezTo>
                    <a:pt x="837" y="287"/>
                    <a:pt x="836" y="287"/>
                    <a:pt x="836" y="287"/>
                  </a:cubicBezTo>
                  <a:cubicBezTo>
                    <a:pt x="836" y="287"/>
                    <a:pt x="837" y="285"/>
                    <a:pt x="837" y="285"/>
                  </a:cubicBezTo>
                  <a:cubicBezTo>
                    <a:pt x="838" y="285"/>
                    <a:pt x="839" y="285"/>
                    <a:pt x="840" y="284"/>
                  </a:cubicBezTo>
                  <a:cubicBezTo>
                    <a:pt x="841" y="284"/>
                    <a:pt x="843" y="284"/>
                    <a:pt x="844" y="284"/>
                  </a:cubicBezTo>
                  <a:cubicBezTo>
                    <a:pt x="845" y="284"/>
                    <a:pt x="846" y="284"/>
                    <a:pt x="846" y="284"/>
                  </a:cubicBezTo>
                  <a:cubicBezTo>
                    <a:pt x="847" y="284"/>
                    <a:pt x="848" y="284"/>
                    <a:pt x="849" y="285"/>
                  </a:cubicBezTo>
                  <a:cubicBezTo>
                    <a:pt x="850" y="286"/>
                    <a:pt x="850" y="285"/>
                    <a:pt x="851" y="285"/>
                  </a:cubicBezTo>
                  <a:cubicBezTo>
                    <a:pt x="852" y="285"/>
                    <a:pt x="853" y="285"/>
                    <a:pt x="854" y="285"/>
                  </a:cubicBezTo>
                  <a:cubicBezTo>
                    <a:pt x="854" y="285"/>
                    <a:pt x="855" y="285"/>
                    <a:pt x="855" y="285"/>
                  </a:cubicBezTo>
                  <a:cubicBezTo>
                    <a:pt x="855" y="285"/>
                    <a:pt x="855" y="285"/>
                    <a:pt x="855" y="285"/>
                  </a:cubicBezTo>
                  <a:cubicBezTo>
                    <a:pt x="856" y="285"/>
                    <a:pt x="856" y="285"/>
                    <a:pt x="857" y="285"/>
                  </a:cubicBezTo>
                  <a:cubicBezTo>
                    <a:pt x="858" y="285"/>
                    <a:pt x="859" y="284"/>
                    <a:pt x="860" y="283"/>
                  </a:cubicBezTo>
                  <a:cubicBezTo>
                    <a:pt x="860" y="283"/>
                    <a:pt x="861" y="282"/>
                    <a:pt x="861" y="282"/>
                  </a:cubicBezTo>
                  <a:cubicBezTo>
                    <a:pt x="862" y="282"/>
                    <a:pt x="862" y="283"/>
                    <a:pt x="863" y="282"/>
                  </a:cubicBezTo>
                  <a:cubicBezTo>
                    <a:pt x="863" y="282"/>
                    <a:pt x="863" y="281"/>
                    <a:pt x="864" y="281"/>
                  </a:cubicBezTo>
                  <a:cubicBezTo>
                    <a:pt x="864" y="281"/>
                    <a:pt x="864" y="281"/>
                    <a:pt x="863" y="281"/>
                  </a:cubicBezTo>
                  <a:cubicBezTo>
                    <a:pt x="863" y="280"/>
                    <a:pt x="864" y="280"/>
                    <a:pt x="864" y="279"/>
                  </a:cubicBezTo>
                  <a:cubicBezTo>
                    <a:pt x="864" y="279"/>
                    <a:pt x="863" y="279"/>
                    <a:pt x="864" y="279"/>
                  </a:cubicBezTo>
                  <a:cubicBezTo>
                    <a:pt x="864" y="279"/>
                    <a:pt x="864" y="279"/>
                    <a:pt x="864" y="278"/>
                  </a:cubicBezTo>
                  <a:cubicBezTo>
                    <a:pt x="864" y="279"/>
                    <a:pt x="865" y="278"/>
                    <a:pt x="865" y="278"/>
                  </a:cubicBezTo>
                  <a:cubicBezTo>
                    <a:pt x="865" y="278"/>
                    <a:pt x="866" y="277"/>
                    <a:pt x="866" y="277"/>
                  </a:cubicBezTo>
                  <a:cubicBezTo>
                    <a:pt x="866" y="277"/>
                    <a:pt x="865" y="278"/>
                    <a:pt x="865" y="278"/>
                  </a:cubicBezTo>
                  <a:cubicBezTo>
                    <a:pt x="865" y="277"/>
                    <a:pt x="866" y="277"/>
                    <a:pt x="866" y="277"/>
                  </a:cubicBezTo>
                  <a:cubicBezTo>
                    <a:pt x="866" y="277"/>
                    <a:pt x="865" y="276"/>
                    <a:pt x="865" y="277"/>
                  </a:cubicBezTo>
                  <a:cubicBezTo>
                    <a:pt x="865" y="277"/>
                    <a:pt x="864" y="277"/>
                    <a:pt x="865" y="277"/>
                  </a:cubicBezTo>
                  <a:cubicBezTo>
                    <a:pt x="865" y="277"/>
                    <a:pt x="865" y="277"/>
                    <a:pt x="865" y="277"/>
                  </a:cubicBezTo>
                  <a:cubicBezTo>
                    <a:pt x="865" y="277"/>
                    <a:pt x="865" y="277"/>
                    <a:pt x="864" y="278"/>
                  </a:cubicBezTo>
                  <a:cubicBezTo>
                    <a:pt x="865" y="277"/>
                    <a:pt x="864" y="276"/>
                    <a:pt x="865" y="276"/>
                  </a:cubicBezTo>
                  <a:cubicBezTo>
                    <a:pt x="865" y="275"/>
                    <a:pt x="866" y="275"/>
                    <a:pt x="867" y="275"/>
                  </a:cubicBezTo>
                  <a:cubicBezTo>
                    <a:pt x="868" y="274"/>
                    <a:pt x="871" y="273"/>
                    <a:pt x="871" y="272"/>
                  </a:cubicBezTo>
                  <a:cubicBezTo>
                    <a:pt x="871" y="271"/>
                    <a:pt x="873" y="270"/>
                    <a:pt x="874" y="270"/>
                  </a:cubicBezTo>
                  <a:cubicBezTo>
                    <a:pt x="876" y="269"/>
                    <a:pt x="877" y="268"/>
                    <a:pt x="878" y="267"/>
                  </a:cubicBezTo>
                  <a:cubicBezTo>
                    <a:pt x="880" y="267"/>
                    <a:pt x="881" y="266"/>
                    <a:pt x="882" y="266"/>
                  </a:cubicBezTo>
                  <a:cubicBezTo>
                    <a:pt x="884" y="266"/>
                    <a:pt x="886" y="267"/>
                    <a:pt x="887" y="267"/>
                  </a:cubicBezTo>
                  <a:cubicBezTo>
                    <a:pt x="894" y="267"/>
                    <a:pt x="901" y="266"/>
                    <a:pt x="908" y="266"/>
                  </a:cubicBezTo>
                  <a:cubicBezTo>
                    <a:pt x="909" y="266"/>
                    <a:pt x="910" y="266"/>
                    <a:pt x="910" y="266"/>
                  </a:cubicBezTo>
                  <a:cubicBezTo>
                    <a:pt x="911" y="266"/>
                    <a:pt x="911" y="265"/>
                    <a:pt x="911" y="265"/>
                  </a:cubicBezTo>
                  <a:cubicBezTo>
                    <a:pt x="911" y="265"/>
                    <a:pt x="912" y="264"/>
                    <a:pt x="912" y="264"/>
                  </a:cubicBezTo>
                  <a:cubicBezTo>
                    <a:pt x="912" y="264"/>
                    <a:pt x="912" y="264"/>
                    <a:pt x="913" y="264"/>
                  </a:cubicBezTo>
                  <a:cubicBezTo>
                    <a:pt x="913" y="263"/>
                    <a:pt x="913" y="263"/>
                    <a:pt x="914" y="263"/>
                  </a:cubicBezTo>
                  <a:cubicBezTo>
                    <a:pt x="914" y="264"/>
                    <a:pt x="915" y="264"/>
                    <a:pt x="916" y="263"/>
                  </a:cubicBezTo>
                  <a:cubicBezTo>
                    <a:pt x="917" y="262"/>
                    <a:pt x="916" y="263"/>
                    <a:pt x="917" y="264"/>
                  </a:cubicBezTo>
                  <a:cubicBezTo>
                    <a:pt x="917" y="264"/>
                    <a:pt x="918" y="263"/>
                    <a:pt x="918" y="263"/>
                  </a:cubicBezTo>
                  <a:cubicBezTo>
                    <a:pt x="918" y="262"/>
                    <a:pt x="918" y="262"/>
                    <a:pt x="919" y="262"/>
                  </a:cubicBezTo>
                  <a:cubicBezTo>
                    <a:pt x="919" y="262"/>
                    <a:pt x="919" y="262"/>
                    <a:pt x="920" y="262"/>
                  </a:cubicBezTo>
                  <a:cubicBezTo>
                    <a:pt x="920" y="262"/>
                    <a:pt x="919" y="262"/>
                    <a:pt x="919" y="261"/>
                  </a:cubicBezTo>
                  <a:cubicBezTo>
                    <a:pt x="919" y="261"/>
                    <a:pt x="921" y="260"/>
                    <a:pt x="921" y="259"/>
                  </a:cubicBezTo>
                  <a:cubicBezTo>
                    <a:pt x="922" y="259"/>
                    <a:pt x="922" y="259"/>
                    <a:pt x="923" y="259"/>
                  </a:cubicBezTo>
                  <a:cubicBezTo>
                    <a:pt x="923" y="258"/>
                    <a:pt x="923" y="258"/>
                    <a:pt x="923" y="258"/>
                  </a:cubicBezTo>
                  <a:cubicBezTo>
                    <a:pt x="924" y="257"/>
                    <a:pt x="926" y="256"/>
                    <a:pt x="925" y="256"/>
                  </a:cubicBezTo>
                  <a:cubicBezTo>
                    <a:pt x="924" y="256"/>
                    <a:pt x="926" y="254"/>
                    <a:pt x="926" y="254"/>
                  </a:cubicBezTo>
                  <a:cubicBezTo>
                    <a:pt x="926" y="254"/>
                    <a:pt x="926" y="254"/>
                    <a:pt x="926" y="253"/>
                  </a:cubicBezTo>
                  <a:cubicBezTo>
                    <a:pt x="927" y="253"/>
                    <a:pt x="927" y="252"/>
                    <a:pt x="928" y="252"/>
                  </a:cubicBezTo>
                  <a:cubicBezTo>
                    <a:pt x="928" y="251"/>
                    <a:pt x="929" y="251"/>
                    <a:pt x="929" y="251"/>
                  </a:cubicBezTo>
                  <a:cubicBezTo>
                    <a:pt x="929" y="250"/>
                    <a:pt x="930" y="250"/>
                    <a:pt x="930" y="249"/>
                  </a:cubicBezTo>
                  <a:cubicBezTo>
                    <a:pt x="931" y="248"/>
                    <a:pt x="932" y="247"/>
                    <a:pt x="933" y="246"/>
                  </a:cubicBezTo>
                  <a:cubicBezTo>
                    <a:pt x="934" y="245"/>
                    <a:pt x="935" y="244"/>
                    <a:pt x="937" y="243"/>
                  </a:cubicBezTo>
                  <a:cubicBezTo>
                    <a:pt x="937" y="243"/>
                    <a:pt x="938" y="242"/>
                    <a:pt x="938" y="242"/>
                  </a:cubicBezTo>
                  <a:cubicBezTo>
                    <a:pt x="939" y="241"/>
                    <a:pt x="939" y="241"/>
                    <a:pt x="940" y="240"/>
                  </a:cubicBezTo>
                  <a:cubicBezTo>
                    <a:pt x="941" y="240"/>
                    <a:pt x="942" y="240"/>
                    <a:pt x="942" y="241"/>
                  </a:cubicBezTo>
                  <a:cubicBezTo>
                    <a:pt x="941" y="242"/>
                    <a:pt x="941" y="243"/>
                    <a:pt x="943" y="243"/>
                  </a:cubicBezTo>
                  <a:cubicBezTo>
                    <a:pt x="943" y="243"/>
                    <a:pt x="944" y="242"/>
                    <a:pt x="944" y="242"/>
                  </a:cubicBezTo>
                  <a:cubicBezTo>
                    <a:pt x="945" y="242"/>
                    <a:pt x="946" y="242"/>
                    <a:pt x="946" y="242"/>
                  </a:cubicBezTo>
                  <a:cubicBezTo>
                    <a:pt x="947" y="242"/>
                    <a:pt x="948" y="240"/>
                    <a:pt x="949" y="241"/>
                  </a:cubicBezTo>
                  <a:cubicBezTo>
                    <a:pt x="950" y="242"/>
                    <a:pt x="950" y="243"/>
                    <a:pt x="951" y="244"/>
                  </a:cubicBezTo>
                  <a:cubicBezTo>
                    <a:pt x="951" y="244"/>
                    <a:pt x="951" y="244"/>
                    <a:pt x="951" y="244"/>
                  </a:cubicBezTo>
                  <a:close/>
                  <a:moveTo>
                    <a:pt x="781" y="404"/>
                  </a:moveTo>
                  <a:cubicBezTo>
                    <a:pt x="781" y="404"/>
                    <a:pt x="781" y="404"/>
                    <a:pt x="781" y="404"/>
                  </a:cubicBezTo>
                  <a:cubicBezTo>
                    <a:pt x="782" y="404"/>
                    <a:pt x="782" y="404"/>
                    <a:pt x="781" y="404"/>
                  </a:cubicBezTo>
                  <a:close/>
                  <a:moveTo>
                    <a:pt x="874" y="308"/>
                  </a:moveTo>
                  <a:cubicBezTo>
                    <a:pt x="874" y="307"/>
                    <a:pt x="873" y="307"/>
                    <a:pt x="874" y="307"/>
                  </a:cubicBezTo>
                  <a:cubicBezTo>
                    <a:pt x="873" y="307"/>
                    <a:pt x="873" y="308"/>
                    <a:pt x="873" y="309"/>
                  </a:cubicBezTo>
                  <a:cubicBezTo>
                    <a:pt x="873" y="309"/>
                    <a:pt x="873" y="310"/>
                    <a:pt x="872" y="311"/>
                  </a:cubicBezTo>
                  <a:cubicBezTo>
                    <a:pt x="872" y="311"/>
                    <a:pt x="872" y="311"/>
                    <a:pt x="872" y="312"/>
                  </a:cubicBezTo>
                  <a:cubicBezTo>
                    <a:pt x="872" y="311"/>
                    <a:pt x="873" y="310"/>
                    <a:pt x="873" y="310"/>
                  </a:cubicBezTo>
                  <a:cubicBezTo>
                    <a:pt x="873" y="310"/>
                    <a:pt x="874" y="309"/>
                    <a:pt x="874" y="308"/>
                  </a:cubicBezTo>
                  <a:close/>
                  <a:moveTo>
                    <a:pt x="8" y="516"/>
                  </a:moveTo>
                  <a:cubicBezTo>
                    <a:pt x="8" y="517"/>
                    <a:pt x="6" y="517"/>
                    <a:pt x="6" y="518"/>
                  </a:cubicBezTo>
                  <a:cubicBezTo>
                    <a:pt x="7" y="519"/>
                    <a:pt x="7" y="519"/>
                    <a:pt x="8" y="519"/>
                  </a:cubicBezTo>
                  <a:cubicBezTo>
                    <a:pt x="8" y="520"/>
                    <a:pt x="9" y="519"/>
                    <a:pt x="9" y="520"/>
                  </a:cubicBezTo>
                  <a:cubicBezTo>
                    <a:pt x="10" y="519"/>
                    <a:pt x="11" y="518"/>
                    <a:pt x="11" y="517"/>
                  </a:cubicBezTo>
                  <a:cubicBezTo>
                    <a:pt x="11" y="515"/>
                    <a:pt x="9" y="516"/>
                    <a:pt x="8" y="516"/>
                  </a:cubicBezTo>
                  <a:close/>
                  <a:moveTo>
                    <a:pt x="0" y="523"/>
                  </a:moveTo>
                  <a:cubicBezTo>
                    <a:pt x="0" y="524"/>
                    <a:pt x="0" y="524"/>
                    <a:pt x="0" y="524"/>
                  </a:cubicBezTo>
                  <a:cubicBezTo>
                    <a:pt x="0" y="524"/>
                    <a:pt x="0" y="524"/>
                    <a:pt x="0" y="524"/>
                  </a:cubicBezTo>
                  <a:cubicBezTo>
                    <a:pt x="0" y="524"/>
                    <a:pt x="0" y="523"/>
                    <a:pt x="0" y="523"/>
                  </a:cubicBezTo>
                  <a:close/>
                  <a:moveTo>
                    <a:pt x="24" y="524"/>
                  </a:moveTo>
                  <a:cubicBezTo>
                    <a:pt x="24" y="524"/>
                    <a:pt x="23" y="525"/>
                    <a:pt x="23" y="524"/>
                  </a:cubicBezTo>
                  <a:cubicBezTo>
                    <a:pt x="23" y="524"/>
                    <a:pt x="23" y="523"/>
                    <a:pt x="23" y="523"/>
                  </a:cubicBezTo>
                  <a:cubicBezTo>
                    <a:pt x="23" y="521"/>
                    <a:pt x="22" y="523"/>
                    <a:pt x="21" y="523"/>
                  </a:cubicBezTo>
                  <a:cubicBezTo>
                    <a:pt x="20" y="523"/>
                    <a:pt x="20" y="523"/>
                    <a:pt x="20" y="523"/>
                  </a:cubicBezTo>
                  <a:cubicBezTo>
                    <a:pt x="19" y="523"/>
                    <a:pt x="20" y="523"/>
                    <a:pt x="20" y="524"/>
                  </a:cubicBezTo>
                  <a:cubicBezTo>
                    <a:pt x="19" y="524"/>
                    <a:pt x="20" y="525"/>
                    <a:pt x="20" y="525"/>
                  </a:cubicBezTo>
                  <a:cubicBezTo>
                    <a:pt x="20" y="526"/>
                    <a:pt x="20" y="526"/>
                    <a:pt x="21" y="526"/>
                  </a:cubicBezTo>
                  <a:cubicBezTo>
                    <a:pt x="21" y="526"/>
                    <a:pt x="21" y="526"/>
                    <a:pt x="21" y="526"/>
                  </a:cubicBezTo>
                  <a:cubicBezTo>
                    <a:pt x="22" y="526"/>
                    <a:pt x="21" y="525"/>
                    <a:pt x="21" y="525"/>
                  </a:cubicBezTo>
                  <a:cubicBezTo>
                    <a:pt x="21" y="525"/>
                    <a:pt x="22" y="525"/>
                    <a:pt x="22" y="525"/>
                  </a:cubicBezTo>
                  <a:cubicBezTo>
                    <a:pt x="22" y="526"/>
                    <a:pt x="21" y="526"/>
                    <a:pt x="22" y="526"/>
                  </a:cubicBezTo>
                  <a:cubicBezTo>
                    <a:pt x="22" y="526"/>
                    <a:pt x="22" y="526"/>
                    <a:pt x="22" y="526"/>
                  </a:cubicBezTo>
                  <a:cubicBezTo>
                    <a:pt x="23" y="526"/>
                    <a:pt x="23" y="526"/>
                    <a:pt x="23" y="527"/>
                  </a:cubicBezTo>
                  <a:cubicBezTo>
                    <a:pt x="23" y="527"/>
                    <a:pt x="25" y="527"/>
                    <a:pt x="25" y="526"/>
                  </a:cubicBezTo>
                  <a:cubicBezTo>
                    <a:pt x="25" y="526"/>
                    <a:pt x="24" y="526"/>
                    <a:pt x="24" y="525"/>
                  </a:cubicBezTo>
                  <a:cubicBezTo>
                    <a:pt x="24" y="525"/>
                    <a:pt x="24" y="525"/>
                    <a:pt x="24" y="524"/>
                  </a:cubicBezTo>
                  <a:close/>
                  <a:moveTo>
                    <a:pt x="38" y="533"/>
                  </a:moveTo>
                  <a:cubicBezTo>
                    <a:pt x="38" y="533"/>
                    <a:pt x="39" y="533"/>
                    <a:pt x="39" y="532"/>
                  </a:cubicBezTo>
                  <a:cubicBezTo>
                    <a:pt x="39" y="532"/>
                    <a:pt x="38" y="531"/>
                    <a:pt x="38" y="531"/>
                  </a:cubicBezTo>
                  <a:cubicBezTo>
                    <a:pt x="37" y="531"/>
                    <a:pt x="37" y="530"/>
                    <a:pt x="36" y="530"/>
                  </a:cubicBezTo>
                  <a:cubicBezTo>
                    <a:pt x="35" y="531"/>
                    <a:pt x="35" y="531"/>
                    <a:pt x="34" y="530"/>
                  </a:cubicBezTo>
                  <a:cubicBezTo>
                    <a:pt x="34" y="528"/>
                    <a:pt x="32" y="530"/>
                    <a:pt x="33" y="531"/>
                  </a:cubicBezTo>
                  <a:cubicBezTo>
                    <a:pt x="34" y="532"/>
                    <a:pt x="34" y="531"/>
                    <a:pt x="34" y="533"/>
                  </a:cubicBezTo>
                  <a:cubicBezTo>
                    <a:pt x="34" y="533"/>
                    <a:pt x="34" y="534"/>
                    <a:pt x="35" y="534"/>
                  </a:cubicBezTo>
                  <a:cubicBezTo>
                    <a:pt x="35" y="534"/>
                    <a:pt x="36" y="534"/>
                    <a:pt x="36" y="534"/>
                  </a:cubicBezTo>
                  <a:cubicBezTo>
                    <a:pt x="37" y="533"/>
                    <a:pt x="37" y="534"/>
                    <a:pt x="38" y="533"/>
                  </a:cubicBezTo>
                  <a:close/>
                  <a:moveTo>
                    <a:pt x="32" y="535"/>
                  </a:moveTo>
                  <a:cubicBezTo>
                    <a:pt x="32" y="535"/>
                    <a:pt x="33" y="535"/>
                    <a:pt x="33" y="534"/>
                  </a:cubicBezTo>
                  <a:cubicBezTo>
                    <a:pt x="33" y="534"/>
                    <a:pt x="33" y="534"/>
                    <a:pt x="33" y="534"/>
                  </a:cubicBezTo>
                  <a:cubicBezTo>
                    <a:pt x="32" y="534"/>
                    <a:pt x="31" y="534"/>
                    <a:pt x="32" y="535"/>
                  </a:cubicBezTo>
                  <a:close/>
                  <a:moveTo>
                    <a:pt x="46" y="544"/>
                  </a:moveTo>
                  <a:cubicBezTo>
                    <a:pt x="46" y="544"/>
                    <a:pt x="46" y="543"/>
                    <a:pt x="46" y="543"/>
                  </a:cubicBezTo>
                  <a:cubicBezTo>
                    <a:pt x="45" y="544"/>
                    <a:pt x="46" y="542"/>
                    <a:pt x="46" y="542"/>
                  </a:cubicBezTo>
                  <a:cubicBezTo>
                    <a:pt x="46" y="542"/>
                    <a:pt x="46" y="542"/>
                    <a:pt x="45" y="541"/>
                  </a:cubicBezTo>
                  <a:cubicBezTo>
                    <a:pt x="45" y="540"/>
                    <a:pt x="44" y="540"/>
                    <a:pt x="43" y="539"/>
                  </a:cubicBezTo>
                  <a:cubicBezTo>
                    <a:pt x="42" y="539"/>
                    <a:pt x="41" y="539"/>
                    <a:pt x="40" y="538"/>
                  </a:cubicBezTo>
                  <a:cubicBezTo>
                    <a:pt x="40" y="537"/>
                    <a:pt x="39" y="538"/>
                    <a:pt x="39" y="538"/>
                  </a:cubicBezTo>
                  <a:cubicBezTo>
                    <a:pt x="39" y="539"/>
                    <a:pt x="40" y="540"/>
                    <a:pt x="39" y="541"/>
                  </a:cubicBezTo>
                  <a:cubicBezTo>
                    <a:pt x="38" y="541"/>
                    <a:pt x="38" y="542"/>
                    <a:pt x="37" y="543"/>
                  </a:cubicBezTo>
                  <a:cubicBezTo>
                    <a:pt x="36" y="543"/>
                    <a:pt x="36" y="544"/>
                    <a:pt x="36" y="545"/>
                  </a:cubicBezTo>
                  <a:cubicBezTo>
                    <a:pt x="37" y="545"/>
                    <a:pt x="37" y="547"/>
                    <a:pt x="37" y="547"/>
                  </a:cubicBezTo>
                  <a:cubicBezTo>
                    <a:pt x="36" y="548"/>
                    <a:pt x="36" y="549"/>
                    <a:pt x="36" y="550"/>
                  </a:cubicBezTo>
                  <a:cubicBezTo>
                    <a:pt x="36" y="551"/>
                    <a:pt x="37" y="551"/>
                    <a:pt x="37" y="552"/>
                  </a:cubicBezTo>
                  <a:cubicBezTo>
                    <a:pt x="37" y="552"/>
                    <a:pt x="38" y="552"/>
                    <a:pt x="38" y="552"/>
                  </a:cubicBezTo>
                  <a:cubicBezTo>
                    <a:pt x="38" y="552"/>
                    <a:pt x="39" y="552"/>
                    <a:pt x="39" y="551"/>
                  </a:cubicBezTo>
                  <a:cubicBezTo>
                    <a:pt x="39" y="550"/>
                    <a:pt x="40" y="550"/>
                    <a:pt x="41" y="549"/>
                  </a:cubicBezTo>
                  <a:cubicBezTo>
                    <a:pt x="42" y="548"/>
                    <a:pt x="43" y="549"/>
                    <a:pt x="45" y="548"/>
                  </a:cubicBezTo>
                  <a:cubicBezTo>
                    <a:pt x="45" y="548"/>
                    <a:pt x="46" y="547"/>
                    <a:pt x="47" y="546"/>
                  </a:cubicBezTo>
                  <a:cubicBezTo>
                    <a:pt x="48" y="545"/>
                    <a:pt x="46" y="545"/>
                    <a:pt x="46" y="544"/>
                  </a:cubicBezTo>
                  <a:close/>
                  <a:moveTo>
                    <a:pt x="33" y="528"/>
                  </a:moveTo>
                  <a:cubicBezTo>
                    <a:pt x="33" y="527"/>
                    <a:pt x="32" y="528"/>
                    <a:pt x="31" y="528"/>
                  </a:cubicBezTo>
                  <a:cubicBezTo>
                    <a:pt x="31" y="528"/>
                    <a:pt x="31" y="527"/>
                    <a:pt x="31" y="527"/>
                  </a:cubicBezTo>
                  <a:cubicBezTo>
                    <a:pt x="30" y="528"/>
                    <a:pt x="29" y="527"/>
                    <a:pt x="28" y="527"/>
                  </a:cubicBezTo>
                  <a:cubicBezTo>
                    <a:pt x="28" y="527"/>
                    <a:pt x="28" y="528"/>
                    <a:pt x="28" y="528"/>
                  </a:cubicBezTo>
                  <a:cubicBezTo>
                    <a:pt x="28" y="528"/>
                    <a:pt x="27" y="528"/>
                    <a:pt x="27" y="528"/>
                  </a:cubicBezTo>
                  <a:cubicBezTo>
                    <a:pt x="28" y="529"/>
                    <a:pt x="29" y="528"/>
                    <a:pt x="29" y="528"/>
                  </a:cubicBezTo>
                  <a:cubicBezTo>
                    <a:pt x="30" y="528"/>
                    <a:pt x="31" y="529"/>
                    <a:pt x="31" y="529"/>
                  </a:cubicBezTo>
                  <a:cubicBezTo>
                    <a:pt x="32" y="529"/>
                    <a:pt x="33" y="528"/>
                    <a:pt x="33" y="528"/>
                  </a:cubicBezTo>
                  <a:close/>
                  <a:moveTo>
                    <a:pt x="3" y="518"/>
                  </a:moveTo>
                  <a:cubicBezTo>
                    <a:pt x="3" y="519"/>
                    <a:pt x="1" y="520"/>
                    <a:pt x="2" y="521"/>
                  </a:cubicBezTo>
                  <a:cubicBezTo>
                    <a:pt x="2" y="520"/>
                    <a:pt x="2" y="520"/>
                    <a:pt x="3" y="520"/>
                  </a:cubicBezTo>
                  <a:cubicBezTo>
                    <a:pt x="3" y="520"/>
                    <a:pt x="3" y="519"/>
                    <a:pt x="3" y="519"/>
                  </a:cubicBezTo>
                  <a:cubicBezTo>
                    <a:pt x="3" y="519"/>
                    <a:pt x="4" y="518"/>
                    <a:pt x="3" y="518"/>
                  </a:cubicBezTo>
                  <a:close/>
                  <a:moveTo>
                    <a:pt x="30" y="530"/>
                  </a:moveTo>
                  <a:cubicBezTo>
                    <a:pt x="29" y="530"/>
                    <a:pt x="29" y="531"/>
                    <a:pt x="29" y="531"/>
                  </a:cubicBezTo>
                  <a:cubicBezTo>
                    <a:pt x="30" y="532"/>
                    <a:pt x="29" y="532"/>
                    <a:pt x="30" y="532"/>
                  </a:cubicBezTo>
                  <a:cubicBezTo>
                    <a:pt x="30" y="532"/>
                    <a:pt x="32" y="532"/>
                    <a:pt x="31" y="531"/>
                  </a:cubicBezTo>
                  <a:cubicBezTo>
                    <a:pt x="31" y="530"/>
                    <a:pt x="30" y="530"/>
                    <a:pt x="30" y="530"/>
                  </a:cubicBezTo>
                  <a:close/>
                  <a:moveTo>
                    <a:pt x="343" y="126"/>
                  </a:moveTo>
                  <a:cubicBezTo>
                    <a:pt x="343" y="126"/>
                    <a:pt x="342" y="127"/>
                    <a:pt x="342" y="127"/>
                  </a:cubicBezTo>
                  <a:cubicBezTo>
                    <a:pt x="342" y="127"/>
                    <a:pt x="344" y="126"/>
                    <a:pt x="344" y="125"/>
                  </a:cubicBezTo>
                  <a:cubicBezTo>
                    <a:pt x="344" y="125"/>
                    <a:pt x="342" y="126"/>
                    <a:pt x="342" y="126"/>
                  </a:cubicBezTo>
                  <a:cubicBezTo>
                    <a:pt x="343" y="126"/>
                    <a:pt x="343" y="125"/>
                    <a:pt x="343" y="125"/>
                  </a:cubicBezTo>
                  <a:cubicBezTo>
                    <a:pt x="342" y="125"/>
                    <a:pt x="341" y="126"/>
                    <a:pt x="341" y="126"/>
                  </a:cubicBezTo>
                  <a:cubicBezTo>
                    <a:pt x="341" y="126"/>
                    <a:pt x="341" y="126"/>
                    <a:pt x="341" y="126"/>
                  </a:cubicBezTo>
                  <a:cubicBezTo>
                    <a:pt x="341" y="126"/>
                    <a:pt x="340" y="126"/>
                    <a:pt x="340" y="126"/>
                  </a:cubicBezTo>
                  <a:cubicBezTo>
                    <a:pt x="341" y="126"/>
                    <a:pt x="341" y="125"/>
                    <a:pt x="341" y="125"/>
                  </a:cubicBezTo>
                  <a:cubicBezTo>
                    <a:pt x="341" y="125"/>
                    <a:pt x="341" y="125"/>
                    <a:pt x="341" y="125"/>
                  </a:cubicBezTo>
                  <a:cubicBezTo>
                    <a:pt x="341" y="125"/>
                    <a:pt x="341" y="125"/>
                    <a:pt x="341" y="125"/>
                  </a:cubicBezTo>
                  <a:cubicBezTo>
                    <a:pt x="341" y="124"/>
                    <a:pt x="340" y="125"/>
                    <a:pt x="340" y="125"/>
                  </a:cubicBezTo>
                  <a:cubicBezTo>
                    <a:pt x="340" y="125"/>
                    <a:pt x="338" y="125"/>
                    <a:pt x="338" y="125"/>
                  </a:cubicBezTo>
                  <a:cubicBezTo>
                    <a:pt x="338" y="126"/>
                    <a:pt x="338" y="126"/>
                    <a:pt x="338" y="126"/>
                  </a:cubicBezTo>
                  <a:cubicBezTo>
                    <a:pt x="338" y="126"/>
                    <a:pt x="337" y="127"/>
                    <a:pt x="337" y="127"/>
                  </a:cubicBezTo>
                  <a:cubicBezTo>
                    <a:pt x="337" y="127"/>
                    <a:pt x="335" y="126"/>
                    <a:pt x="335" y="126"/>
                  </a:cubicBezTo>
                  <a:cubicBezTo>
                    <a:pt x="334" y="127"/>
                    <a:pt x="335" y="127"/>
                    <a:pt x="335" y="128"/>
                  </a:cubicBezTo>
                  <a:cubicBezTo>
                    <a:pt x="335" y="128"/>
                    <a:pt x="333" y="127"/>
                    <a:pt x="333" y="127"/>
                  </a:cubicBezTo>
                  <a:cubicBezTo>
                    <a:pt x="333" y="127"/>
                    <a:pt x="332" y="128"/>
                    <a:pt x="332" y="128"/>
                  </a:cubicBezTo>
                  <a:cubicBezTo>
                    <a:pt x="332" y="128"/>
                    <a:pt x="333" y="128"/>
                    <a:pt x="333" y="128"/>
                  </a:cubicBezTo>
                  <a:cubicBezTo>
                    <a:pt x="332" y="129"/>
                    <a:pt x="333" y="129"/>
                    <a:pt x="333" y="130"/>
                  </a:cubicBezTo>
                  <a:cubicBezTo>
                    <a:pt x="334" y="129"/>
                    <a:pt x="334" y="129"/>
                    <a:pt x="335" y="129"/>
                  </a:cubicBezTo>
                  <a:cubicBezTo>
                    <a:pt x="335" y="129"/>
                    <a:pt x="338" y="127"/>
                    <a:pt x="338" y="127"/>
                  </a:cubicBezTo>
                  <a:cubicBezTo>
                    <a:pt x="338" y="128"/>
                    <a:pt x="337" y="128"/>
                    <a:pt x="337" y="129"/>
                  </a:cubicBezTo>
                  <a:cubicBezTo>
                    <a:pt x="337" y="128"/>
                    <a:pt x="338" y="128"/>
                    <a:pt x="338" y="128"/>
                  </a:cubicBezTo>
                  <a:cubicBezTo>
                    <a:pt x="339" y="128"/>
                    <a:pt x="338" y="128"/>
                    <a:pt x="339" y="128"/>
                  </a:cubicBezTo>
                  <a:cubicBezTo>
                    <a:pt x="339" y="128"/>
                    <a:pt x="339" y="128"/>
                    <a:pt x="340" y="128"/>
                  </a:cubicBezTo>
                  <a:cubicBezTo>
                    <a:pt x="339" y="128"/>
                    <a:pt x="339" y="128"/>
                    <a:pt x="339" y="128"/>
                  </a:cubicBezTo>
                  <a:cubicBezTo>
                    <a:pt x="340" y="127"/>
                    <a:pt x="340" y="127"/>
                    <a:pt x="341" y="127"/>
                  </a:cubicBezTo>
                  <a:cubicBezTo>
                    <a:pt x="341" y="127"/>
                    <a:pt x="340" y="127"/>
                    <a:pt x="341" y="128"/>
                  </a:cubicBezTo>
                  <a:cubicBezTo>
                    <a:pt x="341" y="128"/>
                    <a:pt x="342" y="128"/>
                    <a:pt x="342" y="128"/>
                  </a:cubicBezTo>
                  <a:cubicBezTo>
                    <a:pt x="342" y="127"/>
                    <a:pt x="344" y="126"/>
                    <a:pt x="344" y="126"/>
                  </a:cubicBezTo>
                  <a:cubicBezTo>
                    <a:pt x="344" y="126"/>
                    <a:pt x="343" y="127"/>
                    <a:pt x="343" y="127"/>
                  </a:cubicBezTo>
                  <a:cubicBezTo>
                    <a:pt x="343" y="127"/>
                    <a:pt x="343" y="126"/>
                    <a:pt x="343" y="126"/>
                  </a:cubicBezTo>
                  <a:close/>
                  <a:moveTo>
                    <a:pt x="247" y="109"/>
                  </a:moveTo>
                  <a:cubicBezTo>
                    <a:pt x="247" y="110"/>
                    <a:pt x="247" y="109"/>
                    <a:pt x="247" y="109"/>
                  </a:cubicBezTo>
                  <a:cubicBezTo>
                    <a:pt x="247" y="109"/>
                    <a:pt x="247" y="109"/>
                    <a:pt x="247" y="109"/>
                  </a:cubicBezTo>
                  <a:cubicBezTo>
                    <a:pt x="248" y="110"/>
                    <a:pt x="248" y="111"/>
                    <a:pt x="249" y="111"/>
                  </a:cubicBezTo>
                  <a:cubicBezTo>
                    <a:pt x="249" y="111"/>
                    <a:pt x="250" y="111"/>
                    <a:pt x="250" y="111"/>
                  </a:cubicBezTo>
                  <a:cubicBezTo>
                    <a:pt x="251" y="111"/>
                    <a:pt x="250" y="112"/>
                    <a:pt x="250" y="112"/>
                  </a:cubicBezTo>
                  <a:cubicBezTo>
                    <a:pt x="251" y="112"/>
                    <a:pt x="252" y="111"/>
                    <a:pt x="251" y="111"/>
                  </a:cubicBezTo>
                  <a:cubicBezTo>
                    <a:pt x="250" y="111"/>
                    <a:pt x="252" y="110"/>
                    <a:pt x="252" y="111"/>
                  </a:cubicBezTo>
                  <a:cubicBezTo>
                    <a:pt x="252" y="111"/>
                    <a:pt x="254" y="110"/>
                    <a:pt x="254" y="110"/>
                  </a:cubicBezTo>
                  <a:cubicBezTo>
                    <a:pt x="255" y="111"/>
                    <a:pt x="255" y="110"/>
                    <a:pt x="256" y="110"/>
                  </a:cubicBezTo>
                  <a:cubicBezTo>
                    <a:pt x="256" y="110"/>
                    <a:pt x="256" y="110"/>
                    <a:pt x="257" y="110"/>
                  </a:cubicBezTo>
                  <a:cubicBezTo>
                    <a:pt x="257" y="110"/>
                    <a:pt x="258" y="110"/>
                    <a:pt x="258" y="109"/>
                  </a:cubicBezTo>
                  <a:cubicBezTo>
                    <a:pt x="258" y="109"/>
                    <a:pt x="258" y="109"/>
                    <a:pt x="258" y="109"/>
                  </a:cubicBezTo>
                  <a:cubicBezTo>
                    <a:pt x="258" y="109"/>
                    <a:pt x="258" y="109"/>
                    <a:pt x="258" y="109"/>
                  </a:cubicBezTo>
                  <a:cubicBezTo>
                    <a:pt x="258" y="108"/>
                    <a:pt x="260" y="108"/>
                    <a:pt x="259" y="108"/>
                  </a:cubicBezTo>
                  <a:cubicBezTo>
                    <a:pt x="260" y="107"/>
                    <a:pt x="261" y="107"/>
                    <a:pt x="261" y="106"/>
                  </a:cubicBezTo>
                  <a:cubicBezTo>
                    <a:pt x="261" y="106"/>
                    <a:pt x="261" y="106"/>
                    <a:pt x="261" y="106"/>
                  </a:cubicBezTo>
                  <a:cubicBezTo>
                    <a:pt x="262" y="106"/>
                    <a:pt x="261" y="106"/>
                    <a:pt x="260" y="106"/>
                  </a:cubicBezTo>
                  <a:cubicBezTo>
                    <a:pt x="260" y="106"/>
                    <a:pt x="259" y="106"/>
                    <a:pt x="259" y="106"/>
                  </a:cubicBezTo>
                  <a:cubicBezTo>
                    <a:pt x="259" y="106"/>
                    <a:pt x="260" y="105"/>
                    <a:pt x="260" y="105"/>
                  </a:cubicBezTo>
                  <a:cubicBezTo>
                    <a:pt x="260" y="105"/>
                    <a:pt x="258" y="106"/>
                    <a:pt x="259" y="105"/>
                  </a:cubicBezTo>
                  <a:cubicBezTo>
                    <a:pt x="258" y="105"/>
                    <a:pt x="257" y="106"/>
                    <a:pt x="257" y="106"/>
                  </a:cubicBezTo>
                  <a:cubicBezTo>
                    <a:pt x="257" y="105"/>
                    <a:pt x="255" y="106"/>
                    <a:pt x="255" y="106"/>
                  </a:cubicBezTo>
                  <a:cubicBezTo>
                    <a:pt x="254" y="106"/>
                    <a:pt x="254" y="106"/>
                    <a:pt x="253" y="106"/>
                  </a:cubicBezTo>
                  <a:cubicBezTo>
                    <a:pt x="253" y="106"/>
                    <a:pt x="252" y="107"/>
                    <a:pt x="251" y="107"/>
                  </a:cubicBezTo>
                  <a:cubicBezTo>
                    <a:pt x="251" y="107"/>
                    <a:pt x="250" y="107"/>
                    <a:pt x="249" y="107"/>
                  </a:cubicBezTo>
                  <a:cubicBezTo>
                    <a:pt x="249" y="107"/>
                    <a:pt x="248" y="107"/>
                    <a:pt x="247" y="107"/>
                  </a:cubicBezTo>
                  <a:cubicBezTo>
                    <a:pt x="247" y="107"/>
                    <a:pt x="247" y="107"/>
                    <a:pt x="246" y="108"/>
                  </a:cubicBezTo>
                  <a:cubicBezTo>
                    <a:pt x="246" y="108"/>
                    <a:pt x="246" y="108"/>
                    <a:pt x="246" y="108"/>
                  </a:cubicBezTo>
                  <a:cubicBezTo>
                    <a:pt x="246" y="108"/>
                    <a:pt x="246" y="108"/>
                    <a:pt x="246" y="108"/>
                  </a:cubicBezTo>
                  <a:cubicBezTo>
                    <a:pt x="246" y="109"/>
                    <a:pt x="246" y="109"/>
                    <a:pt x="247" y="109"/>
                  </a:cubicBezTo>
                  <a:close/>
                  <a:moveTo>
                    <a:pt x="341" y="124"/>
                  </a:moveTo>
                  <a:cubicBezTo>
                    <a:pt x="341" y="125"/>
                    <a:pt x="342" y="125"/>
                    <a:pt x="343" y="124"/>
                  </a:cubicBezTo>
                  <a:cubicBezTo>
                    <a:pt x="343" y="124"/>
                    <a:pt x="344" y="124"/>
                    <a:pt x="344" y="123"/>
                  </a:cubicBezTo>
                  <a:cubicBezTo>
                    <a:pt x="344" y="123"/>
                    <a:pt x="345" y="123"/>
                    <a:pt x="345" y="123"/>
                  </a:cubicBezTo>
                  <a:cubicBezTo>
                    <a:pt x="344" y="123"/>
                    <a:pt x="343" y="123"/>
                    <a:pt x="343" y="123"/>
                  </a:cubicBezTo>
                  <a:cubicBezTo>
                    <a:pt x="342" y="124"/>
                    <a:pt x="341" y="124"/>
                    <a:pt x="341" y="124"/>
                  </a:cubicBezTo>
                  <a:close/>
                  <a:moveTo>
                    <a:pt x="406" y="106"/>
                  </a:moveTo>
                  <a:cubicBezTo>
                    <a:pt x="406" y="106"/>
                    <a:pt x="406" y="106"/>
                    <a:pt x="405" y="106"/>
                  </a:cubicBezTo>
                  <a:cubicBezTo>
                    <a:pt x="406" y="106"/>
                    <a:pt x="406" y="106"/>
                    <a:pt x="406" y="105"/>
                  </a:cubicBezTo>
                  <a:cubicBezTo>
                    <a:pt x="405" y="105"/>
                    <a:pt x="404" y="106"/>
                    <a:pt x="403" y="107"/>
                  </a:cubicBezTo>
                  <a:cubicBezTo>
                    <a:pt x="402" y="107"/>
                    <a:pt x="401" y="108"/>
                    <a:pt x="400" y="108"/>
                  </a:cubicBezTo>
                  <a:cubicBezTo>
                    <a:pt x="399" y="109"/>
                    <a:pt x="398" y="109"/>
                    <a:pt x="397" y="109"/>
                  </a:cubicBezTo>
                  <a:cubicBezTo>
                    <a:pt x="397" y="109"/>
                    <a:pt x="396" y="110"/>
                    <a:pt x="396" y="110"/>
                  </a:cubicBezTo>
                  <a:cubicBezTo>
                    <a:pt x="396" y="110"/>
                    <a:pt x="395" y="110"/>
                    <a:pt x="395" y="110"/>
                  </a:cubicBezTo>
                  <a:cubicBezTo>
                    <a:pt x="395" y="111"/>
                    <a:pt x="393" y="111"/>
                    <a:pt x="393" y="111"/>
                  </a:cubicBezTo>
                  <a:cubicBezTo>
                    <a:pt x="393" y="111"/>
                    <a:pt x="396" y="111"/>
                    <a:pt x="397" y="111"/>
                  </a:cubicBezTo>
                  <a:cubicBezTo>
                    <a:pt x="398" y="111"/>
                    <a:pt x="398" y="110"/>
                    <a:pt x="398" y="110"/>
                  </a:cubicBezTo>
                  <a:cubicBezTo>
                    <a:pt x="399" y="110"/>
                    <a:pt x="399" y="110"/>
                    <a:pt x="399" y="109"/>
                  </a:cubicBezTo>
                  <a:cubicBezTo>
                    <a:pt x="401" y="107"/>
                    <a:pt x="404" y="108"/>
                    <a:pt x="406" y="106"/>
                  </a:cubicBezTo>
                  <a:cubicBezTo>
                    <a:pt x="406" y="106"/>
                    <a:pt x="405" y="106"/>
                    <a:pt x="405" y="106"/>
                  </a:cubicBezTo>
                  <a:cubicBezTo>
                    <a:pt x="405" y="106"/>
                    <a:pt x="406" y="106"/>
                    <a:pt x="406" y="106"/>
                  </a:cubicBezTo>
                  <a:close/>
                  <a:moveTo>
                    <a:pt x="183" y="144"/>
                  </a:moveTo>
                  <a:cubicBezTo>
                    <a:pt x="183" y="144"/>
                    <a:pt x="184" y="144"/>
                    <a:pt x="184" y="144"/>
                  </a:cubicBezTo>
                  <a:cubicBezTo>
                    <a:pt x="184" y="144"/>
                    <a:pt x="182" y="143"/>
                    <a:pt x="182" y="144"/>
                  </a:cubicBezTo>
                  <a:cubicBezTo>
                    <a:pt x="182" y="144"/>
                    <a:pt x="183" y="144"/>
                    <a:pt x="183" y="144"/>
                  </a:cubicBezTo>
                  <a:close/>
                  <a:moveTo>
                    <a:pt x="480" y="145"/>
                  </a:moveTo>
                  <a:cubicBezTo>
                    <a:pt x="480" y="145"/>
                    <a:pt x="479" y="146"/>
                    <a:pt x="479" y="147"/>
                  </a:cubicBezTo>
                  <a:cubicBezTo>
                    <a:pt x="478" y="147"/>
                    <a:pt x="478" y="147"/>
                    <a:pt x="478" y="148"/>
                  </a:cubicBezTo>
                  <a:cubicBezTo>
                    <a:pt x="478" y="148"/>
                    <a:pt x="479" y="148"/>
                    <a:pt x="479" y="148"/>
                  </a:cubicBezTo>
                  <a:cubicBezTo>
                    <a:pt x="479" y="148"/>
                    <a:pt x="479" y="149"/>
                    <a:pt x="479" y="149"/>
                  </a:cubicBezTo>
                  <a:cubicBezTo>
                    <a:pt x="479" y="149"/>
                    <a:pt x="480" y="148"/>
                    <a:pt x="480" y="148"/>
                  </a:cubicBezTo>
                  <a:cubicBezTo>
                    <a:pt x="480" y="148"/>
                    <a:pt x="481" y="148"/>
                    <a:pt x="481" y="148"/>
                  </a:cubicBezTo>
                  <a:cubicBezTo>
                    <a:pt x="481" y="148"/>
                    <a:pt x="481" y="147"/>
                    <a:pt x="481" y="147"/>
                  </a:cubicBezTo>
                  <a:cubicBezTo>
                    <a:pt x="481" y="146"/>
                    <a:pt x="480" y="147"/>
                    <a:pt x="480" y="146"/>
                  </a:cubicBezTo>
                  <a:cubicBezTo>
                    <a:pt x="480" y="146"/>
                    <a:pt x="481" y="145"/>
                    <a:pt x="480" y="145"/>
                  </a:cubicBezTo>
                  <a:close/>
                  <a:moveTo>
                    <a:pt x="239" y="159"/>
                  </a:moveTo>
                  <a:cubicBezTo>
                    <a:pt x="239" y="159"/>
                    <a:pt x="239" y="159"/>
                    <a:pt x="239" y="158"/>
                  </a:cubicBezTo>
                  <a:cubicBezTo>
                    <a:pt x="239" y="158"/>
                    <a:pt x="240" y="158"/>
                    <a:pt x="240" y="158"/>
                  </a:cubicBezTo>
                  <a:cubicBezTo>
                    <a:pt x="240" y="158"/>
                    <a:pt x="240" y="158"/>
                    <a:pt x="240" y="158"/>
                  </a:cubicBezTo>
                  <a:cubicBezTo>
                    <a:pt x="240" y="158"/>
                    <a:pt x="240" y="157"/>
                    <a:pt x="240" y="157"/>
                  </a:cubicBezTo>
                  <a:cubicBezTo>
                    <a:pt x="241" y="157"/>
                    <a:pt x="241" y="157"/>
                    <a:pt x="241" y="156"/>
                  </a:cubicBezTo>
                  <a:cubicBezTo>
                    <a:pt x="241" y="156"/>
                    <a:pt x="240" y="158"/>
                    <a:pt x="239" y="157"/>
                  </a:cubicBezTo>
                  <a:cubicBezTo>
                    <a:pt x="239" y="157"/>
                    <a:pt x="241" y="157"/>
                    <a:pt x="240" y="156"/>
                  </a:cubicBezTo>
                  <a:cubicBezTo>
                    <a:pt x="239" y="156"/>
                    <a:pt x="237" y="158"/>
                    <a:pt x="236" y="159"/>
                  </a:cubicBezTo>
                  <a:cubicBezTo>
                    <a:pt x="237" y="159"/>
                    <a:pt x="237" y="159"/>
                    <a:pt x="237" y="159"/>
                  </a:cubicBezTo>
                  <a:cubicBezTo>
                    <a:pt x="238" y="158"/>
                    <a:pt x="238" y="158"/>
                    <a:pt x="238" y="158"/>
                  </a:cubicBezTo>
                  <a:cubicBezTo>
                    <a:pt x="237" y="159"/>
                    <a:pt x="238" y="159"/>
                    <a:pt x="239" y="159"/>
                  </a:cubicBezTo>
                  <a:cubicBezTo>
                    <a:pt x="239" y="159"/>
                    <a:pt x="239" y="159"/>
                    <a:pt x="239" y="159"/>
                  </a:cubicBezTo>
                  <a:close/>
                  <a:moveTo>
                    <a:pt x="457" y="140"/>
                  </a:moveTo>
                  <a:cubicBezTo>
                    <a:pt x="459" y="140"/>
                    <a:pt x="460" y="139"/>
                    <a:pt x="461" y="138"/>
                  </a:cubicBezTo>
                  <a:cubicBezTo>
                    <a:pt x="461" y="138"/>
                    <a:pt x="463" y="137"/>
                    <a:pt x="462" y="136"/>
                  </a:cubicBezTo>
                  <a:cubicBezTo>
                    <a:pt x="461" y="136"/>
                    <a:pt x="460" y="137"/>
                    <a:pt x="460" y="137"/>
                  </a:cubicBezTo>
                  <a:cubicBezTo>
                    <a:pt x="460" y="137"/>
                    <a:pt x="460" y="137"/>
                    <a:pt x="460" y="137"/>
                  </a:cubicBezTo>
                  <a:cubicBezTo>
                    <a:pt x="460" y="138"/>
                    <a:pt x="459" y="138"/>
                    <a:pt x="460" y="138"/>
                  </a:cubicBezTo>
                  <a:cubicBezTo>
                    <a:pt x="460" y="138"/>
                    <a:pt x="459" y="138"/>
                    <a:pt x="459" y="139"/>
                  </a:cubicBezTo>
                  <a:cubicBezTo>
                    <a:pt x="458" y="139"/>
                    <a:pt x="458" y="139"/>
                    <a:pt x="457" y="140"/>
                  </a:cubicBezTo>
                  <a:close/>
                  <a:moveTo>
                    <a:pt x="335" y="131"/>
                  </a:moveTo>
                  <a:cubicBezTo>
                    <a:pt x="335" y="131"/>
                    <a:pt x="335" y="131"/>
                    <a:pt x="335" y="131"/>
                  </a:cubicBezTo>
                  <a:cubicBezTo>
                    <a:pt x="335" y="132"/>
                    <a:pt x="333" y="132"/>
                    <a:pt x="332" y="133"/>
                  </a:cubicBezTo>
                  <a:cubicBezTo>
                    <a:pt x="333" y="132"/>
                    <a:pt x="333" y="132"/>
                    <a:pt x="333" y="132"/>
                  </a:cubicBezTo>
                  <a:cubicBezTo>
                    <a:pt x="333" y="133"/>
                    <a:pt x="333" y="133"/>
                    <a:pt x="332" y="133"/>
                  </a:cubicBezTo>
                  <a:cubicBezTo>
                    <a:pt x="333" y="133"/>
                    <a:pt x="333" y="133"/>
                    <a:pt x="333" y="133"/>
                  </a:cubicBezTo>
                  <a:cubicBezTo>
                    <a:pt x="333" y="133"/>
                    <a:pt x="333" y="133"/>
                    <a:pt x="332" y="133"/>
                  </a:cubicBezTo>
                  <a:cubicBezTo>
                    <a:pt x="332" y="133"/>
                    <a:pt x="334" y="133"/>
                    <a:pt x="334" y="133"/>
                  </a:cubicBezTo>
                  <a:cubicBezTo>
                    <a:pt x="335" y="133"/>
                    <a:pt x="333" y="134"/>
                    <a:pt x="332" y="134"/>
                  </a:cubicBezTo>
                  <a:cubicBezTo>
                    <a:pt x="332" y="135"/>
                    <a:pt x="332" y="135"/>
                    <a:pt x="331" y="135"/>
                  </a:cubicBezTo>
                  <a:cubicBezTo>
                    <a:pt x="331" y="135"/>
                    <a:pt x="330" y="135"/>
                    <a:pt x="330" y="135"/>
                  </a:cubicBezTo>
                  <a:cubicBezTo>
                    <a:pt x="330" y="135"/>
                    <a:pt x="330" y="135"/>
                    <a:pt x="330" y="135"/>
                  </a:cubicBezTo>
                  <a:cubicBezTo>
                    <a:pt x="330" y="135"/>
                    <a:pt x="329" y="135"/>
                    <a:pt x="329" y="135"/>
                  </a:cubicBezTo>
                  <a:cubicBezTo>
                    <a:pt x="329" y="135"/>
                    <a:pt x="327" y="134"/>
                    <a:pt x="327" y="135"/>
                  </a:cubicBezTo>
                  <a:cubicBezTo>
                    <a:pt x="327" y="135"/>
                    <a:pt x="327" y="135"/>
                    <a:pt x="327" y="135"/>
                  </a:cubicBezTo>
                  <a:cubicBezTo>
                    <a:pt x="326" y="135"/>
                    <a:pt x="326" y="135"/>
                    <a:pt x="325" y="135"/>
                  </a:cubicBezTo>
                  <a:cubicBezTo>
                    <a:pt x="326" y="135"/>
                    <a:pt x="327" y="135"/>
                    <a:pt x="328" y="135"/>
                  </a:cubicBezTo>
                  <a:cubicBezTo>
                    <a:pt x="329" y="136"/>
                    <a:pt x="327" y="137"/>
                    <a:pt x="326" y="137"/>
                  </a:cubicBezTo>
                  <a:cubicBezTo>
                    <a:pt x="326" y="137"/>
                    <a:pt x="326" y="137"/>
                    <a:pt x="326" y="137"/>
                  </a:cubicBezTo>
                  <a:cubicBezTo>
                    <a:pt x="326" y="136"/>
                    <a:pt x="325" y="137"/>
                    <a:pt x="325" y="137"/>
                  </a:cubicBezTo>
                  <a:cubicBezTo>
                    <a:pt x="325" y="137"/>
                    <a:pt x="325" y="137"/>
                    <a:pt x="325" y="137"/>
                  </a:cubicBezTo>
                  <a:cubicBezTo>
                    <a:pt x="325" y="137"/>
                    <a:pt x="325" y="136"/>
                    <a:pt x="326" y="136"/>
                  </a:cubicBezTo>
                  <a:cubicBezTo>
                    <a:pt x="325" y="136"/>
                    <a:pt x="323" y="137"/>
                    <a:pt x="323" y="136"/>
                  </a:cubicBezTo>
                  <a:cubicBezTo>
                    <a:pt x="323" y="136"/>
                    <a:pt x="323" y="136"/>
                    <a:pt x="323" y="136"/>
                  </a:cubicBezTo>
                  <a:cubicBezTo>
                    <a:pt x="323" y="136"/>
                    <a:pt x="323" y="136"/>
                    <a:pt x="323" y="137"/>
                  </a:cubicBezTo>
                  <a:cubicBezTo>
                    <a:pt x="323" y="137"/>
                    <a:pt x="324" y="136"/>
                    <a:pt x="324" y="137"/>
                  </a:cubicBezTo>
                  <a:cubicBezTo>
                    <a:pt x="324" y="137"/>
                    <a:pt x="323" y="137"/>
                    <a:pt x="323" y="137"/>
                  </a:cubicBezTo>
                  <a:cubicBezTo>
                    <a:pt x="323" y="137"/>
                    <a:pt x="322" y="137"/>
                    <a:pt x="321" y="137"/>
                  </a:cubicBezTo>
                  <a:cubicBezTo>
                    <a:pt x="320" y="137"/>
                    <a:pt x="320" y="138"/>
                    <a:pt x="319" y="138"/>
                  </a:cubicBezTo>
                  <a:cubicBezTo>
                    <a:pt x="319" y="138"/>
                    <a:pt x="319" y="138"/>
                    <a:pt x="318" y="139"/>
                  </a:cubicBezTo>
                  <a:cubicBezTo>
                    <a:pt x="318" y="138"/>
                    <a:pt x="319" y="138"/>
                    <a:pt x="319" y="138"/>
                  </a:cubicBezTo>
                  <a:cubicBezTo>
                    <a:pt x="319" y="138"/>
                    <a:pt x="318" y="138"/>
                    <a:pt x="318" y="138"/>
                  </a:cubicBezTo>
                  <a:cubicBezTo>
                    <a:pt x="319" y="138"/>
                    <a:pt x="318" y="138"/>
                    <a:pt x="318" y="139"/>
                  </a:cubicBezTo>
                  <a:cubicBezTo>
                    <a:pt x="318" y="139"/>
                    <a:pt x="318" y="139"/>
                    <a:pt x="317" y="139"/>
                  </a:cubicBezTo>
                  <a:cubicBezTo>
                    <a:pt x="317" y="139"/>
                    <a:pt x="316" y="139"/>
                    <a:pt x="315" y="139"/>
                  </a:cubicBezTo>
                  <a:cubicBezTo>
                    <a:pt x="316" y="139"/>
                    <a:pt x="316" y="139"/>
                    <a:pt x="316" y="139"/>
                  </a:cubicBezTo>
                  <a:cubicBezTo>
                    <a:pt x="316" y="140"/>
                    <a:pt x="316" y="139"/>
                    <a:pt x="315" y="140"/>
                  </a:cubicBezTo>
                  <a:cubicBezTo>
                    <a:pt x="317" y="140"/>
                    <a:pt x="315" y="141"/>
                    <a:pt x="315" y="140"/>
                  </a:cubicBezTo>
                  <a:cubicBezTo>
                    <a:pt x="315" y="140"/>
                    <a:pt x="315" y="140"/>
                    <a:pt x="315" y="140"/>
                  </a:cubicBezTo>
                  <a:cubicBezTo>
                    <a:pt x="315" y="140"/>
                    <a:pt x="314" y="140"/>
                    <a:pt x="314" y="141"/>
                  </a:cubicBezTo>
                  <a:cubicBezTo>
                    <a:pt x="314" y="141"/>
                    <a:pt x="313" y="141"/>
                    <a:pt x="313" y="141"/>
                  </a:cubicBezTo>
                  <a:cubicBezTo>
                    <a:pt x="313" y="141"/>
                    <a:pt x="313" y="141"/>
                    <a:pt x="314" y="141"/>
                  </a:cubicBezTo>
                  <a:cubicBezTo>
                    <a:pt x="313" y="141"/>
                    <a:pt x="313" y="141"/>
                    <a:pt x="312" y="141"/>
                  </a:cubicBezTo>
                  <a:cubicBezTo>
                    <a:pt x="312" y="142"/>
                    <a:pt x="311" y="142"/>
                    <a:pt x="311" y="142"/>
                  </a:cubicBezTo>
                  <a:cubicBezTo>
                    <a:pt x="311" y="142"/>
                    <a:pt x="310" y="143"/>
                    <a:pt x="310" y="142"/>
                  </a:cubicBezTo>
                  <a:cubicBezTo>
                    <a:pt x="309" y="142"/>
                    <a:pt x="309" y="142"/>
                    <a:pt x="309" y="142"/>
                  </a:cubicBezTo>
                  <a:cubicBezTo>
                    <a:pt x="310" y="141"/>
                    <a:pt x="313" y="141"/>
                    <a:pt x="314" y="140"/>
                  </a:cubicBezTo>
                  <a:cubicBezTo>
                    <a:pt x="314" y="140"/>
                    <a:pt x="314" y="140"/>
                    <a:pt x="314" y="140"/>
                  </a:cubicBezTo>
                  <a:cubicBezTo>
                    <a:pt x="314" y="140"/>
                    <a:pt x="314" y="140"/>
                    <a:pt x="314" y="140"/>
                  </a:cubicBezTo>
                  <a:cubicBezTo>
                    <a:pt x="314" y="140"/>
                    <a:pt x="313" y="140"/>
                    <a:pt x="313" y="140"/>
                  </a:cubicBezTo>
                  <a:cubicBezTo>
                    <a:pt x="313" y="139"/>
                    <a:pt x="315" y="139"/>
                    <a:pt x="316" y="138"/>
                  </a:cubicBezTo>
                  <a:cubicBezTo>
                    <a:pt x="316" y="138"/>
                    <a:pt x="312" y="140"/>
                    <a:pt x="312" y="140"/>
                  </a:cubicBezTo>
                  <a:cubicBezTo>
                    <a:pt x="312" y="140"/>
                    <a:pt x="312" y="140"/>
                    <a:pt x="312" y="140"/>
                  </a:cubicBezTo>
                  <a:cubicBezTo>
                    <a:pt x="311" y="140"/>
                    <a:pt x="310" y="141"/>
                    <a:pt x="309" y="141"/>
                  </a:cubicBezTo>
                  <a:cubicBezTo>
                    <a:pt x="310" y="140"/>
                    <a:pt x="309" y="141"/>
                    <a:pt x="309" y="141"/>
                  </a:cubicBezTo>
                  <a:cubicBezTo>
                    <a:pt x="309" y="141"/>
                    <a:pt x="309" y="141"/>
                    <a:pt x="309" y="141"/>
                  </a:cubicBezTo>
                  <a:cubicBezTo>
                    <a:pt x="309" y="141"/>
                    <a:pt x="309" y="141"/>
                    <a:pt x="309" y="141"/>
                  </a:cubicBezTo>
                  <a:cubicBezTo>
                    <a:pt x="309" y="141"/>
                    <a:pt x="310" y="140"/>
                    <a:pt x="308" y="140"/>
                  </a:cubicBezTo>
                  <a:cubicBezTo>
                    <a:pt x="309" y="139"/>
                    <a:pt x="310" y="139"/>
                    <a:pt x="311" y="138"/>
                  </a:cubicBezTo>
                  <a:cubicBezTo>
                    <a:pt x="311" y="137"/>
                    <a:pt x="310" y="137"/>
                    <a:pt x="310" y="137"/>
                  </a:cubicBezTo>
                  <a:cubicBezTo>
                    <a:pt x="310" y="137"/>
                    <a:pt x="310" y="136"/>
                    <a:pt x="310" y="136"/>
                  </a:cubicBezTo>
                  <a:cubicBezTo>
                    <a:pt x="311" y="136"/>
                    <a:pt x="311" y="136"/>
                    <a:pt x="311" y="136"/>
                  </a:cubicBezTo>
                  <a:cubicBezTo>
                    <a:pt x="311" y="136"/>
                    <a:pt x="312" y="136"/>
                    <a:pt x="312" y="135"/>
                  </a:cubicBezTo>
                  <a:cubicBezTo>
                    <a:pt x="312" y="135"/>
                    <a:pt x="315" y="134"/>
                    <a:pt x="315" y="134"/>
                  </a:cubicBezTo>
                  <a:cubicBezTo>
                    <a:pt x="315" y="134"/>
                    <a:pt x="315" y="134"/>
                    <a:pt x="316" y="134"/>
                  </a:cubicBezTo>
                  <a:cubicBezTo>
                    <a:pt x="316" y="133"/>
                    <a:pt x="319" y="133"/>
                    <a:pt x="319" y="133"/>
                  </a:cubicBezTo>
                  <a:cubicBezTo>
                    <a:pt x="320" y="133"/>
                    <a:pt x="320" y="133"/>
                    <a:pt x="320" y="133"/>
                  </a:cubicBezTo>
                  <a:cubicBezTo>
                    <a:pt x="319" y="134"/>
                    <a:pt x="319" y="134"/>
                    <a:pt x="318" y="134"/>
                  </a:cubicBezTo>
                  <a:cubicBezTo>
                    <a:pt x="319" y="134"/>
                    <a:pt x="320" y="134"/>
                    <a:pt x="319" y="135"/>
                  </a:cubicBezTo>
                  <a:cubicBezTo>
                    <a:pt x="318" y="135"/>
                    <a:pt x="318" y="136"/>
                    <a:pt x="319" y="137"/>
                  </a:cubicBezTo>
                  <a:cubicBezTo>
                    <a:pt x="319" y="136"/>
                    <a:pt x="319" y="135"/>
                    <a:pt x="320" y="135"/>
                  </a:cubicBezTo>
                  <a:cubicBezTo>
                    <a:pt x="320" y="135"/>
                    <a:pt x="320" y="134"/>
                    <a:pt x="321" y="134"/>
                  </a:cubicBezTo>
                  <a:cubicBezTo>
                    <a:pt x="321" y="134"/>
                    <a:pt x="321" y="134"/>
                    <a:pt x="321" y="134"/>
                  </a:cubicBezTo>
                  <a:cubicBezTo>
                    <a:pt x="322" y="134"/>
                    <a:pt x="320" y="133"/>
                    <a:pt x="322" y="133"/>
                  </a:cubicBezTo>
                  <a:cubicBezTo>
                    <a:pt x="322" y="133"/>
                    <a:pt x="323" y="133"/>
                    <a:pt x="323" y="133"/>
                  </a:cubicBezTo>
                  <a:cubicBezTo>
                    <a:pt x="323" y="134"/>
                    <a:pt x="323" y="133"/>
                    <a:pt x="323" y="133"/>
                  </a:cubicBezTo>
                  <a:cubicBezTo>
                    <a:pt x="323" y="133"/>
                    <a:pt x="322" y="133"/>
                    <a:pt x="322" y="132"/>
                  </a:cubicBezTo>
                  <a:cubicBezTo>
                    <a:pt x="322" y="132"/>
                    <a:pt x="322" y="132"/>
                    <a:pt x="323" y="131"/>
                  </a:cubicBezTo>
                  <a:cubicBezTo>
                    <a:pt x="323" y="131"/>
                    <a:pt x="324" y="131"/>
                    <a:pt x="324" y="131"/>
                  </a:cubicBezTo>
                  <a:cubicBezTo>
                    <a:pt x="325" y="131"/>
                    <a:pt x="325" y="131"/>
                    <a:pt x="325" y="130"/>
                  </a:cubicBezTo>
                  <a:cubicBezTo>
                    <a:pt x="325" y="130"/>
                    <a:pt x="326" y="131"/>
                    <a:pt x="326" y="131"/>
                  </a:cubicBezTo>
                  <a:cubicBezTo>
                    <a:pt x="325" y="131"/>
                    <a:pt x="326" y="131"/>
                    <a:pt x="325" y="132"/>
                  </a:cubicBezTo>
                  <a:cubicBezTo>
                    <a:pt x="325" y="132"/>
                    <a:pt x="324" y="133"/>
                    <a:pt x="324" y="133"/>
                  </a:cubicBezTo>
                  <a:cubicBezTo>
                    <a:pt x="324" y="133"/>
                    <a:pt x="324" y="133"/>
                    <a:pt x="324" y="133"/>
                  </a:cubicBezTo>
                  <a:cubicBezTo>
                    <a:pt x="325" y="132"/>
                    <a:pt x="325" y="133"/>
                    <a:pt x="325" y="132"/>
                  </a:cubicBezTo>
                  <a:cubicBezTo>
                    <a:pt x="325" y="132"/>
                    <a:pt x="326" y="131"/>
                    <a:pt x="326" y="132"/>
                  </a:cubicBezTo>
                  <a:cubicBezTo>
                    <a:pt x="326" y="132"/>
                    <a:pt x="326" y="132"/>
                    <a:pt x="326" y="132"/>
                  </a:cubicBezTo>
                  <a:cubicBezTo>
                    <a:pt x="326" y="133"/>
                    <a:pt x="327" y="132"/>
                    <a:pt x="327" y="132"/>
                  </a:cubicBezTo>
                  <a:cubicBezTo>
                    <a:pt x="326" y="131"/>
                    <a:pt x="327" y="131"/>
                    <a:pt x="328" y="132"/>
                  </a:cubicBezTo>
                  <a:cubicBezTo>
                    <a:pt x="328" y="132"/>
                    <a:pt x="327" y="132"/>
                    <a:pt x="327" y="132"/>
                  </a:cubicBezTo>
                  <a:cubicBezTo>
                    <a:pt x="328" y="132"/>
                    <a:pt x="328" y="132"/>
                    <a:pt x="328" y="131"/>
                  </a:cubicBezTo>
                  <a:cubicBezTo>
                    <a:pt x="329" y="131"/>
                    <a:pt x="329" y="130"/>
                    <a:pt x="329" y="130"/>
                  </a:cubicBezTo>
                  <a:cubicBezTo>
                    <a:pt x="330" y="131"/>
                    <a:pt x="329" y="131"/>
                    <a:pt x="330" y="131"/>
                  </a:cubicBezTo>
                  <a:cubicBezTo>
                    <a:pt x="330" y="131"/>
                    <a:pt x="330" y="130"/>
                    <a:pt x="330" y="130"/>
                  </a:cubicBezTo>
                  <a:cubicBezTo>
                    <a:pt x="330" y="130"/>
                    <a:pt x="329" y="130"/>
                    <a:pt x="330" y="129"/>
                  </a:cubicBezTo>
                  <a:cubicBezTo>
                    <a:pt x="330" y="129"/>
                    <a:pt x="331" y="130"/>
                    <a:pt x="331" y="130"/>
                  </a:cubicBezTo>
                  <a:cubicBezTo>
                    <a:pt x="331" y="130"/>
                    <a:pt x="332" y="130"/>
                    <a:pt x="332" y="130"/>
                  </a:cubicBezTo>
                  <a:cubicBezTo>
                    <a:pt x="333" y="130"/>
                    <a:pt x="332" y="131"/>
                    <a:pt x="332" y="131"/>
                  </a:cubicBezTo>
                  <a:cubicBezTo>
                    <a:pt x="332" y="131"/>
                    <a:pt x="332" y="131"/>
                    <a:pt x="331" y="131"/>
                  </a:cubicBezTo>
                  <a:cubicBezTo>
                    <a:pt x="331" y="131"/>
                    <a:pt x="331" y="131"/>
                    <a:pt x="331" y="131"/>
                  </a:cubicBezTo>
                  <a:cubicBezTo>
                    <a:pt x="330" y="131"/>
                    <a:pt x="330" y="132"/>
                    <a:pt x="330" y="132"/>
                  </a:cubicBezTo>
                  <a:cubicBezTo>
                    <a:pt x="331" y="132"/>
                    <a:pt x="331" y="131"/>
                    <a:pt x="332" y="131"/>
                  </a:cubicBezTo>
                  <a:cubicBezTo>
                    <a:pt x="332" y="131"/>
                    <a:pt x="332" y="131"/>
                    <a:pt x="332" y="131"/>
                  </a:cubicBezTo>
                  <a:cubicBezTo>
                    <a:pt x="332" y="131"/>
                    <a:pt x="333" y="130"/>
                    <a:pt x="334" y="131"/>
                  </a:cubicBezTo>
                  <a:cubicBezTo>
                    <a:pt x="334" y="131"/>
                    <a:pt x="335" y="130"/>
                    <a:pt x="335" y="130"/>
                  </a:cubicBezTo>
                  <a:cubicBezTo>
                    <a:pt x="335" y="130"/>
                    <a:pt x="335" y="131"/>
                    <a:pt x="335" y="131"/>
                  </a:cubicBezTo>
                  <a:close/>
                  <a:moveTo>
                    <a:pt x="314" y="139"/>
                  </a:moveTo>
                  <a:cubicBezTo>
                    <a:pt x="313" y="138"/>
                    <a:pt x="311" y="138"/>
                    <a:pt x="310" y="139"/>
                  </a:cubicBezTo>
                  <a:cubicBezTo>
                    <a:pt x="310" y="139"/>
                    <a:pt x="311" y="139"/>
                    <a:pt x="311" y="139"/>
                  </a:cubicBezTo>
                  <a:cubicBezTo>
                    <a:pt x="312" y="139"/>
                    <a:pt x="312" y="138"/>
                    <a:pt x="313" y="139"/>
                  </a:cubicBezTo>
                  <a:cubicBezTo>
                    <a:pt x="313" y="139"/>
                    <a:pt x="313" y="139"/>
                    <a:pt x="313" y="139"/>
                  </a:cubicBezTo>
                  <a:cubicBezTo>
                    <a:pt x="313" y="139"/>
                    <a:pt x="314" y="139"/>
                    <a:pt x="314" y="139"/>
                  </a:cubicBezTo>
                  <a:close/>
                  <a:moveTo>
                    <a:pt x="468" y="150"/>
                  </a:moveTo>
                  <a:cubicBezTo>
                    <a:pt x="468" y="149"/>
                    <a:pt x="469" y="149"/>
                    <a:pt x="469" y="149"/>
                  </a:cubicBezTo>
                  <a:cubicBezTo>
                    <a:pt x="469" y="149"/>
                    <a:pt x="469" y="149"/>
                    <a:pt x="469" y="148"/>
                  </a:cubicBezTo>
                  <a:cubicBezTo>
                    <a:pt x="468" y="149"/>
                    <a:pt x="468" y="149"/>
                    <a:pt x="467" y="149"/>
                  </a:cubicBezTo>
                  <a:cubicBezTo>
                    <a:pt x="466" y="149"/>
                    <a:pt x="467" y="149"/>
                    <a:pt x="467" y="149"/>
                  </a:cubicBezTo>
                  <a:cubicBezTo>
                    <a:pt x="467" y="149"/>
                    <a:pt x="466" y="149"/>
                    <a:pt x="466" y="149"/>
                  </a:cubicBezTo>
                  <a:cubicBezTo>
                    <a:pt x="465" y="149"/>
                    <a:pt x="465" y="150"/>
                    <a:pt x="464" y="150"/>
                  </a:cubicBezTo>
                  <a:cubicBezTo>
                    <a:pt x="464" y="150"/>
                    <a:pt x="463" y="150"/>
                    <a:pt x="463" y="151"/>
                  </a:cubicBezTo>
                  <a:cubicBezTo>
                    <a:pt x="463" y="151"/>
                    <a:pt x="465" y="151"/>
                    <a:pt x="465" y="150"/>
                  </a:cubicBezTo>
                  <a:cubicBezTo>
                    <a:pt x="466" y="150"/>
                    <a:pt x="466" y="150"/>
                    <a:pt x="467" y="150"/>
                  </a:cubicBezTo>
                  <a:cubicBezTo>
                    <a:pt x="467" y="150"/>
                    <a:pt x="468" y="150"/>
                    <a:pt x="468" y="150"/>
                  </a:cubicBezTo>
                  <a:close/>
                  <a:moveTo>
                    <a:pt x="461" y="135"/>
                  </a:moveTo>
                  <a:cubicBezTo>
                    <a:pt x="461" y="135"/>
                    <a:pt x="462" y="135"/>
                    <a:pt x="461" y="136"/>
                  </a:cubicBezTo>
                  <a:cubicBezTo>
                    <a:pt x="461" y="136"/>
                    <a:pt x="462" y="136"/>
                    <a:pt x="462" y="136"/>
                  </a:cubicBezTo>
                  <a:cubicBezTo>
                    <a:pt x="463" y="136"/>
                    <a:pt x="464" y="135"/>
                    <a:pt x="465" y="135"/>
                  </a:cubicBezTo>
                  <a:cubicBezTo>
                    <a:pt x="465" y="135"/>
                    <a:pt x="465" y="134"/>
                    <a:pt x="465" y="134"/>
                  </a:cubicBezTo>
                  <a:cubicBezTo>
                    <a:pt x="465" y="134"/>
                    <a:pt x="465" y="134"/>
                    <a:pt x="465" y="134"/>
                  </a:cubicBezTo>
                  <a:cubicBezTo>
                    <a:pt x="465" y="133"/>
                    <a:pt x="465" y="133"/>
                    <a:pt x="464" y="133"/>
                  </a:cubicBezTo>
                  <a:cubicBezTo>
                    <a:pt x="465" y="133"/>
                    <a:pt x="465" y="133"/>
                    <a:pt x="466" y="132"/>
                  </a:cubicBezTo>
                  <a:cubicBezTo>
                    <a:pt x="465" y="132"/>
                    <a:pt x="466" y="132"/>
                    <a:pt x="466" y="132"/>
                  </a:cubicBezTo>
                  <a:cubicBezTo>
                    <a:pt x="467" y="133"/>
                    <a:pt x="467" y="133"/>
                    <a:pt x="467" y="134"/>
                  </a:cubicBezTo>
                  <a:cubicBezTo>
                    <a:pt x="468" y="134"/>
                    <a:pt x="468" y="135"/>
                    <a:pt x="468" y="135"/>
                  </a:cubicBezTo>
                  <a:cubicBezTo>
                    <a:pt x="469" y="135"/>
                    <a:pt x="470" y="135"/>
                    <a:pt x="470" y="135"/>
                  </a:cubicBezTo>
                  <a:cubicBezTo>
                    <a:pt x="471" y="135"/>
                    <a:pt x="471" y="134"/>
                    <a:pt x="471" y="134"/>
                  </a:cubicBezTo>
                  <a:cubicBezTo>
                    <a:pt x="472" y="133"/>
                    <a:pt x="472" y="133"/>
                    <a:pt x="472" y="132"/>
                  </a:cubicBezTo>
                  <a:cubicBezTo>
                    <a:pt x="473" y="132"/>
                    <a:pt x="470" y="132"/>
                    <a:pt x="470" y="133"/>
                  </a:cubicBezTo>
                  <a:cubicBezTo>
                    <a:pt x="470" y="132"/>
                    <a:pt x="469" y="132"/>
                    <a:pt x="469" y="132"/>
                  </a:cubicBezTo>
                  <a:cubicBezTo>
                    <a:pt x="469" y="132"/>
                    <a:pt x="469" y="132"/>
                    <a:pt x="469" y="132"/>
                  </a:cubicBezTo>
                  <a:cubicBezTo>
                    <a:pt x="470" y="132"/>
                    <a:pt x="469" y="131"/>
                    <a:pt x="469" y="131"/>
                  </a:cubicBezTo>
                  <a:cubicBezTo>
                    <a:pt x="469" y="131"/>
                    <a:pt x="469" y="131"/>
                    <a:pt x="469" y="131"/>
                  </a:cubicBezTo>
                  <a:cubicBezTo>
                    <a:pt x="468" y="131"/>
                    <a:pt x="468" y="131"/>
                    <a:pt x="468" y="130"/>
                  </a:cubicBezTo>
                  <a:cubicBezTo>
                    <a:pt x="468" y="130"/>
                    <a:pt x="467" y="130"/>
                    <a:pt x="467" y="130"/>
                  </a:cubicBezTo>
                  <a:cubicBezTo>
                    <a:pt x="467" y="130"/>
                    <a:pt x="468" y="130"/>
                    <a:pt x="468" y="130"/>
                  </a:cubicBezTo>
                  <a:cubicBezTo>
                    <a:pt x="469" y="130"/>
                    <a:pt x="469" y="131"/>
                    <a:pt x="470" y="131"/>
                  </a:cubicBezTo>
                  <a:cubicBezTo>
                    <a:pt x="471" y="132"/>
                    <a:pt x="472" y="132"/>
                    <a:pt x="473" y="131"/>
                  </a:cubicBezTo>
                  <a:cubicBezTo>
                    <a:pt x="473" y="131"/>
                    <a:pt x="472" y="131"/>
                    <a:pt x="472" y="130"/>
                  </a:cubicBezTo>
                  <a:cubicBezTo>
                    <a:pt x="472" y="130"/>
                    <a:pt x="472" y="130"/>
                    <a:pt x="473" y="130"/>
                  </a:cubicBezTo>
                  <a:cubicBezTo>
                    <a:pt x="473" y="130"/>
                    <a:pt x="473" y="131"/>
                    <a:pt x="473" y="131"/>
                  </a:cubicBezTo>
                  <a:cubicBezTo>
                    <a:pt x="473" y="130"/>
                    <a:pt x="476" y="130"/>
                    <a:pt x="474" y="129"/>
                  </a:cubicBezTo>
                  <a:cubicBezTo>
                    <a:pt x="474" y="129"/>
                    <a:pt x="475" y="129"/>
                    <a:pt x="475" y="129"/>
                  </a:cubicBezTo>
                  <a:cubicBezTo>
                    <a:pt x="474" y="128"/>
                    <a:pt x="473" y="129"/>
                    <a:pt x="473" y="128"/>
                  </a:cubicBezTo>
                  <a:cubicBezTo>
                    <a:pt x="473" y="128"/>
                    <a:pt x="473" y="128"/>
                    <a:pt x="473" y="128"/>
                  </a:cubicBezTo>
                  <a:cubicBezTo>
                    <a:pt x="473" y="128"/>
                    <a:pt x="472" y="129"/>
                    <a:pt x="471" y="129"/>
                  </a:cubicBezTo>
                  <a:cubicBezTo>
                    <a:pt x="470" y="129"/>
                    <a:pt x="470" y="130"/>
                    <a:pt x="469" y="130"/>
                  </a:cubicBezTo>
                  <a:cubicBezTo>
                    <a:pt x="469" y="130"/>
                    <a:pt x="468" y="130"/>
                    <a:pt x="468" y="130"/>
                  </a:cubicBezTo>
                  <a:cubicBezTo>
                    <a:pt x="468" y="129"/>
                    <a:pt x="469" y="130"/>
                    <a:pt x="470" y="129"/>
                  </a:cubicBezTo>
                  <a:cubicBezTo>
                    <a:pt x="469" y="129"/>
                    <a:pt x="469" y="129"/>
                    <a:pt x="469" y="129"/>
                  </a:cubicBezTo>
                  <a:cubicBezTo>
                    <a:pt x="469" y="129"/>
                    <a:pt x="470" y="129"/>
                    <a:pt x="470" y="129"/>
                  </a:cubicBezTo>
                  <a:cubicBezTo>
                    <a:pt x="470" y="129"/>
                    <a:pt x="471" y="129"/>
                    <a:pt x="471" y="128"/>
                  </a:cubicBezTo>
                  <a:cubicBezTo>
                    <a:pt x="472" y="128"/>
                    <a:pt x="472" y="128"/>
                    <a:pt x="472" y="128"/>
                  </a:cubicBezTo>
                  <a:cubicBezTo>
                    <a:pt x="472" y="127"/>
                    <a:pt x="471" y="127"/>
                    <a:pt x="471" y="127"/>
                  </a:cubicBezTo>
                  <a:cubicBezTo>
                    <a:pt x="471" y="126"/>
                    <a:pt x="470" y="127"/>
                    <a:pt x="469" y="127"/>
                  </a:cubicBezTo>
                  <a:cubicBezTo>
                    <a:pt x="469" y="127"/>
                    <a:pt x="469" y="128"/>
                    <a:pt x="468" y="128"/>
                  </a:cubicBezTo>
                  <a:cubicBezTo>
                    <a:pt x="468" y="128"/>
                    <a:pt x="468" y="127"/>
                    <a:pt x="468" y="127"/>
                  </a:cubicBezTo>
                  <a:cubicBezTo>
                    <a:pt x="467" y="127"/>
                    <a:pt x="466" y="129"/>
                    <a:pt x="466" y="129"/>
                  </a:cubicBezTo>
                  <a:cubicBezTo>
                    <a:pt x="466" y="129"/>
                    <a:pt x="467" y="127"/>
                    <a:pt x="467" y="127"/>
                  </a:cubicBezTo>
                  <a:cubicBezTo>
                    <a:pt x="466" y="127"/>
                    <a:pt x="466" y="127"/>
                    <a:pt x="466" y="127"/>
                  </a:cubicBezTo>
                  <a:cubicBezTo>
                    <a:pt x="466" y="128"/>
                    <a:pt x="466" y="128"/>
                    <a:pt x="465" y="128"/>
                  </a:cubicBezTo>
                  <a:cubicBezTo>
                    <a:pt x="465" y="128"/>
                    <a:pt x="465" y="128"/>
                    <a:pt x="464" y="128"/>
                  </a:cubicBezTo>
                  <a:cubicBezTo>
                    <a:pt x="463" y="129"/>
                    <a:pt x="465" y="130"/>
                    <a:pt x="465" y="131"/>
                  </a:cubicBezTo>
                  <a:cubicBezTo>
                    <a:pt x="464" y="131"/>
                    <a:pt x="464" y="130"/>
                    <a:pt x="464" y="130"/>
                  </a:cubicBezTo>
                  <a:cubicBezTo>
                    <a:pt x="464" y="130"/>
                    <a:pt x="463" y="130"/>
                    <a:pt x="463" y="130"/>
                  </a:cubicBezTo>
                  <a:cubicBezTo>
                    <a:pt x="463" y="130"/>
                    <a:pt x="463" y="130"/>
                    <a:pt x="463" y="130"/>
                  </a:cubicBezTo>
                  <a:cubicBezTo>
                    <a:pt x="463" y="130"/>
                    <a:pt x="464" y="130"/>
                    <a:pt x="464" y="129"/>
                  </a:cubicBezTo>
                  <a:cubicBezTo>
                    <a:pt x="464" y="129"/>
                    <a:pt x="464" y="129"/>
                    <a:pt x="464" y="129"/>
                  </a:cubicBezTo>
                  <a:cubicBezTo>
                    <a:pt x="463" y="128"/>
                    <a:pt x="463" y="129"/>
                    <a:pt x="463" y="129"/>
                  </a:cubicBezTo>
                  <a:cubicBezTo>
                    <a:pt x="463" y="129"/>
                    <a:pt x="462" y="129"/>
                    <a:pt x="462" y="129"/>
                  </a:cubicBezTo>
                  <a:cubicBezTo>
                    <a:pt x="462" y="130"/>
                    <a:pt x="462" y="130"/>
                    <a:pt x="461" y="130"/>
                  </a:cubicBezTo>
                  <a:cubicBezTo>
                    <a:pt x="462" y="130"/>
                    <a:pt x="462" y="130"/>
                    <a:pt x="462" y="130"/>
                  </a:cubicBezTo>
                  <a:cubicBezTo>
                    <a:pt x="462" y="130"/>
                    <a:pt x="461" y="131"/>
                    <a:pt x="461" y="131"/>
                  </a:cubicBezTo>
                  <a:cubicBezTo>
                    <a:pt x="462" y="131"/>
                    <a:pt x="462" y="131"/>
                    <a:pt x="462" y="131"/>
                  </a:cubicBezTo>
                  <a:cubicBezTo>
                    <a:pt x="462" y="131"/>
                    <a:pt x="461" y="131"/>
                    <a:pt x="461" y="131"/>
                  </a:cubicBezTo>
                  <a:cubicBezTo>
                    <a:pt x="462" y="131"/>
                    <a:pt x="462" y="131"/>
                    <a:pt x="462" y="132"/>
                  </a:cubicBezTo>
                  <a:cubicBezTo>
                    <a:pt x="462" y="132"/>
                    <a:pt x="462" y="132"/>
                    <a:pt x="462" y="132"/>
                  </a:cubicBezTo>
                  <a:cubicBezTo>
                    <a:pt x="462" y="132"/>
                    <a:pt x="463" y="132"/>
                    <a:pt x="462" y="133"/>
                  </a:cubicBezTo>
                  <a:cubicBezTo>
                    <a:pt x="462" y="133"/>
                    <a:pt x="462" y="133"/>
                    <a:pt x="462" y="133"/>
                  </a:cubicBezTo>
                  <a:cubicBezTo>
                    <a:pt x="462" y="133"/>
                    <a:pt x="463" y="133"/>
                    <a:pt x="463" y="133"/>
                  </a:cubicBezTo>
                  <a:cubicBezTo>
                    <a:pt x="463" y="133"/>
                    <a:pt x="462" y="134"/>
                    <a:pt x="462" y="133"/>
                  </a:cubicBezTo>
                  <a:cubicBezTo>
                    <a:pt x="461" y="133"/>
                    <a:pt x="463" y="135"/>
                    <a:pt x="462" y="135"/>
                  </a:cubicBezTo>
                  <a:cubicBezTo>
                    <a:pt x="462" y="135"/>
                    <a:pt x="462" y="134"/>
                    <a:pt x="461" y="135"/>
                  </a:cubicBezTo>
                  <a:close/>
                  <a:moveTo>
                    <a:pt x="459" y="158"/>
                  </a:moveTo>
                  <a:cubicBezTo>
                    <a:pt x="460" y="158"/>
                    <a:pt x="461" y="158"/>
                    <a:pt x="461" y="158"/>
                  </a:cubicBezTo>
                  <a:cubicBezTo>
                    <a:pt x="461" y="157"/>
                    <a:pt x="461" y="157"/>
                    <a:pt x="460" y="158"/>
                  </a:cubicBezTo>
                  <a:cubicBezTo>
                    <a:pt x="461" y="157"/>
                    <a:pt x="461" y="157"/>
                    <a:pt x="461" y="157"/>
                  </a:cubicBezTo>
                  <a:cubicBezTo>
                    <a:pt x="461" y="157"/>
                    <a:pt x="460" y="157"/>
                    <a:pt x="460" y="157"/>
                  </a:cubicBezTo>
                  <a:cubicBezTo>
                    <a:pt x="460" y="157"/>
                    <a:pt x="460" y="157"/>
                    <a:pt x="460" y="158"/>
                  </a:cubicBezTo>
                  <a:cubicBezTo>
                    <a:pt x="459" y="158"/>
                    <a:pt x="459" y="158"/>
                    <a:pt x="459" y="158"/>
                  </a:cubicBezTo>
                  <a:cubicBezTo>
                    <a:pt x="458" y="158"/>
                    <a:pt x="459" y="158"/>
                    <a:pt x="459" y="158"/>
                  </a:cubicBezTo>
                  <a:close/>
                  <a:moveTo>
                    <a:pt x="475" y="157"/>
                  </a:moveTo>
                  <a:cubicBezTo>
                    <a:pt x="475" y="158"/>
                    <a:pt x="476" y="157"/>
                    <a:pt x="476" y="156"/>
                  </a:cubicBezTo>
                  <a:cubicBezTo>
                    <a:pt x="477" y="156"/>
                    <a:pt x="477" y="156"/>
                    <a:pt x="477" y="155"/>
                  </a:cubicBezTo>
                  <a:cubicBezTo>
                    <a:pt x="477" y="155"/>
                    <a:pt x="478" y="155"/>
                    <a:pt x="478" y="155"/>
                  </a:cubicBezTo>
                  <a:cubicBezTo>
                    <a:pt x="478" y="155"/>
                    <a:pt x="477" y="155"/>
                    <a:pt x="477" y="156"/>
                  </a:cubicBezTo>
                  <a:cubicBezTo>
                    <a:pt x="477" y="156"/>
                    <a:pt x="477" y="156"/>
                    <a:pt x="476" y="157"/>
                  </a:cubicBezTo>
                  <a:cubicBezTo>
                    <a:pt x="477" y="157"/>
                    <a:pt x="478" y="156"/>
                    <a:pt x="478" y="156"/>
                  </a:cubicBezTo>
                  <a:cubicBezTo>
                    <a:pt x="479" y="155"/>
                    <a:pt x="479" y="154"/>
                    <a:pt x="480" y="154"/>
                  </a:cubicBezTo>
                  <a:cubicBezTo>
                    <a:pt x="479" y="154"/>
                    <a:pt x="479" y="155"/>
                    <a:pt x="478" y="156"/>
                  </a:cubicBezTo>
                  <a:cubicBezTo>
                    <a:pt x="478" y="156"/>
                    <a:pt x="477" y="157"/>
                    <a:pt x="476" y="157"/>
                  </a:cubicBezTo>
                  <a:cubicBezTo>
                    <a:pt x="475" y="157"/>
                    <a:pt x="476" y="158"/>
                    <a:pt x="477" y="158"/>
                  </a:cubicBezTo>
                  <a:cubicBezTo>
                    <a:pt x="477" y="157"/>
                    <a:pt x="478" y="156"/>
                    <a:pt x="478" y="156"/>
                  </a:cubicBezTo>
                  <a:cubicBezTo>
                    <a:pt x="479" y="156"/>
                    <a:pt x="477" y="157"/>
                    <a:pt x="477" y="157"/>
                  </a:cubicBezTo>
                  <a:cubicBezTo>
                    <a:pt x="477" y="158"/>
                    <a:pt x="476" y="158"/>
                    <a:pt x="477" y="158"/>
                  </a:cubicBezTo>
                  <a:cubicBezTo>
                    <a:pt x="477" y="159"/>
                    <a:pt x="479" y="158"/>
                    <a:pt x="479" y="157"/>
                  </a:cubicBezTo>
                  <a:cubicBezTo>
                    <a:pt x="479" y="157"/>
                    <a:pt x="480" y="157"/>
                    <a:pt x="480" y="156"/>
                  </a:cubicBezTo>
                  <a:cubicBezTo>
                    <a:pt x="480" y="156"/>
                    <a:pt x="480" y="156"/>
                    <a:pt x="480" y="156"/>
                  </a:cubicBezTo>
                  <a:cubicBezTo>
                    <a:pt x="481" y="156"/>
                    <a:pt x="481" y="156"/>
                    <a:pt x="481" y="155"/>
                  </a:cubicBezTo>
                  <a:cubicBezTo>
                    <a:pt x="482" y="155"/>
                    <a:pt x="482" y="155"/>
                    <a:pt x="483" y="154"/>
                  </a:cubicBezTo>
                  <a:cubicBezTo>
                    <a:pt x="483" y="153"/>
                    <a:pt x="484" y="152"/>
                    <a:pt x="484" y="151"/>
                  </a:cubicBezTo>
                  <a:cubicBezTo>
                    <a:pt x="484" y="150"/>
                    <a:pt x="483" y="151"/>
                    <a:pt x="482" y="151"/>
                  </a:cubicBezTo>
                  <a:cubicBezTo>
                    <a:pt x="482" y="151"/>
                    <a:pt x="479" y="151"/>
                    <a:pt x="481" y="152"/>
                  </a:cubicBezTo>
                  <a:cubicBezTo>
                    <a:pt x="480" y="152"/>
                    <a:pt x="479" y="151"/>
                    <a:pt x="479" y="152"/>
                  </a:cubicBezTo>
                  <a:cubicBezTo>
                    <a:pt x="479" y="152"/>
                    <a:pt x="480" y="152"/>
                    <a:pt x="480" y="152"/>
                  </a:cubicBezTo>
                  <a:cubicBezTo>
                    <a:pt x="480" y="153"/>
                    <a:pt x="478" y="152"/>
                    <a:pt x="478" y="153"/>
                  </a:cubicBezTo>
                  <a:cubicBezTo>
                    <a:pt x="478" y="153"/>
                    <a:pt x="479" y="153"/>
                    <a:pt x="479" y="153"/>
                  </a:cubicBezTo>
                  <a:cubicBezTo>
                    <a:pt x="479" y="153"/>
                    <a:pt x="478" y="153"/>
                    <a:pt x="477" y="153"/>
                  </a:cubicBezTo>
                  <a:cubicBezTo>
                    <a:pt x="477" y="154"/>
                    <a:pt x="477" y="154"/>
                    <a:pt x="477" y="154"/>
                  </a:cubicBezTo>
                  <a:cubicBezTo>
                    <a:pt x="476" y="155"/>
                    <a:pt x="473" y="155"/>
                    <a:pt x="475" y="157"/>
                  </a:cubicBezTo>
                  <a:close/>
                  <a:moveTo>
                    <a:pt x="479" y="142"/>
                  </a:moveTo>
                  <a:cubicBezTo>
                    <a:pt x="478" y="142"/>
                    <a:pt x="479" y="142"/>
                    <a:pt x="478" y="142"/>
                  </a:cubicBezTo>
                  <a:cubicBezTo>
                    <a:pt x="478" y="143"/>
                    <a:pt x="478" y="143"/>
                    <a:pt x="477" y="144"/>
                  </a:cubicBezTo>
                  <a:cubicBezTo>
                    <a:pt x="477" y="144"/>
                    <a:pt x="476" y="144"/>
                    <a:pt x="476" y="144"/>
                  </a:cubicBezTo>
                  <a:cubicBezTo>
                    <a:pt x="476" y="144"/>
                    <a:pt x="476" y="145"/>
                    <a:pt x="476" y="145"/>
                  </a:cubicBezTo>
                  <a:cubicBezTo>
                    <a:pt x="477" y="145"/>
                    <a:pt x="477" y="145"/>
                    <a:pt x="477" y="145"/>
                  </a:cubicBezTo>
                  <a:cubicBezTo>
                    <a:pt x="477" y="145"/>
                    <a:pt x="477" y="144"/>
                    <a:pt x="478" y="144"/>
                  </a:cubicBezTo>
                  <a:cubicBezTo>
                    <a:pt x="478" y="144"/>
                    <a:pt x="478" y="145"/>
                    <a:pt x="478" y="144"/>
                  </a:cubicBezTo>
                  <a:cubicBezTo>
                    <a:pt x="479" y="144"/>
                    <a:pt x="479" y="144"/>
                    <a:pt x="480" y="144"/>
                  </a:cubicBezTo>
                  <a:cubicBezTo>
                    <a:pt x="480" y="144"/>
                    <a:pt x="480" y="143"/>
                    <a:pt x="480" y="143"/>
                  </a:cubicBezTo>
                  <a:cubicBezTo>
                    <a:pt x="479" y="143"/>
                    <a:pt x="480" y="142"/>
                    <a:pt x="479" y="142"/>
                  </a:cubicBezTo>
                  <a:close/>
                  <a:moveTo>
                    <a:pt x="479" y="140"/>
                  </a:moveTo>
                  <a:cubicBezTo>
                    <a:pt x="479" y="140"/>
                    <a:pt x="478" y="140"/>
                    <a:pt x="478" y="140"/>
                  </a:cubicBezTo>
                  <a:cubicBezTo>
                    <a:pt x="478" y="140"/>
                    <a:pt x="477" y="140"/>
                    <a:pt x="477" y="140"/>
                  </a:cubicBezTo>
                  <a:cubicBezTo>
                    <a:pt x="477" y="140"/>
                    <a:pt x="477" y="140"/>
                    <a:pt x="477" y="140"/>
                  </a:cubicBezTo>
                  <a:cubicBezTo>
                    <a:pt x="478" y="140"/>
                    <a:pt x="477" y="140"/>
                    <a:pt x="477" y="140"/>
                  </a:cubicBezTo>
                  <a:cubicBezTo>
                    <a:pt x="476" y="139"/>
                    <a:pt x="475" y="139"/>
                    <a:pt x="474" y="139"/>
                  </a:cubicBezTo>
                  <a:cubicBezTo>
                    <a:pt x="474" y="139"/>
                    <a:pt x="473" y="139"/>
                    <a:pt x="472" y="140"/>
                  </a:cubicBezTo>
                  <a:cubicBezTo>
                    <a:pt x="472" y="140"/>
                    <a:pt x="473" y="141"/>
                    <a:pt x="473" y="141"/>
                  </a:cubicBezTo>
                  <a:cubicBezTo>
                    <a:pt x="473" y="141"/>
                    <a:pt x="472" y="141"/>
                    <a:pt x="472" y="141"/>
                  </a:cubicBezTo>
                  <a:cubicBezTo>
                    <a:pt x="472" y="141"/>
                    <a:pt x="472" y="141"/>
                    <a:pt x="472" y="141"/>
                  </a:cubicBezTo>
                  <a:cubicBezTo>
                    <a:pt x="472" y="142"/>
                    <a:pt x="472" y="141"/>
                    <a:pt x="472" y="142"/>
                  </a:cubicBezTo>
                  <a:cubicBezTo>
                    <a:pt x="472" y="142"/>
                    <a:pt x="473" y="141"/>
                    <a:pt x="473" y="141"/>
                  </a:cubicBezTo>
                  <a:cubicBezTo>
                    <a:pt x="473" y="142"/>
                    <a:pt x="472" y="142"/>
                    <a:pt x="471" y="143"/>
                  </a:cubicBezTo>
                  <a:cubicBezTo>
                    <a:pt x="471" y="143"/>
                    <a:pt x="471" y="144"/>
                    <a:pt x="470" y="144"/>
                  </a:cubicBezTo>
                  <a:cubicBezTo>
                    <a:pt x="471" y="144"/>
                    <a:pt x="469" y="146"/>
                    <a:pt x="470" y="146"/>
                  </a:cubicBezTo>
                  <a:cubicBezTo>
                    <a:pt x="470" y="145"/>
                    <a:pt x="471" y="145"/>
                    <a:pt x="471" y="145"/>
                  </a:cubicBezTo>
                  <a:cubicBezTo>
                    <a:pt x="472" y="145"/>
                    <a:pt x="472" y="145"/>
                    <a:pt x="472" y="145"/>
                  </a:cubicBezTo>
                  <a:cubicBezTo>
                    <a:pt x="472" y="145"/>
                    <a:pt x="473" y="145"/>
                    <a:pt x="473" y="145"/>
                  </a:cubicBezTo>
                  <a:cubicBezTo>
                    <a:pt x="473" y="145"/>
                    <a:pt x="476" y="144"/>
                    <a:pt x="475" y="144"/>
                  </a:cubicBezTo>
                  <a:cubicBezTo>
                    <a:pt x="476" y="144"/>
                    <a:pt x="475" y="143"/>
                    <a:pt x="474" y="143"/>
                  </a:cubicBezTo>
                  <a:cubicBezTo>
                    <a:pt x="475" y="143"/>
                    <a:pt x="475" y="143"/>
                    <a:pt x="476" y="142"/>
                  </a:cubicBezTo>
                  <a:cubicBezTo>
                    <a:pt x="475" y="143"/>
                    <a:pt x="475" y="142"/>
                    <a:pt x="476" y="142"/>
                  </a:cubicBezTo>
                  <a:cubicBezTo>
                    <a:pt x="476" y="141"/>
                    <a:pt x="476" y="142"/>
                    <a:pt x="476" y="142"/>
                  </a:cubicBezTo>
                  <a:cubicBezTo>
                    <a:pt x="476" y="142"/>
                    <a:pt x="475" y="144"/>
                    <a:pt x="476" y="144"/>
                  </a:cubicBezTo>
                  <a:cubicBezTo>
                    <a:pt x="477" y="143"/>
                    <a:pt x="477" y="143"/>
                    <a:pt x="478" y="142"/>
                  </a:cubicBezTo>
                  <a:cubicBezTo>
                    <a:pt x="478" y="142"/>
                    <a:pt x="479" y="142"/>
                    <a:pt x="479" y="141"/>
                  </a:cubicBezTo>
                  <a:cubicBezTo>
                    <a:pt x="480" y="141"/>
                    <a:pt x="480" y="140"/>
                    <a:pt x="479" y="140"/>
                  </a:cubicBezTo>
                  <a:close/>
                  <a:moveTo>
                    <a:pt x="459" y="147"/>
                  </a:moveTo>
                  <a:cubicBezTo>
                    <a:pt x="460" y="147"/>
                    <a:pt x="460" y="146"/>
                    <a:pt x="461" y="146"/>
                  </a:cubicBezTo>
                  <a:cubicBezTo>
                    <a:pt x="461" y="145"/>
                    <a:pt x="462" y="145"/>
                    <a:pt x="462" y="145"/>
                  </a:cubicBezTo>
                  <a:cubicBezTo>
                    <a:pt x="462" y="145"/>
                    <a:pt x="462" y="144"/>
                    <a:pt x="463" y="144"/>
                  </a:cubicBezTo>
                  <a:cubicBezTo>
                    <a:pt x="463" y="144"/>
                    <a:pt x="463" y="144"/>
                    <a:pt x="462" y="144"/>
                  </a:cubicBezTo>
                  <a:cubicBezTo>
                    <a:pt x="464" y="144"/>
                    <a:pt x="464" y="143"/>
                    <a:pt x="465" y="141"/>
                  </a:cubicBezTo>
                  <a:cubicBezTo>
                    <a:pt x="466" y="141"/>
                    <a:pt x="466" y="140"/>
                    <a:pt x="467" y="139"/>
                  </a:cubicBezTo>
                  <a:cubicBezTo>
                    <a:pt x="467" y="139"/>
                    <a:pt x="467" y="139"/>
                    <a:pt x="467" y="138"/>
                  </a:cubicBezTo>
                  <a:cubicBezTo>
                    <a:pt x="467" y="138"/>
                    <a:pt x="467" y="138"/>
                    <a:pt x="468" y="138"/>
                  </a:cubicBezTo>
                  <a:cubicBezTo>
                    <a:pt x="468" y="138"/>
                    <a:pt x="468" y="137"/>
                    <a:pt x="468" y="137"/>
                  </a:cubicBezTo>
                  <a:cubicBezTo>
                    <a:pt x="467" y="137"/>
                    <a:pt x="468" y="137"/>
                    <a:pt x="467" y="137"/>
                  </a:cubicBezTo>
                  <a:cubicBezTo>
                    <a:pt x="467" y="137"/>
                    <a:pt x="468" y="136"/>
                    <a:pt x="468" y="136"/>
                  </a:cubicBezTo>
                  <a:cubicBezTo>
                    <a:pt x="468" y="136"/>
                    <a:pt x="468" y="136"/>
                    <a:pt x="468" y="136"/>
                  </a:cubicBezTo>
                  <a:cubicBezTo>
                    <a:pt x="468" y="135"/>
                    <a:pt x="467" y="135"/>
                    <a:pt x="467" y="135"/>
                  </a:cubicBezTo>
                  <a:cubicBezTo>
                    <a:pt x="467" y="135"/>
                    <a:pt x="468" y="135"/>
                    <a:pt x="467" y="135"/>
                  </a:cubicBezTo>
                  <a:cubicBezTo>
                    <a:pt x="467" y="135"/>
                    <a:pt x="466" y="135"/>
                    <a:pt x="465" y="135"/>
                  </a:cubicBezTo>
                  <a:cubicBezTo>
                    <a:pt x="466" y="135"/>
                    <a:pt x="467" y="135"/>
                    <a:pt x="467" y="135"/>
                  </a:cubicBezTo>
                  <a:cubicBezTo>
                    <a:pt x="467" y="134"/>
                    <a:pt x="467" y="134"/>
                    <a:pt x="466" y="134"/>
                  </a:cubicBezTo>
                  <a:cubicBezTo>
                    <a:pt x="466" y="134"/>
                    <a:pt x="465" y="135"/>
                    <a:pt x="465" y="135"/>
                  </a:cubicBezTo>
                  <a:cubicBezTo>
                    <a:pt x="464" y="135"/>
                    <a:pt x="464" y="135"/>
                    <a:pt x="463" y="136"/>
                  </a:cubicBezTo>
                  <a:cubicBezTo>
                    <a:pt x="464" y="136"/>
                    <a:pt x="464" y="136"/>
                    <a:pt x="463" y="136"/>
                  </a:cubicBezTo>
                  <a:cubicBezTo>
                    <a:pt x="462" y="136"/>
                    <a:pt x="462" y="137"/>
                    <a:pt x="462" y="137"/>
                  </a:cubicBezTo>
                  <a:cubicBezTo>
                    <a:pt x="463" y="137"/>
                    <a:pt x="463" y="137"/>
                    <a:pt x="464" y="137"/>
                  </a:cubicBezTo>
                  <a:cubicBezTo>
                    <a:pt x="464" y="138"/>
                    <a:pt x="463" y="138"/>
                    <a:pt x="462" y="138"/>
                  </a:cubicBezTo>
                  <a:cubicBezTo>
                    <a:pt x="462" y="138"/>
                    <a:pt x="464" y="138"/>
                    <a:pt x="464" y="138"/>
                  </a:cubicBezTo>
                  <a:cubicBezTo>
                    <a:pt x="463" y="138"/>
                    <a:pt x="461" y="138"/>
                    <a:pt x="462" y="139"/>
                  </a:cubicBezTo>
                  <a:cubicBezTo>
                    <a:pt x="462" y="139"/>
                    <a:pt x="463" y="139"/>
                    <a:pt x="463" y="139"/>
                  </a:cubicBezTo>
                  <a:cubicBezTo>
                    <a:pt x="463" y="140"/>
                    <a:pt x="461" y="140"/>
                    <a:pt x="461" y="140"/>
                  </a:cubicBezTo>
                  <a:cubicBezTo>
                    <a:pt x="461" y="141"/>
                    <a:pt x="460" y="141"/>
                    <a:pt x="460" y="141"/>
                  </a:cubicBezTo>
                  <a:cubicBezTo>
                    <a:pt x="460" y="141"/>
                    <a:pt x="459" y="142"/>
                    <a:pt x="460" y="142"/>
                  </a:cubicBezTo>
                  <a:cubicBezTo>
                    <a:pt x="460" y="142"/>
                    <a:pt x="460" y="142"/>
                    <a:pt x="460" y="142"/>
                  </a:cubicBezTo>
                  <a:cubicBezTo>
                    <a:pt x="460" y="142"/>
                    <a:pt x="461" y="141"/>
                    <a:pt x="461" y="141"/>
                  </a:cubicBezTo>
                  <a:cubicBezTo>
                    <a:pt x="461" y="142"/>
                    <a:pt x="461" y="142"/>
                    <a:pt x="460" y="142"/>
                  </a:cubicBezTo>
                  <a:cubicBezTo>
                    <a:pt x="460" y="142"/>
                    <a:pt x="460" y="143"/>
                    <a:pt x="459" y="143"/>
                  </a:cubicBezTo>
                  <a:cubicBezTo>
                    <a:pt x="460" y="143"/>
                    <a:pt x="461" y="142"/>
                    <a:pt x="462" y="142"/>
                  </a:cubicBezTo>
                  <a:cubicBezTo>
                    <a:pt x="462" y="142"/>
                    <a:pt x="459" y="144"/>
                    <a:pt x="459" y="144"/>
                  </a:cubicBezTo>
                  <a:cubicBezTo>
                    <a:pt x="460" y="144"/>
                    <a:pt x="461" y="142"/>
                    <a:pt x="462" y="143"/>
                  </a:cubicBezTo>
                  <a:cubicBezTo>
                    <a:pt x="461" y="143"/>
                    <a:pt x="461" y="143"/>
                    <a:pt x="461" y="143"/>
                  </a:cubicBezTo>
                  <a:cubicBezTo>
                    <a:pt x="461" y="144"/>
                    <a:pt x="462" y="143"/>
                    <a:pt x="462" y="143"/>
                  </a:cubicBezTo>
                  <a:cubicBezTo>
                    <a:pt x="462" y="143"/>
                    <a:pt x="461" y="144"/>
                    <a:pt x="461" y="144"/>
                  </a:cubicBezTo>
                  <a:cubicBezTo>
                    <a:pt x="460" y="144"/>
                    <a:pt x="460" y="144"/>
                    <a:pt x="459" y="144"/>
                  </a:cubicBezTo>
                  <a:cubicBezTo>
                    <a:pt x="459" y="145"/>
                    <a:pt x="459" y="146"/>
                    <a:pt x="458" y="147"/>
                  </a:cubicBezTo>
                  <a:cubicBezTo>
                    <a:pt x="458" y="147"/>
                    <a:pt x="458" y="147"/>
                    <a:pt x="459" y="147"/>
                  </a:cubicBezTo>
                  <a:cubicBezTo>
                    <a:pt x="458" y="147"/>
                    <a:pt x="458" y="147"/>
                    <a:pt x="458" y="148"/>
                  </a:cubicBezTo>
                  <a:cubicBezTo>
                    <a:pt x="458" y="148"/>
                    <a:pt x="459" y="148"/>
                    <a:pt x="459" y="148"/>
                  </a:cubicBezTo>
                  <a:cubicBezTo>
                    <a:pt x="459" y="148"/>
                    <a:pt x="458" y="148"/>
                    <a:pt x="458" y="148"/>
                  </a:cubicBezTo>
                  <a:cubicBezTo>
                    <a:pt x="458" y="148"/>
                    <a:pt x="460" y="147"/>
                    <a:pt x="459" y="147"/>
                  </a:cubicBezTo>
                  <a:close/>
                  <a:moveTo>
                    <a:pt x="471" y="141"/>
                  </a:moveTo>
                  <a:cubicBezTo>
                    <a:pt x="471" y="141"/>
                    <a:pt x="471" y="141"/>
                    <a:pt x="471" y="141"/>
                  </a:cubicBezTo>
                  <a:close/>
                  <a:moveTo>
                    <a:pt x="470" y="144"/>
                  </a:moveTo>
                  <a:cubicBezTo>
                    <a:pt x="469" y="144"/>
                    <a:pt x="470" y="144"/>
                    <a:pt x="470" y="144"/>
                  </a:cubicBezTo>
                  <a:cubicBezTo>
                    <a:pt x="471" y="144"/>
                    <a:pt x="471" y="143"/>
                    <a:pt x="471" y="143"/>
                  </a:cubicBezTo>
                  <a:cubicBezTo>
                    <a:pt x="471" y="143"/>
                    <a:pt x="472" y="142"/>
                    <a:pt x="472" y="142"/>
                  </a:cubicBezTo>
                  <a:cubicBezTo>
                    <a:pt x="471" y="142"/>
                    <a:pt x="471" y="142"/>
                    <a:pt x="470" y="142"/>
                  </a:cubicBezTo>
                  <a:cubicBezTo>
                    <a:pt x="470" y="143"/>
                    <a:pt x="469" y="144"/>
                    <a:pt x="468" y="143"/>
                  </a:cubicBezTo>
                  <a:cubicBezTo>
                    <a:pt x="469" y="143"/>
                    <a:pt x="470" y="142"/>
                    <a:pt x="471" y="142"/>
                  </a:cubicBezTo>
                  <a:cubicBezTo>
                    <a:pt x="471" y="142"/>
                    <a:pt x="471" y="142"/>
                    <a:pt x="471" y="142"/>
                  </a:cubicBezTo>
                  <a:cubicBezTo>
                    <a:pt x="471" y="142"/>
                    <a:pt x="471" y="141"/>
                    <a:pt x="471" y="141"/>
                  </a:cubicBezTo>
                  <a:cubicBezTo>
                    <a:pt x="471" y="141"/>
                    <a:pt x="471" y="141"/>
                    <a:pt x="471" y="141"/>
                  </a:cubicBezTo>
                  <a:cubicBezTo>
                    <a:pt x="471" y="141"/>
                    <a:pt x="470" y="140"/>
                    <a:pt x="469" y="140"/>
                  </a:cubicBezTo>
                  <a:cubicBezTo>
                    <a:pt x="470" y="141"/>
                    <a:pt x="469" y="140"/>
                    <a:pt x="469" y="141"/>
                  </a:cubicBezTo>
                  <a:cubicBezTo>
                    <a:pt x="470" y="141"/>
                    <a:pt x="470" y="141"/>
                    <a:pt x="470" y="141"/>
                  </a:cubicBezTo>
                  <a:cubicBezTo>
                    <a:pt x="470" y="141"/>
                    <a:pt x="470" y="141"/>
                    <a:pt x="470" y="141"/>
                  </a:cubicBezTo>
                  <a:cubicBezTo>
                    <a:pt x="469" y="141"/>
                    <a:pt x="469" y="141"/>
                    <a:pt x="469" y="141"/>
                  </a:cubicBezTo>
                  <a:cubicBezTo>
                    <a:pt x="468" y="140"/>
                    <a:pt x="468" y="142"/>
                    <a:pt x="468" y="142"/>
                  </a:cubicBezTo>
                  <a:cubicBezTo>
                    <a:pt x="468" y="141"/>
                    <a:pt x="467" y="141"/>
                    <a:pt x="467" y="142"/>
                  </a:cubicBezTo>
                  <a:cubicBezTo>
                    <a:pt x="466" y="142"/>
                    <a:pt x="466" y="143"/>
                    <a:pt x="466" y="143"/>
                  </a:cubicBezTo>
                  <a:cubicBezTo>
                    <a:pt x="466" y="143"/>
                    <a:pt x="467" y="143"/>
                    <a:pt x="467" y="143"/>
                  </a:cubicBezTo>
                  <a:cubicBezTo>
                    <a:pt x="467" y="143"/>
                    <a:pt x="466" y="143"/>
                    <a:pt x="466" y="144"/>
                  </a:cubicBezTo>
                  <a:cubicBezTo>
                    <a:pt x="466" y="144"/>
                    <a:pt x="467" y="143"/>
                    <a:pt x="468" y="143"/>
                  </a:cubicBezTo>
                  <a:cubicBezTo>
                    <a:pt x="468" y="143"/>
                    <a:pt x="467" y="144"/>
                    <a:pt x="467" y="144"/>
                  </a:cubicBezTo>
                  <a:cubicBezTo>
                    <a:pt x="466" y="144"/>
                    <a:pt x="466" y="144"/>
                    <a:pt x="465" y="144"/>
                  </a:cubicBezTo>
                  <a:cubicBezTo>
                    <a:pt x="466" y="144"/>
                    <a:pt x="466" y="144"/>
                    <a:pt x="466" y="145"/>
                  </a:cubicBezTo>
                  <a:cubicBezTo>
                    <a:pt x="466" y="145"/>
                    <a:pt x="467" y="144"/>
                    <a:pt x="467" y="144"/>
                  </a:cubicBezTo>
                  <a:cubicBezTo>
                    <a:pt x="467" y="145"/>
                    <a:pt x="467" y="145"/>
                    <a:pt x="466" y="145"/>
                  </a:cubicBezTo>
                  <a:cubicBezTo>
                    <a:pt x="466" y="145"/>
                    <a:pt x="466" y="146"/>
                    <a:pt x="465" y="146"/>
                  </a:cubicBezTo>
                  <a:cubicBezTo>
                    <a:pt x="466" y="146"/>
                    <a:pt x="465" y="146"/>
                    <a:pt x="465" y="146"/>
                  </a:cubicBezTo>
                  <a:cubicBezTo>
                    <a:pt x="465" y="146"/>
                    <a:pt x="465" y="146"/>
                    <a:pt x="465" y="146"/>
                  </a:cubicBezTo>
                  <a:cubicBezTo>
                    <a:pt x="465" y="146"/>
                    <a:pt x="464" y="146"/>
                    <a:pt x="464" y="146"/>
                  </a:cubicBezTo>
                  <a:cubicBezTo>
                    <a:pt x="464" y="146"/>
                    <a:pt x="463" y="147"/>
                    <a:pt x="463" y="147"/>
                  </a:cubicBezTo>
                  <a:cubicBezTo>
                    <a:pt x="463" y="147"/>
                    <a:pt x="464" y="147"/>
                    <a:pt x="464" y="147"/>
                  </a:cubicBezTo>
                  <a:cubicBezTo>
                    <a:pt x="464" y="147"/>
                    <a:pt x="463" y="147"/>
                    <a:pt x="463" y="147"/>
                  </a:cubicBezTo>
                  <a:cubicBezTo>
                    <a:pt x="462" y="147"/>
                    <a:pt x="462" y="148"/>
                    <a:pt x="462" y="148"/>
                  </a:cubicBezTo>
                  <a:cubicBezTo>
                    <a:pt x="462" y="148"/>
                    <a:pt x="462" y="148"/>
                    <a:pt x="462" y="148"/>
                  </a:cubicBezTo>
                  <a:cubicBezTo>
                    <a:pt x="462" y="148"/>
                    <a:pt x="461" y="149"/>
                    <a:pt x="461" y="149"/>
                  </a:cubicBezTo>
                  <a:cubicBezTo>
                    <a:pt x="461" y="150"/>
                    <a:pt x="461" y="149"/>
                    <a:pt x="461" y="150"/>
                  </a:cubicBezTo>
                  <a:cubicBezTo>
                    <a:pt x="461" y="150"/>
                    <a:pt x="463" y="149"/>
                    <a:pt x="463" y="148"/>
                  </a:cubicBezTo>
                  <a:cubicBezTo>
                    <a:pt x="462" y="148"/>
                    <a:pt x="462" y="149"/>
                    <a:pt x="462" y="149"/>
                  </a:cubicBezTo>
                  <a:cubicBezTo>
                    <a:pt x="462" y="148"/>
                    <a:pt x="463" y="148"/>
                    <a:pt x="463" y="148"/>
                  </a:cubicBezTo>
                  <a:cubicBezTo>
                    <a:pt x="464" y="148"/>
                    <a:pt x="464" y="147"/>
                    <a:pt x="465" y="147"/>
                  </a:cubicBezTo>
                  <a:cubicBezTo>
                    <a:pt x="465" y="147"/>
                    <a:pt x="464" y="148"/>
                    <a:pt x="464" y="148"/>
                  </a:cubicBezTo>
                  <a:cubicBezTo>
                    <a:pt x="463" y="148"/>
                    <a:pt x="462" y="149"/>
                    <a:pt x="463" y="149"/>
                  </a:cubicBezTo>
                  <a:cubicBezTo>
                    <a:pt x="464" y="149"/>
                    <a:pt x="464" y="148"/>
                    <a:pt x="465" y="148"/>
                  </a:cubicBezTo>
                  <a:cubicBezTo>
                    <a:pt x="465" y="148"/>
                    <a:pt x="465" y="148"/>
                    <a:pt x="465" y="147"/>
                  </a:cubicBezTo>
                  <a:cubicBezTo>
                    <a:pt x="465" y="147"/>
                    <a:pt x="465" y="147"/>
                    <a:pt x="465" y="147"/>
                  </a:cubicBezTo>
                  <a:cubicBezTo>
                    <a:pt x="465" y="147"/>
                    <a:pt x="466" y="146"/>
                    <a:pt x="466" y="146"/>
                  </a:cubicBezTo>
                  <a:cubicBezTo>
                    <a:pt x="466" y="147"/>
                    <a:pt x="466" y="147"/>
                    <a:pt x="466" y="147"/>
                  </a:cubicBezTo>
                  <a:cubicBezTo>
                    <a:pt x="467" y="146"/>
                    <a:pt x="467" y="146"/>
                    <a:pt x="467" y="146"/>
                  </a:cubicBezTo>
                  <a:cubicBezTo>
                    <a:pt x="467" y="146"/>
                    <a:pt x="467" y="146"/>
                    <a:pt x="467" y="146"/>
                  </a:cubicBezTo>
                  <a:cubicBezTo>
                    <a:pt x="467" y="145"/>
                    <a:pt x="468" y="146"/>
                    <a:pt x="468" y="145"/>
                  </a:cubicBezTo>
                  <a:cubicBezTo>
                    <a:pt x="468" y="145"/>
                    <a:pt x="468" y="145"/>
                    <a:pt x="468" y="145"/>
                  </a:cubicBezTo>
                  <a:cubicBezTo>
                    <a:pt x="468" y="144"/>
                    <a:pt x="468" y="144"/>
                    <a:pt x="469" y="144"/>
                  </a:cubicBezTo>
                  <a:cubicBezTo>
                    <a:pt x="469" y="144"/>
                    <a:pt x="469" y="144"/>
                    <a:pt x="469" y="144"/>
                  </a:cubicBezTo>
                  <a:cubicBezTo>
                    <a:pt x="469" y="144"/>
                    <a:pt x="470" y="144"/>
                    <a:pt x="470" y="144"/>
                  </a:cubicBezTo>
                  <a:close/>
                  <a:moveTo>
                    <a:pt x="477" y="149"/>
                  </a:moveTo>
                  <a:cubicBezTo>
                    <a:pt x="477" y="149"/>
                    <a:pt x="478" y="149"/>
                    <a:pt x="478" y="149"/>
                  </a:cubicBezTo>
                  <a:cubicBezTo>
                    <a:pt x="479" y="149"/>
                    <a:pt x="478" y="148"/>
                    <a:pt x="478" y="148"/>
                  </a:cubicBezTo>
                  <a:cubicBezTo>
                    <a:pt x="477" y="148"/>
                    <a:pt x="477" y="148"/>
                    <a:pt x="477" y="148"/>
                  </a:cubicBezTo>
                  <a:cubicBezTo>
                    <a:pt x="477" y="148"/>
                    <a:pt x="477" y="148"/>
                    <a:pt x="476" y="148"/>
                  </a:cubicBezTo>
                  <a:cubicBezTo>
                    <a:pt x="477" y="148"/>
                    <a:pt x="477" y="148"/>
                    <a:pt x="477" y="148"/>
                  </a:cubicBezTo>
                  <a:cubicBezTo>
                    <a:pt x="478" y="147"/>
                    <a:pt x="478" y="147"/>
                    <a:pt x="478" y="147"/>
                  </a:cubicBezTo>
                  <a:cubicBezTo>
                    <a:pt x="478" y="146"/>
                    <a:pt x="476" y="147"/>
                    <a:pt x="476" y="147"/>
                  </a:cubicBezTo>
                  <a:cubicBezTo>
                    <a:pt x="475" y="148"/>
                    <a:pt x="475" y="148"/>
                    <a:pt x="474" y="148"/>
                  </a:cubicBezTo>
                  <a:cubicBezTo>
                    <a:pt x="474" y="148"/>
                    <a:pt x="474" y="149"/>
                    <a:pt x="474" y="149"/>
                  </a:cubicBezTo>
                  <a:cubicBezTo>
                    <a:pt x="474" y="149"/>
                    <a:pt x="475" y="149"/>
                    <a:pt x="475" y="149"/>
                  </a:cubicBezTo>
                  <a:cubicBezTo>
                    <a:pt x="475" y="149"/>
                    <a:pt x="475" y="150"/>
                    <a:pt x="475" y="150"/>
                  </a:cubicBezTo>
                  <a:cubicBezTo>
                    <a:pt x="475" y="150"/>
                    <a:pt x="475" y="150"/>
                    <a:pt x="475" y="150"/>
                  </a:cubicBezTo>
                  <a:cubicBezTo>
                    <a:pt x="475" y="150"/>
                    <a:pt x="475" y="150"/>
                    <a:pt x="474" y="150"/>
                  </a:cubicBezTo>
                  <a:cubicBezTo>
                    <a:pt x="475" y="150"/>
                    <a:pt x="474" y="151"/>
                    <a:pt x="475" y="151"/>
                  </a:cubicBezTo>
                  <a:cubicBezTo>
                    <a:pt x="475" y="151"/>
                    <a:pt x="476" y="151"/>
                    <a:pt x="476" y="150"/>
                  </a:cubicBezTo>
                  <a:cubicBezTo>
                    <a:pt x="476" y="150"/>
                    <a:pt x="476" y="151"/>
                    <a:pt x="476" y="151"/>
                  </a:cubicBezTo>
                  <a:cubicBezTo>
                    <a:pt x="477" y="151"/>
                    <a:pt x="477" y="150"/>
                    <a:pt x="477" y="149"/>
                  </a:cubicBezTo>
                  <a:close/>
                  <a:moveTo>
                    <a:pt x="476" y="129"/>
                  </a:moveTo>
                  <a:cubicBezTo>
                    <a:pt x="476" y="130"/>
                    <a:pt x="476" y="130"/>
                    <a:pt x="475" y="131"/>
                  </a:cubicBezTo>
                  <a:cubicBezTo>
                    <a:pt x="475" y="131"/>
                    <a:pt x="474" y="132"/>
                    <a:pt x="474" y="133"/>
                  </a:cubicBezTo>
                  <a:cubicBezTo>
                    <a:pt x="473" y="133"/>
                    <a:pt x="473" y="134"/>
                    <a:pt x="473" y="134"/>
                  </a:cubicBezTo>
                  <a:cubicBezTo>
                    <a:pt x="473" y="134"/>
                    <a:pt x="474" y="134"/>
                    <a:pt x="475" y="134"/>
                  </a:cubicBezTo>
                  <a:cubicBezTo>
                    <a:pt x="474" y="134"/>
                    <a:pt x="473" y="134"/>
                    <a:pt x="472" y="135"/>
                  </a:cubicBezTo>
                  <a:cubicBezTo>
                    <a:pt x="472" y="136"/>
                    <a:pt x="473" y="136"/>
                    <a:pt x="474" y="136"/>
                  </a:cubicBezTo>
                  <a:cubicBezTo>
                    <a:pt x="473" y="136"/>
                    <a:pt x="473" y="136"/>
                    <a:pt x="473" y="136"/>
                  </a:cubicBezTo>
                  <a:cubicBezTo>
                    <a:pt x="473" y="136"/>
                    <a:pt x="473" y="136"/>
                    <a:pt x="473" y="136"/>
                  </a:cubicBezTo>
                  <a:cubicBezTo>
                    <a:pt x="473" y="136"/>
                    <a:pt x="472" y="136"/>
                    <a:pt x="472" y="136"/>
                  </a:cubicBezTo>
                  <a:cubicBezTo>
                    <a:pt x="472" y="136"/>
                    <a:pt x="471" y="136"/>
                    <a:pt x="471" y="136"/>
                  </a:cubicBezTo>
                  <a:cubicBezTo>
                    <a:pt x="472" y="136"/>
                    <a:pt x="471" y="137"/>
                    <a:pt x="471" y="137"/>
                  </a:cubicBezTo>
                  <a:cubicBezTo>
                    <a:pt x="471" y="137"/>
                    <a:pt x="470" y="137"/>
                    <a:pt x="470" y="137"/>
                  </a:cubicBezTo>
                  <a:cubicBezTo>
                    <a:pt x="470" y="138"/>
                    <a:pt x="469" y="137"/>
                    <a:pt x="469" y="138"/>
                  </a:cubicBezTo>
                  <a:cubicBezTo>
                    <a:pt x="469" y="138"/>
                    <a:pt x="468" y="139"/>
                    <a:pt x="467" y="140"/>
                  </a:cubicBezTo>
                  <a:cubicBezTo>
                    <a:pt x="468" y="139"/>
                    <a:pt x="469" y="139"/>
                    <a:pt x="470" y="139"/>
                  </a:cubicBezTo>
                  <a:cubicBezTo>
                    <a:pt x="470" y="139"/>
                    <a:pt x="471" y="138"/>
                    <a:pt x="472" y="138"/>
                  </a:cubicBezTo>
                  <a:cubicBezTo>
                    <a:pt x="472" y="138"/>
                    <a:pt x="473" y="138"/>
                    <a:pt x="473" y="137"/>
                  </a:cubicBezTo>
                  <a:cubicBezTo>
                    <a:pt x="474" y="137"/>
                    <a:pt x="475" y="137"/>
                    <a:pt x="474" y="137"/>
                  </a:cubicBezTo>
                  <a:cubicBezTo>
                    <a:pt x="474" y="136"/>
                    <a:pt x="474" y="136"/>
                    <a:pt x="475" y="136"/>
                  </a:cubicBezTo>
                  <a:cubicBezTo>
                    <a:pt x="475" y="136"/>
                    <a:pt x="475" y="136"/>
                    <a:pt x="475" y="136"/>
                  </a:cubicBezTo>
                  <a:cubicBezTo>
                    <a:pt x="475" y="136"/>
                    <a:pt x="475" y="136"/>
                    <a:pt x="475" y="136"/>
                  </a:cubicBezTo>
                  <a:cubicBezTo>
                    <a:pt x="475" y="137"/>
                    <a:pt x="476" y="136"/>
                    <a:pt x="476" y="136"/>
                  </a:cubicBezTo>
                  <a:cubicBezTo>
                    <a:pt x="477" y="136"/>
                    <a:pt x="477" y="136"/>
                    <a:pt x="477" y="136"/>
                  </a:cubicBezTo>
                  <a:cubicBezTo>
                    <a:pt x="477" y="135"/>
                    <a:pt x="476" y="135"/>
                    <a:pt x="476" y="135"/>
                  </a:cubicBezTo>
                  <a:cubicBezTo>
                    <a:pt x="477" y="135"/>
                    <a:pt x="477" y="135"/>
                    <a:pt x="476" y="135"/>
                  </a:cubicBezTo>
                  <a:cubicBezTo>
                    <a:pt x="477" y="135"/>
                    <a:pt x="477" y="135"/>
                    <a:pt x="477" y="135"/>
                  </a:cubicBezTo>
                  <a:cubicBezTo>
                    <a:pt x="477" y="135"/>
                    <a:pt x="478" y="135"/>
                    <a:pt x="478" y="135"/>
                  </a:cubicBezTo>
                  <a:cubicBezTo>
                    <a:pt x="478" y="134"/>
                    <a:pt x="479" y="133"/>
                    <a:pt x="478" y="133"/>
                  </a:cubicBezTo>
                  <a:cubicBezTo>
                    <a:pt x="479" y="133"/>
                    <a:pt x="479" y="130"/>
                    <a:pt x="478" y="131"/>
                  </a:cubicBezTo>
                  <a:cubicBezTo>
                    <a:pt x="479" y="131"/>
                    <a:pt x="479" y="130"/>
                    <a:pt x="479" y="130"/>
                  </a:cubicBezTo>
                  <a:cubicBezTo>
                    <a:pt x="480" y="130"/>
                    <a:pt x="480" y="130"/>
                    <a:pt x="480" y="130"/>
                  </a:cubicBezTo>
                  <a:cubicBezTo>
                    <a:pt x="480" y="129"/>
                    <a:pt x="480" y="129"/>
                    <a:pt x="480" y="129"/>
                  </a:cubicBezTo>
                  <a:cubicBezTo>
                    <a:pt x="481" y="129"/>
                    <a:pt x="481" y="129"/>
                    <a:pt x="481" y="129"/>
                  </a:cubicBezTo>
                  <a:cubicBezTo>
                    <a:pt x="481" y="129"/>
                    <a:pt x="481" y="129"/>
                    <a:pt x="481" y="130"/>
                  </a:cubicBezTo>
                  <a:cubicBezTo>
                    <a:pt x="481" y="129"/>
                    <a:pt x="480" y="131"/>
                    <a:pt x="480" y="131"/>
                  </a:cubicBezTo>
                  <a:cubicBezTo>
                    <a:pt x="480" y="132"/>
                    <a:pt x="480" y="132"/>
                    <a:pt x="480" y="132"/>
                  </a:cubicBezTo>
                  <a:cubicBezTo>
                    <a:pt x="479" y="133"/>
                    <a:pt x="480" y="133"/>
                    <a:pt x="479" y="133"/>
                  </a:cubicBezTo>
                  <a:cubicBezTo>
                    <a:pt x="479" y="134"/>
                    <a:pt x="480" y="134"/>
                    <a:pt x="480" y="134"/>
                  </a:cubicBezTo>
                  <a:cubicBezTo>
                    <a:pt x="480" y="133"/>
                    <a:pt x="481" y="132"/>
                    <a:pt x="481" y="131"/>
                  </a:cubicBezTo>
                  <a:cubicBezTo>
                    <a:pt x="481" y="131"/>
                    <a:pt x="482" y="128"/>
                    <a:pt x="482" y="128"/>
                  </a:cubicBezTo>
                  <a:cubicBezTo>
                    <a:pt x="482" y="128"/>
                    <a:pt x="482" y="128"/>
                    <a:pt x="481" y="128"/>
                  </a:cubicBezTo>
                  <a:cubicBezTo>
                    <a:pt x="480" y="128"/>
                    <a:pt x="480" y="128"/>
                    <a:pt x="479" y="128"/>
                  </a:cubicBezTo>
                  <a:cubicBezTo>
                    <a:pt x="478" y="128"/>
                    <a:pt x="480" y="126"/>
                    <a:pt x="479" y="126"/>
                  </a:cubicBezTo>
                  <a:cubicBezTo>
                    <a:pt x="479" y="126"/>
                    <a:pt x="479" y="125"/>
                    <a:pt x="479" y="125"/>
                  </a:cubicBezTo>
                  <a:cubicBezTo>
                    <a:pt x="479" y="125"/>
                    <a:pt x="477" y="127"/>
                    <a:pt x="478" y="127"/>
                  </a:cubicBezTo>
                  <a:cubicBezTo>
                    <a:pt x="478" y="127"/>
                    <a:pt x="477" y="127"/>
                    <a:pt x="477" y="128"/>
                  </a:cubicBezTo>
                  <a:cubicBezTo>
                    <a:pt x="477" y="128"/>
                    <a:pt x="477" y="128"/>
                    <a:pt x="477" y="128"/>
                  </a:cubicBezTo>
                  <a:cubicBezTo>
                    <a:pt x="477" y="128"/>
                    <a:pt x="478" y="128"/>
                    <a:pt x="478" y="128"/>
                  </a:cubicBezTo>
                  <a:cubicBezTo>
                    <a:pt x="478" y="128"/>
                    <a:pt x="478" y="128"/>
                    <a:pt x="477" y="129"/>
                  </a:cubicBezTo>
                  <a:cubicBezTo>
                    <a:pt x="477" y="129"/>
                    <a:pt x="477" y="129"/>
                    <a:pt x="476" y="129"/>
                  </a:cubicBezTo>
                  <a:close/>
                  <a:moveTo>
                    <a:pt x="478" y="135"/>
                  </a:moveTo>
                  <a:cubicBezTo>
                    <a:pt x="478" y="135"/>
                    <a:pt x="478" y="135"/>
                    <a:pt x="478" y="135"/>
                  </a:cubicBezTo>
                  <a:cubicBezTo>
                    <a:pt x="478" y="135"/>
                    <a:pt x="478" y="135"/>
                    <a:pt x="478" y="135"/>
                  </a:cubicBezTo>
                  <a:close/>
                  <a:moveTo>
                    <a:pt x="321" y="138"/>
                  </a:moveTo>
                  <a:cubicBezTo>
                    <a:pt x="321" y="138"/>
                    <a:pt x="321" y="138"/>
                    <a:pt x="321" y="138"/>
                  </a:cubicBezTo>
                  <a:cubicBezTo>
                    <a:pt x="321" y="138"/>
                    <a:pt x="321" y="138"/>
                    <a:pt x="321" y="138"/>
                  </a:cubicBezTo>
                  <a:cubicBezTo>
                    <a:pt x="321" y="138"/>
                    <a:pt x="320" y="138"/>
                    <a:pt x="320" y="138"/>
                  </a:cubicBezTo>
                  <a:cubicBezTo>
                    <a:pt x="320" y="138"/>
                    <a:pt x="319" y="139"/>
                    <a:pt x="319" y="139"/>
                  </a:cubicBezTo>
                  <a:cubicBezTo>
                    <a:pt x="319" y="139"/>
                    <a:pt x="318" y="139"/>
                    <a:pt x="318" y="139"/>
                  </a:cubicBezTo>
                  <a:cubicBezTo>
                    <a:pt x="318" y="139"/>
                    <a:pt x="319" y="139"/>
                    <a:pt x="319" y="139"/>
                  </a:cubicBezTo>
                  <a:cubicBezTo>
                    <a:pt x="319" y="139"/>
                    <a:pt x="318" y="140"/>
                    <a:pt x="318" y="140"/>
                  </a:cubicBezTo>
                  <a:cubicBezTo>
                    <a:pt x="318" y="140"/>
                    <a:pt x="319" y="140"/>
                    <a:pt x="319" y="139"/>
                  </a:cubicBezTo>
                  <a:cubicBezTo>
                    <a:pt x="320" y="139"/>
                    <a:pt x="320" y="139"/>
                    <a:pt x="321" y="139"/>
                  </a:cubicBezTo>
                  <a:cubicBezTo>
                    <a:pt x="321" y="139"/>
                    <a:pt x="322" y="138"/>
                    <a:pt x="322" y="138"/>
                  </a:cubicBezTo>
                  <a:cubicBezTo>
                    <a:pt x="322" y="138"/>
                    <a:pt x="323" y="138"/>
                    <a:pt x="323" y="138"/>
                  </a:cubicBezTo>
                  <a:cubicBezTo>
                    <a:pt x="323" y="138"/>
                    <a:pt x="323" y="138"/>
                    <a:pt x="323" y="138"/>
                  </a:cubicBezTo>
                  <a:cubicBezTo>
                    <a:pt x="322" y="138"/>
                    <a:pt x="322" y="138"/>
                    <a:pt x="321" y="138"/>
                  </a:cubicBezTo>
                  <a:close/>
                  <a:moveTo>
                    <a:pt x="177" y="171"/>
                  </a:moveTo>
                  <a:cubicBezTo>
                    <a:pt x="178" y="171"/>
                    <a:pt x="178" y="171"/>
                    <a:pt x="178" y="171"/>
                  </a:cubicBezTo>
                  <a:cubicBezTo>
                    <a:pt x="177" y="171"/>
                    <a:pt x="177" y="172"/>
                    <a:pt x="176" y="172"/>
                  </a:cubicBezTo>
                  <a:cubicBezTo>
                    <a:pt x="175" y="172"/>
                    <a:pt x="175" y="172"/>
                    <a:pt x="174" y="172"/>
                  </a:cubicBezTo>
                  <a:cubicBezTo>
                    <a:pt x="174" y="172"/>
                    <a:pt x="175" y="172"/>
                    <a:pt x="175" y="172"/>
                  </a:cubicBezTo>
                  <a:cubicBezTo>
                    <a:pt x="175" y="172"/>
                    <a:pt x="174" y="172"/>
                    <a:pt x="174" y="172"/>
                  </a:cubicBezTo>
                  <a:cubicBezTo>
                    <a:pt x="175" y="172"/>
                    <a:pt x="176" y="171"/>
                    <a:pt x="176" y="171"/>
                  </a:cubicBezTo>
                  <a:cubicBezTo>
                    <a:pt x="176" y="170"/>
                    <a:pt x="175" y="171"/>
                    <a:pt x="175" y="171"/>
                  </a:cubicBezTo>
                  <a:cubicBezTo>
                    <a:pt x="175" y="171"/>
                    <a:pt x="175" y="171"/>
                    <a:pt x="175" y="171"/>
                  </a:cubicBezTo>
                  <a:cubicBezTo>
                    <a:pt x="174" y="171"/>
                    <a:pt x="173" y="171"/>
                    <a:pt x="172" y="171"/>
                  </a:cubicBezTo>
                  <a:cubicBezTo>
                    <a:pt x="171" y="172"/>
                    <a:pt x="170" y="172"/>
                    <a:pt x="170" y="173"/>
                  </a:cubicBezTo>
                  <a:cubicBezTo>
                    <a:pt x="170" y="173"/>
                    <a:pt x="169" y="173"/>
                    <a:pt x="170" y="173"/>
                  </a:cubicBezTo>
                  <a:cubicBezTo>
                    <a:pt x="170" y="173"/>
                    <a:pt x="172" y="173"/>
                    <a:pt x="172" y="174"/>
                  </a:cubicBezTo>
                  <a:cubicBezTo>
                    <a:pt x="172" y="174"/>
                    <a:pt x="171" y="174"/>
                    <a:pt x="171" y="174"/>
                  </a:cubicBezTo>
                  <a:cubicBezTo>
                    <a:pt x="171" y="174"/>
                    <a:pt x="171" y="174"/>
                    <a:pt x="171" y="174"/>
                  </a:cubicBezTo>
                  <a:cubicBezTo>
                    <a:pt x="171" y="174"/>
                    <a:pt x="171" y="174"/>
                    <a:pt x="171" y="174"/>
                  </a:cubicBezTo>
                  <a:cubicBezTo>
                    <a:pt x="170" y="174"/>
                    <a:pt x="170" y="174"/>
                    <a:pt x="170" y="175"/>
                  </a:cubicBezTo>
                  <a:cubicBezTo>
                    <a:pt x="170" y="174"/>
                    <a:pt x="170" y="174"/>
                    <a:pt x="170" y="175"/>
                  </a:cubicBezTo>
                  <a:cubicBezTo>
                    <a:pt x="171" y="174"/>
                    <a:pt x="170" y="174"/>
                    <a:pt x="169" y="174"/>
                  </a:cubicBezTo>
                  <a:cubicBezTo>
                    <a:pt x="169" y="174"/>
                    <a:pt x="169" y="174"/>
                    <a:pt x="169" y="174"/>
                  </a:cubicBezTo>
                  <a:cubicBezTo>
                    <a:pt x="169" y="175"/>
                    <a:pt x="168" y="175"/>
                    <a:pt x="168" y="175"/>
                  </a:cubicBezTo>
                  <a:cubicBezTo>
                    <a:pt x="168" y="174"/>
                    <a:pt x="167" y="175"/>
                    <a:pt x="167" y="175"/>
                  </a:cubicBezTo>
                  <a:cubicBezTo>
                    <a:pt x="166" y="176"/>
                    <a:pt x="167" y="176"/>
                    <a:pt x="168" y="176"/>
                  </a:cubicBezTo>
                  <a:cubicBezTo>
                    <a:pt x="167" y="176"/>
                    <a:pt x="167" y="176"/>
                    <a:pt x="166" y="176"/>
                  </a:cubicBezTo>
                  <a:cubicBezTo>
                    <a:pt x="166" y="176"/>
                    <a:pt x="166" y="176"/>
                    <a:pt x="166" y="176"/>
                  </a:cubicBezTo>
                  <a:cubicBezTo>
                    <a:pt x="165" y="176"/>
                    <a:pt x="165" y="176"/>
                    <a:pt x="165" y="176"/>
                  </a:cubicBezTo>
                  <a:cubicBezTo>
                    <a:pt x="164" y="176"/>
                    <a:pt x="164" y="177"/>
                    <a:pt x="163" y="177"/>
                  </a:cubicBezTo>
                  <a:cubicBezTo>
                    <a:pt x="163" y="177"/>
                    <a:pt x="163" y="177"/>
                    <a:pt x="163" y="177"/>
                  </a:cubicBezTo>
                  <a:cubicBezTo>
                    <a:pt x="163" y="177"/>
                    <a:pt x="163" y="177"/>
                    <a:pt x="163" y="177"/>
                  </a:cubicBezTo>
                  <a:cubicBezTo>
                    <a:pt x="162" y="177"/>
                    <a:pt x="162" y="177"/>
                    <a:pt x="162" y="177"/>
                  </a:cubicBezTo>
                  <a:cubicBezTo>
                    <a:pt x="162" y="177"/>
                    <a:pt x="162" y="177"/>
                    <a:pt x="162" y="177"/>
                  </a:cubicBezTo>
                  <a:cubicBezTo>
                    <a:pt x="161" y="177"/>
                    <a:pt x="161" y="177"/>
                    <a:pt x="161" y="177"/>
                  </a:cubicBezTo>
                  <a:cubicBezTo>
                    <a:pt x="161" y="177"/>
                    <a:pt x="160" y="177"/>
                    <a:pt x="160" y="177"/>
                  </a:cubicBezTo>
                  <a:cubicBezTo>
                    <a:pt x="159" y="177"/>
                    <a:pt x="159" y="178"/>
                    <a:pt x="158" y="178"/>
                  </a:cubicBezTo>
                  <a:cubicBezTo>
                    <a:pt x="158" y="178"/>
                    <a:pt x="159" y="178"/>
                    <a:pt x="159" y="179"/>
                  </a:cubicBezTo>
                  <a:cubicBezTo>
                    <a:pt x="159" y="179"/>
                    <a:pt x="159" y="179"/>
                    <a:pt x="159" y="179"/>
                  </a:cubicBezTo>
                  <a:cubicBezTo>
                    <a:pt x="159" y="179"/>
                    <a:pt x="159" y="178"/>
                    <a:pt x="160" y="178"/>
                  </a:cubicBezTo>
                  <a:cubicBezTo>
                    <a:pt x="160" y="178"/>
                    <a:pt x="160" y="179"/>
                    <a:pt x="160" y="178"/>
                  </a:cubicBezTo>
                  <a:cubicBezTo>
                    <a:pt x="161" y="178"/>
                    <a:pt x="161" y="178"/>
                    <a:pt x="162" y="178"/>
                  </a:cubicBezTo>
                  <a:cubicBezTo>
                    <a:pt x="162" y="178"/>
                    <a:pt x="162" y="178"/>
                    <a:pt x="163" y="178"/>
                  </a:cubicBezTo>
                  <a:cubicBezTo>
                    <a:pt x="163" y="177"/>
                    <a:pt x="164" y="177"/>
                    <a:pt x="165" y="177"/>
                  </a:cubicBezTo>
                  <a:cubicBezTo>
                    <a:pt x="165" y="177"/>
                    <a:pt x="167" y="176"/>
                    <a:pt x="166" y="177"/>
                  </a:cubicBezTo>
                  <a:cubicBezTo>
                    <a:pt x="167" y="177"/>
                    <a:pt x="167" y="176"/>
                    <a:pt x="167" y="176"/>
                  </a:cubicBezTo>
                  <a:cubicBezTo>
                    <a:pt x="167" y="177"/>
                    <a:pt x="167" y="176"/>
                    <a:pt x="168" y="176"/>
                  </a:cubicBezTo>
                  <a:cubicBezTo>
                    <a:pt x="168" y="176"/>
                    <a:pt x="168" y="176"/>
                    <a:pt x="168" y="177"/>
                  </a:cubicBezTo>
                  <a:cubicBezTo>
                    <a:pt x="168" y="177"/>
                    <a:pt x="168" y="176"/>
                    <a:pt x="168" y="176"/>
                  </a:cubicBezTo>
                  <a:cubicBezTo>
                    <a:pt x="168" y="177"/>
                    <a:pt x="169" y="175"/>
                    <a:pt x="169" y="175"/>
                  </a:cubicBezTo>
                  <a:cubicBezTo>
                    <a:pt x="169" y="176"/>
                    <a:pt x="169" y="176"/>
                    <a:pt x="170" y="176"/>
                  </a:cubicBezTo>
                  <a:cubicBezTo>
                    <a:pt x="170" y="176"/>
                    <a:pt x="170" y="176"/>
                    <a:pt x="170" y="176"/>
                  </a:cubicBezTo>
                  <a:cubicBezTo>
                    <a:pt x="170" y="175"/>
                    <a:pt x="170" y="176"/>
                    <a:pt x="170" y="175"/>
                  </a:cubicBezTo>
                  <a:cubicBezTo>
                    <a:pt x="170" y="176"/>
                    <a:pt x="171" y="175"/>
                    <a:pt x="171" y="175"/>
                  </a:cubicBezTo>
                  <a:cubicBezTo>
                    <a:pt x="171" y="175"/>
                    <a:pt x="171" y="175"/>
                    <a:pt x="171" y="176"/>
                  </a:cubicBezTo>
                  <a:cubicBezTo>
                    <a:pt x="171" y="175"/>
                    <a:pt x="172" y="175"/>
                    <a:pt x="172" y="175"/>
                  </a:cubicBezTo>
                  <a:cubicBezTo>
                    <a:pt x="172" y="175"/>
                    <a:pt x="173" y="175"/>
                    <a:pt x="173" y="174"/>
                  </a:cubicBezTo>
                  <a:cubicBezTo>
                    <a:pt x="174" y="174"/>
                    <a:pt x="174" y="174"/>
                    <a:pt x="175" y="174"/>
                  </a:cubicBezTo>
                  <a:cubicBezTo>
                    <a:pt x="175" y="174"/>
                    <a:pt x="176" y="174"/>
                    <a:pt x="175" y="174"/>
                  </a:cubicBezTo>
                  <a:cubicBezTo>
                    <a:pt x="175" y="173"/>
                    <a:pt x="176" y="173"/>
                    <a:pt x="176" y="173"/>
                  </a:cubicBezTo>
                  <a:cubicBezTo>
                    <a:pt x="175" y="173"/>
                    <a:pt x="175" y="173"/>
                    <a:pt x="175" y="174"/>
                  </a:cubicBezTo>
                  <a:cubicBezTo>
                    <a:pt x="175" y="173"/>
                    <a:pt x="174" y="174"/>
                    <a:pt x="173" y="174"/>
                  </a:cubicBezTo>
                  <a:cubicBezTo>
                    <a:pt x="174" y="173"/>
                    <a:pt x="173" y="174"/>
                    <a:pt x="173" y="174"/>
                  </a:cubicBezTo>
                  <a:cubicBezTo>
                    <a:pt x="173" y="173"/>
                    <a:pt x="174" y="173"/>
                    <a:pt x="174" y="173"/>
                  </a:cubicBezTo>
                  <a:cubicBezTo>
                    <a:pt x="175" y="173"/>
                    <a:pt x="177" y="172"/>
                    <a:pt x="177" y="172"/>
                  </a:cubicBezTo>
                  <a:cubicBezTo>
                    <a:pt x="177" y="172"/>
                    <a:pt x="178" y="172"/>
                    <a:pt x="178" y="172"/>
                  </a:cubicBezTo>
                  <a:cubicBezTo>
                    <a:pt x="178" y="172"/>
                    <a:pt x="178" y="172"/>
                    <a:pt x="178" y="172"/>
                  </a:cubicBezTo>
                  <a:cubicBezTo>
                    <a:pt x="178" y="172"/>
                    <a:pt x="178" y="171"/>
                    <a:pt x="179" y="171"/>
                  </a:cubicBezTo>
                  <a:cubicBezTo>
                    <a:pt x="178" y="171"/>
                    <a:pt x="178" y="171"/>
                    <a:pt x="177" y="171"/>
                  </a:cubicBezTo>
                  <a:close/>
                  <a:moveTo>
                    <a:pt x="184" y="169"/>
                  </a:moveTo>
                  <a:cubicBezTo>
                    <a:pt x="184" y="169"/>
                    <a:pt x="185" y="169"/>
                    <a:pt x="185" y="169"/>
                  </a:cubicBezTo>
                  <a:cubicBezTo>
                    <a:pt x="185" y="169"/>
                    <a:pt x="184" y="169"/>
                    <a:pt x="184" y="169"/>
                  </a:cubicBezTo>
                  <a:cubicBezTo>
                    <a:pt x="184" y="169"/>
                    <a:pt x="184" y="169"/>
                    <a:pt x="184" y="169"/>
                  </a:cubicBezTo>
                  <a:cubicBezTo>
                    <a:pt x="183" y="168"/>
                    <a:pt x="181" y="169"/>
                    <a:pt x="181" y="170"/>
                  </a:cubicBezTo>
                  <a:cubicBezTo>
                    <a:pt x="181" y="171"/>
                    <a:pt x="183" y="170"/>
                    <a:pt x="182" y="170"/>
                  </a:cubicBezTo>
                  <a:cubicBezTo>
                    <a:pt x="183" y="170"/>
                    <a:pt x="183" y="170"/>
                    <a:pt x="183" y="170"/>
                  </a:cubicBezTo>
                  <a:cubicBezTo>
                    <a:pt x="184" y="170"/>
                    <a:pt x="185" y="170"/>
                    <a:pt x="185" y="169"/>
                  </a:cubicBezTo>
                  <a:cubicBezTo>
                    <a:pt x="185" y="169"/>
                    <a:pt x="184" y="170"/>
                    <a:pt x="184" y="169"/>
                  </a:cubicBezTo>
                  <a:close/>
                  <a:moveTo>
                    <a:pt x="138" y="182"/>
                  </a:moveTo>
                  <a:cubicBezTo>
                    <a:pt x="138" y="182"/>
                    <a:pt x="140" y="181"/>
                    <a:pt x="139" y="181"/>
                  </a:cubicBezTo>
                  <a:cubicBezTo>
                    <a:pt x="139" y="180"/>
                    <a:pt x="138" y="182"/>
                    <a:pt x="138" y="182"/>
                  </a:cubicBezTo>
                  <a:close/>
                  <a:moveTo>
                    <a:pt x="161" y="176"/>
                  </a:moveTo>
                  <a:cubicBezTo>
                    <a:pt x="160" y="176"/>
                    <a:pt x="160" y="176"/>
                    <a:pt x="159" y="175"/>
                  </a:cubicBezTo>
                  <a:cubicBezTo>
                    <a:pt x="159" y="175"/>
                    <a:pt x="157" y="176"/>
                    <a:pt x="157" y="176"/>
                  </a:cubicBezTo>
                  <a:cubicBezTo>
                    <a:pt x="156" y="176"/>
                    <a:pt x="155" y="176"/>
                    <a:pt x="155" y="177"/>
                  </a:cubicBezTo>
                  <a:cubicBezTo>
                    <a:pt x="154" y="177"/>
                    <a:pt x="154" y="177"/>
                    <a:pt x="153" y="178"/>
                  </a:cubicBezTo>
                  <a:cubicBezTo>
                    <a:pt x="154" y="178"/>
                    <a:pt x="153" y="179"/>
                    <a:pt x="152" y="179"/>
                  </a:cubicBezTo>
                  <a:cubicBezTo>
                    <a:pt x="152" y="178"/>
                    <a:pt x="152" y="179"/>
                    <a:pt x="152" y="179"/>
                  </a:cubicBezTo>
                  <a:cubicBezTo>
                    <a:pt x="151" y="179"/>
                    <a:pt x="151" y="178"/>
                    <a:pt x="151" y="178"/>
                  </a:cubicBezTo>
                  <a:cubicBezTo>
                    <a:pt x="150" y="179"/>
                    <a:pt x="150" y="179"/>
                    <a:pt x="149" y="179"/>
                  </a:cubicBezTo>
                  <a:cubicBezTo>
                    <a:pt x="149" y="179"/>
                    <a:pt x="148" y="180"/>
                    <a:pt x="148" y="180"/>
                  </a:cubicBezTo>
                  <a:cubicBezTo>
                    <a:pt x="147" y="181"/>
                    <a:pt x="146" y="181"/>
                    <a:pt x="145" y="182"/>
                  </a:cubicBezTo>
                  <a:cubicBezTo>
                    <a:pt x="144" y="182"/>
                    <a:pt x="143" y="183"/>
                    <a:pt x="142" y="183"/>
                  </a:cubicBezTo>
                  <a:cubicBezTo>
                    <a:pt x="143" y="183"/>
                    <a:pt x="143" y="183"/>
                    <a:pt x="144" y="182"/>
                  </a:cubicBezTo>
                  <a:cubicBezTo>
                    <a:pt x="144" y="182"/>
                    <a:pt x="146" y="182"/>
                    <a:pt x="145" y="182"/>
                  </a:cubicBezTo>
                  <a:cubicBezTo>
                    <a:pt x="146" y="182"/>
                    <a:pt x="146" y="182"/>
                    <a:pt x="146" y="182"/>
                  </a:cubicBezTo>
                  <a:cubicBezTo>
                    <a:pt x="147" y="182"/>
                    <a:pt x="147" y="182"/>
                    <a:pt x="147" y="181"/>
                  </a:cubicBezTo>
                  <a:cubicBezTo>
                    <a:pt x="148" y="181"/>
                    <a:pt x="149" y="181"/>
                    <a:pt x="149" y="181"/>
                  </a:cubicBezTo>
                  <a:cubicBezTo>
                    <a:pt x="150" y="180"/>
                    <a:pt x="152" y="180"/>
                    <a:pt x="153" y="179"/>
                  </a:cubicBezTo>
                  <a:cubicBezTo>
                    <a:pt x="154" y="178"/>
                    <a:pt x="155" y="178"/>
                    <a:pt x="157" y="178"/>
                  </a:cubicBezTo>
                  <a:cubicBezTo>
                    <a:pt x="158" y="177"/>
                    <a:pt x="159" y="177"/>
                    <a:pt x="160" y="176"/>
                  </a:cubicBezTo>
                  <a:cubicBezTo>
                    <a:pt x="160" y="176"/>
                    <a:pt x="161" y="176"/>
                    <a:pt x="161" y="176"/>
                  </a:cubicBezTo>
                  <a:close/>
                  <a:moveTo>
                    <a:pt x="474" y="158"/>
                  </a:moveTo>
                  <a:cubicBezTo>
                    <a:pt x="474" y="159"/>
                    <a:pt x="474" y="159"/>
                    <a:pt x="473" y="159"/>
                  </a:cubicBezTo>
                  <a:cubicBezTo>
                    <a:pt x="473" y="159"/>
                    <a:pt x="473" y="159"/>
                    <a:pt x="473" y="159"/>
                  </a:cubicBezTo>
                  <a:cubicBezTo>
                    <a:pt x="472" y="160"/>
                    <a:pt x="471" y="161"/>
                    <a:pt x="472" y="160"/>
                  </a:cubicBezTo>
                  <a:cubicBezTo>
                    <a:pt x="472" y="160"/>
                    <a:pt x="473" y="160"/>
                    <a:pt x="473" y="159"/>
                  </a:cubicBezTo>
                  <a:cubicBezTo>
                    <a:pt x="473" y="160"/>
                    <a:pt x="473" y="160"/>
                    <a:pt x="473" y="160"/>
                  </a:cubicBezTo>
                  <a:cubicBezTo>
                    <a:pt x="473" y="161"/>
                    <a:pt x="476" y="159"/>
                    <a:pt x="475" y="158"/>
                  </a:cubicBezTo>
                  <a:cubicBezTo>
                    <a:pt x="475" y="157"/>
                    <a:pt x="474" y="158"/>
                    <a:pt x="474" y="158"/>
                  </a:cubicBezTo>
                  <a:close/>
                  <a:moveTo>
                    <a:pt x="472" y="162"/>
                  </a:moveTo>
                  <a:cubicBezTo>
                    <a:pt x="472" y="162"/>
                    <a:pt x="473" y="162"/>
                    <a:pt x="473" y="162"/>
                  </a:cubicBezTo>
                  <a:cubicBezTo>
                    <a:pt x="474" y="161"/>
                    <a:pt x="474" y="161"/>
                    <a:pt x="474" y="160"/>
                  </a:cubicBezTo>
                  <a:cubicBezTo>
                    <a:pt x="474" y="161"/>
                    <a:pt x="472" y="161"/>
                    <a:pt x="472" y="161"/>
                  </a:cubicBezTo>
                  <a:cubicBezTo>
                    <a:pt x="472" y="161"/>
                    <a:pt x="472" y="162"/>
                    <a:pt x="472" y="162"/>
                  </a:cubicBezTo>
                  <a:close/>
                  <a:moveTo>
                    <a:pt x="244" y="159"/>
                  </a:moveTo>
                  <a:cubicBezTo>
                    <a:pt x="244" y="158"/>
                    <a:pt x="245" y="158"/>
                    <a:pt x="246" y="157"/>
                  </a:cubicBezTo>
                  <a:cubicBezTo>
                    <a:pt x="245" y="158"/>
                    <a:pt x="244" y="159"/>
                    <a:pt x="244" y="158"/>
                  </a:cubicBezTo>
                  <a:cubicBezTo>
                    <a:pt x="243" y="158"/>
                    <a:pt x="243" y="159"/>
                    <a:pt x="243" y="159"/>
                  </a:cubicBezTo>
                  <a:cubicBezTo>
                    <a:pt x="242" y="159"/>
                    <a:pt x="242" y="158"/>
                    <a:pt x="242" y="159"/>
                  </a:cubicBezTo>
                  <a:cubicBezTo>
                    <a:pt x="242" y="159"/>
                    <a:pt x="242" y="159"/>
                    <a:pt x="241" y="159"/>
                  </a:cubicBezTo>
                  <a:cubicBezTo>
                    <a:pt x="241" y="159"/>
                    <a:pt x="241" y="160"/>
                    <a:pt x="241" y="160"/>
                  </a:cubicBezTo>
                  <a:cubicBezTo>
                    <a:pt x="241" y="160"/>
                    <a:pt x="241" y="160"/>
                    <a:pt x="241" y="160"/>
                  </a:cubicBezTo>
                  <a:cubicBezTo>
                    <a:pt x="241" y="160"/>
                    <a:pt x="241" y="160"/>
                    <a:pt x="241" y="160"/>
                  </a:cubicBezTo>
                  <a:cubicBezTo>
                    <a:pt x="241" y="160"/>
                    <a:pt x="238" y="161"/>
                    <a:pt x="238" y="162"/>
                  </a:cubicBezTo>
                  <a:cubicBezTo>
                    <a:pt x="240" y="161"/>
                    <a:pt x="241" y="160"/>
                    <a:pt x="243" y="160"/>
                  </a:cubicBezTo>
                  <a:cubicBezTo>
                    <a:pt x="243" y="160"/>
                    <a:pt x="243" y="159"/>
                    <a:pt x="243" y="159"/>
                  </a:cubicBezTo>
                  <a:cubicBezTo>
                    <a:pt x="244" y="159"/>
                    <a:pt x="243" y="159"/>
                    <a:pt x="244" y="159"/>
                  </a:cubicBezTo>
                  <a:cubicBezTo>
                    <a:pt x="244" y="159"/>
                    <a:pt x="245" y="159"/>
                    <a:pt x="245" y="158"/>
                  </a:cubicBezTo>
                  <a:cubicBezTo>
                    <a:pt x="244" y="158"/>
                    <a:pt x="244" y="159"/>
                    <a:pt x="244" y="159"/>
                  </a:cubicBezTo>
                  <a:close/>
                  <a:moveTo>
                    <a:pt x="471" y="155"/>
                  </a:moveTo>
                  <a:cubicBezTo>
                    <a:pt x="471" y="154"/>
                    <a:pt x="472" y="154"/>
                    <a:pt x="472" y="154"/>
                  </a:cubicBezTo>
                  <a:cubicBezTo>
                    <a:pt x="472" y="153"/>
                    <a:pt x="471" y="154"/>
                    <a:pt x="471" y="154"/>
                  </a:cubicBezTo>
                  <a:cubicBezTo>
                    <a:pt x="471" y="153"/>
                    <a:pt x="472" y="152"/>
                    <a:pt x="472" y="151"/>
                  </a:cubicBezTo>
                  <a:cubicBezTo>
                    <a:pt x="472" y="151"/>
                    <a:pt x="472" y="150"/>
                    <a:pt x="472" y="150"/>
                  </a:cubicBezTo>
                  <a:cubicBezTo>
                    <a:pt x="472" y="150"/>
                    <a:pt x="471" y="150"/>
                    <a:pt x="471" y="150"/>
                  </a:cubicBezTo>
                  <a:cubicBezTo>
                    <a:pt x="471" y="150"/>
                    <a:pt x="471" y="149"/>
                    <a:pt x="471" y="149"/>
                  </a:cubicBezTo>
                  <a:cubicBezTo>
                    <a:pt x="471" y="149"/>
                    <a:pt x="470" y="150"/>
                    <a:pt x="470" y="149"/>
                  </a:cubicBezTo>
                  <a:cubicBezTo>
                    <a:pt x="470" y="149"/>
                    <a:pt x="471" y="149"/>
                    <a:pt x="471" y="149"/>
                  </a:cubicBezTo>
                  <a:cubicBezTo>
                    <a:pt x="471" y="148"/>
                    <a:pt x="472" y="148"/>
                    <a:pt x="472" y="147"/>
                  </a:cubicBezTo>
                  <a:cubicBezTo>
                    <a:pt x="471" y="147"/>
                    <a:pt x="472" y="147"/>
                    <a:pt x="472" y="147"/>
                  </a:cubicBezTo>
                  <a:cubicBezTo>
                    <a:pt x="471" y="146"/>
                    <a:pt x="471" y="147"/>
                    <a:pt x="470" y="147"/>
                  </a:cubicBezTo>
                  <a:cubicBezTo>
                    <a:pt x="470" y="147"/>
                    <a:pt x="470" y="147"/>
                    <a:pt x="471" y="147"/>
                  </a:cubicBezTo>
                  <a:cubicBezTo>
                    <a:pt x="470" y="147"/>
                    <a:pt x="470" y="146"/>
                    <a:pt x="469" y="146"/>
                  </a:cubicBezTo>
                  <a:cubicBezTo>
                    <a:pt x="468" y="146"/>
                    <a:pt x="469" y="147"/>
                    <a:pt x="468" y="147"/>
                  </a:cubicBezTo>
                  <a:cubicBezTo>
                    <a:pt x="468" y="147"/>
                    <a:pt x="467" y="147"/>
                    <a:pt x="467" y="148"/>
                  </a:cubicBezTo>
                  <a:cubicBezTo>
                    <a:pt x="467" y="148"/>
                    <a:pt x="468" y="148"/>
                    <a:pt x="468" y="148"/>
                  </a:cubicBezTo>
                  <a:cubicBezTo>
                    <a:pt x="468" y="148"/>
                    <a:pt x="468" y="148"/>
                    <a:pt x="468" y="148"/>
                  </a:cubicBezTo>
                  <a:cubicBezTo>
                    <a:pt x="469" y="148"/>
                    <a:pt x="469" y="148"/>
                    <a:pt x="469" y="148"/>
                  </a:cubicBezTo>
                  <a:cubicBezTo>
                    <a:pt x="470" y="148"/>
                    <a:pt x="469" y="149"/>
                    <a:pt x="469" y="149"/>
                  </a:cubicBezTo>
                  <a:cubicBezTo>
                    <a:pt x="469" y="149"/>
                    <a:pt x="466" y="152"/>
                    <a:pt x="468" y="151"/>
                  </a:cubicBezTo>
                  <a:cubicBezTo>
                    <a:pt x="467" y="152"/>
                    <a:pt x="466" y="153"/>
                    <a:pt x="465" y="153"/>
                  </a:cubicBezTo>
                  <a:cubicBezTo>
                    <a:pt x="465" y="152"/>
                    <a:pt x="464" y="153"/>
                    <a:pt x="464" y="153"/>
                  </a:cubicBezTo>
                  <a:cubicBezTo>
                    <a:pt x="464" y="153"/>
                    <a:pt x="463" y="153"/>
                    <a:pt x="463" y="154"/>
                  </a:cubicBezTo>
                  <a:cubicBezTo>
                    <a:pt x="463" y="154"/>
                    <a:pt x="464" y="154"/>
                    <a:pt x="464" y="154"/>
                  </a:cubicBezTo>
                  <a:cubicBezTo>
                    <a:pt x="465" y="154"/>
                    <a:pt x="467" y="153"/>
                    <a:pt x="467" y="154"/>
                  </a:cubicBezTo>
                  <a:cubicBezTo>
                    <a:pt x="466" y="154"/>
                    <a:pt x="465" y="155"/>
                    <a:pt x="464" y="155"/>
                  </a:cubicBezTo>
                  <a:cubicBezTo>
                    <a:pt x="463" y="155"/>
                    <a:pt x="464" y="156"/>
                    <a:pt x="465" y="156"/>
                  </a:cubicBezTo>
                  <a:cubicBezTo>
                    <a:pt x="465" y="156"/>
                    <a:pt x="464" y="156"/>
                    <a:pt x="464" y="156"/>
                  </a:cubicBezTo>
                  <a:cubicBezTo>
                    <a:pt x="464" y="156"/>
                    <a:pt x="464" y="156"/>
                    <a:pt x="464" y="156"/>
                  </a:cubicBezTo>
                  <a:cubicBezTo>
                    <a:pt x="464" y="157"/>
                    <a:pt x="465" y="157"/>
                    <a:pt x="465" y="157"/>
                  </a:cubicBezTo>
                  <a:cubicBezTo>
                    <a:pt x="464" y="157"/>
                    <a:pt x="462" y="156"/>
                    <a:pt x="462" y="157"/>
                  </a:cubicBezTo>
                  <a:cubicBezTo>
                    <a:pt x="461" y="158"/>
                    <a:pt x="461" y="157"/>
                    <a:pt x="462" y="157"/>
                  </a:cubicBezTo>
                  <a:cubicBezTo>
                    <a:pt x="462" y="157"/>
                    <a:pt x="462" y="158"/>
                    <a:pt x="463" y="158"/>
                  </a:cubicBezTo>
                  <a:cubicBezTo>
                    <a:pt x="463" y="158"/>
                    <a:pt x="463" y="157"/>
                    <a:pt x="464" y="157"/>
                  </a:cubicBezTo>
                  <a:cubicBezTo>
                    <a:pt x="464" y="158"/>
                    <a:pt x="462" y="158"/>
                    <a:pt x="462" y="158"/>
                  </a:cubicBezTo>
                  <a:cubicBezTo>
                    <a:pt x="463" y="159"/>
                    <a:pt x="464" y="157"/>
                    <a:pt x="464" y="158"/>
                  </a:cubicBezTo>
                  <a:cubicBezTo>
                    <a:pt x="464" y="158"/>
                    <a:pt x="463" y="159"/>
                    <a:pt x="465" y="159"/>
                  </a:cubicBezTo>
                  <a:cubicBezTo>
                    <a:pt x="465" y="159"/>
                    <a:pt x="465" y="158"/>
                    <a:pt x="466" y="158"/>
                  </a:cubicBezTo>
                  <a:cubicBezTo>
                    <a:pt x="465" y="158"/>
                    <a:pt x="466" y="159"/>
                    <a:pt x="465" y="159"/>
                  </a:cubicBezTo>
                  <a:cubicBezTo>
                    <a:pt x="465" y="159"/>
                    <a:pt x="464" y="159"/>
                    <a:pt x="464" y="160"/>
                  </a:cubicBezTo>
                  <a:cubicBezTo>
                    <a:pt x="464" y="160"/>
                    <a:pt x="465" y="159"/>
                    <a:pt x="465" y="159"/>
                  </a:cubicBezTo>
                  <a:cubicBezTo>
                    <a:pt x="465" y="159"/>
                    <a:pt x="465" y="160"/>
                    <a:pt x="465" y="160"/>
                  </a:cubicBezTo>
                  <a:cubicBezTo>
                    <a:pt x="465" y="160"/>
                    <a:pt x="465" y="160"/>
                    <a:pt x="465" y="160"/>
                  </a:cubicBezTo>
                  <a:cubicBezTo>
                    <a:pt x="465" y="160"/>
                    <a:pt x="465" y="160"/>
                    <a:pt x="465" y="160"/>
                  </a:cubicBezTo>
                  <a:cubicBezTo>
                    <a:pt x="465" y="160"/>
                    <a:pt x="464" y="160"/>
                    <a:pt x="464" y="160"/>
                  </a:cubicBezTo>
                  <a:cubicBezTo>
                    <a:pt x="464" y="160"/>
                    <a:pt x="463" y="161"/>
                    <a:pt x="463" y="161"/>
                  </a:cubicBezTo>
                  <a:cubicBezTo>
                    <a:pt x="464" y="161"/>
                    <a:pt x="464" y="160"/>
                    <a:pt x="465" y="160"/>
                  </a:cubicBezTo>
                  <a:cubicBezTo>
                    <a:pt x="465" y="160"/>
                    <a:pt x="464" y="161"/>
                    <a:pt x="464" y="161"/>
                  </a:cubicBezTo>
                  <a:cubicBezTo>
                    <a:pt x="464" y="161"/>
                    <a:pt x="465" y="160"/>
                    <a:pt x="465" y="160"/>
                  </a:cubicBezTo>
                  <a:cubicBezTo>
                    <a:pt x="465" y="160"/>
                    <a:pt x="464" y="162"/>
                    <a:pt x="465" y="162"/>
                  </a:cubicBezTo>
                  <a:cubicBezTo>
                    <a:pt x="465" y="162"/>
                    <a:pt x="465" y="162"/>
                    <a:pt x="465" y="162"/>
                  </a:cubicBezTo>
                  <a:cubicBezTo>
                    <a:pt x="465" y="162"/>
                    <a:pt x="465" y="162"/>
                    <a:pt x="465" y="162"/>
                  </a:cubicBezTo>
                  <a:cubicBezTo>
                    <a:pt x="464" y="162"/>
                    <a:pt x="464" y="162"/>
                    <a:pt x="464" y="162"/>
                  </a:cubicBezTo>
                  <a:cubicBezTo>
                    <a:pt x="464" y="162"/>
                    <a:pt x="464" y="162"/>
                    <a:pt x="464" y="162"/>
                  </a:cubicBezTo>
                  <a:cubicBezTo>
                    <a:pt x="464" y="163"/>
                    <a:pt x="464" y="162"/>
                    <a:pt x="465" y="162"/>
                  </a:cubicBezTo>
                  <a:cubicBezTo>
                    <a:pt x="465" y="162"/>
                    <a:pt x="463" y="163"/>
                    <a:pt x="463" y="163"/>
                  </a:cubicBezTo>
                  <a:cubicBezTo>
                    <a:pt x="464" y="163"/>
                    <a:pt x="464" y="163"/>
                    <a:pt x="464" y="164"/>
                  </a:cubicBezTo>
                  <a:cubicBezTo>
                    <a:pt x="465" y="164"/>
                    <a:pt x="465" y="163"/>
                    <a:pt x="465" y="163"/>
                  </a:cubicBezTo>
                  <a:cubicBezTo>
                    <a:pt x="466" y="163"/>
                    <a:pt x="466" y="163"/>
                    <a:pt x="466" y="163"/>
                  </a:cubicBezTo>
                  <a:cubicBezTo>
                    <a:pt x="466" y="162"/>
                    <a:pt x="467" y="163"/>
                    <a:pt x="467" y="162"/>
                  </a:cubicBezTo>
                  <a:cubicBezTo>
                    <a:pt x="467" y="162"/>
                    <a:pt x="467" y="162"/>
                    <a:pt x="468" y="161"/>
                  </a:cubicBezTo>
                  <a:cubicBezTo>
                    <a:pt x="468" y="161"/>
                    <a:pt x="469" y="161"/>
                    <a:pt x="468" y="161"/>
                  </a:cubicBezTo>
                  <a:cubicBezTo>
                    <a:pt x="468" y="160"/>
                    <a:pt x="469" y="160"/>
                    <a:pt x="469" y="160"/>
                  </a:cubicBezTo>
                  <a:cubicBezTo>
                    <a:pt x="468" y="160"/>
                    <a:pt x="468" y="160"/>
                    <a:pt x="467" y="161"/>
                  </a:cubicBezTo>
                  <a:cubicBezTo>
                    <a:pt x="467" y="160"/>
                    <a:pt x="467" y="160"/>
                    <a:pt x="467" y="160"/>
                  </a:cubicBezTo>
                  <a:cubicBezTo>
                    <a:pt x="467" y="160"/>
                    <a:pt x="468" y="160"/>
                    <a:pt x="468" y="160"/>
                  </a:cubicBezTo>
                  <a:cubicBezTo>
                    <a:pt x="469" y="159"/>
                    <a:pt x="469" y="159"/>
                    <a:pt x="470" y="159"/>
                  </a:cubicBezTo>
                  <a:cubicBezTo>
                    <a:pt x="469" y="159"/>
                    <a:pt x="470" y="159"/>
                    <a:pt x="471" y="158"/>
                  </a:cubicBezTo>
                  <a:cubicBezTo>
                    <a:pt x="471" y="158"/>
                    <a:pt x="471" y="157"/>
                    <a:pt x="471" y="158"/>
                  </a:cubicBezTo>
                  <a:cubicBezTo>
                    <a:pt x="470" y="158"/>
                    <a:pt x="470" y="158"/>
                    <a:pt x="469" y="158"/>
                  </a:cubicBezTo>
                  <a:cubicBezTo>
                    <a:pt x="469" y="158"/>
                    <a:pt x="468" y="158"/>
                    <a:pt x="468" y="158"/>
                  </a:cubicBezTo>
                  <a:cubicBezTo>
                    <a:pt x="468" y="158"/>
                    <a:pt x="469" y="158"/>
                    <a:pt x="469" y="158"/>
                  </a:cubicBezTo>
                  <a:cubicBezTo>
                    <a:pt x="470" y="158"/>
                    <a:pt x="470" y="157"/>
                    <a:pt x="471" y="157"/>
                  </a:cubicBezTo>
                  <a:cubicBezTo>
                    <a:pt x="470" y="157"/>
                    <a:pt x="470" y="156"/>
                    <a:pt x="470" y="156"/>
                  </a:cubicBezTo>
                  <a:cubicBezTo>
                    <a:pt x="470" y="156"/>
                    <a:pt x="469" y="156"/>
                    <a:pt x="469" y="156"/>
                  </a:cubicBezTo>
                  <a:cubicBezTo>
                    <a:pt x="469" y="156"/>
                    <a:pt x="469" y="156"/>
                    <a:pt x="468" y="156"/>
                  </a:cubicBezTo>
                  <a:cubicBezTo>
                    <a:pt x="469" y="156"/>
                    <a:pt x="470" y="156"/>
                    <a:pt x="470" y="156"/>
                  </a:cubicBezTo>
                  <a:cubicBezTo>
                    <a:pt x="471" y="156"/>
                    <a:pt x="471" y="155"/>
                    <a:pt x="470" y="155"/>
                  </a:cubicBezTo>
                  <a:cubicBezTo>
                    <a:pt x="470" y="155"/>
                    <a:pt x="470" y="155"/>
                    <a:pt x="470" y="155"/>
                  </a:cubicBezTo>
                  <a:cubicBezTo>
                    <a:pt x="470" y="155"/>
                    <a:pt x="469" y="155"/>
                    <a:pt x="469" y="155"/>
                  </a:cubicBezTo>
                  <a:cubicBezTo>
                    <a:pt x="468" y="155"/>
                    <a:pt x="468" y="156"/>
                    <a:pt x="467" y="156"/>
                  </a:cubicBezTo>
                  <a:cubicBezTo>
                    <a:pt x="468" y="155"/>
                    <a:pt x="468" y="155"/>
                    <a:pt x="469" y="155"/>
                  </a:cubicBezTo>
                  <a:cubicBezTo>
                    <a:pt x="469" y="155"/>
                    <a:pt x="470" y="155"/>
                    <a:pt x="469" y="154"/>
                  </a:cubicBezTo>
                  <a:cubicBezTo>
                    <a:pt x="470" y="154"/>
                    <a:pt x="470" y="154"/>
                    <a:pt x="470" y="154"/>
                  </a:cubicBezTo>
                  <a:cubicBezTo>
                    <a:pt x="470" y="155"/>
                    <a:pt x="471" y="155"/>
                    <a:pt x="471" y="155"/>
                  </a:cubicBezTo>
                  <a:cubicBezTo>
                    <a:pt x="471" y="155"/>
                    <a:pt x="471" y="156"/>
                    <a:pt x="472" y="156"/>
                  </a:cubicBezTo>
                  <a:cubicBezTo>
                    <a:pt x="472" y="155"/>
                    <a:pt x="472" y="155"/>
                    <a:pt x="471" y="155"/>
                  </a:cubicBezTo>
                  <a:close/>
                  <a:moveTo>
                    <a:pt x="461" y="158"/>
                  </a:moveTo>
                  <a:cubicBezTo>
                    <a:pt x="461" y="159"/>
                    <a:pt x="461" y="158"/>
                    <a:pt x="460" y="159"/>
                  </a:cubicBezTo>
                  <a:cubicBezTo>
                    <a:pt x="461" y="159"/>
                    <a:pt x="460" y="159"/>
                    <a:pt x="460" y="159"/>
                  </a:cubicBezTo>
                  <a:cubicBezTo>
                    <a:pt x="460" y="159"/>
                    <a:pt x="460" y="159"/>
                    <a:pt x="460" y="159"/>
                  </a:cubicBezTo>
                  <a:cubicBezTo>
                    <a:pt x="460" y="160"/>
                    <a:pt x="459" y="159"/>
                    <a:pt x="459" y="160"/>
                  </a:cubicBezTo>
                  <a:cubicBezTo>
                    <a:pt x="459" y="160"/>
                    <a:pt x="459" y="161"/>
                    <a:pt x="459" y="161"/>
                  </a:cubicBezTo>
                  <a:cubicBezTo>
                    <a:pt x="459" y="161"/>
                    <a:pt x="459" y="161"/>
                    <a:pt x="459" y="161"/>
                  </a:cubicBezTo>
                  <a:cubicBezTo>
                    <a:pt x="459" y="161"/>
                    <a:pt x="459" y="161"/>
                    <a:pt x="459" y="161"/>
                  </a:cubicBezTo>
                  <a:cubicBezTo>
                    <a:pt x="459" y="161"/>
                    <a:pt x="459" y="162"/>
                    <a:pt x="459" y="162"/>
                  </a:cubicBezTo>
                  <a:cubicBezTo>
                    <a:pt x="459" y="162"/>
                    <a:pt x="459" y="162"/>
                    <a:pt x="459" y="162"/>
                  </a:cubicBezTo>
                  <a:cubicBezTo>
                    <a:pt x="459" y="162"/>
                    <a:pt x="459" y="162"/>
                    <a:pt x="459" y="162"/>
                  </a:cubicBezTo>
                  <a:cubicBezTo>
                    <a:pt x="459" y="163"/>
                    <a:pt x="459" y="163"/>
                    <a:pt x="459" y="163"/>
                  </a:cubicBezTo>
                  <a:cubicBezTo>
                    <a:pt x="459" y="163"/>
                    <a:pt x="459" y="163"/>
                    <a:pt x="459" y="164"/>
                  </a:cubicBezTo>
                  <a:cubicBezTo>
                    <a:pt x="459" y="163"/>
                    <a:pt x="460" y="164"/>
                    <a:pt x="459" y="164"/>
                  </a:cubicBezTo>
                  <a:cubicBezTo>
                    <a:pt x="460" y="164"/>
                    <a:pt x="460" y="163"/>
                    <a:pt x="460" y="163"/>
                  </a:cubicBezTo>
                  <a:cubicBezTo>
                    <a:pt x="460" y="163"/>
                    <a:pt x="461" y="162"/>
                    <a:pt x="460" y="162"/>
                  </a:cubicBezTo>
                  <a:cubicBezTo>
                    <a:pt x="461" y="162"/>
                    <a:pt x="460" y="162"/>
                    <a:pt x="460" y="161"/>
                  </a:cubicBezTo>
                  <a:cubicBezTo>
                    <a:pt x="460" y="161"/>
                    <a:pt x="461" y="161"/>
                    <a:pt x="460" y="161"/>
                  </a:cubicBezTo>
                  <a:cubicBezTo>
                    <a:pt x="460" y="161"/>
                    <a:pt x="461" y="160"/>
                    <a:pt x="461" y="160"/>
                  </a:cubicBezTo>
                  <a:cubicBezTo>
                    <a:pt x="461" y="160"/>
                    <a:pt x="461" y="160"/>
                    <a:pt x="461" y="160"/>
                  </a:cubicBezTo>
                  <a:cubicBezTo>
                    <a:pt x="460" y="160"/>
                    <a:pt x="461" y="160"/>
                    <a:pt x="461" y="159"/>
                  </a:cubicBezTo>
                  <a:cubicBezTo>
                    <a:pt x="461" y="159"/>
                    <a:pt x="461" y="159"/>
                    <a:pt x="461" y="160"/>
                  </a:cubicBezTo>
                  <a:cubicBezTo>
                    <a:pt x="461" y="160"/>
                    <a:pt x="462" y="159"/>
                    <a:pt x="461" y="159"/>
                  </a:cubicBezTo>
                  <a:cubicBezTo>
                    <a:pt x="461" y="159"/>
                    <a:pt x="461" y="159"/>
                    <a:pt x="461" y="159"/>
                  </a:cubicBezTo>
                  <a:cubicBezTo>
                    <a:pt x="461" y="158"/>
                    <a:pt x="462" y="158"/>
                    <a:pt x="462" y="158"/>
                  </a:cubicBezTo>
                  <a:cubicBezTo>
                    <a:pt x="462" y="158"/>
                    <a:pt x="461" y="158"/>
                    <a:pt x="461" y="158"/>
                  </a:cubicBezTo>
                  <a:close/>
                  <a:moveTo>
                    <a:pt x="213" y="163"/>
                  </a:moveTo>
                  <a:cubicBezTo>
                    <a:pt x="213" y="162"/>
                    <a:pt x="212" y="163"/>
                    <a:pt x="212" y="163"/>
                  </a:cubicBezTo>
                  <a:cubicBezTo>
                    <a:pt x="211" y="163"/>
                    <a:pt x="212" y="162"/>
                    <a:pt x="212" y="161"/>
                  </a:cubicBezTo>
                  <a:cubicBezTo>
                    <a:pt x="213" y="161"/>
                    <a:pt x="213" y="160"/>
                    <a:pt x="213" y="160"/>
                  </a:cubicBezTo>
                  <a:cubicBezTo>
                    <a:pt x="212" y="160"/>
                    <a:pt x="211" y="160"/>
                    <a:pt x="209" y="160"/>
                  </a:cubicBezTo>
                  <a:cubicBezTo>
                    <a:pt x="208" y="161"/>
                    <a:pt x="208" y="161"/>
                    <a:pt x="207" y="161"/>
                  </a:cubicBezTo>
                  <a:cubicBezTo>
                    <a:pt x="206" y="161"/>
                    <a:pt x="206" y="162"/>
                    <a:pt x="205" y="161"/>
                  </a:cubicBezTo>
                  <a:cubicBezTo>
                    <a:pt x="204" y="161"/>
                    <a:pt x="203" y="162"/>
                    <a:pt x="202" y="162"/>
                  </a:cubicBezTo>
                  <a:cubicBezTo>
                    <a:pt x="201" y="163"/>
                    <a:pt x="200" y="163"/>
                    <a:pt x="199" y="164"/>
                  </a:cubicBezTo>
                  <a:cubicBezTo>
                    <a:pt x="199" y="164"/>
                    <a:pt x="198" y="164"/>
                    <a:pt x="197" y="164"/>
                  </a:cubicBezTo>
                  <a:cubicBezTo>
                    <a:pt x="197" y="164"/>
                    <a:pt x="195" y="166"/>
                    <a:pt x="196" y="167"/>
                  </a:cubicBezTo>
                  <a:cubicBezTo>
                    <a:pt x="196" y="167"/>
                    <a:pt x="198" y="167"/>
                    <a:pt x="198" y="166"/>
                  </a:cubicBezTo>
                  <a:cubicBezTo>
                    <a:pt x="199" y="166"/>
                    <a:pt x="200" y="166"/>
                    <a:pt x="201" y="165"/>
                  </a:cubicBezTo>
                  <a:cubicBezTo>
                    <a:pt x="202" y="165"/>
                    <a:pt x="204" y="164"/>
                    <a:pt x="206" y="164"/>
                  </a:cubicBezTo>
                  <a:cubicBezTo>
                    <a:pt x="207" y="164"/>
                    <a:pt x="208" y="164"/>
                    <a:pt x="209" y="164"/>
                  </a:cubicBezTo>
                  <a:cubicBezTo>
                    <a:pt x="210" y="164"/>
                    <a:pt x="211" y="163"/>
                    <a:pt x="211" y="163"/>
                  </a:cubicBezTo>
                  <a:cubicBezTo>
                    <a:pt x="211" y="164"/>
                    <a:pt x="212" y="163"/>
                    <a:pt x="213" y="164"/>
                  </a:cubicBezTo>
                  <a:cubicBezTo>
                    <a:pt x="212" y="164"/>
                    <a:pt x="212" y="164"/>
                    <a:pt x="212" y="164"/>
                  </a:cubicBezTo>
                  <a:cubicBezTo>
                    <a:pt x="213" y="164"/>
                    <a:pt x="213" y="164"/>
                    <a:pt x="213" y="163"/>
                  </a:cubicBezTo>
                  <a:close/>
                  <a:moveTo>
                    <a:pt x="213" y="167"/>
                  </a:moveTo>
                  <a:cubicBezTo>
                    <a:pt x="213" y="167"/>
                    <a:pt x="214" y="167"/>
                    <a:pt x="214" y="166"/>
                  </a:cubicBezTo>
                  <a:cubicBezTo>
                    <a:pt x="214" y="166"/>
                    <a:pt x="213" y="166"/>
                    <a:pt x="213" y="166"/>
                  </a:cubicBezTo>
                  <a:cubicBezTo>
                    <a:pt x="212" y="165"/>
                    <a:pt x="211" y="167"/>
                    <a:pt x="213" y="167"/>
                  </a:cubicBezTo>
                  <a:close/>
                  <a:moveTo>
                    <a:pt x="186" y="170"/>
                  </a:moveTo>
                  <a:cubicBezTo>
                    <a:pt x="186" y="170"/>
                    <a:pt x="187" y="170"/>
                    <a:pt x="187" y="170"/>
                  </a:cubicBezTo>
                  <a:cubicBezTo>
                    <a:pt x="187" y="170"/>
                    <a:pt x="188" y="170"/>
                    <a:pt x="188" y="170"/>
                  </a:cubicBezTo>
                  <a:cubicBezTo>
                    <a:pt x="188" y="170"/>
                    <a:pt x="186" y="170"/>
                    <a:pt x="186" y="170"/>
                  </a:cubicBezTo>
                  <a:close/>
                  <a:moveTo>
                    <a:pt x="188" y="170"/>
                  </a:moveTo>
                  <a:cubicBezTo>
                    <a:pt x="189" y="170"/>
                    <a:pt x="191" y="170"/>
                    <a:pt x="191" y="170"/>
                  </a:cubicBezTo>
                  <a:cubicBezTo>
                    <a:pt x="191" y="169"/>
                    <a:pt x="191" y="169"/>
                    <a:pt x="191" y="169"/>
                  </a:cubicBezTo>
                  <a:cubicBezTo>
                    <a:pt x="190" y="170"/>
                    <a:pt x="189" y="169"/>
                    <a:pt x="188" y="170"/>
                  </a:cubicBezTo>
                  <a:close/>
                  <a:moveTo>
                    <a:pt x="474" y="156"/>
                  </a:moveTo>
                  <a:cubicBezTo>
                    <a:pt x="473" y="156"/>
                    <a:pt x="472" y="158"/>
                    <a:pt x="472" y="159"/>
                  </a:cubicBezTo>
                  <a:cubicBezTo>
                    <a:pt x="472" y="159"/>
                    <a:pt x="473" y="158"/>
                    <a:pt x="473" y="158"/>
                  </a:cubicBezTo>
                  <a:cubicBezTo>
                    <a:pt x="473" y="158"/>
                    <a:pt x="473" y="158"/>
                    <a:pt x="474" y="158"/>
                  </a:cubicBezTo>
                  <a:cubicBezTo>
                    <a:pt x="474" y="158"/>
                    <a:pt x="474" y="157"/>
                    <a:pt x="474" y="158"/>
                  </a:cubicBezTo>
                  <a:cubicBezTo>
                    <a:pt x="475" y="157"/>
                    <a:pt x="474" y="156"/>
                    <a:pt x="474" y="156"/>
                  </a:cubicBezTo>
                  <a:close/>
                  <a:moveTo>
                    <a:pt x="281" y="121"/>
                  </a:moveTo>
                  <a:cubicBezTo>
                    <a:pt x="280" y="121"/>
                    <a:pt x="279" y="122"/>
                    <a:pt x="278" y="122"/>
                  </a:cubicBezTo>
                  <a:cubicBezTo>
                    <a:pt x="278" y="122"/>
                    <a:pt x="277" y="123"/>
                    <a:pt x="276" y="123"/>
                  </a:cubicBezTo>
                  <a:cubicBezTo>
                    <a:pt x="276" y="123"/>
                    <a:pt x="276" y="123"/>
                    <a:pt x="276" y="123"/>
                  </a:cubicBezTo>
                  <a:cubicBezTo>
                    <a:pt x="276" y="123"/>
                    <a:pt x="276" y="123"/>
                    <a:pt x="275" y="124"/>
                  </a:cubicBezTo>
                  <a:cubicBezTo>
                    <a:pt x="276" y="124"/>
                    <a:pt x="276" y="124"/>
                    <a:pt x="277" y="123"/>
                  </a:cubicBezTo>
                  <a:cubicBezTo>
                    <a:pt x="277" y="123"/>
                    <a:pt x="278" y="123"/>
                    <a:pt x="278" y="123"/>
                  </a:cubicBezTo>
                  <a:cubicBezTo>
                    <a:pt x="279" y="122"/>
                    <a:pt x="281" y="122"/>
                    <a:pt x="281" y="121"/>
                  </a:cubicBezTo>
                  <a:close/>
                  <a:moveTo>
                    <a:pt x="329" y="131"/>
                  </a:moveTo>
                  <a:cubicBezTo>
                    <a:pt x="329" y="131"/>
                    <a:pt x="329" y="130"/>
                    <a:pt x="328" y="130"/>
                  </a:cubicBezTo>
                  <a:cubicBezTo>
                    <a:pt x="327" y="130"/>
                    <a:pt x="327" y="131"/>
                    <a:pt x="328" y="131"/>
                  </a:cubicBezTo>
                  <a:cubicBezTo>
                    <a:pt x="327" y="131"/>
                    <a:pt x="328" y="132"/>
                    <a:pt x="329" y="131"/>
                  </a:cubicBezTo>
                  <a:close/>
                  <a:moveTo>
                    <a:pt x="221" y="162"/>
                  </a:moveTo>
                  <a:cubicBezTo>
                    <a:pt x="221" y="162"/>
                    <a:pt x="223" y="161"/>
                    <a:pt x="223" y="161"/>
                  </a:cubicBezTo>
                  <a:cubicBezTo>
                    <a:pt x="222" y="160"/>
                    <a:pt x="220" y="162"/>
                    <a:pt x="221" y="162"/>
                  </a:cubicBezTo>
                  <a:close/>
                  <a:moveTo>
                    <a:pt x="476" y="146"/>
                  </a:moveTo>
                  <a:cubicBezTo>
                    <a:pt x="476" y="146"/>
                    <a:pt x="478" y="146"/>
                    <a:pt x="477" y="145"/>
                  </a:cubicBezTo>
                  <a:cubicBezTo>
                    <a:pt x="476" y="145"/>
                    <a:pt x="475" y="145"/>
                    <a:pt x="474" y="146"/>
                  </a:cubicBezTo>
                  <a:cubicBezTo>
                    <a:pt x="473" y="146"/>
                    <a:pt x="473" y="146"/>
                    <a:pt x="473" y="147"/>
                  </a:cubicBezTo>
                  <a:cubicBezTo>
                    <a:pt x="473" y="147"/>
                    <a:pt x="474" y="147"/>
                    <a:pt x="474" y="148"/>
                  </a:cubicBezTo>
                  <a:cubicBezTo>
                    <a:pt x="475" y="148"/>
                    <a:pt x="476" y="147"/>
                    <a:pt x="476" y="146"/>
                  </a:cubicBezTo>
                  <a:close/>
                  <a:moveTo>
                    <a:pt x="189" y="168"/>
                  </a:moveTo>
                  <a:cubicBezTo>
                    <a:pt x="188" y="168"/>
                    <a:pt x="188" y="168"/>
                    <a:pt x="187" y="168"/>
                  </a:cubicBezTo>
                  <a:cubicBezTo>
                    <a:pt x="188" y="167"/>
                    <a:pt x="187" y="168"/>
                    <a:pt x="186" y="168"/>
                  </a:cubicBezTo>
                  <a:cubicBezTo>
                    <a:pt x="187" y="168"/>
                    <a:pt x="187" y="168"/>
                    <a:pt x="187" y="168"/>
                  </a:cubicBezTo>
                  <a:cubicBezTo>
                    <a:pt x="187" y="168"/>
                    <a:pt x="185" y="169"/>
                    <a:pt x="186" y="170"/>
                  </a:cubicBezTo>
                  <a:cubicBezTo>
                    <a:pt x="186" y="170"/>
                    <a:pt x="188" y="169"/>
                    <a:pt x="188" y="169"/>
                  </a:cubicBezTo>
                  <a:cubicBezTo>
                    <a:pt x="188" y="169"/>
                    <a:pt x="187" y="169"/>
                    <a:pt x="187" y="168"/>
                  </a:cubicBezTo>
                  <a:cubicBezTo>
                    <a:pt x="187" y="168"/>
                    <a:pt x="188" y="168"/>
                    <a:pt x="189" y="168"/>
                  </a:cubicBezTo>
                  <a:close/>
                  <a:moveTo>
                    <a:pt x="247" y="159"/>
                  </a:moveTo>
                  <a:cubicBezTo>
                    <a:pt x="246" y="159"/>
                    <a:pt x="246" y="159"/>
                    <a:pt x="246" y="159"/>
                  </a:cubicBezTo>
                  <a:cubicBezTo>
                    <a:pt x="246" y="159"/>
                    <a:pt x="245" y="160"/>
                    <a:pt x="245" y="160"/>
                  </a:cubicBezTo>
                  <a:cubicBezTo>
                    <a:pt x="245" y="160"/>
                    <a:pt x="246" y="160"/>
                    <a:pt x="246" y="159"/>
                  </a:cubicBezTo>
                  <a:cubicBezTo>
                    <a:pt x="246" y="160"/>
                    <a:pt x="246" y="160"/>
                    <a:pt x="246" y="160"/>
                  </a:cubicBezTo>
                  <a:cubicBezTo>
                    <a:pt x="246" y="160"/>
                    <a:pt x="247" y="159"/>
                    <a:pt x="247" y="159"/>
                  </a:cubicBezTo>
                  <a:cubicBezTo>
                    <a:pt x="247" y="159"/>
                    <a:pt x="248" y="158"/>
                    <a:pt x="248" y="158"/>
                  </a:cubicBezTo>
                  <a:cubicBezTo>
                    <a:pt x="248" y="158"/>
                    <a:pt x="247" y="159"/>
                    <a:pt x="247" y="159"/>
                  </a:cubicBezTo>
                  <a:cubicBezTo>
                    <a:pt x="247" y="159"/>
                    <a:pt x="247" y="159"/>
                    <a:pt x="247" y="159"/>
                  </a:cubicBezTo>
                  <a:close/>
                  <a:moveTo>
                    <a:pt x="135" y="183"/>
                  </a:moveTo>
                  <a:cubicBezTo>
                    <a:pt x="135" y="183"/>
                    <a:pt x="135" y="183"/>
                    <a:pt x="134" y="183"/>
                  </a:cubicBezTo>
                  <a:cubicBezTo>
                    <a:pt x="134" y="183"/>
                    <a:pt x="134" y="183"/>
                    <a:pt x="135" y="183"/>
                  </a:cubicBezTo>
                  <a:cubicBezTo>
                    <a:pt x="135" y="183"/>
                    <a:pt x="136" y="183"/>
                    <a:pt x="136" y="184"/>
                  </a:cubicBezTo>
                  <a:cubicBezTo>
                    <a:pt x="136" y="184"/>
                    <a:pt x="138" y="183"/>
                    <a:pt x="137" y="182"/>
                  </a:cubicBezTo>
                  <a:cubicBezTo>
                    <a:pt x="137" y="182"/>
                    <a:pt x="136" y="183"/>
                    <a:pt x="135" y="183"/>
                  </a:cubicBezTo>
                  <a:close/>
                  <a:moveTo>
                    <a:pt x="271" y="142"/>
                  </a:moveTo>
                  <a:cubicBezTo>
                    <a:pt x="271" y="141"/>
                    <a:pt x="272" y="141"/>
                    <a:pt x="273" y="141"/>
                  </a:cubicBezTo>
                  <a:cubicBezTo>
                    <a:pt x="272" y="141"/>
                    <a:pt x="271" y="141"/>
                    <a:pt x="271" y="142"/>
                  </a:cubicBezTo>
                  <a:close/>
                  <a:moveTo>
                    <a:pt x="424" y="109"/>
                  </a:moveTo>
                  <a:cubicBezTo>
                    <a:pt x="425" y="109"/>
                    <a:pt x="425" y="109"/>
                    <a:pt x="425" y="109"/>
                  </a:cubicBezTo>
                  <a:cubicBezTo>
                    <a:pt x="425" y="109"/>
                    <a:pt x="425" y="109"/>
                    <a:pt x="424" y="109"/>
                  </a:cubicBezTo>
                  <a:close/>
                  <a:moveTo>
                    <a:pt x="365" y="27"/>
                  </a:moveTo>
                  <a:cubicBezTo>
                    <a:pt x="365" y="27"/>
                    <a:pt x="364" y="28"/>
                    <a:pt x="364" y="28"/>
                  </a:cubicBezTo>
                  <a:cubicBezTo>
                    <a:pt x="364" y="28"/>
                    <a:pt x="365" y="28"/>
                    <a:pt x="365" y="27"/>
                  </a:cubicBezTo>
                  <a:close/>
                  <a:moveTo>
                    <a:pt x="453" y="106"/>
                  </a:moveTo>
                  <a:cubicBezTo>
                    <a:pt x="452" y="106"/>
                    <a:pt x="453" y="106"/>
                    <a:pt x="454" y="107"/>
                  </a:cubicBezTo>
                  <a:cubicBezTo>
                    <a:pt x="454" y="107"/>
                    <a:pt x="455" y="107"/>
                    <a:pt x="455" y="107"/>
                  </a:cubicBezTo>
                  <a:cubicBezTo>
                    <a:pt x="456" y="107"/>
                    <a:pt x="456" y="106"/>
                    <a:pt x="456" y="106"/>
                  </a:cubicBezTo>
                  <a:cubicBezTo>
                    <a:pt x="458" y="106"/>
                    <a:pt x="458" y="107"/>
                    <a:pt x="459" y="107"/>
                  </a:cubicBezTo>
                  <a:cubicBezTo>
                    <a:pt x="461" y="107"/>
                    <a:pt x="463" y="106"/>
                    <a:pt x="464" y="106"/>
                  </a:cubicBezTo>
                  <a:cubicBezTo>
                    <a:pt x="465" y="106"/>
                    <a:pt x="467" y="105"/>
                    <a:pt x="467" y="106"/>
                  </a:cubicBezTo>
                  <a:cubicBezTo>
                    <a:pt x="468" y="106"/>
                    <a:pt x="464" y="108"/>
                    <a:pt x="464" y="108"/>
                  </a:cubicBezTo>
                  <a:cubicBezTo>
                    <a:pt x="463" y="109"/>
                    <a:pt x="465" y="110"/>
                    <a:pt x="465" y="110"/>
                  </a:cubicBezTo>
                  <a:cubicBezTo>
                    <a:pt x="466" y="110"/>
                    <a:pt x="466" y="110"/>
                    <a:pt x="465" y="111"/>
                  </a:cubicBezTo>
                  <a:cubicBezTo>
                    <a:pt x="465" y="111"/>
                    <a:pt x="465" y="112"/>
                    <a:pt x="465" y="112"/>
                  </a:cubicBezTo>
                  <a:cubicBezTo>
                    <a:pt x="466" y="113"/>
                    <a:pt x="466" y="114"/>
                    <a:pt x="466" y="115"/>
                  </a:cubicBezTo>
                  <a:cubicBezTo>
                    <a:pt x="466" y="115"/>
                    <a:pt x="467" y="116"/>
                    <a:pt x="467" y="117"/>
                  </a:cubicBezTo>
                  <a:cubicBezTo>
                    <a:pt x="467" y="118"/>
                    <a:pt x="465" y="119"/>
                    <a:pt x="464" y="120"/>
                  </a:cubicBezTo>
                  <a:cubicBezTo>
                    <a:pt x="465" y="120"/>
                    <a:pt x="466" y="120"/>
                    <a:pt x="466" y="120"/>
                  </a:cubicBezTo>
                  <a:cubicBezTo>
                    <a:pt x="467" y="119"/>
                    <a:pt x="468" y="119"/>
                    <a:pt x="469" y="119"/>
                  </a:cubicBezTo>
                  <a:cubicBezTo>
                    <a:pt x="471" y="118"/>
                    <a:pt x="472" y="118"/>
                    <a:pt x="473" y="118"/>
                  </a:cubicBezTo>
                  <a:cubicBezTo>
                    <a:pt x="474" y="118"/>
                    <a:pt x="475" y="117"/>
                    <a:pt x="476" y="117"/>
                  </a:cubicBezTo>
                  <a:cubicBezTo>
                    <a:pt x="477" y="116"/>
                    <a:pt x="477" y="115"/>
                    <a:pt x="478" y="115"/>
                  </a:cubicBezTo>
                  <a:cubicBezTo>
                    <a:pt x="479" y="114"/>
                    <a:pt x="480" y="115"/>
                    <a:pt x="481" y="114"/>
                  </a:cubicBezTo>
                  <a:cubicBezTo>
                    <a:pt x="481" y="114"/>
                    <a:pt x="481" y="113"/>
                    <a:pt x="481" y="113"/>
                  </a:cubicBezTo>
                  <a:cubicBezTo>
                    <a:pt x="482" y="113"/>
                    <a:pt x="483" y="113"/>
                    <a:pt x="485" y="112"/>
                  </a:cubicBezTo>
                  <a:cubicBezTo>
                    <a:pt x="486" y="112"/>
                    <a:pt x="489" y="111"/>
                    <a:pt x="490" y="112"/>
                  </a:cubicBezTo>
                  <a:cubicBezTo>
                    <a:pt x="490" y="112"/>
                    <a:pt x="490" y="112"/>
                    <a:pt x="490" y="113"/>
                  </a:cubicBezTo>
                  <a:cubicBezTo>
                    <a:pt x="490" y="113"/>
                    <a:pt x="491" y="113"/>
                    <a:pt x="491" y="113"/>
                  </a:cubicBezTo>
                  <a:cubicBezTo>
                    <a:pt x="491" y="114"/>
                    <a:pt x="490" y="114"/>
                    <a:pt x="489" y="115"/>
                  </a:cubicBezTo>
                  <a:cubicBezTo>
                    <a:pt x="489" y="115"/>
                    <a:pt x="489" y="115"/>
                    <a:pt x="489" y="115"/>
                  </a:cubicBezTo>
                  <a:cubicBezTo>
                    <a:pt x="489" y="115"/>
                    <a:pt x="489" y="115"/>
                    <a:pt x="489" y="116"/>
                  </a:cubicBezTo>
                  <a:cubicBezTo>
                    <a:pt x="488" y="116"/>
                    <a:pt x="489" y="117"/>
                    <a:pt x="489" y="117"/>
                  </a:cubicBezTo>
                  <a:cubicBezTo>
                    <a:pt x="490" y="117"/>
                    <a:pt x="489" y="118"/>
                    <a:pt x="490" y="118"/>
                  </a:cubicBezTo>
                  <a:cubicBezTo>
                    <a:pt x="491" y="118"/>
                    <a:pt x="490" y="119"/>
                    <a:pt x="489" y="119"/>
                  </a:cubicBezTo>
                  <a:cubicBezTo>
                    <a:pt x="490" y="120"/>
                    <a:pt x="489" y="120"/>
                    <a:pt x="489" y="121"/>
                  </a:cubicBezTo>
                  <a:cubicBezTo>
                    <a:pt x="490" y="121"/>
                    <a:pt x="491" y="122"/>
                    <a:pt x="491" y="123"/>
                  </a:cubicBezTo>
                  <a:cubicBezTo>
                    <a:pt x="491" y="123"/>
                    <a:pt x="492" y="124"/>
                    <a:pt x="491" y="125"/>
                  </a:cubicBezTo>
                  <a:cubicBezTo>
                    <a:pt x="491" y="126"/>
                    <a:pt x="490" y="126"/>
                    <a:pt x="490" y="127"/>
                  </a:cubicBezTo>
                  <a:cubicBezTo>
                    <a:pt x="491" y="128"/>
                    <a:pt x="490" y="129"/>
                    <a:pt x="490" y="130"/>
                  </a:cubicBezTo>
                  <a:cubicBezTo>
                    <a:pt x="490" y="130"/>
                    <a:pt x="490" y="131"/>
                    <a:pt x="490" y="131"/>
                  </a:cubicBezTo>
                  <a:cubicBezTo>
                    <a:pt x="489" y="132"/>
                    <a:pt x="489" y="132"/>
                    <a:pt x="489" y="133"/>
                  </a:cubicBezTo>
                  <a:cubicBezTo>
                    <a:pt x="489" y="134"/>
                    <a:pt x="489" y="136"/>
                    <a:pt x="488" y="137"/>
                  </a:cubicBezTo>
                  <a:cubicBezTo>
                    <a:pt x="488" y="138"/>
                    <a:pt x="487" y="138"/>
                    <a:pt x="486" y="139"/>
                  </a:cubicBezTo>
                  <a:cubicBezTo>
                    <a:pt x="487" y="139"/>
                    <a:pt x="488" y="139"/>
                    <a:pt x="488" y="139"/>
                  </a:cubicBezTo>
                  <a:cubicBezTo>
                    <a:pt x="488" y="140"/>
                    <a:pt x="485" y="141"/>
                    <a:pt x="487" y="141"/>
                  </a:cubicBezTo>
                  <a:cubicBezTo>
                    <a:pt x="487" y="141"/>
                    <a:pt x="487" y="142"/>
                    <a:pt x="487" y="142"/>
                  </a:cubicBezTo>
                  <a:cubicBezTo>
                    <a:pt x="486" y="142"/>
                    <a:pt x="486" y="142"/>
                    <a:pt x="486" y="143"/>
                  </a:cubicBezTo>
                  <a:cubicBezTo>
                    <a:pt x="486" y="143"/>
                    <a:pt x="486" y="143"/>
                    <a:pt x="485" y="144"/>
                  </a:cubicBezTo>
                  <a:cubicBezTo>
                    <a:pt x="486" y="144"/>
                    <a:pt x="487" y="144"/>
                    <a:pt x="487" y="144"/>
                  </a:cubicBezTo>
                  <a:cubicBezTo>
                    <a:pt x="488" y="144"/>
                    <a:pt x="489" y="145"/>
                    <a:pt x="489" y="145"/>
                  </a:cubicBezTo>
                  <a:cubicBezTo>
                    <a:pt x="490" y="146"/>
                    <a:pt x="490" y="146"/>
                    <a:pt x="491" y="146"/>
                  </a:cubicBezTo>
                  <a:cubicBezTo>
                    <a:pt x="492" y="146"/>
                    <a:pt x="491" y="147"/>
                    <a:pt x="492" y="147"/>
                  </a:cubicBezTo>
                  <a:cubicBezTo>
                    <a:pt x="493" y="148"/>
                    <a:pt x="493" y="148"/>
                    <a:pt x="492" y="148"/>
                  </a:cubicBezTo>
                  <a:cubicBezTo>
                    <a:pt x="492" y="149"/>
                    <a:pt x="493" y="149"/>
                    <a:pt x="493" y="149"/>
                  </a:cubicBezTo>
                  <a:cubicBezTo>
                    <a:pt x="493" y="149"/>
                    <a:pt x="494" y="149"/>
                    <a:pt x="494" y="149"/>
                  </a:cubicBezTo>
                  <a:cubicBezTo>
                    <a:pt x="495" y="149"/>
                    <a:pt x="494" y="150"/>
                    <a:pt x="494" y="150"/>
                  </a:cubicBezTo>
                  <a:cubicBezTo>
                    <a:pt x="493" y="151"/>
                    <a:pt x="491" y="152"/>
                    <a:pt x="490" y="153"/>
                  </a:cubicBezTo>
                  <a:cubicBezTo>
                    <a:pt x="489" y="154"/>
                    <a:pt x="488" y="155"/>
                    <a:pt x="487" y="157"/>
                  </a:cubicBezTo>
                  <a:cubicBezTo>
                    <a:pt x="487" y="158"/>
                    <a:pt x="486" y="158"/>
                    <a:pt x="486" y="158"/>
                  </a:cubicBezTo>
                  <a:cubicBezTo>
                    <a:pt x="485" y="159"/>
                    <a:pt x="484" y="159"/>
                    <a:pt x="483" y="160"/>
                  </a:cubicBezTo>
                  <a:cubicBezTo>
                    <a:pt x="482" y="161"/>
                    <a:pt x="480" y="162"/>
                    <a:pt x="478" y="162"/>
                  </a:cubicBezTo>
                  <a:cubicBezTo>
                    <a:pt x="478" y="162"/>
                    <a:pt x="478" y="162"/>
                    <a:pt x="479" y="162"/>
                  </a:cubicBezTo>
                  <a:cubicBezTo>
                    <a:pt x="479" y="162"/>
                    <a:pt x="477" y="163"/>
                    <a:pt x="477" y="163"/>
                  </a:cubicBezTo>
                  <a:cubicBezTo>
                    <a:pt x="477" y="162"/>
                    <a:pt x="477" y="163"/>
                    <a:pt x="477" y="162"/>
                  </a:cubicBezTo>
                  <a:cubicBezTo>
                    <a:pt x="478" y="162"/>
                    <a:pt x="478" y="161"/>
                    <a:pt x="478" y="161"/>
                  </a:cubicBezTo>
                  <a:cubicBezTo>
                    <a:pt x="478" y="161"/>
                    <a:pt x="477" y="162"/>
                    <a:pt x="477" y="162"/>
                  </a:cubicBezTo>
                  <a:cubicBezTo>
                    <a:pt x="476" y="163"/>
                    <a:pt x="475" y="163"/>
                    <a:pt x="476" y="162"/>
                  </a:cubicBezTo>
                  <a:cubicBezTo>
                    <a:pt x="476" y="162"/>
                    <a:pt x="476" y="161"/>
                    <a:pt x="476" y="161"/>
                  </a:cubicBezTo>
                  <a:cubicBezTo>
                    <a:pt x="477" y="161"/>
                    <a:pt x="476" y="161"/>
                    <a:pt x="477" y="160"/>
                  </a:cubicBezTo>
                  <a:cubicBezTo>
                    <a:pt x="477" y="160"/>
                    <a:pt x="478" y="159"/>
                    <a:pt x="479" y="159"/>
                  </a:cubicBezTo>
                  <a:cubicBezTo>
                    <a:pt x="479" y="159"/>
                    <a:pt x="479" y="160"/>
                    <a:pt x="479" y="160"/>
                  </a:cubicBezTo>
                  <a:cubicBezTo>
                    <a:pt x="480" y="159"/>
                    <a:pt x="480" y="159"/>
                    <a:pt x="480" y="159"/>
                  </a:cubicBezTo>
                  <a:cubicBezTo>
                    <a:pt x="482" y="158"/>
                    <a:pt x="483" y="158"/>
                    <a:pt x="484" y="157"/>
                  </a:cubicBezTo>
                  <a:cubicBezTo>
                    <a:pt x="483" y="157"/>
                    <a:pt x="482" y="158"/>
                    <a:pt x="481" y="159"/>
                  </a:cubicBezTo>
                  <a:cubicBezTo>
                    <a:pt x="480" y="159"/>
                    <a:pt x="479" y="160"/>
                    <a:pt x="479" y="159"/>
                  </a:cubicBezTo>
                  <a:cubicBezTo>
                    <a:pt x="479" y="159"/>
                    <a:pt x="478" y="160"/>
                    <a:pt x="478" y="160"/>
                  </a:cubicBezTo>
                  <a:cubicBezTo>
                    <a:pt x="477" y="159"/>
                    <a:pt x="478" y="158"/>
                    <a:pt x="478" y="158"/>
                  </a:cubicBezTo>
                  <a:cubicBezTo>
                    <a:pt x="479" y="158"/>
                    <a:pt x="479" y="157"/>
                    <a:pt x="480" y="157"/>
                  </a:cubicBezTo>
                  <a:cubicBezTo>
                    <a:pt x="481" y="157"/>
                    <a:pt x="482" y="158"/>
                    <a:pt x="482" y="157"/>
                  </a:cubicBezTo>
                  <a:cubicBezTo>
                    <a:pt x="482" y="157"/>
                    <a:pt x="482" y="157"/>
                    <a:pt x="483" y="157"/>
                  </a:cubicBezTo>
                  <a:cubicBezTo>
                    <a:pt x="482" y="157"/>
                    <a:pt x="481" y="157"/>
                    <a:pt x="481" y="157"/>
                  </a:cubicBezTo>
                  <a:cubicBezTo>
                    <a:pt x="481" y="156"/>
                    <a:pt x="482" y="156"/>
                    <a:pt x="482" y="155"/>
                  </a:cubicBezTo>
                  <a:cubicBezTo>
                    <a:pt x="483" y="155"/>
                    <a:pt x="483" y="154"/>
                    <a:pt x="484" y="153"/>
                  </a:cubicBezTo>
                  <a:cubicBezTo>
                    <a:pt x="484" y="153"/>
                    <a:pt x="484" y="152"/>
                    <a:pt x="485" y="152"/>
                  </a:cubicBezTo>
                  <a:cubicBezTo>
                    <a:pt x="485" y="152"/>
                    <a:pt x="484" y="152"/>
                    <a:pt x="484" y="152"/>
                  </a:cubicBezTo>
                  <a:cubicBezTo>
                    <a:pt x="484" y="151"/>
                    <a:pt x="484" y="151"/>
                    <a:pt x="484" y="150"/>
                  </a:cubicBezTo>
                  <a:cubicBezTo>
                    <a:pt x="485" y="150"/>
                    <a:pt x="486" y="150"/>
                    <a:pt x="486" y="149"/>
                  </a:cubicBezTo>
                  <a:cubicBezTo>
                    <a:pt x="486" y="149"/>
                    <a:pt x="487" y="149"/>
                    <a:pt x="487" y="149"/>
                  </a:cubicBezTo>
                  <a:cubicBezTo>
                    <a:pt x="486" y="149"/>
                    <a:pt x="485" y="150"/>
                    <a:pt x="484" y="150"/>
                  </a:cubicBezTo>
                  <a:cubicBezTo>
                    <a:pt x="484" y="150"/>
                    <a:pt x="483" y="151"/>
                    <a:pt x="483" y="150"/>
                  </a:cubicBezTo>
                  <a:cubicBezTo>
                    <a:pt x="481" y="150"/>
                    <a:pt x="479" y="151"/>
                    <a:pt x="477" y="151"/>
                  </a:cubicBezTo>
                  <a:cubicBezTo>
                    <a:pt x="478" y="152"/>
                    <a:pt x="478" y="152"/>
                    <a:pt x="478" y="152"/>
                  </a:cubicBezTo>
                  <a:cubicBezTo>
                    <a:pt x="478" y="153"/>
                    <a:pt x="477" y="153"/>
                    <a:pt x="477" y="153"/>
                  </a:cubicBezTo>
                  <a:cubicBezTo>
                    <a:pt x="476" y="153"/>
                    <a:pt x="476" y="154"/>
                    <a:pt x="476" y="154"/>
                  </a:cubicBezTo>
                  <a:cubicBezTo>
                    <a:pt x="476" y="154"/>
                    <a:pt x="475" y="154"/>
                    <a:pt x="475" y="154"/>
                  </a:cubicBezTo>
                  <a:cubicBezTo>
                    <a:pt x="475" y="154"/>
                    <a:pt x="475" y="155"/>
                    <a:pt x="474" y="155"/>
                  </a:cubicBezTo>
                  <a:cubicBezTo>
                    <a:pt x="473" y="155"/>
                    <a:pt x="474" y="155"/>
                    <a:pt x="473" y="155"/>
                  </a:cubicBezTo>
                  <a:cubicBezTo>
                    <a:pt x="472" y="154"/>
                    <a:pt x="473" y="154"/>
                    <a:pt x="473" y="153"/>
                  </a:cubicBezTo>
                  <a:cubicBezTo>
                    <a:pt x="474" y="153"/>
                    <a:pt x="473" y="153"/>
                    <a:pt x="474" y="153"/>
                  </a:cubicBezTo>
                  <a:cubicBezTo>
                    <a:pt x="474" y="152"/>
                    <a:pt x="474" y="153"/>
                    <a:pt x="474" y="153"/>
                  </a:cubicBezTo>
                  <a:cubicBezTo>
                    <a:pt x="474" y="153"/>
                    <a:pt x="475" y="152"/>
                    <a:pt x="475" y="152"/>
                  </a:cubicBezTo>
                  <a:cubicBezTo>
                    <a:pt x="476" y="152"/>
                    <a:pt x="476" y="152"/>
                    <a:pt x="476" y="151"/>
                  </a:cubicBezTo>
                  <a:cubicBezTo>
                    <a:pt x="477" y="151"/>
                    <a:pt x="477" y="151"/>
                    <a:pt x="477" y="151"/>
                  </a:cubicBezTo>
                  <a:cubicBezTo>
                    <a:pt x="478" y="150"/>
                    <a:pt x="478" y="150"/>
                    <a:pt x="479" y="150"/>
                  </a:cubicBezTo>
                  <a:cubicBezTo>
                    <a:pt x="480" y="149"/>
                    <a:pt x="480" y="148"/>
                    <a:pt x="482" y="148"/>
                  </a:cubicBezTo>
                  <a:cubicBezTo>
                    <a:pt x="482" y="148"/>
                    <a:pt x="483" y="148"/>
                    <a:pt x="483" y="148"/>
                  </a:cubicBezTo>
                  <a:cubicBezTo>
                    <a:pt x="483" y="148"/>
                    <a:pt x="484" y="148"/>
                    <a:pt x="484" y="148"/>
                  </a:cubicBezTo>
                  <a:cubicBezTo>
                    <a:pt x="483" y="148"/>
                    <a:pt x="482" y="148"/>
                    <a:pt x="481" y="148"/>
                  </a:cubicBezTo>
                  <a:cubicBezTo>
                    <a:pt x="481" y="147"/>
                    <a:pt x="482" y="147"/>
                    <a:pt x="482" y="146"/>
                  </a:cubicBezTo>
                  <a:cubicBezTo>
                    <a:pt x="482" y="146"/>
                    <a:pt x="481" y="146"/>
                    <a:pt x="481" y="146"/>
                  </a:cubicBezTo>
                  <a:cubicBezTo>
                    <a:pt x="481" y="145"/>
                    <a:pt x="481" y="145"/>
                    <a:pt x="481" y="145"/>
                  </a:cubicBezTo>
                  <a:cubicBezTo>
                    <a:pt x="480" y="144"/>
                    <a:pt x="482" y="144"/>
                    <a:pt x="482" y="143"/>
                  </a:cubicBezTo>
                  <a:cubicBezTo>
                    <a:pt x="481" y="143"/>
                    <a:pt x="481" y="144"/>
                    <a:pt x="480" y="144"/>
                  </a:cubicBezTo>
                  <a:cubicBezTo>
                    <a:pt x="480" y="144"/>
                    <a:pt x="480" y="144"/>
                    <a:pt x="480" y="143"/>
                  </a:cubicBezTo>
                  <a:cubicBezTo>
                    <a:pt x="480" y="143"/>
                    <a:pt x="481" y="143"/>
                    <a:pt x="481" y="143"/>
                  </a:cubicBezTo>
                  <a:cubicBezTo>
                    <a:pt x="481" y="143"/>
                    <a:pt x="481" y="143"/>
                    <a:pt x="481" y="143"/>
                  </a:cubicBezTo>
                  <a:cubicBezTo>
                    <a:pt x="482" y="142"/>
                    <a:pt x="483" y="142"/>
                    <a:pt x="483" y="142"/>
                  </a:cubicBezTo>
                  <a:cubicBezTo>
                    <a:pt x="483" y="142"/>
                    <a:pt x="482" y="142"/>
                    <a:pt x="482" y="142"/>
                  </a:cubicBezTo>
                  <a:cubicBezTo>
                    <a:pt x="481" y="142"/>
                    <a:pt x="480" y="142"/>
                    <a:pt x="480" y="141"/>
                  </a:cubicBezTo>
                  <a:cubicBezTo>
                    <a:pt x="481" y="141"/>
                    <a:pt x="480" y="139"/>
                    <a:pt x="481" y="140"/>
                  </a:cubicBezTo>
                  <a:cubicBezTo>
                    <a:pt x="482" y="140"/>
                    <a:pt x="482" y="139"/>
                    <a:pt x="483" y="139"/>
                  </a:cubicBezTo>
                  <a:cubicBezTo>
                    <a:pt x="482" y="139"/>
                    <a:pt x="482" y="139"/>
                    <a:pt x="482" y="139"/>
                  </a:cubicBezTo>
                  <a:cubicBezTo>
                    <a:pt x="481" y="140"/>
                    <a:pt x="481" y="139"/>
                    <a:pt x="481" y="139"/>
                  </a:cubicBezTo>
                  <a:cubicBezTo>
                    <a:pt x="481" y="139"/>
                    <a:pt x="481" y="140"/>
                    <a:pt x="480" y="139"/>
                  </a:cubicBezTo>
                  <a:cubicBezTo>
                    <a:pt x="480" y="139"/>
                    <a:pt x="480" y="139"/>
                    <a:pt x="480" y="139"/>
                  </a:cubicBezTo>
                  <a:cubicBezTo>
                    <a:pt x="480" y="139"/>
                    <a:pt x="480" y="138"/>
                    <a:pt x="480" y="138"/>
                  </a:cubicBezTo>
                  <a:cubicBezTo>
                    <a:pt x="480" y="138"/>
                    <a:pt x="479" y="139"/>
                    <a:pt x="480" y="138"/>
                  </a:cubicBezTo>
                  <a:cubicBezTo>
                    <a:pt x="479" y="138"/>
                    <a:pt x="479" y="139"/>
                    <a:pt x="479" y="139"/>
                  </a:cubicBezTo>
                  <a:cubicBezTo>
                    <a:pt x="478" y="139"/>
                    <a:pt x="478" y="138"/>
                    <a:pt x="478" y="138"/>
                  </a:cubicBezTo>
                  <a:cubicBezTo>
                    <a:pt x="478" y="138"/>
                    <a:pt x="478" y="137"/>
                    <a:pt x="479" y="137"/>
                  </a:cubicBezTo>
                  <a:cubicBezTo>
                    <a:pt x="479" y="137"/>
                    <a:pt x="480" y="137"/>
                    <a:pt x="481" y="137"/>
                  </a:cubicBezTo>
                  <a:cubicBezTo>
                    <a:pt x="481" y="137"/>
                    <a:pt x="483" y="137"/>
                    <a:pt x="483" y="136"/>
                  </a:cubicBezTo>
                  <a:cubicBezTo>
                    <a:pt x="483" y="136"/>
                    <a:pt x="481" y="137"/>
                    <a:pt x="480" y="136"/>
                  </a:cubicBezTo>
                  <a:cubicBezTo>
                    <a:pt x="480" y="136"/>
                    <a:pt x="482" y="135"/>
                    <a:pt x="482" y="135"/>
                  </a:cubicBezTo>
                  <a:cubicBezTo>
                    <a:pt x="481" y="135"/>
                    <a:pt x="481" y="135"/>
                    <a:pt x="481" y="135"/>
                  </a:cubicBezTo>
                  <a:cubicBezTo>
                    <a:pt x="481" y="134"/>
                    <a:pt x="482" y="134"/>
                    <a:pt x="482" y="134"/>
                  </a:cubicBezTo>
                  <a:cubicBezTo>
                    <a:pt x="483" y="134"/>
                    <a:pt x="483" y="134"/>
                    <a:pt x="483" y="134"/>
                  </a:cubicBezTo>
                  <a:cubicBezTo>
                    <a:pt x="483" y="134"/>
                    <a:pt x="482" y="134"/>
                    <a:pt x="481" y="134"/>
                  </a:cubicBezTo>
                  <a:cubicBezTo>
                    <a:pt x="481" y="133"/>
                    <a:pt x="482" y="133"/>
                    <a:pt x="482" y="133"/>
                  </a:cubicBezTo>
                  <a:cubicBezTo>
                    <a:pt x="483" y="132"/>
                    <a:pt x="483" y="133"/>
                    <a:pt x="484" y="133"/>
                  </a:cubicBezTo>
                  <a:cubicBezTo>
                    <a:pt x="484" y="134"/>
                    <a:pt x="485" y="135"/>
                    <a:pt x="485" y="134"/>
                  </a:cubicBezTo>
                  <a:cubicBezTo>
                    <a:pt x="485" y="134"/>
                    <a:pt x="485" y="134"/>
                    <a:pt x="485" y="134"/>
                  </a:cubicBezTo>
                  <a:cubicBezTo>
                    <a:pt x="485" y="133"/>
                    <a:pt x="485" y="133"/>
                    <a:pt x="484" y="133"/>
                  </a:cubicBezTo>
                  <a:cubicBezTo>
                    <a:pt x="484" y="133"/>
                    <a:pt x="484" y="133"/>
                    <a:pt x="484" y="132"/>
                  </a:cubicBezTo>
                  <a:cubicBezTo>
                    <a:pt x="484" y="132"/>
                    <a:pt x="483" y="132"/>
                    <a:pt x="484" y="132"/>
                  </a:cubicBezTo>
                  <a:cubicBezTo>
                    <a:pt x="484" y="131"/>
                    <a:pt x="485" y="130"/>
                    <a:pt x="486" y="130"/>
                  </a:cubicBezTo>
                  <a:cubicBezTo>
                    <a:pt x="486" y="130"/>
                    <a:pt x="488" y="131"/>
                    <a:pt x="488" y="131"/>
                  </a:cubicBezTo>
                  <a:cubicBezTo>
                    <a:pt x="488" y="130"/>
                    <a:pt x="486" y="131"/>
                    <a:pt x="486" y="130"/>
                  </a:cubicBezTo>
                  <a:cubicBezTo>
                    <a:pt x="486" y="130"/>
                    <a:pt x="485" y="130"/>
                    <a:pt x="485" y="130"/>
                  </a:cubicBezTo>
                  <a:cubicBezTo>
                    <a:pt x="485" y="130"/>
                    <a:pt x="484" y="131"/>
                    <a:pt x="484" y="131"/>
                  </a:cubicBezTo>
                  <a:cubicBezTo>
                    <a:pt x="484" y="131"/>
                    <a:pt x="484" y="131"/>
                    <a:pt x="484" y="131"/>
                  </a:cubicBezTo>
                  <a:cubicBezTo>
                    <a:pt x="484" y="131"/>
                    <a:pt x="483" y="132"/>
                    <a:pt x="483" y="131"/>
                  </a:cubicBezTo>
                  <a:cubicBezTo>
                    <a:pt x="483" y="130"/>
                    <a:pt x="483" y="130"/>
                    <a:pt x="484" y="130"/>
                  </a:cubicBezTo>
                  <a:cubicBezTo>
                    <a:pt x="483" y="131"/>
                    <a:pt x="485" y="129"/>
                    <a:pt x="485" y="129"/>
                  </a:cubicBezTo>
                  <a:cubicBezTo>
                    <a:pt x="485" y="129"/>
                    <a:pt x="485" y="129"/>
                    <a:pt x="485" y="129"/>
                  </a:cubicBezTo>
                  <a:cubicBezTo>
                    <a:pt x="484" y="129"/>
                    <a:pt x="486" y="128"/>
                    <a:pt x="486" y="128"/>
                  </a:cubicBezTo>
                  <a:cubicBezTo>
                    <a:pt x="485" y="128"/>
                    <a:pt x="484" y="130"/>
                    <a:pt x="483" y="130"/>
                  </a:cubicBezTo>
                  <a:cubicBezTo>
                    <a:pt x="482" y="129"/>
                    <a:pt x="483" y="128"/>
                    <a:pt x="483" y="128"/>
                  </a:cubicBezTo>
                  <a:cubicBezTo>
                    <a:pt x="484" y="127"/>
                    <a:pt x="484" y="127"/>
                    <a:pt x="484" y="127"/>
                  </a:cubicBezTo>
                  <a:cubicBezTo>
                    <a:pt x="485" y="126"/>
                    <a:pt x="486" y="126"/>
                    <a:pt x="486" y="126"/>
                  </a:cubicBezTo>
                  <a:cubicBezTo>
                    <a:pt x="486" y="125"/>
                    <a:pt x="487" y="125"/>
                    <a:pt x="487" y="125"/>
                  </a:cubicBezTo>
                  <a:cubicBezTo>
                    <a:pt x="488" y="125"/>
                    <a:pt x="488" y="124"/>
                    <a:pt x="488" y="124"/>
                  </a:cubicBezTo>
                  <a:cubicBezTo>
                    <a:pt x="489" y="124"/>
                    <a:pt x="489" y="124"/>
                    <a:pt x="489" y="124"/>
                  </a:cubicBezTo>
                  <a:cubicBezTo>
                    <a:pt x="488" y="124"/>
                    <a:pt x="487" y="125"/>
                    <a:pt x="486" y="125"/>
                  </a:cubicBezTo>
                  <a:cubicBezTo>
                    <a:pt x="486" y="126"/>
                    <a:pt x="485" y="126"/>
                    <a:pt x="484" y="127"/>
                  </a:cubicBezTo>
                  <a:cubicBezTo>
                    <a:pt x="482" y="129"/>
                    <a:pt x="482" y="125"/>
                    <a:pt x="481" y="126"/>
                  </a:cubicBezTo>
                  <a:cubicBezTo>
                    <a:pt x="481" y="126"/>
                    <a:pt x="481" y="126"/>
                    <a:pt x="480" y="126"/>
                  </a:cubicBezTo>
                  <a:cubicBezTo>
                    <a:pt x="480" y="126"/>
                    <a:pt x="481" y="125"/>
                    <a:pt x="481" y="124"/>
                  </a:cubicBezTo>
                  <a:cubicBezTo>
                    <a:pt x="481" y="124"/>
                    <a:pt x="481" y="123"/>
                    <a:pt x="482" y="123"/>
                  </a:cubicBezTo>
                  <a:cubicBezTo>
                    <a:pt x="482" y="123"/>
                    <a:pt x="483" y="122"/>
                    <a:pt x="483" y="121"/>
                  </a:cubicBezTo>
                  <a:cubicBezTo>
                    <a:pt x="483" y="121"/>
                    <a:pt x="482" y="122"/>
                    <a:pt x="482" y="122"/>
                  </a:cubicBezTo>
                  <a:cubicBezTo>
                    <a:pt x="482" y="121"/>
                    <a:pt x="483" y="120"/>
                    <a:pt x="483" y="119"/>
                  </a:cubicBezTo>
                  <a:cubicBezTo>
                    <a:pt x="484" y="119"/>
                    <a:pt x="484" y="118"/>
                    <a:pt x="484" y="118"/>
                  </a:cubicBezTo>
                  <a:cubicBezTo>
                    <a:pt x="485" y="117"/>
                    <a:pt x="485" y="117"/>
                    <a:pt x="485" y="116"/>
                  </a:cubicBezTo>
                  <a:cubicBezTo>
                    <a:pt x="485" y="116"/>
                    <a:pt x="487" y="115"/>
                    <a:pt x="487" y="115"/>
                  </a:cubicBezTo>
                  <a:cubicBezTo>
                    <a:pt x="487" y="115"/>
                    <a:pt x="484" y="117"/>
                    <a:pt x="484" y="116"/>
                  </a:cubicBezTo>
                  <a:cubicBezTo>
                    <a:pt x="484" y="117"/>
                    <a:pt x="484" y="118"/>
                    <a:pt x="483" y="118"/>
                  </a:cubicBezTo>
                  <a:cubicBezTo>
                    <a:pt x="483" y="118"/>
                    <a:pt x="484" y="117"/>
                    <a:pt x="483" y="117"/>
                  </a:cubicBezTo>
                  <a:cubicBezTo>
                    <a:pt x="483" y="117"/>
                    <a:pt x="483" y="119"/>
                    <a:pt x="482" y="119"/>
                  </a:cubicBezTo>
                  <a:cubicBezTo>
                    <a:pt x="482" y="120"/>
                    <a:pt x="481" y="120"/>
                    <a:pt x="481" y="121"/>
                  </a:cubicBezTo>
                  <a:cubicBezTo>
                    <a:pt x="481" y="122"/>
                    <a:pt x="480" y="122"/>
                    <a:pt x="480" y="122"/>
                  </a:cubicBezTo>
                  <a:cubicBezTo>
                    <a:pt x="480" y="123"/>
                    <a:pt x="480" y="123"/>
                    <a:pt x="479" y="124"/>
                  </a:cubicBezTo>
                  <a:cubicBezTo>
                    <a:pt x="479" y="123"/>
                    <a:pt x="479" y="123"/>
                    <a:pt x="479" y="123"/>
                  </a:cubicBezTo>
                  <a:cubicBezTo>
                    <a:pt x="479" y="123"/>
                    <a:pt x="478" y="125"/>
                    <a:pt x="478" y="125"/>
                  </a:cubicBezTo>
                  <a:cubicBezTo>
                    <a:pt x="478" y="126"/>
                    <a:pt x="477" y="126"/>
                    <a:pt x="476" y="127"/>
                  </a:cubicBezTo>
                  <a:cubicBezTo>
                    <a:pt x="476" y="127"/>
                    <a:pt x="475" y="128"/>
                    <a:pt x="474" y="127"/>
                  </a:cubicBezTo>
                  <a:cubicBezTo>
                    <a:pt x="474" y="126"/>
                    <a:pt x="476" y="125"/>
                    <a:pt x="475" y="125"/>
                  </a:cubicBezTo>
                  <a:cubicBezTo>
                    <a:pt x="475" y="124"/>
                    <a:pt x="475" y="126"/>
                    <a:pt x="474" y="125"/>
                  </a:cubicBezTo>
                  <a:cubicBezTo>
                    <a:pt x="473" y="125"/>
                    <a:pt x="472" y="126"/>
                    <a:pt x="471" y="126"/>
                  </a:cubicBezTo>
                  <a:cubicBezTo>
                    <a:pt x="472" y="125"/>
                    <a:pt x="472" y="125"/>
                    <a:pt x="472" y="125"/>
                  </a:cubicBezTo>
                  <a:cubicBezTo>
                    <a:pt x="472" y="125"/>
                    <a:pt x="472" y="125"/>
                    <a:pt x="472" y="125"/>
                  </a:cubicBezTo>
                  <a:cubicBezTo>
                    <a:pt x="472" y="124"/>
                    <a:pt x="473" y="125"/>
                    <a:pt x="473" y="124"/>
                  </a:cubicBezTo>
                  <a:cubicBezTo>
                    <a:pt x="473" y="124"/>
                    <a:pt x="474" y="124"/>
                    <a:pt x="474" y="123"/>
                  </a:cubicBezTo>
                  <a:cubicBezTo>
                    <a:pt x="473" y="123"/>
                    <a:pt x="474" y="122"/>
                    <a:pt x="474" y="122"/>
                  </a:cubicBezTo>
                  <a:cubicBezTo>
                    <a:pt x="474" y="122"/>
                    <a:pt x="474" y="122"/>
                    <a:pt x="474" y="121"/>
                  </a:cubicBezTo>
                  <a:cubicBezTo>
                    <a:pt x="475" y="121"/>
                    <a:pt x="476" y="121"/>
                    <a:pt x="476" y="121"/>
                  </a:cubicBezTo>
                  <a:cubicBezTo>
                    <a:pt x="476" y="121"/>
                    <a:pt x="478" y="120"/>
                    <a:pt x="478" y="120"/>
                  </a:cubicBezTo>
                  <a:cubicBezTo>
                    <a:pt x="478" y="120"/>
                    <a:pt x="475" y="121"/>
                    <a:pt x="475" y="121"/>
                  </a:cubicBezTo>
                  <a:cubicBezTo>
                    <a:pt x="475" y="121"/>
                    <a:pt x="476" y="119"/>
                    <a:pt x="476" y="119"/>
                  </a:cubicBezTo>
                  <a:cubicBezTo>
                    <a:pt x="476" y="119"/>
                    <a:pt x="476" y="119"/>
                    <a:pt x="476" y="120"/>
                  </a:cubicBezTo>
                  <a:cubicBezTo>
                    <a:pt x="475" y="120"/>
                    <a:pt x="475" y="120"/>
                    <a:pt x="474" y="120"/>
                  </a:cubicBezTo>
                  <a:cubicBezTo>
                    <a:pt x="475" y="120"/>
                    <a:pt x="475" y="120"/>
                    <a:pt x="475" y="120"/>
                  </a:cubicBezTo>
                  <a:cubicBezTo>
                    <a:pt x="474" y="121"/>
                    <a:pt x="474" y="122"/>
                    <a:pt x="473" y="122"/>
                  </a:cubicBezTo>
                  <a:cubicBezTo>
                    <a:pt x="473" y="122"/>
                    <a:pt x="472" y="122"/>
                    <a:pt x="472" y="121"/>
                  </a:cubicBezTo>
                  <a:cubicBezTo>
                    <a:pt x="472" y="121"/>
                    <a:pt x="473" y="121"/>
                    <a:pt x="473" y="121"/>
                  </a:cubicBezTo>
                  <a:cubicBezTo>
                    <a:pt x="473" y="121"/>
                    <a:pt x="471" y="121"/>
                    <a:pt x="472" y="121"/>
                  </a:cubicBezTo>
                  <a:cubicBezTo>
                    <a:pt x="472" y="120"/>
                    <a:pt x="472" y="120"/>
                    <a:pt x="473" y="120"/>
                  </a:cubicBezTo>
                  <a:cubicBezTo>
                    <a:pt x="472" y="120"/>
                    <a:pt x="472" y="120"/>
                    <a:pt x="472" y="120"/>
                  </a:cubicBezTo>
                  <a:cubicBezTo>
                    <a:pt x="472" y="120"/>
                    <a:pt x="472" y="119"/>
                    <a:pt x="472" y="119"/>
                  </a:cubicBezTo>
                  <a:cubicBezTo>
                    <a:pt x="471" y="119"/>
                    <a:pt x="471" y="120"/>
                    <a:pt x="471" y="120"/>
                  </a:cubicBezTo>
                  <a:cubicBezTo>
                    <a:pt x="471" y="121"/>
                    <a:pt x="470" y="119"/>
                    <a:pt x="470" y="119"/>
                  </a:cubicBezTo>
                  <a:cubicBezTo>
                    <a:pt x="470" y="119"/>
                    <a:pt x="469" y="118"/>
                    <a:pt x="469" y="119"/>
                  </a:cubicBezTo>
                  <a:cubicBezTo>
                    <a:pt x="469" y="119"/>
                    <a:pt x="469" y="120"/>
                    <a:pt x="469" y="120"/>
                  </a:cubicBezTo>
                  <a:cubicBezTo>
                    <a:pt x="469" y="120"/>
                    <a:pt x="468" y="120"/>
                    <a:pt x="468" y="120"/>
                  </a:cubicBezTo>
                  <a:cubicBezTo>
                    <a:pt x="467" y="120"/>
                    <a:pt x="467" y="121"/>
                    <a:pt x="466" y="121"/>
                  </a:cubicBezTo>
                  <a:cubicBezTo>
                    <a:pt x="467" y="121"/>
                    <a:pt x="467" y="120"/>
                    <a:pt x="468" y="120"/>
                  </a:cubicBezTo>
                  <a:cubicBezTo>
                    <a:pt x="468" y="120"/>
                    <a:pt x="469" y="120"/>
                    <a:pt x="469" y="121"/>
                  </a:cubicBezTo>
                  <a:cubicBezTo>
                    <a:pt x="469" y="121"/>
                    <a:pt x="470" y="121"/>
                    <a:pt x="471" y="121"/>
                  </a:cubicBezTo>
                  <a:cubicBezTo>
                    <a:pt x="471" y="121"/>
                    <a:pt x="471" y="122"/>
                    <a:pt x="470" y="122"/>
                  </a:cubicBezTo>
                  <a:cubicBezTo>
                    <a:pt x="470" y="121"/>
                    <a:pt x="470" y="121"/>
                    <a:pt x="470" y="121"/>
                  </a:cubicBezTo>
                  <a:cubicBezTo>
                    <a:pt x="470" y="121"/>
                    <a:pt x="470" y="122"/>
                    <a:pt x="470" y="122"/>
                  </a:cubicBezTo>
                  <a:cubicBezTo>
                    <a:pt x="470" y="122"/>
                    <a:pt x="470" y="123"/>
                    <a:pt x="470" y="123"/>
                  </a:cubicBezTo>
                  <a:cubicBezTo>
                    <a:pt x="470" y="123"/>
                    <a:pt x="470" y="122"/>
                    <a:pt x="470" y="122"/>
                  </a:cubicBezTo>
                  <a:cubicBezTo>
                    <a:pt x="471" y="122"/>
                    <a:pt x="471" y="122"/>
                    <a:pt x="471" y="122"/>
                  </a:cubicBezTo>
                  <a:cubicBezTo>
                    <a:pt x="470" y="123"/>
                    <a:pt x="469" y="123"/>
                    <a:pt x="469" y="123"/>
                  </a:cubicBezTo>
                  <a:cubicBezTo>
                    <a:pt x="469" y="124"/>
                    <a:pt x="470" y="123"/>
                    <a:pt x="470" y="123"/>
                  </a:cubicBezTo>
                  <a:cubicBezTo>
                    <a:pt x="470" y="123"/>
                    <a:pt x="470" y="123"/>
                    <a:pt x="471" y="123"/>
                  </a:cubicBezTo>
                  <a:cubicBezTo>
                    <a:pt x="471" y="123"/>
                    <a:pt x="471" y="123"/>
                    <a:pt x="471" y="123"/>
                  </a:cubicBezTo>
                  <a:cubicBezTo>
                    <a:pt x="472" y="123"/>
                    <a:pt x="471" y="124"/>
                    <a:pt x="471" y="124"/>
                  </a:cubicBezTo>
                  <a:cubicBezTo>
                    <a:pt x="471" y="124"/>
                    <a:pt x="471" y="124"/>
                    <a:pt x="470" y="124"/>
                  </a:cubicBezTo>
                  <a:cubicBezTo>
                    <a:pt x="471" y="124"/>
                    <a:pt x="471" y="124"/>
                    <a:pt x="471" y="124"/>
                  </a:cubicBezTo>
                  <a:cubicBezTo>
                    <a:pt x="470" y="125"/>
                    <a:pt x="469" y="126"/>
                    <a:pt x="468" y="126"/>
                  </a:cubicBezTo>
                  <a:cubicBezTo>
                    <a:pt x="468" y="126"/>
                    <a:pt x="468" y="126"/>
                    <a:pt x="468" y="125"/>
                  </a:cubicBezTo>
                  <a:cubicBezTo>
                    <a:pt x="468" y="126"/>
                    <a:pt x="467" y="125"/>
                    <a:pt x="467" y="125"/>
                  </a:cubicBezTo>
                  <a:cubicBezTo>
                    <a:pt x="467" y="125"/>
                    <a:pt x="466" y="126"/>
                    <a:pt x="466" y="126"/>
                  </a:cubicBezTo>
                  <a:cubicBezTo>
                    <a:pt x="466" y="126"/>
                    <a:pt x="467" y="126"/>
                    <a:pt x="467" y="126"/>
                  </a:cubicBezTo>
                  <a:cubicBezTo>
                    <a:pt x="468" y="126"/>
                    <a:pt x="467" y="126"/>
                    <a:pt x="466" y="126"/>
                  </a:cubicBezTo>
                  <a:cubicBezTo>
                    <a:pt x="466" y="126"/>
                    <a:pt x="465" y="126"/>
                    <a:pt x="465" y="126"/>
                  </a:cubicBezTo>
                  <a:cubicBezTo>
                    <a:pt x="465" y="126"/>
                    <a:pt x="465" y="127"/>
                    <a:pt x="465" y="127"/>
                  </a:cubicBezTo>
                  <a:cubicBezTo>
                    <a:pt x="464" y="127"/>
                    <a:pt x="464" y="127"/>
                    <a:pt x="463" y="127"/>
                  </a:cubicBezTo>
                  <a:cubicBezTo>
                    <a:pt x="464" y="127"/>
                    <a:pt x="464" y="127"/>
                    <a:pt x="464" y="126"/>
                  </a:cubicBezTo>
                  <a:cubicBezTo>
                    <a:pt x="464" y="126"/>
                    <a:pt x="464" y="126"/>
                    <a:pt x="463" y="126"/>
                  </a:cubicBezTo>
                  <a:cubicBezTo>
                    <a:pt x="464" y="126"/>
                    <a:pt x="464" y="126"/>
                    <a:pt x="464" y="126"/>
                  </a:cubicBezTo>
                  <a:cubicBezTo>
                    <a:pt x="464" y="126"/>
                    <a:pt x="463" y="126"/>
                    <a:pt x="463" y="126"/>
                  </a:cubicBezTo>
                  <a:cubicBezTo>
                    <a:pt x="463" y="126"/>
                    <a:pt x="463" y="126"/>
                    <a:pt x="464" y="126"/>
                  </a:cubicBezTo>
                  <a:cubicBezTo>
                    <a:pt x="463" y="126"/>
                    <a:pt x="463" y="126"/>
                    <a:pt x="463" y="126"/>
                  </a:cubicBezTo>
                  <a:cubicBezTo>
                    <a:pt x="464" y="125"/>
                    <a:pt x="462" y="126"/>
                    <a:pt x="462" y="125"/>
                  </a:cubicBezTo>
                  <a:cubicBezTo>
                    <a:pt x="462" y="125"/>
                    <a:pt x="461" y="125"/>
                    <a:pt x="461" y="125"/>
                  </a:cubicBezTo>
                  <a:cubicBezTo>
                    <a:pt x="461" y="124"/>
                    <a:pt x="461" y="123"/>
                    <a:pt x="460" y="123"/>
                  </a:cubicBezTo>
                  <a:cubicBezTo>
                    <a:pt x="460" y="123"/>
                    <a:pt x="462" y="123"/>
                    <a:pt x="462" y="123"/>
                  </a:cubicBezTo>
                  <a:cubicBezTo>
                    <a:pt x="462" y="122"/>
                    <a:pt x="460" y="123"/>
                    <a:pt x="460" y="123"/>
                  </a:cubicBezTo>
                  <a:cubicBezTo>
                    <a:pt x="460" y="123"/>
                    <a:pt x="460" y="122"/>
                    <a:pt x="460" y="122"/>
                  </a:cubicBezTo>
                  <a:cubicBezTo>
                    <a:pt x="460" y="121"/>
                    <a:pt x="460" y="121"/>
                    <a:pt x="460" y="121"/>
                  </a:cubicBezTo>
                  <a:cubicBezTo>
                    <a:pt x="461" y="120"/>
                    <a:pt x="460" y="120"/>
                    <a:pt x="460" y="119"/>
                  </a:cubicBezTo>
                  <a:cubicBezTo>
                    <a:pt x="460" y="118"/>
                    <a:pt x="459" y="119"/>
                    <a:pt x="459" y="118"/>
                  </a:cubicBezTo>
                  <a:cubicBezTo>
                    <a:pt x="459" y="118"/>
                    <a:pt x="459" y="118"/>
                    <a:pt x="459" y="118"/>
                  </a:cubicBezTo>
                  <a:cubicBezTo>
                    <a:pt x="459" y="118"/>
                    <a:pt x="458" y="118"/>
                    <a:pt x="458" y="118"/>
                  </a:cubicBezTo>
                  <a:cubicBezTo>
                    <a:pt x="458" y="118"/>
                    <a:pt x="459" y="118"/>
                    <a:pt x="459" y="118"/>
                  </a:cubicBezTo>
                  <a:cubicBezTo>
                    <a:pt x="459" y="118"/>
                    <a:pt x="460" y="118"/>
                    <a:pt x="460" y="117"/>
                  </a:cubicBezTo>
                  <a:cubicBezTo>
                    <a:pt x="459" y="117"/>
                    <a:pt x="458" y="118"/>
                    <a:pt x="457" y="117"/>
                  </a:cubicBezTo>
                  <a:cubicBezTo>
                    <a:pt x="457" y="117"/>
                    <a:pt x="457" y="117"/>
                    <a:pt x="457" y="117"/>
                  </a:cubicBezTo>
                  <a:cubicBezTo>
                    <a:pt x="456" y="116"/>
                    <a:pt x="456" y="116"/>
                    <a:pt x="455" y="116"/>
                  </a:cubicBezTo>
                  <a:cubicBezTo>
                    <a:pt x="455" y="116"/>
                    <a:pt x="456" y="116"/>
                    <a:pt x="456" y="116"/>
                  </a:cubicBezTo>
                  <a:cubicBezTo>
                    <a:pt x="456" y="116"/>
                    <a:pt x="455" y="116"/>
                    <a:pt x="456" y="115"/>
                  </a:cubicBezTo>
                  <a:cubicBezTo>
                    <a:pt x="455" y="115"/>
                    <a:pt x="455" y="116"/>
                    <a:pt x="455" y="116"/>
                  </a:cubicBezTo>
                  <a:cubicBezTo>
                    <a:pt x="454" y="116"/>
                    <a:pt x="454" y="115"/>
                    <a:pt x="454" y="115"/>
                  </a:cubicBezTo>
                  <a:cubicBezTo>
                    <a:pt x="454" y="115"/>
                    <a:pt x="455" y="116"/>
                    <a:pt x="455" y="115"/>
                  </a:cubicBezTo>
                  <a:cubicBezTo>
                    <a:pt x="455" y="115"/>
                    <a:pt x="452" y="114"/>
                    <a:pt x="453" y="114"/>
                  </a:cubicBezTo>
                  <a:cubicBezTo>
                    <a:pt x="453" y="114"/>
                    <a:pt x="454" y="114"/>
                    <a:pt x="454" y="114"/>
                  </a:cubicBezTo>
                  <a:cubicBezTo>
                    <a:pt x="454" y="113"/>
                    <a:pt x="455" y="114"/>
                    <a:pt x="455" y="113"/>
                  </a:cubicBezTo>
                  <a:cubicBezTo>
                    <a:pt x="455" y="113"/>
                    <a:pt x="456" y="113"/>
                    <a:pt x="456" y="113"/>
                  </a:cubicBezTo>
                  <a:cubicBezTo>
                    <a:pt x="456" y="113"/>
                    <a:pt x="457" y="112"/>
                    <a:pt x="457" y="112"/>
                  </a:cubicBezTo>
                  <a:cubicBezTo>
                    <a:pt x="458" y="111"/>
                    <a:pt x="458" y="111"/>
                    <a:pt x="458" y="111"/>
                  </a:cubicBezTo>
                  <a:cubicBezTo>
                    <a:pt x="459" y="110"/>
                    <a:pt x="459" y="110"/>
                    <a:pt x="460" y="110"/>
                  </a:cubicBezTo>
                  <a:cubicBezTo>
                    <a:pt x="460" y="110"/>
                    <a:pt x="461" y="109"/>
                    <a:pt x="461" y="110"/>
                  </a:cubicBezTo>
                  <a:cubicBezTo>
                    <a:pt x="461" y="110"/>
                    <a:pt x="461" y="111"/>
                    <a:pt x="460" y="111"/>
                  </a:cubicBezTo>
                  <a:cubicBezTo>
                    <a:pt x="460" y="111"/>
                    <a:pt x="459" y="111"/>
                    <a:pt x="459" y="112"/>
                  </a:cubicBezTo>
                  <a:cubicBezTo>
                    <a:pt x="458" y="113"/>
                    <a:pt x="458" y="113"/>
                    <a:pt x="458" y="113"/>
                  </a:cubicBezTo>
                  <a:cubicBezTo>
                    <a:pt x="457" y="113"/>
                    <a:pt x="457" y="114"/>
                    <a:pt x="458" y="114"/>
                  </a:cubicBezTo>
                  <a:cubicBezTo>
                    <a:pt x="458" y="113"/>
                    <a:pt x="459" y="112"/>
                    <a:pt x="459" y="112"/>
                  </a:cubicBezTo>
                  <a:cubicBezTo>
                    <a:pt x="460" y="111"/>
                    <a:pt x="460" y="111"/>
                    <a:pt x="461" y="111"/>
                  </a:cubicBezTo>
                  <a:cubicBezTo>
                    <a:pt x="462" y="111"/>
                    <a:pt x="462" y="111"/>
                    <a:pt x="463" y="111"/>
                  </a:cubicBezTo>
                  <a:cubicBezTo>
                    <a:pt x="463" y="111"/>
                    <a:pt x="462" y="111"/>
                    <a:pt x="462" y="111"/>
                  </a:cubicBezTo>
                  <a:cubicBezTo>
                    <a:pt x="462" y="111"/>
                    <a:pt x="461" y="111"/>
                    <a:pt x="461" y="110"/>
                  </a:cubicBezTo>
                  <a:cubicBezTo>
                    <a:pt x="461" y="110"/>
                    <a:pt x="461" y="110"/>
                    <a:pt x="461" y="109"/>
                  </a:cubicBezTo>
                  <a:cubicBezTo>
                    <a:pt x="461" y="109"/>
                    <a:pt x="461" y="109"/>
                    <a:pt x="461" y="109"/>
                  </a:cubicBezTo>
                  <a:cubicBezTo>
                    <a:pt x="460" y="109"/>
                    <a:pt x="460" y="109"/>
                    <a:pt x="459" y="110"/>
                  </a:cubicBezTo>
                  <a:cubicBezTo>
                    <a:pt x="458" y="110"/>
                    <a:pt x="458" y="110"/>
                    <a:pt x="457" y="110"/>
                  </a:cubicBezTo>
                  <a:cubicBezTo>
                    <a:pt x="455" y="111"/>
                    <a:pt x="453" y="112"/>
                    <a:pt x="452" y="112"/>
                  </a:cubicBezTo>
                  <a:cubicBezTo>
                    <a:pt x="450" y="112"/>
                    <a:pt x="448" y="112"/>
                    <a:pt x="447" y="112"/>
                  </a:cubicBezTo>
                  <a:cubicBezTo>
                    <a:pt x="446" y="111"/>
                    <a:pt x="446" y="111"/>
                    <a:pt x="445" y="111"/>
                  </a:cubicBezTo>
                  <a:cubicBezTo>
                    <a:pt x="445" y="111"/>
                    <a:pt x="444" y="111"/>
                    <a:pt x="444" y="110"/>
                  </a:cubicBezTo>
                  <a:cubicBezTo>
                    <a:pt x="444" y="110"/>
                    <a:pt x="445" y="110"/>
                    <a:pt x="445" y="110"/>
                  </a:cubicBezTo>
                  <a:cubicBezTo>
                    <a:pt x="445" y="110"/>
                    <a:pt x="444" y="110"/>
                    <a:pt x="444" y="110"/>
                  </a:cubicBezTo>
                  <a:cubicBezTo>
                    <a:pt x="445" y="110"/>
                    <a:pt x="446" y="110"/>
                    <a:pt x="447" y="109"/>
                  </a:cubicBezTo>
                  <a:cubicBezTo>
                    <a:pt x="447" y="109"/>
                    <a:pt x="447" y="109"/>
                    <a:pt x="447" y="108"/>
                  </a:cubicBezTo>
                  <a:cubicBezTo>
                    <a:pt x="447" y="108"/>
                    <a:pt x="447" y="108"/>
                    <a:pt x="447" y="108"/>
                  </a:cubicBezTo>
                  <a:cubicBezTo>
                    <a:pt x="447" y="108"/>
                    <a:pt x="446" y="108"/>
                    <a:pt x="446" y="108"/>
                  </a:cubicBezTo>
                  <a:cubicBezTo>
                    <a:pt x="446" y="108"/>
                    <a:pt x="446" y="109"/>
                    <a:pt x="446" y="109"/>
                  </a:cubicBezTo>
                  <a:cubicBezTo>
                    <a:pt x="446" y="109"/>
                    <a:pt x="444" y="110"/>
                    <a:pt x="443" y="110"/>
                  </a:cubicBezTo>
                  <a:cubicBezTo>
                    <a:pt x="443" y="110"/>
                    <a:pt x="442" y="109"/>
                    <a:pt x="442" y="109"/>
                  </a:cubicBezTo>
                  <a:cubicBezTo>
                    <a:pt x="442" y="109"/>
                    <a:pt x="441" y="109"/>
                    <a:pt x="441" y="109"/>
                  </a:cubicBezTo>
                  <a:cubicBezTo>
                    <a:pt x="440" y="109"/>
                    <a:pt x="439" y="109"/>
                    <a:pt x="438" y="108"/>
                  </a:cubicBezTo>
                  <a:cubicBezTo>
                    <a:pt x="435" y="108"/>
                    <a:pt x="433" y="109"/>
                    <a:pt x="431" y="109"/>
                  </a:cubicBezTo>
                  <a:cubicBezTo>
                    <a:pt x="429" y="109"/>
                    <a:pt x="428" y="109"/>
                    <a:pt x="427" y="109"/>
                  </a:cubicBezTo>
                  <a:cubicBezTo>
                    <a:pt x="427" y="109"/>
                    <a:pt x="426" y="109"/>
                    <a:pt x="426" y="109"/>
                  </a:cubicBezTo>
                  <a:cubicBezTo>
                    <a:pt x="426" y="109"/>
                    <a:pt x="426" y="109"/>
                    <a:pt x="425" y="109"/>
                  </a:cubicBezTo>
                  <a:cubicBezTo>
                    <a:pt x="426" y="109"/>
                    <a:pt x="426" y="109"/>
                    <a:pt x="426" y="109"/>
                  </a:cubicBezTo>
                  <a:cubicBezTo>
                    <a:pt x="426" y="109"/>
                    <a:pt x="426" y="108"/>
                    <a:pt x="425" y="108"/>
                  </a:cubicBezTo>
                  <a:cubicBezTo>
                    <a:pt x="426" y="107"/>
                    <a:pt x="426" y="107"/>
                    <a:pt x="426" y="107"/>
                  </a:cubicBezTo>
                  <a:cubicBezTo>
                    <a:pt x="426" y="107"/>
                    <a:pt x="425" y="107"/>
                    <a:pt x="425" y="107"/>
                  </a:cubicBezTo>
                  <a:cubicBezTo>
                    <a:pt x="424" y="107"/>
                    <a:pt x="424" y="108"/>
                    <a:pt x="424" y="107"/>
                  </a:cubicBezTo>
                  <a:cubicBezTo>
                    <a:pt x="424" y="107"/>
                    <a:pt x="423" y="108"/>
                    <a:pt x="423" y="107"/>
                  </a:cubicBezTo>
                  <a:cubicBezTo>
                    <a:pt x="423" y="107"/>
                    <a:pt x="423" y="106"/>
                    <a:pt x="423" y="106"/>
                  </a:cubicBezTo>
                  <a:cubicBezTo>
                    <a:pt x="423" y="106"/>
                    <a:pt x="422" y="106"/>
                    <a:pt x="422" y="106"/>
                  </a:cubicBezTo>
                  <a:cubicBezTo>
                    <a:pt x="422" y="106"/>
                    <a:pt x="423" y="105"/>
                    <a:pt x="423" y="105"/>
                  </a:cubicBezTo>
                  <a:cubicBezTo>
                    <a:pt x="424" y="105"/>
                    <a:pt x="425" y="105"/>
                    <a:pt x="425" y="104"/>
                  </a:cubicBezTo>
                  <a:cubicBezTo>
                    <a:pt x="425" y="104"/>
                    <a:pt x="424" y="105"/>
                    <a:pt x="424" y="104"/>
                  </a:cubicBezTo>
                  <a:cubicBezTo>
                    <a:pt x="424" y="104"/>
                    <a:pt x="425" y="104"/>
                    <a:pt x="425" y="104"/>
                  </a:cubicBezTo>
                  <a:cubicBezTo>
                    <a:pt x="426" y="104"/>
                    <a:pt x="426" y="103"/>
                    <a:pt x="426" y="103"/>
                  </a:cubicBezTo>
                  <a:cubicBezTo>
                    <a:pt x="427" y="103"/>
                    <a:pt x="427" y="103"/>
                    <a:pt x="428" y="103"/>
                  </a:cubicBezTo>
                  <a:cubicBezTo>
                    <a:pt x="428" y="102"/>
                    <a:pt x="429" y="102"/>
                    <a:pt x="429" y="102"/>
                  </a:cubicBezTo>
                  <a:cubicBezTo>
                    <a:pt x="428" y="102"/>
                    <a:pt x="426" y="103"/>
                    <a:pt x="425" y="103"/>
                  </a:cubicBezTo>
                  <a:cubicBezTo>
                    <a:pt x="424" y="104"/>
                    <a:pt x="423" y="104"/>
                    <a:pt x="421" y="105"/>
                  </a:cubicBezTo>
                  <a:cubicBezTo>
                    <a:pt x="421" y="106"/>
                    <a:pt x="419" y="106"/>
                    <a:pt x="419" y="105"/>
                  </a:cubicBezTo>
                  <a:cubicBezTo>
                    <a:pt x="418" y="104"/>
                    <a:pt x="416" y="104"/>
                    <a:pt x="416" y="105"/>
                  </a:cubicBezTo>
                  <a:cubicBezTo>
                    <a:pt x="416" y="104"/>
                    <a:pt x="418" y="104"/>
                    <a:pt x="419" y="104"/>
                  </a:cubicBezTo>
                  <a:cubicBezTo>
                    <a:pt x="419" y="103"/>
                    <a:pt x="420" y="103"/>
                    <a:pt x="421" y="102"/>
                  </a:cubicBezTo>
                  <a:cubicBezTo>
                    <a:pt x="420" y="102"/>
                    <a:pt x="419" y="103"/>
                    <a:pt x="418" y="103"/>
                  </a:cubicBezTo>
                  <a:cubicBezTo>
                    <a:pt x="419" y="103"/>
                    <a:pt x="419" y="103"/>
                    <a:pt x="419" y="103"/>
                  </a:cubicBezTo>
                  <a:cubicBezTo>
                    <a:pt x="419" y="103"/>
                    <a:pt x="419" y="103"/>
                    <a:pt x="419" y="103"/>
                  </a:cubicBezTo>
                  <a:cubicBezTo>
                    <a:pt x="419" y="102"/>
                    <a:pt x="419" y="102"/>
                    <a:pt x="419" y="102"/>
                  </a:cubicBezTo>
                  <a:cubicBezTo>
                    <a:pt x="419" y="102"/>
                    <a:pt x="418" y="103"/>
                    <a:pt x="417" y="103"/>
                  </a:cubicBezTo>
                  <a:cubicBezTo>
                    <a:pt x="418" y="102"/>
                    <a:pt x="418" y="102"/>
                    <a:pt x="419" y="102"/>
                  </a:cubicBezTo>
                  <a:cubicBezTo>
                    <a:pt x="418" y="102"/>
                    <a:pt x="416" y="103"/>
                    <a:pt x="416" y="103"/>
                  </a:cubicBezTo>
                  <a:cubicBezTo>
                    <a:pt x="416" y="103"/>
                    <a:pt x="417" y="102"/>
                    <a:pt x="417" y="102"/>
                  </a:cubicBezTo>
                  <a:cubicBezTo>
                    <a:pt x="418" y="102"/>
                    <a:pt x="418" y="102"/>
                    <a:pt x="419" y="101"/>
                  </a:cubicBezTo>
                  <a:cubicBezTo>
                    <a:pt x="419" y="101"/>
                    <a:pt x="418" y="102"/>
                    <a:pt x="418" y="102"/>
                  </a:cubicBezTo>
                  <a:cubicBezTo>
                    <a:pt x="418" y="102"/>
                    <a:pt x="417" y="102"/>
                    <a:pt x="417" y="102"/>
                  </a:cubicBezTo>
                  <a:cubicBezTo>
                    <a:pt x="417" y="102"/>
                    <a:pt x="416" y="102"/>
                    <a:pt x="416" y="102"/>
                  </a:cubicBezTo>
                  <a:cubicBezTo>
                    <a:pt x="416" y="102"/>
                    <a:pt x="417" y="102"/>
                    <a:pt x="417" y="101"/>
                  </a:cubicBezTo>
                  <a:cubicBezTo>
                    <a:pt x="416" y="101"/>
                    <a:pt x="415" y="102"/>
                    <a:pt x="415" y="102"/>
                  </a:cubicBezTo>
                  <a:cubicBezTo>
                    <a:pt x="415" y="102"/>
                    <a:pt x="413" y="102"/>
                    <a:pt x="413" y="102"/>
                  </a:cubicBezTo>
                  <a:cubicBezTo>
                    <a:pt x="413" y="101"/>
                    <a:pt x="415" y="102"/>
                    <a:pt x="415" y="101"/>
                  </a:cubicBezTo>
                  <a:cubicBezTo>
                    <a:pt x="415" y="101"/>
                    <a:pt x="416" y="101"/>
                    <a:pt x="416" y="101"/>
                  </a:cubicBezTo>
                  <a:cubicBezTo>
                    <a:pt x="417" y="101"/>
                    <a:pt x="417" y="101"/>
                    <a:pt x="418" y="101"/>
                  </a:cubicBezTo>
                  <a:cubicBezTo>
                    <a:pt x="417" y="101"/>
                    <a:pt x="419" y="101"/>
                    <a:pt x="419" y="101"/>
                  </a:cubicBezTo>
                  <a:cubicBezTo>
                    <a:pt x="418" y="100"/>
                    <a:pt x="417" y="101"/>
                    <a:pt x="416" y="101"/>
                  </a:cubicBezTo>
                  <a:cubicBezTo>
                    <a:pt x="417" y="101"/>
                    <a:pt x="417" y="101"/>
                    <a:pt x="417" y="101"/>
                  </a:cubicBezTo>
                  <a:cubicBezTo>
                    <a:pt x="416" y="101"/>
                    <a:pt x="415" y="101"/>
                    <a:pt x="415" y="101"/>
                  </a:cubicBezTo>
                  <a:cubicBezTo>
                    <a:pt x="415" y="101"/>
                    <a:pt x="415" y="101"/>
                    <a:pt x="415" y="101"/>
                  </a:cubicBezTo>
                  <a:cubicBezTo>
                    <a:pt x="415" y="101"/>
                    <a:pt x="415" y="101"/>
                    <a:pt x="415" y="100"/>
                  </a:cubicBezTo>
                  <a:cubicBezTo>
                    <a:pt x="415" y="100"/>
                    <a:pt x="415" y="100"/>
                    <a:pt x="415" y="100"/>
                  </a:cubicBezTo>
                  <a:cubicBezTo>
                    <a:pt x="415" y="100"/>
                    <a:pt x="415" y="100"/>
                    <a:pt x="415" y="100"/>
                  </a:cubicBezTo>
                  <a:cubicBezTo>
                    <a:pt x="415" y="100"/>
                    <a:pt x="416" y="100"/>
                    <a:pt x="416" y="100"/>
                  </a:cubicBezTo>
                  <a:cubicBezTo>
                    <a:pt x="416" y="100"/>
                    <a:pt x="416" y="99"/>
                    <a:pt x="416" y="99"/>
                  </a:cubicBezTo>
                  <a:cubicBezTo>
                    <a:pt x="416" y="99"/>
                    <a:pt x="418" y="99"/>
                    <a:pt x="418" y="99"/>
                  </a:cubicBezTo>
                  <a:cubicBezTo>
                    <a:pt x="417" y="98"/>
                    <a:pt x="418" y="98"/>
                    <a:pt x="419" y="98"/>
                  </a:cubicBezTo>
                  <a:cubicBezTo>
                    <a:pt x="419" y="98"/>
                    <a:pt x="420" y="99"/>
                    <a:pt x="421" y="98"/>
                  </a:cubicBezTo>
                  <a:cubicBezTo>
                    <a:pt x="421" y="98"/>
                    <a:pt x="420" y="98"/>
                    <a:pt x="420" y="98"/>
                  </a:cubicBezTo>
                  <a:cubicBezTo>
                    <a:pt x="419" y="98"/>
                    <a:pt x="418" y="98"/>
                    <a:pt x="418" y="98"/>
                  </a:cubicBezTo>
                  <a:cubicBezTo>
                    <a:pt x="417" y="98"/>
                    <a:pt x="416" y="99"/>
                    <a:pt x="416" y="99"/>
                  </a:cubicBezTo>
                  <a:cubicBezTo>
                    <a:pt x="415" y="99"/>
                    <a:pt x="414" y="100"/>
                    <a:pt x="413" y="100"/>
                  </a:cubicBezTo>
                  <a:cubicBezTo>
                    <a:pt x="413" y="99"/>
                    <a:pt x="414" y="99"/>
                    <a:pt x="414" y="99"/>
                  </a:cubicBezTo>
                  <a:cubicBezTo>
                    <a:pt x="414" y="99"/>
                    <a:pt x="414" y="99"/>
                    <a:pt x="413" y="99"/>
                  </a:cubicBezTo>
                  <a:cubicBezTo>
                    <a:pt x="413" y="99"/>
                    <a:pt x="413" y="99"/>
                    <a:pt x="414" y="99"/>
                  </a:cubicBezTo>
                  <a:cubicBezTo>
                    <a:pt x="413" y="99"/>
                    <a:pt x="412" y="100"/>
                    <a:pt x="412" y="100"/>
                  </a:cubicBezTo>
                  <a:cubicBezTo>
                    <a:pt x="412" y="99"/>
                    <a:pt x="413" y="99"/>
                    <a:pt x="412" y="99"/>
                  </a:cubicBezTo>
                  <a:cubicBezTo>
                    <a:pt x="412" y="99"/>
                    <a:pt x="412" y="99"/>
                    <a:pt x="411" y="100"/>
                  </a:cubicBezTo>
                  <a:cubicBezTo>
                    <a:pt x="411" y="100"/>
                    <a:pt x="410" y="100"/>
                    <a:pt x="410" y="100"/>
                  </a:cubicBezTo>
                  <a:cubicBezTo>
                    <a:pt x="410" y="100"/>
                    <a:pt x="410" y="100"/>
                    <a:pt x="409" y="100"/>
                  </a:cubicBezTo>
                  <a:cubicBezTo>
                    <a:pt x="410" y="100"/>
                    <a:pt x="410" y="100"/>
                    <a:pt x="411" y="99"/>
                  </a:cubicBezTo>
                  <a:cubicBezTo>
                    <a:pt x="410" y="99"/>
                    <a:pt x="410" y="99"/>
                    <a:pt x="410" y="100"/>
                  </a:cubicBezTo>
                  <a:cubicBezTo>
                    <a:pt x="410" y="99"/>
                    <a:pt x="410" y="99"/>
                    <a:pt x="411" y="99"/>
                  </a:cubicBezTo>
                  <a:cubicBezTo>
                    <a:pt x="410" y="99"/>
                    <a:pt x="409" y="100"/>
                    <a:pt x="409" y="100"/>
                  </a:cubicBezTo>
                  <a:cubicBezTo>
                    <a:pt x="409" y="100"/>
                    <a:pt x="410" y="99"/>
                    <a:pt x="410" y="99"/>
                  </a:cubicBezTo>
                  <a:cubicBezTo>
                    <a:pt x="411" y="99"/>
                    <a:pt x="411" y="99"/>
                    <a:pt x="411" y="98"/>
                  </a:cubicBezTo>
                  <a:cubicBezTo>
                    <a:pt x="411" y="98"/>
                    <a:pt x="411" y="98"/>
                    <a:pt x="412" y="98"/>
                  </a:cubicBezTo>
                  <a:cubicBezTo>
                    <a:pt x="411" y="98"/>
                    <a:pt x="411" y="98"/>
                    <a:pt x="411" y="98"/>
                  </a:cubicBezTo>
                  <a:cubicBezTo>
                    <a:pt x="410" y="99"/>
                    <a:pt x="410" y="99"/>
                    <a:pt x="409" y="99"/>
                  </a:cubicBezTo>
                  <a:cubicBezTo>
                    <a:pt x="410" y="99"/>
                    <a:pt x="409" y="100"/>
                    <a:pt x="408" y="100"/>
                  </a:cubicBezTo>
                  <a:cubicBezTo>
                    <a:pt x="408" y="100"/>
                    <a:pt x="408" y="101"/>
                    <a:pt x="407" y="101"/>
                  </a:cubicBezTo>
                  <a:cubicBezTo>
                    <a:pt x="407" y="100"/>
                    <a:pt x="407" y="100"/>
                    <a:pt x="408" y="100"/>
                  </a:cubicBezTo>
                  <a:cubicBezTo>
                    <a:pt x="407" y="100"/>
                    <a:pt x="407" y="100"/>
                    <a:pt x="407" y="100"/>
                  </a:cubicBezTo>
                  <a:cubicBezTo>
                    <a:pt x="407" y="100"/>
                    <a:pt x="408" y="100"/>
                    <a:pt x="408" y="100"/>
                  </a:cubicBezTo>
                  <a:cubicBezTo>
                    <a:pt x="407" y="100"/>
                    <a:pt x="407" y="100"/>
                    <a:pt x="406" y="100"/>
                  </a:cubicBezTo>
                  <a:cubicBezTo>
                    <a:pt x="406" y="101"/>
                    <a:pt x="406" y="101"/>
                    <a:pt x="406" y="101"/>
                  </a:cubicBezTo>
                  <a:cubicBezTo>
                    <a:pt x="405" y="101"/>
                    <a:pt x="405" y="101"/>
                    <a:pt x="405" y="100"/>
                  </a:cubicBezTo>
                  <a:cubicBezTo>
                    <a:pt x="406" y="100"/>
                    <a:pt x="405" y="100"/>
                    <a:pt x="405" y="100"/>
                  </a:cubicBezTo>
                  <a:cubicBezTo>
                    <a:pt x="406" y="99"/>
                    <a:pt x="407" y="99"/>
                    <a:pt x="408" y="98"/>
                  </a:cubicBezTo>
                  <a:cubicBezTo>
                    <a:pt x="409" y="98"/>
                    <a:pt x="411" y="98"/>
                    <a:pt x="411" y="97"/>
                  </a:cubicBezTo>
                  <a:cubicBezTo>
                    <a:pt x="411" y="97"/>
                    <a:pt x="411" y="97"/>
                    <a:pt x="411" y="97"/>
                  </a:cubicBezTo>
                  <a:cubicBezTo>
                    <a:pt x="411" y="97"/>
                    <a:pt x="411" y="97"/>
                    <a:pt x="412" y="96"/>
                  </a:cubicBezTo>
                  <a:cubicBezTo>
                    <a:pt x="410" y="97"/>
                    <a:pt x="410" y="97"/>
                    <a:pt x="409" y="98"/>
                  </a:cubicBezTo>
                  <a:cubicBezTo>
                    <a:pt x="408" y="98"/>
                    <a:pt x="407" y="99"/>
                    <a:pt x="406" y="99"/>
                  </a:cubicBezTo>
                  <a:cubicBezTo>
                    <a:pt x="406" y="99"/>
                    <a:pt x="406" y="98"/>
                    <a:pt x="406" y="98"/>
                  </a:cubicBezTo>
                  <a:cubicBezTo>
                    <a:pt x="406" y="98"/>
                    <a:pt x="405" y="98"/>
                    <a:pt x="405" y="98"/>
                  </a:cubicBezTo>
                  <a:cubicBezTo>
                    <a:pt x="405" y="98"/>
                    <a:pt x="404" y="99"/>
                    <a:pt x="404" y="99"/>
                  </a:cubicBezTo>
                  <a:cubicBezTo>
                    <a:pt x="404" y="99"/>
                    <a:pt x="403" y="99"/>
                    <a:pt x="403" y="99"/>
                  </a:cubicBezTo>
                  <a:cubicBezTo>
                    <a:pt x="404" y="99"/>
                    <a:pt x="405" y="98"/>
                    <a:pt x="406" y="99"/>
                  </a:cubicBezTo>
                  <a:cubicBezTo>
                    <a:pt x="405" y="99"/>
                    <a:pt x="404" y="100"/>
                    <a:pt x="403" y="100"/>
                  </a:cubicBezTo>
                  <a:cubicBezTo>
                    <a:pt x="404" y="100"/>
                    <a:pt x="402" y="101"/>
                    <a:pt x="401" y="101"/>
                  </a:cubicBezTo>
                  <a:cubicBezTo>
                    <a:pt x="402" y="101"/>
                    <a:pt x="401" y="101"/>
                    <a:pt x="401" y="101"/>
                  </a:cubicBezTo>
                  <a:cubicBezTo>
                    <a:pt x="400" y="101"/>
                    <a:pt x="399" y="101"/>
                    <a:pt x="398" y="101"/>
                  </a:cubicBezTo>
                  <a:cubicBezTo>
                    <a:pt x="399" y="101"/>
                    <a:pt x="400" y="101"/>
                    <a:pt x="400" y="101"/>
                  </a:cubicBezTo>
                  <a:cubicBezTo>
                    <a:pt x="400" y="101"/>
                    <a:pt x="400" y="101"/>
                    <a:pt x="399" y="101"/>
                  </a:cubicBezTo>
                  <a:cubicBezTo>
                    <a:pt x="398" y="102"/>
                    <a:pt x="398" y="102"/>
                    <a:pt x="397" y="102"/>
                  </a:cubicBezTo>
                  <a:cubicBezTo>
                    <a:pt x="398" y="103"/>
                    <a:pt x="399" y="101"/>
                    <a:pt x="401" y="101"/>
                  </a:cubicBezTo>
                  <a:cubicBezTo>
                    <a:pt x="400" y="102"/>
                    <a:pt x="399" y="102"/>
                    <a:pt x="399" y="103"/>
                  </a:cubicBezTo>
                  <a:cubicBezTo>
                    <a:pt x="400" y="103"/>
                    <a:pt x="401" y="102"/>
                    <a:pt x="402" y="102"/>
                  </a:cubicBezTo>
                  <a:cubicBezTo>
                    <a:pt x="401" y="102"/>
                    <a:pt x="401" y="102"/>
                    <a:pt x="401" y="102"/>
                  </a:cubicBezTo>
                  <a:cubicBezTo>
                    <a:pt x="401" y="103"/>
                    <a:pt x="400" y="103"/>
                    <a:pt x="400" y="103"/>
                  </a:cubicBezTo>
                  <a:cubicBezTo>
                    <a:pt x="400" y="103"/>
                    <a:pt x="399" y="103"/>
                    <a:pt x="399" y="104"/>
                  </a:cubicBezTo>
                  <a:cubicBezTo>
                    <a:pt x="399" y="104"/>
                    <a:pt x="398" y="104"/>
                    <a:pt x="398" y="104"/>
                  </a:cubicBezTo>
                  <a:cubicBezTo>
                    <a:pt x="398" y="104"/>
                    <a:pt x="398" y="104"/>
                    <a:pt x="398" y="103"/>
                  </a:cubicBezTo>
                  <a:cubicBezTo>
                    <a:pt x="397" y="103"/>
                    <a:pt x="395" y="104"/>
                    <a:pt x="395" y="105"/>
                  </a:cubicBezTo>
                  <a:cubicBezTo>
                    <a:pt x="395" y="105"/>
                    <a:pt x="396" y="104"/>
                    <a:pt x="397" y="104"/>
                  </a:cubicBezTo>
                  <a:cubicBezTo>
                    <a:pt x="397" y="104"/>
                    <a:pt x="398" y="104"/>
                    <a:pt x="397" y="104"/>
                  </a:cubicBezTo>
                  <a:cubicBezTo>
                    <a:pt x="398" y="104"/>
                    <a:pt x="398" y="104"/>
                    <a:pt x="398" y="104"/>
                  </a:cubicBezTo>
                  <a:cubicBezTo>
                    <a:pt x="398" y="104"/>
                    <a:pt x="398" y="105"/>
                    <a:pt x="398" y="105"/>
                  </a:cubicBezTo>
                  <a:cubicBezTo>
                    <a:pt x="398" y="105"/>
                    <a:pt x="399" y="104"/>
                    <a:pt x="400" y="104"/>
                  </a:cubicBezTo>
                  <a:cubicBezTo>
                    <a:pt x="399" y="104"/>
                    <a:pt x="399" y="104"/>
                    <a:pt x="399" y="104"/>
                  </a:cubicBezTo>
                  <a:cubicBezTo>
                    <a:pt x="400" y="104"/>
                    <a:pt x="400" y="103"/>
                    <a:pt x="401" y="103"/>
                  </a:cubicBezTo>
                  <a:cubicBezTo>
                    <a:pt x="401" y="103"/>
                    <a:pt x="401" y="104"/>
                    <a:pt x="400" y="104"/>
                  </a:cubicBezTo>
                  <a:cubicBezTo>
                    <a:pt x="401" y="103"/>
                    <a:pt x="400" y="104"/>
                    <a:pt x="400" y="105"/>
                  </a:cubicBezTo>
                  <a:cubicBezTo>
                    <a:pt x="401" y="104"/>
                    <a:pt x="400" y="105"/>
                    <a:pt x="399" y="105"/>
                  </a:cubicBezTo>
                  <a:cubicBezTo>
                    <a:pt x="399" y="105"/>
                    <a:pt x="398" y="105"/>
                    <a:pt x="398" y="105"/>
                  </a:cubicBezTo>
                  <a:cubicBezTo>
                    <a:pt x="398" y="105"/>
                    <a:pt x="398" y="105"/>
                    <a:pt x="398" y="106"/>
                  </a:cubicBezTo>
                  <a:cubicBezTo>
                    <a:pt x="397" y="106"/>
                    <a:pt x="397" y="105"/>
                    <a:pt x="397" y="106"/>
                  </a:cubicBezTo>
                  <a:cubicBezTo>
                    <a:pt x="397" y="106"/>
                    <a:pt x="397" y="106"/>
                    <a:pt x="397" y="106"/>
                  </a:cubicBezTo>
                  <a:cubicBezTo>
                    <a:pt x="396" y="106"/>
                    <a:pt x="396" y="106"/>
                    <a:pt x="395" y="107"/>
                  </a:cubicBezTo>
                  <a:cubicBezTo>
                    <a:pt x="395" y="107"/>
                    <a:pt x="395" y="106"/>
                    <a:pt x="395" y="106"/>
                  </a:cubicBezTo>
                  <a:cubicBezTo>
                    <a:pt x="395" y="106"/>
                    <a:pt x="395" y="107"/>
                    <a:pt x="395" y="107"/>
                  </a:cubicBezTo>
                  <a:cubicBezTo>
                    <a:pt x="394" y="107"/>
                    <a:pt x="394" y="107"/>
                    <a:pt x="393" y="107"/>
                  </a:cubicBezTo>
                  <a:cubicBezTo>
                    <a:pt x="394" y="108"/>
                    <a:pt x="395" y="106"/>
                    <a:pt x="396" y="107"/>
                  </a:cubicBezTo>
                  <a:cubicBezTo>
                    <a:pt x="396" y="107"/>
                    <a:pt x="395" y="107"/>
                    <a:pt x="395" y="107"/>
                  </a:cubicBezTo>
                  <a:cubicBezTo>
                    <a:pt x="396" y="107"/>
                    <a:pt x="395" y="108"/>
                    <a:pt x="395" y="108"/>
                  </a:cubicBezTo>
                  <a:cubicBezTo>
                    <a:pt x="395" y="108"/>
                    <a:pt x="396" y="107"/>
                    <a:pt x="396" y="107"/>
                  </a:cubicBezTo>
                  <a:cubicBezTo>
                    <a:pt x="396" y="107"/>
                    <a:pt x="395" y="108"/>
                    <a:pt x="395" y="108"/>
                  </a:cubicBezTo>
                  <a:cubicBezTo>
                    <a:pt x="395" y="108"/>
                    <a:pt x="394" y="108"/>
                    <a:pt x="394" y="108"/>
                  </a:cubicBezTo>
                  <a:cubicBezTo>
                    <a:pt x="394" y="108"/>
                    <a:pt x="394" y="108"/>
                    <a:pt x="394" y="108"/>
                  </a:cubicBezTo>
                  <a:cubicBezTo>
                    <a:pt x="394" y="107"/>
                    <a:pt x="392" y="109"/>
                    <a:pt x="391" y="109"/>
                  </a:cubicBezTo>
                  <a:cubicBezTo>
                    <a:pt x="392" y="109"/>
                    <a:pt x="391" y="110"/>
                    <a:pt x="391" y="110"/>
                  </a:cubicBezTo>
                  <a:cubicBezTo>
                    <a:pt x="390" y="110"/>
                    <a:pt x="391" y="109"/>
                    <a:pt x="391" y="109"/>
                  </a:cubicBezTo>
                  <a:cubicBezTo>
                    <a:pt x="390" y="109"/>
                    <a:pt x="389" y="110"/>
                    <a:pt x="389" y="110"/>
                  </a:cubicBezTo>
                  <a:cubicBezTo>
                    <a:pt x="389" y="109"/>
                    <a:pt x="387" y="110"/>
                    <a:pt x="387" y="110"/>
                  </a:cubicBezTo>
                  <a:cubicBezTo>
                    <a:pt x="387" y="110"/>
                    <a:pt x="387" y="110"/>
                    <a:pt x="387" y="109"/>
                  </a:cubicBezTo>
                  <a:cubicBezTo>
                    <a:pt x="387" y="109"/>
                    <a:pt x="386" y="110"/>
                    <a:pt x="386" y="109"/>
                  </a:cubicBezTo>
                  <a:cubicBezTo>
                    <a:pt x="386" y="110"/>
                    <a:pt x="386" y="110"/>
                    <a:pt x="386" y="110"/>
                  </a:cubicBezTo>
                  <a:cubicBezTo>
                    <a:pt x="386" y="109"/>
                    <a:pt x="387" y="109"/>
                    <a:pt x="387" y="109"/>
                  </a:cubicBezTo>
                  <a:cubicBezTo>
                    <a:pt x="386" y="108"/>
                    <a:pt x="384" y="110"/>
                    <a:pt x="383" y="110"/>
                  </a:cubicBezTo>
                  <a:cubicBezTo>
                    <a:pt x="384" y="110"/>
                    <a:pt x="384" y="110"/>
                    <a:pt x="385" y="109"/>
                  </a:cubicBezTo>
                  <a:cubicBezTo>
                    <a:pt x="385" y="109"/>
                    <a:pt x="385" y="109"/>
                    <a:pt x="385" y="109"/>
                  </a:cubicBezTo>
                  <a:cubicBezTo>
                    <a:pt x="385" y="109"/>
                    <a:pt x="385" y="108"/>
                    <a:pt x="385" y="108"/>
                  </a:cubicBezTo>
                  <a:cubicBezTo>
                    <a:pt x="385" y="108"/>
                    <a:pt x="383" y="109"/>
                    <a:pt x="383" y="110"/>
                  </a:cubicBezTo>
                  <a:cubicBezTo>
                    <a:pt x="382" y="110"/>
                    <a:pt x="380" y="110"/>
                    <a:pt x="380" y="111"/>
                  </a:cubicBezTo>
                  <a:cubicBezTo>
                    <a:pt x="380" y="111"/>
                    <a:pt x="380" y="111"/>
                    <a:pt x="380" y="111"/>
                  </a:cubicBezTo>
                  <a:cubicBezTo>
                    <a:pt x="380" y="112"/>
                    <a:pt x="380" y="112"/>
                    <a:pt x="379" y="112"/>
                  </a:cubicBezTo>
                  <a:cubicBezTo>
                    <a:pt x="379" y="112"/>
                    <a:pt x="379" y="111"/>
                    <a:pt x="380" y="111"/>
                  </a:cubicBezTo>
                  <a:cubicBezTo>
                    <a:pt x="380" y="111"/>
                    <a:pt x="381" y="110"/>
                    <a:pt x="381" y="110"/>
                  </a:cubicBezTo>
                  <a:cubicBezTo>
                    <a:pt x="381" y="109"/>
                    <a:pt x="380" y="110"/>
                    <a:pt x="379" y="111"/>
                  </a:cubicBezTo>
                  <a:cubicBezTo>
                    <a:pt x="379" y="111"/>
                    <a:pt x="378" y="111"/>
                    <a:pt x="378" y="111"/>
                  </a:cubicBezTo>
                  <a:cubicBezTo>
                    <a:pt x="378" y="111"/>
                    <a:pt x="377" y="113"/>
                    <a:pt x="377" y="113"/>
                  </a:cubicBezTo>
                  <a:cubicBezTo>
                    <a:pt x="377" y="112"/>
                    <a:pt x="377" y="112"/>
                    <a:pt x="377" y="112"/>
                  </a:cubicBezTo>
                  <a:cubicBezTo>
                    <a:pt x="377" y="112"/>
                    <a:pt x="377" y="111"/>
                    <a:pt x="376" y="111"/>
                  </a:cubicBezTo>
                  <a:cubicBezTo>
                    <a:pt x="376" y="112"/>
                    <a:pt x="377" y="112"/>
                    <a:pt x="376" y="112"/>
                  </a:cubicBezTo>
                  <a:cubicBezTo>
                    <a:pt x="376" y="113"/>
                    <a:pt x="375" y="113"/>
                    <a:pt x="374" y="113"/>
                  </a:cubicBezTo>
                  <a:cubicBezTo>
                    <a:pt x="375" y="112"/>
                    <a:pt x="375" y="112"/>
                    <a:pt x="374" y="113"/>
                  </a:cubicBezTo>
                  <a:cubicBezTo>
                    <a:pt x="374" y="113"/>
                    <a:pt x="374" y="113"/>
                    <a:pt x="373" y="113"/>
                  </a:cubicBezTo>
                  <a:cubicBezTo>
                    <a:pt x="373" y="114"/>
                    <a:pt x="373" y="113"/>
                    <a:pt x="373" y="113"/>
                  </a:cubicBezTo>
                  <a:cubicBezTo>
                    <a:pt x="372" y="114"/>
                    <a:pt x="372" y="114"/>
                    <a:pt x="372" y="114"/>
                  </a:cubicBezTo>
                  <a:cubicBezTo>
                    <a:pt x="371" y="114"/>
                    <a:pt x="371" y="115"/>
                    <a:pt x="370" y="115"/>
                  </a:cubicBezTo>
                  <a:cubicBezTo>
                    <a:pt x="371" y="114"/>
                    <a:pt x="373" y="113"/>
                    <a:pt x="374" y="112"/>
                  </a:cubicBezTo>
                  <a:cubicBezTo>
                    <a:pt x="372" y="112"/>
                    <a:pt x="371" y="114"/>
                    <a:pt x="369" y="115"/>
                  </a:cubicBezTo>
                  <a:cubicBezTo>
                    <a:pt x="369" y="114"/>
                    <a:pt x="369" y="114"/>
                    <a:pt x="369" y="114"/>
                  </a:cubicBezTo>
                  <a:cubicBezTo>
                    <a:pt x="369" y="114"/>
                    <a:pt x="370" y="114"/>
                    <a:pt x="370" y="113"/>
                  </a:cubicBezTo>
                  <a:cubicBezTo>
                    <a:pt x="370" y="113"/>
                    <a:pt x="369" y="114"/>
                    <a:pt x="369" y="114"/>
                  </a:cubicBezTo>
                  <a:cubicBezTo>
                    <a:pt x="369" y="115"/>
                    <a:pt x="367" y="115"/>
                    <a:pt x="367" y="115"/>
                  </a:cubicBezTo>
                  <a:cubicBezTo>
                    <a:pt x="366" y="115"/>
                    <a:pt x="364" y="116"/>
                    <a:pt x="364" y="116"/>
                  </a:cubicBezTo>
                  <a:cubicBezTo>
                    <a:pt x="364" y="116"/>
                    <a:pt x="362" y="117"/>
                    <a:pt x="362" y="117"/>
                  </a:cubicBezTo>
                  <a:cubicBezTo>
                    <a:pt x="362" y="117"/>
                    <a:pt x="363" y="117"/>
                    <a:pt x="363" y="116"/>
                  </a:cubicBezTo>
                  <a:cubicBezTo>
                    <a:pt x="362" y="116"/>
                    <a:pt x="361" y="116"/>
                    <a:pt x="361" y="117"/>
                  </a:cubicBezTo>
                  <a:cubicBezTo>
                    <a:pt x="362" y="117"/>
                    <a:pt x="361" y="117"/>
                    <a:pt x="360" y="117"/>
                  </a:cubicBezTo>
                  <a:cubicBezTo>
                    <a:pt x="359" y="117"/>
                    <a:pt x="359" y="117"/>
                    <a:pt x="358" y="117"/>
                  </a:cubicBezTo>
                  <a:cubicBezTo>
                    <a:pt x="359" y="117"/>
                    <a:pt x="357" y="117"/>
                    <a:pt x="357" y="117"/>
                  </a:cubicBezTo>
                  <a:cubicBezTo>
                    <a:pt x="357" y="118"/>
                    <a:pt x="357" y="118"/>
                    <a:pt x="357" y="118"/>
                  </a:cubicBezTo>
                  <a:cubicBezTo>
                    <a:pt x="356" y="118"/>
                    <a:pt x="356" y="118"/>
                    <a:pt x="356" y="118"/>
                  </a:cubicBezTo>
                  <a:cubicBezTo>
                    <a:pt x="356" y="117"/>
                    <a:pt x="356" y="117"/>
                    <a:pt x="356" y="117"/>
                  </a:cubicBezTo>
                  <a:cubicBezTo>
                    <a:pt x="356" y="117"/>
                    <a:pt x="355" y="117"/>
                    <a:pt x="355" y="117"/>
                  </a:cubicBezTo>
                  <a:cubicBezTo>
                    <a:pt x="355" y="117"/>
                    <a:pt x="355" y="117"/>
                    <a:pt x="356" y="117"/>
                  </a:cubicBezTo>
                  <a:cubicBezTo>
                    <a:pt x="354" y="117"/>
                    <a:pt x="357" y="116"/>
                    <a:pt x="357" y="116"/>
                  </a:cubicBezTo>
                  <a:cubicBezTo>
                    <a:pt x="357" y="116"/>
                    <a:pt x="357" y="116"/>
                    <a:pt x="357" y="115"/>
                  </a:cubicBezTo>
                  <a:cubicBezTo>
                    <a:pt x="357" y="115"/>
                    <a:pt x="357" y="115"/>
                    <a:pt x="358" y="115"/>
                  </a:cubicBezTo>
                  <a:cubicBezTo>
                    <a:pt x="358" y="115"/>
                    <a:pt x="359" y="115"/>
                    <a:pt x="360" y="114"/>
                  </a:cubicBezTo>
                  <a:cubicBezTo>
                    <a:pt x="361" y="114"/>
                    <a:pt x="362" y="115"/>
                    <a:pt x="362" y="114"/>
                  </a:cubicBezTo>
                  <a:cubicBezTo>
                    <a:pt x="362" y="113"/>
                    <a:pt x="365" y="114"/>
                    <a:pt x="365" y="113"/>
                  </a:cubicBezTo>
                  <a:cubicBezTo>
                    <a:pt x="366" y="112"/>
                    <a:pt x="368" y="112"/>
                    <a:pt x="369" y="111"/>
                  </a:cubicBezTo>
                  <a:cubicBezTo>
                    <a:pt x="368" y="111"/>
                    <a:pt x="367" y="112"/>
                    <a:pt x="366" y="112"/>
                  </a:cubicBezTo>
                  <a:cubicBezTo>
                    <a:pt x="365" y="112"/>
                    <a:pt x="363" y="112"/>
                    <a:pt x="363" y="113"/>
                  </a:cubicBezTo>
                  <a:cubicBezTo>
                    <a:pt x="363" y="113"/>
                    <a:pt x="362" y="113"/>
                    <a:pt x="361" y="112"/>
                  </a:cubicBezTo>
                  <a:cubicBezTo>
                    <a:pt x="361" y="111"/>
                    <a:pt x="363" y="111"/>
                    <a:pt x="364" y="110"/>
                  </a:cubicBezTo>
                  <a:cubicBezTo>
                    <a:pt x="366" y="109"/>
                    <a:pt x="367" y="108"/>
                    <a:pt x="369" y="108"/>
                  </a:cubicBezTo>
                  <a:cubicBezTo>
                    <a:pt x="370" y="107"/>
                    <a:pt x="370" y="107"/>
                    <a:pt x="371" y="107"/>
                  </a:cubicBezTo>
                  <a:cubicBezTo>
                    <a:pt x="372" y="106"/>
                    <a:pt x="372" y="106"/>
                    <a:pt x="373" y="105"/>
                  </a:cubicBezTo>
                  <a:cubicBezTo>
                    <a:pt x="375" y="105"/>
                    <a:pt x="375" y="103"/>
                    <a:pt x="376" y="102"/>
                  </a:cubicBezTo>
                  <a:cubicBezTo>
                    <a:pt x="377" y="101"/>
                    <a:pt x="379" y="101"/>
                    <a:pt x="380" y="101"/>
                  </a:cubicBezTo>
                  <a:cubicBezTo>
                    <a:pt x="381" y="101"/>
                    <a:pt x="383" y="100"/>
                    <a:pt x="384" y="100"/>
                  </a:cubicBezTo>
                  <a:cubicBezTo>
                    <a:pt x="385" y="99"/>
                    <a:pt x="388" y="98"/>
                    <a:pt x="389" y="99"/>
                  </a:cubicBezTo>
                  <a:cubicBezTo>
                    <a:pt x="388" y="100"/>
                    <a:pt x="389" y="100"/>
                    <a:pt x="390" y="100"/>
                  </a:cubicBezTo>
                  <a:cubicBezTo>
                    <a:pt x="390" y="100"/>
                    <a:pt x="391" y="100"/>
                    <a:pt x="392" y="100"/>
                  </a:cubicBezTo>
                  <a:cubicBezTo>
                    <a:pt x="392" y="99"/>
                    <a:pt x="392" y="99"/>
                    <a:pt x="393" y="100"/>
                  </a:cubicBezTo>
                  <a:cubicBezTo>
                    <a:pt x="393" y="100"/>
                    <a:pt x="393" y="100"/>
                    <a:pt x="393" y="100"/>
                  </a:cubicBezTo>
                  <a:cubicBezTo>
                    <a:pt x="394" y="100"/>
                    <a:pt x="395" y="101"/>
                    <a:pt x="397" y="101"/>
                  </a:cubicBezTo>
                  <a:cubicBezTo>
                    <a:pt x="397" y="101"/>
                    <a:pt x="397" y="100"/>
                    <a:pt x="396" y="100"/>
                  </a:cubicBezTo>
                  <a:cubicBezTo>
                    <a:pt x="396" y="100"/>
                    <a:pt x="395" y="100"/>
                    <a:pt x="395" y="100"/>
                  </a:cubicBezTo>
                  <a:cubicBezTo>
                    <a:pt x="395" y="100"/>
                    <a:pt x="395" y="99"/>
                    <a:pt x="394" y="99"/>
                  </a:cubicBezTo>
                  <a:cubicBezTo>
                    <a:pt x="393" y="99"/>
                    <a:pt x="393" y="98"/>
                    <a:pt x="392" y="98"/>
                  </a:cubicBezTo>
                  <a:cubicBezTo>
                    <a:pt x="392" y="97"/>
                    <a:pt x="394" y="97"/>
                    <a:pt x="394" y="97"/>
                  </a:cubicBezTo>
                  <a:cubicBezTo>
                    <a:pt x="396" y="96"/>
                    <a:pt x="397" y="96"/>
                    <a:pt x="398" y="95"/>
                  </a:cubicBezTo>
                  <a:cubicBezTo>
                    <a:pt x="399" y="95"/>
                    <a:pt x="400" y="95"/>
                    <a:pt x="401" y="95"/>
                  </a:cubicBezTo>
                  <a:cubicBezTo>
                    <a:pt x="401" y="95"/>
                    <a:pt x="402" y="95"/>
                    <a:pt x="402" y="94"/>
                  </a:cubicBezTo>
                  <a:cubicBezTo>
                    <a:pt x="400" y="94"/>
                    <a:pt x="398" y="95"/>
                    <a:pt x="396" y="95"/>
                  </a:cubicBezTo>
                  <a:cubicBezTo>
                    <a:pt x="395" y="96"/>
                    <a:pt x="395" y="97"/>
                    <a:pt x="394" y="97"/>
                  </a:cubicBezTo>
                  <a:cubicBezTo>
                    <a:pt x="393" y="97"/>
                    <a:pt x="392" y="97"/>
                    <a:pt x="392" y="96"/>
                  </a:cubicBezTo>
                  <a:cubicBezTo>
                    <a:pt x="391" y="97"/>
                    <a:pt x="391" y="97"/>
                    <a:pt x="390" y="97"/>
                  </a:cubicBezTo>
                  <a:cubicBezTo>
                    <a:pt x="390" y="96"/>
                    <a:pt x="391" y="96"/>
                    <a:pt x="391" y="96"/>
                  </a:cubicBezTo>
                  <a:cubicBezTo>
                    <a:pt x="391" y="96"/>
                    <a:pt x="390" y="96"/>
                    <a:pt x="390" y="96"/>
                  </a:cubicBezTo>
                  <a:cubicBezTo>
                    <a:pt x="390" y="96"/>
                    <a:pt x="390" y="96"/>
                    <a:pt x="389" y="96"/>
                  </a:cubicBezTo>
                  <a:cubicBezTo>
                    <a:pt x="388" y="97"/>
                    <a:pt x="386" y="97"/>
                    <a:pt x="385" y="97"/>
                  </a:cubicBezTo>
                  <a:cubicBezTo>
                    <a:pt x="384" y="98"/>
                    <a:pt x="384" y="98"/>
                    <a:pt x="383" y="98"/>
                  </a:cubicBezTo>
                  <a:cubicBezTo>
                    <a:pt x="382" y="99"/>
                    <a:pt x="382" y="99"/>
                    <a:pt x="381" y="99"/>
                  </a:cubicBezTo>
                  <a:cubicBezTo>
                    <a:pt x="379" y="99"/>
                    <a:pt x="378" y="100"/>
                    <a:pt x="376" y="100"/>
                  </a:cubicBezTo>
                  <a:cubicBezTo>
                    <a:pt x="376" y="100"/>
                    <a:pt x="375" y="100"/>
                    <a:pt x="375" y="101"/>
                  </a:cubicBezTo>
                  <a:cubicBezTo>
                    <a:pt x="375" y="101"/>
                    <a:pt x="375" y="102"/>
                    <a:pt x="374" y="102"/>
                  </a:cubicBezTo>
                  <a:cubicBezTo>
                    <a:pt x="374" y="102"/>
                    <a:pt x="374" y="102"/>
                    <a:pt x="373" y="102"/>
                  </a:cubicBezTo>
                  <a:cubicBezTo>
                    <a:pt x="373" y="102"/>
                    <a:pt x="372" y="102"/>
                    <a:pt x="371" y="102"/>
                  </a:cubicBezTo>
                  <a:cubicBezTo>
                    <a:pt x="370" y="103"/>
                    <a:pt x="369" y="103"/>
                    <a:pt x="368" y="104"/>
                  </a:cubicBezTo>
                  <a:cubicBezTo>
                    <a:pt x="367" y="104"/>
                    <a:pt x="365" y="105"/>
                    <a:pt x="366" y="105"/>
                  </a:cubicBezTo>
                  <a:cubicBezTo>
                    <a:pt x="366" y="106"/>
                    <a:pt x="365" y="105"/>
                    <a:pt x="365" y="106"/>
                  </a:cubicBezTo>
                  <a:cubicBezTo>
                    <a:pt x="364" y="106"/>
                    <a:pt x="364" y="106"/>
                    <a:pt x="363" y="106"/>
                  </a:cubicBezTo>
                  <a:cubicBezTo>
                    <a:pt x="363" y="107"/>
                    <a:pt x="362" y="107"/>
                    <a:pt x="361" y="107"/>
                  </a:cubicBezTo>
                  <a:cubicBezTo>
                    <a:pt x="361" y="107"/>
                    <a:pt x="360" y="107"/>
                    <a:pt x="360" y="107"/>
                  </a:cubicBezTo>
                  <a:cubicBezTo>
                    <a:pt x="360" y="107"/>
                    <a:pt x="360" y="107"/>
                    <a:pt x="360" y="107"/>
                  </a:cubicBezTo>
                  <a:cubicBezTo>
                    <a:pt x="360" y="106"/>
                    <a:pt x="360" y="106"/>
                    <a:pt x="360" y="107"/>
                  </a:cubicBezTo>
                  <a:cubicBezTo>
                    <a:pt x="361" y="106"/>
                    <a:pt x="359" y="106"/>
                    <a:pt x="358" y="106"/>
                  </a:cubicBezTo>
                  <a:cubicBezTo>
                    <a:pt x="358" y="106"/>
                    <a:pt x="360" y="106"/>
                    <a:pt x="360" y="106"/>
                  </a:cubicBezTo>
                  <a:cubicBezTo>
                    <a:pt x="360" y="107"/>
                    <a:pt x="359" y="107"/>
                    <a:pt x="359" y="107"/>
                  </a:cubicBezTo>
                  <a:cubicBezTo>
                    <a:pt x="359" y="107"/>
                    <a:pt x="360" y="107"/>
                    <a:pt x="360" y="108"/>
                  </a:cubicBezTo>
                  <a:cubicBezTo>
                    <a:pt x="360" y="108"/>
                    <a:pt x="360" y="108"/>
                    <a:pt x="359" y="109"/>
                  </a:cubicBezTo>
                  <a:cubicBezTo>
                    <a:pt x="359" y="109"/>
                    <a:pt x="358" y="110"/>
                    <a:pt x="357" y="110"/>
                  </a:cubicBezTo>
                  <a:cubicBezTo>
                    <a:pt x="355" y="111"/>
                    <a:pt x="353" y="110"/>
                    <a:pt x="351" y="111"/>
                  </a:cubicBezTo>
                  <a:cubicBezTo>
                    <a:pt x="352" y="111"/>
                    <a:pt x="353" y="111"/>
                    <a:pt x="354" y="111"/>
                  </a:cubicBezTo>
                  <a:cubicBezTo>
                    <a:pt x="353" y="112"/>
                    <a:pt x="351" y="113"/>
                    <a:pt x="350" y="113"/>
                  </a:cubicBezTo>
                  <a:cubicBezTo>
                    <a:pt x="350" y="113"/>
                    <a:pt x="350" y="113"/>
                    <a:pt x="350" y="112"/>
                  </a:cubicBezTo>
                  <a:cubicBezTo>
                    <a:pt x="349" y="113"/>
                    <a:pt x="349" y="113"/>
                    <a:pt x="348" y="113"/>
                  </a:cubicBezTo>
                  <a:cubicBezTo>
                    <a:pt x="349" y="113"/>
                    <a:pt x="349" y="112"/>
                    <a:pt x="350" y="112"/>
                  </a:cubicBezTo>
                  <a:cubicBezTo>
                    <a:pt x="350" y="112"/>
                    <a:pt x="350" y="112"/>
                    <a:pt x="350" y="111"/>
                  </a:cubicBezTo>
                  <a:cubicBezTo>
                    <a:pt x="349" y="112"/>
                    <a:pt x="348" y="113"/>
                    <a:pt x="347" y="113"/>
                  </a:cubicBezTo>
                  <a:cubicBezTo>
                    <a:pt x="347" y="113"/>
                    <a:pt x="347" y="113"/>
                    <a:pt x="347" y="112"/>
                  </a:cubicBezTo>
                  <a:cubicBezTo>
                    <a:pt x="347" y="112"/>
                    <a:pt x="346" y="113"/>
                    <a:pt x="346" y="113"/>
                  </a:cubicBezTo>
                  <a:cubicBezTo>
                    <a:pt x="347" y="113"/>
                    <a:pt x="347" y="113"/>
                    <a:pt x="346" y="114"/>
                  </a:cubicBezTo>
                  <a:cubicBezTo>
                    <a:pt x="345" y="114"/>
                    <a:pt x="344" y="113"/>
                    <a:pt x="344" y="114"/>
                  </a:cubicBezTo>
                  <a:cubicBezTo>
                    <a:pt x="344" y="114"/>
                    <a:pt x="344" y="114"/>
                    <a:pt x="344" y="114"/>
                  </a:cubicBezTo>
                  <a:cubicBezTo>
                    <a:pt x="343" y="115"/>
                    <a:pt x="343" y="115"/>
                    <a:pt x="342" y="115"/>
                  </a:cubicBezTo>
                  <a:cubicBezTo>
                    <a:pt x="342" y="115"/>
                    <a:pt x="340" y="116"/>
                    <a:pt x="339" y="116"/>
                  </a:cubicBezTo>
                  <a:cubicBezTo>
                    <a:pt x="340" y="116"/>
                    <a:pt x="340" y="116"/>
                    <a:pt x="341" y="116"/>
                  </a:cubicBezTo>
                  <a:cubicBezTo>
                    <a:pt x="340" y="116"/>
                    <a:pt x="339" y="116"/>
                    <a:pt x="338" y="116"/>
                  </a:cubicBezTo>
                  <a:cubicBezTo>
                    <a:pt x="338" y="117"/>
                    <a:pt x="338" y="117"/>
                    <a:pt x="337" y="117"/>
                  </a:cubicBezTo>
                  <a:cubicBezTo>
                    <a:pt x="337" y="117"/>
                    <a:pt x="336" y="117"/>
                    <a:pt x="336" y="118"/>
                  </a:cubicBezTo>
                  <a:cubicBezTo>
                    <a:pt x="336" y="118"/>
                    <a:pt x="336" y="118"/>
                    <a:pt x="336" y="118"/>
                  </a:cubicBezTo>
                  <a:cubicBezTo>
                    <a:pt x="336" y="118"/>
                    <a:pt x="335" y="119"/>
                    <a:pt x="335" y="119"/>
                  </a:cubicBezTo>
                  <a:cubicBezTo>
                    <a:pt x="335" y="119"/>
                    <a:pt x="336" y="119"/>
                    <a:pt x="336" y="119"/>
                  </a:cubicBezTo>
                  <a:cubicBezTo>
                    <a:pt x="336" y="119"/>
                    <a:pt x="337" y="118"/>
                    <a:pt x="338" y="119"/>
                  </a:cubicBezTo>
                  <a:cubicBezTo>
                    <a:pt x="338" y="119"/>
                    <a:pt x="339" y="118"/>
                    <a:pt x="339" y="119"/>
                  </a:cubicBezTo>
                  <a:cubicBezTo>
                    <a:pt x="339" y="120"/>
                    <a:pt x="340" y="119"/>
                    <a:pt x="340" y="119"/>
                  </a:cubicBezTo>
                  <a:cubicBezTo>
                    <a:pt x="340" y="119"/>
                    <a:pt x="340" y="120"/>
                    <a:pt x="340" y="120"/>
                  </a:cubicBezTo>
                  <a:cubicBezTo>
                    <a:pt x="340" y="120"/>
                    <a:pt x="340" y="121"/>
                    <a:pt x="340" y="121"/>
                  </a:cubicBezTo>
                  <a:cubicBezTo>
                    <a:pt x="340" y="121"/>
                    <a:pt x="340" y="121"/>
                    <a:pt x="340" y="121"/>
                  </a:cubicBezTo>
                  <a:cubicBezTo>
                    <a:pt x="340" y="121"/>
                    <a:pt x="340" y="121"/>
                    <a:pt x="339" y="121"/>
                  </a:cubicBezTo>
                  <a:cubicBezTo>
                    <a:pt x="339" y="121"/>
                    <a:pt x="339" y="121"/>
                    <a:pt x="338" y="122"/>
                  </a:cubicBezTo>
                  <a:cubicBezTo>
                    <a:pt x="337" y="122"/>
                    <a:pt x="336" y="122"/>
                    <a:pt x="336" y="123"/>
                  </a:cubicBezTo>
                  <a:cubicBezTo>
                    <a:pt x="335" y="123"/>
                    <a:pt x="334" y="123"/>
                    <a:pt x="333" y="123"/>
                  </a:cubicBezTo>
                  <a:cubicBezTo>
                    <a:pt x="332" y="123"/>
                    <a:pt x="332" y="124"/>
                    <a:pt x="331" y="124"/>
                  </a:cubicBezTo>
                  <a:cubicBezTo>
                    <a:pt x="331" y="124"/>
                    <a:pt x="330" y="125"/>
                    <a:pt x="330" y="125"/>
                  </a:cubicBezTo>
                  <a:cubicBezTo>
                    <a:pt x="329" y="125"/>
                    <a:pt x="329" y="125"/>
                    <a:pt x="329" y="125"/>
                  </a:cubicBezTo>
                  <a:cubicBezTo>
                    <a:pt x="329" y="125"/>
                    <a:pt x="329" y="125"/>
                    <a:pt x="329" y="125"/>
                  </a:cubicBezTo>
                  <a:cubicBezTo>
                    <a:pt x="329" y="126"/>
                    <a:pt x="327" y="126"/>
                    <a:pt x="327" y="126"/>
                  </a:cubicBezTo>
                  <a:cubicBezTo>
                    <a:pt x="326" y="126"/>
                    <a:pt x="325" y="126"/>
                    <a:pt x="324" y="127"/>
                  </a:cubicBezTo>
                  <a:cubicBezTo>
                    <a:pt x="325" y="127"/>
                    <a:pt x="326" y="126"/>
                    <a:pt x="327" y="126"/>
                  </a:cubicBezTo>
                  <a:cubicBezTo>
                    <a:pt x="327" y="127"/>
                    <a:pt x="326" y="127"/>
                    <a:pt x="325" y="127"/>
                  </a:cubicBezTo>
                  <a:cubicBezTo>
                    <a:pt x="326" y="127"/>
                    <a:pt x="326" y="127"/>
                    <a:pt x="326" y="127"/>
                  </a:cubicBezTo>
                  <a:cubicBezTo>
                    <a:pt x="326" y="127"/>
                    <a:pt x="324" y="128"/>
                    <a:pt x="324" y="128"/>
                  </a:cubicBezTo>
                  <a:cubicBezTo>
                    <a:pt x="324" y="128"/>
                    <a:pt x="324" y="128"/>
                    <a:pt x="324" y="128"/>
                  </a:cubicBezTo>
                  <a:cubicBezTo>
                    <a:pt x="323" y="128"/>
                    <a:pt x="323" y="129"/>
                    <a:pt x="323" y="129"/>
                  </a:cubicBezTo>
                  <a:cubicBezTo>
                    <a:pt x="322" y="129"/>
                    <a:pt x="323" y="128"/>
                    <a:pt x="323" y="128"/>
                  </a:cubicBezTo>
                  <a:cubicBezTo>
                    <a:pt x="323" y="128"/>
                    <a:pt x="322" y="128"/>
                    <a:pt x="322" y="128"/>
                  </a:cubicBezTo>
                  <a:cubicBezTo>
                    <a:pt x="322" y="129"/>
                    <a:pt x="322" y="129"/>
                    <a:pt x="321" y="128"/>
                  </a:cubicBezTo>
                  <a:cubicBezTo>
                    <a:pt x="321" y="128"/>
                    <a:pt x="321" y="129"/>
                    <a:pt x="321" y="129"/>
                  </a:cubicBezTo>
                  <a:cubicBezTo>
                    <a:pt x="321" y="129"/>
                    <a:pt x="320" y="129"/>
                    <a:pt x="320" y="129"/>
                  </a:cubicBezTo>
                  <a:cubicBezTo>
                    <a:pt x="320" y="129"/>
                    <a:pt x="320" y="129"/>
                    <a:pt x="320" y="129"/>
                  </a:cubicBezTo>
                  <a:cubicBezTo>
                    <a:pt x="319" y="129"/>
                    <a:pt x="319" y="129"/>
                    <a:pt x="318" y="129"/>
                  </a:cubicBezTo>
                  <a:cubicBezTo>
                    <a:pt x="318" y="129"/>
                    <a:pt x="317" y="129"/>
                    <a:pt x="317" y="129"/>
                  </a:cubicBezTo>
                  <a:cubicBezTo>
                    <a:pt x="316" y="129"/>
                    <a:pt x="316" y="130"/>
                    <a:pt x="315" y="130"/>
                  </a:cubicBezTo>
                  <a:cubicBezTo>
                    <a:pt x="315" y="130"/>
                    <a:pt x="315" y="130"/>
                    <a:pt x="314" y="131"/>
                  </a:cubicBezTo>
                  <a:cubicBezTo>
                    <a:pt x="314" y="131"/>
                    <a:pt x="313" y="131"/>
                    <a:pt x="313" y="131"/>
                  </a:cubicBezTo>
                  <a:cubicBezTo>
                    <a:pt x="313" y="131"/>
                    <a:pt x="313" y="131"/>
                    <a:pt x="312" y="131"/>
                  </a:cubicBezTo>
                  <a:cubicBezTo>
                    <a:pt x="312" y="131"/>
                    <a:pt x="312" y="131"/>
                    <a:pt x="312" y="131"/>
                  </a:cubicBezTo>
                  <a:cubicBezTo>
                    <a:pt x="312" y="132"/>
                    <a:pt x="311" y="131"/>
                    <a:pt x="311" y="132"/>
                  </a:cubicBezTo>
                  <a:cubicBezTo>
                    <a:pt x="311" y="132"/>
                    <a:pt x="310" y="132"/>
                    <a:pt x="310" y="132"/>
                  </a:cubicBezTo>
                  <a:cubicBezTo>
                    <a:pt x="310" y="132"/>
                    <a:pt x="309" y="132"/>
                    <a:pt x="309" y="132"/>
                  </a:cubicBezTo>
                  <a:cubicBezTo>
                    <a:pt x="309" y="132"/>
                    <a:pt x="308" y="132"/>
                    <a:pt x="308" y="133"/>
                  </a:cubicBezTo>
                  <a:cubicBezTo>
                    <a:pt x="308" y="133"/>
                    <a:pt x="307" y="133"/>
                    <a:pt x="306" y="133"/>
                  </a:cubicBezTo>
                  <a:cubicBezTo>
                    <a:pt x="306" y="133"/>
                    <a:pt x="306" y="134"/>
                    <a:pt x="305" y="134"/>
                  </a:cubicBezTo>
                  <a:cubicBezTo>
                    <a:pt x="305" y="134"/>
                    <a:pt x="305" y="134"/>
                    <a:pt x="305" y="134"/>
                  </a:cubicBezTo>
                  <a:cubicBezTo>
                    <a:pt x="305" y="134"/>
                    <a:pt x="304" y="134"/>
                    <a:pt x="304" y="134"/>
                  </a:cubicBezTo>
                  <a:cubicBezTo>
                    <a:pt x="304" y="134"/>
                    <a:pt x="304" y="134"/>
                    <a:pt x="303" y="134"/>
                  </a:cubicBezTo>
                  <a:cubicBezTo>
                    <a:pt x="303" y="134"/>
                    <a:pt x="303" y="134"/>
                    <a:pt x="303" y="134"/>
                  </a:cubicBezTo>
                  <a:cubicBezTo>
                    <a:pt x="303" y="134"/>
                    <a:pt x="302" y="134"/>
                    <a:pt x="302" y="134"/>
                  </a:cubicBezTo>
                  <a:cubicBezTo>
                    <a:pt x="302" y="134"/>
                    <a:pt x="302" y="134"/>
                    <a:pt x="302" y="134"/>
                  </a:cubicBezTo>
                  <a:cubicBezTo>
                    <a:pt x="302" y="135"/>
                    <a:pt x="301" y="136"/>
                    <a:pt x="301" y="135"/>
                  </a:cubicBezTo>
                  <a:cubicBezTo>
                    <a:pt x="301" y="134"/>
                    <a:pt x="300" y="135"/>
                    <a:pt x="300" y="135"/>
                  </a:cubicBezTo>
                  <a:cubicBezTo>
                    <a:pt x="298" y="136"/>
                    <a:pt x="297" y="136"/>
                    <a:pt x="296" y="137"/>
                  </a:cubicBezTo>
                  <a:cubicBezTo>
                    <a:pt x="296" y="137"/>
                    <a:pt x="297" y="136"/>
                    <a:pt x="298" y="137"/>
                  </a:cubicBezTo>
                  <a:cubicBezTo>
                    <a:pt x="297" y="137"/>
                    <a:pt x="296" y="137"/>
                    <a:pt x="296" y="137"/>
                  </a:cubicBezTo>
                  <a:cubicBezTo>
                    <a:pt x="297" y="138"/>
                    <a:pt x="295" y="138"/>
                    <a:pt x="294" y="139"/>
                  </a:cubicBezTo>
                  <a:cubicBezTo>
                    <a:pt x="294" y="139"/>
                    <a:pt x="293" y="139"/>
                    <a:pt x="293" y="139"/>
                  </a:cubicBezTo>
                  <a:cubicBezTo>
                    <a:pt x="293" y="139"/>
                    <a:pt x="293" y="139"/>
                    <a:pt x="292" y="139"/>
                  </a:cubicBezTo>
                  <a:cubicBezTo>
                    <a:pt x="292" y="139"/>
                    <a:pt x="292" y="140"/>
                    <a:pt x="292" y="140"/>
                  </a:cubicBezTo>
                  <a:cubicBezTo>
                    <a:pt x="291" y="140"/>
                    <a:pt x="292" y="139"/>
                    <a:pt x="291" y="139"/>
                  </a:cubicBezTo>
                  <a:cubicBezTo>
                    <a:pt x="291" y="139"/>
                    <a:pt x="289" y="141"/>
                    <a:pt x="289" y="141"/>
                  </a:cubicBezTo>
                  <a:cubicBezTo>
                    <a:pt x="289" y="139"/>
                    <a:pt x="288" y="141"/>
                    <a:pt x="288" y="141"/>
                  </a:cubicBezTo>
                  <a:cubicBezTo>
                    <a:pt x="287" y="141"/>
                    <a:pt x="287" y="141"/>
                    <a:pt x="286" y="141"/>
                  </a:cubicBezTo>
                  <a:cubicBezTo>
                    <a:pt x="286" y="141"/>
                    <a:pt x="286" y="141"/>
                    <a:pt x="286" y="141"/>
                  </a:cubicBezTo>
                  <a:cubicBezTo>
                    <a:pt x="285" y="142"/>
                    <a:pt x="285" y="142"/>
                    <a:pt x="284" y="142"/>
                  </a:cubicBezTo>
                  <a:cubicBezTo>
                    <a:pt x="284" y="142"/>
                    <a:pt x="285" y="141"/>
                    <a:pt x="284" y="141"/>
                  </a:cubicBezTo>
                  <a:cubicBezTo>
                    <a:pt x="283" y="141"/>
                    <a:pt x="283" y="141"/>
                    <a:pt x="283" y="142"/>
                  </a:cubicBezTo>
                  <a:cubicBezTo>
                    <a:pt x="283" y="142"/>
                    <a:pt x="282" y="142"/>
                    <a:pt x="282" y="142"/>
                  </a:cubicBezTo>
                  <a:cubicBezTo>
                    <a:pt x="282" y="142"/>
                    <a:pt x="281" y="142"/>
                    <a:pt x="281" y="143"/>
                  </a:cubicBezTo>
                  <a:cubicBezTo>
                    <a:pt x="280" y="143"/>
                    <a:pt x="281" y="143"/>
                    <a:pt x="281" y="143"/>
                  </a:cubicBezTo>
                  <a:cubicBezTo>
                    <a:pt x="281" y="144"/>
                    <a:pt x="279" y="144"/>
                    <a:pt x="279" y="144"/>
                  </a:cubicBezTo>
                  <a:cubicBezTo>
                    <a:pt x="279" y="144"/>
                    <a:pt x="279" y="143"/>
                    <a:pt x="279" y="143"/>
                  </a:cubicBezTo>
                  <a:cubicBezTo>
                    <a:pt x="279" y="143"/>
                    <a:pt x="278" y="143"/>
                    <a:pt x="278" y="143"/>
                  </a:cubicBezTo>
                  <a:cubicBezTo>
                    <a:pt x="277" y="144"/>
                    <a:pt x="275" y="144"/>
                    <a:pt x="274" y="145"/>
                  </a:cubicBezTo>
                  <a:cubicBezTo>
                    <a:pt x="275" y="145"/>
                    <a:pt x="276" y="144"/>
                    <a:pt x="277" y="144"/>
                  </a:cubicBezTo>
                  <a:cubicBezTo>
                    <a:pt x="277" y="145"/>
                    <a:pt x="276" y="145"/>
                    <a:pt x="275" y="145"/>
                  </a:cubicBezTo>
                  <a:cubicBezTo>
                    <a:pt x="275" y="145"/>
                    <a:pt x="275" y="145"/>
                    <a:pt x="274" y="145"/>
                  </a:cubicBezTo>
                  <a:cubicBezTo>
                    <a:pt x="274" y="145"/>
                    <a:pt x="273" y="145"/>
                    <a:pt x="274" y="145"/>
                  </a:cubicBezTo>
                  <a:cubicBezTo>
                    <a:pt x="273" y="146"/>
                    <a:pt x="272" y="145"/>
                    <a:pt x="271" y="145"/>
                  </a:cubicBezTo>
                  <a:cubicBezTo>
                    <a:pt x="270" y="146"/>
                    <a:pt x="269" y="146"/>
                    <a:pt x="269" y="147"/>
                  </a:cubicBezTo>
                  <a:cubicBezTo>
                    <a:pt x="268" y="147"/>
                    <a:pt x="267" y="147"/>
                    <a:pt x="267" y="147"/>
                  </a:cubicBezTo>
                  <a:cubicBezTo>
                    <a:pt x="267" y="148"/>
                    <a:pt x="269" y="146"/>
                    <a:pt x="269" y="146"/>
                  </a:cubicBezTo>
                  <a:cubicBezTo>
                    <a:pt x="269" y="147"/>
                    <a:pt x="270" y="146"/>
                    <a:pt x="269" y="147"/>
                  </a:cubicBezTo>
                  <a:cubicBezTo>
                    <a:pt x="270" y="147"/>
                    <a:pt x="270" y="147"/>
                    <a:pt x="271" y="147"/>
                  </a:cubicBezTo>
                  <a:cubicBezTo>
                    <a:pt x="270" y="148"/>
                    <a:pt x="269" y="147"/>
                    <a:pt x="268" y="148"/>
                  </a:cubicBezTo>
                  <a:cubicBezTo>
                    <a:pt x="268" y="148"/>
                    <a:pt x="269" y="148"/>
                    <a:pt x="269" y="148"/>
                  </a:cubicBezTo>
                  <a:cubicBezTo>
                    <a:pt x="269" y="148"/>
                    <a:pt x="269" y="148"/>
                    <a:pt x="269" y="148"/>
                  </a:cubicBezTo>
                  <a:cubicBezTo>
                    <a:pt x="269" y="148"/>
                    <a:pt x="270" y="148"/>
                    <a:pt x="271" y="148"/>
                  </a:cubicBezTo>
                  <a:cubicBezTo>
                    <a:pt x="270" y="148"/>
                    <a:pt x="269" y="148"/>
                    <a:pt x="269" y="148"/>
                  </a:cubicBezTo>
                  <a:cubicBezTo>
                    <a:pt x="268" y="148"/>
                    <a:pt x="267" y="149"/>
                    <a:pt x="268" y="148"/>
                  </a:cubicBezTo>
                  <a:cubicBezTo>
                    <a:pt x="267" y="148"/>
                    <a:pt x="267" y="149"/>
                    <a:pt x="267" y="149"/>
                  </a:cubicBezTo>
                  <a:cubicBezTo>
                    <a:pt x="267" y="149"/>
                    <a:pt x="267" y="149"/>
                    <a:pt x="267" y="149"/>
                  </a:cubicBezTo>
                  <a:cubicBezTo>
                    <a:pt x="266" y="149"/>
                    <a:pt x="265" y="150"/>
                    <a:pt x="266" y="150"/>
                  </a:cubicBezTo>
                  <a:cubicBezTo>
                    <a:pt x="266" y="150"/>
                    <a:pt x="266" y="150"/>
                    <a:pt x="266" y="150"/>
                  </a:cubicBezTo>
                  <a:cubicBezTo>
                    <a:pt x="266" y="150"/>
                    <a:pt x="266" y="150"/>
                    <a:pt x="266" y="150"/>
                  </a:cubicBezTo>
                  <a:cubicBezTo>
                    <a:pt x="266" y="150"/>
                    <a:pt x="266" y="150"/>
                    <a:pt x="266" y="150"/>
                  </a:cubicBezTo>
                  <a:cubicBezTo>
                    <a:pt x="265" y="150"/>
                    <a:pt x="265" y="150"/>
                    <a:pt x="265" y="150"/>
                  </a:cubicBezTo>
                  <a:cubicBezTo>
                    <a:pt x="265" y="150"/>
                    <a:pt x="265" y="150"/>
                    <a:pt x="266" y="149"/>
                  </a:cubicBezTo>
                  <a:cubicBezTo>
                    <a:pt x="265" y="150"/>
                    <a:pt x="265" y="150"/>
                    <a:pt x="265" y="150"/>
                  </a:cubicBezTo>
                  <a:cubicBezTo>
                    <a:pt x="265" y="149"/>
                    <a:pt x="267" y="148"/>
                    <a:pt x="267" y="148"/>
                  </a:cubicBezTo>
                  <a:cubicBezTo>
                    <a:pt x="267" y="148"/>
                    <a:pt x="266" y="148"/>
                    <a:pt x="266" y="148"/>
                  </a:cubicBezTo>
                  <a:cubicBezTo>
                    <a:pt x="266" y="148"/>
                    <a:pt x="266" y="149"/>
                    <a:pt x="265" y="149"/>
                  </a:cubicBezTo>
                  <a:cubicBezTo>
                    <a:pt x="265" y="149"/>
                    <a:pt x="265" y="149"/>
                    <a:pt x="265" y="149"/>
                  </a:cubicBezTo>
                  <a:cubicBezTo>
                    <a:pt x="265" y="149"/>
                    <a:pt x="265" y="149"/>
                    <a:pt x="265" y="149"/>
                  </a:cubicBezTo>
                  <a:cubicBezTo>
                    <a:pt x="264" y="149"/>
                    <a:pt x="264" y="149"/>
                    <a:pt x="264" y="150"/>
                  </a:cubicBezTo>
                  <a:cubicBezTo>
                    <a:pt x="265" y="150"/>
                    <a:pt x="263" y="151"/>
                    <a:pt x="263" y="150"/>
                  </a:cubicBezTo>
                  <a:cubicBezTo>
                    <a:pt x="263" y="150"/>
                    <a:pt x="263" y="150"/>
                    <a:pt x="263" y="150"/>
                  </a:cubicBezTo>
                  <a:cubicBezTo>
                    <a:pt x="263" y="149"/>
                    <a:pt x="260" y="151"/>
                    <a:pt x="260" y="151"/>
                  </a:cubicBezTo>
                  <a:cubicBezTo>
                    <a:pt x="260" y="151"/>
                    <a:pt x="260" y="151"/>
                    <a:pt x="260" y="151"/>
                  </a:cubicBezTo>
                  <a:cubicBezTo>
                    <a:pt x="260" y="151"/>
                    <a:pt x="259" y="151"/>
                    <a:pt x="259" y="151"/>
                  </a:cubicBezTo>
                  <a:cubicBezTo>
                    <a:pt x="258" y="151"/>
                    <a:pt x="258" y="151"/>
                    <a:pt x="257" y="151"/>
                  </a:cubicBezTo>
                  <a:cubicBezTo>
                    <a:pt x="257" y="151"/>
                    <a:pt x="255" y="152"/>
                    <a:pt x="255" y="152"/>
                  </a:cubicBezTo>
                  <a:cubicBezTo>
                    <a:pt x="255" y="152"/>
                    <a:pt x="256" y="151"/>
                    <a:pt x="256" y="151"/>
                  </a:cubicBezTo>
                  <a:cubicBezTo>
                    <a:pt x="255" y="151"/>
                    <a:pt x="254" y="152"/>
                    <a:pt x="254" y="153"/>
                  </a:cubicBezTo>
                  <a:cubicBezTo>
                    <a:pt x="253" y="153"/>
                    <a:pt x="252" y="155"/>
                    <a:pt x="250" y="154"/>
                  </a:cubicBezTo>
                  <a:cubicBezTo>
                    <a:pt x="250" y="154"/>
                    <a:pt x="251" y="154"/>
                    <a:pt x="250" y="154"/>
                  </a:cubicBezTo>
                  <a:cubicBezTo>
                    <a:pt x="251" y="154"/>
                    <a:pt x="251" y="154"/>
                    <a:pt x="252" y="154"/>
                  </a:cubicBezTo>
                  <a:cubicBezTo>
                    <a:pt x="252" y="154"/>
                    <a:pt x="252" y="154"/>
                    <a:pt x="252" y="153"/>
                  </a:cubicBezTo>
                  <a:cubicBezTo>
                    <a:pt x="252" y="153"/>
                    <a:pt x="254" y="152"/>
                    <a:pt x="254" y="152"/>
                  </a:cubicBezTo>
                  <a:cubicBezTo>
                    <a:pt x="253" y="151"/>
                    <a:pt x="252" y="152"/>
                    <a:pt x="252" y="152"/>
                  </a:cubicBezTo>
                  <a:cubicBezTo>
                    <a:pt x="252" y="152"/>
                    <a:pt x="251" y="152"/>
                    <a:pt x="251" y="152"/>
                  </a:cubicBezTo>
                  <a:cubicBezTo>
                    <a:pt x="251" y="152"/>
                    <a:pt x="251" y="152"/>
                    <a:pt x="251" y="152"/>
                  </a:cubicBezTo>
                  <a:cubicBezTo>
                    <a:pt x="250" y="152"/>
                    <a:pt x="250" y="152"/>
                    <a:pt x="250" y="153"/>
                  </a:cubicBezTo>
                  <a:cubicBezTo>
                    <a:pt x="250" y="153"/>
                    <a:pt x="249" y="153"/>
                    <a:pt x="249" y="153"/>
                  </a:cubicBezTo>
                  <a:cubicBezTo>
                    <a:pt x="249" y="153"/>
                    <a:pt x="249" y="153"/>
                    <a:pt x="249" y="153"/>
                  </a:cubicBezTo>
                  <a:cubicBezTo>
                    <a:pt x="248" y="153"/>
                    <a:pt x="248" y="153"/>
                    <a:pt x="248" y="154"/>
                  </a:cubicBezTo>
                  <a:cubicBezTo>
                    <a:pt x="247" y="154"/>
                    <a:pt x="247" y="154"/>
                    <a:pt x="246" y="154"/>
                  </a:cubicBezTo>
                  <a:cubicBezTo>
                    <a:pt x="245" y="154"/>
                    <a:pt x="246" y="154"/>
                    <a:pt x="245" y="154"/>
                  </a:cubicBezTo>
                  <a:cubicBezTo>
                    <a:pt x="244" y="154"/>
                    <a:pt x="243" y="156"/>
                    <a:pt x="243" y="155"/>
                  </a:cubicBezTo>
                  <a:cubicBezTo>
                    <a:pt x="242" y="155"/>
                    <a:pt x="244" y="154"/>
                    <a:pt x="244" y="154"/>
                  </a:cubicBezTo>
                  <a:cubicBezTo>
                    <a:pt x="243" y="154"/>
                    <a:pt x="243" y="154"/>
                    <a:pt x="243" y="154"/>
                  </a:cubicBezTo>
                  <a:cubicBezTo>
                    <a:pt x="242" y="155"/>
                    <a:pt x="242" y="155"/>
                    <a:pt x="242" y="155"/>
                  </a:cubicBezTo>
                  <a:cubicBezTo>
                    <a:pt x="241" y="155"/>
                    <a:pt x="242" y="155"/>
                    <a:pt x="242" y="155"/>
                  </a:cubicBezTo>
                  <a:cubicBezTo>
                    <a:pt x="242" y="155"/>
                    <a:pt x="241" y="155"/>
                    <a:pt x="241" y="156"/>
                  </a:cubicBezTo>
                  <a:cubicBezTo>
                    <a:pt x="241" y="156"/>
                    <a:pt x="241" y="156"/>
                    <a:pt x="241" y="156"/>
                  </a:cubicBezTo>
                  <a:cubicBezTo>
                    <a:pt x="239" y="156"/>
                    <a:pt x="241" y="155"/>
                    <a:pt x="241" y="155"/>
                  </a:cubicBezTo>
                  <a:cubicBezTo>
                    <a:pt x="240" y="155"/>
                    <a:pt x="239" y="155"/>
                    <a:pt x="239" y="155"/>
                  </a:cubicBezTo>
                  <a:cubicBezTo>
                    <a:pt x="238" y="156"/>
                    <a:pt x="237" y="156"/>
                    <a:pt x="236" y="156"/>
                  </a:cubicBezTo>
                  <a:cubicBezTo>
                    <a:pt x="236" y="157"/>
                    <a:pt x="235" y="157"/>
                    <a:pt x="235" y="156"/>
                  </a:cubicBezTo>
                  <a:cubicBezTo>
                    <a:pt x="235" y="156"/>
                    <a:pt x="234" y="157"/>
                    <a:pt x="234" y="157"/>
                  </a:cubicBezTo>
                  <a:cubicBezTo>
                    <a:pt x="233" y="156"/>
                    <a:pt x="237" y="154"/>
                    <a:pt x="237" y="154"/>
                  </a:cubicBezTo>
                  <a:cubicBezTo>
                    <a:pt x="237" y="154"/>
                    <a:pt x="237" y="155"/>
                    <a:pt x="237" y="155"/>
                  </a:cubicBezTo>
                  <a:cubicBezTo>
                    <a:pt x="238" y="155"/>
                    <a:pt x="238" y="155"/>
                    <a:pt x="238" y="155"/>
                  </a:cubicBezTo>
                  <a:cubicBezTo>
                    <a:pt x="238" y="155"/>
                    <a:pt x="237" y="154"/>
                    <a:pt x="237" y="154"/>
                  </a:cubicBezTo>
                  <a:cubicBezTo>
                    <a:pt x="236" y="154"/>
                    <a:pt x="235" y="154"/>
                    <a:pt x="234" y="155"/>
                  </a:cubicBezTo>
                  <a:cubicBezTo>
                    <a:pt x="233" y="155"/>
                    <a:pt x="232" y="156"/>
                    <a:pt x="231" y="157"/>
                  </a:cubicBezTo>
                  <a:cubicBezTo>
                    <a:pt x="231" y="157"/>
                    <a:pt x="229" y="158"/>
                    <a:pt x="228" y="158"/>
                  </a:cubicBezTo>
                  <a:cubicBezTo>
                    <a:pt x="229" y="158"/>
                    <a:pt x="228" y="158"/>
                    <a:pt x="228" y="158"/>
                  </a:cubicBezTo>
                  <a:cubicBezTo>
                    <a:pt x="227" y="158"/>
                    <a:pt x="227" y="158"/>
                    <a:pt x="227" y="159"/>
                  </a:cubicBezTo>
                  <a:cubicBezTo>
                    <a:pt x="228" y="159"/>
                    <a:pt x="224" y="160"/>
                    <a:pt x="226" y="159"/>
                  </a:cubicBezTo>
                  <a:cubicBezTo>
                    <a:pt x="226" y="159"/>
                    <a:pt x="225" y="159"/>
                    <a:pt x="224" y="160"/>
                  </a:cubicBezTo>
                  <a:cubicBezTo>
                    <a:pt x="224" y="160"/>
                    <a:pt x="223" y="160"/>
                    <a:pt x="223" y="160"/>
                  </a:cubicBezTo>
                  <a:cubicBezTo>
                    <a:pt x="223" y="160"/>
                    <a:pt x="222" y="160"/>
                    <a:pt x="222" y="160"/>
                  </a:cubicBezTo>
                  <a:cubicBezTo>
                    <a:pt x="222" y="159"/>
                    <a:pt x="223" y="160"/>
                    <a:pt x="223" y="159"/>
                  </a:cubicBezTo>
                  <a:cubicBezTo>
                    <a:pt x="223" y="159"/>
                    <a:pt x="224" y="158"/>
                    <a:pt x="224" y="158"/>
                  </a:cubicBezTo>
                  <a:cubicBezTo>
                    <a:pt x="224" y="158"/>
                    <a:pt x="224" y="157"/>
                    <a:pt x="224" y="157"/>
                  </a:cubicBezTo>
                  <a:cubicBezTo>
                    <a:pt x="224" y="157"/>
                    <a:pt x="222" y="158"/>
                    <a:pt x="222" y="158"/>
                  </a:cubicBezTo>
                  <a:cubicBezTo>
                    <a:pt x="222" y="158"/>
                    <a:pt x="222" y="159"/>
                    <a:pt x="222" y="159"/>
                  </a:cubicBezTo>
                  <a:cubicBezTo>
                    <a:pt x="222" y="159"/>
                    <a:pt x="221" y="159"/>
                    <a:pt x="221" y="160"/>
                  </a:cubicBezTo>
                  <a:cubicBezTo>
                    <a:pt x="221" y="160"/>
                    <a:pt x="221" y="160"/>
                    <a:pt x="221" y="160"/>
                  </a:cubicBezTo>
                  <a:cubicBezTo>
                    <a:pt x="221" y="160"/>
                    <a:pt x="220" y="161"/>
                    <a:pt x="220" y="161"/>
                  </a:cubicBezTo>
                  <a:cubicBezTo>
                    <a:pt x="220" y="160"/>
                    <a:pt x="221" y="160"/>
                    <a:pt x="221" y="160"/>
                  </a:cubicBezTo>
                  <a:cubicBezTo>
                    <a:pt x="221" y="160"/>
                    <a:pt x="220" y="160"/>
                    <a:pt x="220" y="160"/>
                  </a:cubicBezTo>
                  <a:cubicBezTo>
                    <a:pt x="219" y="161"/>
                    <a:pt x="218" y="161"/>
                    <a:pt x="218" y="161"/>
                  </a:cubicBezTo>
                  <a:cubicBezTo>
                    <a:pt x="217" y="161"/>
                    <a:pt x="218" y="160"/>
                    <a:pt x="218" y="160"/>
                  </a:cubicBezTo>
                  <a:cubicBezTo>
                    <a:pt x="218" y="160"/>
                    <a:pt x="218" y="160"/>
                    <a:pt x="218" y="160"/>
                  </a:cubicBezTo>
                  <a:cubicBezTo>
                    <a:pt x="218" y="159"/>
                    <a:pt x="217" y="159"/>
                    <a:pt x="217" y="159"/>
                  </a:cubicBezTo>
                  <a:cubicBezTo>
                    <a:pt x="217" y="159"/>
                    <a:pt x="217" y="159"/>
                    <a:pt x="218" y="159"/>
                  </a:cubicBezTo>
                  <a:cubicBezTo>
                    <a:pt x="217" y="159"/>
                    <a:pt x="216" y="159"/>
                    <a:pt x="216" y="160"/>
                  </a:cubicBezTo>
                  <a:cubicBezTo>
                    <a:pt x="216" y="160"/>
                    <a:pt x="216" y="160"/>
                    <a:pt x="216" y="160"/>
                  </a:cubicBezTo>
                  <a:cubicBezTo>
                    <a:pt x="216" y="161"/>
                    <a:pt x="216" y="161"/>
                    <a:pt x="216" y="161"/>
                  </a:cubicBezTo>
                  <a:cubicBezTo>
                    <a:pt x="215" y="161"/>
                    <a:pt x="213" y="163"/>
                    <a:pt x="212" y="162"/>
                  </a:cubicBezTo>
                  <a:cubicBezTo>
                    <a:pt x="213" y="162"/>
                    <a:pt x="213" y="161"/>
                    <a:pt x="214" y="161"/>
                  </a:cubicBezTo>
                  <a:cubicBezTo>
                    <a:pt x="214" y="161"/>
                    <a:pt x="214" y="161"/>
                    <a:pt x="213" y="161"/>
                  </a:cubicBezTo>
                  <a:cubicBezTo>
                    <a:pt x="214" y="160"/>
                    <a:pt x="214" y="161"/>
                    <a:pt x="215" y="161"/>
                  </a:cubicBezTo>
                  <a:cubicBezTo>
                    <a:pt x="215" y="161"/>
                    <a:pt x="215" y="160"/>
                    <a:pt x="216" y="159"/>
                  </a:cubicBezTo>
                  <a:cubicBezTo>
                    <a:pt x="216" y="159"/>
                    <a:pt x="217" y="159"/>
                    <a:pt x="218" y="159"/>
                  </a:cubicBezTo>
                  <a:cubicBezTo>
                    <a:pt x="218" y="158"/>
                    <a:pt x="219" y="158"/>
                    <a:pt x="220" y="158"/>
                  </a:cubicBezTo>
                  <a:cubicBezTo>
                    <a:pt x="220" y="158"/>
                    <a:pt x="219" y="158"/>
                    <a:pt x="219" y="159"/>
                  </a:cubicBezTo>
                  <a:cubicBezTo>
                    <a:pt x="219" y="159"/>
                    <a:pt x="220" y="159"/>
                    <a:pt x="220" y="158"/>
                  </a:cubicBezTo>
                  <a:cubicBezTo>
                    <a:pt x="220" y="158"/>
                    <a:pt x="222" y="158"/>
                    <a:pt x="221" y="158"/>
                  </a:cubicBezTo>
                  <a:cubicBezTo>
                    <a:pt x="221" y="157"/>
                    <a:pt x="222" y="157"/>
                    <a:pt x="222" y="157"/>
                  </a:cubicBezTo>
                  <a:cubicBezTo>
                    <a:pt x="223" y="157"/>
                    <a:pt x="224" y="157"/>
                    <a:pt x="224" y="157"/>
                  </a:cubicBezTo>
                  <a:cubicBezTo>
                    <a:pt x="224" y="157"/>
                    <a:pt x="226" y="156"/>
                    <a:pt x="226" y="156"/>
                  </a:cubicBezTo>
                  <a:cubicBezTo>
                    <a:pt x="226" y="156"/>
                    <a:pt x="226" y="156"/>
                    <a:pt x="225" y="156"/>
                  </a:cubicBezTo>
                  <a:cubicBezTo>
                    <a:pt x="228" y="154"/>
                    <a:pt x="231" y="153"/>
                    <a:pt x="234" y="152"/>
                  </a:cubicBezTo>
                  <a:cubicBezTo>
                    <a:pt x="237" y="151"/>
                    <a:pt x="241" y="150"/>
                    <a:pt x="244" y="150"/>
                  </a:cubicBezTo>
                  <a:cubicBezTo>
                    <a:pt x="243" y="150"/>
                    <a:pt x="242" y="150"/>
                    <a:pt x="242" y="150"/>
                  </a:cubicBezTo>
                  <a:cubicBezTo>
                    <a:pt x="242" y="151"/>
                    <a:pt x="243" y="151"/>
                    <a:pt x="244" y="150"/>
                  </a:cubicBezTo>
                  <a:cubicBezTo>
                    <a:pt x="245" y="150"/>
                    <a:pt x="245" y="150"/>
                    <a:pt x="246" y="150"/>
                  </a:cubicBezTo>
                  <a:cubicBezTo>
                    <a:pt x="246" y="150"/>
                    <a:pt x="246" y="150"/>
                    <a:pt x="246" y="150"/>
                  </a:cubicBezTo>
                  <a:cubicBezTo>
                    <a:pt x="245" y="151"/>
                    <a:pt x="245" y="151"/>
                    <a:pt x="245" y="151"/>
                  </a:cubicBezTo>
                  <a:cubicBezTo>
                    <a:pt x="244" y="151"/>
                    <a:pt x="243" y="152"/>
                    <a:pt x="244" y="151"/>
                  </a:cubicBezTo>
                  <a:cubicBezTo>
                    <a:pt x="243" y="152"/>
                    <a:pt x="244" y="152"/>
                    <a:pt x="243" y="153"/>
                  </a:cubicBezTo>
                  <a:cubicBezTo>
                    <a:pt x="243" y="153"/>
                    <a:pt x="244" y="152"/>
                    <a:pt x="244" y="153"/>
                  </a:cubicBezTo>
                  <a:cubicBezTo>
                    <a:pt x="244" y="153"/>
                    <a:pt x="244" y="153"/>
                    <a:pt x="244" y="153"/>
                  </a:cubicBezTo>
                  <a:cubicBezTo>
                    <a:pt x="245" y="153"/>
                    <a:pt x="244" y="152"/>
                    <a:pt x="244" y="152"/>
                  </a:cubicBezTo>
                  <a:cubicBezTo>
                    <a:pt x="245" y="151"/>
                    <a:pt x="247" y="151"/>
                    <a:pt x="247" y="151"/>
                  </a:cubicBezTo>
                  <a:cubicBezTo>
                    <a:pt x="247" y="151"/>
                    <a:pt x="247" y="152"/>
                    <a:pt x="247" y="152"/>
                  </a:cubicBezTo>
                  <a:cubicBezTo>
                    <a:pt x="247" y="152"/>
                    <a:pt x="247" y="152"/>
                    <a:pt x="248" y="152"/>
                  </a:cubicBezTo>
                  <a:cubicBezTo>
                    <a:pt x="247" y="152"/>
                    <a:pt x="248" y="152"/>
                    <a:pt x="248" y="152"/>
                  </a:cubicBezTo>
                  <a:cubicBezTo>
                    <a:pt x="248" y="152"/>
                    <a:pt x="249" y="152"/>
                    <a:pt x="249" y="152"/>
                  </a:cubicBezTo>
                  <a:cubicBezTo>
                    <a:pt x="249" y="151"/>
                    <a:pt x="248" y="150"/>
                    <a:pt x="248" y="151"/>
                  </a:cubicBezTo>
                  <a:cubicBezTo>
                    <a:pt x="248" y="151"/>
                    <a:pt x="249" y="150"/>
                    <a:pt x="248" y="150"/>
                  </a:cubicBezTo>
                  <a:cubicBezTo>
                    <a:pt x="249" y="149"/>
                    <a:pt x="251" y="149"/>
                    <a:pt x="252" y="148"/>
                  </a:cubicBezTo>
                  <a:cubicBezTo>
                    <a:pt x="253" y="147"/>
                    <a:pt x="254" y="147"/>
                    <a:pt x="256" y="146"/>
                  </a:cubicBezTo>
                  <a:cubicBezTo>
                    <a:pt x="259" y="145"/>
                    <a:pt x="261" y="144"/>
                    <a:pt x="264" y="143"/>
                  </a:cubicBezTo>
                  <a:cubicBezTo>
                    <a:pt x="264" y="143"/>
                    <a:pt x="264" y="144"/>
                    <a:pt x="264" y="144"/>
                  </a:cubicBezTo>
                  <a:cubicBezTo>
                    <a:pt x="265" y="143"/>
                    <a:pt x="267" y="143"/>
                    <a:pt x="268" y="143"/>
                  </a:cubicBezTo>
                  <a:cubicBezTo>
                    <a:pt x="267" y="143"/>
                    <a:pt x="268" y="142"/>
                    <a:pt x="268" y="142"/>
                  </a:cubicBezTo>
                  <a:cubicBezTo>
                    <a:pt x="268" y="142"/>
                    <a:pt x="269" y="142"/>
                    <a:pt x="270" y="142"/>
                  </a:cubicBezTo>
                  <a:cubicBezTo>
                    <a:pt x="270" y="142"/>
                    <a:pt x="270" y="142"/>
                    <a:pt x="271" y="142"/>
                  </a:cubicBezTo>
                  <a:cubicBezTo>
                    <a:pt x="271" y="142"/>
                    <a:pt x="270" y="142"/>
                    <a:pt x="270" y="142"/>
                  </a:cubicBezTo>
                  <a:cubicBezTo>
                    <a:pt x="270" y="142"/>
                    <a:pt x="271" y="141"/>
                    <a:pt x="271" y="141"/>
                  </a:cubicBezTo>
                  <a:cubicBezTo>
                    <a:pt x="271" y="141"/>
                    <a:pt x="272" y="142"/>
                    <a:pt x="272" y="142"/>
                  </a:cubicBezTo>
                  <a:cubicBezTo>
                    <a:pt x="273" y="142"/>
                    <a:pt x="273" y="142"/>
                    <a:pt x="273" y="142"/>
                  </a:cubicBezTo>
                  <a:cubicBezTo>
                    <a:pt x="274" y="141"/>
                    <a:pt x="274" y="141"/>
                    <a:pt x="274" y="141"/>
                  </a:cubicBezTo>
                  <a:cubicBezTo>
                    <a:pt x="274" y="141"/>
                    <a:pt x="275" y="140"/>
                    <a:pt x="275" y="140"/>
                  </a:cubicBezTo>
                  <a:cubicBezTo>
                    <a:pt x="276" y="139"/>
                    <a:pt x="278" y="138"/>
                    <a:pt x="280" y="138"/>
                  </a:cubicBezTo>
                  <a:cubicBezTo>
                    <a:pt x="280" y="137"/>
                    <a:pt x="281" y="137"/>
                    <a:pt x="282" y="136"/>
                  </a:cubicBezTo>
                  <a:cubicBezTo>
                    <a:pt x="283" y="136"/>
                    <a:pt x="284" y="136"/>
                    <a:pt x="285" y="136"/>
                  </a:cubicBezTo>
                  <a:cubicBezTo>
                    <a:pt x="284" y="136"/>
                    <a:pt x="285" y="136"/>
                    <a:pt x="285" y="135"/>
                  </a:cubicBezTo>
                  <a:cubicBezTo>
                    <a:pt x="286" y="135"/>
                    <a:pt x="286" y="135"/>
                    <a:pt x="287" y="135"/>
                  </a:cubicBezTo>
                  <a:cubicBezTo>
                    <a:pt x="288" y="134"/>
                    <a:pt x="289" y="134"/>
                    <a:pt x="290" y="134"/>
                  </a:cubicBezTo>
                  <a:cubicBezTo>
                    <a:pt x="290" y="134"/>
                    <a:pt x="290" y="135"/>
                    <a:pt x="289" y="135"/>
                  </a:cubicBezTo>
                  <a:cubicBezTo>
                    <a:pt x="290" y="135"/>
                    <a:pt x="290" y="135"/>
                    <a:pt x="291" y="135"/>
                  </a:cubicBezTo>
                  <a:cubicBezTo>
                    <a:pt x="291" y="135"/>
                    <a:pt x="291" y="135"/>
                    <a:pt x="291" y="135"/>
                  </a:cubicBezTo>
                  <a:cubicBezTo>
                    <a:pt x="291" y="135"/>
                    <a:pt x="290" y="135"/>
                    <a:pt x="290" y="135"/>
                  </a:cubicBezTo>
                  <a:cubicBezTo>
                    <a:pt x="290" y="135"/>
                    <a:pt x="291" y="133"/>
                    <a:pt x="291" y="133"/>
                  </a:cubicBezTo>
                  <a:cubicBezTo>
                    <a:pt x="291" y="133"/>
                    <a:pt x="291" y="133"/>
                    <a:pt x="291" y="133"/>
                  </a:cubicBezTo>
                  <a:cubicBezTo>
                    <a:pt x="290" y="133"/>
                    <a:pt x="291" y="133"/>
                    <a:pt x="291" y="133"/>
                  </a:cubicBezTo>
                  <a:cubicBezTo>
                    <a:pt x="293" y="132"/>
                    <a:pt x="294" y="131"/>
                    <a:pt x="295" y="130"/>
                  </a:cubicBezTo>
                  <a:cubicBezTo>
                    <a:pt x="296" y="129"/>
                    <a:pt x="297" y="128"/>
                    <a:pt x="299" y="128"/>
                  </a:cubicBezTo>
                  <a:cubicBezTo>
                    <a:pt x="299" y="128"/>
                    <a:pt x="300" y="127"/>
                    <a:pt x="301" y="127"/>
                  </a:cubicBezTo>
                  <a:cubicBezTo>
                    <a:pt x="301" y="127"/>
                    <a:pt x="302" y="128"/>
                    <a:pt x="301" y="128"/>
                  </a:cubicBezTo>
                  <a:cubicBezTo>
                    <a:pt x="302" y="128"/>
                    <a:pt x="301" y="127"/>
                    <a:pt x="300" y="127"/>
                  </a:cubicBezTo>
                  <a:cubicBezTo>
                    <a:pt x="299" y="128"/>
                    <a:pt x="300" y="126"/>
                    <a:pt x="301" y="126"/>
                  </a:cubicBezTo>
                  <a:cubicBezTo>
                    <a:pt x="302" y="125"/>
                    <a:pt x="304" y="124"/>
                    <a:pt x="305" y="124"/>
                  </a:cubicBezTo>
                  <a:cubicBezTo>
                    <a:pt x="306" y="123"/>
                    <a:pt x="307" y="123"/>
                    <a:pt x="308" y="123"/>
                  </a:cubicBezTo>
                  <a:cubicBezTo>
                    <a:pt x="308" y="122"/>
                    <a:pt x="309" y="122"/>
                    <a:pt x="310" y="122"/>
                  </a:cubicBezTo>
                  <a:cubicBezTo>
                    <a:pt x="310" y="122"/>
                    <a:pt x="309" y="122"/>
                    <a:pt x="309" y="122"/>
                  </a:cubicBezTo>
                  <a:cubicBezTo>
                    <a:pt x="309" y="122"/>
                    <a:pt x="312" y="120"/>
                    <a:pt x="312" y="120"/>
                  </a:cubicBezTo>
                  <a:cubicBezTo>
                    <a:pt x="313" y="119"/>
                    <a:pt x="315" y="119"/>
                    <a:pt x="316" y="118"/>
                  </a:cubicBezTo>
                  <a:cubicBezTo>
                    <a:pt x="315" y="118"/>
                    <a:pt x="314" y="119"/>
                    <a:pt x="313" y="119"/>
                  </a:cubicBezTo>
                  <a:cubicBezTo>
                    <a:pt x="312" y="120"/>
                    <a:pt x="311" y="120"/>
                    <a:pt x="310" y="121"/>
                  </a:cubicBezTo>
                  <a:cubicBezTo>
                    <a:pt x="307" y="121"/>
                    <a:pt x="304" y="122"/>
                    <a:pt x="302" y="123"/>
                  </a:cubicBezTo>
                  <a:cubicBezTo>
                    <a:pt x="301" y="123"/>
                    <a:pt x="299" y="123"/>
                    <a:pt x="298" y="123"/>
                  </a:cubicBezTo>
                  <a:cubicBezTo>
                    <a:pt x="297" y="123"/>
                    <a:pt x="299" y="122"/>
                    <a:pt x="299" y="122"/>
                  </a:cubicBezTo>
                  <a:cubicBezTo>
                    <a:pt x="299" y="122"/>
                    <a:pt x="298" y="122"/>
                    <a:pt x="298" y="122"/>
                  </a:cubicBezTo>
                  <a:cubicBezTo>
                    <a:pt x="298" y="121"/>
                    <a:pt x="298" y="121"/>
                    <a:pt x="299" y="121"/>
                  </a:cubicBezTo>
                  <a:cubicBezTo>
                    <a:pt x="299" y="121"/>
                    <a:pt x="300" y="120"/>
                    <a:pt x="300" y="120"/>
                  </a:cubicBezTo>
                  <a:cubicBezTo>
                    <a:pt x="300" y="120"/>
                    <a:pt x="301" y="120"/>
                    <a:pt x="301" y="119"/>
                  </a:cubicBezTo>
                  <a:cubicBezTo>
                    <a:pt x="301" y="119"/>
                    <a:pt x="301" y="119"/>
                    <a:pt x="301" y="119"/>
                  </a:cubicBezTo>
                  <a:cubicBezTo>
                    <a:pt x="301" y="119"/>
                    <a:pt x="303" y="119"/>
                    <a:pt x="303" y="119"/>
                  </a:cubicBezTo>
                  <a:cubicBezTo>
                    <a:pt x="304" y="119"/>
                    <a:pt x="303" y="120"/>
                    <a:pt x="303" y="121"/>
                  </a:cubicBezTo>
                  <a:cubicBezTo>
                    <a:pt x="303" y="120"/>
                    <a:pt x="303" y="120"/>
                    <a:pt x="304" y="120"/>
                  </a:cubicBezTo>
                  <a:cubicBezTo>
                    <a:pt x="303" y="120"/>
                    <a:pt x="304" y="120"/>
                    <a:pt x="304" y="120"/>
                  </a:cubicBezTo>
                  <a:cubicBezTo>
                    <a:pt x="304" y="119"/>
                    <a:pt x="304" y="119"/>
                    <a:pt x="304" y="119"/>
                  </a:cubicBezTo>
                  <a:cubicBezTo>
                    <a:pt x="303" y="119"/>
                    <a:pt x="302" y="118"/>
                    <a:pt x="303" y="118"/>
                  </a:cubicBezTo>
                  <a:cubicBezTo>
                    <a:pt x="302" y="118"/>
                    <a:pt x="302" y="118"/>
                    <a:pt x="302" y="118"/>
                  </a:cubicBezTo>
                  <a:cubicBezTo>
                    <a:pt x="302" y="119"/>
                    <a:pt x="301" y="119"/>
                    <a:pt x="301" y="119"/>
                  </a:cubicBezTo>
                  <a:cubicBezTo>
                    <a:pt x="300" y="120"/>
                    <a:pt x="299" y="120"/>
                    <a:pt x="297" y="121"/>
                  </a:cubicBezTo>
                  <a:cubicBezTo>
                    <a:pt x="298" y="120"/>
                    <a:pt x="298" y="120"/>
                    <a:pt x="299" y="119"/>
                  </a:cubicBezTo>
                  <a:cubicBezTo>
                    <a:pt x="298" y="120"/>
                    <a:pt x="297" y="120"/>
                    <a:pt x="297" y="121"/>
                  </a:cubicBezTo>
                  <a:cubicBezTo>
                    <a:pt x="297" y="121"/>
                    <a:pt x="295" y="122"/>
                    <a:pt x="295" y="122"/>
                  </a:cubicBezTo>
                  <a:cubicBezTo>
                    <a:pt x="295" y="122"/>
                    <a:pt x="296" y="121"/>
                    <a:pt x="296" y="121"/>
                  </a:cubicBezTo>
                  <a:cubicBezTo>
                    <a:pt x="295" y="121"/>
                    <a:pt x="294" y="122"/>
                    <a:pt x="294" y="122"/>
                  </a:cubicBezTo>
                  <a:cubicBezTo>
                    <a:pt x="294" y="123"/>
                    <a:pt x="294" y="123"/>
                    <a:pt x="293" y="124"/>
                  </a:cubicBezTo>
                  <a:cubicBezTo>
                    <a:pt x="293" y="124"/>
                    <a:pt x="293" y="124"/>
                    <a:pt x="293" y="124"/>
                  </a:cubicBezTo>
                  <a:cubicBezTo>
                    <a:pt x="293" y="125"/>
                    <a:pt x="292" y="125"/>
                    <a:pt x="291" y="125"/>
                  </a:cubicBezTo>
                  <a:cubicBezTo>
                    <a:pt x="291" y="126"/>
                    <a:pt x="289" y="125"/>
                    <a:pt x="290" y="125"/>
                  </a:cubicBezTo>
                  <a:cubicBezTo>
                    <a:pt x="290" y="125"/>
                    <a:pt x="290" y="125"/>
                    <a:pt x="290" y="125"/>
                  </a:cubicBezTo>
                  <a:cubicBezTo>
                    <a:pt x="290" y="125"/>
                    <a:pt x="291" y="123"/>
                    <a:pt x="291" y="123"/>
                  </a:cubicBezTo>
                  <a:cubicBezTo>
                    <a:pt x="291" y="122"/>
                    <a:pt x="291" y="122"/>
                    <a:pt x="291" y="121"/>
                  </a:cubicBezTo>
                  <a:cubicBezTo>
                    <a:pt x="291" y="121"/>
                    <a:pt x="290" y="121"/>
                    <a:pt x="290" y="121"/>
                  </a:cubicBezTo>
                  <a:cubicBezTo>
                    <a:pt x="290" y="120"/>
                    <a:pt x="291" y="120"/>
                    <a:pt x="291" y="120"/>
                  </a:cubicBezTo>
                  <a:cubicBezTo>
                    <a:pt x="291" y="120"/>
                    <a:pt x="290" y="120"/>
                    <a:pt x="289" y="121"/>
                  </a:cubicBezTo>
                  <a:cubicBezTo>
                    <a:pt x="289" y="121"/>
                    <a:pt x="289" y="121"/>
                    <a:pt x="288" y="121"/>
                  </a:cubicBezTo>
                  <a:cubicBezTo>
                    <a:pt x="288" y="121"/>
                    <a:pt x="287" y="122"/>
                    <a:pt x="287" y="122"/>
                  </a:cubicBezTo>
                  <a:cubicBezTo>
                    <a:pt x="287" y="121"/>
                    <a:pt x="288" y="121"/>
                    <a:pt x="287" y="120"/>
                  </a:cubicBezTo>
                  <a:cubicBezTo>
                    <a:pt x="287" y="120"/>
                    <a:pt x="286" y="121"/>
                    <a:pt x="287" y="120"/>
                  </a:cubicBezTo>
                  <a:cubicBezTo>
                    <a:pt x="287" y="120"/>
                    <a:pt x="286" y="120"/>
                    <a:pt x="286" y="120"/>
                  </a:cubicBezTo>
                  <a:cubicBezTo>
                    <a:pt x="286" y="120"/>
                    <a:pt x="286" y="120"/>
                    <a:pt x="286" y="120"/>
                  </a:cubicBezTo>
                  <a:cubicBezTo>
                    <a:pt x="286" y="120"/>
                    <a:pt x="286" y="120"/>
                    <a:pt x="286" y="120"/>
                  </a:cubicBezTo>
                  <a:cubicBezTo>
                    <a:pt x="286" y="120"/>
                    <a:pt x="287" y="120"/>
                    <a:pt x="287" y="120"/>
                  </a:cubicBezTo>
                  <a:cubicBezTo>
                    <a:pt x="287" y="119"/>
                    <a:pt x="287" y="119"/>
                    <a:pt x="287" y="119"/>
                  </a:cubicBezTo>
                  <a:cubicBezTo>
                    <a:pt x="286" y="118"/>
                    <a:pt x="285" y="119"/>
                    <a:pt x="284" y="119"/>
                  </a:cubicBezTo>
                  <a:cubicBezTo>
                    <a:pt x="283" y="120"/>
                    <a:pt x="282" y="120"/>
                    <a:pt x="281" y="121"/>
                  </a:cubicBezTo>
                  <a:cubicBezTo>
                    <a:pt x="281" y="120"/>
                    <a:pt x="280" y="121"/>
                    <a:pt x="279" y="121"/>
                  </a:cubicBezTo>
                  <a:cubicBezTo>
                    <a:pt x="279" y="121"/>
                    <a:pt x="279" y="121"/>
                    <a:pt x="278" y="121"/>
                  </a:cubicBezTo>
                  <a:cubicBezTo>
                    <a:pt x="278" y="121"/>
                    <a:pt x="276" y="122"/>
                    <a:pt x="277" y="121"/>
                  </a:cubicBezTo>
                  <a:cubicBezTo>
                    <a:pt x="276" y="121"/>
                    <a:pt x="276" y="122"/>
                    <a:pt x="277" y="122"/>
                  </a:cubicBezTo>
                  <a:cubicBezTo>
                    <a:pt x="276" y="122"/>
                    <a:pt x="275" y="122"/>
                    <a:pt x="274" y="123"/>
                  </a:cubicBezTo>
                  <a:cubicBezTo>
                    <a:pt x="274" y="123"/>
                    <a:pt x="275" y="123"/>
                    <a:pt x="275" y="123"/>
                  </a:cubicBezTo>
                  <a:cubicBezTo>
                    <a:pt x="274" y="123"/>
                    <a:pt x="273" y="123"/>
                    <a:pt x="272" y="123"/>
                  </a:cubicBezTo>
                  <a:cubicBezTo>
                    <a:pt x="271" y="124"/>
                    <a:pt x="271" y="124"/>
                    <a:pt x="270" y="124"/>
                  </a:cubicBezTo>
                  <a:cubicBezTo>
                    <a:pt x="270" y="124"/>
                    <a:pt x="271" y="123"/>
                    <a:pt x="271" y="123"/>
                  </a:cubicBezTo>
                  <a:cubicBezTo>
                    <a:pt x="271" y="123"/>
                    <a:pt x="271" y="123"/>
                    <a:pt x="270" y="123"/>
                  </a:cubicBezTo>
                  <a:cubicBezTo>
                    <a:pt x="271" y="123"/>
                    <a:pt x="268" y="123"/>
                    <a:pt x="268" y="123"/>
                  </a:cubicBezTo>
                  <a:cubicBezTo>
                    <a:pt x="268" y="123"/>
                    <a:pt x="270" y="122"/>
                    <a:pt x="270" y="123"/>
                  </a:cubicBezTo>
                  <a:cubicBezTo>
                    <a:pt x="271" y="123"/>
                    <a:pt x="272" y="122"/>
                    <a:pt x="273" y="122"/>
                  </a:cubicBezTo>
                  <a:cubicBezTo>
                    <a:pt x="273" y="122"/>
                    <a:pt x="274" y="121"/>
                    <a:pt x="274" y="121"/>
                  </a:cubicBezTo>
                  <a:cubicBezTo>
                    <a:pt x="273" y="121"/>
                    <a:pt x="273" y="121"/>
                    <a:pt x="273" y="121"/>
                  </a:cubicBezTo>
                  <a:cubicBezTo>
                    <a:pt x="273" y="121"/>
                    <a:pt x="274" y="120"/>
                    <a:pt x="274" y="120"/>
                  </a:cubicBezTo>
                  <a:cubicBezTo>
                    <a:pt x="275" y="120"/>
                    <a:pt x="275" y="119"/>
                    <a:pt x="275" y="119"/>
                  </a:cubicBezTo>
                  <a:cubicBezTo>
                    <a:pt x="275" y="119"/>
                    <a:pt x="276" y="119"/>
                    <a:pt x="277" y="119"/>
                  </a:cubicBezTo>
                  <a:cubicBezTo>
                    <a:pt x="277" y="119"/>
                    <a:pt x="278" y="118"/>
                    <a:pt x="278" y="118"/>
                  </a:cubicBezTo>
                  <a:cubicBezTo>
                    <a:pt x="278" y="118"/>
                    <a:pt x="278" y="118"/>
                    <a:pt x="278" y="118"/>
                  </a:cubicBezTo>
                  <a:cubicBezTo>
                    <a:pt x="278" y="118"/>
                    <a:pt x="278" y="118"/>
                    <a:pt x="278" y="118"/>
                  </a:cubicBezTo>
                  <a:cubicBezTo>
                    <a:pt x="278" y="118"/>
                    <a:pt x="276" y="118"/>
                    <a:pt x="275" y="119"/>
                  </a:cubicBezTo>
                  <a:cubicBezTo>
                    <a:pt x="275" y="119"/>
                    <a:pt x="275" y="118"/>
                    <a:pt x="275" y="118"/>
                  </a:cubicBezTo>
                  <a:cubicBezTo>
                    <a:pt x="275" y="118"/>
                    <a:pt x="276" y="117"/>
                    <a:pt x="276" y="117"/>
                  </a:cubicBezTo>
                  <a:cubicBezTo>
                    <a:pt x="276" y="117"/>
                    <a:pt x="278" y="116"/>
                    <a:pt x="278" y="116"/>
                  </a:cubicBezTo>
                  <a:cubicBezTo>
                    <a:pt x="279" y="116"/>
                    <a:pt x="279" y="115"/>
                    <a:pt x="280" y="115"/>
                  </a:cubicBezTo>
                  <a:cubicBezTo>
                    <a:pt x="281" y="115"/>
                    <a:pt x="281" y="115"/>
                    <a:pt x="281" y="114"/>
                  </a:cubicBezTo>
                  <a:cubicBezTo>
                    <a:pt x="282" y="114"/>
                    <a:pt x="282" y="114"/>
                    <a:pt x="282" y="113"/>
                  </a:cubicBezTo>
                  <a:cubicBezTo>
                    <a:pt x="283" y="113"/>
                    <a:pt x="283" y="112"/>
                    <a:pt x="283" y="112"/>
                  </a:cubicBezTo>
                  <a:cubicBezTo>
                    <a:pt x="284" y="111"/>
                    <a:pt x="284" y="111"/>
                    <a:pt x="284" y="110"/>
                  </a:cubicBezTo>
                  <a:cubicBezTo>
                    <a:pt x="284" y="110"/>
                    <a:pt x="284" y="110"/>
                    <a:pt x="285" y="110"/>
                  </a:cubicBezTo>
                  <a:cubicBezTo>
                    <a:pt x="285" y="109"/>
                    <a:pt x="285" y="109"/>
                    <a:pt x="285" y="109"/>
                  </a:cubicBezTo>
                  <a:cubicBezTo>
                    <a:pt x="286" y="108"/>
                    <a:pt x="287" y="107"/>
                    <a:pt x="288" y="107"/>
                  </a:cubicBezTo>
                  <a:cubicBezTo>
                    <a:pt x="287" y="107"/>
                    <a:pt x="287" y="107"/>
                    <a:pt x="287" y="107"/>
                  </a:cubicBezTo>
                  <a:cubicBezTo>
                    <a:pt x="287" y="107"/>
                    <a:pt x="287" y="107"/>
                    <a:pt x="287" y="107"/>
                  </a:cubicBezTo>
                  <a:cubicBezTo>
                    <a:pt x="287" y="107"/>
                    <a:pt x="285" y="108"/>
                    <a:pt x="285" y="108"/>
                  </a:cubicBezTo>
                  <a:cubicBezTo>
                    <a:pt x="285" y="108"/>
                    <a:pt x="285" y="107"/>
                    <a:pt x="286" y="107"/>
                  </a:cubicBezTo>
                  <a:cubicBezTo>
                    <a:pt x="286" y="107"/>
                    <a:pt x="286" y="107"/>
                    <a:pt x="286" y="107"/>
                  </a:cubicBezTo>
                  <a:cubicBezTo>
                    <a:pt x="286" y="106"/>
                    <a:pt x="288" y="105"/>
                    <a:pt x="289" y="105"/>
                  </a:cubicBezTo>
                  <a:cubicBezTo>
                    <a:pt x="290" y="104"/>
                    <a:pt x="291" y="104"/>
                    <a:pt x="292" y="103"/>
                  </a:cubicBezTo>
                  <a:cubicBezTo>
                    <a:pt x="293" y="103"/>
                    <a:pt x="295" y="103"/>
                    <a:pt x="296" y="102"/>
                  </a:cubicBezTo>
                  <a:cubicBezTo>
                    <a:pt x="295" y="102"/>
                    <a:pt x="294" y="102"/>
                    <a:pt x="294" y="103"/>
                  </a:cubicBezTo>
                  <a:cubicBezTo>
                    <a:pt x="294" y="102"/>
                    <a:pt x="294" y="102"/>
                    <a:pt x="294" y="102"/>
                  </a:cubicBezTo>
                  <a:cubicBezTo>
                    <a:pt x="294" y="102"/>
                    <a:pt x="294" y="102"/>
                    <a:pt x="294" y="102"/>
                  </a:cubicBezTo>
                  <a:cubicBezTo>
                    <a:pt x="294" y="103"/>
                    <a:pt x="293" y="103"/>
                    <a:pt x="293" y="103"/>
                  </a:cubicBezTo>
                  <a:cubicBezTo>
                    <a:pt x="292" y="103"/>
                    <a:pt x="292" y="103"/>
                    <a:pt x="291" y="104"/>
                  </a:cubicBezTo>
                  <a:cubicBezTo>
                    <a:pt x="290" y="104"/>
                    <a:pt x="289" y="104"/>
                    <a:pt x="289" y="105"/>
                  </a:cubicBezTo>
                  <a:cubicBezTo>
                    <a:pt x="288" y="105"/>
                    <a:pt x="288" y="105"/>
                    <a:pt x="287" y="105"/>
                  </a:cubicBezTo>
                  <a:cubicBezTo>
                    <a:pt x="288" y="105"/>
                    <a:pt x="287" y="106"/>
                    <a:pt x="287" y="106"/>
                  </a:cubicBezTo>
                  <a:cubicBezTo>
                    <a:pt x="286" y="106"/>
                    <a:pt x="286" y="106"/>
                    <a:pt x="285" y="106"/>
                  </a:cubicBezTo>
                  <a:cubicBezTo>
                    <a:pt x="286" y="106"/>
                    <a:pt x="286" y="106"/>
                    <a:pt x="286" y="106"/>
                  </a:cubicBezTo>
                  <a:cubicBezTo>
                    <a:pt x="285" y="106"/>
                    <a:pt x="285" y="106"/>
                    <a:pt x="285" y="106"/>
                  </a:cubicBezTo>
                  <a:cubicBezTo>
                    <a:pt x="286" y="107"/>
                    <a:pt x="284" y="107"/>
                    <a:pt x="284" y="107"/>
                  </a:cubicBezTo>
                  <a:cubicBezTo>
                    <a:pt x="284" y="107"/>
                    <a:pt x="286" y="107"/>
                    <a:pt x="285" y="108"/>
                  </a:cubicBezTo>
                  <a:cubicBezTo>
                    <a:pt x="284" y="108"/>
                    <a:pt x="283" y="108"/>
                    <a:pt x="283" y="109"/>
                  </a:cubicBezTo>
                  <a:cubicBezTo>
                    <a:pt x="282" y="109"/>
                    <a:pt x="281" y="109"/>
                    <a:pt x="280" y="109"/>
                  </a:cubicBezTo>
                  <a:cubicBezTo>
                    <a:pt x="280" y="109"/>
                    <a:pt x="279" y="110"/>
                    <a:pt x="279" y="110"/>
                  </a:cubicBezTo>
                  <a:cubicBezTo>
                    <a:pt x="278" y="110"/>
                    <a:pt x="278" y="110"/>
                    <a:pt x="277" y="110"/>
                  </a:cubicBezTo>
                  <a:cubicBezTo>
                    <a:pt x="276" y="111"/>
                    <a:pt x="274" y="111"/>
                    <a:pt x="273" y="111"/>
                  </a:cubicBezTo>
                  <a:cubicBezTo>
                    <a:pt x="272" y="111"/>
                    <a:pt x="271" y="111"/>
                    <a:pt x="270" y="111"/>
                  </a:cubicBezTo>
                  <a:cubicBezTo>
                    <a:pt x="269" y="111"/>
                    <a:pt x="267" y="111"/>
                    <a:pt x="268" y="110"/>
                  </a:cubicBezTo>
                  <a:cubicBezTo>
                    <a:pt x="268" y="110"/>
                    <a:pt x="269" y="110"/>
                    <a:pt x="270" y="109"/>
                  </a:cubicBezTo>
                  <a:cubicBezTo>
                    <a:pt x="269" y="109"/>
                    <a:pt x="268" y="108"/>
                    <a:pt x="269" y="107"/>
                  </a:cubicBezTo>
                  <a:cubicBezTo>
                    <a:pt x="269" y="107"/>
                    <a:pt x="269" y="107"/>
                    <a:pt x="269" y="107"/>
                  </a:cubicBezTo>
                  <a:cubicBezTo>
                    <a:pt x="269" y="106"/>
                    <a:pt x="269" y="106"/>
                    <a:pt x="270" y="106"/>
                  </a:cubicBezTo>
                  <a:cubicBezTo>
                    <a:pt x="269" y="106"/>
                    <a:pt x="268" y="107"/>
                    <a:pt x="267" y="106"/>
                  </a:cubicBezTo>
                  <a:cubicBezTo>
                    <a:pt x="267" y="105"/>
                    <a:pt x="267" y="105"/>
                    <a:pt x="268" y="105"/>
                  </a:cubicBezTo>
                  <a:cubicBezTo>
                    <a:pt x="269" y="104"/>
                    <a:pt x="269" y="104"/>
                    <a:pt x="270" y="104"/>
                  </a:cubicBezTo>
                  <a:cubicBezTo>
                    <a:pt x="270" y="104"/>
                    <a:pt x="269" y="104"/>
                    <a:pt x="268" y="104"/>
                  </a:cubicBezTo>
                  <a:cubicBezTo>
                    <a:pt x="267" y="104"/>
                    <a:pt x="266" y="104"/>
                    <a:pt x="267" y="103"/>
                  </a:cubicBezTo>
                  <a:cubicBezTo>
                    <a:pt x="269" y="103"/>
                    <a:pt x="270" y="103"/>
                    <a:pt x="271" y="102"/>
                  </a:cubicBezTo>
                  <a:cubicBezTo>
                    <a:pt x="272" y="102"/>
                    <a:pt x="272" y="102"/>
                    <a:pt x="272" y="102"/>
                  </a:cubicBezTo>
                  <a:cubicBezTo>
                    <a:pt x="273" y="101"/>
                    <a:pt x="273" y="101"/>
                    <a:pt x="274" y="101"/>
                  </a:cubicBezTo>
                  <a:cubicBezTo>
                    <a:pt x="274" y="101"/>
                    <a:pt x="275" y="101"/>
                    <a:pt x="275" y="100"/>
                  </a:cubicBezTo>
                  <a:cubicBezTo>
                    <a:pt x="275" y="100"/>
                    <a:pt x="275" y="100"/>
                    <a:pt x="275" y="100"/>
                  </a:cubicBezTo>
                  <a:cubicBezTo>
                    <a:pt x="275" y="101"/>
                    <a:pt x="277" y="100"/>
                    <a:pt x="277" y="100"/>
                  </a:cubicBezTo>
                  <a:cubicBezTo>
                    <a:pt x="277" y="100"/>
                    <a:pt x="275" y="101"/>
                    <a:pt x="276" y="101"/>
                  </a:cubicBezTo>
                  <a:cubicBezTo>
                    <a:pt x="277" y="101"/>
                    <a:pt x="278" y="101"/>
                    <a:pt x="278" y="101"/>
                  </a:cubicBezTo>
                  <a:cubicBezTo>
                    <a:pt x="278" y="102"/>
                    <a:pt x="277" y="102"/>
                    <a:pt x="277" y="102"/>
                  </a:cubicBezTo>
                  <a:cubicBezTo>
                    <a:pt x="276" y="103"/>
                    <a:pt x="275" y="103"/>
                    <a:pt x="274" y="104"/>
                  </a:cubicBezTo>
                  <a:cubicBezTo>
                    <a:pt x="275" y="104"/>
                    <a:pt x="276" y="103"/>
                    <a:pt x="276" y="103"/>
                  </a:cubicBezTo>
                  <a:cubicBezTo>
                    <a:pt x="277" y="103"/>
                    <a:pt x="277" y="103"/>
                    <a:pt x="278" y="103"/>
                  </a:cubicBezTo>
                  <a:cubicBezTo>
                    <a:pt x="278" y="102"/>
                    <a:pt x="279" y="102"/>
                    <a:pt x="279" y="102"/>
                  </a:cubicBezTo>
                  <a:cubicBezTo>
                    <a:pt x="279" y="102"/>
                    <a:pt x="280" y="102"/>
                    <a:pt x="281" y="101"/>
                  </a:cubicBezTo>
                  <a:cubicBezTo>
                    <a:pt x="281" y="101"/>
                    <a:pt x="282" y="101"/>
                    <a:pt x="281" y="102"/>
                  </a:cubicBezTo>
                  <a:cubicBezTo>
                    <a:pt x="281" y="102"/>
                    <a:pt x="279" y="104"/>
                    <a:pt x="280" y="103"/>
                  </a:cubicBezTo>
                  <a:cubicBezTo>
                    <a:pt x="281" y="103"/>
                    <a:pt x="282" y="103"/>
                    <a:pt x="283" y="103"/>
                  </a:cubicBezTo>
                  <a:cubicBezTo>
                    <a:pt x="283" y="103"/>
                    <a:pt x="283" y="102"/>
                    <a:pt x="284" y="102"/>
                  </a:cubicBezTo>
                  <a:cubicBezTo>
                    <a:pt x="284" y="102"/>
                    <a:pt x="284" y="102"/>
                    <a:pt x="285" y="102"/>
                  </a:cubicBezTo>
                  <a:cubicBezTo>
                    <a:pt x="284" y="101"/>
                    <a:pt x="284" y="101"/>
                    <a:pt x="284" y="101"/>
                  </a:cubicBezTo>
                  <a:cubicBezTo>
                    <a:pt x="283" y="101"/>
                    <a:pt x="283" y="101"/>
                    <a:pt x="282" y="101"/>
                  </a:cubicBezTo>
                  <a:cubicBezTo>
                    <a:pt x="283" y="100"/>
                    <a:pt x="283" y="100"/>
                    <a:pt x="284" y="100"/>
                  </a:cubicBezTo>
                  <a:cubicBezTo>
                    <a:pt x="284" y="100"/>
                    <a:pt x="286" y="100"/>
                    <a:pt x="285" y="100"/>
                  </a:cubicBezTo>
                  <a:cubicBezTo>
                    <a:pt x="285" y="100"/>
                    <a:pt x="285" y="100"/>
                    <a:pt x="285" y="100"/>
                  </a:cubicBezTo>
                  <a:cubicBezTo>
                    <a:pt x="284" y="100"/>
                    <a:pt x="286" y="99"/>
                    <a:pt x="286" y="99"/>
                  </a:cubicBezTo>
                  <a:cubicBezTo>
                    <a:pt x="284" y="99"/>
                    <a:pt x="283" y="100"/>
                    <a:pt x="282" y="100"/>
                  </a:cubicBezTo>
                  <a:cubicBezTo>
                    <a:pt x="281" y="101"/>
                    <a:pt x="280" y="100"/>
                    <a:pt x="279" y="100"/>
                  </a:cubicBezTo>
                  <a:cubicBezTo>
                    <a:pt x="279" y="100"/>
                    <a:pt x="277" y="101"/>
                    <a:pt x="277" y="101"/>
                  </a:cubicBezTo>
                  <a:cubicBezTo>
                    <a:pt x="277" y="100"/>
                    <a:pt x="278" y="100"/>
                    <a:pt x="277" y="100"/>
                  </a:cubicBezTo>
                  <a:cubicBezTo>
                    <a:pt x="277" y="100"/>
                    <a:pt x="276" y="100"/>
                    <a:pt x="276" y="100"/>
                  </a:cubicBezTo>
                  <a:cubicBezTo>
                    <a:pt x="277" y="99"/>
                    <a:pt x="274" y="100"/>
                    <a:pt x="274" y="100"/>
                  </a:cubicBezTo>
                  <a:cubicBezTo>
                    <a:pt x="273" y="99"/>
                    <a:pt x="276" y="99"/>
                    <a:pt x="276" y="99"/>
                  </a:cubicBezTo>
                  <a:cubicBezTo>
                    <a:pt x="277" y="99"/>
                    <a:pt x="277" y="98"/>
                    <a:pt x="277" y="98"/>
                  </a:cubicBezTo>
                  <a:cubicBezTo>
                    <a:pt x="278" y="98"/>
                    <a:pt x="279" y="98"/>
                    <a:pt x="279" y="98"/>
                  </a:cubicBezTo>
                  <a:cubicBezTo>
                    <a:pt x="278" y="98"/>
                    <a:pt x="277" y="98"/>
                    <a:pt x="277" y="98"/>
                  </a:cubicBezTo>
                  <a:cubicBezTo>
                    <a:pt x="276" y="99"/>
                    <a:pt x="276" y="99"/>
                    <a:pt x="276" y="98"/>
                  </a:cubicBezTo>
                  <a:cubicBezTo>
                    <a:pt x="276" y="98"/>
                    <a:pt x="276" y="98"/>
                    <a:pt x="276" y="98"/>
                  </a:cubicBezTo>
                  <a:cubicBezTo>
                    <a:pt x="276" y="98"/>
                    <a:pt x="276" y="97"/>
                    <a:pt x="275" y="97"/>
                  </a:cubicBezTo>
                  <a:cubicBezTo>
                    <a:pt x="276" y="97"/>
                    <a:pt x="277" y="97"/>
                    <a:pt x="277" y="97"/>
                  </a:cubicBezTo>
                  <a:cubicBezTo>
                    <a:pt x="277" y="97"/>
                    <a:pt x="279" y="96"/>
                    <a:pt x="278" y="96"/>
                  </a:cubicBezTo>
                  <a:cubicBezTo>
                    <a:pt x="279" y="96"/>
                    <a:pt x="279" y="95"/>
                    <a:pt x="280" y="95"/>
                  </a:cubicBezTo>
                  <a:cubicBezTo>
                    <a:pt x="281" y="95"/>
                    <a:pt x="282" y="94"/>
                    <a:pt x="282" y="94"/>
                  </a:cubicBezTo>
                  <a:cubicBezTo>
                    <a:pt x="283" y="94"/>
                    <a:pt x="284" y="94"/>
                    <a:pt x="284" y="94"/>
                  </a:cubicBezTo>
                  <a:cubicBezTo>
                    <a:pt x="285" y="94"/>
                    <a:pt x="286" y="93"/>
                    <a:pt x="286" y="93"/>
                  </a:cubicBezTo>
                  <a:cubicBezTo>
                    <a:pt x="286" y="93"/>
                    <a:pt x="285" y="93"/>
                    <a:pt x="284" y="93"/>
                  </a:cubicBezTo>
                  <a:cubicBezTo>
                    <a:pt x="284" y="94"/>
                    <a:pt x="283" y="94"/>
                    <a:pt x="282" y="94"/>
                  </a:cubicBezTo>
                  <a:cubicBezTo>
                    <a:pt x="281" y="95"/>
                    <a:pt x="281" y="95"/>
                    <a:pt x="281" y="95"/>
                  </a:cubicBezTo>
                  <a:cubicBezTo>
                    <a:pt x="280" y="95"/>
                    <a:pt x="280" y="95"/>
                    <a:pt x="279" y="95"/>
                  </a:cubicBezTo>
                  <a:cubicBezTo>
                    <a:pt x="279" y="95"/>
                    <a:pt x="277" y="96"/>
                    <a:pt x="278" y="96"/>
                  </a:cubicBezTo>
                  <a:cubicBezTo>
                    <a:pt x="277" y="96"/>
                    <a:pt x="276" y="97"/>
                    <a:pt x="275" y="97"/>
                  </a:cubicBezTo>
                  <a:cubicBezTo>
                    <a:pt x="275" y="97"/>
                    <a:pt x="275" y="98"/>
                    <a:pt x="275" y="98"/>
                  </a:cubicBezTo>
                  <a:cubicBezTo>
                    <a:pt x="275" y="98"/>
                    <a:pt x="274" y="98"/>
                    <a:pt x="274" y="98"/>
                  </a:cubicBezTo>
                  <a:cubicBezTo>
                    <a:pt x="274" y="98"/>
                    <a:pt x="272" y="99"/>
                    <a:pt x="273" y="98"/>
                  </a:cubicBezTo>
                  <a:cubicBezTo>
                    <a:pt x="273" y="97"/>
                    <a:pt x="274" y="97"/>
                    <a:pt x="275" y="96"/>
                  </a:cubicBezTo>
                  <a:cubicBezTo>
                    <a:pt x="274" y="96"/>
                    <a:pt x="273" y="96"/>
                    <a:pt x="273" y="96"/>
                  </a:cubicBezTo>
                  <a:cubicBezTo>
                    <a:pt x="273" y="95"/>
                    <a:pt x="275" y="95"/>
                    <a:pt x="276" y="95"/>
                  </a:cubicBezTo>
                  <a:cubicBezTo>
                    <a:pt x="276" y="94"/>
                    <a:pt x="277" y="94"/>
                    <a:pt x="276" y="94"/>
                  </a:cubicBezTo>
                  <a:cubicBezTo>
                    <a:pt x="275" y="94"/>
                    <a:pt x="275" y="94"/>
                    <a:pt x="274" y="94"/>
                  </a:cubicBezTo>
                  <a:cubicBezTo>
                    <a:pt x="274" y="94"/>
                    <a:pt x="274" y="94"/>
                    <a:pt x="274" y="94"/>
                  </a:cubicBezTo>
                  <a:cubicBezTo>
                    <a:pt x="274" y="93"/>
                    <a:pt x="275" y="92"/>
                    <a:pt x="276" y="92"/>
                  </a:cubicBezTo>
                  <a:cubicBezTo>
                    <a:pt x="276" y="92"/>
                    <a:pt x="276" y="92"/>
                    <a:pt x="275" y="93"/>
                  </a:cubicBezTo>
                  <a:cubicBezTo>
                    <a:pt x="276" y="93"/>
                    <a:pt x="278" y="93"/>
                    <a:pt x="279" y="92"/>
                  </a:cubicBezTo>
                  <a:cubicBezTo>
                    <a:pt x="278" y="92"/>
                    <a:pt x="277" y="92"/>
                    <a:pt x="278" y="92"/>
                  </a:cubicBezTo>
                  <a:cubicBezTo>
                    <a:pt x="278" y="91"/>
                    <a:pt x="279" y="91"/>
                    <a:pt x="280" y="91"/>
                  </a:cubicBezTo>
                  <a:cubicBezTo>
                    <a:pt x="280" y="91"/>
                    <a:pt x="282" y="91"/>
                    <a:pt x="282" y="90"/>
                  </a:cubicBezTo>
                  <a:cubicBezTo>
                    <a:pt x="283" y="90"/>
                    <a:pt x="282" y="90"/>
                    <a:pt x="283" y="89"/>
                  </a:cubicBezTo>
                  <a:cubicBezTo>
                    <a:pt x="283" y="89"/>
                    <a:pt x="283" y="89"/>
                    <a:pt x="284" y="89"/>
                  </a:cubicBezTo>
                  <a:cubicBezTo>
                    <a:pt x="286" y="87"/>
                    <a:pt x="288" y="87"/>
                    <a:pt x="290" y="86"/>
                  </a:cubicBezTo>
                  <a:cubicBezTo>
                    <a:pt x="292" y="85"/>
                    <a:pt x="294" y="84"/>
                    <a:pt x="297" y="84"/>
                  </a:cubicBezTo>
                  <a:cubicBezTo>
                    <a:pt x="297" y="84"/>
                    <a:pt x="296" y="84"/>
                    <a:pt x="296" y="85"/>
                  </a:cubicBezTo>
                  <a:cubicBezTo>
                    <a:pt x="296" y="85"/>
                    <a:pt x="297" y="84"/>
                    <a:pt x="297" y="85"/>
                  </a:cubicBezTo>
                  <a:cubicBezTo>
                    <a:pt x="297" y="85"/>
                    <a:pt x="297" y="85"/>
                    <a:pt x="297" y="85"/>
                  </a:cubicBezTo>
                  <a:cubicBezTo>
                    <a:pt x="297" y="85"/>
                    <a:pt x="296" y="85"/>
                    <a:pt x="296" y="86"/>
                  </a:cubicBezTo>
                  <a:cubicBezTo>
                    <a:pt x="296" y="85"/>
                    <a:pt x="298" y="85"/>
                    <a:pt x="298" y="85"/>
                  </a:cubicBezTo>
                  <a:cubicBezTo>
                    <a:pt x="298" y="85"/>
                    <a:pt x="297" y="85"/>
                    <a:pt x="297" y="85"/>
                  </a:cubicBezTo>
                  <a:cubicBezTo>
                    <a:pt x="298" y="84"/>
                    <a:pt x="298" y="84"/>
                    <a:pt x="298" y="84"/>
                  </a:cubicBezTo>
                  <a:cubicBezTo>
                    <a:pt x="298" y="84"/>
                    <a:pt x="298" y="84"/>
                    <a:pt x="297" y="84"/>
                  </a:cubicBezTo>
                  <a:cubicBezTo>
                    <a:pt x="297" y="85"/>
                    <a:pt x="297" y="84"/>
                    <a:pt x="296" y="84"/>
                  </a:cubicBezTo>
                  <a:cubicBezTo>
                    <a:pt x="297" y="84"/>
                    <a:pt x="297" y="84"/>
                    <a:pt x="297" y="84"/>
                  </a:cubicBezTo>
                  <a:cubicBezTo>
                    <a:pt x="297" y="84"/>
                    <a:pt x="299" y="83"/>
                    <a:pt x="299" y="83"/>
                  </a:cubicBezTo>
                  <a:cubicBezTo>
                    <a:pt x="300" y="83"/>
                    <a:pt x="302" y="82"/>
                    <a:pt x="303" y="82"/>
                  </a:cubicBezTo>
                  <a:cubicBezTo>
                    <a:pt x="301" y="82"/>
                    <a:pt x="300" y="83"/>
                    <a:pt x="298" y="83"/>
                  </a:cubicBezTo>
                  <a:cubicBezTo>
                    <a:pt x="299" y="83"/>
                    <a:pt x="299" y="82"/>
                    <a:pt x="299" y="82"/>
                  </a:cubicBezTo>
                  <a:cubicBezTo>
                    <a:pt x="300" y="82"/>
                    <a:pt x="300" y="81"/>
                    <a:pt x="300" y="81"/>
                  </a:cubicBezTo>
                  <a:cubicBezTo>
                    <a:pt x="300" y="81"/>
                    <a:pt x="301" y="82"/>
                    <a:pt x="301" y="81"/>
                  </a:cubicBezTo>
                  <a:cubicBezTo>
                    <a:pt x="300" y="81"/>
                    <a:pt x="301" y="81"/>
                    <a:pt x="301" y="81"/>
                  </a:cubicBezTo>
                  <a:cubicBezTo>
                    <a:pt x="302" y="80"/>
                    <a:pt x="303" y="80"/>
                    <a:pt x="304" y="79"/>
                  </a:cubicBezTo>
                  <a:cubicBezTo>
                    <a:pt x="305" y="79"/>
                    <a:pt x="305" y="79"/>
                    <a:pt x="306" y="79"/>
                  </a:cubicBezTo>
                  <a:cubicBezTo>
                    <a:pt x="307" y="79"/>
                    <a:pt x="308" y="79"/>
                    <a:pt x="308" y="79"/>
                  </a:cubicBezTo>
                  <a:cubicBezTo>
                    <a:pt x="307" y="79"/>
                    <a:pt x="307" y="78"/>
                    <a:pt x="307" y="78"/>
                  </a:cubicBezTo>
                  <a:cubicBezTo>
                    <a:pt x="307" y="78"/>
                    <a:pt x="307" y="78"/>
                    <a:pt x="307" y="78"/>
                  </a:cubicBezTo>
                  <a:cubicBezTo>
                    <a:pt x="307" y="78"/>
                    <a:pt x="307" y="78"/>
                    <a:pt x="308" y="78"/>
                  </a:cubicBezTo>
                  <a:cubicBezTo>
                    <a:pt x="308" y="77"/>
                    <a:pt x="309" y="77"/>
                    <a:pt x="310" y="77"/>
                  </a:cubicBezTo>
                  <a:cubicBezTo>
                    <a:pt x="311" y="77"/>
                    <a:pt x="313" y="77"/>
                    <a:pt x="314" y="77"/>
                  </a:cubicBezTo>
                  <a:cubicBezTo>
                    <a:pt x="314" y="78"/>
                    <a:pt x="314" y="78"/>
                    <a:pt x="314" y="78"/>
                  </a:cubicBezTo>
                  <a:cubicBezTo>
                    <a:pt x="314" y="78"/>
                    <a:pt x="314" y="78"/>
                    <a:pt x="315" y="78"/>
                  </a:cubicBezTo>
                  <a:cubicBezTo>
                    <a:pt x="314" y="78"/>
                    <a:pt x="314" y="78"/>
                    <a:pt x="314" y="78"/>
                  </a:cubicBezTo>
                  <a:cubicBezTo>
                    <a:pt x="314" y="78"/>
                    <a:pt x="314" y="78"/>
                    <a:pt x="314" y="78"/>
                  </a:cubicBezTo>
                  <a:cubicBezTo>
                    <a:pt x="314" y="78"/>
                    <a:pt x="315" y="78"/>
                    <a:pt x="315" y="78"/>
                  </a:cubicBezTo>
                  <a:cubicBezTo>
                    <a:pt x="315" y="79"/>
                    <a:pt x="315" y="79"/>
                    <a:pt x="315" y="79"/>
                  </a:cubicBezTo>
                  <a:cubicBezTo>
                    <a:pt x="315" y="80"/>
                    <a:pt x="319" y="78"/>
                    <a:pt x="319" y="78"/>
                  </a:cubicBezTo>
                  <a:cubicBezTo>
                    <a:pt x="321" y="78"/>
                    <a:pt x="322" y="77"/>
                    <a:pt x="323" y="77"/>
                  </a:cubicBezTo>
                  <a:cubicBezTo>
                    <a:pt x="325" y="76"/>
                    <a:pt x="326" y="75"/>
                    <a:pt x="328" y="75"/>
                  </a:cubicBezTo>
                  <a:cubicBezTo>
                    <a:pt x="328" y="75"/>
                    <a:pt x="331" y="73"/>
                    <a:pt x="331" y="75"/>
                  </a:cubicBezTo>
                  <a:cubicBezTo>
                    <a:pt x="330" y="75"/>
                    <a:pt x="330" y="75"/>
                    <a:pt x="329" y="75"/>
                  </a:cubicBezTo>
                  <a:cubicBezTo>
                    <a:pt x="331" y="75"/>
                    <a:pt x="334" y="75"/>
                    <a:pt x="336" y="75"/>
                  </a:cubicBezTo>
                  <a:cubicBezTo>
                    <a:pt x="338" y="74"/>
                    <a:pt x="340" y="73"/>
                    <a:pt x="342" y="73"/>
                  </a:cubicBezTo>
                  <a:cubicBezTo>
                    <a:pt x="343" y="72"/>
                    <a:pt x="344" y="72"/>
                    <a:pt x="344" y="71"/>
                  </a:cubicBezTo>
                  <a:cubicBezTo>
                    <a:pt x="345" y="71"/>
                    <a:pt x="346" y="70"/>
                    <a:pt x="346" y="69"/>
                  </a:cubicBezTo>
                  <a:cubicBezTo>
                    <a:pt x="347" y="68"/>
                    <a:pt x="348" y="68"/>
                    <a:pt x="348" y="68"/>
                  </a:cubicBezTo>
                  <a:cubicBezTo>
                    <a:pt x="349" y="67"/>
                    <a:pt x="349" y="67"/>
                    <a:pt x="349" y="66"/>
                  </a:cubicBezTo>
                  <a:cubicBezTo>
                    <a:pt x="348" y="66"/>
                    <a:pt x="349" y="66"/>
                    <a:pt x="349" y="66"/>
                  </a:cubicBezTo>
                  <a:cubicBezTo>
                    <a:pt x="349" y="66"/>
                    <a:pt x="349" y="66"/>
                    <a:pt x="349" y="65"/>
                  </a:cubicBezTo>
                  <a:cubicBezTo>
                    <a:pt x="348" y="65"/>
                    <a:pt x="347" y="66"/>
                    <a:pt x="346" y="66"/>
                  </a:cubicBezTo>
                  <a:cubicBezTo>
                    <a:pt x="347" y="65"/>
                    <a:pt x="348" y="65"/>
                    <a:pt x="349" y="64"/>
                  </a:cubicBezTo>
                  <a:cubicBezTo>
                    <a:pt x="350" y="64"/>
                    <a:pt x="351" y="65"/>
                    <a:pt x="352" y="64"/>
                  </a:cubicBezTo>
                  <a:cubicBezTo>
                    <a:pt x="352" y="64"/>
                    <a:pt x="352" y="64"/>
                    <a:pt x="352" y="64"/>
                  </a:cubicBezTo>
                  <a:cubicBezTo>
                    <a:pt x="352" y="64"/>
                    <a:pt x="352" y="64"/>
                    <a:pt x="353" y="64"/>
                  </a:cubicBezTo>
                  <a:cubicBezTo>
                    <a:pt x="353" y="64"/>
                    <a:pt x="354" y="64"/>
                    <a:pt x="354" y="64"/>
                  </a:cubicBezTo>
                  <a:cubicBezTo>
                    <a:pt x="355" y="63"/>
                    <a:pt x="356" y="63"/>
                    <a:pt x="356" y="62"/>
                  </a:cubicBezTo>
                  <a:cubicBezTo>
                    <a:pt x="356" y="62"/>
                    <a:pt x="357" y="62"/>
                    <a:pt x="357" y="62"/>
                  </a:cubicBezTo>
                  <a:cubicBezTo>
                    <a:pt x="357" y="61"/>
                    <a:pt x="356" y="61"/>
                    <a:pt x="356" y="61"/>
                  </a:cubicBezTo>
                  <a:cubicBezTo>
                    <a:pt x="356" y="60"/>
                    <a:pt x="357" y="61"/>
                    <a:pt x="358" y="60"/>
                  </a:cubicBezTo>
                  <a:cubicBezTo>
                    <a:pt x="355" y="60"/>
                    <a:pt x="353" y="62"/>
                    <a:pt x="351" y="62"/>
                  </a:cubicBezTo>
                  <a:cubicBezTo>
                    <a:pt x="351" y="62"/>
                    <a:pt x="350" y="62"/>
                    <a:pt x="350" y="62"/>
                  </a:cubicBezTo>
                  <a:cubicBezTo>
                    <a:pt x="350" y="62"/>
                    <a:pt x="350" y="62"/>
                    <a:pt x="350" y="62"/>
                  </a:cubicBezTo>
                  <a:cubicBezTo>
                    <a:pt x="349" y="62"/>
                    <a:pt x="348" y="62"/>
                    <a:pt x="348" y="63"/>
                  </a:cubicBezTo>
                  <a:cubicBezTo>
                    <a:pt x="348" y="63"/>
                    <a:pt x="349" y="62"/>
                    <a:pt x="349" y="62"/>
                  </a:cubicBezTo>
                  <a:cubicBezTo>
                    <a:pt x="349" y="62"/>
                    <a:pt x="348" y="63"/>
                    <a:pt x="347" y="63"/>
                  </a:cubicBezTo>
                  <a:cubicBezTo>
                    <a:pt x="347" y="63"/>
                    <a:pt x="346" y="62"/>
                    <a:pt x="346" y="63"/>
                  </a:cubicBezTo>
                  <a:cubicBezTo>
                    <a:pt x="346" y="63"/>
                    <a:pt x="345" y="63"/>
                    <a:pt x="344" y="64"/>
                  </a:cubicBezTo>
                  <a:cubicBezTo>
                    <a:pt x="343" y="64"/>
                    <a:pt x="342" y="64"/>
                    <a:pt x="341" y="64"/>
                  </a:cubicBezTo>
                  <a:cubicBezTo>
                    <a:pt x="340" y="65"/>
                    <a:pt x="338" y="66"/>
                    <a:pt x="336" y="66"/>
                  </a:cubicBezTo>
                  <a:cubicBezTo>
                    <a:pt x="337" y="66"/>
                    <a:pt x="338" y="65"/>
                    <a:pt x="338" y="65"/>
                  </a:cubicBezTo>
                  <a:cubicBezTo>
                    <a:pt x="338" y="65"/>
                    <a:pt x="338" y="64"/>
                    <a:pt x="337" y="64"/>
                  </a:cubicBezTo>
                  <a:cubicBezTo>
                    <a:pt x="338" y="64"/>
                    <a:pt x="337" y="63"/>
                    <a:pt x="338" y="63"/>
                  </a:cubicBezTo>
                  <a:cubicBezTo>
                    <a:pt x="337" y="63"/>
                    <a:pt x="336" y="64"/>
                    <a:pt x="335" y="64"/>
                  </a:cubicBezTo>
                  <a:cubicBezTo>
                    <a:pt x="335" y="64"/>
                    <a:pt x="336" y="64"/>
                    <a:pt x="336" y="64"/>
                  </a:cubicBezTo>
                  <a:cubicBezTo>
                    <a:pt x="336" y="64"/>
                    <a:pt x="336" y="64"/>
                    <a:pt x="336" y="64"/>
                  </a:cubicBezTo>
                  <a:cubicBezTo>
                    <a:pt x="336" y="65"/>
                    <a:pt x="337" y="64"/>
                    <a:pt x="337" y="64"/>
                  </a:cubicBezTo>
                  <a:cubicBezTo>
                    <a:pt x="336" y="65"/>
                    <a:pt x="335" y="65"/>
                    <a:pt x="335" y="65"/>
                  </a:cubicBezTo>
                  <a:cubicBezTo>
                    <a:pt x="334" y="66"/>
                    <a:pt x="335" y="65"/>
                    <a:pt x="335" y="65"/>
                  </a:cubicBezTo>
                  <a:cubicBezTo>
                    <a:pt x="335" y="65"/>
                    <a:pt x="334" y="64"/>
                    <a:pt x="334" y="64"/>
                  </a:cubicBezTo>
                  <a:cubicBezTo>
                    <a:pt x="333" y="64"/>
                    <a:pt x="333" y="64"/>
                    <a:pt x="332" y="64"/>
                  </a:cubicBezTo>
                  <a:cubicBezTo>
                    <a:pt x="331" y="64"/>
                    <a:pt x="331" y="64"/>
                    <a:pt x="330" y="64"/>
                  </a:cubicBezTo>
                  <a:cubicBezTo>
                    <a:pt x="329" y="64"/>
                    <a:pt x="328" y="64"/>
                    <a:pt x="328" y="64"/>
                  </a:cubicBezTo>
                  <a:cubicBezTo>
                    <a:pt x="328" y="64"/>
                    <a:pt x="328" y="64"/>
                    <a:pt x="329" y="64"/>
                  </a:cubicBezTo>
                  <a:cubicBezTo>
                    <a:pt x="327" y="64"/>
                    <a:pt x="325" y="65"/>
                    <a:pt x="324" y="65"/>
                  </a:cubicBezTo>
                  <a:cubicBezTo>
                    <a:pt x="324" y="65"/>
                    <a:pt x="325" y="65"/>
                    <a:pt x="325" y="64"/>
                  </a:cubicBezTo>
                  <a:cubicBezTo>
                    <a:pt x="324" y="64"/>
                    <a:pt x="323" y="65"/>
                    <a:pt x="323" y="65"/>
                  </a:cubicBezTo>
                  <a:cubicBezTo>
                    <a:pt x="323" y="65"/>
                    <a:pt x="323" y="65"/>
                    <a:pt x="323" y="64"/>
                  </a:cubicBezTo>
                  <a:cubicBezTo>
                    <a:pt x="323" y="65"/>
                    <a:pt x="322" y="65"/>
                    <a:pt x="322" y="65"/>
                  </a:cubicBezTo>
                  <a:cubicBezTo>
                    <a:pt x="323" y="65"/>
                    <a:pt x="323" y="65"/>
                    <a:pt x="323" y="65"/>
                  </a:cubicBezTo>
                  <a:cubicBezTo>
                    <a:pt x="322" y="66"/>
                    <a:pt x="320" y="65"/>
                    <a:pt x="319" y="65"/>
                  </a:cubicBezTo>
                  <a:cubicBezTo>
                    <a:pt x="317" y="64"/>
                    <a:pt x="315" y="64"/>
                    <a:pt x="314" y="64"/>
                  </a:cubicBezTo>
                  <a:cubicBezTo>
                    <a:pt x="313" y="63"/>
                    <a:pt x="315" y="62"/>
                    <a:pt x="315" y="62"/>
                  </a:cubicBezTo>
                  <a:cubicBezTo>
                    <a:pt x="316" y="62"/>
                    <a:pt x="316" y="61"/>
                    <a:pt x="316" y="61"/>
                  </a:cubicBezTo>
                  <a:cubicBezTo>
                    <a:pt x="317" y="61"/>
                    <a:pt x="317" y="61"/>
                    <a:pt x="317" y="61"/>
                  </a:cubicBezTo>
                  <a:cubicBezTo>
                    <a:pt x="317" y="60"/>
                    <a:pt x="317" y="60"/>
                    <a:pt x="317" y="61"/>
                  </a:cubicBezTo>
                  <a:cubicBezTo>
                    <a:pt x="317" y="60"/>
                    <a:pt x="316" y="60"/>
                    <a:pt x="316" y="60"/>
                  </a:cubicBezTo>
                  <a:cubicBezTo>
                    <a:pt x="317" y="59"/>
                    <a:pt x="316" y="59"/>
                    <a:pt x="316" y="59"/>
                  </a:cubicBezTo>
                  <a:cubicBezTo>
                    <a:pt x="317" y="58"/>
                    <a:pt x="318" y="57"/>
                    <a:pt x="319" y="57"/>
                  </a:cubicBezTo>
                  <a:cubicBezTo>
                    <a:pt x="318" y="58"/>
                    <a:pt x="317" y="58"/>
                    <a:pt x="317" y="58"/>
                  </a:cubicBezTo>
                  <a:cubicBezTo>
                    <a:pt x="318" y="59"/>
                    <a:pt x="319" y="59"/>
                    <a:pt x="321" y="58"/>
                  </a:cubicBezTo>
                  <a:cubicBezTo>
                    <a:pt x="322" y="57"/>
                    <a:pt x="322" y="57"/>
                    <a:pt x="324" y="57"/>
                  </a:cubicBezTo>
                  <a:cubicBezTo>
                    <a:pt x="325" y="58"/>
                    <a:pt x="324" y="57"/>
                    <a:pt x="323" y="57"/>
                  </a:cubicBezTo>
                  <a:cubicBezTo>
                    <a:pt x="323" y="57"/>
                    <a:pt x="322" y="56"/>
                    <a:pt x="322" y="56"/>
                  </a:cubicBezTo>
                  <a:cubicBezTo>
                    <a:pt x="321" y="56"/>
                    <a:pt x="320" y="56"/>
                    <a:pt x="320" y="56"/>
                  </a:cubicBezTo>
                  <a:cubicBezTo>
                    <a:pt x="320" y="56"/>
                    <a:pt x="321" y="56"/>
                    <a:pt x="321" y="57"/>
                  </a:cubicBezTo>
                  <a:cubicBezTo>
                    <a:pt x="320" y="56"/>
                    <a:pt x="319" y="56"/>
                    <a:pt x="317" y="56"/>
                  </a:cubicBezTo>
                  <a:cubicBezTo>
                    <a:pt x="316" y="56"/>
                    <a:pt x="316" y="55"/>
                    <a:pt x="315" y="54"/>
                  </a:cubicBezTo>
                  <a:cubicBezTo>
                    <a:pt x="315" y="54"/>
                    <a:pt x="314" y="54"/>
                    <a:pt x="314" y="54"/>
                  </a:cubicBezTo>
                  <a:cubicBezTo>
                    <a:pt x="314" y="54"/>
                    <a:pt x="315" y="53"/>
                    <a:pt x="315" y="53"/>
                  </a:cubicBezTo>
                  <a:cubicBezTo>
                    <a:pt x="316" y="53"/>
                    <a:pt x="317" y="53"/>
                    <a:pt x="318" y="53"/>
                  </a:cubicBezTo>
                  <a:cubicBezTo>
                    <a:pt x="317" y="53"/>
                    <a:pt x="316" y="53"/>
                    <a:pt x="315" y="54"/>
                  </a:cubicBezTo>
                  <a:cubicBezTo>
                    <a:pt x="316" y="54"/>
                    <a:pt x="317" y="53"/>
                    <a:pt x="317" y="53"/>
                  </a:cubicBezTo>
                  <a:cubicBezTo>
                    <a:pt x="318" y="53"/>
                    <a:pt x="319" y="53"/>
                    <a:pt x="319" y="53"/>
                  </a:cubicBezTo>
                  <a:cubicBezTo>
                    <a:pt x="320" y="53"/>
                    <a:pt x="321" y="53"/>
                    <a:pt x="321" y="52"/>
                  </a:cubicBezTo>
                  <a:cubicBezTo>
                    <a:pt x="321" y="52"/>
                    <a:pt x="322" y="52"/>
                    <a:pt x="322" y="52"/>
                  </a:cubicBezTo>
                  <a:cubicBezTo>
                    <a:pt x="321" y="52"/>
                    <a:pt x="323" y="52"/>
                    <a:pt x="323" y="51"/>
                  </a:cubicBezTo>
                  <a:cubicBezTo>
                    <a:pt x="323" y="51"/>
                    <a:pt x="324" y="51"/>
                    <a:pt x="324" y="51"/>
                  </a:cubicBezTo>
                  <a:cubicBezTo>
                    <a:pt x="324" y="52"/>
                    <a:pt x="326" y="51"/>
                    <a:pt x="326" y="51"/>
                  </a:cubicBezTo>
                  <a:cubicBezTo>
                    <a:pt x="327" y="51"/>
                    <a:pt x="328" y="51"/>
                    <a:pt x="328" y="51"/>
                  </a:cubicBezTo>
                  <a:cubicBezTo>
                    <a:pt x="328" y="50"/>
                    <a:pt x="329" y="50"/>
                    <a:pt x="329" y="50"/>
                  </a:cubicBezTo>
                  <a:cubicBezTo>
                    <a:pt x="329" y="50"/>
                    <a:pt x="329" y="50"/>
                    <a:pt x="329" y="50"/>
                  </a:cubicBezTo>
                  <a:cubicBezTo>
                    <a:pt x="329" y="50"/>
                    <a:pt x="330" y="50"/>
                    <a:pt x="330" y="50"/>
                  </a:cubicBezTo>
                  <a:cubicBezTo>
                    <a:pt x="331" y="50"/>
                    <a:pt x="331" y="49"/>
                    <a:pt x="332" y="49"/>
                  </a:cubicBezTo>
                  <a:cubicBezTo>
                    <a:pt x="333" y="49"/>
                    <a:pt x="333" y="49"/>
                    <a:pt x="334" y="49"/>
                  </a:cubicBezTo>
                  <a:cubicBezTo>
                    <a:pt x="335" y="49"/>
                    <a:pt x="336" y="48"/>
                    <a:pt x="337" y="49"/>
                  </a:cubicBezTo>
                  <a:cubicBezTo>
                    <a:pt x="337" y="49"/>
                    <a:pt x="336" y="49"/>
                    <a:pt x="336" y="49"/>
                  </a:cubicBezTo>
                  <a:cubicBezTo>
                    <a:pt x="336" y="49"/>
                    <a:pt x="338" y="49"/>
                    <a:pt x="338" y="49"/>
                  </a:cubicBezTo>
                  <a:cubicBezTo>
                    <a:pt x="339" y="49"/>
                    <a:pt x="341" y="49"/>
                    <a:pt x="341" y="49"/>
                  </a:cubicBezTo>
                  <a:cubicBezTo>
                    <a:pt x="341" y="48"/>
                    <a:pt x="339" y="48"/>
                    <a:pt x="339" y="48"/>
                  </a:cubicBezTo>
                  <a:cubicBezTo>
                    <a:pt x="339" y="48"/>
                    <a:pt x="342" y="47"/>
                    <a:pt x="342" y="47"/>
                  </a:cubicBezTo>
                  <a:cubicBezTo>
                    <a:pt x="343" y="47"/>
                    <a:pt x="344" y="46"/>
                    <a:pt x="346" y="46"/>
                  </a:cubicBezTo>
                  <a:cubicBezTo>
                    <a:pt x="346" y="46"/>
                    <a:pt x="347" y="46"/>
                    <a:pt x="347" y="46"/>
                  </a:cubicBezTo>
                  <a:cubicBezTo>
                    <a:pt x="348" y="46"/>
                    <a:pt x="348" y="46"/>
                    <a:pt x="348" y="46"/>
                  </a:cubicBezTo>
                  <a:cubicBezTo>
                    <a:pt x="348" y="46"/>
                    <a:pt x="349" y="46"/>
                    <a:pt x="349" y="46"/>
                  </a:cubicBezTo>
                  <a:cubicBezTo>
                    <a:pt x="350" y="46"/>
                    <a:pt x="350" y="45"/>
                    <a:pt x="351" y="45"/>
                  </a:cubicBezTo>
                  <a:cubicBezTo>
                    <a:pt x="352" y="45"/>
                    <a:pt x="353" y="45"/>
                    <a:pt x="355" y="45"/>
                  </a:cubicBezTo>
                  <a:cubicBezTo>
                    <a:pt x="356" y="44"/>
                    <a:pt x="359" y="44"/>
                    <a:pt x="360" y="45"/>
                  </a:cubicBezTo>
                  <a:cubicBezTo>
                    <a:pt x="360" y="45"/>
                    <a:pt x="359" y="44"/>
                    <a:pt x="358" y="45"/>
                  </a:cubicBezTo>
                  <a:cubicBezTo>
                    <a:pt x="358" y="45"/>
                    <a:pt x="359" y="45"/>
                    <a:pt x="359" y="45"/>
                  </a:cubicBezTo>
                  <a:cubicBezTo>
                    <a:pt x="359" y="45"/>
                    <a:pt x="358" y="45"/>
                    <a:pt x="358" y="45"/>
                  </a:cubicBezTo>
                  <a:cubicBezTo>
                    <a:pt x="358" y="46"/>
                    <a:pt x="357" y="46"/>
                    <a:pt x="356" y="47"/>
                  </a:cubicBezTo>
                  <a:cubicBezTo>
                    <a:pt x="355" y="47"/>
                    <a:pt x="354" y="48"/>
                    <a:pt x="353" y="48"/>
                  </a:cubicBezTo>
                  <a:cubicBezTo>
                    <a:pt x="353" y="48"/>
                    <a:pt x="352" y="48"/>
                    <a:pt x="351" y="48"/>
                  </a:cubicBezTo>
                  <a:cubicBezTo>
                    <a:pt x="352" y="48"/>
                    <a:pt x="352" y="48"/>
                    <a:pt x="353" y="48"/>
                  </a:cubicBezTo>
                  <a:cubicBezTo>
                    <a:pt x="352" y="49"/>
                    <a:pt x="353" y="48"/>
                    <a:pt x="353" y="48"/>
                  </a:cubicBezTo>
                  <a:cubicBezTo>
                    <a:pt x="353" y="48"/>
                    <a:pt x="352" y="50"/>
                    <a:pt x="354" y="50"/>
                  </a:cubicBezTo>
                  <a:cubicBezTo>
                    <a:pt x="355" y="49"/>
                    <a:pt x="356" y="50"/>
                    <a:pt x="357" y="50"/>
                  </a:cubicBezTo>
                  <a:cubicBezTo>
                    <a:pt x="358" y="49"/>
                    <a:pt x="359" y="49"/>
                    <a:pt x="360" y="49"/>
                  </a:cubicBezTo>
                  <a:cubicBezTo>
                    <a:pt x="361" y="49"/>
                    <a:pt x="360" y="50"/>
                    <a:pt x="360" y="50"/>
                  </a:cubicBezTo>
                  <a:cubicBezTo>
                    <a:pt x="360" y="50"/>
                    <a:pt x="361" y="50"/>
                    <a:pt x="362" y="50"/>
                  </a:cubicBezTo>
                  <a:cubicBezTo>
                    <a:pt x="363" y="50"/>
                    <a:pt x="364" y="49"/>
                    <a:pt x="365" y="50"/>
                  </a:cubicBezTo>
                  <a:cubicBezTo>
                    <a:pt x="365" y="50"/>
                    <a:pt x="365" y="50"/>
                    <a:pt x="365" y="50"/>
                  </a:cubicBezTo>
                  <a:cubicBezTo>
                    <a:pt x="365" y="50"/>
                    <a:pt x="365" y="50"/>
                    <a:pt x="365" y="50"/>
                  </a:cubicBezTo>
                  <a:cubicBezTo>
                    <a:pt x="365" y="50"/>
                    <a:pt x="365" y="50"/>
                    <a:pt x="365" y="50"/>
                  </a:cubicBezTo>
                  <a:cubicBezTo>
                    <a:pt x="365" y="50"/>
                    <a:pt x="365" y="50"/>
                    <a:pt x="366" y="50"/>
                  </a:cubicBezTo>
                  <a:cubicBezTo>
                    <a:pt x="365" y="50"/>
                    <a:pt x="366" y="50"/>
                    <a:pt x="367" y="50"/>
                  </a:cubicBezTo>
                  <a:cubicBezTo>
                    <a:pt x="367" y="50"/>
                    <a:pt x="368" y="49"/>
                    <a:pt x="367" y="49"/>
                  </a:cubicBezTo>
                  <a:cubicBezTo>
                    <a:pt x="368" y="49"/>
                    <a:pt x="369" y="49"/>
                    <a:pt x="370" y="48"/>
                  </a:cubicBezTo>
                  <a:cubicBezTo>
                    <a:pt x="370" y="48"/>
                    <a:pt x="371" y="47"/>
                    <a:pt x="373" y="48"/>
                  </a:cubicBezTo>
                  <a:cubicBezTo>
                    <a:pt x="372" y="48"/>
                    <a:pt x="374" y="48"/>
                    <a:pt x="374" y="48"/>
                  </a:cubicBezTo>
                  <a:cubicBezTo>
                    <a:pt x="374" y="48"/>
                    <a:pt x="373" y="49"/>
                    <a:pt x="372" y="49"/>
                  </a:cubicBezTo>
                  <a:cubicBezTo>
                    <a:pt x="373" y="50"/>
                    <a:pt x="377" y="47"/>
                    <a:pt x="374" y="47"/>
                  </a:cubicBezTo>
                  <a:cubicBezTo>
                    <a:pt x="373" y="46"/>
                    <a:pt x="372" y="46"/>
                    <a:pt x="371" y="47"/>
                  </a:cubicBezTo>
                  <a:cubicBezTo>
                    <a:pt x="370" y="47"/>
                    <a:pt x="370" y="47"/>
                    <a:pt x="370" y="47"/>
                  </a:cubicBezTo>
                  <a:cubicBezTo>
                    <a:pt x="369" y="47"/>
                    <a:pt x="369" y="48"/>
                    <a:pt x="369" y="48"/>
                  </a:cubicBezTo>
                  <a:cubicBezTo>
                    <a:pt x="370" y="47"/>
                    <a:pt x="371" y="46"/>
                    <a:pt x="372" y="46"/>
                  </a:cubicBezTo>
                  <a:cubicBezTo>
                    <a:pt x="372" y="45"/>
                    <a:pt x="373" y="44"/>
                    <a:pt x="372" y="43"/>
                  </a:cubicBezTo>
                  <a:cubicBezTo>
                    <a:pt x="372" y="43"/>
                    <a:pt x="371" y="43"/>
                    <a:pt x="371" y="43"/>
                  </a:cubicBezTo>
                  <a:cubicBezTo>
                    <a:pt x="371" y="43"/>
                    <a:pt x="371" y="43"/>
                    <a:pt x="371" y="43"/>
                  </a:cubicBezTo>
                  <a:cubicBezTo>
                    <a:pt x="372" y="42"/>
                    <a:pt x="372" y="42"/>
                    <a:pt x="372" y="42"/>
                  </a:cubicBezTo>
                  <a:cubicBezTo>
                    <a:pt x="372" y="42"/>
                    <a:pt x="372" y="41"/>
                    <a:pt x="373" y="41"/>
                  </a:cubicBezTo>
                  <a:cubicBezTo>
                    <a:pt x="373" y="41"/>
                    <a:pt x="373" y="41"/>
                    <a:pt x="374" y="41"/>
                  </a:cubicBezTo>
                  <a:cubicBezTo>
                    <a:pt x="373" y="42"/>
                    <a:pt x="375" y="41"/>
                    <a:pt x="375" y="41"/>
                  </a:cubicBezTo>
                  <a:cubicBezTo>
                    <a:pt x="375" y="42"/>
                    <a:pt x="374" y="43"/>
                    <a:pt x="375" y="43"/>
                  </a:cubicBezTo>
                  <a:cubicBezTo>
                    <a:pt x="374" y="43"/>
                    <a:pt x="373" y="43"/>
                    <a:pt x="373" y="44"/>
                  </a:cubicBezTo>
                  <a:cubicBezTo>
                    <a:pt x="372" y="44"/>
                    <a:pt x="372" y="45"/>
                    <a:pt x="373" y="46"/>
                  </a:cubicBezTo>
                  <a:cubicBezTo>
                    <a:pt x="374" y="47"/>
                    <a:pt x="376" y="45"/>
                    <a:pt x="377" y="45"/>
                  </a:cubicBezTo>
                  <a:cubicBezTo>
                    <a:pt x="377" y="45"/>
                    <a:pt x="378" y="46"/>
                    <a:pt x="378" y="46"/>
                  </a:cubicBezTo>
                  <a:cubicBezTo>
                    <a:pt x="378" y="47"/>
                    <a:pt x="380" y="47"/>
                    <a:pt x="381" y="47"/>
                  </a:cubicBezTo>
                  <a:cubicBezTo>
                    <a:pt x="382" y="47"/>
                    <a:pt x="383" y="46"/>
                    <a:pt x="384" y="46"/>
                  </a:cubicBezTo>
                  <a:cubicBezTo>
                    <a:pt x="385" y="45"/>
                    <a:pt x="385" y="44"/>
                    <a:pt x="386" y="44"/>
                  </a:cubicBezTo>
                  <a:cubicBezTo>
                    <a:pt x="385" y="44"/>
                    <a:pt x="385" y="44"/>
                    <a:pt x="385" y="44"/>
                  </a:cubicBezTo>
                  <a:cubicBezTo>
                    <a:pt x="384" y="44"/>
                    <a:pt x="384" y="44"/>
                    <a:pt x="383" y="45"/>
                  </a:cubicBezTo>
                  <a:cubicBezTo>
                    <a:pt x="383" y="45"/>
                    <a:pt x="382" y="45"/>
                    <a:pt x="382" y="44"/>
                  </a:cubicBezTo>
                  <a:cubicBezTo>
                    <a:pt x="382" y="44"/>
                    <a:pt x="381" y="44"/>
                    <a:pt x="381" y="44"/>
                  </a:cubicBezTo>
                  <a:cubicBezTo>
                    <a:pt x="380" y="44"/>
                    <a:pt x="380" y="44"/>
                    <a:pt x="379" y="44"/>
                  </a:cubicBezTo>
                  <a:cubicBezTo>
                    <a:pt x="378" y="44"/>
                    <a:pt x="378" y="45"/>
                    <a:pt x="377" y="45"/>
                  </a:cubicBezTo>
                  <a:cubicBezTo>
                    <a:pt x="377" y="45"/>
                    <a:pt x="374" y="45"/>
                    <a:pt x="376" y="45"/>
                  </a:cubicBezTo>
                  <a:cubicBezTo>
                    <a:pt x="375" y="44"/>
                    <a:pt x="375" y="44"/>
                    <a:pt x="375" y="44"/>
                  </a:cubicBezTo>
                  <a:cubicBezTo>
                    <a:pt x="375" y="43"/>
                    <a:pt x="376" y="43"/>
                    <a:pt x="376" y="43"/>
                  </a:cubicBezTo>
                  <a:cubicBezTo>
                    <a:pt x="377" y="42"/>
                    <a:pt x="379" y="41"/>
                    <a:pt x="380" y="41"/>
                  </a:cubicBezTo>
                  <a:cubicBezTo>
                    <a:pt x="380" y="41"/>
                    <a:pt x="381" y="41"/>
                    <a:pt x="381" y="41"/>
                  </a:cubicBezTo>
                  <a:cubicBezTo>
                    <a:pt x="381" y="40"/>
                    <a:pt x="380" y="41"/>
                    <a:pt x="380" y="41"/>
                  </a:cubicBezTo>
                  <a:cubicBezTo>
                    <a:pt x="380" y="40"/>
                    <a:pt x="380" y="40"/>
                    <a:pt x="380" y="40"/>
                  </a:cubicBezTo>
                  <a:cubicBezTo>
                    <a:pt x="380" y="40"/>
                    <a:pt x="379" y="40"/>
                    <a:pt x="379" y="40"/>
                  </a:cubicBezTo>
                  <a:cubicBezTo>
                    <a:pt x="378" y="40"/>
                    <a:pt x="377" y="41"/>
                    <a:pt x="376" y="41"/>
                  </a:cubicBezTo>
                  <a:cubicBezTo>
                    <a:pt x="376" y="40"/>
                    <a:pt x="377" y="40"/>
                    <a:pt x="377" y="40"/>
                  </a:cubicBezTo>
                  <a:cubicBezTo>
                    <a:pt x="376" y="40"/>
                    <a:pt x="375" y="41"/>
                    <a:pt x="374" y="41"/>
                  </a:cubicBezTo>
                  <a:cubicBezTo>
                    <a:pt x="375" y="40"/>
                    <a:pt x="377" y="40"/>
                    <a:pt x="378" y="39"/>
                  </a:cubicBezTo>
                  <a:cubicBezTo>
                    <a:pt x="377" y="39"/>
                    <a:pt x="377" y="40"/>
                    <a:pt x="376" y="40"/>
                  </a:cubicBezTo>
                  <a:cubicBezTo>
                    <a:pt x="375" y="40"/>
                    <a:pt x="374" y="41"/>
                    <a:pt x="373" y="41"/>
                  </a:cubicBezTo>
                  <a:cubicBezTo>
                    <a:pt x="373" y="41"/>
                    <a:pt x="373" y="40"/>
                    <a:pt x="373" y="40"/>
                  </a:cubicBezTo>
                  <a:cubicBezTo>
                    <a:pt x="372" y="40"/>
                    <a:pt x="371" y="40"/>
                    <a:pt x="372" y="41"/>
                  </a:cubicBezTo>
                  <a:cubicBezTo>
                    <a:pt x="371" y="41"/>
                    <a:pt x="370" y="40"/>
                    <a:pt x="370" y="40"/>
                  </a:cubicBezTo>
                  <a:cubicBezTo>
                    <a:pt x="369" y="40"/>
                    <a:pt x="368" y="40"/>
                    <a:pt x="368" y="40"/>
                  </a:cubicBezTo>
                  <a:cubicBezTo>
                    <a:pt x="367" y="40"/>
                    <a:pt x="367" y="39"/>
                    <a:pt x="368" y="39"/>
                  </a:cubicBezTo>
                  <a:cubicBezTo>
                    <a:pt x="368" y="38"/>
                    <a:pt x="369" y="38"/>
                    <a:pt x="370" y="37"/>
                  </a:cubicBezTo>
                  <a:cubicBezTo>
                    <a:pt x="370" y="37"/>
                    <a:pt x="371" y="36"/>
                    <a:pt x="371" y="35"/>
                  </a:cubicBezTo>
                  <a:cubicBezTo>
                    <a:pt x="371" y="35"/>
                    <a:pt x="370" y="35"/>
                    <a:pt x="370" y="34"/>
                  </a:cubicBezTo>
                  <a:cubicBezTo>
                    <a:pt x="370" y="34"/>
                    <a:pt x="370" y="34"/>
                    <a:pt x="370" y="33"/>
                  </a:cubicBezTo>
                  <a:cubicBezTo>
                    <a:pt x="370" y="33"/>
                    <a:pt x="369" y="32"/>
                    <a:pt x="369" y="33"/>
                  </a:cubicBezTo>
                  <a:cubicBezTo>
                    <a:pt x="369" y="32"/>
                    <a:pt x="369" y="31"/>
                    <a:pt x="368" y="31"/>
                  </a:cubicBezTo>
                  <a:cubicBezTo>
                    <a:pt x="367" y="30"/>
                    <a:pt x="366" y="31"/>
                    <a:pt x="366" y="30"/>
                  </a:cubicBezTo>
                  <a:cubicBezTo>
                    <a:pt x="365" y="30"/>
                    <a:pt x="365" y="30"/>
                    <a:pt x="366" y="29"/>
                  </a:cubicBezTo>
                  <a:cubicBezTo>
                    <a:pt x="366" y="29"/>
                    <a:pt x="365" y="28"/>
                    <a:pt x="365" y="28"/>
                  </a:cubicBezTo>
                  <a:cubicBezTo>
                    <a:pt x="364" y="28"/>
                    <a:pt x="363" y="28"/>
                    <a:pt x="362" y="28"/>
                  </a:cubicBezTo>
                  <a:cubicBezTo>
                    <a:pt x="363" y="28"/>
                    <a:pt x="363" y="28"/>
                    <a:pt x="364" y="28"/>
                  </a:cubicBezTo>
                  <a:cubicBezTo>
                    <a:pt x="363" y="28"/>
                    <a:pt x="363" y="28"/>
                    <a:pt x="363" y="28"/>
                  </a:cubicBezTo>
                  <a:cubicBezTo>
                    <a:pt x="364" y="28"/>
                    <a:pt x="366" y="28"/>
                    <a:pt x="366" y="27"/>
                  </a:cubicBezTo>
                  <a:cubicBezTo>
                    <a:pt x="368" y="26"/>
                    <a:pt x="370" y="26"/>
                    <a:pt x="371" y="25"/>
                  </a:cubicBezTo>
                  <a:cubicBezTo>
                    <a:pt x="372" y="24"/>
                    <a:pt x="373" y="23"/>
                    <a:pt x="375" y="23"/>
                  </a:cubicBezTo>
                  <a:cubicBezTo>
                    <a:pt x="377" y="23"/>
                    <a:pt x="379" y="23"/>
                    <a:pt x="381" y="23"/>
                  </a:cubicBezTo>
                  <a:cubicBezTo>
                    <a:pt x="385" y="23"/>
                    <a:pt x="389" y="23"/>
                    <a:pt x="393" y="22"/>
                  </a:cubicBezTo>
                  <a:cubicBezTo>
                    <a:pt x="395" y="21"/>
                    <a:pt x="396" y="21"/>
                    <a:pt x="398" y="20"/>
                  </a:cubicBezTo>
                  <a:cubicBezTo>
                    <a:pt x="399" y="20"/>
                    <a:pt x="400" y="19"/>
                    <a:pt x="401" y="19"/>
                  </a:cubicBezTo>
                  <a:cubicBezTo>
                    <a:pt x="401" y="19"/>
                    <a:pt x="402" y="18"/>
                    <a:pt x="403" y="18"/>
                  </a:cubicBezTo>
                  <a:cubicBezTo>
                    <a:pt x="402" y="19"/>
                    <a:pt x="402" y="19"/>
                    <a:pt x="401" y="19"/>
                  </a:cubicBezTo>
                  <a:cubicBezTo>
                    <a:pt x="402" y="19"/>
                    <a:pt x="403" y="19"/>
                    <a:pt x="403" y="18"/>
                  </a:cubicBezTo>
                  <a:cubicBezTo>
                    <a:pt x="404" y="18"/>
                    <a:pt x="405" y="17"/>
                    <a:pt x="406" y="17"/>
                  </a:cubicBezTo>
                  <a:cubicBezTo>
                    <a:pt x="406" y="16"/>
                    <a:pt x="407" y="16"/>
                    <a:pt x="407" y="16"/>
                  </a:cubicBezTo>
                  <a:cubicBezTo>
                    <a:pt x="408" y="16"/>
                    <a:pt x="410" y="15"/>
                    <a:pt x="409" y="15"/>
                  </a:cubicBezTo>
                  <a:cubicBezTo>
                    <a:pt x="410" y="14"/>
                    <a:pt x="411" y="14"/>
                    <a:pt x="412" y="14"/>
                  </a:cubicBezTo>
                  <a:cubicBezTo>
                    <a:pt x="413" y="14"/>
                    <a:pt x="414" y="14"/>
                    <a:pt x="415" y="13"/>
                  </a:cubicBezTo>
                  <a:cubicBezTo>
                    <a:pt x="415" y="13"/>
                    <a:pt x="416" y="13"/>
                    <a:pt x="417" y="12"/>
                  </a:cubicBezTo>
                  <a:cubicBezTo>
                    <a:pt x="418" y="12"/>
                    <a:pt x="420" y="11"/>
                    <a:pt x="421" y="11"/>
                  </a:cubicBezTo>
                  <a:cubicBezTo>
                    <a:pt x="422" y="11"/>
                    <a:pt x="424" y="10"/>
                    <a:pt x="425" y="10"/>
                  </a:cubicBezTo>
                  <a:cubicBezTo>
                    <a:pt x="425" y="10"/>
                    <a:pt x="425" y="10"/>
                    <a:pt x="425" y="10"/>
                  </a:cubicBezTo>
                  <a:cubicBezTo>
                    <a:pt x="425" y="10"/>
                    <a:pt x="425" y="10"/>
                    <a:pt x="425" y="10"/>
                  </a:cubicBezTo>
                  <a:cubicBezTo>
                    <a:pt x="425" y="11"/>
                    <a:pt x="424" y="10"/>
                    <a:pt x="424" y="10"/>
                  </a:cubicBezTo>
                  <a:cubicBezTo>
                    <a:pt x="424" y="11"/>
                    <a:pt x="424" y="11"/>
                    <a:pt x="425" y="11"/>
                  </a:cubicBezTo>
                  <a:cubicBezTo>
                    <a:pt x="423" y="11"/>
                    <a:pt x="422" y="11"/>
                    <a:pt x="421" y="11"/>
                  </a:cubicBezTo>
                  <a:cubicBezTo>
                    <a:pt x="422" y="11"/>
                    <a:pt x="423" y="11"/>
                    <a:pt x="423" y="11"/>
                  </a:cubicBezTo>
                  <a:cubicBezTo>
                    <a:pt x="424" y="11"/>
                    <a:pt x="425" y="11"/>
                    <a:pt x="425" y="10"/>
                  </a:cubicBezTo>
                  <a:cubicBezTo>
                    <a:pt x="426" y="10"/>
                    <a:pt x="427" y="10"/>
                    <a:pt x="428" y="10"/>
                  </a:cubicBezTo>
                  <a:cubicBezTo>
                    <a:pt x="429" y="10"/>
                    <a:pt x="430" y="10"/>
                    <a:pt x="431" y="10"/>
                  </a:cubicBezTo>
                  <a:cubicBezTo>
                    <a:pt x="431" y="10"/>
                    <a:pt x="431" y="10"/>
                    <a:pt x="431" y="10"/>
                  </a:cubicBezTo>
                  <a:cubicBezTo>
                    <a:pt x="432" y="10"/>
                    <a:pt x="432" y="10"/>
                    <a:pt x="433" y="9"/>
                  </a:cubicBezTo>
                  <a:cubicBezTo>
                    <a:pt x="434" y="9"/>
                    <a:pt x="434" y="9"/>
                    <a:pt x="435" y="9"/>
                  </a:cubicBezTo>
                  <a:cubicBezTo>
                    <a:pt x="435" y="9"/>
                    <a:pt x="434" y="9"/>
                    <a:pt x="433" y="9"/>
                  </a:cubicBezTo>
                  <a:cubicBezTo>
                    <a:pt x="436" y="8"/>
                    <a:pt x="438" y="8"/>
                    <a:pt x="441" y="7"/>
                  </a:cubicBezTo>
                  <a:cubicBezTo>
                    <a:pt x="441" y="8"/>
                    <a:pt x="442" y="7"/>
                    <a:pt x="442" y="7"/>
                  </a:cubicBezTo>
                  <a:cubicBezTo>
                    <a:pt x="442" y="8"/>
                    <a:pt x="440" y="8"/>
                    <a:pt x="439" y="8"/>
                  </a:cubicBezTo>
                  <a:cubicBezTo>
                    <a:pt x="440" y="9"/>
                    <a:pt x="440" y="8"/>
                    <a:pt x="441" y="8"/>
                  </a:cubicBezTo>
                  <a:cubicBezTo>
                    <a:pt x="440" y="9"/>
                    <a:pt x="438" y="9"/>
                    <a:pt x="437" y="10"/>
                  </a:cubicBezTo>
                  <a:cubicBezTo>
                    <a:pt x="437" y="10"/>
                    <a:pt x="439" y="9"/>
                    <a:pt x="439" y="10"/>
                  </a:cubicBezTo>
                  <a:cubicBezTo>
                    <a:pt x="439" y="10"/>
                    <a:pt x="439" y="10"/>
                    <a:pt x="438" y="10"/>
                  </a:cubicBezTo>
                  <a:cubicBezTo>
                    <a:pt x="438" y="10"/>
                    <a:pt x="438" y="11"/>
                    <a:pt x="438" y="11"/>
                  </a:cubicBezTo>
                  <a:cubicBezTo>
                    <a:pt x="438" y="11"/>
                    <a:pt x="438" y="11"/>
                    <a:pt x="438" y="10"/>
                  </a:cubicBezTo>
                  <a:cubicBezTo>
                    <a:pt x="439" y="10"/>
                    <a:pt x="439" y="10"/>
                    <a:pt x="439" y="10"/>
                  </a:cubicBezTo>
                  <a:cubicBezTo>
                    <a:pt x="440" y="9"/>
                    <a:pt x="441" y="8"/>
                    <a:pt x="442" y="8"/>
                  </a:cubicBezTo>
                  <a:cubicBezTo>
                    <a:pt x="442" y="9"/>
                    <a:pt x="443" y="8"/>
                    <a:pt x="443" y="8"/>
                  </a:cubicBezTo>
                  <a:cubicBezTo>
                    <a:pt x="444" y="8"/>
                    <a:pt x="445" y="8"/>
                    <a:pt x="446" y="8"/>
                  </a:cubicBezTo>
                  <a:cubicBezTo>
                    <a:pt x="445" y="8"/>
                    <a:pt x="445" y="8"/>
                    <a:pt x="444" y="8"/>
                  </a:cubicBezTo>
                  <a:cubicBezTo>
                    <a:pt x="444" y="8"/>
                    <a:pt x="443" y="8"/>
                    <a:pt x="442" y="8"/>
                  </a:cubicBezTo>
                  <a:cubicBezTo>
                    <a:pt x="442" y="8"/>
                    <a:pt x="443" y="7"/>
                    <a:pt x="443" y="7"/>
                  </a:cubicBezTo>
                  <a:cubicBezTo>
                    <a:pt x="442" y="7"/>
                    <a:pt x="442" y="7"/>
                    <a:pt x="441" y="7"/>
                  </a:cubicBezTo>
                  <a:cubicBezTo>
                    <a:pt x="443" y="6"/>
                    <a:pt x="444" y="6"/>
                    <a:pt x="446" y="6"/>
                  </a:cubicBezTo>
                  <a:cubicBezTo>
                    <a:pt x="447" y="6"/>
                    <a:pt x="448" y="5"/>
                    <a:pt x="449" y="5"/>
                  </a:cubicBezTo>
                  <a:cubicBezTo>
                    <a:pt x="450" y="5"/>
                    <a:pt x="451" y="5"/>
                    <a:pt x="452" y="5"/>
                  </a:cubicBezTo>
                  <a:cubicBezTo>
                    <a:pt x="451" y="5"/>
                    <a:pt x="450" y="5"/>
                    <a:pt x="450" y="5"/>
                  </a:cubicBezTo>
                  <a:cubicBezTo>
                    <a:pt x="450" y="5"/>
                    <a:pt x="451" y="5"/>
                    <a:pt x="451" y="5"/>
                  </a:cubicBezTo>
                  <a:cubicBezTo>
                    <a:pt x="451" y="6"/>
                    <a:pt x="449" y="5"/>
                    <a:pt x="448" y="6"/>
                  </a:cubicBezTo>
                  <a:cubicBezTo>
                    <a:pt x="449" y="6"/>
                    <a:pt x="449" y="6"/>
                    <a:pt x="449" y="6"/>
                  </a:cubicBezTo>
                  <a:cubicBezTo>
                    <a:pt x="449" y="6"/>
                    <a:pt x="449" y="6"/>
                    <a:pt x="449" y="6"/>
                  </a:cubicBezTo>
                  <a:cubicBezTo>
                    <a:pt x="449" y="6"/>
                    <a:pt x="450" y="6"/>
                    <a:pt x="450" y="6"/>
                  </a:cubicBezTo>
                  <a:cubicBezTo>
                    <a:pt x="450" y="6"/>
                    <a:pt x="452" y="6"/>
                    <a:pt x="452" y="5"/>
                  </a:cubicBezTo>
                  <a:cubicBezTo>
                    <a:pt x="452" y="5"/>
                    <a:pt x="451" y="5"/>
                    <a:pt x="451" y="5"/>
                  </a:cubicBezTo>
                  <a:cubicBezTo>
                    <a:pt x="452" y="5"/>
                    <a:pt x="453" y="5"/>
                    <a:pt x="453" y="5"/>
                  </a:cubicBezTo>
                  <a:cubicBezTo>
                    <a:pt x="454" y="6"/>
                    <a:pt x="456" y="5"/>
                    <a:pt x="456" y="5"/>
                  </a:cubicBezTo>
                  <a:cubicBezTo>
                    <a:pt x="456" y="5"/>
                    <a:pt x="456" y="5"/>
                    <a:pt x="456" y="5"/>
                  </a:cubicBezTo>
                  <a:cubicBezTo>
                    <a:pt x="456" y="5"/>
                    <a:pt x="457" y="5"/>
                    <a:pt x="457" y="5"/>
                  </a:cubicBezTo>
                  <a:cubicBezTo>
                    <a:pt x="458" y="5"/>
                    <a:pt x="459" y="5"/>
                    <a:pt x="460" y="5"/>
                  </a:cubicBezTo>
                  <a:cubicBezTo>
                    <a:pt x="462" y="5"/>
                    <a:pt x="464" y="4"/>
                    <a:pt x="466" y="3"/>
                  </a:cubicBezTo>
                  <a:cubicBezTo>
                    <a:pt x="468" y="3"/>
                    <a:pt x="470" y="2"/>
                    <a:pt x="472" y="2"/>
                  </a:cubicBezTo>
                  <a:cubicBezTo>
                    <a:pt x="474" y="1"/>
                    <a:pt x="476" y="1"/>
                    <a:pt x="478" y="0"/>
                  </a:cubicBezTo>
                  <a:cubicBezTo>
                    <a:pt x="478" y="0"/>
                    <a:pt x="478" y="0"/>
                    <a:pt x="478" y="0"/>
                  </a:cubicBezTo>
                  <a:cubicBezTo>
                    <a:pt x="477" y="0"/>
                    <a:pt x="476" y="0"/>
                    <a:pt x="476" y="1"/>
                  </a:cubicBezTo>
                  <a:cubicBezTo>
                    <a:pt x="476" y="1"/>
                    <a:pt x="476" y="1"/>
                    <a:pt x="476" y="1"/>
                  </a:cubicBezTo>
                  <a:cubicBezTo>
                    <a:pt x="477" y="1"/>
                    <a:pt x="477" y="1"/>
                    <a:pt x="478" y="1"/>
                  </a:cubicBezTo>
                  <a:cubicBezTo>
                    <a:pt x="478" y="2"/>
                    <a:pt x="477" y="2"/>
                    <a:pt x="477" y="2"/>
                  </a:cubicBezTo>
                  <a:cubicBezTo>
                    <a:pt x="478" y="2"/>
                    <a:pt x="478" y="2"/>
                    <a:pt x="479" y="2"/>
                  </a:cubicBezTo>
                  <a:cubicBezTo>
                    <a:pt x="479" y="2"/>
                    <a:pt x="479" y="2"/>
                    <a:pt x="479" y="2"/>
                  </a:cubicBezTo>
                  <a:cubicBezTo>
                    <a:pt x="480" y="2"/>
                    <a:pt x="481" y="2"/>
                    <a:pt x="480" y="2"/>
                  </a:cubicBezTo>
                  <a:cubicBezTo>
                    <a:pt x="480" y="3"/>
                    <a:pt x="479" y="3"/>
                    <a:pt x="478" y="3"/>
                  </a:cubicBezTo>
                  <a:cubicBezTo>
                    <a:pt x="477" y="4"/>
                    <a:pt x="475" y="4"/>
                    <a:pt x="474" y="4"/>
                  </a:cubicBezTo>
                  <a:cubicBezTo>
                    <a:pt x="474" y="4"/>
                    <a:pt x="474" y="4"/>
                    <a:pt x="474" y="4"/>
                  </a:cubicBezTo>
                  <a:cubicBezTo>
                    <a:pt x="474" y="4"/>
                    <a:pt x="473" y="4"/>
                    <a:pt x="473" y="4"/>
                  </a:cubicBezTo>
                  <a:cubicBezTo>
                    <a:pt x="473" y="4"/>
                    <a:pt x="474" y="4"/>
                    <a:pt x="473" y="4"/>
                  </a:cubicBezTo>
                  <a:cubicBezTo>
                    <a:pt x="474" y="4"/>
                    <a:pt x="474" y="4"/>
                    <a:pt x="474" y="4"/>
                  </a:cubicBezTo>
                  <a:cubicBezTo>
                    <a:pt x="473" y="5"/>
                    <a:pt x="473" y="5"/>
                    <a:pt x="472" y="6"/>
                  </a:cubicBezTo>
                  <a:cubicBezTo>
                    <a:pt x="473" y="6"/>
                    <a:pt x="473" y="5"/>
                    <a:pt x="474" y="5"/>
                  </a:cubicBezTo>
                  <a:cubicBezTo>
                    <a:pt x="475" y="5"/>
                    <a:pt x="475" y="5"/>
                    <a:pt x="476" y="5"/>
                  </a:cubicBezTo>
                  <a:cubicBezTo>
                    <a:pt x="478" y="5"/>
                    <a:pt x="479" y="3"/>
                    <a:pt x="481" y="3"/>
                  </a:cubicBezTo>
                  <a:cubicBezTo>
                    <a:pt x="481" y="3"/>
                    <a:pt x="481" y="3"/>
                    <a:pt x="481" y="4"/>
                  </a:cubicBezTo>
                  <a:cubicBezTo>
                    <a:pt x="481" y="4"/>
                    <a:pt x="481" y="3"/>
                    <a:pt x="481" y="3"/>
                  </a:cubicBezTo>
                  <a:cubicBezTo>
                    <a:pt x="482" y="3"/>
                    <a:pt x="481" y="3"/>
                    <a:pt x="482" y="3"/>
                  </a:cubicBezTo>
                  <a:cubicBezTo>
                    <a:pt x="482" y="3"/>
                    <a:pt x="482" y="3"/>
                    <a:pt x="482" y="3"/>
                  </a:cubicBezTo>
                  <a:cubicBezTo>
                    <a:pt x="483" y="2"/>
                    <a:pt x="482" y="3"/>
                    <a:pt x="483" y="3"/>
                  </a:cubicBezTo>
                  <a:cubicBezTo>
                    <a:pt x="483" y="3"/>
                    <a:pt x="483" y="2"/>
                    <a:pt x="484" y="2"/>
                  </a:cubicBezTo>
                  <a:cubicBezTo>
                    <a:pt x="483" y="3"/>
                    <a:pt x="482" y="3"/>
                    <a:pt x="482" y="3"/>
                  </a:cubicBezTo>
                  <a:cubicBezTo>
                    <a:pt x="483" y="4"/>
                    <a:pt x="483" y="3"/>
                    <a:pt x="484" y="3"/>
                  </a:cubicBezTo>
                  <a:cubicBezTo>
                    <a:pt x="484" y="3"/>
                    <a:pt x="485" y="3"/>
                    <a:pt x="485" y="4"/>
                  </a:cubicBezTo>
                  <a:cubicBezTo>
                    <a:pt x="484" y="4"/>
                    <a:pt x="483" y="4"/>
                    <a:pt x="482" y="5"/>
                  </a:cubicBezTo>
                  <a:cubicBezTo>
                    <a:pt x="482" y="5"/>
                    <a:pt x="483" y="5"/>
                    <a:pt x="483" y="5"/>
                  </a:cubicBezTo>
                  <a:cubicBezTo>
                    <a:pt x="483" y="5"/>
                    <a:pt x="483" y="5"/>
                    <a:pt x="482" y="5"/>
                  </a:cubicBezTo>
                  <a:cubicBezTo>
                    <a:pt x="483" y="5"/>
                    <a:pt x="485" y="5"/>
                    <a:pt x="484" y="6"/>
                  </a:cubicBezTo>
                  <a:cubicBezTo>
                    <a:pt x="486" y="6"/>
                    <a:pt x="488" y="5"/>
                    <a:pt x="489" y="5"/>
                  </a:cubicBezTo>
                  <a:cubicBezTo>
                    <a:pt x="490" y="4"/>
                    <a:pt x="491" y="5"/>
                    <a:pt x="492" y="4"/>
                  </a:cubicBezTo>
                  <a:cubicBezTo>
                    <a:pt x="493" y="4"/>
                    <a:pt x="494" y="4"/>
                    <a:pt x="495" y="4"/>
                  </a:cubicBezTo>
                  <a:cubicBezTo>
                    <a:pt x="494" y="5"/>
                    <a:pt x="495" y="5"/>
                    <a:pt x="496" y="5"/>
                  </a:cubicBezTo>
                  <a:cubicBezTo>
                    <a:pt x="496" y="5"/>
                    <a:pt x="496" y="5"/>
                    <a:pt x="495" y="5"/>
                  </a:cubicBezTo>
                  <a:cubicBezTo>
                    <a:pt x="496" y="5"/>
                    <a:pt x="497" y="5"/>
                    <a:pt x="496" y="5"/>
                  </a:cubicBezTo>
                  <a:cubicBezTo>
                    <a:pt x="497" y="4"/>
                    <a:pt x="498" y="5"/>
                    <a:pt x="499" y="5"/>
                  </a:cubicBezTo>
                  <a:cubicBezTo>
                    <a:pt x="499" y="5"/>
                    <a:pt x="497" y="6"/>
                    <a:pt x="497" y="6"/>
                  </a:cubicBezTo>
                  <a:cubicBezTo>
                    <a:pt x="497" y="6"/>
                    <a:pt x="494" y="6"/>
                    <a:pt x="495" y="7"/>
                  </a:cubicBezTo>
                  <a:cubicBezTo>
                    <a:pt x="495" y="7"/>
                    <a:pt x="496" y="7"/>
                    <a:pt x="497" y="7"/>
                  </a:cubicBezTo>
                  <a:cubicBezTo>
                    <a:pt x="497" y="7"/>
                    <a:pt x="496" y="8"/>
                    <a:pt x="496" y="8"/>
                  </a:cubicBezTo>
                  <a:cubicBezTo>
                    <a:pt x="497" y="7"/>
                    <a:pt x="498" y="7"/>
                    <a:pt x="499" y="8"/>
                  </a:cubicBezTo>
                  <a:cubicBezTo>
                    <a:pt x="498" y="8"/>
                    <a:pt x="498" y="8"/>
                    <a:pt x="497" y="8"/>
                  </a:cubicBezTo>
                  <a:cubicBezTo>
                    <a:pt x="498" y="8"/>
                    <a:pt x="497" y="8"/>
                    <a:pt x="497" y="8"/>
                  </a:cubicBezTo>
                  <a:cubicBezTo>
                    <a:pt x="496" y="8"/>
                    <a:pt x="496" y="8"/>
                    <a:pt x="496" y="9"/>
                  </a:cubicBezTo>
                  <a:cubicBezTo>
                    <a:pt x="497" y="9"/>
                    <a:pt x="498" y="9"/>
                    <a:pt x="499" y="9"/>
                  </a:cubicBezTo>
                  <a:cubicBezTo>
                    <a:pt x="499" y="9"/>
                    <a:pt x="500" y="9"/>
                    <a:pt x="500" y="9"/>
                  </a:cubicBezTo>
                  <a:cubicBezTo>
                    <a:pt x="500" y="9"/>
                    <a:pt x="501" y="9"/>
                    <a:pt x="501" y="9"/>
                  </a:cubicBezTo>
                  <a:cubicBezTo>
                    <a:pt x="502" y="8"/>
                    <a:pt x="503" y="9"/>
                    <a:pt x="504" y="8"/>
                  </a:cubicBezTo>
                  <a:cubicBezTo>
                    <a:pt x="505" y="8"/>
                    <a:pt x="505" y="8"/>
                    <a:pt x="505" y="8"/>
                  </a:cubicBezTo>
                  <a:cubicBezTo>
                    <a:pt x="505" y="8"/>
                    <a:pt x="507" y="8"/>
                    <a:pt x="506" y="8"/>
                  </a:cubicBezTo>
                  <a:cubicBezTo>
                    <a:pt x="507" y="8"/>
                    <a:pt x="507" y="8"/>
                    <a:pt x="507" y="8"/>
                  </a:cubicBezTo>
                  <a:cubicBezTo>
                    <a:pt x="507" y="9"/>
                    <a:pt x="506" y="9"/>
                    <a:pt x="506" y="9"/>
                  </a:cubicBezTo>
                  <a:cubicBezTo>
                    <a:pt x="508" y="9"/>
                    <a:pt x="509" y="8"/>
                    <a:pt x="510" y="8"/>
                  </a:cubicBezTo>
                  <a:cubicBezTo>
                    <a:pt x="511" y="8"/>
                    <a:pt x="512" y="8"/>
                    <a:pt x="512" y="8"/>
                  </a:cubicBezTo>
                  <a:cubicBezTo>
                    <a:pt x="512" y="8"/>
                    <a:pt x="513" y="8"/>
                    <a:pt x="513" y="8"/>
                  </a:cubicBezTo>
                  <a:cubicBezTo>
                    <a:pt x="513" y="8"/>
                    <a:pt x="514" y="8"/>
                    <a:pt x="514" y="8"/>
                  </a:cubicBezTo>
                  <a:cubicBezTo>
                    <a:pt x="514" y="8"/>
                    <a:pt x="516" y="8"/>
                    <a:pt x="516" y="9"/>
                  </a:cubicBezTo>
                  <a:cubicBezTo>
                    <a:pt x="517" y="9"/>
                    <a:pt x="519" y="9"/>
                    <a:pt x="518" y="10"/>
                  </a:cubicBezTo>
                  <a:cubicBezTo>
                    <a:pt x="518" y="10"/>
                    <a:pt x="521" y="9"/>
                    <a:pt x="521" y="10"/>
                  </a:cubicBezTo>
                  <a:cubicBezTo>
                    <a:pt x="521" y="10"/>
                    <a:pt x="522" y="10"/>
                    <a:pt x="521" y="10"/>
                  </a:cubicBezTo>
                  <a:cubicBezTo>
                    <a:pt x="522" y="10"/>
                    <a:pt x="522" y="10"/>
                    <a:pt x="522" y="10"/>
                  </a:cubicBezTo>
                  <a:cubicBezTo>
                    <a:pt x="522" y="10"/>
                    <a:pt x="522" y="10"/>
                    <a:pt x="522" y="11"/>
                  </a:cubicBezTo>
                  <a:cubicBezTo>
                    <a:pt x="522" y="11"/>
                    <a:pt x="524" y="11"/>
                    <a:pt x="525" y="11"/>
                  </a:cubicBezTo>
                  <a:cubicBezTo>
                    <a:pt x="526" y="11"/>
                    <a:pt x="528" y="11"/>
                    <a:pt x="529" y="11"/>
                  </a:cubicBezTo>
                  <a:cubicBezTo>
                    <a:pt x="531" y="11"/>
                    <a:pt x="532" y="11"/>
                    <a:pt x="533" y="11"/>
                  </a:cubicBezTo>
                  <a:cubicBezTo>
                    <a:pt x="533" y="11"/>
                    <a:pt x="534" y="11"/>
                    <a:pt x="534" y="11"/>
                  </a:cubicBezTo>
                  <a:cubicBezTo>
                    <a:pt x="535" y="11"/>
                    <a:pt x="535" y="12"/>
                    <a:pt x="535" y="12"/>
                  </a:cubicBezTo>
                  <a:cubicBezTo>
                    <a:pt x="535" y="12"/>
                    <a:pt x="536" y="12"/>
                    <a:pt x="536" y="12"/>
                  </a:cubicBezTo>
                  <a:cubicBezTo>
                    <a:pt x="536" y="12"/>
                    <a:pt x="537" y="12"/>
                    <a:pt x="537" y="12"/>
                  </a:cubicBezTo>
                  <a:cubicBezTo>
                    <a:pt x="537" y="12"/>
                    <a:pt x="536" y="13"/>
                    <a:pt x="536" y="13"/>
                  </a:cubicBezTo>
                  <a:cubicBezTo>
                    <a:pt x="538" y="13"/>
                    <a:pt x="540" y="13"/>
                    <a:pt x="541" y="13"/>
                  </a:cubicBezTo>
                  <a:cubicBezTo>
                    <a:pt x="542" y="13"/>
                    <a:pt x="543" y="12"/>
                    <a:pt x="543" y="12"/>
                  </a:cubicBezTo>
                  <a:cubicBezTo>
                    <a:pt x="544" y="12"/>
                    <a:pt x="545" y="12"/>
                    <a:pt x="545" y="12"/>
                  </a:cubicBezTo>
                  <a:cubicBezTo>
                    <a:pt x="545" y="12"/>
                    <a:pt x="545" y="13"/>
                    <a:pt x="545" y="13"/>
                  </a:cubicBezTo>
                  <a:cubicBezTo>
                    <a:pt x="545" y="13"/>
                    <a:pt x="545" y="12"/>
                    <a:pt x="546" y="12"/>
                  </a:cubicBezTo>
                  <a:cubicBezTo>
                    <a:pt x="546" y="12"/>
                    <a:pt x="547" y="12"/>
                    <a:pt x="548" y="12"/>
                  </a:cubicBezTo>
                  <a:cubicBezTo>
                    <a:pt x="548" y="12"/>
                    <a:pt x="549" y="12"/>
                    <a:pt x="550" y="12"/>
                  </a:cubicBezTo>
                  <a:cubicBezTo>
                    <a:pt x="550" y="12"/>
                    <a:pt x="551" y="12"/>
                    <a:pt x="551" y="12"/>
                  </a:cubicBezTo>
                  <a:cubicBezTo>
                    <a:pt x="551" y="12"/>
                    <a:pt x="551" y="12"/>
                    <a:pt x="551" y="12"/>
                  </a:cubicBezTo>
                  <a:cubicBezTo>
                    <a:pt x="551" y="12"/>
                    <a:pt x="551" y="12"/>
                    <a:pt x="551" y="12"/>
                  </a:cubicBezTo>
                  <a:cubicBezTo>
                    <a:pt x="552" y="11"/>
                    <a:pt x="552" y="12"/>
                    <a:pt x="552" y="12"/>
                  </a:cubicBezTo>
                  <a:cubicBezTo>
                    <a:pt x="553" y="12"/>
                    <a:pt x="553" y="12"/>
                    <a:pt x="553" y="12"/>
                  </a:cubicBezTo>
                  <a:cubicBezTo>
                    <a:pt x="553" y="12"/>
                    <a:pt x="554" y="12"/>
                    <a:pt x="554" y="12"/>
                  </a:cubicBezTo>
                  <a:cubicBezTo>
                    <a:pt x="554" y="12"/>
                    <a:pt x="555" y="12"/>
                    <a:pt x="555" y="13"/>
                  </a:cubicBezTo>
                  <a:cubicBezTo>
                    <a:pt x="555" y="13"/>
                    <a:pt x="555" y="13"/>
                    <a:pt x="555" y="13"/>
                  </a:cubicBezTo>
                  <a:cubicBezTo>
                    <a:pt x="555" y="13"/>
                    <a:pt x="555" y="13"/>
                    <a:pt x="555" y="13"/>
                  </a:cubicBezTo>
                  <a:cubicBezTo>
                    <a:pt x="555" y="13"/>
                    <a:pt x="555" y="13"/>
                    <a:pt x="555" y="13"/>
                  </a:cubicBezTo>
                  <a:cubicBezTo>
                    <a:pt x="555" y="14"/>
                    <a:pt x="555" y="14"/>
                    <a:pt x="556" y="14"/>
                  </a:cubicBezTo>
                  <a:cubicBezTo>
                    <a:pt x="556" y="14"/>
                    <a:pt x="556" y="14"/>
                    <a:pt x="556" y="14"/>
                  </a:cubicBezTo>
                  <a:cubicBezTo>
                    <a:pt x="557" y="14"/>
                    <a:pt x="556" y="14"/>
                    <a:pt x="556" y="14"/>
                  </a:cubicBezTo>
                  <a:cubicBezTo>
                    <a:pt x="557" y="15"/>
                    <a:pt x="557" y="14"/>
                    <a:pt x="557" y="14"/>
                  </a:cubicBezTo>
                  <a:cubicBezTo>
                    <a:pt x="558" y="15"/>
                    <a:pt x="558" y="15"/>
                    <a:pt x="559" y="15"/>
                  </a:cubicBezTo>
                  <a:cubicBezTo>
                    <a:pt x="559" y="15"/>
                    <a:pt x="559" y="16"/>
                    <a:pt x="559" y="16"/>
                  </a:cubicBezTo>
                  <a:cubicBezTo>
                    <a:pt x="559" y="16"/>
                    <a:pt x="560" y="16"/>
                    <a:pt x="560" y="16"/>
                  </a:cubicBezTo>
                  <a:cubicBezTo>
                    <a:pt x="560" y="16"/>
                    <a:pt x="560" y="16"/>
                    <a:pt x="560" y="16"/>
                  </a:cubicBezTo>
                  <a:cubicBezTo>
                    <a:pt x="561" y="15"/>
                    <a:pt x="561" y="16"/>
                    <a:pt x="562" y="16"/>
                  </a:cubicBezTo>
                  <a:cubicBezTo>
                    <a:pt x="535" y="36"/>
                    <a:pt x="509" y="57"/>
                    <a:pt x="484" y="78"/>
                  </a:cubicBezTo>
                  <a:cubicBezTo>
                    <a:pt x="478" y="84"/>
                    <a:pt x="472" y="89"/>
                    <a:pt x="465" y="94"/>
                  </a:cubicBezTo>
                  <a:cubicBezTo>
                    <a:pt x="462" y="97"/>
                    <a:pt x="460" y="100"/>
                    <a:pt x="457" y="102"/>
                  </a:cubicBezTo>
                  <a:cubicBezTo>
                    <a:pt x="456" y="103"/>
                    <a:pt x="455" y="103"/>
                    <a:pt x="454" y="104"/>
                  </a:cubicBezTo>
                  <a:cubicBezTo>
                    <a:pt x="454" y="105"/>
                    <a:pt x="453" y="105"/>
                    <a:pt x="453" y="106"/>
                  </a:cubicBezTo>
                  <a:close/>
                  <a:moveTo>
                    <a:pt x="493" y="8"/>
                  </a:moveTo>
                  <a:cubicBezTo>
                    <a:pt x="493" y="8"/>
                    <a:pt x="494" y="8"/>
                    <a:pt x="495" y="8"/>
                  </a:cubicBezTo>
                  <a:cubicBezTo>
                    <a:pt x="495" y="8"/>
                    <a:pt x="496" y="8"/>
                    <a:pt x="496" y="8"/>
                  </a:cubicBezTo>
                  <a:cubicBezTo>
                    <a:pt x="495" y="8"/>
                    <a:pt x="493" y="7"/>
                    <a:pt x="493" y="8"/>
                  </a:cubicBezTo>
                  <a:close/>
                  <a:moveTo>
                    <a:pt x="278" y="97"/>
                  </a:moveTo>
                  <a:cubicBezTo>
                    <a:pt x="278" y="97"/>
                    <a:pt x="277" y="97"/>
                    <a:pt x="277" y="98"/>
                  </a:cubicBezTo>
                  <a:cubicBezTo>
                    <a:pt x="277" y="97"/>
                    <a:pt x="278" y="97"/>
                    <a:pt x="278" y="97"/>
                  </a:cubicBezTo>
                  <a:close/>
                  <a:moveTo>
                    <a:pt x="314" y="79"/>
                  </a:moveTo>
                  <a:cubicBezTo>
                    <a:pt x="313" y="79"/>
                    <a:pt x="312" y="79"/>
                    <a:pt x="311" y="79"/>
                  </a:cubicBezTo>
                  <a:cubicBezTo>
                    <a:pt x="312" y="79"/>
                    <a:pt x="313" y="79"/>
                    <a:pt x="314" y="79"/>
                  </a:cubicBezTo>
                  <a:close/>
                  <a:moveTo>
                    <a:pt x="292" y="134"/>
                  </a:moveTo>
                  <a:cubicBezTo>
                    <a:pt x="292" y="134"/>
                    <a:pt x="292" y="134"/>
                    <a:pt x="291" y="135"/>
                  </a:cubicBezTo>
                  <a:cubicBezTo>
                    <a:pt x="292" y="134"/>
                    <a:pt x="292" y="134"/>
                    <a:pt x="292" y="13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4" name="United Kingdom"/>
            <p:cNvSpPr>
              <a:spLocks noEditPoints="1"/>
            </p:cNvSpPr>
            <p:nvPr/>
          </p:nvSpPr>
          <p:spPr bwMode="auto">
            <a:xfrm>
              <a:off x="5463095" y="2277027"/>
              <a:ext cx="433984" cy="440983"/>
            </a:xfrm>
            <a:custGeom>
              <a:avLst/>
              <a:gdLst/>
              <a:ahLst/>
              <a:cxnLst>
                <a:cxn ang="0">
                  <a:pos x="88" y="21"/>
                </a:cxn>
                <a:cxn ang="0">
                  <a:pos x="59" y="40"/>
                </a:cxn>
                <a:cxn ang="0">
                  <a:pos x="102" y="9"/>
                </a:cxn>
                <a:cxn ang="0">
                  <a:pos x="103" y="5"/>
                </a:cxn>
                <a:cxn ang="0">
                  <a:pos x="101" y="4"/>
                </a:cxn>
                <a:cxn ang="0">
                  <a:pos x="93" y="105"/>
                </a:cxn>
                <a:cxn ang="0">
                  <a:pos x="115" y="93"/>
                </a:cxn>
                <a:cxn ang="0">
                  <a:pos x="111" y="98"/>
                </a:cxn>
                <a:cxn ang="0">
                  <a:pos x="98" y="105"/>
                </a:cxn>
                <a:cxn ang="0">
                  <a:pos x="87" y="106"/>
                </a:cxn>
                <a:cxn ang="0">
                  <a:pos x="74" y="110"/>
                </a:cxn>
                <a:cxn ang="0">
                  <a:pos x="63" y="111"/>
                </a:cxn>
                <a:cxn ang="0">
                  <a:pos x="62" y="108"/>
                </a:cxn>
                <a:cxn ang="0">
                  <a:pos x="80" y="100"/>
                </a:cxn>
                <a:cxn ang="0">
                  <a:pos x="70" y="96"/>
                </a:cxn>
                <a:cxn ang="0">
                  <a:pos x="63" y="95"/>
                </a:cxn>
                <a:cxn ang="0">
                  <a:pos x="72" y="86"/>
                </a:cxn>
                <a:cxn ang="0">
                  <a:pos x="74" y="79"/>
                </a:cxn>
                <a:cxn ang="0">
                  <a:pos x="82" y="72"/>
                </a:cxn>
                <a:cxn ang="0">
                  <a:pos x="79" y="63"/>
                </a:cxn>
                <a:cxn ang="0">
                  <a:pos x="75" y="63"/>
                </a:cxn>
                <a:cxn ang="0">
                  <a:pos x="67" y="60"/>
                </a:cxn>
                <a:cxn ang="0">
                  <a:pos x="69" y="48"/>
                </a:cxn>
                <a:cxn ang="0">
                  <a:pos x="64" y="50"/>
                </a:cxn>
                <a:cxn ang="0">
                  <a:pos x="62" y="51"/>
                </a:cxn>
                <a:cxn ang="0">
                  <a:pos x="65" y="45"/>
                </a:cxn>
                <a:cxn ang="0">
                  <a:pos x="62" y="43"/>
                </a:cxn>
                <a:cxn ang="0">
                  <a:pos x="63" y="40"/>
                </a:cxn>
                <a:cxn ang="0">
                  <a:pos x="65" y="36"/>
                </a:cxn>
                <a:cxn ang="0">
                  <a:pos x="66" y="31"/>
                </a:cxn>
                <a:cxn ang="0">
                  <a:pos x="70" y="27"/>
                </a:cxn>
                <a:cxn ang="0">
                  <a:pos x="75" y="24"/>
                </a:cxn>
                <a:cxn ang="0">
                  <a:pos x="77" y="30"/>
                </a:cxn>
                <a:cxn ang="0">
                  <a:pos x="76" y="34"/>
                </a:cxn>
                <a:cxn ang="0">
                  <a:pos x="93" y="33"/>
                </a:cxn>
                <a:cxn ang="0">
                  <a:pos x="86" y="45"/>
                </a:cxn>
                <a:cxn ang="0">
                  <a:pos x="87" y="50"/>
                </a:cxn>
                <a:cxn ang="0">
                  <a:pos x="104" y="68"/>
                </a:cxn>
                <a:cxn ang="0">
                  <a:pos x="106" y="75"/>
                </a:cxn>
                <a:cxn ang="0">
                  <a:pos x="120" y="88"/>
                </a:cxn>
                <a:cxn ang="0">
                  <a:pos x="61" y="65"/>
                </a:cxn>
                <a:cxn ang="0">
                  <a:pos x="59" y="60"/>
                </a:cxn>
                <a:cxn ang="0">
                  <a:pos x="43" y="65"/>
                </a:cxn>
                <a:cxn ang="0">
                  <a:pos x="51" y="67"/>
                </a:cxn>
                <a:cxn ang="0">
                  <a:pos x="65" y="56"/>
                </a:cxn>
                <a:cxn ang="0">
                  <a:pos x="51" y="36"/>
                </a:cxn>
                <a:cxn ang="0">
                  <a:pos x="60" y="36"/>
                </a:cxn>
                <a:cxn ang="0">
                  <a:pos x="57" y="36"/>
                </a:cxn>
                <a:cxn ang="0">
                  <a:pos x="58" y="44"/>
                </a:cxn>
                <a:cxn ang="0">
                  <a:pos x="62" y="46"/>
                </a:cxn>
                <a:cxn ang="0">
                  <a:pos x="57" y="29"/>
                </a:cxn>
                <a:cxn ang="0">
                  <a:pos x="60" y="27"/>
                </a:cxn>
                <a:cxn ang="0">
                  <a:pos x="54" y="29"/>
                </a:cxn>
                <a:cxn ang="0">
                  <a:pos x="59" y="53"/>
                </a:cxn>
                <a:cxn ang="0">
                  <a:pos x="56" y="31"/>
                </a:cxn>
                <a:cxn ang="0">
                  <a:pos x="53" y="33"/>
                </a:cxn>
                <a:cxn ang="0">
                  <a:pos x="105" y="2"/>
                </a:cxn>
                <a:cxn ang="0">
                  <a:pos x="52" y="35"/>
                </a:cxn>
                <a:cxn ang="0">
                  <a:pos x="54" y="44"/>
                </a:cxn>
                <a:cxn ang="0">
                  <a:pos x="70" y="67"/>
                </a:cxn>
              </a:cxnLst>
              <a:rect l="0" t="0" r="r" b="b"/>
              <a:pathLst>
                <a:path w="120" h="122">
                  <a:moveTo>
                    <a:pt x="1" y="34"/>
                  </a:moveTo>
                  <a:cubicBezTo>
                    <a:pt x="1" y="34"/>
                    <a:pt x="1" y="34"/>
                    <a:pt x="1" y="34"/>
                  </a:cubicBezTo>
                  <a:cubicBezTo>
                    <a:pt x="1" y="34"/>
                    <a:pt x="0" y="33"/>
                    <a:pt x="1" y="34"/>
                  </a:cubicBezTo>
                  <a:close/>
                  <a:moveTo>
                    <a:pt x="103" y="4"/>
                  </a:moveTo>
                  <a:cubicBezTo>
                    <a:pt x="103" y="4"/>
                    <a:pt x="103" y="4"/>
                    <a:pt x="103" y="4"/>
                  </a:cubicBezTo>
                  <a:cubicBezTo>
                    <a:pt x="103" y="5"/>
                    <a:pt x="104" y="3"/>
                    <a:pt x="103" y="3"/>
                  </a:cubicBezTo>
                  <a:cubicBezTo>
                    <a:pt x="104" y="3"/>
                    <a:pt x="103" y="3"/>
                    <a:pt x="103" y="3"/>
                  </a:cubicBezTo>
                  <a:cubicBezTo>
                    <a:pt x="104" y="3"/>
                    <a:pt x="104" y="2"/>
                    <a:pt x="104" y="2"/>
                  </a:cubicBezTo>
                  <a:cubicBezTo>
                    <a:pt x="103" y="1"/>
                    <a:pt x="103" y="3"/>
                    <a:pt x="103" y="3"/>
                  </a:cubicBezTo>
                  <a:cubicBezTo>
                    <a:pt x="102" y="2"/>
                    <a:pt x="102" y="4"/>
                    <a:pt x="103" y="4"/>
                  </a:cubicBezTo>
                  <a:close/>
                  <a:moveTo>
                    <a:pt x="85" y="19"/>
                  </a:moveTo>
                  <a:cubicBezTo>
                    <a:pt x="85" y="19"/>
                    <a:pt x="85" y="20"/>
                    <a:pt x="85" y="20"/>
                  </a:cubicBezTo>
                  <a:cubicBezTo>
                    <a:pt x="85" y="20"/>
                    <a:pt x="86" y="20"/>
                    <a:pt x="87" y="20"/>
                  </a:cubicBezTo>
                  <a:cubicBezTo>
                    <a:pt x="87" y="20"/>
                    <a:pt x="88" y="20"/>
                    <a:pt x="88" y="21"/>
                  </a:cubicBezTo>
                  <a:cubicBezTo>
                    <a:pt x="88" y="20"/>
                    <a:pt x="89" y="20"/>
                    <a:pt x="89" y="20"/>
                  </a:cubicBezTo>
                  <a:cubicBezTo>
                    <a:pt x="89" y="19"/>
                    <a:pt x="89" y="20"/>
                    <a:pt x="89" y="20"/>
                  </a:cubicBezTo>
                  <a:cubicBezTo>
                    <a:pt x="88" y="20"/>
                    <a:pt x="88" y="20"/>
                    <a:pt x="88" y="20"/>
                  </a:cubicBezTo>
                  <a:cubicBezTo>
                    <a:pt x="89" y="19"/>
                    <a:pt x="88" y="19"/>
                    <a:pt x="88" y="19"/>
                  </a:cubicBezTo>
                  <a:cubicBezTo>
                    <a:pt x="88" y="20"/>
                    <a:pt x="88" y="19"/>
                    <a:pt x="87" y="19"/>
                  </a:cubicBezTo>
                  <a:cubicBezTo>
                    <a:pt x="87" y="19"/>
                    <a:pt x="86" y="20"/>
                    <a:pt x="86" y="19"/>
                  </a:cubicBezTo>
                  <a:cubicBezTo>
                    <a:pt x="86" y="19"/>
                    <a:pt x="87" y="19"/>
                    <a:pt x="87" y="19"/>
                  </a:cubicBezTo>
                  <a:cubicBezTo>
                    <a:pt x="87" y="18"/>
                    <a:pt x="86" y="18"/>
                    <a:pt x="85" y="18"/>
                  </a:cubicBezTo>
                  <a:cubicBezTo>
                    <a:pt x="84" y="18"/>
                    <a:pt x="84" y="20"/>
                    <a:pt x="84" y="20"/>
                  </a:cubicBezTo>
                  <a:cubicBezTo>
                    <a:pt x="85" y="20"/>
                    <a:pt x="85" y="19"/>
                    <a:pt x="85" y="19"/>
                  </a:cubicBezTo>
                  <a:close/>
                  <a:moveTo>
                    <a:pt x="59" y="40"/>
                  </a:moveTo>
                  <a:cubicBezTo>
                    <a:pt x="59" y="39"/>
                    <a:pt x="58" y="39"/>
                    <a:pt x="58" y="39"/>
                  </a:cubicBezTo>
                  <a:cubicBezTo>
                    <a:pt x="57" y="39"/>
                    <a:pt x="58" y="40"/>
                    <a:pt x="58" y="40"/>
                  </a:cubicBezTo>
                  <a:cubicBezTo>
                    <a:pt x="59" y="40"/>
                    <a:pt x="59" y="40"/>
                    <a:pt x="59" y="40"/>
                  </a:cubicBezTo>
                  <a:close/>
                  <a:moveTo>
                    <a:pt x="100" y="7"/>
                  </a:moveTo>
                  <a:cubicBezTo>
                    <a:pt x="100" y="7"/>
                    <a:pt x="99" y="7"/>
                    <a:pt x="99" y="7"/>
                  </a:cubicBezTo>
                  <a:cubicBezTo>
                    <a:pt x="100" y="8"/>
                    <a:pt x="100" y="7"/>
                    <a:pt x="101" y="7"/>
                  </a:cubicBezTo>
                  <a:cubicBezTo>
                    <a:pt x="101" y="7"/>
                    <a:pt x="100" y="7"/>
                    <a:pt x="100" y="7"/>
                  </a:cubicBezTo>
                  <a:cubicBezTo>
                    <a:pt x="101" y="7"/>
                    <a:pt x="101" y="7"/>
                    <a:pt x="101" y="7"/>
                  </a:cubicBezTo>
                  <a:cubicBezTo>
                    <a:pt x="101" y="7"/>
                    <a:pt x="101" y="7"/>
                    <a:pt x="101" y="7"/>
                  </a:cubicBezTo>
                  <a:cubicBezTo>
                    <a:pt x="101" y="7"/>
                    <a:pt x="101" y="8"/>
                    <a:pt x="101" y="7"/>
                  </a:cubicBezTo>
                  <a:cubicBezTo>
                    <a:pt x="101" y="8"/>
                    <a:pt x="101" y="8"/>
                    <a:pt x="101" y="9"/>
                  </a:cubicBezTo>
                  <a:cubicBezTo>
                    <a:pt x="101" y="9"/>
                    <a:pt x="101" y="10"/>
                    <a:pt x="100" y="10"/>
                  </a:cubicBezTo>
                  <a:cubicBezTo>
                    <a:pt x="100" y="10"/>
                    <a:pt x="101" y="10"/>
                    <a:pt x="101" y="11"/>
                  </a:cubicBezTo>
                  <a:cubicBezTo>
                    <a:pt x="101" y="10"/>
                    <a:pt x="101" y="11"/>
                    <a:pt x="101" y="11"/>
                  </a:cubicBezTo>
                  <a:cubicBezTo>
                    <a:pt x="101" y="10"/>
                    <a:pt x="101" y="10"/>
                    <a:pt x="101" y="9"/>
                  </a:cubicBezTo>
                  <a:cubicBezTo>
                    <a:pt x="102" y="9"/>
                    <a:pt x="102" y="9"/>
                    <a:pt x="102" y="9"/>
                  </a:cubicBezTo>
                  <a:cubicBezTo>
                    <a:pt x="101" y="9"/>
                    <a:pt x="102" y="9"/>
                    <a:pt x="102" y="9"/>
                  </a:cubicBezTo>
                  <a:cubicBezTo>
                    <a:pt x="102" y="9"/>
                    <a:pt x="102" y="8"/>
                    <a:pt x="102" y="8"/>
                  </a:cubicBezTo>
                  <a:cubicBezTo>
                    <a:pt x="102" y="8"/>
                    <a:pt x="102" y="8"/>
                    <a:pt x="102" y="8"/>
                  </a:cubicBezTo>
                  <a:cubicBezTo>
                    <a:pt x="102" y="8"/>
                    <a:pt x="102" y="7"/>
                    <a:pt x="102" y="7"/>
                  </a:cubicBezTo>
                  <a:cubicBezTo>
                    <a:pt x="102" y="7"/>
                    <a:pt x="102" y="7"/>
                    <a:pt x="102" y="7"/>
                  </a:cubicBezTo>
                  <a:cubicBezTo>
                    <a:pt x="102" y="7"/>
                    <a:pt x="102" y="7"/>
                    <a:pt x="102" y="7"/>
                  </a:cubicBezTo>
                  <a:cubicBezTo>
                    <a:pt x="102" y="7"/>
                    <a:pt x="102" y="7"/>
                    <a:pt x="102" y="7"/>
                  </a:cubicBezTo>
                  <a:cubicBezTo>
                    <a:pt x="102" y="7"/>
                    <a:pt x="102" y="7"/>
                    <a:pt x="102" y="7"/>
                  </a:cubicBezTo>
                  <a:cubicBezTo>
                    <a:pt x="102" y="7"/>
                    <a:pt x="102" y="7"/>
                    <a:pt x="102" y="6"/>
                  </a:cubicBezTo>
                  <a:cubicBezTo>
                    <a:pt x="102" y="7"/>
                    <a:pt x="103" y="7"/>
                    <a:pt x="103" y="6"/>
                  </a:cubicBezTo>
                  <a:cubicBezTo>
                    <a:pt x="102" y="6"/>
                    <a:pt x="102" y="6"/>
                    <a:pt x="103" y="6"/>
                  </a:cubicBezTo>
                  <a:cubicBezTo>
                    <a:pt x="103" y="6"/>
                    <a:pt x="102" y="6"/>
                    <a:pt x="102" y="6"/>
                  </a:cubicBezTo>
                  <a:cubicBezTo>
                    <a:pt x="102" y="6"/>
                    <a:pt x="103" y="6"/>
                    <a:pt x="103" y="5"/>
                  </a:cubicBezTo>
                  <a:cubicBezTo>
                    <a:pt x="103" y="5"/>
                    <a:pt x="103" y="5"/>
                    <a:pt x="103" y="5"/>
                  </a:cubicBezTo>
                  <a:cubicBezTo>
                    <a:pt x="103" y="5"/>
                    <a:pt x="103" y="5"/>
                    <a:pt x="103" y="5"/>
                  </a:cubicBezTo>
                  <a:cubicBezTo>
                    <a:pt x="103" y="5"/>
                    <a:pt x="103" y="5"/>
                    <a:pt x="102" y="5"/>
                  </a:cubicBezTo>
                  <a:cubicBezTo>
                    <a:pt x="102" y="5"/>
                    <a:pt x="102" y="5"/>
                    <a:pt x="102" y="5"/>
                  </a:cubicBezTo>
                  <a:cubicBezTo>
                    <a:pt x="102" y="5"/>
                    <a:pt x="102" y="5"/>
                    <a:pt x="102" y="5"/>
                  </a:cubicBezTo>
                  <a:cubicBezTo>
                    <a:pt x="102" y="5"/>
                    <a:pt x="102" y="5"/>
                    <a:pt x="102" y="5"/>
                  </a:cubicBezTo>
                  <a:cubicBezTo>
                    <a:pt x="102" y="5"/>
                    <a:pt x="103" y="5"/>
                    <a:pt x="102" y="4"/>
                  </a:cubicBezTo>
                  <a:cubicBezTo>
                    <a:pt x="102" y="4"/>
                    <a:pt x="101" y="5"/>
                    <a:pt x="101" y="4"/>
                  </a:cubicBezTo>
                  <a:cubicBezTo>
                    <a:pt x="101" y="5"/>
                    <a:pt x="101" y="5"/>
                    <a:pt x="102" y="5"/>
                  </a:cubicBezTo>
                  <a:cubicBezTo>
                    <a:pt x="101" y="5"/>
                    <a:pt x="101" y="5"/>
                    <a:pt x="101" y="5"/>
                  </a:cubicBezTo>
                  <a:cubicBezTo>
                    <a:pt x="101" y="5"/>
                    <a:pt x="101" y="5"/>
                    <a:pt x="101" y="4"/>
                  </a:cubicBezTo>
                  <a:cubicBezTo>
                    <a:pt x="101" y="4"/>
                    <a:pt x="101" y="4"/>
                    <a:pt x="101" y="4"/>
                  </a:cubicBezTo>
                  <a:cubicBezTo>
                    <a:pt x="101" y="4"/>
                    <a:pt x="101" y="3"/>
                    <a:pt x="101" y="3"/>
                  </a:cubicBezTo>
                  <a:cubicBezTo>
                    <a:pt x="101" y="3"/>
                    <a:pt x="101" y="3"/>
                    <a:pt x="101" y="3"/>
                  </a:cubicBezTo>
                  <a:cubicBezTo>
                    <a:pt x="101" y="3"/>
                    <a:pt x="100" y="3"/>
                    <a:pt x="100" y="4"/>
                  </a:cubicBezTo>
                  <a:cubicBezTo>
                    <a:pt x="100" y="4"/>
                    <a:pt x="100" y="4"/>
                    <a:pt x="101" y="4"/>
                  </a:cubicBezTo>
                  <a:cubicBezTo>
                    <a:pt x="100" y="4"/>
                    <a:pt x="100" y="4"/>
                    <a:pt x="99" y="4"/>
                  </a:cubicBezTo>
                  <a:cubicBezTo>
                    <a:pt x="100" y="4"/>
                    <a:pt x="99" y="4"/>
                    <a:pt x="99" y="4"/>
                  </a:cubicBezTo>
                  <a:cubicBezTo>
                    <a:pt x="99" y="5"/>
                    <a:pt x="100" y="4"/>
                    <a:pt x="100" y="4"/>
                  </a:cubicBezTo>
                  <a:cubicBezTo>
                    <a:pt x="100" y="5"/>
                    <a:pt x="100" y="4"/>
                    <a:pt x="100" y="4"/>
                  </a:cubicBezTo>
                  <a:cubicBezTo>
                    <a:pt x="100" y="5"/>
                    <a:pt x="100" y="5"/>
                    <a:pt x="101" y="5"/>
                  </a:cubicBezTo>
                  <a:cubicBezTo>
                    <a:pt x="100" y="5"/>
                    <a:pt x="101" y="5"/>
                    <a:pt x="101" y="6"/>
                  </a:cubicBezTo>
                  <a:cubicBezTo>
                    <a:pt x="101" y="5"/>
                    <a:pt x="101" y="6"/>
                    <a:pt x="101" y="6"/>
                  </a:cubicBezTo>
                  <a:cubicBezTo>
                    <a:pt x="100" y="6"/>
                    <a:pt x="100" y="6"/>
                    <a:pt x="100" y="6"/>
                  </a:cubicBezTo>
                  <a:cubicBezTo>
                    <a:pt x="100" y="6"/>
                    <a:pt x="99" y="6"/>
                    <a:pt x="99" y="6"/>
                  </a:cubicBezTo>
                  <a:cubicBezTo>
                    <a:pt x="99" y="6"/>
                    <a:pt x="98" y="6"/>
                    <a:pt x="98" y="6"/>
                  </a:cubicBezTo>
                  <a:cubicBezTo>
                    <a:pt x="98" y="7"/>
                    <a:pt x="99" y="8"/>
                    <a:pt x="100" y="7"/>
                  </a:cubicBezTo>
                  <a:close/>
                  <a:moveTo>
                    <a:pt x="95" y="105"/>
                  </a:moveTo>
                  <a:cubicBezTo>
                    <a:pt x="94" y="105"/>
                    <a:pt x="94" y="105"/>
                    <a:pt x="94" y="105"/>
                  </a:cubicBezTo>
                  <a:cubicBezTo>
                    <a:pt x="93" y="105"/>
                    <a:pt x="93" y="105"/>
                    <a:pt x="93" y="105"/>
                  </a:cubicBezTo>
                  <a:cubicBezTo>
                    <a:pt x="93" y="105"/>
                    <a:pt x="92" y="105"/>
                    <a:pt x="92" y="106"/>
                  </a:cubicBezTo>
                  <a:cubicBezTo>
                    <a:pt x="92" y="106"/>
                    <a:pt x="93" y="107"/>
                    <a:pt x="94" y="107"/>
                  </a:cubicBezTo>
                  <a:cubicBezTo>
                    <a:pt x="95" y="107"/>
                    <a:pt x="95" y="106"/>
                    <a:pt x="95" y="106"/>
                  </a:cubicBezTo>
                  <a:cubicBezTo>
                    <a:pt x="96" y="105"/>
                    <a:pt x="95" y="105"/>
                    <a:pt x="95" y="105"/>
                  </a:cubicBezTo>
                  <a:close/>
                  <a:moveTo>
                    <a:pt x="120" y="88"/>
                  </a:moveTo>
                  <a:cubicBezTo>
                    <a:pt x="119" y="89"/>
                    <a:pt x="119" y="89"/>
                    <a:pt x="119" y="90"/>
                  </a:cubicBezTo>
                  <a:cubicBezTo>
                    <a:pt x="119" y="91"/>
                    <a:pt x="118" y="91"/>
                    <a:pt x="118" y="91"/>
                  </a:cubicBezTo>
                  <a:cubicBezTo>
                    <a:pt x="117" y="92"/>
                    <a:pt x="117" y="92"/>
                    <a:pt x="117" y="92"/>
                  </a:cubicBezTo>
                  <a:cubicBezTo>
                    <a:pt x="116" y="92"/>
                    <a:pt x="116" y="92"/>
                    <a:pt x="116" y="92"/>
                  </a:cubicBezTo>
                  <a:cubicBezTo>
                    <a:pt x="116" y="92"/>
                    <a:pt x="115" y="92"/>
                    <a:pt x="115" y="92"/>
                  </a:cubicBezTo>
                  <a:cubicBezTo>
                    <a:pt x="115" y="92"/>
                    <a:pt x="116" y="92"/>
                    <a:pt x="116" y="92"/>
                  </a:cubicBezTo>
                  <a:cubicBezTo>
                    <a:pt x="116" y="92"/>
                    <a:pt x="115" y="92"/>
                    <a:pt x="114" y="92"/>
                  </a:cubicBezTo>
                  <a:cubicBezTo>
                    <a:pt x="115" y="93"/>
                    <a:pt x="116" y="92"/>
                    <a:pt x="116" y="92"/>
                  </a:cubicBezTo>
                  <a:cubicBezTo>
                    <a:pt x="116" y="93"/>
                    <a:pt x="115" y="93"/>
                    <a:pt x="115" y="93"/>
                  </a:cubicBezTo>
                  <a:cubicBezTo>
                    <a:pt x="116" y="93"/>
                    <a:pt x="116" y="93"/>
                    <a:pt x="116" y="93"/>
                  </a:cubicBezTo>
                  <a:cubicBezTo>
                    <a:pt x="116" y="93"/>
                    <a:pt x="115" y="94"/>
                    <a:pt x="115" y="94"/>
                  </a:cubicBezTo>
                  <a:cubicBezTo>
                    <a:pt x="114" y="94"/>
                    <a:pt x="114" y="94"/>
                    <a:pt x="113" y="93"/>
                  </a:cubicBezTo>
                  <a:cubicBezTo>
                    <a:pt x="113" y="94"/>
                    <a:pt x="113" y="94"/>
                    <a:pt x="113" y="94"/>
                  </a:cubicBezTo>
                  <a:cubicBezTo>
                    <a:pt x="112" y="95"/>
                    <a:pt x="112" y="94"/>
                    <a:pt x="111" y="95"/>
                  </a:cubicBezTo>
                  <a:cubicBezTo>
                    <a:pt x="112" y="95"/>
                    <a:pt x="112" y="95"/>
                    <a:pt x="113" y="95"/>
                  </a:cubicBezTo>
                  <a:cubicBezTo>
                    <a:pt x="113" y="95"/>
                    <a:pt x="113" y="95"/>
                    <a:pt x="113" y="96"/>
                  </a:cubicBezTo>
                  <a:cubicBezTo>
                    <a:pt x="113" y="96"/>
                    <a:pt x="112" y="97"/>
                    <a:pt x="111" y="97"/>
                  </a:cubicBezTo>
                  <a:cubicBezTo>
                    <a:pt x="111" y="97"/>
                    <a:pt x="110" y="97"/>
                    <a:pt x="110" y="97"/>
                  </a:cubicBezTo>
                  <a:cubicBezTo>
                    <a:pt x="109" y="97"/>
                    <a:pt x="109" y="97"/>
                    <a:pt x="108" y="98"/>
                  </a:cubicBezTo>
                  <a:cubicBezTo>
                    <a:pt x="109" y="98"/>
                    <a:pt x="110" y="97"/>
                    <a:pt x="111" y="97"/>
                  </a:cubicBezTo>
                  <a:cubicBezTo>
                    <a:pt x="112" y="97"/>
                    <a:pt x="110" y="98"/>
                    <a:pt x="110" y="98"/>
                  </a:cubicBezTo>
                  <a:cubicBezTo>
                    <a:pt x="110" y="98"/>
                    <a:pt x="110" y="98"/>
                    <a:pt x="110" y="98"/>
                  </a:cubicBezTo>
                  <a:cubicBezTo>
                    <a:pt x="111" y="98"/>
                    <a:pt x="111" y="98"/>
                    <a:pt x="111" y="98"/>
                  </a:cubicBezTo>
                  <a:cubicBezTo>
                    <a:pt x="111" y="98"/>
                    <a:pt x="112" y="99"/>
                    <a:pt x="112" y="99"/>
                  </a:cubicBezTo>
                  <a:cubicBezTo>
                    <a:pt x="113" y="99"/>
                    <a:pt x="114" y="98"/>
                    <a:pt x="115" y="98"/>
                  </a:cubicBezTo>
                  <a:cubicBezTo>
                    <a:pt x="116" y="98"/>
                    <a:pt x="116" y="98"/>
                    <a:pt x="117" y="98"/>
                  </a:cubicBezTo>
                  <a:cubicBezTo>
                    <a:pt x="118" y="98"/>
                    <a:pt x="117" y="99"/>
                    <a:pt x="117" y="99"/>
                  </a:cubicBezTo>
                  <a:cubicBezTo>
                    <a:pt x="116" y="99"/>
                    <a:pt x="117" y="100"/>
                    <a:pt x="117" y="101"/>
                  </a:cubicBezTo>
                  <a:cubicBezTo>
                    <a:pt x="116" y="101"/>
                    <a:pt x="115" y="101"/>
                    <a:pt x="115" y="101"/>
                  </a:cubicBezTo>
                  <a:cubicBezTo>
                    <a:pt x="114" y="102"/>
                    <a:pt x="113" y="102"/>
                    <a:pt x="113" y="103"/>
                  </a:cubicBezTo>
                  <a:cubicBezTo>
                    <a:pt x="113" y="104"/>
                    <a:pt x="112" y="103"/>
                    <a:pt x="111" y="103"/>
                  </a:cubicBezTo>
                  <a:cubicBezTo>
                    <a:pt x="111" y="103"/>
                    <a:pt x="110" y="104"/>
                    <a:pt x="109" y="104"/>
                  </a:cubicBezTo>
                  <a:cubicBezTo>
                    <a:pt x="108" y="104"/>
                    <a:pt x="108" y="104"/>
                    <a:pt x="107" y="105"/>
                  </a:cubicBezTo>
                  <a:cubicBezTo>
                    <a:pt x="106" y="105"/>
                    <a:pt x="105" y="105"/>
                    <a:pt x="105" y="105"/>
                  </a:cubicBezTo>
                  <a:cubicBezTo>
                    <a:pt x="104" y="104"/>
                    <a:pt x="103" y="104"/>
                    <a:pt x="102" y="104"/>
                  </a:cubicBezTo>
                  <a:cubicBezTo>
                    <a:pt x="101" y="104"/>
                    <a:pt x="100" y="104"/>
                    <a:pt x="99" y="105"/>
                  </a:cubicBezTo>
                  <a:cubicBezTo>
                    <a:pt x="99" y="105"/>
                    <a:pt x="99" y="105"/>
                    <a:pt x="98" y="105"/>
                  </a:cubicBezTo>
                  <a:cubicBezTo>
                    <a:pt x="98" y="105"/>
                    <a:pt x="98" y="105"/>
                    <a:pt x="98" y="105"/>
                  </a:cubicBezTo>
                  <a:cubicBezTo>
                    <a:pt x="98" y="105"/>
                    <a:pt x="97" y="105"/>
                    <a:pt x="97" y="105"/>
                  </a:cubicBezTo>
                  <a:cubicBezTo>
                    <a:pt x="97" y="104"/>
                    <a:pt x="97" y="105"/>
                    <a:pt x="97" y="104"/>
                  </a:cubicBezTo>
                  <a:cubicBezTo>
                    <a:pt x="97" y="104"/>
                    <a:pt x="97" y="104"/>
                    <a:pt x="97" y="104"/>
                  </a:cubicBezTo>
                  <a:cubicBezTo>
                    <a:pt x="97" y="103"/>
                    <a:pt x="96" y="105"/>
                    <a:pt x="95" y="105"/>
                  </a:cubicBezTo>
                  <a:cubicBezTo>
                    <a:pt x="95" y="104"/>
                    <a:pt x="96" y="104"/>
                    <a:pt x="96" y="104"/>
                  </a:cubicBezTo>
                  <a:cubicBezTo>
                    <a:pt x="96" y="104"/>
                    <a:pt x="95" y="104"/>
                    <a:pt x="95" y="104"/>
                  </a:cubicBezTo>
                  <a:cubicBezTo>
                    <a:pt x="96" y="104"/>
                    <a:pt x="95" y="105"/>
                    <a:pt x="95" y="104"/>
                  </a:cubicBezTo>
                  <a:cubicBezTo>
                    <a:pt x="94" y="104"/>
                    <a:pt x="93" y="103"/>
                    <a:pt x="93" y="103"/>
                  </a:cubicBezTo>
                  <a:cubicBezTo>
                    <a:pt x="93" y="103"/>
                    <a:pt x="94" y="104"/>
                    <a:pt x="94" y="104"/>
                  </a:cubicBezTo>
                  <a:cubicBezTo>
                    <a:pt x="93" y="105"/>
                    <a:pt x="92" y="105"/>
                    <a:pt x="92" y="105"/>
                  </a:cubicBezTo>
                  <a:cubicBezTo>
                    <a:pt x="92" y="105"/>
                    <a:pt x="90" y="105"/>
                    <a:pt x="89" y="105"/>
                  </a:cubicBezTo>
                  <a:cubicBezTo>
                    <a:pt x="89" y="105"/>
                    <a:pt x="89" y="106"/>
                    <a:pt x="88" y="105"/>
                  </a:cubicBezTo>
                  <a:cubicBezTo>
                    <a:pt x="88" y="105"/>
                    <a:pt x="87" y="105"/>
                    <a:pt x="87" y="106"/>
                  </a:cubicBezTo>
                  <a:cubicBezTo>
                    <a:pt x="88" y="105"/>
                    <a:pt x="89" y="106"/>
                    <a:pt x="88" y="106"/>
                  </a:cubicBezTo>
                  <a:cubicBezTo>
                    <a:pt x="88" y="107"/>
                    <a:pt x="87" y="107"/>
                    <a:pt x="87" y="106"/>
                  </a:cubicBezTo>
                  <a:cubicBezTo>
                    <a:pt x="86" y="106"/>
                    <a:pt x="85" y="106"/>
                    <a:pt x="84" y="106"/>
                  </a:cubicBezTo>
                  <a:cubicBezTo>
                    <a:pt x="84" y="106"/>
                    <a:pt x="85" y="107"/>
                    <a:pt x="84" y="107"/>
                  </a:cubicBezTo>
                  <a:cubicBezTo>
                    <a:pt x="84" y="107"/>
                    <a:pt x="84" y="106"/>
                    <a:pt x="83" y="106"/>
                  </a:cubicBezTo>
                  <a:cubicBezTo>
                    <a:pt x="82" y="106"/>
                    <a:pt x="81" y="105"/>
                    <a:pt x="81" y="105"/>
                  </a:cubicBezTo>
                  <a:cubicBezTo>
                    <a:pt x="80" y="105"/>
                    <a:pt x="79" y="106"/>
                    <a:pt x="78" y="106"/>
                  </a:cubicBezTo>
                  <a:cubicBezTo>
                    <a:pt x="77" y="106"/>
                    <a:pt x="77" y="106"/>
                    <a:pt x="77" y="106"/>
                  </a:cubicBezTo>
                  <a:cubicBezTo>
                    <a:pt x="76" y="107"/>
                    <a:pt x="76" y="106"/>
                    <a:pt x="76" y="106"/>
                  </a:cubicBezTo>
                  <a:cubicBezTo>
                    <a:pt x="76" y="106"/>
                    <a:pt x="75" y="107"/>
                    <a:pt x="75" y="107"/>
                  </a:cubicBezTo>
                  <a:cubicBezTo>
                    <a:pt x="75" y="108"/>
                    <a:pt x="75" y="108"/>
                    <a:pt x="75" y="108"/>
                  </a:cubicBezTo>
                  <a:cubicBezTo>
                    <a:pt x="75" y="108"/>
                    <a:pt x="75" y="108"/>
                    <a:pt x="75" y="108"/>
                  </a:cubicBezTo>
                  <a:cubicBezTo>
                    <a:pt x="74" y="109"/>
                    <a:pt x="75" y="109"/>
                    <a:pt x="75" y="109"/>
                  </a:cubicBezTo>
                  <a:cubicBezTo>
                    <a:pt x="75" y="109"/>
                    <a:pt x="74" y="109"/>
                    <a:pt x="74" y="110"/>
                  </a:cubicBezTo>
                  <a:cubicBezTo>
                    <a:pt x="73" y="110"/>
                    <a:pt x="73" y="111"/>
                    <a:pt x="73" y="111"/>
                  </a:cubicBezTo>
                  <a:cubicBezTo>
                    <a:pt x="72" y="110"/>
                    <a:pt x="72" y="110"/>
                    <a:pt x="71" y="110"/>
                  </a:cubicBezTo>
                  <a:cubicBezTo>
                    <a:pt x="71" y="110"/>
                    <a:pt x="69" y="110"/>
                    <a:pt x="70" y="109"/>
                  </a:cubicBezTo>
                  <a:cubicBezTo>
                    <a:pt x="69" y="109"/>
                    <a:pt x="69" y="108"/>
                    <a:pt x="70" y="108"/>
                  </a:cubicBezTo>
                  <a:cubicBezTo>
                    <a:pt x="69" y="108"/>
                    <a:pt x="69" y="108"/>
                    <a:pt x="69" y="108"/>
                  </a:cubicBezTo>
                  <a:cubicBezTo>
                    <a:pt x="69" y="109"/>
                    <a:pt x="69" y="109"/>
                    <a:pt x="69" y="109"/>
                  </a:cubicBezTo>
                  <a:cubicBezTo>
                    <a:pt x="69" y="109"/>
                    <a:pt x="69" y="109"/>
                    <a:pt x="69" y="109"/>
                  </a:cubicBezTo>
                  <a:cubicBezTo>
                    <a:pt x="69" y="109"/>
                    <a:pt x="69" y="109"/>
                    <a:pt x="69" y="109"/>
                  </a:cubicBezTo>
                  <a:cubicBezTo>
                    <a:pt x="69" y="109"/>
                    <a:pt x="69" y="110"/>
                    <a:pt x="69" y="109"/>
                  </a:cubicBezTo>
                  <a:cubicBezTo>
                    <a:pt x="69" y="109"/>
                    <a:pt x="68" y="109"/>
                    <a:pt x="68" y="109"/>
                  </a:cubicBezTo>
                  <a:cubicBezTo>
                    <a:pt x="67" y="109"/>
                    <a:pt x="67" y="109"/>
                    <a:pt x="66" y="109"/>
                  </a:cubicBezTo>
                  <a:cubicBezTo>
                    <a:pt x="66" y="109"/>
                    <a:pt x="65" y="109"/>
                    <a:pt x="65" y="109"/>
                  </a:cubicBezTo>
                  <a:cubicBezTo>
                    <a:pt x="64" y="109"/>
                    <a:pt x="64" y="110"/>
                    <a:pt x="64" y="110"/>
                  </a:cubicBezTo>
                  <a:cubicBezTo>
                    <a:pt x="64" y="110"/>
                    <a:pt x="64" y="110"/>
                    <a:pt x="63" y="111"/>
                  </a:cubicBezTo>
                  <a:cubicBezTo>
                    <a:pt x="63" y="111"/>
                    <a:pt x="63" y="111"/>
                    <a:pt x="62" y="111"/>
                  </a:cubicBezTo>
                  <a:cubicBezTo>
                    <a:pt x="62" y="111"/>
                    <a:pt x="62" y="111"/>
                    <a:pt x="62" y="111"/>
                  </a:cubicBezTo>
                  <a:cubicBezTo>
                    <a:pt x="62" y="111"/>
                    <a:pt x="61" y="112"/>
                    <a:pt x="61" y="112"/>
                  </a:cubicBezTo>
                  <a:cubicBezTo>
                    <a:pt x="62" y="112"/>
                    <a:pt x="61" y="113"/>
                    <a:pt x="61" y="113"/>
                  </a:cubicBezTo>
                  <a:cubicBezTo>
                    <a:pt x="61" y="113"/>
                    <a:pt x="61" y="113"/>
                    <a:pt x="60" y="113"/>
                  </a:cubicBezTo>
                  <a:cubicBezTo>
                    <a:pt x="60" y="113"/>
                    <a:pt x="60" y="113"/>
                    <a:pt x="60" y="112"/>
                  </a:cubicBezTo>
                  <a:cubicBezTo>
                    <a:pt x="60" y="112"/>
                    <a:pt x="58" y="111"/>
                    <a:pt x="58" y="112"/>
                  </a:cubicBezTo>
                  <a:cubicBezTo>
                    <a:pt x="57" y="112"/>
                    <a:pt x="56" y="113"/>
                    <a:pt x="56" y="112"/>
                  </a:cubicBezTo>
                  <a:cubicBezTo>
                    <a:pt x="56" y="112"/>
                    <a:pt x="57" y="111"/>
                    <a:pt x="57" y="111"/>
                  </a:cubicBezTo>
                  <a:cubicBezTo>
                    <a:pt x="58" y="111"/>
                    <a:pt x="58" y="111"/>
                    <a:pt x="58" y="111"/>
                  </a:cubicBezTo>
                  <a:cubicBezTo>
                    <a:pt x="58" y="111"/>
                    <a:pt x="58" y="111"/>
                    <a:pt x="59" y="111"/>
                  </a:cubicBezTo>
                  <a:cubicBezTo>
                    <a:pt x="59" y="110"/>
                    <a:pt x="60" y="110"/>
                    <a:pt x="61" y="109"/>
                  </a:cubicBezTo>
                  <a:cubicBezTo>
                    <a:pt x="61" y="109"/>
                    <a:pt x="61" y="109"/>
                    <a:pt x="61" y="109"/>
                  </a:cubicBezTo>
                  <a:cubicBezTo>
                    <a:pt x="61" y="108"/>
                    <a:pt x="62" y="108"/>
                    <a:pt x="62" y="108"/>
                  </a:cubicBezTo>
                  <a:cubicBezTo>
                    <a:pt x="63" y="107"/>
                    <a:pt x="63" y="107"/>
                    <a:pt x="64" y="107"/>
                  </a:cubicBezTo>
                  <a:cubicBezTo>
                    <a:pt x="63" y="107"/>
                    <a:pt x="63" y="107"/>
                    <a:pt x="63" y="107"/>
                  </a:cubicBezTo>
                  <a:cubicBezTo>
                    <a:pt x="64" y="107"/>
                    <a:pt x="64" y="106"/>
                    <a:pt x="65" y="106"/>
                  </a:cubicBezTo>
                  <a:cubicBezTo>
                    <a:pt x="65" y="105"/>
                    <a:pt x="67" y="105"/>
                    <a:pt x="67" y="104"/>
                  </a:cubicBezTo>
                  <a:cubicBezTo>
                    <a:pt x="67" y="103"/>
                    <a:pt x="67" y="102"/>
                    <a:pt x="67" y="102"/>
                  </a:cubicBezTo>
                  <a:cubicBezTo>
                    <a:pt x="68" y="102"/>
                    <a:pt x="68" y="102"/>
                    <a:pt x="69" y="102"/>
                  </a:cubicBezTo>
                  <a:cubicBezTo>
                    <a:pt x="69" y="102"/>
                    <a:pt x="70" y="102"/>
                    <a:pt x="70" y="101"/>
                  </a:cubicBezTo>
                  <a:cubicBezTo>
                    <a:pt x="70" y="101"/>
                    <a:pt x="69" y="101"/>
                    <a:pt x="69" y="101"/>
                  </a:cubicBezTo>
                  <a:cubicBezTo>
                    <a:pt x="70" y="101"/>
                    <a:pt x="70" y="101"/>
                    <a:pt x="70" y="100"/>
                  </a:cubicBezTo>
                  <a:cubicBezTo>
                    <a:pt x="70" y="100"/>
                    <a:pt x="72" y="100"/>
                    <a:pt x="73" y="100"/>
                  </a:cubicBezTo>
                  <a:cubicBezTo>
                    <a:pt x="74" y="100"/>
                    <a:pt x="75" y="100"/>
                    <a:pt x="76" y="100"/>
                  </a:cubicBezTo>
                  <a:cubicBezTo>
                    <a:pt x="77" y="101"/>
                    <a:pt x="79" y="100"/>
                    <a:pt x="80" y="100"/>
                  </a:cubicBezTo>
                  <a:cubicBezTo>
                    <a:pt x="80" y="100"/>
                    <a:pt x="80" y="100"/>
                    <a:pt x="80" y="100"/>
                  </a:cubicBezTo>
                  <a:cubicBezTo>
                    <a:pt x="80" y="100"/>
                    <a:pt x="80" y="100"/>
                    <a:pt x="80" y="100"/>
                  </a:cubicBezTo>
                  <a:cubicBezTo>
                    <a:pt x="80" y="99"/>
                    <a:pt x="80" y="99"/>
                    <a:pt x="80" y="99"/>
                  </a:cubicBezTo>
                  <a:cubicBezTo>
                    <a:pt x="81" y="98"/>
                    <a:pt x="81" y="98"/>
                    <a:pt x="82" y="97"/>
                  </a:cubicBezTo>
                  <a:cubicBezTo>
                    <a:pt x="83" y="97"/>
                    <a:pt x="83" y="96"/>
                    <a:pt x="84" y="96"/>
                  </a:cubicBezTo>
                  <a:cubicBezTo>
                    <a:pt x="84" y="96"/>
                    <a:pt x="85" y="94"/>
                    <a:pt x="86" y="94"/>
                  </a:cubicBezTo>
                  <a:cubicBezTo>
                    <a:pt x="85" y="94"/>
                    <a:pt x="85" y="94"/>
                    <a:pt x="85" y="94"/>
                  </a:cubicBezTo>
                  <a:cubicBezTo>
                    <a:pt x="84" y="94"/>
                    <a:pt x="83" y="96"/>
                    <a:pt x="82" y="96"/>
                  </a:cubicBezTo>
                  <a:cubicBezTo>
                    <a:pt x="81" y="97"/>
                    <a:pt x="80" y="96"/>
                    <a:pt x="80" y="97"/>
                  </a:cubicBezTo>
                  <a:cubicBezTo>
                    <a:pt x="79" y="97"/>
                    <a:pt x="79" y="97"/>
                    <a:pt x="79" y="97"/>
                  </a:cubicBezTo>
                  <a:cubicBezTo>
                    <a:pt x="79" y="98"/>
                    <a:pt x="79" y="98"/>
                    <a:pt x="78" y="98"/>
                  </a:cubicBezTo>
                  <a:cubicBezTo>
                    <a:pt x="77" y="98"/>
                    <a:pt x="77" y="98"/>
                    <a:pt x="76" y="98"/>
                  </a:cubicBezTo>
                  <a:cubicBezTo>
                    <a:pt x="75" y="98"/>
                    <a:pt x="75" y="97"/>
                    <a:pt x="74" y="97"/>
                  </a:cubicBezTo>
                  <a:cubicBezTo>
                    <a:pt x="74" y="97"/>
                    <a:pt x="74" y="96"/>
                    <a:pt x="73" y="96"/>
                  </a:cubicBezTo>
                  <a:cubicBezTo>
                    <a:pt x="73" y="96"/>
                    <a:pt x="71" y="96"/>
                    <a:pt x="72" y="96"/>
                  </a:cubicBezTo>
                  <a:cubicBezTo>
                    <a:pt x="72" y="97"/>
                    <a:pt x="69" y="97"/>
                    <a:pt x="70" y="96"/>
                  </a:cubicBezTo>
                  <a:cubicBezTo>
                    <a:pt x="70" y="95"/>
                    <a:pt x="71" y="96"/>
                    <a:pt x="71" y="95"/>
                  </a:cubicBezTo>
                  <a:cubicBezTo>
                    <a:pt x="71" y="95"/>
                    <a:pt x="69" y="95"/>
                    <a:pt x="69" y="95"/>
                  </a:cubicBezTo>
                  <a:cubicBezTo>
                    <a:pt x="69" y="95"/>
                    <a:pt x="69" y="95"/>
                    <a:pt x="69" y="95"/>
                  </a:cubicBezTo>
                  <a:cubicBezTo>
                    <a:pt x="69" y="95"/>
                    <a:pt x="69" y="94"/>
                    <a:pt x="69" y="94"/>
                  </a:cubicBezTo>
                  <a:cubicBezTo>
                    <a:pt x="69" y="94"/>
                    <a:pt x="68" y="94"/>
                    <a:pt x="68" y="95"/>
                  </a:cubicBezTo>
                  <a:cubicBezTo>
                    <a:pt x="67" y="95"/>
                    <a:pt x="67" y="94"/>
                    <a:pt x="66" y="95"/>
                  </a:cubicBezTo>
                  <a:cubicBezTo>
                    <a:pt x="66" y="96"/>
                    <a:pt x="66" y="95"/>
                    <a:pt x="65" y="95"/>
                  </a:cubicBezTo>
                  <a:cubicBezTo>
                    <a:pt x="65" y="95"/>
                    <a:pt x="65" y="96"/>
                    <a:pt x="64" y="96"/>
                  </a:cubicBezTo>
                  <a:cubicBezTo>
                    <a:pt x="64" y="96"/>
                    <a:pt x="63" y="95"/>
                    <a:pt x="63" y="95"/>
                  </a:cubicBezTo>
                  <a:cubicBezTo>
                    <a:pt x="63" y="95"/>
                    <a:pt x="65" y="95"/>
                    <a:pt x="65" y="95"/>
                  </a:cubicBezTo>
                  <a:cubicBezTo>
                    <a:pt x="64" y="94"/>
                    <a:pt x="65" y="94"/>
                    <a:pt x="65" y="94"/>
                  </a:cubicBezTo>
                  <a:cubicBezTo>
                    <a:pt x="65" y="94"/>
                    <a:pt x="65" y="94"/>
                    <a:pt x="64" y="94"/>
                  </a:cubicBezTo>
                  <a:cubicBezTo>
                    <a:pt x="65" y="95"/>
                    <a:pt x="64" y="95"/>
                    <a:pt x="64" y="95"/>
                  </a:cubicBezTo>
                  <a:cubicBezTo>
                    <a:pt x="63" y="95"/>
                    <a:pt x="63" y="95"/>
                    <a:pt x="63" y="95"/>
                  </a:cubicBezTo>
                  <a:cubicBezTo>
                    <a:pt x="63" y="95"/>
                    <a:pt x="62" y="95"/>
                    <a:pt x="62" y="95"/>
                  </a:cubicBezTo>
                  <a:cubicBezTo>
                    <a:pt x="62" y="95"/>
                    <a:pt x="62" y="95"/>
                    <a:pt x="62" y="95"/>
                  </a:cubicBezTo>
                  <a:cubicBezTo>
                    <a:pt x="62" y="95"/>
                    <a:pt x="63" y="94"/>
                    <a:pt x="63" y="94"/>
                  </a:cubicBezTo>
                  <a:cubicBezTo>
                    <a:pt x="63" y="93"/>
                    <a:pt x="62" y="93"/>
                    <a:pt x="61" y="93"/>
                  </a:cubicBezTo>
                  <a:cubicBezTo>
                    <a:pt x="61" y="93"/>
                    <a:pt x="62" y="93"/>
                    <a:pt x="62" y="92"/>
                  </a:cubicBezTo>
                  <a:cubicBezTo>
                    <a:pt x="63" y="92"/>
                    <a:pt x="63" y="92"/>
                    <a:pt x="63" y="92"/>
                  </a:cubicBezTo>
                  <a:cubicBezTo>
                    <a:pt x="63" y="92"/>
                    <a:pt x="63" y="91"/>
                    <a:pt x="64" y="91"/>
                  </a:cubicBezTo>
                  <a:cubicBezTo>
                    <a:pt x="64" y="92"/>
                    <a:pt x="64" y="92"/>
                    <a:pt x="64" y="92"/>
                  </a:cubicBezTo>
                  <a:cubicBezTo>
                    <a:pt x="65" y="92"/>
                    <a:pt x="65" y="92"/>
                    <a:pt x="65" y="91"/>
                  </a:cubicBezTo>
                  <a:cubicBezTo>
                    <a:pt x="66" y="91"/>
                    <a:pt x="66" y="90"/>
                    <a:pt x="67" y="91"/>
                  </a:cubicBezTo>
                  <a:cubicBezTo>
                    <a:pt x="67" y="90"/>
                    <a:pt x="68" y="90"/>
                    <a:pt x="68" y="90"/>
                  </a:cubicBezTo>
                  <a:cubicBezTo>
                    <a:pt x="69" y="90"/>
                    <a:pt x="69" y="90"/>
                    <a:pt x="70" y="89"/>
                  </a:cubicBezTo>
                  <a:cubicBezTo>
                    <a:pt x="71" y="89"/>
                    <a:pt x="71" y="88"/>
                    <a:pt x="72" y="87"/>
                  </a:cubicBezTo>
                  <a:cubicBezTo>
                    <a:pt x="72" y="87"/>
                    <a:pt x="72" y="87"/>
                    <a:pt x="72" y="86"/>
                  </a:cubicBezTo>
                  <a:cubicBezTo>
                    <a:pt x="72" y="86"/>
                    <a:pt x="73" y="86"/>
                    <a:pt x="73" y="86"/>
                  </a:cubicBezTo>
                  <a:cubicBezTo>
                    <a:pt x="73" y="86"/>
                    <a:pt x="72" y="86"/>
                    <a:pt x="72" y="85"/>
                  </a:cubicBezTo>
                  <a:cubicBezTo>
                    <a:pt x="72" y="85"/>
                    <a:pt x="73" y="85"/>
                    <a:pt x="73" y="84"/>
                  </a:cubicBezTo>
                  <a:cubicBezTo>
                    <a:pt x="72" y="84"/>
                    <a:pt x="72" y="84"/>
                    <a:pt x="72" y="83"/>
                  </a:cubicBezTo>
                  <a:cubicBezTo>
                    <a:pt x="72" y="83"/>
                    <a:pt x="72" y="83"/>
                    <a:pt x="72" y="83"/>
                  </a:cubicBezTo>
                  <a:cubicBezTo>
                    <a:pt x="72" y="82"/>
                    <a:pt x="72" y="82"/>
                    <a:pt x="72" y="82"/>
                  </a:cubicBezTo>
                  <a:cubicBezTo>
                    <a:pt x="72" y="82"/>
                    <a:pt x="71" y="82"/>
                    <a:pt x="70" y="82"/>
                  </a:cubicBezTo>
                  <a:cubicBezTo>
                    <a:pt x="69" y="83"/>
                    <a:pt x="69" y="84"/>
                    <a:pt x="68" y="83"/>
                  </a:cubicBezTo>
                  <a:cubicBezTo>
                    <a:pt x="68" y="83"/>
                    <a:pt x="67" y="84"/>
                    <a:pt x="67" y="83"/>
                  </a:cubicBezTo>
                  <a:cubicBezTo>
                    <a:pt x="67" y="83"/>
                    <a:pt x="68" y="82"/>
                    <a:pt x="68" y="82"/>
                  </a:cubicBezTo>
                  <a:cubicBezTo>
                    <a:pt x="69" y="82"/>
                    <a:pt x="70" y="81"/>
                    <a:pt x="70" y="81"/>
                  </a:cubicBezTo>
                  <a:cubicBezTo>
                    <a:pt x="70" y="80"/>
                    <a:pt x="71" y="80"/>
                    <a:pt x="71" y="79"/>
                  </a:cubicBezTo>
                  <a:cubicBezTo>
                    <a:pt x="72" y="79"/>
                    <a:pt x="72" y="79"/>
                    <a:pt x="72" y="79"/>
                  </a:cubicBezTo>
                  <a:cubicBezTo>
                    <a:pt x="73" y="79"/>
                    <a:pt x="73" y="79"/>
                    <a:pt x="74" y="79"/>
                  </a:cubicBezTo>
                  <a:cubicBezTo>
                    <a:pt x="74" y="78"/>
                    <a:pt x="74" y="78"/>
                    <a:pt x="75" y="78"/>
                  </a:cubicBezTo>
                  <a:cubicBezTo>
                    <a:pt x="75" y="78"/>
                    <a:pt x="74" y="78"/>
                    <a:pt x="74" y="78"/>
                  </a:cubicBezTo>
                  <a:cubicBezTo>
                    <a:pt x="75" y="78"/>
                    <a:pt x="76" y="78"/>
                    <a:pt x="76" y="78"/>
                  </a:cubicBezTo>
                  <a:cubicBezTo>
                    <a:pt x="77" y="78"/>
                    <a:pt x="77" y="78"/>
                    <a:pt x="78" y="78"/>
                  </a:cubicBezTo>
                  <a:cubicBezTo>
                    <a:pt x="79" y="78"/>
                    <a:pt x="80" y="78"/>
                    <a:pt x="81" y="79"/>
                  </a:cubicBezTo>
                  <a:cubicBezTo>
                    <a:pt x="81" y="78"/>
                    <a:pt x="79" y="76"/>
                    <a:pt x="81" y="77"/>
                  </a:cubicBezTo>
                  <a:cubicBezTo>
                    <a:pt x="82" y="77"/>
                    <a:pt x="82" y="78"/>
                    <a:pt x="82" y="78"/>
                  </a:cubicBezTo>
                  <a:cubicBezTo>
                    <a:pt x="83" y="78"/>
                    <a:pt x="84" y="78"/>
                    <a:pt x="84" y="78"/>
                  </a:cubicBezTo>
                  <a:cubicBezTo>
                    <a:pt x="84" y="78"/>
                    <a:pt x="83" y="78"/>
                    <a:pt x="83" y="78"/>
                  </a:cubicBezTo>
                  <a:cubicBezTo>
                    <a:pt x="82" y="78"/>
                    <a:pt x="82" y="77"/>
                    <a:pt x="82" y="77"/>
                  </a:cubicBezTo>
                  <a:cubicBezTo>
                    <a:pt x="81" y="76"/>
                    <a:pt x="81" y="76"/>
                    <a:pt x="81" y="75"/>
                  </a:cubicBezTo>
                  <a:cubicBezTo>
                    <a:pt x="82" y="74"/>
                    <a:pt x="82" y="74"/>
                    <a:pt x="83" y="74"/>
                  </a:cubicBezTo>
                  <a:cubicBezTo>
                    <a:pt x="82" y="73"/>
                    <a:pt x="82" y="74"/>
                    <a:pt x="82" y="73"/>
                  </a:cubicBezTo>
                  <a:cubicBezTo>
                    <a:pt x="81" y="73"/>
                    <a:pt x="82" y="72"/>
                    <a:pt x="82" y="72"/>
                  </a:cubicBezTo>
                  <a:cubicBezTo>
                    <a:pt x="82" y="71"/>
                    <a:pt x="83" y="71"/>
                    <a:pt x="84" y="71"/>
                  </a:cubicBezTo>
                  <a:cubicBezTo>
                    <a:pt x="83" y="71"/>
                    <a:pt x="83" y="71"/>
                    <a:pt x="83" y="70"/>
                  </a:cubicBezTo>
                  <a:cubicBezTo>
                    <a:pt x="83" y="70"/>
                    <a:pt x="84" y="70"/>
                    <a:pt x="84" y="70"/>
                  </a:cubicBezTo>
                  <a:cubicBezTo>
                    <a:pt x="84" y="69"/>
                    <a:pt x="84" y="69"/>
                    <a:pt x="84" y="69"/>
                  </a:cubicBezTo>
                  <a:cubicBezTo>
                    <a:pt x="84" y="69"/>
                    <a:pt x="84" y="69"/>
                    <a:pt x="84" y="68"/>
                  </a:cubicBezTo>
                  <a:cubicBezTo>
                    <a:pt x="84" y="69"/>
                    <a:pt x="83" y="69"/>
                    <a:pt x="83" y="69"/>
                  </a:cubicBezTo>
                  <a:cubicBezTo>
                    <a:pt x="83" y="69"/>
                    <a:pt x="82" y="69"/>
                    <a:pt x="82" y="69"/>
                  </a:cubicBezTo>
                  <a:cubicBezTo>
                    <a:pt x="82" y="69"/>
                    <a:pt x="82" y="70"/>
                    <a:pt x="81" y="70"/>
                  </a:cubicBezTo>
                  <a:cubicBezTo>
                    <a:pt x="80" y="70"/>
                    <a:pt x="81" y="69"/>
                    <a:pt x="81" y="68"/>
                  </a:cubicBezTo>
                  <a:cubicBezTo>
                    <a:pt x="80" y="68"/>
                    <a:pt x="80" y="69"/>
                    <a:pt x="79" y="68"/>
                  </a:cubicBezTo>
                  <a:cubicBezTo>
                    <a:pt x="79" y="68"/>
                    <a:pt x="79" y="67"/>
                    <a:pt x="79" y="67"/>
                  </a:cubicBezTo>
                  <a:cubicBezTo>
                    <a:pt x="79" y="67"/>
                    <a:pt x="78" y="66"/>
                    <a:pt x="78" y="65"/>
                  </a:cubicBezTo>
                  <a:cubicBezTo>
                    <a:pt x="78" y="65"/>
                    <a:pt x="78" y="64"/>
                    <a:pt x="78" y="64"/>
                  </a:cubicBezTo>
                  <a:cubicBezTo>
                    <a:pt x="79" y="63"/>
                    <a:pt x="79" y="63"/>
                    <a:pt x="79" y="63"/>
                  </a:cubicBezTo>
                  <a:cubicBezTo>
                    <a:pt x="79" y="63"/>
                    <a:pt x="79" y="62"/>
                    <a:pt x="79" y="62"/>
                  </a:cubicBezTo>
                  <a:cubicBezTo>
                    <a:pt x="80" y="62"/>
                    <a:pt x="80" y="61"/>
                    <a:pt x="80" y="62"/>
                  </a:cubicBezTo>
                  <a:cubicBezTo>
                    <a:pt x="81" y="62"/>
                    <a:pt x="81" y="61"/>
                    <a:pt x="81" y="61"/>
                  </a:cubicBezTo>
                  <a:cubicBezTo>
                    <a:pt x="81" y="61"/>
                    <a:pt x="82" y="61"/>
                    <a:pt x="83" y="61"/>
                  </a:cubicBezTo>
                  <a:cubicBezTo>
                    <a:pt x="83" y="61"/>
                    <a:pt x="82" y="61"/>
                    <a:pt x="82" y="61"/>
                  </a:cubicBezTo>
                  <a:cubicBezTo>
                    <a:pt x="82" y="61"/>
                    <a:pt x="83" y="61"/>
                    <a:pt x="83" y="61"/>
                  </a:cubicBezTo>
                  <a:cubicBezTo>
                    <a:pt x="82" y="60"/>
                    <a:pt x="81" y="61"/>
                    <a:pt x="81" y="61"/>
                  </a:cubicBezTo>
                  <a:cubicBezTo>
                    <a:pt x="80" y="61"/>
                    <a:pt x="79" y="60"/>
                    <a:pt x="78" y="61"/>
                  </a:cubicBezTo>
                  <a:cubicBezTo>
                    <a:pt x="78" y="61"/>
                    <a:pt x="79" y="61"/>
                    <a:pt x="78" y="61"/>
                  </a:cubicBezTo>
                  <a:cubicBezTo>
                    <a:pt x="78" y="62"/>
                    <a:pt x="78" y="62"/>
                    <a:pt x="77" y="62"/>
                  </a:cubicBezTo>
                  <a:cubicBezTo>
                    <a:pt x="77" y="62"/>
                    <a:pt x="76" y="62"/>
                    <a:pt x="76" y="62"/>
                  </a:cubicBezTo>
                  <a:cubicBezTo>
                    <a:pt x="76" y="62"/>
                    <a:pt x="76" y="62"/>
                    <a:pt x="76" y="62"/>
                  </a:cubicBezTo>
                  <a:cubicBezTo>
                    <a:pt x="76" y="62"/>
                    <a:pt x="76" y="62"/>
                    <a:pt x="75" y="63"/>
                  </a:cubicBezTo>
                  <a:cubicBezTo>
                    <a:pt x="75" y="63"/>
                    <a:pt x="75" y="63"/>
                    <a:pt x="75" y="63"/>
                  </a:cubicBezTo>
                  <a:cubicBezTo>
                    <a:pt x="74" y="63"/>
                    <a:pt x="75" y="62"/>
                    <a:pt x="74" y="62"/>
                  </a:cubicBezTo>
                  <a:cubicBezTo>
                    <a:pt x="74" y="62"/>
                    <a:pt x="74" y="63"/>
                    <a:pt x="74" y="63"/>
                  </a:cubicBezTo>
                  <a:cubicBezTo>
                    <a:pt x="73" y="63"/>
                    <a:pt x="73" y="62"/>
                    <a:pt x="73" y="62"/>
                  </a:cubicBezTo>
                  <a:cubicBezTo>
                    <a:pt x="72" y="62"/>
                    <a:pt x="72" y="62"/>
                    <a:pt x="72" y="61"/>
                  </a:cubicBezTo>
                  <a:cubicBezTo>
                    <a:pt x="71" y="61"/>
                    <a:pt x="71" y="62"/>
                    <a:pt x="71" y="62"/>
                  </a:cubicBezTo>
                  <a:cubicBezTo>
                    <a:pt x="71" y="62"/>
                    <a:pt x="72" y="62"/>
                    <a:pt x="72" y="62"/>
                  </a:cubicBezTo>
                  <a:cubicBezTo>
                    <a:pt x="72" y="63"/>
                    <a:pt x="72" y="64"/>
                    <a:pt x="71" y="64"/>
                  </a:cubicBezTo>
                  <a:cubicBezTo>
                    <a:pt x="70" y="64"/>
                    <a:pt x="70" y="63"/>
                    <a:pt x="70" y="62"/>
                  </a:cubicBezTo>
                  <a:cubicBezTo>
                    <a:pt x="69" y="62"/>
                    <a:pt x="67" y="61"/>
                    <a:pt x="67" y="62"/>
                  </a:cubicBezTo>
                  <a:cubicBezTo>
                    <a:pt x="67" y="63"/>
                    <a:pt x="68" y="64"/>
                    <a:pt x="68" y="64"/>
                  </a:cubicBezTo>
                  <a:cubicBezTo>
                    <a:pt x="67" y="65"/>
                    <a:pt x="67" y="63"/>
                    <a:pt x="67" y="63"/>
                  </a:cubicBezTo>
                  <a:cubicBezTo>
                    <a:pt x="66" y="62"/>
                    <a:pt x="65" y="61"/>
                    <a:pt x="66" y="60"/>
                  </a:cubicBezTo>
                  <a:cubicBezTo>
                    <a:pt x="66" y="60"/>
                    <a:pt x="66" y="61"/>
                    <a:pt x="66" y="61"/>
                  </a:cubicBezTo>
                  <a:cubicBezTo>
                    <a:pt x="67" y="62"/>
                    <a:pt x="67" y="60"/>
                    <a:pt x="67" y="60"/>
                  </a:cubicBezTo>
                  <a:cubicBezTo>
                    <a:pt x="67" y="59"/>
                    <a:pt x="67" y="59"/>
                    <a:pt x="67" y="59"/>
                  </a:cubicBezTo>
                  <a:cubicBezTo>
                    <a:pt x="68" y="58"/>
                    <a:pt x="69" y="57"/>
                    <a:pt x="69" y="56"/>
                  </a:cubicBezTo>
                  <a:cubicBezTo>
                    <a:pt x="69" y="56"/>
                    <a:pt x="71" y="55"/>
                    <a:pt x="70" y="55"/>
                  </a:cubicBezTo>
                  <a:cubicBezTo>
                    <a:pt x="71" y="54"/>
                    <a:pt x="69" y="54"/>
                    <a:pt x="69" y="53"/>
                  </a:cubicBezTo>
                  <a:cubicBezTo>
                    <a:pt x="68" y="53"/>
                    <a:pt x="68" y="53"/>
                    <a:pt x="69" y="53"/>
                  </a:cubicBezTo>
                  <a:cubicBezTo>
                    <a:pt x="69" y="52"/>
                    <a:pt x="69" y="52"/>
                    <a:pt x="69" y="51"/>
                  </a:cubicBezTo>
                  <a:cubicBezTo>
                    <a:pt x="69" y="50"/>
                    <a:pt x="71" y="51"/>
                    <a:pt x="72" y="51"/>
                  </a:cubicBezTo>
                  <a:cubicBezTo>
                    <a:pt x="71" y="50"/>
                    <a:pt x="71" y="50"/>
                    <a:pt x="70" y="50"/>
                  </a:cubicBezTo>
                  <a:cubicBezTo>
                    <a:pt x="70" y="50"/>
                    <a:pt x="69" y="49"/>
                    <a:pt x="69" y="49"/>
                  </a:cubicBezTo>
                  <a:cubicBezTo>
                    <a:pt x="69" y="49"/>
                    <a:pt x="69" y="50"/>
                    <a:pt x="69" y="50"/>
                  </a:cubicBezTo>
                  <a:cubicBezTo>
                    <a:pt x="70" y="50"/>
                    <a:pt x="69" y="51"/>
                    <a:pt x="69" y="50"/>
                  </a:cubicBezTo>
                  <a:cubicBezTo>
                    <a:pt x="69" y="49"/>
                    <a:pt x="70" y="49"/>
                    <a:pt x="70" y="48"/>
                  </a:cubicBezTo>
                  <a:cubicBezTo>
                    <a:pt x="70" y="48"/>
                    <a:pt x="70" y="49"/>
                    <a:pt x="69" y="49"/>
                  </a:cubicBezTo>
                  <a:cubicBezTo>
                    <a:pt x="69" y="49"/>
                    <a:pt x="69" y="48"/>
                    <a:pt x="69" y="48"/>
                  </a:cubicBezTo>
                  <a:cubicBezTo>
                    <a:pt x="68" y="48"/>
                    <a:pt x="69" y="51"/>
                    <a:pt x="68" y="50"/>
                  </a:cubicBezTo>
                  <a:cubicBezTo>
                    <a:pt x="69" y="50"/>
                    <a:pt x="68" y="52"/>
                    <a:pt x="68" y="51"/>
                  </a:cubicBezTo>
                  <a:cubicBezTo>
                    <a:pt x="67" y="51"/>
                    <a:pt x="67" y="50"/>
                    <a:pt x="67" y="50"/>
                  </a:cubicBezTo>
                  <a:cubicBezTo>
                    <a:pt x="67" y="50"/>
                    <a:pt x="67" y="51"/>
                    <a:pt x="67" y="51"/>
                  </a:cubicBezTo>
                  <a:cubicBezTo>
                    <a:pt x="67" y="51"/>
                    <a:pt x="66" y="51"/>
                    <a:pt x="66" y="50"/>
                  </a:cubicBezTo>
                  <a:cubicBezTo>
                    <a:pt x="66" y="50"/>
                    <a:pt x="66" y="52"/>
                    <a:pt x="66" y="52"/>
                  </a:cubicBezTo>
                  <a:cubicBezTo>
                    <a:pt x="66" y="52"/>
                    <a:pt x="65" y="51"/>
                    <a:pt x="65" y="51"/>
                  </a:cubicBezTo>
                  <a:cubicBezTo>
                    <a:pt x="65" y="50"/>
                    <a:pt x="65" y="50"/>
                    <a:pt x="66" y="49"/>
                  </a:cubicBezTo>
                  <a:cubicBezTo>
                    <a:pt x="66" y="49"/>
                    <a:pt x="67" y="49"/>
                    <a:pt x="67" y="48"/>
                  </a:cubicBezTo>
                  <a:cubicBezTo>
                    <a:pt x="68" y="48"/>
                    <a:pt x="68" y="48"/>
                    <a:pt x="68" y="48"/>
                  </a:cubicBezTo>
                  <a:cubicBezTo>
                    <a:pt x="68" y="48"/>
                    <a:pt x="69" y="47"/>
                    <a:pt x="69" y="47"/>
                  </a:cubicBezTo>
                  <a:cubicBezTo>
                    <a:pt x="68" y="47"/>
                    <a:pt x="68" y="47"/>
                    <a:pt x="67" y="48"/>
                  </a:cubicBezTo>
                  <a:cubicBezTo>
                    <a:pt x="67" y="49"/>
                    <a:pt x="66" y="49"/>
                    <a:pt x="66" y="49"/>
                  </a:cubicBezTo>
                  <a:cubicBezTo>
                    <a:pt x="65" y="49"/>
                    <a:pt x="65" y="50"/>
                    <a:pt x="64" y="50"/>
                  </a:cubicBezTo>
                  <a:cubicBezTo>
                    <a:pt x="64" y="50"/>
                    <a:pt x="64" y="51"/>
                    <a:pt x="64" y="51"/>
                  </a:cubicBezTo>
                  <a:cubicBezTo>
                    <a:pt x="65" y="51"/>
                    <a:pt x="65" y="52"/>
                    <a:pt x="65" y="52"/>
                  </a:cubicBezTo>
                  <a:cubicBezTo>
                    <a:pt x="65" y="53"/>
                    <a:pt x="64" y="53"/>
                    <a:pt x="64" y="53"/>
                  </a:cubicBezTo>
                  <a:cubicBezTo>
                    <a:pt x="64" y="54"/>
                    <a:pt x="64" y="54"/>
                    <a:pt x="64" y="54"/>
                  </a:cubicBezTo>
                  <a:cubicBezTo>
                    <a:pt x="64" y="55"/>
                    <a:pt x="63" y="56"/>
                    <a:pt x="63" y="56"/>
                  </a:cubicBezTo>
                  <a:cubicBezTo>
                    <a:pt x="64" y="56"/>
                    <a:pt x="63" y="57"/>
                    <a:pt x="62" y="57"/>
                  </a:cubicBezTo>
                  <a:cubicBezTo>
                    <a:pt x="62" y="57"/>
                    <a:pt x="60" y="57"/>
                    <a:pt x="61" y="56"/>
                  </a:cubicBezTo>
                  <a:cubicBezTo>
                    <a:pt x="61" y="56"/>
                    <a:pt x="62" y="55"/>
                    <a:pt x="62" y="54"/>
                  </a:cubicBezTo>
                  <a:cubicBezTo>
                    <a:pt x="63" y="53"/>
                    <a:pt x="64" y="52"/>
                    <a:pt x="64" y="52"/>
                  </a:cubicBezTo>
                  <a:cubicBezTo>
                    <a:pt x="64" y="52"/>
                    <a:pt x="63" y="53"/>
                    <a:pt x="62" y="52"/>
                  </a:cubicBezTo>
                  <a:cubicBezTo>
                    <a:pt x="62" y="52"/>
                    <a:pt x="63" y="51"/>
                    <a:pt x="63" y="51"/>
                  </a:cubicBezTo>
                  <a:cubicBezTo>
                    <a:pt x="63" y="51"/>
                    <a:pt x="62" y="51"/>
                    <a:pt x="62" y="51"/>
                  </a:cubicBezTo>
                  <a:cubicBezTo>
                    <a:pt x="62" y="50"/>
                    <a:pt x="63" y="50"/>
                    <a:pt x="63" y="50"/>
                  </a:cubicBezTo>
                  <a:cubicBezTo>
                    <a:pt x="63" y="50"/>
                    <a:pt x="62" y="51"/>
                    <a:pt x="62" y="51"/>
                  </a:cubicBezTo>
                  <a:cubicBezTo>
                    <a:pt x="62" y="50"/>
                    <a:pt x="64" y="49"/>
                    <a:pt x="64" y="49"/>
                  </a:cubicBezTo>
                  <a:cubicBezTo>
                    <a:pt x="64" y="49"/>
                    <a:pt x="64" y="48"/>
                    <a:pt x="64" y="48"/>
                  </a:cubicBezTo>
                  <a:cubicBezTo>
                    <a:pt x="64" y="48"/>
                    <a:pt x="63" y="48"/>
                    <a:pt x="63" y="49"/>
                  </a:cubicBezTo>
                  <a:cubicBezTo>
                    <a:pt x="63" y="48"/>
                    <a:pt x="63" y="48"/>
                    <a:pt x="64" y="48"/>
                  </a:cubicBezTo>
                  <a:cubicBezTo>
                    <a:pt x="64" y="48"/>
                    <a:pt x="64" y="47"/>
                    <a:pt x="64" y="47"/>
                  </a:cubicBezTo>
                  <a:cubicBezTo>
                    <a:pt x="64" y="47"/>
                    <a:pt x="64" y="48"/>
                    <a:pt x="63" y="47"/>
                  </a:cubicBezTo>
                  <a:cubicBezTo>
                    <a:pt x="63" y="46"/>
                    <a:pt x="64" y="47"/>
                    <a:pt x="65" y="46"/>
                  </a:cubicBezTo>
                  <a:cubicBezTo>
                    <a:pt x="65" y="46"/>
                    <a:pt x="64" y="46"/>
                    <a:pt x="64" y="46"/>
                  </a:cubicBezTo>
                  <a:cubicBezTo>
                    <a:pt x="64" y="46"/>
                    <a:pt x="66" y="45"/>
                    <a:pt x="66" y="45"/>
                  </a:cubicBezTo>
                  <a:cubicBezTo>
                    <a:pt x="67" y="45"/>
                    <a:pt x="67" y="45"/>
                    <a:pt x="68" y="44"/>
                  </a:cubicBezTo>
                  <a:cubicBezTo>
                    <a:pt x="67" y="45"/>
                    <a:pt x="67" y="45"/>
                    <a:pt x="66" y="45"/>
                  </a:cubicBezTo>
                  <a:cubicBezTo>
                    <a:pt x="66" y="45"/>
                    <a:pt x="66" y="45"/>
                    <a:pt x="65" y="45"/>
                  </a:cubicBezTo>
                  <a:cubicBezTo>
                    <a:pt x="65" y="45"/>
                    <a:pt x="65" y="45"/>
                    <a:pt x="65" y="45"/>
                  </a:cubicBezTo>
                  <a:cubicBezTo>
                    <a:pt x="65" y="45"/>
                    <a:pt x="65" y="45"/>
                    <a:pt x="65" y="45"/>
                  </a:cubicBezTo>
                  <a:cubicBezTo>
                    <a:pt x="65" y="45"/>
                    <a:pt x="65" y="45"/>
                    <a:pt x="65" y="45"/>
                  </a:cubicBezTo>
                  <a:cubicBezTo>
                    <a:pt x="66" y="45"/>
                    <a:pt x="66" y="44"/>
                    <a:pt x="66" y="44"/>
                  </a:cubicBezTo>
                  <a:cubicBezTo>
                    <a:pt x="66" y="44"/>
                    <a:pt x="65" y="45"/>
                    <a:pt x="65" y="44"/>
                  </a:cubicBezTo>
                  <a:cubicBezTo>
                    <a:pt x="65" y="44"/>
                    <a:pt x="66" y="44"/>
                    <a:pt x="66" y="43"/>
                  </a:cubicBezTo>
                  <a:cubicBezTo>
                    <a:pt x="66" y="43"/>
                    <a:pt x="67" y="43"/>
                    <a:pt x="67" y="43"/>
                  </a:cubicBezTo>
                  <a:cubicBezTo>
                    <a:pt x="67" y="43"/>
                    <a:pt x="67" y="43"/>
                    <a:pt x="67" y="43"/>
                  </a:cubicBezTo>
                  <a:cubicBezTo>
                    <a:pt x="67" y="42"/>
                    <a:pt x="68" y="42"/>
                    <a:pt x="68" y="42"/>
                  </a:cubicBezTo>
                  <a:cubicBezTo>
                    <a:pt x="67" y="42"/>
                    <a:pt x="67" y="42"/>
                    <a:pt x="66" y="43"/>
                  </a:cubicBezTo>
                  <a:cubicBezTo>
                    <a:pt x="66" y="43"/>
                    <a:pt x="65" y="43"/>
                    <a:pt x="65" y="44"/>
                  </a:cubicBezTo>
                  <a:cubicBezTo>
                    <a:pt x="64" y="44"/>
                    <a:pt x="64" y="45"/>
                    <a:pt x="63" y="45"/>
                  </a:cubicBezTo>
                  <a:cubicBezTo>
                    <a:pt x="63" y="45"/>
                    <a:pt x="62" y="45"/>
                    <a:pt x="62" y="44"/>
                  </a:cubicBezTo>
                  <a:cubicBezTo>
                    <a:pt x="62" y="45"/>
                    <a:pt x="59" y="43"/>
                    <a:pt x="62" y="44"/>
                  </a:cubicBezTo>
                  <a:cubicBezTo>
                    <a:pt x="62" y="43"/>
                    <a:pt x="62" y="43"/>
                    <a:pt x="62" y="43"/>
                  </a:cubicBezTo>
                  <a:cubicBezTo>
                    <a:pt x="62" y="43"/>
                    <a:pt x="62" y="43"/>
                    <a:pt x="62" y="43"/>
                  </a:cubicBezTo>
                  <a:cubicBezTo>
                    <a:pt x="61" y="43"/>
                    <a:pt x="60" y="43"/>
                    <a:pt x="59" y="43"/>
                  </a:cubicBezTo>
                  <a:cubicBezTo>
                    <a:pt x="58" y="43"/>
                    <a:pt x="60" y="42"/>
                    <a:pt x="60" y="42"/>
                  </a:cubicBezTo>
                  <a:cubicBezTo>
                    <a:pt x="60" y="42"/>
                    <a:pt x="61" y="42"/>
                    <a:pt x="61" y="42"/>
                  </a:cubicBezTo>
                  <a:cubicBezTo>
                    <a:pt x="61" y="42"/>
                    <a:pt x="62" y="42"/>
                    <a:pt x="62" y="42"/>
                  </a:cubicBezTo>
                  <a:cubicBezTo>
                    <a:pt x="62" y="42"/>
                    <a:pt x="62" y="42"/>
                    <a:pt x="62" y="42"/>
                  </a:cubicBezTo>
                  <a:cubicBezTo>
                    <a:pt x="62" y="42"/>
                    <a:pt x="62" y="42"/>
                    <a:pt x="62" y="42"/>
                  </a:cubicBezTo>
                  <a:cubicBezTo>
                    <a:pt x="62" y="42"/>
                    <a:pt x="62" y="42"/>
                    <a:pt x="62" y="41"/>
                  </a:cubicBezTo>
                  <a:cubicBezTo>
                    <a:pt x="63" y="41"/>
                    <a:pt x="63" y="41"/>
                    <a:pt x="63" y="41"/>
                  </a:cubicBezTo>
                  <a:cubicBezTo>
                    <a:pt x="63" y="41"/>
                    <a:pt x="63" y="41"/>
                    <a:pt x="63" y="41"/>
                  </a:cubicBezTo>
                  <a:cubicBezTo>
                    <a:pt x="63" y="41"/>
                    <a:pt x="63" y="41"/>
                    <a:pt x="63" y="41"/>
                  </a:cubicBezTo>
                  <a:cubicBezTo>
                    <a:pt x="62" y="41"/>
                    <a:pt x="62" y="41"/>
                    <a:pt x="62" y="41"/>
                  </a:cubicBezTo>
                  <a:cubicBezTo>
                    <a:pt x="62" y="41"/>
                    <a:pt x="62" y="40"/>
                    <a:pt x="63" y="40"/>
                  </a:cubicBezTo>
                  <a:cubicBezTo>
                    <a:pt x="63" y="39"/>
                    <a:pt x="64" y="40"/>
                    <a:pt x="65" y="40"/>
                  </a:cubicBezTo>
                  <a:cubicBezTo>
                    <a:pt x="64" y="40"/>
                    <a:pt x="64" y="40"/>
                    <a:pt x="63" y="40"/>
                  </a:cubicBezTo>
                  <a:cubicBezTo>
                    <a:pt x="64" y="39"/>
                    <a:pt x="64" y="39"/>
                    <a:pt x="63" y="39"/>
                  </a:cubicBezTo>
                  <a:cubicBezTo>
                    <a:pt x="63" y="39"/>
                    <a:pt x="63" y="40"/>
                    <a:pt x="63" y="39"/>
                  </a:cubicBezTo>
                  <a:cubicBezTo>
                    <a:pt x="63" y="39"/>
                    <a:pt x="64" y="38"/>
                    <a:pt x="64" y="39"/>
                  </a:cubicBezTo>
                  <a:cubicBezTo>
                    <a:pt x="65" y="39"/>
                    <a:pt x="65" y="39"/>
                    <a:pt x="66" y="39"/>
                  </a:cubicBezTo>
                  <a:cubicBezTo>
                    <a:pt x="66" y="38"/>
                    <a:pt x="63" y="38"/>
                    <a:pt x="64" y="38"/>
                  </a:cubicBezTo>
                  <a:cubicBezTo>
                    <a:pt x="64" y="38"/>
                    <a:pt x="64" y="37"/>
                    <a:pt x="65" y="37"/>
                  </a:cubicBezTo>
                  <a:cubicBezTo>
                    <a:pt x="65" y="37"/>
                    <a:pt x="65" y="38"/>
                    <a:pt x="66" y="37"/>
                  </a:cubicBezTo>
                  <a:cubicBezTo>
                    <a:pt x="65" y="37"/>
                    <a:pt x="65" y="37"/>
                    <a:pt x="66" y="36"/>
                  </a:cubicBezTo>
                  <a:cubicBezTo>
                    <a:pt x="66" y="37"/>
                    <a:pt x="63" y="37"/>
                    <a:pt x="64" y="36"/>
                  </a:cubicBezTo>
                  <a:cubicBezTo>
                    <a:pt x="64" y="36"/>
                    <a:pt x="65" y="36"/>
                    <a:pt x="65" y="36"/>
                  </a:cubicBezTo>
                  <a:cubicBezTo>
                    <a:pt x="65" y="36"/>
                    <a:pt x="66" y="36"/>
                    <a:pt x="66" y="35"/>
                  </a:cubicBezTo>
                  <a:cubicBezTo>
                    <a:pt x="66" y="35"/>
                    <a:pt x="65" y="36"/>
                    <a:pt x="65" y="36"/>
                  </a:cubicBezTo>
                  <a:cubicBezTo>
                    <a:pt x="65" y="36"/>
                    <a:pt x="65" y="36"/>
                    <a:pt x="65" y="36"/>
                  </a:cubicBezTo>
                  <a:cubicBezTo>
                    <a:pt x="64" y="36"/>
                    <a:pt x="64" y="36"/>
                    <a:pt x="65" y="36"/>
                  </a:cubicBezTo>
                  <a:cubicBezTo>
                    <a:pt x="65" y="35"/>
                    <a:pt x="64" y="36"/>
                    <a:pt x="64" y="36"/>
                  </a:cubicBezTo>
                  <a:cubicBezTo>
                    <a:pt x="63" y="36"/>
                    <a:pt x="63" y="36"/>
                    <a:pt x="63" y="35"/>
                  </a:cubicBezTo>
                  <a:cubicBezTo>
                    <a:pt x="62" y="35"/>
                    <a:pt x="63" y="34"/>
                    <a:pt x="63" y="34"/>
                  </a:cubicBezTo>
                  <a:cubicBezTo>
                    <a:pt x="64" y="34"/>
                    <a:pt x="64" y="34"/>
                    <a:pt x="65" y="34"/>
                  </a:cubicBezTo>
                  <a:cubicBezTo>
                    <a:pt x="65" y="34"/>
                    <a:pt x="65" y="34"/>
                    <a:pt x="65" y="34"/>
                  </a:cubicBezTo>
                  <a:cubicBezTo>
                    <a:pt x="65" y="34"/>
                    <a:pt x="65" y="34"/>
                    <a:pt x="64" y="34"/>
                  </a:cubicBezTo>
                  <a:cubicBezTo>
                    <a:pt x="64" y="34"/>
                    <a:pt x="64" y="34"/>
                    <a:pt x="64" y="33"/>
                  </a:cubicBezTo>
                  <a:cubicBezTo>
                    <a:pt x="63" y="33"/>
                    <a:pt x="63" y="33"/>
                    <a:pt x="63" y="33"/>
                  </a:cubicBezTo>
                  <a:cubicBezTo>
                    <a:pt x="64" y="32"/>
                    <a:pt x="64" y="33"/>
                    <a:pt x="64" y="33"/>
                  </a:cubicBezTo>
                  <a:cubicBezTo>
                    <a:pt x="64" y="32"/>
                    <a:pt x="63" y="32"/>
                    <a:pt x="64" y="31"/>
                  </a:cubicBezTo>
                  <a:cubicBezTo>
                    <a:pt x="64" y="30"/>
                    <a:pt x="64" y="32"/>
                    <a:pt x="65" y="32"/>
                  </a:cubicBezTo>
                  <a:cubicBezTo>
                    <a:pt x="65" y="32"/>
                    <a:pt x="65" y="31"/>
                    <a:pt x="65" y="31"/>
                  </a:cubicBezTo>
                  <a:cubicBezTo>
                    <a:pt x="65" y="31"/>
                    <a:pt x="65" y="30"/>
                    <a:pt x="65" y="31"/>
                  </a:cubicBezTo>
                  <a:cubicBezTo>
                    <a:pt x="66" y="31"/>
                    <a:pt x="66" y="31"/>
                    <a:pt x="66" y="31"/>
                  </a:cubicBezTo>
                  <a:cubicBezTo>
                    <a:pt x="67" y="30"/>
                    <a:pt x="68" y="31"/>
                    <a:pt x="68" y="31"/>
                  </a:cubicBezTo>
                  <a:cubicBezTo>
                    <a:pt x="68" y="31"/>
                    <a:pt x="67" y="31"/>
                    <a:pt x="67" y="30"/>
                  </a:cubicBezTo>
                  <a:cubicBezTo>
                    <a:pt x="67" y="30"/>
                    <a:pt x="66" y="30"/>
                    <a:pt x="67" y="30"/>
                  </a:cubicBezTo>
                  <a:cubicBezTo>
                    <a:pt x="68" y="30"/>
                    <a:pt x="69" y="31"/>
                    <a:pt x="69" y="31"/>
                  </a:cubicBezTo>
                  <a:cubicBezTo>
                    <a:pt x="69" y="31"/>
                    <a:pt x="69" y="31"/>
                    <a:pt x="68" y="30"/>
                  </a:cubicBezTo>
                  <a:cubicBezTo>
                    <a:pt x="69" y="30"/>
                    <a:pt x="67" y="29"/>
                    <a:pt x="67" y="29"/>
                  </a:cubicBezTo>
                  <a:cubicBezTo>
                    <a:pt x="66" y="29"/>
                    <a:pt x="67" y="28"/>
                    <a:pt x="67" y="29"/>
                  </a:cubicBezTo>
                  <a:cubicBezTo>
                    <a:pt x="67" y="29"/>
                    <a:pt x="67" y="29"/>
                    <a:pt x="67" y="29"/>
                  </a:cubicBezTo>
                  <a:cubicBezTo>
                    <a:pt x="68" y="29"/>
                    <a:pt x="68" y="28"/>
                    <a:pt x="68" y="28"/>
                  </a:cubicBezTo>
                  <a:cubicBezTo>
                    <a:pt x="68" y="28"/>
                    <a:pt x="67" y="27"/>
                    <a:pt x="67" y="27"/>
                  </a:cubicBezTo>
                  <a:cubicBezTo>
                    <a:pt x="67" y="27"/>
                    <a:pt x="68" y="27"/>
                    <a:pt x="68" y="27"/>
                  </a:cubicBezTo>
                  <a:cubicBezTo>
                    <a:pt x="69" y="27"/>
                    <a:pt x="69" y="27"/>
                    <a:pt x="70" y="27"/>
                  </a:cubicBezTo>
                  <a:cubicBezTo>
                    <a:pt x="70" y="27"/>
                    <a:pt x="70" y="27"/>
                    <a:pt x="71" y="27"/>
                  </a:cubicBezTo>
                  <a:cubicBezTo>
                    <a:pt x="71" y="27"/>
                    <a:pt x="71" y="27"/>
                    <a:pt x="70" y="27"/>
                  </a:cubicBezTo>
                  <a:cubicBezTo>
                    <a:pt x="71" y="27"/>
                    <a:pt x="71" y="27"/>
                    <a:pt x="71" y="27"/>
                  </a:cubicBezTo>
                  <a:cubicBezTo>
                    <a:pt x="70" y="27"/>
                    <a:pt x="69" y="27"/>
                    <a:pt x="69" y="26"/>
                  </a:cubicBezTo>
                  <a:cubicBezTo>
                    <a:pt x="69" y="25"/>
                    <a:pt x="70" y="26"/>
                    <a:pt x="70" y="26"/>
                  </a:cubicBezTo>
                  <a:cubicBezTo>
                    <a:pt x="70" y="25"/>
                    <a:pt x="70" y="25"/>
                    <a:pt x="70" y="25"/>
                  </a:cubicBezTo>
                  <a:cubicBezTo>
                    <a:pt x="70" y="25"/>
                    <a:pt x="70" y="25"/>
                    <a:pt x="70" y="25"/>
                  </a:cubicBezTo>
                  <a:cubicBezTo>
                    <a:pt x="70" y="25"/>
                    <a:pt x="69" y="24"/>
                    <a:pt x="70" y="24"/>
                  </a:cubicBezTo>
                  <a:cubicBezTo>
                    <a:pt x="70" y="24"/>
                    <a:pt x="70" y="24"/>
                    <a:pt x="71" y="23"/>
                  </a:cubicBezTo>
                  <a:cubicBezTo>
                    <a:pt x="71" y="23"/>
                    <a:pt x="72" y="23"/>
                    <a:pt x="72" y="24"/>
                  </a:cubicBezTo>
                  <a:cubicBezTo>
                    <a:pt x="72" y="24"/>
                    <a:pt x="72" y="24"/>
                    <a:pt x="72" y="23"/>
                  </a:cubicBezTo>
                  <a:cubicBezTo>
                    <a:pt x="73" y="24"/>
                    <a:pt x="73" y="24"/>
                    <a:pt x="73" y="24"/>
                  </a:cubicBezTo>
                  <a:cubicBezTo>
                    <a:pt x="73" y="24"/>
                    <a:pt x="73" y="25"/>
                    <a:pt x="72" y="25"/>
                  </a:cubicBezTo>
                  <a:cubicBezTo>
                    <a:pt x="73" y="25"/>
                    <a:pt x="74" y="24"/>
                    <a:pt x="74" y="24"/>
                  </a:cubicBezTo>
                  <a:cubicBezTo>
                    <a:pt x="75" y="24"/>
                    <a:pt x="75" y="24"/>
                    <a:pt x="74" y="25"/>
                  </a:cubicBezTo>
                  <a:cubicBezTo>
                    <a:pt x="75" y="25"/>
                    <a:pt x="75" y="24"/>
                    <a:pt x="75" y="24"/>
                  </a:cubicBezTo>
                  <a:cubicBezTo>
                    <a:pt x="76" y="24"/>
                    <a:pt x="76" y="24"/>
                    <a:pt x="76" y="24"/>
                  </a:cubicBezTo>
                  <a:cubicBezTo>
                    <a:pt x="77" y="24"/>
                    <a:pt x="78" y="24"/>
                    <a:pt x="78" y="23"/>
                  </a:cubicBezTo>
                  <a:cubicBezTo>
                    <a:pt x="78" y="24"/>
                    <a:pt x="80" y="24"/>
                    <a:pt x="81" y="23"/>
                  </a:cubicBezTo>
                  <a:cubicBezTo>
                    <a:pt x="81" y="23"/>
                    <a:pt x="82" y="23"/>
                    <a:pt x="82" y="23"/>
                  </a:cubicBezTo>
                  <a:cubicBezTo>
                    <a:pt x="83" y="23"/>
                    <a:pt x="83" y="23"/>
                    <a:pt x="84" y="23"/>
                  </a:cubicBezTo>
                  <a:cubicBezTo>
                    <a:pt x="84" y="23"/>
                    <a:pt x="83" y="23"/>
                    <a:pt x="83" y="23"/>
                  </a:cubicBezTo>
                  <a:cubicBezTo>
                    <a:pt x="83" y="23"/>
                    <a:pt x="84" y="23"/>
                    <a:pt x="84" y="23"/>
                  </a:cubicBezTo>
                  <a:cubicBezTo>
                    <a:pt x="85" y="23"/>
                    <a:pt x="86" y="23"/>
                    <a:pt x="86" y="23"/>
                  </a:cubicBezTo>
                  <a:cubicBezTo>
                    <a:pt x="86" y="23"/>
                    <a:pt x="85" y="24"/>
                    <a:pt x="85" y="25"/>
                  </a:cubicBezTo>
                  <a:cubicBezTo>
                    <a:pt x="86" y="25"/>
                    <a:pt x="85" y="25"/>
                    <a:pt x="85" y="26"/>
                  </a:cubicBezTo>
                  <a:cubicBezTo>
                    <a:pt x="84" y="26"/>
                    <a:pt x="84" y="26"/>
                    <a:pt x="83" y="27"/>
                  </a:cubicBezTo>
                  <a:cubicBezTo>
                    <a:pt x="82" y="27"/>
                    <a:pt x="81" y="28"/>
                    <a:pt x="81" y="28"/>
                  </a:cubicBezTo>
                  <a:cubicBezTo>
                    <a:pt x="80" y="29"/>
                    <a:pt x="79" y="29"/>
                    <a:pt x="78" y="30"/>
                  </a:cubicBezTo>
                  <a:cubicBezTo>
                    <a:pt x="78" y="30"/>
                    <a:pt x="77" y="30"/>
                    <a:pt x="77" y="30"/>
                  </a:cubicBezTo>
                  <a:cubicBezTo>
                    <a:pt x="77" y="30"/>
                    <a:pt x="78" y="30"/>
                    <a:pt x="78" y="30"/>
                  </a:cubicBezTo>
                  <a:cubicBezTo>
                    <a:pt x="78" y="31"/>
                    <a:pt x="77" y="31"/>
                    <a:pt x="77" y="31"/>
                  </a:cubicBezTo>
                  <a:cubicBezTo>
                    <a:pt x="77" y="31"/>
                    <a:pt x="76" y="31"/>
                    <a:pt x="76" y="31"/>
                  </a:cubicBezTo>
                  <a:cubicBezTo>
                    <a:pt x="75" y="31"/>
                    <a:pt x="75" y="31"/>
                    <a:pt x="75" y="30"/>
                  </a:cubicBezTo>
                  <a:cubicBezTo>
                    <a:pt x="75" y="31"/>
                    <a:pt x="77" y="31"/>
                    <a:pt x="78" y="31"/>
                  </a:cubicBezTo>
                  <a:cubicBezTo>
                    <a:pt x="78" y="31"/>
                    <a:pt x="78" y="31"/>
                    <a:pt x="79" y="31"/>
                  </a:cubicBezTo>
                  <a:cubicBezTo>
                    <a:pt x="79" y="31"/>
                    <a:pt x="79" y="31"/>
                    <a:pt x="79" y="31"/>
                  </a:cubicBezTo>
                  <a:cubicBezTo>
                    <a:pt x="80" y="31"/>
                    <a:pt x="78" y="33"/>
                    <a:pt x="77" y="32"/>
                  </a:cubicBezTo>
                  <a:cubicBezTo>
                    <a:pt x="77" y="32"/>
                    <a:pt x="74" y="33"/>
                    <a:pt x="74" y="34"/>
                  </a:cubicBezTo>
                  <a:cubicBezTo>
                    <a:pt x="75" y="34"/>
                    <a:pt x="75" y="33"/>
                    <a:pt x="76" y="33"/>
                  </a:cubicBezTo>
                  <a:cubicBezTo>
                    <a:pt x="76" y="33"/>
                    <a:pt x="76" y="33"/>
                    <a:pt x="77" y="33"/>
                  </a:cubicBezTo>
                  <a:cubicBezTo>
                    <a:pt x="77" y="33"/>
                    <a:pt x="77" y="33"/>
                    <a:pt x="77" y="33"/>
                  </a:cubicBezTo>
                  <a:cubicBezTo>
                    <a:pt x="78" y="33"/>
                    <a:pt x="77" y="33"/>
                    <a:pt x="77" y="34"/>
                  </a:cubicBezTo>
                  <a:cubicBezTo>
                    <a:pt x="76" y="34"/>
                    <a:pt x="77" y="34"/>
                    <a:pt x="76" y="34"/>
                  </a:cubicBezTo>
                  <a:cubicBezTo>
                    <a:pt x="76" y="34"/>
                    <a:pt x="76" y="34"/>
                    <a:pt x="75" y="34"/>
                  </a:cubicBezTo>
                  <a:cubicBezTo>
                    <a:pt x="76" y="34"/>
                    <a:pt x="75" y="35"/>
                    <a:pt x="76" y="34"/>
                  </a:cubicBezTo>
                  <a:cubicBezTo>
                    <a:pt x="76" y="34"/>
                    <a:pt x="78" y="34"/>
                    <a:pt x="77" y="34"/>
                  </a:cubicBezTo>
                  <a:cubicBezTo>
                    <a:pt x="78" y="33"/>
                    <a:pt x="78" y="34"/>
                    <a:pt x="79" y="33"/>
                  </a:cubicBezTo>
                  <a:cubicBezTo>
                    <a:pt x="80" y="33"/>
                    <a:pt x="80" y="33"/>
                    <a:pt x="80" y="33"/>
                  </a:cubicBezTo>
                  <a:cubicBezTo>
                    <a:pt x="81" y="33"/>
                    <a:pt x="80" y="33"/>
                    <a:pt x="81" y="33"/>
                  </a:cubicBezTo>
                  <a:cubicBezTo>
                    <a:pt x="81" y="33"/>
                    <a:pt x="81" y="33"/>
                    <a:pt x="82" y="33"/>
                  </a:cubicBezTo>
                  <a:cubicBezTo>
                    <a:pt x="82" y="32"/>
                    <a:pt x="82" y="32"/>
                    <a:pt x="83" y="32"/>
                  </a:cubicBezTo>
                  <a:cubicBezTo>
                    <a:pt x="83" y="32"/>
                    <a:pt x="84" y="32"/>
                    <a:pt x="84" y="33"/>
                  </a:cubicBezTo>
                  <a:cubicBezTo>
                    <a:pt x="85" y="33"/>
                    <a:pt x="85" y="33"/>
                    <a:pt x="86" y="33"/>
                  </a:cubicBezTo>
                  <a:cubicBezTo>
                    <a:pt x="87" y="33"/>
                    <a:pt x="87" y="33"/>
                    <a:pt x="88" y="33"/>
                  </a:cubicBezTo>
                  <a:cubicBezTo>
                    <a:pt x="88" y="33"/>
                    <a:pt x="89" y="33"/>
                    <a:pt x="90" y="33"/>
                  </a:cubicBezTo>
                  <a:cubicBezTo>
                    <a:pt x="90" y="33"/>
                    <a:pt x="91" y="33"/>
                    <a:pt x="92" y="33"/>
                  </a:cubicBezTo>
                  <a:cubicBezTo>
                    <a:pt x="92" y="33"/>
                    <a:pt x="93" y="33"/>
                    <a:pt x="93" y="33"/>
                  </a:cubicBezTo>
                  <a:cubicBezTo>
                    <a:pt x="94" y="33"/>
                    <a:pt x="95" y="34"/>
                    <a:pt x="95" y="34"/>
                  </a:cubicBezTo>
                  <a:cubicBezTo>
                    <a:pt x="95" y="35"/>
                    <a:pt x="93" y="36"/>
                    <a:pt x="93" y="37"/>
                  </a:cubicBezTo>
                  <a:cubicBezTo>
                    <a:pt x="92" y="38"/>
                    <a:pt x="93" y="38"/>
                    <a:pt x="92" y="39"/>
                  </a:cubicBezTo>
                  <a:cubicBezTo>
                    <a:pt x="92" y="39"/>
                    <a:pt x="92" y="39"/>
                    <a:pt x="91" y="40"/>
                  </a:cubicBezTo>
                  <a:cubicBezTo>
                    <a:pt x="91" y="41"/>
                    <a:pt x="91" y="41"/>
                    <a:pt x="91" y="41"/>
                  </a:cubicBezTo>
                  <a:cubicBezTo>
                    <a:pt x="90" y="42"/>
                    <a:pt x="90" y="42"/>
                    <a:pt x="90" y="42"/>
                  </a:cubicBezTo>
                  <a:cubicBezTo>
                    <a:pt x="89" y="42"/>
                    <a:pt x="89" y="43"/>
                    <a:pt x="89" y="43"/>
                  </a:cubicBezTo>
                  <a:cubicBezTo>
                    <a:pt x="89" y="43"/>
                    <a:pt x="89" y="43"/>
                    <a:pt x="89" y="43"/>
                  </a:cubicBezTo>
                  <a:cubicBezTo>
                    <a:pt x="89" y="43"/>
                    <a:pt x="89" y="44"/>
                    <a:pt x="88" y="44"/>
                  </a:cubicBezTo>
                  <a:cubicBezTo>
                    <a:pt x="88" y="44"/>
                    <a:pt x="87" y="45"/>
                    <a:pt x="86" y="45"/>
                  </a:cubicBezTo>
                  <a:cubicBezTo>
                    <a:pt x="86" y="45"/>
                    <a:pt x="85" y="45"/>
                    <a:pt x="84" y="45"/>
                  </a:cubicBezTo>
                  <a:cubicBezTo>
                    <a:pt x="83" y="45"/>
                    <a:pt x="83" y="46"/>
                    <a:pt x="82" y="46"/>
                  </a:cubicBezTo>
                  <a:cubicBezTo>
                    <a:pt x="82" y="47"/>
                    <a:pt x="83" y="46"/>
                    <a:pt x="83" y="46"/>
                  </a:cubicBezTo>
                  <a:cubicBezTo>
                    <a:pt x="84" y="46"/>
                    <a:pt x="85" y="45"/>
                    <a:pt x="86" y="45"/>
                  </a:cubicBezTo>
                  <a:cubicBezTo>
                    <a:pt x="86" y="45"/>
                    <a:pt x="86" y="46"/>
                    <a:pt x="86" y="46"/>
                  </a:cubicBezTo>
                  <a:cubicBezTo>
                    <a:pt x="86" y="46"/>
                    <a:pt x="86" y="46"/>
                    <a:pt x="87" y="47"/>
                  </a:cubicBezTo>
                  <a:cubicBezTo>
                    <a:pt x="88" y="47"/>
                    <a:pt x="88" y="47"/>
                    <a:pt x="87" y="48"/>
                  </a:cubicBezTo>
                  <a:cubicBezTo>
                    <a:pt x="86" y="48"/>
                    <a:pt x="85" y="48"/>
                    <a:pt x="84" y="48"/>
                  </a:cubicBezTo>
                  <a:cubicBezTo>
                    <a:pt x="84" y="48"/>
                    <a:pt x="83" y="49"/>
                    <a:pt x="82" y="49"/>
                  </a:cubicBezTo>
                  <a:cubicBezTo>
                    <a:pt x="82" y="50"/>
                    <a:pt x="81" y="50"/>
                    <a:pt x="81" y="50"/>
                  </a:cubicBezTo>
                  <a:cubicBezTo>
                    <a:pt x="80" y="50"/>
                    <a:pt x="80" y="50"/>
                    <a:pt x="80" y="49"/>
                  </a:cubicBezTo>
                  <a:cubicBezTo>
                    <a:pt x="79" y="49"/>
                    <a:pt x="79" y="50"/>
                    <a:pt x="78" y="49"/>
                  </a:cubicBezTo>
                  <a:cubicBezTo>
                    <a:pt x="78" y="49"/>
                    <a:pt x="78" y="49"/>
                    <a:pt x="77" y="49"/>
                  </a:cubicBezTo>
                  <a:cubicBezTo>
                    <a:pt x="78" y="49"/>
                    <a:pt x="78" y="50"/>
                    <a:pt x="79" y="50"/>
                  </a:cubicBezTo>
                  <a:cubicBezTo>
                    <a:pt x="79" y="50"/>
                    <a:pt x="80" y="50"/>
                    <a:pt x="81" y="50"/>
                  </a:cubicBezTo>
                  <a:cubicBezTo>
                    <a:pt x="82" y="50"/>
                    <a:pt x="83" y="51"/>
                    <a:pt x="84" y="50"/>
                  </a:cubicBezTo>
                  <a:cubicBezTo>
                    <a:pt x="85" y="50"/>
                    <a:pt x="85" y="50"/>
                    <a:pt x="86" y="49"/>
                  </a:cubicBezTo>
                  <a:cubicBezTo>
                    <a:pt x="86" y="49"/>
                    <a:pt x="88" y="49"/>
                    <a:pt x="87" y="50"/>
                  </a:cubicBezTo>
                  <a:cubicBezTo>
                    <a:pt x="88" y="50"/>
                    <a:pt x="90" y="51"/>
                    <a:pt x="91" y="51"/>
                  </a:cubicBezTo>
                  <a:cubicBezTo>
                    <a:pt x="92" y="52"/>
                    <a:pt x="92" y="53"/>
                    <a:pt x="93" y="53"/>
                  </a:cubicBezTo>
                  <a:cubicBezTo>
                    <a:pt x="93" y="53"/>
                    <a:pt x="94" y="54"/>
                    <a:pt x="94" y="54"/>
                  </a:cubicBezTo>
                  <a:cubicBezTo>
                    <a:pt x="95" y="54"/>
                    <a:pt x="95" y="55"/>
                    <a:pt x="95" y="56"/>
                  </a:cubicBezTo>
                  <a:cubicBezTo>
                    <a:pt x="95" y="56"/>
                    <a:pt x="95" y="56"/>
                    <a:pt x="95" y="56"/>
                  </a:cubicBezTo>
                  <a:cubicBezTo>
                    <a:pt x="95" y="57"/>
                    <a:pt x="95" y="57"/>
                    <a:pt x="95" y="57"/>
                  </a:cubicBezTo>
                  <a:cubicBezTo>
                    <a:pt x="95" y="58"/>
                    <a:pt x="95" y="58"/>
                    <a:pt x="95" y="59"/>
                  </a:cubicBezTo>
                  <a:cubicBezTo>
                    <a:pt x="96" y="60"/>
                    <a:pt x="96" y="61"/>
                    <a:pt x="97" y="62"/>
                  </a:cubicBezTo>
                  <a:cubicBezTo>
                    <a:pt x="97" y="63"/>
                    <a:pt x="97" y="63"/>
                    <a:pt x="97" y="63"/>
                  </a:cubicBezTo>
                  <a:cubicBezTo>
                    <a:pt x="98" y="64"/>
                    <a:pt x="98" y="64"/>
                    <a:pt x="97" y="64"/>
                  </a:cubicBezTo>
                  <a:cubicBezTo>
                    <a:pt x="98" y="64"/>
                    <a:pt x="98" y="64"/>
                    <a:pt x="98" y="64"/>
                  </a:cubicBezTo>
                  <a:cubicBezTo>
                    <a:pt x="99" y="64"/>
                    <a:pt x="99" y="65"/>
                    <a:pt x="100" y="65"/>
                  </a:cubicBezTo>
                  <a:cubicBezTo>
                    <a:pt x="101" y="65"/>
                    <a:pt x="102" y="65"/>
                    <a:pt x="103" y="66"/>
                  </a:cubicBezTo>
                  <a:cubicBezTo>
                    <a:pt x="103" y="67"/>
                    <a:pt x="103" y="68"/>
                    <a:pt x="104" y="68"/>
                  </a:cubicBezTo>
                  <a:cubicBezTo>
                    <a:pt x="104" y="68"/>
                    <a:pt x="104" y="68"/>
                    <a:pt x="105" y="68"/>
                  </a:cubicBezTo>
                  <a:cubicBezTo>
                    <a:pt x="105" y="69"/>
                    <a:pt x="105" y="69"/>
                    <a:pt x="105" y="69"/>
                  </a:cubicBezTo>
                  <a:cubicBezTo>
                    <a:pt x="105" y="69"/>
                    <a:pt x="106" y="69"/>
                    <a:pt x="106" y="70"/>
                  </a:cubicBezTo>
                  <a:cubicBezTo>
                    <a:pt x="106" y="69"/>
                    <a:pt x="105" y="70"/>
                    <a:pt x="105" y="71"/>
                  </a:cubicBezTo>
                  <a:cubicBezTo>
                    <a:pt x="105" y="71"/>
                    <a:pt x="106" y="72"/>
                    <a:pt x="106" y="73"/>
                  </a:cubicBezTo>
                  <a:cubicBezTo>
                    <a:pt x="106" y="73"/>
                    <a:pt x="108" y="75"/>
                    <a:pt x="107" y="75"/>
                  </a:cubicBezTo>
                  <a:cubicBezTo>
                    <a:pt x="108" y="75"/>
                    <a:pt x="107" y="75"/>
                    <a:pt x="106" y="75"/>
                  </a:cubicBezTo>
                  <a:cubicBezTo>
                    <a:pt x="106" y="75"/>
                    <a:pt x="105" y="74"/>
                    <a:pt x="105" y="74"/>
                  </a:cubicBezTo>
                  <a:cubicBezTo>
                    <a:pt x="104" y="73"/>
                    <a:pt x="103" y="74"/>
                    <a:pt x="103" y="74"/>
                  </a:cubicBezTo>
                  <a:cubicBezTo>
                    <a:pt x="102" y="74"/>
                    <a:pt x="101" y="73"/>
                    <a:pt x="101" y="74"/>
                  </a:cubicBezTo>
                  <a:cubicBezTo>
                    <a:pt x="101" y="74"/>
                    <a:pt x="101" y="74"/>
                    <a:pt x="101" y="74"/>
                  </a:cubicBezTo>
                  <a:cubicBezTo>
                    <a:pt x="102" y="74"/>
                    <a:pt x="102" y="74"/>
                    <a:pt x="102" y="74"/>
                  </a:cubicBezTo>
                  <a:cubicBezTo>
                    <a:pt x="103" y="74"/>
                    <a:pt x="103" y="74"/>
                    <a:pt x="104" y="74"/>
                  </a:cubicBezTo>
                  <a:cubicBezTo>
                    <a:pt x="105" y="74"/>
                    <a:pt x="105" y="75"/>
                    <a:pt x="106" y="75"/>
                  </a:cubicBezTo>
                  <a:cubicBezTo>
                    <a:pt x="106" y="75"/>
                    <a:pt x="107" y="76"/>
                    <a:pt x="107" y="76"/>
                  </a:cubicBezTo>
                  <a:cubicBezTo>
                    <a:pt x="108" y="77"/>
                    <a:pt x="109" y="78"/>
                    <a:pt x="109" y="79"/>
                  </a:cubicBezTo>
                  <a:cubicBezTo>
                    <a:pt x="109" y="81"/>
                    <a:pt x="107" y="81"/>
                    <a:pt x="106" y="82"/>
                  </a:cubicBezTo>
                  <a:cubicBezTo>
                    <a:pt x="107" y="82"/>
                    <a:pt x="107" y="82"/>
                    <a:pt x="108" y="83"/>
                  </a:cubicBezTo>
                  <a:cubicBezTo>
                    <a:pt x="108" y="84"/>
                    <a:pt x="109" y="83"/>
                    <a:pt x="109" y="84"/>
                  </a:cubicBezTo>
                  <a:cubicBezTo>
                    <a:pt x="109" y="83"/>
                    <a:pt x="110" y="82"/>
                    <a:pt x="111" y="82"/>
                  </a:cubicBezTo>
                  <a:cubicBezTo>
                    <a:pt x="111" y="81"/>
                    <a:pt x="112" y="82"/>
                    <a:pt x="113" y="82"/>
                  </a:cubicBezTo>
                  <a:cubicBezTo>
                    <a:pt x="113" y="82"/>
                    <a:pt x="113" y="82"/>
                    <a:pt x="114" y="82"/>
                  </a:cubicBezTo>
                  <a:cubicBezTo>
                    <a:pt x="114" y="82"/>
                    <a:pt x="115" y="82"/>
                    <a:pt x="114" y="82"/>
                  </a:cubicBezTo>
                  <a:cubicBezTo>
                    <a:pt x="115" y="81"/>
                    <a:pt x="116" y="82"/>
                    <a:pt x="116" y="82"/>
                  </a:cubicBezTo>
                  <a:cubicBezTo>
                    <a:pt x="117" y="82"/>
                    <a:pt x="117" y="82"/>
                    <a:pt x="118" y="82"/>
                  </a:cubicBezTo>
                  <a:cubicBezTo>
                    <a:pt x="118" y="83"/>
                    <a:pt x="118" y="83"/>
                    <a:pt x="119" y="83"/>
                  </a:cubicBezTo>
                  <a:cubicBezTo>
                    <a:pt x="120" y="84"/>
                    <a:pt x="120" y="84"/>
                    <a:pt x="120" y="85"/>
                  </a:cubicBezTo>
                  <a:cubicBezTo>
                    <a:pt x="120" y="86"/>
                    <a:pt x="120" y="87"/>
                    <a:pt x="120" y="88"/>
                  </a:cubicBezTo>
                  <a:close/>
                  <a:moveTo>
                    <a:pt x="64" y="43"/>
                  </a:moveTo>
                  <a:cubicBezTo>
                    <a:pt x="64" y="43"/>
                    <a:pt x="63" y="43"/>
                    <a:pt x="62" y="43"/>
                  </a:cubicBezTo>
                  <a:cubicBezTo>
                    <a:pt x="63" y="43"/>
                    <a:pt x="64" y="43"/>
                    <a:pt x="64" y="43"/>
                  </a:cubicBezTo>
                  <a:close/>
                  <a:moveTo>
                    <a:pt x="51" y="114"/>
                  </a:moveTo>
                  <a:cubicBezTo>
                    <a:pt x="51" y="114"/>
                    <a:pt x="51" y="114"/>
                    <a:pt x="51" y="114"/>
                  </a:cubicBezTo>
                  <a:cubicBezTo>
                    <a:pt x="51" y="114"/>
                    <a:pt x="51" y="114"/>
                    <a:pt x="51" y="114"/>
                  </a:cubicBezTo>
                  <a:close/>
                  <a:moveTo>
                    <a:pt x="57" y="70"/>
                  </a:moveTo>
                  <a:cubicBezTo>
                    <a:pt x="58" y="71"/>
                    <a:pt x="58" y="70"/>
                    <a:pt x="59" y="69"/>
                  </a:cubicBezTo>
                  <a:cubicBezTo>
                    <a:pt x="59" y="69"/>
                    <a:pt x="59" y="68"/>
                    <a:pt x="60" y="68"/>
                  </a:cubicBezTo>
                  <a:cubicBezTo>
                    <a:pt x="61" y="68"/>
                    <a:pt x="62" y="68"/>
                    <a:pt x="62" y="67"/>
                  </a:cubicBezTo>
                  <a:cubicBezTo>
                    <a:pt x="62" y="67"/>
                    <a:pt x="61" y="67"/>
                    <a:pt x="60" y="67"/>
                  </a:cubicBezTo>
                  <a:cubicBezTo>
                    <a:pt x="61" y="67"/>
                    <a:pt x="62" y="66"/>
                    <a:pt x="61" y="66"/>
                  </a:cubicBezTo>
                  <a:cubicBezTo>
                    <a:pt x="61" y="65"/>
                    <a:pt x="61" y="65"/>
                    <a:pt x="61" y="65"/>
                  </a:cubicBezTo>
                  <a:cubicBezTo>
                    <a:pt x="61" y="65"/>
                    <a:pt x="61" y="65"/>
                    <a:pt x="61" y="65"/>
                  </a:cubicBezTo>
                  <a:cubicBezTo>
                    <a:pt x="61" y="64"/>
                    <a:pt x="62" y="65"/>
                    <a:pt x="62" y="66"/>
                  </a:cubicBezTo>
                  <a:cubicBezTo>
                    <a:pt x="62" y="66"/>
                    <a:pt x="61" y="67"/>
                    <a:pt x="62" y="67"/>
                  </a:cubicBezTo>
                  <a:cubicBezTo>
                    <a:pt x="62" y="67"/>
                    <a:pt x="63" y="66"/>
                    <a:pt x="63" y="66"/>
                  </a:cubicBezTo>
                  <a:cubicBezTo>
                    <a:pt x="62" y="65"/>
                    <a:pt x="63" y="64"/>
                    <a:pt x="62" y="64"/>
                  </a:cubicBezTo>
                  <a:cubicBezTo>
                    <a:pt x="61" y="63"/>
                    <a:pt x="60" y="64"/>
                    <a:pt x="59" y="64"/>
                  </a:cubicBezTo>
                  <a:cubicBezTo>
                    <a:pt x="59" y="65"/>
                    <a:pt x="59" y="64"/>
                    <a:pt x="59" y="64"/>
                  </a:cubicBezTo>
                  <a:cubicBezTo>
                    <a:pt x="59" y="64"/>
                    <a:pt x="59" y="64"/>
                    <a:pt x="60" y="63"/>
                  </a:cubicBezTo>
                  <a:cubicBezTo>
                    <a:pt x="60" y="63"/>
                    <a:pt x="61" y="63"/>
                    <a:pt x="61" y="62"/>
                  </a:cubicBezTo>
                  <a:cubicBezTo>
                    <a:pt x="61" y="62"/>
                    <a:pt x="60" y="62"/>
                    <a:pt x="60" y="62"/>
                  </a:cubicBezTo>
                  <a:cubicBezTo>
                    <a:pt x="60" y="62"/>
                    <a:pt x="61" y="62"/>
                    <a:pt x="61" y="63"/>
                  </a:cubicBezTo>
                  <a:cubicBezTo>
                    <a:pt x="61" y="62"/>
                    <a:pt x="60" y="62"/>
                    <a:pt x="60" y="62"/>
                  </a:cubicBezTo>
                  <a:cubicBezTo>
                    <a:pt x="60" y="62"/>
                    <a:pt x="60" y="62"/>
                    <a:pt x="60" y="62"/>
                  </a:cubicBezTo>
                  <a:cubicBezTo>
                    <a:pt x="60" y="61"/>
                    <a:pt x="59" y="61"/>
                    <a:pt x="59" y="61"/>
                  </a:cubicBezTo>
                  <a:cubicBezTo>
                    <a:pt x="59" y="60"/>
                    <a:pt x="59" y="60"/>
                    <a:pt x="59" y="60"/>
                  </a:cubicBezTo>
                  <a:cubicBezTo>
                    <a:pt x="59" y="60"/>
                    <a:pt x="58" y="60"/>
                    <a:pt x="58" y="60"/>
                  </a:cubicBezTo>
                  <a:cubicBezTo>
                    <a:pt x="58" y="59"/>
                    <a:pt x="59" y="59"/>
                    <a:pt x="58" y="58"/>
                  </a:cubicBezTo>
                  <a:cubicBezTo>
                    <a:pt x="58" y="58"/>
                    <a:pt x="58" y="58"/>
                    <a:pt x="57" y="58"/>
                  </a:cubicBezTo>
                  <a:cubicBezTo>
                    <a:pt x="56" y="58"/>
                    <a:pt x="55" y="57"/>
                    <a:pt x="55" y="58"/>
                  </a:cubicBezTo>
                  <a:cubicBezTo>
                    <a:pt x="54" y="58"/>
                    <a:pt x="53" y="59"/>
                    <a:pt x="52" y="59"/>
                  </a:cubicBezTo>
                  <a:cubicBezTo>
                    <a:pt x="51" y="58"/>
                    <a:pt x="51" y="59"/>
                    <a:pt x="51" y="60"/>
                  </a:cubicBezTo>
                  <a:cubicBezTo>
                    <a:pt x="50" y="60"/>
                    <a:pt x="49" y="60"/>
                    <a:pt x="49" y="60"/>
                  </a:cubicBezTo>
                  <a:cubicBezTo>
                    <a:pt x="48" y="59"/>
                    <a:pt x="48" y="60"/>
                    <a:pt x="47" y="61"/>
                  </a:cubicBezTo>
                  <a:cubicBezTo>
                    <a:pt x="47" y="61"/>
                    <a:pt x="47" y="62"/>
                    <a:pt x="47" y="62"/>
                  </a:cubicBezTo>
                  <a:cubicBezTo>
                    <a:pt x="46" y="62"/>
                    <a:pt x="46" y="62"/>
                    <a:pt x="46" y="63"/>
                  </a:cubicBezTo>
                  <a:cubicBezTo>
                    <a:pt x="46" y="63"/>
                    <a:pt x="45" y="63"/>
                    <a:pt x="44" y="63"/>
                  </a:cubicBezTo>
                  <a:cubicBezTo>
                    <a:pt x="44" y="63"/>
                    <a:pt x="43" y="63"/>
                    <a:pt x="43" y="64"/>
                  </a:cubicBezTo>
                  <a:cubicBezTo>
                    <a:pt x="43" y="64"/>
                    <a:pt x="44" y="65"/>
                    <a:pt x="44" y="64"/>
                  </a:cubicBezTo>
                  <a:cubicBezTo>
                    <a:pt x="45" y="65"/>
                    <a:pt x="43" y="65"/>
                    <a:pt x="43" y="65"/>
                  </a:cubicBezTo>
                  <a:cubicBezTo>
                    <a:pt x="42" y="65"/>
                    <a:pt x="42" y="65"/>
                    <a:pt x="42" y="65"/>
                  </a:cubicBezTo>
                  <a:cubicBezTo>
                    <a:pt x="41" y="66"/>
                    <a:pt x="41" y="66"/>
                    <a:pt x="41" y="66"/>
                  </a:cubicBezTo>
                  <a:cubicBezTo>
                    <a:pt x="41" y="67"/>
                    <a:pt x="42" y="67"/>
                    <a:pt x="43" y="68"/>
                  </a:cubicBezTo>
                  <a:cubicBezTo>
                    <a:pt x="43" y="68"/>
                    <a:pt x="43" y="68"/>
                    <a:pt x="43" y="68"/>
                  </a:cubicBezTo>
                  <a:cubicBezTo>
                    <a:pt x="43" y="69"/>
                    <a:pt x="44" y="69"/>
                    <a:pt x="44" y="69"/>
                  </a:cubicBezTo>
                  <a:cubicBezTo>
                    <a:pt x="44" y="69"/>
                    <a:pt x="45" y="69"/>
                    <a:pt x="45" y="69"/>
                  </a:cubicBezTo>
                  <a:cubicBezTo>
                    <a:pt x="46" y="69"/>
                    <a:pt x="46" y="69"/>
                    <a:pt x="46" y="69"/>
                  </a:cubicBezTo>
                  <a:cubicBezTo>
                    <a:pt x="46" y="69"/>
                    <a:pt x="47" y="70"/>
                    <a:pt x="47" y="69"/>
                  </a:cubicBezTo>
                  <a:cubicBezTo>
                    <a:pt x="47" y="69"/>
                    <a:pt x="47" y="69"/>
                    <a:pt x="47" y="69"/>
                  </a:cubicBezTo>
                  <a:cubicBezTo>
                    <a:pt x="47" y="69"/>
                    <a:pt x="47" y="69"/>
                    <a:pt x="47" y="69"/>
                  </a:cubicBezTo>
                  <a:cubicBezTo>
                    <a:pt x="48" y="69"/>
                    <a:pt x="48" y="69"/>
                    <a:pt x="48" y="69"/>
                  </a:cubicBezTo>
                  <a:cubicBezTo>
                    <a:pt x="48" y="69"/>
                    <a:pt x="49" y="68"/>
                    <a:pt x="49" y="68"/>
                  </a:cubicBezTo>
                  <a:cubicBezTo>
                    <a:pt x="48" y="67"/>
                    <a:pt x="48" y="67"/>
                    <a:pt x="49" y="67"/>
                  </a:cubicBezTo>
                  <a:cubicBezTo>
                    <a:pt x="49" y="67"/>
                    <a:pt x="50" y="66"/>
                    <a:pt x="51" y="67"/>
                  </a:cubicBezTo>
                  <a:cubicBezTo>
                    <a:pt x="51" y="67"/>
                    <a:pt x="51" y="67"/>
                    <a:pt x="51" y="68"/>
                  </a:cubicBezTo>
                  <a:cubicBezTo>
                    <a:pt x="51" y="68"/>
                    <a:pt x="51" y="68"/>
                    <a:pt x="51" y="69"/>
                  </a:cubicBezTo>
                  <a:cubicBezTo>
                    <a:pt x="52" y="69"/>
                    <a:pt x="53" y="69"/>
                    <a:pt x="53" y="69"/>
                  </a:cubicBezTo>
                  <a:cubicBezTo>
                    <a:pt x="52" y="70"/>
                    <a:pt x="53" y="70"/>
                    <a:pt x="54" y="70"/>
                  </a:cubicBezTo>
                  <a:cubicBezTo>
                    <a:pt x="54" y="70"/>
                    <a:pt x="54" y="70"/>
                    <a:pt x="55" y="70"/>
                  </a:cubicBezTo>
                  <a:cubicBezTo>
                    <a:pt x="55" y="70"/>
                    <a:pt x="55" y="69"/>
                    <a:pt x="55" y="70"/>
                  </a:cubicBezTo>
                  <a:cubicBezTo>
                    <a:pt x="56" y="70"/>
                    <a:pt x="56" y="70"/>
                    <a:pt x="57" y="70"/>
                  </a:cubicBezTo>
                  <a:cubicBezTo>
                    <a:pt x="57" y="70"/>
                    <a:pt x="57" y="70"/>
                    <a:pt x="57" y="70"/>
                  </a:cubicBezTo>
                  <a:close/>
                  <a:moveTo>
                    <a:pt x="67" y="55"/>
                  </a:moveTo>
                  <a:cubicBezTo>
                    <a:pt x="67" y="55"/>
                    <a:pt x="67" y="54"/>
                    <a:pt x="66" y="54"/>
                  </a:cubicBezTo>
                  <a:cubicBezTo>
                    <a:pt x="66" y="54"/>
                    <a:pt x="66" y="54"/>
                    <a:pt x="66" y="54"/>
                  </a:cubicBezTo>
                  <a:cubicBezTo>
                    <a:pt x="66" y="53"/>
                    <a:pt x="66" y="53"/>
                    <a:pt x="65" y="53"/>
                  </a:cubicBezTo>
                  <a:cubicBezTo>
                    <a:pt x="64" y="53"/>
                    <a:pt x="64" y="54"/>
                    <a:pt x="65" y="55"/>
                  </a:cubicBezTo>
                  <a:cubicBezTo>
                    <a:pt x="65" y="55"/>
                    <a:pt x="64" y="55"/>
                    <a:pt x="65" y="56"/>
                  </a:cubicBezTo>
                  <a:cubicBezTo>
                    <a:pt x="65" y="56"/>
                    <a:pt x="66" y="56"/>
                    <a:pt x="66" y="56"/>
                  </a:cubicBezTo>
                  <a:cubicBezTo>
                    <a:pt x="66" y="56"/>
                    <a:pt x="67" y="56"/>
                    <a:pt x="67" y="55"/>
                  </a:cubicBezTo>
                  <a:cubicBezTo>
                    <a:pt x="67" y="55"/>
                    <a:pt x="67" y="55"/>
                    <a:pt x="67" y="55"/>
                  </a:cubicBezTo>
                  <a:cubicBezTo>
                    <a:pt x="67" y="55"/>
                    <a:pt x="67" y="54"/>
                    <a:pt x="67" y="55"/>
                  </a:cubicBezTo>
                  <a:close/>
                  <a:moveTo>
                    <a:pt x="51" y="37"/>
                  </a:moveTo>
                  <a:cubicBezTo>
                    <a:pt x="51" y="37"/>
                    <a:pt x="51" y="37"/>
                    <a:pt x="51" y="38"/>
                  </a:cubicBezTo>
                  <a:cubicBezTo>
                    <a:pt x="51" y="38"/>
                    <a:pt x="51" y="38"/>
                    <a:pt x="50" y="38"/>
                  </a:cubicBezTo>
                  <a:cubicBezTo>
                    <a:pt x="51" y="38"/>
                    <a:pt x="52" y="38"/>
                    <a:pt x="51" y="39"/>
                  </a:cubicBezTo>
                  <a:cubicBezTo>
                    <a:pt x="51" y="38"/>
                    <a:pt x="50" y="38"/>
                    <a:pt x="50" y="37"/>
                  </a:cubicBezTo>
                  <a:cubicBezTo>
                    <a:pt x="50" y="37"/>
                    <a:pt x="50" y="37"/>
                    <a:pt x="50" y="36"/>
                  </a:cubicBezTo>
                  <a:cubicBezTo>
                    <a:pt x="50" y="35"/>
                    <a:pt x="51" y="36"/>
                    <a:pt x="51" y="36"/>
                  </a:cubicBezTo>
                  <a:cubicBezTo>
                    <a:pt x="51" y="36"/>
                    <a:pt x="51" y="36"/>
                    <a:pt x="51" y="36"/>
                  </a:cubicBezTo>
                  <a:cubicBezTo>
                    <a:pt x="51" y="36"/>
                    <a:pt x="51" y="36"/>
                    <a:pt x="52" y="36"/>
                  </a:cubicBezTo>
                  <a:cubicBezTo>
                    <a:pt x="52" y="36"/>
                    <a:pt x="51" y="36"/>
                    <a:pt x="51" y="36"/>
                  </a:cubicBezTo>
                  <a:cubicBezTo>
                    <a:pt x="51" y="36"/>
                    <a:pt x="52" y="36"/>
                    <a:pt x="52" y="37"/>
                  </a:cubicBezTo>
                  <a:cubicBezTo>
                    <a:pt x="52" y="37"/>
                    <a:pt x="51" y="37"/>
                    <a:pt x="51" y="37"/>
                  </a:cubicBezTo>
                  <a:close/>
                  <a:moveTo>
                    <a:pt x="51" y="36"/>
                  </a:moveTo>
                  <a:cubicBezTo>
                    <a:pt x="51" y="36"/>
                    <a:pt x="51" y="36"/>
                    <a:pt x="50" y="36"/>
                  </a:cubicBezTo>
                  <a:cubicBezTo>
                    <a:pt x="50" y="36"/>
                    <a:pt x="51" y="36"/>
                    <a:pt x="51" y="36"/>
                  </a:cubicBezTo>
                  <a:close/>
                  <a:moveTo>
                    <a:pt x="61" y="39"/>
                  </a:moveTo>
                  <a:cubicBezTo>
                    <a:pt x="61" y="39"/>
                    <a:pt x="62" y="39"/>
                    <a:pt x="62" y="39"/>
                  </a:cubicBezTo>
                  <a:cubicBezTo>
                    <a:pt x="63" y="39"/>
                    <a:pt x="63" y="38"/>
                    <a:pt x="63" y="38"/>
                  </a:cubicBezTo>
                  <a:cubicBezTo>
                    <a:pt x="63" y="38"/>
                    <a:pt x="64" y="38"/>
                    <a:pt x="64" y="37"/>
                  </a:cubicBezTo>
                  <a:cubicBezTo>
                    <a:pt x="64" y="37"/>
                    <a:pt x="63" y="37"/>
                    <a:pt x="62" y="37"/>
                  </a:cubicBezTo>
                  <a:cubicBezTo>
                    <a:pt x="62" y="37"/>
                    <a:pt x="61" y="37"/>
                    <a:pt x="61" y="37"/>
                  </a:cubicBezTo>
                  <a:cubicBezTo>
                    <a:pt x="61" y="37"/>
                    <a:pt x="61" y="37"/>
                    <a:pt x="61" y="37"/>
                  </a:cubicBezTo>
                  <a:cubicBezTo>
                    <a:pt x="61" y="36"/>
                    <a:pt x="60" y="37"/>
                    <a:pt x="60" y="37"/>
                  </a:cubicBezTo>
                  <a:cubicBezTo>
                    <a:pt x="60" y="36"/>
                    <a:pt x="61" y="35"/>
                    <a:pt x="60" y="36"/>
                  </a:cubicBezTo>
                  <a:cubicBezTo>
                    <a:pt x="61" y="35"/>
                    <a:pt x="60" y="32"/>
                    <a:pt x="59" y="33"/>
                  </a:cubicBezTo>
                  <a:cubicBezTo>
                    <a:pt x="58" y="33"/>
                    <a:pt x="59" y="34"/>
                    <a:pt x="59" y="34"/>
                  </a:cubicBezTo>
                  <a:cubicBezTo>
                    <a:pt x="58" y="34"/>
                    <a:pt x="59" y="35"/>
                    <a:pt x="59" y="35"/>
                  </a:cubicBezTo>
                  <a:cubicBezTo>
                    <a:pt x="59" y="35"/>
                    <a:pt x="58" y="34"/>
                    <a:pt x="58" y="35"/>
                  </a:cubicBezTo>
                  <a:cubicBezTo>
                    <a:pt x="58" y="34"/>
                    <a:pt x="58" y="35"/>
                    <a:pt x="58" y="34"/>
                  </a:cubicBezTo>
                  <a:cubicBezTo>
                    <a:pt x="58" y="34"/>
                    <a:pt x="57" y="34"/>
                    <a:pt x="57" y="34"/>
                  </a:cubicBezTo>
                  <a:cubicBezTo>
                    <a:pt x="57" y="33"/>
                    <a:pt x="57" y="34"/>
                    <a:pt x="56" y="34"/>
                  </a:cubicBezTo>
                  <a:cubicBezTo>
                    <a:pt x="57" y="34"/>
                    <a:pt x="57" y="34"/>
                    <a:pt x="57" y="35"/>
                  </a:cubicBezTo>
                  <a:cubicBezTo>
                    <a:pt x="56" y="34"/>
                    <a:pt x="57" y="35"/>
                    <a:pt x="57" y="35"/>
                  </a:cubicBezTo>
                  <a:cubicBezTo>
                    <a:pt x="56" y="35"/>
                    <a:pt x="56" y="34"/>
                    <a:pt x="56" y="34"/>
                  </a:cubicBezTo>
                  <a:cubicBezTo>
                    <a:pt x="56" y="34"/>
                    <a:pt x="56" y="35"/>
                    <a:pt x="56" y="35"/>
                  </a:cubicBezTo>
                  <a:cubicBezTo>
                    <a:pt x="55" y="35"/>
                    <a:pt x="56" y="36"/>
                    <a:pt x="56" y="36"/>
                  </a:cubicBezTo>
                  <a:cubicBezTo>
                    <a:pt x="57" y="36"/>
                    <a:pt x="57" y="36"/>
                    <a:pt x="57" y="36"/>
                  </a:cubicBezTo>
                  <a:cubicBezTo>
                    <a:pt x="57" y="36"/>
                    <a:pt x="57" y="35"/>
                    <a:pt x="57" y="36"/>
                  </a:cubicBezTo>
                  <a:cubicBezTo>
                    <a:pt x="57" y="36"/>
                    <a:pt x="57" y="36"/>
                    <a:pt x="58" y="36"/>
                  </a:cubicBezTo>
                  <a:cubicBezTo>
                    <a:pt x="58" y="36"/>
                    <a:pt x="58" y="36"/>
                    <a:pt x="59" y="37"/>
                  </a:cubicBezTo>
                  <a:cubicBezTo>
                    <a:pt x="58" y="37"/>
                    <a:pt x="58" y="36"/>
                    <a:pt x="58" y="37"/>
                  </a:cubicBezTo>
                  <a:cubicBezTo>
                    <a:pt x="57" y="37"/>
                    <a:pt x="58" y="37"/>
                    <a:pt x="58" y="37"/>
                  </a:cubicBezTo>
                  <a:cubicBezTo>
                    <a:pt x="58" y="38"/>
                    <a:pt x="59" y="37"/>
                    <a:pt x="59" y="38"/>
                  </a:cubicBezTo>
                  <a:cubicBezTo>
                    <a:pt x="59" y="38"/>
                    <a:pt x="60" y="37"/>
                    <a:pt x="60" y="38"/>
                  </a:cubicBezTo>
                  <a:cubicBezTo>
                    <a:pt x="60" y="39"/>
                    <a:pt x="61" y="38"/>
                    <a:pt x="61" y="37"/>
                  </a:cubicBezTo>
                  <a:cubicBezTo>
                    <a:pt x="61" y="38"/>
                    <a:pt x="61" y="38"/>
                    <a:pt x="62" y="38"/>
                  </a:cubicBezTo>
                  <a:cubicBezTo>
                    <a:pt x="62" y="38"/>
                    <a:pt x="62" y="38"/>
                    <a:pt x="62" y="38"/>
                  </a:cubicBezTo>
                  <a:cubicBezTo>
                    <a:pt x="62" y="38"/>
                    <a:pt x="60" y="39"/>
                    <a:pt x="61" y="39"/>
                  </a:cubicBezTo>
                  <a:close/>
                  <a:moveTo>
                    <a:pt x="62" y="45"/>
                  </a:moveTo>
                  <a:cubicBezTo>
                    <a:pt x="61" y="45"/>
                    <a:pt x="61" y="45"/>
                    <a:pt x="61" y="44"/>
                  </a:cubicBezTo>
                  <a:cubicBezTo>
                    <a:pt x="60" y="44"/>
                    <a:pt x="60" y="43"/>
                    <a:pt x="59" y="43"/>
                  </a:cubicBezTo>
                  <a:cubicBezTo>
                    <a:pt x="59" y="43"/>
                    <a:pt x="58" y="44"/>
                    <a:pt x="58" y="44"/>
                  </a:cubicBezTo>
                  <a:cubicBezTo>
                    <a:pt x="58" y="44"/>
                    <a:pt x="58" y="44"/>
                    <a:pt x="58" y="44"/>
                  </a:cubicBezTo>
                  <a:cubicBezTo>
                    <a:pt x="58" y="44"/>
                    <a:pt x="58" y="44"/>
                    <a:pt x="58" y="45"/>
                  </a:cubicBezTo>
                  <a:cubicBezTo>
                    <a:pt x="59" y="45"/>
                    <a:pt x="59" y="45"/>
                    <a:pt x="59" y="45"/>
                  </a:cubicBezTo>
                  <a:cubicBezTo>
                    <a:pt x="60" y="45"/>
                    <a:pt x="61" y="45"/>
                    <a:pt x="60" y="45"/>
                  </a:cubicBezTo>
                  <a:cubicBezTo>
                    <a:pt x="60" y="45"/>
                    <a:pt x="59" y="45"/>
                    <a:pt x="59" y="46"/>
                  </a:cubicBezTo>
                  <a:cubicBezTo>
                    <a:pt x="58" y="46"/>
                    <a:pt x="60" y="46"/>
                    <a:pt x="60" y="46"/>
                  </a:cubicBezTo>
                  <a:cubicBezTo>
                    <a:pt x="60" y="46"/>
                    <a:pt x="59" y="46"/>
                    <a:pt x="59" y="47"/>
                  </a:cubicBezTo>
                  <a:cubicBezTo>
                    <a:pt x="58" y="47"/>
                    <a:pt x="58" y="47"/>
                    <a:pt x="58" y="47"/>
                  </a:cubicBezTo>
                  <a:cubicBezTo>
                    <a:pt x="58" y="47"/>
                    <a:pt x="57" y="46"/>
                    <a:pt x="57" y="47"/>
                  </a:cubicBezTo>
                  <a:cubicBezTo>
                    <a:pt x="57" y="47"/>
                    <a:pt x="58" y="47"/>
                    <a:pt x="58" y="47"/>
                  </a:cubicBezTo>
                  <a:cubicBezTo>
                    <a:pt x="58" y="47"/>
                    <a:pt x="59" y="47"/>
                    <a:pt x="60" y="47"/>
                  </a:cubicBezTo>
                  <a:cubicBezTo>
                    <a:pt x="60" y="47"/>
                    <a:pt x="61" y="46"/>
                    <a:pt x="61" y="47"/>
                  </a:cubicBezTo>
                  <a:cubicBezTo>
                    <a:pt x="61" y="47"/>
                    <a:pt x="61" y="47"/>
                    <a:pt x="61" y="47"/>
                  </a:cubicBezTo>
                  <a:cubicBezTo>
                    <a:pt x="62" y="47"/>
                    <a:pt x="63" y="46"/>
                    <a:pt x="62" y="46"/>
                  </a:cubicBezTo>
                  <a:cubicBezTo>
                    <a:pt x="62" y="46"/>
                    <a:pt x="63" y="46"/>
                    <a:pt x="63" y="46"/>
                  </a:cubicBezTo>
                  <a:cubicBezTo>
                    <a:pt x="64" y="45"/>
                    <a:pt x="62" y="45"/>
                    <a:pt x="62" y="45"/>
                  </a:cubicBezTo>
                  <a:close/>
                  <a:moveTo>
                    <a:pt x="62" y="50"/>
                  </a:moveTo>
                  <a:cubicBezTo>
                    <a:pt x="62" y="50"/>
                    <a:pt x="63" y="49"/>
                    <a:pt x="62" y="49"/>
                  </a:cubicBezTo>
                  <a:cubicBezTo>
                    <a:pt x="62" y="49"/>
                    <a:pt x="61" y="49"/>
                    <a:pt x="61" y="49"/>
                  </a:cubicBezTo>
                  <a:cubicBezTo>
                    <a:pt x="60" y="50"/>
                    <a:pt x="60" y="50"/>
                    <a:pt x="61" y="50"/>
                  </a:cubicBezTo>
                  <a:cubicBezTo>
                    <a:pt x="60" y="51"/>
                    <a:pt x="59" y="50"/>
                    <a:pt x="59" y="51"/>
                  </a:cubicBezTo>
                  <a:cubicBezTo>
                    <a:pt x="59" y="52"/>
                    <a:pt x="59" y="52"/>
                    <a:pt x="60" y="52"/>
                  </a:cubicBezTo>
                  <a:cubicBezTo>
                    <a:pt x="60" y="51"/>
                    <a:pt x="61" y="51"/>
                    <a:pt x="62" y="50"/>
                  </a:cubicBezTo>
                  <a:close/>
                  <a:moveTo>
                    <a:pt x="55" y="30"/>
                  </a:moveTo>
                  <a:cubicBezTo>
                    <a:pt x="55" y="30"/>
                    <a:pt x="55" y="30"/>
                    <a:pt x="56" y="30"/>
                  </a:cubicBezTo>
                  <a:cubicBezTo>
                    <a:pt x="56" y="31"/>
                    <a:pt x="56" y="31"/>
                    <a:pt x="57" y="31"/>
                  </a:cubicBezTo>
                  <a:cubicBezTo>
                    <a:pt x="57" y="30"/>
                    <a:pt x="56" y="30"/>
                    <a:pt x="56" y="30"/>
                  </a:cubicBezTo>
                  <a:cubicBezTo>
                    <a:pt x="56" y="29"/>
                    <a:pt x="57" y="29"/>
                    <a:pt x="57" y="29"/>
                  </a:cubicBezTo>
                  <a:cubicBezTo>
                    <a:pt x="57" y="29"/>
                    <a:pt x="56" y="29"/>
                    <a:pt x="57" y="30"/>
                  </a:cubicBezTo>
                  <a:cubicBezTo>
                    <a:pt x="57" y="30"/>
                    <a:pt x="57" y="31"/>
                    <a:pt x="57" y="30"/>
                  </a:cubicBezTo>
                  <a:cubicBezTo>
                    <a:pt x="57" y="30"/>
                    <a:pt x="58" y="31"/>
                    <a:pt x="58" y="30"/>
                  </a:cubicBezTo>
                  <a:cubicBezTo>
                    <a:pt x="58" y="30"/>
                    <a:pt x="58" y="30"/>
                    <a:pt x="58" y="30"/>
                  </a:cubicBezTo>
                  <a:cubicBezTo>
                    <a:pt x="58" y="29"/>
                    <a:pt x="58" y="29"/>
                    <a:pt x="58" y="29"/>
                  </a:cubicBezTo>
                  <a:cubicBezTo>
                    <a:pt x="58" y="29"/>
                    <a:pt x="59" y="29"/>
                    <a:pt x="59" y="29"/>
                  </a:cubicBezTo>
                  <a:cubicBezTo>
                    <a:pt x="59" y="29"/>
                    <a:pt x="60" y="29"/>
                    <a:pt x="59" y="29"/>
                  </a:cubicBezTo>
                  <a:cubicBezTo>
                    <a:pt x="60" y="29"/>
                    <a:pt x="59" y="28"/>
                    <a:pt x="59" y="28"/>
                  </a:cubicBezTo>
                  <a:cubicBezTo>
                    <a:pt x="58" y="29"/>
                    <a:pt x="58" y="29"/>
                    <a:pt x="57" y="29"/>
                  </a:cubicBezTo>
                  <a:cubicBezTo>
                    <a:pt x="58" y="29"/>
                    <a:pt x="59" y="28"/>
                    <a:pt x="59" y="28"/>
                  </a:cubicBezTo>
                  <a:cubicBezTo>
                    <a:pt x="59" y="27"/>
                    <a:pt x="59" y="27"/>
                    <a:pt x="60" y="28"/>
                  </a:cubicBezTo>
                  <a:cubicBezTo>
                    <a:pt x="60" y="28"/>
                    <a:pt x="61" y="28"/>
                    <a:pt x="61" y="27"/>
                  </a:cubicBezTo>
                  <a:cubicBezTo>
                    <a:pt x="61" y="27"/>
                    <a:pt x="61" y="27"/>
                    <a:pt x="61" y="27"/>
                  </a:cubicBezTo>
                  <a:cubicBezTo>
                    <a:pt x="61" y="27"/>
                    <a:pt x="61" y="27"/>
                    <a:pt x="60" y="27"/>
                  </a:cubicBezTo>
                  <a:cubicBezTo>
                    <a:pt x="60" y="27"/>
                    <a:pt x="60" y="27"/>
                    <a:pt x="60" y="27"/>
                  </a:cubicBezTo>
                  <a:cubicBezTo>
                    <a:pt x="60" y="27"/>
                    <a:pt x="61" y="26"/>
                    <a:pt x="61" y="26"/>
                  </a:cubicBezTo>
                  <a:cubicBezTo>
                    <a:pt x="61" y="26"/>
                    <a:pt x="61" y="25"/>
                    <a:pt x="61" y="25"/>
                  </a:cubicBezTo>
                  <a:cubicBezTo>
                    <a:pt x="61" y="24"/>
                    <a:pt x="60" y="25"/>
                    <a:pt x="59" y="25"/>
                  </a:cubicBezTo>
                  <a:cubicBezTo>
                    <a:pt x="59" y="25"/>
                    <a:pt x="58" y="26"/>
                    <a:pt x="57" y="26"/>
                  </a:cubicBezTo>
                  <a:cubicBezTo>
                    <a:pt x="57" y="26"/>
                    <a:pt x="56" y="26"/>
                    <a:pt x="56" y="27"/>
                  </a:cubicBezTo>
                  <a:cubicBezTo>
                    <a:pt x="56" y="27"/>
                    <a:pt x="57" y="28"/>
                    <a:pt x="57" y="28"/>
                  </a:cubicBezTo>
                  <a:cubicBezTo>
                    <a:pt x="56" y="28"/>
                    <a:pt x="56" y="27"/>
                    <a:pt x="56" y="27"/>
                  </a:cubicBezTo>
                  <a:cubicBezTo>
                    <a:pt x="55" y="27"/>
                    <a:pt x="55" y="28"/>
                    <a:pt x="55" y="28"/>
                  </a:cubicBezTo>
                  <a:cubicBezTo>
                    <a:pt x="55" y="28"/>
                    <a:pt x="55" y="27"/>
                    <a:pt x="55" y="27"/>
                  </a:cubicBezTo>
                  <a:cubicBezTo>
                    <a:pt x="55" y="27"/>
                    <a:pt x="54" y="27"/>
                    <a:pt x="54" y="28"/>
                  </a:cubicBezTo>
                  <a:cubicBezTo>
                    <a:pt x="54" y="28"/>
                    <a:pt x="53" y="28"/>
                    <a:pt x="53" y="28"/>
                  </a:cubicBezTo>
                  <a:cubicBezTo>
                    <a:pt x="53" y="28"/>
                    <a:pt x="54" y="29"/>
                    <a:pt x="54" y="29"/>
                  </a:cubicBezTo>
                  <a:cubicBezTo>
                    <a:pt x="54" y="29"/>
                    <a:pt x="54" y="29"/>
                    <a:pt x="54" y="29"/>
                  </a:cubicBezTo>
                  <a:cubicBezTo>
                    <a:pt x="54" y="29"/>
                    <a:pt x="54" y="29"/>
                    <a:pt x="55" y="29"/>
                  </a:cubicBezTo>
                  <a:cubicBezTo>
                    <a:pt x="54" y="29"/>
                    <a:pt x="54" y="29"/>
                    <a:pt x="53" y="30"/>
                  </a:cubicBezTo>
                  <a:cubicBezTo>
                    <a:pt x="54" y="30"/>
                    <a:pt x="55" y="30"/>
                    <a:pt x="55" y="30"/>
                  </a:cubicBezTo>
                  <a:close/>
                  <a:moveTo>
                    <a:pt x="70" y="80"/>
                  </a:moveTo>
                  <a:cubicBezTo>
                    <a:pt x="70" y="80"/>
                    <a:pt x="71" y="79"/>
                    <a:pt x="72" y="79"/>
                  </a:cubicBezTo>
                  <a:cubicBezTo>
                    <a:pt x="72" y="79"/>
                    <a:pt x="72" y="79"/>
                    <a:pt x="73" y="79"/>
                  </a:cubicBezTo>
                  <a:cubicBezTo>
                    <a:pt x="73" y="78"/>
                    <a:pt x="73" y="78"/>
                    <a:pt x="73" y="78"/>
                  </a:cubicBezTo>
                  <a:cubicBezTo>
                    <a:pt x="72" y="78"/>
                    <a:pt x="72" y="79"/>
                    <a:pt x="71" y="78"/>
                  </a:cubicBezTo>
                  <a:cubicBezTo>
                    <a:pt x="71" y="77"/>
                    <a:pt x="70" y="77"/>
                    <a:pt x="70" y="77"/>
                  </a:cubicBezTo>
                  <a:cubicBezTo>
                    <a:pt x="68" y="77"/>
                    <a:pt x="69" y="80"/>
                    <a:pt x="70" y="79"/>
                  </a:cubicBezTo>
                  <a:cubicBezTo>
                    <a:pt x="70" y="80"/>
                    <a:pt x="70" y="80"/>
                    <a:pt x="70" y="80"/>
                  </a:cubicBezTo>
                  <a:close/>
                  <a:moveTo>
                    <a:pt x="57" y="54"/>
                  </a:moveTo>
                  <a:cubicBezTo>
                    <a:pt x="58" y="54"/>
                    <a:pt x="58" y="54"/>
                    <a:pt x="58" y="54"/>
                  </a:cubicBezTo>
                  <a:cubicBezTo>
                    <a:pt x="59" y="54"/>
                    <a:pt x="59" y="54"/>
                    <a:pt x="59" y="53"/>
                  </a:cubicBezTo>
                  <a:cubicBezTo>
                    <a:pt x="60" y="53"/>
                    <a:pt x="59" y="52"/>
                    <a:pt x="59" y="52"/>
                  </a:cubicBezTo>
                  <a:cubicBezTo>
                    <a:pt x="59" y="51"/>
                    <a:pt x="59" y="50"/>
                    <a:pt x="58" y="51"/>
                  </a:cubicBezTo>
                  <a:cubicBezTo>
                    <a:pt x="58" y="51"/>
                    <a:pt x="57" y="51"/>
                    <a:pt x="57" y="52"/>
                  </a:cubicBezTo>
                  <a:cubicBezTo>
                    <a:pt x="57" y="52"/>
                    <a:pt x="57" y="51"/>
                    <a:pt x="57" y="51"/>
                  </a:cubicBezTo>
                  <a:cubicBezTo>
                    <a:pt x="57" y="51"/>
                    <a:pt x="56" y="51"/>
                    <a:pt x="56" y="52"/>
                  </a:cubicBezTo>
                  <a:cubicBezTo>
                    <a:pt x="56" y="53"/>
                    <a:pt x="56" y="53"/>
                    <a:pt x="55" y="53"/>
                  </a:cubicBezTo>
                  <a:cubicBezTo>
                    <a:pt x="55" y="54"/>
                    <a:pt x="56" y="53"/>
                    <a:pt x="56" y="53"/>
                  </a:cubicBezTo>
                  <a:cubicBezTo>
                    <a:pt x="56" y="53"/>
                    <a:pt x="58" y="52"/>
                    <a:pt x="58" y="52"/>
                  </a:cubicBezTo>
                  <a:cubicBezTo>
                    <a:pt x="57" y="53"/>
                    <a:pt x="57" y="53"/>
                    <a:pt x="57" y="53"/>
                  </a:cubicBezTo>
                  <a:cubicBezTo>
                    <a:pt x="57" y="53"/>
                    <a:pt x="57" y="53"/>
                    <a:pt x="57" y="53"/>
                  </a:cubicBezTo>
                  <a:cubicBezTo>
                    <a:pt x="57" y="54"/>
                    <a:pt x="56" y="54"/>
                    <a:pt x="57" y="54"/>
                  </a:cubicBezTo>
                  <a:close/>
                  <a:moveTo>
                    <a:pt x="54" y="32"/>
                  </a:moveTo>
                  <a:cubicBezTo>
                    <a:pt x="54" y="32"/>
                    <a:pt x="55" y="32"/>
                    <a:pt x="55" y="31"/>
                  </a:cubicBezTo>
                  <a:cubicBezTo>
                    <a:pt x="55" y="31"/>
                    <a:pt x="56" y="31"/>
                    <a:pt x="56" y="31"/>
                  </a:cubicBezTo>
                  <a:cubicBezTo>
                    <a:pt x="56" y="31"/>
                    <a:pt x="56" y="31"/>
                    <a:pt x="56" y="31"/>
                  </a:cubicBezTo>
                  <a:cubicBezTo>
                    <a:pt x="55" y="30"/>
                    <a:pt x="54" y="30"/>
                    <a:pt x="54" y="31"/>
                  </a:cubicBezTo>
                  <a:cubicBezTo>
                    <a:pt x="54" y="31"/>
                    <a:pt x="55" y="31"/>
                    <a:pt x="55" y="31"/>
                  </a:cubicBezTo>
                  <a:cubicBezTo>
                    <a:pt x="54" y="31"/>
                    <a:pt x="54" y="31"/>
                    <a:pt x="53" y="31"/>
                  </a:cubicBezTo>
                  <a:cubicBezTo>
                    <a:pt x="53" y="31"/>
                    <a:pt x="53" y="31"/>
                    <a:pt x="53" y="31"/>
                  </a:cubicBezTo>
                  <a:cubicBezTo>
                    <a:pt x="53" y="31"/>
                    <a:pt x="54" y="32"/>
                    <a:pt x="54" y="32"/>
                  </a:cubicBezTo>
                  <a:close/>
                  <a:moveTo>
                    <a:pt x="42" y="31"/>
                  </a:moveTo>
                  <a:cubicBezTo>
                    <a:pt x="42" y="31"/>
                    <a:pt x="41" y="31"/>
                    <a:pt x="41" y="31"/>
                  </a:cubicBezTo>
                  <a:cubicBezTo>
                    <a:pt x="41" y="31"/>
                    <a:pt x="41" y="31"/>
                    <a:pt x="42" y="32"/>
                  </a:cubicBezTo>
                  <a:cubicBezTo>
                    <a:pt x="42" y="31"/>
                    <a:pt x="42" y="31"/>
                    <a:pt x="42" y="31"/>
                  </a:cubicBezTo>
                  <a:close/>
                  <a:moveTo>
                    <a:pt x="52" y="34"/>
                  </a:moveTo>
                  <a:cubicBezTo>
                    <a:pt x="53" y="34"/>
                    <a:pt x="51" y="34"/>
                    <a:pt x="51" y="34"/>
                  </a:cubicBezTo>
                  <a:cubicBezTo>
                    <a:pt x="52" y="34"/>
                    <a:pt x="54" y="34"/>
                    <a:pt x="52" y="33"/>
                  </a:cubicBezTo>
                  <a:cubicBezTo>
                    <a:pt x="52" y="33"/>
                    <a:pt x="53" y="34"/>
                    <a:pt x="53" y="33"/>
                  </a:cubicBezTo>
                  <a:cubicBezTo>
                    <a:pt x="53" y="33"/>
                    <a:pt x="52" y="33"/>
                    <a:pt x="52" y="33"/>
                  </a:cubicBezTo>
                  <a:cubicBezTo>
                    <a:pt x="53" y="32"/>
                    <a:pt x="51" y="33"/>
                    <a:pt x="51" y="33"/>
                  </a:cubicBezTo>
                  <a:cubicBezTo>
                    <a:pt x="51" y="33"/>
                    <a:pt x="51" y="33"/>
                    <a:pt x="51" y="33"/>
                  </a:cubicBezTo>
                  <a:cubicBezTo>
                    <a:pt x="51" y="33"/>
                    <a:pt x="50" y="33"/>
                    <a:pt x="50" y="33"/>
                  </a:cubicBezTo>
                  <a:cubicBezTo>
                    <a:pt x="49" y="34"/>
                    <a:pt x="50" y="34"/>
                    <a:pt x="51" y="34"/>
                  </a:cubicBezTo>
                  <a:cubicBezTo>
                    <a:pt x="51" y="35"/>
                    <a:pt x="52" y="35"/>
                    <a:pt x="52" y="34"/>
                  </a:cubicBezTo>
                  <a:close/>
                  <a:moveTo>
                    <a:pt x="111" y="98"/>
                  </a:moveTo>
                  <a:cubicBezTo>
                    <a:pt x="111" y="98"/>
                    <a:pt x="112" y="98"/>
                    <a:pt x="113" y="98"/>
                  </a:cubicBezTo>
                  <a:cubicBezTo>
                    <a:pt x="113" y="98"/>
                    <a:pt x="112" y="97"/>
                    <a:pt x="111" y="98"/>
                  </a:cubicBezTo>
                  <a:close/>
                  <a:moveTo>
                    <a:pt x="106" y="1"/>
                  </a:moveTo>
                  <a:cubicBezTo>
                    <a:pt x="106" y="0"/>
                    <a:pt x="105" y="1"/>
                    <a:pt x="105" y="1"/>
                  </a:cubicBezTo>
                  <a:cubicBezTo>
                    <a:pt x="105" y="1"/>
                    <a:pt x="105" y="1"/>
                    <a:pt x="105" y="1"/>
                  </a:cubicBezTo>
                  <a:cubicBezTo>
                    <a:pt x="105" y="0"/>
                    <a:pt x="104" y="2"/>
                    <a:pt x="104" y="2"/>
                  </a:cubicBezTo>
                  <a:cubicBezTo>
                    <a:pt x="104" y="3"/>
                    <a:pt x="105" y="2"/>
                    <a:pt x="105" y="2"/>
                  </a:cubicBezTo>
                  <a:cubicBezTo>
                    <a:pt x="105" y="2"/>
                    <a:pt x="106" y="1"/>
                    <a:pt x="106" y="1"/>
                  </a:cubicBezTo>
                  <a:close/>
                  <a:moveTo>
                    <a:pt x="57" y="43"/>
                  </a:moveTo>
                  <a:cubicBezTo>
                    <a:pt x="57" y="43"/>
                    <a:pt x="55" y="44"/>
                    <a:pt x="55" y="44"/>
                  </a:cubicBezTo>
                  <a:cubicBezTo>
                    <a:pt x="55" y="44"/>
                    <a:pt x="57" y="44"/>
                    <a:pt x="57" y="43"/>
                  </a:cubicBezTo>
                  <a:close/>
                  <a:moveTo>
                    <a:pt x="85" y="22"/>
                  </a:moveTo>
                  <a:cubicBezTo>
                    <a:pt x="85" y="22"/>
                    <a:pt x="85" y="22"/>
                    <a:pt x="85" y="21"/>
                  </a:cubicBezTo>
                  <a:cubicBezTo>
                    <a:pt x="85" y="21"/>
                    <a:pt x="85" y="21"/>
                    <a:pt x="85" y="21"/>
                  </a:cubicBezTo>
                  <a:cubicBezTo>
                    <a:pt x="85" y="21"/>
                    <a:pt x="85" y="21"/>
                    <a:pt x="85" y="21"/>
                  </a:cubicBezTo>
                  <a:cubicBezTo>
                    <a:pt x="85" y="21"/>
                    <a:pt x="84" y="19"/>
                    <a:pt x="83" y="20"/>
                  </a:cubicBezTo>
                  <a:cubicBezTo>
                    <a:pt x="83" y="21"/>
                    <a:pt x="84" y="21"/>
                    <a:pt x="84" y="21"/>
                  </a:cubicBezTo>
                  <a:cubicBezTo>
                    <a:pt x="84" y="21"/>
                    <a:pt x="84" y="22"/>
                    <a:pt x="85" y="22"/>
                  </a:cubicBezTo>
                  <a:close/>
                  <a:moveTo>
                    <a:pt x="51" y="36"/>
                  </a:moveTo>
                  <a:cubicBezTo>
                    <a:pt x="51" y="36"/>
                    <a:pt x="52" y="36"/>
                    <a:pt x="52" y="35"/>
                  </a:cubicBezTo>
                  <a:cubicBezTo>
                    <a:pt x="52" y="35"/>
                    <a:pt x="52" y="35"/>
                    <a:pt x="52" y="35"/>
                  </a:cubicBezTo>
                  <a:cubicBezTo>
                    <a:pt x="52" y="35"/>
                    <a:pt x="52" y="35"/>
                    <a:pt x="52" y="35"/>
                  </a:cubicBezTo>
                  <a:cubicBezTo>
                    <a:pt x="51" y="34"/>
                    <a:pt x="50" y="35"/>
                    <a:pt x="51" y="36"/>
                  </a:cubicBezTo>
                  <a:close/>
                  <a:moveTo>
                    <a:pt x="59" y="49"/>
                  </a:moveTo>
                  <a:cubicBezTo>
                    <a:pt x="58" y="49"/>
                    <a:pt x="58" y="49"/>
                    <a:pt x="58" y="50"/>
                  </a:cubicBezTo>
                  <a:cubicBezTo>
                    <a:pt x="58" y="50"/>
                    <a:pt x="58" y="50"/>
                    <a:pt x="58" y="50"/>
                  </a:cubicBezTo>
                  <a:cubicBezTo>
                    <a:pt x="59" y="49"/>
                    <a:pt x="59" y="49"/>
                    <a:pt x="59" y="49"/>
                  </a:cubicBezTo>
                  <a:close/>
                  <a:moveTo>
                    <a:pt x="50" y="40"/>
                  </a:moveTo>
                  <a:cubicBezTo>
                    <a:pt x="50" y="39"/>
                    <a:pt x="50" y="39"/>
                    <a:pt x="49" y="40"/>
                  </a:cubicBezTo>
                  <a:cubicBezTo>
                    <a:pt x="49" y="40"/>
                    <a:pt x="48" y="40"/>
                    <a:pt x="49" y="40"/>
                  </a:cubicBezTo>
                  <a:cubicBezTo>
                    <a:pt x="49" y="40"/>
                    <a:pt x="50" y="40"/>
                    <a:pt x="50" y="40"/>
                  </a:cubicBezTo>
                  <a:close/>
                  <a:moveTo>
                    <a:pt x="53" y="45"/>
                  </a:moveTo>
                  <a:cubicBezTo>
                    <a:pt x="52" y="45"/>
                    <a:pt x="53" y="45"/>
                    <a:pt x="53" y="45"/>
                  </a:cubicBezTo>
                  <a:cubicBezTo>
                    <a:pt x="53" y="45"/>
                    <a:pt x="54" y="45"/>
                    <a:pt x="54" y="45"/>
                  </a:cubicBezTo>
                  <a:cubicBezTo>
                    <a:pt x="55" y="45"/>
                    <a:pt x="55" y="44"/>
                    <a:pt x="54" y="44"/>
                  </a:cubicBezTo>
                  <a:cubicBezTo>
                    <a:pt x="54" y="45"/>
                    <a:pt x="53" y="44"/>
                    <a:pt x="53" y="45"/>
                  </a:cubicBezTo>
                  <a:close/>
                  <a:moveTo>
                    <a:pt x="86" y="121"/>
                  </a:moveTo>
                  <a:cubicBezTo>
                    <a:pt x="86" y="121"/>
                    <a:pt x="85" y="121"/>
                    <a:pt x="85" y="121"/>
                  </a:cubicBezTo>
                  <a:cubicBezTo>
                    <a:pt x="85" y="121"/>
                    <a:pt x="85" y="121"/>
                    <a:pt x="85" y="122"/>
                  </a:cubicBezTo>
                  <a:cubicBezTo>
                    <a:pt x="85" y="121"/>
                    <a:pt x="86" y="122"/>
                    <a:pt x="86" y="122"/>
                  </a:cubicBezTo>
                  <a:cubicBezTo>
                    <a:pt x="87" y="122"/>
                    <a:pt x="87" y="121"/>
                    <a:pt x="86" y="121"/>
                  </a:cubicBezTo>
                  <a:close/>
                  <a:moveTo>
                    <a:pt x="70" y="67"/>
                  </a:moveTo>
                  <a:cubicBezTo>
                    <a:pt x="70" y="67"/>
                    <a:pt x="70" y="68"/>
                    <a:pt x="69" y="68"/>
                  </a:cubicBezTo>
                  <a:cubicBezTo>
                    <a:pt x="69" y="68"/>
                    <a:pt x="69" y="68"/>
                    <a:pt x="68" y="69"/>
                  </a:cubicBezTo>
                  <a:cubicBezTo>
                    <a:pt x="68" y="69"/>
                    <a:pt x="68" y="70"/>
                    <a:pt x="68" y="70"/>
                  </a:cubicBezTo>
                  <a:cubicBezTo>
                    <a:pt x="68" y="70"/>
                    <a:pt x="69" y="70"/>
                    <a:pt x="69" y="70"/>
                  </a:cubicBezTo>
                  <a:cubicBezTo>
                    <a:pt x="70" y="69"/>
                    <a:pt x="71" y="69"/>
                    <a:pt x="71" y="68"/>
                  </a:cubicBezTo>
                  <a:cubicBezTo>
                    <a:pt x="72" y="68"/>
                    <a:pt x="71" y="67"/>
                    <a:pt x="72" y="67"/>
                  </a:cubicBezTo>
                  <a:cubicBezTo>
                    <a:pt x="72" y="66"/>
                    <a:pt x="70" y="67"/>
                    <a:pt x="70" y="67"/>
                  </a:cubicBezTo>
                  <a:close/>
                  <a:moveTo>
                    <a:pt x="81" y="119"/>
                  </a:moveTo>
                  <a:cubicBezTo>
                    <a:pt x="82" y="119"/>
                    <a:pt x="82" y="119"/>
                    <a:pt x="82" y="119"/>
                  </a:cubicBezTo>
                  <a:cubicBezTo>
                    <a:pt x="82" y="119"/>
                    <a:pt x="83" y="118"/>
                    <a:pt x="83" y="118"/>
                  </a:cubicBezTo>
                  <a:cubicBezTo>
                    <a:pt x="82" y="118"/>
                    <a:pt x="81" y="119"/>
                    <a:pt x="81" y="11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5" name="United Arab Emirates"/>
            <p:cNvSpPr>
              <a:spLocks noEditPoints="1"/>
            </p:cNvSpPr>
            <p:nvPr/>
          </p:nvSpPr>
          <p:spPr bwMode="auto">
            <a:xfrm>
              <a:off x="7566017" y="3625976"/>
              <a:ext cx="158994" cy="136995"/>
            </a:xfrm>
            <a:custGeom>
              <a:avLst/>
              <a:gdLst/>
              <a:ahLst/>
              <a:cxnLst>
                <a:cxn ang="0">
                  <a:pos x="44" y="9"/>
                </a:cxn>
                <a:cxn ang="0">
                  <a:pos x="42" y="5"/>
                </a:cxn>
                <a:cxn ang="0">
                  <a:pos x="42" y="3"/>
                </a:cxn>
                <a:cxn ang="0">
                  <a:pos x="42" y="1"/>
                </a:cxn>
                <a:cxn ang="0">
                  <a:pos x="40" y="4"/>
                </a:cxn>
                <a:cxn ang="0">
                  <a:pos x="39" y="5"/>
                </a:cxn>
                <a:cxn ang="0">
                  <a:pos x="37" y="7"/>
                </a:cxn>
                <a:cxn ang="0">
                  <a:pos x="36" y="8"/>
                </a:cxn>
                <a:cxn ang="0">
                  <a:pos x="34" y="9"/>
                </a:cxn>
                <a:cxn ang="0">
                  <a:pos x="34" y="10"/>
                </a:cxn>
                <a:cxn ang="0">
                  <a:pos x="31" y="13"/>
                </a:cxn>
                <a:cxn ang="0">
                  <a:pos x="29" y="15"/>
                </a:cxn>
                <a:cxn ang="0">
                  <a:pos x="28" y="16"/>
                </a:cxn>
                <a:cxn ang="0">
                  <a:pos x="28" y="18"/>
                </a:cxn>
                <a:cxn ang="0">
                  <a:pos x="26" y="21"/>
                </a:cxn>
                <a:cxn ang="0">
                  <a:pos x="23" y="20"/>
                </a:cxn>
                <a:cxn ang="0">
                  <a:pos x="23" y="22"/>
                </a:cxn>
                <a:cxn ang="0">
                  <a:pos x="16" y="22"/>
                </a:cxn>
                <a:cxn ang="0">
                  <a:pos x="13" y="22"/>
                </a:cxn>
                <a:cxn ang="0">
                  <a:pos x="10" y="22"/>
                </a:cxn>
                <a:cxn ang="0">
                  <a:pos x="9" y="22"/>
                </a:cxn>
                <a:cxn ang="0">
                  <a:pos x="3" y="24"/>
                </a:cxn>
                <a:cxn ang="0">
                  <a:pos x="2" y="22"/>
                </a:cxn>
                <a:cxn ang="0">
                  <a:pos x="1" y="21"/>
                </a:cxn>
                <a:cxn ang="0">
                  <a:pos x="0" y="20"/>
                </a:cxn>
                <a:cxn ang="0">
                  <a:pos x="0" y="21"/>
                </a:cxn>
                <a:cxn ang="0">
                  <a:pos x="4" y="27"/>
                </a:cxn>
                <a:cxn ang="0">
                  <a:pos x="11" y="35"/>
                </a:cxn>
                <a:cxn ang="0">
                  <a:pos x="21" y="37"/>
                </a:cxn>
                <a:cxn ang="0">
                  <a:pos x="33" y="38"/>
                </a:cxn>
                <a:cxn ang="0">
                  <a:pos x="35" y="36"/>
                </a:cxn>
                <a:cxn ang="0">
                  <a:pos x="36" y="32"/>
                </a:cxn>
                <a:cxn ang="0">
                  <a:pos x="37" y="28"/>
                </a:cxn>
                <a:cxn ang="0">
                  <a:pos x="38" y="25"/>
                </a:cxn>
                <a:cxn ang="0">
                  <a:pos x="40" y="23"/>
                </a:cxn>
                <a:cxn ang="0">
                  <a:pos x="41" y="21"/>
                </a:cxn>
                <a:cxn ang="0">
                  <a:pos x="40" y="20"/>
                </a:cxn>
                <a:cxn ang="0">
                  <a:pos x="39" y="15"/>
                </a:cxn>
                <a:cxn ang="0">
                  <a:pos x="41" y="13"/>
                </a:cxn>
                <a:cxn ang="0">
                  <a:pos x="41" y="14"/>
                </a:cxn>
                <a:cxn ang="0">
                  <a:pos x="43" y="14"/>
                </a:cxn>
                <a:cxn ang="0">
                  <a:pos x="44" y="12"/>
                </a:cxn>
                <a:cxn ang="0">
                  <a:pos x="43" y="10"/>
                </a:cxn>
                <a:cxn ang="0">
                  <a:pos x="27" y="18"/>
                </a:cxn>
                <a:cxn ang="0">
                  <a:pos x="27" y="18"/>
                </a:cxn>
                <a:cxn ang="0">
                  <a:pos x="27" y="17"/>
                </a:cxn>
                <a:cxn ang="0">
                  <a:pos x="16" y="21"/>
                </a:cxn>
                <a:cxn ang="0">
                  <a:pos x="16" y="20"/>
                </a:cxn>
                <a:cxn ang="0">
                  <a:pos x="21" y="22"/>
                </a:cxn>
                <a:cxn ang="0">
                  <a:pos x="20" y="21"/>
                </a:cxn>
                <a:cxn ang="0">
                  <a:pos x="22" y="22"/>
                </a:cxn>
                <a:cxn ang="0">
                  <a:pos x="21" y="22"/>
                </a:cxn>
              </a:cxnLst>
              <a:rect l="0" t="0" r="r" b="b"/>
              <a:pathLst>
                <a:path w="44" h="38">
                  <a:moveTo>
                    <a:pt x="44" y="12"/>
                  </a:moveTo>
                  <a:cubicBezTo>
                    <a:pt x="44" y="11"/>
                    <a:pt x="44" y="10"/>
                    <a:pt x="44" y="9"/>
                  </a:cubicBezTo>
                  <a:cubicBezTo>
                    <a:pt x="44" y="8"/>
                    <a:pt x="44" y="7"/>
                    <a:pt x="44" y="6"/>
                  </a:cubicBezTo>
                  <a:cubicBezTo>
                    <a:pt x="43" y="6"/>
                    <a:pt x="42" y="6"/>
                    <a:pt x="42" y="5"/>
                  </a:cubicBezTo>
                  <a:cubicBezTo>
                    <a:pt x="42" y="5"/>
                    <a:pt x="42" y="5"/>
                    <a:pt x="42" y="5"/>
                  </a:cubicBezTo>
                  <a:cubicBezTo>
                    <a:pt x="42" y="4"/>
                    <a:pt x="42" y="4"/>
                    <a:pt x="42" y="3"/>
                  </a:cubicBezTo>
                  <a:cubicBezTo>
                    <a:pt x="41" y="3"/>
                    <a:pt x="42" y="3"/>
                    <a:pt x="42" y="2"/>
                  </a:cubicBezTo>
                  <a:cubicBezTo>
                    <a:pt x="42" y="2"/>
                    <a:pt x="42" y="1"/>
                    <a:pt x="42" y="1"/>
                  </a:cubicBezTo>
                  <a:cubicBezTo>
                    <a:pt x="41" y="0"/>
                    <a:pt x="41" y="1"/>
                    <a:pt x="41" y="1"/>
                  </a:cubicBezTo>
                  <a:cubicBezTo>
                    <a:pt x="41" y="2"/>
                    <a:pt x="40" y="3"/>
                    <a:pt x="40" y="4"/>
                  </a:cubicBezTo>
                  <a:cubicBezTo>
                    <a:pt x="40" y="3"/>
                    <a:pt x="39" y="4"/>
                    <a:pt x="39" y="4"/>
                  </a:cubicBezTo>
                  <a:cubicBezTo>
                    <a:pt x="39" y="4"/>
                    <a:pt x="39" y="5"/>
                    <a:pt x="39" y="5"/>
                  </a:cubicBezTo>
                  <a:cubicBezTo>
                    <a:pt x="38" y="5"/>
                    <a:pt x="38" y="5"/>
                    <a:pt x="37" y="6"/>
                  </a:cubicBezTo>
                  <a:cubicBezTo>
                    <a:pt x="37" y="6"/>
                    <a:pt x="37" y="7"/>
                    <a:pt x="37" y="7"/>
                  </a:cubicBezTo>
                  <a:cubicBezTo>
                    <a:pt x="36" y="7"/>
                    <a:pt x="36" y="7"/>
                    <a:pt x="36" y="6"/>
                  </a:cubicBezTo>
                  <a:cubicBezTo>
                    <a:pt x="36" y="6"/>
                    <a:pt x="36" y="7"/>
                    <a:pt x="36" y="8"/>
                  </a:cubicBezTo>
                  <a:cubicBezTo>
                    <a:pt x="35" y="8"/>
                    <a:pt x="35" y="8"/>
                    <a:pt x="35" y="8"/>
                  </a:cubicBezTo>
                  <a:cubicBezTo>
                    <a:pt x="35" y="9"/>
                    <a:pt x="34" y="9"/>
                    <a:pt x="34" y="9"/>
                  </a:cubicBezTo>
                  <a:cubicBezTo>
                    <a:pt x="34" y="10"/>
                    <a:pt x="35" y="10"/>
                    <a:pt x="34" y="10"/>
                  </a:cubicBezTo>
                  <a:cubicBezTo>
                    <a:pt x="34" y="10"/>
                    <a:pt x="34" y="10"/>
                    <a:pt x="34" y="10"/>
                  </a:cubicBezTo>
                  <a:cubicBezTo>
                    <a:pt x="34" y="10"/>
                    <a:pt x="34" y="10"/>
                    <a:pt x="33" y="11"/>
                  </a:cubicBezTo>
                  <a:cubicBezTo>
                    <a:pt x="33" y="12"/>
                    <a:pt x="32" y="12"/>
                    <a:pt x="31" y="13"/>
                  </a:cubicBezTo>
                  <a:cubicBezTo>
                    <a:pt x="30" y="13"/>
                    <a:pt x="30" y="14"/>
                    <a:pt x="29" y="15"/>
                  </a:cubicBezTo>
                  <a:cubicBezTo>
                    <a:pt x="29" y="15"/>
                    <a:pt x="29" y="15"/>
                    <a:pt x="29" y="15"/>
                  </a:cubicBezTo>
                  <a:cubicBezTo>
                    <a:pt x="29" y="15"/>
                    <a:pt x="28" y="15"/>
                    <a:pt x="28" y="16"/>
                  </a:cubicBezTo>
                  <a:cubicBezTo>
                    <a:pt x="28" y="16"/>
                    <a:pt x="29" y="16"/>
                    <a:pt x="28" y="16"/>
                  </a:cubicBezTo>
                  <a:cubicBezTo>
                    <a:pt x="28" y="17"/>
                    <a:pt x="28" y="17"/>
                    <a:pt x="28" y="17"/>
                  </a:cubicBezTo>
                  <a:cubicBezTo>
                    <a:pt x="28" y="18"/>
                    <a:pt x="27" y="18"/>
                    <a:pt x="28" y="18"/>
                  </a:cubicBezTo>
                  <a:cubicBezTo>
                    <a:pt x="28" y="19"/>
                    <a:pt x="27" y="19"/>
                    <a:pt x="27" y="19"/>
                  </a:cubicBezTo>
                  <a:cubicBezTo>
                    <a:pt x="27" y="19"/>
                    <a:pt x="27" y="21"/>
                    <a:pt x="26" y="21"/>
                  </a:cubicBezTo>
                  <a:cubicBezTo>
                    <a:pt x="26" y="21"/>
                    <a:pt x="25" y="21"/>
                    <a:pt x="25" y="21"/>
                  </a:cubicBezTo>
                  <a:cubicBezTo>
                    <a:pt x="24" y="21"/>
                    <a:pt x="24" y="19"/>
                    <a:pt x="23" y="20"/>
                  </a:cubicBezTo>
                  <a:cubicBezTo>
                    <a:pt x="23" y="21"/>
                    <a:pt x="24" y="21"/>
                    <a:pt x="24" y="21"/>
                  </a:cubicBezTo>
                  <a:cubicBezTo>
                    <a:pt x="25" y="22"/>
                    <a:pt x="24" y="22"/>
                    <a:pt x="23" y="22"/>
                  </a:cubicBezTo>
                  <a:cubicBezTo>
                    <a:pt x="22" y="23"/>
                    <a:pt x="20" y="23"/>
                    <a:pt x="18" y="22"/>
                  </a:cubicBezTo>
                  <a:cubicBezTo>
                    <a:pt x="17" y="22"/>
                    <a:pt x="16" y="23"/>
                    <a:pt x="16" y="22"/>
                  </a:cubicBezTo>
                  <a:cubicBezTo>
                    <a:pt x="15" y="22"/>
                    <a:pt x="15" y="21"/>
                    <a:pt x="15" y="22"/>
                  </a:cubicBezTo>
                  <a:cubicBezTo>
                    <a:pt x="14" y="22"/>
                    <a:pt x="14" y="22"/>
                    <a:pt x="13" y="22"/>
                  </a:cubicBezTo>
                  <a:cubicBezTo>
                    <a:pt x="13" y="22"/>
                    <a:pt x="12" y="22"/>
                    <a:pt x="11" y="22"/>
                  </a:cubicBezTo>
                  <a:cubicBezTo>
                    <a:pt x="11" y="22"/>
                    <a:pt x="11" y="22"/>
                    <a:pt x="10" y="22"/>
                  </a:cubicBezTo>
                  <a:cubicBezTo>
                    <a:pt x="10" y="22"/>
                    <a:pt x="10" y="21"/>
                    <a:pt x="10" y="21"/>
                  </a:cubicBezTo>
                  <a:cubicBezTo>
                    <a:pt x="9" y="21"/>
                    <a:pt x="9" y="22"/>
                    <a:pt x="9" y="22"/>
                  </a:cubicBezTo>
                  <a:cubicBezTo>
                    <a:pt x="8" y="23"/>
                    <a:pt x="7" y="24"/>
                    <a:pt x="6" y="24"/>
                  </a:cubicBezTo>
                  <a:cubicBezTo>
                    <a:pt x="5" y="24"/>
                    <a:pt x="3" y="23"/>
                    <a:pt x="3" y="24"/>
                  </a:cubicBezTo>
                  <a:cubicBezTo>
                    <a:pt x="3" y="23"/>
                    <a:pt x="2" y="24"/>
                    <a:pt x="2" y="23"/>
                  </a:cubicBezTo>
                  <a:cubicBezTo>
                    <a:pt x="2" y="22"/>
                    <a:pt x="2" y="22"/>
                    <a:pt x="2" y="22"/>
                  </a:cubicBezTo>
                  <a:cubicBezTo>
                    <a:pt x="2" y="21"/>
                    <a:pt x="2" y="21"/>
                    <a:pt x="2" y="20"/>
                  </a:cubicBezTo>
                  <a:cubicBezTo>
                    <a:pt x="1" y="20"/>
                    <a:pt x="1" y="21"/>
                    <a:pt x="1" y="21"/>
                  </a:cubicBezTo>
                  <a:cubicBezTo>
                    <a:pt x="1" y="21"/>
                    <a:pt x="1" y="21"/>
                    <a:pt x="1" y="21"/>
                  </a:cubicBezTo>
                  <a:cubicBezTo>
                    <a:pt x="1" y="21"/>
                    <a:pt x="0" y="21"/>
                    <a:pt x="0" y="20"/>
                  </a:cubicBezTo>
                  <a:cubicBezTo>
                    <a:pt x="0" y="20"/>
                    <a:pt x="0" y="19"/>
                    <a:pt x="0" y="19"/>
                  </a:cubicBezTo>
                  <a:cubicBezTo>
                    <a:pt x="0" y="20"/>
                    <a:pt x="0" y="21"/>
                    <a:pt x="0" y="21"/>
                  </a:cubicBezTo>
                  <a:cubicBezTo>
                    <a:pt x="0" y="22"/>
                    <a:pt x="0" y="23"/>
                    <a:pt x="1" y="23"/>
                  </a:cubicBezTo>
                  <a:cubicBezTo>
                    <a:pt x="2" y="24"/>
                    <a:pt x="3" y="26"/>
                    <a:pt x="4" y="27"/>
                  </a:cubicBezTo>
                  <a:cubicBezTo>
                    <a:pt x="5" y="28"/>
                    <a:pt x="6" y="30"/>
                    <a:pt x="8" y="32"/>
                  </a:cubicBezTo>
                  <a:cubicBezTo>
                    <a:pt x="9" y="33"/>
                    <a:pt x="10" y="34"/>
                    <a:pt x="11" y="35"/>
                  </a:cubicBezTo>
                  <a:cubicBezTo>
                    <a:pt x="12" y="36"/>
                    <a:pt x="14" y="36"/>
                    <a:pt x="16" y="36"/>
                  </a:cubicBezTo>
                  <a:cubicBezTo>
                    <a:pt x="17" y="36"/>
                    <a:pt x="19" y="36"/>
                    <a:pt x="21" y="37"/>
                  </a:cubicBezTo>
                  <a:cubicBezTo>
                    <a:pt x="22" y="37"/>
                    <a:pt x="24" y="37"/>
                    <a:pt x="25" y="37"/>
                  </a:cubicBezTo>
                  <a:cubicBezTo>
                    <a:pt x="28" y="37"/>
                    <a:pt x="30" y="38"/>
                    <a:pt x="33" y="38"/>
                  </a:cubicBezTo>
                  <a:cubicBezTo>
                    <a:pt x="34" y="38"/>
                    <a:pt x="35" y="38"/>
                    <a:pt x="35" y="38"/>
                  </a:cubicBezTo>
                  <a:cubicBezTo>
                    <a:pt x="36" y="37"/>
                    <a:pt x="35" y="37"/>
                    <a:pt x="35" y="36"/>
                  </a:cubicBezTo>
                  <a:cubicBezTo>
                    <a:pt x="35" y="36"/>
                    <a:pt x="35" y="35"/>
                    <a:pt x="35" y="34"/>
                  </a:cubicBezTo>
                  <a:cubicBezTo>
                    <a:pt x="35" y="33"/>
                    <a:pt x="36" y="33"/>
                    <a:pt x="36" y="32"/>
                  </a:cubicBezTo>
                  <a:cubicBezTo>
                    <a:pt x="36" y="31"/>
                    <a:pt x="36" y="30"/>
                    <a:pt x="37" y="29"/>
                  </a:cubicBezTo>
                  <a:cubicBezTo>
                    <a:pt x="37" y="29"/>
                    <a:pt x="37" y="28"/>
                    <a:pt x="37" y="28"/>
                  </a:cubicBezTo>
                  <a:cubicBezTo>
                    <a:pt x="37" y="27"/>
                    <a:pt x="38" y="26"/>
                    <a:pt x="38" y="25"/>
                  </a:cubicBezTo>
                  <a:cubicBezTo>
                    <a:pt x="38" y="25"/>
                    <a:pt x="38" y="25"/>
                    <a:pt x="38" y="25"/>
                  </a:cubicBezTo>
                  <a:cubicBezTo>
                    <a:pt x="37" y="24"/>
                    <a:pt x="37" y="24"/>
                    <a:pt x="37" y="24"/>
                  </a:cubicBezTo>
                  <a:cubicBezTo>
                    <a:pt x="37" y="23"/>
                    <a:pt x="40" y="23"/>
                    <a:pt x="40" y="23"/>
                  </a:cubicBezTo>
                  <a:cubicBezTo>
                    <a:pt x="41" y="24"/>
                    <a:pt x="42" y="23"/>
                    <a:pt x="42" y="22"/>
                  </a:cubicBezTo>
                  <a:cubicBezTo>
                    <a:pt x="41" y="22"/>
                    <a:pt x="41" y="21"/>
                    <a:pt x="41" y="21"/>
                  </a:cubicBezTo>
                  <a:cubicBezTo>
                    <a:pt x="41" y="21"/>
                    <a:pt x="40" y="21"/>
                    <a:pt x="40" y="21"/>
                  </a:cubicBezTo>
                  <a:cubicBezTo>
                    <a:pt x="39" y="21"/>
                    <a:pt x="40" y="20"/>
                    <a:pt x="40" y="20"/>
                  </a:cubicBezTo>
                  <a:cubicBezTo>
                    <a:pt x="40" y="19"/>
                    <a:pt x="39" y="18"/>
                    <a:pt x="39" y="18"/>
                  </a:cubicBezTo>
                  <a:cubicBezTo>
                    <a:pt x="39" y="17"/>
                    <a:pt x="40" y="16"/>
                    <a:pt x="39" y="15"/>
                  </a:cubicBezTo>
                  <a:cubicBezTo>
                    <a:pt x="39" y="15"/>
                    <a:pt x="39" y="14"/>
                    <a:pt x="39" y="14"/>
                  </a:cubicBezTo>
                  <a:cubicBezTo>
                    <a:pt x="40" y="13"/>
                    <a:pt x="40" y="12"/>
                    <a:pt x="41" y="13"/>
                  </a:cubicBezTo>
                  <a:cubicBezTo>
                    <a:pt x="41" y="13"/>
                    <a:pt x="41" y="14"/>
                    <a:pt x="42" y="14"/>
                  </a:cubicBezTo>
                  <a:cubicBezTo>
                    <a:pt x="42" y="14"/>
                    <a:pt x="41" y="14"/>
                    <a:pt x="41" y="14"/>
                  </a:cubicBezTo>
                  <a:cubicBezTo>
                    <a:pt x="41" y="14"/>
                    <a:pt x="42" y="16"/>
                    <a:pt x="42" y="15"/>
                  </a:cubicBezTo>
                  <a:cubicBezTo>
                    <a:pt x="43" y="15"/>
                    <a:pt x="43" y="15"/>
                    <a:pt x="43" y="14"/>
                  </a:cubicBezTo>
                  <a:cubicBezTo>
                    <a:pt x="43" y="14"/>
                    <a:pt x="44" y="14"/>
                    <a:pt x="44" y="14"/>
                  </a:cubicBezTo>
                  <a:cubicBezTo>
                    <a:pt x="44" y="13"/>
                    <a:pt x="44" y="12"/>
                    <a:pt x="44" y="12"/>
                  </a:cubicBezTo>
                  <a:close/>
                  <a:moveTo>
                    <a:pt x="43" y="10"/>
                  </a:moveTo>
                  <a:cubicBezTo>
                    <a:pt x="43" y="8"/>
                    <a:pt x="44" y="10"/>
                    <a:pt x="43" y="10"/>
                  </a:cubicBezTo>
                  <a:close/>
                  <a:moveTo>
                    <a:pt x="27" y="18"/>
                  </a:moveTo>
                  <a:cubicBezTo>
                    <a:pt x="28" y="18"/>
                    <a:pt x="27" y="18"/>
                    <a:pt x="27" y="18"/>
                  </a:cubicBezTo>
                  <a:cubicBezTo>
                    <a:pt x="27" y="18"/>
                    <a:pt x="27" y="18"/>
                    <a:pt x="27" y="18"/>
                  </a:cubicBezTo>
                  <a:cubicBezTo>
                    <a:pt x="27" y="18"/>
                    <a:pt x="27" y="18"/>
                    <a:pt x="27" y="18"/>
                  </a:cubicBezTo>
                  <a:close/>
                  <a:moveTo>
                    <a:pt x="27" y="18"/>
                  </a:moveTo>
                  <a:cubicBezTo>
                    <a:pt x="26" y="18"/>
                    <a:pt x="27" y="17"/>
                    <a:pt x="27" y="17"/>
                  </a:cubicBezTo>
                  <a:cubicBezTo>
                    <a:pt x="27" y="17"/>
                    <a:pt x="27" y="18"/>
                    <a:pt x="27" y="18"/>
                  </a:cubicBezTo>
                  <a:close/>
                  <a:moveTo>
                    <a:pt x="16" y="21"/>
                  </a:moveTo>
                  <a:cubicBezTo>
                    <a:pt x="16" y="21"/>
                    <a:pt x="15" y="20"/>
                    <a:pt x="15" y="20"/>
                  </a:cubicBezTo>
                  <a:cubicBezTo>
                    <a:pt x="16" y="20"/>
                    <a:pt x="16" y="20"/>
                    <a:pt x="16" y="20"/>
                  </a:cubicBezTo>
                  <a:cubicBezTo>
                    <a:pt x="17" y="20"/>
                    <a:pt x="16" y="21"/>
                    <a:pt x="16" y="21"/>
                  </a:cubicBezTo>
                  <a:close/>
                  <a:moveTo>
                    <a:pt x="21" y="22"/>
                  </a:moveTo>
                  <a:cubicBezTo>
                    <a:pt x="21" y="22"/>
                    <a:pt x="19" y="22"/>
                    <a:pt x="19" y="22"/>
                  </a:cubicBezTo>
                  <a:cubicBezTo>
                    <a:pt x="19" y="22"/>
                    <a:pt x="20" y="21"/>
                    <a:pt x="20" y="21"/>
                  </a:cubicBezTo>
                  <a:cubicBezTo>
                    <a:pt x="21" y="21"/>
                    <a:pt x="21" y="21"/>
                    <a:pt x="21" y="21"/>
                  </a:cubicBezTo>
                  <a:cubicBezTo>
                    <a:pt x="21" y="21"/>
                    <a:pt x="23" y="21"/>
                    <a:pt x="22" y="22"/>
                  </a:cubicBezTo>
                  <a:cubicBezTo>
                    <a:pt x="22" y="22"/>
                    <a:pt x="22" y="22"/>
                    <a:pt x="21" y="22"/>
                  </a:cubicBezTo>
                  <a:cubicBezTo>
                    <a:pt x="21" y="21"/>
                    <a:pt x="21" y="22"/>
                    <a:pt x="21" y="2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6" name="Ukraine"/>
            <p:cNvSpPr>
              <a:spLocks noEditPoints="1"/>
            </p:cNvSpPr>
            <p:nvPr/>
          </p:nvSpPr>
          <p:spPr bwMode="auto">
            <a:xfrm>
              <a:off x="6518055" y="2595015"/>
              <a:ext cx="548979" cy="306989"/>
            </a:xfrm>
            <a:custGeom>
              <a:avLst/>
              <a:gdLst/>
              <a:ahLst/>
              <a:cxnLst>
                <a:cxn ang="0">
                  <a:pos x="152" y="37"/>
                </a:cxn>
                <a:cxn ang="0">
                  <a:pos x="147" y="28"/>
                </a:cxn>
                <a:cxn ang="0">
                  <a:pos x="135" y="24"/>
                </a:cxn>
                <a:cxn ang="0">
                  <a:pos x="123" y="21"/>
                </a:cxn>
                <a:cxn ang="0">
                  <a:pos x="109" y="16"/>
                </a:cxn>
                <a:cxn ang="0">
                  <a:pos x="99" y="12"/>
                </a:cxn>
                <a:cxn ang="0">
                  <a:pos x="96" y="3"/>
                </a:cxn>
                <a:cxn ang="0">
                  <a:pos x="82" y="1"/>
                </a:cxn>
                <a:cxn ang="0">
                  <a:pos x="70" y="4"/>
                </a:cxn>
                <a:cxn ang="0">
                  <a:pos x="68" y="9"/>
                </a:cxn>
                <a:cxn ang="0">
                  <a:pos x="59" y="10"/>
                </a:cxn>
                <a:cxn ang="0">
                  <a:pos x="52" y="9"/>
                </a:cxn>
                <a:cxn ang="0">
                  <a:pos x="42" y="8"/>
                </a:cxn>
                <a:cxn ang="0">
                  <a:pos x="29" y="5"/>
                </a:cxn>
                <a:cxn ang="0">
                  <a:pos x="11" y="7"/>
                </a:cxn>
                <a:cxn ang="0">
                  <a:pos x="14" y="17"/>
                </a:cxn>
                <a:cxn ang="0">
                  <a:pos x="5" y="34"/>
                </a:cxn>
                <a:cxn ang="0">
                  <a:pos x="1" y="42"/>
                </a:cxn>
                <a:cxn ang="0">
                  <a:pos x="11" y="46"/>
                </a:cxn>
                <a:cxn ang="0">
                  <a:pos x="26" y="48"/>
                </a:cxn>
                <a:cxn ang="0">
                  <a:pos x="40" y="42"/>
                </a:cxn>
                <a:cxn ang="0">
                  <a:pos x="51" y="44"/>
                </a:cxn>
                <a:cxn ang="0">
                  <a:pos x="59" y="47"/>
                </a:cxn>
                <a:cxn ang="0">
                  <a:pos x="64" y="55"/>
                </a:cxn>
                <a:cxn ang="0">
                  <a:pos x="68" y="62"/>
                </a:cxn>
                <a:cxn ang="0">
                  <a:pos x="65" y="63"/>
                </a:cxn>
                <a:cxn ang="0">
                  <a:pos x="60" y="67"/>
                </a:cxn>
                <a:cxn ang="0">
                  <a:pos x="55" y="73"/>
                </a:cxn>
                <a:cxn ang="0">
                  <a:pos x="65" y="74"/>
                </a:cxn>
                <a:cxn ang="0">
                  <a:pos x="68" y="71"/>
                </a:cxn>
                <a:cxn ang="0">
                  <a:pos x="71" y="70"/>
                </a:cxn>
                <a:cxn ang="0">
                  <a:pos x="74" y="67"/>
                </a:cxn>
                <a:cxn ang="0">
                  <a:pos x="81" y="59"/>
                </a:cxn>
                <a:cxn ang="0">
                  <a:pos x="85" y="58"/>
                </a:cxn>
                <a:cxn ang="0">
                  <a:pos x="85" y="56"/>
                </a:cxn>
                <a:cxn ang="0">
                  <a:pos x="88" y="62"/>
                </a:cxn>
                <a:cxn ang="0">
                  <a:pos x="86" y="65"/>
                </a:cxn>
                <a:cxn ang="0">
                  <a:pos x="98" y="67"/>
                </a:cxn>
                <a:cxn ang="0">
                  <a:pos x="101" y="69"/>
                </a:cxn>
                <a:cxn ang="0">
                  <a:pos x="94" y="72"/>
                </a:cxn>
                <a:cxn ang="0">
                  <a:pos x="102" y="80"/>
                </a:cxn>
                <a:cxn ang="0">
                  <a:pos x="109" y="83"/>
                </a:cxn>
                <a:cxn ang="0">
                  <a:pos x="118" y="79"/>
                </a:cxn>
                <a:cxn ang="0">
                  <a:pos x="127" y="75"/>
                </a:cxn>
                <a:cxn ang="0">
                  <a:pos x="115" y="73"/>
                </a:cxn>
                <a:cxn ang="0">
                  <a:pos x="115" y="64"/>
                </a:cxn>
                <a:cxn ang="0">
                  <a:pos x="123" y="61"/>
                </a:cxn>
                <a:cxn ang="0">
                  <a:pos x="134" y="56"/>
                </a:cxn>
                <a:cxn ang="0">
                  <a:pos x="143" y="50"/>
                </a:cxn>
                <a:cxn ang="0">
                  <a:pos x="152" y="43"/>
                </a:cxn>
                <a:cxn ang="0">
                  <a:pos x="115" y="75"/>
                </a:cxn>
                <a:cxn ang="0">
                  <a:pos x="111" y="69"/>
                </a:cxn>
                <a:cxn ang="0">
                  <a:pos x="107" y="69"/>
                </a:cxn>
                <a:cxn ang="0">
                  <a:pos x="105" y="68"/>
                </a:cxn>
                <a:cxn ang="0">
                  <a:pos x="103" y="65"/>
                </a:cxn>
                <a:cxn ang="0">
                  <a:pos x="108" y="66"/>
                </a:cxn>
                <a:cxn ang="0">
                  <a:pos x="110" y="66"/>
                </a:cxn>
                <a:cxn ang="0">
                  <a:pos x="88" y="66"/>
                </a:cxn>
              </a:cxnLst>
              <a:rect l="0" t="0" r="r" b="b"/>
              <a:pathLst>
                <a:path w="152" h="85">
                  <a:moveTo>
                    <a:pt x="151" y="43"/>
                  </a:moveTo>
                  <a:cubicBezTo>
                    <a:pt x="151" y="43"/>
                    <a:pt x="151" y="43"/>
                    <a:pt x="151" y="43"/>
                  </a:cubicBezTo>
                  <a:cubicBezTo>
                    <a:pt x="151" y="43"/>
                    <a:pt x="151" y="42"/>
                    <a:pt x="151" y="42"/>
                  </a:cubicBezTo>
                  <a:cubicBezTo>
                    <a:pt x="151" y="42"/>
                    <a:pt x="151" y="41"/>
                    <a:pt x="151" y="41"/>
                  </a:cubicBezTo>
                  <a:cubicBezTo>
                    <a:pt x="150" y="41"/>
                    <a:pt x="151" y="40"/>
                    <a:pt x="150" y="40"/>
                  </a:cubicBezTo>
                  <a:cubicBezTo>
                    <a:pt x="150" y="40"/>
                    <a:pt x="150" y="40"/>
                    <a:pt x="149" y="40"/>
                  </a:cubicBezTo>
                  <a:cubicBezTo>
                    <a:pt x="148" y="40"/>
                    <a:pt x="149" y="39"/>
                    <a:pt x="149" y="38"/>
                  </a:cubicBezTo>
                  <a:cubicBezTo>
                    <a:pt x="150" y="37"/>
                    <a:pt x="150" y="38"/>
                    <a:pt x="151" y="38"/>
                  </a:cubicBezTo>
                  <a:cubicBezTo>
                    <a:pt x="152" y="38"/>
                    <a:pt x="152" y="37"/>
                    <a:pt x="152" y="37"/>
                  </a:cubicBezTo>
                  <a:cubicBezTo>
                    <a:pt x="151" y="36"/>
                    <a:pt x="151" y="37"/>
                    <a:pt x="151" y="37"/>
                  </a:cubicBezTo>
                  <a:cubicBezTo>
                    <a:pt x="150" y="37"/>
                    <a:pt x="149" y="37"/>
                    <a:pt x="148" y="36"/>
                  </a:cubicBezTo>
                  <a:cubicBezTo>
                    <a:pt x="148" y="35"/>
                    <a:pt x="150" y="35"/>
                    <a:pt x="150" y="35"/>
                  </a:cubicBezTo>
                  <a:cubicBezTo>
                    <a:pt x="150" y="35"/>
                    <a:pt x="150" y="34"/>
                    <a:pt x="151" y="34"/>
                  </a:cubicBezTo>
                  <a:cubicBezTo>
                    <a:pt x="151" y="34"/>
                    <a:pt x="151" y="34"/>
                    <a:pt x="151" y="33"/>
                  </a:cubicBezTo>
                  <a:cubicBezTo>
                    <a:pt x="152" y="32"/>
                    <a:pt x="152" y="32"/>
                    <a:pt x="151" y="31"/>
                  </a:cubicBezTo>
                  <a:cubicBezTo>
                    <a:pt x="150" y="30"/>
                    <a:pt x="152" y="30"/>
                    <a:pt x="151" y="29"/>
                  </a:cubicBezTo>
                  <a:cubicBezTo>
                    <a:pt x="150" y="28"/>
                    <a:pt x="149" y="30"/>
                    <a:pt x="149" y="30"/>
                  </a:cubicBezTo>
                  <a:cubicBezTo>
                    <a:pt x="148" y="30"/>
                    <a:pt x="147" y="29"/>
                    <a:pt x="147" y="28"/>
                  </a:cubicBezTo>
                  <a:cubicBezTo>
                    <a:pt x="146" y="27"/>
                    <a:pt x="145" y="28"/>
                    <a:pt x="144" y="28"/>
                  </a:cubicBezTo>
                  <a:cubicBezTo>
                    <a:pt x="143" y="28"/>
                    <a:pt x="143" y="26"/>
                    <a:pt x="142" y="26"/>
                  </a:cubicBezTo>
                  <a:cubicBezTo>
                    <a:pt x="142" y="26"/>
                    <a:pt x="141" y="28"/>
                    <a:pt x="140" y="27"/>
                  </a:cubicBezTo>
                  <a:cubicBezTo>
                    <a:pt x="140" y="26"/>
                    <a:pt x="139" y="26"/>
                    <a:pt x="139" y="26"/>
                  </a:cubicBezTo>
                  <a:cubicBezTo>
                    <a:pt x="139" y="26"/>
                    <a:pt x="139" y="26"/>
                    <a:pt x="138" y="25"/>
                  </a:cubicBezTo>
                  <a:cubicBezTo>
                    <a:pt x="138" y="25"/>
                    <a:pt x="138" y="25"/>
                    <a:pt x="138" y="25"/>
                  </a:cubicBezTo>
                  <a:cubicBezTo>
                    <a:pt x="138" y="25"/>
                    <a:pt x="137" y="25"/>
                    <a:pt x="137" y="25"/>
                  </a:cubicBezTo>
                  <a:cubicBezTo>
                    <a:pt x="137" y="25"/>
                    <a:pt x="136" y="25"/>
                    <a:pt x="136" y="25"/>
                  </a:cubicBezTo>
                  <a:cubicBezTo>
                    <a:pt x="135" y="25"/>
                    <a:pt x="135" y="24"/>
                    <a:pt x="135" y="24"/>
                  </a:cubicBezTo>
                  <a:cubicBezTo>
                    <a:pt x="134" y="24"/>
                    <a:pt x="134" y="24"/>
                    <a:pt x="134" y="25"/>
                  </a:cubicBezTo>
                  <a:cubicBezTo>
                    <a:pt x="134" y="26"/>
                    <a:pt x="133" y="25"/>
                    <a:pt x="133" y="26"/>
                  </a:cubicBezTo>
                  <a:cubicBezTo>
                    <a:pt x="133" y="26"/>
                    <a:pt x="132" y="25"/>
                    <a:pt x="132" y="25"/>
                  </a:cubicBezTo>
                  <a:cubicBezTo>
                    <a:pt x="131" y="24"/>
                    <a:pt x="131" y="24"/>
                    <a:pt x="130" y="24"/>
                  </a:cubicBezTo>
                  <a:cubicBezTo>
                    <a:pt x="130" y="24"/>
                    <a:pt x="129" y="23"/>
                    <a:pt x="129" y="22"/>
                  </a:cubicBezTo>
                  <a:cubicBezTo>
                    <a:pt x="129" y="22"/>
                    <a:pt x="129" y="22"/>
                    <a:pt x="128" y="21"/>
                  </a:cubicBezTo>
                  <a:cubicBezTo>
                    <a:pt x="128" y="21"/>
                    <a:pt x="127" y="20"/>
                    <a:pt x="127" y="20"/>
                  </a:cubicBezTo>
                  <a:cubicBezTo>
                    <a:pt x="126" y="20"/>
                    <a:pt x="125" y="21"/>
                    <a:pt x="125" y="21"/>
                  </a:cubicBezTo>
                  <a:cubicBezTo>
                    <a:pt x="124" y="21"/>
                    <a:pt x="123" y="21"/>
                    <a:pt x="123" y="21"/>
                  </a:cubicBezTo>
                  <a:cubicBezTo>
                    <a:pt x="122" y="22"/>
                    <a:pt x="121" y="22"/>
                    <a:pt x="121" y="23"/>
                  </a:cubicBezTo>
                  <a:cubicBezTo>
                    <a:pt x="120" y="23"/>
                    <a:pt x="120" y="22"/>
                    <a:pt x="120" y="22"/>
                  </a:cubicBezTo>
                  <a:cubicBezTo>
                    <a:pt x="119" y="21"/>
                    <a:pt x="118" y="22"/>
                    <a:pt x="117" y="21"/>
                  </a:cubicBezTo>
                  <a:cubicBezTo>
                    <a:pt x="116" y="20"/>
                    <a:pt x="114" y="20"/>
                    <a:pt x="113" y="21"/>
                  </a:cubicBezTo>
                  <a:cubicBezTo>
                    <a:pt x="112" y="22"/>
                    <a:pt x="112" y="20"/>
                    <a:pt x="111" y="20"/>
                  </a:cubicBezTo>
                  <a:cubicBezTo>
                    <a:pt x="110" y="20"/>
                    <a:pt x="110" y="19"/>
                    <a:pt x="110" y="18"/>
                  </a:cubicBezTo>
                  <a:cubicBezTo>
                    <a:pt x="109" y="18"/>
                    <a:pt x="110" y="18"/>
                    <a:pt x="110" y="18"/>
                  </a:cubicBezTo>
                  <a:cubicBezTo>
                    <a:pt x="110" y="17"/>
                    <a:pt x="110" y="17"/>
                    <a:pt x="110" y="17"/>
                  </a:cubicBezTo>
                  <a:cubicBezTo>
                    <a:pt x="110" y="16"/>
                    <a:pt x="109" y="17"/>
                    <a:pt x="109" y="16"/>
                  </a:cubicBezTo>
                  <a:cubicBezTo>
                    <a:pt x="109" y="16"/>
                    <a:pt x="109" y="15"/>
                    <a:pt x="108" y="15"/>
                  </a:cubicBezTo>
                  <a:cubicBezTo>
                    <a:pt x="108" y="15"/>
                    <a:pt x="108" y="14"/>
                    <a:pt x="108" y="14"/>
                  </a:cubicBezTo>
                  <a:cubicBezTo>
                    <a:pt x="109" y="14"/>
                    <a:pt x="109" y="14"/>
                    <a:pt x="109" y="14"/>
                  </a:cubicBezTo>
                  <a:cubicBezTo>
                    <a:pt x="108" y="14"/>
                    <a:pt x="108" y="14"/>
                    <a:pt x="107" y="14"/>
                  </a:cubicBezTo>
                  <a:cubicBezTo>
                    <a:pt x="106" y="13"/>
                    <a:pt x="107" y="12"/>
                    <a:pt x="105" y="12"/>
                  </a:cubicBezTo>
                  <a:cubicBezTo>
                    <a:pt x="105" y="12"/>
                    <a:pt x="104" y="12"/>
                    <a:pt x="103" y="12"/>
                  </a:cubicBezTo>
                  <a:cubicBezTo>
                    <a:pt x="103" y="13"/>
                    <a:pt x="103" y="12"/>
                    <a:pt x="102" y="12"/>
                  </a:cubicBezTo>
                  <a:cubicBezTo>
                    <a:pt x="102" y="12"/>
                    <a:pt x="101" y="12"/>
                    <a:pt x="100" y="12"/>
                  </a:cubicBezTo>
                  <a:cubicBezTo>
                    <a:pt x="100" y="12"/>
                    <a:pt x="99" y="12"/>
                    <a:pt x="99" y="12"/>
                  </a:cubicBezTo>
                  <a:cubicBezTo>
                    <a:pt x="99" y="11"/>
                    <a:pt x="100" y="11"/>
                    <a:pt x="99" y="10"/>
                  </a:cubicBezTo>
                  <a:cubicBezTo>
                    <a:pt x="98" y="10"/>
                    <a:pt x="98" y="10"/>
                    <a:pt x="98" y="9"/>
                  </a:cubicBezTo>
                  <a:cubicBezTo>
                    <a:pt x="99" y="9"/>
                    <a:pt x="98" y="8"/>
                    <a:pt x="98" y="8"/>
                  </a:cubicBezTo>
                  <a:cubicBezTo>
                    <a:pt x="98" y="8"/>
                    <a:pt x="97" y="7"/>
                    <a:pt x="97" y="7"/>
                  </a:cubicBezTo>
                  <a:cubicBezTo>
                    <a:pt x="98" y="7"/>
                    <a:pt x="101" y="7"/>
                    <a:pt x="99" y="6"/>
                  </a:cubicBezTo>
                  <a:cubicBezTo>
                    <a:pt x="99" y="5"/>
                    <a:pt x="99" y="5"/>
                    <a:pt x="98" y="5"/>
                  </a:cubicBezTo>
                  <a:cubicBezTo>
                    <a:pt x="98" y="5"/>
                    <a:pt x="98" y="4"/>
                    <a:pt x="97" y="4"/>
                  </a:cubicBezTo>
                  <a:cubicBezTo>
                    <a:pt x="97" y="4"/>
                    <a:pt x="97" y="4"/>
                    <a:pt x="97" y="4"/>
                  </a:cubicBezTo>
                  <a:cubicBezTo>
                    <a:pt x="97" y="4"/>
                    <a:pt x="96" y="3"/>
                    <a:pt x="96" y="3"/>
                  </a:cubicBezTo>
                  <a:cubicBezTo>
                    <a:pt x="96" y="2"/>
                    <a:pt x="96" y="2"/>
                    <a:pt x="96" y="1"/>
                  </a:cubicBezTo>
                  <a:cubicBezTo>
                    <a:pt x="94" y="1"/>
                    <a:pt x="94" y="0"/>
                    <a:pt x="93" y="0"/>
                  </a:cubicBezTo>
                  <a:cubicBezTo>
                    <a:pt x="92" y="0"/>
                    <a:pt x="92" y="1"/>
                    <a:pt x="91" y="1"/>
                  </a:cubicBezTo>
                  <a:cubicBezTo>
                    <a:pt x="91" y="0"/>
                    <a:pt x="91" y="0"/>
                    <a:pt x="91" y="0"/>
                  </a:cubicBezTo>
                  <a:cubicBezTo>
                    <a:pt x="91" y="0"/>
                    <a:pt x="91" y="0"/>
                    <a:pt x="90" y="0"/>
                  </a:cubicBezTo>
                  <a:cubicBezTo>
                    <a:pt x="90" y="0"/>
                    <a:pt x="89" y="0"/>
                    <a:pt x="88" y="0"/>
                  </a:cubicBezTo>
                  <a:cubicBezTo>
                    <a:pt x="88" y="0"/>
                    <a:pt x="87" y="0"/>
                    <a:pt x="87" y="1"/>
                  </a:cubicBezTo>
                  <a:cubicBezTo>
                    <a:pt x="86" y="1"/>
                    <a:pt x="85" y="1"/>
                    <a:pt x="84" y="0"/>
                  </a:cubicBezTo>
                  <a:cubicBezTo>
                    <a:pt x="83" y="0"/>
                    <a:pt x="82" y="0"/>
                    <a:pt x="82" y="1"/>
                  </a:cubicBezTo>
                  <a:cubicBezTo>
                    <a:pt x="82" y="1"/>
                    <a:pt x="82" y="3"/>
                    <a:pt x="81" y="3"/>
                  </a:cubicBezTo>
                  <a:cubicBezTo>
                    <a:pt x="80" y="3"/>
                    <a:pt x="79" y="3"/>
                    <a:pt x="79" y="3"/>
                  </a:cubicBezTo>
                  <a:cubicBezTo>
                    <a:pt x="78" y="3"/>
                    <a:pt x="78" y="3"/>
                    <a:pt x="78" y="3"/>
                  </a:cubicBezTo>
                  <a:cubicBezTo>
                    <a:pt x="78" y="2"/>
                    <a:pt x="77" y="3"/>
                    <a:pt x="77" y="3"/>
                  </a:cubicBezTo>
                  <a:cubicBezTo>
                    <a:pt x="76" y="3"/>
                    <a:pt x="74" y="2"/>
                    <a:pt x="73" y="3"/>
                  </a:cubicBezTo>
                  <a:cubicBezTo>
                    <a:pt x="73" y="3"/>
                    <a:pt x="73" y="3"/>
                    <a:pt x="73" y="3"/>
                  </a:cubicBezTo>
                  <a:cubicBezTo>
                    <a:pt x="72" y="3"/>
                    <a:pt x="72" y="3"/>
                    <a:pt x="71" y="3"/>
                  </a:cubicBezTo>
                  <a:cubicBezTo>
                    <a:pt x="71" y="3"/>
                    <a:pt x="70" y="3"/>
                    <a:pt x="70" y="3"/>
                  </a:cubicBezTo>
                  <a:cubicBezTo>
                    <a:pt x="70" y="3"/>
                    <a:pt x="71" y="3"/>
                    <a:pt x="70" y="4"/>
                  </a:cubicBezTo>
                  <a:cubicBezTo>
                    <a:pt x="71" y="3"/>
                    <a:pt x="70" y="4"/>
                    <a:pt x="70" y="4"/>
                  </a:cubicBezTo>
                  <a:cubicBezTo>
                    <a:pt x="69" y="4"/>
                    <a:pt x="69" y="4"/>
                    <a:pt x="69" y="5"/>
                  </a:cubicBezTo>
                  <a:cubicBezTo>
                    <a:pt x="69" y="5"/>
                    <a:pt x="69" y="5"/>
                    <a:pt x="68" y="6"/>
                  </a:cubicBezTo>
                  <a:cubicBezTo>
                    <a:pt x="68" y="6"/>
                    <a:pt x="68" y="6"/>
                    <a:pt x="68" y="6"/>
                  </a:cubicBezTo>
                  <a:cubicBezTo>
                    <a:pt x="68" y="6"/>
                    <a:pt x="68" y="6"/>
                    <a:pt x="68" y="6"/>
                  </a:cubicBezTo>
                  <a:cubicBezTo>
                    <a:pt x="68" y="6"/>
                    <a:pt x="68" y="7"/>
                    <a:pt x="68" y="7"/>
                  </a:cubicBezTo>
                  <a:cubicBezTo>
                    <a:pt x="68" y="7"/>
                    <a:pt x="68" y="7"/>
                    <a:pt x="68" y="7"/>
                  </a:cubicBezTo>
                  <a:cubicBezTo>
                    <a:pt x="67" y="8"/>
                    <a:pt x="67" y="8"/>
                    <a:pt x="67" y="8"/>
                  </a:cubicBezTo>
                  <a:cubicBezTo>
                    <a:pt x="68" y="9"/>
                    <a:pt x="68" y="8"/>
                    <a:pt x="68" y="9"/>
                  </a:cubicBezTo>
                  <a:cubicBezTo>
                    <a:pt x="68" y="9"/>
                    <a:pt x="68" y="10"/>
                    <a:pt x="68" y="10"/>
                  </a:cubicBezTo>
                  <a:cubicBezTo>
                    <a:pt x="69" y="10"/>
                    <a:pt x="69" y="11"/>
                    <a:pt x="69" y="11"/>
                  </a:cubicBezTo>
                  <a:cubicBezTo>
                    <a:pt x="68" y="11"/>
                    <a:pt x="68" y="11"/>
                    <a:pt x="68" y="12"/>
                  </a:cubicBezTo>
                  <a:cubicBezTo>
                    <a:pt x="67" y="11"/>
                    <a:pt x="66" y="11"/>
                    <a:pt x="66" y="10"/>
                  </a:cubicBezTo>
                  <a:cubicBezTo>
                    <a:pt x="66" y="10"/>
                    <a:pt x="65" y="9"/>
                    <a:pt x="65" y="9"/>
                  </a:cubicBezTo>
                  <a:cubicBezTo>
                    <a:pt x="64" y="9"/>
                    <a:pt x="63" y="9"/>
                    <a:pt x="62" y="9"/>
                  </a:cubicBezTo>
                  <a:cubicBezTo>
                    <a:pt x="62" y="9"/>
                    <a:pt x="62" y="10"/>
                    <a:pt x="61" y="10"/>
                  </a:cubicBezTo>
                  <a:cubicBezTo>
                    <a:pt x="61" y="9"/>
                    <a:pt x="61" y="9"/>
                    <a:pt x="61" y="9"/>
                  </a:cubicBezTo>
                  <a:cubicBezTo>
                    <a:pt x="60" y="9"/>
                    <a:pt x="59" y="10"/>
                    <a:pt x="59" y="10"/>
                  </a:cubicBezTo>
                  <a:cubicBezTo>
                    <a:pt x="59" y="10"/>
                    <a:pt x="58" y="10"/>
                    <a:pt x="58" y="10"/>
                  </a:cubicBezTo>
                  <a:cubicBezTo>
                    <a:pt x="58" y="10"/>
                    <a:pt x="57" y="10"/>
                    <a:pt x="57" y="9"/>
                  </a:cubicBezTo>
                  <a:cubicBezTo>
                    <a:pt x="57" y="9"/>
                    <a:pt x="57" y="9"/>
                    <a:pt x="57" y="8"/>
                  </a:cubicBezTo>
                  <a:cubicBezTo>
                    <a:pt x="56" y="8"/>
                    <a:pt x="56" y="8"/>
                    <a:pt x="56" y="8"/>
                  </a:cubicBezTo>
                  <a:cubicBezTo>
                    <a:pt x="56" y="7"/>
                    <a:pt x="55" y="7"/>
                    <a:pt x="55" y="8"/>
                  </a:cubicBezTo>
                  <a:cubicBezTo>
                    <a:pt x="55" y="8"/>
                    <a:pt x="55" y="8"/>
                    <a:pt x="55" y="8"/>
                  </a:cubicBezTo>
                  <a:cubicBezTo>
                    <a:pt x="54" y="8"/>
                    <a:pt x="53" y="8"/>
                    <a:pt x="53" y="9"/>
                  </a:cubicBezTo>
                  <a:cubicBezTo>
                    <a:pt x="53" y="9"/>
                    <a:pt x="53" y="10"/>
                    <a:pt x="53" y="10"/>
                  </a:cubicBezTo>
                  <a:cubicBezTo>
                    <a:pt x="53" y="9"/>
                    <a:pt x="52" y="10"/>
                    <a:pt x="52" y="9"/>
                  </a:cubicBezTo>
                  <a:cubicBezTo>
                    <a:pt x="52" y="8"/>
                    <a:pt x="51" y="8"/>
                    <a:pt x="51" y="8"/>
                  </a:cubicBezTo>
                  <a:cubicBezTo>
                    <a:pt x="50" y="8"/>
                    <a:pt x="49" y="9"/>
                    <a:pt x="49" y="8"/>
                  </a:cubicBezTo>
                  <a:cubicBezTo>
                    <a:pt x="49" y="8"/>
                    <a:pt x="48" y="8"/>
                    <a:pt x="48" y="7"/>
                  </a:cubicBezTo>
                  <a:cubicBezTo>
                    <a:pt x="48" y="7"/>
                    <a:pt x="48" y="8"/>
                    <a:pt x="48" y="8"/>
                  </a:cubicBezTo>
                  <a:cubicBezTo>
                    <a:pt x="47" y="9"/>
                    <a:pt x="46" y="8"/>
                    <a:pt x="46" y="8"/>
                  </a:cubicBezTo>
                  <a:cubicBezTo>
                    <a:pt x="45" y="7"/>
                    <a:pt x="45" y="8"/>
                    <a:pt x="45" y="9"/>
                  </a:cubicBezTo>
                  <a:cubicBezTo>
                    <a:pt x="45" y="9"/>
                    <a:pt x="44" y="10"/>
                    <a:pt x="44" y="9"/>
                  </a:cubicBezTo>
                  <a:cubicBezTo>
                    <a:pt x="44" y="9"/>
                    <a:pt x="44" y="8"/>
                    <a:pt x="44" y="8"/>
                  </a:cubicBezTo>
                  <a:cubicBezTo>
                    <a:pt x="43" y="8"/>
                    <a:pt x="42" y="7"/>
                    <a:pt x="42" y="8"/>
                  </a:cubicBezTo>
                  <a:cubicBezTo>
                    <a:pt x="42" y="8"/>
                    <a:pt x="41" y="8"/>
                    <a:pt x="40" y="8"/>
                  </a:cubicBezTo>
                  <a:cubicBezTo>
                    <a:pt x="40" y="8"/>
                    <a:pt x="41" y="8"/>
                    <a:pt x="40" y="7"/>
                  </a:cubicBezTo>
                  <a:cubicBezTo>
                    <a:pt x="40" y="7"/>
                    <a:pt x="40" y="7"/>
                    <a:pt x="40" y="7"/>
                  </a:cubicBezTo>
                  <a:cubicBezTo>
                    <a:pt x="39" y="7"/>
                    <a:pt x="40" y="6"/>
                    <a:pt x="39" y="6"/>
                  </a:cubicBezTo>
                  <a:cubicBezTo>
                    <a:pt x="39" y="6"/>
                    <a:pt x="38" y="6"/>
                    <a:pt x="37" y="6"/>
                  </a:cubicBezTo>
                  <a:cubicBezTo>
                    <a:pt x="37" y="6"/>
                    <a:pt x="36" y="6"/>
                    <a:pt x="35" y="6"/>
                  </a:cubicBezTo>
                  <a:cubicBezTo>
                    <a:pt x="35" y="6"/>
                    <a:pt x="33" y="6"/>
                    <a:pt x="33" y="5"/>
                  </a:cubicBezTo>
                  <a:cubicBezTo>
                    <a:pt x="33" y="5"/>
                    <a:pt x="32" y="5"/>
                    <a:pt x="31" y="5"/>
                  </a:cubicBezTo>
                  <a:cubicBezTo>
                    <a:pt x="31" y="5"/>
                    <a:pt x="30" y="5"/>
                    <a:pt x="29" y="5"/>
                  </a:cubicBezTo>
                  <a:cubicBezTo>
                    <a:pt x="29" y="5"/>
                    <a:pt x="28" y="4"/>
                    <a:pt x="27" y="4"/>
                  </a:cubicBezTo>
                  <a:cubicBezTo>
                    <a:pt x="26" y="4"/>
                    <a:pt x="25" y="5"/>
                    <a:pt x="24" y="4"/>
                  </a:cubicBezTo>
                  <a:cubicBezTo>
                    <a:pt x="23" y="4"/>
                    <a:pt x="23" y="4"/>
                    <a:pt x="22" y="4"/>
                  </a:cubicBezTo>
                  <a:cubicBezTo>
                    <a:pt x="21" y="5"/>
                    <a:pt x="20" y="5"/>
                    <a:pt x="19" y="5"/>
                  </a:cubicBezTo>
                  <a:cubicBezTo>
                    <a:pt x="18" y="5"/>
                    <a:pt x="18" y="5"/>
                    <a:pt x="17" y="5"/>
                  </a:cubicBezTo>
                  <a:cubicBezTo>
                    <a:pt x="16" y="5"/>
                    <a:pt x="16" y="5"/>
                    <a:pt x="16" y="6"/>
                  </a:cubicBezTo>
                  <a:cubicBezTo>
                    <a:pt x="15" y="6"/>
                    <a:pt x="15" y="7"/>
                    <a:pt x="14" y="7"/>
                  </a:cubicBezTo>
                  <a:cubicBezTo>
                    <a:pt x="14" y="8"/>
                    <a:pt x="13" y="8"/>
                    <a:pt x="12" y="8"/>
                  </a:cubicBezTo>
                  <a:cubicBezTo>
                    <a:pt x="12" y="7"/>
                    <a:pt x="11" y="7"/>
                    <a:pt x="11" y="7"/>
                  </a:cubicBezTo>
                  <a:cubicBezTo>
                    <a:pt x="11" y="7"/>
                    <a:pt x="10" y="7"/>
                    <a:pt x="10" y="8"/>
                  </a:cubicBezTo>
                  <a:cubicBezTo>
                    <a:pt x="10" y="8"/>
                    <a:pt x="10" y="9"/>
                    <a:pt x="10" y="9"/>
                  </a:cubicBezTo>
                  <a:cubicBezTo>
                    <a:pt x="10" y="9"/>
                    <a:pt x="11" y="10"/>
                    <a:pt x="10" y="10"/>
                  </a:cubicBezTo>
                  <a:cubicBezTo>
                    <a:pt x="10" y="11"/>
                    <a:pt x="11" y="11"/>
                    <a:pt x="11" y="12"/>
                  </a:cubicBezTo>
                  <a:cubicBezTo>
                    <a:pt x="11" y="12"/>
                    <a:pt x="12" y="12"/>
                    <a:pt x="12" y="13"/>
                  </a:cubicBezTo>
                  <a:cubicBezTo>
                    <a:pt x="12" y="13"/>
                    <a:pt x="13" y="13"/>
                    <a:pt x="13" y="14"/>
                  </a:cubicBezTo>
                  <a:cubicBezTo>
                    <a:pt x="13" y="15"/>
                    <a:pt x="14" y="15"/>
                    <a:pt x="14" y="15"/>
                  </a:cubicBezTo>
                  <a:cubicBezTo>
                    <a:pt x="15" y="16"/>
                    <a:pt x="15" y="16"/>
                    <a:pt x="14" y="16"/>
                  </a:cubicBezTo>
                  <a:cubicBezTo>
                    <a:pt x="13" y="16"/>
                    <a:pt x="14" y="17"/>
                    <a:pt x="14" y="17"/>
                  </a:cubicBezTo>
                  <a:cubicBezTo>
                    <a:pt x="15" y="18"/>
                    <a:pt x="15" y="19"/>
                    <a:pt x="15" y="19"/>
                  </a:cubicBezTo>
                  <a:cubicBezTo>
                    <a:pt x="14" y="20"/>
                    <a:pt x="15" y="21"/>
                    <a:pt x="13" y="21"/>
                  </a:cubicBezTo>
                  <a:cubicBezTo>
                    <a:pt x="12" y="21"/>
                    <a:pt x="12" y="21"/>
                    <a:pt x="11" y="22"/>
                  </a:cubicBezTo>
                  <a:cubicBezTo>
                    <a:pt x="10" y="22"/>
                    <a:pt x="9" y="23"/>
                    <a:pt x="9" y="24"/>
                  </a:cubicBezTo>
                  <a:cubicBezTo>
                    <a:pt x="8" y="25"/>
                    <a:pt x="7" y="25"/>
                    <a:pt x="6" y="26"/>
                  </a:cubicBezTo>
                  <a:cubicBezTo>
                    <a:pt x="6" y="27"/>
                    <a:pt x="5" y="28"/>
                    <a:pt x="4" y="29"/>
                  </a:cubicBezTo>
                  <a:cubicBezTo>
                    <a:pt x="3" y="29"/>
                    <a:pt x="4" y="30"/>
                    <a:pt x="4" y="31"/>
                  </a:cubicBezTo>
                  <a:cubicBezTo>
                    <a:pt x="4" y="32"/>
                    <a:pt x="4" y="32"/>
                    <a:pt x="4" y="33"/>
                  </a:cubicBezTo>
                  <a:cubicBezTo>
                    <a:pt x="4" y="34"/>
                    <a:pt x="5" y="34"/>
                    <a:pt x="5" y="34"/>
                  </a:cubicBezTo>
                  <a:cubicBezTo>
                    <a:pt x="5" y="34"/>
                    <a:pt x="6" y="35"/>
                    <a:pt x="6" y="35"/>
                  </a:cubicBezTo>
                  <a:cubicBezTo>
                    <a:pt x="5" y="36"/>
                    <a:pt x="5" y="35"/>
                    <a:pt x="4" y="35"/>
                  </a:cubicBezTo>
                  <a:cubicBezTo>
                    <a:pt x="4" y="35"/>
                    <a:pt x="4" y="35"/>
                    <a:pt x="3" y="35"/>
                  </a:cubicBezTo>
                  <a:cubicBezTo>
                    <a:pt x="3" y="35"/>
                    <a:pt x="3" y="35"/>
                    <a:pt x="3" y="36"/>
                  </a:cubicBezTo>
                  <a:cubicBezTo>
                    <a:pt x="2" y="36"/>
                    <a:pt x="2" y="37"/>
                    <a:pt x="2" y="37"/>
                  </a:cubicBezTo>
                  <a:cubicBezTo>
                    <a:pt x="1" y="38"/>
                    <a:pt x="2" y="38"/>
                    <a:pt x="1" y="39"/>
                  </a:cubicBezTo>
                  <a:cubicBezTo>
                    <a:pt x="1" y="39"/>
                    <a:pt x="0" y="39"/>
                    <a:pt x="0" y="40"/>
                  </a:cubicBezTo>
                  <a:cubicBezTo>
                    <a:pt x="0" y="40"/>
                    <a:pt x="0" y="41"/>
                    <a:pt x="0" y="42"/>
                  </a:cubicBezTo>
                  <a:cubicBezTo>
                    <a:pt x="0" y="42"/>
                    <a:pt x="0" y="41"/>
                    <a:pt x="1" y="42"/>
                  </a:cubicBezTo>
                  <a:cubicBezTo>
                    <a:pt x="1" y="42"/>
                    <a:pt x="1" y="42"/>
                    <a:pt x="1" y="43"/>
                  </a:cubicBezTo>
                  <a:cubicBezTo>
                    <a:pt x="2" y="43"/>
                    <a:pt x="2" y="44"/>
                    <a:pt x="3" y="44"/>
                  </a:cubicBezTo>
                  <a:cubicBezTo>
                    <a:pt x="3" y="44"/>
                    <a:pt x="4" y="44"/>
                    <a:pt x="4" y="45"/>
                  </a:cubicBezTo>
                  <a:cubicBezTo>
                    <a:pt x="4" y="45"/>
                    <a:pt x="5" y="45"/>
                    <a:pt x="6" y="45"/>
                  </a:cubicBezTo>
                  <a:cubicBezTo>
                    <a:pt x="7" y="45"/>
                    <a:pt x="6" y="46"/>
                    <a:pt x="6" y="47"/>
                  </a:cubicBezTo>
                  <a:cubicBezTo>
                    <a:pt x="7" y="47"/>
                    <a:pt x="7" y="46"/>
                    <a:pt x="7" y="46"/>
                  </a:cubicBezTo>
                  <a:cubicBezTo>
                    <a:pt x="8" y="46"/>
                    <a:pt x="8" y="47"/>
                    <a:pt x="8" y="46"/>
                  </a:cubicBezTo>
                  <a:cubicBezTo>
                    <a:pt x="9" y="45"/>
                    <a:pt x="9" y="45"/>
                    <a:pt x="10" y="45"/>
                  </a:cubicBezTo>
                  <a:cubicBezTo>
                    <a:pt x="10" y="46"/>
                    <a:pt x="10" y="46"/>
                    <a:pt x="11" y="46"/>
                  </a:cubicBezTo>
                  <a:cubicBezTo>
                    <a:pt x="12" y="46"/>
                    <a:pt x="12" y="46"/>
                    <a:pt x="13" y="46"/>
                  </a:cubicBezTo>
                  <a:cubicBezTo>
                    <a:pt x="13" y="46"/>
                    <a:pt x="14" y="46"/>
                    <a:pt x="15" y="47"/>
                  </a:cubicBezTo>
                  <a:cubicBezTo>
                    <a:pt x="15" y="47"/>
                    <a:pt x="16" y="47"/>
                    <a:pt x="16" y="47"/>
                  </a:cubicBezTo>
                  <a:cubicBezTo>
                    <a:pt x="17" y="47"/>
                    <a:pt x="17" y="47"/>
                    <a:pt x="18" y="47"/>
                  </a:cubicBezTo>
                  <a:cubicBezTo>
                    <a:pt x="19" y="47"/>
                    <a:pt x="19" y="47"/>
                    <a:pt x="20" y="47"/>
                  </a:cubicBezTo>
                  <a:cubicBezTo>
                    <a:pt x="21" y="47"/>
                    <a:pt x="21" y="47"/>
                    <a:pt x="22" y="47"/>
                  </a:cubicBezTo>
                  <a:cubicBezTo>
                    <a:pt x="22" y="48"/>
                    <a:pt x="23" y="48"/>
                    <a:pt x="23" y="48"/>
                  </a:cubicBezTo>
                  <a:cubicBezTo>
                    <a:pt x="24" y="49"/>
                    <a:pt x="24" y="49"/>
                    <a:pt x="25" y="49"/>
                  </a:cubicBezTo>
                  <a:cubicBezTo>
                    <a:pt x="26" y="49"/>
                    <a:pt x="26" y="48"/>
                    <a:pt x="26" y="48"/>
                  </a:cubicBezTo>
                  <a:cubicBezTo>
                    <a:pt x="27" y="47"/>
                    <a:pt x="28" y="47"/>
                    <a:pt x="29" y="47"/>
                  </a:cubicBezTo>
                  <a:cubicBezTo>
                    <a:pt x="29" y="47"/>
                    <a:pt x="30" y="47"/>
                    <a:pt x="31" y="47"/>
                  </a:cubicBezTo>
                  <a:cubicBezTo>
                    <a:pt x="31" y="47"/>
                    <a:pt x="32" y="46"/>
                    <a:pt x="33" y="46"/>
                  </a:cubicBezTo>
                  <a:cubicBezTo>
                    <a:pt x="34" y="46"/>
                    <a:pt x="35" y="46"/>
                    <a:pt x="35" y="46"/>
                  </a:cubicBezTo>
                  <a:cubicBezTo>
                    <a:pt x="35" y="45"/>
                    <a:pt x="35" y="44"/>
                    <a:pt x="36" y="44"/>
                  </a:cubicBezTo>
                  <a:cubicBezTo>
                    <a:pt x="36" y="44"/>
                    <a:pt x="37" y="44"/>
                    <a:pt x="37" y="44"/>
                  </a:cubicBezTo>
                  <a:cubicBezTo>
                    <a:pt x="38" y="44"/>
                    <a:pt x="38" y="43"/>
                    <a:pt x="39" y="43"/>
                  </a:cubicBezTo>
                  <a:cubicBezTo>
                    <a:pt x="39" y="42"/>
                    <a:pt x="40" y="44"/>
                    <a:pt x="40" y="43"/>
                  </a:cubicBezTo>
                  <a:cubicBezTo>
                    <a:pt x="40" y="42"/>
                    <a:pt x="39" y="42"/>
                    <a:pt x="40" y="42"/>
                  </a:cubicBezTo>
                  <a:cubicBezTo>
                    <a:pt x="40" y="42"/>
                    <a:pt x="42" y="43"/>
                    <a:pt x="42" y="42"/>
                  </a:cubicBezTo>
                  <a:cubicBezTo>
                    <a:pt x="42" y="42"/>
                    <a:pt x="42" y="42"/>
                    <a:pt x="42" y="42"/>
                  </a:cubicBezTo>
                  <a:cubicBezTo>
                    <a:pt x="42" y="42"/>
                    <a:pt x="43" y="42"/>
                    <a:pt x="43" y="42"/>
                  </a:cubicBezTo>
                  <a:cubicBezTo>
                    <a:pt x="44" y="42"/>
                    <a:pt x="44" y="42"/>
                    <a:pt x="44" y="42"/>
                  </a:cubicBezTo>
                  <a:cubicBezTo>
                    <a:pt x="45" y="41"/>
                    <a:pt x="45" y="42"/>
                    <a:pt x="45" y="41"/>
                  </a:cubicBezTo>
                  <a:cubicBezTo>
                    <a:pt x="46" y="41"/>
                    <a:pt x="46" y="41"/>
                    <a:pt x="46" y="41"/>
                  </a:cubicBezTo>
                  <a:cubicBezTo>
                    <a:pt x="47" y="42"/>
                    <a:pt x="47" y="41"/>
                    <a:pt x="48" y="42"/>
                  </a:cubicBezTo>
                  <a:cubicBezTo>
                    <a:pt x="48" y="42"/>
                    <a:pt x="49" y="42"/>
                    <a:pt x="49" y="42"/>
                  </a:cubicBezTo>
                  <a:cubicBezTo>
                    <a:pt x="50" y="43"/>
                    <a:pt x="51" y="43"/>
                    <a:pt x="51" y="44"/>
                  </a:cubicBezTo>
                  <a:cubicBezTo>
                    <a:pt x="51" y="44"/>
                    <a:pt x="51" y="43"/>
                    <a:pt x="51" y="44"/>
                  </a:cubicBezTo>
                  <a:cubicBezTo>
                    <a:pt x="52" y="44"/>
                    <a:pt x="52" y="44"/>
                    <a:pt x="52" y="44"/>
                  </a:cubicBezTo>
                  <a:cubicBezTo>
                    <a:pt x="52" y="44"/>
                    <a:pt x="53" y="43"/>
                    <a:pt x="53" y="44"/>
                  </a:cubicBezTo>
                  <a:cubicBezTo>
                    <a:pt x="53" y="45"/>
                    <a:pt x="53" y="45"/>
                    <a:pt x="53" y="45"/>
                  </a:cubicBezTo>
                  <a:cubicBezTo>
                    <a:pt x="54" y="44"/>
                    <a:pt x="54" y="46"/>
                    <a:pt x="54" y="45"/>
                  </a:cubicBezTo>
                  <a:cubicBezTo>
                    <a:pt x="54" y="45"/>
                    <a:pt x="54" y="45"/>
                    <a:pt x="54" y="45"/>
                  </a:cubicBezTo>
                  <a:cubicBezTo>
                    <a:pt x="54" y="45"/>
                    <a:pt x="55" y="45"/>
                    <a:pt x="55" y="44"/>
                  </a:cubicBezTo>
                  <a:cubicBezTo>
                    <a:pt x="55" y="44"/>
                    <a:pt x="56" y="45"/>
                    <a:pt x="57" y="45"/>
                  </a:cubicBezTo>
                  <a:cubicBezTo>
                    <a:pt x="57" y="45"/>
                    <a:pt x="59" y="48"/>
                    <a:pt x="59" y="47"/>
                  </a:cubicBezTo>
                  <a:cubicBezTo>
                    <a:pt x="60" y="46"/>
                    <a:pt x="61" y="48"/>
                    <a:pt x="61" y="48"/>
                  </a:cubicBezTo>
                  <a:cubicBezTo>
                    <a:pt x="60" y="48"/>
                    <a:pt x="61" y="49"/>
                    <a:pt x="61" y="49"/>
                  </a:cubicBezTo>
                  <a:cubicBezTo>
                    <a:pt x="61" y="49"/>
                    <a:pt x="61" y="50"/>
                    <a:pt x="61" y="50"/>
                  </a:cubicBezTo>
                  <a:cubicBezTo>
                    <a:pt x="61" y="51"/>
                    <a:pt x="60" y="51"/>
                    <a:pt x="60" y="51"/>
                  </a:cubicBezTo>
                  <a:cubicBezTo>
                    <a:pt x="61" y="52"/>
                    <a:pt x="61" y="52"/>
                    <a:pt x="61" y="52"/>
                  </a:cubicBezTo>
                  <a:cubicBezTo>
                    <a:pt x="62" y="52"/>
                    <a:pt x="63" y="54"/>
                    <a:pt x="63" y="54"/>
                  </a:cubicBezTo>
                  <a:cubicBezTo>
                    <a:pt x="64" y="54"/>
                    <a:pt x="64" y="53"/>
                    <a:pt x="64" y="53"/>
                  </a:cubicBezTo>
                  <a:cubicBezTo>
                    <a:pt x="64" y="53"/>
                    <a:pt x="65" y="54"/>
                    <a:pt x="65" y="54"/>
                  </a:cubicBezTo>
                  <a:cubicBezTo>
                    <a:pt x="65" y="54"/>
                    <a:pt x="64" y="54"/>
                    <a:pt x="64" y="55"/>
                  </a:cubicBezTo>
                  <a:cubicBezTo>
                    <a:pt x="64" y="55"/>
                    <a:pt x="65" y="56"/>
                    <a:pt x="64" y="56"/>
                  </a:cubicBezTo>
                  <a:cubicBezTo>
                    <a:pt x="64" y="56"/>
                    <a:pt x="64" y="56"/>
                    <a:pt x="64" y="56"/>
                  </a:cubicBezTo>
                  <a:cubicBezTo>
                    <a:pt x="64" y="56"/>
                    <a:pt x="65" y="56"/>
                    <a:pt x="65" y="56"/>
                  </a:cubicBezTo>
                  <a:cubicBezTo>
                    <a:pt x="65" y="57"/>
                    <a:pt x="65" y="57"/>
                    <a:pt x="65" y="57"/>
                  </a:cubicBezTo>
                  <a:cubicBezTo>
                    <a:pt x="65" y="58"/>
                    <a:pt x="66" y="58"/>
                    <a:pt x="66" y="58"/>
                  </a:cubicBezTo>
                  <a:cubicBezTo>
                    <a:pt x="66" y="58"/>
                    <a:pt x="66" y="58"/>
                    <a:pt x="67" y="58"/>
                  </a:cubicBezTo>
                  <a:cubicBezTo>
                    <a:pt x="67" y="58"/>
                    <a:pt x="68" y="59"/>
                    <a:pt x="68" y="59"/>
                  </a:cubicBezTo>
                  <a:cubicBezTo>
                    <a:pt x="68" y="60"/>
                    <a:pt x="69" y="61"/>
                    <a:pt x="69" y="62"/>
                  </a:cubicBezTo>
                  <a:cubicBezTo>
                    <a:pt x="68" y="62"/>
                    <a:pt x="68" y="62"/>
                    <a:pt x="68" y="62"/>
                  </a:cubicBezTo>
                  <a:cubicBezTo>
                    <a:pt x="68" y="62"/>
                    <a:pt x="69" y="62"/>
                    <a:pt x="69" y="62"/>
                  </a:cubicBezTo>
                  <a:cubicBezTo>
                    <a:pt x="69" y="63"/>
                    <a:pt x="69" y="63"/>
                    <a:pt x="70" y="63"/>
                  </a:cubicBezTo>
                  <a:cubicBezTo>
                    <a:pt x="70" y="63"/>
                    <a:pt x="70" y="63"/>
                    <a:pt x="70" y="64"/>
                  </a:cubicBezTo>
                  <a:cubicBezTo>
                    <a:pt x="70" y="64"/>
                    <a:pt x="69" y="64"/>
                    <a:pt x="69" y="64"/>
                  </a:cubicBezTo>
                  <a:cubicBezTo>
                    <a:pt x="68" y="64"/>
                    <a:pt x="68" y="64"/>
                    <a:pt x="68" y="64"/>
                  </a:cubicBezTo>
                  <a:cubicBezTo>
                    <a:pt x="68" y="64"/>
                    <a:pt x="67" y="63"/>
                    <a:pt x="67" y="63"/>
                  </a:cubicBezTo>
                  <a:cubicBezTo>
                    <a:pt x="67" y="63"/>
                    <a:pt x="66" y="63"/>
                    <a:pt x="66" y="63"/>
                  </a:cubicBezTo>
                  <a:cubicBezTo>
                    <a:pt x="66" y="63"/>
                    <a:pt x="66" y="64"/>
                    <a:pt x="66" y="64"/>
                  </a:cubicBezTo>
                  <a:cubicBezTo>
                    <a:pt x="65" y="63"/>
                    <a:pt x="65" y="63"/>
                    <a:pt x="65" y="63"/>
                  </a:cubicBezTo>
                  <a:cubicBezTo>
                    <a:pt x="64" y="63"/>
                    <a:pt x="65" y="63"/>
                    <a:pt x="65" y="63"/>
                  </a:cubicBezTo>
                  <a:cubicBezTo>
                    <a:pt x="64" y="62"/>
                    <a:pt x="64" y="63"/>
                    <a:pt x="64" y="63"/>
                  </a:cubicBezTo>
                  <a:cubicBezTo>
                    <a:pt x="63" y="63"/>
                    <a:pt x="63" y="63"/>
                    <a:pt x="63" y="63"/>
                  </a:cubicBezTo>
                  <a:cubicBezTo>
                    <a:pt x="63" y="62"/>
                    <a:pt x="63" y="63"/>
                    <a:pt x="63" y="63"/>
                  </a:cubicBezTo>
                  <a:cubicBezTo>
                    <a:pt x="63" y="63"/>
                    <a:pt x="62" y="64"/>
                    <a:pt x="62" y="64"/>
                  </a:cubicBezTo>
                  <a:cubicBezTo>
                    <a:pt x="62" y="64"/>
                    <a:pt x="62" y="62"/>
                    <a:pt x="62" y="62"/>
                  </a:cubicBezTo>
                  <a:cubicBezTo>
                    <a:pt x="62" y="62"/>
                    <a:pt x="61" y="62"/>
                    <a:pt x="61" y="62"/>
                  </a:cubicBezTo>
                  <a:cubicBezTo>
                    <a:pt x="60" y="63"/>
                    <a:pt x="60" y="65"/>
                    <a:pt x="61" y="65"/>
                  </a:cubicBezTo>
                  <a:cubicBezTo>
                    <a:pt x="61" y="66"/>
                    <a:pt x="60" y="66"/>
                    <a:pt x="60" y="67"/>
                  </a:cubicBezTo>
                  <a:cubicBezTo>
                    <a:pt x="60" y="67"/>
                    <a:pt x="61" y="67"/>
                    <a:pt x="60" y="68"/>
                  </a:cubicBezTo>
                  <a:cubicBezTo>
                    <a:pt x="60" y="68"/>
                    <a:pt x="60" y="68"/>
                    <a:pt x="60" y="68"/>
                  </a:cubicBezTo>
                  <a:cubicBezTo>
                    <a:pt x="59" y="68"/>
                    <a:pt x="58" y="68"/>
                    <a:pt x="59" y="69"/>
                  </a:cubicBezTo>
                  <a:cubicBezTo>
                    <a:pt x="59" y="69"/>
                    <a:pt x="58" y="70"/>
                    <a:pt x="58" y="70"/>
                  </a:cubicBezTo>
                  <a:cubicBezTo>
                    <a:pt x="58" y="70"/>
                    <a:pt x="57" y="70"/>
                    <a:pt x="57" y="70"/>
                  </a:cubicBezTo>
                  <a:cubicBezTo>
                    <a:pt x="58" y="71"/>
                    <a:pt x="57" y="71"/>
                    <a:pt x="57" y="71"/>
                  </a:cubicBezTo>
                  <a:cubicBezTo>
                    <a:pt x="56" y="71"/>
                    <a:pt x="58" y="72"/>
                    <a:pt x="57" y="72"/>
                  </a:cubicBezTo>
                  <a:cubicBezTo>
                    <a:pt x="57" y="72"/>
                    <a:pt x="57" y="73"/>
                    <a:pt x="56" y="73"/>
                  </a:cubicBezTo>
                  <a:cubicBezTo>
                    <a:pt x="56" y="73"/>
                    <a:pt x="56" y="73"/>
                    <a:pt x="55" y="73"/>
                  </a:cubicBezTo>
                  <a:cubicBezTo>
                    <a:pt x="55" y="73"/>
                    <a:pt x="54" y="74"/>
                    <a:pt x="55" y="74"/>
                  </a:cubicBezTo>
                  <a:cubicBezTo>
                    <a:pt x="55" y="74"/>
                    <a:pt x="55" y="75"/>
                    <a:pt x="56" y="75"/>
                  </a:cubicBezTo>
                  <a:cubicBezTo>
                    <a:pt x="56" y="75"/>
                    <a:pt x="59" y="77"/>
                    <a:pt x="60" y="76"/>
                  </a:cubicBezTo>
                  <a:cubicBezTo>
                    <a:pt x="60" y="76"/>
                    <a:pt x="60" y="76"/>
                    <a:pt x="60" y="75"/>
                  </a:cubicBezTo>
                  <a:cubicBezTo>
                    <a:pt x="60" y="75"/>
                    <a:pt x="60" y="75"/>
                    <a:pt x="60" y="75"/>
                  </a:cubicBezTo>
                  <a:cubicBezTo>
                    <a:pt x="60" y="75"/>
                    <a:pt x="61" y="76"/>
                    <a:pt x="61" y="75"/>
                  </a:cubicBezTo>
                  <a:cubicBezTo>
                    <a:pt x="61" y="75"/>
                    <a:pt x="62" y="75"/>
                    <a:pt x="63" y="75"/>
                  </a:cubicBezTo>
                  <a:cubicBezTo>
                    <a:pt x="63" y="74"/>
                    <a:pt x="63" y="74"/>
                    <a:pt x="64" y="74"/>
                  </a:cubicBezTo>
                  <a:cubicBezTo>
                    <a:pt x="64" y="74"/>
                    <a:pt x="65" y="74"/>
                    <a:pt x="65" y="74"/>
                  </a:cubicBezTo>
                  <a:cubicBezTo>
                    <a:pt x="67" y="74"/>
                    <a:pt x="67" y="75"/>
                    <a:pt x="67" y="76"/>
                  </a:cubicBezTo>
                  <a:cubicBezTo>
                    <a:pt x="68" y="76"/>
                    <a:pt x="68" y="74"/>
                    <a:pt x="68" y="74"/>
                  </a:cubicBezTo>
                  <a:cubicBezTo>
                    <a:pt x="68" y="73"/>
                    <a:pt x="67" y="73"/>
                    <a:pt x="67" y="74"/>
                  </a:cubicBezTo>
                  <a:cubicBezTo>
                    <a:pt x="67" y="74"/>
                    <a:pt x="67" y="73"/>
                    <a:pt x="67" y="73"/>
                  </a:cubicBezTo>
                  <a:cubicBezTo>
                    <a:pt x="67" y="73"/>
                    <a:pt x="67" y="73"/>
                    <a:pt x="67" y="72"/>
                  </a:cubicBezTo>
                  <a:cubicBezTo>
                    <a:pt x="67" y="73"/>
                    <a:pt x="66" y="72"/>
                    <a:pt x="66" y="71"/>
                  </a:cubicBezTo>
                  <a:cubicBezTo>
                    <a:pt x="66" y="71"/>
                    <a:pt x="67" y="70"/>
                    <a:pt x="66" y="70"/>
                  </a:cubicBezTo>
                  <a:cubicBezTo>
                    <a:pt x="67" y="70"/>
                    <a:pt x="67" y="72"/>
                    <a:pt x="68" y="72"/>
                  </a:cubicBezTo>
                  <a:cubicBezTo>
                    <a:pt x="69" y="71"/>
                    <a:pt x="68" y="71"/>
                    <a:pt x="68" y="71"/>
                  </a:cubicBezTo>
                  <a:cubicBezTo>
                    <a:pt x="68" y="70"/>
                    <a:pt x="69" y="71"/>
                    <a:pt x="69" y="71"/>
                  </a:cubicBezTo>
                  <a:cubicBezTo>
                    <a:pt x="69" y="70"/>
                    <a:pt x="69" y="70"/>
                    <a:pt x="69" y="70"/>
                  </a:cubicBezTo>
                  <a:cubicBezTo>
                    <a:pt x="69" y="70"/>
                    <a:pt x="69" y="70"/>
                    <a:pt x="69" y="70"/>
                  </a:cubicBezTo>
                  <a:cubicBezTo>
                    <a:pt x="70" y="70"/>
                    <a:pt x="69" y="69"/>
                    <a:pt x="70" y="70"/>
                  </a:cubicBezTo>
                  <a:cubicBezTo>
                    <a:pt x="70" y="70"/>
                    <a:pt x="70" y="69"/>
                    <a:pt x="71" y="69"/>
                  </a:cubicBezTo>
                  <a:cubicBezTo>
                    <a:pt x="71" y="69"/>
                    <a:pt x="71" y="70"/>
                    <a:pt x="71" y="70"/>
                  </a:cubicBezTo>
                  <a:cubicBezTo>
                    <a:pt x="71" y="70"/>
                    <a:pt x="70" y="70"/>
                    <a:pt x="70" y="70"/>
                  </a:cubicBezTo>
                  <a:cubicBezTo>
                    <a:pt x="69" y="71"/>
                    <a:pt x="68" y="72"/>
                    <a:pt x="68" y="72"/>
                  </a:cubicBezTo>
                  <a:cubicBezTo>
                    <a:pt x="69" y="72"/>
                    <a:pt x="70" y="70"/>
                    <a:pt x="71" y="70"/>
                  </a:cubicBezTo>
                  <a:cubicBezTo>
                    <a:pt x="71" y="69"/>
                    <a:pt x="72" y="69"/>
                    <a:pt x="72" y="68"/>
                  </a:cubicBezTo>
                  <a:cubicBezTo>
                    <a:pt x="72" y="68"/>
                    <a:pt x="73" y="67"/>
                    <a:pt x="73" y="67"/>
                  </a:cubicBezTo>
                  <a:cubicBezTo>
                    <a:pt x="73" y="66"/>
                    <a:pt x="72" y="66"/>
                    <a:pt x="72" y="65"/>
                  </a:cubicBezTo>
                  <a:cubicBezTo>
                    <a:pt x="71" y="65"/>
                    <a:pt x="70" y="65"/>
                    <a:pt x="70" y="64"/>
                  </a:cubicBezTo>
                  <a:cubicBezTo>
                    <a:pt x="70" y="64"/>
                    <a:pt x="71" y="63"/>
                    <a:pt x="71" y="64"/>
                  </a:cubicBezTo>
                  <a:cubicBezTo>
                    <a:pt x="71" y="64"/>
                    <a:pt x="72" y="65"/>
                    <a:pt x="72" y="64"/>
                  </a:cubicBezTo>
                  <a:cubicBezTo>
                    <a:pt x="72" y="64"/>
                    <a:pt x="72" y="65"/>
                    <a:pt x="73" y="65"/>
                  </a:cubicBezTo>
                  <a:cubicBezTo>
                    <a:pt x="73" y="65"/>
                    <a:pt x="73" y="66"/>
                    <a:pt x="73" y="66"/>
                  </a:cubicBezTo>
                  <a:cubicBezTo>
                    <a:pt x="73" y="66"/>
                    <a:pt x="74" y="66"/>
                    <a:pt x="74" y="67"/>
                  </a:cubicBezTo>
                  <a:cubicBezTo>
                    <a:pt x="74" y="67"/>
                    <a:pt x="73" y="67"/>
                    <a:pt x="73" y="67"/>
                  </a:cubicBezTo>
                  <a:cubicBezTo>
                    <a:pt x="74" y="67"/>
                    <a:pt x="75" y="65"/>
                    <a:pt x="75" y="65"/>
                  </a:cubicBezTo>
                  <a:cubicBezTo>
                    <a:pt x="75" y="65"/>
                    <a:pt x="75" y="64"/>
                    <a:pt x="75" y="64"/>
                  </a:cubicBezTo>
                  <a:cubicBezTo>
                    <a:pt x="75" y="64"/>
                    <a:pt x="75" y="64"/>
                    <a:pt x="75" y="64"/>
                  </a:cubicBezTo>
                  <a:cubicBezTo>
                    <a:pt x="76" y="64"/>
                    <a:pt x="76" y="63"/>
                    <a:pt x="76" y="63"/>
                  </a:cubicBezTo>
                  <a:cubicBezTo>
                    <a:pt x="75" y="62"/>
                    <a:pt x="76" y="62"/>
                    <a:pt x="77" y="61"/>
                  </a:cubicBezTo>
                  <a:cubicBezTo>
                    <a:pt x="78" y="61"/>
                    <a:pt x="79" y="61"/>
                    <a:pt x="81" y="61"/>
                  </a:cubicBezTo>
                  <a:cubicBezTo>
                    <a:pt x="81" y="61"/>
                    <a:pt x="81" y="61"/>
                    <a:pt x="82" y="60"/>
                  </a:cubicBezTo>
                  <a:cubicBezTo>
                    <a:pt x="82" y="60"/>
                    <a:pt x="81" y="60"/>
                    <a:pt x="81" y="59"/>
                  </a:cubicBezTo>
                  <a:cubicBezTo>
                    <a:pt x="81" y="59"/>
                    <a:pt x="81" y="60"/>
                    <a:pt x="82" y="59"/>
                  </a:cubicBezTo>
                  <a:cubicBezTo>
                    <a:pt x="82" y="59"/>
                    <a:pt x="82" y="59"/>
                    <a:pt x="82" y="59"/>
                  </a:cubicBezTo>
                  <a:cubicBezTo>
                    <a:pt x="83" y="59"/>
                    <a:pt x="81" y="60"/>
                    <a:pt x="81" y="61"/>
                  </a:cubicBezTo>
                  <a:cubicBezTo>
                    <a:pt x="82" y="61"/>
                    <a:pt x="82" y="61"/>
                    <a:pt x="82" y="61"/>
                  </a:cubicBezTo>
                  <a:cubicBezTo>
                    <a:pt x="83" y="61"/>
                    <a:pt x="83" y="61"/>
                    <a:pt x="83" y="61"/>
                  </a:cubicBezTo>
                  <a:cubicBezTo>
                    <a:pt x="83" y="61"/>
                    <a:pt x="85" y="62"/>
                    <a:pt x="85" y="60"/>
                  </a:cubicBezTo>
                  <a:cubicBezTo>
                    <a:pt x="85" y="60"/>
                    <a:pt x="84" y="59"/>
                    <a:pt x="85" y="59"/>
                  </a:cubicBezTo>
                  <a:cubicBezTo>
                    <a:pt x="85" y="59"/>
                    <a:pt x="86" y="58"/>
                    <a:pt x="85" y="58"/>
                  </a:cubicBezTo>
                  <a:cubicBezTo>
                    <a:pt x="85" y="58"/>
                    <a:pt x="85" y="58"/>
                    <a:pt x="85" y="58"/>
                  </a:cubicBezTo>
                  <a:cubicBezTo>
                    <a:pt x="84" y="58"/>
                    <a:pt x="85" y="57"/>
                    <a:pt x="85" y="57"/>
                  </a:cubicBezTo>
                  <a:cubicBezTo>
                    <a:pt x="85" y="57"/>
                    <a:pt x="85" y="57"/>
                    <a:pt x="84" y="57"/>
                  </a:cubicBezTo>
                  <a:cubicBezTo>
                    <a:pt x="84" y="57"/>
                    <a:pt x="84" y="56"/>
                    <a:pt x="84" y="56"/>
                  </a:cubicBezTo>
                  <a:cubicBezTo>
                    <a:pt x="84" y="56"/>
                    <a:pt x="84" y="56"/>
                    <a:pt x="84" y="56"/>
                  </a:cubicBezTo>
                  <a:cubicBezTo>
                    <a:pt x="84" y="55"/>
                    <a:pt x="84" y="55"/>
                    <a:pt x="83" y="55"/>
                  </a:cubicBezTo>
                  <a:cubicBezTo>
                    <a:pt x="83" y="55"/>
                    <a:pt x="83" y="54"/>
                    <a:pt x="83" y="54"/>
                  </a:cubicBezTo>
                  <a:cubicBezTo>
                    <a:pt x="83" y="54"/>
                    <a:pt x="83" y="55"/>
                    <a:pt x="83" y="55"/>
                  </a:cubicBezTo>
                  <a:cubicBezTo>
                    <a:pt x="84" y="55"/>
                    <a:pt x="84" y="55"/>
                    <a:pt x="84" y="55"/>
                  </a:cubicBezTo>
                  <a:cubicBezTo>
                    <a:pt x="84" y="56"/>
                    <a:pt x="85" y="56"/>
                    <a:pt x="85" y="56"/>
                  </a:cubicBezTo>
                  <a:cubicBezTo>
                    <a:pt x="84" y="57"/>
                    <a:pt x="84" y="57"/>
                    <a:pt x="85" y="57"/>
                  </a:cubicBezTo>
                  <a:cubicBezTo>
                    <a:pt x="86" y="57"/>
                    <a:pt x="85" y="58"/>
                    <a:pt x="85" y="58"/>
                  </a:cubicBezTo>
                  <a:cubicBezTo>
                    <a:pt x="86" y="58"/>
                    <a:pt x="86" y="58"/>
                    <a:pt x="85" y="59"/>
                  </a:cubicBezTo>
                  <a:cubicBezTo>
                    <a:pt x="85" y="60"/>
                    <a:pt x="86" y="61"/>
                    <a:pt x="86" y="61"/>
                  </a:cubicBezTo>
                  <a:cubicBezTo>
                    <a:pt x="87" y="61"/>
                    <a:pt x="87" y="62"/>
                    <a:pt x="87" y="62"/>
                  </a:cubicBezTo>
                  <a:cubicBezTo>
                    <a:pt x="88" y="61"/>
                    <a:pt x="89" y="62"/>
                    <a:pt x="90" y="62"/>
                  </a:cubicBezTo>
                  <a:cubicBezTo>
                    <a:pt x="90" y="61"/>
                    <a:pt x="91" y="61"/>
                    <a:pt x="92" y="61"/>
                  </a:cubicBezTo>
                  <a:cubicBezTo>
                    <a:pt x="91" y="61"/>
                    <a:pt x="90" y="61"/>
                    <a:pt x="90" y="62"/>
                  </a:cubicBezTo>
                  <a:cubicBezTo>
                    <a:pt x="90" y="63"/>
                    <a:pt x="88" y="63"/>
                    <a:pt x="88" y="62"/>
                  </a:cubicBezTo>
                  <a:cubicBezTo>
                    <a:pt x="87" y="62"/>
                    <a:pt x="86" y="62"/>
                    <a:pt x="85" y="62"/>
                  </a:cubicBezTo>
                  <a:cubicBezTo>
                    <a:pt x="84" y="62"/>
                    <a:pt x="83" y="62"/>
                    <a:pt x="82" y="62"/>
                  </a:cubicBezTo>
                  <a:cubicBezTo>
                    <a:pt x="82" y="62"/>
                    <a:pt x="83" y="62"/>
                    <a:pt x="83" y="63"/>
                  </a:cubicBezTo>
                  <a:cubicBezTo>
                    <a:pt x="83" y="62"/>
                    <a:pt x="84" y="62"/>
                    <a:pt x="85" y="63"/>
                  </a:cubicBezTo>
                  <a:cubicBezTo>
                    <a:pt x="85" y="63"/>
                    <a:pt x="86" y="63"/>
                    <a:pt x="86" y="63"/>
                  </a:cubicBezTo>
                  <a:cubicBezTo>
                    <a:pt x="86" y="63"/>
                    <a:pt x="87" y="63"/>
                    <a:pt x="87" y="64"/>
                  </a:cubicBezTo>
                  <a:cubicBezTo>
                    <a:pt x="86" y="64"/>
                    <a:pt x="84" y="64"/>
                    <a:pt x="84" y="64"/>
                  </a:cubicBezTo>
                  <a:cubicBezTo>
                    <a:pt x="85" y="65"/>
                    <a:pt x="86" y="65"/>
                    <a:pt x="85" y="64"/>
                  </a:cubicBezTo>
                  <a:cubicBezTo>
                    <a:pt x="86" y="64"/>
                    <a:pt x="86" y="65"/>
                    <a:pt x="86" y="65"/>
                  </a:cubicBezTo>
                  <a:cubicBezTo>
                    <a:pt x="86" y="65"/>
                    <a:pt x="87" y="65"/>
                    <a:pt x="87" y="65"/>
                  </a:cubicBezTo>
                  <a:cubicBezTo>
                    <a:pt x="88" y="65"/>
                    <a:pt x="88" y="66"/>
                    <a:pt x="89" y="66"/>
                  </a:cubicBezTo>
                  <a:cubicBezTo>
                    <a:pt x="88" y="66"/>
                    <a:pt x="89" y="67"/>
                    <a:pt x="90" y="67"/>
                  </a:cubicBezTo>
                  <a:cubicBezTo>
                    <a:pt x="91" y="67"/>
                    <a:pt x="91" y="67"/>
                    <a:pt x="92" y="66"/>
                  </a:cubicBezTo>
                  <a:cubicBezTo>
                    <a:pt x="93" y="66"/>
                    <a:pt x="96" y="67"/>
                    <a:pt x="95" y="66"/>
                  </a:cubicBezTo>
                  <a:cubicBezTo>
                    <a:pt x="96" y="66"/>
                    <a:pt x="96" y="66"/>
                    <a:pt x="96" y="66"/>
                  </a:cubicBezTo>
                  <a:cubicBezTo>
                    <a:pt x="97" y="66"/>
                    <a:pt x="97" y="66"/>
                    <a:pt x="97" y="65"/>
                  </a:cubicBezTo>
                  <a:cubicBezTo>
                    <a:pt x="97" y="66"/>
                    <a:pt x="97" y="66"/>
                    <a:pt x="97" y="66"/>
                  </a:cubicBezTo>
                  <a:cubicBezTo>
                    <a:pt x="97" y="66"/>
                    <a:pt x="98" y="66"/>
                    <a:pt x="98" y="67"/>
                  </a:cubicBezTo>
                  <a:cubicBezTo>
                    <a:pt x="98" y="66"/>
                    <a:pt x="98" y="67"/>
                    <a:pt x="99" y="67"/>
                  </a:cubicBezTo>
                  <a:cubicBezTo>
                    <a:pt x="99" y="67"/>
                    <a:pt x="99" y="67"/>
                    <a:pt x="100" y="67"/>
                  </a:cubicBezTo>
                  <a:cubicBezTo>
                    <a:pt x="99" y="67"/>
                    <a:pt x="100" y="67"/>
                    <a:pt x="100" y="67"/>
                  </a:cubicBezTo>
                  <a:cubicBezTo>
                    <a:pt x="99" y="66"/>
                    <a:pt x="101" y="65"/>
                    <a:pt x="101" y="67"/>
                  </a:cubicBezTo>
                  <a:cubicBezTo>
                    <a:pt x="101" y="67"/>
                    <a:pt x="101" y="68"/>
                    <a:pt x="101" y="68"/>
                  </a:cubicBezTo>
                  <a:cubicBezTo>
                    <a:pt x="101" y="68"/>
                    <a:pt x="102" y="68"/>
                    <a:pt x="102" y="68"/>
                  </a:cubicBezTo>
                  <a:cubicBezTo>
                    <a:pt x="102" y="69"/>
                    <a:pt x="102" y="69"/>
                    <a:pt x="101" y="69"/>
                  </a:cubicBezTo>
                  <a:cubicBezTo>
                    <a:pt x="101" y="69"/>
                    <a:pt x="102" y="69"/>
                    <a:pt x="102" y="69"/>
                  </a:cubicBezTo>
                  <a:cubicBezTo>
                    <a:pt x="101" y="69"/>
                    <a:pt x="101" y="69"/>
                    <a:pt x="101" y="69"/>
                  </a:cubicBezTo>
                  <a:cubicBezTo>
                    <a:pt x="100" y="69"/>
                    <a:pt x="100" y="69"/>
                    <a:pt x="100" y="69"/>
                  </a:cubicBezTo>
                  <a:cubicBezTo>
                    <a:pt x="100" y="70"/>
                    <a:pt x="100" y="69"/>
                    <a:pt x="99" y="70"/>
                  </a:cubicBezTo>
                  <a:cubicBezTo>
                    <a:pt x="99" y="70"/>
                    <a:pt x="99" y="70"/>
                    <a:pt x="99" y="70"/>
                  </a:cubicBezTo>
                  <a:cubicBezTo>
                    <a:pt x="98" y="70"/>
                    <a:pt x="98" y="70"/>
                    <a:pt x="98" y="70"/>
                  </a:cubicBezTo>
                  <a:cubicBezTo>
                    <a:pt x="98" y="70"/>
                    <a:pt x="97" y="70"/>
                    <a:pt x="97" y="70"/>
                  </a:cubicBezTo>
                  <a:cubicBezTo>
                    <a:pt x="97" y="70"/>
                    <a:pt x="97" y="70"/>
                    <a:pt x="97" y="71"/>
                  </a:cubicBezTo>
                  <a:cubicBezTo>
                    <a:pt x="97" y="71"/>
                    <a:pt x="96" y="71"/>
                    <a:pt x="96" y="71"/>
                  </a:cubicBezTo>
                  <a:cubicBezTo>
                    <a:pt x="95" y="71"/>
                    <a:pt x="95" y="72"/>
                    <a:pt x="94" y="72"/>
                  </a:cubicBezTo>
                  <a:cubicBezTo>
                    <a:pt x="94" y="73"/>
                    <a:pt x="94" y="72"/>
                    <a:pt x="94" y="72"/>
                  </a:cubicBezTo>
                  <a:cubicBezTo>
                    <a:pt x="93" y="73"/>
                    <a:pt x="93" y="73"/>
                    <a:pt x="93" y="73"/>
                  </a:cubicBezTo>
                  <a:cubicBezTo>
                    <a:pt x="92" y="73"/>
                    <a:pt x="91" y="75"/>
                    <a:pt x="93" y="75"/>
                  </a:cubicBezTo>
                  <a:cubicBezTo>
                    <a:pt x="93" y="75"/>
                    <a:pt x="94" y="75"/>
                    <a:pt x="94" y="75"/>
                  </a:cubicBezTo>
                  <a:cubicBezTo>
                    <a:pt x="95" y="75"/>
                    <a:pt x="95" y="75"/>
                    <a:pt x="96" y="75"/>
                  </a:cubicBezTo>
                  <a:cubicBezTo>
                    <a:pt x="96" y="75"/>
                    <a:pt x="97" y="75"/>
                    <a:pt x="97" y="76"/>
                  </a:cubicBezTo>
                  <a:cubicBezTo>
                    <a:pt x="98" y="76"/>
                    <a:pt x="98" y="77"/>
                    <a:pt x="99" y="77"/>
                  </a:cubicBezTo>
                  <a:cubicBezTo>
                    <a:pt x="100" y="77"/>
                    <a:pt x="100" y="76"/>
                    <a:pt x="100" y="77"/>
                  </a:cubicBezTo>
                  <a:cubicBezTo>
                    <a:pt x="101" y="77"/>
                    <a:pt x="101" y="77"/>
                    <a:pt x="102" y="78"/>
                  </a:cubicBezTo>
                  <a:cubicBezTo>
                    <a:pt x="102" y="78"/>
                    <a:pt x="102" y="79"/>
                    <a:pt x="102" y="80"/>
                  </a:cubicBezTo>
                  <a:cubicBezTo>
                    <a:pt x="102" y="80"/>
                    <a:pt x="102" y="80"/>
                    <a:pt x="101" y="81"/>
                  </a:cubicBezTo>
                  <a:cubicBezTo>
                    <a:pt x="101" y="81"/>
                    <a:pt x="102" y="81"/>
                    <a:pt x="102" y="82"/>
                  </a:cubicBezTo>
                  <a:cubicBezTo>
                    <a:pt x="102" y="82"/>
                    <a:pt x="101" y="83"/>
                    <a:pt x="102" y="83"/>
                  </a:cubicBezTo>
                  <a:cubicBezTo>
                    <a:pt x="101" y="83"/>
                    <a:pt x="100" y="83"/>
                    <a:pt x="101" y="84"/>
                  </a:cubicBezTo>
                  <a:cubicBezTo>
                    <a:pt x="101" y="84"/>
                    <a:pt x="102" y="84"/>
                    <a:pt x="102" y="84"/>
                  </a:cubicBezTo>
                  <a:cubicBezTo>
                    <a:pt x="103" y="84"/>
                    <a:pt x="103" y="85"/>
                    <a:pt x="103" y="85"/>
                  </a:cubicBezTo>
                  <a:cubicBezTo>
                    <a:pt x="104" y="85"/>
                    <a:pt x="105" y="85"/>
                    <a:pt x="105" y="85"/>
                  </a:cubicBezTo>
                  <a:cubicBezTo>
                    <a:pt x="106" y="85"/>
                    <a:pt x="106" y="85"/>
                    <a:pt x="107" y="85"/>
                  </a:cubicBezTo>
                  <a:cubicBezTo>
                    <a:pt x="107" y="84"/>
                    <a:pt x="108" y="84"/>
                    <a:pt x="109" y="83"/>
                  </a:cubicBezTo>
                  <a:cubicBezTo>
                    <a:pt x="109" y="83"/>
                    <a:pt x="109" y="82"/>
                    <a:pt x="109" y="82"/>
                  </a:cubicBezTo>
                  <a:cubicBezTo>
                    <a:pt x="110" y="81"/>
                    <a:pt x="110" y="81"/>
                    <a:pt x="111" y="81"/>
                  </a:cubicBezTo>
                  <a:cubicBezTo>
                    <a:pt x="111" y="81"/>
                    <a:pt x="112" y="81"/>
                    <a:pt x="112" y="81"/>
                  </a:cubicBezTo>
                  <a:cubicBezTo>
                    <a:pt x="113" y="81"/>
                    <a:pt x="113" y="80"/>
                    <a:pt x="114" y="80"/>
                  </a:cubicBezTo>
                  <a:cubicBezTo>
                    <a:pt x="114" y="80"/>
                    <a:pt x="114" y="81"/>
                    <a:pt x="115" y="81"/>
                  </a:cubicBezTo>
                  <a:cubicBezTo>
                    <a:pt x="115" y="81"/>
                    <a:pt x="115" y="80"/>
                    <a:pt x="115" y="80"/>
                  </a:cubicBezTo>
                  <a:cubicBezTo>
                    <a:pt x="115" y="80"/>
                    <a:pt x="116" y="79"/>
                    <a:pt x="116" y="79"/>
                  </a:cubicBezTo>
                  <a:cubicBezTo>
                    <a:pt x="116" y="79"/>
                    <a:pt x="117" y="79"/>
                    <a:pt x="117" y="79"/>
                  </a:cubicBezTo>
                  <a:cubicBezTo>
                    <a:pt x="117" y="79"/>
                    <a:pt x="118" y="78"/>
                    <a:pt x="118" y="79"/>
                  </a:cubicBezTo>
                  <a:cubicBezTo>
                    <a:pt x="118" y="78"/>
                    <a:pt x="117" y="78"/>
                    <a:pt x="118" y="78"/>
                  </a:cubicBezTo>
                  <a:cubicBezTo>
                    <a:pt x="118" y="77"/>
                    <a:pt x="119" y="77"/>
                    <a:pt x="119" y="77"/>
                  </a:cubicBezTo>
                  <a:cubicBezTo>
                    <a:pt x="120" y="77"/>
                    <a:pt x="120" y="78"/>
                    <a:pt x="121" y="78"/>
                  </a:cubicBezTo>
                  <a:cubicBezTo>
                    <a:pt x="121" y="78"/>
                    <a:pt x="121" y="79"/>
                    <a:pt x="122" y="79"/>
                  </a:cubicBezTo>
                  <a:cubicBezTo>
                    <a:pt x="122" y="79"/>
                    <a:pt x="123" y="78"/>
                    <a:pt x="123" y="78"/>
                  </a:cubicBezTo>
                  <a:cubicBezTo>
                    <a:pt x="124" y="78"/>
                    <a:pt x="124" y="79"/>
                    <a:pt x="125" y="78"/>
                  </a:cubicBezTo>
                  <a:cubicBezTo>
                    <a:pt x="125" y="78"/>
                    <a:pt x="127" y="78"/>
                    <a:pt x="126" y="77"/>
                  </a:cubicBezTo>
                  <a:cubicBezTo>
                    <a:pt x="126" y="77"/>
                    <a:pt x="126" y="76"/>
                    <a:pt x="126" y="76"/>
                  </a:cubicBezTo>
                  <a:cubicBezTo>
                    <a:pt x="126" y="75"/>
                    <a:pt x="127" y="76"/>
                    <a:pt x="127" y="75"/>
                  </a:cubicBezTo>
                  <a:cubicBezTo>
                    <a:pt x="126" y="75"/>
                    <a:pt x="128" y="75"/>
                    <a:pt x="128" y="74"/>
                  </a:cubicBezTo>
                  <a:cubicBezTo>
                    <a:pt x="127" y="74"/>
                    <a:pt x="127" y="74"/>
                    <a:pt x="127" y="74"/>
                  </a:cubicBezTo>
                  <a:cubicBezTo>
                    <a:pt x="126" y="74"/>
                    <a:pt x="126" y="74"/>
                    <a:pt x="125" y="74"/>
                  </a:cubicBezTo>
                  <a:cubicBezTo>
                    <a:pt x="125" y="74"/>
                    <a:pt x="125" y="73"/>
                    <a:pt x="125" y="73"/>
                  </a:cubicBezTo>
                  <a:cubicBezTo>
                    <a:pt x="124" y="73"/>
                    <a:pt x="123" y="73"/>
                    <a:pt x="123" y="74"/>
                  </a:cubicBezTo>
                  <a:cubicBezTo>
                    <a:pt x="122" y="74"/>
                    <a:pt x="123" y="75"/>
                    <a:pt x="122" y="75"/>
                  </a:cubicBezTo>
                  <a:cubicBezTo>
                    <a:pt x="121" y="74"/>
                    <a:pt x="121" y="74"/>
                    <a:pt x="121" y="74"/>
                  </a:cubicBezTo>
                  <a:cubicBezTo>
                    <a:pt x="121" y="73"/>
                    <a:pt x="120" y="75"/>
                    <a:pt x="120" y="75"/>
                  </a:cubicBezTo>
                  <a:cubicBezTo>
                    <a:pt x="118" y="76"/>
                    <a:pt x="116" y="74"/>
                    <a:pt x="115" y="73"/>
                  </a:cubicBezTo>
                  <a:cubicBezTo>
                    <a:pt x="114" y="72"/>
                    <a:pt x="113" y="70"/>
                    <a:pt x="112" y="69"/>
                  </a:cubicBezTo>
                  <a:cubicBezTo>
                    <a:pt x="111" y="68"/>
                    <a:pt x="111" y="67"/>
                    <a:pt x="111" y="66"/>
                  </a:cubicBezTo>
                  <a:cubicBezTo>
                    <a:pt x="111" y="66"/>
                    <a:pt x="111" y="66"/>
                    <a:pt x="111" y="66"/>
                  </a:cubicBezTo>
                  <a:cubicBezTo>
                    <a:pt x="111" y="66"/>
                    <a:pt x="111" y="65"/>
                    <a:pt x="111" y="65"/>
                  </a:cubicBezTo>
                  <a:cubicBezTo>
                    <a:pt x="111" y="65"/>
                    <a:pt x="112" y="65"/>
                    <a:pt x="112" y="65"/>
                  </a:cubicBezTo>
                  <a:cubicBezTo>
                    <a:pt x="112" y="65"/>
                    <a:pt x="113" y="65"/>
                    <a:pt x="113" y="64"/>
                  </a:cubicBezTo>
                  <a:cubicBezTo>
                    <a:pt x="114" y="64"/>
                    <a:pt x="114" y="64"/>
                    <a:pt x="114" y="63"/>
                  </a:cubicBezTo>
                  <a:cubicBezTo>
                    <a:pt x="114" y="63"/>
                    <a:pt x="113" y="63"/>
                    <a:pt x="114" y="62"/>
                  </a:cubicBezTo>
                  <a:cubicBezTo>
                    <a:pt x="114" y="63"/>
                    <a:pt x="114" y="63"/>
                    <a:pt x="115" y="64"/>
                  </a:cubicBezTo>
                  <a:cubicBezTo>
                    <a:pt x="115" y="64"/>
                    <a:pt x="115" y="64"/>
                    <a:pt x="115" y="64"/>
                  </a:cubicBezTo>
                  <a:cubicBezTo>
                    <a:pt x="115" y="64"/>
                    <a:pt x="114" y="65"/>
                    <a:pt x="114" y="66"/>
                  </a:cubicBezTo>
                  <a:cubicBezTo>
                    <a:pt x="114" y="66"/>
                    <a:pt x="113" y="66"/>
                    <a:pt x="113" y="67"/>
                  </a:cubicBezTo>
                  <a:cubicBezTo>
                    <a:pt x="112" y="67"/>
                    <a:pt x="113" y="67"/>
                    <a:pt x="114" y="66"/>
                  </a:cubicBezTo>
                  <a:cubicBezTo>
                    <a:pt x="114" y="66"/>
                    <a:pt x="115" y="65"/>
                    <a:pt x="115" y="65"/>
                  </a:cubicBezTo>
                  <a:cubicBezTo>
                    <a:pt x="115" y="64"/>
                    <a:pt x="116" y="63"/>
                    <a:pt x="117" y="63"/>
                  </a:cubicBezTo>
                  <a:cubicBezTo>
                    <a:pt x="118" y="62"/>
                    <a:pt x="118" y="62"/>
                    <a:pt x="119" y="61"/>
                  </a:cubicBezTo>
                  <a:cubicBezTo>
                    <a:pt x="119" y="61"/>
                    <a:pt x="122" y="60"/>
                    <a:pt x="123" y="61"/>
                  </a:cubicBezTo>
                  <a:cubicBezTo>
                    <a:pt x="123" y="61"/>
                    <a:pt x="123" y="61"/>
                    <a:pt x="123" y="61"/>
                  </a:cubicBezTo>
                  <a:cubicBezTo>
                    <a:pt x="123" y="60"/>
                    <a:pt x="124" y="60"/>
                    <a:pt x="125" y="59"/>
                  </a:cubicBezTo>
                  <a:cubicBezTo>
                    <a:pt x="126" y="59"/>
                    <a:pt x="127" y="59"/>
                    <a:pt x="127" y="60"/>
                  </a:cubicBezTo>
                  <a:cubicBezTo>
                    <a:pt x="127" y="60"/>
                    <a:pt x="127" y="61"/>
                    <a:pt x="127" y="61"/>
                  </a:cubicBezTo>
                  <a:cubicBezTo>
                    <a:pt x="127" y="61"/>
                    <a:pt x="127" y="60"/>
                    <a:pt x="127" y="60"/>
                  </a:cubicBezTo>
                  <a:cubicBezTo>
                    <a:pt x="128" y="59"/>
                    <a:pt x="128" y="59"/>
                    <a:pt x="129" y="59"/>
                  </a:cubicBezTo>
                  <a:cubicBezTo>
                    <a:pt x="129" y="58"/>
                    <a:pt x="130" y="58"/>
                    <a:pt x="131" y="58"/>
                  </a:cubicBezTo>
                  <a:cubicBezTo>
                    <a:pt x="131" y="58"/>
                    <a:pt x="131" y="59"/>
                    <a:pt x="132" y="58"/>
                  </a:cubicBezTo>
                  <a:cubicBezTo>
                    <a:pt x="132" y="57"/>
                    <a:pt x="133" y="56"/>
                    <a:pt x="133" y="56"/>
                  </a:cubicBezTo>
                  <a:cubicBezTo>
                    <a:pt x="134" y="56"/>
                    <a:pt x="134" y="56"/>
                    <a:pt x="134" y="56"/>
                  </a:cubicBezTo>
                  <a:cubicBezTo>
                    <a:pt x="135" y="56"/>
                    <a:pt x="135" y="56"/>
                    <a:pt x="135" y="56"/>
                  </a:cubicBezTo>
                  <a:cubicBezTo>
                    <a:pt x="136" y="56"/>
                    <a:pt x="139" y="56"/>
                    <a:pt x="138" y="57"/>
                  </a:cubicBezTo>
                  <a:cubicBezTo>
                    <a:pt x="138" y="56"/>
                    <a:pt x="139" y="56"/>
                    <a:pt x="139" y="56"/>
                  </a:cubicBezTo>
                  <a:cubicBezTo>
                    <a:pt x="139" y="55"/>
                    <a:pt x="139" y="55"/>
                    <a:pt x="139" y="55"/>
                  </a:cubicBezTo>
                  <a:cubicBezTo>
                    <a:pt x="140" y="54"/>
                    <a:pt x="138" y="54"/>
                    <a:pt x="139" y="53"/>
                  </a:cubicBezTo>
                  <a:cubicBezTo>
                    <a:pt x="139" y="53"/>
                    <a:pt x="139" y="52"/>
                    <a:pt x="139" y="51"/>
                  </a:cubicBezTo>
                  <a:cubicBezTo>
                    <a:pt x="139" y="51"/>
                    <a:pt x="139" y="51"/>
                    <a:pt x="140" y="50"/>
                  </a:cubicBezTo>
                  <a:cubicBezTo>
                    <a:pt x="140" y="50"/>
                    <a:pt x="141" y="50"/>
                    <a:pt x="141" y="50"/>
                  </a:cubicBezTo>
                  <a:cubicBezTo>
                    <a:pt x="142" y="50"/>
                    <a:pt x="142" y="50"/>
                    <a:pt x="143" y="50"/>
                  </a:cubicBezTo>
                  <a:cubicBezTo>
                    <a:pt x="143" y="49"/>
                    <a:pt x="143" y="48"/>
                    <a:pt x="143" y="48"/>
                  </a:cubicBezTo>
                  <a:cubicBezTo>
                    <a:pt x="143" y="48"/>
                    <a:pt x="144" y="48"/>
                    <a:pt x="144" y="48"/>
                  </a:cubicBezTo>
                  <a:cubicBezTo>
                    <a:pt x="145" y="48"/>
                    <a:pt x="145" y="48"/>
                    <a:pt x="146" y="48"/>
                  </a:cubicBezTo>
                  <a:cubicBezTo>
                    <a:pt x="147" y="48"/>
                    <a:pt x="147" y="48"/>
                    <a:pt x="148" y="48"/>
                  </a:cubicBezTo>
                  <a:cubicBezTo>
                    <a:pt x="149" y="48"/>
                    <a:pt x="150" y="48"/>
                    <a:pt x="150" y="48"/>
                  </a:cubicBezTo>
                  <a:cubicBezTo>
                    <a:pt x="151" y="48"/>
                    <a:pt x="151" y="48"/>
                    <a:pt x="151" y="47"/>
                  </a:cubicBezTo>
                  <a:cubicBezTo>
                    <a:pt x="151" y="47"/>
                    <a:pt x="150" y="46"/>
                    <a:pt x="151" y="46"/>
                  </a:cubicBezTo>
                  <a:cubicBezTo>
                    <a:pt x="151" y="45"/>
                    <a:pt x="151" y="45"/>
                    <a:pt x="152" y="44"/>
                  </a:cubicBezTo>
                  <a:cubicBezTo>
                    <a:pt x="152" y="44"/>
                    <a:pt x="152" y="44"/>
                    <a:pt x="152" y="43"/>
                  </a:cubicBezTo>
                  <a:cubicBezTo>
                    <a:pt x="152" y="43"/>
                    <a:pt x="152" y="43"/>
                    <a:pt x="151" y="43"/>
                  </a:cubicBezTo>
                  <a:close/>
                  <a:moveTo>
                    <a:pt x="111" y="69"/>
                  </a:moveTo>
                  <a:cubicBezTo>
                    <a:pt x="111" y="69"/>
                    <a:pt x="111" y="70"/>
                    <a:pt x="111" y="70"/>
                  </a:cubicBezTo>
                  <a:cubicBezTo>
                    <a:pt x="112" y="70"/>
                    <a:pt x="111" y="69"/>
                    <a:pt x="112" y="70"/>
                  </a:cubicBezTo>
                  <a:cubicBezTo>
                    <a:pt x="112" y="70"/>
                    <a:pt x="112" y="70"/>
                    <a:pt x="113" y="71"/>
                  </a:cubicBezTo>
                  <a:cubicBezTo>
                    <a:pt x="113" y="71"/>
                    <a:pt x="114" y="72"/>
                    <a:pt x="114" y="73"/>
                  </a:cubicBezTo>
                  <a:cubicBezTo>
                    <a:pt x="115" y="73"/>
                    <a:pt x="116" y="74"/>
                    <a:pt x="117" y="75"/>
                  </a:cubicBezTo>
                  <a:cubicBezTo>
                    <a:pt x="117" y="75"/>
                    <a:pt x="118" y="76"/>
                    <a:pt x="117" y="76"/>
                  </a:cubicBezTo>
                  <a:cubicBezTo>
                    <a:pt x="116" y="76"/>
                    <a:pt x="116" y="75"/>
                    <a:pt x="115" y="75"/>
                  </a:cubicBezTo>
                  <a:cubicBezTo>
                    <a:pt x="115" y="75"/>
                    <a:pt x="114" y="75"/>
                    <a:pt x="114" y="74"/>
                  </a:cubicBezTo>
                  <a:cubicBezTo>
                    <a:pt x="113" y="74"/>
                    <a:pt x="114" y="74"/>
                    <a:pt x="114" y="73"/>
                  </a:cubicBezTo>
                  <a:cubicBezTo>
                    <a:pt x="114" y="72"/>
                    <a:pt x="113" y="72"/>
                    <a:pt x="113" y="71"/>
                  </a:cubicBezTo>
                  <a:cubicBezTo>
                    <a:pt x="112" y="71"/>
                    <a:pt x="112" y="71"/>
                    <a:pt x="112" y="71"/>
                  </a:cubicBezTo>
                  <a:cubicBezTo>
                    <a:pt x="112" y="71"/>
                    <a:pt x="112" y="71"/>
                    <a:pt x="112" y="71"/>
                  </a:cubicBezTo>
                  <a:cubicBezTo>
                    <a:pt x="112" y="71"/>
                    <a:pt x="111" y="71"/>
                    <a:pt x="111" y="71"/>
                  </a:cubicBezTo>
                  <a:cubicBezTo>
                    <a:pt x="111" y="70"/>
                    <a:pt x="111" y="70"/>
                    <a:pt x="111" y="70"/>
                  </a:cubicBezTo>
                  <a:cubicBezTo>
                    <a:pt x="110" y="70"/>
                    <a:pt x="110" y="70"/>
                    <a:pt x="110" y="70"/>
                  </a:cubicBezTo>
                  <a:cubicBezTo>
                    <a:pt x="110" y="70"/>
                    <a:pt x="111" y="69"/>
                    <a:pt x="111" y="69"/>
                  </a:cubicBezTo>
                  <a:cubicBezTo>
                    <a:pt x="111" y="69"/>
                    <a:pt x="110" y="69"/>
                    <a:pt x="110" y="69"/>
                  </a:cubicBezTo>
                  <a:cubicBezTo>
                    <a:pt x="110" y="69"/>
                    <a:pt x="109" y="70"/>
                    <a:pt x="108" y="70"/>
                  </a:cubicBezTo>
                  <a:cubicBezTo>
                    <a:pt x="109" y="70"/>
                    <a:pt x="109" y="69"/>
                    <a:pt x="109" y="69"/>
                  </a:cubicBezTo>
                  <a:cubicBezTo>
                    <a:pt x="110" y="69"/>
                    <a:pt x="109" y="68"/>
                    <a:pt x="109" y="68"/>
                  </a:cubicBezTo>
                  <a:cubicBezTo>
                    <a:pt x="109" y="68"/>
                    <a:pt x="109" y="69"/>
                    <a:pt x="108" y="69"/>
                  </a:cubicBezTo>
                  <a:cubicBezTo>
                    <a:pt x="108" y="69"/>
                    <a:pt x="108" y="68"/>
                    <a:pt x="108" y="68"/>
                  </a:cubicBezTo>
                  <a:cubicBezTo>
                    <a:pt x="108" y="68"/>
                    <a:pt x="108" y="69"/>
                    <a:pt x="108" y="69"/>
                  </a:cubicBezTo>
                  <a:cubicBezTo>
                    <a:pt x="108" y="69"/>
                    <a:pt x="108" y="69"/>
                    <a:pt x="108" y="69"/>
                  </a:cubicBezTo>
                  <a:cubicBezTo>
                    <a:pt x="107" y="69"/>
                    <a:pt x="107" y="69"/>
                    <a:pt x="107" y="69"/>
                  </a:cubicBezTo>
                  <a:cubicBezTo>
                    <a:pt x="107" y="69"/>
                    <a:pt x="107" y="69"/>
                    <a:pt x="107" y="69"/>
                  </a:cubicBezTo>
                  <a:cubicBezTo>
                    <a:pt x="107" y="69"/>
                    <a:pt x="108" y="68"/>
                    <a:pt x="107" y="68"/>
                  </a:cubicBezTo>
                  <a:cubicBezTo>
                    <a:pt x="107" y="68"/>
                    <a:pt x="107" y="68"/>
                    <a:pt x="107" y="68"/>
                  </a:cubicBezTo>
                  <a:cubicBezTo>
                    <a:pt x="107" y="68"/>
                    <a:pt x="107" y="68"/>
                    <a:pt x="107" y="68"/>
                  </a:cubicBezTo>
                  <a:cubicBezTo>
                    <a:pt x="107" y="68"/>
                    <a:pt x="106" y="67"/>
                    <a:pt x="106" y="67"/>
                  </a:cubicBezTo>
                  <a:cubicBezTo>
                    <a:pt x="106" y="67"/>
                    <a:pt x="106" y="68"/>
                    <a:pt x="106" y="68"/>
                  </a:cubicBezTo>
                  <a:cubicBezTo>
                    <a:pt x="106" y="67"/>
                    <a:pt x="105" y="67"/>
                    <a:pt x="105" y="67"/>
                  </a:cubicBezTo>
                  <a:cubicBezTo>
                    <a:pt x="105" y="67"/>
                    <a:pt x="106" y="68"/>
                    <a:pt x="106" y="68"/>
                  </a:cubicBezTo>
                  <a:cubicBezTo>
                    <a:pt x="106" y="69"/>
                    <a:pt x="105" y="68"/>
                    <a:pt x="105" y="68"/>
                  </a:cubicBezTo>
                  <a:cubicBezTo>
                    <a:pt x="106" y="68"/>
                    <a:pt x="105" y="67"/>
                    <a:pt x="105" y="67"/>
                  </a:cubicBezTo>
                  <a:cubicBezTo>
                    <a:pt x="105" y="67"/>
                    <a:pt x="104" y="67"/>
                    <a:pt x="104" y="67"/>
                  </a:cubicBezTo>
                  <a:cubicBezTo>
                    <a:pt x="104" y="67"/>
                    <a:pt x="103" y="67"/>
                    <a:pt x="103" y="67"/>
                  </a:cubicBezTo>
                  <a:cubicBezTo>
                    <a:pt x="103" y="67"/>
                    <a:pt x="104" y="67"/>
                    <a:pt x="104" y="67"/>
                  </a:cubicBezTo>
                  <a:cubicBezTo>
                    <a:pt x="104" y="68"/>
                    <a:pt x="103" y="67"/>
                    <a:pt x="103" y="67"/>
                  </a:cubicBezTo>
                  <a:cubicBezTo>
                    <a:pt x="103" y="67"/>
                    <a:pt x="103" y="67"/>
                    <a:pt x="103" y="67"/>
                  </a:cubicBezTo>
                  <a:cubicBezTo>
                    <a:pt x="103" y="67"/>
                    <a:pt x="102" y="65"/>
                    <a:pt x="102" y="66"/>
                  </a:cubicBezTo>
                  <a:cubicBezTo>
                    <a:pt x="102" y="67"/>
                    <a:pt x="101" y="66"/>
                    <a:pt x="101" y="65"/>
                  </a:cubicBezTo>
                  <a:cubicBezTo>
                    <a:pt x="101" y="65"/>
                    <a:pt x="103" y="65"/>
                    <a:pt x="103" y="65"/>
                  </a:cubicBezTo>
                  <a:cubicBezTo>
                    <a:pt x="104" y="66"/>
                    <a:pt x="104" y="67"/>
                    <a:pt x="105" y="66"/>
                  </a:cubicBezTo>
                  <a:cubicBezTo>
                    <a:pt x="105" y="66"/>
                    <a:pt x="105" y="66"/>
                    <a:pt x="104" y="66"/>
                  </a:cubicBezTo>
                  <a:cubicBezTo>
                    <a:pt x="105" y="66"/>
                    <a:pt x="105" y="66"/>
                    <a:pt x="105" y="66"/>
                  </a:cubicBezTo>
                  <a:cubicBezTo>
                    <a:pt x="105" y="66"/>
                    <a:pt x="105" y="66"/>
                    <a:pt x="105" y="66"/>
                  </a:cubicBezTo>
                  <a:cubicBezTo>
                    <a:pt x="105" y="66"/>
                    <a:pt x="105" y="65"/>
                    <a:pt x="105" y="65"/>
                  </a:cubicBezTo>
                  <a:cubicBezTo>
                    <a:pt x="105" y="65"/>
                    <a:pt x="105" y="65"/>
                    <a:pt x="105" y="65"/>
                  </a:cubicBezTo>
                  <a:cubicBezTo>
                    <a:pt x="106" y="65"/>
                    <a:pt x="107" y="67"/>
                    <a:pt x="107" y="67"/>
                  </a:cubicBezTo>
                  <a:cubicBezTo>
                    <a:pt x="107" y="66"/>
                    <a:pt x="106" y="66"/>
                    <a:pt x="107" y="65"/>
                  </a:cubicBezTo>
                  <a:cubicBezTo>
                    <a:pt x="107" y="65"/>
                    <a:pt x="108" y="66"/>
                    <a:pt x="108" y="66"/>
                  </a:cubicBezTo>
                  <a:cubicBezTo>
                    <a:pt x="108" y="66"/>
                    <a:pt x="109" y="65"/>
                    <a:pt x="109" y="66"/>
                  </a:cubicBezTo>
                  <a:cubicBezTo>
                    <a:pt x="109" y="67"/>
                    <a:pt x="108" y="66"/>
                    <a:pt x="108" y="67"/>
                  </a:cubicBezTo>
                  <a:cubicBezTo>
                    <a:pt x="108" y="66"/>
                    <a:pt x="108" y="67"/>
                    <a:pt x="108" y="67"/>
                  </a:cubicBezTo>
                  <a:cubicBezTo>
                    <a:pt x="108" y="67"/>
                    <a:pt x="107" y="67"/>
                    <a:pt x="108" y="68"/>
                  </a:cubicBezTo>
                  <a:cubicBezTo>
                    <a:pt x="108" y="68"/>
                    <a:pt x="108" y="68"/>
                    <a:pt x="108" y="68"/>
                  </a:cubicBezTo>
                  <a:cubicBezTo>
                    <a:pt x="108" y="68"/>
                    <a:pt x="108" y="68"/>
                    <a:pt x="108" y="68"/>
                  </a:cubicBezTo>
                  <a:cubicBezTo>
                    <a:pt x="109" y="68"/>
                    <a:pt x="109" y="68"/>
                    <a:pt x="109" y="67"/>
                  </a:cubicBezTo>
                  <a:cubicBezTo>
                    <a:pt x="109" y="67"/>
                    <a:pt x="109" y="66"/>
                    <a:pt x="109" y="66"/>
                  </a:cubicBezTo>
                  <a:cubicBezTo>
                    <a:pt x="110" y="66"/>
                    <a:pt x="110" y="66"/>
                    <a:pt x="110" y="66"/>
                  </a:cubicBezTo>
                  <a:cubicBezTo>
                    <a:pt x="110" y="66"/>
                    <a:pt x="111" y="66"/>
                    <a:pt x="111" y="67"/>
                  </a:cubicBezTo>
                  <a:cubicBezTo>
                    <a:pt x="111" y="67"/>
                    <a:pt x="110" y="67"/>
                    <a:pt x="110" y="67"/>
                  </a:cubicBezTo>
                  <a:cubicBezTo>
                    <a:pt x="109" y="67"/>
                    <a:pt x="110" y="67"/>
                    <a:pt x="110" y="67"/>
                  </a:cubicBezTo>
                  <a:cubicBezTo>
                    <a:pt x="111" y="68"/>
                    <a:pt x="110" y="67"/>
                    <a:pt x="111" y="67"/>
                  </a:cubicBezTo>
                  <a:cubicBezTo>
                    <a:pt x="111" y="67"/>
                    <a:pt x="111" y="69"/>
                    <a:pt x="111" y="69"/>
                  </a:cubicBezTo>
                  <a:close/>
                  <a:moveTo>
                    <a:pt x="107" y="69"/>
                  </a:moveTo>
                  <a:cubicBezTo>
                    <a:pt x="108" y="69"/>
                    <a:pt x="108" y="69"/>
                    <a:pt x="107" y="69"/>
                  </a:cubicBezTo>
                  <a:close/>
                  <a:moveTo>
                    <a:pt x="84" y="65"/>
                  </a:moveTo>
                  <a:cubicBezTo>
                    <a:pt x="86" y="65"/>
                    <a:pt x="87" y="66"/>
                    <a:pt x="88" y="66"/>
                  </a:cubicBezTo>
                  <a:cubicBezTo>
                    <a:pt x="87" y="66"/>
                    <a:pt x="85" y="66"/>
                    <a:pt x="84" y="65"/>
                  </a:cubicBezTo>
                  <a:cubicBezTo>
                    <a:pt x="84" y="65"/>
                    <a:pt x="83" y="65"/>
                    <a:pt x="82" y="65"/>
                  </a:cubicBezTo>
                  <a:cubicBezTo>
                    <a:pt x="82" y="65"/>
                    <a:pt x="82" y="64"/>
                    <a:pt x="82" y="64"/>
                  </a:cubicBezTo>
                  <a:cubicBezTo>
                    <a:pt x="82" y="64"/>
                    <a:pt x="82" y="65"/>
                    <a:pt x="83" y="65"/>
                  </a:cubicBezTo>
                  <a:cubicBezTo>
                    <a:pt x="83" y="65"/>
                    <a:pt x="84" y="65"/>
                    <a:pt x="84" y="6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7" name="Uganda"/>
            <p:cNvSpPr>
              <a:spLocks/>
            </p:cNvSpPr>
            <p:nvPr/>
          </p:nvSpPr>
          <p:spPr bwMode="auto">
            <a:xfrm>
              <a:off x="6829044" y="4496943"/>
              <a:ext cx="190993" cy="224992"/>
            </a:xfrm>
            <a:custGeom>
              <a:avLst/>
              <a:gdLst/>
              <a:ahLst/>
              <a:cxnLst>
                <a:cxn ang="0">
                  <a:pos x="52" y="22"/>
                </a:cxn>
                <a:cxn ang="0">
                  <a:pos x="52" y="18"/>
                </a:cxn>
                <a:cxn ang="0">
                  <a:pos x="50" y="15"/>
                </a:cxn>
                <a:cxn ang="0">
                  <a:pos x="47" y="10"/>
                </a:cxn>
                <a:cxn ang="0">
                  <a:pos x="47" y="5"/>
                </a:cxn>
                <a:cxn ang="0">
                  <a:pos x="45" y="4"/>
                </a:cxn>
                <a:cxn ang="0">
                  <a:pos x="44" y="2"/>
                </a:cxn>
                <a:cxn ang="0">
                  <a:pos x="39" y="5"/>
                </a:cxn>
                <a:cxn ang="0">
                  <a:pos x="32" y="4"/>
                </a:cxn>
                <a:cxn ang="0">
                  <a:pos x="25" y="7"/>
                </a:cxn>
                <a:cxn ang="0">
                  <a:pos x="21" y="5"/>
                </a:cxn>
                <a:cxn ang="0">
                  <a:pos x="13" y="8"/>
                </a:cxn>
                <a:cxn ang="0">
                  <a:pos x="12" y="13"/>
                </a:cxn>
                <a:cxn ang="0">
                  <a:pos x="12" y="19"/>
                </a:cxn>
                <a:cxn ang="0">
                  <a:pos x="14" y="20"/>
                </a:cxn>
                <a:cxn ang="0">
                  <a:pos x="17" y="23"/>
                </a:cxn>
                <a:cxn ang="0">
                  <a:pos x="8" y="33"/>
                </a:cxn>
                <a:cxn ang="0">
                  <a:pos x="7" y="35"/>
                </a:cxn>
                <a:cxn ang="0">
                  <a:pos x="3" y="43"/>
                </a:cxn>
                <a:cxn ang="0">
                  <a:pos x="1" y="50"/>
                </a:cxn>
                <a:cxn ang="0">
                  <a:pos x="1" y="55"/>
                </a:cxn>
                <a:cxn ang="0">
                  <a:pos x="1" y="61"/>
                </a:cxn>
                <a:cxn ang="0">
                  <a:pos x="4" y="62"/>
                </a:cxn>
                <a:cxn ang="0">
                  <a:pos x="7" y="60"/>
                </a:cxn>
                <a:cxn ang="0">
                  <a:pos x="9" y="58"/>
                </a:cxn>
                <a:cxn ang="0">
                  <a:pos x="22" y="57"/>
                </a:cxn>
                <a:cxn ang="0">
                  <a:pos x="22" y="53"/>
                </a:cxn>
                <a:cxn ang="0">
                  <a:pos x="24" y="50"/>
                </a:cxn>
                <a:cxn ang="0">
                  <a:pos x="24" y="47"/>
                </a:cxn>
                <a:cxn ang="0">
                  <a:pos x="27" y="47"/>
                </a:cxn>
                <a:cxn ang="0">
                  <a:pos x="28" y="47"/>
                </a:cxn>
                <a:cxn ang="0">
                  <a:pos x="28" y="46"/>
                </a:cxn>
                <a:cxn ang="0">
                  <a:pos x="30" y="46"/>
                </a:cxn>
                <a:cxn ang="0">
                  <a:pos x="30" y="44"/>
                </a:cxn>
                <a:cxn ang="0">
                  <a:pos x="31" y="44"/>
                </a:cxn>
                <a:cxn ang="0">
                  <a:pos x="31" y="45"/>
                </a:cxn>
                <a:cxn ang="0">
                  <a:pos x="33" y="44"/>
                </a:cxn>
                <a:cxn ang="0">
                  <a:pos x="34" y="44"/>
                </a:cxn>
                <a:cxn ang="0">
                  <a:pos x="36" y="42"/>
                </a:cxn>
                <a:cxn ang="0">
                  <a:pos x="37" y="41"/>
                </a:cxn>
                <a:cxn ang="0">
                  <a:pos x="37" y="42"/>
                </a:cxn>
                <a:cxn ang="0">
                  <a:pos x="38" y="43"/>
                </a:cxn>
                <a:cxn ang="0">
                  <a:pos x="39" y="44"/>
                </a:cxn>
                <a:cxn ang="0">
                  <a:pos x="40" y="43"/>
                </a:cxn>
                <a:cxn ang="0">
                  <a:pos x="41" y="44"/>
                </a:cxn>
                <a:cxn ang="0">
                  <a:pos x="42" y="44"/>
                </a:cxn>
                <a:cxn ang="0">
                  <a:pos x="45" y="41"/>
                </a:cxn>
                <a:cxn ang="0">
                  <a:pos x="46" y="38"/>
                </a:cxn>
                <a:cxn ang="0">
                  <a:pos x="50" y="33"/>
                </a:cxn>
                <a:cxn ang="0">
                  <a:pos x="52" y="31"/>
                </a:cxn>
                <a:cxn ang="0">
                  <a:pos x="53" y="27"/>
                </a:cxn>
              </a:cxnLst>
              <a:rect l="0" t="0" r="r" b="b"/>
              <a:pathLst>
                <a:path w="53" h="62">
                  <a:moveTo>
                    <a:pt x="53" y="25"/>
                  </a:moveTo>
                  <a:cubicBezTo>
                    <a:pt x="53" y="24"/>
                    <a:pt x="53" y="24"/>
                    <a:pt x="53" y="23"/>
                  </a:cubicBezTo>
                  <a:cubicBezTo>
                    <a:pt x="53" y="23"/>
                    <a:pt x="53" y="22"/>
                    <a:pt x="52" y="22"/>
                  </a:cubicBezTo>
                  <a:cubicBezTo>
                    <a:pt x="52" y="21"/>
                    <a:pt x="52" y="20"/>
                    <a:pt x="52" y="19"/>
                  </a:cubicBezTo>
                  <a:cubicBezTo>
                    <a:pt x="53" y="19"/>
                    <a:pt x="52" y="19"/>
                    <a:pt x="52" y="19"/>
                  </a:cubicBezTo>
                  <a:cubicBezTo>
                    <a:pt x="52" y="18"/>
                    <a:pt x="52" y="18"/>
                    <a:pt x="52" y="18"/>
                  </a:cubicBezTo>
                  <a:cubicBezTo>
                    <a:pt x="52" y="18"/>
                    <a:pt x="52" y="18"/>
                    <a:pt x="52" y="18"/>
                  </a:cubicBezTo>
                  <a:cubicBezTo>
                    <a:pt x="51" y="17"/>
                    <a:pt x="51" y="16"/>
                    <a:pt x="51" y="15"/>
                  </a:cubicBezTo>
                  <a:cubicBezTo>
                    <a:pt x="51" y="15"/>
                    <a:pt x="50" y="15"/>
                    <a:pt x="50" y="15"/>
                  </a:cubicBezTo>
                  <a:cubicBezTo>
                    <a:pt x="50" y="15"/>
                    <a:pt x="49" y="14"/>
                    <a:pt x="49" y="14"/>
                  </a:cubicBezTo>
                  <a:cubicBezTo>
                    <a:pt x="49" y="13"/>
                    <a:pt x="49" y="12"/>
                    <a:pt x="48" y="12"/>
                  </a:cubicBezTo>
                  <a:cubicBezTo>
                    <a:pt x="48" y="11"/>
                    <a:pt x="48" y="11"/>
                    <a:pt x="47" y="10"/>
                  </a:cubicBezTo>
                  <a:cubicBezTo>
                    <a:pt x="47" y="9"/>
                    <a:pt x="47" y="8"/>
                    <a:pt x="48" y="8"/>
                  </a:cubicBezTo>
                  <a:cubicBezTo>
                    <a:pt x="48" y="7"/>
                    <a:pt x="48" y="6"/>
                    <a:pt x="47" y="6"/>
                  </a:cubicBezTo>
                  <a:cubicBezTo>
                    <a:pt x="47" y="6"/>
                    <a:pt x="47" y="5"/>
                    <a:pt x="47" y="5"/>
                  </a:cubicBezTo>
                  <a:cubicBezTo>
                    <a:pt x="47" y="5"/>
                    <a:pt x="46" y="6"/>
                    <a:pt x="46" y="5"/>
                  </a:cubicBezTo>
                  <a:cubicBezTo>
                    <a:pt x="46" y="5"/>
                    <a:pt x="45" y="4"/>
                    <a:pt x="45" y="5"/>
                  </a:cubicBezTo>
                  <a:cubicBezTo>
                    <a:pt x="45" y="5"/>
                    <a:pt x="45" y="4"/>
                    <a:pt x="45" y="4"/>
                  </a:cubicBezTo>
                  <a:cubicBezTo>
                    <a:pt x="45" y="4"/>
                    <a:pt x="46" y="4"/>
                    <a:pt x="45" y="4"/>
                  </a:cubicBezTo>
                  <a:cubicBezTo>
                    <a:pt x="45" y="4"/>
                    <a:pt x="44" y="4"/>
                    <a:pt x="44" y="3"/>
                  </a:cubicBezTo>
                  <a:cubicBezTo>
                    <a:pt x="44" y="3"/>
                    <a:pt x="44" y="2"/>
                    <a:pt x="44" y="2"/>
                  </a:cubicBezTo>
                  <a:cubicBezTo>
                    <a:pt x="44" y="1"/>
                    <a:pt x="44" y="0"/>
                    <a:pt x="43" y="0"/>
                  </a:cubicBezTo>
                  <a:cubicBezTo>
                    <a:pt x="42" y="1"/>
                    <a:pt x="41" y="2"/>
                    <a:pt x="41" y="3"/>
                  </a:cubicBezTo>
                  <a:cubicBezTo>
                    <a:pt x="40" y="3"/>
                    <a:pt x="39" y="4"/>
                    <a:pt x="39" y="5"/>
                  </a:cubicBezTo>
                  <a:cubicBezTo>
                    <a:pt x="38" y="5"/>
                    <a:pt x="37" y="5"/>
                    <a:pt x="37" y="5"/>
                  </a:cubicBezTo>
                  <a:cubicBezTo>
                    <a:pt x="36" y="5"/>
                    <a:pt x="35" y="5"/>
                    <a:pt x="34" y="4"/>
                  </a:cubicBezTo>
                  <a:cubicBezTo>
                    <a:pt x="34" y="3"/>
                    <a:pt x="33" y="4"/>
                    <a:pt x="32" y="4"/>
                  </a:cubicBezTo>
                  <a:cubicBezTo>
                    <a:pt x="31" y="5"/>
                    <a:pt x="30" y="5"/>
                    <a:pt x="29" y="5"/>
                  </a:cubicBezTo>
                  <a:cubicBezTo>
                    <a:pt x="28" y="5"/>
                    <a:pt x="26" y="6"/>
                    <a:pt x="26" y="7"/>
                  </a:cubicBezTo>
                  <a:cubicBezTo>
                    <a:pt x="26" y="8"/>
                    <a:pt x="25" y="7"/>
                    <a:pt x="25" y="7"/>
                  </a:cubicBezTo>
                  <a:cubicBezTo>
                    <a:pt x="24" y="6"/>
                    <a:pt x="23" y="7"/>
                    <a:pt x="23" y="6"/>
                  </a:cubicBezTo>
                  <a:cubicBezTo>
                    <a:pt x="23" y="6"/>
                    <a:pt x="23" y="5"/>
                    <a:pt x="22" y="4"/>
                  </a:cubicBezTo>
                  <a:cubicBezTo>
                    <a:pt x="22" y="4"/>
                    <a:pt x="21" y="5"/>
                    <a:pt x="21" y="5"/>
                  </a:cubicBezTo>
                  <a:cubicBezTo>
                    <a:pt x="20" y="6"/>
                    <a:pt x="20" y="6"/>
                    <a:pt x="19" y="6"/>
                  </a:cubicBezTo>
                  <a:cubicBezTo>
                    <a:pt x="18" y="5"/>
                    <a:pt x="17" y="5"/>
                    <a:pt x="17" y="5"/>
                  </a:cubicBezTo>
                  <a:cubicBezTo>
                    <a:pt x="15" y="4"/>
                    <a:pt x="13" y="6"/>
                    <a:pt x="13" y="8"/>
                  </a:cubicBezTo>
                  <a:cubicBezTo>
                    <a:pt x="13" y="8"/>
                    <a:pt x="13" y="8"/>
                    <a:pt x="13" y="8"/>
                  </a:cubicBezTo>
                  <a:cubicBezTo>
                    <a:pt x="14" y="8"/>
                    <a:pt x="13" y="10"/>
                    <a:pt x="13" y="10"/>
                  </a:cubicBezTo>
                  <a:cubicBezTo>
                    <a:pt x="12" y="11"/>
                    <a:pt x="12" y="12"/>
                    <a:pt x="12" y="13"/>
                  </a:cubicBezTo>
                  <a:cubicBezTo>
                    <a:pt x="12" y="13"/>
                    <a:pt x="13" y="14"/>
                    <a:pt x="13" y="14"/>
                  </a:cubicBezTo>
                  <a:cubicBezTo>
                    <a:pt x="13" y="15"/>
                    <a:pt x="13" y="16"/>
                    <a:pt x="12" y="17"/>
                  </a:cubicBezTo>
                  <a:cubicBezTo>
                    <a:pt x="12" y="17"/>
                    <a:pt x="12" y="18"/>
                    <a:pt x="12" y="19"/>
                  </a:cubicBezTo>
                  <a:cubicBezTo>
                    <a:pt x="11" y="20"/>
                    <a:pt x="12" y="19"/>
                    <a:pt x="13" y="20"/>
                  </a:cubicBezTo>
                  <a:cubicBezTo>
                    <a:pt x="13" y="20"/>
                    <a:pt x="13" y="21"/>
                    <a:pt x="13" y="21"/>
                  </a:cubicBezTo>
                  <a:cubicBezTo>
                    <a:pt x="14" y="20"/>
                    <a:pt x="14" y="20"/>
                    <a:pt x="14" y="20"/>
                  </a:cubicBezTo>
                  <a:cubicBezTo>
                    <a:pt x="15" y="20"/>
                    <a:pt x="15" y="21"/>
                    <a:pt x="16" y="21"/>
                  </a:cubicBezTo>
                  <a:cubicBezTo>
                    <a:pt x="16" y="21"/>
                    <a:pt x="16" y="22"/>
                    <a:pt x="17" y="22"/>
                  </a:cubicBezTo>
                  <a:cubicBezTo>
                    <a:pt x="17" y="22"/>
                    <a:pt x="17" y="22"/>
                    <a:pt x="17" y="23"/>
                  </a:cubicBezTo>
                  <a:cubicBezTo>
                    <a:pt x="17" y="24"/>
                    <a:pt x="16" y="25"/>
                    <a:pt x="15" y="26"/>
                  </a:cubicBezTo>
                  <a:cubicBezTo>
                    <a:pt x="14" y="28"/>
                    <a:pt x="12" y="29"/>
                    <a:pt x="11" y="30"/>
                  </a:cubicBezTo>
                  <a:cubicBezTo>
                    <a:pt x="10" y="31"/>
                    <a:pt x="10" y="33"/>
                    <a:pt x="8" y="33"/>
                  </a:cubicBezTo>
                  <a:cubicBezTo>
                    <a:pt x="8" y="33"/>
                    <a:pt x="8" y="33"/>
                    <a:pt x="8" y="34"/>
                  </a:cubicBezTo>
                  <a:cubicBezTo>
                    <a:pt x="8" y="34"/>
                    <a:pt x="7" y="33"/>
                    <a:pt x="7" y="33"/>
                  </a:cubicBezTo>
                  <a:cubicBezTo>
                    <a:pt x="7" y="34"/>
                    <a:pt x="7" y="35"/>
                    <a:pt x="7" y="35"/>
                  </a:cubicBezTo>
                  <a:cubicBezTo>
                    <a:pt x="7" y="37"/>
                    <a:pt x="5" y="36"/>
                    <a:pt x="4" y="37"/>
                  </a:cubicBezTo>
                  <a:cubicBezTo>
                    <a:pt x="4" y="39"/>
                    <a:pt x="5" y="40"/>
                    <a:pt x="4" y="42"/>
                  </a:cubicBezTo>
                  <a:cubicBezTo>
                    <a:pt x="3" y="42"/>
                    <a:pt x="3" y="43"/>
                    <a:pt x="3" y="43"/>
                  </a:cubicBezTo>
                  <a:cubicBezTo>
                    <a:pt x="3" y="44"/>
                    <a:pt x="3" y="44"/>
                    <a:pt x="2" y="45"/>
                  </a:cubicBezTo>
                  <a:cubicBezTo>
                    <a:pt x="2" y="45"/>
                    <a:pt x="2" y="46"/>
                    <a:pt x="2" y="47"/>
                  </a:cubicBezTo>
                  <a:cubicBezTo>
                    <a:pt x="2" y="48"/>
                    <a:pt x="1" y="49"/>
                    <a:pt x="1" y="50"/>
                  </a:cubicBezTo>
                  <a:cubicBezTo>
                    <a:pt x="1" y="50"/>
                    <a:pt x="1" y="51"/>
                    <a:pt x="1" y="52"/>
                  </a:cubicBezTo>
                  <a:cubicBezTo>
                    <a:pt x="1" y="52"/>
                    <a:pt x="1" y="53"/>
                    <a:pt x="1" y="53"/>
                  </a:cubicBezTo>
                  <a:cubicBezTo>
                    <a:pt x="1" y="54"/>
                    <a:pt x="1" y="55"/>
                    <a:pt x="1" y="55"/>
                  </a:cubicBezTo>
                  <a:cubicBezTo>
                    <a:pt x="1" y="55"/>
                    <a:pt x="1" y="56"/>
                    <a:pt x="1" y="56"/>
                  </a:cubicBezTo>
                  <a:cubicBezTo>
                    <a:pt x="1" y="56"/>
                    <a:pt x="1" y="56"/>
                    <a:pt x="0" y="56"/>
                  </a:cubicBezTo>
                  <a:cubicBezTo>
                    <a:pt x="0" y="58"/>
                    <a:pt x="1" y="60"/>
                    <a:pt x="1" y="61"/>
                  </a:cubicBezTo>
                  <a:cubicBezTo>
                    <a:pt x="1" y="61"/>
                    <a:pt x="2" y="61"/>
                    <a:pt x="2" y="61"/>
                  </a:cubicBezTo>
                  <a:cubicBezTo>
                    <a:pt x="3" y="61"/>
                    <a:pt x="3" y="61"/>
                    <a:pt x="3" y="61"/>
                  </a:cubicBezTo>
                  <a:cubicBezTo>
                    <a:pt x="4" y="61"/>
                    <a:pt x="3" y="62"/>
                    <a:pt x="4" y="62"/>
                  </a:cubicBezTo>
                  <a:cubicBezTo>
                    <a:pt x="5" y="62"/>
                    <a:pt x="5" y="62"/>
                    <a:pt x="5" y="62"/>
                  </a:cubicBezTo>
                  <a:cubicBezTo>
                    <a:pt x="6" y="61"/>
                    <a:pt x="6" y="61"/>
                    <a:pt x="6" y="61"/>
                  </a:cubicBezTo>
                  <a:cubicBezTo>
                    <a:pt x="6" y="61"/>
                    <a:pt x="6" y="60"/>
                    <a:pt x="7" y="60"/>
                  </a:cubicBezTo>
                  <a:cubicBezTo>
                    <a:pt x="7" y="60"/>
                    <a:pt x="7" y="60"/>
                    <a:pt x="7" y="60"/>
                  </a:cubicBezTo>
                  <a:cubicBezTo>
                    <a:pt x="7" y="60"/>
                    <a:pt x="8" y="59"/>
                    <a:pt x="8" y="59"/>
                  </a:cubicBezTo>
                  <a:cubicBezTo>
                    <a:pt x="8" y="59"/>
                    <a:pt x="8" y="58"/>
                    <a:pt x="9" y="58"/>
                  </a:cubicBezTo>
                  <a:cubicBezTo>
                    <a:pt x="9" y="58"/>
                    <a:pt x="9" y="58"/>
                    <a:pt x="10" y="58"/>
                  </a:cubicBezTo>
                  <a:cubicBezTo>
                    <a:pt x="11" y="58"/>
                    <a:pt x="11" y="57"/>
                    <a:pt x="13" y="57"/>
                  </a:cubicBezTo>
                  <a:cubicBezTo>
                    <a:pt x="16" y="57"/>
                    <a:pt x="19" y="57"/>
                    <a:pt x="22" y="57"/>
                  </a:cubicBezTo>
                  <a:cubicBezTo>
                    <a:pt x="22" y="57"/>
                    <a:pt x="22" y="56"/>
                    <a:pt x="22" y="56"/>
                  </a:cubicBezTo>
                  <a:cubicBezTo>
                    <a:pt x="21" y="56"/>
                    <a:pt x="21" y="56"/>
                    <a:pt x="21" y="55"/>
                  </a:cubicBezTo>
                  <a:cubicBezTo>
                    <a:pt x="21" y="55"/>
                    <a:pt x="22" y="54"/>
                    <a:pt x="22" y="53"/>
                  </a:cubicBezTo>
                  <a:cubicBezTo>
                    <a:pt x="22" y="53"/>
                    <a:pt x="22" y="52"/>
                    <a:pt x="22" y="52"/>
                  </a:cubicBezTo>
                  <a:cubicBezTo>
                    <a:pt x="23" y="52"/>
                    <a:pt x="23" y="51"/>
                    <a:pt x="23" y="51"/>
                  </a:cubicBezTo>
                  <a:cubicBezTo>
                    <a:pt x="23" y="51"/>
                    <a:pt x="24" y="49"/>
                    <a:pt x="24" y="50"/>
                  </a:cubicBezTo>
                  <a:cubicBezTo>
                    <a:pt x="24" y="49"/>
                    <a:pt x="24" y="48"/>
                    <a:pt x="23" y="48"/>
                  </a:cubicBezTo>
                  <a:cubicBezTo>
                    <a:pt x="24" y="47"/>
                    <a:pt x="24" y="47"/>
                    <a:pt x="25" y="47"/>
                  </a:cubicBezTo>
                  <a:cubicBezTo>
                    <a:pt x="25" y="47"/>
                    <a:pt x="24" y="47"/>
                    <a:pt x="24" y="47"/>
                  </a:cubicBezTo>
                  <a:cubicBezTo>
                    <a:pt x="25" y="46"/>
                    <a:pt x="25" y="47"/>
                    <a:pt x="26" y="47"/>
                  </a:cubicBezTo>
                  <a:cubicBezTo>
                    <a:pt x="26" y="47"/>
                    <a:pt x="26" y="46"/>
                    <a:pt x="26" y="46"/>
                  </a:cubicBezTo>
                  <a:cubicBezTo>
                    <a:pt x="26" y="46"/>
                    <a:pt x="26" y="47"/>
                    <a:pt x="27" y="47"/>
                  </a:cubicBezTo>
                  <a:cubicBezTo>
                    <a:pt x="27" y="47"/>
                    <a:pt x="27" y="46"/>
                    <a:pt x="27" y="46"/>
                  </a:cubicBezTo>
                  <a:cubicBezTo>
                    <a:pt x="27" y="46"/>
                    <a:pt x="27" y="46"/>
                    <a:pt x="27" y="46"/>
                  </a:cubicBezTo>
                  <a:cubicBezTo>
                    <a:pt x="27" y="46"/>
                    <a:pt x="28" y="46"/>
                    <a:pt x="28" y="47"/>
                  </a:cubicBezTo>
                  <a:cubicBezTo>
                    <a:pt x="28" y="46"/>
                    <a:pt x="28" y="46"/>
                    <a:pt x="28" y="46"/>
                  </a:cubicBezTo>
                  <a:cubicBezTo>
                    <a:pt x="28" y="45"/>
                    <a:pt x="28" y="45"/>
                    <a:pt x="28" y="45"/>
                  </a:cubicBezTo>
                  <a:cubicBezTo>
                    <a:pt x="29" y="45"/>
                    <a:pt x="28" y="46"/>
                    <a:pt x="28" y="46"/>
                  </a:cubicBezTo>
                  <a:cubicBezTo>
                    <a:pt x="29" y="46"/>
                    <a:pt x="29" y="45"/>
                    <a:pt x="29" y="45"/>
                  </a:cubicBezTo>
                  <a:cubicBezTo>
                    <a:pt x="29" y="45"/>
                    <a:pt x="29" y="46"/>
                    <a:pt x="29" y="46"/>
                  </a:cubicBezTo>
                  <a:cubicBezTo>
                    <a:pt x="29" y="45"/>
                    <a:pt x="30" y="46"/>
                    <a:pt x="30" y="46"/>
                  </a:cubicBezTo>
                  <a:cubicBezTo>
                    <a:pt x="30" y="45"/>
                    <a:pt x="29" y="45"/>
                    <a:pt x="29" y="45"/>
                  </a:cubicBezTo>
                  <a:cubicBezTo>
                    <a:pt x="29" y="45"/>
                    <a:pt x="30" y="45"/>
                    <a:pt x="30" y="45"/>
                  </a:cubicBezTo>
                  <a:cubicBezTo>
                    <a:pt x="30" y="45"/>
                    <a:pt x="29" y="44"/>
                    <a:pt x="30" y="44"/>
                  </a:cubicBezTo>
                  <a:cubicBezTo>
                    <a:pt x="30" y="44"/>
                    <a:pt x="30" y="43"/>
                    <a:pt x="30" y="43"/>
                  </a:cubicBezTo>
                  <a:cubicBezTo>
                    <a:pt x="31" y="43"/>
                    <a:pt x="30" y="44"/>
                    <a:pt x="30" y="44"/>
                  </a:cubicBezTo>
                  <a:cubicBezTo>
                    <a:pt x="30" y="44"/>
                    <a:pt x="30" y="44"/>
                    <a:pt x="31" y="44"/>
                  </a:cubicBezTo>
                  <a:cubicBezTo>
                    <a:pt x="31" y="44"/>
                    <a:pt x="31" y="45"/>
                    <a:pt x="31" y="44"/>
                  </a:cubicBezTo>
                  <a:cubicBezTo>
                    <a:pt x="32" y="45"/>
                    <a:pt x="31" y="45"/>
                    <a:pt x="31" y="45"/>
                  </a:cubicBezTo>
                  <a:cubicBezTo>
                    <a:pt x="30" y="46"/>
                    <a:pt x="31" y="45"/>
                    <a:pt x="31" y="45"/>
                  </a:cubicBezTo>
                  <a:cubicBezTo>
                    <a:pt x="31" y="45"/>
                    <a:pt x="32" y="45"/>
                    <a:pt x="32" y="45"/>
                  </a:cubicBezTo>
                  <a:cubicBezTo>
                    <a:pt x="32" y="45"/>
                    <a:pt x="32" y="45"/>
                    <a:pt x="32" y="45"/>
                  </a:cubicBezTo>
                  <a:cubicBezTo>
                    <a:pt x="32" y="45"/>
                    <a:pt x="33" y="45"/>
                    <a:pt x="33" y="44"/>
                  </a:cubicBezTo>
                  <a:cubicBezTo>
                    <a:pt x="33" y="45"/>
                    <a:pt x="32" y="45"/>
                    <a:pt x="33" y="45"/>
                  </a:cubicBezTo>
                  <a:cubicBezTo>
                    <a:pt x="34" y="45"/>
                    <a:pt x="34" y="45"/>
                    <a:pt x="34" y="45"/>
                  </a:cubicBezTo>
                  <a:cubicBezTo>
                    <a:pt x="35" y="44"/>
                    <a:pt x="34" y="44"/>
                    <a:pt x="34" y="44"/>
                  </a:cubicBezTo>
                  <a:cubicBezTo>
                    <a:pt x="35" y="43"/>
                    <a:pt x="35" y="44"/>
                    <a:pt x="35" y="44"/>
                  </a:cubicBezTo>
                  <a:cubicBezTo>
                    <a:pt x="35" y="44"/>
                    <a:pt x="35" y="43"/>
                    <a:pt x="35" y="43"/>
                  </a:cubicBezTo>
                  <a:cubicBezTo>
                    <a:pt x="35" y="43"/>
                    <a:pt x="36" y="43"/>
                    <a:pt x="36" y="42"/>
                  </a:cubicBezTo>
                  <a:cubicBezTo>
                    <a:pt x="37" y="42"/>
                    <a:pt x="36" y="42"/>
                    <a:pt x="36" y="42"/>
                  </a:cubicBezTo>
                  <a:cubicBezTo>
                    <a:pt x="36" y="42"/>
                    <a:pt x="36" y="41"/>
                    <a:pt x="36" y="41"/>
                  </a:cubicBezTo>
                  <a:cubicBezTo>
                    <a:pt x="37" y="41"/>
                    <a:pt x="37" y="42"/>
                    <a:pt x="37" y="41"/>
                  </a:cubicBezTo>
                  <a:cubicBezTo>
                    <a:pt x="37" y="41"/>
                    <a:pt x="37" y="41"/>
                    <a:pt x="37" y="41"/>
                  </a:cubicBezTo>
                  <a:cubicBezTo>
                    <a:pt x="37" y="41"/>
                    <a:pt x="37" y="42"/>
                    <a:pt x="37" y="42"/>
                  </a:cubicBezTo>
                  <a:cubicBezTo>
                    <a:pt x="37" y="42"/>
                    <a:pt x="37" y="42"/>
                    <a:pt x="37" y="42"/>
                  </a:cubicBezTo>
                  <a:cubicBezTo>
                    <a:pt x="37" y="42"/>
                    <a:pt x="38" y="43"/>
                    <a:pt x="38" y="43"/>
                  </a:cubicBezTo>
                  <a:cubicBezTo>
                    <a:pt x="38" y="42"/>
                    <a:pt x="39" y="43"/>
                    <a:pt x="39" y="43"/>
                  </a:cubicBezTo>
                  <a:cubicBezTo>
                    <a:pt x="39" y="43"/>
                    <a:pt x="38" y="43"/>
                    <a:pt x="38" y="43"/>
                  </a:cubicBezTo>
                  <a:cubicBezTo>
                    <a:pt x="38" y="43"/>
                    <a:pt x="38" y="43"/>
                    <a:pt x="38" y="44"/>
                  </a:cubicBezTo>
                  <a:cubicBezTo>
                    <a:pt x="38" y="44"/>
                    <a:pt x="38" y="44"/>
                    <a:pt x="39" y="44"/>
                  </a:cubicBezTo>
                  <a:cubicBezTo>
                    <a:pt x="38" y="44"/>
                    <a:pt x="38" y="44"/>
                    <a:pt x="39" y="44"/>
                  </a:cubicBezTo>
                  <a:cubicBezTo>
                    <a:pt x="39" y="44"/>
                    <a:pt x="39" y="44"/>
                    <a:pt x="39" y="44"/>
                  </a:cubicBezTo>
                  <a:cubicBezTo>
                    <a:pt x="39" y="44"/>
                    <a:pt x="39" y="44"/>
                    <a:pt x="39" y="44"/>
                  </a:cubicBezTo>
                  <a:cubicBezTo>
                    <a:pt x="39" y="45"/>
                    <a:pt x="40" y="44"/>
                    <a:pt x="40" y="43"/>
                  </a:cubicBezTo>
                  <a:cubicBezTo>
                    <a:pt x="40" y="43"/>
                    <a:pt x="40" y="43"/>
                    <a:pt x="41" y="43"/>
                  </a:cubicBezTo>
                  <a:cubicBezTo>
                    <a:pt x="41" y="43"/>
                    <a:pt x="40" y="43"/>
                    <a:pt x="41" y="43"/>
                  </a:cubicBezTo>
                  <a:cubicBezTo>
                    <a:pt x="41" y="44"/>
                    <a:pt x="41" y="44"/>
                    <a:pt x="41" y="44"/>
                  </a:cubicBezTo>
                  <a:cubicBezTo>
                    <a:pt x="41" y="44"/>
                    <a:pt x="41" y="44"/>
                    <a:pt x="41" y="44"/>
                  </a:cubicBezTo>
                  <a:cubicBezTo>
                    <a:pt x="42" y="44"/>
                    <a:pt x="41" y="44"/>
                    <a:pt x="42" y="45"/>
                  </a:cubicBezTo>
                  <a:cubicBezTo>
                    <a:pt x="42" y="45"/>
                    <a:pt x="42" y="44"/>
                    <a:pt x="42" y="44"/>
                  </a:cubicBezTo>
                  <a:cubicBezTo>
                    <a:pt x="42" y="44"/>
                    <a:pt x="42" y="45"/>
                    <a:pt x="43" y="44"/>
                  </a:cubicBezTo>
                  <a:cubicBezTo>
                    <a:pt x="43" y="44"/>
                    <a:pt x="43" y="43"/>
                    <a:pt x="43" y="44"/>
                  </a:cubicBezTo>
                  <a:cubicBezTo>
                    <a:pt x="44" y="43"/>
                    <a:pt x="44" y="42"/>
                    <a:pt x="45" y="41"/>
                  </a:cubicBezTo>
                  <a:cubicBezTo>
                    <a:pt x="45" y="41"/>
                    <a:pt x="45" y="40"/>
                    <a:pt x="45" y="40"/>
                  </a:cubicBezTo>
                  <a:cubicBezTo>
                    <a:pt x="45" y="39"/>
                    <a:pt x="46" y="39"/>
                    <a:pt x="46" y="39"/>
                  </a:cubicBezTo>
                  <a:cubicBezTo>
                    <a:pt x="46" y="39"/>
                    <a:pt x="46" y="38"/>
                    <a:pt x="46" y="38"/>
                  </a:cubicBezTo>
                  <a:cubicBezTo>
                    <a:pt x="47" y="38"/>
                    <a:pt x="47" y="38"/>
                    <a:pt x="47" y="37"/>
                  </a:cubicBezTo>
                  <a:cubicBezTo>
                    <a:pt x="48" y="36"/>
                    <a:pt x="48" y="35"/>
                    <a:pt x="49" y="34"/>
                  </a:cubicBezTo>
                  <a:cubicBezTo>
                    <a:pt x="49" y="35"/>
                    <a:pt x="49" y="34"/>
                    <a:pt x="50" y="33"/>
                  </a:cubicBezTo>
                  <a:cubicBezTo>
                    <a:pt x="50" y="33"/>
                    <a:pt x="50" y="33"/>
                    <a:pt x="51" y="33"/>
                  </a:cubicBezTo>
                  <a:cubicBezTo>
                    <a:pt x="51" y="33"/>
                    <a:pt x="52" y="32"/>
                    <a:pt x="51" y="32"/>
                  </a:cubicBezTo>
                  <a:cubicBezTo>
                    <a:pt x="51" y="31"/>
                    <a:pt x="51" y="31"/>
                    <a:pt x="52" y="31"/>
                  </a:cubicBezTo>
                  <a:cubicBezTo>
                    <a:pt x="52" y="30"/>
                    <a:pt x="52" y="30"/>
                    <a:pt x="52" y="29"/>
                  </a:cubicBezTo>
                  <a:cubicBezTo>
                    <a:pt x="52" y="29"/>
                    <a:pt x="53" y="29"/>
                    <a:pt x="53" y="29"/>
                  </a:cubicBezTo>
                  <a:cubicBezTo>
                    <a:pt x="53" y="28"/>
                    <a:pt x="53" y="28"/>
                    <a:pt x="53" y="27"/>
                  </a:cubicBezTo>
                  <a:cubicBezTo>
                    <a:pt x="53" y="26"/>
                    <a:pt x="53" y="25"/>
                    <a:pt x="53" y="2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8" name="Tuvalu"/>
            <p:cNvSpPr>
              <a:spLocks noEditPoints="1"/>
            </p:cNvSpPr>
            <p:nvPr/>
          </p:nvSpPr>
          <p:spPr bwMode="auto">
            <a:xfrm>
              <a:off x="11574865" y="5086922"/>
              <a:ext cx="39999" cy="42998"/>
            </a:xfrm>
            <a:custGeom>
              <a:avLst/>
              <a:gdLst/>
              <a:ahLst/>
              <a:cxnLst>
                <a:cxn ang="0">
                  <a:pos x="3" y="1"/>
                </a:cxn>
                <a:cxn ang="0">
                  <a:pos x="2" y="1"/>
                </a:cxn>
                <a:cxn ang="0">
                  <a:pos x="1" y="2"/>
                </a:cxn>
                <a:cxn ang="0">
                  <a:pos x="1" y="1"/>
                </a:cxn>
                <a:cxn ang="0">
                  <a:pos x="1" y="2"/>
                </a:cxn>
                <a:cxn ang="0">
                  <a:pos x="2" y="3"/>
                </a:cxn>
                <a:cxn ang="0">
                  <a:pos x="2" y="2"/>
                </a:cxn>
                <a:cxn ang="0">
                  <a:pos x="3" y="2"/>
                </a:cxn>
                <a:cxn ang="0">
                  <a:pos x="4" y="1"/>
                </a:cxn>
                <a:cxn ang="0">
                  <a:pos x="4" y="1"/>
                </a:cxn>
                <a:cxn ang="0">
                  <a:pos x="3" y="1"/>
                </a:cxn>
                <a:cxn ang="0">
                  <a:pos x="7" y="7"/>
                </a:cxn>
                <a:cxn ang="0">
                  <a:pos x="7" y="7"/>
                </a:cxn>
                <a:cxn ang="0">
                  <a:pos x="7" y="8"/>
                </a:cxn>
                <a:cxn ang="0">
                  <a:pos x="7" y="7"/>
                </a:cxn>
                <a:cxn ang="0">
                  <a:pos x="10" y="10"/>
                </a:cxn>
                <a:cxn ang="0">
                  <a:pos x="9" y="11"/>
                </a:cxn>
                <a:cxn ang="0">
                  <a:pos x="10" y="12"/>
                </a:cxn>
                <a:cxn ang="0">
                  <a:pos x="10" y="11"/>
                </a:cxn>
                <a:cxn ang="0">
                  <a:pos x="10" y="10"/>
                </a:cxn>
              </a:cxnLst>
              <a:rect l="0" t="0" r="r" b="b"/>
              <a:pathLst>
                <a:path w="11" h="12">
                  <a:moveTo>
                    <a:pt x="3" y="1"/>
                  </a:moveTo>
                  <a:cubicBezTo>
                    <a:pt x="3" y="0"/>
                    <a:pt x="2" y="0"/>
                    <a:pt x="2" y="1"/>
                  </a:cubicBezTo>
                  <a:cubicBezTo>
                    <a:pt x="2" y="1"/>
                    <a:pt x="1" y="2"/>
                    <a:pt x="1" y="2"/>
                  </a:cubicBezTo>
                  <a:cubicBezTo>
                    <a:pt x="1" y="2"/>
                    <a:pt x="1" y="1"/>
                    <a:pt x="1" y="1"/>
                  </a:cubicBezTo>
                  <a:cubicBezTo>
                    <a:pt x="0" y="2"/>
                    <a:pt x="1" y="3"/>
                    <a:pt x="1" y="2"/>
                  </a:cubicBezTo>
                  <a:cubicBezTo>
                    <a:pt x="2" y="2"/>
                    <a:pt x="2" y="3"/>
                    <a:pt x="2" y="3"/>
                  </a:cubicBezTo>
                  <a:cubicBezTo>
                    <a:pt x="2" y="2"/>
                    <a:pt x="2" y="2"/>
                    <a:pt x="2" y="2"/>
                  </a:cubicBezTo>
                  <a:cubicBezTo>
                    <a:pt x="3" y="2"/>
                    <a:pt x="3" y="2"/>
                    <a:pt x="3" y="2"/>
                  </a:cubicBezTo>
                  <a:cubicBezTo>
                    <a:pt x="3" y="2"/>
                    <a:pt x="4" y="2"/>
                    <a:pt x="4" y="1"/>
                  </a:cubicBezTo>
                  <a:cubicBezTo>
                    <a:pt x="3" y="2"/>
                    <a:pt x="5" y="1"/>
                    <a:pt x="4" y="1"/>
                  </a:cubicBezTo>
                  <a:cubicBezTo>
                    <a:pt x="4" y="0"/>
                    <a:pt x="3" y="1"/>
                    <a:pt x="3" y="1"/>
                  </a:cubicBezTo>
                  <a:close/>
                  <a:moveTo>
                    <a:pt x="7" y="7"/>
                  </a:moveTo>
                  <a:cubicBezTo>
                    <a:pt x="7" y="8"/>
                    <a:pt x="7" y="8"/>
                    <a:pt x="7" y="7"/>
                  </a:cubicBezTo>
                  <a:cubicBezTo>
                    <a:pt x="7" y="8"/>
                    <a:pt x="7" y="8"/>
                    <a:pt x="7" y="8"/>
                  </a:cubicBezTo>
                  <a:cubicBezTo>
                    <a:pt x="9" y="8"/>
                    <a:pt x="7" y="7"/>
                    <a:pt x="7" y="7"/>
                  </a:cubicBezTo>
                  <a:close/>
                  <a:moveTo>
                    <a:pt x="10" y="10"/>
                  </a:moveTo>
                  <a:cubicBezTo>
                    <a:pt x="10" y="10"/>
                    <a:pt x="9" y="10"/>
                    <a:pt x="9" y="11"/>
                  </a:cubicBezTo>
                  <a:cubicBezTo>
                    <a:pt x="9" y="11"/>
                    <a:pt x="9" y="12"/>
                    <a:pt x="10" y="12"/>
                  </a:cubicBezTo>
                  <a:cubicBezTo>
                    <a:pt x="10" y="12"/>
                    <a:pt x="11" y="11"/>
                    <a:pt x="10" y="11"/>
                  </a:cubicBezTo>
                  <a:cubicBezTo>
                    <a:pt x="10" y="11"/>
                    <a:pt x="10" y="11"/>
                    <a:pt x="10" y="1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69" name="Turks and Caicos Islands (U.K.)"/>
            <p:cNvSpPr>
              <a:spLocks noEditPoints="1"/>
            </p:cNvSpPr>
            <p:nvPr/>
          </p:nvSpPr>
          <p:spPr bwMode="auto">
            <a:xfrm>
              <a:off x="3317176" y="3791970"/>
              <a:ext cx="28999" cy="11000"/>
            </a:xfrm>
            <a:custGeom>
              <a:avLst/>
              <a:gdLst/>
              <a:ahLst/>
              <a:cxnLst>
                <a:cxn ang="0">
                  <a:pos x="4" y="1"/>
                </a:cxn>
                <a:cxn ang="0">
                  <a:pos x="4" y="1"/>
                </a:cxn>
                <a:cxn ang="0">
                  <a:pos x="4" y="1"/>
                </a:cxn>
                <a:cxn ang="0">
                  <a:pos x="4" y="0"/>
                </a:cxn>
                <a:cxn ang="0">
                  <a:pos x="4" y="0"/>
                </a:cxn>
                <a:cxn ang="0">
                  <a:pos x="4" y="1"/>
                </a:cxn>
                <a:cxn ang="0">
                  <a:pos x="1" y="1"/>
                </a:cxn>
                <a:cxn ang="0">
                  <a:pos x="1" y="2"/>
                </a:cxn>
                <a:cxn ang="0">
                  <a:pos x="0" y="1"/>
                </a:cxn>
                <a:cxn ang="0">
                  <a:pos x="0" y="1"/>
                </a:cxn>
                <a:cxn ang="0">
                  <a:pos x="0" y="2"/>
                </a:cxn>
                <a:cxn ang="0">
                  <a:pos x="0" y="2"/>
                </a:cxn>
                <a:cxn ang="0">
                  <a:pos x="0" y="2"/>
                </a:cxn>
                <a:cxn ang="0">
                  <a:pos x="0" y="2"/>
                </a:cxn>
                <a:cxn ang="0">
                  <a:pos x="0" y="2"/>
                </a:cxn>
                <a:cxn ang="0">
                  <a:pos x="0" y="2"/>
                </a:cxn>
                <a:cxn ang="0">
                  <a:pos x="1" y="2"/>
                </a:cxn>
                <a:cxn ang="0">
                  <a:pos x="1" y="1"/>
                </a:cxn>
                <a:cxn ang="0">
                  <a:pos x="8" y="2"/>
                </a:cxn>
                <a:cxn ang="0">
                  <a:pos x="7" y="2"/>
                </a:cxn>
                <a:cxn ang="0">
                  <a:pos x="7" y="3"/>
                </a:cxn>
                <a:cxn ang="0">
                  <a:pos x="8" y="3"/>
                </a:cxn>
                <a:cxn ang="0">
                  <a:pos x="8" y="2"/>
                </a:cxn>
                <a:cxn ang="0">
                  <a:pos x="6" y="2"/>
                </a:cxn>
                <a:cxn ang="0">
                  <a:pos x="6" y="2"/>
                </a:cxn>
                <a:cxn ang="0">
                  <a:pos x="6" y="2"/>
                </a:cxn>
                <a:cxn ang="0">
                  <a:pos x="6" y="2"/>
                </a:cxn>
                <a:cxn ang="0">
                  <a:pos x="6" y="2"/>
                </a:cxn>
                <a:cxn ang="0">
                  <a:pos x="6" y="2"/>
                </a:cxn>
                <a:cxn ang="0">
                  <a:pos x="6" y="2"/>
                </a:cxn>
                <a:cxn ang="0">
                  <a:pos x="5" y="1"/>
                </a:cxn>
                <a:cxn ang="0">
                  <a:pos x="5" y="2"/>
                </a:cxn>
                <a:cxn ang="0">
                  <a:pos x="6" y="2"/>
                </a:cxn>
                <a:cxn ang="0">
                  <a:pos x="6" y="2"/>
                </a:cxn>
                <a:cxn ang="0">
                  <a:pos x="5" y="1"/>
                </a:cxn>
                <a:cxn ang="0">
                  <a:pos x="5" y="1"/>
                </a:cxn>
              </a:cxnLst>
              <a:rect l="0" t="0" r="r" b="b"/>
              <a:pathLst>
                <a:path w="8" h="3">
                  <a:moveTo>
                    <a:pt x="4" y="1"/>
                  </a:moveTo>
                  <a:cubicBezTo>
                    <a:pt x="4" y="1"/>
                    <a:pt x="4" y="1"/>
                    <a:pt x="4" y="1"/>
                  </a:cubicBezTo>
                  <a:cubicBezTo>
                    <a:pt x="4" y="1"/>
                    <a:pt x="4" y="1"/>
                    <a:pt x="4" y="1"/>
                  </a:cubicBezTo>
                  <a:cubicBezTo>
                    <a:pt x="4" y="1"/>
                    <a:pt x="4" y="1"/>
                    <a:pt x="4" y="0"/>
                  </a:cubicBezTo>
                  <a:cubicBezTo>
                    <a:pt x="3" y="1"/>
                    <a:pt x="3" y="0"/>
                    <a:pt x="4" y="0"/>
                  </a:cubicBezTo>
                  <a:cubicBezTo>
                    <a:pt x="4" y="0"/>
                    <a:pt x="4" y="1"/>
                    <a:pt x="4" y="1"/>
                  </a:cubicBezTo>
                  <a:close/>
                  <a:moveTo>
                    <a:pt x="1" y="1"/>
                  </a:moveTo>
                  <a:cubicBezTo>
                    <a:pt x="1" y="2"/>
                    <a:pt x="1" y="2"/>
                    <a:pt x="1" y="2"/>
                  </a:cubicBezTo>
                  <a:cubicBezTo>
                    <a:pt x="1" y="2"/>
                    <a:pt x="0" y="2"/>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2" y="2"/>
                    <a:pt x="2" y="1"/>
                    <a:pt x="1" y="1"/>
                  </a:cubicBezTo>
                  <a:close/>
                  <a:moveTo>
                    <a:pt x="8" y="2"/>
                  </a:moveTo>
                  <a:cubicBezTo>
                    <a:pt x="7" y="2"/>
                    <a:pt x="7" y="2"/>
                    <a:pt x="7" y="2"/>
                  </a:cubicBezTo>
                  <a:cubicBezTo>
                    <a:pt x="7" y="2"/>
                    <a:pt x="7" y="2"/>
                    <a:pt x="7" y="3"/>
                  </a:cubicBezTo>
                  <a:cubicBezTo>
                    <a:pt x="8" y="3"/>
                    <a:pt x="8" y="3"/>
                    <a:pt x="8" y="3"/>
                  </a:cubicBezTo>
                  <a:cubicBezTo>
                    <a:pt x="8" y="3"/>
                    <a:pt x="8" y="3"/>
                    <a:pt x="8" y="2"/>
                  </a:cubicBezTo>
                  <a:close/>
                  <a:moveTo>
                    <a:pt x="6" y="2"/>
                  </a:moveTo>
                  <a:cubicBezTo>
                    <a:pt x="6" y="2"/>
                    <a:pt x="6" y="2"/>
                    <a:pt x="6" y="2"/>
                  </a:cubicBezTo>
                  <a:cubicBezTo>
                    <a:pt x="6" y="2"/>
                    <a:pt x="6" y="2"/>
                    <a:pt x="6" y="2"/>
                  </a:cubicBezTo>
                  <a:cubicBezTo>
                    <a:pt x="6" y="2"/>
                    <a:pt x="6" y="2"/>
                    <a:pt x="6" y="2"/>
                  </a:cubicBezTo>
                  <a:close/>
                  <a:moveTo>
                    <a:pt x="6" y="2"/>
                  </a:moveTo>
                  <a:cubicBezTo>
                    <a:pt x="6" y="2"/>
                    <a:pt x="6" y="2"/>
                    <a:pt x="6" y="2"/>
                  </a:cubicBezTo>
                  <a:cubicBezTo>
                    <a:pt x="6" y="2"/>
                    <a:pt x="6" y="2"/>
                    <a:pt x="6" y="2"/>
                  </a:cubicBezTo>
                  <a:close/>
                  <a:moveTo>
                    <a:pt x="5" y="1"/>
                  </a:moveTo>
                  <a:cubicBezTo>
                    <a:pt x="4" y="1"/>
                    <a:pt x="5" y="2"/>
                    <a:pt x="5" y="2"/>
                  </a:cubicBezTo>
                  <a:cubicBezTo>
                    <a:pt x="5" y="2"/>
                    <a:pt x="6" y="2"/>
                    <a:pt x="6" y="2"/>
                  </a:cubicBezTo>
                  <a:cubicBezTo>
                    <a:pt x="6" y="2"/>
                    <a:pt x="6" y="2"/>
                    <a:pt x="6" y="2"/>
                  </a:cubicBezTo>
                  <a:cubicBezTo>
                    <a:pt x="6" y="1"/>
                    <a:pt x="6" y="1"/>
                    <a:pt x="5" y="1"/>
                  </a:cubicBezTo>
                  <a:cubicBezTo>
                    <a:pt x="5" y="1"/>
                    <a:pt x="5" y="1"/>
                    <a:pt x="5"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0" name="Turkmenistan"/>
            <p:cNvSpPr>
              <a:spLocks noEditPoints="1"/>
            </p:cNvSpPr>
            <p:nvPr/>
          </p:nvSpPr>
          <p:spPr bwMode="auto">
            <a:xfrm>
              <a:off x="7504018" y="2964001"/>
              <a:ext cx="491982" cy="303989"/>
            </a:xfrm>
            <a:custGeom>
              <a:avLst/>
              <a:gdLst/>
              <a:ahLst/>
              <a:cxnLst>
                <a:cxn ang="0">
                  <a:pos x="11" y="41"/>
                </a:cxn>
                <a:cxn ang="0">
                  <a:pos x="135" y="53"/>
                </a:cxn>
                <a:cxn ang="0">
                  <a:pos x="122" y="48"/>
                </a:cxn>
                <a:cxn ang="0">
                  <a:pos x="105" y="38"/>
                </a:cxn>
                <a:cxn ang="0">
                  <a:pos x="91" y="27"/>
                </a:cxn>
                <a:cxn ang="0">
                  <a:pos x="83" y="17"/>
                </a:cxn>
                <a:cxn ang="0">
                  <a:pos x="77" y="17"/>
                </a:cxn>
                <a:cxn ang="0">
                  <a:pos x="69" y="13"/>
                </a:cxn>
                <a:cxn ang="0">
                  <a:pos x="66" y="8"/>
                </a:cxn>
                <a:cxn ang="0">
                  <a:pos x="59" y="5"/>
                </a:cxn>
                <a:cxn ang="0">
                  <a:pos x="52" y="2"/>
                </a:cxn>
                <a:cxn ang="0">
                  <a:pos x="52" y="6"/>
                </a:cxn>
                <a:cxn ang="0">
                  <a:pos x="47" y="4"/>
                </a:cxn>
                <a:cxn ang="0">
                  <a:pos x="41" y="9"/>
                </a:cxn>
                <a:cxn ang="0">
                  <a:pos x="41" y="15"/>
                </a:cxn>
                <a:cxn ang="0">
                  <a:pos x="38" y="17"/>
                </a:cxn>
                <a:cxn ang="0">
                  <a:pos x="22" y="11"/>
                </a:cxn>
                <a:cxn ang="0">
                  <a:pos x="4" y="8"/>
                </a:cxn>
                <a:cxn ang="0">
                  <a:pos x="5" y="18"/>
                </a:cxn>
                <a:cxn ang="0">
                  <a:pos x="4" y="13"/>
                </a:cxn>
                <a:cxn ang="0">
                  <a:pos x="11" y="8"/>
                </a:cxn>
                <a:cxn ang="0">
                  <a:pos x="20" y="18"/>
                </a:cxn>
                <a:cxn ang="0">
                  <a:pos x="22" y="21"/>
                </a:cxn>
                <a:cxn ang="0">
                  <a:pos x="18" y="22"/>
                </a:cxn>
                <a:cxn ang="0">
                  <a:pos x="16" y="23"/>
                </a:cxn>
                <a:cxn ang="0">
                  <a:pos x="12" y="21"/>
                </a:cxn>
                <a:cxn ang="0">
                  <a:pos x="8" y="23"/>
                </a:cxn>
                <a:cxn ang="0">
                  <a:pos x="5" y="23"/>
                </a:cxn>
                <a:cxn ang="0">
                  <a:pos x="6" y="30"/>
                </a:cxn>
                <a:cxn ang="0">
                  <a:pos x="8" y="31"/>
                </a:cxn>
                <a:cxn ang="0">
                  <a:pos x="13" y="32"/>
                </a:cxn>
                <a:cxn ang="0">
                  <a:pos x="14" y="34"/>
                </a:cxn>
                <a:cxn ang="0">
                  <a:pos x="15" y="36"/>
                </a:cxn>
                <a:cxn ang="0">
                  <a:pos x="14" y="35"/>
                </a:cxn>
                <a:cxn ang="0">
                  <a:pos x="12" y="34"/>
                </a:cxn>
                <a:cxn ang="0">
                  <a:pos x="13" y="38"/>
                </a:cxn>
                <a:cxn ang="0">
                  <a:pos x="16" y="41"/>
                </a:cxn>
                <a:cxn ang="0">
                  <a:pos x="19" y="42"/>
                </a:cxn>
                <a:cxn ang="0">
                  <a:pos x="21" y="60"/>
                </a:cxn>
                <a:cxn ang="0">
                  <a:pos x="30" y="54"/>
                </a:cxn>
                <a:cxn ang="0">
                  <a:pos x="41" y="52"/>
                </a:cxn>
                <a:cxn ang="0">
                  <a:pos x="48" y="50"/>
                </a:cxn>
                <a:cxn ang="0">
                  <a:pos x="56" y="54"/>
                </a:cxn>
                <a:cxn ang="0">
                  <a:pos x="63" y="56"/>
                </a:cxn>
                <a:cxn ang="0">
                  <a:pos x="71" y="60"/>
                </a:cxn>
                <a:cxn ang="0">
                  <a:pos x="75" y="62"/>
                </a:cxn>
                <a:cxn ang="0">
                  <a:pos x="84" y="68"/>
                </a:cxn>
                <a:cxn ang="0">
                  <a:pos x="90" y="74"/>
                </a:cxn>
                <a:cxn ang="0">
                  <a:pos x="94" y="80"/>
                </a:cxn>
                <a:cxn ang="0">
                  <a:pos x="104" y="83"/>
                </a:cxn>
                <a:cxn ang="0">
                  <a:pos x="108" y="76"/>
                </a:cxn>
                <a:cxn ang="0">
                  <a:pos x="115" y="74"/>
                </a:cxn>
                <a:cxn ang="0">
                  <a:pos x="120" y="69"/>
                </a:cxn>
                <a:cxn ang="0">
                  <a:pos x="125" y="61"/>
                </a:cxn>
                <a:cxn ang="0">
                  <a:pos x="129" y="58"/>
                </a:cxn>
                <a:cxn ang="0">
                  <a:pos x="134" y="60"/>
                </a:cxn>
              </a:cxnLst>
              <a:rect l="0" t="0" r="r" b="b"/>
              <a:pathLst>
                <a:path w="136" h="84">
                  <a:moveTo>
                    <a:pt x="11" y="44"/>
                  </a:moveTo>
                  <a:cubicBezTo>
                    <a:pt x="11" y="44"/>
                    <a:pt x="11" y="43"/>
                    <a:pt x="11" y="43"/>
                  </a:cubicBezTo>
                  <a:cubicBezTo>
                    <a:pt x="11" y="43"/>
                    <a:pt x="11" y="42"/>
                    <a:pt x="10" y="42"/>
                  </a:cubicBezTo>
                  <a:cubicBezTo>
                    <a:pt x="10" y="42"/>
                    <a:pt x="10" y="42"/>
                    <a:pt x="10" y="41"/>
                  </a:cubicBezTo>
                  <a:cubicBezTo>
                    <a:pt x="10" y="41"/>
                    <a:pt x="11" y="41"/>
                    <a:pt x="11" y="41"/>
                  </a:cubicBezTo>
                  <a:cubicBezTo>
                    <a:pt x="10" y="42"/>
                    <a:pt x="11" y="43"/>
                    <a:pt x="11" y="44"/>
                  </a:cubicBezTo>
                  <a:close/>
                  <a:moveTo>
                    <a:pt x="135" y="58"/>
                  </a:moveTo>
                  <a:cubicBezTo>
                    <a:pt x="135" y="57"/>
                    <a:pt x="135" y="57"/>
                    <a:pt x="135" y="56"/>
                  </a:cubicBezTo>
                  <a:cubicBezTo>
                    <a:pt x="135" y="55"/>
                    <a:pt x="135" y="55"/>
                    <a:pt x="135" y="54"/>
                  </a:cubicBezTo>
                  <a:cubicBezTo>
                    <a:pt x="135" y="53"/>
                    <a:pt x="135" y="53"/>
                    <a:pt x="135" y="53"/>
                  </a:cubicBezTo>
                  <a:cubicBezTo>
                    <a:pt x="134" y="52"/>
                    <a:pt x="133" y="52"/>
                    <a:pt x="133" y="52"/>
                  </a:cubicBezTo>
                  <a:cubicBezTo>
                    <a:pt x="132" y="52"/>
                    <a:pt x="131" y="51"/>
                    <a:pt x="131" y="51"/>
                  </a:cubicBezTo>
                  <a:cubicBezTo>
                    <a:pt x="130" y="50"/>
                    <a:pt x="128" y="49"/>
                    <a:pt x="127" y="50"/>
                  </a:cubicBezTo>
                  <a:cubicBezTo>
                    <a:pt x="126" y="50"/>
                    <a:pt x="126" y="50"/>
                    <a:pt x="125" y="50"/>
                  </a:cubicBezTo>
                  <a:cubicBezTo>
                    <a:pt x="124" y="49"/>
                    <a:pt x="123" y="48"/>
                    <a:pt x="122" y="48"/>
                  </a:cubicBezTo>
                  <a:cubicBezTo>
                    <a:pt x="120" y="47"/>
                    <a:pt x="119" y="46"/>
                    <a:pt x="117" y="45"/>
                  </a:cubicBezTo>
                  <a:cubicBezTo>
                    <a:pt x="116" y="45"/>
                    <a:pt x="114" y="44"/>
                    <a:pt x="113" y="43"/>
                  </a:cubicBezTo>
                  <a:cubicBezTo>
                    <a:pt x="113" y="42"/>
                    <a:pt x="112" y="42"/>
                    <a:pt x="112" y="42"/>
                  </a:cubicBezTo>
                  <a:cubicBezTo>
                    <a:pt x="111" y="42"/>
                    <a:pt x="110" y="42"/>
                    <a:pt x="110" y="42"/>
                  </a:cubicBezTo>
                  <a:cubicBezTo>
                    <a:pt x="108" y="41"/>
                    <a:pt x="106" y="40"/>
                    <a:pt x="105" y="38"/>
                  </a:cubicBezTo>
                  <a:cubicBezTo>
                    <a:pt x="104" y="37"/>
                    <a:pt x="102" y="37"/>
                    <a:pt x="101" y="36"/>
                  </a:cubicBezTo>
                  <a:cubicBezTo>
                    <a:pt x="99" y="35"/>
                    <a:pt x="98" y="34"/>
                    <a:pt x="96" y="33"/>
                  </a:cubicBezTo>
                  <a:cubicBezTo>
                    <a:pt x="95" y="32"/>
                    <a:pt x="93" y="32"/>
                    <a:pt x="93" y="31"/>
                  </a:cubicBezTo>
                  <a:cubicBezTo>
                    <a:pt x="92" y="30"/>
                    <a:pt x="92" y="29"/>
                    <a:pt x="92" y="29"/>
                  </a:cubicBezTo>
                  <a:cubicBezTo>
                    <a:pt x="92" y="28"/>
                    <a:pt x="91" y="27"/>
                    <a:pt x="91" y="27"/>
                  </a:cubicBezTo>
                  <a:cubicBezTo>
                    <a:pt x="91" y="26"/>
                    <a:pt x="90" y="26"/>
                    <a:pt x="90" y="26"/>
                  </a:cubicBezTo>
                  <a:cubicBezTo>
                    <a:pt x="89" y="25"/>
                    <a:pt x="89" y="25"/>
                    <a:pt x="88" y="24"/>
                  </a:cubicBezTo>
                  <a:cubicBezTo>
                    <a:pt x="88" y="24"/>
                    <a:pt x="87" y="23"/>
                    <a:pt x="87" y="22"/>
                  </a:cubicBezTo>
                  <a:cubicBezTo>
                    <a:pt x="86" y="21"/>
                    <a:pt x="86" y="20"/>
                    <a:pt x="86" y="20"/>
                  </a:cubicBezTo>
                  <a:cubicBezTo>
                    <a:pt x="85" y="19"/>
                    <a:pt x="84" y="18"/>
                    <a:pt x="83" y="17"/>
                  </a:cubicBezTo>
                  <a:cubicBezTo>
                    <a:pt x="82" y="17"/>
                    <a:pt x="81" y="17"/>
                    <a:pt x="81" y="17"/>
                  </a:cubicBezTo>
                  <a:cubicBezTo>
                    <a:pt x="80" y="17"/>
                    <a:pt x="80" y="17"/>
                    <a:pt x="80" y="18"/>
                  </a:cubicBezTo>
                  <a:cubicBezTo>
                    <a:pt x="80" y="18"/>
                    <a:pt x="79" y="18"/>
                    <a:pt x="79" y="18"/>
                  </a:cubicBezTo>
                  <a:cubicBezTo>
                    <a:pt x="78" y="18"/>
                    <a:pt x="78" y="17"/>
                    <a:pt x="78" y="17"/>
                  </a:cubicBezTo>
                  <a:cubicBezTo>
                    <a:pt x="77" y="17"/>
                    <a:pt x="77" y="18"/>
                    <a:pt x="77" y="17"/>
                  </a:cubicBezTo>
                  <a:cubicBezTo>
                    <a:pt x="77" y="17"/>
                    <a:pt x="77" y="18"/>
                    <a:pt x="77" y="18"/>
                  </a:cubicBezTo>
                  <a:cubicBezTo>
                    <a:pt x="76" y="17"/>
                    <a:pt x="74" y="17"/>
                    <a:pt x="73" y="17"/>
                  </a:cubicBezTo>
                  <a:cubicBezTo>
                    <a:pt x="72" y="18"/>
                    <a:pt x="71" y="17"/>
                    <a:pt x="69" y="16"/>
                  </a:cubicBezTo>
                  <a:cubicBezTo>
                    <a:pt x="69" y="16"/>
                    <a:pt x="68" y="15"/>
                    <a:pt x="68" y="15"/>
                  </a:cubicBezTo>
                  <a:cubicBezTo>
                    <a:pt x="68" y="14"/>
                    <a:pt x="69" y="14"/>
                    <a:pt x="69" y="13"/>
                  </a:cubicBezTo>
                  <a:cubicBezTo>
                    <a:pt x="69" y="13"/>
                    <a:pt x="66" y="12"/>
                    <a:pt x="68" y="11"/>
                  </a:cubicBezTo>
                  <a:cubicBezTo>
                    <a:pt x="68" y="11"/>
                    <a:pt x="70" y="12"/>
                    <a:pt x="68" y="11"/>
                  </a:cubicBezTo>
                  <a:cubicBezTo>
                    <a:pt x="68" y="10"/>
                    <a:pt x="67" y="10"/>
                    <a:pt x="66" y="10"/>
                  </a:cubicBezTo>
                  <a:cubicBezTo>
                    <a:pt x="65" y="9"/>
                    <a:pt x="66" y="9"/>
                    <a:pt x="66" y="9"/>
                  </a:cubicBezTo>
                  <a:cubicBezTo>
                    <a:pt x="67" y="9"/>
                    <a:pt x="66" y="8"/>
                    <a:pt x="66" y="8"/>
                  </a:cubicBezTo>
                  <a:cubicBezTo>
                    <a:pt x="66" y="7"/>
                    <a:pt x="66" y="7"/>
                    <a:pt x="66" y="7"/>
                  </a:cubicBezTo>
                  <a:cubicBezTo>
                    <a:pt x="66" y="7"/>
                    <a:pt x="65" y="7"/>
                    <a:pt x="65" y="6"/>
                  </a:cubicBezTo>
                  <a:cubicBezTo>
                    <a:pt x="65" y="6"/>
                    <a:pt x="65" y="6"/>
                    <a:pt x="65" y="6"/>
                  </a:cubicBezTo>
                  <a:cubicBezTo>
                    <a:pt x="63" y="5"/>
                    <a:pt x="62" y="6"/>
                    <a:pt x="60" y="6"/>
                  </a:cubicBezTo>
                  <a:cubicBezTo>
                    <a:pt x="60" y="6"/>
                    <a:pt x="59" y="5"/>
                    <a:pt x="59" y="5"/>
                  </a:cubicBezTo>
                  <a:cubicBezTo>
                    <a:pt x="58" y="4"/>
                    <a:pt x="58" y="4"/>
                    <a:pt x="58" y="3"/>
                  </a:cubicBezTo>
                  <a:cubicBezTo>
                    <a:pt x="57" y="3"/>
                    <a:pt x="57" y="3"/>
                    <a:pt x="56" y="3"/>
                  </a:cubicBezTo>
                  <a:cubicBezTo>
                    <a:pt x="55" y="3"/>
                    <a:pt x="54" y="2"/>
                    <a:pt x="54" y="2"/>
                  </a:cubicBezTo>
                  <a:cubicBezTo>
                    <a:pt x="53" y="2"/>
                    <a:pt x="52" y="0"/>
                    <a:pt x="52" y="0"/>
                  </a:cubicBezTo>
                  <a:cubicBezTo>
                    <a:pt x="51" y="1"/>
                    <a:pt x="52" y="2"/>
                    <a:pt x="52" y="2"/>
                  </a:cubicBezTo>
                  <a:cubicBezTo>
                    <a:pt x="51" y="2"/>
                    <a:pt x="50" y="2"/>
                    <a:pt x="50" y="2"/>
                  </a:cubicBezTo>
                  <a:cubicBezTo>
                    <a:pt x="49" y="1"/>
                    <a:pt x="48" y="1"/>
                    <a:pt x="48" y="2"/>
                  </a:cubicBezTo>
                  <a:cubicBezTo>
                    <a:pt x="48" y="3"/>
                    <a:pt x="49" y="3"/>
                    <a:pt x="50" y="3"/>
                  </a:cubicBezTo>
                  <a:cubicBezTo>
                    <a:pt x="50" y="3"/>
                    <a:pt x="51" y="4"/>
                    <a:pt x="51" y="5"/>
                  </a:cubicBezTo>
                  <a:cubicBezTo>
                    <a:pt x="52" y="5"/>
                    <a:pt x="53" y="6"/>
                    <a:pt x="52" y="6"/>
                  </a:cubicBezTo>
                  <a:cubicBezTo>
                    <a:pt x="51" y="6"/>
                    <a:pt x="51" y="5"/>
                    <a:pt x="51" y="5"/>
                  </a:cubicBezTo>
                  <a:cubicBezTo>
                    <a:pt x="51" y="4"/>
                    <a:pt x="50" y="4"/>
                    <a:pt x="50" y="4"/>
                  </a:cubicBezTo>
                  <a:cubicBezTo>
                    <a:pt x="49" y="4"/>
                    <a:pt x="49" y="4"/>
                    <a:pt x="48" y="4"/>
                  </a:cubicBezTo>
                  <a:cubicBezTo>
                    <a:pt x="48" y="4"/>
                    <a:pt x="48" y="3"/>
                    <a:pt x="48" y="4"/>
                  </a:cubicBezTo>
                  <a:cubicBezTo>
                    <a:pt x="47" y="4"/>
                    <a:pt x="47" y="4"/>
                    <a:pt x="47" y="4"/>
                  </a:cubicBezTo>
                  <a:cubicBezTo>
                    <a:pt x="47" y="5"/>
                    <a:pt x="47" y="5"/>
                    <a:pt x="47" y="6"/>
                  </a:cubicBezTo>
                  <a:cubicBezTo>
                    <a:pt x="47" y="6"/>
                    <a:pt x="46" y="6"/>
                    <a:pt x="47" y="7"/>
                  </a:cubicBezTo>
                  <a:cubicBezTo>
                    <a:pt x="47" y="7"/>
                    <a:pt x="45" y="7"/>
                    <a:pt x="45" y="7"/>
                  </a:cubicBezTo>
                  <a:cubicBezTo>
                    <a:pt x="45" y="7"/>
                    <a:pt x="44" y="7"/>
                    <a:pt x="44" y="7"/>
                  </a:cubicBezTo>
                  <a:cubicBezTo>
                    <a:pt x="43" y="7"/>
                    <a:pt x="42" y="8"/>
                    <a:pt x="41" y="9"/>
                  </a:cubicBezTo>
                  <a:cubicBezTo>
                    <a:pt x="41" y="10"/>
                    <a:pt x="40" y="10"/>
                    <a:pt x="40" y="10"/>
                  </a:cubicBezTo>
                  <a:cubicBezTo>
                    <a:pt x="39" y="11"/>
                    <a:pt x="40" y="11"/>
                    <a:pt x="40" y="11"/>
                  </a:cubicBezTo>
                  <a:cubicBezTo>
                    <a:pt x="40" y="12"/>
                    <a:pt x="40" y="12"/>
                    <a:pt x="40" y="13"/>
                  </a:cubicBezTo>
                  <a:cubicBezTo>
                    <a:pt x="40" y="13"/>
                    <a:pt x="41" y="13"/>
                    <a:pt x="41" y="14"/>
                  </a:cubicBezTo>
                  <a:cubicBezTo>
                    <a:pt x="41" y="14"/>
                    <a:pt x="41" y="15"/>
                    <a:pt x="41" y="15"/>
                  </a:cubicBezTo>
                  <a:cubicBezTo>
                    <a:pt x="41" y="15"/>
                    <a:pt x="43" y="16"/>
                    <a:pt x="43" y="16"/>
                  </a:cubicBezTo>
                  <a:cubicBezTo>
                    <a:pt x="43" y="16"/>
                    <a:pt x="42" y="16"/>
                    <a:pt x="42" y="17"/>
                  </a:cubicBezTo>
                  <a:cubicBezTo>
                    <a:pt x="42" y="17"/>
                    <a:pt x="42" y="17"/>
                    <a:pt x="41" y="17"/>
                  </a:cubicBezTo>
                  <a:cubicBezTo>
                    <a:pt x="41" y="17"/>
                    <a:pt x="40" y="17"/>
                    <a:pt x="40" y="17"/>
                  </a:cubicBezTo>
                  <a:cubicBezTo>
                    <a:pt x="39" y="17"/>
                    <a:pt x="39" y="17"/>
                    <a:pt x="38" y="17"/>
                  </a:cubicBezTo>
                  <a:cubicBezTo>
                    <a:pt x="36" y="17"/>
                    <a:pt x="35" y="15"/>
                    <a:pt x="31" y="16"/>
                  </a:cubicBezTo>
                  <a:cubicBezTo>
                    <a:pt x="30" y="17"/>
                    <a:pt x="29" y="17"/>
                    <a:pt x="28" y="17"/>
                  </a:cubicBezTo>
                  <a:cubicBezTo>
                    <a:pt x="27" y="17"/>
                    <a:pt x="27" y="16"/>
                    <a:pt x="26" y="15"/>
                  </a:cubicBezTo>
                  <a:cubicBezTo>
                    <a:pt x="25" y="15"/>
                    <a:pt x="24" y="14"/>
                    <a:pt x="24" y="13"/>
                  </a:cubicBezTo>
                  <a:cubicBezTo>
                    <a:pt x="23" y="12"/>
                    <a:pt x="22" y="12"/>
                    <a:pt x="22" y="11"/>
                  </a:cubicBezTo>
                  <a:cubicBezTo>
                    <a:pt x="21" y="10"/>
                    <a:pt x="21" y="9"/>
                    <a:pt x="20" y="9"/>
                  </a:cubicBezTo>
                  <a:cubicBezTo>
                    <a:pt x="19" y="8"/>
                    <a:pt x="18" y="8"/>
                    <a:pt x="17" y="7"/>
                  </a:cubicBezTo>
                  <a:cubicBezTo>
                    <a:pt x="16" y="7"/>
                    <a:pt x="15" y="6"/>
                    <a:pt x="14" y="5"/>
                  </a:cubicBezTo>
                  <a:cubicBezTo>
                    <a:pt x="13" y="5"/>
                    <a:pt x="12" y="5"/>
                    <a:pt x="11" y="6"/>
                  </a:cubicBezTo>
                  <a:cubicBezTo>
                    <a:pt x="8" y="6"/>
                    <a:pt x="6" y="6"/>
                    <a:pt x="4" y="8"/>
                  </a:cubicBezTo>
                  <a:cubicBezTo>
                    <a:pt x="2" y="9"/>
                    <a:pt x="1" y="10"/>
                    <a:pt x="0" y="12"/>
                  </a:cubicBezTo>
                  <a:cubicBezTo>
                    <a:pt x="0" y="12"/>
                    <a:pt x="1" y="13"/>
                    <a:pt x="1" y="13"/>
                  </a:cubicBezTo>
                  <a:cubicBezTo>
                    <a:pt x="1" y="14"/>
                    <a:pt x="1" y="14"/>
                    <a:pt x="2" y="15"/>
                  </a:cubicBezTo>
                  <a:cubicBezTo>
                    <a:pt x="3" y="15"/>
                    <a:pt x="3" y="16"/>
                    <a:pt x="4" y="17"/>
                  </a:cubicBezTo>
                  <a:cubicBezTo>
                    <a:pt x="4" y="17"/>
                    <a:pt x="4" y="18"/>
                    <a:pt x="5" y="18"/>
                  </a:cubicBezTo>
                  <a:cubicBezTo>
                    <a:pt x="5" y="19"/>
                    <a:pt x="5" y="19"/>
                    <a:pt x="5" y="19"/>
                  </a:cubicBezTo>
                  <a:cubicBezTo>
                    <a:pt x="5" y="20"/>
                    <a:pt x="5" y="19"/>
                    <a:pt x="5" y="19"/>
                  </a:cubicBezTo>
                  <a:cubicBezTo>
                    <a:pt x="5" y="18"/>
                    <a:pt x="5" y="18"/>
                    <a:pt x="4" y="18"/>
                  </a:cubicBezTo>
                  <a:cubicBezTo>
                    <a:pt x="4" y="17"/>
                    <a:pt x="4" y="16"/>
                    <a:pt x="4" y="15"/>
                  </a:cubicBezTo>
                  <a:cubicBezTo>
                    <a:pt x="4" y="14"/>
                    <a:pt x="4" y="13"/>
                    <a:pt x="4" y="13"/>
                  </a:cubicBezTo>
                  <a:cubicBezTo>
                    <a:pt x="4" y="12"/>
                    <a:pt x="3" y="13"/>
                    <a:pt x="3" y="13"/>
                  </a:cubicBezTo>
                  <a:cubicBezTo>
                    <a:pt x="2" y="12"/>
                    <a:pt x="4" y="9"/>
                    <a:pt x="4" y="9"/>
                  </a:cubicBezTo>
                  <a:cubicBezTo>
                    <a:pt x="4" y="9"/>
                    <a:pt x="5" y="8"/>
                    <a:pt x="5" y="8"/>
                  </a:cubicBezTo>
                  <a:cubicBezTo>
                    <a:pt x="5" y="8"/>
                    <a:pt x="6" y="8"/>
                    <a:pt x="7" y="8"/>
                  </a:cubicBezTo>
                  <a:cubicBezTo>
                    <a:pt x="8" y="8"/>
                    <a:pt x="10" y="7"/>
                    <a:pt x="11" y="8"/>
                  </a:cubicBezTo>
                  <a:cubicBezTo>
                    <a:pt x="12" y="8"/>
                    <a:pt x="12" y="9"/>
                    <a:pt x="12" y="10"/>
                  </a:cubicBezTo>
                  <a:cubicBezTo>
                    <a:pt x="13" y="11"/>
                    <a:pt x="13" y="11"/>
                    <a:pt x="14" y="12"/>
                  </a:cubicBezTo>
                  <a:cubicBezTo>
                    <a:pt x="14" y="12"/>
                    <a:pt x="14" y="13"/>
                    <a:pt x="14" y="14"/>
                  </a:cubicBezTo>
                  <a:cubicBezTo>
                    <a:pt x="14" y="15"/>
                    <a:pt x="16" y="15"/>
                    <a:pt x="17" y="16"/>
                  </a:cubicBezTo>
                  <a:cubicBezTo>
                    <a:pt x="18" y="17"/>
                    <a:pt x="20" y="17"/>
                    <a:pt x="20" y="18"/>
                  </a:cubicBezTo>
                  <a:cubicBezTo>
                    <a:pt x="21" y="19"/>
                    <a:pt x="21" y="19"/>
                    <a:pt x="21" y="19"/>
                  </a:cubicBezTo>
                  <a:cubicBezTo>
                    <a:pt x="21" y="19"/>
                    <a:pt x="21" y="19"/>
                    <a:pt x="21" y="19"/>
                  </a:cubicBezTo>
                  <a:cubicBezTo>
                    <a:pt x="21" y="19"/>
                    <a:pt x="22" y="19"/>
                    <a:pt x="22" y="19"/>
                  </a:cubicBezTo>
                  <a:cubicBezTo>
                    <a:pt x="22" y="19"/>
                    <a:pt x="21" y="19"/>
                    <a:pt x="21" y="19"/>
                  </a:cubicBezTo>
                  <a:cubicBezTo>
                    <a:pt x="21" y="20"/>
                    <a:pt x="22" y="20"/>
                    <a:pt x="22" y="21"/>
                  </a:cubicBezTo>
                  <a:cubicBezTo>
                    <a:pt x="21" y="21"/>
                    <a:pt x="21" y="22"/>
                    <a:pt x="21" y="22"/>
                  </a:cubicBezTo>
                  <a:cubicBezTo>
                    <a:pt x="20" y="22"/>
                    <a:pt x="19" y="22"/>
                    <a:pt x="19" y="22"/>
                  </a:cubicBezTo>
                  <a:cubicBezTo>
                    <a:pt x="19" y="22"/>
                    <a:pt x="20" y="21"/>
                    <a:pt x="19" y="21"/>
                  </a:cubicBezTo>
                  <a:cubicBezTo>
                    <a:pt x="19" y="21"/>
                    <a:pt x="18" y="21"/>
                    <a:pt x="18" y="21"/>
                  </a:cubicBezTo>
                  <a:cubicBezTo>
                    <a:pt x="17" y="21"/>
                    <a:pt x="18" y="22"/>
                    <a:pt x="18" y="22"/>
                  </a:cubicBezTo>
                  <a:cubicBezTo>
                    <a:pt x="18" y="22"/>
                    <a:pt x="18" y="23"/>
                    <a:pt x="19" y="23"/>
                  </a:cubicBezTo>
                  <a:cubicBezTo>
                    <a:pt x="19" y="23"/>
                    <a:pt x="20" y="23"/>
                    <a:pt x="19" y="23"/>
                  </a:cubicBezTo>
                  <a:cubicBezTo>
                    <a:pt x="19" y="23"/>
                    <a:pt x="19" y="23"/>
                    <a:pt x="19" y="23"/>
                  </a:cubicBezTo>
                  <a:cubicBezTo>
                    <a:pt x="19" y="24"/>
                    <a:pt x="18" y="24"/>
                    <a:pt x="18" y="23"/>
                  </a:cubicBezTo>
                  <a:cubicBezTo>
                    <a:pt x="18" y="23"/>
                    <a:pt x="16" y="23"/>
                    <a:pt x="16" y="23"/>
                  </a:cubicBezTo>
                  <a:cubicBezTo>
                    <a:pt x="17" y="23"/>
                    <a:pt x="15" y="24"/>
                    <a:pt x="15" y="24"/>
                  </a:cubicBezTo>
                  <a:cubicBezTo>
                    <a:pt x="15" y="24"/>
                    <a:pt x="14" y="24"/>
                    <a:pt x="13" y="24"/>
                  </a:cubicBezTo>
                  <a:cubicBezTo>
                    <a:pt x="13" y="24"/>
                    <a:pt x="13" y="23"/>
                    <a:pt x="13" y="23"/>
                  </a:cubicBezTo>
                  <a:cubicBezTo>
                    <a:pt x="13" y="23"/>
                    <a:pt x="13" y="23"/>
                    <a:pt x="13" y="23"/>
                  </a:cubicBezTo>
                  <a:cubicBezTo>
                    <a:pt x="12" y="22"/>
                    <a:pt x="12" y="21"/>
                    <a:pt x="12" y="21"/>
                  </a:cubicBezTo>
                  <a:cubicBezTo>
                    <a:pt x="11" y="21"/>
                    <a:pt x="12" y="24"/>
                    <a:pt x="10" y="22"/>
                  </a:cubicBezTo>
                  <a:cubicBezTo>
                    <a:pt x="10" y="22"/>
                    <a:pt x="10" y="21"/>
                    <a:pt x="10" y="22"/>
                  </a:cubicBezTo>
                  <a:cubicBezTo>
                    <a:pt x="10" y="22"/>
                    <a:pt x="9" y="23"/>
                    <a:pt x="9" y="23"/>
                  </a:cubicBezTo>
                  <a:cubicBezTo>
                    <a:pt x="9" y="22"/>
                    <a:pt x="9" y="22"/>
                    <a:pt x="9" y="22"/>
                  </a:cubicBezTo>
                  <a:cubicBezTo>
                    <a:pt x="8" y="22"/>
                    <a:pt x="8" y="23"/>
                    <a:pt x="8" y="23"/>
                  </a:cubicBezTo>
                  <a:cubicBezTo>
                    <a:pt x="7" y="22"/>
                    <a:pt x="7" y="22"/>
                    <a:pt x="8" y="21"/>
                  </a:cubicBezTo>
                  <a:cubicBezTo>
                    <a:pt x="6" y="22"/>
                    <a:pt x="6" y="19"/>
                    <a:pt x="5" y="19"/>
                  </a:cubicBezTo>
                  <a:cubicBezTo>
                    <a:pt x="5" y="20"/>
                    <a:pt x="6" y="21"/>
                    <a:pt x="6" y="21"/>
                  </a:cubicBezTo>
                  <a:cubicBezTo>
                    <a:pt x="5" y="22"/>
                    <a:pt x="6" y="22"/>
                    <a:pt x="5" y="23"/>
                  </a:cubicBezTo>
                  <a:cubicBezTo>
                    <a:pt x="5" y="23"/>
                    <a:pt x="5" y="22"/>
                    <a:pt x="5" y="23"/>
                  </a:cubicBezTo>
                  <a:cubicBezTo>
                    <a:pt x="5" y="23"/>
                    <a:pt x="6" y="23"/>
                    <a:pt x="6" y="24"/>
                  </a:cubicBezTo>
                  <a:cubicBezTo>
                    <a:pt x="6" y="24"/>
                    <a:pt x="5" y="24"/>
                    <a:pt x="5" y="24"/>
                  </a:cubicBezTo>
                  <a:cubicBezTo>
                    <a:pt x="5" y="25"/>
                    <a:pt x="5" y="25"/>
                    <a:pt x="5" y="26"/>
                  </a:cubicBezTo>
                  <a:cubicBezTo>
                    <a:pt x="5" y="27"/>
                    <a:pt x="5" y="28"/>
                    <a:pt x="5" y="28"/>
                  </a:cubicBezTo>
                  <a:cubicBezTo>
                    <a:pt x="6" y="29"/>
                    <a:pt x="6" y="29"/>
                    <a:pt x="6" y="30"/>
                  </a:cubicBezTo>
                  <a:cubicBezTo>
                    <a:pt x="6" y="31"/>
                    <a:pt x="6" y="31"/>
                    <a:pt x="7" y="31"/>
                  </a:cubicBezTo>
                  <a:cubicBezTo>
                    <a:pt x="7" y="31"/>
                    <a:pt x="7" y="32"/>
                    <a:pt x="8" y="32"/>
                  </a:cubicBezTo>
                  <a:cubicBezTo>
                    <a:pt x="8" y="32"/>
                    <a:pt x="7" y="30"/>
                    <a:pt x="7" y="30"/>
                  </a:cubicBezTo>
                  <a:cubicBezTo>
                    <a:pt x="7" y="30"/>
                    <a:pt x="7" y="31"/>
                    <a:pt x="7" y="31"/>
                  </a:cubicBezTo>
                  <a:cubicBezTo>
                    <a:pt x="8" y="31"/>
                    <a:pt x="8" y="31"/>
                    <a:pt x="8" y="31"/>
                  </a:cubicBezTo>
                  <a:cubicBezTo>
                    <a:pt x="9" y="31"/>
                    <a:pt x="9" y="31"/>
                    <a:pt x="9" y="31"/>
                  </a:cubicBezTo>
                  <a:cubicBezTo>
                    <a:pt x="10" y="31"/>
                    <a:pt x="10" y="31"/>
                    <a:pt x="11" y="31"/>
                  </a:cubicBezTo>
                  <a:cubicBezTo>
                    <a:pt x="11" y="31"/>
                    <a:pt x="11" y="31"/>
                    <a:pt x="12" y="31"/>
                  </a:cubicBezTo>
                  <a:cubicBezTo>
                    <a:pt x="12" y="31"/>
                    <a:pt x="12" y="31"/>
                    <a:pt x="12" y="31"/>
                  </a:cubicBezTo>
                  <a:cubicBezTo>
                    <a:pt x="12" y="31"/>
                    <a:pt x="13" y="31"/>
                    <a:pt x="13" y="32"/>
                  </a:cubicBezTo>
                  <a:cubicBezTo>
                    <a:pt x="13" y="32"/>
                    <a:pt x="13" y="33"/>
                    <a:pt x="12" y="33"/>
                  </a:cubicBezTo>
                  <a:cubicBezTo>
                    <a:pt x="12" y="33"/>
                    <a:pt x="12" y="34"/>
                    <a:pt x="12" y="33"/>
                  </a:cubicBezTo>
                  <a:cubicBezTo>
                    <a:pt x="13" y="34"/>
                    <a:pt x="13" y="34"/>
                    <a:pt x="14" y="35"/>
                  </a:cubicBezTo>
                  <a:cubicBezTo>
                    <a:pt x="13" y="34"/>
                    <a:pt x="13" y="34"/>
                    <a:pt x="13" y="34"/>
                  </a:cubicBezTo>
                  <a:cubicBezTo>
                    <a:pt x="14" y="34"/>
                    <a:pt x="14" y="35"/>
                    <a:pt x="14" y="34"/>
                  </a:cubicBezTo>
                  <a:cubicBezTo>
                    <a:pt x="14" y="34"/>
                    <a:pt x="14" y="35"/>
                    <a:pt x="14" y="35"/>
                  </a:cubicBezTo>
                  <a:cubicBezTo>
                    <a:pt x="15" y="35"/>
                    <a:pt x="14" y="35"/>
                    <a:pt x="14" y="35"/>
                  </a:cubicBezTo>
                  <a:cubicBezTo>
                    <a:pt x="14" y="35"/>
                    <a:pt x="14" y="35"/>
                    <a:pt x="14" y="35"/>
                  </a:cubicBezTo>
                  <a:cubicBezTo>
                    <a:pt x="14" y="36"/>
                    <a:pt x="15" y="35"/>
                    <a:pt x="15" y="35"/>
                  </a:cubicBezTo>
                  <a:cubicBezTo>
                    <a:pt x="15" y="35"/>
                    <a:pt x="15" y="35"/>
                    <a:pt x="15" y="36"/>
                  </a:cubicBezTo>
                  <a:cubicBezTo>
                    <a:pt x="15" y="36"/>
                    <a:pt x="15" y="36"/>
                    <a:pt x="15" y="36"/>
                  </a:cubicBezTo>
                  <a:cubicBezTo>
                    <a:pt x="15" y="36"/>
                    <a:pt x="15" y="36"/>
                    <a:pt x="15" y="36"/>
                  </a:cubicBezTo>
                  <a:cubicBezTo>
                    <a:pt x="14" y="35"/>
                    <a:pt x="14" y="36"/>
                    <a:pt x="14" y="36"/>
                  </a:cubicBezTo>
                  <a:cubicBezTo>
                    <a:pt x="14" y="36"/>
                    <a:pt x="14" y="36"/>
                    <a:pt x="14" y="35"/>
                  </a:cubicBezTo>
                  <a:cubicBezTo>
                    <a:pt x="14" y="35"/>
                    <a:pt x="14" y="35"/>
                    <a:pt x="14" y="35"/>
                  </a:cubicBezTo>
                  <a:cubicBezTo>
                    <a:pt x="14" y="35"/>
                    <a:pt x="14" y="35"/>
                    <a:pt x="14" y="35"/>
                  </a:cubicBezTo>
                  <a:cubicBezTo>
                    <a:pt x="13" y="35"/>
                    <a:pt x="13" y="35"/>
                    <a:pt x="13" y="35"/>
                  </a:cubicBezTo>
                  <a:cubicBezTo>
                    <a:pt x="13" y="35"/>
                    <a:pt x="14" y="35"/>
                    <a:pt x="13" y="36"/>
                  </a:cubicBezTo>
                  <a:cubicBezTo>
                    <a:pt x="13" y="35"/>
                    <a:pt x="12" y="36"/>
                    <a:pt x="11" y="36"/>
                  </a:cubicBezTo>
                  <a:cubicBezTo>
                    <a:pt x="11" y="35"/>
                    <a:pt x="12" y="34"/>
                    <a:pt x="12" y="34"/>
                  </a:cubicBezTo>
                  <a:cubicBezTo>
                    <a:pt x="11" y="34"/>
                    <a:pt x="11" y="36"/>
                    <a:pt x="10" y="36"/>
                  </a:cubicBezTo>
                  <a:cubicBezTo>
                    <a:pt x="10" y="37"/>
                    <a:pt x="10" y="37"/>
                    <a:pt x="11" y="38"/>
                  </a:cubicBezTo>
                  <a:cubicBezTo>
                    <a:pt x="11" y="38"/>
                    <a:pt x="11" y="39"/>
                    <a:pt x="11" y="39"/>
                  </a:cubicBezTo>
                  <a:cubicBezTo>
                    <a:pt x="11" y="39"/>
                    <a:pt x="11" y="38"/>
                    <a:pt x="11" y="38"/>
                  </a:cubicBezTo>
                  <a:cubicBezTo>
                    <a:pt x="11" y="37"/>
                    <a:pt x="13" y="38"/>
                    <a:pt x="13" y="38"/>
                  </a:cubicBezTo>
                  <a:cubicBezTo>
                    <a:pt x="13" y="38"/>
                    <a:pt x="14" y="39"/>
                    <a:pt x="14" y="38"/>
                  </a:cubicBezTo>
                  <a:cubicBezTo>
                    <a:pt x="14" y="39"/>
                    <a:pt x="15" y="39"/>
                    <a:pt x="15" y="39"/>
                  </a:cubicBezTo>
                  <a:cubicBezTo>
                    <a:pt x="15" y="39"/>
                    <a:pt x="15" y="39"/>
                    <a:pt x="15" y="40"/>
                  </a:cubicBezTo>
                  <a:cubicBezTo>
                    <a:pt x="15" y="39"/>
                    <a:pt x="15" y="40"/>
                    <a:pt x="15" y="40"/>
                  </a:cubicBezTo>
                  <a:cubicBezTo>
                    <a:pt x="15" y="40"/>
                    <a:pt x="16" y="41"/>
                    <a:pt x="16" y="41"/>
                  </a:cubicBezTo>
                  <a:cubicBezTo>
                    <a:pt x="16" y="41"/>
                    <a:pt x="16" y="39"/>
                    <a:pt x="16" y="40"/>
                  </a:cubicBezTo>
                  <a:cubicBezTo>
                    <a:pt x="16" y="40"/>
                    <a:pt x="16" y="41"/>
                    <a:pt x="17" y="41"/>
                  </a:cubicBezTo>
                  <a:cubicBezTo>
                    <a:pt x="17" y="41"/>
                    <a:pt x="18" y="41"/>
                    <a:pt x="18" y="42"/>
                  </a:cubicBezTo>
                  <a:cubicBezTo>
                    <a:pt x="18" y="42"/>
                    <a:pt x="19" y="42"/>
                    <a:pt x="19" y="43"/>
                  </a:cubicBezTo>
                  <a:cubicBezTo>
                    <a:pt x="19" y="43"/>
                    <a:pt x="19" y="43"/>
                    <a:pt x="19" y="42"/>
                  </a:cubicBezTo>
                  <a:cubicBezTo>
                    <a:pt x="19" y="44"/>
                    <a:pt x="19" y="45"/>
                    <a:pt x="18" y="46"/>
                  </a:cubicBezTo>
                  <a:cubicBezTo>
                    <a:pt x="18" y="47"/>
                    <a:pt x="19" y="48"/>
                    <a:pt x="19" y="49"/>
                  </a:cubicBezTo>
                  <a:cubicBezTo>
                    <a:pt x="19" y="50"/>
                    <a:pt x="19" y="52"/>
                    <a:pt x="19" y="53"/>
                  </a:cubicBezTo>
                  <a:cubicBezTo>
                    <a:pt x="19" y="54"/>
                    <a:pt x="20" y="56"/>
                    <a:pt x="20" y="57"/>
                  </a:cubicBezTo>
                  <a:cubicBezTo>
                    <a:pt x="21" y="58"/>
                    <a:pt x="21" y="59"/>
                    <a:pt x="21" y="60"/>
                  </a:cubicBezTo>
                  <a:cubicBezTo>
                    <a:pt x="22" y="60"/>
                    <a:pt x="24" y="60"/>
                    <a:pt x="24" y="60"/>
                  </a:cubicBezTo>
                  <a:cubicBezTo>
                    <a:pt x="25" y="60"/>
                    <a:pt x="26" y="59"/>
                    <a:pt x="27" y="59"/>
                  </a:cubicBezTo>
                  <a:cubicBezTo>
                    <a:pt x="28" y="59"/>
                    <a:pt x="28" y="59"/>
                    <a:pt x="29" y="58"/>
                  </a:cubicBezTo>
                  <a:cubicBezTo>
                    <a:pt x="29" y="57"/>
                    <a:pt x="28" y="56"/>
                    <a:pt x="29" y="55"/>
                  </a:cubicBezTo>
                  <a:cubicBezTo>
                    <a:pt x="29" y="55"/>
                    <a:pt x="30" y="55"/>
                    <a:pt x="30" y="54"/>
                  </a:cubicBezTo>
                  <a:cubicBezTo>
                    <a:pt x="31" y="54"/>
                    <a:pt x="31" y="54"/>
                    <a:pt x="31" y="53"/>
                  </a:cubicBezTo>
                  <a:cubicBezTo>
                    <a:pt x="32" y="53"/>
                    <a:pt x="32" y="53"/>
                    <a:pt x="33" y="52"/>
                  </a:cubicBezTo>
                  <a:cubicBezTo>
                    <a:pt x="33" y="52"/>
                    <a:pt x="34" y="52"/>
                    <a:pt x="34" y="52"/>
                  </a:cubicBezTo>
                  <a:cubicBezTo>
                    <a:pt x="35" y="51"/>
                    <a:pt x="37" y="51"/>
                    <a:pt x="38" y="52"/>
                  </a:cubicBezTo>
                  <a:cubicBezTo>
                    <a:pt x="39" y="52"/>
                    <a:pt x="40" y="52"/>
                    <a:pt x="41" y="52"/>
                  </a:cubicBezTo>
                  <a:cubicBezTo>
                    <a:pt x="41" y="52"/>
                    <a:pt x="42" y="52"/>
                    <a:pt x="42" y="51"/>
                  </a:cubicBezTo>
                  <a:cubicBezTo>
                    <a:pt x="41" y="50"/>
                    <a:pt x="43" y="50"/>
                    <a:pt x="44" y="50"/>
                  </a:cubicBezTo>
                  <a:cubicBezTo>
                    <a:pt x="44" y="50"/>
                    <a:pt x="45" y="50"/>
                    <a:pt x="45" y="50"/>
                  </a:cubicBezTo>
                  <a:cubicBezTo>
                    <a:pt x="45" y="50"/>
                    <a:pt x="46" y="50"/>
                    <a:pt x="46" y="50"/>
                  </a:cubicBezTo>
                  <a:cubicBezTo>
                    <a:pt x="47" y="50"/>
                    <a:pt x="48" y="51"/>
                    <a:pt x="48" y="50"/>
                  </a:cubicBezTo>
                  <a:cubicBezTo>
                    <a:pt x="49" y="50"/>
                    <a:pt x="49" y="50"/>
                    <a:pt x="49" y="50"/>
                  </a:cubicBezTo>
                  <a:cubicBezTo>
                    <a:pt x="50" y="50"/>
                    <a:pt x="50" y="51"/>
                    <a:pt x="50" y="51"/>
                  </a:cubicBezTo>
                  <a:cubicBezTo>
                    <a:pt x="51" y="51"/>
                    <a:pt x="51" y="51"/>
                    <a:pt x="51" y="52"/>
                  </a:cubicBezTo>
                  <a:cubicBezTo>
                    <a:pt x="51" y="53"/>
                    <a:pt x="53" y="54"/>
                    <a:pt x="54" y="54"/>
                  </a:cubicBezTo>
                  <a:cubicBezTo>
                    <a:pt x="55" y="53"/>
                    <a:pt x="56" y="54"/>
                    <a:pt x="56" y="54"/>
                  </a:cubicBezTo>
                  <a:cubicBezTo>
                    <a:pt x="57" y="54"/>
                    <a:pt x="58" y="55"/>
                    <a:pt x="59" y="55"/>
                  </a:cubicBezTo>
                  <a:cubicBezTo>
                    <a:pt x="59" y="55"/>
                    <a:pt x="59" y="55"/>
                    <a:pt x="60" y="56"/>
                  </a:cubicBezTo>
                  <a:cubicBezTo>
                    <a:pt x="60" y="56"/>
                    <a:pt x="60" y="56"/>
                    <a:pt x="61" y="56"/>
                  </a:cubicBezTo>
                  <a:cubicBezTo>
                    <a:pt x="61" y="57"/>
                    <a:pt x="62" y="57"/>
                    <a:pt x="62" y="57"/>
                  </a:cubicBezTo>
                  <a:cubicBezTo>
                    <a:pt x="63" y="56"/>
                    <a:pt x="62" y="56"/>
                    <a:pt x="63" y="56"/>
                  </a:cubicBezTo>
                  <a:cubicBezTo>
                    <a:pt x="64" y="56"/>
                    <a:pt x="64" y="56"/>
                    <a:pt x="65" y="56"/>
                  </a:cubicBezTo>
                  <a:cubicBezTo>
                    <a:pt x="65" y="56"/>
                    <a:pt x="65" y="56"/>
                    <a:pt x="66" y="56"/>
                  </a:cubicBezTo>
                  <a:cubicBezTo>
                    <a:pt x="66" y="56"/>
                    <a:pt x="67" y="57"/>
                    <a:pt x="68" y="57"/>
                  </a:cubicBezTo>
                  <a:cubicBezTo>
                    <a:pt x="68" y="57"/>
                    <a:pt x="69" y="58"/>
                    <a:pt x="70" y="58"/>
                  </a:cubicBezTo>
                  <a:cubicBezTo>
                    <a:pt x="71" y="58"/>
                    <a:pt x="70" y="60"/>
                    <a:pt x="71" y="60"/>
                  </a:cubicBezTo>
                  <a:cubicBezTo>
                    <a:pt x="72" y="60"/>
                    <a:pt x="72" y="61"/>
                    <a:pt x="72" y="61"/>
                  </a:cubicBezTo>
                  <a:cubicBezTo>
                    <a:pt x="72" y="61"/>
                    <a:pt x="72" y="61"/>
                    <a:pt x="72" y="61"/>
                  </a:cubicBezTo>
                  <a:cubicBezTo>
                    <a:pt x="73" y="62"/>
                    <a:pt x="73" y="61"/>
                    <a:pt x="73" y="62"/>
                  </a:cubicBezTo>
                  <a:cubicBezTo>
                    <a:pt x="73" y="62"/>
                    <a:pt x="74" y="62"/>
                    <a:pt x="74" y="62"/>
                  </a:cubicBezTo>
                  <a:cubicBezTo>
                    <a:pt x="75" y="62"/>
                    <a:pt x="75" y="62"/>
                    <a:pt x="75" y="62"/>
                  </a:cubicBezTo>
                  <a:cubicBezTo>
                    <a:pt x="76" y="63"/>
                    <a:pt x="77" y="63"/>
                    <a:pt x="77" y="63"/>
                  </a:cubicBezTo>
                  <a:cubicBezTo>
                    <a:pt x="78" y="64"/>
                    <a:pt x="78" y="64"/>
                    <a:pt x="78" y="65"/>
                  </a:cubicBezTo>
                  <a:cubicBezTo>
                    <a:pt x="79" y="65"/>
                    <a:pt x="80" y="66"/>
                    <a:pt x="80" y="66"/>
                  </a:cubicBezTo>
                  <a:cubicBezTo>
                    <a:pt x="81" y="67"/>
                    <a:pt x="81" y="67"/>
                    <a:pt x="82" y="68"/>
                  </a:cubicBezTo>
                  <a:cubicBezTo>
                    <a:pt x="82" y="68"/>
                    <a:pt x="83" y="68"/>
                    <a:pt x="84" y="68"/>
                  </a:cubicBezTo>
                  <a:cubicBezTo>
                    <a:pt x="85" y="68"/>
                    <a:pt x="86" y="68"/>
                    <a:pt x="87" y="68"/>
                  </a:cubicBezTo>
                  <a:cubicBezTo>
                    <a:pt x="87" y="67"/>
                    <a:pt x="88" y="67"/>
                    <a:pt x="88" y="67"/>
                  </a:cubicBezTo>
                  <a:cubicBezTo>
                    <a:pt x="89" y="68"/>
                    <a:pt x="89" y="68"/>
                    <a:pt x="89" y="69"/>
                  </a:cubicBezTo>
                  <a:cubicBezTo>
                    <a:pt x="89" y="70"/>
                    <a:pt x="89" y="71"/>
                    <a:pt x="89" y="71"/>
                  </a:cubicBezTo>
                  <a:cubicBezTo>
                    <a:pt x="90" y="72"/>
                    <a:pt x="90" y="73"/>
                    <a:pt x="90" y="74"/>
                  </a:cubicBezTo>
                  <a:cubicBezTo>
                    <a:pt x="90" y="74"/>
                    <a:pt x="90" y="75"/>
                    <a:pt x="89" y="75"/>
                  </a:cubicBezTo>
                  <a:cubicBezTo>
                    <a:pt x="90" y="75"/>
                    <a:pt x="90" y="75"/>
                    <a:pt x="91" y="76"/>
                  </a:cubicBezTo>
                  <a:cubicBezTo>
                    <a:pt x="91" y="76"/>
                    <a:pt x="91" y="77"/>
                    <a:pt x="91" y="77"/>
                  </a:cubicBezTo>
                  <a:cubicBezTo>
                    <a:pt x="91" y="78"/>
                    <a:pt x="91" y="78"/>
                    <a:pt x="92" y="79"/>
                  </a:cubicBezTo>
                  <a:cubicBezTo>
                    <a:pt x="92" y="78"/>
                    <a:pt x="94" y="80"/>
                    <a:pt x="94" y="80"/>
                  </a:cubicBezTo>
                  <a:cubicBezTo>
                    <a:pt x="95" y="81"/>
                    <a:pt x="96" y="81"/>
                    <a:pt x="98" y="81"/>
                  </a:cubicBezTo>
                  <a:cubicBezTo>
                    <a:pt x="99" y="80"/>
                    <a:pt x="99" y="82"/>
                    <a:pt x="100" y="82"/>
                  </a:cubicBezTo>
                  <a:cubicBezTo>
                    <a:pt x="101" y="82"/>
                    <a:pt x="101" y="82"/>
                    <a:pt x="101" y="83"/>
                  </a:cubicBezTo>
                  <a:cubicBezTo>
                    <a:pt x="101" y="83"/>
                    <a:pt x="102" y="84"/>
                    <a:pt x="102" y="84"/>
                  </a:cubicBezTo>
                  <a:cubicBezTo>
                    <a:pt x="103" y="84"/>
                    <a:pt x="102" y="82"/>
                    <a:pt x="104" y="83"/>
                  </a:cubicBezTo>
                  <a:cubicBezTo>
                    <a:pt x="105" y="84"/>
                    <a:pt x="106" y="82"/>
                    <a:pt x="107" y="82"/>
                  </a:cubicBezTo>
                  <a:cubicBezTo>
                    <a:pt x="108" y="81"/>
                    <a:pt x="109" y="81"/>
                    <a:pt x="109" y="80"/>
                  </a:cubicBezTo>
                  <a:cubicBezTo>
                    <a:pt x="108" y="79"/>
                    <a:pt x="108" y="79"/>
                    <a:pt x="108" y="79"/>
                  </a:cubicBezTo>
                  <a:cubicBezTo>
                    <a:pt x="108" y="79"/>
                    <a:pt x="109" y="78"/>
                    <a:pt x="109" y="78"/>
                  </a:cubicBezTo>
                  <a:cubicBezTo>
                    <a:pt x="109" y="78"/>
                    <a:pt x="108" y="76"/>
                    <a:pt x="108" y="76"/>
                  </a:cubicBezTo>
                  <a:cubicBezTo>
                    <a:pt x="108" y="76"/>
                    <a:pt x="109" y="76"/>
                    <a:pt x="109" y="76"/>
                  </a:cubicBezTo>
                  <a:cubicBezTo>
                    <a:pt x="110" y="76"/>
                    <a:pt x="110" y="76"/>
                    <a:pt x="111" y="76"/>
                  </a:cubicBezTo>
                  <a:cubicBezTo>
                    <a:pt x="111" y="76"/>
                    <a:pt x="112" y="76"/>
                    <a:pt x="112" y="75"/>
                  </a:cubicBezTo>
                  <a:cubicBezTo>
                    <a:pt x="112" y="75"/>
                    <a:pt x="113" y="75"/>
                    <a:pt x="113" y="75"/>
                  </a:cubicBezTo>
                  <a:cubicBezTo>
                    <a:pt x="114" y="75"/>
                    <a:pt x="114" y="74"/>
                    <a:pt x="115" y="74"/>
                  </a:cubicBezTo>
                  <a:cubicBezTo>
                    <a:pt x="115" y="74"/>
                    <a:pt x="116" y="74"/>
                    <a:pt x="116" y="75"/>
                  </a:cubicBezTo>
                  <a:cubicBezTo>
                    <a:pt x="116" y="73"/>
                    <a:pt x="117" y="73"/>
                    <a:pt x="118" y="73"/>
                  </a:cubicBezTo>
                  <a:cubicBezTo>
                    <a:pt x="118" y="73"/>
                    <a:pt x="118" y="72"/>
                    <a:pt x="119" y="72"/>
                  </a:cubicBezTo>
                  <a:cubicBezTo>
                    <a:pt x="119" y="72"/>
                    <a:pt x="120" y="72"/>
                    <a:pt x="120" y="71"/>
                  </a:cubicBezTo>
                  <a:cubicBezTo>
                    <a:pt x="120" y="70"/>
                    <a:pt x="120" y="70"/>
                    <a:pt x="120" y="69"/>
                  </a:cubicBezTo>
                  <a:cubicBezTo>
                    <a:pt x="120" y="68"/>
                    <a:pt x="120" y="68"/>
                    <a:pt x="120" y="67"/>
                  </a:cubicBezTo>
                  <a:cubicBezTo>
                    <a:pt x="120" y="66"/>
                    <a:pt x="121" y="65"/>
                    <a:pt x="121" y="64"/>
                  </a:cubicBezTo>
                  <a:cubicBezTo>
                    <a:pt x="120" y="63"/>
                    <a:pt x="120" y="62"/>
                    <a:pt x="121" y="62"/>
                  </a:cubicBezTo>
                  <a:cubicBezTo>
                    <a:pt x="121" y="62"/>
                    <a:pt x="122" y="61"/>
                    <a:pt x="122" y="61"/>
                  </a:cubicBezTo>
                  <a:cubicBezTo>
                    <a:pt x="123" y="61"/>
                    <a:pt x="124" y="61"/>
                    <a:pt x="125" y="61"/>
                  </a:cubicBezTo>
                  <a:cubicBezTo>
                    <a:pt x="125" y="61"/>
                    <a:pt x="125" y="61"/>
                    <a:pt x="126" y="61"/>
                  </a:cubicBezTo>
                  <a:cubicBezTo>
                    <a:pt x="127" y="61"/>
                    <a:pt x="128" y="61"/>
                    <a:pt x="128" y="60"/>
                  </a:cubicBezTo>
                  <a:cubicBezTo>
                    <a:pt x="128" y="59"/>
                    <a:pt x="127" y="58"/>
                    <a:pt x="128" y="58"/>
                  </a:cubicBezTo>
                  <a:cubicBezTo>
                    <a:pt x="128" y="58"/>
                    <a:pt x="128" y="58"/>
                    <a:pt x="128" y="58"/>
                  </a:cubicBezTo>
                  <a:cubicBezTo>
                    <a:pt x="129" y="57"/>
                    <a:pt x="129" y="58"/>
                    <a:pt x="129" y="58"/>
                  </a:cubicBezTo>
                  <a:cubicBezTo>
                    <a:pt x="129" y="58"/>
                    <a:pt x="130" y="58"/>
                    <a:pt x="130" y="58"/>
                  </a:cubicBezTo>
                  <a:cubicBezTo>
                    <a:pt x="131" y="59"/>
                    <a:pt x="131" y="59"/>
                    <a:pt x="131" y="59"/>
                  </a:cubicBezTo>
                  <a:cubicBezTo>
                    <a:pt x="132" y="59"/>
                    <a:pt x="132" y="59"/>
                    <a:pt x="132" y="59"/>
                  </a:cubicBezTo>
                  <a:cubicBezTo>
                    <a:pt x="133" y="60"/>
                    <a:pt x="133" y="60"/>
                    <a:pt x="133" y="60"/>
                  </a:cubicBezTo>
                  <a:cubicBezTo>
                    <a:pt x="133" y="60"/>
                    <a:pt x="134" y="60"/>
                    <a:pt x="134" y="60"/>
                  </a:cubicBezTo>
                  <a:cubicBezTo>
                    <a:pt x="134" y="60"/>
                    <a:pt x="135" y="60"/>
                    <a:pt x="135" y="60"/>
                  </a:cubicBezTo>
                  <a:cubicBezTo>
                    <a:pt x="135" y="60"/>
                    <a:pt x="135" y="60"/>
                    <a:pt x="136" y="60"/>
                  </a:cubicBezTo>
                  <a:cubicBezTo>
                    <a:pt x="135" y="59"/>
                    <a:pt x="136" y="59"/>
                    <a:pt x="135" y="5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1" name="Turkey"/>
            <p:cNvSpPr>
              <a:spLocks noEditPoints="1"/>
            </p:cNvSpPr>
            <p:nvPr/>
          </p:nvSpPr>
          <p:spPr bwMode="auto">
            <a:xfrm>
              <a:off x="6648051" y="2993000"/>
              <a:ext cx="635977" cy="248991"/>
            </a:xfrm>
            <a:custGeom>
              <a:avLst/>
              <a:gdLst/>
              <a:ahLst/>
              <a:cxnLst>
                <a:cxn ang="0">
                  <a:pos x="6" y="9"/>
                </a:cxn>
                <a:cxn ang="0">
                  <a:pos x="9" y="1"/>
                </a:cxn>
                <a:cxn ang="0">
                  <a:pos x="18" y="1"/>
                </a:cxn>
                <a:cxn ang="0">
                  <a:pos x="29" y="9"/>
                </a:cxn>
                <a:cxn ang="0">
                  <a:pos x="24" y="11"/>
                </a:cxn>
                <a:cxn ang="0">
                  <a:pos x="9" y="18"/>
                </a:cxn>
                <a:cxn ang="0">
                  <a:pos x="5" y="19"/>
                </a:cxn>
                <a:cxn ang="0">
                  <a:pos x="2" y="20"/>
                </a:cxn>
                <a:cxn ang="0">
                  <a:pos x="174" y="50"/>
                </a:cxn>
                <a:cxn ang="0">
                  <a:pos x="170" y="44"/>
                </a:cxn>
                <a:cxn ang="0">
                  <a:pos x="167" y="32"/>
                </a:cxn>
                <a:cxn ang="0">
                  <a:pos x="170" y="24"/>
                </a:cxn>
                <a:cxn ang="0">
                  <a:pos x="161" y="17"/>
                </a:cxn>
                <a:cxn ang="0">
                  <a:pos x="152" y="7"/>
                </a:cxn>
                <a:cxn ang="0">
                  <a:pos x="140" y="7"/>
                </a:cxn>
                <a:cxn ang="0">
                  <a:pos x="125" y="12"/>
                </a:cxn>
                <a:cxn ang="0">
                  <a:pos x="113" y="13"/>
                </a:cxn>
                <a:cxn ang="0">
                  <a:pos x="101" y="10"/>
                </a:cxn>
                <a:cxn ang="0">
                  <a:pos x="92" y="5"/>
                </a:cxn>
                <a:cxn ang="0">
                  <a:pos x="82" y="0"/>
                </a:cxn>
                <a:cxn ang="0">
                  <a:pos x="62" y="3"/>
                </a:cxn>
                <a:cxn ang="0">
                  <a:pos x="51" y="9"/>
                </a:cxn>
                <a:cxn ang="0">
                  <a:pos x="30" y="10"/>
                </a:cxn>
                <a:cxn ang="0">
                  <a:pos x="36" y="15"/>
                </a:cxn>
                <a:cxn ang="0">
                  <a:pos x="31" y="19"/>
                </a:cxn>
                <a:cxn ang="0">
                  <a:pos x="20" y="18"/>
                </a:cxn>
                <a:cxn ang="0">
                  <a:pos x="14" y="18"/>
                </a:cxn>
                <a:cxn ang="0">
                  <a:pos x="5" y="27"/>
                </a:cxn>
                <a:cxn ang="0">
                  <a:pos x="10" y="31"/>
                </a:cxn>
                <a:cxn ang="0">
                  <a:pos x="13" y="36"/>
                </a:cxn>
                <a:cxn ang="0">
                  <a:pos x="15" y="40"/>
                </a:cxn>
                <a:cxn ang="0">
                  <a:pos x="8" y="38"/>
                </a:cxn>
                <a:cxn ang="0">
                  <a:pos x="7" y="42"/>
                </a:cxn>
                <a:cxn ang="0">
                  <a:pos x="13" y="44"/>
                </a:cxn>
                <a:cxn ang="0">
                  <a:pos x="16" y="51"/>
                </a:cxn>
                <a:cxn ang="0">
                  <a:pos x="20" y="54"/>
                </a:cxn>
                <a:cxn ang="0">
                  <a:pos x="20" y="56"/>
                </a:cxn>
                <a:cxn ang="0">
                  <a:pos x="24" y="57"/>
                </a:cxn>
                <a:cxn ang="0">
                  <a:pos x="21" y="59"/>
                </a:cxn>
                <a:cxn ang="0">
                  <a:pos x="24" y="60"/>
                </a:cxn>
                <a:cxn ang="0">
                  <a:pos x="27" y="57"/>
                </a:cxn>
                <a:cxn ang="0">
                  <a:pos x="32" y="59"/>
                </a:cxn>
                <a:cxn ang="0">
                  <a:pos x="36" y="63"/>
                </a:cxn>
                <a:cxn ang="0">
                  <a:pos x="42" y="64"/>
                </a:cxn>
                <a:cxn ang="0">
                  <a:pos x="47" y="61"/>
                </a:cxn>
                <a:cxn ang="0">
                  <a:pos x="63" y="64"/>
                </a:cxn>
                <a:cxn ang="0">
                  <a:pos x="76" y="65"/>
                </a:cxn>
                <a:cxn ang="0">
                  <a:pos x="82" y="60"/>
                </a:cxn>
                <a:cxn ang="0">
                  <a:pos x="94" y="59"/>
                </a:cxn>
                <a:cxn ang="0">
                  <a:pos x="99" y="59"/>
                </a:cxn>
                <a:cxn ang="0">
                  <a:pos x="99" y="69"/>
                </a:cxn>
                <a:cxn ang="0">
                  <a:pos x="103" y="63"/>
                </a:cxn>
                <a:cxn ang="0">
                  <a:pos x="107" y="59"/>
                </a:cxn>
                <a:cxn ang="0">
                  <a:pos x="135" y="57"/>
                </a:cxn>
                <a:cxn ang="0">
                  <a:pos x="154" y="54"/>
                </a:cxn>
                <a:cxn ang="0">
                  <a:pos x="165" y="53"/>
                </a:cxn>
                <a:cxn ang="0">
                  <a:pos x="176" y="54"/>
                </a:cxn>
              </a:cxnLst>
              <a:rect l="0" t="0" r="r" b="b"/>
              <a:pathLst>
                <a:path w="176" h="69">
                  <a:moveTo>
                    <a:pt x="5" y="16"/>
                  </a:moveTo>
                  <a:cubicBezTo>
                    <a:pt x="5" y="16"/>
                    <a:pt x="4" y="16"/>
                    <a:pt x="4" y="16"/>
                  </a:cubicBezTo>
                  <a:cubicBezTo>
                    <a:pt x="4" y="16"/>
                    <a:pt x="4" y="15"/>
                    <a:pt x="3" y="15"/>
                  </a:cubicBezTo>
                  <a:cubicBezTo>
                    <a:pt x="4" y="15"/>
                    <a:pt x="5" y="14"/>
                    <a:pt x="5" y="13"/>
                  </a:cubicBezTo>
                  <a:cubicBezTo>
                    <a:pt x="5" y="13"/>
                    <a:pt x="6" y="13"/>
                    <a:pt x="6" y="12"/>
                  </a:cubicBezTo>
                  <a:cubicBezTo>
                    <a:pt x="6" y="12"/>
                    <a:pt x="6" y="12"/>
                    <a:pt x="6" y="12"/>
                  </a:cubicBezTo>
                  <a:cubicBezTo>
                    <a:pt x="6" y="12"/>
                    <a:pt x="6" y="12"/>
                    <a:pt x="6" y="12"/>
                  </a:cubicBezTo>
                  <a:cubicBezTo>
                    <a:pt x="6" y="11"/>
                    <a:pt x="5" y="10"/>
                    <a:pt x="6" y="9"/>
                  </a:cubicBezTo>
                  <a:cubicBezTo>
                    <a:pt x="6" y="9"/>
                    <a:pt x="6" y="9"/>
                    <a:pt x="7" y="9"/>
                  </a:cubicBezTo>
                  <a:cubicBezTo>
                    <a:pt x="7" y="8"/>
                    <a:pt x="7" y="8"/>
                    <a:pt x="8" y="8"/>
                  </a:cubicBezTo>
                  <a:cubicBezTo>
                    <a:pt x="9" y="9"/>
                    <a:pt x="8" y="6"/>
                    <a:pt x="8" y="6"/>
                  </a:cubicBezTo>
                  <a:cubicBezTo>
                    <a:pt x="8" y="5"/>
                    <a:pt x="7" y="5"/>
                    <a:pt x="6" y="4"/>
                  </a:cubicBezTo>
                  <a:cubicBezTo>
                    <a:pt x="5" y="4"/>
                    <a:pt x="5" y="4"/>
                    <a:pt x="5" y="3"/>
                  </a:cubicBezTo>
                  <a:cubicBezTo>
                    <a:pt x="6" y="3"/>
                    <a:pt x="6" y="3"/>
                    <a:pt x="7" y="3"/>
                  </a:cubicBezTo>
                  <a:cubicBezTo>
                    <a:pt x="8" y="3"/>
                    <a:pt x="7" y="1"/>
                    <a:pt x="8" y="1"/>
                  </a:cubicBezTo>
                  <a:cubicBezTo>
                    <a:pt x="8" y="1"/>
                    <a:pt x="9" y="1"/>
                    <a:pt x="9" y="1"/>
                  </a:cubicBezTo>
                  <a:cubicBezTo>
                    <a:pt x="10" y="1"/>
                    <a:pt x="10" y="1"/>
                    <a:pt x="11" y="1"/>
                  </a:cubicBezTo>
                  <a:cubicBezTo>
                    <a:pt x="11" y="0"/>
                    <a:pt x="11" y="0"/>
                    <a:pt x="12" y="0"/>
                  </a:cubicBezTo>
                  <a:cubicBezTo>
                    <a:pt x="12" y="0"/>
                    <a:pt x="13" y="0"/>
                    <a:pt x="13" y="0"/>
                  </a:cubicBezTo>
                  <a:cubicBezTo>
                    <a:pt x="14" y="0"/>
                    <a:pt x="14" y="1"/>
                    <a:pt x="15" y="1"/>
                  </a:cubicBezTo>
                  <a:cubicBezTo>
                    <a:pt x="15" y="1"/>
                    <a:pt x="16" y="2"/>
                    <a:pt x="16" y="2"/>
                  </a:cubicBezTo>
                  <a:cubicBezTo>
                    <a:pt x="16" y="2"/>
                    <a:pt x="17" y="1"/>
                    <a:pt x="18" y="1"/>
                  </a:cubicBezTo>
                  <a:cubicBezTo>
                    <a:pt x="18" y="1"/>
                    <a:pt x="18" y="2"/>
                    <a:pt x="18" y="2"/>
                  </a:cubicBezTo>
                  <a:cubicBezTo>
                    <a:pt x="19" y="1"/>
                    <a:pt x="18" y="1"/>
                    <a:pt x="18" y="1"/>
                  </a:cubicBezTo>
                  <a:cubicBezTo>
                    <a:pt x="19" y="1"/>
                    <a:pt x="21" y="1"/>
                    <a:pt x="20" y="2"/>
                  </a:cubicBezTo>
                  <a:cubicBezTo>
                    <a:pt x="20" y="3"/>
                    <a:pt x="20" y="2"/>
                    <a:pt x="20" y="2"/>
                  </a:cubicBezTo>
                  <a:cubicBezTo>
                    <a:pt x="20" y="3"/>
                    <a:pt x="20" y="3"/>
                    <a:pt x="20" y="4"/>
                  </a:cubicBezTo>
                  <a:cubicBezTo>
                    <a:pt x="21" y="4"/>
                    <a:pt x="21" y="5"/>
                    <a:pt x="22" y="6"/>
                  </a:cubicBezTo>
                  <a:cubicBezTo>
                    <a:pt x="22" y="6"/>
                    <a:pt x="23" y="7"/>
                    <a:pt x="24" y="7"/>
                  </a:cubicBezTo>
                  <a:cubicBezTo>
                    <a:pt x="24" y="7"/>
                    <a:pt x="25" y="7"/>
                    <a:pt x="25" y="8"/>
                  </a:cubicBezTo>
                  <a:cubicBezTo>
                    <a:pt x="26" y="8"/>
                    <a:pt x="27" y="9"/>
                    <a:pt x="28" y="9"/>
                  </a:cubicBezTo>
                  <a:cubicBezTo>
                    <a:pt x="28" y="9"/>
                    <a:pt x="29" y="9"/>
                    <a:pt x="29" y="9"/>
                  </a:cubicBezTo>
                  <a:cubicBezTo>
                    <a:pt x="29" y="9"/>
                    <a:pt x="30" y="9"/>
                    <a:pt x="30" y="9"/>
                  </a:cubicBezTo>
                  <a:cubicBezTo>
                    <a:pt x="31" y="9"/>
                    <a:pt x="30" y="10"/>
                    <a:pt x="30" y="10"/>
                  </a:cubicBezTo>
                  <a:cubicBezTo>
                    <a:pt x="30" y="10"/>
                    <a:pt x="30" y="11"/>
                    <a:pt x="30" y="11"/>
                  </a:cubicBezTo>
                  <a:cubicBezTo>
                    <a:pt x="30" y="12"/>
                    <a:pt x="28" y="12"/>
                    <a:pt x="27" y="12"/>
                  </a:cubicBezTo>
                  <a:cubicBezTo>
                    <a:pt x="27" y="12"/>
                    <a:pt x="26" y="12"/>
                    <a:pt x="26" y="12"/>
                  </a:cubicBezTo>
                  <a:cubicBezTo>
                    <a:pt x="26" y="12"/>
                    <a:pt x="26" y="11"/>
                    <a:pt x="25" y="11"/>
                  </a:cubicBezTo>
                  <a:cubicBezTo>
                    <a:pt x="26" y="11"/>
                    <a:pt x="26" y="12"/>
                    <a:pt x="26" y="12"/>
                  </a:cubicBezTo>
                  <a:cubicBezTo>
                    <a:pt x="25" y="12"/>
                    <a:pt x="25" y="12"/>
                    <a:pt x="24" y="11"/>
                  </a:cubicBezTo>
                  <a:cubicBezTo>
                    <a:pt x="23" y="11"/>
                    <a:pt x="22" y="11"/>
                    <a:pt x="21" y="12"/>
                  </a:cubicBezTo>
                  <a:cubicBezTo>
                    <a:pt x="21" y="12"/>
                    <a:pt x="20" y="12"/>
                    <a:pt x="20" y="12"/>
                  </a:cubicBezTo>
                  <a:cubicBezTo>
                    <a:pt x="19" y="12"/>
                    <a:pt x="19" y="12"/>
                    <a:pt x="19" y="12"/>
                  </a:cubicBezTo>
                  <a:cubicBezTo>
                    <a:pt x="18" y="12"/>
                    <a:pt x="17" y="12"/>
                    <a:pt x="16" y="12"/>
                  </a:cubicBezTo>
                  <a:cubicBezTo>
                    <a:pt x="16" y="13"/>
                    <a:pt x="16" y="13"/>
                    <a:pt x="16" y="14"/>
                  </a:cubicBezTo>
                  <a:cubicBezTo>
                    <a:pt x="16" y="14"/>
                    <a:pt x="15" y="14"/>
                    <a:pt x="15" y="15"/>
                  </a:cubicBezTo>
                  <a:cubicBezTo>
                    <a:pt x="14" y="16"/>
                    <a:pt x="13" y="16"/>
                    <a:pt x="12" y="17"/>
                  </a:cubicBezTo>
                  <a:cubicBezTo>
                    <a:pt x="11" y="17"/>
                    <a:pt x="10" y="17"/>
                    <a:pt x="9" y="18"/>
                  </a:cubicBezTo>
                  <a:cubicBezTo>
                    <a:pt x="9" y="18"/>
                    <a:pt x="9" y="19"/>
                    <a:pt x="9" y="19"/>
                  </a:cubicBezTo>
                  <a:cubicBezTo>
                    <a:pt x="8" y="19"/>
                    <a:pt x="8" y="20"/>
                    <a:pt x="7" y="20"/>
                  </a:cubicBezTo>
                  <a:cubicBezTo>
                    <a:pt x="7" y="20"/>
                    <a:pt x="7" y="21"/>
                    <a:pt x="7" y="21"/>
                  </a:cubicBezTo>
                  <a:cubicBezTo>
                    <a:pt x="7" y="21"/>
                    <a:pt x="7" y="21"/>
                    <a:pt x="7" y="21"/>
                  </a:cubicBezTo>
                  <a:cubicBezTo>
                    <a:pt x="7" y="21"/>
                    <a:pt x="6" y="22"/>
                    <a:pt x="6" y="22"/>
                  </a:cubicBezTo>
                  <a:cubicBezTo>
                    <a:pt x="6" y="22"/>
                    <a:pt x="4" y="23"/>
                    <a:pt x="5" y="22"/>
                  </a:cubicBezTo>
                  <a:cubicBezTo>
                    <a:pt x="5" y="21"/>
                    <a:pt x="6" y="21"/>
                    <a:pt x="6" y="20"/>
                  </a:cubicBezTo>
                  <a:cubicBezTo>
                    <a:pt x="6" y="20"/>
                    <a:pt x="5" y="20"/>
                    <a:pt x="5" y="19"/>
                  </a:cubicBezTo>
                  <a:cubicBezTo>
                    <a:pt x="5" y="19"/>
                    <a:pt x="8" y="18"/>
                    <a:pt x="8" y="18"/>
                  </a:cubicBezTo>
                  <a:cubicBezTo>
                    <a:pt x="9" y="17"/>
                    <a:pt x="10" y="17"/>
                    <a:pt x="10" y="17"/>
                  </a:cubicBezTo>
                  <a:cubicBezTo>
                    <a:pt x="11" y="15"/>
                    <a:pt x="9" y="16"/>
                    <a:pt x="8" y="16"/>
                  </a:cubicBezTo>
                  <a:cubicBezTo>
                    <a:pt x="8" y="16"/>
                    <a:pt x="7" y="16"/>
                    <a:pt x="7" y="16"/>
                  </a:cubicBezTo>
                  <a:cubicBezTo>
                    <a:pt x="6" y="16"/>
                    <a:pt x="6" y="16"/>
                    <a:pt x="5" y="16"/>
                  </a:cubicBezTo>
                  <a:close/>
                  <a:moveTo>
                    <a:pt x="3" y="21"/>
                  </a:moveTo>
                  <a:cubicBezTo>
                    <a:pt x="3" y="21"/>
                    <a:pt x="3" y="21"/>
                    <a:pt x="3" y="20"/>
                  </a:cubicBezTo>
                  <a:cubicBezTo>
                    <a:pt x="3" y="20"/>
                    <a:pt x="2" y="20"/>
                    <a:pt x="2" y="20"/>
                  </a:cubicBezTo>
                  <a:cubicBezTo>
                    <a:pt x="1" y="21"/>
                    <a:pt x="1" y="21"/>
                    <a:pt x="1" y="21"/>
                  </a:cubicBezTo>
                  <a:cubicBezTo>
                    <a:pt x="0" y="22"/>
                    <a:pt x="1" y="22"/>
                    <a:pt x="2" y="22"/>
                  </a:cubicBezTo>
                  <a:cubicBezTo>
                    <a:pt x="2" y="22"/>
                    <a:pt x="3" y="22"/>
                    <a:pt x="4" y="21"/>
                  </a:cubicBezTo>
                  <a:cubicBezTo>
                    <a:pt x="3" y="21"/>
                    <a:pt x="3" y="21"/>
                    <a:pt x="3" y="21"/>
                  </a:cubicBezTo>
                  <a:close/>
                  <a:moveTo>
                    <a:pt x="176" y="53"/>
                  </a:moveTo>
                  <a:cubicBezTo>
                    <a:pt x="176" y="52"/>
                    <a:pt x="176" y="52"/>
                    <a:pt x="175" y="52"/>
                  </a:cubicBezTo>
                  <a:cubicBezTo>
                    <a:pt x="175" y="52"/>
                    <a:pt x="174" y="51"/>
                    <a:pt x="174" y="51"/>
                  </a:cubicBezTo>
                  <a:cubicBezTo>
                    <a:pt x="174" y="51"/>
                    <a:pt x="174" y="50"/>
                    <a:pt x="174" y="50"/>
                  </a:cubicBezTo>
                  <a:cubicBezTo>
                    <a:pt x="174" y="49"/>
                    <a:pt x="174" y="49"/>
                    <a:pt x="174" y="49"/>
                  </a:cubicBezTo>
                  <a:cubicBezTo>
                    <a:pt x="173" y="49"/>
                    <a:pt x="173" y="49"/>
                    <a:pt x="173" y="48"/>
                  </a:cubicBezTo>
                  <a:cubicBezTo>
                    <a:pt x="173" y="48"/>
                    <a:pt x="174" y="48"/>
                    <a:pt x="173" y="48"/>
                  </a:cubicBezTo>
                  <a:cubicBezTo>
                    <a:pt x="173" y="47"/>
                    <a:pt x="173" y="47"/>
                    <a:pt x="172" y="47"/>
                  </a:cubicBezTo>
                  <a:cubicBezTo>
                    <a:pt x="172" y="47"/>
                    <a:pt x="172" y="47"/>
                    <a:pt x="172" y="47"/>
                  </a:cubicBezTo>
                  <a:cubicBezTo>
                    <a:pt x="171" y="46"/>
                    <a:pt x="171" y="46"/>
                    <a:pt x="171" y="46"/>
                  </a:cubicBezTo>
                  <a:cubicBezTo>
                    <a:pt x="170" y="46"/>
                    <a:pt x="170" y="46"/>
                    <a:pt x="170" y="46"/>
                  </a:cubicBezTo>
                  <a:cubicBezTo>
                    <a:pt x="170" y="45"/>
                    <a:pt x="170" y="45"/>
                    <a:pt x="170" y="44"/>
                  </a:cubicBezTo>
                  <a:cubicBezTo>
                    <a:pt x="170" y="44"/>
                    <a:pt x="171" y="43"/>
                    <a:pt x="171" y="43"/>
                  </a:cubicBezTo>
                  <a:cubicBezTo>
                    <a:pt x="171" y="42"/>
                    <a:pt x="171" y="42"/>
                    <a:pt x="171" y="41"/>
                  </a:cubicBezTo>
                  <a:cubicBezTo>
                    <a:pt x="172" y="41"/>
                    <a:pt x="171" y="40"/>
                    <a:pt x="171" y="41"/>
                  </a:cubicBezTo>
                  <a:cubicBezTo>
                    <a:pt x="169" y="41"/>
                    <a:pt x="170" y="40"/>
                    <a:pt x="170" y="39"/>
                  </a:cubicBezTo>
                  <a:cubicBezTo>
                    <a:pt x="170" y="38"/>
                    <a:pt x="169" y="37"/>
                    <a:pt x="169" y="36"/>
                  </a:cubicBezTo>
                  <a:cubicBezTo>
                    <a:pt x="169" y="35"/>
                    <a:pt x="168" y="35"/>
                    <a:pt x="168" y="34"/>
                  </a:cubicBezTo>
                  <a:cubicBezTo>
                    <a:pt x="168" y="34"/>
                    <a:pt x="168" y="33"/>
                    <a:pt x="168" y="33"/>
                  </a:cubicBezTo>
                  <a:cubicBezTo>
                    <a:pt x="168" y="32"/>
                    <a:pt x="168" y="32"/>
                    <a:pt x="167" y="32"/>
                  </a:cubicBezTo>
                  <a:cubicBezTo>
                    <a:pt x="167" y="31"/>
                    <a:pt x="167" y="31"/>
                    <a:pt x="166" y="30"/>
                  </a:cubicBezTo>
                  <a:cubicBezTo>
                    <a:pt x="165" y="29"/>
                    <a:pt x="168" y="29"/>
                    <a:pt x="168" y="29"/>
                  </a:cubicBezTo>
                  <a:cubicBezTo>
                    <a:pt x="170" y="30"/>
                    <a:pt x="169" y="29"/>
                    <a:pt x="169" y="28"/>
                  </a:cubicBezTo>
                  <a:cubicBezTo>
                    <a:pt x="169" y="27"/>
                    <a:pt x="169" y="27"/>
                    <a:pt x="169" y="27"/>
                  </a:cubicBezTo>
                  <a:cubicBezTo>
                    <a:pt x="170" y="26"/>
                    <a:pt x="169" y="26"/>
                    <a:pt x="169" y="26"/>
                  </a:cubicBezTo>
                  <a:cubicBezTo>
                    <a:pt x="170" y="26"/>
                    <a:pt x="170" y="25"/>
                    <a:pt x="170" y="25"/>
                  </a:cubicBezTo>
                  <a:cubicBezTo>
                    <a:pt x="171" y="25"/>
                    <a:pt x="172" y="26"/>
                    <a:pt x="173" y="27"/>
                  </a:cubicBezTo>
                  <a:cubicBezTo>
                    <a:pt x="172" y="25"/>
                    <a:pt x="171" y="25"/>
                    <a:pt x="170" y="24"/>
                  </a:cubicBezTo>
                  <a:cubicBezTo>
                    <a:pt x="169" y="23"/>
                    <a:pt x="167" y="22"/>
                    <a:pt x="166" y="23"/>
                  </a:cubicBezTo>
                  <a:cubicBezTo>
                    <a:pt x="164" y="23"/>
                    <a:pt x="162" y="22"/>
                    <a:pt x="161" y="22"/>
                  </a:cubicBezTo>
                  <a:cubicBezTo>
                    <a:pt x="161" y="21"/>
                    <a:pt x="161" y="21"/>
                    <a:pt x="162" y="21"/>
                  </a:cubicBezTo>
                  <a:cubicBezTo>
                    <a:pt x="162" y="21"/>
                    <a:pt x="162" y="21"/>
                    <a:pt x="162" y="21"/>
                  </a:cubicBezTo>
                  <a:cubicBezTo>
                    <a:pt x="161" y="20"/>
                    <a:pt x="161" y="20"/>
                    <a:pt x="161" y="19"/>
                  </a:cubicBezTo>
                  <a:cubicBezTo>
                    <a:pt x="161" y="19"/>
                    <a:pt x="161" y="18"/>
                    <a:pt x="161" y="18"/>
                  </a:cubicBezTo>
                  <a:cubicBezTo>
                    <a:pt x="160" y="18"/>
                    <a:pt x="160" y="18"/>
                    <a:pt x="160" y="18"/>
                  </a:cubicBezTo>
                  <a:cubicBezTo>
                    <a:pt x="160" y="18"/>
                    <a:pt x="161" y="17"/>
                    <a:pt x="161" y="17"/>
                  </a:cubicBezTo>
                  <a:cubicBezTo>
                    <a:pt x="162" y="15"/>
                    <a:pt x="161" y="14"/>
                    <a:pt x="160" y="13"/>
                  </a:cubicBezTo>
                  <a:cubicBezTo>
                    <a:pt x="160" y="12"/>
                    <a:pt x="159" y="12"/>
                    <a:pt x="158" y="11"/>
                  </a:cubicBezTo>
                  <a:cubicBezTo>
                    <a:pt x="158" y="11"/>
                    <a:pt x="158" y="10"/>
                    <a:pt x="158" y="10"/>
                  </a:cubicBezTo>
                  <a:cubicBezTo>
                    <a:pt x="157" y="10"/>
                    <a:pt x="156" y="10"/>
                    <a:pt x="156" y="10"/>
                  </a:cubicBezTo>
                  <a:cubicBezTo>
                    <a:pt x="156" y="10"/>
                    <a:pt x="155" y="9"/>
                    <a:pt x="155" y="9"/>
                  </a:cubicBezTo>
                  <a:cubicBezTo>
                    <a:pt x="155" y="9"/>
                    <a:pt x="155" y="9"/>
                    <a:pt x="155" y="9"/>
                  </a:cubicBezTo>
                  <a:cubicBezTo>
                    <a:pt x="155" y="9"/>
                    <a:pt x="153" y="7"/>
                    <a:pt x="153" y="7"/>
                  </a:cubicBezTo>
                  <a:cubicBezTo>
                    <a:pt x="152" y="6"/>
                    <a:pt x="152" y="7"/>
                    <a:pt x="152" y="7"/>
                  </a:cubicBezTo>
                  <a:cubicBezTo>
                    <a:pt x="151" y="7"/>
                    <a:pt x="152" y="6"/>
                    <a:pt x="152" y="6"/>
                  </a:cubicBezTo>
                  <a:cubicBezTo>
                    <a:pt x="152" y="5"/>
                    <a:pt x="151" y="5"/>
                    <a:pt x="150" y="5"/>
                  </a:cubicBezTo>
                  <a:cubicBezTo>
                    <a:pt x="149" y="6"/>
                    <a:pt x="150" y="6"/>
                    <a:pt x="149" y="7"/>
                  </a:cubicBezTo>
                  <a:cubicBezTo>
                    <a:pt x="149" y="8"/>
                    <a:pt x="147" y="7"/>
                    <a:pt x="146" y="6"/>
                  </a:cubicBezTo>
                  <a:cubicBezTo>
                    <a:pt x="145" y="6"/>
                    <a:pt x="144" y="6"/>
                    <a:pt x="143" y="7"/>
                  </a:cubicBezTo>
                  <a:cubicBezTo>
                    <a:pt x="143" y="7"/>
                    <a:pt x="142" y="7"/>
                    <a:pt x="142" y="7"/>
                  </a:cubicBezTo>
                  <a:cubicBezTo>
                    <a:pt x="141" y="6"/>
                    <a:pt x="141" y="6"/>
                    <a:pt x="140" y="6"/>
                  </a:cubicBezTo>
                  <a:cubicBezTo>
                    <a:pt x="140" y="6"/>
                    <a:pt x="140" y="7"/>
                    <a:pt x="140" y="7"/>
                  </a:cubicBezTo>
                  <a:cubicBezTo>
                    <a:pt x="139" y="8"/>
                    <a:pt x="139" y="8"/>
                    <a:pt x="139" y="8"/>
                  </a:cubicBezTo>
                  <a:cubicBezTo>
                    <a:pt x="138" y="8"/>
                    <a:pt x="137" y="9"/>
                    <a:pt x="137" y="9"/>
                  </a:cubicBezTo>
                  <a:cubicBezTo>
                    <a:pt x="136" y="9"/>
                    <a:pt x="135" y="10"/>
                    <a:pt x="135" y="10"/>
                  </a:cubicBezTo>
                  <a:cubicBezTo>
                    <a:pt x="134" y="10"/>
                    <a:pt x="134" y="11"/>
                    <a:pt x="133" y="11"/>
                  </a:cubicBezTo>
                  <a:cubicBezTo>
                    <a:pt x="133" y="11"/>
                    <a:pt x="132" y="11"/>
                    <a:pt x="132" y="12"/>
                  </a:cubicBezTo>
                  <a:cubicBezTo>
                    <a:pt x="130" y="12"/>
                    <a:pt x="129" y="13"/>
                    <a:pt x="128" y="12"/>
                  </a:cubicBezTo>
                  <a:cubicBezTo>
                    <a:pt x="127" y="12"/>
                    <a:pt x="127" y="12"/>
                    <a:pt x="126" y="12"/>
                  </a:cubicBezTo>
                  <a:cubicBezTo>
                    <a:pt x="126" y="12"/>
                    <a:pt x="126" y="12"/>
                    <a:pt x="125" y="12"/>
                  </a:cubicBezTo>
                  <a:cubicBezTo>
                    <a:pt x="125" y="12"/>
                    <a:pt x="125" y="12"/>
                    <a:pt x="124" y="12"/>
                  </a:cubicBezTo>
                  <a:cubicBezTo>
                    <a:pt x="124" y="12"/>
                    <a:pt x="123" y="11"/>
                    <a:pt x="122" y="11"/>
                  </a:cubicBezTo>
                  <a:cubicBezTo>
                    <a:pt x="122" y="11"/>
                    <a:pt x="121" y="12"/>
                    <a:pt x="121" y="11"/>
                  </a:cubicBezTo>
                  <a:cubicBezTo>
                    <a:pt x="120" y="11"/>
                    <a:pt x="120" y="11"/>
                    <a:pt x="119" y="11"/>
                  </a:cubicBezTo>
                  <a:cubicBezTo>
                    <a:pt x="118" y="12"/>
                    <a:pt x="118" y="12"/>
                    <a:pt x="117" y="12"/>
                  </a:cubicBezTo>
                  <a:cubicBezTo>
                    <a:pt x="117" y="12"/>
                    <a:pt x="116" y="13"/>
                    <a:pt x="116" y="12"/>
                  </a:cubicBezTo>
                  <a:cubicBezTo>
                    <a:pt x="116" y="12"/>
                    <a:pt x="116" y="12"/>
                    <a:pt x="115" y="12"/>
                  </a:cubicBezTo>
                  <a:cubicBezTo>
                    <a:pt x="115" y="12"/>
                    <a:pt x="114" y="13"/>
                    <a:pt x="113" y="13"/>
                  </a:cubicBezTo>
                  <a:cubicBezTo>
                    <a:pt x="113" y="13"/>
                    <a:pt x="112" y="12"/>
                    <a:pt x="112" y="12"/>
                  </a:cubicBezTo>
                  <a:cubicBezTo>
                    <a:pt x="111" y="13"/>
                    <a:pt x="110" y="12"/>
                    <a:pt x="109" y="12"/>
                  </a:cubicBezTo>
                  <a:cubicBezTo>
                    <a:pt x="109" y="12"/>
                    <a:pt x="108" y="12"/>
                    <a:pt x="108" y="12"/>
                  </a:cubicBezTo>
                  <a:cubicBezTo>
                    <a:pt x="108" y="11"/>
                    <a:pt x="108" y="11"/>
                    <a:pt x="108" y="11"/>
                  </a:cubicBezTo>
                  <a:cubicBezTo>
                    <a:pt x="107" y="11"/>
                    <a:pt x="107" y="10"/>
                    <a:pt x="107" y="11"/>
                  </a:cubicBezTo>
                  <a:cubicBezTo>
                    <a:pt x="106" y="11"/>
                    <a:pt x="106" y="12"/>
                    <a:pt x="105" y="11"/>
                  </a:cubicBezTo>
                  <a:cubicBezTo>
                    <a:pt x="105" y="11"/>
                    <a:pt x="104" y="11"/>
                    <a:pt x="103" y="10"/>
                  </a:cubicBezTo>
                  <a:cubicBezTo>
                    <a:pt x="102" y="10"/>
                    <a:pt x="101" y="10"/>
                    <a:pt x="101" y="10"/>
                  </a:cubicBezTo>
                  <a:cubicBezTo>
                    <a:pt x="101" y="9"/>
                    <a:pt x="101" y="9"/>
                    <a:pt x="100" y="9"/>
                  </a:cubicBezTo>
                  <a:cubicBezTo>
                    <a:pt x="100" y="8"/>
                    <a:pt x="99" y="8"/>
                    <a:pt x="99" y="8"/>
                  </a:cubicBezTo>
                  <a:cubicBezTo>
                    <a:pt x="98" y="8"/>
                    <a:pt x="98" y="8"/>
                    <a:pt x="97" y="8"/>
                  </a:cubicBezTo>
                  <a:cubicBezTo>
                    <a:pt x="97" y="8"/>
                    <a:pt x="97" y="8"/>
                    <a:pt x="97" y="8"/>
                  </a:cubicBezTo>
                  <a:cubicBezTo>
                    <a:pt x="96" y="9"/>
                    <a:pt x="96" y="9"/>
                    <a:pt x="95" y="9"/>
                  </a:cubicBezTo>
                  <a:cubicBezTo>
                    <a:pt x="95" y="9"/>
                    <a:pt x="95" y="9"/>
                    <a:pt x="94" y="8"/>
                  </a:cubicBezTo>
                  <a:cubicBezTo>
                    <a:pt x="94" y="8"/>
                    <a:pt x="93" y="7"/>
                    <a:pt x="92" y="7"/>
                  </a:cubicBezTo>
                  <a:cubicBezTo>
                    <a:pt x="92" y="6"/>
                    <a:pt x="92" y="6"/>
                    <a:pt x="92" y="5"/>
                  </a:cubicBezTo>
                  <a:cubicBezTo>
                    <a:pt x="92" y="4"/>
                    <a:pt x="90" y="4"/>
                    <a:pt x="90" y="5"/>
                  </a:cubicBezTo>
                  <a:cubicBezTo>
                    <a:pt x="90" y="5"/>
                    <a:pt x="90" y="4"/>
                    <a:pt x="91" y="4"/>
                  </a:cubicBezTo>
                  <a:cubicBezTo>
                    <a:pt x="89" y="4"/>
                    <a:pt x="88" y="5"/>
                    <a:pt x="87" y="5"/>
                  </a:cubicBezTo>
                  <a:cubicBezTo>
                    <a:pt x="86" y="5"/>
                    <a:pt x="86" y="4"/>
                    <a:pt x="85" y="4"/>
                  </a:cubicBezTo>
                  <a:cubicBezTo>
                    <a:pt x="85" y="4"/>
                    <a:pt x="84" y="4"/>
                    <a:pt x="84" y="4"/>
                  </a:cubicBezTo>
                  <a:cubicBezTo>
                    <a:pt x="84" y="3"/>
                    <a:pt x="82" y="1"/>
                    <a:pt x="84" y="1"/>
                  </a:cubicBezTo>
                  <a:cubicBezTo>
                    <a:pt x="83" y="0"/>
                    <a:pt x="83" y="1"/>
                    <a:pt x="83" y="1"/>
                  </a:cubicBezTo>
                  <a:cubicBezTo>
                    <a:pt x="82" y="1"/>
                    <a:pt x="82" y="1"/>
                    <a:pt x="82" y="0"/>
                  </a:cubicBezTo>
                  <a:cubicBezTo>
                    <a:pt x="81" y="0"/>
                    <a:pt x="81" y="1"/>
                    <a:pt x="81" y="1"/>
                  </a:cubicBezTo>
                  <a:cubicBezTo>
                    <a:pt x="80" y="1"/>
                    <a:pt x="80" y="2"/>
                    <a:pt x="79" y="2"/>
                  </a:cubicBezTo>
                  <a:cubicBezTo>
                    <a:pt x="78" y="2"/>
                    <a:pt x="78" y="1"/>
                    <a:pt x="77" y="1"/>
                  </a:cubicBezTo>
                  <a:cubicBezTo>
                    <a:pt x="77" y="1"/>
                    <a:pt x="76" y="2"/>
                    <a:pt x="75" y="2"/>
                  </a:cubicBezTo>
                  <a:cubicBezTo>
                    <a:pt x="75" y="1"/>
                    <a:pt x="74" y="1"/>
                    <a:pt x="73" y="1"/>
                  </a:cubicBezTo>
                  <a:cubicBezTo>
                    <a:pt x="71" y="1"/>
                    <a:pt x="70" y="1"/>
                    <a:pt x="68" y="1"/>
                  </a:cubicBezTo>
                  <a:cubicBezTo>
                    <a:pt x="67" y="0"/>
                    <a:pt x="66" y="1"/>
                    <a:pt x="65" y="2"/>
                  </a:cubicBezTo>
                  <a:cubicBezTo>
                    <a:pt x="64" y="2"/>
                    <a:pt x="63" y="2"/>
                    <a:pt x="62" y="3"/>
                  </a:cubicBezTo>
                  <a:cubicBezTo>
                    <a:pt x="61" y="3"/>
                    <a:pt x="61" y="3"/>
                    <a:pt x="60" y="3"/>
                  </a:cubicBezTo>
                  <a:cubicBezTo>
                    <a:pt x="59" y="4"/>
                    <a:pt x="59" y="4"/>
                    <a:pt x="58" y="4"/>
                  </a:cubicBezTo>
                  <a:cubicBezTo>
                    <a:pt x="58" y="4"/>
                    <a:pt x="58" y="5"/>
                    <a:pt x="57" y="5"/>
                  </a:cubicBezTo>
                  <a:cubicBezTo>
                    <a:pt x="57" y="6"/>
                    <a:pt x="56" y="6"/>
                    <a:pt x="56" y="6"/>
                  </a:cubicBezTo>
                  <a:cubicBezTo>
                    <a:pt x="55" y="6"/>
                    <a:pt x="55" y="6"/>
                    <a:pt x="54" y="7"/>
                  </a:cubicBezTo>
                  <a:cubicBezTo>
                    <a:pt x="54" y="7"/>
                    <a:pt x="53" y="8"/>
                    <a:pt x="52" y="8"/>
                  </a:cubicBezTo>
                  <a:cubicBezTo>
                    <a:pt x="52" y="8"/>
                    <a:pt x="51" y="8"/>
                    <a:pt x="51" y="8"/>
                  </a:cubicBezTo>
                  <a:cubicBezTo>
                    <a:pt x="50" y="9"/>
                    <a:pt x="51" y="9"/>
                    <a:pt x="51" y="9"/>
                  </a:cubicBezTo>
                  <a:cubicBezTo>
                    <a:pt x="51" y="10"/>
                    <a:pt x="50" y="11"/>
                    <a:pt x="50" y="11"/>
                  </a:cubicBezTo>
                  <a:cubicBezTo>
                    <a:pt x="49" y="11"/>
                    <a:pt x="47" y="11"/>
                    <a:pt x="46" y="11"/>
                  </a:cubicBezTo>
                  <a:cubicBezTo>
                    <a:pt x="45" y="11"/>
                    <a:pt x="44" y="11"/>
                    <a:pt x="44" y="10"/>
                  </a:cubicBezTo>
                  <a:cubicBezTo>
                    <a:pt x="43" y="10"/>
                    <a:pt x="42" y="10"/>
                    <a:pt x="41" y="10"/>
                  </a:cubicBezTo>
                  <a:cubicBezTo>
                    <a:pt x="41" y="10"/>
                    <a:pt x="40" y="10"/>
                    <a:pt x="40" y="10"/>
                  </a:cubicBezTo>
                  <a:cubicBezTo>
                    <a:pt x="39" y="10"/>
                    <a:pt x="39" y="10"/>
                    <a:pt x="38" y="10"/>
                  </a:cubicBezTo>
                  <a:cubicBezTo>
                    <a:pt x="36" y="10"/>
                    <a:pt x="35" y="10"/>
                    <a:pt x="33" y="10"/>
                  </a:cubicBezTo>
                  <a:cubicBezTo>
                    <a:pt x="33" y="9"/>
                    <a:pt x="30" y="9"/>
                    <a:pt x="30" y="10"/>
                  </a:cubicBezTo>
                  <a:cubicBezTo>
                    <a:pt x="30" y="11"/>
                    <a:pt x="29" y="12"/>
                    <a:pt x="30" y="12"/>
                  </a:cubicBezTo>
                  <a:cubicBezTo>
                    <a:pt x="31" y="13"/>
                    <a:pt x="33" y="14"/>
                    <a:pt x="32" y="14"/>
                  </a:cubicBezTo>
                  <a:cubicBezTo>
                    <a:pt x="32" y="14"/>
                    <a:pt x="33" y="14"/>
                    <a:pt x="33" y="14"/>
                  </a:cubicBezTo>
                  <a:cubicBezTo>
                    <a:pt x="33" y="14"/>
                    <a:pt x="33" y="15"/>
                    <a:pt x="33" y="15"/>
                  </a:cubicBezTo>
                  <a:cubicBezTo>
                    <a:pt x="34" y="15"/>
                    <a:pt x="34" y="14"/>
                    <a:pt x="35" y="14"/>
                  </a:cubicBezTo>
                  <a:cubicBezTo>
                    <a:pt x="36" y="14"/>
                    <a:pt x="36" y="15"/>
                    <a:pt x="37" y="15"/>
                  </a:cubicBezTo>
                  <a:cubicBezTo>
                    <a:pt x="37" y="15"/>
                    <a:pt x="38" y="14"/>
                    <a:pt x="38" y="15"/>
                  </a:cubicBezTo>
                  <a:cubicBezTo>
                    <a:pt x="38" y="15"/>
                    <a:pt x="37" y="15"/>
                    <a:pt x="36" y="15"/>
                  </a:cubicBezTo>
                  <a:cubicBezTo>
                    <a:pt x="36" y="15"/>
                    <a:pt x="35" y="16"/>
                    <a:pt x="35" y="15"/>
                  </a:cubicBezTo>
                  <a:cubicBezTo>
                    <a:pt x="34" y="15"/>
                    <a:pt x="33" y="15"/>
                    <a:pt x="33" y="15"/>
                  </a:cubicBezTo>
                  <a:cubicBezTo>
                    <a:pt x="32" y="16"/>
                    <a:pt x="32" y="16"/>
                    <a:pt x="31" y="16"/>
                  </a:cubicBezTo>
                  <a:cubicBezTo>
                    <a:pt x="30" y="16"/>
                    <a:pt x="30" y="16"/>
                    <a:pt x="29" y="16"/>
                  </a:cubicBezTo>
                  <a:cubicBezTo>
                    <a:pt x="28" y="17"/>
                    <a:pt x="28" y="17"/>
                    <a:pt x="28" y="17"/>
                  </a:cubicBezTo>
                  <a:cubicBezTo>
                    <a:pt x="29" y="18"/>
                    <a:pt x="29" y="18"/>
                    <a:pt x="30" y="18"/>
                  </a:cubicBezTo>
                  <a:cubicBezTo>
                    <a:pt x="30" y="18"/>
                    <a:pt x="31" y="18"/>
                    <a:pt x="31" y="18"/>
                  </a:cubicBezTo>
                  <a:cubicBezTo>
                    <a:pt x="32" y="18"/>
                    <a:pt x="31" y="18"/>
                    <a:pt x="31" y="19"/>
                  </a:cubicBezTo>
                  <a:cubicBezTo>
                    <a:pt x="30" y="19"/>
                    <a:pt x="31" y="19"/>
                    <a:pt x="30" y="19"/>
                  </a:cubicBezTo>
                  <a:cubicBezTo>
                    <a:pt x="30" y="19"/>
                    <a:pt x="30" y="19"/>
                    <a:pt x="29" y="19"/>
                  </a:cubicBezTo>
                  <a:cubicBezTo>
                    <a:pt x="29" y="19"/>
                    <a:pt x="28" y="19"/>
                    <a:pt x="27" y="19"/>
                  </a:cubicBezTo>
                  <a:cubicBezTo>
                    <a:pt x="27" y="19"/>
                    <a:pt x="26" y="18"/>
                    <a:pt x="25" y="19"/>
                  </a:cubicBezTo>
                  <a:cubicBezTo>
                    <a:pt x="26" y="18"/>
                    <a:pt x="24" y="18"/>
                    <a:pt x="24" y="18"/>
                  </a:cubicBezTo>
                  <a:cubicBezTo>
                    <a:pt x="24" y="18"/>
                    <a:pt x="23" y="18"/>
                    <a:pt x="23" y="19"/>
                  </a:cubicBezTo>
                  <a:cubicBezTo>
                    <a:pt x="22" y="19"/>
                    <a:pt x="22" y="19"/>
                    <a:pt x="21" y="19"/>
                  </a:cubicBezTo>
                  <a:cubicBezTo>
                    <a:pt x="21" y="19"/>
                    <a:pt x="20" y="19"/>
                    <a:pt x="20" y="18"/>
                  </a:cubicBezTo>
                  <a:cubicBezTo>
                    <a:pt x="21" y="18"/>
                    <a:pt x="22" y="18"/>
                    <a:pt x="21" y="18"/>
                  </a:cubicBezTo>
                  <a:cubicBezTo>
                    <a:pt x="21" y="17"/>
                    <a:pt x="19" y="17"/>
                    <a:pt x="19" y="17"/>
                  </a:cubicBezTo>
                  <a:cubicBezTo>
                    <a:pt x="19" y="17"/>
                    <a:pt x="18" y="17"/>
                    <a:pt x="18" y="18"/>
                  </a:cubicBezTo>
                  <a:cubicBezTo>
                    <a:pt x="18" y="18"/>
                    <a:pt x="19" y="18"/>
                    <a:pt x="19" y="18"/>
                  </a:cubicBezTo>
                  <a:cubicBezTo>
                    <a:pt x="19" y="18"/>
                    <a:pt x="19" y="18"/>
                    <a:pt x="19" y="19"/>
                  </a:cubicBezTo>
                  <a:cubicBezTo>
                    <a:pt x="20" y="19"/>
                    <a:pt x="20" y="19"/>
                    <a:pt x="20" y="19"/>
                  </a:cubicBezTo>
                  <a:cubicBezTo>
                    <a:pt x="19" y="20"/>
                    <a:pt x="15" y="20"/>
                    <a:pt x="15" y="18"/>
                  </a:cubicBezTo>
                  <a:cubicBezTo>
                    <a:pt x="15" y="18"/>
                    <a:pt x="15" y="18"/>
                    <a:pt x="14" y="18"/>
                  </a:cubicBezTo>
                  <a:cubicBezTo>
                    <a:pt x="14" y="18"/>
                    <a:pt x="13" y="18"/>
                    <a:pt x="13" y="18"/>
                  </a:cubicBezTo>
                  <a:cubicBezTo>
                    <a:pt x="12" y="19"/>
                    <a:pt x="11" y="18"/>
                    <a:pt x="10" y="18"/>
                  </a:cubicBezTo>
                  <a:cubicBezTo>
                    <a:pt x="10" y="18"/>
                    <a:pt x="9" y="19"/>
                    <a:pt x="9" y="20"/>
                  </a:cubicBezTo>
                  <a:cubicBezTo>
                    <a:pt x="8" y="20"/>
                    <a:pt x="8" y="20"/>
                    <a:pt x="7" y="21"/>
                  </a:cubicBezTo>
                  <a:cubicBezTo>
                    <a:pt x="7" y="21"/>
                    <a:pt x="7" y="22"/>
                    <a:pt x="7" y="23"/>
                  </a:cubicBezTo>
                  <a:cubicBezTo>
                    <a:pt x="6" y="23"/>
                    <a:pt x="5" y="23"/>
                    <a:pt x="5" y="23"/>
                  </a:cubicBezTo>
                  <a:cubicBezTo>
                    <a:pt x="5" y="24"/>
                    <a:pt x="5" y="24"/>
                    <a:pt x="5" y="25"/>
                  </a:cubicBezTo>
                  <a:cubicBezTo>
                    <a:pt x="5" y="26"/>
                    <a:pt x="5" y="27"/>
                    <a:pt x="5" y="27"/>
                  </a:cubicBezTo>
                  <a:cubicBezTo>
                    <a:pt x="5" y="28"/>
                    <a:pt x="4" y="29"/>
                    <a:pt x="5" y="29"/>
                  </a:cubicBezTo>
                  <a:cubicBezTo>
                    <a:pt x="7" y="29"/>
                    <a:pt x="8" y="28"/>
                    <a:pt x="10" y="28"/>
                  </a:cubicBezTo>
                  <a:cubicBezTo>
                    <a:pt x="11" y="28"/>
                    <a:pt x="13" y="27"/>
                    <a:pt x="12" y="29"/>
                  </a:cubicBezTo>
                  <a:cubicBezTo>
                    <a:pt x="12" y="29"/>
                    <a:pt x="11" y="29"/>
                    <a:pt x="11" y="29"/>
                  </a:cubicBezTo>
                  <a:cubicBezTo>
                    <a:pt x="11" y="30"/>
                    <a:pt x="10" y="30"/>
                    <a:pt x="10" y="31"/>
                  </a:cubicBezTo>
                  <a:cubicBezTo>
                    <a:pt x="10" y="31"/>
                    <a:pt x="10" y="31"/>
                    <a:pt x="10" y="30"/>
                  </a:cubicBezTo>
                  <a:cubicBezTo>
                    <a:pt x="10" y="30"/>
                    <a:pt x="10" y="31"/>
                    <a:pt x="10" y="31"/>
                  </a:cubicBezTo>
                  <a:cubicBezTo>
                    <a:pt x="10" y="31"/>
                    <a:pt x="10" y="31"/>
                    <a:pt x="10" y="31"/>
                  </a:cubicBezTo>
                  <a:cubicBezTo>
                    <a:pt x="11" y="31"/>
                    <a:pt x="11" y="32"/>
                    <a:pt x="11" y="32"/>
                  </a:cubicBezTo>
                  <a:cubicBezTo>
                    <a:pt x="12" y="32"/>
                    <a:pt x="12" y="33"/>
                    <a:pt x="12" y="33"/>
                  </a:cubicBezTo>
                  <a:cubicBezTo>
                    <a:pt x="12" y="34"/>
                    <a:pt x="11" y="33"/>
                    <a:pt x="12" y="34"/>
                  </a:cubicBezTo>
                  <a:cubicBezTo>
                    <a:pt x="12" y="35"/>
                    <a:pt x="12" y="35"/>
                    <a:pt x="13" y="35"/>
                  </a:cubicBezTo>
                  <a:cubicBezTo>
                    <a:pt x="13" y="35"/>
                    <a:pt x="14" y="35"/>
                    <a:pt x="14" y="35"/>
                  </a:cubicBezTo>
                  <a:cubicBezTo>
                    <a:pt x="14" y="35"/>
                    <a:pt x="13" y="35"/>
                    <a:pt x="13" y="35"/>
                  </a:cubicBezTo>
                  <a:cubicBezTo>
                    <a:pt x="13" y="36"/>
                    <a:pt x="13" y="36"/>
                    <a:pt x="13" y="36"/>
                  </a:cubicBezTo>
                  <a:cubicBezTo>
                    <a:pt x="13" y="36"/>
                    <a:pt x="13" y="36"/>
                    <a:pt x="13" y="36"/>
                  </a:cubicBezTo>
                  <a:cubicBezTo>
                    <a:pt x="12" y="36"/>
                    <a:pt x="13" y="37"/>
                    <a:pt x="12" y="37"/>
                  </a:cubicBezTo>
                  <a:cubicBezTo>
                    <a:pt x="12" y="37"/>
                    <a:pt x="11" y="36"/>
                    <a:pt x="11" y="37"/>
                  </a:cubicBezTo>
                  <a:cubicBezTo>
                    <a:pt x="11" y="37"/>
                    <a:pt x="12" y="39"/>
                    <a:pt x="12" y="38"/>
                  </a:cubicBezTo>
                  <a:cubicBezTo>
                    <a:pt x="12" y="38"/>
                    <a:pt x="12" y="38"/>
                    <a:pt x="12" y="38"/>
                  </a:cubicBezTo>
                  <a:cubicBezTo>
                    <a:pt x="12" y="39"/>
                    <a:pt x="13" y="39"/>
                    <a:pt x="13" y="39"/>
                  </a:cubicBezTo>
                  <a:cubicBezTo>
                    <a:pt x="12" y="39"/>
                    <a:pt x="12" y="39"/>
                    <a:pt x="12" y="39"/>
                  </a:cubicBezTo>
                  <a:cubicBezTo>
                    <a:pt x="12" y="39"/>
                    <a:pt x="13" y="40"/>
                    <a:pt x="14" y="40"/>
                  </a:cubicBezTo>
                  <a:cubicBezTo>
                    <a:pt x="14" y="40"/>
                    <a:pt x="15" y="40"/>
                    <a:pt x="15" y="40"/>
                  </a:cubicBezTo>
                  <a:cubicBezTo>
                    <a:pt x="15" y="40"/>
                    <a:pt x="15" y="40"/>
                    <a:pt x="15" y="40"/>
                  </a:cubicBezTo>
                  <a:cubicBezTo>
                    <a:pt x="14" y="40"/>
                    <a:pt x="14" y="40"/>
                    <a:pt x="14" y="40"/>
                  </a:cubicBezTo>
                  <a:cubicBezTo>
                    <a:pt x="13" y="40"/>
                    <a:pt x="12" y="41"/>
                    <a:pt x="12" y="41"/>
                  </a:cubicBezTo>
                  <a:cubicBezTo>
                    <a:pt x="11" y="39"/>
                    <a:pt x="11" y="41"/>
                    <a:pt x="11" y="41"/>
                  </a:cubicBezTo>
                  <a:cubicBezTo>
                    <a:pt x="10" y="41"/>
                    <a:pt x="10" y="40"/>
                    <a:pt x="10" y="40"/>
                  </a:cubicBezTo>
                  <a:cubicBezTo>
                    <a:pt x="10" y="39"/>
                    <a:pt x="10" y="40"/>
                    <a:pt x="10" y="39"/>
                  </a:cubicBezTo>
                  <a:cubicBezTo>
                    <a:pt x="11" y="39"/>
                    <a:pt x="10" y="39"/>
                    <a:pt x="10" y="38"/>
                  </a:cubicBezTo>
                  <a:cubicBezTo>
                    <a:pt x="9" y="38"/>
                    <a:pt x="8" y="37"/>
                    <a:pt x="8" y="38"/>
                  </a:cubicBezTo>
                  <a:cubicBezTo>
                    <a:pt x="8" y="38"/>
                    <a:pt x="8" y="39"/>
                    <a:pt x="8" y="40"/>
                  </a:cubicBezTo>
                  <a:cubicBezTo>
                    <a:pt x="8" y="40"/>
                    <a:pt x="9" y="40"/>
                    <a:pt x="9" y="40"/>
                  </a:cubicBezTo>
                  <a:cubicBezTo>
                    <a:pt x="9" y="40"/>
                    <a:pt x="9" y="40"/>
                    <a:pt x="9" y="40"/>
                  </a:cubicBezTo>
                  <a:cubicBezTo>
                    <a:pt x="9" y="40"/>
                    <a:pt x="9" y="41"/>
                    <a:pt x="8" y="41"/>
                  </a:cubicBezTo>
                  <a:cubicBezTo>
                    <a:pt x="8" y="42"/>
                    <a:pt x="8" y="41"/>
                    <a:pt x="8" y="41"/>
                  </a:cubicBezTo>
                  <a:cubicBezTo>
                    <a:pt x="8" y="41"/>
                    <a:pt x="7" y="41"/>
                    <a:pt x="7" y="41"/>
                  </a:cubicBezTo>
                  <a:cubicBezTo>
                    <a:pt x="7" y="41"/>
                    <a:pt x="8" y="41"/>
                    <a:pt x="7" y="42"/>
                  </a:cubicBezTo>
                  <a:cubicBezTo>
                    <a:pt x="7" y="42"/>
                    <a:pt x="7" y="42"/>
                    <a:pt x="7" y="42"/>
                  </a:cubicBezTo>
                  <a:cubicBezTo>
                    <a:pt x="8" y="42"/>
                    <a:pt x="8" y="43"/>
                    <a:pt x="8" y="42"/>
                  </a:cubicBezTo>
                  <a:cubicBezTo>
                    <a:pt x="8" y="43"/>
                    <a:pt x="9" y="42"/>
                    <a:pt x="10" y="43"/>
                  </a:cubicBezTo>
                  <a:cubicBezTo>
                    <a:pt x="10" y="43"/>
                    <a:pt x="10" y="44"/>
                    <a:pt x="10" y="43"/>
                  </a:cubicBezTo>
                  <a:cubicBezTo>
                    <a:pt x="10" y="43"/>
                    <a:pt x="10" y="44"/>
                    <a:pt x="10" y="44"/>
                  </a:cubicBezTo>
                  <a:cubicBezTo>
                    <a:pt x="11" y="44"/>
                    <a:pt x="11" y="43"/>
                    <a:pt x="11" y="43"/>
                  </a:cubicBezTo>
                  <a:cubicBezTo>
                    <a:pt x="11" y="42"/>
                    <a:pt x="11" y="43"/>
                    <a:pt x="12" y="42"/>
                  </a:cubicBezTo>
                  <a:cubicBezTo>
                    <a:pt x="12" y="42"/>
                    <a:pt x="13" y="44"/>
                    <a:pt x="13" y="44"/>
                  </a:cubicBezTo>
                  <a:cubicBezTo>
                    <a:pt x="13" y="44"/>
                    <a:pt x="13" y="44"/>
                    <a:pt x="13" y="44"/>
                  </a:cubicBezTo>
                  <a:cubicBezTo>
                    <a:pt x="14" y="44"/>
                    <a:pt x="14" y="44"/>
                    <a:pt x="14" y="44"/>
                  </a:cubicBezTo>
                  <a:cubicBezTo>
                    <a:pt x="15" y="45"/>
                    <a:pt x="16" y="45"/>
                    <a:pt x="16" y="45"/>
                  </a:cubicBezTo>
                  <a:cubicBezTo>
                    <a:pt x="17" y="46"/>
                    <a:pt x="16" y="46"/>
                    <a:pt x="16" y="47"/>
                  </a:cubicBezTo>
                  <a:cubicBezTo>
                    <a:pt x="16" y="47"/>
                    <a:pt x="17" y="47"/>
                    <a:pt x="16" y="48"/>
                  </a:cubicBezTo>
                  <a:cubicBezTo>
                    <a:pt x="16" y="48"/>
                    <a:pt x="15" y="48"/>
                    <a:pt x="15" y="48"/>
                  </a:cubicBezTo>
                  <a:cubicBezTo>
                    <a:pt x="14" y="49"/>
                    <a:pt x="16" y="49"/>
                    <a:pt x="16" y="49"/>
                  </a:cubicBezTo>
                  <a:cubicBezTo>
                    <a:pt x="16" y="49"/>
                    <a:pt x="16" y="50"/>
                    <a:pt x="16" y="50"/>
                  </a:cubicBezTo>
                  <a:cubicBezTo>
                    <a:pt x="16" y="50"/>
                    <a:pt x="16" y="50"/>
                    <a:pt x="16" y="51"/>
                  </a:cubicBezTo>
                  <a:cubicBezTo>
                    <a:pt x="17" y="50"/>
                    <a:pt x="16" y="51"/>
                    <a:pt x="16" y="52"/>
                  </a:cubicBezTo>
                  <a:cubicBezTo>
                    <a:pt x="16" y="52"/>
                    <a:pt x="17" y="52"/>
                    <a:pt x="18" y="52"/>
                  </a:cubicBezTo>
                  <a:cubicBezTo>
                    <a:pt x="18" y="51"/>
                    <a:pt x="19" y="51"/>
                    <a:pt x="18" y="52"/>
                  </a:cubicBezTo>
                  <a:cubicBezTo>
                    <a:pt x="18" y="52"/>
                    <a:pt x="19" y="52"/>
                    <a:pt x="19" y="52"/>
                  </a:cubicBezTo>
                  <a:cubicBezTo>
                    <a:pt x="19" y="52"/>
                    <a:pt x="19" y="52"/>
                    <a:pt x="19" y="53"/>
                  </a:cubicBezTo>
                  <a:cubicBezTo>
                    <a:pt x="19" y="53"/>
                    <a:pt x="20" y="52"/>
                    <a:pt x="19" y="53"/>
                  </a:cubicBezTo>
                  <a:cubicBezTo>
                    <a:pt x="19" y="53"/>
                    <a:pt x="20" y="52"/>
                    <a:pt x="20" y="53"/>
                  </a:cubicBezTo>
                  <a:cubicBezTo>
                    <a:pt x="20" y="53"/>
                    <a:pt x="20" y="54"/>
                    <a:pt x="20" y="54"/>
                  </a:cubicBezTo>
                  <a:cubicBezTo>
                    <a:pt x="20" y="53"/>
                    <a:pt x="19" y="54"/>
                    <a:pt x="20" y="54"/>
                  </a:cubicBezTo>
                  <a:cubicBezTo>
                    <a:pt x="19" y="54"/>
                    <a:pt x="19" y="55"/>
                    <a:pt x="18" y="54"/>
                  </a:cubicBezTo>
                  <a:cubicBezTo>
                    <a:pt x="18" y="54"/>
                    <a:pt x="18" y="54"/>
                    <a:pt x="18" y="54"/>
                  </a:cubicBezTo>
                  <a:cubicBezTo>
                    <a:pt x="18" y="55"/>
                    <a:pt x="17" y="54"/>
                    <a:pt x="17" y="54"/>
                  </a:cubicBezTo>
                  <a:cubicBezTo>
                    <a:pt x="17" y="54"/>
                    <a:pt x="17" y="55"/>
                    <a:pt x="17" y="55"/>
                  </a:cubicBezTo>
                  <a:cubicBezTo>
                    <a:pt x="17" y="55"/>
                    <a:pt x="17" y="56"/>
                    <a:pt x="17" y="56"/>
                  </a:cubicBezTo>
                  <a:cubicBezTo>
                    <a:pt x="18" y="57"/>
                    <a:pt x="18" y="55"/>
                    <a:pt x="18" y="56"/>
                  </a:cubicBezTo>
                  <a:cubicBezTo>
                    <a:pt x="18" y="55"/>
                    <a:pt x="19" y="56"/>
                    <a:pt x="20" y="56"/>
                  </a:cubicBezTo>
                  <a:cubicBezTo>
                    <a:pt x="20" y="56"/>
                    <a:pt x="21" y="56"/>
                    <a:pt x="21" y="56"/>
                  </a:cubicBezTo>
                  <a:cubicBezTo>
                    <a:pt x="22" y="56"/>
                    <a:pt x="24" y="55"/>
                    <a:pt x="25" y="56"/>
                  </a:cubicBezTo>
                  <a:cubicBezTo>
                    <a:pt x="25" y="55"/>
                    <a:pt x="27" y="55"/>
                    <a:pt x="27" y="55"/>
                  </a:cubicBezTo>
                  <a:cubicBezTo>
                    <a:pt x="27" y="56"/>
                    <a:pt x="25" y="56"/>
                    <a:pt x="25" y="57"/>
                  </a:cubicBezTo>
                  <a:cubicBezTo>
                    <a:pt x="25" y="56"/>
                    <a:pt x="25" y="56"/>
                    <a:pt x="24" y="56"/>
                  </a:cubicBezTo>
                  <a:cubicBezTo>
                    <a:pt x="24" y="56"/>
                    <a:pt x="24" y="56"/>
                    <a:pt x="24" y="56"/>
                  </a:cubicBezTo>
                  <a:cubicBezTo>
                    <a:pt x="24" y="57"/>
                    <a:pt x="24" y="57"/>
                    <a:pt x="24" y="57"/>
                  </a:cubicBezTo>
                  <a:cubicBezTo>
                    <a:pt x="24" y="57"/>
                    <a:pt x="24" y="57"/>
                    <a:pt x="24" y="57"/>
                  </a:cubicBezTo>
                  <a:cubicBezTo>
                    <a:pt x="25" y="58"/>
                    <a:pt x="23" y="58"/>
                    <a:pt x="22" y="58"/>
                  </a:cubicBezTo>
                  <a:cubicBezTo>
                    <a:pt x="22" y="58"/>
                    <a:pt x="22" y="58"/>
                    <a:pt x="21" y="58"/>
                  </a:cubicBezTo>
                  <a:cubicBezTo>
                    <a:pt x="21" y="58"/>
                    <a:pt x="20" y="58"/>
                    <a:pt x="20" y="58"/>
                  </a:cubicBezTo>
                  <a:cubicBezTo>
                    <a:pt x="20" y="59"/>
                    <a:pt x="19" y="58"/>
                    <a:pt x="19" y="59"/>
                  </a:cubicBezTo>
                  <a:cubicBezTo>
                    <a:pt x="18" y="59"/>
                    <a:pt x="19" y="59"/>
                    <a:pt x="18" y="59"/>
                  </a:cubicBezTo>
                  <a:cubicBezTo>
                    <a:pt x="18" y="60"/>
                    <a:pt x="20" y="59"/>
                    <a:pt x="20" y="59"/>
                  </a:cubicBezTo>
                  <a:cubicBezTo>
                    <a:pt x="20" y="59"/>
                    <a:pt x="21" y="60"/>
                    <a:pt x="21" y="59"/>
                  </a:cubicBezTo>
                  <a:cubicBezTo>
                    <a:pt x="21" y="59"/>
                    <a:pt x="21" y="59"/>
                    <a:pt x="21" y="59"/>
                  </a:cubicBezTo>
                  <a:cubicBezTo>
                    <a:pt x="22" y="58"/>
                    <a:pt x="24" y="58"/>
                    <a:pt x="24" y="58"/>
                  </a:cubicBezTo>
                  <a:cubicBezTo>
                    <a:pt x="25" y="58"/>
                    <a:pt x="25" y="58"/>
                    <a:pt x="25" y="58"/>
                  </a:cubicBezTo>
                  <a:cubicBezTo>
                    <a:pt x="25" y="58"/>
                    <a:pt x="25" y="58"/>
                    <a:pt x="25" y="58"/>
                  </a:cubicBezTo>
                  <a:cubicBezTo>
                    <a:pt x="25" y="58"/>
                    <a:pt x="25" y="59"/>
                    <a:pt x="25" y="59"/>
                  </a:cubicBezTo>
                  <a:cubicBezTo>
                    <a:pt x="25" y="59"/>
                    <a:pt x="24" y="59"/>
                    <a:pt x="24" y="59"/>
                  </a:cubicBezTo>
                  <a:cubicBezTo>
                    <a:pt x="24" y="60"/>
                    <a:pt x="25" y="59"/>
                    <a:pt x="25" y="60"/>
                  </a:cubicBezTo>
                  <a:cubicBezTo>
                    <a:pt x="25" y="59"/>
                    <a:pt x="25" y="60"/>
                    <a:pt x="24" y="60"/>
                  </a:cubicBezTo>
                  <a:cubicBezTo>
                    <a:pt x="24" y="60"/>
                    <a:pt x="24" y="60"/>
                    <a:pt x="24" y="60"/>
                  </a:cubicBezTo>
                  <a:cubicBezTo>
                    <a:pt x="24" y="60"/>
                    <a:pt x="24" y="60"/>
                    <a:pt x="24" y="60"/>
                  </a:cubicBezTo>
                  <a:cubicBezTo>
                    <a:pt x="25" y="60"/>
                    <a:pt x="25" y="60"/>
                    <a:pt x="25" y="60"/>
                  </a:cubicBezTo>
                  <a:cubicBezTo>
                    <a:pt x="25" y="59"/>
                    <a:pt x="26" y="58"/>
                    <a:pt x="27" y="59"/>
                  </a:cubicBezTo>
                  <a:cubicBezTo>
                    <a:pt x="27" y="58"/>
                    <a:pt x="26" y="58"/>
                    <a:pt x="26" y="58"/>
                  </a:cubicBezTo>
                  <a:cubicBezTo>
                    <a:pt x="26" y="58"/>
                    <a:pt x="26" y="57"/>
                    <a:pt x="27" y="58"/>
                  </a:cubicBezTo>
                  <a:cubicBezTo>
                    <a:pt x="26" y="58"/>
                    <a:pt x="27" y="58"/>
                    <a:pt x="27" y="58"/>
                  </a:cubicBezTo>
                  <a:cubicBezTo>
                    <a:pt x="27" y="58"/>
                    <a:pt x="27" y="58"/>
                    <a:pt x="28" y="58"/>
                  </a:cubicBezTo>
                  <a:cubicBezTo>
                    <a:pt x="28" y="58"/>
                    <a:pt x="27" y="57"/>
                    <a:pt x="27" y="57"/>
                  </a:cubicBezTo>
                  <a:cubicBezTo>
                    <a:pt x="27" y="57"/>
                    <a:pt x="28" y="57"/>
                    <a:pt x="28" y="57"/>
                  </a:cubicBezTo>
                  <a:cubicBezTo>
                    <a:pt x="28" y="57"/>
                    <a:pt x="28" y="58"/>
                    <a:pt x="29" y="58"/>
                  </a:cubicBezTo>
                  <a:cubicBezTo>
                    <a:pt x="28" y="57"/>
                    <a:pt x="29" y="58"/>
                    <a:pt x="29" y="58"/>
                  </a:cubicBezTo>
                  <a:cubicBezTo>
                    <a:pt x="30" y="58"/>
                    <a:pt x="29" y="59"/>
                    <a:pt x="30" y="59"/>
                  </a:cubicBezTo>
                  <a:cubicBezTo>
                    <a:pt x="30" y="58"/>
                    <a:pt x="31" y="59"/>
                    <a:pt x="32" y="60"/>
                  </a:cubicBezTo>
                  <a:cubicBezTo>
                    <a:pt x="31" y="60"/>
                    <a:pt x="32" y="60"/>
                    <a:pt x="32" y="60"/>
                  </a:cubicBezTo>
                  <a:cubicBezTo>
                    <a:pt x="32" y="60"/>
                    <a:pt x="32" y="59"/>
                    <a:pt x="32" y="59"/>
                  </a:cubicBezTo>
                  <a:cubicBezTo>
                    <a:pt x="32" y="60"/>
                    <a:pt x="32" y="59"/>
                    <a:pt x="32" y="59"/>
                  </a:cubicBezTo>
                  <a:cubicBezTo>
                    <a:pt x="32" y="59"/>
                    <a:pt x="32" y="59"/>
                    <a:pt x="32" y="58"/>
                  </a:cubicBezTo>
                  <a:cubicBezTo>
                    <a:pt x="33" y="59"/>
                    <a:pt x="34" y="59"/>
                    <a:pt x="34" y="60"/>
                  </a:cubicBezTo>
                  <a:cubicBezTo>
                    <a:pt x="34" y="60"/>
                    <a:pt x="34" y="60"/>
                    <a:pt x="34" y="60"/>
                  </a:cubicBezTo>
                  <a:cubicBezTo>
                    <a:pt x="33" y="60"/>
                    <a:pt x="34" y="60"/>
                    <a:pt x="33" y="61"/>
                  </a:cubicBezTo>
                  <a:cubicBezTo>
                    <a:pt x="34" y="61"/>
                    <a:pt x="34" y="60"/>
                    <a:pt x="34" y="61"/>
                  </a:cubicBezTo>
                  <a:cubicBezTo>
                    <a:pt x="34" y="61"/>
                    <a:pt x="34" y="61"/>
                    <a:pt x="34" y="62"/>
                  </a:cubicBezTo>
                  <a:cubicBezTo>
                    <a:pt x="35" y="62"/>
                    <a:pt x="34" y="62"/>
                    <a:pt x="34" y="62"/>
                  </a:cubicBezTo>
                  <a:cubicBezTo>
                    <a:pt x="35" y="63"/>
                    <a:pt x="35" y="63"/>
                    <a:pt x="36" y="63"/>
                  </a:cubicBezTo>
                  <a:cubicBezTo>
                    <a:pt x="36" y="63"/>
                    <a:pt x="36" y="64"/>
                    <a:pt x="37" y="64"/>
                  </a:cubicBezTo>
                  <a:cubicBezTo>
                    <a:pt x="37" y="64"/>
                    <a:pt x="37" y="63"/>
                    <a:pt x="37" y="64"/>
                  </a:cubicBezTo>
                  <a:cubicBezTo>
                    <a:pt x="38" y="64"/>
                    <a:pt x="38" y="64"/>
                    <a:pt x="38" y="64"/>
                  </a:cubicBezTo>
                  <a:cubicBezTo>
                    <a:pt x="39" y="64"/>
                    <a:pt x="40" y="64"/>
                    <a:pt x="39" y="65"/>
                  </a:cubicBezTo>
                  <a:cubicBezTo>
                    <a:pt x="39" y="65"/>
                    <a:pt x="39" y="65"/>
                    <a:pt x="39" y="65"/>
                  </a:cubicBezTo>
                  <a:cubicBezTo>
                    <a:pt x="39" y="65"/>
                    <a:pt x="40" y="65"/>
                    <a:pt x="40" y="65"/>
                  </a:cubicBezTo>
                  <a:cubicBezTo>
                    <a:pt x="40" y="65"/>
                    <a:pt x="41" y="65"/>
                    <a:pt x="40" y="65"/>
                  </a:cubicBezTo>
                  <a:cubicBezTo>
                    <a:pt x="41" y="65"/>
                    <a:pt x="41" y="64"/>
                    <a:pt x="42" y="64"/>
                  </a:cubicBezTo>
                  <a:cubicBezTo>
                    <a:pt x="42" y="64"/>
                    <a:pt x="43" y="64"/>
                    <a:pt x="43" y="64"/>
                  </a:cubicBezTo>
                  <a:cubicBezTo>
                    <a:pt x="43" y="64"/>
                    <a:pt x="44" y="64"/>
                    <a:pt x="44" y="64"/>
                  </a:cubicBezTo>
                  <a:cubicBezTo>
                    <a:pt x="44" y="63"/>
                    <a:pt x="45" y="63"/>
                    <a:pt x="45" y="63"/>
                  </a:cubicBezTo>
                  <a:cubicBezTo>
                    <a:pt x="46" y="64"/>
                    <a:pt x="46" y="64"/>
                    <a:pt x="46" y="64"/>
                  </a:cubicBezTo>
                  <a:cubicBezTo>
                    <a:pt x="46" y="64"/>
                    <a:pt x="46" y="64"/>
                    <a:pt x="46" y="64"/>
                  </a:cubicBezTo>
                  <a:cubicBezTo>
                    <a:pt x="46" y="64"/>
                    <a:pt x="47" y="63"/>
                    <a:pt x="47" y="63"/>
                  </a:cubicBezTo>
                  <a:cubicBezTo>
                    <a:pt x="47" y="63"/>
                    <a:pt x="47" y="62"/>
                    <a:pt x="47" y="62"/>
                  </a:cubicBezTo>
                  <a:cubicBezTo>
                    <a:pt x="47" y="62"/>
                    <a:pt x="47" y="61"/>
                    <a:pt x="47" y="61"/>
                  </a:cubicBezTo>
                  <a:cubicBezTo>
                    <a:pt x="48" y="60"/>
                    <a:pt x="47" y="56"/>
                    <a:pt x="48" y="57"/>
                  </a:cubicBezTo>
                  <a:cubicBezTo>
                    <a:pt x="49" y="58"/>
                    <a:pt x="50" y="57"/>
                    <a:pt x="51" y="57"/>
                  </a:cubicBezTo>
                  <a:cubicBezTo>
                    <a:pt x="52" y="57"/>
                    <a:pt x="52" y="57"/>
                    <a:pt x="53" y="58"/>
                  </a:cubicBezTo>
                  <a:cubicBezTo>
                    <a:pt x="53" y="58"/>
                    <a:pt x="54" y="58"/>
                    <a:pt x="54" y="58"/>
                  </a:cubicBezTo>
                  <a:cubicBezTo>
                    <a:pt x="55" y="58"/>
                    <a:pt x="56" y="59"/>
                    <a:pt x="57" y="59"/>
                  </a:cubicBezTo>
                  <a:cubicBezTo>
                    <a:pt x="57" y="59"/>
                    <a:pt x="58" y="60"/>
                    <a:pt x="59" y="60"/>
                  </a:cubicBezTo>
                  <a:cubicBezTo>
                    <a:pt x="60" y="61"/>
                    <a:pt x="61" y="61"/>
                    <a:pt x="62" y="62"/>
                  </a:cubicBezTo>
                  <a:cubicBezTo>
                    <a:pt x="62" y="62"/>
                    <a:pt x="63" y="63"/>
                    <a:pt x="63" y="64"/>
                  </a:cubicBezTo>
                  <a:cubicBezTo>
                    <a:pt x="65" y="65"/>
                    <a:pt x="67" y="67"/>
                    <a:pt x="69" y="66"/>
                  </a:cubicBezTo>
                  <a:cubicBezTo>
                    <a:pt x="69" y="66"/>
                    <a:pt x="69" y="66"/>
                    <a:pt x="70" y="66"/>
                  </a:cubicBezTo>
                  <a:cubicBezTo>
                    <a:pt x="70" y="66"/>
                    <a:pt x="71" y="66"/>
                    <a:pt x="71" y="66"/>
                  </a:cubicBezTo>
                  <a:cubicBezTo>
                    <a:pt x="71" y="66"/>
                    <a:pt x="71" y="65"/>
                    <a:pt x="71" y="65"/>
                  </a:cubicBezTo>
                  <a:cubicBezTo>
                    <a:pt x="72" y="65"/>
                    <a:pt x="72" y="65"/>
                    <a:pt x="72" y="65"/>
                  </a:cubicBezTo>
                  <a:cubicBezTo>
                    <a:pt x="72" y="65"/>
                    <a:pt x="75" y="65"/>
                    <a:pt x="75" y="65"/>
                  </a:cubicBezTo>
                  <a:cubicBezTo>
                    <a:pt x="75" y="65"/>
                    <a:pt x="75" y="65"/>
                    <a:pt x="76" y="65"/>
                  </a:cubicBezTo>
                  <a:cubicBezTo>
                    <a:pt x="76" y="64"/>
                    <a:pt x="76" y="65"/>
                    <a:pt x="76" y="65"/>
                  </a:cubicBezTo>
                  <a:cubicBezTo>
                    <a:pt x="76" y="65"/>
                    <a:pt x="77" y="64"/>
                    <a:pt x="77" y="64"/>
                  </a:cubicBezTo>
                  <a:cubicBezTo>
                    <a:pt x="77" y="64"/>
                    <a:pt x="77" y="64"/>
                    <a:pt x="77" y="64"/>
                  </a:cubicBezTo>
                  <a:cubicBezTo>
                    <a:pt x="78" y="63"/>
                    <a:pt x="79" y="64"/>
                    <a:pt x="78" y="64"/>
                  </a:cubicBezTo>
                  <a:cubicBezTo>
                    <a:pt x="79" y="64"/>
                    <a:pt x="79" y="64"/>
                    <a:pt x="79" y="63"/>
                  </a:cubicBezTo>
                  <a:cubicBezTo>
                    <a:pt x="79" y="64"/>
                    <a:pt x="79" y="64"/>
                    <a:pt x="79" y="64"/>
                  </a:cubicBezTo>
                  <a:cubicBezTo>
                    <a:pt x="79" y="63"/>
                    <a:pt x="79" y="63"/>
                    <a:pt x="79" y="63"/>
                  </a:cubicBezTo>
                  <a:cubicBezTo>
                    <a:pt x="80" y="63"/>
                    <a:pt x="80" y="62"/>
                    <a:pt x="80" y="62"/>
                  </a:cubicBezTo>
                  <a:cubicBezTo>
                    <a:pt x="81" y="61"/>
                    <a:pt x="81" y="60"/>
                    <a:pt x="82" y="60"/>
                  </a:cubicBezTo>
                  <a:cubicBezTo>
                    <a:pt x="83" y="59"/>
                    <a:pt x="84" y="58"/>
                    <a:pt x="85" y="58"/>
                  </a:cubicBezTo>
                  <a:cubicBezTo>
                    <a:pt x="86" y="58"/>
                    <a:pt x="87" y="58"/>
                    <a:pt x="87" y="59"/>
                  </a:cubicBezTo>
                  <a:cubicBezTo>
                    <a:pt x="88" y="58"/>
                    <a:pt x="90" y="60"/>
                    <a:pt x="91" y="60"/>
                  </a:cubicBezTo>
                  <a:cubicBezTo>
                    <a:pt x="91" y="61"/>
                    <a:pt x="91" y="60"/>
                    <a:pt x="92" y="60"/>
                  </a:cubicBezTo>
                  <a:cubicBezTo>
                    <a:pt x="92" y="60"/>
                    <a:pt x="92" y="60"/>
                    <a:pt x="93" y="60"/>
                  </a:cubicBezTo>
                  <a:cubicBezTo>
                    <a:pt x="94" y="60"/>
                    <a:pt x="93" y="59"/>
                    <a:pt x="94" y="59"/>
                  </a:cubicBezTo>
                  <a:cubicBezTo>
                    <a:pt x="94" y="59"/>
                    <a:pt x="94" y="59"/>
                    <a:pt x="93" y="60"/>
                  </a:cubicBezTo>
                  <a:cubicBezTo>
                    <a:pt x="93" y="59"/>
                    <a:pt x="94" y="59"/>
                    <a:pt x="94" y="59"/>
                  </a:cubicBezTo>
                  <a:cubicBezTo>
                    <a:pt x="94" y="59"/>
                    <a:pt x="94" y="59"/>
                    <a:pt x="93" y="59"/>
                  </a:cubicBezTo>
                  <a:cubicBezTo>
                    <a:pt x="93" y="59"/>
                    <a:pt x="93" y="59"/>
                    <a:pt x="93" y="59"/>
                  </a:cubicBezTo>
                  <a:cubicBezTo>
                    <a:pt x="93" y="59"/>
                    <a:pt x="93" y="58"/>
                    <a:pt x="93" y="59"/>
                  </a:cubicBezTo>
                  <a:cubicBezTo>
                    <a:pt x="93" y="58"/>
                    <a:pt x="95" y="58"/>
                    <a:pt x="95" y="58"/>
                  </a:cubicBezTo>
                  <a:cubicBezTo>
                    <a:pt x="96" y="58"/>
                    <a:pt x="96" y="57"/>
                    <a:pt x="96" y="57"/>
                  </a:cubicBezTo>
                  <a:cubicBezTo>
                    <a:pt x="97" y="56"/>
                    <a:pt x="98" y="57"/>
                    <a:pt x="98" y="58"/>
                  </a:cubicBezTo>
                  <a:cubicBezTo>
                    <a:pt x="98" y="58"/>
                    <a:pt x="99" y="58"/>
                    <a:pt x="99" y="59"/>
                  </a:cubicBezTo>
                  <a:cubicBezTo>
                    <a:pt x="98" y="59"/>
                    <a:pt x="99" y="59"/>
                    <a:pt x="99" y="59"/>
                  </a:cubicBezTo>
                  <a:cubicBezTo>
                    <a:pt x="99" y="60"/>
                    <a:pt x="97" y="61"/>
                    <a:pt x="97" y="61"/>
                  </a:cubicBezTo>
                  <a:cubicBezTo>
                    <a:pt x="96" y="62"/>
                    <a:pt x="95" y="63"/>
                    <a:pt x="95" y="63"/>
                  </a:cubicBezTo>
                  <a:cubicBezTo>
                    <a:pt x="95" y="64"/>
                    <a:pt x="96" y="65"/>
                    <a:pt x="97" y="65"/>
                  </a:cubicBezTo>
                  <a:cubicBezTo>
                    <a:pt x="97" y="66"/>
                    <a:pt x="97" y="67"/>
                    <a:pt x="97" y="67"/>
                  </a:cubicBezTo>
                  <a:cubicBezTo>
                    <a:pt x="97" y="67"/>
                    <a:pt x="97" y="67"/>
                    <a:pt x="97" y="67"/>
                  </a:cubicBezTo>
                  <a:cubicBezTo>
                    <a:pt x="98" y="68"/>
                    <a:pt x="98" y="68"/>
                    <a:pt x="98" y="68"/>
                  </a:cubicBezTo>
                  <a:cubicBezTo>
                    <a:pt x="98" y="68"/>
                    <a:pt x="98" y="68"/>
                    <a:pt x="99" y="68"/>
                  </a:cubicBezTo>
                  <a:cubicBezTo>
                    <a:pt x="99" y="68"/>
                    <a:pt x="99" y="68"/>
                    <a:pt x="99" y="69"/>
                  </a:cubicBezTo>
                  <a:cubicBezTo>
                    <a:pt x="99" y="69"/>
                    <a:pt x="99" y="68"/>
                    <a:pt x="99" y="67"/>
                  </a:cubicBezTo>
                  <a:cubicBezTo>
                    <a:pt x="100" y="67"/>
                    <a:pt x="100" y="67"/>
                    <a:pt x="100" y="67"/>
                  </a:cubicBezTo>
                  <a:cubicBezTo>
                    <a:pt x="100" y="67"/>
                    <a:pt x="100" y="67"/>
                    <a:pt x="100" y="67"/>
                  </a:cubicBezTo>
                  <a:cubicBezTo>
                    <a:pt x="101" y="67"/>
                    <a:pt x="101" y="67"/>
                    <a:pt x="101" y="66"/>
                  </a:cubicBezTo>
                  <a:cubicBezTo>
                    <a:pt x="101" y="66"/>
                    <a:pt x="101" y="64"/>
                    <a:pt x="101" y="64"/>
                  </a:cubicBezTo>
                  <a:cubicBezTo>
                    <a:pt x="101" y="64"/>
                    <a:pt x="101" y="64"/>
                    <a:pt x="102" y="64"/>
                  </a:cubicBezTo>
                  <a:cubicBezTo>
                    <a:pt x="102" y="64"/>
                    <a:pt x="103" y="64"/>
                    <a:pt x="103" y="64"/>
                  </a:cubicBezTo>
                  <a:cubicBezTo>
                    <a:pt x="104" y="63"/>
                    <a:pt x="103" y="63"/>
                    <a:pt x="103" y="63"/>
                  </a:cubicBezTo>
                  <a:cubicBezTo>
                    <a:pt x="103" y="62"/>
                    <a:pt x="102" y="62"/>
                    <a:pt x="102" y="62"/>
                  </a:cubicBezTo>
                  <a:cubicBezTo>
                    <a:pt x="102" y="61"/>
                    <a:pt x="102" y="61"/>
                    <a:pt x="102" y="60"/>
                  </a:cubicBezTo>
                  <a:cubicBezTo>
                    <a:pt x="102" y="60"/>
                    <a:pt x="102" y="60"/>
                    <a:pt x="102" y="60"/>
                  </a:cubicBezTo>
                  <a:cubicBezTo>
                    <a:pt x="102" y="59"/>
                    <a:pt x="102" y="59"/>
                    <a:pt x="102" y="59"/>
                  </a:cubicBezTo>
                  <a:cubicBezTo>
                    <a:pt x="102" y="58"/>
                    <a:pt x="103" y="58"/>
                    <a:pt x="103" y="57"/>
                  </a:cubicBezTo>
                  <a:cubicBezTo>
                    <a:pt x="103" y="58"/>
                    <a:pt x="104" y="58"/>
                    <a:pt x="105" y="58"/>
                  </a:cubicBezTo>
                  <a:cubicBezTo>
                    <a:pt x="105" y="58"/>
                    <a:pt x="106" y="58"/>
                    <a:pt x="106" y="59"/>
                  </a:cubicBezTo>
                  <a:cubicBezTo>
                    <a:pt x="106" y="59"/>
                    <a:pt x="106" y="60"/>
                    <a:pt x="107" y="59"/>
                  </a:cubicBezTo>
                  <a:cubicBezTo>
                    <a:pt x="108" y="59"/>
                    <a:pt x="109" y="60"/>
                    <a:pt x="110" y="60"/>
                  </a:cubicBezTo>
                  <a:cubicBezTo>
                    <a:pt x="111" y="59"/>
                    <a:pt x="111" y="59"/>
                    <a:pt x="112" y="59"/>
                  </a:cubicBezTo>
                  <a:cubicBezTo>
                    <a:pt x="112" y="58"/>
                    <a:pt x="113" y="58"/>
                    <a:pt x="114" y="58"/>
                  </a:cubicBezTo>
                  <a:cubicBezTo>
                    <a:pt x="115" y="58"/>
                    <a:pt x="116" y="57"/>
                    <a:pt x="117" y="57"/>
                  </a:cubicBezTo>
                  <a:cubicBezTo>
                    <a:pt x="118" y="57"/>
                    <a:pt x="119" y="57"/>
                    <a:pt x="120" y="58"/>
                  </a:cubicBezTo>
                  <a:cubicBezTo>
                    <a:pt x="121" y="59"/>
                    <a:pt x="122" y="59"/>
                    <a:pt x="123" y="59"/>
                  </a:cubicBezTo>
                  <a:cubicBezTo>
                    <a:pt x="124" y="59"/>
                    <a:pt x="126" y="59"/>
                    <a:pt x="127" y="59"/>
                  </a:cubicBezTo>
                  <a:cubicBezTo>
                    <a:pt x="130" y="59"/>
                    <a:pt x="133" y="58"/>
                    <a:pt x="135" y="57"/>
                  </a:cubicBezTo>
                  <a:cubicBezTo>
                    <a:pt x="137" y="55"/>
                    <a:pt x="140" y="54"/>
                    <a:pt x="143" y="55"/>
                  </a:cubicBezTo>
                  <a:cubicBezTo>
                    <a:pt x="144" y="55"/>
                    <a:pt x="145" y="55"/>
                    <a:pt x="147" y="55"/>
                  </a:cubicBezTo>
                  <a:cubicBezTo>
                    <a:pt x="148" y="54"/>
                    <a:pt x="149" y="54"/>
                    <a:pt x="150" y="54"/>
                  </a:cubicBezTo>
                  <a:cubicBezTo>
                    <a:pt x="151" y="54"/>
                    <a:pt x="152" y="53"/>
                    <a:pt x="152" y="53"/>
                  </a:cubicBezTo>
                  <a:cubicBezTo>
                    <a:pt x="153" y="52"/>
                    <a:pt x="153" y="52"/>
                    <a:pt x="153" y="52"/>
                  </a:cubicBezTo>
                  <a:cubicBezTo>
                    <a:pt x="153" y="53"/>
                    <a:pt x="153" y="53"/>
                    <a:pt x="154" y="53"/>
                  </a:cubicBezTo>
                  <a:cubicBezTo>
                    <a:pt x="154" y="53"/>
                    <a:pt x="154" y="54"/>
                    <a:pt x="154" y="54"/>
                  </a:cubicBezTo>
                  <a:cubicBezTo>
                    <a:pt x="154" y="54"/>
                    <a:pt x="154" y="54"/>
                    <a:pt x="154" y="54"/>
                  </a:cubicBezTo>
                  <a:cubicBezTo>
                    <a:pt x="155" y="54"/>
                    <a:pt x="156" y="54"/>
                    <a:pt x="156" y="54"/>
                  </a:cubicBezTo>
                  <a:cubicBezTo>
                    <a:pt x="156" y="53"/>
                    <a:pt x="157" y="52"/>
                    <a:pt x="157" y="52"/>
                  </a:cubicBezTo>
                  <a:cubicBezTo>
                    <a:pt x="157" y="51"/>
                    <a:pt x="158" y="52"/>
                    <a:pt x="158" y="52"/>
                  </a:cubicBezTo>
                  <a:cubicBezTo>
                    <a:pt x="159" y="52"/>
                    <a:pt x="159" y="52"/>
                    <a:pt x="160" y="52"/>
                  </a:cubicBezTo>
                  <a:cubicBezTo>
                    <a:pt x="161" y="51"/>
                    <a:pt x="161" y="52"/>
                    <a:pt x="162" y="52"/>
                  </a:cubicBezTo>
                  <a:cubicBezTo>
                    <a:pt x="163" y="53"/>
                    <a:pt x="162" y="52"/>
                    <a:pt x="163" y="52"/>
                  </a:cubicBezTo>
                  <a:cubicBezTo>
                    <a:pt x="163" y="52"/>
                    <a:pt x="163" y="52"/>
                    <a:pt x="163" y="53"/>
                  </a:cubicBezTo>
                  <a:cubicBezTo>
                    <a:pt x="164" y="53"/>
                    <a:pt x="165" y="53"/>
                    <a:pt x="165" y="53"/>
                  </a:cubicBezTo>
                  <a:cubicBezTo>
                    <a:pt x="166" y="53"/>
                    <a:pt x="167" y="53"/>
                    <a:pt x="167" y="53"/>
                  </a:cubicBezTo>
                  <a:cubicBezTo>
                    <a:pt x="168" y="53"/>
                    <a:pt x="168" y="52"/>
                    <a:pt x="169" y="52"/>
                  </a:cubicBezTo>
                  <a:cubicBezTo>
                    <a:pt x="169" y="52"/>
                    <a:pt x="170" y="52"/>
                    <a:pt x="170" y="52"/>
                  </a:cubicBezTo>
                  <a:cubicBezTo>
                    <a:pt x="172" y="53"/>
                    <a:pt x="170" y="54"/>
                    <a:pt x="171" y="55"/>
                  </a:cubicBezTo>
                  <a:cubicBezTo>
                    <a:pt x="171" y="56"/>
                    <a:pt x="172" y="56"/>
                    <a:pt x="172" y="56"/>
                  </a:cubicBezTo>
                  <a:cubicBezTo>
                    <a:pt x="172" y="55"/>
                    <a:pt x="173" y="55"/>
                    <a:pt x="173" y="55"/>
                  </a:cubicBezTo>
                  <a:cubicBezTo>
                    <a:pt x="173" y="55"/>
                    <a:pt x="174" y="54"/>
                    <a:pt x="175" y="54"/>
                  </a:cubicBezTo>
                  <a:cubicBezTo>
                    <a:pt x="175" y="54"/>
                    <a:pt x="176" y="54"/>
                    <a:pt x="176" y="54"/>
                  </a:cubicBezTo>
                  <a:cubicBezTo>
                    <a:pt x="176" y="54"/>
                    <a:pt x="176" y="53"/>
                    <a:pt x="176" y="53"/>
                  </a:cubicBezTo>
                  <a:cubicBezTo>
                    <a:pt x="176" y="53"/>
                    <a:pt x="176" y="53"/>
                    <a:pt x="176" y="5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2" name="Tunisia"/>
            <p:cNvSpPr>
              <a:spLocks noEditPoints="1"/>
            </p:cNvSpPr>
            <p:nvPr/>
          </p:nvSpPr>
          <p:spPr bwMode="auto">
            <a:xfrm>
              <a:off x="6059073" y="3169994"/>
              <a:ext cx="137994" cy="292990"/>
            </a:xfrm>
            <a:custGeom>
              <a:avLst/>
              <a:gdLst/>
              <a:ahLst/>
              <a:cxnLst>
                <a:cxn ang="0">
                  <a:pos x="35" y="31"/>
                </a:cxn>
                <a:cxn ang="0">
                  <a:pos x="34" y="32"/>
                </a:cxn>
                <a:cxn ang="0">
                  <a:pos x="14" y="1"/>
                </a:cxn>
                <a:cxn ang="0">
                  <a:pos x="38" y="55"/>
                </a:cxn>
                <a:cxn ang="0">
                  <a:pos x="38" y="49"/>
                </a:cxn>
                <a:cxn ang="0">
                  <a:pos x="37" y="48"/>
                </a:cxn>
                <a:cxn ang="0">
                  <a:pos x="34" y="47"/>
                </a:cxn>
                <a:cxn ang="0">
                  <a:pos x="34" y="47"/>
                </a:cxn>
                <a:cxn ang="0">
                  <a:pos x="33" y="44"/>
                </a:cxn>
                <a:cxn ang="0">
                  <a:pos x="32" y="44"/>
                </a:cxn>
                <a:cxn ang="0">
                  <a:pos x="30" y="43"/>
                </a:cxn>
                <a:cxn ang="0">
                  <a:pos x="25" y="42"/>
                </a:cxn>
                <a:cxn ang="0">
                  <a:pos x="27" y="35"/>
                </a:cxn>
                <a:cxn ang="0">
                  <a:pos x="29" y="33"/>
                </a:cxn>
                <a:cxn ang="0">
                  <a:pos x="32" y="30"/>
                </a:cxn>
                <a:cxn ang="0">
                  <a:pos x="33" y="28"/>
                </a:cxn>
                <a:cxn ang="0">
                  <a:pos x="33" y="24"/>
                </a:cxn>
                <a:cxn ang="0">
                  <a:pos x="33" y="22"/>
                </a:cxn>
                <a:cxn ang="0">
                  <a:pos x="31" y="20"/>
                </a:cxn>
                <a:cxn ang="0">
                  <a:pos x="28" y="17"/>
                </a:cxn>
                <a:cxn ang="0">
                  <a:pos x="31" y="11"/>
                </a:cxn>
                <a:cxn ang="0">
                  <a:pos x="33" y="7"/>
                </a:cxn>
                <a:cxn ang="0">
                  <a:pos x="32" y="6"/>
                </a:cxn>
                <a:cxn ang="0">
                  <a:pos x="31" y="7"/>
                </a:cxn>
                <a:cxn ang="0">
                  <a:pos x="29" y="8"/>
                </a:cxn>
                <a:cxn ang="0">
                  <a:pos x="26" y="9"/>
                </a:cxn>
                <a:cxn ang="0">
                  <a:pos x="25" y="9"/>
                </a:cxn>
                <a:cxn ang="0">
                  <a:pos x="26" y="9"/>
                </a:cxn>
                <a:cxn ang="0">
                  <a:pos x="26" y="7"/>
                </a:cxn>
                <a:cxn ang="0">
                  <a:pos x="25" y="5"/>
                </a:cxn>
                <a:cxn ang="0">
                  <a:pos x="26" y="5"/>
                </a:cxn>
                <a:cxn ang="0">
                  <a:pos x="22" y="4"/>
                </a:cxn>
                <a:cxn ang="0">
                  <a:pos x="22" y="5"/>
                </a:cxn>
                <a:cxn ang="0">
                  <a:pos x="21" y="3"/>
                </a:cxn>
                <a:cxn ang="0">
                  <a:pos x="17" y="4"/>
                </a:cxn>
                <a:cxn ang="0">
                  <a:pos x="13" y="7"/>
                </a:cxn>
                <a:cxn ang="0">
                  <a:pos x="10" y="9"/>
                </a:cxn>
                <a:cxn ang="0">
                  <a:pos x="7" y="12"/>
                </a:cxn>
                <a:cxn ang="0">
                  <a:pos x="8" y="14"/>
                </a:cxn>
                <a:cxn ang="0">
                  <a:pos x="8" y="20"/>
                </a:cxn>
                <a:cxn ang="0">
                  <a:pos x="8" y="24"/>
                </a:cxn>
                <a:cxn ang="0">
                  <a:pos x="9" y="26"/>
                </a:cxn>
                <a:cxn ang="0">
                  <a:pos x="7" y="33"/>
                </a:cxn>
                <a:cxn ang="0">
                  <a:pos x="4" y="35"/>
                </a:cxn>
                <a:cxn ang="0">
                  <a:pos x="1" y="38"/>
                </a:cxn>
                <a:cxn ang="0">
                  <a:pos x="2" y="45"/>
                </a:cxn>
                <a:cxn ang="0">
                  <a:pos x="3" y="48"/>
                </a:cxn>
                <a:cxn ang="0">
                  <a:pos x="8" y="52"/>
                </a:cxn>
                <a:cxn ang="0">
                  <a:pos x="13" y="59"/>
                </a:cxn>
                <a:cxn ang="0">
                  <a:pos x="17" y="69"/>
                </a:cxn>
                <a:cxn ang="0">
                  <a:pos x="22" y="80"/>
                </a:cxn>
                <a:cxn ang="0">
                  <a:pos x="26" y="72"/>
                </a:cxn>
                <a:cxn ang="0">
                  <a:pos x="27" y="65"/>
                </a:cxn>
                <a:cxn ang="0">
                  <a:pos x="30" y="62"/>
                </a:cxn>
                <a:cxn ang="0">
                  <a:pos x="34" y="59"/>
                </a:cxn>
                <a:cxn ang="0">
                  <a:pos x="38" y="55"/>
                </a:cxn>
                <a:cxn ang="0">
                  <a:pos x="30" y="43"/>
                </a:cxn>
                <a:cxn ang="0">
                  <a:pos x="32" y="43"/>
                </a:cxn>
                <a:cxn ang="0">
                  <a:pos x="32" y="41"/>
                </a:cxn>
              </a:cxnLst>
              <a:rect l="0" t="0" r="r" b="b"/>
              <a:pathLst>
                <a:path w="38" h="81">
                  <a:moveTo>
                    <a:pt x="34" y="31"/>
                  </a:moveTo>
                  <a:cubicBezTo>
                    <a:pt x="35" y="31"/>
                    <a:pt x="35" y="30"/>
                    <a:pt x="35" y="31"/>
                  </a:cubicBezTo>
                  <a:cubicBezTo>
                    <a:pt x="35" y="31"/>
                    <a:pt x="35" y="31"/>
                    <a:pt x="35" y="31"/>
                  </a:cubicBezTo>
                  <a:cubicBezTo>
                    <a:pt x="35" y="32"/>
                    <a:pt x="34" y="32"/>
                    <a:pt x="34" y="32"/>
                  </a:cubicBezTo>
                  <a:cubicBezTo>
                    <a:pt x="33" y="32"/>
                    <a:pt x="34" y="32"/>
                    <a:pt x="34" y="31"/>
                  </a:cubicBezTo>
                  <a:close/>
                  <a:moveTo>
                    <a:pt x="14" y="1"/>
                  </a:moveTo>
                  <a:cubicBezTo>
                    <a:pt x="14" y="1"/>
                    <a:pt x="13" y="0"/>
                    <a:pt x="14" y="1"/>
                  </a:cubicBezTo>
                  <a:close/>
                  <a:moveTo>
                    <a:pt x="38" y="55"/>
                  </a:moveTo>
                  <a:cubicBezTo>
                    <a:pt x="37" y="54"/>
                    <a:pt x="37" y="54"/>
                    <a:pt x="37" y="53"/>
                  </a:cubicBezTo>
                  <a:cubicBezTo>
                    <a:pt x="37" y="51"/>
                    <a:pt x="37" y="50"/>
                    <a:pt x="38" y="49"/>
                  </a:cubicBezTo>
                  <a:cubicBezTo>
                    <a:pt x="38" y="49"/>
                    <a:pt x="37" y="48"/>
                    <a:pt x="36" y="48"/>
                  </a:cubicBezTo>
                  <a:cubicBezTo>
                    <a:pt x="36" y="48"/>
                    <a:pt x="36" y="48"/>
                    <a:pt x="37" y="48"/>
                  </a:cubicBezTo>
                  <a:cubicBezTo>
                    <a:pt x="36" y="49"/>
                    <a:pt x="35" y="48"/>
                    <a:pt x="34" y="48"/>
                  </a:cubicBezTo>
                  <a:cubicBezTo>
                    <a:pt x="34" y="48"/>
                    <a:pt x="34" y="48"/>
                    <a:pt x="34" y="47"/>
                  </a:cubicBezTo>
                  <a:cubicBezTo>
                    <a:pt x="34" y="47"/>
                    <a:pt x="35" y="48"/>
                    <a:pt x="35" y="47"/>
                  </a:cubicBezTo>
                  <a:cubicBezTo>
                    <a:pt x="35" y="47"/>
                    <a:pt x="34" y="47"/>
                    <a:pt x="34" y="47"/>
                  </a:cubicBezTo>
                  <a:cubicBezTo>
                    <a:pt x="34" y="46"/>
                    <a:pt x="34" y="47"/>
                    <a:pt x="34" y="46"/>
                  </a:cubicBezTo>
                  <a:cubicBezTo>
                    <a:pt x="34" y="45"/>
                    <a:pt x="34" y="44"/>
                    <a:pt x="33" y="44"/>
                  </a:cubicBezTo>
                  <a:cubicBezTo>
                    <a:pt x="33" y="44"/>
                    <a:pt x="32" y="44"/>
                    <a:pt x="32" y="44"/>
                  </a:cubicBezTo>
                  <a:cubicBezTo>
                    <a:pt x="32" y="44"/>
                    <a:pt x="32" y="44"/>
                    <a:pt x="32" y="44"/>
                  </a:cubicBezTo>
                  <a:cubicBezTo>
                    <a:pt x="32" y="45"/>
                    <a:pt x="31" y="45"/>
                    <a:pt x="30" y="45"/>
                  </a:cubicBezTo>
                  <a:cubicBezTo>
                    <a:pt x="29" y="45"/>
                    <a:pt x="31" y="43"/>
                    <a:pt x="30" y="43"/>
                  </a:cubicBezTo>
                  <a:cubicBezTo>
                    <a:pt x="29" y="43"/>
                    <a:pt x="29" y="44"/>
                    <a:pt x="28" y="43"/>
                  </a:cubicBezTo>
                  <a:cubicBezTo>
                    <a:pt x="27" y="43"/>
                    <a:pt x="26" y="42"/>
                    <a:pt x="25" y="42"/>
                  </a:cubicBezTo>
                  <a:cubicBezTo>
                    <a:pt x="24" y="40"/>
                    <a:pt x="23" y="38"/>
                    <a:pt x="24" y="36"/>
                  </a:cubicBezTo>
                  <a:cubicBezTo>
                    <a:pt x="25" y="36"/>
                    <a:pt x="26" y="36"/>
                    <a:pt x="27" y="35"/>
                  </a:cubicBezTo>
                  <a:cubicBezTo>
                    <a:pt x="27" y="35"/>
                    <a:pt x="27" y="34"/>
                    <a:pt x="28" y="34"/>
                  </a:cubicBezTo>
                  <a:cubicBezTo>
                    <a:pt x="28" y="34"/>
                    <a:pt x="29" y="34"/>
                    <a:pt x="29" y="33"/>
                  </a:cubicBezTo>
                  <a:cubicBezTo>
                    <a:pt x="29" y="33"/>
                    <a:pt x="30" y="32"/>
                    <a:pt x="30" y="32"/>
                  </a:cubicBezTo>
                  <a:cubicBezTo>
                    <a:pt x="31" y="31"/>
                    <a:pt x="31" y="31"/>
                    <a:pt x="32" y="30"/>
                  </a:cubicBezTo>
                  <a:cubicBezTo>
                    <a:pt x="32" y="29"/>
                    <a:pt x="32" y="29"/>
                    <a:pt x="32" y="29"/>
                  </a:cubicBezTo>
                  <a:cubicBezTo>
                    <a:pt x="32" y="28"/>
                    <a:pt x="33" y="28"/>
                    <a:pt x="33" y="28"/>
                  </a:cubicBezTo>
                  <a:cubicBezTo>
                    <a:pt x="33" y="27"/>
                    <a:pt x="33" y="26"/>
                    <a:pt x="34" y="26"/>
                  </a:cubicBezTo>
                  <a:cubicBezTo>
                    <a:pt x="33" y="25"/>
                    <a:pt x="33" y="25"/>
                    <a:pt x="33" y="24"/>
                  </a:cubicBezTo>
                  <a:cubicBezTo>
                    <a:pt x="33" y="23"/>
                    <a:pt x="33" y="23"/>
                    <a:pt x="33" y="23"/>
                  </a:cubicBezTo>
                  <a:cubicBezTo>
                    <a:pt x="33" y="22"/>
                    <a:pt x="33" y="22"/>
                    <a:pt x="33" y="22"/>
                  </a:cubicBezTo>
                  <a:cubicBezTo>
                    <a:pt x="33" y="21"/>
                    <a:pt x="31" y="21"/>
                    <a:pt x="31" y="21"/>
                  </a:cubicBezTo>
                  <a:cubicBezTo>
                    <a:pt x="31" y="21"/>
                    <a:pt x="31" y="20"/>
                    <a:pt x="31" y="20"/>
                  </a:cubicBezTo>
                  <a:cubicBezTo>
                    <a:pt x="30" y="20"/>
                    <a:pt x="30" y="20"/>
                    <a:pt x="30" y="20"/>
                  </a:cubicBezTo>
                  <a:cubicBezTo>
                    <a:pt x="29" y="19"/>
                    <a:pt x="28" y="18"/>
                    <a:pt x="28" y="17"/>
                  </a:cubicBezTo>
                  <a:cubicBezTo>
                    <a:pt x="28" y="17"/>
                    <a:pt x="28" y="16"/>
                    <a:pt x="28" y="15"/>
                  </a:cubicBezTo>
                  <a:cubicBezTo>
                    <a:pt x="28" y="13"/>
                    <a:pt x="31" y="13"/>
                    <a:pt x="31" y="11"/>
                  </a:cubicBezTo>
                  <a:cubicBezTo>
                    <a:pt x="32" y="11"/>
                    <a:pt x="32" y="9"/>
                    <a:pt x="33" y="8"/>
                  </a:cubicBezTo>
                  <a:cubicBezTo>
                    <a:pt x="34" y="8"/>
                    <a:pt x="34" y="8"/>
                    <a:pt x="33" y="7"/>
                  </a:cubicBezTo>
                  <a:cubicBezTo>
                    <a:pt x="33" y="7"/>
                    <a:pt x="33" y="6"/>
                    <a:pt x="33" y="6"/>
                  </a:cubicBezTo>
                  <a:cubicBezTo>
                    <a:pt x="33" y="6"/>
                    <a:pt x="32" y="6"/>
                    <a:pt x="32" y="6"/>
                  </a:cubicBezTo>
                  <a:cubicBezTo>
                    <a:pt x="31" y="6"/>
                    <a:pt x="31" y="7"/>
                    <a:pt x="31" y="7"/>
                  </a:cubicBezTo>
                  <a:cubicBezTo>
                    <a:pt x="31" y="7"/>
                    <a:pt x="31" y="7"/>
                    <a:pt x="31" y="7"/>
                  </a:cubicBezTo>
                  <a:cubicBezTo>
                    <a:pt x="30" y="8"/>
                    <a:pt x="30" y="8"/>
                    <a:pt x="30" y="8"/>
                  </a:cubicBezTo>
                  <a:cubicBezTo>
                    <a:pt x="29" y="8"/>
                    <a:pt x="29" y="8"/>
                    <a:pt x="29" y="8"/>
                  </a:cubicBezTo>
                  <a:cubicBezTo>
                    <a:pt x="28" y="9"/>
                    <a:pt x="28" y="9"/>
                    <a:pt x="28" y="9"/>
                  </a:cubicBezTo>
                  <a:cubicBezTo>
                    <a:pt x="27" y="10"/>
                    <a:pt x="27" y="10"/>
                    <a:pt x="26" y="9"/>
                  </a:cubicBezTo>
                  <a:cubicBezTo>
                    <a:pt x="26" y="9"/>
                    <a:pt x="26" y="9"/>
                    <a:pt x="26" y="9"/>
                  </a:cubicBezTo>
                  <a:cubicBezTo>
                    <a:pt x="25" y="9"/>
                    <a:pt x="25" y="9"/>
                    <a:pt x="25" y="9"/>
                  </a:cubicBezTo>
                  <a:cubicBezTo>
                    <a:pt x="26" y="8"/>
                    <a:pt x="26" y="8"/>
                    <a:pt x="26" y="8"/>
                  </a:cubicBezTo>
                  <a:cubicBezTo>
                    <a:pt x="26" y="9"/>
                    <a:pt x="26" y="9"/>
                    <a:pt x="26" y="9"/>
                  </a:cubicBezTo>
                  <a:cubicBezTo>
                    <a:pt x="26" y="9"/>
                    <a:pt x="27" y="8"/>
                    <a:pt x="27" y="8"/>
                  </a:cubicBezTo>
                  <a:cubicBezTo>
                    <a:pt x="26" y="8"/>
                    <a:pt x="26" y="7"/>
                    <a:pt x="26" y="7"/>
                  </a:cubicBezTo>
                  <a:cubicBezTo>
                    <a:pt x="25" y="7"/>
                    <a:pt x="25" y="6"/>
                    <a:pt x="25" y="6"/>
                  </a:cubicBezTo>
                  <a:cubicBezTo>
                    <a:pt x="26" y="5"/>
                    <a:pt x="24" y="5"/>
                    <a:pt x="25" y="5"/>
                  </a:cubicBezTo>
                  <a:cubicBezTo>
                    <a:pt x="25" y="5"/>
                    <a:pt x="25" y="5"/>
                    <a:pt x="25" y="5"/>
                  </a:cubicBezTo>
                  <a:cubicBezTo>
                    <a:pt x="26" y="5"/>
                    <a:pt x="26" y="5"/>
                    <a:pt x="26" y="5"/>
                  </a:cubicBezTo>
                  <a:cubicBezTo>
                    <a:pt x="25" y="5"/>
                    <a:pt x="24" y="3"/>
                    <a:pt x="24" y="4"/>
                  </a:cubicBezTo>
                  <a:cubicBezTo>
                    <a:pt x="23" y="4"/>
                    <a:pt x="22" y="4"/>
                    <a:pt x="22" y="4"/>
                  </a:cubicBezTo>
                  <a:cubicBezTo>
                    <a:pt x="22" y="4"/>
                    <a:pt x="23" y="4"/>
                    <a:pt x="23" y="4"/>
                  </a:cubicBezTo>
                  <a:cubicBezTo>
                    <a:pt x="23" y="5"/>
                    <a:pt x="23" y="5"/>
                    <a:pt x="22" y="5"/>
                  </a:cubicBezTo>
                  <a:cubicBezTo>
                    <a:pt x="21" y="5"/>
                    <a:pt x="22" y="4"/>
                    <a:pt x="22" y="4"/>
                  </a:cubicBezTo>
                  <a:cubicBezTo>
                    <a:pt x="23" y="3"/>
                    <a:pt x="22" y="3"/>
                    <a:pt x="21" y="3"/>
                  </a:cubicBezTo>
                  <a:cubicBezTo>
                    <a:pt x="21" y="3"/>
                    <a:pt x="20" y="3"/>
                    <a:pt x="19" y="3"/>
                  </a:cubicBezTo>
                  <a:cubicBezTo>
                    <a:pt x="19" y="4"/>
                    <a:pt x="18" y="4"/>
                    <a:pt x="17" y="4"/>
                  </a:cubicBezTo>
                  <a:cubicBezTo>
                    <a:pt x="16" y="4"/>
                    <a:pt x="16" y="5"/>
                    <a:pt x="15" y="5"/>
                  </a:cubicBezTo>
                  <a:cubicBezTo>
                    <a:pt x="14" y="5"/>
                    <a:pt x="14" y="6"/>
                    <a:pt x="13" y="7"/>
                  </a:cubicBezTo>
                  <a:cubicBezTo>
                    <a:pt x="12" y="7"/>
                    <a:pt x="10" y="7"/>
                    <a:pt x="11" y="8"/>
                  </a:cubicBezTo>
                  <a:cubicBezTo>
                    <a:pt x="12" y="9"/>
                    <a:pt x="10" y="9"/>
                    <a:pt x="10" y="9"/>
                  </a:cubicBezTo>
                  <a:cubicBezTo>
                    <a:pt x="9" y="9"/>
                    <a:pt x="10" y="9"/>
                    <a:pt x="10" y="10"/>
                  </a:cubicBezTo>
                  <a:cubicBezTo>
                    <a:pt x="9" y="11"/>
                    <a:pt x="8" y="11"/>
                    <a:pt x="7" y="12"/>
                  </a:cubicBezTo>
                  <a:cubicBezTo>
                    <a:pt x="6" y="12"/>
                    <a:pt x="8" y="12"/>
                    <a:pt x="8" y="13"/>
                  </a:cubicBezTo>
                  <a:cubicBezTo>
                    <a:pt x="9" y="13"/>
                    <a:pt x="9" y="14"/>
                    <a:pt x="8" y="14"/>
                  </a:cubicBezTo>
                  <a:cubicBezTo>
                    <a:pt x="8" y="15"/>
                    <a:pt x="8" y="15"/>
                    <a:pt x="8" y="16"/>
                  </a:cubicBezTo>
                  <a:cubicBezTo>
                    <a:pt x="8" y="17"/>
                    <a:pt x="7" y="19"/>
                    <a:pt x="8" y="20"/>
                  </a:cubicBezTo>
                  <a:cubicBezTo>
                    <a:pt x="8" y="21"/>
                    <a:pt x="8" y="21"/>
                    <a:pt x="8" y="22"/>
                  </a:cubicBezTo>
                  <a:cubicBezTo>
                    <a:pt x="9" y="23"/>
                    <a:pt x="8" y="23"/>
                    <a:pt x="8" y="24"/>
                  </a:cubicBezTo>
                  <a:cubicBezTo>
                    <a:pt x="8" y="25"/>
                    <a:pt x="8" y="25"/>
                    <a:pt x="9" y="26"/>
                  </a:cubicBezTo>
                  <a:cubicBezTo>
                    <a:pt x="9" y="26"/>
                    <a:pt x="9" y="26"/>
                    <a:pt x="9" y="26"/>
                  </a:cubicBezTo>
                  <a:cubicBezTo>
                    <a:pt x="8" y="27"/>
                    <a:pt x="7" y="29"/>
                    <a:pt x="8" y="30"/>
                  </a:cubicBezTo>
                  <a:cubicBezTo>
                    <a:pt x="8" y="31"/>
                    <a:pt x="8" y="32"/>
                    <a:pt x="7" y="33"/>
                  </a:cubicBezTo>
                  <a:cubicBezTo>
                    <a:pt x="6" y="33"/>
                    <a:pt x="6" y="34"/>
                    <a:pt x="5" y="34"/>
                  </a:cubicBezTo>
                  <a:cubicBezTo>
                    <a:pt x="5" y="34"/>
                    <a:pt x="4" y="35"/>
                    <a:pt x="4" y="35"/>
                  </a:cubicBezTo>
                  <a:cubicBezTo>
                    <a:pt x="3" y="36"/>
                    <a:pt x="4" y="37"/>
                    <a:pt x="3" y="37"/>
                  </a:cubicBezTo>
                  <a:cubicBezTo>
                    <a:pt x="2" y="37"/>
                    <a:pt x="2" y="38"/>
                    <a:pt x="1" y="38"/>
                  </a:cubicBezTo>
                  <a:cubicBezTo>
                    <a:pt x="0" y="39"/>
                    <a:pt x="0" y="41"/>
                    <a:pt x="1" y="43"/>
                  </a:cubicBezTo>
                  <a:cubicBezTo>
                    <a:pt x="1" y="44"/>
                    <a:pt x="2" y="44"/>
                    <a:pt x="2" y="45"/>
                  </a:cubicBezTo>
                  <a:cubicBezTo>
                    <a:pt x="2" y="46"/>
                    <a:pt x="3" y="46"/>
                    <a:pt x="3" y="47"/>
                  </a:cubicBezTo>
                  <a:cubicBezTo>
                    <a:pt x="2" y="48"/>
                    <a:pt x="3" y="48"/>
                    <a:pt x="3" y="48"/>
                  </a:cubicBezTo>
                  <a:cubicBezTo>
                    <a:pt x="4" y="49"/>
                    <a:pt x="5" y="49"/>
                    <a:pt x="5" y="49"/>
                  </a:cubicBezTo>
                  <a:cubicBezTo>
                    <a:pt x="6" y="50"/>
                    <a:pt x="7" y="51"/>
                    <a:pt x="8" y="52"/>
                  </a:cubicBezTo>
                  <a:cubicBezTo>
                    <a:pt x="8" y="53"/>
                    <a:pt x="8" y="55"/>
                    <a:pt x="9" y="56"/>
                  </a:cubicBezTo>
                  <a:cubicBezTo>
                    <a:pt x="10" y="57"/>
                    <a:pt x="12" y="58"/>
                    <a:pt x="13" y="59"/>
                  </a:cubicBezTo>
                  <a:cubicBezTo>
                    <a:pt x="15" y="60"/>
                    <a:pt x="15" y="61"/>
                    <a:pt x="15" y="63"/>
                  </a:cubicBezTo>
                  <a:cubicBezTo>
                    <a:pt x="16" y="65"/>
                    <a:pt x="16" y="67"/>
                    <a:pt x="17" y="69"/>
                  </a:cubicBezTo>
                  <a:cubicBezTo>
                    <a:pt x="17" y="73"/>
                    <a:pt x="18" y="77"/>
                    <a:pt x="19" y="81"/>
                  </a:cubicBezTo>
                  <a:cubicBezTo>
                    <a:pt x="20" y="80"/>
                    <a:pt x="21" y="80"/>
                    <a:pt x="22" y="80"/>
                  </a:cubicBezTo>
                  <a:cubicBezTo>
                    <a:pt x="23" y="79"/>
                    <a:pt x="23" y="78"/>
                    <a:pt x="24" y="78"/>
                  </a:cubicBezTo>
                  <a:cubicBezTo>
                    <a:pt x="25" y="76"/>
                    <a:pt x="26" y="74"/>
                    <a:pt x="26" y="72"/>
                  </a:cubicBezTo>
                  <a:cubicBezTo>
                    <a:pt x="25" y="70"/>
                    <a:pt x="24" y="68"/>
                    <a:pt x="25" y="66"/>
                  </a:cubicBezTo>
                  <a:cubicBezTo>
                    <a:pt x="26" y="65"/>
                    <a:pt x="26" y="65"/>
                    <a:pt x="27" y="65"/>
                  </a:cubicBezTo>
                  <a:cubicBezTo>
                    <a:pt x="28" y="65"/>
                    <a:pt x="29" y="64"/>
                    <a:pt x="29" y="63"/>
                  </a:cubicBezTo>
                  <a:cubicBezTo>
                    <a:pt x="29" y="62"/>
                    <a:pt x="29" y="62"/>
                    <a:pt x="30" y="62"/>
                  </a:cubicBezTo>
                  <a:cubicBezTo>
                    <a:pt x="31" y="62"/>
                    <a:pt x="31" y="61"/>
                    <a:pt x="32" y="60"/>
                  </a:cubicBezTo>
                  <a:cubicBezTo>
                    <a:pt x="32" y="60"/>
                    <a:pt x="33" y="59"/>
                    <a:pt x="34" y="59"/>
                  </a:cubicBezTo>
                  <a:cubicBezTo>
                    <a:pt x="35" y="58"/>
                    <a:pt x="36" y="58"/>
                    <a:pt x="37" y="57"/>
                  </a:cubicBezTo>
                  <a:cubicBezTo>
                    <a:pt x="38" y="57"/>
                    <a:pt x="38" y="56"/>
                    <a:pt x="38" y="55"/>
                  </a:cubicBezTo>
                  <a:close/>
                  <a:moveTo>
                    <a:pt x="30" y="41"/>
                  </a:moveTo>
                  <a:cubicBezTo>
                    <a:pt x="30" y="41"/>
                    <a:pt x="30" y="43"/>
                    <a:pt x="30" y="43"/>
                  </a:cubicBezTo>
                  <a:cubicBezTo>
                    <a:pt x="31" y="42"/>
                    <a:pt x="31" y="43"/>
                    <a:pt x="31" y="44"/>
                  </a:cubicBezTo>
                  <a:cubicBezTo>
                    <a:pt x="31" y="43"/>
                    <a:pt x="32" y="42"/>
                    <a:pt x="32" y="43"/>
                  </a:cubicBezTo>
                  <a:cubicBezTo>
                    <a:pt x="32" y="43"/>
                    <a:pt x="33" y="42"/>
                    <a:pt x="33" y="42"/>
                  </a:cubicBezTo>
                  <a:cubicBezTo>
                    <a:pt x="33" y="42"/>
                    <a:pt x="33" y="41"/>
                    <a:pt x="32" y="41"/>
                  </a:cubicBezTo>
                  <a:cubicBezTo>
                    <a:pt x="32" y="41"/>
                    <a:pt x="31" y="41"/>
                    <a:pt x="30" y="4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3" name="Trinidad and Tobago"/>
            <p:cNvSpPr>
              <a:spLocks noEditPoints="1"/>
            </p:cNvSpPr>
            <p:nvPr/>
          </p:nvSpPr>
          <p:spPr bwMode="auto">
            <a:xfrm>
              <a:off x="3632163" y="4214954"/>
              <a:ext cx="53998" cy="50998"/>
            </a:xfrm>
            <a:custGeom>
              <a:avLst/>
              <a:gdLst/>
              <a:ahLst/>
              <a:cxnLst>
                <a:cxn ang="0">
                  <a:pos x="10" y="6"/>
                </a:cxn>
                <a:cxn ang="0">
                  <a:pos x="9" y="7"/>
                </a:cxn>
                <a:cxn ang="0">
                  <a:pos x="9" y="8"/>
                </a:cxn>
                <a:cxn ang="0">
                  <a:pos x="9" y="9"/>
                </a:cxn>
                <a:cxn ang="0">
                  <a:pos x="10" y="11"/>
                </a:cxn>
                <a:cxn ang="0">
                  <a:pos x="10" y="11"/>
                </a:cxn>
                <a:cxn ang="0">
                  <a:pos x="10" y="12"/>
                </a:cxn>
                <a:cxn ang="0">
                  <a:pos x="9" y="13"/>
                </a:cxn>
                <a:cxn ang="0">
                  <a:pos x="8" y="14"/>
                </a:cxn>
                <a:cxn ang="0">
                  <a:pos x="6" y="14"/>
                </a:cxn>
                <a:cxn ang="0">
                  <a:pos x="5" y="14"/>
                </a:cxn>
                <a:cxn ang="0">
                  <a:pos x="3" y="14"/>
                </a:cxn>
                <a:cxn ang="0">
                  <a:pos x="2" y="14"/>
                </a:cxn>
                <a:cxn ang="0">
                  <a:pos x="1" y="14"/>
                </a:cxn>
                <a:cxn ang="0">
                  <a:pos x="1" y="13"/>
                </a:cxn>
                <a:cxn ang="0">
                  <a:pos x="1" y="13"/>
                </a:cxn>
                <a:cxn ang="0">
                  <a:pos x="2" y="13"/>
                </a:cxn>
                <a:cxn ang="0">
                  <a:pos x="3" y="12"/>
                </a:cxn>
                <a:cxn ang="0">
                  <a:pos x="4" y="12"/>
                </a:cxn>
                <a:cxn ang="0">
                  <a:pos x="5" y="12"/>
                </a:cxn>
                <a:cxn ang="0">
                  <a:pos x="5" y="10"/>
                </a:cxn>
                <a:cxn ang="0">
                  <a:pos x="5" y="9"/>
                </a:cxn>
                <a:cxn ang="0">
                  <a:pos x="4" y="7"/>
                </a:cxn>
                <a:cxn ang="0">
                  <a:pos x="3" y="7"/>
                </a:cxn>
                <a:cxn ang="0">
                  <a:pos x="4" y="6"/>
                </a:cxn>
                <a:cxn ang="0">
                  <a:pos x="6" y="6"/>
                </a:cxn>
                <a:cxn ang="0">
                  <a:pos x="7" y="6"/>
                </a:cxn>
                <a:cxn ang="0">
                  <a:pos x="8" y="6"/>
                </a:cxn>
                <a:cxn ang="0">
                  <a:pos x="9" y="5"/>
                </a:cxn>
                <a:cxn ang="0">
                  <a:pos x="10" y="5"/>
                </a:cxn>
                <a:cxn ang="0">
                  <a:pos x="11" y="6"/>
                </a:cxn>
                <a:cxn ang="0">
                  <a:pos x="10" y="6"/>
                </a:cxn>
                <a:cxn ang="0">
                  <a:pos x="15" y="0"/>
                </a:cxn>
                <a:cxn ang="0">
                  <a:pos x="13" y="0"/>
                </a:cxn>
                <a:cxn ang="0">
                  <a:pos x="12" y="1"/>
                </a:cxn>
                <a:cxn ang="0">
                  <a:pos x="12" y="2"/>
                </a:cxn>
                <a:cxn ang="0">
                  <a:pos x="13" y="1"/>
                </a:cxn>
                <a:cxn ang="0">
                  <a:pos x="15" y="0"/>
                </a:cxn>
                <a:cxn ang="0">
                  <a:pos x="15" y="0"/>
                </a:cxn>
              </a:cxnLst>
              <a:rect l="0" t="0" r="r" b="b"/>
              <a:pathLst>
                <a:path w="15" h="14">
                  <a:moveTo>
                    <a:pt x="10" y="6"/>
                  </a:moveTo>
                  <a:cubicBezTo>
                    <a:pt x="10" y="7"/>
                    <a:pt x="9" y="7"/>
                    <a:pt x="9" y="7"/>
                  </a:cubicBezTo>
                  <a:cubicBezTo>
                    <a:pt x="9" y="8"/>
                    <a:pt x="10" y="8"/>
                    <a:pt x="9" y="8"/>
                  </a:cubicBezTo>
                  <a:cubicBezTo>
                    <a:pt x="9" y="8"/>
                    <a:pt x="9" y="9"/>
                    <a:pt x="9" y="9"/>
                  </a:cubicBezTo>
                  <a:cubicBezTo>
                    <a:pt x="9" y="9"/>
                    <a:pt x="9" y="10"/>
                    <a:pt x="10" y="11"/>
                  </a:cubicBezTo>
                  <a:cubicBezTo>
                    <a:pt x="10" y="11"/>
                    <a:pt x="10" y="11"/>
                    <a:pt x="10" y="11"/>
                  </a:cubicBezTo>
                  <a:cubicBezTo>
                    <a:pt x="10" y="11"/>
                    <a:pt x="10" y="11"/>
                    <a:pt x="10" y="12"/>
                  </a:cubicBezTo>
                  <a:cubicBezTo>
                    <a:pt x="9" y="12"/>
                    <a:pt x="10" y="12"/>
                    <a:pt x="9" y="13"/>
                  </a:cubicBezTo>
                  <a:cubicBezTo>
                    <a:pt x="9" y="13"/>
                    <a:pt x="8" y="13"/>
                    <a:pt x="8" y="14"/>
                  </a:cubicBezTo>
                  <a:cubicBezTo>
                    <a:pt x="7" y="14"/>
                    <a:pt x="7" y="14"/>
                    <a:pt x="6" y="14"/>
                  </a:cubicBezTo>
                  <a:cubicBezTo>
                    <a:pt x="6" y="14"/>
                    <a:pt x="6" y="14"/>
                    <a:pt x="5" y="14"/>
                  </a:cubicBezTo>
                  <a:cubicBezTo>
                    <a:pt x="5" y="14"/>
                    <a:pt x="4" y="14"/>
                    <a:pt x="3" y="14"/>
                  </a:cubicBezTo>
                  <a:cubicBezTo>
                    <a:pt x="3" y="14"/>
                    <a:pt x="3" y="14"/>
                    <a:pt x="2" y="14"/>
                  </a:cubicBezTo>
                  <a:cubicBezTo>
                    <a:pt x="2" y="13"/>
                    <a:pt x="2" y="13"/>
                    <a:pt x="1" y="14"/>
                  </a:cubicBezTo>
                  <a:cubicBezTo>
                    <a:pt x="1" y="14"/>
                    <a:pt x="0" y="14"/>
                    <a:pt x="1" y="13"/>
                  </a:cubicBezTo>
                  <a:cubicBezTo>
                    <a:pt x="1" y="13"/>
                    <a:pt x="1" y="13"/>
                    <a:pt x="1" y="13"/>
                  </a:cubicBezTo>
                  <a:cubicBezTo>
                    <a:pt x="2" y="13"/>
                    <a:pt x="2" y="13"/>
                    <a:pt x="2" y="13"/>
                  </a:cubicBezTo>
                  <a:cubicBezTo>
                    <a:pt x="3" y="12"/>
                    <a:pt x="3" y="12"/>
                    <a:pt x="3" y="12"/>
                  </a:cubicBezTo>
                  <a:cubicBezTo>
                    <a:pt x="4" y="12"/>
                    <a:pt x="3" y="12"/>
                    <a:pt x="4" y="12"/>
                  </a:cubicBezTo>
                  <a:cubicBezTo>
                    <a:pt x="4" y="12"/>
                    <a:pt x="5" y="12"/>
                    <a:pt x="5" y="12"/>
                  </a:cubicBezTo>
                  <a:cubicBezTo>
                    <a:pt x="5" y="11"/>
                    <a:pt x="5" y="11"/>
                    <a:pt x="5" y="10"/>
                  </a:cubicBezTo>
                  <a:cubicBezTo>
                    <a:pt x="5" y="10"/>
                    <a:pt x="5" y="9"/>
                    <a:pt x="5" y="9"/>
                  </a:cubicBezTo>
                  <a:cubicBezTo>
                    <a:pt x="5" y="8"/>
                    <a:pt x="5" y="7"/>
                    <a:pt x="4" y="7"/>
                  </a:cubicBezTo>
                  <a:cubicBezTo>
                    <a:pt x="4" y="7"/>
                    <a:pt x="3" y="7"/>
                    <a:pt x="3" y="7"/>
                  </a:cubicBezTo>
                  <a:cubicBezTo>
                    <a:pt x="4" y="6"/>
                    <a:pt x="4" y="6"/>
                    <a:pt x="4" y="6"/>
                  </a:cubicBezTo>
                  <a:cubicBezTo>
                    <a:pt x="5" y="6"/>
                    <a:pt x="6" y="6"/>
                    <a:pt x="6" y="6"/>
                  </a:cubicBezTo>
                  <a:cubicBezTo>
                    <a:pt x="6" y="6"/>
                    <a:pt x="6" y="6"/>
                    <a:pt x="7" y="6"/>
                  </a:cubicBezTo>
                  <a:cubicBezTo>
                    <a:pt x="7" y="6"/>
                    <a:pt x="8" y="6"/>
                    <a:pt x="8" y="6"/>
                  </a:cubicBezTo>
                  <a:cubicBezTo>
                    <a:pt x="9" y="5"/>
                    <a:pt x="9" y="5"/>
                    <a:pt x="9" y="5"/>
                  </a:cubicBezTo>
                  <a:cubicBezTo>
                    <a:pt x="9" y="5"/>
                    <a:pt x="9" y="5"/>
                    <a:pt x="10" y="5"/>
                  </a:cubicBezTo>
                  <a:cubicBezTo>
                    <a:pt x="11" y="5"/>
                    <a:pt x="11" y="5"/>
                    <a:pt x="11" y="6"/>
                  </a:cubicBezTo>
                  <a:cubicBezTo>
                    <a:pt x="11" y="6"/>
                    <a:pt x="10" y="6"/>
                    <a:pt x="10" y="6"/>
                  </a:cubicBezTo>
                  <a:close/>
                  <a:moveTo>
                    <a:pt x="15" y="0"/>
                  </a:moveTo>
                  <a:cubicBezTo>
                    <a:pt x="14" y="0"/>
                    <a:pt x="14" y="0"/>
                    <a:pt x="13" y="0"/>
                  </a:cubicBezTo>
                  <a:cubicBezTo>
                    <a:pt x="13" y="0"/>
                    <a:pt x="12" y="1"/>
                    <a:pt x="12" y="1"/>
                  </a:cubicBezTo>
                  <a:cubicBezTo>
                    <a:pt x="12" y="2"/>
                    <a:pt x="11" y="2"/>
                    <a:pt x="12" y="2"/>
                  </a:cubicBezTo>
                  <a:cubicBezTo>
                    <a:pt x="12" y="2"/>
                    <a:pt x="13" y="1"/>
                    <a:pt x="13" y="1"/>
                  </a:cubicBezTo>
                  <a:cubicBezTo>
                    <a:pt x="14" y="1"/>
                    <a:pt x="15" y="1"/>
                    <a:pt x="15" y="0"/>
                  </a:cubicBezTo>
                  <a:cubicBezTo>
                    <a:pt x="15" y="0"/>
                    <a:pt x="15" y="0"/>
                    <a:pt x="15"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4" name="Togo"/>
            <p:cNvSpPr>
              <a:spLocks/>
            </p:cNvSpPr>
            <p:nvPr/>
          </p:nvSpPr>
          <p:spPr bwMode="auto">
            <a:xfrm>
              <a:off x="5788082" y="4221954"/>
              <a:ext cx="68998" cy="198993"/>
            </a:xfrm>
            <a:custGeom>
              <a:avLst/>
              <a:gdLst/>
              <a:ahLst/>
              <a:cxnLst>
                <a:cxn ang="0">
                  <a:pos x="18" y="50"/>
                </a:cxn>
                <a:cxn ang="0">
                  <a:pos x="17" y="48"/>
                </a:cxn>
                <a:cxn ang="0">
                  <a:pos x="17" y="45"/>
                </a:cxn>
                <a:cxn ang="0">
                  <a:pos x="18" y="41"/>
                </a:cxn>
                <a:cxn ang="0">
                  <a:pos x="17" y="31"/>
                </a:cxn>
                <a:cxn ang="0">
                  <a:pos x="17" y="26"/>
                </a:cxn>
                <a:cxn ang="0">
                  <a:pos x="15" y="20"/>
                </a:cxn>
                <a:cxn ang="0">
                  <a:pos x="15" y="18"/>
                </a:cxn>
                <a:cxn ang="0">
                  <a:pos x="14" y="12"/>
                </a:cxn>
                <a:cxn ang="0">
                  <a:pos x="10" y="7"/>
                </a:cxn>
                <a:cxn ang="0">
                  <a:pos x="10" y="3"/>
                </a:cxn>
                <a:cxn ang="0">
                  <a:pos x="7" y="2"/>
                </a:cxn>
                <a:cxn ang="0">
                  <a:pos x="6" y="1"/>
                </a:cxn>
                <a:cxn ang="0">
                  <a:pos x="0" y="0"/>
                </a:cxn>
                <a:cxn ang="0">
                  <a:pos x="2" y="2"/>
                </a:cxn>
                <a:cxn ang="0">
                  <a:pos x="1" y="5"/>
                </a:cxn>
                <a:cxn ang="0">
                  <a:pos x="4" y="8"/>
                </a:cxn>
                <a:cxn ang="0">
                  <a:pos x="5" y="9"/>
                </a:cxn>
                <a:cxn ang="0">
                  <a:pos x="6" y="12"/>
                </a:cxn>
                <a:cxn ang="0">
                  <a:pos x="5" y="13"/>
                </a:cxn>
                <a:cxn ang="0">
                  <a:pos x="5" y="16"/>
                </a:cxn>
                <a:cxn ang="0">
                  <a:pos x="5" y="17"/>
                </a:cxn>
                <a:cxn ang="0">
                  <a:pos x="4" y="17"/>
                </a:cxn>
                <a:cxn ang="0">
                  <a:pos x="4" y="18"/>
                </a:cxn>
                <a:cxn ang="0">
                  <a:pos x="6" y="18"/>
                </a:cxn>
                <a:cxn ang="0">
                  <a:pos x="7" y="19"/>
                </a:cxn>
                <a:cxn ang="0">
                  <a:pos x="7" y="21"/>
                </a:cxn>
                <a:cxn ang="0">
                  <a:pos x="6" y="23"/>
                </a:cxn>
                <a:cxn ang="0">
                  <a:pos x="7" y="28"/>
                </a:cxn>
                <a:cxn ang="0">
                  <a:pos x="7" y="33"/>
                </a:cxn>
                <a:cxn ang="0">
                  <a:pos x="7" y="39"/>
                </a:cxn>
                <a:cxn ang="0">
                  <a:pos x="8" y="41"/>
                </a:cxn>
                <a:cxn ang="0">
                  <a:pos x="7" y="45"/>
                </a:cxn>
                <a:cxn ang="0">
                  <a:pos x="7" y="47"/>
                </a:cxn>
                <a:cxn ang="0">
                  <a:pos x="8" y="48"/>
                </a:cxn>
                <a:cxn ang="0">
                  <a:pos x="9" y="50"/>
                </a:cxn>
                <a:cxn ang="0">
                  <a:pos x="10" y="52"/>
                </a:cxn>
                <a:cxn ang="0">
                  <a:pos x="12" y="54"/>
                </a:cxn>
                <a:cxn ang="0">
                  <a:pos x="16" y="54"/>
                </a:cxn>
                <a:cxn ang="0">
                  <a:pos x="18" y="54"/>
                </a:cxn>
              </a:cxnLst>
              <a:rect l="0" t="0" r="r" b="b"/>
              <a:pathLst>
                <a:path w="19" h="55">
                  <a:moveTo>
                    <a:pt x="19" y="52"/>
                  </a:moveTo>
                  <a:cubicBezTo>
                    <a:pt x="19" y="52"/>
                    <a:pt x="18" y="51"/>
                    <a:pt x="18" y="50"/>
                  </a:cubicBezTo>
                  <a:cubicBezTo>
                    <a:pt x="18" y="50"/>
                    <a:pt x="17" y="50"/>
                    <a:pt x="17" y="49"/>
                  </a:cubicBezTo>
                  <a:cubicBezTo>
                    <a:pt x="17" y="49"/>
                    <a:pt x="17" y="49"/>
                    <a:pt x="17" y="48"/>
                  </a:cubicBezTo>
                  <a:cubicBezTo>
                    <a:pt x="17" y="48"/>
                    <a:pt x="17" y="47"/>
                    <a:pt x="17" y="46"/>
                  </a:cubicBezTo>
                  <a:cubicBezTo>
                    <a:pt x="17" y="46"/>
                    <a:pt x="17" y="46"/>
                    <a:pt x="17" y="45"/>
                  </a:cubicBezTo>
                  <a:cubicBezTo>
                    <a:pt x="17" y="45"/>
                    <a:pt x="17" y="45"/>
                    <a:pt x="17" y="45"/>
                  </a:cubicBezTo>
                  <a:cubicBezTo>
                    <a:pt x="18" y="45"/>
                    <a:pt x="18" y="42"/>
                    <a:pt x="18" y="41"/>
                  </a:cubicBezTo>
                  <a:cubicBezTo>
                    <a:pt x="18" y="40"/>
                    <a:pt x="18" y="39"/>
                    <a:pt x="17" y="37"/>
                  </a:cubicBezTo>
                  <a:cubicBezTo>
                    <a:pt x="17" y="35"/>
                    <a:pt x="18" y="31"/>
                    <a:pt x="17" y="31"/>
                  </a:cubicBezTo>
                  <a:cubicBezTo>
                    <a:pt x="17" y="30"/>
                    <a:pt x="18" y="29"/>
                    <a:pt x="18" y="28"/>
                  </a:cubicBezTo>
                  <a:cubicBezTo>
                    <a:pt x="18" y="28"/>
                    <a:pt x="17" y="27"/>
                    <a:pt x="17" y="26"/>
                  </a:cubicBezTo>
                  <a:cubicBezTo>
                    <a:pt x="18" y="25"/>
                    <a:pt x="18" y="23"/>
                    <a:pt x="17" y="22"/>
                  </a:cubicBezTo>
                  <a:cubicBezTo>
                    <a:pt x="17" y="21"/>
                    <a:pt x="16" y="21"/>
                    <a:pt x="15" y="20"/>
                  </a:cubicBezTo>
                  <a:cubicBezTo>
                    <a:pt x="15" y="19"/>
                    <a:pt x="15" y="19"/>
                    <a:pt x="15" y="19"/>
                  </a:cubicBezTo>
                  <a:cubicBezTo>
                    <a:pt x="15" y="18"/>
                    <a:pt x="15" y="18"/>
                    <a:pt x="15" y="18"/>
                  </a:cubicBezTo>
                  <a:cubicBezTo>
                    <a:pt x="15" y="17"/>
                    <a:pt x="15" y="16"/>
                    <a:pt x="15" y="15"/>
                  </a:cubicBezTo>
                  <a:cubicBezTo>
                    <a:pt x="15" y="14"/>
                    <a:pt x="15" y="13"/>
                    <a:pt x="14" y="12"/>
                  </a:cubicBezTo>
                  <a:cubicBezTo>
                    <a:pt x="13" y="11"/>
                    <a:pt x="11" y="10"/>
                    <a:pt x="10" y="9"/>
                  </a:cubicBezTo>
                  <a:cubicBezTo>
                    <a:pt x="10" y="8"/>
                    <a:pt x="9" y="8"/>
                    <a:pt x="10" y="7"/>
                  </a:cubicBezTo>
                  <a:cubicBezTo>
                    <a:pt x="10" y="6"/>
                    <a:pt x="10" y="6"/>
                    <a:pt x="10" y="5"/>
                  </a:cubicBezTo>
                  <a:cubicBezTo>
                    <a:pt x="10" y="4"/>
                    <a:pt x="10" y="4"/>
                    <a:pt x="10" y="3"/>
                  </a:cubicBezTo>
                  <a:cubicBezTo>
                    <a:pt x="11" y="3"/>
                    <a:pt x="11" y="2"/>
                    <a:pt x="11" y="1"/>
                  </a:cubicBezTo>
                  <a:cubicBezTo>
                    <a:pt x="10" y="1"/>
                    <a:pt x="8" y="1"/>
                    <a:pt x="7" y="2"/>
                  </a:cubicBezTo>
                  <a:cubicBezTo>
                    <a:pt x="7" y="2"/>
                    <a:pt x="7" y="2"/>
                    <a:pt x="7" y="2"/>
                  </a:cubicBezTo>
                  <a:cubicBezTo>
                    <a:pt x="7" y="1"/>
                    <a:pt x="6" y="1"/>
                    <a:pt x="6" y="1"/>
                  </a:cubicBezTo>
                  <a:cubicBezTo>
                    <a:pt x="5" y="1"/>
                    <a:pt x="5" y="1"/>
                    <a:pt x="4" y="1"/>
                  </a:cubicBezTo>
                  <a:cubicBezTo>
                    <a:pt x="3" y="0"/>
                    <a:pt x="2" y="0"/>
                    <a:pt x="0" y="0"/>
                  </a:cubicBezTo>
                  <a:cubicBezTo>
                    <a:pt x="1" y="1"/>
                    <a:pt x="1" y="0"/>
                    <a:pt x="2" y="0"/>
                  </a:cubicBezTo>
                  <a:cubicBezTo>
                    <a:pt x="2" y="0"/>
                    <a:pt x="2" y="1"/>
                    <a:pt x="2" y="2"/>
                  </a:cubicBezTo>
                  <a:cubicBezTo>
                    <a:pt x="2" y="2"/>
                    <a:pt x="2" y="3"/>
                    <a:pt x="1" y="4"/>
                  </a:cubicBezTo>
                  <a:cubicBezTo>
                    <a:pt x="1" y="4"/>
                    <a:pt x="1" y="5"/>
                    <a:pt x="1" y="5"/>
                  </a:cubicBezTo>
                  <a:cubicBezTo>
                    <a:pt x="2" y="6"/>
                    <a:pt x="2" y="6"/>
                    <a:pt x="3" y="6"/>
                  </a:cubicBezTo>
                  <a:cubicBezTo>
                    <a:pt x="3" y="7"/>
                    <a:pt x="3" y="7"/>
                    <a:pt x="4" y="8"/>
                  </a:cubicBezTo>
                  <a:cubicBezTo>
                    <a:pt x="4" y="8"/>
                    <a:pt x="5" y="8"/>
                    <a:pt x="5" y="8"/>
                  </a:cubicBezTo>
                  <a:cubicBezTo>
                    <a:pt x="5" y="8"/>
                    <a:pt x="5" y="9"/>
                    <a:pt x="5" y="9"/>
                  </a:cubicBezTo>
                  <a:cubicBezTo>
                    <a:pt x="5" y="9"/>
                    <a:pt x="6" y="9"/>
                    <a:pt x="5" y="10"/>
                  </a:cubicBezTo>
                  <a:cubicBezTo>
                    <a:pt x="5" y="10"/>
                    <a:pt x="5" y="11"/>
                    <a:pt x="6" y="12"/>
                  </a:cubicBezTo>
                  <a:cubicBezTo>
                    <a:pt x="6" y="12"/>
                    <a:pt x="5" y="12"/>
                    <a:pt x="5" y="13"/>
                  </a:cubicBezTo>
                  <a:cubicBezTo>
                    <a:pt x="5" y="13"/>
                    <a:pt x="5" y="13"/>
                    <a:pt x="5" y="13"/>
                  </a:cubicBezTo>
                  <a:cubicBezTo>
                    <a:pt x="5" y="14"/>
                    <a:pt x="5" y="14"/>
                    <a:pt x="5" y="15"/>
                  </a:cubicBezTo>
                  <a:cubicBezTo>
                    <a:pt x="5" y="15"/>
                    <a:pt x="5" y="16"/>
                    <a:pt x="5" y="16"/>
                  </a:cubicBezTo>
                  <a:cubicBezTo>
                    <a:pt x="5" y="16"/>
                    <a:pt x="4" y="16"/>
                    <a:pt x="4" y="16"/>
                  </a:cubicBezTo>
                  <a:cubicBezTo>
                    <a:pt x="4" y="17"/>
                    <a:pt x="5" y="17"/>
                    <a:pt x="5" y="17"/>
                  </a:cubicBezTo>
                  <a:cubicBezTo>
                    <a:pt x="6" y="17"/>
                    <a:pt x="5" y="17"/>
                    <a:pt x="5" y="17"/>
                  </a:cubicBezTo>
                  <a:cubicBezTo>
                    <a:pt x="5" y="17"/>
                    <a:pt x="5" y="17"/>
                    <a:pt x="4" y="17"/>
                  </a:cubicBezTo>
                  <a:cubicBezTo>
                    <a:pt x="4" y="17"/>
                    <a:pt x="4" y="18"/>
                    <a:pt x="4" y="18"/>
                  </a:cubicBezTo>
                  <a:cubicBezTo>
                    <a:pt x="5" y="18"/>
                    <a:pt x="4" y="18"/>
                    <a:pt x="4" y="18"/>
                  </a:cubicBezTo>
                  <a:cubicBezTo>
                    <a:pt x="4" y="19"/>
                    <a:pt x="4" y="19"/>
                    <a:pt x="5" y="19"/>
                  </a:cubicBezTo>
                  <a:cubicBezTo>
                    <a:pt x="5" y="18"/>
                    <a:pt x="5" y="18"/>
                    <a:pt x="6" y="18"/>
                  </a:cubicBezTo>
                  <a:cubicBezTo>
                    <a:pt x="6" y="18"/>
                    <a:pt x="7" y="18"/>
                    <a:pt x="7" y="18"/>
                  </a:cubicBezTo>
                  <a:cubicBezTo>
                    <a:pt x="7" y="18"/>
                    <a:pt x="7" y="19"/>
                    <a:pt x="7" y="19"/>
                  </a:cubicBezTo>
                  <a:cubicBezTo>
                    <a:pt x="7" y="19"/>
                    <a:pt x="7" y="20"/>
                    <a:pt x="7" y="20"/>
                  </a:cubicBezTo>
                  <a:cubicBezTo>
                    <a:pt x="7" y="20"/>
                    <a:pt x="7" y="21"/>
                    <a:pt x="7" y="21"/>
                  </a:cubicBezTo>
                  <a:cubicBezTo>
                    <a:pt x="7" y="21"/>
                    <a:pt x="7" y="21"/>
                    <a:pt x="7" y="22"/>
                  </a:cubicBezTo>
                  <a:cubicBezTo>
                    <a:pt x="6" y="22"/>
                    <a:pt x="6" y="23"/>
                    <a:pt x="6" y="23"/>
                  </a:cubicBezTo>
                  <a:cubicBezTo>
                    <a:pt x="6" y="24"/>
                    <a:pt x="7" y="26"/>
                    <a:pt x="6" y="26"/>
                  </a:cubicBezTo>
                  <a:cubicBezTo>
                    <a:pt x="5" y="26"/>
                    <a:pt x="7" y="28"/>
                    <a:pt x="7" y="28"/>
                  </a:cubicBezTo>
                  <a:cubicBezTo>
                    <a:pt x="7" y="29"/>
                    <a:pt x="10" y="31"/>
                    <a:pt x="8" y="31"/>
                  </a:cubicBezTo>
                  <a:cubicBezTo>
                    <a:pt x="8" y="32"/>
                    <a:pt x="7" y="32"/>
                    <a:pt x="7" y="33"/>
                  </a:cubicBezTo>
                  <a:cubicBezTo>
                    <a:pt x="7" y="33"/>
                    <a:pt x="8" y="34"/>
                    <a:pt x="8" y="35"/>
                  </a:cubicBezTo>
                  <a:cubicBezTo>
                    <a:pt x="8" y="36"/>
                    <a:pt x="8" y="37"/>
                    <a:pt x="7" y="39"/>
                  </a:cubicBezTo>
                  <a:cubicBezTo>
                    <a:pt x="7" y="39"/>
                    <a:pt x="7" y="39"/>
                    <a:pt x="7" y="40"/>
                  </a:cubicBezTo>
                  <a:cubicBezTo>
                    <a:pt x="7" y="41"/>
                    <a:pt x="7" y="41"/>
                    <a:pt x="8" y="41"/>
                  </a:cubicBezTo>
                  <a:cubicBezTo>
                    <a:pt x="9" y="41"/>
                    <a:pt x="8" y="44"/>
                    <a:pt x="8" y="44"/>
                  </a:cubicBezTo>
                  <a:cubicBezTo>
                    <a:pt x="8" y="45"/>
                    <a:pt x="8" y="45"/>
                    <a:pt x="7" y="45"/>
                  </a:cubicBezTo>
                  <a:cubicBezTo>
                    <a:pt x="6" y="46"/>
                    <a:pt x="7" y="46"/>
                    <a:pt x="7" y="46"/>
                  </a:cubicBezTo>
                  <a:cubicBezTo>
                    <a:pt x="7" y="47"/>
                    <a:pt x="7" y="47"/>
                    <a:pt x="7" y="47"/>
                  </a:cubicBezTo>
                  <a:cubicBezTo>
                    <a:pt x="7" y="47"/>
                    <a:pt x="7" y="47"/>
                    <a:pt x="7" y="48"/>
                  </a:cubicBezTo>
                  <a:cubicBezTo>
                    <a:pt x="7" y="48"/>
                    <a:pt x="8" y="48"/>
                    <a:pt x="8" y="48"/>
                  </a:cubicBezTo>
                  <a:cubicBezTo>
                    <a:pt x="8" y="48"/>
                    <a:pt x="8" y="49"/>
                    <a:pt x="8" y="49"/>
                  </a:cubicBezTo>
                  <a:cubicBezTo>
                    <a:pt x="8" y="50"/>
                    <a:pt x="8" y="50"/>
                    <a:pt x="9" y="50"/>
                  </a:cubicBezTo>
                  <a:cubicBezTo>
                    <a:pt x="9" y="50"/>
                    <a:pt x="9" y="51"/>
                    <a:pt x="9" y="51"/>
                  </a:cubicBezTo>
                  <a:cubicBezTo>
                    <a:pt x="9" y="52"/>
                    <a:pt x="10" y="52"/>
                    <a:pt x="10" y="52"/>
                  </a:cubicBezTo>
                  <a:cubicBezTo>
                    <a:pt x="11" y="53"/>
                    <a:pt x="11" y="53"/>
                    <a:pt x="11" y="53"/>
                  </a:cubicBezTo>
                  <a:cubicBezTo>
                    <a:pt x="12" y="54"/>
                    <a:pt x="12" y="54"/>
                    <a:pt x="12" y="54"/>
                  </a:cubicBezTo>
                  <a:cubicBezTo>
                    <a:pt x="13" y="55"/>
                    <a:pt x="13" y="54"/>
                    <a:pt x="13" y="55"/>
                  </a:cubicBezTo>
                  <a:cubicBezTo>
                    <a:pt x="14" y="55"/>
                    <a:pt x="15" y="55"/>
                    <a:pt x="16" y="54"/>
                  </a:cubicBezTo>
                  <a:cubicBezTo>
                    <a:pt x="16" y="54"/>
                    <a:pt x="17" y="54"/>
                    <a:pt x="17" y="54"/>
                  </a:cubicBezTo>
                  <a:cubicBezTo>
                    <a:pt x="18" y="54"/>
                    <a:pt x="17" y="54"/>
                    <a:pt x="18" y="54"/>
                  </a:cubicBezTo>
                  <a:cubicBezTo>
                    <a:pt x="18" y="53"/>
                    <a:pt x="19" y="54"/>
                    <a:pt x="19" y="5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5" name="Tonga"/>
            <p:cNvSpPr>
              <a:spLocks noEditPoints="1"/>
            </p:cNvSpPr>
            <p:nvPr/>
          </p:nvSpPr>
          <p:spPr bwMode="auto">
            <a:xfrm>
              <a:off x="1273252" y="5722898"/>
              <a:ext cx="96996" cy="122996"/>
            </a:xfrm>
            <a:custGeom>
              <a:avLst/>
              <a:gdLst/>
              <a:ahLst/>
              <a:cxnLst>
                <a:cxn ang="0">
                  <a:pos x="0" y="0"/>
                </a:cxn>
                <a:cxn ang="0">
                  <a:pos x="0" y="0"/>
                </a:cxn>
                <a:cxn ang="0">
                  <a:pos x="26" y="33"/>
                </a:cxn>
                <a:cxn ang="0">
                  <a:pos x="26" y="34"/>
                </a:cxn>
                <a:cxn ang="0">
                  <a:pos x="26" y="33"/>
                </a:cxn>
                <a:cxn ang="0">
                  <a:pos x="9" y="4"/>
                </a:cxn>
                <a:cxn ang="0">
                  <a:pos x="9" y="4"/>
                </a:cxn>
                <a:cxn ang="0">
                  <a:pos x="9" y="4"/>
                </a:cxn>
                <a:cxn ang="0">
                  <a:pos x="17" y="11"/>
                </a:cxn>
                <a:cxn ang="0">
                  <a:pos x="17" y="11"/>
                </a:cxn>
                <a:cxn ang="0">
                  <a:pos x="17" y="11"/>
                </a:cxn>
                <a:cxn ang="0">
                  <a:pos x="23" y="11"/>
                </a:cxn>
                <a:cxn ang="0">
                  <a:pos x="22" y="10"/>
                </a:cxn>
                <a:cxn ang="0">
                  <a:pos x="23" y="11"/>
                </a:cxn>
                <a:cxn ang="0">
                  <a:pos x="19" y="13"/>
                </a:cxn>
                <a:cxn ang="0">
                  <a:pos x="19" y="13"/>
                </a:cxn>
                <a:cxn ang="0">
                  <a:pos x="6" y="26"/>
                </a:cxn>
                <a:cxn ang="0">
                  <a:pos x="7" y="26"/>
                </a:cxn>
                <a:cxn ang="0">
                  <a:pos x="6" y="26"/>
                </a:cxn>
                <a:cxn ang="0">
                  <a:pos x="27" y="15"/>
                </a:cxn>
                <a:cxn ang="0">
                  <a:pos x="27" y="15"/>
                </a:cxn>
              </a:cxnLst>
              <a:rect l="0" t="0" r="r" b="b"/>
              <a:pathLst>
                <a:path w="27" h="34">
                  <a:moveTo>
                    <a:pt x="0" y="0"/>
                  </a:moveTo>
                  <a:cubicBezTo>
                    <a:pt x="0" y="0"/>
                    <a:pt x="0" y="0"/>
                    <a:pt x="0" y="0"/>
                  </a:cubicBezTo>
                  <a:close/>
                  <a:moveTo>
                    <a:pt x="26" y="33"/>
                  </a:moveTo>
                  <a:cubicBezTo>
                    <a:pt x="26" y="33"/>
                    <a:pt x="26" y="34"/>
                    <a:pt x="26" y="34"/>
                  </a:cubicBezTo>
                  <a:cubicBezTo>
                    <a:pt x="27" y="34"/>
                    <a:pt x="27" y="33"/>
                    <a:pt x="26" y="33"/>
                  </a:cubicBezTo>
                  <a:close/>
                  <a:moveTo>
                    <a:pt x="9" y="4"/>
                  </a:moveTo>
                  <a:cubicBezTo>
                    <a:pt x="9" y="4"/>
                    <a:pt x="9" y="4"/>
                    <a:pt x="9" y="4"/>
                  </a:cubicBezTo>
                  <a:cubicBezTo>
                    <a:pt x="9" y="4"/>
                    <a:pt x="9" y="4"/>
                    <a:pt x="9" y="4"/>
                  </a:cubicBezTo>
                  <a:close/>
                  <a:moveTo>
                    <a:pt x="17" y="11"/>
                  </a:moveTo>
                  <a:cubicBezTo>
                    <a:pt x="17" y="11"/>
                    <a:pt x="17" y="11"/>
                    <a:pt x="17" y="11"/>
                  </a:cubicBezTo>
                  <a:cubicBezTo>
                    <a:pt x="17" y="11"/>
                    <a:pt x="17" y="11"/>
                    <a:pt x="17" y="11"/>
                  </a:cubicBezTo>
                  <a:close/>
                  <a:moveTo>
                    <a:pt x="23" y="11"/>
                  </a:moveTo>
                  <a:cubicBezTo>
                    <a:pt x="23" y="11"/>
                    <a:pt x="22" y="10"/>
                    <a:pt x="22" y="10"/>
                  </a:cubicBezTo>
                  <a:cubicBezTo>
                    <a:pt x="22" y="10"/>
                    <a:pt x="22" y="11"/>
                    <a:pt x="23" y="11"/>
                  </a:cubicBezTo>
                  <a:close/>
                  <a:moveTo>
                    <a:pt x="19" y="13"/>
                  </a:moveTo>
                  <a:cubicBezTo>
                    <a:pt x="20" y="13"/>
                    <a:pt x="18" y="12"/>
                    <a:pt x="19" y="13"/>
                  </a:cubicBezTo>
                  <a:close/>
                  <a:moveTo>
                    <a:pt x="6" y="26"/>
                  </a:moveTo>
                  <a:cubicBezTo>
                    <a:pt x="6" y="26"/>
                    <a:pt x="7" y="26"/>
                    <a:pt x="7" y="26"/>
                  </a:cubicBezTo>
                  <a:cubicBezTo>
                    <a:pt x="7" y="26"/>
                    <a:pt x="6" y="25"/>
                    <a:pt x="6" y="26"/>
                  </a:cubicBezTo>
                  <a:close/>
                  <a:moveTo>
                    <a:pt x="27" y="15"/>
                  </a:moveTo>
                  <a:cubicBezTo>
                    <a:pt x="27" y="14"/>
                    <a:pt x="26" y="14"/>
                    <a:pt x="27" y="1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6" name="Thailand"/>
            <p:cNvSpPr>
              <a:spLocks noEditPoints="1"/>
            </p:cNvSpPr>
            <p:nvPr/>
          </p:nvSpPr>
          <p:spPr bwMode="auto">
            <a:xfrm>
              <a:off x="9158957" y="3849967"/>
              <a:ext cx="306989" cy="588978"/>
            </a:xfrm>
            <a:custGeom>
              <a:avLst/>
              <a:gdLst/>
              <a:ahLst/>
              <a:cxnLst>
                <a:cxn ang="0">
                  <a:pos x="21" y="139"/>
                </a:cxn>
                <a:cxn ang="0">
                  <a:pos x="23" y="135"/>
                </a:cxn>
                <a:cxn ang="0">
                  <a:pos x="83" y="59"/>
                </a:cxn>
                <a:cxn ang="0">
                  <a:pos x="81" y="49"/>
                </a:cxn>
                <a:cxn ang="0">
                  <a:pos x="74" y="36"/>
                </a:cxn>
                <a:cxn ang="0">
                  <a:pos x="65" y="25"/>
                </a:cxn>
                <a:cxn ang="0">
                  <a:pos x="56" y="26"/>
                </a:cxn>
                <a:cxn ang="0">
                  <a:pos x="47" y="26"/>
                </a:cxn>
                <a:cxn ang="0">
                  <a:pos x="40" y="31"/>
                </a:cxn>
                <a:cxn ang="0">
                  <a:pos x="37" y="27"/>
                </a:cxn>
                <a:cxn ang="0">
                  <a:pos x="37" y="17"/>
                </a:cxn>
                <a:cxn ang="0">
                  <a:pos x="33" y="10"/>
                </a:cxn>
                <a:cxn ang="0">
                  <a:pos x="29" y="4"/>
                </a:cxn>
                <a:cxn ang="0">
                  <a:pos x="24" y="1"/>
                </a:cxn>
                <a:cxn ang="0">
                  <a:pos x="15" y="6"/>
                </a:cxn>
                <a:cxn ang="0">
                  <a:pos x="6" y="8"/>
                </a:cxn>
                <a:cxn ang="0">
                  <a:pos x="3" y="17"/>
                </a:cxn>
                <a:cxn ang="0">
                  <a:pos x="3" y="24"/>
                </a:cxn>
                <a:cxn ang="0">
                  <a:pos x="6" y="31"/>
                </a:cxn>
                <a:cxn ang="0">
                  <a:pos x="14" y="42"/>
                </a:cxn>
                <a:cxn ang="0">
                  <a:pos x="17" y="48"/>
                </a:cxn>
                <a:cxn ang="0">
                  <a:pos x="15" y="57"/>
                </a:cxn>
                <a:cxn ang="0">
                  <a:pos x="19" y="68"/>
                </a:cxn>
                <a:cxn ang="0">
                  <a:pos x="25" y="80"/>
                </a:cxn>
                <a:cxn ang="0">
                  <a:pos x="28" y="91"/>
                </a:cxn>
                <a:cxn ang="0">
                  <a:pos x="28" y="99"/>
                </a:cxn>
                <a:cxn ang="0">
                  <a:pos x="23" y="109"/>
                </a:cxn>
                <a:cxn ang="0">
                  <a:pos x="21" y="119"/>
                </a:cxn>
                <a:cxn ang="0">
                  <a:pos x="20" y="126"/>
                </a:cxn>
                <a:cxn ang="0">
                  <a:pos x="21" y="136"/>
                </a:cxn>
                <a:cxn ang="0">
                  <a:pos x="25" y="137"/>
                </a:cxn>
                <a:cxn ang="0">
                  <a:pos x="30" y="144"/>
                </a:cxn>
                <a:cxn ang="0">
                  <a:pos x="34" y="149"/>
                </a:cxn>
                <a:cxn ang="0">
                  <a:pos x="39" y="152"/>
                </a:cxn>
                <a:cxn ang="0">
                  <a:pos x="48" y="156"/>
                </a:cxn>
                <a:cxn ang="0">
                  <a:pos x="52" y="161"/>
                </a:cxn>
                <a:cxn ang="0">
                  <a:pos x="55" y="154"/>
                </a:cxn>
                <a:cxn ang="0">
                  <a:pos x="41" y="147"/>
                </a:cxn>
                <a:cxn ang="0">
                  <a:pos x="40" y="142"/>
                </a:cxn>
                <a:cxn ang="0">
                  <a:pos x="35" y="129"/>
                </a:cxn>
                <a:cxn ang="0">
                  <a:pos x="28" y="121"/>
                </a:cxn>
                <a:cxn ang="0">
                  <a:pos x="28" y="110"/>
                </a:cxn>
                <a:cxn ang="0">
                  <a:pos x="30" y="101"/>
                </a:cxn>
                <a:cxn ang="0">
                  <a:pos x="33" y="89"/>
                </a:cxn>
                <a:cxn ang="0">
                  <a:pos x="38" y="76"/>
                </a:cxn>
                <a:cxn ang="0">
                  <a:pos x="41" y="85"/>
                </a:cxn>
                <a:cxn ang="0">
                  <a:pos x="49" y="86"/>
                </a:cxn>
                <a:cxn ang="0">
                  <a:pos x="54" y="89"/>
                </a:cxn>
                <a:cxn ang="0">
                  <a:pos x="55" y="91"/>
                </a:cxn>
                <a:cxn ang="0">
                  <a:pos x="62" y="96"/>
                </a:cxn>
                <a:cxn ang="0">
                  <a:pos x="57" y="83"/>
                </a:cxn>
                <a:cxn ang="0">
                  <a:pos x="59" y="72"/>
                </a:cxn>
                <a:cxn ang="0">
                  <a:pos x="67" y="67"/>
                </a:cxn>
                <a:cxn ang="0">
                  <a:pos x="75" y="67"/>
                </a:cxn>
                <a:cxn ang="0">
                  <a:pos x="84" y="63"/>
                </a:cxn>
                <a:cxn ang="0">
                  <a:pos x="55" y="92"/>
                </a:cxn>
                <a:cxn ang="0">
                  <a:pos x="22" y="136"/>
                </a:cxn>
                <a:cxn ang="0">
                  <a:pos x="36" y="118"/>
                </a:cxn>
                <a:cxn ang="0">
                  <a:pos x="31" y="146"/>
                </a:cxn>
                <a:cxn ang="0">
                  <a:pos x="58" y="96"/>
                </a:cxn>
                <a:cxn ang="0">
                  <a:pos x="34" y="151"/>
                </a:cxn>
              </a:cxnLst>
              <a:rect l="0" t="0" r="r" b="b"/>
              <a:pathLst>
                <a:path w="85" h="163">
                  <a:moveTo>
                    <a:pt x="15" y="122"/>
                  </a:moveTo>
                  <a:cubicBezTo>
                    <a:pt x="14" y="122"/>
                    <a:pt x="15" y="121"/>
                    <a:pt x="15" y="122"/>
                  </a:cubicBezTo>
                  <a:close/>
                  <a:moveTo>
                    <a:pt x="20" y="136"/>
                  </a:moveTo>
                  <a:cubicBezTo>
                    <a:pt x="20" y="135"/>
                    <a:pt x="20" y="136"/>
                    <a:pt x="20" y="136"/>
                  </a:cubicBezTo>
                  <a:cubicBezTo>
                    <a:pt x="20" y="137"/>
                    <a:pt x="20" y="137"/>
                    <a:pt x="20" y="138"/>
                  </a:cubicBezTo>
                  <a:cubicBezTo>
                    <a:pt x="20" y="138"/>
                    <a:pt x="20" y="139"/>
                    <a:pt x="20" y="139"/>
                  </a:cubicBezTo>
                  <a:cubicBezTo>
                    <a:pt x="20" y="140"/>
                    <a:pt x="20" y="140"/>
                    <a:pt x="21" y="139"/>
                  </a:cubicBezTo>
                  <a:cubicBezTo>
                    <a:pt x="21" y="139"/>
                    <a:pt x="21" y="139"/>
                    <a:pt x="21" y="139"/>
                  </a:cubicBezTo>
                  <a:cubicBezTo>
                    <a:pt x="22" y="139"/>
                    <a:pt x="21" y="138"/>
                    <a:pt x="21" y="137"/>
                  </a:cubicBezTo>
                  <a:cubicBezTo>
                    <a:pt x="22" y="136"/>
                    <a:pt x="20" y="136"/>
                    <a:pt x="20" y="136"/>
                  </a:cubicBezTo>
                  <a:close/>
                  <a:moveTo>
                    <a:pt x="29" y="153"/>
                  </a:moveTo>
                  <a:cubicBezTo>
                    <a:pt x="30" y="154"/>
                    <a:pt x="30" y="153"/>
                    <a:pt x="30" y="153"/>
                  </a:cubicBezTo>
                  <a:cubicBezTo>
                    <a:pt x="29" y="153"/>
                    <a:pt x="29" y="153"/>
                    <a:pt x="29" y="153"/>
                  </a:cubicBezTo>
                  <a:close/>
                  <a:moveTo>
                    <a:pt x="23" y="135"/>
                  </a:moveTo>
                  <a:cubicBezTo>
                    <a:pt x="23" y="135"/>
                    <a:pt x="23" y="136"/>
                    <a:pt x="23" y="136"/>
                  </a:cubicBezTo>
                  <a:cubicBezTo>
                    <a:pt x="23" y="136"/>
                    <a:pt x="23" y="135"/>
                    <a:pt x="23" y="135"/>
                  </a:cubicBezTo>
                  <a:close/>
                  <a:moveTo>
                    <a:pt x="32" y="120"/>
                  </a:moveTo>
                  <a:cubicBezTo>
                    <a:pt x="32" y="120"/>
                    <a:pt x="32" y="120"/>
                    <a:pt x="32" y="120"/>
                  </a:cubicBezTo>
                  <a:cubicBezTo>
                    <a:pt x="32" y="120"/>
                    <a:pt x="32" y="119"/>
                    <a:pt x="32" y="120"/>
                  </a:cubicBezTo>
                  <a:close/>
                  <a:moveTo>
                    <a:pt x="42" y="146"/>
                  </a:moveTo>
                  <a:cubicBezTo>
                    <a:pt x="42" y="146"/>
                    <a:pt x="42" y="147"/>
                    <a:pt x="42" y="147"/>
                  </a:cubicBezTo>
                  <a:cubicBezTo>
                    <a:pt x="42" y="147"/>
                    <a:pt x="42" y="147"/>
                    <a:pt x="42" y="146"/>
                  </a:cubicBezTo>
                  <a:close/>
                  <a:moveTo>
                    <a:pt x="84" y="60"/>
                  </a:moveTo>
                  <a:cubicBezTo>
                    <a:pt x="83" y="60"/>
                    <a:pt x="83" y="59"/>
                    <a:pt x="83" y="59"/>
                  </a:cubicBezTo>
                  <a:cubicBezTo>
                    <a:pt x="83" y="58"/>
                    <a:pt x="83" y="58"/>
                    <a:pt x="83" y="58"/>
                  </a:cubicBezTo>
                  <a:cubicBezTo>
                    <a:pt x="84" y="57"/>
                    <a:pt x="84" y="57"/>
                    <a:pt x="83" y="57"/>
                  </a:cubicBezTo>
                  <a:cubicBezTo>
                    <a:pt x="82" y="57"/>
                    <a:pt x="83" y="56"/>
                    <a:pt x="84" y="56"/>
                  </a:cubicBezTo>
                  <a:cubicBezTo>
                    <a:pt x="84" y="55"/>
                    <a:pt x="84" y="55"/>
                    <a:pt x="84" y="54"/>
                  </a:cubicBezTo>
                  <a:cubicBezTo>
                    <a:pt x="84" y="54"/>
                    <a:pt x="84" y="53"/>
                    <a:pt x="83" y="53"/>
                  </a:cubicBezTo>
                  <a:cubicBezTo>
                    <a:pt x="83" y="52"/>
                    <a:pt x="82" y="52"/>
                    <a:pt x="81" y="51"/>
                  </a:cubicBezTo>
                  <a:cubicBezTo>
                    <a:pt x="81" y="51"/>
                    <a:pt x="81" y="50"/>
                    <a:pt x="81" y="50"/>
                  </a:cubicBezTo>
                  <a:cubicBezTo>
                    <a:pt x="81" y="50"/>
                    <a:pt x="81" y="49"/>
                    <a:pt x="81" y="49"/>
                  </a:cubicBezTo>
                  <a:cubicBezTo>
                    <a:pt x="81" y="49"/>
                    <a:pt x="80" y="49"/>
                    <a:pt x="80" y="49"/>
                  </a:cubicBezTo>
                  <a:cubicBezTo>
                    <a:pt x="79" y="49"/>
                    <a:pt x="78" y="49"/>
                    <a:pt x="78" y="48"/>
                  </a:cubicBezTo>
                  <a:cubicBezTo>
                    <a:pt x="78" y="48"/>
                    <a:pt x="77" y="48"/>
                    <a:pt x="77" y="47"/>
                  </a:cubicBezTo>
                  <a:cubicBezTo>
                    <a:pt x="77" y="47"/>
                    <a:pt x="77" y="46"/>
                    <a:pt x="76" y="46"/>
                  </a:cubicBezTo>
                  <a:cubicBezTo>
                    <a:pt x="76" y="45"/>
                    <a:pt x="75" y="45"/>
                    <a:pt x="75" y="44"/>
                  </a:cubicBezTo>
                  <a:cubicBezTo>
                    <a:pt x="75" y="44"/>
                    <a:pt x="74" y="44"/>
                    <a:pt x="74" y="43"/>
                  </a:cubicBezTo>
                  <a:cubicBezTo>
                    <a:pt x="74" y="42"/>
                    <a:pt x="74" y="41"/>
                    <a:pt x="74" y="40"/>
                  </a:cubicBezTo>
                  <a:cubicBezTo>
                    <a:pt x="73" y="38"/>
                    <a:pt x="74" y="37"/>
                    <a:pt x="74" y="36"/>
                  </a:cubicBezTo>
                  <a:cubicBezTo>
                    <a:pt x="74" y="35"/>
                    <a:pt x="73" y="34"/>
                    <a:pt x="73" y="34"/>
                  </a:cubicBezTo>
                  <a:cubicBezTo>
                    <a:pt x="73" y="33"/>
                    <a:pt x="72" y="33"/>
                    <a:pt x="72" y="33"/>
                  </a:cubicBezTo>
                  <a:cubicBezTo>
                    <a:pt x="71" y="32"/>
                    <a:pt x="71" y="32"/>
                    <a:pt x="70" y="31"/>
                  </a:cubicBezTo>
                  <a:cubicBezTo>
                    <a:pt x="70" y="31"/>
                    <a:pt x="69" y="31"/>
                    <a:pt x="69" y="30"/>
                  </a:cubicBezTo>
                  <a:cubicBezTo>
                    <a:pt x="68" y="30"/>
                    <a:pt x="68" y="29"/>
                    <a:pt x="67" y="29"/>
                  </a:cubicBezTo>
                  <a:cubicBezTo>
                    <a:pt x="67" y="28"/>
                    <a:pt x="67" y="28"/>
                    <a:pt x="67" y="28"/>
                  </a:cubicBezTo>
                  <a:cubicBezTo>
                    <a:pt x="67" y="27"/>
                    <a:pt x="66" y="27"/>
                    <a:pt x="66" y="26"/>
                  </a:cubicBezTo>
                  <a:cubicBezTo>
                    <a:pt x="65" y="26"/>
                    <a:pt x="65" y="25"/>
                    <a:pt x="65" y="25"/>
                  </a:cubicBezTo>
                  <a:cubicBezTo>
                    <a:pt x="65" y="24"/>
                    <a:pt x="64" y="24"/>
                    <a:pt x="64" y="24"/>
                  </a:cubicBezTo>
                  <a:cubicBezTo>
                    <a:pt x="63" y="24"/>
                    <a:pt x="63" y="24"/>
                    <a:pt x="63" y="24"/>
                  </a:cubicBezTo>
                  <a:cubicBezTo>
                    <a:pt x="62" y="24"/>
                    <a:pt x="62" y="24"/>
                    <a:pt x="61" y="24"/>
                  </a:cubicBezTo>
                  <a:cubicBezTo>
                    <a:pt x="61" y="24"/>
                    <a:pt x="60" y="23"/>
                    <a:pt x="60" y="23"/>
                  </a:cubicBezTo>
                  <a:cubicBezTo>
                    <a:pt x="59" y="23"/>
                    <a:pt x="58" y="22"/>
                    <a:pt x="57" y="23"/>
                  </a:cubicBezTo>
                  <a:cubicBezTo>
                    <a:pt x="57" y="24"/>
                    <a:pt x="57" y="24"/>
                    <a:pt x="57" y="24"/>
                  </a:cubicBezTo>
                  <a:cubicBezTo>
                    <a:pt x="58" y="24"/>
                    <a:pt x="57" y="24"/>
                    <a:pt x="57" y="25"/>
                  </a:cubicBezTo>
                  <a:cubicBezTo>
                    <a:pt x="56" y="25"/>
                    <a:pt x="57" y="26"/>
                    <a:pt x="56" y="26"/>
                  </a:cubicBezTo>
                  <a:cubicBezTo>
                    <a:pt x="55" y="26"/>
                    <a:pt x="56" y="27"/>
                    <a:pt x="56" y="27"/>
                  </a:cubicBezTo>
                  <a:cubicBezTo>
                    <a:pt x="56" y="28"/>
                    <a:pt x="55" y="27"/>
                    <a:pt x="55" y="27"/>
                  </a:cubicBezTo>
                  <a:cubicBezTo>
                    <a:pt x="54" y="27"/>
                    <a:pt x="54" y="28"/>
                    <a:pt x="54" y="28"/>
                  </a:cubicBezTo>
                  <a:cubicBezTo>
                    <a:pt x="53" y="28"/>
                    <a:pt x="53" y="29"/>
                    <a:pt x="52" y="29"/>
                  </a:cubicBezTo>
                  <a:cubicBezTo>
                    <a:pt x="52" y="29"/>
                    <a:pt x="53" y="29"/>
                    <a:pt x="52" y="30"/>
                  </a:cubicBezTo>
                  <a:cubicBezTo>
                    <a:pt x="52" y="30"/>
                    <a:pt x="52" y="29"/>
                    <a:pt x="52" y="29"/>
                  </a:cubicBezTo>
                  <a:cubicBezTo>
                    <a:pt x="52" y="27"/>
                    <a:pt x="50" y="28"/>
                    <a:pt x="50" y="28"/>
                  </a:cubicBezTo>
                  <a:cubicBezTo>
                    <a:pt x="49" y="27"/>
                    <a:pt x="48" y="27"/>
                    <a:pt x="47" y="26"/>
                  </a:cubicBezTo>
                  <a:cubicBezTo>
                    <a:pt x="47" y="25"/>
                    <a:pt x="46" y="25"/>
                    <a:pt x="46" y="26"/>
                  </a:cubicBezTo>
                  <a:cubicBezTo>
                    <a:pt x="45" y="27"/>
                    <a:pt x="45" y="27"/>
                    <a:pt x="44" y="27"/>
                  </a:cubicBezTo>
                  <a:cubicBezTo>
                    <a:pt x="43" y="27"/>
                    <a:pt x="43" y="28"/>
                    <a:pt x="43" y="28"/>
                  </a:cubicBezTo>
                  <a:cubicBezTo>
                    <a:pt x="43" y="28"/>
                    <a:pt x="42" y="29"/>
                    <a:pt x="42" y="29"/>
                  </a:cubicBezTo>
                  <a:cubicBezTo>
                    <a:pt x="42" y="29"/>
                    <a:pt x="42" y="29"/>
                    <a:pt x="42" y="30"/>
                  </a:cubicBezTo>
                  <a:cubicBezTo>
                    <a:pt x="42" y="30"/>
                    <a:pt x="41" y="30"/>
                    <a:pt x="41" y="30"/>
                  </a:cubicBezTo>
                  <a:cubicBezTo>
                    <a:pt x="41" y="30"/>
                    <a:pt x="41" y="30"/>
                    <a:pt x="40" y="30"/>
                  </a:cubicBezTo>
                  <a:cubicBezTo>
                    <a:pt x="40" y="30"/>
                    <a:pt x="41" y="31"/>
                    <a:pt x="40" y="31"/>
                  </a:cubicBezTo>
                  <a:cubicBezTo>
                    <a:pt x="40" y="31"/>
                    <a:pt x="40" y="31"/>
                    <a:pt x="40" y="31"/>
                  </a:cubicBezTo>
                  <a:cubicBezTo>
                    <a:pt x="39" y="32"/>
                    <a:pt x="39" y="33"/>
                    <a:pt x="38" y="33"/>
                  </a:cubicBezTo>
                  <a:cubicBezTo>
                    <a:pt x="38" y="33"/>
                    <a:pt x="37" y="32"/>
                    <a:pt x="37" y="32"/>
                  </a:cubicBezTo>
                  <a:cubicBezTo>
                    <a:pt x="35" y="32"/>
                    <a:pt x="36" y="32"/>
                    <a:pt x="36" y="31"/>
                  </a:cubicBezTo>
                  <a:cubicBezTo>
                    <a:pt x="36" y="30"/>
                    <a:pt x="36" y="30"/>
                    <a:pt x="36" y="29"/>
                  </a:cubicBezTo>
                  <a:cubicBezTo>
                    <a:pt x="36" y="29"/>
                    <a:pt x="37" y="29"/>
                    <a:pt x="36" y="29"/>
                  </a:cubicBezTo>
                  <a:cubicBezTo>
                    <a:pt x="36" y="29"/>
                    <a:pt x="37" y="28"/>
                    <a:pt x="37" y="28"/>
                  </a:cubicBezTo>
                  <a:cubicBezTo>
                    <a:pt x="37" y="28"/>
                    <a:pt x="37" y="28"/>
                    <a:pt x="37" y="27"/>
                  </a:cubicBezTo>
                  <a:cubicBezTo>
                    <a:pt x="38" y="27"/>
                    <a:pt x="38" y="27"/>
                    <a:pt x="38" y="26"/>
                  </a:cubicBezTo>
                  <a:cubicBezTo>
                    <a:pt x="37" y="26"/>
                    <a:pt x="38" y="26"/>
                    <a:pt x="38" y="25"/>
                  </a:cubicBezTo>
                  <a:cubicBezTo>
                    <a:pt x="38" y="25"/>
                    <a:pt x="37" y="25"/>
                    <a:pt x="37" y="25"/>
                  </a:cubicBezTo>
                  <a:cubicBezTo>
                    <a:pt x="37" y="24"/>
                    <a:pt x="37" y="24"/>
                    <a:pt x="37" y="23"/>
                  </a:cubicBezTo>
                  <a:cubicBezTo>
                    <a:pt x="36" y="23"/>
                    <a:pt x="36" y="23"/>
                    <a:pt x="36" y="22"/>
                  </a:cubicBezTo>
                  <a:cubicBezTo>
                    <a:pt x="36" y="22"/>
                    <a:pt x="37" y="21"/>
                    <a:pt x="37" y="21"/>
                  </a:cubicBezTo>
                  <a:cubicBezTo>
                    <a:pt x="37" y="20"/>
                    <a:pt x="38" y="20"/>
                    <a:pt x="37" y="20"/>
                  </a:cubicBezTo>
                  <a:cubicBezTo>
                    <a:pt x="37" y="19"/>
                    <a:pt x="37" y="18"/>
                    <a:pt x="37" y="17"/>
                  </a:cubicBezTo>
                  <a:cubicBezTo>
                    <a:pt x="38" y="17"/>
                    <a:pt x="38" y="16"/>
                    <a:pt x="38" y="16"/>
                  </a:cubicBezTo>
                  <a:cubicBezTo>
                    <a:pt x="37" y="15"/>
                    <a:pt x="37" y="15"/>
                    <a:pt x="37" y="14"/>
                  </a:cubicBezTo>
                  <a:cubicBezTo>
                    <a:pt x="37" y="14"/>
                    <a:pt x="37" y="13"/>
                    <a:pt x="36" y="13"/>
                  </a:cubicBezTo>
                  <a:cubicBezTo>
                    <a:pt x="36" y="12"/>
                    <a:pt x="36" y="12"/>
                    <a:pt x="36" y="12"/>
                  </a:cubicBezTo>
                  <a:cubicBezTo>
                    <a:pt x="36" y="11"/>
                    <a:pt x="36" y="11"/>
                    <a:pt x="36" y="11"/>
                  </a:cubicBezTo>
                  <a:cubicBezTo>
                    <a:pt x="37" y="11"/>
                    <a:pt x="37" y="10"/>
                    <a:pt x="36" y="10"/>
                  </a:cubicBezTo>
                  <a:cubicBezTo>
                    <a:pt x="36" y="10"/>
                    <a:pt x="35" y="10"/>
                    <a:pt x="35" y="10"/>
                  </a:cubicBezTo>
                  <a:cubicBezTo>
                    <a:pt x="34" y="10"/>
                    <a:pt x="34" y="10"/>
                    <a:pt x="33" y="10"/>
                  </a:cubicBezTo>
                  <a:cubicBezTo>
                    <a:pt x="32" y="10"/>
                    <a:pt x="32" y="11"/>
                    <a:pt x="32" y="11"/>
                  </a:cubicBezTo>
                  <a:cubicBezTo>
                    <a:pt x="31" y="11"/>
                    <a:pt x="31" y="10"/>
                    <a:pt x="30" y="10"/>
                  </a:cubicBezTo>
                  <a:cubicBezTo>
                    <a:pt x="30" y="10"/>
                    <a:pt x="30" y="11"/>
                    <a:pt x="30" y="11"/>
                  </a:cubicBezTo>
                  <a:cubicBezTo>
                    <a:pt x="30" y="11"/>
                    <a:pt x="30" y="11"/>
                    <a:pt x="30" y="11"/>
                  </a:cubicBezTo>
                  <a:cubicBezTo>
                    <a:pt x="29" y="11"/>
                    <a:pt x="29" y="10"/>
                    <a:pt x="28" y="10"/>
                  </a:cubicBezTo>
                  <a:cubicBezTo>
                    <a:pt x="28" y="9"/>
                    <a:pt x="28" y="8"/>
                    <a:pt x="28" y="7"/>
                  </a:cubicBezTo>
                  <a:cubicBezTo>
                    <a:pt x="29" y="7"/>
                    <a:pt x="29" y="6"/>
                    <a:pt x="29" y="6"/>
                  </a:cubicBezTo>
                  <a:cubicBezTo>
                    <a:pt x="29" y="5"/>
                    <a:pt x="29" y="4"/>
                    <a:pt x="29" y="4"/>
                  </a:cubicBezTo>
                  <a:cubicBezTo>
                    <a:pt x="29" y="4"/>
                    <a:pt x="28" y="4"/>
                    <a:pt x="28" y="3"/>
                  </a:cubicBezTo>
                  <a:cubicBezTo>
                    <a:pt x="28" y="3"/>
                    <a:pt x="27" y="3"/>
                    <a:pt x="27" y="2"/>
                  </a:cubicBezTo>
                  <a:cubicBezTo>
                    <a:pt x="26" y="1"/>
                    <a:pt x="26" y="1"/>
                    <a:pt x="26" y="1"/>
                  </a:cubicBezTo>
                  <a:cubicBezTo>
                    <a:pt x="25" y="1"/>
                    <a:pt x="25" y="2"/>
                    <a:pt x="25" y="2"/>
                  </a:cubicBezTo>
                  <a:cubicBezTo>
                    <a:pt x="25" y="2"/>
                    <a:pt x="25" y="2"/>
                    <a:pt x="25" y="2"/>
                  </a:cubicBezTo>
                  <a:cubicBezTo>
                    <a:pt x="25" y="3"/>
                    <a:pt x="25" y="3"/>
                    <a:pt x="25" y="3"/>
                  </a:cubicBezTo>
                  <a:cubicBezTo>
                    <a:pt x="25" y="3"/>
                    <a:pt x="24" y="3"/>
                    <a:pt x="24" y="3"/>
                  </a:cubicBezTo>
                  <a:cubicBezTo>
                    <a:pt x="24" y="2"/>
                    <a:pt x="24" y="2"/>
                    <a:pt x="24" y="1"/>
                  </a:cubicBezTo>
                  <a:cubicBezTo>
                    <a:pt x="23" y="1"/>
                    <a:pt x="23" y="1"/>
                    <a:pt x="23" y="1"/>
                  </a:cubicBezTo>
                  <a:cubicBezTo>
                    <a:pt x="23" y="1"/>
                    <a:pt x="23" y="0"/>
                    <a:pt x="22" y="0"/>
                  </a:cubicBezTo>
                  <a:cubicBezTo>
                    <a:pt x="21" y="1"/>
                    <a:pt x="21" y="3"/>
                    <a:pt x="20" y="2"/>
                  </a:cubicBezTo>
                  <a:cubicBezTo>
                    <a:pt x="20" y="2"/>
                    <a:pt x="18" y="2"/>
                    <a:pt x="18" y="1"/>
                  </a:cubicBezTo>
                  <a:cubicBezTo>
                    <a:pt x="18" y="2"/>
                    <a:pt x="20" y="3"/>
                    <a:pt x="19" y="4"/>
                  </a:cubicBezTo>
                  <a:cubicBezTo>
                    <a:pt x="18" y="4"/>
                    <a:pt x="18" y="5"/>
                    <a:pt x="17" y="5"/>
                  </a:cubicBezTo>
                  <a:cubicBezTo>
                    <a:pt x="17" y="5"/>
                    <a:pt x="16" y="4"/>
                    <a:pt x="16" y="4"/>
                  </a:cubicBezTo>
                  <a:cubicBezTo>
                    <a:pt x="15" y="4"/>
                    <a:pt x="14" y="5"/>
                    <a:pt x="15" y="6"/>
                  </a:cubicBezTo>
                  <a:cubicBezTo>
                    <a:pt x="15" y="6"/>
                    <a:pt x="15" y="8"/>
                    <a:pt x="14" y="8"/>
                  </a:cubicBezTo>
                  <a:cubicBezTo>
                    <a:pt x="14" y="8"/>
                    <a:pt x="14" y="8"/>
                    <a:pt x="13" y="8"/>
                  </a:cubicBezTo>
                  <a:cubicBezTo>
                    <a:pt x="13" y="7"/>
                    <a:pt x="12" y="8"/>
                    <a:pt x="12" y="8"/>
                  </a:cubicBezTo>
                  <a:cubicBezTo>
                    <a:pt x="11" y="8"/>
                    <a:pt x="11" y="8"/>
                    <a:pt x="11" y="9"/>
                  </a:cubicBezTo>
                  <a:cubicBezTo>
                    <a:pt x="10" y="9"/>
                    <a:pt x="10" y="9"/>
                    <a:pt x="10" y="9"/>
                  </a:cubicBezTo>
                  <a:cubicBezTo>
                    <a:pt x="9" y="9"/>
                    <a:pt x="9" y="9"/>
                    <a:pt x="8" y="9"/>
                  </a:cubicBezTo>
                  <a:cubicBezTo>
                    <a:pt x="8" y="9"/>
                    <a:pt x="8" y="9"/>
                    <a:pt x="7" y="9"/>
                  </a:cubicBezTo>
                  <a:cubicBezTo>
                    <a:pt x="7" y="8"/>
                    <a:pt x="6" y="8"/>
                    <a:pt x="6" y="8"/>
                  </a:cubicBezTo>
                  <a:cubicBezTo>
                    <a:pt x="5" y="7"/>
                    <a:pt x="5" y="9"/>
                    <a:pt x="5" y="9"/>
                  </a:cubicBezTo>
                  <a:cubicBezTo>
                    <a:pt x="5" y="10"/>
                    <a:pt x="4" y="10"/>
                    <a:pt x="4" y="10"/>
                  </a:cubicBezTo>
                  <a:cubicBezTo>
                    <a:pt x="4" y="10"/>
                    <a:pt x="4" y="11"/>
                    <a:pt x="4" y="11"/>
                  </a:cubicBezTo>
                  <a:cubicBezTo>
                    <a:pt x="4" y="12"/>
                    <a:pt x="3" y="12"/>
                    <a:pt x="4" y="13"/>
                  </a:cubicBezTo>
                  <a:cubicBezTo>
                    <a:pt x="4" y="13"/>
                    <a:pt x="4" y="13"/>
                    <a:pt x="4" y="13"/>
                  </a:cubicBezTo>
                  <a:cubicBezTo>
                    <a:pt x="4" y="13"/>
                    <a:pt x="4" y="13"/>
                    <a:pt x="4" y="14"/>
                  </a:cubicBezTo>
                  <a:cubicBezTo>
                    <a:pt x="4" y="15"/>
                    <a:pt x="4" y="15"/>
                    <a:pt x="4" y="16"/>
                  </a:cubicBezTo>
                  <a:cubicBezTo>
                    <a:pt x="4" y="16"/>
                    <a:pt x="3" y="17"/>
                    <a:pt x="3" y="17"/>
                  </a:cubicBezTo>
                  <a:cubicBezTo>
                    <a:pt x="3" y="17"/>
                    <a:pt x="4" y="18"/>
                    <a:pt x="4" y="18"/>
                  </a:cubicBezTo>
                  <a:cubicBezTo>
                    <a:pt x="4" y="18"/>
                    <a:pt x="4" y="19"/>
                    <a:pt x="4" y="20"/>
                  </a:cubicBezTo>
                  <a:cubicBezTo>
                    <a:pt x="4" y="20"/>
                    <a:pt x="4" y="20"/>
                    <a:pt x="4" y="21"/>
                  </a:cubicBezTo>
                  <a:cubicBezTo>
                    <a:pt x="5" y="21"/>
                    <a:pt x="4" y="21"/>
                    <a:pt x="4" y="21"/>
                  </a:cubicBezTo>
                  <a:cubicBezTo>
                    <a:pt x="3" y="21"/>
                    <a:pt x="3" y="22"/>
                    <a:pt x="2" y="22"/>
                  </a:cubicBezTo>
                  <a:cubicBezTo>
                    <a:pt x="2" y="22"/>
                    <a:pt x="1" y="22"/>
                    <a:pt x="0" y="21"/>
                  </a:cubicBezTo>
                  <a:cubicBezTo>
                    <a:pt x="0" y="22"/>
                    <a:pt x="1" y="23"/>
                    <a:pt x="2" y="23"/>
                  </a:cubicBezTo>
                  <a:cubicBezTo>
                    <a:pt x="2" y="24"/>
                    <a:pt x="2" y="25"/>
                    <a:pt x="3" y="24"/>
                  </a:cubicBezTo>
                  <a:cubicBezTo>
                    <a:pt x="3" y="24"/>
                    <a:pt x="3" y="24"/>
                    <a:pt x="3" y="24"/>
                  </a:cubicBezTo>
                  <a:cubicBezTo>
                    <a:pt x="4" y="24"/>
                    <a:pt x="3" y="25"/>
                    <a:pt x="3" y="25"/>
                  </a:cubicBezTo>
                  <a:cubicBezTo>
                    <a:pt x="4" y="25"/>
                    <a:pt x="4" y="26"/>
                    <a:pt x="4" y="26"/>
                  </a:cubicBezTo>
                  <a:cubicBezTo>
                    <a:pt x="4" y="26"/>
                    <a:pt x="4" y="27"/>
                    <a:pt x="5" y="27"/>
                  </a:cubicBezTo>
                  <a:cubicBezTo>
                    <a:pt x="5" y="27"/>
                    <a:pt x="5" y="28"/>
                    <a:pt x="5" y="28"/>
                  </a:cubicBezTo>
                  <a:cubicBezTo>
                    <a:pt x="5" y="28"/>
                    <a:pt x="4" y="29"/>
                    <a:pt x="5" y="29"/>
                  </a:cubicBezTo>
                  <a:cubicBezTo>
                    <a:pt x="5" y="29"/>
                    <a:pt x="5" y="30"/>
                    <a:pt x="5" y="30"/>
                  </a:cubicBezTo>
                  <a:cubicBezTo>
                    <a:pt x="6" y="31"/>
                    <a:pt x="6" y="31"/>
                    <a:pt x="6" y="31"/>
                  </a:cubicBezTo>
                  <a:cubicBezTo>
                    <a:pt x="7" y="32"/>
                    <a:pt x="8" y="32"/>
                    <a:pt x="8" y="33"/>
                  </a:cubicBezTo>
                  <a:cubicBezTo>
                    <a:pt x="9" y="34"/>
                    <a:pt x="9" y="35"/>
                    <a:pt x="10" y="35"/>
                  </a:cubicBezTo>
                  <a:cubicBezTo>
                    <a:pt x="11" y="36"/>
                    <a:pt x="11" y="36"/>
                    <a:pt x="12" y="37"/>
                  </a:cubicBezTo>
                  <a:cubicBezTo>
                    <a:pt x="12" y="38"/>
                    <a:pt x="13" y="38"/>
                    <a:pt x="13" y="38"/>
                  </a:cubicBezTo>
                  <a:cubicBezTo>
                    <a:pt x="13" y="39"/>
                    <a:pt x="14" y="39"/>
                    <a:pt x="14" y="40"/>
                  </a:cubicBezTo>
                  <a:cubicBezTo>
                    <a:pt x="14" y="40"/>
                    <a:pt x="14" y="40"/>
                    <a:pt x="14" y="40"/>
                  </a:cubicBezTo>
                  <a:cubicBezTo>
                    <a:pt x="14" y="41"/>
                    <a:pt x="13" y="41"/>
                    <a:pt x="14" y="42"/>
                  </a:cubicBezTo>
                  <a:cubicBezTo>
                    <a:pt x="14" y="42"/>
                    <a:pt x="14" y="42"/>
                    <a:pt x="14" y="42"/>
                  </a:cubicBezTo>
                  <a:cubicBezTo>
                    <a:pt x="15" y="43"/>
                    <a:pt x="15" y="43"/>
                    <a:pt x="15" y="44"/>
                  </a:cubicBezTo>
                  <a:cubicBezTo>
                    <a:pt x="15" y="44"/>
                    <a:pt x="16" y="45"/>
                    <a:pt x="16" y="46"/>
                  </a:cubicBezTo>
                  <a:cubicBezTo>
                    <a:pt x="17" y="48"/>
                    <a:pt x="17" y="44"/>
                    <a:pt x="18" y="44"/>
                  </a:cubicBezTo>
                  <a:cubicBezTo>
                    <a:pt x="18" y="45"/>
                    <a:pt x="18" y="45"/>
                    <a:pt x="18" y="45"/>
                  </a:cubicBezTo>
                  <a:cubicBezTo>
                    <a:pt x="18" y="46"/>
                    <a:pt x="19" y="46"/>
                    <a:pt x="18" y="47"/>
                  </a:cubicBezTo>
                  <a:cubicBezTo>
                    <a:pt x="18" y="47"/>
                    <a:pt x="18" y="47"/>
                    <a:pt x="18" y="47"/>
                  </a:cubicBezTo>
                  <a:cubicBezTo>
                    <a:pt x="18" y="47"/>
                    <a:pt x="18" y="48"/>
                    <a:pt x="18" y="48"/>
                  </a:cubicBezTo>
                  <a:cubicBezTo>
                    <a:pt x="18" y="48"/>
                    <a:pt x="18" y="48"/>
                    <a:pt x="17" y="48"/>
                  </a:cubicBezTo>
                  <a:cubicBezTo>
                    <a:pt x="16" y="48"/>
                    <a:pt x="17" y="49"/>
                    <a:pt x="16" y="49"/>
                  </a:cubicBezTo>
                  <a:cubicBezTo>
                    <a:pt x="15" y="49"/>
                    <a:pt x="16" y="49"/>
                    <a:pt x="16" y="50"/>
                  </a:cubicBezTo>
                  <a:cubicBezTo>
                    <a:pt x="16" y="50"/>
                    <a:pt x="16" y="51"/>
                    <a:pt x="16" y="51"/>
                  </a:cubicBezTo>
                  <a:cubicBezTo>
                    <a:pt x="16" y="52"/>
                    <a:pt x="16" y="52"/>
                    <a:pt x="16" y="53"/>
                  </a:cubicBezTo>
                  <a:cubicBezTo>
                    <a:pt x="16" y="54"/>
                    <a:pt x="16" y="55"/>
                    <a:pt x="16" y="56"/>
                  </a:cubicBezTo>
                  <a:cubicBezTo>
                    <a:pt x="16" y="56"/>
                    <a:pt x="16" y="57"/>
                    <a:pt x="16" y="57"/>
                  </a:cubicBezTo>
                  <a:cubicBezTo>
                    <a:pt x="16" y="57"/>
                    <a:pt x="16" y="56"/>
                    <a:pt x="16" y="56"/>
                  </a:cubicBezTo>
                  <a:cubicBezTo>
                    <a:pt x="15" y="56"/>
                    <a:pt x="15" y="57"/>
                    <a:pt x="15" y="57"/>
                  </a:cubicBezTo>
                  <a:cubicBezTo>
                    <a:pt x="15" y="57"/>
                    <a:pt x="14" y="57"/>
                    <a:pt x="14" y="57"/>
                  </a:cubicBezTo>
                  <a:cubicBezTo>
                    <a:pt x="14" y="58"/>
                    <a:pt x="13" y="58"/>
                    <a:pt x="13" y="58"/>
                  </a:cubicBezTo>
                  <a:cubicBezTo>
                    <a:pt x="13" y="58"/>
                    <a:pt x="13" y="59"/>
                    <a:pt x="13" y="59"/>
                  </a:cubicBezTo>
                  <a:cubicBezTo>
                    <a:pt x="13" y="59"/>
                    <a:pt x="13" y="60"/>
                    <a:pt x="13" y="60"/>
                  </a:cubicBezTo>
                  <a:cubicBezTo>
                    <a:pt x="13" y="60"/>
                    <a:pt x="13" y="60"/>
                    <a:pt x="13" y="61"/>
                  </a:cubicBezTo>
                  <a:cubicBezTo>
                    <a:pt x="14" y="62"/>
                    <a:pt x="14" y="62"/>
                    <a:pt x="14" y="63"/>
                  </a:cubicBezTo>
                  <a:cubicBezTo>
                    <a:pt x="15" y="64"/>
                    <a:pt x="16" y="65"/>
                    <a:pt x="17" y="66"/>
                  </a:cubicBezTo>
                  <a:cubicBezTo>
                    <a:pt x="17" y="67"/>
                    <a:pt x="18" y="68"/>
                    <a:pt x="19" y="68"/>
                  </a:cubicBezTo>
                  <a:cubicBezTo>
                    <a:pt x="19" y="69"/>
                    <a:pt x="19" y="69"/>
                    <a:pt x="20" y="69"/>
                  </a:cubicBezTo>
                  <a:cubicBezTo>
                    <a:pt x="20" y="70"/>
                    <a:pt x="21" y="70"/>
                    <a:pt x="21" y="70"/>
                  </a:cubicBezTo>
                  <a:cubicBezTo>
                    <a:pt x="22" y="71"/>
                    <a:pt x="22" y="72"/>
                    <a:pt x="22" y="72"/>
                  </a:cubicBezTo>
                  <a:cubicBezTo>
                    <a:pt x="23" y="72"/>
                    <a:pt x="23" y="72"/>
                    <a:pt x="23" y="73"/>
                  </a:cubicBezTo>
                  <a:cubicBezTo>
                    <a:pt x="23" y="73"/>
                    <a:pt x="23" y="73"/>
                    <a:pt x="23" y="73"/>
                  </a:cubicBezTo>
                  <a:cubicBezTo>
                    <a:pt x="24" y="74"/>
                    <a:pt x="24" y="75"/>
                    <a:pt x="24" y="76"/>
                  </a:cubicBezTo>
                  <a:cubicBezTo>
                    <a:pt x="24" y="76"/>
                    <a:pt x="24" y="77"/>
                    <a:pt x="25" y="78"/>
                  </a:cubicBezTo>
                  <a:cubicBezTo>
                    <a:pt x="25" y="78"/>
                    <a:pt x="24" y="79"/>
                    <a:pt x="25" y="80"/>
                  </a:cubicBezTo>
                  <a:cubicBezTo>
                    <a:pt x="25" y="80"/>
                    <a:pt x="24" y="80"/>
                    <a:pt x="24" y="81"/>
                  </a:cubicBezTo>
                  <a:cubicBezTo>
                    <a:pt x="24" y="81"/>
                    <a:pt x="24" y="81"/>
                    <a:pt x="24" y="82"/>
                  </a:cubicBezTo>
                  <a:cubicBezTo>
                    <a:pt x="24" y="82"/>
                    <a:pt x="24" y="82"/>
                    <a:pt x="25" y="82"/>
                  </a:cubicBezTo>
                  <a:cubicBezTo>
                    <a:pt x="25" y="83"/>
                    <a:pt x="25" y="84"/>
                    <a:pt x="25" y="84"/>
                  </a:cubicBezTo>
                  <a:cubicBezTo>
                    <a:pt x="25" y="85"/>
                    <a:pt x="26" y="85"/>
                    <a:pt x="26" y="86"/>
                  </a:cubicBezTo>
                  <a:cubicBezTo>
                    <a:pt x="26" y="86"/>
                    <a:pt x="28" y="87"/>
                    <a:pt x="28" y="87"/>
                  </a:cubicBezTo>
                  <a:cubicBezTo>
                    <a:pt x="27" y="88"/>
                    <a:pt x="28" y="89"/>
                    <a:pt x="28" y="90"/>
                  </a:cubicBezTo>
                  <a:cubicBezTo>
                    <a:pt x="28" y="90"/>
                    <a:pt x="28" y="91"/>
                    <a:pt x="28" y="91"/>
                  </a:cubicBezTo>
                  <a:cubicBezTo>
                    <a:pt x="28" y="92"/>
                    <a:pt x="28" y="92"/>
                    <a:pt x="29" y="92"/>
                  </a:cubicBezTo>
                  <a:cubicBezTo>
                    <a:pt x="29" y="92"/>
                    <a:pt x="29" y="92"/>
                    <a:pt x="29" y="92"/>
                  </a:cubicBezTo>
                  <a:cubicBezTo>
                    <a:pt x="29" y="93"/>
                    <a:pt x="29" y="93"/>
                    <a:pt x="29" y="93"/>
                  </a:cubicBezTo>
                  <a:cubicBezTo>
                    <a:pt x="30" y="94"/>
                    <a:pt x="29" y="95"/>
                    <a:pt x="30" y="95"/>
                  </a:cubicBezTo>
                  <a:cubicBezTo>
                    <a:pt x="31" y="95"/>
                    <a:pt x="30" y="96"/>
                    <a:pt x="30" y="97"/>
                  </a:cubicBezTo>
                  <a:cubicBezTo>
                    <a:pt x="30" y="97"/>
                    <a:pt x="29" y="97"/>
                    <a:pt x="29" y="97"/>
                  </a:cubicBezTo>
                  <a:cubicBezTo>
                    <a:pt x="29" y="98"/>
                    <a:pt x="29" y="98"/>
                    <a:pt x="29" y="98"/>
                  </a:cubicBezTo>
                  <a:cubicBezTo>
                    <a:pt x="29" y="99"/>
                    <a:pt x="29" y="99"/>
                    <a:pt x="28" y="99"/>
                  </a:cubicBezTo>
                  <a:cubicBezTo>
                    <a:pt x="28" y="100"/>
                    <a:pt x="28" y="100"/>
                    <a:pt x="28" y="101"/>
                  </a:cubicBezTo>
                  <a:cubicBezTo>
                    <a:pt x="28" y="101"/>
                    <a:pt x="27" y="102"/>
                    <a:pt x="27" y="103"/>
                  </a:cubicBezTo>
                  <a:cubicBezTo>
                    <a:pt x="27" y="103"/>
                    <a:pt x="26" y="104"/>
                    <a:pt x="26" y="104"/>
                  </a:cubicBezTo>
                  <a:cubicBezTo>
                    <a:pt x="26" y="104"/>
                    <a:pt x="26" y="105"/>
                    <a:pt x="25" y="105"/>
                  </a:cubicBezTo>
                  <a:cubicBezTo>
                    <a:pt x="25" y="105"/>
                    <a:pt x="25" y="105"/>
                    <a:pt x="25" y="105"/>
                  </a:cubicBezTo>
                  <a:cubicBezTo>
                    <a:pt x="25" y="105"/>
                    <a:pt x="25" y="106"/>
                    <a:pt x="25" y="106"/>
                  </a:cubicBezTo>
                  <a:cubicBezTo>
                    <a:pt x="24" y="106"/>
                    <a:pt x="24" y="106"/>
                    <a:pt x="24" y="107"/>
                  </a:cubicBezTo>
                  <a:cubicBezTo>
                    <a:pt x="23" y="107"/>
                    <a:pt x="23" y="108"/>
                    <a:pt x="23" y="109"/>
                  </a:cubicBezTo>
                  <a:cubicBezTo>
                    <a:pt x="23" y="109"/>
                    <a:pt x="23" y="110"/>
                    <a:pt x="23" y="110"/>
                  </a:cubicBezTo>
                  <a:cubicBezTo>
                    <a:pt x="23" y="111"/>
                    <a:pt x="23" y="112"/>
                    <a:pt x="23" y="113"/>
                  </a:cubicBezTo>
                  <a:cubicBezTo>
                    <a:pt x="22" y="114"/>
                    <a:pt x="22" y="114"/>
                    <a:pt x="22" y="115"/>
                  </a:cubicBezTo>
                  <a:cubicBezTo>
                    <a:pt x="22" y="115"/>
                    <a:pt x="22" y="116"/>
                    <a:pt x="22" y="116"/>
                  </a:cubicBezTo>
                  <a:cubicBezTo>
                    <a:pt x="22" y="116"/>
                    <a:pt x="21" y="117"/>
                    <a:pt x="21" y="117"/>
                  </a:cubicBezTo>
                  <a:cubicBezTo>
                    <a:pt x="21" y="117"/>
                    <a:pt x="21" y="118"/>
                    <a:pt x="22" y="117"/>
                  </a:cubicBezTo>
                  <a:cubicBezTo>
                    <a:pt x="21" y="118"/>
                    <a:pt x="21" y="118"/>
                    <a:pt x="21" y="118"/>
                  </a:cubicBezTo>
                  <a:cubicBezTo>
                    <a:pt x="22" y="118"/>
                    <a:pt x="21" y="119"/>
                    <a:pt x="21" y="119"/>
                  </a:cubicBezTo>
                  <a:cubicBezTo>
                    <a:pt x="21" y="119"/>
                    <a:pt x="20" y="119"/>
                    <a:pt x="21" y="120"/>
                  </a:cubicBezTo>
                  <a:cubicBezTo>
                    <a:pt x="21" y="120"/>
                    <a:pt x="21" y="120"/>
                    <a:pt x="21" y="120"/>
                  </a:cubicBezTo>
                  <a:cubicBezTo>
                    <a:pt x="21" y="121"/>
                    <a:pt x="21" y="121"/>
                    <a:pt x="21" y="120"/>
                  </a:cubicBezTo>
                  <a:cubicBezTo>
                    <a:pt x="20" y="121"/>
                    <a:pt x="20" y="122"/>
                    <a:pt x="20" y="123"/>
                  </a:cubicBezTo>
                  <a:cubicBezTo>
                    <a:pt x="20" y="123"/>
                    <a:pt x="20" y="124"/>
                    <a:pt x="19" y="124"/>
                  </a:cubicBezTo>
                  <a:cubicBezTo>
                    <a:pt x="20" y="125"/>
                    <a:pt x="20" y="125"/>
                    <a:pt x="20" y="126"/>
                  </a:cubicBezTo>
                  <a:cubicBezTo>
                    <a:pt x="20" y="126"/>
                    <a:pt x="20" y="126"/>
                    <a:pt x="20" y="126"/>
                  </a:cubicBezTo>
                  <a:cubicBezTo>
                    <a:pt x="20" y="126"/>
                    <a:pt x="20" y="126"/>
                    <a:pt x="20" y="126"/>
                  </a:cubicBezTo>
                  <a:cubicBezTo>
                    <a:pt x="20" y="126"/>
                    <a:pt x="20" y="127"/>
                    <a:pt x="19" y="127"/>
                  </a:cubicBezTo>
                  <a:cubicBezTo>
                    <a:pt x="19" y="128"/>
                    <a:pt x="19" y="128"/>
                    <a:pt x="19" y="129"/>
                  </a:cubicBezTo>
                  <a:cubicBezTo>
                    <a:pt x="19" y="129"/>
                    <a:pt x="19" y="130"/>
                    <a:pt x="19" y="130"/>
                  </a:cubicBezTo>
                  <a:cubicBezTo>
                    <a:pt x="19" y="131"/>
                    <a:pt x="19" y="131"/>
                    <a:pt x="19" y="132"/>
                  </a:cubicBezTo>
                  <a:cubicBezTo>
                    <a:pt x="19" y="131"/>
                    <a:pt x="19" y="131"/>
                    <a:pt x="19" y="131"/>
                  </a:cubicBezTo>
                  <a:cubicBezTo>
                    <a:pt x="18" y="132"/>
                    <a:pt x="19" y="133"/>
                    <a:pt x="19" y="133"/>
                  </a:cubicBezTo>
                  <a:cubicBezTo>
                    <a:pt x="19" y="134"/>
                    <a:pt x="19" y="135"/>
                    <a:pt x="20" y="135"/>
                  </a:cubicBezTo>
                  <a:cubicBezTo>
                    <a:pt x="20" y="135"/>
                    <a:pt x="20" y="136"/>
                    <a:pt x="21" y="136"/>
                  </a:cubicBezTo>
                  <a:cubicBezTo>
                    <a:pt x="21" y="136"/>
                    <a:pt x="21" y="136"/>
                    <a:pt x="21" y="136"/>
                  </a:cubicBezTo>
                  <a:cubicBezTo>
                    <a:pt x="21" y="135"/>
                    <a:pt x="21" y="135"/>
                    <a:pt x="21" y="134"/>
                  </a:cubicBezTo>
                  <a:cubicBezTo>
                    <a:pt x="21" y="134"/>
                    <a:pt x="21" y="134"/>
                    <a:pt x="21" y="134"/>
                  </a:cubicBezTo>
                  <a:cubicBezTo>
                    <a:pt x="21" y="134"/>
                    <a:pt x="24" y="133"/>
                    <a:pt x="23" y="134"/>
                  </a:cubicBezTo>
                  <a:cubicBezTo>
                    <a:pt x="23" y="134"/>
                    <a:pt x="23" y="135"/>
                    <a:pt x="23" y="134"/>
                  </a:cubicBezTo>
                  <a:cubicBezTo>
                    <a:pt x="24" y="134"/>
                    <a:pt x="24" y="135"/>
                    <a:pt x="24" y="135"/>
                  </a:cubicBezTo>
                  <a:cubicBezTo>
                    <a:pt x="24" y="134"/>
                    <a:pt x="24" y="137"/>
                    <a:pt x="24" y="137"/>
                  </a:cubicBezTo>
                  <a:cubicBezTo>
                    <a:pt x="25" y="137"/>
                    <a:pt x="25" y="137"/>
                    <a:pt x="25" y="137"/>
                  </a:cubicBezTo>
                  <a:cubicBezTo>
                    <a:pt x="25" y="137"/>
                    <a:pt x="25" y="137"/>
                    <a:pt x="25" y="137"/>
                  </a:cubicBezTo>
                  <a:cubicBezTo>
                    <a:pt x="26" y="137"/>
                    <a:pt x="26" y="137"/>
                    <a:pt x="26" y="137"/>
                  </a:cubicBezTo>
                  <a:cubicBezTo>
                    <a:pt x="27" y="138"/>
                    <a:pt x="27" y="139"/>
                    <a:pt x="27" y="138"/>
                  </a:cubicBezTo>
                  <a:cubicBezTo>
                    <a:pt x="28" y="139"/>
                    <a:pt x="27" y="140"/>
                    <a:pt x="27" y="141"/>
                  </a:cubicBezTo>
                  <a:cubicBezTo>
                    <a:pt x="28" y="141"/>
                    <a:pt x="28" y="140"/>
                    <a:pt x="28" y="140"/>
                  </a:cubicBezTo>
                  <a:cubicBezTo>
                    <a:pt x="28" y="140"/>
                    <a:pt x="30" y="141"/>
                    <a:pt x="29" y="141"/>
                  </a:cubicBezTo>
                  <a:cubicBezTo>
                    <a:pt x="29" y="141"/>
                    <a:pt x="30" y="142"/>
                    <a:pt x="30" y="142"/>
                  </a:cubicBezTo>
                  <a:cubicBezTo>
                    <a:pt x="30" y="143"/>
                    <a:pt x="30" y="143"/>
                    <a:pt x="30" y="144"/>
                  </a:cubicBezTo>
                  <a:cubicBezTo>
                    <a:pt x="30" y="144"/>
                    <a:pt x="31" y="145"/>
                    <a:pt x="31" y="145"/>
                  </a:cubicBezTo>
                  <a:cubicBezTo>
                    <a:pt x="32" y="145"/>
                    <a:pt x="32" y="145"/>
                    <a:pt x="32" y="145"/>
                  </a:cubicBezTo>
                  <a:cubicBezTo>
                    <a:pt x="32" y="145"/>
                    <a:pt x="32" y="144"/>
                    <a:pt x="32" y="144"/>
                  </a:cubicBezTo>
                  <a:cubicBezTo>
                    <a:pt x="32" y="146"/>
                    <a:pt x="32" y="145"/>
                    <a:pt x="33" y="144"/>
                  </a:cubicBezTo>
                  <a:cubicBezTo>
                    <a:pt x="33" y="145"/>
                    <a:pt x="32" y="145"/>
                    <a:pt x="33" y="146"/>
                  </a:cubicBezTo>
                  <a:cubicBezTo>
                    <a:pt x="33" y="147"/>
                    <a:pt x="33" y="147"/>
                    <a:pt x="34" y="147"/>
                  </a:cubicBezTo>
                  <a:cubicBezTo>
                    <a:pt x="34" y="147"/>
                    <a:pt x="35" y="146"/>
                    <a:pt x="34" y="148"/>
                  </a:cubicBezTo>
                  <a:cubicBezTo>
                    <a:pt x="34" y="148"/>
                    <a:pt x="34" y="149"/>
                    <a:pt x="34" y="149"/>
                  </a:cubicBezTo>
                  <a:cubicBezTo>
                    <a:pt x="34" y="149"/>
                    <a:pt x="34" y="150"/>
                    <a:pt x="34" y="150"/>
                  </a:cubicBezTo>
                  <a:cubicBezTo>
                    <a:pt x="35" y="150"/>
                    <a:pt x="35" y="150"/>
                    <a:pt x="35" y="150"/>
                  </a:cubicBezTo>
                  <a:cubicBezTo>
                    <a:pt x="35" y="150"/>
                    <a:pt x="35" y="151"/>
                    <a:pt x="36" y="151"/>
                  </a:cubicBezTo>
                  <a:cubicBezTo>
                    <a:pt x="36" y="151"/>
                    <a:pt x="36" y="152"/>
                    <a:pt x="37" y="152"/>
                  </a:cubicBezTo>
                  <a:cubicBezTo>
                    <a:pt x="37" y="153"/>
                    <a:pt x="37" y="153"/>
                    <a:pt x="38" y="154"/>
                  </a:cubicBezTo>
                  <a:cubicBezTo>
                    <a:pt x="38" y="153"/>
                    <a:pt x="38" y="154"/>
                    <a:pt x="39" y="155"/>
                  </a:cubicBezTo>
                  <a:cubicBezTo>
                    <a:pt x="39" y="154"/>
                    <a:pt x="39" y="154"/>
                    <a:pt x="39" y="153"/>
                  </a:cubicBezTo>
                  <a:cubicBezTo>
                    <a:pt x="39" y="152"/>
                    <a:pt x="39" y="152"/>
                    <a:pt x="39" y="152"/>
                  </a:cubicBezTo>
                  <a:cubicBezTo>
                    <a:pt x="40" y="151"/>
                    <a:pt x="40" y="153"/>
                    <a:pt x="41" y="153"/>
                  </a:cubicBezTo>
                  <a:cubicBezTo>
                    <a:pt x="42" y="154"/>
                    <a:pt x="43" y="154"/>
                    <a:pt x="43" y="154"/>
                  </a:cubicBezTo>
                  <a:cubicBezTo>
                    <a:pt x="43" y="154"/>
                    <a:pt x="44" y="154"/>
                    <a:pt x="44" y="154"/>
                  </a:cubicBezTo>
                  <a:cubicBezTo>
                    <a:pt x="44" y="154"/>
                    <a:pt x="45" y="155"/>
                    <a:pt x="45" y="155"/>
                  </a:cubicBezTo>
                  <a:cubicBezTo>
                    <a:pt x="45" y="156"/>
                    <a:pt x="45" y="156"/>
                    <a:pt x="46" y="157"/>
                  </a:cubicBezTo>
                  <a:cubicBezTo>
                    <a:pt x="46" y="157"/>
                    <a:pt x="47" y="156"/>
                    <a:pt x="47" y="156"/>
                  </a:cubicBezTo>
                  <a:cubicBezTo>
                    <a:pt x="47" y="156"/>
                    <a:pt x="47" y="156"/>
                    <a:pt x="47" y="156"/>
                  </a:cubicBezTo>
                  <a:cubicBezTo>
                    <a:pt x="47" y="157"/>
                    <a:pt x="48" y="156"/>
                    <a:pt x="48" y="156"/>
                  </a:cubicBezTo>
                  <a:cubicBezTo>
                    <a:pt x="48" y="157"/>
                    <a:pt x="49" y="157"/>
                    <a:pt x="48" y="157"/>
                  </a:cubicBezTo>
                  <a:cubicBezTo>
                    <a:pt x="48" y="158"/>
                    <a:pt x="48" y="158"/>
                    <a:pt x="48" y="158"/>
                  </a:cubicBezTo>
                  <a:cubicBezTo>
                    <a:pt x="48" y="159"/>
                    <a:pt x="48" y="160"/>
                    <a:pt x="48" y="160"/>
                  </a:cubicBezTo>
                  <a:cubicBezTo>
                    <a:pt x="48" y="160"/>
                    <a:pt x="48" y="161"/>
                    <a:pt x="47" y="161"/>
                  </a:cubicBezTo>
                  <a:cubicBezTo>
                    <a:pt x="47" y="162"/>
                    <a:pt x="48" y="162"/>
                    <a:pt x="48" y="163"/>
                  </a:cubicBezTo>
                  <a:cubicBezTo>
                    <a:pt x="49" y="163"/>
                    <a:pt x="49" y="163"/>
                    <a:pt x="50" y="163"/>
                  </a:cubicBezTo>
                  <a:cubicBezTo>
                    <a:pt x="50" y="162"/>
                    <a:pt x="50" y="161"/>
                    <a:pt x="50" y="161"/>
                  </a:cubicBezTo>
                  <a:cubicBezTo>
                    <a:pt x="51" y="161"/>
                    <a:pt x="51" y="161"/>
                    <a:pt x="52" y="161"/>
                  </a:cubicBezTo>
                  <a:cubicBezTo>
                    <a:pt x="52" y="161"/>
                    <a:pt x="53" y="160"/>
                    <a:pt x="53" y="161"/>
                  </a:cubicBezTo>
                  <a:cubicBezTo>
                    <a:pt x="54" y="161"/>
                    <a:pt x="54" y="162"/>
                    <a:pt x="54" y="162"/>
                  </a:cubicBezTo>
                  <a:cubicBezTo>
                    <a:pt x="55" y="161"/>
                    <a:pt x="55" y="162"/>
                    <a:pt x="55" y="162"/>
                  </a:cubicBezTo>
                  <a:cubicBezTo>
                    <a:pt x="56" y="162"/>
                    <a:pt x="56" y="161"/>
                    <a:pt x="56" y="161"/>
                  </a:cubicBezTo>
                  <a:cubicBezTo>
                    <a:pt x="57" y="161"/>
                    <a:pt x="56" y="160"/>
                    <a:pt x="57" y="159"/>
                  </a:cubicBezTo>
                  <a:cubicBezTo>
                    <a:pt x="57" y="159"/>
                    <a:pt x="57" y="159"/>
                    <a:pt x="57" y="158"/>
                  </a:cubicBezTo>
                  <a:cubicBezTo>
                    <a:pt x="58" y="157"/>
                    <a:pt x="57" y="156"/>
                    <a:pt x="56" y="155"/>
                  </a:cubicBezTo>
                  <a:cubicBezTo>
                    <a:pt x="56" y="155"/>
                    <a:pt x="55" y="154"/>
                    <a:pt x="55" y="154"/>
                  </a:cubicBezTo>
                  <a:cubicBezTo>
                    <a:pt x="54" y="154"/>
                    <a:pt x="54" y="153"/>
                    <a:pt x="54" y="152"/>
                  </a:cubicBezTo>
                  <a:cubicBezTo>
                    <a:pt x="53" y="151"/>
                    <a:pt x="53" y="150"/>
                    <a:pt x="52" y="150"/>
                  </a:cubicBezTo>
                  <a:cubicBezTo>
                    <a:pt x="51" y="150"/>
                    <a:pt x="50" y="149"/>
                    <a:pt x="49" y="149"/>
                  </a:cubicBezTo>
                  <a:cubicBezTo>
                    <a:pt x="50" y="149"/>
                    <a:pt x="50" y="150"/>
                    <a:pt x="50" y="150"/>
                  </a:cubicBezTo>
                  <a:cubicBezTo>
                    <a:pt x="49" y="149"/>
                    <a:pt x="48" y="150"/>
                    <a:pt x="47" y="150"/>
                  </a:cubicBezTo>
                  <a:cubicBezTo>
                    <a:pt x="46" y="150"/>
                    <a:pt x="46" y="149"/>
                    <a:pt x="45" y="149"/>
                  </a:cubicBezTo>
                  <a:cubicBezTo>
                    <a:pt x="44" y="148"/>
                    <a:pt x="43" y="147"/>
                    <a:pt x="43" y="146"/>
                  </a:cubicBezTo>
                  <a:cubicBezTo>
                    <a:pt x="43" y="147"/>
                    <a:pt x="42" y="147"/>
                    <a:pt x="41" y="147"/>
                  </a:cubicBezTo>
                  <a:cubicBezTo>
                    <a:pt x="41" y="146"/>
                    <a:pt x="41" y="146"/>
                    <a:pt x="41" y="145"/>
                  </a:cubicBezTo>
                  <a:cubicBezTo>
                    <a:pt x="40" y="145"/>
                    <a:pt x="40" y="145"/>
                    <a:pt x="40" y="144"/>
                  </a:cubicBezTo>
                  <a:cubicBezTo>
                    <a:pt x="39" y="144"/>
                    <a:pt x="38" y="142"/>
                    <a:pt x="38" y="141"/>
                  </a:cubicBezTo>
                  <a:cubicBezTo>
                    <a:pt x="38" y="141"/>
                    <a:pt x="38" y="140"/>
                    <a:pt x="38" y="140"/>
                  </a:cubicBezTo>
                  <a:cubicBezTo>
                    <a:pt x="39" y="140"/>
                    <a:pt x="39" y="139"/>
                    <a:pt x="40" y="140"/>
                  </a:cubicBezTo>
                  <a:cubicBezTo>
                    <a:pt x="40" y="141"/>
                    <a:pt x="40" y="141"/>
                    <a:pt x="39" y="142"/>
                  </a:cubicBezTo>
                  <a:cubicBezTo>
                    <a:pt x="39" y="142"/>
                    <a:pt x="39" y="143"/>
                    <a:pt x="40" y="142"/>
                  </a:cubicBezTo>
                  <a:cubicBezTo>
                    <a:pt x="40" y="142"/>
                    <a:pt x="40" y="142"/>
                    <a:pt x="40" y="142"/>
                  </a:cubicBezTo>
                  <a:cubicBezTo>
                    <a:pt x="41" y="143"/>
                    <a:pt x="41" y="144"/>
                    <a:pt x="41" y="145"/>
                  </a:cubicBezTo>
                  <a:cubicBezTo>
                    <a:pt x="41" y="145"/>
                    <a:pt x="42" y="146"/>
                    <a:pt x="42" y="146"/>
                  </a:cubicBezTo>
                  <a:cubicBezTo>
                    <a:pt x="43" y="146"/>
                    <a:pt x="41" y="144"/>
                    <a:pt x="41" y="143"/>
                  </a:cubicBezTo>
                  <a:cubicBezTo>
                    <a:pt x="41" y="142"/>
                    <a:pt x="40" y="141"/>
                    <a:pt x="40" y="139"/>
                  </a:cubicBezTo>
                  <a:cubicBezTo>
                    <a:pt x="40" y="138"/>
                    <a:pt x="39" y="136"/>
                    <a:pt x="39" y="135"/>
                  </a:cubicBezTo>
                  <a:cubicBezTo>
                    <a:pt x="39" y="134"/>
                    <a:pt x="38" y="132"/>
                    <a:pt x="38" y="132"/>
                  </a:cubicBezTo>
                  <a:cubicBezTo>
                    <a:pt x="38" y="132"/>
                    <a:pt x="38" y="134"/>
                    <a:pt x="37" y="133"/>
                  </a:cubicBezTo>
                  <a:cubicBezTo>
                    <a:pt x="37" y="132"/>
                    <a:pt x="36" y="131"/>
                    <a:pt x="35" y="129"/>
                  </a:cubicBezTo>
                  <a:cubicBezTo>
                    <a:pt x="35" y="129"/>
                    <a:pt x="35" y="128"/>
                    <a:pt x="35" y="127"/>
                  </a:cubicBezTo>
                  <a:cubicBezTo>
                    <a:pt x="35" y="126"/>
                    <a:pt x="35" y="125"/>
                    <a:pt x="35" y="124"/>
                  </a:cubicBezTo>
                  <a:cubicBezTo>
                    <a:pt x="34" y="123"/>
                    <a:pt x="33" y="123"/>
                    <a:pt x="32" y="123"/>
                  </a:cubicBezTo>
                  <a:cubicBezTo>
                    <a:pt x="32" y="123"/>
                    <a:pt x="31" y="123"/>
                    <a:pt x="31" y="123"/>
                  </a:cubicBezTo>
                  <a:cubicBezTo>
                    <a:pt x="31" y="124"/>
                    <a:pt x="31" y="124"/>
                    <a:pt x="31" y="124"/>
                  </a:cubicBezTo>
                  <a:cubicBezTo>
                    <a:pt x="30" y="124"/>
                    <a:pt x="30" y="124"/>
                    <a:pt x="29" y="124"/>
                  </a:cubicBezTo>
                  <a:cubicBezTo>
                    <a:pt x="28" y="124"/>
                    <a:pt x="28" y="123"/>
                    <a:pt x="28" y="123"/>
                  </a:cubicBezTo>
                  <a:cubicBezTo>
                    <a:pt x="29" y="122"/>
                    <a:pt x="29" y="122"/>
                    <a:pt x="28" y="121"/>
                  </a:cubicBezTo>
                  <a:cubicBezTo>
                    <a:pt x="28" y="120"/>
                    <a:pt x="27" y="119"/>
                    <a:pt x="27" y="118"/>
                  </a:cubicBezTo>
                  <a:cubicBezTo>
                    <a:pt x="27" y="118"/>
                    <a:pt x="27" y="117"/>
                    <a:pt x="27" y="117"/>
                  </a:cubicBezTo>
                  <a:cubicBezTo>
                    <a:pt x="27" y="116"/>
                    <a:pt x="27" y="116"/>
                    <a:pt x="27" y="116"/>
                  </a:cubicBezTo>
                  <a:cubicBezTo>
                    <a:pt x="27" y="115"/>
                    <a:pt x="27" y="115"/>
                    <a:pt x="27" y="114"/>
                  </a:cubicBezTo>
                  <a:cubicBezTo>
                    <a:pt x="27" y="114"/>
                    <a:pt x="27" y="113"/>
                    <a:pt x="27" y="113"/>
                  </a:cubicBezTo>
                  <a:cubicBezTo>
                    <a:pt x="27" y="113"/>
                    <a:pt x="28" y="113"/>
                    <a:pt x="28" y="113"/>
                  </a:cubicBezTo>
                  <a:cubicBezTo>
                    <a:pt x="28" y="113"/>
                    <a:pt x="26" y="111"/>
                    <a:pt x="27" y="111"/>
                  </a:cubicBezTo>
                  <a:cubicBezTo>
                    <a:pt x="29" y="112"/>
                    <a:pt x="27" y="111"/>
                    <a:pt x="28" y="110"/>
                  </a:cubicBezTo>
                  <a:cubicBezTo>
                    <a:pt x="28" y="110"/>
                    <a:pt x="27" y="110"/>
                    <a:pt x="27" y="110"/>
                  </a:cubicBezTo>
                  <a:cubicBezTo>
                    <a:pt x="28" y="109"/>
                    <a:pt x="28" y="109"/>
                    <a:pt x="28" y="109"/>
                  </a:cubicBezTo>
                  <a:cubicBezTo>
                    <a:pt x="28" y="108"/>
                    <a:pt x="28" y="108"/>
                    <a:pt x="29" y="108"/>
                  </a:cubicBezTo>
                  <a:cubicBezTo>
                    <a:pt x="29" y="107"/>
                    <a:pt x="29" y="105"/>
                    <a:pt x="30" y="106"/>
                  </a:cubicBezTo>
                  <a:cubicBezTo>
                    <a:pt x="30" y="106"/>
                    <a:pt x="30" y="104"/>
                    <a:pt x="30" y="104"/>
                  </a:cubicBezTo>
                  <a:cubicBezTo>
                    <a:pt x="29" y="103"/>
                    <a:pt x="29" y="103"/>
                    <a:pt x="30" y="102"/>
                  </a:cubicBezTo>
                  <a:cubicBezTo>
                    <a:pt x="30" y="102"/>
                    <a:pt x="30" y="102"/>
                    <a:pt x="30" y="102"/>
                  </a:cubicBezTo>
                  <a:cubicBezTo>
                    <a:pt x="30" y="102"/>
                    <a:pt x="30" y="102"/>
                    <a:pt x="30" y="101"/>
                  </a:cubicBezTo>
                  <a:cubicBezTo>
                    <a:pt x="30" y="101"/>
                    <a:pt x="30" y="101"/>
                    <a:pt x="30" y="100"/>
                  </a:cubicBezTo>
                  <a:cubicBezTo>
                    <a:pt x="31" y="99"/>
                    <a:pt x="31" y="98"/>
                    <a:pt x="31" y="97"/>
                  </a:cubicBezTo>
                  <a:cubicBezTo>
                    <a:pt x="31" y="97"/>
                    <a:pt x="32" y="97"/>
                    <a:pt x="32" y="96"/>
                  </a:cubicBezTo>
                  <a:cubicBezTo>
                    <a:pt x="32" y="96"/>
                    <a:pt x="32" y="95"/>
                    <a:pt x="32" y="95"/>
                  </a:cubicBezTo>
                  <a:cubicBezTo>
                    <a:pt x="32" y="94"/>
                    <a:pt x="32" y="94"/>
                    <a:pt x="33" y="93"/>
                  </a:cubicBezTo>
                  <a:cubicBezTo>
                    <a:pt x="33" y="92"/>
                    <a:pt x="34" y="92"/>
                    <a:pt x="34" y="91"/>
                  </a:cubicBezTo>
                  <a:cubicBezTo>
                    <a:pt x="34" y="91"/>
                    <a:pt x="33" y="91"/>
                    <a:pt x="33" y="90"/>
                  </a:cubicBezTo>
                  <a:cubicBezTo>
                    <a:pt x="33" y="90"/>
                    <a:pt x="33" y="89"/>
                    <a:pt x="33" y="89"/>
                  </a:cubicBezTo>
                  <a:cubicBezTo>
                    <a:pt x="33" y="88"/>
                    <a:pt x="33" y="87"/>
                    <a:pt x="33" y="86"/>
                  </a:cubicBezTo>
                  <a:cubicBezTo>
                    <a:pt x="32" y="85"/>
                    <a:pt x="33" y="84"/>
                    <a:pt x="33" y="83"/>
                  </a:cubicBezTo>
                  <a:cubicBezTo>
                    <a:pt x="33" y="82"/>
                    <a:pt x="34" y="81"/>
                    <a:pt x="33" y="81"/>
                  </a:cubicBezTo>
                  <a:cubicBezTo>
                    <a:pt x="33" y="80"/>
                    <a:pt x="32" y="80"/>
                    <a:pt x="32" y="79"/>
                  </a:cubicBezTo>
                  <a:cubicBezTo>
                    <a:pt x="32" y="78"/>
                    <a:pt x="33" y="78"/>
                    <a:pt x="34" y="77"/>
                  </a:cubicBezTo>
                  <a:cubicBezTo>
                    <a:pt x="34" y="77"/>
                    <a:pt x="35" y="77"/>
                    <a:pt x="35" y="77"/>
                  </a:cubicBezTo>
                  <a:cubicBezTo>
                    <a:pt x="35" y="77"/>
                    <a:pt x="36" y="77"/>
                    <a:pt x="37" y="77"/>
                  </a:cubicBezTo>
                  <a:cubicBezTo>
                    <a:pt x="38" y="77"/>
                    <a:pt x="37" y="76"/>
                    <a:pt x="38" y="76"/>
                  </a:cubicBezTo>
                  <a:cubicBezTo>
                    <a:pt x="38" y="77"/>
                    <a:pt x="41" y="78"/>
                    <a:pt x="42" y="77"/>
                  </a:cubicBezTo>
                  <a:cubicBezTo>
                    <a:pt x="41" y="77"/>
                    <a:pt x="42" y="78"/>
                    <a:pt x="42" y="79"/>
                  </a:cubicBezTo>
                  <a:cubicBezTo>
                    <a:pt x="41" y="79"/>
                    <a:pt x="41" y="79"/>
                    <a:pt x="41" y="79"/>
                  </a:cubicBezTo>
                  <a:cubicBezTo>
                    <a:pt x="41" y="80"/>
                    <a:pt x="41" y="80"/>
                    <a:pt x="41" y="81"/>
                  </a:cubicBezTo>
                  <a:cubicBezTo>
                    <a:pt x="41" y="81"/>
                    <a:pt x="41" y="82"/>
                    <a:pt x="41" y="82"/>
                  </a:cubicBezTo>
                  <a:cubicBezTo>
                    <a:pt x="42" y="83"/>
                    <a:pt x="41" y="83"/>
                    <a:pt x="41" y="83"/>
                  </a:cubicBezTo>
                  <a:cubicBezTo>
                    <a:pt x="41" y="84"/>
                    <a:pt x="42" y="84"/>
                    <a:pt x="42" y="84"/>
                  </a:cubicBezTo>
                  <a:cubicBezTo>
                    <a:pt x="42" y="85"/>
                    <a:pt x="41" y="85"/>
                    <a:pt x="41" y="85"/>
                  </a:cubicBezTo>
                  <a:cubicBezTo>
                    <a:pt x="41" y="85"/>
                    <a:pt x="41" y="86"/>
                    <a:pt x="41" y="86"/>
                  </a:cubicBezTo>
                  <a:cubicBezTo>
                    <a:pt x="42" y="86"/>
                    <a:pt x="42" y="87"/>
                    <a:pt x="42" y="87"/>
                  </a:cubicBezTo>
                  <a:cubicBezTo>
                    <a:pt x="42" y="87"/>
                    <a:pt x="43" y="86"/>
                    <a:pt x="43" y="86"/>
                  </a:cubicBezTo>
                  <a:cubicBezTo>
                    <a:pt x="44" y="86"/>
                    <a:pt x="44" y="86"/>
                    <a:pt x="45" y="86"/>
                  </a:cubicBezTo>
                  <a:cubicBezTo>
                    <a:pt x="45" y="86"/>
                    <a:pt x="46" y="87"/>
                    <a:pt x="47" y="87"/>
                  </a:cubicBezTo>
                  <a:cubicBezTo>
                    <a:pt x="47" y="87"/>
                    <a:pt x="47" y="87"/>
                    <a:pt x="47" y="86"/>
                  </a:cubicBezTo>
                  <a:cubicBezTo>
                    <a:pt x="48" y="86"/>
                    <a:pt x="48" y="86"/>
                    <a:pt x="48" y="86"/>
                  </a:cubicBezTo>
                  <a:cubicBezTo>
                    <a:pt x="49" y="86"/>
                    <a:pt x="49" y="86"/>
                    <a:pt x="49" y="86"/>
                  </a:cubicBezTo>
                  <a:cubicBezTo>
                    <a:pt x="50" y="85"/>
                    <a:pt x="51" y="87"/>
                    <a:pt x="52" y="88"/>
                  </a:cubicBezTo>
                  <a:cubicBezTo>
                    <a:pt x="52" y="87"/>
                    <a:pt x="51" y="87"/>
                    <a:pt x="52" y="87"/>
                  </a:cubicBezTo>
                  <a:cubicBezTo>
                    <a:pt x="52" y="87"/>
                    <a:pt x="53" y="88"/>
                    <a:pt x="53" y="88"/>
                  </a:cubicBezTo>
                  <a:cubicBezTo>
                    <a:pt x="53" y="88"/>
                    <a:pt x="52" y="87"/>
                    <a:pt x="52" y="87"/>
                  </a:cubicBezTo>
                  <a:cubicBezTo>
                    <a:pt x="53" y="87"/>
                    <a:pt x="53" y="87"/>
                    <a:pt x="53" y="87"/>
                  </a:cubicBezTo>
                  <a:cubicBezTo>
                    <a:pt x="52" y="87"/>
                    <a:pt x="53" y="88"/>
                    <a:pt x="53" y="88"/>
                  </a:cubicBezTo>
                  <a:cubicBezTo>
                    <a:pt x="53" y="88"/>
                    <a:pt x="53" y="88"/>
                    <a:pt x="53" y="88"/>
                  </a:cubicBezTo>
                  <a:cubicBezTo>
                    <a:pt x="53" y="88"/>
                    <a:pt x="54" y="89"/>
                    <a:pt x="54" y="89"/>
                  </a:cubicBezTo>
                  <a:cubicBezTo>
                    <a:pt x="54" y="89"/>
                    <a:pt x="54" y="90"/>
                    <a:pt x="55" y="90"/>
                  </a:cubicBezTo>
                  <a:cubicBezTo>
                    <a:pt x="56" y="90"/>
                    <a:pt x="55" y="89"/>
                    <a:pt x="55" y="89"/>
                  </a:cubicBezTo>
                  <a:cubicBezTo>
                    <a:pt x="54" y="88"/>
                    <a:pt x="55" y="89"/>
                    <a:pt x="55" y="89"/>
                  </a:cubicBezTo>
                  <a:cubicBezTo>
                    <a:pt x="55" y="89"/>
                    <a:pt x="55" y="89"/>
                    <a:pt x="55" y="89"/>
                  </a:cubicBezTo>
                  <a:cubicBezTo>
                    <a:pt x="55" y="89"/>
                    <a:pt x="55" y="90"/>
                    <a:pt x="55" y="90"/>
                  </a:cubicBezTo>
                  <a:cubicBezTo>
                    <a:pt x="56" y="90"/>
                    <a:pt x="56" y="89"/>
                    <a:pt x="56" y="89"/>
                  </a:cubicBezTo>
                  <a:cubicBezTo>
                    <a:pt x="57" y="89"/>
                    <a:pt x="55" y="90"/>
                    <a:pt x="55" y="90"/>
                  </a:cubicBezTo>
                  <a:cubicBezTo>
                    <a:pt x="55" y="91"/>
                    <a:pt x="55" y="91"/>
                    <a:pt x="55" y="91"/>
                  </a:cubicBezTo>
                  <a:cubicBezTo>
                    <a:pt x="56" y="91"/>
                    <a:pt x="56" y="91"/>
                    <a:pt x="56" y="91"/>
                  </a:cubicBezTo>
                  <a:cubicBezTo>
                    <a:pt x="57" y="91"/>
                    <a:pt x="57" y="92"/>
                    <a:pt x="58" y="92"/>
                  </a:cubicBezTo>
                  <a:cubicBezTo>
                    <a:pt x="58" y="92"/>
                    <a:pt x="58" y="93"/>
                    <a:pt x="58" y="93"/>
                  </a:cubicBezTo>
                  <a:cubicBezTo>
                    <a:pt x="58" y="93"/>
                    <a:pt x="58" y="91"/>
                    <a:pt x="58" y="91"/>
                  </a:cubicBezTo>
                  <a:cubicBezTo>
                    <a:pt x="59" y="91"/>
                    <a:pt x="59" y="91"/>
                    <a:pt x="59" y="92"/>
                  </a:cubicBezTo>
                  <a:cubicBezTo>
                    <a:pt x="59" y="92"/>
                    <a:pt x="59" y="92"/>
                    <a:pt x="59" y="92"/>
                  </a:cubicBezTo>
                  <a:cubicBezTo>
                    <a:pt x="60" y="93"/>
                    <a:pt x="60" y="94"/>
                    <a:pt x="61" y="95"/>
                  </a:cubicBezTo>
                  <a:cubicBezTo>
                    <a:pt x="61" y="95"/>
                    <a:pt x="61" y="96"/>
                    <a:pt x="62" y="96"/>
                  </a:cubicBezTo>
                  <a:cubicBezTo>
                    <a:pt x="62" y="97"/>
                    <a:pt x="62" y="97"/>
                    <a:pt x="62" y="97"/>
                  </a:cubicBezTo>
                  <a:cubicBezTo>
                    <a:pt x="62" y="96"/>
                    <a:pt x="61" y="95"/>
                    <a:pt x="61" y="94"/>
                  </a:cubicBezTo>
                  <a:cubicBezTo>
                    <a:pt x="60" y="93"/>
                    <a:pt x="60" y="92"/>
                    <a:pt x="60" y="90"/>
                  </a:cubicBezTo>
                  <a:cubicBezTo>
                    <a:pt x="60" y="90"/>
                    <a:pt x="60" y="89"/>
                    <a:pt x="60" y="88"/>
                  </a:cubicBezTo>
                  <a:cubicBezTo>
                    <a:pt x="59" y="88"/>
                    <a:pt x="59" y="88"/>
                    <a:pt x="59" y="87"/>
                  </a:cubicBezTo>
                  <a:cubicBezTo>
                    <a:pt x="59" y="87"/>
                    <a:pt x="57" y="86"/>
                    <a:pt x="57" y="85"/>
                  </a:cubicBezTo>
                  <a:cubicBezTo>
                    <a:pt x="57" y="85"/>
                    <a:pt x="57" y="85"/>
                    <a:pt x="57" y="84"/>
                  </a:cubicBezTo>
                  <a:cubicBezTo>
                    <a:pt x="57" y="83"/>
                    <a:pt x="57" y="83"/>
                    <a:pt x="57" y="83"/>
                  </a:cubicBezTo>
                  <a:cubicBezTo>
                    <a:pt x="57" y="82"/>
                    <a:pt x="57" y="83"/>
                    <a:pt x="57" y="82"/>
                  </a:cubicBezTo>
                  <a:cubicBezTo>
                    <a:pt x="57" y="82"/>
                    <a:pt x="56" y="82"/>
                    <a:pt x="56" y="82"/>
                  </a:cubicBezTo>
                  <a:cubicBezTo>
                    <a:pt x="56" y="81"/>
                    <a:pt x="56" y="81"/>
                    <a:pt x="55" y="80"/>
                  </a:cubicBezTo>
                  <a:cubicBezTo>
                    <a:pt x="55" y="79"/>
                    <a:pt x="55" y="78"/>
                    <a:pt x="55" y="77"/>
                  </a:cubicBezTo>
                  <a:cubicBezTo>
                    <a:pt x="55" y="76"/>
                    <a:pt x="55" y="76"/>
                    <a:pt x="56" y="76"/>
                  </a:cubicBezTo>
                  <a:cubicBezTo>
                    <a:pt x="56" y="76"/>
                    <a:pt x="57" y="76"/>
                    <a:pt x="57" y="76"/>
                  </a:cubicBezTo>
                  <a:cubicBezTo>
                    <a:pt x="56" y="75"/>
                    <a:pt x="58" y="75"/>
                    <a:pt x="58" y="74"/>
                  </a:cubicBezTo>
                  <a:cubicBezTo>
                    <a:pt x="58" y="73"/>
                    <a:pt x="58" y="73"/>
                    <a:pt x="59" y="72"/>
                  </a:cubicBezTo>
                  <a:cubicBezTo>
                    <a:pt x="59" y="72"/>
                    <a:pt x="59" y="71"/>
                    <a:pt x="60" y="71"/>
                  </a:cubicBezTo>
                  <a:cubicBezTo>
                    <a:pt x="60" y="70"/>
                    <a:pt x="59" y="69"/>
                    <a:pt x="60" y="69"/>
                  </a:cubicBezTo>
                  <a:cubicBezTo>
                    <a:pt x="60" y="69"/>
                    <a:pt x="61" y="69"/>
                    <a:pt x="61" y="68"/>
                  </a:cubicBezTo>
                  <a:cubicBezTo>
                    <a:pt x="62" y="68"/>
                    <a:pt x="62" y="68"/>
                    <a:pt x="63" y="68"/>
                  </a:cubicBezTo>
                  <a:cubicBezTo>
                    <a:pt x="63" y="68"/>
                    <a:pt x="64" y="67"/>
                    <a:pt x="64" y="67"/>
                  </a:cubicBezTo>
                  <a:cubicBezTo>
                    <a:pt x="65" y="67"/>
                    <a:pt x="65" y="67"/>
                    <a:pt x="66" y="67"/>
                  </a:cubicBezTo>
                  <a:cubicBezTo>
                    <a:pt x="66" y="67"/>
                    <a:pt x="66" y="67"/>
                    <a:pt x="66" y="67"/>
                  </a:cubicBezTo>
                  <a:cubicBezTo>
                    <a:pt x="67" y="67"/>
                    <a:pt x="66" y="67"/>
                    <a:pt x="67" y="67"/>
                  </a:cubicBezTo>
                  <a:cubicBezTo>
                    <a:pt x="67" y="67"/>
                    <a:pt x="68" y="67"/>
                    <a:pt x="68" y="67"/>
                  </a:cubicBezTo>
                  <a:cubicBezTo>
                    <a:pt x="68" y="67"/>
                    <a:pt x="69" y="68"/>
                    <a:pt x="69" y="68"/>
                  </a:cubicBezTo>
                  <a:cubicBezTo>
                    <a:pt x="69" y="67"/>
                    <a:pt x="69" y="67"/>
                    <a:pt x="70" y="67"/>
                  </a:cubicBezTo>
                  <a:cubicBezTo>
                    <a:pt x="70" y="68"/>
                    <a:pt x="71" y="67"/>
                    <a:pt x="72" y="67"/>
                  </a:cubicBezTo>
                  <a:cubicBezTo>
                    <a:pt x="72" y="67"/>
                    <a:pt x="72" y="67"/>
                    <a:pt x="73" y="67"/>
                  </a:cubicBezTo>
                  <a:cubicBezTo>
                    <a:pt x="73" y="67"/>
                    <a:pt x="74" y="67"/>
                    <a:pt x="74" y="67"/>
                  </a:cubicBezTo>
                  <a:cubicBezTo>
                    <a:pt x="75" y="67"/>
                    <a:pt x="74" y="67"/>
                    <a:pt x="75" y="67"/>
                  </a:cubicBezTo>
                  <a:cubicBezTo>
                    <a:pt x="75" y="67"/>
                    <a:pt x="75" y="67"/>
                    <a:pt x="75" y="67"/>
                  </a:cubicBezTo>
                  <a:cubicBezTo>
                    <a:pt x="75" y="67"/>
                    <a:pt x="76" y="67"/>
                    <a:pt x="76" y="67"/>
                  </a:cubicBezTo>
                  <a:cubicBezTo>
                    <a:pt x="76" y="67"/>
                    <a:pt x="77" y="67"/>
                    <a:pt x="77" y="67"/>
                  </a:cubicBezTo>
                  <a:cubicBezTo>
                    <a:pt x="78" y="67"/>
                    <a:pt x="79" y="67"/>
                    <a:pt x="79" y="67"/>
                  </a:cubicBezTo>
                  <a:cubicBezTo>
                    <a:pt x="79" y="68"/>
                    <a:pt x="79" y="69"/>
                    <a:pt x="80" y="69"/>
                  </a:cubicBezTo>
                  <a:cubicBezTo>
                    <a:pt x="81" y="69"/>
                    <a:pt x="81" y="69"/>
                    <a:pt x="81" y="68"/>
                  </a:cubicBezTo>
                  <a:cubicBezTo>
                    <a:pt x="81" y="68"/>
                    <a:pt x="81" y="68"/>
                    <a:pt x="82" y="67"/>
                  </a:cubicBezTo>
                  <a:cubicBezTo>
                    <a:pt x="83" y="67"/>
                    <a:pt x="83" y="67"/>
                    <a:pt x="84" y="66"/>
                  </a:cubicBezTo>
                  <a:cubicBezTo>
                    <a:pt x="84" y="65"/>
                    <a:pt x="84" y="65"/>
                    <a:pt x="84" y="63"/>
                  </a:cubicBezTo>
                  <a:cubicBezTo>
                    <a:pt x="84" y="63"/>
                    <a:pt x="84" y="63"/>
                    <a:pt x="84" y="62"/>
                  </a:cubicBezTo>
                  <a:cubicBezTo>
                    <a:pt x="84" y="62"/>
                    <a:pt x="84" y="62"/>
                    <a:pt x="84" y="62"/>
                  </a:cubicBezTo>
                  <a:cubicBezTo>
                    <a:pt x="84" y="62"/>
                    <a:pt x="84" y="62"/>
                    <a:pt x="84" y="62"/>
                  </a:cubicBezTo>
                  <a:cubicBezTo>
                    <a:pt x="84" y="61"/>
                    <a:pt x="84" y="61"/>
                    <a:pt x="84" y="61"/>
                  </a:cubicBezTo>
                  <a:cubicBezTo>
                    <a:pt x="85" y="61"/>
                    <a:pt x="84" y="60"/>
                    <a:pt x="84" y="60"/>
                  </a:cubicBezTo>
                  <a:close/>
                  <a:moveTo>
                    <a:pt x="57" y="94"/>
                  </a:moveTo>
                  <a:cubicBezTo>
                    <a:pt x="57" y="94"/>
                    <a:pt x="57" y="93"/>
                    <a:pt x="57" y="93"/>
                  </a:cubicBezTo>
                  <a:cubicBezTo>
                    <a:pt x="56" y="93"/>
                    <a:pt x="56" y="92"/>
                    <a:pt x="55" y="92"/>
                  </a:cubicBezTo>
                  <a:cubicBezTo>
                    <a:pt x="55" y="92"/>
                    <a:pt x="56" y="93"/>
                    <a:pt x="56" y="93"/>
                  </a:cubicBezTo>
                  <a:cubicBezTo>
                    <a:pt x="56" y="93"/>
                    <a:pt x="56" y="94"/>
                    <a:pt x="56" y="94"/>
                  </a:cubicBezTo>
                  <a:cubicBezTo>
                    <a:pt x="56" y="93"/>
                    <a:pt x="56" y="94"/>
                    <a:pt x="57" y="94"/>
                  </a:cubicBezTo>
                  <a:cubicBezTo>
                    <a:pt x="57" y="94"/>
                    <a:pt x="56" y="93"/>
                    <a:pt x="57" y="94"/>
                  </a:cubicBezTo>
                  <a:cubicBezTo>
                    <a:pt x="57" y="94"/>
                    <a:pt x="57" y="94"/>
                    <a:pt x="57" y="94"/>
                  </a:cubicBezTo>
                  <a:close/>
                  <a:moveTo>
                    <a:pt x="23" y="137"/>
                  </a:moveTo>
                  <a:cubicBezTo>
                    <a:pt x="23" y="137"/>
                    <a:pt x="22" y="139"/>
                    <a:pt x="23" y="138"/>
                  </a:cubicBezTo>
                  <a:cubicBezTo>
                    <a:pt x="24" y="138"/>
                    <a:pt x="22" y="136"/>
                    <a:pt x="22" y="136"/>
                  </a:cubicBezTo>
                  <a:cubicBezTo>
                    <a:pt x="22" y="136"/>
                    <a:pt x="23" y="137"/>
                    <a:pt x="23" y="137"/>
                  </a:cubicBezTo>
                  <a:close/>
                  <a:moveTo>
                    <a:pt x="28" y="143"/>
                  </a:moveTo>
                  <a:cubicBezTo>
                    <a:pt x="28" y="143"/>
                    <a:pt x="28" y="142"/>
                    <a:pt x="27" y="141"/>
                  </a:cubicBezTo>
                  <a:cubicBezTo>
                    <a:pt x="27" y="141"/>
                    <a:pt x="27" y="143"/>
                    <a:pt x="28" y="143"/>
                  </a:cubicBezTo>
                  <a:close/>
                  <a:moveTo>
                    <a:pt x="36" y="118"/>
                  </a:moveTo>
                  <a:cubicBezTo>
                    <a:pt x="36" y="118"/>
                    <a:pt x="35" y="117"/>
                    <a:pt x="35" y="118"/>
                  </a:cubicBezTo>
                  <a:cubicBezTo>
                    <a:pt x="35" y="118"/>
                    <a:pt x="36" y="119"/>
                    <a:pt x="36" y="119"/>
                  </a:cubicBezTo>
                  <a:cubicBezTo>
                    <a:pt x="36" y="119"/>
                    <a:pt x="36" y="118"/>
                    <a:pt x="36" y="118"/>
                  </a:cubicBezTo>
                  <a:close/>
                  <a:moveTo>
                    <a:pt x="33" y="120"/>
                  </a:moveTo>
                  <a:cubicBezTo>
                    <a:pt x="32" y="121"/>
                    <a:pt x="33" y="121"/>
                    <a:pt x="33" y="120"/>
                  </a:cubicBezTo>
                  <a:close/>
                  <a:moveTo>
                    <a:pt x="35" y="121"/>
                  </a:moveTo>
                  <a:cubicBezTo>
                    <a:pt x="35" y="121"/>
                    <a:pt x="35" y="122"/>
                    <a:pt x="35" y="122"/>
                  </a:cubicBezTo>
                  <a:cubicBezTo>
                    <a:pt x="36" y="122"/>
                    <a:pt x="36" y="121"/>
                    <a:pt x="36" y="120"/>
                  </a:cubicBezTo>
                  <a:cubicBezTo>
                    <a:pt x="36" y="120"/>
                    <a:pt x="36" y="120"/>
                    <a:pt x="36" y="120"/>
                  </a:cubicBezTo>
                  <a:cubicBezTo>
                    <a:pt x="35" y="120"/>
                    <a:pt x="35" y="120"/>
                    <a:pt x="35" y="121"/>
                  </a:cubicBezTo>
                  <a:close/>
                  <a:moveTo>
                    <a:pt x="31" y="146"/>
                  </a:moveTo>
                  <a:cubicBezTo>
                    <a:pt x="31" y="146"/>
                    <a:pt x="31" y="146"/>
                    <a:pt x="32" y="146"/>
                  </a:cubicBezTo>
                  <a:cubicBezTo>
                    <a:pt x="31" y="146"/>
                    <a:pt x="31" y="146"/>
                    <a:pt x="31" y="145"/>
                  </a:cubicBezTo>
                  <a:cubicBezTo>
                    <a:pt x="31" y="145"/>
                    <a:pt x="31" y="146"/>
                    <a:pt x="31" y="146"/>
                  </a:cubicBezTo>
                  <a:close/>
                  <a:moveTo>
                    <a:pt x="58" y="96"/>
                  </a:moveTo>
                  <a:cubicBezTo>
                    <a:pt x="58" y="96"/>
                    <a:pt x="58" y="98"/>
                    <a:pt x="59" y="98"/>
                  </a:cubicBezTo>
                  <a:cubicBezTo>
                    <a:pt x="59" y="98"/>
                    <a:pt x="59" y="97"/>
                    <a:pt x="59" y="97"/>
                  </a:cubicBezTo>
                  <a:cubicBezTo>
                    <a:pt x="59" y="97"/>
                    <a:pt x="59" y="97"/>
                    <a:pt x="59" y="97"/>
                  </a:cubicBezTo>
                  <a:cubicBezTo>
                    <a:pt x="59" y="97"/>
                    <a:pt x="59" y="96"/>
                    <a:pt x="58" y="96"/>
                  </a:cubicBezTo>
                  <a:close/>
                  <a:moveTo>
                    <a:pt x="15" y="122"/>
                  </a:moveTo>
                  <a:cubicBezTo>
                    <a:pt x="15" y="121"/>
                    <a:pt x="15" y="121"/>
                    <a:pt x="15" y="122"/>
                  </a:cubicBezTo>
                  <a:cubicBezTo>
                    <a:pt x="15" y="121"/>
                    <a:pt x="14" y="121"/>
                    <a:pt x="15" y="122"/>
                  </a:cubicBezTo>
                  <a:close/>
                  <a:moveTo>
                    <a:pt x="34" y="151"/>
                  </a:moveTo>
                  <a:cubicBezTo>
                    <a:pt x="34" y="152"/>
                    <a:pt x="33" y="153"/>
                    <a:pt x="34" y="154"/>
                  </a:cubicBezTo>
                  <a:cubicBezTo>
                    <a:pt x="34" y="154"/>
                    <a:pt x="34" y="154"/>
                    <a:pt x="34" y="154"/>
                  </a:cubicBezTo>
                  <a:cubicBezTo>
                    <a:pt x="35" y="154"/>
                    <a:pt x="34" y="152"/>
                    <a:pt x="34" y="152"/>
                  </a:cubicBezTo>
                  <a:cubicBezTo>
                    <a:pt x="34" y="151"/>
                    <a:pt x="34" y="151"/>
                    <a:pt x="34" y="151"/>
                  </a:cubicBezTo>
                  <a:close/>
                  <a:moveTo>
                    <a:pt x="20" y="126"/>
                  </a:moveTo>
                  <a:cubicBezTo>
                    <a:pt x="20" y="125"/>
                    <a:pt x="19" y="124"/>
                    <a:pt x="19" y="125"/>
                  </a:cubicBezTo>
                  <a:cubicBezTo>
                    <a:pt x="19" y="126"/>
                    <a:pt x="19" y="126"/>
                    <a:pt x="20" y="12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7" name="Territories Near Israel"/>
            <p:cNvSpPr>
              <a:spLocks noEditPoints="1"/>
            </p:cNvSpPr>
            <p:nvPr/>
          </p:nvSpPr>
          <p:spPr bwMode="auto">
            <a:xfrm>
              <a:off x="6955039" y="3350986"/>
              <a:ext cx="46998" cy="71997"/>
            </a:xfrm>
            <a:custGeom>
              <a:avLst/>
              <a:gdLst/>
              <a:ahLst/>
              <a:cxnLst>
                <a:cxn ang="0">
                  <a:pos x="12" y="13"/>
                </a:cxn>
                <a:cxn ang="0">
                  <a:pos x="12" y="11"/>
                </a:cxn>
                <a:cxn ang="0">
                  <a:pos x="12" y="9"/>
                </a:cxn>
                <a:cxn ang="0">
                  <a:pos x="12" y="8"/>
                </a:cxn>
                <a:cxn ang="0">
                  <a:pos x="12" y="8"/>
                </a:cxn>
                <a:cxn ang="0">
                  <a:pos x="11" y="7"/>
                </a:cxn>
                <a:cxn ang="0">
                  <a:pos x="10" y="6"/>
                </a:cxn>
                <a:cxn ang="0">
                  <a:pos x="10" y="6"/>
                </a:cxn>
                <a:cxn ang="0">
                  <a:pos x="9" y="6"/>
                </a:cxn>
                <a:cxn ang="0">
                  <a:pos x="8" y="6"/>
                </a:cxn>
                <a:cxn ang="0">
                  <a:pos x="7" y="7"/>
                </a:cxn>
                <a:cxn ang="0">
                  <a:pos x="7" y="8"/>
                </a:cxn>
                <a:cxn ang="0">
                  <a:pos x="6" y="9"/>
                </a:cxn>
                <a:cxn ang="0">
                  <a:pos x="7" y="11"/>
                </a:cxn>
                <a:cxn ang="0">
                  <a:pos x="7" y="12"/>
                </a:cxn>
                <a:cxn ang="0">
                  <a:pos x="7" y="13"/>
                </a:cxn>
                <a:cxn ang="0">
                  <a:pos x="7" y="13"/>
                </a:cxn>
                <a:cxn ang="0">
                  <a:pos x="7" y="14"/>
                </a:cxn>
                <a:cxn ang="0">
                  <a:pos x="8" y="13"/>
                </a:cxn>
                <a:cxn ang="0">
                  <a:pos x="7" y="13"/>
                </a:cxn>
                <a:cxn ang="0">
                  <a:pos x="8" y="13"/>
                </a:cxn>
                <a:cxn ang="0">
                  <a:pos x="9" y="14"/>
                </a:cxn>
                <a:cxn ang="0">
                  <a:pos x="9" y="14"/>
                </a:cxn>
                <a:cxn ang="0">
                  <a:pos x="7" y="15"/>
                </a:cxn>
                <a:cxn ang="0">
                  <a:pos x="7" y="17"/>
                </a:cxn>
                <a:cxn ang="0">
                  <a:pos x="7" y="19"/>
                </a:cxn>
                <a:cxn ang="0">
                  <a:pos x="8" y="19"/>
                </a:cxn>
                <a:cxn ang="0">
                  <a:pos x="9" y="18"/>
                </a:cxn>
                <a:cxn ang="0">
                  <a:pos x="12" y="17"/>
                </a:cxn>
                <a:cxn ang="0">
                  <a:pos x="12" y="13"/>
                </a:cxn>
                <a:cxn ang="0">
                  <a:pos x="9" y="14"/>
                </a:cxn>
                <a:cxn ang="0">
                  <a:pos x="9" y="14"/>
                </a:cxn>
                <a:cxn ang="0">
                  <a:pos x="9" y="14"/>
                </a:cxn>
                <a:cxn ang="0">
                  <a:pos x="12" y="2"/>
                </a:cxn>
                <a:cxn ang="0">
                  <a:pos x="12" y="1"/>
                </a:cxn>
                <a:cxn ang="0">
                  <a:pos x="12" y="0"/>
                </a:cxn>
                <a:cxn ang="0">
                  <a:pos x="12" y="0"/>
                </a:cxn>
                <a:cxn ang="0">
                  <a:pos x="12" y="2"/>
                </a:cxn>
                <a:cxn ang="0">
                  <a:pos x="13" y="4"/>
                </a:cxn>
                <a:cxn ang="0">
                  <a:pos x="12" y="3"/>
                </a:cxn>
                <a:cxn ang="0">
                  <a:pos x="13" y="4"/>
                </a:cxn>
                <a:cxn ang="0">
                  <a:pos x="12" y="3"/>
                </a:cxn>
                <a:cxn ang="0">
                  <a:pos x="12" y="3"/>
                </a:cxn>
                <a:cxn ang="0">
                  <a:pos x="12" y="3"/>
                </a:cxn>
                <a:cxn ang="0">
                  <a:pos x="3" y="17"/>
                </a:cxn>
                <a:cxn ang="0">
                  <a:pos x="2" y="18"/>
                </a:cxn>
                <a:cxn ang="0">
                  <a:pos x="2" y="18"/>
                </a:cxn>
                <a:cxn ang="0">
                  <a:pos x="1" y="19"/>
                </a:cxn>
                <a:cxn ang="0">
                  <a:pos x="1" y="20"/>
                </a:cxn>
                <a:cxn ang="0">
                  <a:pos x="0" y="19"/>
                </a:cxn>
                <a:cxn ang="0">
                  <a:pos x="0" y="19"/>
                </a:cxn>
                <a:cxn ang="0">
                  <a:pos x="1" y="18"/>
                </a:cxn>
                <a:cxn ang="0">
                  <a:pos x="1" y="18"/>
                </a:cxn>
                <a:cxn ang="0">
                  <a:pos x="2" y="16"/>
                </a:cxn>
                <a:cxn ang="0">
                  <a:pos x="3" y="17"/>
                </a:cxn>
              </a:cxnLst>
              <a:rect l="0" t="0" r="r" b="b"/>
              <a:pathLst>
                <a:path w="13" h="20">
                  <a:moveTo>
                    <a:pt x="12" y="13"/>
                  </a:moveTo>
                  <a:cubicBezTo>
                    <a:pt x="12" y="12"/>
                    <a:pt x="12" y="12"/>
                    <a:pt x="12" y="11"/>
                  </a:cubicBezTo>
                  <a:cubicBezTo>
                    <a:pt x="12" y="11"/>
                    <a:pt x="12" y="10"/>
                    <a:pt x="12" y="9"/>
                  </a:cubicBezTo>
                  <a:cubicBezTo>
                    <a:pt x="12" y="9"/>
                    <a:pt x="12" y="8"/>
                    <a:pt x="12" y="8"/>
                  </a:cubicBezTo>
                  <a:cubicBezTo>
                    <a:pt x="12" y="8"/>
                    <a:pt x="12" y="8"/>
                    <a:pt x="12" y="8"/>
                  </a:cubicBezTo>
                  <a:cubicBezTo>
                    <a:pt x="12" y="7"/>
                    <a:pt x="11" y="7"/>
                    <a:pt x="11" y="7"/>
                  </a:cubicBezTo>
                  <a:cubicBezTo>
                    <a:pt x="10" y="7"/>
                    <a:pt x="10" y="7"/>
                    <a:pt x="10" y="6"/>
                  </a:cubicBezTo>
                  <a:cubicBezTo>
                    <a:pt x="10" y="6"/>
                    <a:pt x="10" y="6"/>
                    <a:pt x="10" y="6"/>
                  </a:cubicBezTo>
                  <a:cubicBezTo>
                    <a:pt x="10" y="6"/>
                    <a:pt x="10" y="6"/>
                    <a:pt x="9" y="6"/>
                  </a:cubicBezTo>
                  <a:cubicBezTo>
                    <a:pt x="8" y="6"/>
                    <a:pt x="9" y="6"/>
                    <a:pt x="8" y="6"/>
                  </a:cubicBezTo>
                  <a:cubicBezTo>
                    <a:pt x="8" y="6"/>
                    <a:pt x="7" y="6"/>
                    <a:pt x="7" y="7"/>
                  </a:cubicBezTo>
                  <a:cubicBezTo>
                    <a:pt x="7" y="7"/>
                    <a:pt x="7" y="8"/>
                    <a:pt x="7" y="8"/>
                  </a:cubicBezTo>
                  <a:cubicBezTo>
                    <a:pt x="7" y="9"/>
                    <a:pt x="7" y="9"/>
                    <a:pt x="6" y="9"/>
                  </a:cubicBezTo>
                  <a:cubicBezTo>
                    <a:pt x="6" y="10"/>
                    <a:pt x="7" y="10"/>
                    <a:pt x="7" y="11"/>
                  </a:cubicBezTo>
                  <a:cubicBezTo>
                    <a:pt x="7" y="11"/>
                    <a:pt x="7" y="11"/>
                    <a:pt x="7" y="12"/>
                  </a:cubicBezTo>
                  <a:cubicBezTo>
                    <a:pt x="7" y="12"/>
                    <a:pt x="7" y="13"/>
                    <a:pt x="7" y="13"/>
                  </a:cubicBezTo>
                  <a:cubicBezTo>
                    <a:pt x="7" y="13"/>
                    <a:pt x="7" y="13"/>
                    <a:pt x="7" y="13"/>
                  </a:cubicBezTo>
                  <a:cubicBezTo>
                    <a:pt x="7" y="13"/>
                    <a:pt x="7" y="14"/>
                    <a:pt x="7" y="14"/>
                  </a:cubicBezTo>
                  <a:cubicBezTo>
                    <a:pt x="8" y="14"/>
                    <a:pt x="8" y="13"/>
                    <a:pt x="8" y="13"/>
                  </a:cubicBezTo>
                  <a:cubicBezTo>
                    <a:pt x="8" y="13"/>
                    <a:pt x="8" y="13"/>
                    <a:pt x="7" y="13"/>
                  </a:cubicBezTo>
                  <a:cubicBezTo>
                    <a:pt x="7" y="13"/>
                    <a:pt x="7" y="13"/>
                    <a:pt x="8" y="13"/>
                  </a:cubicBezTo>
                  <a:cubicBezTo>
                    <a:pt x="8" y="13"/>
                    <a:pt x="8" y="14"/>
                    <a:pt x="9" y="14"/>
                  </a:cubicBezTo>
                  <a:cubicBezTo>
                    <a:pt x="9" y="14"/>
                    <a:pt x="9" y="14"/>
                    <a:pt x="9" y="14"/>
                  </a:cubicBezTo>
                  <a:cubicBezTo>
                    <a:pt x="9" y="14"/>
                    <a:pt x="8" y="15"/>
                    <a:pt x="7" y="15"/>
                  </a:cubicBezTo>
                  <a:cubicBezTo>
                    <a:pt x="7" y="16"/>
                    <a:pt x="7" y="16"/>
                    <a:pt x="7" y="17"/>
                  </a:cubicBezTo>
                  <a:cubicBezTo>
                    <a:pt x="6" y="18"/>
                    <a:pt x="6" y="18"/>
                    <a:pt x="7" y="19"/>
                  </a:cubicBezTo>
                  <a:cubicBezTo>
                    <a:pt x="7" y="19"/>
                    <a:pt x="8" y="19"/>
                    <a:pt x="8" y="19"/>
                  </a:cubicBezTo>
                  <a:cubicBezTo>
                    <a:pt x="8" y="19"/>
                    <a:pt x="9" y="19"/>
                    <a:pt x="9" y="18"/>
                  </a:cubicBezTo>
                  <a:cubicBezTo>
                    <a:pt x="10" y="18"/>
                    <a:pt x="11" y="17"/>
                    <a:pt x="12" y="17"/>
                  </a:cubicBezTo>
                  <a:cubicBezTo>
                    <a:pt x="12" y="16"/>
                    <a:pt x="12" y="14"/>
                    <a:pt x="12" y="13"/>
                  </a:cubicBezTo>
                  <a:close/>
                  <a:moveTo>
                    <a:pt x="9" y="14"/>
                  </a:moveTo>
                  <a:cubicBezTo>
                    <a:pt x="9" y="14"/>
                    <a:pt x="10" y="14"/>
                    <a:pt x="9" y="14"/>
                  </a:cubicBezTo>
                  <a:cubicBezTo>
                    <a:pt x="9" y="14"/>
                    <a:pt x="9" y="14"/>
                    <a:pt x="9" y="14"/>
                  </a:cubicBezTo>
                  <a:close/>
                  <a:moveTo>
                    <a:pt x="12" y="2"/>
                  </a:moveTo>
                  <a:cubicBezTo>
                    <a:pt x="12" y="1"/>
                    <a:pt x="12" y="1"/>
                    <a:pt x="12" y="1"/>
                  </a:cubicBezTo>
                  <a:cubicBezTo>
                    <a:pt x="12" y="1"/>
                    <a:pt x="12" y="0"/>
                    <a:pt x="12" y="0"/>
                  </a:cubicBezTo>
                  <a:cubicBezTo>
                    <a:pt x="12" y="0"/>
                    <a:pt x="12" y="0"/>
                    <a:pt x="12" y="0"/>
                  </a:cubicBezTo>
                  <a:cubicBezTo>
                    <a:pt x="12" y="0"/>
                    <a:pt x="12" y="1"/>
                    <a:pt x="12" y="2"/>
                  </a:cubicBezTo>
                  <a:close/>
                  <a:moveTo>
                    <a:pt x="13" y="4"/>
                  </a:moveTo>
                  <a:cubicBezTo>
                    <a:pt x="12" y="4"/>
                    <a:pt x="11" y="3"/>
                    <a:pt x="12" y="3"/>
                  </a:cubicBezTo>
                  <a:cubicBezTo>
                    <a:pt x="12" y="4"/>
                    <a:pt x="12" y="4"/>
                    <a:pt x="13" y="4"/>
                  </a:cubicBezTo>
                  <a:close/>
                  <a:moveTo>
                    <a:pt x="12" y="3"/>
                  </a:moveTo>
                  <a:cubicBezTo>
                    <a:pt x="12" y="3"/>
                    <a:pt x="12" y="3"/>
                    <a:pt x="12" y="3"/>
                  </a:cubicBezTo>
                  <a:cubicBezTo>
                    <a:pt x="12" y="3"/>
                    <a:pt x="13" y="3"/>
                    <a:pt x="12" y="3"/>
                  </a:cubicBezTo>
                  <a:close/>
                  <a:moveTo>
                    <a:pt x="3" y="17"/>
                  </a:moveTo>
                  <a:cubicBezTo>
                    <a:pt x="3" y="17"/>
                    <a:pt x="2" y="17"/>
                    <a:pt x="2" y="18"/>
                  </a:cubicBezTo>
                  <a:cubicBezTo>
                    <a:pt x="2" y="18"/>
                    <a:pt x="2" y="18"/>
                    <a:pt x="2" y="18"/>
                  </a:cubicBezTo>
                  <a:cubicBezTo>
                    <a:pt x="2" y="19"/>
                    <a:pt x="2" y="19"/>
                    <a:pt x="1" y="19"/>
                  </a:cubicBezTo>
                  <a:cubicBezTo>
                    <a:pt x="1" y="20"/>
                    <a:pt x="1" y="20"/>
                    <a:pt x="1" y="20"/>
                  </a:cubicBezTo>
                  <a:cubicBezTo>
                    <a:pt x="1" y="20"/>
                    <a:pt x="0" y="20"/>
                    <a:pt x="0" y="19"/>
                  </a:cubicBezTo>
                  <a:cubicBezTo>
                    <a:pt x="0" y="19"/>
                    <a:pt x="0" y="19"/>
                    <a:pt x="0" y="19"/>
                  </a:cubicBezTo>
                  <a:cubicBezTo>
                    <a:pt x="0" y="19"/>
                    <a:pt x="1" y="19"/>
                    <a:pt x="1" y="18"/>
                  </a:cubicBezTo>
                  <a:cubicBezTo>
                    <a:pt x="1" y="18"/>
                    <a:pt x="1" y="18"/>
                    <a:pt x="1" y="18"/>
                  </a:cubicBezTo>
                  <a:cubicBezTo>
                    <a:pt x="2" y="17"/>
                    <a:pt x="2" y="17"/>
                    <a:pt x="2" y="16"/>
                  </a:cubicBezTo>
                  <a:cubicBezTo>
                    <a:pt x="3" y="16"/>
                    <a:pt x="3" y="16"/>
                    <a:pt x="3" y="1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8" name="Tanzania"/>
            <p:cNvSpPr>
              <a:spLocks noEditPoints="1"/>
            </p:cNvSpPr>
            <p:nvPr/>
          </p:nvSpPr>
          <p:spPr bwMode="auto">
            <a:xfrm>
              <a:off x="6829044" y="4703935"/>
              <a:ext cx="378986" cy="425984"/>
            </a:xfrm>
            <a:custGeom>
              <a:avLst/>
              <a:gdLst/>
              <a:ahLst/>
              <a:cxnLst>
                <a:cxn ang="0">
                  <a:pos x="100" y="73"/>
                </a:cxn>
                <a:cxn ang="0">
                  <a:pos x="104" y="103"/>
                </a:cxn>
                <a:cxn ang="0">
                  <a:pos x="101" y="101"/>
                </a:cxn>
                <a:cxn ang="0">
                  <a:pos x="98" y="98"/>
                </a:cxn>
                <a:cxn ang="0">
                  <a:pos x="97" y="89"/>
                </a:cxn>
                <a:cxn ang="0">
                  <a:pos x="95" y="85"/>
                </a:cxn>
                <a:cxn ang="0">
                  <a:pos x="95" y="77"/>
                </a:cxn>
                <a:cxn ang="0">
                  <a:pos x="96" y="68"/>
                </a:cxn>
                <a:cxn ang="0">
                  <a:pos x="94" y="63"/>
                </a:cxn>
                <a:cxn ang="0">
                  <a:pos x="91" y="51"/>
                </a:cxn>
                <a:cxn ang="0">
                  <a:pos x="93" y="43"/>
                </a:cxn>
                <a:cxn ang="0">
                  <a:pos x="79" y="28"/>
                </a:cxn>
                <a:cxn ang="0">
                  <a:pos x="62" y="12"/>
                </a:cxn>
                <a:cxn ang="0">
                  <a:pos x="42" y="5"/>
                </a:cxn>
                <a:cxn ang="0">
                  <a:pos x="40" y="6"/>
                </a:cxn>
                <a:cxn ang="0">
                  <a:pos x="39" y="9"/>
                </a:cxn>
                <a:cxn ang="0">
                  <a:pos x="39" y="12"/>
                </a:cxn>
                <a:cxn ang="0">
                  <a:pos x="36" y="13"/>
                </a:cxn>
                <a:cxn ang="0">
                  <a:pos x="38" y="16"/>
                </a:cxn>
                <a:cxn ang="0">
                  <a:pos x="33" y="17"/>
                </a:cxn>
                <a:cxn ang="0">
                  <a:pos x="34" y="21"/>
                </a:cxn>
                <a:cxn ang="0">
                  <a:pos x="31" y="21"/>
                </a:cxn>
                <a:cxn ang="0">
                  <a:pos x="31" y="17"/>
                </a:cxn>
                <a:cxn ang="0">
                  <a:pos x="27" y="15"/>
                </a:cxn>
                <a:cxn ang="0">
                  <a:pos x="25" y="17"/>
                </a:cxn>
                <a:cxn ang="0">
                  <a:pos x="24" y="19"/>
                </a:cxn>
                <a:cxn ang="0">
                  <a:pos x="22" y="18"/>
                </a:cxn>
                <a:cxn ang="0">
                  <a:pos x="21" y="13"/>
                </a:cxn>
                <a:cxn ang="0">
                  <a:pos x="22" y="4"/>
                </a:cxn>
                <a:cxn ang="0">
                  <a:pos x="11" y="0"/>
                </a:cxn>
                <a:cxn ang="0">
                  <a:pos x="11" y="5"/>
                </a:cxn>
                <a:cxn ang="0">
                  <a:pos x="11" y="16"/>
                </a:cxn>
                <a:cxn ang="0">
                  <a:pos x="9" y="22"/>
                </a:cxn>
                <a:cxn ang="0">
                  <a:pos x="9" y="28"/>
                </a:cxn>
                <a:cxn ang="0">
                  <a:pos x="5" y="35"/>
                </a:cxn>
                <a:cxn ang="0">
                  <a:pos x="2" y="44"/>
                </a:cxn>
                <a:cxn ang="0">
                  <a:pos x="3" y="55"/>
                </a:cxn>
                <a:cxn ang="0">
                  <a:pos x="6" y="61"/>
                </a:cxn>
                <a:cxn ang="0">
                  <a:pos x="10" y="69"/>
                </a:cxn>
                <a:cxn ang="0">
                  <a:pos x="13" y="80"/>
                </a:cxn>
                <a:cxn ang="0">
                  <a:pos x="19" y="86"/>
                </a:cxn>
                <a:cxn ang="0">
                  <a:pos x="29" y="91"/>
                </a:cxn>
                <a:cxn ang="0">
                  <a:pos x="38" y="95"/>
                </a:cxn>
                <a:cxn ang="0">
                  <a:pos x="46" y="98"/>
                </a:cxn>
                <a:cxn ang="0">
                  <a:pos x="48" y="110"/>
                </a:cxn>
                <a:cxn ang="0">
                  <a:pos x="51" y="116"/>
                </a:cxn>
                <a:cxn ang="0">
                  <a:pos x="60" y="115"/>
                </a:cxn>
                <a:cxn ang="0">
                  <a:pos x="67" y="118"/>
                </a:cxn>
                <a:cxn ang="0">
                  <a:pos x="76" y="117"/>
                </a:cxn>
                <a:cxn ang="0">
                  <a:pos x="83" y="113"/>
                </a:cxn>
                <a:cxn ang="0">
                  <a:pos x="93" y="112"/>
                </a:cxn>
                <a:cxn ang="0">
                  <a:pos x="104" y="103"/>
                </a:cxn>
                <a:cxn ang="0">
                  <a:pos x="100" y="43"/>
                </a:cxn>
                <a:cxn ang="0">
                  <a:pos x="99" y="46"/>
                </a:cxn>
                <a:cxn ang="0">
                  <a:pos x="98" y="47"/>
                </a:cxn>
                <a:cxn ang="0">
                  <a:pos x="95" y="59"/>
                </a:cxn>
                <a:cxn ang="0">
                  <a:pos x="96" y="56"/>
                </a:cxn>
              </a:cxnLst>
              <a:rect l="0" t="0" r="r" b="b"/>
              <a:pathLst>
                <a:path w="105" h="118">
                  <a:moveTo>
                    <a:pt x="98" y="76"/>
                  </a:moveTo>
                  <a:cubicBezTo>
                    <a:pt x="98" y="76"/>
                    <a:pt x="98" y="76"/>
                    <a:pt x="98" y="75"/>
                  </a:cubicBezTo>
                  <a:cubicBezTo>
                    <a:pt x="98" y="75"/>
                    <a:pt x="99" y="75"/>
                    <a:pt x="99" y="75"/>
                  </a:cubicBezTo>
                  <a:cubicBezTo>
                    <a:pt x="99" y="75"/>
                    <a:pt x="99" y="75"/>
                    <a:pt x="99" y="75"/>
                  </a:cubicBezTo>
                  <a:cubicBezTo>
                    <a:pt x="99" y="75"/>
                    <a:pt x="99" y="75"/>
                    <a:pt x="99" y="74"/>
                  </a:cubicBezTo>
                  <a:cubicBezTo>
                    <a:pt x="100" y="74"/>
                    <a:pt x="100" y="74"/>
                    <a:pt x="100" y="73"/>
                  </a:cubicBezTo>
                  <a:cubicBezTo>
                    <a:pt x="100" y="74"/>
                    <a:pt x="100" y="75"/>
                    <a:pt x="99" y="76"/>
                  </a:cubicBezTo>
                  <a:cubicBezTo>
                    <a:pt x="99" y="76"/>
                    <a:pt x="99" y="76"/>
                    <a:pt x="98" y="76"/>
                  </a:cubicBezTo>
                  <a:cubicBezTo>
                    <a:pt x="98" y="77"/>
                    <a:pt x="98" y="77"/>
                    <a:pt x="97" y="77"/>
                  </a:cubicBezTo>
                  <a:cubicBezTo>
                    <a:pt x="97" y="77"/>
                    <a:pt x="97" y="76"/>
                    <a:pt x="98" y="76"/>
                  </a:cubicBezTo>
                  <a:close/>
                  <a:moveTo>
                    <a:pt x="104" y="103"/>
                  </a:moveTo>
                  <a:cubicBezTo>
                    <a:pt x="104" y="103"/>
                    <a:pt x="104" y="103"/>
                    <a:pt x="104" y="103"/>
                  </a:cubicBezTo>
                  <a:cubicBezTo>
                    <a:pt x="104" y="103"/>
                    <a:pt x="104" y="103"/>
                    <a:pt x="104" y="103"/>
                  </a:cubicBezTo>
                  <a:cubicBezTo>
                    <a:pt x="103" y="103"/>
                    <a:pt x="103" y="102"/>
                    <a:pt x="103" y="102"/>
                  </a:cubicBezTo>
                  <a:cubicBezTo>
                    <a:pt x="103" y="102"/>
                    <a:pt x="102" y="101"/>
                    <a:pt x="103" y="102"/>
                  </a:cubicBezTo>
                  <a:cubicBezTo>
                    <a:pt x="103" y="102"/>
                    <a:pt x="102" y="102"/>
                    <a:pt x="102" y="102"/>
                  </a:cubicBezTo>
                  <a:cubicBezTo>
                    <a:pt x="101" y="102"/>
                    <a:pt x="102" y="101"/>
                    <a:pt x="102" y="101"/>
                  </a:cubicBezTo>
                  <a:cubicBezTo>
                    <a:pt x="102" y="101"/>
                    <a:pt x="101" y="101"/>
                    <a:pt x="101" y="101"/>
                  </a:cubicBezTo>
                  <a:cubicBezTo>
                    <a:pt x="100" y="100"/>
                    <a:pt x="100" y="101"/>
                    <a:pt x="100" y="102"/>
                  </a:cubicBezTo>
                  <a:cubicBezTo>
                    <a:pt x="100" y="101"/>
                    <a:pt x="100" y="100"/>
                    <a:pt x="99" y="99"/>
                  </a:cubicBezTo>
                  <a:cubicBezTo>
                    <a:pt x="99" y="99"/>
                    <a:pt x="98" y="99"/>
                    <a:pt x="98" y="99"/>
                  </a:cubicBezTo>
                  <a:cubicBezTo>
                    <a:pt x="98" y="99"/>
                    <a:pt x="98" y="100"/>
                    <a:pt x="97" y="100"/>
                  </a:cubicBezTo>
                  <a:cubicBezTo>
                    <a:pt x="98" y="99"/>
                    <a:pt x="97" y="99"/>
                    <a:pt x="98" y="98"/>
                  </a:cubicBezTo>
                  <a:cubicBezTo>
                    <a:pt x="98" y="98"/>
                    <a:pt x="98" y="98"/>
                    <a:pt x="98" y="98"/>
                  </a:cubicBezTo>
                  <a:cubicBezTo>
                    <a:pt x="99" y="98"/>
                    <a:pt x="98" y="96"/>
                    <a:pt x="98" y="96"/>
                  </a:cubicBezTo>
                  <a:cubicBezTo>
                    <a:pt x="98" y="95"/>
                    <a:pt x="98" y="94"/>
                    <a:pt x="97" y="93"/>
                  </a:cubicBezTo>
                  <a:cubicBezTo>
                    <a:pt x="97" y="93"/>
                    <a:pt x="97" y="93"/>
                    <a:pt x="97" y="93"/>
                  </a:cubicBezTo>
                  <a:cubicBezTo>
                    <a:pt x="96" y="93"/>
                    <a:pt x="96" y="93"/>
                    <a:pt x="97" y="93"/>
                  </a:cubicBezTo>
                  <a:cubicBezTo>
                    <a:pt x="97" y="92"/>
                    <a:pt x="97" y="91"/>
                    <a:pt x="97" y="90"/>
                  </a:cubicBezTo>
                  <a:cubicBezTo>
                    <a:pt x="97" y="90"/>
                    <a:pt x="97" y="89"/>
                    <a:pt x="97" y="89"/>
                  </a:cubicBezTo>
                  <a:cubicBezTo>
                    <a:pt x="96" y="89"/>
                    <a:pt x="96" y="90"/>
                    <a:pt x="96" y="89"/>
                  </a:cubicBezTo>
                  <a:cubicBezTo>
                    <a:pt x="96" y="89"/>
                    <a:pt x="96" y="88"/>
                    <a:pt x="96" y="88"/>
                  </a:cubicBezTo>
                  <a:cubicBezTo>
                    <a:pt x="96" y="87"/>
                    <a:pt x="95" y="87"/>
                    <a:pt x="95" y="87"/>
                  </a:cubicBezTo>
                  <a:cubicBezTo>
                    <a:pt x="94" y="87"/>
                    <a:pt x="95" y="86"/>
                    <a:pt x="95" y="87"/>
                  </a:cubicBezTo>
                  <a:cubicBezTo>
                    <a:pt x="96" y="87"/>
                    <a:pt x="96" y="87"/>
                    <a:pt x="96" y="87"/>
                  </a:cubicBezTo>
                  <a:cubicBezTo>
                    <a:pt x="96" y="87"/>
                    <a:pt x="96" y="86"/>
                    <a:pt x="95" y="85"/>
                  </a:cubicBezTo>
                  <a:cubicBezTo>
                    <a:pt x="94" y="85"/>
                    <a:pt x="95" y="85"/>
                    <a:pt x="94" y="84"/>
                  </a:cubicBezTo>
                  <a:cubicBezTo>
                    <a:pt x="94" y="83"/>
                    <a:pt x="94" y="83"/>
                    <a:pt x="94" y="82"/>
                  </a:cubicBezTo>
                  <a:cubicBezTo>
                    <a:pt x="94" y="81"/>
                    <a:pt x="94" y="81"/>
                    <a:pt x="94" y="80"/>
                  </a:cubicBezTo>
                  <a:cubicBezTo>
                    <a:pt x="94" y="81"/>
                    <a:pt x="95" y="79"/>
                    <a:pt x="95" y="79"/>
                  </a:cubicBezTo>
                  <a:cubicBezTo>
                    <a:pt x="95" y="79"/>
                    <a:pt x="95" y="78"/>
                    <a:pt x="95" y="78"/>
                  </a:cubicBezTo>
                  <a:cubicBezTo>
                    <a:pt x="96" y="77"/>
                    <a:pt x="95" y="77"/>
                    <a:pt x="95" y="77"/>
                  </a:cubicBezTo>
                  <a:cubicBezTo>
                    <a:pt x="95" y="76"/>
                    <a:pt x="95" y="76"/>
                    <a:pt x="95" y="75"/>
                  </a:cubicBezTo>
                  <a:cubicBezTo>
                    <a:pt x="95" y="75"/>
                    <a:pt x="95" y="75"/>
                    <a:pt x="95" y="75"/>
                  </a:cubicBezTo>
                  <a:cubicBezTo>
                    <a:pt x="95" y="74"/>
                    <a:pt x="94" y="75"/>
                    <a:pt x="94" y="75"/>
                  </a:cubicBezTo>
                  <a:cubicBezTo>
                    <a:pt x="94" y="74"/>
                    <a:pt x="93" y="72"/>
                    <a:pt x="94" y="71"/>
                  </a:cubicBezTo>
                  <a:cubicBezTo>
                    <a:pt x="95" y="70"/>
                    <a:pt x="95" y="70"/>
                    <a:pt x="95" y="70"/>
                  </a:cubicBezTo>
                  <a:cubicBezTo>
                    <a:pt x="95" y="69"/>
                    <a:pt x="95" y="68"/>
                    <a:pt x="96" y="68"/>
                  </a:cubicBezTo>
                  <a:cubicBezTo>
                    <a:pt x="96" y="68"/>
                    <a:pt x="96" y="68"/>
                    <a:pt x="96" y="68"/>
                  </a:cubicBezTo>
                  <a:cubicBezTo>
                    <a:pt x="96" y="68"/>
                    <a:pt x="96" y="68"/>
                    <a:pt x="97" y="67"/>
                  </a:cubicBezTo>
                  <a:cubicBezTo>
                    <a:pt x="97" y="67"/>
                    <a:pt x="97" y="66"/>
                    <a:pt x="96" y="66"/>
                  </a:cubicBezTo>
                  <a:cubicBezTo>
                    <a:pt x="96" y="65"/>
                    <a:pt x="96" y="65"/>
                    <a:pt x="95" y="64"/>
                  </a:cubicBezTo>
                  <a:cubicBezTo>
                    <a:pt x="95" y="64"/>
                    <a:pt x="94" y="64"/>
                    <a:pt x="94" y="65"/>
                  </a:cubicBezTo>
                  <a:cubicBezTo>
                    <a:pt x="94" y="64"/>
                    <a:pt x="94" y="63"/>
                    <a:pt x="94" y="63"/>
                  </a:cubicBezTo>
                  <a:cubicBezTo>
                    <a:pt x="94" y="63"/>
                    <a:pt x="94" y="63"/>
                    <a:pt x="94" y="63"/>
                  </a:cubicBezTo>
                  <a:cubicBezTo>
                    <a:pt x="93" y="62"/>
                    <a:pt x="92" y="61"/>
                    <a:pt x="92" y="61"/>
                  </a:cubicBezTo>
                  <a:cubicBezTo>
                    <a:pt x="91" y="60"/>
                    <a:pt x="90" y="60"/>
                    <a:pt x="90" y="59"/>
                  </a:cubicBezTo>
                  <a:cubicBezTo>
                    <a:pt x="90" y="58"/>
                    <a:pt x="90" y="57"/>
                    <a:pt x="90" y="57"/>
                  </a:cubicBezTo>
                  <a:cubicBezTo>
                    <a:pt x="89" y="56"/>
                    <a:pt x="89" y="55"/>
                    <a:pt x="90" y="54"/>
                  </a:cubicBezTo>
                  <a:cubicBezTo>
                    <a:pt x="90" y="53"/>
                    <a:pt x="90" y="52"/>
                    <a:pt x="91" y="51"/>
                  </a:cubicBezTo>
                  <a:cubicBezTo>
                    <a:pt x="91" y="50"/>
                    <a:pt x="91" y="49"/>
                    <a:pt x="92" y="49"/>
                  </a:cubicBezTo>
                  <a:cubicBezTo>
                    <a:pt x="92" y="48"/>
                    <a:pt x="93" y="46"/>
                    <a:pt x="92" y="47"/>
                  </a:cubicBezTo>
                  <a:cubicBezTo>
                    <a:pt x="92" y="47"/>
                    <a:pt x="93" y="45"/>
                    <a:pt x="93" y="46"/>
                  </a:cubicBezTo>
                  <a:cubicBezTo>
                    <a:pt x="93" y="45"/>
                    <a:pt x="92" y="45"/>
                    <a:pt x="93" y="44"/>
                  </a:cubicBezTo>
                  <a:cubicBezTo>
                    <a:pt x="93" y="44"/>
                    <a:pt x="93" y="43"/>
                    <a:pt x="93" y="43"/>
                  </a:cubicBezTo>
                  <a:cubicBezTo>
                    <a:pt x="93" y="43"/>
                    <a:pt x="93" y="44"/>
                    <a:pt x="93" y="43"/>
                  </a:cubicBezTo>
                  <a:cubicBezTo>
                    <a:pt x="94" y="43"/>
                    <a:pt x="94" y="42"/>
                    <a:pt x="94" y="42"/>
                  </a:cubicBezTo>
                  <a:cubicBezTo>
                    <a:pt x="93" y="42"/>
                    <a:pt x="94" y="42"/>
                    <a:pt x="94" y="41"/>
                  </a:cubicBezTo>
                  <a:cubicBezTo>
                    <a:pt x="94" y="41"/>
                    <a:pt x="92" y="39"/>
                    <a:pt x="91" y="39"/>
                  </a:cubicBezTo>
                  <a:cubicBezTo>
                    <a:pt x="89" y="37"/>
                    <a:pt x="86" y="34"/>
                    <a:pt x="84" y="32"/>
                  </a:cubicBezTo>
                  <a:cubicBezTo>
                    <a:pt x="82" y="31"/>
                    <a:pt x="81" y="31"/>
                    <a:pt x="80" y="29"/>
                  </a:cubicBezTo>
                  <a:cubicBezTo>
                    <a:pt x="80" y="29"/>
                    <a:pt x="80" y="28"/>
                    <a:pt x="79" y="28"/>
                  </a:cubicBezTo>
                  <a:cubicBezTo>
                    <a:pt x="79" y="28"/>
                    <a:pt x="79" y="28"/>
                    <a:pt x="78" y="28"/>
                  </a:cubicBezTo>
                  <a:cubicBezTo>
                    <a:pt x="78" y="27"/>
                    <a:pt x="79" y="26"/>
                    <a:pt x="79" y="25"/>
                  </a:cubicBezTo>
                  <a:cubicBezTo>
                    <a:pt x="79" y="25"/>
                    <a:pt x="79" y="23"/>
                    <a:pt x="79" y="22"/>
                  </a:cubicBezTo>
                  <a:cubicBezTo>
                    <a:pt x="78" y="21"/>
                    <a:pt x="76" y="21"/>
                    <a:pt x="75" y="20"/>
                  </a:cubicBezTo>
                  <a:cubicBezTo>
                    <a:pt x="73" y="19"/>
                    <a:pt x="72" y="18"/>
                    <a:pt x="71" y="17"/>
                  </a:cubicBezTo>
                  <a:cubicBezTo>
                    <a:pt x="68" y="15"/>
                    <a:pt x="65" y="14"/>
                    <a:pt x="62" y="12"/>
                  </a:cubicBezTo>
                  <a:cubicBezTo>
                    <a:pt x="56" y="8"/>
                    <a:pt x="50" y="4"/>
                    <a:pt x="44" y="1"/>
                  </a:cubicBezTo>
                  <a:cubicBezTo>
                    <a:pt x="44" y="1"/>
                    <a:pt x="43" y="1"/>
                    <a:pt x="43" y="2"/>
                  </a:cubicBezTo>
                  <a:cubicBezTo>
                    <a:pt x="43" y="2"/>
                    <a:pt x="43" y="2"/>
                    <a:pt x="42" y="3"/>
                  </a:cubicBezTo>
                  <a:cubicBezTo>
                    <a:pt x="42" y="3"/>
                    <a:pt x="43" y="3"/>
                    <a:pt x="43" y="4"/>
                  </a:cubicBezTo>
                  <a:cubicBezTo>
                    <a:pt x="43" y="4"/>
                    <a:pt x="44" y="4"/>
                    <a:pt x="43" y="4"/>
                  </a:cubicBezTo>
                  <a:cubicBezTo>
                    <a:pt x="43" y="4"/>
                    <a:pt x="41" y="3"/>
                    <a:pt x="42" y="5"/>
                  </a:cubicBezTo>
                  <a:cubicBezTo>
                    <a:pt x="42" y="5"/>
                    <a:pt x="41" y="5"/>
                    <a:pt x="42" y="5"/>
                  </a:cubicBezTo>
                  <a:cubicBezTo>
                    <a:pt x="42" y="5"/>
                    <a:pt x="43" y="6"/>
                    <a:pt x="43" y="6"/>
                  </a:cubicBezTo>
                  <a:cubicBezTo>
                    <a:pt x="42" y="6"/>
                    <a:pt x="42" y="6"/>
                    <a:pt x="41" y="6"/>
                  </a:cubicBezTo>
                  <a:cubicBezTo>
                    <a:pt x="41" y="5"/>
                    <a:pt x="41" y="6"/>
                    <a:pt x="41" y="6"/>
                  </a:cubicBezTo>
                  <a:cubicBezTo>
                    <a:pt x="41" y="6"/>
                    <a:pt x="40" y="5"/>
                    <a:pt x="40" y="5"/>
                  </a:cubicBezTo>
                  <a:cubicBezTo>
                    <a:pt x="40" y="6"/>
                    <a:pt x="41" y="6"/>
                    <a:pt x="40" y="6"/>
                  </a:cubicBezTo>
                  <a:cubicBezTo>
                    <a:pt x="40" y="7"/>
                    <a:pt x="40" y="6"/>
                    <a:pt x="40" y="7"/>
                  </a:cubicBezTo>
                  <a:cubicBezTo>
                    <a:pt x="40" y="7"/>
                    <a:pt x="41" y="8"/>
                    <a:pt x="41" y="7"/>
                  </a:cubicBezTo>
                  <a:cubicBezTo>
                    <a:pt x="40" y="8"/>
                    <a:pt x="40" y="7"/>
                    <a:pt x="39" y="8"/>
                  </a:cubicBezTo>
                  <a:cubicBezTo>
                    <a:pt x="39" y="8"/>
                    <a:pt x="40" y="9"/>
                    <a:pt x="40" y="9"/>
                  </a:cubicBezTo>
                  <a:cubicBezTo>
                    <a:pt x="40" y="9"/>
                    <a:pt x="39" y="8"/>
                    <a:pt x="39" y="9"/>
                  </a:cubicBezTo>
                  <a:cubicBezTo>
                    <a:pt x="39" y="9"/>
                    <a:pt x="39" y="9"/>
                    <a:pt x="39" y="9"/>
                  </a:cubicBezTo>
                  <a:cubicBezTo>
                    <a:pt x="38" y="10"/>
                    <a:pt x="38" y="10"/>
                    <a:pt x="38" y="9"/>
                  </a:cubicBezTo>
                  <a:cubicBezTo>
                    <a:pt x="38" y="9"/>
                    <a:pt x="37" y="9"/>
                    <a:pt x="37" y="10"/>
                  </a:cubicBezTo>
                  <a:cubicBezTo>
                    <a:pt x="37" y="10"/>
                    <a:pt x="36" y="10"/>
                    <a:pt x="37" y="11"/>
                  </a:cubicBezTo>
                  <a:cubicBezTo>
                    <a:pt x="37" y="11"/>
                    <a:pt x="38" y="10"/>
                    <a:pt x="38" y="10"/>
                  </a:cubicBezTo>
                  <a:cubicBezTo>
                    <a:pt x="38" y="10"/>
                    <a:pt x="38" y="11"/>
                    <a:pt x="38" y="11"/>
                  </a:cubicBezTo>
                  <a:cubicBezTo>
                    <a:pt x="38" y="11"/>
                    <a:pt x="40" y="11"/>
                    <a:pt x="39" y="12"/>
                  </a:cubicBezTo>
                  <a:cubicBezTo>
                    <a:pt x="38" y="12"/>
                    <a:pt x="38" y="11"/>
                    <a:pt x="38" y="11"/>
                  </a:cubicBezTo>
                  <a:cubicBezTo>
                    <a:pt x="37" y="11"/>
                    <a:pt x="38" y="12"/>
                    <a:pt x="37" y="12"/>
                  </a:cubicBezTo>
                  <a:cubicBezTo>
                    <a:pt x="37" y="12"/>
                    <a:pt x="37" y="11"/>
                    <a:pt x="37" y="12"/>
                  </a:cubicBezTo>
                  <a:cubicBezTo>
                    <a:pt x="37" y="11"/>
                    <a:pt x="37" y="11"/>
                    <a:pt x="36" y="11"/>
                  </a:cubicBezTo>
                  <a:cubicBezTo>
                    <a:pt x="37" y="12"/>
                    <a:pt x="36" y="12"/>
                    <a:pt x="36" y="12"/>
                  </a:cubicBezTo>
                  <a:cubicBezTo>
                    <a:pt x="36" y="12"/>
                    <a:pt x="35" y="13"/>
                    <a:pt x="36" y="13"/>
                  </a:cubicBezTo>
                  <a:cubicBezTo>
                    <a:pt x="37" y="12"/>
                    <a:pt x="37" y="13"/>
                    <a:pt x="38" y="13"/>
                  </a:cubicBezTo>
                  <a:cubicBezTo>
                    <a:pt x="39" y="13"/>
                    <a:pt x="39" y="13"/>
                    <a:pt x="40" y="13"/>
                  </a:cubicBezTo>
                  <a:cubicBezTo>
                    <a:pt x="40" y="12"/>
                    <a:pt x="41" y="12"/>
                    <a:pt x="42" y="13"/>
                  </a:cubicBezTo>
                  <a:cubicBezTo>
                    <a:pt x="42" y="14"/>
                    <a:pt x="42" y="14"/>
                    <a:pt x="41" y="14"/>
                  </a:cubicBezTo>
                  <a:cubicBezTo>
                    <a:pt x="41" y="14"/>
                    <a:pt x="39" y="15"/>
                    <a:pt x="39" y="16"/>
                  </a:cubicBezTo>
                  <a:cubicBezTo>
                    <a:pt x="39" y="16"/>
                    <a:pt x="38" y="16"/>
                    <a:pt x="38" y="16"/>
                  </a:cubicBezTo>
                  <a:cubicBezTo>
                    <a:pt x="39" y="17"/>
                    <a:pt x="37" y="18"/>
                    <a:pt x="37" y="17"/>
                  </a:cubicBezTo>
                  <a:cubicBezTo>
                    <a:pt x="37" y="17"/>
                    <a:pt x="36" y="17"/>
                    <a:pt x="35" y="17"/>
                  </a:cubicBezTo>
                  <a:cubicBezTo>
                    <a:pt x="35" y="16"/>
                    <a:pt x="35" y="15"/>
                    <a:pt x="34" y="15"/>
                  </a:cubicBezTo>
                  <a:cubicBezTo>
                    <a:pt x="33" y="15"/>
                    <a:pt x="33" y="16"/>
                    <a:pt x="33" y="16"/>
                  </a:cubicBezTo>
                  <a:cubicBezTo>
                    <a:pt x="33" y="16"/>
                    <a:pt x="32" y="16"/>
                    <a:pt x="32" y="17"/>
                  </a:cubicBezTo>
                  <a:cubicBezTo>
                    <a:pt x="33" y="17"/>
                    <a:pt x="33" y="17"/>
                    <a:pt x="33" y="17"/>
                  </a:cubicBezTo>
                  <a:cubicBezTo>
                    <a:pt x="33" y="18"/>
                    <a:pt x="32" y="18"/>
                    <a:pt x="32" y="18"/>
                  </a:cubicBezTo>
                  <a:cubicBezTo>
                    <a:pt x="32" y="18"/>
                    <a:pt x="33" y="18"/>
                    <a:pt x="33" y="19"/>
                  </a:cubicBezTo>
                  <a:cubicBezTo>
                    <a:pt x="33" y="19"/>
                    <a:pt x="32" y="19"/>
                    <a:pt x="33" y="19"/>
                  </a:cubicBezTo>
                  <a:cubicBezTo>
                    <a:pt x="33" y="19"/>
                    <a:pt x="33" y="20"/>
                    <a:pt x="33" y="20"/>
                  </a:cubicBezTo>
                  <a:cubicBezTo>
                    <a:pt x="33" y="20"/>
                    <a:pt x="33" y="20"/>
                    <a:pt x="33" y="20"/>
                  </a:cubicBezTo>
                  <a:cubicBezTo>
                    <a:pt x="33" y="21"/>
                    <a:pt x="34" y="21"/>
                    <a:pt x="34" y="21"/>
                  </a:cubicBezTo>
                  <a:cubicBezTo>
                    <a:pt x="34" y="21"/>
                    <a:pt x="33" y="21"/>
                    <a:pt x="33" y="20"/>
                  </a:cubicBezTo>
                  <a:cubicBezTo>
                    <a:pt x="33" y="20"/>
                    <a:pt x="32" y="20"/>
                    <a:pt x="32" y="21"/>
                  </a:cubicBezTo>
                  <a:cubicBezTo>
                    <a:pt x="32" y="21"/>
                    <a:pt x="32" y="21"/>
                    <a:pt x="32" y="22"/>
                  </a:cubicBezTo>
                  <a:cubicBezTo>
                    <a:pt x="32" y="22"/>
                    <a:pt x="31" y="23"/>
                    <a:pt x="31" y="22"/>
                  </a:cubicBezTo>
                  <a:cubicBezTo>
                    <a:pt x="31" y="22"/>
                    <a:pt x="32" y="21"/>
                    <a:pt x="32" y="21"/>
                  </a:cubicBezTo>
                  <a:cubicBezTo>
                    <a:pt x="32" y="21"/>
                    <a:pt x="31" y="21"/>
                    <a:pt x="31" y="21"/>
                  </a:cubicBezTo>
                  <a:cubicBezTo>
                    <a:pt x="31" y="20"/>
                    <a:pt x="32" y="20"/>
                    <a:pt x="32" y="20"/>
                  </a:cubicBezTo>
                  <a:cubicBezTo>
                    <a:pt x="33" y="19"/>
                    <a:pt x="32" y="19"/>
                    <a:pt x="32" y="19"/>
                  </a:cubicBezTo>
                  <a:cubicBezTo>
                    <a:pt x="32" y="19"/>
                    <a:pt x="32" y="19"/>
                    <a:pt x="32" y="18"/>
                  </a:cubicBezTo>
                  <a:cubicBezTo>
                    <a:pt x="32" y="18"/>
                    <a:pt x="32" y="18"/>
                    <a:pt x="32" y="17"/>
                  </a:cubicBezTo>
                  <a:cubicBezTo>
                    <a:pt x="32" y="17"/>
                    <a:pt x="32" y="17"/>
                    <a:pt x="32" y="17"/>
                  </a:cubicBezTo>
                  <a:cubicBezTo>
                    <a:pt x="31" y="17"/>
                    <a:pt x="31" y="17"/>
                    <a:pt x="31" y="17"/>
                  </a:cubicBezTo>
                  <a:cubicBezTo>
                    <a:pt x="31" y="17"/>
                    <a:pt x="31" y="17"/>
                    <a:pt x="30" y="17"/>
                  </a:cubicBezTo>
                  <a:cubicBezTo>
                    <a:pt x="31" y="17"/>
                    <a:pt x="30" y="16"/>
                    <a:pt x="30" y="15"/>
                  </a:cubicBezTo>
                  <a:cubicBezTo>
                    <a:pt x="30" y="16"/>
                    <a:pt x="30" y="17"/>
                    <a:pt x="29" y="17"/>
                  </a:cubicBezTo>
                  <a:cubicBezTo>
                    <a:pt x="29" y="18"/>
                    <a:pt x="30" y="16"/>
                    <a:pt x="29" y="16"/>
                  </a:cubicBezTo>
                  <a:cubicBezTo>
                    <a:pt x="29" y="16"/>
                    <a:pt x="28" y="16"/>
                    <a:pt x="28" y="16"/>
                  </a:cubicBezTo>
                  <a:cubicBezTo>
                    <a:pt x="27" y="16"/>
                    <a:pt x="27" y="15"/>
                    <a:pt x="27" y="15"/>
                  </a:cubicBezTo>
                  <a:cubicBezTo>
                    <a:pt x="27" y="15"/>
                    <a:pt x="27" y="14"/>
                    <a:pt x="27" y="14"/>
                  </a:cubicBezTo>
                  <a:cubicBezTo>
                    <a:pt x="27" y="14"/>
                    <a:pt x="26" y="15"/>
                    <a:pt x="26" y="14"/>
                  </a:cubicBezTo>
                  <a:cubicBezTo>
                    <a:pt x="26" y="15"/>
                    <a:pt x="26" y="16"/>
                    <a:pt x="25" y="15"/>
                  </a:cubicBezTo>
                  <a:cubicBezTo>
                    <a:pt x="24" y="15"/>
                    <a:pt x="25" y="16"/>
                    <a:pt x="25" y="16"/>
                  </a:cubicBezTo>
                  <a:cubicBezTo>
                    <a:pt x="26" y="17"/>
                    <a:pt x="26" y="18"/>
                    <a:pt x="25" y="17"/>
                  </a:cubicBezTo>
                  <a:cubicBezTo>
                    <a:pt x="25" y="17"/>
                    <a:pt x="25" y="17"/>
                    <a:pt x="25" y="17"/>
                  </a:cubicBezTo>
                  <a:cubicBezTo>
                    <a:pt x="25" y="17"/>
                    <a:pt x="24" y="17"/>
                    <a:pt x="24" y="17"/>
                  </a:cubicBezTo>
                  <a:cubicBezTo>
                    <a:pt x="24" y="17"/>
                    <a:pt x="24" y="17"/>
                    <a:pt x="24" y="17"/>
                  </a:cubicBezTo>
                  <a:cubicBezTo>
                    <a:pt x="24" y="17"/>
                    <a:pt x="24" y="17"/>
                    <a:pt x="24" y="18"/>
                  </a:cubicBezTo>
                  <a:cubicBezTo>
                    <a:pt x="24" y="18"/>
                    <a:pt x="23" y="18"/>
                    <a:pt x="23" y="18"/>
                  </a:cubicBezTo>
                  <a:cubicBezTo>
                    <a:pt x="23" y="18"/>
                    <a:pt x="24" y="19"/>
                    <a:pt x="24" y="19"/>
                  </a:cubicBezTo>
                  <a:cubicBezTo>
                    <a:pt x="24" y="19"/>
                    <a:pt x="24" y="20"/>
                    <a:pt x="24" y="19"/>
                  </a:cubicBezTo>
                  <a:cubicBezTo>
                    <a:pt x="23" y="19"/>
                    <a:pt x="23" y="18"/>
                    <a:pt x="23" y="18"/>
                  </a:cubicBezTo>
                  <a:cubicBezTo>
                    <a:pt x="23" y="18"/>
                    <a:pt x="23" y="19"/>
                    <a:pt x="23" y="19"/>
                  </a:cubicBezTo>
                  <a:cubicBezTo>
                    <a:pt x="23" y="19"/>
                    <a:pt x="23" y="19"/>
                    <a:pt x="22" y="19"/>
                  </a:cubicBezTo>
                  <a:cubicBezTo>
                    <a:pt x="22" y="19"/>
                    <a:pt x="23" y="20"/>
                    <a:pt x="22" y="20"/>
                  </a:cubicBezTo>
                  <a:cubicBezTo>
                    <a:pt x="21" y="21"/>
                    <a:pt x="22" y="19"/>
                    <a:pt x="22" y="19"/>
                  </a:cubicBezTo>
                  <a:cubicBezTo>
                    <a:pt x="22" y="18"/>
                    <a:pt x="22" y="18"/>
                    <a:pt x="22" y="18"/>
                  </a:cubicBezTo>
                  <a:cubicBezTo>
                    <a:pt x="22" y="18"/>
                    <a:pt x="22" y="18"/>
                    <a:pt x="22" y="18"/>
                  </a:cubicBezTo>
                  <a:cubicBezTo>
                    <a:pt x="21" y="18"/>
                    <a:pt x="22" y="17"/>
                    <a:pt x="21" y="17"/>
                  </a:cubicBezTo>
                  <a:cubicBezTo>
                    <a:pt x="21" y="17"/>
                    <a:pt x="22" y="17"/>
                    <a:pt x="22" y="17"/>
                  </a:cubicBezTo>
                  <a:cubicBezTo>
                    <a:pt x="22" y="16"/>
                    <a:pt x="21" y="16"/>
                    <a:pt x="22" y="15"/>
                  </a:cubicBezTo>
                  <a:cubicBezTo>
                    <a:pt x="22" y="15"/>
                    <a:pt x="21" y="15"/>
                    <a:pt x="21" y="15"/>
                  </a:cubicBezTo>
                  <a:cubicBezTo>
                    <a:pt x="20" y="16"/>
                    <a:pt x="21" y="14"/>
                    <a:pt x="21" y="13"/>
                  </a:cubicBezTo>
                  <a:cubicBezTo>
                    <a:pt x="21" y="13"/>
                    <a:pt x="21" y="11"/>
                    <a:pt x="21" y="11"/>
                  </a:cubicBezTo>
                  <a:cubicBezTo>
                    <a:pt x="21" y="11"/>
                    <a:pt x="20" y="12"/>
                    <a:pt x="20" y="11"/>
                  </a:cubicBezTo>
                  <a:cubicBezTo>
                    <a:pt x="20" y="10"/>
                    <a:pt x="21" y="10"/>
                    <a:pt x="21" y="9"/>
                  </a:cubicBezTo>
                  <a:cubicBezTo>
                    <a:pt x="21" y="9"/>
                    <a:pt x="21" y="8"/>
                    <a:pt x="22" y="7"/>
                  </a:cubicBezTo>
                  <a:cubicBezTo>
                    <a:pt x="22" y="7"/>
                    <a:pt x="22" y="5"/>
                    <a:pt x="22" y="5"/>
                  </a:cubicBezTo>
                  <a:cubicBezTo>
                    <a:pt x="22" y="6"/>
                    <a:pt x="22" y="5"/>
                    <a:pt x="22" y="4"/>
                  </a:cubicBezTo>
                  <a:cubicBezTo>
                    <a:pt x="22" y="4"/>
                    <a:pt x="23" y="3"/>
                    <a:pt x="23" y="2"/>
                  </a:cubicBezTo>
                  <a:cubicBezTo>
                    <a:pt x="23" y="2"/>
                    <a:pt x="23" y="1"/>
                    <a:pt x="23" y="1"/>
                  </a:cubicBezTo>
                  <a:cubicBezTo>
                    <a:pt x="22" y="0"/>
                    <a:pt x="22" y="0"/>
                    <a:pt x="22" y="1"/>
                  </a:cubicBezTo>
                  <a:cubicBezTo>
                    <a:pt x="22" y="1"/>
                    <a:pt x="22" y="1"/>
                    <a:pt x="22" y="0"/>
                  </a:cubicBezTo>
                  <a:cubicBezTo>
                    <a:pt x="20" y="0"/>
                    <a:pt x="17" y="0"/>
                    <a:pt x="15" y="0"/>
                  </a:cubicBezTo>
                  <a:cubicBezTo>
                    <a:pt x="14" y="0"/>
                    <a:pt x="12" y="0"/>
                    <a:pt x="11" y="0"/>
                  </a:cubicBezTo>
                  <a:cubicBezTo>
                    <a:pt x="11" y="1"/>
                    <a:pt x="10" y="1"/>
                    <a:pt x="9" y="1"/>
                  </a:cubicBezTo>
                  <a:cubicBezTo>
                    <a:pt x="9" y="1"/>
                    <a:pt x="9" y="2"/>
                    <a:pt x="9" y="2"/>
                  </a:cubicBezTo>
                  <a:cubicBezTo>
                    <a:pt x="9" y="2"/>
                    <a:pt x="9" y="2"/>
                    <a:pt x="10" y="2"/>
                  </a:cubicBezTo>
                  <a:cubicBezTo>
                    <a:pt x="10" y="2"/>
                    <a:pt x="10" y="2"/>
                    <a:pt x="10" y="3"/>
                  </a:cubicBezTo>
                  <a:cubicBezTo>
                    <a:pt x="10" y="3"/>
                    <a:pt x="10" y="4"/>
                    <a:pt x="10" y="4"/>
                  </a:cubicBezTo>
                  <a:cubicBezTo>
                    <a:pt x="11" y="4"/>
                    <a:pt x="11" y="4"/>
                    <a:pt x="11" y="5"/>
                  </a:cubicBezTo>
                  <a:cubicBezTo>
                    <a:pt x="12" y="5"/>
                    <a:pt x="13" y="7"/>
                    <a:pt x="13" y="8"/>
                  </a:cubicBezTo>
                  <a:cubicBezTo>
                    <a:pt x="12" y="9"/>
                    <a:pt x="12" y="10"/>
                    <a:pt x="13" y="12"/>
                  </a:cubicBezTo>
                  <a:cubicBezTo>
                    <a:pt x="13" y="12"/>
                    <a:pt x="13" y="12"/>
                    <a:pt x="13" y="13"/>
                  </a:cubicBezTo>
                  <a:cubicBezTo>
                    <a:pt x="13" y="14"/>
                    <a:pt x="13" y="14"/>
                    <a:pt x="13" y="15"/>
                  </a:cubicBezTo>
                  <a:cubicBezTo>
                    <a:pt x="13" y="15"/>
                    <a:pt x="12" y="15"/>
                    <a:pt x="12" y="15"/>
                  </a:cubicBezTo>
                  <a:cubicBezTo>
                    <a:pt x="11" y="15"/>
                    <a:pt x="11" y="15"/>
                    <a:pt x="11" y="16"/>
                  </a:cubicBezTo>
                  <a:cubicBezTo>
                    <a:pt x="9" y="16"/>
                    <a:pt x="10" y="17"/>
                    <a:pt x="9" y="18"/>
                  </a:cubicBezTo>
                  <a:cubicBezTo>
                    <a:pt x="9" y="18"/>
                    <a:pt x="8" y="19"/>
                    <a:pt x="9" y="19"/>
                  </a:cubicBezTo>
                  <a:cubicBezTo>
                    <a:pt x="9" y="19"/>
                    <a:pt x="9" y="18"/>
                    <a:pt x="10" y="18"/>
                  </a:cubicBezTo>
                  <a:cubicBezTo>
                    <a:pt x="9" y="19"/>
                    <a:pt x="9" y="19"/>
                    <a:pt x="9" y="19"/>
                  </a:cubicBezTo>
                  <a:cubicBezTo>
                    <a:pt x="9" y="20"/>
                    <a:pt x="9" y="20"/>
                    <a:pt x="9" y="20"/>
                  </a:cubicBezTo>
                  <a:cubicBezTo>
                    <a:pt x="8" y="21"/>
                    <a:pt x="9" y="21"/>
                    <a:pt x="9" y="22"/>
                  </a:cubicBezTo>
                  <a:cubicBezTo>
                    <a:pt x="9" y="22"/>
                    <a:pt x="10" y="21"/>
                    <a:pt x="10" y="21"/>
                  </a:cubicBezTo>
                  <a:cubicBezTo>
                    <a:pt x="10" y="21"/>
                    <a:pt x="11" y="21"/>
                    <a:pt x="11" y="22"/>
                  </a:cubicBezTo>
                  <a:cubicBezTo>
                    <a:pt x="11" y="22"/>
                    <a:pt x="12" y="22"/>
                    <a:pt x="13" y="22"/>
                  </a:cubicBezTo>
                  <a:cubicBezTo>
                    <a:pt x="12" y="23"/>
                    <a:pt x="13" y="24"/>
                    <a:pt x="13" y="25"/>
                  </a:cubicBezTo>
                  <a:cubicBezTo>
                    <a:pt x="12" y="26"/>
                    <a:pt x="11" y="25"/>
                    <a:pt x="11" y="26"/>
                  </a:cubicBezTo>
                  <a:cubicBezTo>
                    <a:pt x="12" y="27"/>
                    <a:pt x="9" y="28"/>
                    <a:pt x="9" y="28"/>
                  </a:cubicBezTo>
                  <a:cubicBezTo>
                    <a:pt x="9" y="28"/>
                    <a:pt x="8" y="30"/>
                    <a:pt x="8" y="30"/>
                  </a:cubicBezTo>
                  <a:cubicBezTo>
                    <a:pt x="8" y="30"/>
                    <a:pt x="9" y="31"/>
                    <a:pt x="8" y="31"/>
                  </a:cubicBezTo>
                  <a:cubicBezTo>
                    <a:pt x="8" y="31"/>
                    <a:pt x="8" y="31"/>
                    <a:pt x="7" y="31"/>
                  </a:cubicBezTo>
                  <a:cubicBezTo>
                    <a:pt x="7" y="32"/>
                    <a:pt x="7" y="32"/>
                    <a:pt x="7" y="33"/>
                  </a:cubicBezTo>
                  <a:cubicBezTo>
                    <a:pt x="6" y="34"/>
                    <a:pt x="6" y="34"/>
                    <a:pt x="6" y="34"/>
                  </a:cubicBezTo>
                  <a:cubicBezTo>
                    <a:pt x="6" y="35"/>
                    <a:pt x="5" y="35"/>
                    <a:pt x="5" y="35"/>
                  </a:cubicBezTo>
                  <a:cubicBezTo>
                    <a:pt x="5" y="36"/>
                    <a:pt x="4" y="37"/>
                    <a:pt x="3" y="37"/>
                  </a:cubicBezTo>
                  <a:cubicBezTo>
                    <a:pt x="2" y="37"/>
                    <a:pt x="2" y="39"/>
                    <a:pt x="1" y="38"/>
                  </a:cubicBezTo>
                  <a:cubicBezTo>
                    <a:pt x="1" y="39"/>
                    <a:pt x="1" y="40"/>
                    <a:pt x="1" y="41"/>
                  </a:cubicBezTo>
                  <a:cubicBezTo>
                    <a:pt x="0" y="42"/>
                    <a:pt x="0" y="43"/>
                    <a:pt x="1" y="43"/>
                  </a:cubicBezTo>
                  <a:cubicBezTo>
                    <a:pt x="1" y="43"/>
                    <a:pt x="1" y="43"/>
                    <a:pt x="1" y="43"/>
                  </a:cubicBezTo>
                  <a:cubicBezTo>
                    <a:pt x="1" y="44"/>
                    <a:pt x="2" y="44"/>
                    <a:pt x="2" y="44"/>
                  </a:cubicBezTo>
                  <a:cubicBezTo>
                    <a:pt x="2" y="45"/>
                    <a:pt x="3" y="46"/>
                    <a:pt x="2" y="46"/>
                  </a:cubicBezTo>
                  <a:cubicBezTo>
                    <a:pt x="2" y="46"/>
                    <a:pt x="3" y="47"/>
                    <a:pt x="2" y="47"/>
                  </a:cubicBezTo>
                  <a:cubicBezTo>
                    <a:pt x="2" y="47"/>
                    <a:pt x="2" y="48"/>
                    <a:pt x="2" y="48"/>
                  </a:cubicBezTo>
                  <a:cubicBezTo>
                    <a:pt x="2" y="49"/>
                    <a:pt x="2" y="49"/>
                    <a:pt x="3" y="50"/>
                  </a:cubicBezTo>
                  <a:cubicBezTo>
                    <a:pt x="3" y="51"/>
                    <a:pt x="3" y="52"/>
                    <a:pt x="4" y="53"/>
                  </a:cubicBezTo>
                  <a:cubicBezTo>
                    <a:pt x="4" y="53"/>
                    <a:pt x="4" y="54"/>
                    <a:pt x="3" y="55"/>
                  </a:cubicBezTo>
                  <a:cubicBezTo>
                    <a:pt x="3" y="55"/>
                    <a:pt x="3" y="55"/>
                    <a:pt x="3" y="55"/>
                  </a:cubicBezTo>
                  <a:cubicBezTo>
                    <a:pt x="2" y="55"/>
                    <a:pt x="2" y="55"/>
                    <a:pt x="2" y="55"/>
                  </a:cubicBezTo>
                  <a:cubicBezTo>
                    <a:pt x="2" y="56"/>
                    <a:pt x="1" y="58"/>
                    <a:pt x="2" y="58"/>
                  </a:cubicBezTo>
                  <a:cubicBezTo>
                    <a:pt x="2" y="59"/>
                    <a:pt x="3" y="60"/>
                    <a:pt x="4" y="60"/>
                  </a:cubicBezTo>
                  <a:cubicBezTo>
                    <a:pt x="4" y="61"/>
                    <a:pt x="5" y="60"/>
                    <a:pt x="6" y="60"/>
                  </a:cubicBezTo>
                  <a:cubicBezTo>
                    <a:pt x="6" y="60"/>
                    <a:pt x="6" y="61"/>
                    <a:pt x="6" y="61"/>
                  </a:cubicBezTo>
                  <a:cubicBezTo>
                    <a:pt x="6" y="61"/>
                    <a:pt x="7" y="62"/>
                    <a:pt x="7" y="62"/>
                  </a:cubicBezTo>
                  <a:cubicBezTo>
                    <a:pt x="8" y="63"/>
                    <a:pt x="8" y="64"/>
                    <a:pt x="8" y="64"/>
                  </a:cubicBezTo>
                  <a:cubicBezTo>
                    <a:pt x="9" y="65"/>
                    <a:pt x="10" y="66"/>
                    <a:pt x="10" y="66"/>
                  </a:cubicBezTo>
                  <a:cubicBezTo>
                    <a:pt x="10" y="67"/>
                    <a:pt x="10" y="67"/>
                    <a:pt x="9" y="67"/>
                  </a:cubicBezTo>
                  <a:cubicBezTo>
                    <a:pt x="9" y="68"/>
                    <a:pt x="9" y="67"/>
                    <a:pt x="9" y="67"/>
                  </a:cubicBezTo>
                  <a:cubicBezTo>
                    <a:pt x="9" y="67"/>
                    <a:pt x="10" y="69"/>
                    <a:pt x="10" y="69"/>
                  </a:cubicBezTo>
                  <a:cubicBezTo>
                    <a:pt x="10" y="70"/>
                    <a:pt x="10" y="70"/>
                    <a:pt x="10" y="72"/>
                  </a:cubicBezTo>
                  <a:cubicBezTo>
                    <a:pt x="10" y="73"/>
                    <a:pt x="11" y="73"/>
                    <a:pt x="11" y="74"/>
                  </a:cubicBezTo>
                  <a:cubicBezTo>
                    <a:pt x="12" y="74"/>
                    <a:pt x="12" y="75"/>
                    <a:pt x="12" y="76"/>
                  </a:cubicBezTo>
                  <a:cubicBezTo>
                    <a:pt x="12" y="77"/>
                    <a:pt x="13" y="78"/>
                    <a:pt x="13" y="78"/>
                  </a:cubicBezTo>
                  <a:cubicBezTo>
                    <a:pt x="13" y="79"/>
                    <a:pt x="14" y="79"/>
                    <a:pt x="13" y="79"/>
                  </a:cubicBezTo>
                  <a:cubicBezTo>
                    <a:pt x="13" y="79"/>
                    <a:pt x="13" y="80"/>
                    <a:pt x="13" y="80"/>
                  </a:cubicBezTo>
                  <a:cubicBezTo>
                    <a:pt x="14" y="81"/>
                    <a:pt x="15" y="81"/>
                    <a:pt x="15" y="82"/>
                  </a:cubicBezTo>
                  <a:cubicBezTo>
                    <a:pt x="15" y="82"/>
                    <a:pt x="15" y="82"/>
                    <a:pt x="15" y="83"/>
                  </a:cubicBezTo>
                  <a:cubicBezTo>
                    <a:pt x="15" y="83"/>
                    <a:pt x="15" y="83"/>
                    <a:pt x="15" y="84"/>
                  </a:cubicBezTo>
                  <a:cubicBezTo>
                    <a:pt x="16" y="83"/>
                    <a:pt x="16" y="84"/>
                    <a:pt x="17" y="84"/>
                  </a:cubicBezTo>
                  <a:cubicBezTo>
                    <a:pt x="17" y="84"/>
                    <a:pt x="17" y="84"/>
                    <a:pt x="18" y="84"/>
                  </a:cubicBezTo>
                  <a:cubicBezTo>
                    <a:pt x="19" y="84"/>
                    <a:pt x="19" y="85"/>
                    <a:pt x="19" y="86"/>
                  </a:cubicBezTo>
                  <a:cubicBezTo>
                    <a:pt x="19" y="86"/>
                    <a:pt x="20" y="87"/>
                    <a:pt x="21" y="87"/>
                  </a:cubicBezTo>
                  <a:cubicBezTo>
                    <a:pt x="21" y="87"/>
                    <a:pt x="23" y="87"/>
                    <a:pt x="23" y="88"/>
                  </a:cubicBezTo>
                  <a:cubicBezTo>
                    <a:pt x="23" y="88"/>
                    <a:pt x="23" y="89"/>
                    <a:pt x="23" y="89"/>
                  </a:cubicBezTo>
                  <a:cubicBezTo>
                    <a:pt x="24" y="88"/>
                    <a:pt x="25" y="89"/>
                    <a:pt x="25" y="89"/>
                  </a:cubicBezTo>
                  <a:cubicBezTo>
                    <a:pt x="26" y="90"/>
                    <a:pt x="27" y="89"/>
                    <a:pt x="28" y="90"/>
                  </a:cubicBezTo>
                  <a:cubicBezTo>
                    <a:pt x="28" y="91"/>
                    <a:pt x="28" y="91"/>
                    <a:pt x="29" y="91"/>
                  </a:cubicBezTo>
                  <a:cubicBezTo>
                    <a:pt x="30" y="91"/>
                    <a:pt x="30" y="91"/>
                    <a:pt x="30" y="91"/>
                  </a:cubicBezTo>
                  <a:cubicBezTo>
                    <a:pt x="31" y="91"/>
                    <a:pt x="31" y="92"/>
                    <a:pt x="31" y="92"/>
                  </a:cubicBezTo>
                  <a:cubicBezTo>
                    <a:pt x="31" y="92"/>
                    <a:pt x="32" y="93"/>
                    <a:pt x="32" y="93"/>
                  </a:cubicBezTo>
                  <a:cubicBezTo>
                    <a:pt x="33" y="92"/>
                    <a:pt x="34" y="93"/>
                    <a:pt x="34" y="93"/>
                  </a:cubicBezTo>
                  <a:cubicBezTo>
                    <a:pt x="35" y="94"/>
                    <a:pt x="36" y="93"/>
                    <a:pt x="36" y="94"/>
                  </a:cubicBezTo>
                  <a:cubicBezTo>
                    <a:pt x="37" y="94"/>
                    <a:pt x="37" y="95"/>
                    <a:pt x="38" y="95"/>
                  </a:cubicBezTo>
                  <a:cubicBezTo>
                    <a:pt x="39" y="95"/>
                    <a:pt x="39" y="95"/>
                    <a:pt x="40" y="95"/>
                  </a:cubicBezTo>
                  <a:cubicBezTo>
                    <a:pt x="40" y="95"/>
                    <a:pt x="42" y="96"/>
                    <a:pt x="42" y="96"/>
                  </a:cubicBezTo>
                  <a:cubicBezTo>
                    <a:pt x="42" y="95"/>
                    <a:pt x="42" y="95"/>
                    <a:pt x="42" y="94"/>
                  </a:cubicBezTo>
                  <a:cubicBezTo>
                    <a:pt x="42" y="93"/>
                    <a:pt x="43" y="94"/>
                    <a:pt x="44" y="94"/>
                  </a:cubicBezTo>
                  <a:cubicBezTo>
                    <a:pt x="44" y="95"/>
                    <a:pt x="45" y="95"/>
                    <a:pt x="45" y="96"/>
                  </a:cubicBezTo>
                  <a:cubicBezTo>
                    <a:pt x="46" y="96"/>
                    <a:pt x="46" y="97"/>
                    <a:pt x="46" y="98"/>
                  </a:cubicBezTo>
                  <a:cubicBezTo>
                    <a:pt x="47" y="98"/>
                    <a:pt x="47" y="99"/>
                    <a:pt x="47" y="100"/>
                  </a:cubicBezTo>
                  <a:cubicBezTo>
                    <a:pt x="47" y="101"/>
                    <a:pt x="48" y="102"/>
                    <a:pt x="48" y="103"/>
                  </a:cubicBezTo>
                  <a:cubicBezTo>
                    <a:pt x="48" y="104"/>
                    <a:pt x="48" y="105"/>
                    <a:pt x="48" y="106"/>
                  </a:cubicBezTo>
                  <a:cubicBezTo>
                    <a:pt x="49" y="106"/>
                    <a:pt x="49" y="107"/>
                    <a:pt x="49" y="108"/>
                  </a:cubicBezTo>
                  <a:cubicBezTo>
                    <a:pt x="49" y="108"/>
                    <a:pt x="49" y="109"/>
                    <a:pt x="48" y="109"/>
                  </a:cubicBezTo>
                  <a:cubicBezTo>
                    <a:pt x="48" y="110"/>
                    <a:pt x="48" y="110"/>
                    <a:pt x="48" y="110"/>
                  </a:cubicBezTo>
                  <a:cubicBezTo>
                    <a:pt x="48" y="111"/>
                    <a:pt x="48" y="112"/>
                    <a:pt x="49" y="112"/>
                  </a:cubicBezTo>
                  <a:cubicBezTo>
                    <a:pt x="49" y="112"/>
                    <a:pt x="49" y="113"/>
                    <a:pt x="49" y="113"/>
                  </a:cubicBezTo>
                  <a:cubicBezTo>
                    <a:pt x="49" y="114"/>
                    <a:pt x="49" y="114"/>
                    <a:pt x="50" y="114"/>
                  </a:cubicBezTo>
                  <a:cubicBezTo>
                    <a:pt x="50" y="114"/>
                    <a:pt x="50" y="114"/>
                    <a:pt x="50" y="114"/>
                  </a:cubicBezTo>
                  <a:cubicBezTo>
                    <a:pt x="50" y="114"/>
                    <a:pt x="51" y="114"/>
                    <a:pt x="51" y="115"/>
                  </a:cubicBezTo>
                  <a:cubicBezTo>
                    <a:pt x="51" y="115"/>
                    <a:pt x="51" y="115"/>
                    <a:pt x="51" y="116"/>
                  </a:cubicBezTo>
                  <a:cubicBezTo>
                    <a:pt x="51" y="116"/>
                    <a:pt x="51" y="116"/>
                    <a:pt x="51" y="116"/>
                  </a:cubicBezTo>
                  <a:cubicBezTo>
                    <a:pt x="52" y="117"/>
                    <a:pt x="53" y="116"/>
                    <a:pt x="54" y="116"/>
                  </a:cubicBezTo>
                  <a:cubicBezTo>
                    <a:pt x="54" y="116"/>
                    <a:pt x="55" y="116"/>
                    <a:pt x="55" y="117"/>
                  </a:cubicBezTo>
                  <a:cubicBezTo>
                    <a:pt x="56" y="117"/>
                    <a:pt x="56" y="117"/>
                    <a:pt x="56" y="117"/>
                  </a:cubicBezTo>
                  <a:cubicBezTo>
                    <a:pt x="56" y="117"/>
                    <a:pt x="57" y="117"/>
                    <a:pt x="57" y="117"/>
                  </a:cubicBezTo>
                  <a:cubicBezTo>
                    <a:pt x="58" y="117"/>
                    <a:pt x="59" y="115"/>
                    <a:pt x="60" y="115"/>
                  </a:cubicBezTo>
                  <a:cubicBezTo>
                    <a:pt x="61" y="115"/>
                    <a:pt x="61" y="116"/>
                    <a:pt x="61" y="116"/>
                  </a:cubicBezTo>
                  <a:cubicBezTo>
                    <a:pt x="62" y="116"/>
                    <a:pt x="63" y="116"/>
                    <a:pt x="63" y="117"/>
                  </a:cubicBezTo>
                  <a:cubicBezTo>
                    <a:pt x="63" y="117"/>
                    <a:pt x="63" y="118"/>
                    <a:pt x="64" y="118"/>
                  </a:cubicBezTo>
                  <a:cubicBezTo>
                    <a:pt x="65" y="118"/>
                    <a:pt x="65" y="118"/>
                    <a:pt x="66" y="118"/>
                  </a:cubicBezTo>
                  <a:cubicBezTo>
                    <a:pt x="66" y="118"/>
                    <a:pt x="66" y="118"/>
                    <a:pt x="66" y="118"/>
                  </a:cubicBezTo>
                  <a:cubicBezTo>
                    <a:pt x="67" y="118"/>
                    <a:pt x="67" y="118"/>
                    <a:pt x="67" y="118"/>
                  </a:cubicBezTo>
                  <a:cubicBezTo>
                    <a:pt x="68" y="118"/>
                    <a:pt x="68" y="118"/>
                    <a:pt x="69" y="117"/>
                  </a:cubicBezTo>
                  <a:cubicBezTo>
                    <a:pt x="69" y="117"/>
                    <a:pt x="69" y="116"/>
                    <a:pt x="70" y="117"/>
                  </a:cubicBezTo>
                  <a:cubicBezTo>
                    <a:pt x="71" y="117"/>
                    <a:pt x="71" y="116"/>
                    <a:pt x="72" y="117"/>
                  </a:cubicBezTo>
                  <a:cubicBezTo>
                    <a:pt x="72" y="117"/>
                    <a:pt x="72" y="118"/>
                    <a:pt x="73" y="118"/>
                  </a:cubicBezTo>
                  <a:cubicBezTo>
                    <a:pt x="73" y="118"/>
                    <a:pt x="74" y="118"/>
                    <a:pt x="75" y="118"/>
                  </a:cubicBezTo>
                  <a:cubicBezTo>
                    <a:pt x="75" y="118"/>
                    <a:pt x="76" y="118"/>
                    <a:pt x="76" y="117"/>
                  </a:cubicBezTo>
                  <a:cubicBezTo>
                    <a:pt x="76" y="117"/>
                    <a:pt x="77" y="117"/>
                    <a:pt x="77" y="117"/>
                  </a:cubicBezTo>
                  <a:cubicBezTo>
                    <a:pt x="78" y="117"/>
                    <a:pt x="77" y="117"/>
                    <a:pt x="78" y="117"/>
                  </a:cubicBezTo>
                  <a:cubicBezTo>
                    <a:pt x="78" y="116"/>
                    <a:pt x="79" y="116"/>
                    <a:pt x="79" y="116"/>
                  </a:cubicBezTo>
                  <a:cubicBezTo>
                    <a:pt x="79" y="115"/>
                    <a:pt x="79" y="114"/>
                    <a:pt x="79" y="114"/>
                  </a:cubicBezTo>
                  <a:cubicBezTo>
                    <a:pt x="80" y="113"/>
                    <a:pt x="81" y="113"/>
                    <a:pt x="82" y="113"/>
                  </a:cubicBezTo>
                  <a:cubicBezTo>
                    <a:pt x="82" y="113"/>
                    <a:pt x="83" y="113"/>
                    <a:pt x="83" y="113"/>
                  </a:cubicBezTo>
                  <a:cubicBezTo>
                    <a:pt x="84" y="114"/>
                    <a:pt x="85" y="115"/>
                    <a:pt x="86" y="114"/>
                  </a:cubicBezTo>
                  <a:cubicBezTo>
                    <a:pt x="86" y="114"/>
                    <a:pt x="87" y="113"/>
                    <a:pt x="87" y="113"/>
                  </a:cubicBezTo>
                  <a:cubicBezTo>
                    <a:pt x="88" y="113"/>
                    <a:pt x="88" y="113"/>
                    <a:pt x="88" y="113"/>
                  </a:cubicBezTo>
                  <a:cubicBezTo>
                    <a:pt x="89" y="113"/>
                    <a:pt x="89" y="112"/>
                    <a:pt x="89" y="112"/>
                  </a:cubicBezTo>
                  <a:cubicBezTo>
                    <a:pt x="90" y="112"/>
                    <a:pt x="90" y="112"/>
                    <a:pt x="91" y="112"/>
                  </a:cubicBezTo>
                  <a:cubicBezTo>
                    <a:pt x="92" y="112"/>
                    <a:pt x="92" y="112"/>
                    <a:pt x="93" y="112"/>
                  </a:cubicBezTo>
                  <a:cubicBezTo>
                    <a:pt x="94" y="112"/>
                    <a:pt x="94" y="111"/>
                    <a:pt x="95" y="111"/>
                  </a:cubicBezTo>
                  <a:cubicBezTo>
                    <a:pt x="96" y="110"/>
                    <a:pt x="96" y="110"/>
                    <a:pt x="97" y="109"/>
                  </a:cubicBezTo>
                  <a:cubicBezTo>
                    <a:pt x="98" y="109"/>
                    <a:pt x="100" y="108"/>
                    <a:pt x="101" y="107"/>
                  </a:cubicBezTo>
                  <a:cubicBezTo>
                    <a:pt x="102" y="107"/>
                    <a:pt x="102" y="106"/>
                    <a:pt x="103" y="106"/>
                  </a:cubicBezTo>
                  <a:cubicBezTo>
                    <a:pt x="103" y="105"/>
                    <a:pt x="104" y="105"/>
                    <a:pt x="104" y="104"/>
                  </a:cubicBezTo>
                  <a:cubicBezTo>
                    <a:pt x="104" y="104"/>
                    <a:pt x="104" y="103"/>
                    <a:pt x="104" y="103"/>
                  </a:cubicBezTo>
                  <a:cubicBezTo>
                    <a:pt x="105" y="103"/>
                    <a:pt x="104" y="102"/>
                    <a:pt x="104" y="103"/>
                  </a:cubicBezTo>
                  <a:close/>
                  <a:moveTo>
                    <a:pt x="99" y="49"/>
                  </a:moveTo>
                  <a:cubicBezTo>
                    <a:pt x="99" y="49"/>
                    <a:pt x="99" y="49"/>
                    <a:pt x="99" y="49"/>
                  </a:cubicBezTo>
                  <a:cubicBezTo>
                    <a:pt x="99" y="49"/>
                    <a:pt x="100" y="47"/>
                    <a:pt x="100" y="45"/>
                  </a:cubicBezTo>
                  <a:cubicBezTo>
                    <a:pt x="100" y="46"/>
                    <a:pt x="100" y="45"/>
                    <a:pt x="100" y="44"/>
                  </a:cubicBezTo>
                  <a:cubicBezTo>
                    <a:pt x="100" y="44"/>
                    <a:pt x="100" y="44"/>
                    <a:pt x="100" y="43"/>
                  </a:cubicBezTo>
                  <a:cubicBezTo>
                    <a:pt x="100" y="43"/>
                    <a:pt x="100" y="44"/>
                    <a:pt x="100" y="44"/>
                  </a:cubicBezTo>
                  <a:cubicBezTo>
                    <a:pt x="99" y="44"/>
                    <a:pt x="98" y="44"/>
                    <a:pt x="98" y="43"/>
                  </a:cubicBezTo>
                  <a:cubicBezTo>
                    <a:pt x="98" y="43"/>
                    <a:pt x="98" y="44"/>
                    <a:pt x="98" y="44"/>
                  </a:cubicBezTo>
                  <a:cubicBezTo>
                    <a:pt x="98" y="44"/>
                    <a:pt x="99" y="45"/>
                    <a:pt x="99" y="45"/>
                  </a:cubicBezTo>
                  <a:cubicBezTo>
                    <a:pt x="99" y="45"/>
                    <a:pt x="98" y="45"/>
                    <a:pt x="98" y="46"/>
                  </a:cubicBezTo>
                  <a:cubicBezTo>
                    <a:pt x="99" y="46"/>
                    <a:pt x="99" y="46"/>
                    <a:pt x="99" y="46"/>
                  </a:cubicBezTo>
                  <a:cubicBezTo>
                    <a:pt x="99" y="47"/>
                    <a:pt x="98" y="46"/>
                    <a:pt x="98" y="46"/>
                  </a:cubicBezTo>
                  <a:cubicBezTo>
                    <a:pt x="98" y="47"/>
                    <a:pt x="99" y="47"/>
                    <a:pt x="99" y="47"/>
                  </a:cubicBezTo>
                  <a:cubicBezTo>
                    <a:pt x="99" y="47"/>
                    <a:pt x="98" y="47"/>
                    <a:pt x="98" y="47"/>
                  </a:cubicBezTo>
                  <a:cubicBezTo>
                    <a:pt x="98" y="47"/>
                    <a:pt x="99" y="47"/>
                    <a:pt x="99" y="47"/>
                  </a:cubicBezTo>
                  <a:cubicBezTo>
                    <a:pt x="99" y="47"/>
                    <a:pt x="98" y="47"/>
                    <a:pt x="98" y="47"/>
                  </a:cubicBezTo>
                  <a:cubicBezTo>
                    <a:pt x="98" y="47"/>
                    <a:pt x="98" y="47"/>
                    <a:pt x="98" y="47"/>
                  </a:cubicBezTo>
                  <a:cubicBezTo>
                    <a:pt x="98" y="48"/>
                    <a:pt x="98" y="48"/>
                    <a:pt x="98" y="48"/>
                  </a:cubicBezTo>
                  <a:cubicBezTo>
                    <a:pt x="98" y="48"/>
                    <a:pt x="97" y="49"/>
                    <a:pt x="99" y="49"/>
                  </a:cubicBezTo>
                  <a:close/>
                  <a:moveTo>
                    <a:pt x="93" y="58"/>
                  </a:moveTo>
                  <a:cubicBezTo>
                    <a:pt x="93" y="58"/>
                    <a:pt x="94" y="59"/>
                    <a:pt x="94" y="59"/>
                  </a:cubicBezTo>
                  <a:cubicBezTo>
                    <a:pt x="94" y="58"/>
                    <a:pt x="94" y="58"/>
                    <a:pt x="94" y="58"/>
                  </a:cubicBezTo>
                  <a:cubicBezTo>
                    <a:pt x="95" y="58"/>
                    <a:pt x="95" y="59"/>
                    <a:pt x="95" y="59"/>
                  </a:cubicBezTo>
                  <a:cubicBezTo>
                    <a:pt x="95" y="59"/>
                    <a:pt x="95" y="58"/>
                    <a:pt x="95" y="59"/>
                  </a:cubicBezTo>
                  <a:cubicBezTo>
                    <a:pt x="96" y="59"/>
                    <a:pt x="96" y="61"/>
                    <a:pt x="97" y="60"/>
                  </a:cubicBezTo>
                  <a:cubicBezTo>
                    <a:pt x="97" y="60"/>
                    <a:pt x="97" y="59"/>
                    <a:pt x="97" y="58"/>
                  </a:cubicBezTo>
                  <a:cubicBezTo>
                    <a:pt x="97" y="58"/>
                    <a:pt x="97" y="57"/>
                    <a:pt x="96" y="57"/>
                  </a:cubicBezTo>
                  <a:cubicBezTo>
                    <a:pt x="97" y="57"/>
                    <a:pt x="96" y="58"/>
                    <a:pt x="96" y="57"/>
                  </a:cubicBezTo>
                  <a:cubicBezTo>
                    <a:pt x="95" y="57"/>
                    <a:pt x="96" y="56"/>
                    <a:pt x="96" y="56"/>
                  </a:cubicBezTo>
                  <a:cubicBezTo>
                    <a:pt x="95" y="55"/>
                    <a:pt x="95" y="55"/>
                    <a:pt x="95" y="55"/>
                  </a:cubicBezTo>
                  <a:cubicBezTo>
                    <a:pt x="95" y="54"/>
                    <a:pt x="95" y="53"/>
                    <a:pt x="95" y="53"/>
                  </a:cubicBezTo>
                  <a:cubicBezTo>
                    <a:pt x="95" y="52"/>
                    <a:pt x="94" y="52"/>
                    <a:pt x="94" y="53"/>
                  </a:cubicBezTo>
                  <a:cubicBezTo>
                    <a:pt x="94" y="54"/>
                    <a:pt x="93" y="54"/>
                    <a:pt x="93" y="55"/>
                  </a:cubicBezTo>
                  <a:cubicBezTo>
                    <a:pt x="94" y="56"/>
                    <a:pt x="93" y="57"/>
                    <a:pt x="93" y="5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79" name="Taiwan"/>
            <p:cNvSpPr>
              <a:spLocks noEditPoints="1"/>
            </p:cNvSpPr>
            <p:nvPr/>
          </p:nvSpPr>
          <p:spPr bwMode="auto">
            <a:xfrm>
              <a:off x="9891929" y="3657975"/>
              <a:ext cx="82997" cy="133995"/>
            </a:xfrm>
            <a:custGeom>
              <a:avLst/>
              <a:gdLst/>
              <a:ahLst/>
              <a:cxnLst>
                <a:cxn ang="0">
                  <a:pos x="22" y="36"/>
                </a:cxn>
                <a:cxn ang="0">
                  <a:pos x="22" y="36"/>
                </a:cxn>
                <a:cxn ang="0">
                  <a:pos x="22" y="36"/>
                </a:cxn>
                <a:cxn ang="0">
                  <a:pos x="10" y="31"/>
                </a:cxn>
                <a:cxn ang="0">
                  <a:pos x="9" y="30"/>
                </a:cxn>
                <a:cxn ang="0">
                  <a:pos x="9" y="30"/>
                </a:cxn>
                <a:cxn ang="0">
                  <a:pos x="10" y="31"/>
                </a:cxn>
                <a:cxn ang="0">
                  <a:pos x="19" y="2"/>
                </a:cxn>
                <a:cxn ang="0">
                  <a:pos x="17" y="2"/>
                </a:cxn>
                <a:cxn ang="0">
                  <a:pos x="15" y="1"/>
                </a:cxn>
                <a:cxn ang="0">
                  <a:pos x="14" y="2"/>
                </a:cxn>
                <a:cxn ang="0">
                  <a:pos x="15" y="2"/>
                </a:cxn>
                <a:cxn ang="0">
                  <a:pos x="12" y="2"/>
                </a:cxn>
                <a:cxn ang="0">
                  <a:pos x="11" y="3"/>
                </a:cxn>
                <a:cxn ang="0">
                  <a:pos x="11" y="5"/>
                </a:cxn>
                <a:cxn ang="0">
                  <a:pos x="10" y="7"/>
                </a:cxn>
                <a:cxn ang="0">
                  <a:pos x="10" y="7"/>
                </a:cxn>
                <a:cxn ang="0">
                  <a:pos x="9" y="7"/>
                </a:cxn>
                <a:cxn ang="0">
                  <a:pos x="8" y="11"/>
                </a:cxn>
                <a:cxn ang="0">
                  <a:pos x="7" y="14"/>
                </a:cxn>
                <a:cxn ang="0">
                  <a:pos x="7" y="15"/>
                </a:cxn>
                <a:cxn ang="0">
                  <a:pos x="6" y="19"/>
                </a:cxn>
                <a:cxn ang="0">
                  <a:pos x="6" y="22"/>
                </a:cxn>
                <a:cxn ang="0">
                  <a:pos x="6" y="24"/>
                </a:cxn>
                <a:cxn ang="0">
                  <a:pos x="6" y="24"/>
                </a:cxn>
                <a:cxn ang="0">
                  <a:pos x="6" y="25"/>
                </a:cxn>
                <a:cxn ang="0">
                  <a:pos x="7" y="25"/>
                </a:cxn>
                <a:cxn ang="0">
                  <a:pos x="7" y="26"/>
                </a:cxn>
                <a:cxn ang="0">
                  <a:pos x="8" y="28"/>
                </a:cxn>
                <a:cxn ang="0">
                  <a:pos x="9" y="30"/>
                </a:cxn>
                <a:cxn ang="0">
                  <a:pos x="9" y="30"/>
                </a:cxn>
                <a:cxn ang="0">
                  <a:pos x="13" y="33"/>
                </a:cxn>
                <a:cxn ang="0">
                  <a:pos x="14" y="35"/>
                </a:cxn>
                <a:cxn ang="0">
                  <a:pos x="15" y="37"/>
                </a:cxn>
                <a:cxn ang="0">
                  <a:pos x="15" y="37"/>
                </a:cxn>
                <a:cxn ang="0">
                  <a:pos x="16" y="37"/>
                </a:cxn>
                <a:cxn ang="0">
                  <a:pos x="16" y="36"/>
                </a:cxn>
                <a:cxn ang="0">
                  <a:pos x="15" y="33"/>
                </a:cxn>
                <a:cxn ang="0">
                  <a:pos x="16" y="29"/>
                </a:cxn>
                <a:cxn ang="0">
                  <a:pos x="17" y="28"/>
                </a:cxn>
                <a:cxn ang="0">
                  <a:pos x="18" y="26"/>
                </a:cxn>
                <a:cxn ang="0">
                  <a:pos x="19" y="24"/>
                </a:cxn>
                <a:cxn ang="0">
                  <a:pos x="19" y="23"/>
                </a:cxn>
                <a:cxn ang="0">
                  <a:pos x="19" y="20"/>
                </a:cxn>
                <a:cxn ang="0">
                  <a:pos x="19" y="17"/>
                </a:cxn>
                <a:cxn ang="0">
                  <a:pos x="19" y="15"/>
                </a:cxn>
                <a:cxn ang="0">
                  <a:pos x="19" y="13"/>
                </a:cxn>
                <a:cxn ang="0">
                  <a:pos x="20" y="11"/>
                </a:cxn>
                <a:cxn ang="0">
                  <a:pos x="20" y="10"/>
                </a:cxn>
                <a:cxn ang="0">
                  <a:pos x="20" y="9"/>
                </a:cxn>
                <a:cxn ang="0">
                  <a:pos x="20" y="8"/>
                </a:cxn>
                <a:cxn ang="0">
                  <a:pos x="19" y="5"/>
                </a:cxn>
                <a:cxn ang="0">
                  <a:pos x="20" y="4"/>
                </a:cxn>
                <a:cxn ang="0">
                  <a:pos x="20" y="3"/>
                </a:cxn>
                <a:cxn ang="0">
                  <a:pos x="19" y="2"/>
                </a:cxn>
                <a:cxn ang="0">
                  <a:pos x="0" y="19"/>
                </a:cxn>
                <a:cxn ang="0">
                  <a:pos x="0" y="20"/>
                </a:cxn>
                <a:cxn ang="0">
                  <a:pos x="1" y="19"/>
                </a:cxn>
                <a:cxn ang="0">
                  <a:pos x="0" y="19"/>
                </a:cxn>
              </a:cxnLst>
              <a:rect l="0" t="0" r="r" b="b"/>
              <a:pathLst>
                <a:path w="23" h="37">
                  <a:moveTo>
                    <a:pt x="22" y="36"/>
                  </a:moveTo>
                  <a:cubicBezTo>
                    <a:pt x="23" y="37"/>
                    <a:pt x="22" y="36"/>
                    <a:pt x="22" y="36"/>
                  </a:cubicBezTo>
                  <a:cubicBezTo>
                    <a:pt x="22" y="35"/>
                    <a:pt x="22" y="36"/>
                    <a:pt x="22" y="36"/>
                  </a:cubicBezTo>
                  <a:close/>
                  <a:moveTo>
                    <a:pt x="10" y="31"/>
                  </a:moveTo>
                  <a:cubicBezTo>
                    <a:pt x="10" y="30"/>
                    <a:pt x="9" y="30"/>
                    <a:pt x="9" y="30"/>
                  </a:cubicBezTo>
                  <a:cubicBezTo>
                    <a:pt x="9" y="30"/>
                    <a:pt x="9" y="30"/>
                    <a:pt x="9" y="30"/>
                  </a:cubicBezTo>
                  <a:cubicBezTo>
                    <a:pt x="9" y="30"/>
                    <a:pt x="10" y="30"/>
                    <a:pt x="10" y="31"/>
                  </a:cubicBezTo>
                  <a:close/>
                  <a:moveTo>
                    <a:pt x="19" y="2"/>
                  </a:moveTo>
                  <a:cubicBezTo>
                    <a:pt x="18" y="2"/>
                    <a:pt x="18" y="2"/>
                    <a:pt x="17" y="2"/>
                  </a:cubicBezTo>
                  <a:cubicBezTo>
                    <a:pt x="16" y="1"/>
                    <a:pt x="16" y="0"/>
                    <a:pt x="15" y="1"/>
                  </a:cubicBezTo>
                  <a:cubicBezTo>
                    <a:pt x="15" y="1"/>
                    <a:pt x="14" y="1"/>
                    <a:pt x="14" y="2"/>
                  </a:cubicBezTo>
                  <a:cubicBezTo>
                    <a:pt x="14" y="2"/>
                    <a:pt x="15" y="2"/>
                    <a:pt x="15" y="2"/>
                  </a:cubicBezTo>
                  <a:cubicBezTo>
                    <a:pt x="14" y="1"/>
                    <a:pt x="13" y="2"/>
                    <a:pt x="12" y="2"/>
                  </a:cubicBezTo>
                  <a:cubicBezTo>
                    <a:pt x="12" y="3"/>
                    <a:pt x="11" y="3"/>
                    <a:pt x="11" y="3"/>
                  </a:cubicBezTo>
                  <a:cubicBezTo>
                    <a:pt x="11" y="4"/>
                    <a:pt x="11" y="4"/>
                    <a:pt x="11" y="5"/>
                  </a:cubicBezTo>
                  <a:cubicBezTo>
                    <a:pt x="10" y="5"/>
                    <a:pt x="11" y="6"/>
                    <a:pt x="10" y="7"/>
                  </a:cubicBezTo>
                  <a:cubicBezTo>
                    <a:pt x="10" y="7"/>
                    <a:pt x="10" y="7"/>
                    <a:pt x="10" y="7"/>
                  </a:cubicBezTo>
                  <a:cubicBezTo>
                    <a:pt x="10" y="7"/>
                    <a:pt x="9" y="7"/>
                    <a:pt x="9" y="7"/>
                  </a:cubicBezTo>
                  <a:cubicBezTo>
                    <a:pt x="9" y="8"/>
                    <a:pt x="8" y="10"/>
                    <a:pt x="8" y="11"/>
                  </a:cubicBezTo>
                  <a:cubicBezTo>
                    <a:pt x="8" y="12"/>
                    <a:pt x="7" y="13"/>
                    <a:pt x="7" y="14"/>
                  </a:cubicBezTo>
                  <a:cubicBezTo>
                    <a:pt x="7" y="14"/>
                    <a:pt x="7" y="15"/>
                    <a:pt x="7" y="15"/>
                  </a:cubicBezTo>
                  <a:cubicBezTo>
                    <a:pt x="6" y="17"/>
                    <a:pt x="5" y="18"/>
                    <a:pt x="6" y="19"/>
                  </a:cubicBezTo>
                  <a:cubicBezTo>
                    <a:pt x="6" y="20"/>
                    <a:pt x="7" y="21"/>
                    <a:pt x="6" y="22"/>
                  </a:cubicBezTo>
                  <a:cubicBezTo>
                    <a:pt x="6" y="23"/>
                    <a:pt x="6" y="23"/>
                    <a:pt x="6" y="24"/>
                  </a:cubicBezTo>
                  <a:cubicBezTo>
                    <a:pt x="6" y="24"/>
                    <a:pt x="7" y="24"/>
                    <a:pt x="6" y="24"/>
                  </a:cubicBezTo>
                  <a:cubicBezTo>
                    <a:pt x="7" y="24"/>
                    <a:pt x="6" y="25"/>
                    <a:pt x="6" y="25"/>
                  </a:cubicBezTo>
                  <a:cubicBezTo>
                    <a:pt x="6" y="25"/>
                    <a:pt x="7" y="25"/>
                    <a:pt x="7" y="25"/>
                  </a:cubicBezTo>
                  <a:cubicBezTo>
                    <a:pt x="7" y="25"/>
                    <a:pt x="7" y="26"/>
                    <a:pt x="7" y="26"/>
                  </a:cubicBezTo>
                  <a:cubicBezTo>
                    <a:pt x="7" y="27"/>
                    <a:pt x="8" y="28"/>
                    <a:pt x="8" y="28"/>
                  </a:cubicBezTo>
                  <a:cubicBezTo>
                    <a:pt x="9" y="29"/>
                    <a:pt x="9" y="29"/>
                    <a:pt x="9" y="30"/>
                  </a:cubicBezTo>
                  <a:cubicBezTo>
                    <a:pt x="9" y="30"/>
                    <a:pt x="9" y="30"/>
                    <a:pt x="9" y="30"/>
                  </a:cubicBezTo>
                  <a:cubicBezTo>
                    <a:pt x="10" y="31"/>
                    <a:pt x="12" y="32"/>
                    <a:pt x="13" y="33"/>
                  </a:cubicBezTo>
                  <a:cubicBezTo>
                    <a:pt x="13" y="33"/>
                    <a:pt x="14" y="34"/>
                    <a:pt x="14" y="35"/>
                  </a:cubicBezTo>
                  <a:cubicBezTo>
                    <a:pt x="14" y="36"/>
                    <a:pt x="14" y="37"/>
                    <a:pt x="15" y="37"/>
                  </a:cubicBezTo>
                  <a:cubicBezTo>
                    <a:pt x="15" y="37"/>
                    <a:pt x="15" y="37"/>
                    <a:pt x="15" y="37"/>
                  </a:cubicBezTo>
                  <a:cubicBezTo>
                    <a:pt x="15" y="37"/>
                    <a:pt x="16" y="37"/>
                    <a:pt x="16" y="37"/>
                  </a:cubicBezTo>
                  <a:cubicBezTo>
                    <a:pt x="16" y="37"/>
                    <a:pt x="16" y="36"/>
                    <a:pt x="16" y="36"/>
                  </a:cubicBezTo>
                  <a:cubicBezTo>
                    <a:pt x="16" y="35"/>
                    <a:pt x="15" y="34"/>
                    <a:pt x="15" y="33"/>
                  </a:cubicBezTo>
                  <a:cubicBezTo>
                    <a:pt x="15" y="32"/>
                    <a:pt x="16" y="30"/>
                    <a:pt x="16" y="29"/>
                  </a:cubicBezTo>
                  <a:cubicBezTo>
                    <a:pt x="17" y="29"/>
                    <a:pt x="17" y="28"/>
                    <a:pt x="17" y="28"/>
                  </a:cubicBezTo>
                  <a:cubicBezTo>
                    <a:pt x="17" y="27"/>
                    <a:pt x="18" y="26"/>
                    <a:pt x="18" y="26"/>
                  </a:cubicBezTo>
                  <a:cubicBezTo>
                    <a:pt x="18" y="25"/>
                    <a:pt x="18" y="25"/>
                    <a:pt x="19" y="24"/>
                  </a:cubicBezTo>
                  <a:cubicBezTo>
                    <a:pt x="19" y="24"/>
                    <a:pt x="19" y="23"/>
                    <a:pt x="19" y="23"/>
                  </a:cubicBezTo>
                  <a:cubicBezTo>
                    <a:pt x="19" y="22"/>
                    <a:pt x="19" y="21"/>
                    <a:pt x="19" y="20"/>
                  </a:cubicBezTo>
                  <a:cubicBezTo>
                    <a:pt x="19" y="19"/>
                    <a:pt x="19" y="18"/>
                    <a:pt x="19" y="17"/>
                  </a:cubicBezTo>
                  <a:cubicBezTo>
                    <a:pt x="19" y="17"/>
                    <a:pt x="19" y="16"/>
                    <a:pt x="19" y="15"/>
                  </a:cubicBezTo>
                  <a:cubicBezTo>
                    <a:pt x="19" y="14"/>
                    <a:pt x="19" y="14"/>
                    <a:pt x="19" y="13"/>
                  </a:cubicBezTo>
                  <a:cubicBezTo>
                    <a:pt x="19" y="13"/>
                    <a:pt x="19" y="12"/>
                    <a:pt x="20" y="11"/>
                  </a:cubicBezTo>
                  <a:cubicBezTo>
                    <a:pt x="20" y="11"/>
                    <a:pt x="20" y="10"/>
                    <a:pt x="20" y="10"/>
                  </a:cubicBezTo>
                  <a:cubicBezTo>
                    <a:pt x="20" y="9"/>
                    <a:pt x="20" y="9"/>
                    <a:pt x="20" y="9"/>
                  </a:cubicBezTo>
                  <a:cubicBezTo>
                    <a:pt x="20" y="9"/>
                    <a:pt x="20" y="8"/>
                    <a:pt x="20" y="8"/>
                  </a:cubicBezTo>
                  <a:cubicBezTo>
                    <a:pt x="19" y="8"/>
                    <a:pt x="19" y="6"/>
                    <a:pt x="19" y="5"/>
                  </a:cubicBezTo>
                  <a:cubicBezTo>
                    <a:pt x="19" y="5"/>
                    <a:pt x="20" y="4"/>
                    <a:pt x="20" y="4"/>
                  </a:cubicBezTo>
                  <a:cubicBezTo>
                    <a:pt x="21" y="3"/>
                    <a:pt x="20" y="3"/>
                    <a:pt x="20" y="3"/>
                  </a:cubicBezTo>
                  <a:cubicBezTo>
                    <a:pt x="19" y="3"/>
                    <a:pt x="19" y="2"/>
                    <a:pt x="19" y="2"/>
                  </a:cubicBezTo>
                  <a:close/>
                  <a:moveTo>
                    <a:pt x="0" y="19"/>
                  </a:moveTo>
                  <a:cubicBezTo>
                    <a:pt x="0" y="19"/>
                    <a:pt x="1" y="20"/>
                    <a:pt x="0" y="20"/>
                  </a:cubicBezTo>
                  <a:cubicBezTo>
                    <a:pt x="1" y="20"/>
                    <a:pt x="1" y="19"/>
                    <a:pt x="1" y="19"/>
                  </a:cubicBezTo>
                  <a:cubicBezTo>
                    <a:pt x="1" y="19"/>
                    <a:pt x="0" y="18"/>
                    <a:pt x="0" y="1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0" name="Tahikistan"/>
            <p:cNvSpPr>
              <a:spLocks noEditPoints="1"/>
            </p:cNvSpPr>
            <p:nvPr/>
          </p:nvSpPr>
          <p:spPr bwMode="auto">
            <a:xfrm>
              <a:off x="8002999" y="3032998"/>
              <a:ext cx="273990" cy="176994"/>
            </a:xfrm>
            <a:custGeom>
              <a:avLst/>
              <a:gdLst/>
              <a:ahLst/>
              <a:cxnLst>
                <a:cxn ang="0">
                  <a:pos x="73" y="41"/>
                </a:cxn>
                <a:cxn ang="0">
                  <a:pos x="65" y="42"/>
                </a:cxn>
                <a:cxn ang="0">
                  <a:pos x="63" y="41"/>
                </a:cxn>
                <a:cxn ang="0">
                  <a:pos x="57" y="41"/>
                </a:cxn>
                <a:cxn ang="0">
                  <a:pos x="52" y="45"/>
                </a:cxn>
                <a:cxn ang="0">
                  <a:pos x="43" y="42"/>
                </a:cxn>
                <a:cxn ang="0">
                  <a:pos x="41" y="34"/>
                </a:cxn>
                <a:cxn ang="0">
                  <a:pos x="36" y="29"/>
                </a:cxn>
                <a:cxn ang="0">
                  <a:pos x="33" y="29"/>
                </a:cxn>
                <a:cxn ang="0">
                  <a:pos x="31" y="32"/>
                </a:cxn>
                <a:cxn ang="0">
                  <a:pos x="31" y="38"/>
                </a:cxn>
                <a:cxn ang="0">
                  <a:pos x="28" y="38"/>
                </a:cxn>
                <a:cxn ang="0">
                  <a:pos x="24" y="41"/>
                </a:cxn>
                <a:cxn ang="0">
                  <a:pos x="19" y="41"/>
                </a:cxn>
                <a:cxn ang="0">
                  <a:pos x="17" y="42"/>
                </a:cxn>
                <a:cxn ang="0">
                  <a:pos x="14" y="44"/>
                </a:cxn>
                <a:cxn ang="0">
                  <a:pos x="10" y="44"/>
                </a:cxn>
                <a:cxn ang="0">
                  <a:pos x="11" y="36"/>
                </a:cxn>
                <a:cxn ang="0">
                  <a:pos x="9" y="28"/>
                </a:cxn>
                <a:cxn ang="0">
                  <a:pos x="8" y="23"/>
                </a:cxn>
                <a:cxn ang="0">
                  <a:pos x="3" y="21"/>
                </a:cxn>
                <a:cxn ang="0">
                  <a:pos x="2" y="17"/>
                </a:cxn>
                <a:cxn ang="0">
                  <a:pos x="11" y="16"/>
                </a:cxn>
                <a:cxn ang="0">
                  <a:pos x="11" y="12"/>
                </a:cxn>
                <a:cxn ang="0">
                  <a:pos x="13" y="11"/>
                </a:cxn>
                <a:cxn ang="0">
                  <a:pos x="14" y="9"/>
                </a:cxn>
                <a:cxn ang="0">
                  <a:pos x="14" y="7"/>
                </a:cxn>
                <a:cxn ang="0">
                  <a:pos x="17" y="4"/>
                </a:cxn>
                <a:cxn ang="0">
                  <a:pos x="23" y="2"/>
                </a:cxn>
                <a:cxn ang="0">
                  <a:pos x="27" y="3"/>
                </a:cxn>
                <a:cxn ang="0">
                  <a:pos x="24" y="7"/>
                </a:cxn>
                <a:cxn ang="0">
                  <a:pos x="30" y="10"/>
                </a:cxn>
                <a:cxn ang="0">
                  <a:pos x="27" y="12"/>
                </a:cxn>
                <a:cxn ang="0">
                  <a:pos x="25" y="11"/>
                </a:cxn>
                <a:cxn ang="0">
                  <a:pos x="18" y="11"/>
                </a:cxn>
                <a:cxn ang="0">
                  <a:pos x="16" y="13"/>
                </a:cxn>
                <a:cxn ang="0">
                  <a:pos x="19" y="17"/>
                </a:cxn>
                <a:cxn ang="0">
                  <a:pos x="25" y="16"/>
                </a:cxn>
                <a:cxn ang="0">
                  <a:pos x="31" y="18"/>
                </a:cxn>
                <a:cxn ang="0">
                  <a:pos x="36" y="16"/>
                </a:cxn>
                <a:cxn ang="0">
                  <a:pos x="42" y="19"/>
                </a:cxn>
                <a:cxn ang="0">
                  <a:pos x="45" y="19"/>
                </a:cxn>
                <a:cxn ang="0">
                  <a:pos x="52" y="19"/>
                </a:cxn>
                <a:cxn ang="0">
                  <a:pos x="57" y="18"/>
                </a:cxn>
                <a:cxn ang="0">
                  <a:pos x="59" y="24"/>
                </a:cxn>
                <a:cxn ang="0">
                  <a:pos x="63" y="27"/>
                </a:cxn>
                <a:cxn ang="0">
                  <a:pos x="70" y="29"/>
                </a:cxn>
                <a:cxn ang="0">
                  <a:pos x="72" y="35"/>
                </a:cxn>
                <a:cxn ang="0">
                  <a:pos x="26" y="2"/>
                </a:cxn>
              </a:cxnLst>
              <a:rect l="0" t="0" r="r" b="b"/>
              <a:pathLst>
                <a:path w="76" h="49">
                  <a:moveTo>
                    <a:pt x="76" y="40"/>
                  </a:moveTo>
                  <a:cubicBezTo>
                    <a:pt x="76" y="40"/>
                    <a:pt x="75" y="41"/>
                    <a:pt x="75" y="41"/>
                  </a:cubicBezTo>
                  <a:cubicBezTo>
                    <a:pt x="76" y="41"/>
                    <a:pt x="75" y="41"/>
                    <a:pt x="74" y="42"/>
                  </a:cubicBezTo>
                  <a:cubicBezTo>
                    <a:pt x="74" y="42"/>
                    <a:pt x="74" y="42"/>
                    <a:pt x="73" y="41"/>
                  </a:cubicBezTo>
                  <a:cubicBezTo>
                    <a:pt x="73" y="41"/>
                    <a:pt x="72" y="41"/>
                    <a:pt x="71" y="40"/>
                  </a:cubicBezTo>
                  <a:cubicBezTo>
                    <a:pt x="69" y="40"/>
                    <a:pt x="69" y="40"/>
                    <a:pt x="67" y="40"/>
                  </a:cubicBezTo>
                  <a:cubicBezTo>
                    <a:pt x="67" y="40"/>
                    <a:pt x="68" y="41"/>
                    <a:pt x="67" y="41"/>
                  </a:cubicBezTo>
                  <a:cubicBezTo>
                    <a:pt x="66" y="41"/>
                    <a:pt x="65" y="41"/>
                    <a:pt x="65" y="42"/>
                  </a:cubicBezTo>
                  <a:cubicBezTo>
                    <a:pt x="64" y="42"/>
                    <a:pt x="64" y="42"/>
                    <a:pt x="64" y="42"/>
                  </a:cubicBezTo>
                  <a:cubicBezTo>
                    <a:pt x="64" y="42"/>
                    <a:pt x="63" y="42"/>
                    <a:pt x="63" y="42"/>
                  </a:cubicBezTo>
                  <a:cubicBezTo>
                    <a:pt x="63" y="42"/>
                    <a:pt x="62" y="42"/>
                    <a:pt x="62" y="42"/>
                  </a:cubicBezTo>
                  <a:cubicBezTo>
                    <a:pt x="62" y="41"/>
                    <a:pt x="63" y="41"/>
                    <a:pt x="63" y="41"/>
                  </a:cubicBezTo>
                  <a:cubicBezTo>
                    <a:pt x="64" y="40"/>
                    <a:pt x="63" y="40"/>
                    <a:pt x="62" y="40"/>
                  </a:cubicBezTo>
                  <a:cubicBezTo>
                    <a:pt x="61" y="40"/>
                    <a:pt x="59" y="39"/>
                    <a:pt x="58" y="40"/>
                  </a:cubicBezTo>
                  <a:cubicBezTo>
                    <a:pt x="58" y="40"/>
                    <a:pt x="57" y="40"/>
                    <a:pt x="57" y="41"/>
                  </a:cubicBezTo>
                  <a:cubicBezTo>
                    <a:pt x="57" y="41"/>
                    <a:pt x="57" y="41"/>
                    <a:pt x="57" y="41"/>
                  </a:cubicBezTo>
                  <a:cubicBezTo>
                    <a:pt x="56" y="41"/>
                    <a:pt x="56" y="42"/>
                    <a:pt x="56" y="42"/>
                  </a:cubicBezTo>
                  <a:cubicBezTo>
                    <a:pt x="55" y="42"/>
                    <a:pt x="55" y="42"/>
                    <a:pt x="54" y="43"/>
                  </a:cubicBezTo>
                  <a:cubicBezTo>
                    <a:pt x="54" y="43"/>
                    <a:pt x="54" y="44"/>
                    <a:pt x="54" y="44"/>
                  </a:cubicBezTo>
                  <a:cubicBezTo>
                    <a:pt x="54" y="45"/>
                    <a:pt x="53" y="45"/>
                    <a:pt x="52" y="45"/>
                  </a:cubicBezTo>
                  <a:cubicBezTo>
                    <a:pt x="51" y="45"/>
                    <a:pt x="51" y="45"/>
                    <a:pt x="50" y="46"/>
                  </a:cubicBezTo>
                  <a:cubicBezTo>
                    <a:pt x="49" y="46"/>
                    <a:pt x="48" y="48"/>
                    <a:pt x="47" y="48"/>
                  </a:cubicBezTo>
                  <a:cubicBezTo>
                    <a:pt x="45" y="49"/>
                    <a:pt x="44" y="47"/>
                    <a:pt x="44" y="46"/>
                  </a:cubicBezTo>
                  <a:cubicBezTo>
                    <a:pt x="43" y="45"/>
                    <a:pt x="42" y="43"/>
                    <a:pt x="43" y="42"/>
                  </a:cubicBezTo>
                  <a:cubicBezTo>
                    <a:pt x="43" y="41"/>
                    <a:pt x="42" y="41"/>
                    <a:pt x="42" y="40"/>
                  </a:cubicBezTo>
                  <a:cubicBezTo>
                    <a:pt x="43" y="39"/>
                    <a:pt x="42" y="38"/>
                    <a:pt x="42" y="38"/>
                  </a:cubicBezTo>
                  <a:cubicBezTo>
                    <a:pt x="42" y="37"/>
                    <a:pt x="42" y="36"/>
                    <a:pt x="42" y="36"/>
                  </a:cubicBezTo>
                  <a:cubicBezTo>
                    <a:pt x="43" y="35"/>
                    <a:pt x="42" y="34"/>
                    <a:pt x="41" y="34"/>
                  </a:cubicBezTo>
                  <a:cubicBezTo>
                    <a:pt x="41" y="34"/>
                    <a:pt x="39" y="35"/>
                    <a:pt x="39" y="34"/>
                  </a:cubicBezTo>
                  <a:cubicBezTo>
                    <a:pt x="39" y="33"/>
                    <a:pt x="40" y="31"/>
                    <a:pt x="39" y="31"/>
                  </a:cubicBezTo>
                  <a:cubicBezTo>
                    <a:pt x="38" y="30"/>
                    <a:pt x="37" y="30"/>
                    <a:pt x="37" y="30"/>
                  </a:cubicBezTo>
                  <a:cubicBezTo>
                    <a:pt x="36" y="29"/>
                    <a:pt x="36" y="29"/>
                    <a:pt x="36" y="29"/>
                  </a:cubicBezTo>
                  <a:cubicBezTo>
                    <a:pt x="35" y="29"/>
                    <a:pt x="35" y="28"/>
                    <a:pt x="35" y="29"/>
                  </a:cubicBezTo>
                  <a:cubicBezTo>
                    <a:pt x="35" y="29"/>
                    <a:pt x="35" y="29"/>
                    <a:pt x="35" y="29"/>
                  </a:cubicBezTo>
                  <a:cubicBezTo>
                    <a:pt x="35" y="29"/>
                    <a:pt x="34" y="29"/>
                    <a:pt x="34" y="29"/>
                  </a:cubicBezTo>
                  <a:cubicBezTo>
                    <a:pt x="34" y="29"/>
                    <a:pt x="33" y="29"/>
                    <a:pt x="33" y="29"/>
                  </a:cubicBezTo>
                  <a:cubicBezTo>
                    <a:pt x="33" y="29"/>
                    <a:pt x="33" y="30"/>
                    <a:pt x="33" y="30"/>
                  </a:cubicBezTo>
                  <a:cubicBezTo>
                    <a:pt x="33" y="30"/>
                    <a:pt x="32" y="30"/>
                    <a:pt x="32" y="30"/>
                  </a:cubicBezTo>
                  <a:cubicBezTo>
                    <a:pt x="32" y="30"/>
                    <a:pt x="32" y="30"/>
                    <a:pt x="32" y="30"/>
                  </a:cubicBezTo>
                  <a:cubicBezTo>
                    <a:pt x="32" y="31"/>
                    <a:pt x="32" y="32"/>
                    <a:pt x="31" y="32"/>
                  </a:cubicBezTo>
                  <a:cubicBezTo>
                    <a:pt x="31" y="33"/>
                    <a:pt x="30" y="33"/>
                    <a:pt x="30" y="34"/>
                  </a:cubicBezTo>
                  <a:cubicBezTo>
                    <a:pt x="30" y="35"/>
                    <a:pt x="30" y="34"/>
                    <a:pt x="29" y="35"/>
                  </a:cubicBezTo>
                  <a:cubicBezTo>
                    <a:pt x="29" y="35"/>
                    <a:pt x="30" y="36"/>
                    <a:pt x="30" y="36"/>
                  </a:cubicBezTo>
                  <a:cubicBezTo>
                    <a:pt x="31" y="36"/>
                    <a:pt x="31" y="37"/>
                    <a:pt x="31" y="38"/>
                  </a:cubicBezTo>
                  <a:cubicBezTo>
                    <a:pt x="31" y="38"/>
                    <a:pt x="31" y="38"/>
                    <a:pt x="31" y="38"/>
                  </a:cubicBezTo>
                  <a:cubicBezTo>
                    <a:pt x="30" y="38"/>
                    <a:pt x="30" y="38"/>
                    <a:pt x="30" y="39"/>
                  </a:cubicBezTo>
                  <a:cubicBezTo>
                    <a:pt x="30" y="39"/>
                    <a:pt x="29" y="39"/>
                    <a:pt x="28" y="38"/>
                  </a:cubicBezTo>
                  <a:cubicBezTo>
                    <a:pt x="28" y="38"/>
                    <a:pt x="28" y="38"/>
                    <a:pt x="28" y="38"/>
                  </a:cubicBezTo>
                  <a:cubicBezTo>
                    <a:pt x="27" y="38"/>
                    <a:pt x="27" y="38"/>
                    <a:pt x="27" y="38"/>
                  </a:cubicBezTo>
                  <a:cubicBezTo>
                    <a:pt x="26" y="38"/>
                    <a:pt x="25" y="38"/>
                    <a:pt x="25" y="38"/>
                  </a:cubicBezTo>
                  <a:cubicBezTo>
                    <a:pt x="24" y="38"/>
                    <a:pt x="24" y="39"/>
                    <a:pt x="24" y="39"/>
                  </a:cubicBezTo>
                  <a:cubicBezTo>
                    <a:pt x="23" y="40"/>
                    <a:pt x="23" y="40"/>
                    <a:pt x="24" y="41"/>
                  </a:cubicBezTo>
                  <a:cubicBezTo>
                    <a:pt x="24" y="41"/>
                    <a:pt x="24" y="42"/>
                    <a:pt x="24" y="43"/>
                  </a:cubicBezTo>
                  <a:cubicBezTo>
                    <a:pt x="24" y="43"/>
                    <a:pt x="23" y="44"/>
                    <a:pt x="23" y="43"/>
                  </a:cubicBezTo>
                  <a:cubicBezTo>
                    <a:pt x="22" y="43"/>
                    <a:pt x="21" y="42"/>
                    <a:pt x="20" y="42"/>
                  </a:cubicBezTo>
                  <a:cubicBezTo>
                    <a:pt x="20" y="41"/>
                    <a:pt x="20" y="41"/>
                    <a:pt x="19" y="41"/>
                  </a:cubicBezTo>
                  <a:cubicBezTo>
                    <a:pt x="19" y="41"/>
                    <a:pt x="20" y="41"/>
                    <a:pt x="19" y="42"/>
                  </a:cubicBezTo>
                  <a:cubicBezTo>
                    <a:pt x="19" y="42"/>
                    <a:pt x="18" y="40"/>
                    <a:pt x="19" y="42"/>
                  </a:cubicBezTo>
                  <a:cubicBezTo>
                    <a:pt x="19" y="42"/>
                    <a:pt x="18" y="42"/>
                    <a:pt x="18" y="42"/>
                  </a:cubicBezTo>
                  <a:cubicBezTo>
                    <a:pt x="17" y="42"/>
                    <a:pt x="17" y="42"/>
                    <a:pt x="17" y="42"/>
                  </a:cubicBezTo>
                  <a:cubicBezTo>
                    <a:pt x="16" y="43"/>
                    <a:pt x="16" y="43"/>
                    <a:pt x="15" y="43"/>
                  </a:cubicBezTo>
                  <a:cubicBezTo>
                    <a:pt x="15" y="43"/>
                    <a:pt x="15" y="43"/>
                    <a:pt x="15" y="43"/>
                  </a:cubicBezTo>
                  <a:cubicBezTo>
                    <a:pt x="15" y="44"/>
                    <a:pt x="15" y="43"/>
                    <a:pt x="15" y="43"/>
                  </a:cubicBezTo>
                  <a:cubicBezTo>
                    <a:pt x="14" y="44"/>
                    <a:pt x="15" y="44"/>
                    <a:pt x="14" y="44"/>
                  </a:cubicBezTo>
                  <a:cubicBezTo>
                    <a:pt x="14" y="45"/>
                    <a:pt x="14" y="44"/>
                    <a:pt x="14" y="44"/>
                  </a:cubicBezTo>
                  <a:cubicBezTo>
                    <a:pt x="13" y="45"/>
                    <a:pt x="13" y="45"/>
                    <a:pt x="13" y="45"/>
                  </a:cubicBezTo>
                  <a:cubicBezTo>
                    <a:pt x="12" y="46"/>
                    <a:pt x="11" y="45"/>
                    <a:pt x="11" y="45"/>
                  </a:cubicBezTo>
                  <a:cubicBezTo>
                    <a:pt x="11" y="44"/>
                    <a:pt x="11" y="44"/>
                    <a:pt x="10" y="44"/>
                  </a:cubicBezTo>
                  <a:cubicBezTo>
                    <a:pt x="10" y="44"/>
                    <a:pt x="10" y="44"/>
                    <a:pt x="9" y="44"/>
                  </a:cubicBezTo>
                  <a:cubicBezTo>
                    <a:pt x="9" y="43"/>
                    <a:pt x="10" y="42"/>
                    <a:pt x="10" y="42"/>
                  </a:cubicBezTo>
                  <a:cubicBezTo>
                    <a:pt x="10" y="41"/>
                    <a:pt x="9" y="40"/>
                    <a:pt x="9" y="39"/>
                  </a:cubicBezTo>
                  <a:cubicBezTo>
                    <a:pt x="9" y="38"/>
                    <a:pt x="10" y="37"/>
                    <a:pt x="11" y="36"/>
                  </a:cubicBezTo>
                  <a:cubicBezTo>
                    <a:pt x="11" y="35"/>
                    <a:pt x="11" y="35"/>
                    <a:pt x="11" y="35"/>
                  </a:cubicBezTo>
                  <a:cubicBezTo>
                    <a:pt x="12" y="34"/>
                    <a:pt x="12" y="34"/>
                    <a:pt x="12" y="33"/>
                  </a:cubicBezTo>
                  <a:cubicBezTo>
                    <a:pt x="13" y="31"/>
                    <a:pt x="11" y="31"/>
                    <a:pt x="10" y="30"/>
                  </a:cubicBezTo>
                  <a:cubicBezTo>
                    <a:pt x="10" y="29"/>
                    <a:pt x="9" y="29"/>
                    <a:pt x="9" y="28"/>
                  </a:cubicBezTo>
                  <a:cubicBezTo>
                    <a:pt x="9" y="27"/>
                    <a:pt x="9" y="27"/>
                    <a:pt x="9" y="27"/>
                  </a:cubicBezTo>
                  <a:cubicBezTo>
                    <a:pt x="8" y="26"/>
                    <a:pt x="9" y="26"/>
                    <a:pt x="8" y="25"/>
                  </a:cubicBezTo>
                  <a:cubicBezTo>
                    <a:pt x="8" y="25"/>
                    <a:pt x="9" y="25"/>
                    <a:pt x="9" y="25"/>
                  </a:cubicBezTo>
                  <a:cubicBezTo>
                    <a:pt x="9" y="24"/>
                    <a:pt x="9" y="24"/>
                    <a:pt x="8" y="23"/>
                  </a:cubicBezTo>
                  <a:cubicBezTo>
                    <a:pt x="8" y="23"/>
                    <a:pt x="7" y="23"/>
                    <a:pt x="7" y="23"/>
                  </a:cubicBezTo>
                  <a:cubicBezTo>
                    <a:pt x="6" y="23"/>
                    <a:pt x="5" y="23"/>
                    <a:pt x="5" y="23"/>
                  </a:cubicBezTo>
                  <a:cubicBezTo>
                    <a:pt x="4" y="23"/>
                    <a:pt x="4" y="22"/>
                    <a:pt x="4" y="22"/>
                  </a:cubicBezTo>
                  <a:cubicBezTo>
                    <a:pt x="4" y="21"/>
                    <a:pt x="3" y="21"/>
                    <a:pt x="3" y="21"/>
                  </a:cubicBezTo>
                  <a:cubicBezTo>
                    <a:pt x="2" y="21"/>
                    <a:pt x="0" y="20"/>
                    <a:pt x="1" y="19"/>
                  </a:cubicBezTo>
                  <a:cubicBezTo>
                    <a:pt x="1" y="19"/>
                    <a:pt x="1" y="18"/>
                    <a:pt x="1" y="18"/>
                  </a:cubicBezTo>
                  <a:cubicBezTo>
                    <a:pt x="1" y="17"/>
                    <a:pt x="1" y="17"/>
                    <a:pt x="1" y="17"/>
                  </a:cubicBezTo>
                  <a:cubicBezTo>
                    <a:pt x="1" y="17"/>
                    <a:pt x="1" y="17"/>
                    <a:pt x="2" y="17"/>
                  </a:cubicBezTo>
                  <a:cubicBezTo>
                    <a:pt x="3" y="16"/>
                    <a:pt x="3" y="16"/>
                    <a:pt x="4" y="16"/>
                  </a:cubicBezTo>
                  <a:cubicBezTo>
                    <a:pt x="5" y="16"/>
                    <a:pt x="6" y="16"/>
                    <a:pt x="7" y="17"/>
                  </a:cubicBezTo>
                  <a:cubicBezTo>
                    <a:pt x="8" y="17"/>
                    <a:pt x="10" y="17"/>
                    <a:pt x="10" y="17"/>
                  </a:cubicBezTo>
                  <a:cubicBezTo>
                    <a:pt x="10" y="17"/>
                    <a:pt x="11" y="16"/>
                    <a:pt x="11" y="16"/>
                  </a:cubicBezTo>
                  <a:cubicBezTo>
                    <a:pt x="11" y="15"/>
                    <a:pt x="11" y="14"/>
                    <a:pt x="10" y="13"/>
                  </a:cubicBezTo>
                  <a:cubicBezTo>
                    <a:pt x="11" y="13"/>
                    <a:pt x="11" y="13"/>
                    <a:pt x="11" y="13"/>
                  </a:cubicBezTo>
                  <a:cubicBezTo>
                    <a:pt x="12" y="14"/>
                    <a:pt x="12" y="14"/>
                    <a:pt x="12" y="13"/>
                  </a:cubicBezTo>
                  <a:cubicBezTo>
                    <a:pt x="12" y="13"/>
                    <a:pt x="11" y="12"/>
                    <a:pt x="11" y="12"/>
                  </a:cubicBezTo>
                  <a:cubicBezTo>
                    <a:pt x="12" y="12"/>
                    <a:pt x="13" y="14"/>
                    <a:pt x="13" y="13"/>
                  </a:cubicBezTo>
                  <a:cubicBezTo>
                    <a:pt x="13" y="13"/>
                    <a:pt x="11" y="11"/>
                    <a:pt x="11" y="11"/>
                  </a:cubicBezTo>
                  <a:cubicBezTo>
                    <a:pt x="11" y="11"/>
                    <a:pt x="12" y="11"/>
                    <a:pt x="12" y="11"/>
                  </a:cubicBezTo>
                  <a:cubicBezTo>
                    <a:pt x="12" y="11"/>
                    <a:pt x="14" y="11"/>
                    <a:pt x="13" y="11"/>
                  </a:cubicBezTo>
                  <a:cubicBezTo>
                    <a:pt x="13" y="10"/>
                    <a:pt x="12" y="10"/>
                    <a:pt x="11" y="10"/>
                  </a:cubicBezTo>
                  <a:cubicBezTo>
                    <a:pt x="11" y="10"/>
                    <a:pt x="9" y="11"/>
                    <a:pt x="9" y="10"/>
                  </a:cubicBezTo>
                  <a:cubicBezTo>
                    <a:pt x="10" y="10"/>
                    <a:pt x="11" y="10"/>
                    <a:pt x="11" y="10"/>
                  </a:cubicBezTo>
                  <a:cubicBezTo>
                    <a:pt x="12" y="9"/>
                    <a:pt x="13" y="9"/>
                    <a:pt x="14" y="9"/>
                  </a:cubicBezTo>
                  <a:cubicBezTo>
                    <a:pt x="14" y="9"/>
                    <a:pt x="16" y="10"/>
                    <a:pt x="15" y="9"/>
                  </a:cubicBezTo>
                  <a:cubicBezTo>
                    <a:pt x="15" y="9"/>
                    <a:pt x="14" y="9"/>
                    <a:pt x="15" y="9"/>
                  </a:cubicBezTo>
                  <a:cubicBezTo>
                    <a:pt x="15" y="9"/>
                    <a:pt x="15" y="9"/>
                    <a:pt x="15" y="9"/>
                  </a:cubicBezTo>
                  <a:cubicBezTo>
                    <a:pt x="16" y="8"/>
                    <a:pt x="15" y="7"/>
                    <a:pt x="14" y="7"/>
                  </a:cubicBezTo>
                  <a:cubicBezTo>
                    <a:pt x="14" y="6"/>
                    <a:pt x="13" y="5"/>
                    <a:pt x="14" y="5"/>
                  </a:cubicBezTo>
                  <a:cubicBezTo>
                    <a:pt x="15" y="5"/>
                    <a:pt x="14" y="4"/>
                    <a:pt x="14" y="4"/>
                  </a:cubicBezTo>
                  <a:cubicBezTo>
                    <a:pt x="14" y="3"/>
                    <a:pt x="15" y="3"/>
                    <a:pt x="15" y="3"/>
                  </a:cubicBezTo>
                  <a:cubicBezTo>
                    <a:pt x="16" y="3"/>
                    <a:pt x="17" y="4"/>
                    <a:pt x="17" y="4"/>
                  </a:cubicBezTo>
                  <a:cubicBezTo>
                    <a:pt x="18" y="5"/>
                    <a:pt x="18" y="5"/>
                    <a:pt x="19" y="4"/>
                  </a:cubicBezTo>
                  <a:cubicBezTo>
                    <a:pt x="19" y="4"/>
                    <a:pt x="20" y="4"/>
                    <a:pt x="20" y="4"/>
                  </a:cubicBezTo>
                  <a:cubicBezTo>
                    <a:pt x="21" y="3"/>
                    <a:pt x="21" y="3"/>
                    <a:pt x="21" y="3"/>
                  </a:cubicBezTo>
                  <a:cubicBezTo>
                    <a:pt x="22" y="3"/>
                    <a:pt x="22" y="2"/>
                    <a:pt x="23" y="2"/>
                  </a:cubicBezTo>
                  <a:cubicBezTo>
                    <a:pt x="23" y="2"/>
                    <a:pt x="23" y="0"/>
                    <a:pt x="23" y="0"/>
                  </a:cubicBezTo>
                  <a:cubicBezTo>
                    <a:pt x="24" y="0"/>
                    <a:pt x="26" y="3"/>
                    <a:pt x="27" y="3"/>
                  </a:cubicBezTo>
                  <a:cubicBezTo>
                    <a:pt x="26" y="3"/>
                    <a:pt x="26" y="3"/>
                    <a:pt x="26" y="3"/>
                  </a:cubicBezTo>
                  <a:cubicBezTo>
                    <a:pt x="25" y="3"/>
                    <a:pt x="27" y="3"/>
                    <a:pt x="27" y="3"/>
                  </a:cubicBezTo>
                  <a:cubicBezTo>
                    <a:pt x="28" y="4"/>
                    <a:pt x="27" y="4"/>
                    <a:pt x="27" y="5"/>
                  </a:cubicBezTo>
                  <a:cubicBezTo>
                    <a:pt x="26" y="5"/>
                    <a:pt x="26" y="5"/>
                    <a:pt x="26" y="6"/>
                  </a:cubicBezTo>
                  <a:cubicBezTo>
                    <a:pt x="25" y="6"/>
                    <a:pt x="25" y="6"/>
                    <a:pt x="25" y="6"/>
                  </a:cubicBezTo>
                  <a:cubicBezTo>
                    <a:pt x="25" y="7"/>
                    <a:pt x="24" y="7"/>
                    <a:pt x="24" y="7"/>
                  </a:cubicBezTo>
                  <a:cubicBezTo>
                    <a:pt x="24" y="8"/>
                    <a:pt x="25" y="8"/>
                    <a:pt x="26" y="8"/>
                  </a:cubicBezTo>
                  <a:cubicBezTo>
                    <a:pt x="26" y="8"/>
                    <a:pt x="26" y="8"/>
                    <a:pt x="27" y="9"/>
                  </a:cubicBezTo>
                  <a:cubicBezTo>
                    <a:pt x="27" y="10"/>
                    <a:pt x="28" y="10"/>
                    <a:pt x="29" y="9"/>
                  </a:cubicBezTo>
                  <a:cubicBezTo>
                    <a:pt x="29" y="9"/>
                    <a:pt x="31" y="9"/>
                    <a:pt x="30" y="10"/>
                  </a:cubicBezTo>
                  <a:cubicBezTo>
                    <a:pt x="30" y="10"/>
                    <a:pt x="30" y="10"/>
                    <a:pt x="29" y="10"/>
                  </a:cubicBezTo>
                  <a:cubicBezTo>
                    <a:pt x="29" y="10"/>
                    <a:pt x="29" y="10"/>
                    <a:pt x="28" y="11"/>
                  </a:cubicBezTo>
                  <a:cubicBezTo>
                    <a:pt x="28" y="11"/>
                    <a:pt x="28" y="11"/>
                    <a:pt x="28" y="11"/>
                  </a:cubicBezTo>
                  <a:cubicBezTo>
                    <a:pt x="28" y="12"/>
                    <a:pt x="28" y="12"/>
                    <a:pt x="27" y="12"/>
                  </a:cubicBezTo>
                  <a:cubicBezTo>
                    <a:pt x="27" y="12"/>
                    <a:pt x="27" y="13"/>
                    <a:pt x="27" y="13"/>
                  </a:cubicBezTo>
                  <a:cubicBezTo>
                    <a:pt x="27" y="13"/>
                    <a:pt x="27" y="13"/>
                    <a:pt x="27" y="12"/>
                  </a:cubicBezTo>
                  <a:cubicBezTo>
                    <a:pt x="27" y="12"/>
                    <a:pt x="27" y="12"/>
                    <a:pt x="27" y="11"/>
                  </a:cubicBezTo>
                  <a:cubicBezTo>
                    <a:pt x="27" y="11"/>
                    <a:pt x="26" y="11"/>
                    <a:pt x="25" y="11"/>
                  </a:cubicBezTo>
                  <a:cubicBezTo>
                    <a:pt x="24" y="10"/>
                    <a:pt x="24" y="10"/>
                    <a:pt x="23" y="10"/>
                  </a:cubicBezTo>
                  <a:cubicBezTo>
                    <a:pt x="23" y="10"/>
                    <a:pt x="22" y="9"/>
                    <a:pt x="21" y="9"/>
                  </a:cubicBezTo>
                  <a:cubicBezTo>
                    <a:pt x="21" y="10"/>
                    <a:pt x="20" y="10"/>
                    <a:pt x="19" y="10"/>
                  </a:cubicBezTo>
                  <a:cubicBezTo>
                    <a:pt x="19" y="11"/>
                    <a:pt x="18" y="10"/>
                    <a:pt x="18" y="11"/>
                  </a:cubicBezTo>
                  <a:cubicBezTo>
                    <a:pt x="17" y="11"/>
                    <a:pt x="18" y="12"/>
                    <a:pt x="18" y="12"/>
                  </a:cubicBezTo>
                  <a:cubicBezTo>
                    <a:pt x="18" y="13"/>
                    <a:pt x="18" y="13"/>
                    <a:pt x="17" y="13"/>
                  </a:cubicBezTo>
                  <a:cubicBezTo>
                    <a:pt x="17" y="13"/>
                    <a:pt x="17" y="12"/>
                    <a:pt x="16" y="12"/>
                  </a:cubicBezTo>
                  <a:cubicBezTo>
                    <a:pt x="16" y="12"/>
                    <a:pt x="16" y="13"/>
                    <a:pt x="16" y="13"/>
                  </a:cubicBezTo>
                  <a:cubicBezTo>
                    <a:pt x="16" y="15"/>
                    <a:pt x="17" y="15"/>
                    <a:pt x="17" y="16"/>
                  </a:cubicBezTo>
                  <a:cubicBezTo>
                    <a:pt x="17" y="17"/>
                    <a:pt x="17" y="17"/>
                    <a:pt x="17" y="17"/>
                  </a:cubicBezTo>
                  <a:cubicBezTo>
                    <a:pt x="18" y="17"/>
                    <a:pt x="18" y="17"/>
                    <a:pt x="18" y="17"/>
                  </a:cubicBezTo>
                  <a:cubicBezTo>
                    <a:pt x="18" y="17"/>
                    <a:pt x="19" y="17"/>
                    <a:pt x="19" y="17"/>
                  </a:cubicBezTo>
                  <a:cubicBezTo>
                    <a:pt x="19" y="17"/>
                    <a:pt x="20" y="17"/>
                    <a:pt x="20" y="16"/>
                  </a:cubicBezTo>
                  <a:cubicBezTo>
                    <a:pt x="21" y="16"/>
                    <a:pt x="22" y="17"/>
                    <a:pt x="22" y="17"/>
                  </a:cubicBezTo>
                  <a:cubicBezTo>
                    <a:pt x="23" y="17"/>
                    <a:pt x="24" y="17"/>
                    <a:pt x="24" y="17"/>
                  </a:cubicBezTo>
                  <a:cubicBezTo>
                    <a:pt x="24" y="16"/>
                    <a:pt x="25" y="17"/>
                    <a:pt x="25" y="16"/>
                  </a:cubicBezTo>
                  <a:cubicBezTo>
                    <a:pt x="25" y="16"/>
                    <a:pt x="26" y="16"/>
                    <a:pt x="26" y="17"/>
                  </a:cubicBezTo>
                  <a:cubicBezTo>
                    <a:pt x="26" y="17"/>
                    <a:pt x="26" y="17"/>
                    <a:pt x="26" y="17"/>
                  </a:cubicBezTo>
                  <a:cubicBezTo>
                    <a:pt x="27" y="16"/>
                    <a:pt x="28" y="16"/>
                    <a:pt x="28" y="16"/>
                  </a:cubicBezTo>
                  <a:cubicBezTo>
                    <a:pt x="30" y="16"/>
                    <a:pt x="30" y="18"/>
                    <a:pt x="31" y="18"/>
                  </a:cubicBezTo>
                  <a:cubicBezTo>
                    <a:pt x="32" y="19"/>
                    <a:pt x="32" y="18"/>
                    <a:pt x="33" y="18"/>
                  </a:cubicBezTo>
                  <a:cubicBezTo>
                    <a:pt x="33" y="19"/>
                    <a:pt x="33" y="18"/>
                    <a:pt x="33" y="17"/>
                  </a:cubicBezTo>
                  <a:cubicBezTo>
                    <a:pt x="34" y="17"/>
                    <a:pt x="34" y="17"/>
                    <a:pt x="35" y="17"/>
                  </a:cubicBezTo>
                  <a:cubicBezTo>
                    <a:pt x="35" y="17"/>
                    <a:pt x="36" y="16"/>
                    <a:pt x="36" y="16"/>
                  </a:cubicBezTo>
                  <a:cubicBezTo>
                    <a:pt x="38" y="16"/>
                    <a:pt x="37" y="18"/>
                    <a:pt x="38" y="18"/>
                  </a:cubicBezTo>
                  <a:cubicBezTo>
                    <a:pt x="39" y="18"/>
                    <a:pt x="39" y="17"/>
                    <a:pt x="40" y="18"/>
                  </a:cubicBezTo>
                  <a:cubicBezTo>
                    <a:pt x="40" y="18"/>
                    <a:pt x="39" y="19"/>
                    <a:pt x="40" y="20"/>
                  </a:cubicBezTo>
                  <a:cubicBezTo>
                    <a:pt x="41" y="20"/>
                    <a:pt x="42" y="19"/>
                    <a:pt x="42" y="19"/>
                  </a:cubicBezTo>
                  <a:cubicBezTo>
                    <a:pt x="43" y="19"/>
                    <a:pt x="43" y="19"/>
                    <a:pt x="43" y="20"/>
                  </a:cubicBezTo>
                  <a:cubicBezTo>
                    <a:pt x="43" y="20"/>
                    <a:pt x="44" y="20"/>
                    <a:pt x="44" y="20"/>
                  </a:cubicBezTo>
                  <a:cubicBezTo>
                    <a:pt x="44" y="20"/>
                    <a:pt x="44" y="21"/>
                    <a:pt x="45" y="21"/>
                  </a:cubicBezTo>
                  <a:cubicBezTo>
                    <a:pt x="45" y="20"/>
                    <a:pt x="45" y="20"/>
                    <a:pt x="45" y="19"/>
                  </a:cubicBezTo>
                  <a:cubicBezTo>
                    <a:pt x="45" y="19"/>
                    <a:pt x="47" y="19"/>
                    <a:pt x="47" y="19"/>
                  </a:cubicBezTo>
                  <a:cubicBezTo>
                    <a:pt x="47" y="19"/>
                    <a:pt x="48" y="18"/>
                    <a:pt x="48" y="18"/>
                  </a:cubicBezTo>
                  <a:cubicBezTo>
                    <a:pt x="49" y="18"/>
                    <a:pt x="50" y="19"/>
                    <a:pt x="51" y="19"/>
                  </a:cubicBezTo>
                  <a:cubicBezTo>
                    <a:pt x="51" y="19"/>
                    <a:pt x="52" y="18"/>
                    <a:pt x="52" y="19"/>
                  </a:cubicBezTo>
                  <a:cubicBezTo>
                    <a:pt x="53" y="19"/>
                    <a:pt x="53" y="19"/>
                    <a:pt x="54" y="18"/>
                  </a:cubicBezTo>
                  <a:cubicBezTo>
                    <a:pt x="54" y="18"/>
                    <a:pt x="54" y="18"/>
                    <a:pt x="54" y="18"/>
                  </a:cubicBezTo>
                  <a:cubicBezTo>
                    <a:pt x="54" y="18"/>
                    <a:pt x="54" y="18"/>
                    <a:pt x="55" y="18"/>
                  </a:cubicBezTo>
                  <a:cubicBezTo>
                    <a:pt x="55" y="18"/>
                    <a:pt x="56" y="17"/>
                    <a:pt x="57" y="18"/>
                  </a:cubicBezTo>
                  <a:cubicBezTo>
                    <a:pt x="57" y="19"/>
                    <a:pt x="57" y="19"/>
                    <a:pt x="57" y="20"/>
                  </a:cubicBezTo>
                  <a:cubicBezTo>
                    <a:pt x="57" y="21"/>
                    <a:pt x="58" y="21"/>
                    <a:pt x="58" y="22"/>
                  </a:cubicBezTo>
                  <a:cubicBezTo>
                    <a:pt x="59" y="22"/>
                    <a:pt x="59" y="22"/>
                    <a:pt x="60" y="23"/>
                  </a:cubicBezTo>
                  <a:cubicBezTo>
                    <a:pt x="60" y="24"/>
                    <a:pt x="59" y="23"/>
                    <a:pt x="59" y="24"/>
                  </a:cubicBezTo>
                  <a:cubicBezTo>
                    <a:pt x="58" y="24"/>
                    <a:pt x="59" y="25"/>
                    <a:pt x="59" y="25"/>
                  </a:cubicBezTo>
                  <a:cubicBezTo>
                    <a:pt x="60" y="26"/>
                    <a:pt x="60" y="26"/>
                    <a:pt x="60" y="27"/>
                  </a:cubicBezTo>
                  <a:cubicBezTo>
                    <a:pt x="61" y="27"/>
                    <a:pt x="61" y="28"/>
                    <a:pt x="62" y="28"/>
                  </a:cubicBezTo>
                  <a:cubicBezTo>
                    <a:pt x="63" y="28"/>
                    <a:pt x="63" y="28"/>
                    <a:pt x="63" y="27"/>
                  </a:cubicBezTo>
                  <a:cubicBezTo>
                    <a:pt x="63" y="27"/>
                    <a:pt x="63" y="26"/>
                    <a:pt x="63" y="26"/>
                  </a:cubicBezTo>
                  <a:cubicBezTo>
                    <a:pt x="64" y="26"/>
                    <a:pt x="64" y="26"/>
                    <a:pt x="65" y="26"/>
                  </a:cubicBezTo>
                  <a:cubicBezTo>
                    <a:pt x="65" y="26"/>
                    <a:pt x="66" y="27"/>
                    <a:pt x="67" y="27"/>
                  </a:cubicBezTo>
                  <a:cubicBezTo>
                    <a:pt x="68" y="27"/>
                    <a:pt x="69" y="28"/>
                    <a:pt x="70" y="29"/>
                  </a:cubicBezTo>
                  <a:cubicBezTo>
                    <a:pt x="70" y="29"/>
                    <a:pt x="70" y="30"/>
                    <a:pt x="70" y="30"/>
                  </a:cubicBezTo>
                  <a:cubicBezTo>
                    <a:pt x="70" y="31"/>
                    <a:pt x="70" y="32"/>
                    <a:pt x="71" y="32"/>
                  </a:cubicBezTo>
                  <a:cubicBezTo>
                    <a:pt x="71" y="33"/>
                    <a:pt x="72" y="33"/>
                    <a:pt x="72" y="34"/>
                  </a:cubicBezTo>
                  <a:cubicBezTo>
                    <a:pt x="72" y="34"/>
                    <a:pt x="72" y="35"/>
                    <a:pt x="72" y="35"/>
                  </a:cubicBezTo>
                  <a:cubicBezTo>
                    <a:pt x="72" y="36"/>
                    <a:pt x="73" y="36"/>
                    <a:pt x="73" y="36"/>
                  </a:cubicBezTo>
                  <a:cubicBezTo>
                    <a:pt x="73" y="37"/>
                    <a:pt x="72" y="38"/>
                    <a:pt x="74" y="39"/>
                  </a:cubicBezTo>
                  <a:cubicBezTo>
                    <a:pt x="75" y="39"/>
                    <a:pt x="75" y="39"/>
                    <a:pt x="76" y="40"/>
                  </a:cubicBezTo>
                  <a:close/>
                  <a:moveTo>
                    <a:pt x="26" y="2"/>
                  </a:moveTo>
                  <a:cubicBezTo>
                    <a:pt x="26" y="1"/>
                    <a:pt x="25" y="1"/>
                    <a:pt x="25" y="1"/>
                  </a:cubicBezTo>
                  <a:cubicBezTo>
                    <a:pt x="24" y="1"/>
                    <a:pt x="25" y="2"/>
                    <a:pt x="26"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1" name="Syria"/>
            <p:cNvSpPr>
              <a:spLocks/>
            </p:cNvSpPr>
            <p:nvPr/>
          </p:nvSpPr>
          <p:spPr bwMode="auto">
            <a:xfrm>
              <a:off x="6991038" y="3180993"/>
              <a:ext cx="212992" cy="198993"/>
            </a:xfrm>
            <a:custGeom>
              <a:avLst/>
              <a:gdLst/>
              <a:ahLst/>
              <a:cxnLst>
                <a:cxn ang="0">
                  <a:pos x="59" y="1"/>
                </a:cxn>
                <a:cxn ang="0">
                  <a:pos x="57" y="0"/>
                </a:cxn>
                <a:cxn ang="0">
                  <a:pos x="48" y="3"/>
                </a:cxn>
                <a:cxn ang="0">
                  <a:pos x="42" y="4"/>
                </a:cxn>
                <a:cxn ang="0">
                  <a:pos x="35" y="7"/>
                </a:cxn>
                <a:cxn ang="0">
                  <a:pos x="29" y="7"/>
                </a:cxn>
                <a:cxn ang="0">
                  <a:pos x="23" y="5"/>
                </a:cxn>
                <a:cxn ang="0">
                  <a:pos x="17" y="7"/>
                </a:cxn>
                <a:cxn ang="0">
                  <a:pos x="12" y="8"/>
                </a:cxn>
                <a:cxn ang="0">
                  <a:pos x="9" y="6"/>
                </a:cxn>
                <a:cxn ang="0">
                  <a:pos x="7" y="7"/>
                </a:cxn>
                <a:cxn ang="0">
                  <a:pos x="7" y="10"/>
                </a:cxn>
                <a:cxn ang="0">
                  <a:pos x="8" y="11"/>
                </a:cxn>
                <a:cxn ang="0">
                  <a:pos x="7" y="12"/>
                </a:cxn>
                <a:cxn ang="0">
                  <a:pos x="6" y="15"/>
                </a:cxn>
                <a:cxn ang="0">
                  <a:pos x="4" y="16"/>
                </a:cxn>
                <a:cxn ang="0">
                  <a:pos x="3" y="16"/>
                </a:cxn>
                <a:cxn ang="0">
                  <a:pos x="1" y="16"/>
                </a:cxn>
                <a:cxn ang="0">
                  <a:pos x="1" y="18"/>
                </a:cxn>
                <a:cxn ang="0">
                  <a:pos x="1" y="20"/>
                </a:cxn>
                <a:cxn ang="0">
                  <a:pos x="2" y="22"/>
                </a:cxn>
                <a:cxn ang="0">
                  <a:pos x="2" y="25"/>
                </a:cxn>
                <a:cxn ang="0">
                  <a:pos x="3" y="28"/>
                </a:cxn>
                <a:cxn ang="0">
                  <a:pos x="5" y="30"/>
                </a:cxn>
                <a:cxn ang="0">
                  <a:pos x="7" y="29"/>
                </a:cxn>
                <a:cxn ang="0">
                  <a:pos x="8" y="30"/>
                </a:cxn>
                <a:cxn ang="0">
                  <a:pos x="8" y="31"/>
                </a:cxn>
                <a:cxn ang="0">
                  <a:pos x="10" y="33"/>
                </a:cxn>
                <a:cxn ang="0">
                  <a:pos x="9" y="35"/>
                </a:cxn>
                <a:cxn ang="0">
                  <a:pos x="8" y="36"/>
                </a:cxn>
                <a:cxn ang="0">
                  <a:pos x="8" y="38"/>
                </a:cxn>
                <a:cxn ang="0">
                  <a:pos x="5" y="39"/>
                </a:cxn>
                <a:cxn ang="0">
                  <a:pos x="5" y="41"/>
                </a:cxn>
                <a:cxn ang="0">
                  <a:pos x="3" y="43"/>
                </a:cxn>
                <a:cxn ang="0">
                  <a:pos x="2" y="48"/>
                </a:cxn>
                <a:cxn ang="0">
                  <a:pos x="2" y="50"/>
                </a:cxn>
                <a:cxn ang="0">
                  <a:pos x="4" y="50"/>
                </a:cxn>
                <a:cxn ang="0">
                  <a:pos x="6" y="51"/>
                </a:cxn>
                <a:cxn ang="0">
                  <a:pos x="10" y="54"/>
                </a:cxn>
                <a:cxn ang="0">
                  <a:pos x="14" y="55"/>
                </a:cxn>
                <a:cxn ang="0">
                  <a:pos x="34" y="41"/>
                </a:cxn>
                <a:cxn ang="0">
                  <a:pos x="47" y="33"/>
                </a:cxn>
                <a:cxn ang="0">
                  <a:pos x="51" y="29"/>
                </a:cxn>
                <a:cxn ang="0">
                  <a:pos x="51" y="24"/>
                </a:cxn>
                <a:cxn ang="0">
                  <a:pos x="51" y="20"/>
                </a:cxn>
                <a:cxn ang="0">
                  <a:pos x="50" y="11"/>
                </a:cxn>
                <a:cxn ang="0">
                  <a:pos x="57" y="6"/>
                </a:cxn>
                <a:cxn ang="0">
                  <a:pos x="59" y="2"/>
                </a:cxn>
              </a:cxnLst>
              <a:rect l="0" t="0" r="r" b="b"/>
              <a:pathLst>
                <a:path w="59" h="55">
                  <a:moveTo>
                    <a:pt x="59" y="2"/>
                  </a:moveTo>
                  <a:cubicBezTo>
                    <a:pt x="59" y="2"/>
                    <a:pt x="59" y="1"/>
                    <a:pt x="59" y="1"/>
                  </a:cubicBezTo>
                  <a:cubicBezTo>
                    <a:pt x="59" y="1"/>
                    <a:pt x="58" y="1"/>
                    <a:pt x="58" y="1"/>
                  </a:cubicBezTo>
                  <a:cubicBezTo>
                    <a:pt x="58" y="0"/>
                    <a:pt x="58" y="0"/>
                    <a:pt x="57" y="0"/>
                  </a:cubicBezTo>
                  <a:cubicBezTo>
                    <a:pt x="57" y="1"/>
                    <a:pt x="56" y="2"/>
                    <a:pt x="56" y="2"/>
                  </a:cubicBezTo>
                  <a:cubicBezTo>
                    <a:pt x="53" y="2"/>
                    <a:pt x="49" y="3"/>
                    <a:pt x="48" y="3"/>
                  </a:cubicBezTo>
                  <a:cubicBezTo>
                    <a:pt x="47" y="2"/>
                    <a:pt x="46" y="2"/>
                    <a:pt x="45" y="2"/>
                  </a:cubicBezTo>
                  <a:cubicBezTo>
                    <a:pt x="44" y="3"/>
                    <a:pt x="43" y="3"/>
                    <a:pt x="42" y="4"/>
                  </a:cubicBezTo>
                  <a:cubicBezTo>
                    <a:pt x="40" y="4"/>
                    <a:pt x="39" y="5"/>
                    <a:pt x="38" y="5"/>
                  </a:cubicBezTo>
                  <a:cubicBezTo>
                    <a:pt x="37" y="6"/>
                    <a:pt x="36" y="6"/>
                    <a:pt x="35" y="7"/>
                  </a:cubicBezTo>
                  <a:cubicBezTo>
                    <a:pt x="34" y="7"/>
                    <a:pt x="33" y="7"/>
                    <a:pt x="31" y="7"/>
                  </a:cubicBezTo>
                  <a:cubicBezTo>
                    <a:pt x="30" y="7"/>
                    <a:pt x="30" y="7"/>
                    <a:pt x="29" y="7"/>
                  </a:cubicBezTo>
                  <a:cubicBezTo>
                    <a:pt x="28" y="7"/>
                    <a:pt x="27" y="7"/>
                    <a:pt x="26" y="6"/>
                  </a:cubicBezTo>
                  <a:cubicBezTo>
                    <a:pt x="25" y="6"/>
                    <a:pt x="24" y="5"/>
                    <a:pt x="23" y="5"/>
                  </a:cubicBezTo>
                  <a:cubicBezTo>
                    <a:pt x="22" y="4"/>
                    <a:pt x="21" y="5"/>
                    <a:pt x="20" y="5"/>
                  </a:cubicBezTo>
                  <a:cubicBezTo>
                    <a:pt x="19" y="6"/>
                    <a:pt x="18" y="6"/>
                    <a:pt x="17" y="7"/>
                  </a:cubicBezTo>
                  <a:cubicBezTo>
                    <a:pt x="16" y="7"/>
                    <a:pt x="15" y="8"/>
                    <a:pt x="14" y="7"/>
                  </a:cubicBezTo>
                  <a:cubicBezTo>
                    <a:pt x="14" y="7"/>
                    <a:pt x="12" y="7"/>
                    <a:pt x="12" y="8"/>
                  </a:cubicBezTo>
                  <a:cubicBezTo>
                    <a:pt x="11" y="8"/>
                    <a:pt x="11" y="7"/>
                    <a:pt x="11" y="6"/>
                  </a:cubicBezTo>
                  <a:cubicBezTo>
                    <a:pt x="10" y="6"/>
                    <a:pt x="10" y="6"/>
                    <a:pt x="9" y="6"/>
                  </a:cubicBezTo>
                  <a:cubicBezTo>
                    <a:pt x="9" y="6"/>
                    <a:pt x="8" y="6"/>
                    <a:pt x="8" y="5"/>
                  </a:cubicBezTo>
                  <a:cubicBezTo>
                    <a:pt x="8" y="6"/>
                    <a:pt x="7" y="7"/>
                    <a:pt x="7" y="7"/>
                  </a:cubicBezTo>
                  <a:cubicBezTo>
                    <a:pt x="7" y="7"/>
                    <a:pt x="7" y="8"/>
                    <a:pt x="7" y="8"/>
                  </a:cubicBezTo>
                  <a:cubicBezTo>
                    <a:pt x="7" y="9"/>
                    <a:pt x="7" y="9"/>
                    <a:pt x="7" y="10"/>
                  </a:cubicBezTo>
                  <a:cubicBezTo>
                    <a:pt x="7" y="10"/>
                    <a:pt x="8" y="10"/>
                    <a:pt x="8" y="11"/>
                  </a:cubicBezTo>
                  <a:cubicBezTo>
                    <a:pt x="8" y="11"/>
                    <a:pt x="8" y="11"/>
                    <a:pt x="8" y="11"/>
                  </a:cubicBezTo>
                  <a:cubicBezTo>
                    <a:pt x="8" y="11"/>
                    <a:pt x="9" y="12"/>
                    <a:pt x="8" y="12"/>
                  </a:cubicBezTo>
                  <a:cubicBezTo>
                    <a:pt x="8" y="12"/>
                    <a:pt x="7" y="12"/>
                    <a:pt x="7" y="12"/>
                  </a:cubicBezTo>
                  <a:cubicBezTo>
                    <a:pt x="6" y="12"/>
                    <a:pt x="6" y="13"/>
                    <a:pt x="6" y="12"/>
                  </a:cubicBezTo>
                  <a:cubicBezTo>
                    <a:pt x="6" y="12"/>
                    <a:pt x="6" y="15"/>
                    <a:pt x="6" y="15"/>
                  </a:cubicBezTo>
                  <a:cubicBezTo>
                    <a:pt x="5" y="15"/>
                    <a:pt x="5" y="15"/>
                    <a:pt x="5" y="15"/>
                  </a:cubicBezTo>
                  <a:cubicBezTo>
                    <a:pt x="4" y="15"/>
                    <a:pt x="4" y="15"/>
                    <a:pt x="4" y="16"/>
                  </a:cubicBezTo>
                  <a:cubicBezTo>
                    <a:pt x="4" y="16"/>
                    <a:pt x="4" y="17"/>
                    <a:pt x="4" y="16"/>
                  </a:cubicBezTo>
                  <a:cubicBezTo>
                    <a:pt x="3" y="16"/>
                    <a:pt x="3" y="16"/>
                    <a:pt x="3" y="16"/>
                  </a:cubicBezTo>
                  <a:cubicBezTo>
                    <a:pt x="2" y="15"/>
                    <a:pt x="2" y="16"/>
                    <a:pt x="2" y="16"/>
                  </a:cubicBezTo>
                  <a:cubicBezTo>
                    <a:pt x="1" y="16"/>
                    <a:pt x="1" y="16"/>
                    <a:pt x="1" y="16"/>
                  </a:cubicBezTo>
                  <a:cubicBezTo>
                    <a:pt x="1" y="17"/>
                    <a:pt x="1" y="17"/>
                    <a:pt x="1" y="18"/>
                  </a:cubicBezTo>
                  <a:cubicBezTo>
                    <a:pt x="1" y="18"/>
                    <a:pt x="1" y="18"/>
                    <a:pt x="1" y="18"/>
                  </a:cubicBezTo>
                  <a:cubicBezTo>
                    <a:pt x="1" y="18"/>
                    <a:pt x="1" y="19"/>
                    <a:pt x="1" y="19"/>
                  </a:cubicBezTo>
                  <a:cubicBezTo>
                    <a:pt x="1" y="19"/>
                    <a:pt x="0" y="19"/>
                    <a:pt x="1" y="20"/>
                  </a:cubicBezTo>
                  <a:cubicBezTo>
                    <a:pt x="1" y="20"/>
                    <a:pt x="1" y="20"/>
                    <a:pt x="1" y="20"/>
                  </a:cubicBezTo>
                  <a:cubicBezTo>
                    <a:pt x="2" y="20"/>
                    <a:pt x="2" y="22"/>
                    <a:pt x="2" y="22"/>
                  </a:cubicBezTo>
                  <a:cubicBezTo>
                    <a:pt x="2" y="23"/>
                    <a:pt x="3" y="23"/>
                    <a:pt x="3" y="23"/>
                  </a:cubicBezTo>
                  <a:cubicBezTo>
                    <a:pt x="3" y="24"/>
                    <a:pt x="2" y="24"/>
                    <a:pt x="2" y="25"/>
                  </a:cubicBezTo>
                  <a:cubicBezTo>
                    <a:pt x="2" y="25"/>
                    <a:pt x="2" y="26"/>
                    <a:pt x="2" y="26"/>
                  </a:cubicBezTo>
                  <a:cubicBezTo>
                    <a:pt x="2" y="27"/>
                    <a:pt x="3" y="27"/>
                    <a:pt x="3" y="28"/>
                  </a:cubicBezTo>
                  <a:cubicBezTo>
                    <a:pt x="3" y="29"/>
                    <a:pt x="3" y="29"/>
                    <a:pt x="3" y="29"/>
                  </a:cubicBezTo>
                  <a:cubicBezTo>
                    <a:pt x="4" y="29"/>
                    <a:pt x="4" y="30"/>
                    <a:pt x="5" y="30"/>
                  </a:cubicBezTo>
                  <a:cubicBezTo>
                    <a:pt x="5" y="30"/>
                    <a:pt x="6" y="30"/>
                    <a:pt x="6" y="30"/>
                  </a:cubicBezTo>
                  <a:cubicBezTo>
                    <a:pt x="7" y="29"/>
                    <a:pt x="7" y="29"/>
                    <a:pt x="7" y="29"/>
                  </a:cubicBezTo>
                  <a:cubicBezTo>
                    <a:pt x="7" y="29"/>
                    <a:pt x="7" y="30"/>
                    <a:pt x="8" y="30"/>
                  </a:cubicBezTo>
                  <a:cubicBezTo>
                    <a:pt x="8" y="30"/>
                    <a:pt x="8" y="30"/>
                    <a:pt x="8" y="30"/>
                  </a:cubicBezTo>
                  <a:cubicBezTo>
                    <a:pt x="7" y="29"/>
                    <a:pt x="7" y="31"/>
                    <a:pt x="7" y="31"/>
                  </a:cubicBezTo>
                  <a:cubicBezTo>
                    <a:pt x="8" y="31"/>
                    <a:pt x="8" y="31"/>
                    <a:pt x="8" y="31"/>
                  </a:cubicBezTo>
                  <a:cubicBezTo>
                    <a:pt x="9" y="32"/>
                    <a:pt x="9" y="32"/>
                    <a:pt x="9" y="33"/>
                  </a:cubicBezTo>
                  <a:cubicBezTo>
                    <a:pt x="9" y="33"/>
                    <a:pt x="10" y="33"/>
                    <a:pt x="10" y="33"/>
                  </a:cubicBezTo>
                  <a:cubicBezTo>
                    <a:pt x="9" y="34"/>
                    <a:pt x="10" y="34"/>
                    <a:pt x="10" y="34"/>
                  </a:cubicBezTo>
                  <a:cubicBezTo>
                    <a:pt x="10" y="35"/>
                    <a:pt x="10" y="34"/>
                    <a:pt x="9" y="35"/>
                  </a:cubicBezTo>
                  <a:cubicBezTo>
                    <a:pt x="9" y="35"/>
                    <a:pt x="9" y="35"/>
                    <a:pt x="9" y="35"/>
                  </a:cubicBezTo>
                  <a:cubicBezTo>
                    <a:pt x="9" y="36"/>
                    <a:pt x="9" y="36"/>
                    <a:pt x="8" y="36"/>
                  </a:cubicBezTo>
                  <a:cubicBezTo>
                    <a:pt x="8" y="36"/>
                    <a:pt x="7" y="37"/>
                    <a:pt x="7" y="37"/>
                  </a:cubicBezTo>
                  <a:cubicBezTo>
                    <a:pt x="7" y="38"/>
                    <a:pt x="7" y="38"/>
                    <a:pt x="8" y="38"/>
                  </a:cubicBezTo>
                  <a:cubicBezTo>
                    <a:pt x="8" y="38"/>
                    <a:pt x="8" y="39"/>
                    <a:pt x="7" y="38"/>
                  </a:cubicBezTo>
                  <a:cubicBezTo>
                    <a:pt x="6" y="38"/>
                    <a:pt x="5" y="38"/>
                    <a:pt x="5" y="39"/>
                  </a:cubicBezTo>
                  <a:cubicBezTo>
                    <a:pt x="5" y="39"/>
                    <a:pt x="4" y="41"/>
                    <a:pt x="4" y="41"/>
                  </a:cubicBezTo>
                  <a:cubicBezTo>
                    <a:pt x="5" y="40"/>
                    <a:pt x="5" y="41"/>
                    <a:pt x="5" y="41"/>
                  </a:cubicBezTo>
                  <a:cubicBezTo>
                    <a:pt x="5" y="42"/>
                    <a:pt x="4" y="42"/>
                    <a:pt x="4" y="42"/>
                  </a:cubicBezTo>
                  <a:cubicBezTo>
                    <a:pt x="4" y="43"/>
                    <a:pt x="4" y="43"/>
                    <a:pt x="3" y="43"/>
                  </a:cubicBezTo>
                  <a:cubicBezTo>
                    <a:pt x="3" y="44"/>
                    <a:pt x="1" y="44"/>
                    <a:pt x="2" y="45"/>
                  </a:cubicBezTo>
                  <a:cubicBezTo>
                    <a:pt x="2" y="44"/>
                    <a:pt x="2" y="48"/>
                    <a:pt x="2" y="48"/>
                  </a:cubicBezTo>
                  <a:cubicBezTo>
                    <a:pt x="2" y="49"/>
                    <a:pt x="2" y="49"/>
                    <a:pt x="2" y="49"/>
                  </a:cubicBezTo>
                  <a:cubicBezTo>
                    <a:pt x="2" y="50"/>
                    <a:pt x="2" y="50"/>
                    <a:pt x="2" y="50"/>
                  </a:cubicBezTo>
                  <a:cubicBezTo>
                    <a:pt x="2" y="50"/>
                    <a:pt x="2" y="51"/>
                    <a:pt x="2" y="51"/>
                  </a:cubicBezTo>
                  <a:cubicBezTo>
                    <a:pt x="2" y="51"/>
                    <a:pt x="3" y="50"/>
                    <a:pt x="4" y="50"/>
                  </a:cubicBezTo>
                  <a:cubicBezTo>
                    <a:pt x="4" y="50"/>
                    <a:pt x="5" y="51"/>
                    <a:pt x="5" y="51"/>
                  </a:cubicBezTo>
                  <a:cubicBezTo>
                    <a:pt x="5" y="51"/>
                    <a:pt x="6" y="51"/>
                    <a:pt x="6" y="51"/>
                  </a:cubicBezTo>
                  <a:cubicBezTo>
                    <a:pt x="6" y="52"/>
                    <a:pt x="6" y="52"/>
                    <a:pt x="6" y="53"/>
                  </a:cubicBezTo>
                  <a:cubicBezTo>
                    <a:pt x="8" y="52"/>
                    <a:pt x="9" y="54"/>
                    <a:pt x="10" y="54"/>
                  </a:cubicBezTo>
                  <a:cubicBezTo>
                    <a:pt x="10" y="55"/>
                    <a:pt x="11" y="55"/>
                    <a:pt x="12" y="55"/>
                  </a:cubicBezTo>
                  <a:cubicBezTo>
                    <a:pt x="13" y="55"/>
                    <a:pt x="13" y="55"/>
                    <a:pt x="14" y="55"/>
                  </a:cubicBezTo>
                  <a:cubicBezTo>
                    <a:pt x="20" y="51"/>
                    <a:pt x="25" y="47"/>
                    <a:pt x="31" y="43"/>
                  </a:cubicBezTo>
                  <a:cubicBezTo>
                    <a:pt x="32" y="43"/>
                    <a:pt x="33" y="42"/>
                    <a:pt x="34" y="41"/>
                  </a:cubicBezTo>
                  <a:cubicBezTo>
                    <a:pt x="38" y="39"/>
                    <a:pt x="41" y="37"/>
                    <a:pt x="44" y="35"/>
                  </a:cubicBezTo>
                  <a:cubicBezTo>
                    <a:pt x="45" y="34"/>
                    <a:pt x="46" y="33"/>
                    <a:pt x="47" y="33"/>
                  </a:cubicBezTo>
                  <a:cubicBezTo>
                    <a:pt x="48" y="33"/>
                    <a:pt x="48" y="33"/>
                    <a:pt x="49" y="32"/>
                  </a:cubicBezTo>
                  <a:cubicBezTo>
                    <a:pt x="50" y="32"/>
                    <a:pt x="50" y="31"/>
                    <a:pt x="51" y="29"/>
                  </a:cubicBezTo>
                  <a:cubicBezTo>
                    <a:pt x="51" y="28"/>
                    <a:pt x="52" y="28"/>
                    <a:pt x="51" y="27"/>
                  </a:cubicBezTo>
                  <a:cubicBezTo>
                    <a:pt x="51" y="26"/>
                    <a:pt x="51" y="25"/>
                    <a:pt x="51" y="24"/>
                  </a:cubicBezTo>
                  <a:cubicBezTo>
                    <a:pt x="51" y="23"/>
                    <a:pt x="51" y="22"/>
                    <a:pt x="51" y="22"/>
                  </a:cubicBezTo>
                  <a:cubicBezTo>
                    <a:pt x="51" y="21"/>
                    <a:pt x="51" y="20"/>
                    <a:pt x="51" y="20"/>
                  </a:cubicBezTo>
                  <a:cubicBezTo>
                    <a:pt x="52" y="18"/>
                    <a:pt x="52" y="16"/>
                    <a:pt x="51" y="15"/>
                  </a:cubicBezTo>
                  <a:cubicBezTo>
                    <a:pt x="50" y="14"/>
                    <a:pt x="50" y="12"/>
                    <a:pt x="50" y="11"/>
                  </a:cubicBezTo>
                  <a:cubicBezTo>
                    <a:pt x="51" y="8"/>
                    <a:pt x="52" y="9"/>
                    <a:pt x="53" y="8"/>
                  </a:cubicBezTo>
                  <a:cubicBezTo>
                    <a:pt x="55" y="8"/>
                    <a:pt x="56" y="7"/>
                    <a:pt x="57" y="6"/>
                  </a:cubicBezTo>
                  <a:cubicBezTo>
                    <a:pt x="57" y="5"/>
                    <a:pt x="58" y="4"/>
                    <a:pt x="59" y="4"/>
                  </a:cubicBezTo>
                  <a:cubicBezTo>
                    <a:pt x="59" y="3"/>
                    <a:pt x="59" y="3"/>
                    <a:pt x="59"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2" name="Switzerland"/>
            <p:cNvSpPr>
              <a:spLocks/>
            </p:cNvSpPr>
            <p:nvPr/>
          </p:nvSpPr>
          <p:spPr bwMode="auto">
            <a:xfrm>
              <a:off x="6020074" y="2769009"/>
              <a:ext cx="139995" cy="78997"/>
            </a:xfrm>
            <a:custGeom>
              <a:avLst/>
              <a:gdLst/>
              <a:ahLst/>
              <a:cxnLst>
                <a:cxn ang="0">
                  <a:pos x="38" y="12"/>
                </a:cxn>
                <a:cxn ang="0">
                  <a:pos x="38" y="11"/>
                </a:cxn>
                <a:cxn ang="0">
                  <a:pos x="37" y="10"/>
                </a:cxn>
                <a:cxn ang="0">
                  <a:pos x="36" y="10"/>
                </a:cxn>
                <a:cxn ang="0">
                  <a:pos x="34" y="10"/>
                </a:cxn>
                <a:cxn ang="0">
                  <a:pos x="33" y="9"/>
                </a:cxn>
                <a:cxn ang="0">
                  <a:pos x="30" y="8"/>
                </a:cxn>
                <a:cxn ang="0">
                  <a:pos x="30" y="7"/>
                </a:cxn>
                <a:cxn ang="0">
                  <a:pos x="31" y="4"/>
                </a:cxn>
                <a:cxn ang="0">
                  <a:pos x="31" y="3"/>
                </a:cxn>
                <a:cxn ang="0">
                  <a:pos x="25" y="2"/>
                </a:cxn>
                <a:cxn ang="0">
                  <a:pos x="24" y="2"/>
                </a:cxn>
                <a:cxn ang="0">
                  <a:pos x="23" y="1"/>
                </a:cxn>
                <a:cxn ang="0">
                  <a:pos x="22" y="1"/>
                </a:cxn>
                <a:cxn ang="0">
                  <a:pos x="21" y="2"/>
                </a:cxn>
                <a:cxn ang="0">
                  <a:pos x="22" y="3"/>
                </a:cxn>
                <a:cxn ang="0">
                  <a:pos x="19" y="2"/>
                </a:cxn>
                <a:cxn ang="0">
                  <a:pos x="16" y="3"/>
                </a:cxn>
                <a:cxn ang="0">
                  <a:pos x="15" y="2"/>
                </a:cxn>
                <a:cxn ang="0">
                  <a:pos x="13" y="4"/>
                </a:cxn>
                <a:cxn ang="0">
                  <a:pos x="11" y="4"/>
                </a:cxn>
                <a:cxn ang="0">
                  <a:pos x="9" y="4"/>
                </a:cxn>
                <a:cxn ang="0">
                  <a:pos x="8" y="5"/>
                </a:cxn>
                <a:cxn ang="0">
                  <a:pos x="8" y="6"/>
                </a:cxn>
                <a:cxn ang="0">
                  <a:pos x="6" y="8"/>
                </a:cxn>
                <a:cxn ang="0">
                  <a:pos x="4" y="11"/>
                </a:cxn>
                <a:cxn ang="0">
                  <a:pos x="2" y="12"/>
                </a:cxn>
                <a:cxn ang="0">
                  <a:pos x="1" y="14"/>
                </a:cxn>
                <a:cxn ang="0">
                  <a:pos x="1" y="16"/>
                </a:cxn>
                <a:cxn ang="0">
                  <a:pos x="0" y="17"/>
                </a:cxn>
                <a:cxn ang="0">
                  <a:pos x="1" y="18"/>
                </a:cxn>
                <a:cxn ang="0">
                  <a:pos x="2" y="17"/>
                </a:cxn>
                <a:cxn ang="0">
                  <a:pos x="6" y="15"/>
                </a:cxn>
                <a:cxn ang="0">
                  <a:pos x="7" y="16"/>
                </a:cxn>
                <a:cxn ang="0">
                  <a:pos x="7" y="18"/>
                </a:cxn>
                <a:cxn ang="0">
                  <a:pos x="8" y="19"/>
                </a:cxn>
                <a:cxn ang="0">
                  <a:pos x="10" y="21"/>
                </a:cxn>
                <a:cxn ang="0">
                  <a:pos x="14" y="20"/>
                </a:cxn>
                <a:cxn ang="0">
                  <a:pos x="15" y="20"/>
                </a:cxn>
                <a:cxn ang="0">
                  <a:pos x="17" y="20"/>
                </a:cxn>
                <a:cxn ang="0">
                  <a:pos x="19" y="18"/>
                </a:cxn>
                <a:cxn ang="0">
                  <a:pos x="20" y="16"/>
                </a:cxn>
                <a:cxn ang="0">
                  <a:pos x="21" y="15"/>
                </a:cxn>
                <a:cxn ang="0">
                  <a:pos x="22" y="18"/>
                </a:cxn>
                <a:cxn ang="0">
                  <a:pos x="24" y="20"/>
                </a:cxn>
                <a:cxn ang="0">
                  <a:pos x="26" y="21"/>
                </a:cxn>
                <a:cxn ang="0">
                  <a:pos x="27" y="18"/>
                </a:cxn>
                <a:cxn ang="0">
                  <a:pos x="28" y="15"/>
                </a:cxn>
                <a:cxn ang="0">
                  <a:pos x="30" y="14"/>
                </a:cxn>
                <a:cxn ang="0">
                  <a:pos x="30" y="16"/>
                </a:cxn>
                <a:cxn ang="0">
                  <a:pos x="34" y="16"/>
                </a:cxn>
                <a:cxn ang="0">
                  <a:pos x="35" y="17"/>
                </a:cxn>
                <a:cxn ang="0">
                  <a:pos x="35" y="16"/>
                </a:cxn>
                <a:cxn ang="0">
                  <a:pos x="35" y="15"/>
                </a:cxn>
                <a:cxn ang="0">
                  <a:pos x="37" y="14"/>
                </a:cxn>
              </a:cxnLst>
              <a:rect l="0" t="0" r="r" b="b"/>
              <a:pathLst>
                <a:path w="39" h="22">
                  <a:moveTo>
                    <a:pt x="39" y="13"/>
                  </a:moveTo>
                  <a:cubicBezTo>
                    <a:pt x="38" y="12"/>
                    <a:pt x="37" y="13"/>
                    <a:pt x="38" y="12"/>
                  </a:cubicBezTo>
                  <a:cubicBezTo>
                    <a:pt x="38" y="12"/>
                    <a:pt x="38" y="11"/>
                    <a:pt x="38" y="11"/>
                  </a:cubicBezTo>
                  <a:cubicBezTo>
                    <a:pt x="38" y="11"/>
                    <a:pt x="38" y="11"/>
                    <a:pt x="38" y="11"/>
                  </a:cubicBezTo>
                  <a:cubicBezTo>
                    <a:pt x="39" y="10"/>
                    <a:pt x="39" y="10"/>
                    <a:pt x="38" y="9"/>
                  </a:cubicBezTo>
                  <a:cubicBezTo>
                    <a:pt x="38" y="9"/>
                    <a:pt x="38" y="9"/>
                    <a:pt x="37" y="10"/>
                  </a:cubicBezTo>
                  <a:cubicBezTo>
                    <a:pt x="37" y="10"/>
                    <a:pt x="36" y="10"/>
                    <a:pt x="36" y="10"/>
                  </a:cubicBezTo>
                  <a:cubicBezTo>
                    <a:pt x="37" y="10"/>
                    <a:pt x="36" y="10"/>
                    <a:pt x="36" y="10"/>
                  </a:cubicBezTo>
                  <a:cubicBezTo>
                    <a:pt x="36" y="11"/>
                    <a:pt x="36" y="11"/>
                    <a:pt x="35" y="10"/>
                  </a:cubicBezTo>
                  <a:cubicBezTo>
                    <a:pt x="35" y="10"/>
                    <a:pt x="35" y="10"/>
                    <a:pt x="34" y="10"/>
                  </a:cubicBezTo>
                  <a:cubicBezTo>
                    <a:pt x="34" y="10"/>
                    <a:pt x="34" y="10"/>
                    <a:pt x="33" y="10"/>
                  </a:cubicBezTo>
                  <a:cubicBezTo>
                    <a:pt x="33" y="9"/>
                    <a:pt x="34" y="9"/>
                    <a:pt x="33" y="9"/>
                  </a:cubicBezTo>
                  <a:cubicBezTo>
                    <a:pt x="33" y="9"/>
                    <a:pt x="33" y="8"/>
                    <a:pt x="32" y="8"/>
                  </a:cubicBezTo>
                  <a:cubicBezTo>
                    <a:pt x="32" y="8"/>
                    <a:pt x="31" y="8"/>
                    <a:pt x="30" y="8"/>
                  </a:cubicBezTo>
                  <a:cubicBezTo>
                    <a:pt x="30" y="8"/>
                    <a:pt x="30" y="8"/>
                    <a:pt x="30" y="7"/>
                  </a:cubicBezTo>
                  <a:cubicBezTo>
                    <a:pt x="30" y="7"/>
                    <a:pt x="30" y="7"/>
                    <a:pt x="30" y="7"/>
                  </a:cubicBezTo>
                  <a:cubicBezTo>
                    <a:pt x="30" y="6"/>
                    <a:pt x="31" y="6"/>
                    <a:pt x="31" y="5"/>
                  </a:cubicBezTo>
                  <a:cubicBezTo>
                    <a:pt x="31" y="5"/>
                    <a:pt x="32" y="4"/>
                    <a:pt x="31" y="4"/>
                  </a:cubicBezTo>
                  <a:cubicBezTo>
                    <a:pt x="31" y="4"/>
                    <a:pt x="31" y="4"/>
                    <a:pt x="31" y="4"/>
                  </a:cubicBezTo>
                  <a:cubicBezTo>
                    <a:pt x="31" y="4"/>
                    <a:pt x="31" y="3"/>
                    <a:pt x="31" y="3"/>
                  </a:cubicBezTo>
                  <a:cubicBezTo>
                    <a:pt x="30" y="2"/>
                    <a:pt x="28" y="2"/>
                    <a:pt x="27" y="2"/>
                  </a:cubicBezTo>
                  <a:cubicBezTo>
                    <a:pt x="27" y="2"/>
                    <a:pt x="26" y="2"/>
                    <a:pt x="25" y="2"/>
                  </a:cubicBezTo>
                  <a:cubicBezTo>
                    <a:pt x="25" y="2"/>
                    <a:pt x="24" y="2"/>
                    <a:pt x="25" y="1"/>
                  </a:cubicBezTo>
                  <a:cubicBezTo>
                    <a:pt x="24" y="1"/>
                    <a:pt x="24" y="1"/>
                    <a:pt x="24" y="2"/>
                  </a:cubicBezTo>
                  <a:cubicBezTo>
                    <a:pt x="24" y="2"/>
                    <a:pt x="24" y="2"/>
                    <a:pt x="24" y="1"/>
                  </a:cubicBezTo>
                  <a:cubicBezTo>
                    <a:pt x="24" y="1"/>
                    <a:pt x="24" y="1"/>
                    <a:pt x="23" y="1"/>
                  </a:cubicBezTo>
                  <a:cubicBezTo>
                    <a:pt x="23" y="0"/>
                    <a:pt x="23" y="0"/>
                    <a:pt x="23" y="1"/>
                  </a:cubicBezTo>
                  <a:cubicBezTo>
                    <a:pt x="23" y="0"/>
                    <a:pt x="22" y="0"/>
                    <a:pt x="22" y="1"/>
                  </a:cubicBezTo>
                  <a:cubicBezTo>
                    <a:pt x="22" y="1"/>
                    <a:pt x="21" y="1"/>
                    <a:pt x="21" y="1"/>
                  </a:cubicBezTo>
                  <a:cubicBezTo>
                    <a:pt x="21" y="2"/>
                    <a:pt x="21" y="2"/>
                    <a:pt x="21" y="2"/>
                  </a:cubicBezTo>
                  <a:cubicBezTo>
                    <a:pt x="22" y="2"/>
                    <a:pt x="22" y="2"/>
                    <a:pt x="23" y="2"/>
                  </a:cubicBezTo>
                  <a:cubicBezTo>
                    <a:pt x="23" y="2"/>
                    <a:pt x="22" y="3"/>
                    <a:pt x="22" y="3"/>
                  </a:cubicBezTo>
                  <a:cubicBezTo>
                    <a:pt x="22" y="2"/>
                    <a:pt x="21" y="2"/>
                    <a:pt x="22" y="3"/>
                  </a:cubicBezTo>
                  <a:cubicBezTo>
                    <a:pt x="21" y="3"/>
                    <a:pt x="20" y="3"/>
                    <a:pt x="19" y="2"/>
                  </a:cubicBezTo>
                  <a:cubicBezTo>
                    <a:pt x="19" y="2"/>
                    <a:pt x="18" y="3"/>
                    <a:pt x="17" y="3"/>
                  </a:cubicBezTo>
                  <a:cubicBezTo>
                    <a:pt x="17" y="3"/>
                    <a:pt x="16" y="3"/>
                    <a:pt x="16" y="3"/>
                  </a:cubicBezTo>
                  <a:cubicBezTo>
                    <a:pt x="15" y="3"/>
                    <a:pt x="15" y="3"/>
                    <a:pt x="14" y="3"/>
                  </a:cubicBezTo>
                  <a:cubicBezTo>
                    <a:pt x="14" y="3"/>
                    <a:pt x="15" y="3"/>
                    <a:pt x="15" y="2"/>
                  </a:cubicBezTo>
                  <a:cubicBezTo>
                    <a:pt x="14" y="2"/>
                    <a:pt x="13" y="3"/>
                    <a:pt x="13" y="3"/>
                  </a:cubicBezTo>
                  <a:cubicBezTo>
                    <a:pt x="13" y="4"/>
                    <a:pt x="13" y="3"/>
                    <a:pt x="13" y="4"/>
                  </a:cubicBezTo>
                  <a:cubicBezTo>
                    <a:pt x="12" y="4"/>
                    <a:pt x="13" y="4"/>
                    <a:pt x="13" y="4"/>
                  </a:cubicBezTo>
                  <a:cubicBezTo>
                    <a:pt x="12" y="4"/>
                    <a:pt x="11" y="4"/>
                    <a:pt x="11" y="4"/>
                  </a:cubicBezTo>
                  <a:cubicBezTo>
                    <a:pt x="10" y="4"/>
                    <a:pt x="11" y="3"/>
                    <a:pt x="10" y="4"/>
                  </a:cubicBezTo>
                  <a:cubicBezTo>
                    <a:pt x="10" y="4"/>
                    <a:pt x="9" y="3"/>
                    <a:pt x="9" y="4"/>
                  </a:cubicBezTo>
                  <a:cubicBezTo>
                    <a:pt x="9" y="4"/>
                    <a:pt x="9" y="4"/>
                    <a:pt x="9" y="4"/>
                  </a:cubicBezTo>
                  <a:cubicBezTo>
                    <a:pt x="9" y="4"/>
                    <a:pt x="8" y="5"/>
                    <a:pt x="8" y="5"/>
                  </a:cubicBezTo>
                  <a:cubicBezTo>
                    <a:pt x="8" y="5"/>
                    <a:pt x="9" y="5"/>
                    <a:pt x="9" y="5"/>
                  </a:cubicBezTo>
                  <a:cubicBezTo>
                    <a:pt x="9" y="6"/>
                    <a:pt x="8" y="6"/>
                    <a:pt x="8" y="6"/>
                  </a:cubicBezTo>
                  <a:cubicBezTo>
                    <a:pt x="8" y="6"/>
                    <a:pt x="8" y="7"/>
                    <a:pt x="7" y="7"/>
                  </a:cubicBezTo>
                  <a:cubicBezTo>
                    <a:pt x="7" y="8"/>
                    <a:pt x="6" y="8"/>
                    <a:pt x="6" y="8"/>
                  </a:cubicBezTo>
                  <a:cubicBezTo>
                    <a:pt x="6" y="9"/>
                    <a:pt x="5" y="9"/>
                    <a:pt x="4" y="9"/>
                  </a:cubicBezTo>
                  <a:cubicBezTo>
                    <a:pt x="4" y="10"/>
                    <a:pt x="4" y="10"/>
                    <a:pt x="4" y="11"/>
                  </a:cubicBezTo>
                  <a:cubicBezTo>
                    <a:pt x="4" y="11"/>
                    <a:pt x="4" y="11"/>
                    <a:pt x="4" y="11"/>
                  </a:cubicBezTo>
                  <a:cubicBezTo>
                    <a:pt x="3" y="12"/>
                    <a:pt x="3" y="12"/>
                    <a:pt x="2" y="12"/>
                  </a:cubicBezTo>
                  <a:cubicBezTo>
                    <a:pt x="2" y="12"/>
                    <a:pt x="2" y="13"/>
                    <a:pt x="1" y="13"/>
                  </a:cubicBezTo>
                  <a:cubicBezTo>
                    <a:pt x="1" y="13"/>
                    <a:pt x="1" y="14"/>
                    <a:pt x="1" y="14"/>
                  </a:cubicBezTo>
                  <a:cubicBezTo>
                    <a:pt x="1" y="14"/>
                    <a:pt x="1" y="14"/>
                    <a:pt x="1" y="15"/>
                  </a:cubicBezTo>
                  <a:cubicBezTo>
                    <a:pt x="1" y="15"/>
                    <a:pt x="1" y="15"/>
                    <a:pt x="1" y="16"/>
                  </a:cubicBezTo>
                  <a:cubicBezTo>
                    <a:pt x="1" y="16"/>
                    <a:pt x="1" y="17"/>
                    <a:pt x="1" y="17"/>
                  </a:cubicBezTo>
                  <a:cubicBezTo>
                    <a:pt x="1" y="17"/>
                    <a:pt x="0" y="17"/>
                    <a:pt x="0" y="17"/>
                  </a:cubicBezTo>
                  <a:cubicBezTo>
                    <a:pt x="0" y="18"/>
                    <a:pt x="0" y="18"/>
                    <a:pt x="0" y="18"/>
                  </a:cubicBezTo>
                  <a:cubicBezTo>
                    <a:pt x="0" y="18"/>
                    <a:pt x="0" y="18"/>
                    <a:pt x="1" y="18"/>
                  </a:cubicBezTo>
                  <a:cubicBezTo>
                    <a:pt x="1" y="18"/>
                    <a:pt x="1" y="18"/>
                    <a:pt x="2" y="18"/>
                  </a:cubicBezTo>
                  <a:cubicBezTo>
                    <a:pt x="2" y="18"/>
                    <a:pt x="3" y="17"/>
                    <a:pt x="2" y="17"/>
                  </a:cubicBezTo>
                  <a:cubicBezTo>
                    <a:pt x="1" y="16"/>
                    <a:pt x="2" y="16"/>
                    <a:pt x="3" y="15"/>
                  </a:cubicBezTo>
                  <a:cubicBezTo>
                    <a:pt x="4" y="15"/>
                    <a:pt x="5" y="15"/>
                    <a:pt x="6" y="15"/>
                  </a:cubicBezTo>
                  <a:cubicBezTo>
                    <a:pt x="7" y="15"/>
                    <a:pt x="7" y="15"/>
                    <a:pt x="7" y="16"/>
                  </a:cubicBezTo>
                  <a:cubicBezTo>
                    <a:pt x="7" y="16"/>
                    <a:pt x="7" y="16"/>
                    <a:pt x="7" y="16"/>
                  </a:cubicBezTo>
                  <a:cubicBezTo>
                    <a:pt x="7" y="17"/>
                    <a:pt x="7" y="17"/>
                    <a:pt x="7" y="18"/>
                  </a:cubicBezTo>
                  <a:cubicBezTo>
                    <a:pt x="7" y="18"/>
                    <a:pt x="7" y="18"/>
                    <a:pt x="7" y="18"/>
                  </a:cubicBezTo>
                  <a:cubicBezTo>
                    <a:pt x="7" y="18"/>
                    <a:pt x="7" y="19"/>
                    <a:pt x="7" y="19"/>
                  </a:cubicBezTo>
                  <a:cubicBezTo>
                    <a:pt x="7" y="19"/>
                    <a:pt x="8" y="19"/>
                    <a:pt x="8" y="19"/>
                  </a:cubicBezTo>
                  <a:cubicBezTo>
                    <a:pt x="8" y="19"/>
                    <a:pt x="9" y="20"/>
                    <a:pt x="9" y="20"/>
                  </a:cubicBezTo>
                  <a:cubicBezTo>
                    <a:pt x="9" y="21"/>
                    <a:pt x="10" y="21"/>
                    <a:pt x="10" y="21"/>
                  </a:cubicBezTo>
                  <a:cubicBezTo>
                    <a:pt x="11" y="21"/>
                    <a:pt x="12" y="21"/>
                    <a:pt x="12" y="20"/>
                  </a:cubicBezTo>
                  <a:cubicBezTo>
                    <a:pt x="13" y="20"/>
                    <a:pt x="13" y="20"/>
                    <a:pt x="14" y="20"/>
                  </a:cubicBezTo>
                  <a:cubicBezTo>
                    <a:pt x="14" y="20"/>
                    <a:pt x="14" y="20"/>
                    <a:pt x="15" y="20"/>
                  </a:cubicBezTo>
                  <a:cubicBezTo>
                    <a:pt x="15" y="20"/>
                    <a:pt x="15" y="20"/>
                    <a:pt x="15" y="20"/>
                  </a:cubicBezTo>
                  <a:cubicBezTo>
                    <a:pt x="15" y="21"/>
                    <a:pt x="16" y="21"/>
                    <a:pt x="16" y="20"/>
                  </a:cubicBezTo>
                  <a:cubicBezTo>
                    <a:pt x="16" y="20"/>
                    <a:pt x="16" y="20"/>
                    <a:pt x="17" y="20"/>
                  </a:cubicBezTo>
                  <a:cubicBezTo>
                    <a:pt x="18" y="20"/>
                    <a:pt x="17" y="19"/>
                    <a:pt x="18" y="19"/>
                  </a:cubicBezTo>
                  <a:cubicBezTo>
                    <a:pt x="18" y="18"/>
                    <a:pt x="19" y="18"/>
                    <a:pt x="19" y="18"/>
                  </a:cubicBezTo>
                  <a:cubicBezTo>
                    <a:pt x="18" y="17"/>
                    <a:pt x="18" y="17"/>
                    <a:pt x="18" y="17"/>
                  </a:cubicBezTo>
                  <a:cubicBezTo>
                    <a:pt x="19" y="16"/>
                    <a:pt x="19" y="16"/>
                    <a:pt x="20" y="16"/>
                  </a:cubicBezTo>
                  <a:cubicBezTo>
                    <a:pt x="20" y="15"/>
                    <a:pt x="20" y="15"/>
                    <a:pt x="21" y="15"/>
                  </a:cubicBezTo>
                  <a:cubicBezTo>
                    <a:pt x="21" y="15"/>
                    <a:pt x="21" y="15"/>
                    <a:pt x="21" y="15"/>
                  </a:cubicBezTo>
                  <a:cubicBezTo>
                    <a:pt x="21" y="16"/>
                    <a:pt x="21" y="16"/>
                    <a:pt x="21" y="17"/>
                  </a:cubicBezTo>
                  <a:cubicBezTo>
                    <a:pt x="21" y="17"/>
                    <a:pt x="22" y="17"/>
                    <a:pt x="22" y="18"/>
                  </a:cubicBezTo>
                  <a:cubicBezTo>
                    <a:pt x="23" y="19"/>
                    <a:pt x="23" y="18"/>
                    <a:pt x="24" y="19"/>
                  </a:cubicBezTo>
                  <a:cubicBezTo>
                    <a:pt x="25" y="19"/>
                    <a:pt x="24" y="19"/>
                    <a:pt x="24" y="20"/>
                  </a:cubicBezTo>
                  <a:cubicBezTo>
                    <a:pt x="25" y="20"/>
                    <a:pt x="26" y="21"/>
                    <a:pt x="25" y="21"/>
                  </a:cubicBezTo>
                  <a:cubicBezTo>
                    <a:pt x="26" y="21"/>
                    <a:pt x="26" y="22"/>
                    <a:pt x="26" y="21"/>
                  </a:cubicBezTo>
                  <a:cubicBezTo>
                    <a:pt x="27" y="20"/>
                    <a:pt x="26" y="21"/>
                    <a:pt x="26" y="20"/>
                  </a:cubicBezTo>
                  <a:cubicBezTo>
                    <a:pt x="26" y="19"/>
                    <a:pt x="27" y="18"/>
                    <a:pt x="27" y="18"/>
                  </a:cubicBezTo>
                  <a:cubicBezTo>
                    <a:pt x="28" y="17"/>
                    <a:pt x="28" y="17"/>
                    <a:pt x="28" y="16"/>
                  </a:cubicBezTo>
                  <a:cubicBezTo>
                    <a:pt x="28" y="16"/>
                    <a:pt x="28" y="15"/>
                    <a:pt x="28" y="15"/>
                  </a:cubicBezTo>
                  <a:cubicBezTo>
                    <a:pt x="28" y="14"/>
                    <a:pt x="29" y="15"/>
                    <a:pt x="29" y="15"/>
                  </a:cubicBezTo>
                  <a:cubicBezTo>
                    <a:pt x="29" y="15"/>
                    <a:pt x="30" y="14"/>
                    <a:pt x="30" y="14"/>
                  </a:cubicBezTo>
                  <a:cubicBezTo>
                    <a:pt x="30" y="15"/>
                    <a:pt x="30" y="15"/>
                    <a:pt x="30" y="16"/>
                  </a:cubicBezTo>
                  <a:cubicBezTo>
                    <a:pt x="30" y="16"/>
                    <a:pt x="30" y="16"/>
                    <a:pt x="30" y="16"/>
                  </a:cubicBezTo>
                  <a:cubicBezTo>
                    <a:pt x="31" y="17"/>
                    <a:pt x="32" y="17"/>
                    <a:pt x="32" y="16"/>
                  </a:cubicBezTo>
                  <a:cubicBezTo>
                    <a:pt x="32" y="16"/>
                    <a:pt x="34" y="16"/>
                    <a:pt x="34" y="16"/>
                  </a:cubicBezTo>
                  <a:cubicBezTo>
                    <a:pt x="34" y="16"/>
                    <a:pt x="34" y="16"/>
                    <a:pt x="34" y="16"/>
                  </a:cubicBezTo>
                  <a:cubicBezTo>
                    <a:pt x="35" y="17"/>
                    <a:pt x="35" y="17"/>
                    <a:pt x="35" y="17"/>
                  </a:cubicBezTo>
                  <a:cubicBezTo>
                    <a:pt x="35" y="17"/>
                    <a:pt x="36" y="17"/>
                    <a:pt x="36" y="17"/>
                  </a:cubicBezTo>
                  <a:cubicBezTo>
                    <a:pt x="36" y="16"/>
                    <a:pt x="35" y="16"/>
                    <a:pt x="35" y="16"/>
                  </a:cubicBezTo>
                  <a:cubicBezTo>
                    <a:pt x="35" y="16"/>
                    <a:pt x="36" y="16"/>
                    <a:pt x="36" y="15"/>
                  </a:cubicBezTo>
                  <a:cubicBezTo>
                    <a:pt x="36" y="15"/>
                    <a:pt x="35" y="15"/>
                    <a:pt x="35" y="15"/>
                  </a:cubicBezTo>
                  <a:cubicBezTo>
                    <a:pt x="34" y="15"/>
                    <a:pt x="35" y="13"/>
                    <a:pt x="36" y="13"/>
                  </a:cubicBezTo>
                  <a:cubicBezTo>
                    <a:pt x="36" y="12"/>
                    <a:pt x="37" y="13"/>
                    <a:pt x="37" y="14"/>
                  </a:cubicBezTo>
                  <a:cubicBezTo>
                    <a:pt x="38" y="14"/>
                    <a:pt x="39" y="14"/>
                    <a:pt x="39" y="1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3" name="Sweden"/>
            <p:cNvSpPr>
              <a:spLocks noEditPoints="1"/>
            </p:cNvSpPr>
            <p:nvPr/>
          </p:nvSpPr>
          <p:spPr bwMode="auto">
            <a:xfrm>
              <a:off x="6175069" y="1991038"/>
              <a:ext cx="342988" cy="491982"/>
            </a:xfrm>
            <a:custGeom>
              <a:avLst/>
              <a:gdLst/>
              <a:ahLst/>
              <a:cxnLst>
                <a:cxn ang="0">
                  <a:pos x="61" y="115"/>
                </a:cxn>
                <a:cxn ang="0">
                  <a:pos x="56" y="120"/>
                </a:cxn>
                <a:cxn ang="0">
                  <a:pos x="60" y="109"/>
                </a:cxn>
                <a:cxn ang="0">
                  <a:pos x="90" y="31"/>
                </a:cxn>
                <a:cxn ang="0">
                  <a:pos x="86" y="32"/>
                </a:cxn>
                <a:cxn ang="0">
                  <a:pos x="81" y="32"/>
                </a:cxn>
                <a:cxn ang="0">
                  <a:pos x="77" y="35"/>
                </a:cxn>
                <a:cxn ang="0">
                  <a:pos x="77" y="38"/>
                </a:cxn>
                <a:cxn ang="0">
                  <a:pos x="75" y="41"/>
                </a:cxn>
                <a:cxn ang="0">
                  <a:pos x="77" y="43"/>
                </a:cxn>
                <a:cxn ang="0">
                  <a:pos x="73" y="49"/>
                </a:cxn>
                <a:cxn ang="0">
                  <a:pos x="67" y="52"/>
                </a:cxn>
                <a:cxn ang="0">
                  <a:pos x="62" y="54"/>
                </a:cxn>
                <a:cxn ang="0">
                  <a:pos x="57" y="56"/>
                </a:cxn>
                <a:cxn ang="0">
                  <a:pos x="54" y="58"/>
                </a:cxn>
                <a:cxn ang="0">
                  <a:pos x="53" y="60"/>
                </a:cxn>
                <a:cxn ang="0">
                  <a:pos x="51" y="62"/>
                </a:cxn>
                <a:cxn ang="0">
                  <a:pos x="49" y="66"/>
                </a:cxn>
                <a:cxn ang="0">
                  <a:pos x="48" y="72"/>
                </a:cxn>
                <a:cxn ang="0">
                  <a:pos x="46" y="73"/>
                </a:cxn>
                <a:cxn ang="0">
                  <a:pos x="47" y="78"/>
                </a:cxn>
                <a:cxn ang="0">
                  <a:pos x="53" y="83"/>
                </a:cxn>
                <a:cxn ang="0">
                  <a:pos x="58" y="88"/>
                </a:cxn>
                <a:cxn ang="0">
                  <a:pos x="61" y="91"/>
                </a:cxn>
                <a:cxn ang="0">
                  <a:pos x="55" y="94"/>
                </a:cxn>
                <a:cxn ang="0">
                  <a:pos x="57" y="96"/>
                </a:cxn>
                <a:cxn ang="0">
                  <a:pos x="56" y="98"/>
                </a:cxn>
                <a:cxn ang="0">
                  <a:pos x="53" y="100"/>
                </a:cxn>
                <a:cxn ang="0">
                  <a:pos x="52" y="98"/>
                </a:cxn>
                <a:cxn ang="0">
                  <a:pos x="50" y="101"/>
                </a:cxn>
                <a:cxn ang="0">
                  <a:pos x="41" y="102"/>
                </a:cxn>
                <a:cxn ang="0">
                  <a:pos x="44" y="104"/>
                </a:cxn>
                <a:cxn ang="0">
                  <a:pos x="45" y="107"/>
                </a:cxn>
                <a:cxn ang="0">
                  <a:pos x="45" y="109"/>
                </a:cxn>
                <a:cxn ang="0">
                  <a:pos x="44" y="112"/>
                </a:cxn>
                <a:cxn ang="0">
                  <a:pos x="44" y="118"/>
                </a:cxn>
                <a:cxn ang="0">
                  <a:pos x="42" y="121"/>
                </a:cxn>
                <a:cxn ang="0">
                  <a:pos x="36" y="127"/>
                </a:cxn>
                <a:cxn ang="0">
                  <a:pos x="27" y="129"/>
                </a:cxn>
                <a:cxn ang="0">
                  <a:pos x="15" y="134"/>
                </a:cxn>
                <a:cxn ang="0">
                  <a:pos x="13" y="124"/>
                </a:cxn>
                <a:cxn ang="0">
                  <a:pos x="9" y="117"/>
                </a:cxn>
                <a:cxn ang="0">
                  <a:pos x="7" y="114"/>
                </a:cxn>
                <a:cxn ang="0">
                  <a:pos x="6" y="107"/>
                </a:cxn>
                <a:cxn ang="0">
                  <a:pos x="3" y="104"/>
                </a:cxn>
                <a:cxn ang="0">
                  <a:pos x="1" y="100"/>
                </a:cxn>
                <a:cxn ang="0">
                  <a:pos x="6" y="95"/>
                </a:cxn>
                <a:cxn ang="0">
                  <a:pos x="9" y="78"/>
                </a:cxn>
                <a:cxn ang="0">
                  <a:pos x="7" y="57"/>
                </a:cxn>
                <a:cxn ang="0">
                  <a:pos x="20" y="41"/>
                </a:cxn>
                <a:cxn ang="0">
                  <a:pos x="32" y="24"/>
                </a:cxn>
                <a:cxn ang="0">
                  <a:pos x="54" y="5"/>
                </a:cxn>
                <a:cxn ang="0">
                  <a:pos x="72" y="3"/>
                </a:cxn>
                <a:cxn ang="0">
                  <a:pos x="88" y="10"/>
                </a:cxn>
                <a:cxn ang="0">
                  <a:pos x="93" y="22"/>
                </a:cxn>
                <a:cxn ang="0">
                  <a:pos x="49" y="100"/>
                </a:cxn>
                <a:cxn ang="0">
                  <a:pos x="44" y="125"/>
                </a:cxn>
                <a:cxn ang="0">
                  <a:pos x="5" y="108"/>
                </a:cxn>
                <a:cxn ang="0">
                  <a:pos x="5" y="108"/>
                </a:cxn>
              </a:cxnLst>
              <a:rect l="0" t="0" r="r" b="b"/>
              <a:pathLst>
                <a:path w="95" h="136">
                  <a:moveTo>
                    <a:pt x="63" y="110"/>
                  </a:moveTo>
                  <a:cubicBezTo>
                    <a:pt x="63" y="110"/>
                    <a:pt x="63" y="110"/>
                    <a:pt x="63" y="110"/>
                  </a:cubicBezTo>
                  <a:cubicBezTo>
                    <a:pt x="63" y="110"/>
                    <a:pt x="63" y="110"/>
                    <a:pt x="63" y="110"/>
                  </a:cubicBezTo>
                  <a:cubicBezTo>
                    <a:pt x="63" y="111"/>
                    <a:pt x="63" y="111"/>
                    <a:pt x="62" y="111"/>
                  </a:cubicBezTo>
                  <a:cubicBezTo>
                    <a:pt x="62" y="111"/>
                    <a:pt x="63" y="111"/>
                    <a:pt x="62" y="111"/>
                  </a:cubicBezTo>
                  <a:cubicBezTo>
                    <a:pt x="62" y="111"/>
                    <a:pt x="61" y="111"/>
                    <a:pt x="61" y="111"/>
                  </a:cubicBezTo>
                  <a:cubicBezTo>
                    <a:pt x="61" y="111"/>
                    <a:pt x="61" y="112"/>
                    <a:pt x="61" y="112"/>
                  </a:cubicBezTo>
                  <a:cubicBezTo>
                    <a:pt x="62" y="113"/>
                    <a:pt x="60" y="114"/>
                    <a:pt x="62" y="114"/>
                  </a:cubicBezTo>
                  <a:cubicBezTo>
                    <a:pt x="62" y="114"/>
                    <a:pt x="62" y="114"/>
                    <a:pt x="62" y="114"/>
                  </a:cubicBezTo>
                  <a:cubicBezTo>
                    <a:pt x="62" y="115"/>
                    <a:pt x="62" y="115"/>
                    <a:pt x="61" y="115"/>
                  </a:cubicBezTo>
                  <a:cubicBezTo>
                    <a:pt x="61" y="115"/>
                    <a:pt x="60" y="115"/>
                    <a:pt x="60" y="116"/>
                  </a:cubicBezTo>
                  <a:cubicBezTo>
                    <a:pt x="60" y="116"/>
                    <a:pt x="61" y="116"/>
                    <a:pt x="61" y="116"/>
                  </a:cubicBezTo>
                  <a:cubicBezTo>
                    <a:pt x="61" y="116"/>
                    <a:pt x="61" y="116"/>
                    <a:pt x="61" y="116"/>
                  </a:cubicBezTo>
                  <a:cubicBezTo>
                    <a:pt x="61" y="117"/>
                    <a:pt x="59" y="117"/>
                    <a:pt x="60" y="117"/>
                  </a:cubicBezTo>
                  <a:cubicBezTo>
                    <a:pt x="60" y="117"/>
                    <a:pt x="58" y="117"/>
                    <a:pt x="58" y="117"/>
                  </a:cubicBezTo>
                  <a:cubicBezTo>
                    <a:pt x="59" y="118"/>
                    <a:pt x="59" y="117"/>
                    <a:pt x="59" y="117"/>
                  </a:cubicBezTo>
                  <a:cubicBezTo>
                    <a:pt x="59" y="118"/>
                    <a:pt x="57" y="118"/>
                    <a:pt x="58" y="119"/>
                  </a:cubicBezTo>
                  <a:cubicBezTo>
                    <a:pt x="58" y="119"/>
                    <a:pt x="58" y="119"/>
                    <a:pt x="58" y="119"/>
                  </a:cubicBezTo>
                  <a:cubicBezTo>
                    <a:pt x="58" y="118"/>
                    <a:pt x="58" y="119"/>
                    <a:pt x="58" y="119"/>
                  </a:cubicBezTo>
                  <a:cubicBezTo>
                    <a:pt x="57" y="120"/>
                    <a:pt x="57" y="120"/>
                    <a:pt x="56" y="120"/>
                  </a:cubicBezTo>
                  <a:cubicBezTo>
                    <a:pt x="56" y="120"/>
                    <a:pt x="57" y="119"/>
                    <a:pt x="57" y="119"/>
                  </a:cubicBezTo>
                  <a:cubicBezTo>
                    <a:pt x="57" y="118"/>
                    <a:pt x="58" y="118"/>
                    <a:pt x="58" y="118"/>
                  </a:cubicBezTo>
                  <a:cubicBezTo>
                    <a:pt x="57" y="118"/>
                    <a:pt x="57" y="118"/>
                    <a:pt x="57" y="118"/>
                  </a:cubicBezTo>
                  <a:cubicBezTo>
                    <a:pt x="57" y="118"/>
                    <a:pt x="56" y="117"/>
                    <a:pt x="56" y="117"/>
                  </a:cubicBezTo>
                  <a:cubicBezTo>
                    <a:pt x="56" y="116"/>
                    <a:pt x="56" y="116"/>
                    <a:pt x="56" y="116"/>
                  </a:cubicBezTo>
                  <a:cubicBezTo>
                    <a:pt x="56" y="115"/>
                    <a:pt x="56" y="115"/>
                    <a:pt x="56" y="115"/>
                  </a:cubicBezTo>
                  <a:cubicBezTo>
                    <a:pt x="56" y="114"/>
                    <a:pt x="55" y="113"/>
                    <a:pt x="56" y="113"/>
                  </a:cubicBezTo>
                  <a:cubicBezTo>
                    <a:pt x="57" y="112"/>
                    <a:pt x="57" y="112"/>
                    <a:pt x="58" y="112"/>
                  </a:cubicBezTo>
                  <a:cubicBezTo>
                    <a:pt x="58" y="111"/>
                    <a:pt x="58" y="110"/>
                    <a:pt x="59" y="110"/>
                  </a:cubicBezTo>
                  <a:cubicBezTo>
                    <a:pt x="60" y="110"/>
                    <a:pt x="60" y="110"/>
                    <a:pt x="60" y="109"/>
                  </a:cubicBezTo>
                  <a:cubicBezTo>
                    <a:pt x="61" y="109"/>
                    <a:pt x="61" y="110"/>
                    <a:pt x="61" y="110"/>
                  </a:cubicBezTo>
                  <a:cubicBezTo>
                    <a:pt x="61" y="109"/>
                    <a:pt x="61" y="109"/>
                    <a:pt x="62" y="109"/>
                  </a:cubicBezTo>
                  <a:cubicBezTo>
                    <a:pt x="62" y="109"/>
                    <a:pt x="63" y="109"/>
                    <a:pt x="63" y="110"/>
                  </a:cubicBezTo>
                  <a:close/>
                  <a:moveTo>
                    <a:pt x="82" y="31"/>
                  </a:moveTo>
                  <a:cubicBezTo>
                    <a:pt x="82" y="31"/>
                    <a:pt x="82" y="31"/>
                    <a:pt x="82" y="31"/>
                  </a:cubicBezTo>
                  <a:close/>
                  <a:moveTo>
                    <a:pt x="95" y="31"/>
                  </a:moveTo>
                  <a:cubicBezTo>
                    <a:pt x="94" y="31"/>
                    <a:pt x="94" y="31"/>
                    <a:pt x="93" y="31"/>
                  </a:cubicBezTo>
                  <a:cubicBezTo>
                    <a:pt x="93" y="31"/>
                    <a:pt x="92" y="31"/>
                    <a:pt x="92" y="31"/>
                  </a:cubicBezTo>
                  <a:cubicBezTo>
                    <a:pt x="91" y="31"/>
                    <a:pt x="90" y="31"/>
                    <a:pt x="90" y="31"/>
                  </a:cubicBezTo>
                  <a:cubicBezTo>
                    <a:pt x="90" y="31"/>
                    <a:pt x="90" y="31"/>
                    <a:pt x="90" y="31"/>
                  </a:cubicBezTo>
                  <a:cubicBezTo>
                    <a:pt x="90" y="32"/>
                    <a:pt x="90" y="32"/>
                    <a:pt x="90" y="32"/>
                  </a:cubicBezTo>
                  <a:cubicBezTo>
                    <a:pt x="90" y="32"/>
                    <a:pt x="90" y="32"/>
                    <a:pt x="90" y="32"/>
                  </a:cubicBezTo>
                  <a:cubicBezTo>
                    <a:pt x="89" y="32"/>
                    <a:pt x="89" y="31"/>
                    <a:pt x="89" y="31"/>
                  </a:cubicBezTo>
                  <a:cubicBezTo>
                    <a:pt x="89" y="31"/>
                    <a:pt x="89" y="31"/>
                    <a:pt x="89" y="31"/>
                  </a:cubicBezTo>
                  <a:cubicBezTo>
                    <a:pt x="89" y="31"/>
                    <a:pt x="88" y="31"/>
                    <a:pt x="88" y="31"/>
                  </a:cubicBezTo>
                  <a:cubicBezTo>
                    <a:pt x="88" y="31"/>
                    <a:pt x="88" y="31"/>
                    <a:pt x="88" y="31"/>
                  </a:cubicBezTo>
                  <a:cubicBezTo>
                    <a:pt x="88" y="31"/>
                    <a:pt x="89" y="32"/>
                    <a:pt x="89" y="32"/>
                  </a:cubicBezTo>
                  <a:cubicBezTo>
                    <a:pt x="89" y="32"/>
                    <a:pt x="89" y="32"/>
                    <a:pt x="89" y="32"/>
                  </a:cubicBezTo>
                  <a:cubicBezTo>
                    <a:pt x="89" y="32"/>
                    <a:pt x="88" y="31"/>
                    <a:pt x="88" y="32"/>
                  </a:cubicBezTo>
                  <a:cubicBezTo>
                    <a:pt x="88" y="32"/>
                    <a:pt x="87" y="32"/>
                    <a:pt x="86" y="32"/>
                  </a:cubicBezTo>
                  <a:cubicBezTo>
                    <a:pt x="86" y="31"/>
                    <a:pt x="85" y="31"/>
                    <a:pt x="84" y="30"/>
                  </a:cubicBezTo>
                  <a:cubicBezTo>
                    <a:pt x="84" y="30"/>
                    <a:pt x="85" y="31"/>
                    <a:pt x="84" y="32"/>
                  </a:cubicBezTo>
                  <a:cubicBezTo>
                    <a:pt x="84" y="32"/>
                    <a:pt x="84" y="31"/>
                    <a:pt x="84" y="31"/>
                  </a:cubicBezTo>
                  <a:cubicBezTo>
                    <a:pt x="84" y="31"/>
                    <a:pt x="83" y="32"/>
                    <a:pt x="83" y="31"/>
                  </a:cubicBezTo>
                  <a:cubicBezTo>
                    <a:pt x="84" y="31"/>
                    <a:pt x="82" y="31"/>
                    <a:pt x="82" y="31"/>
                  </a:cubicBezTo>
                  <a:cubicBezTo>
                    <a:pt x="82" y="31"/>
                    <a:pt x="82" y="31"/>
                    <a:pt x="82" y="31"/>
                  </a:cubicBezTo>
                  <a:cubicBezTo>
                    <a:pt x="82" y="31"/>
                    <a:pt x="82" y="31"/>
                    <a:pt x="82" y="31"/>
                  </a:cubicBezTo>
                  <a:cubicBezTo>
                    <a:pt x="82" y="31"/>
                    <a:pt x="82" y="31"/>
                    <a:pt x="82" y="31"/>
                  </a:cubicBezTo>
                  <a:cubicBezTo>
                    <a:pt x="82" y="31"/>
                    <a:pt x="82" y="32"/>
                    <a:pt x="82" y="32"/>
                  </a:cubicBezTo>
                  <a:cubicBezTo>
                    <a:pt x="83" y="33"/>
                    <a:pt x="81" y="32"/>
                    <a:pt x="81" y="32"/>
                  </a:cubicBezTo>
                  <a:cubicBezTo>
                    <a:pt x="81" y="33"/>
                    <a:pt x="82" y="32"/>
                    <a:pt x="82" y="33"/>
                  </a:cubicBezTo>
                  <a:cubicBezTo>
                    <a:pt x="83" y="33"/>
                    <a:pt x="82" y="33"/>
                    <a:pt x="82" y="33"/>
                  </a:cubicBezTo>
                  <a:cubicBezTo>
                    <a:pt x="83" y="34"/>
                    <a:pt x="82" y="33"/>
                    <a:pt x="81" y="33"/>
                  </a:cubicBezTo>
                  <a:cubicBezTo>
                    <a:pt x="82" y="34"/>
                    <a:pt x="80" y="33"/>
                    <a:pt x="80" y="33"/>
                  </a:cubicBezTo>
                  <a:cubicBezTo>
                    <a:pt x="80" y="33"/>
                    <a:pt x="81" y="34"/>
                    <a:pt x="81" y="34"/>
                  </a:cubicBezTo>
                  <a:cubicBezTo>
                    <a:pt x="81" y="34"/>
                    <a:pt x="79" y="34"/>
                    <a:pt x="79" y="34"/>
                  </a:cubicBezTo>
                  <a:cubicBezTo>
                    <a:pt x="79" y="34"/>
                    <a:pt x="79" y="34"/>
                    <a:pt x="79" y="34"/>
                  </a:cubicBezTo>
                  <a:cubicBezTo>
                    <a:pt x="79" y="34"/>
                    <a:pt x="80" y="34"/>
                    <a:pt x="80" y="34"/>
                  </a:cubicBezTo>
                  <a:cubicBezTo>
                    <a:pt x="80" y="35"/>
                    <a:pt x="80" y="35"/>
                    <a:pt x="79" y="35"/>
                  </a:cubicBezTo>
                  <a:cubicBezTo>
                    <a:pt x="79" y="35"/>
                    <a:pt x="77" y="35"/>
                    <a:pt x="77" y="35"/>
                  </a:cubicBezTo>
                  <a:cubicBezTo>
                    <a:pt x="77" y="35"/>
                    <a:pt x="77" y="35"/>
                    <a:pt x="77" y="35"/>
                  </a:cubicBezTo>
                  <a:cubicBezTo>
                    <a:pt x="77" y="36"/>
                    <a:pt x="76" y="35"/>
                    <a:pt x="76" y="35"/>
                  </a:cubicBezTo>
                  <a:cubicBezTo>
                    <a:pt x="76" y="35"/>
                    <a:pt x="76" y="35"/>
                    <a:pt x="76" y="35"/>
                  </a:cubicBezTo>
                  <a:cubicBezTo>
                    <a:pt x="76" y="35"/>
                    <a:pt x="76" y="35"/>
                    <a:pt x="76" y="35"/>
                  </a:cubicBezTo>
                  <a:cubicBezTo>
                    <a:pt x="76" y="36"/>
                    <a:pt x="77" y="35"/>
                    <a:pt x="77" y="36"/>
                  </a:cubicBezTo>
                  <a:cubicBezTo>
                    <a:pt x="77" y="36"/>
                    <a:pt x="77" y="36"/>
                    <a:pt x="78" y="36"/>
                  </a:cubicBezTo>
                  <a:cubicBezTo>
                    <a:pt x="78" y="36"/>
                    <a:pt x="78" y="36"/>
                    <a:pt x="77" y="36"/>
                  </a:cubicBezTo>
                  <a:cubicBezTo>
                    <a:pt x="77" y="36"/>
                    <a:pt x="77" y="37"/>
                    <a:pt x="77" y="37"/>
                  </a:cubicBezTo>
                  <a:cubicBezTo>
                    <a:pt x="77" y="37"/>
                    <a:pt x="77" y="38"/>
                    <a:pt x="77" y="37"/>
                  </a:cubicBezTo>
                  <a:cubicBezTo>
                    <a:pt x="77" y="38"/>
                    <a:pt x="77" y="38"/>
                    <a:pt x="77" y="38"/>
                  </a:cubicBezTo>
                  <a:cubicBezTo>
                    <a:pt x="77" y="38"/>
                    <a:pt x="76" y="38"/>
                    <a:pt x="76" y="38"/>
                  </a:cubicBezTo>
                  <a:cubicBezTo>
                    <a:pt x="76" y="38"/>
                    <a:pt x="76" y="38"/>
                    <a:pt x="76" y="38"/>
                  </a:cubicBezTo>
                  <a:cubicBezTo>
                    <a:pt x="76" y="39"/>
                    <a:pt x="76" y="39"/>
                    <a:pt x="76" y="39"/>
                  </a:cubicBezTo>
                  <a:cubicBezTo>
                    <a:pt x="76" y="39"/>
                    <a:pt x="76" y="39"/>
                    <a:pt x="76" y="39"/>
                  </a:cubicBezTo>
                  <a:cubicBezTo>
                    <a:pt x="75" y="39"/>
                    <a:pt x="75" y="39"/>
                    <a:pt x="76" y="39"/>
                  </a:cubicBezTo>
                  <a:cubicBezTo>
                    <a:pt x="75" y="39"/>
                    <a:pt x="75" y="39"/>
                    <a:pt x="75" y="39"/>
                  </a:cubicBezTo>
                  <a:cubicBezTo>
                    <a:pt x="75" y="39"/>
                    <a:pt x="75" y="40"/>
                    <a:pt x="74" y="40"/>
                  </a:cubicBezTo>
                  <a:cubicBezTo>
                    <a:pt x="75" y="40"/>
                    <a:pt x="73" y="40"/>
                    <a:pt x="73" y="40"/>
                  </a:cubicBezTo>
                  <a:cubicBezTo>
                    <a:pt x="73" y="40"/>
                    <a:pt x="74" y="41"/>
                    <a:pt x="73" y="41"/>
                  </a:cubicBezTo>
                  <a:cubicBezTo>
                    <a:pt x="74" y="41"/>
                    <a:pt x="75" y="41"/>
                    <a:pt x="75" y="41"/>
                  </a:cubicBezTo>
                  <a:cubicBezTo>
                    <a:pt x="75" y="41"/>
                    <a:pt x="75" y="41"/>
                    <a:pt x="75" y="41"/>
                  </a:cubicBezTo>
                  <a:cubicBezTo>
                    <a:pt x="75" y="42"/>
                    <a:pt x="75" y="42"/>
                    <a:pt x="75" y="42"/>
                  </a:cubicBezTo>
                  <a:cubicBezTo>
                    <a:pt x="75" y="42"/>
                    <a:pt x="75" y="42"/>
                    <a:pt x="75" y="42"/>
                  </a:cubicBezTo>
                  <a:cubicBezTo>
                    <a:pt x="75" y="42"/>
                    <a:pt x="75" y="42"/>
                    <a:pt x="75" y="42"/>
                  </a:cubicBezTo>
                  <a:cubicBezTo>
                    <a:pt x="75" y="42"/>
                    <a:pt x="75" y="42"/>
                    <a:pt x="74" y="42"/>
                  </a:cubicBezTo>
                  <a:cubicBezTo>
                    <a:pt x="74" y="42"/>
                    <a:pt x="75" y="42"/>
                    <a:pt x="75" y="42"/>
                  </a:cubicBezTo>
                  <a:cubicBezTo>
                    <a:pt x="74" y="42"/>
                    <a:pt x="74" y="42"/>
                    <a:pt x="74" y="42"/>
                  </a:cubicBezTo>
                  <a:cubicBezTo>
                    <a:pt x="74" y="42"/>
                    <a:pt x="75" y="43"/>
                    <a:pt x="76" y="43"/>
                  </a:cubicBezTo>
                  <a:cubicBezTo>
                    <a:pt x="76" y="42"/>
                    <a:pt x="76" y="43"/>
                    <a:pt x="76" y="43"/>
                  </a:cubicBezTo>
                  <a:cubicBezTo>
                    <a:pt x="77" y="43"/>
                    <a:pt x="77" y="43"/>
                    <a:pt x="77" y="43"/>
                  </a:cubicBezTo>
                  <a:cubicBezTo>
                    <a:pt x="77" y="43"/>
                    <a:pt x="77" y="43"/>
                    <a:pt x="77" y="43"/>
                  </a:cubicBezTo>
                  <a:cubicBezTo>
                    <a:pt x="77" y="44"/>
                    <a:pt x="77" y="43"/>
                    <a:pt x="76" y="44"/>
                  </a:cubicBezTo>
                  <a:cubicBezTo>
                    <a:pt x="77" y="43"/>
                    <a:pt x="77" y="44"/>
                    <a:pt x="77" y="44"/>
                  </a:cubicBezTo>
                  <a:cubicBezTo>
                    <a:pt x="77" y="44"/>
                    <a:pt x="77" y="44"/>
                    <a:pt x="77" y="44"/>
                  </a:cubicBezTo>
                  <a:cubicBezTo>
                    <a:pt x="78" y="44"/>
                    <a:pt x="76" y="45"/>
                    <a:pt x="76" y="45"/>
                  </a:cubicBezTo>
                  <a:cubicBezTo>
                    <a:pt x="76" y="46"/>
                    <a:pt x="75" y="46"/>
                    <a:pt x="75" y="46"/>
                  </a:cubicBezTo>
                  <a:cubicBezTo>
                    <a:pt x="75" y="46"/>
                    <a:pt x="75" y="46"/>
                    <a:pt x="74" y="47"/>
                  </a:cubicBezTo>
                  <a:cubicBezTo>
                    <a:pt x="74" y="47"/>
                    <a:pt x="74" y="46"/>
                    <a:pt x="74" y="47"/>
                  </a:cubicBezTo>
                  <a:cubicBezTo>
                    <a:pt x="74" y="47"/>
                    <a:pt x="73" y="47"/>
                    <a:pt x="73" y="47"/>
                  </a:cubicBezTo>
                  <a:cubicBezTo>
                    <a:pt x="73" y="48"/>
                    <a:pt x="73" y="48"/>
                    <a:pt x="73" y="49"/>
                  </a:cubicBezTo>
                  <a:cubicBezTo>
                    <a:pt x="72" y="49"/>
                    <a:pt x="72" y="49"/>
                    <a:pt x="72" y="50"/>
                  </a:cubicBezTo>
                  <a:cubicBezTo>
                    <a:pt x="72" y="50"/>
                    <a:pt x="71" y="50"/>
                    <a:pt x="71" y="50"/>
                  </a:cubicBezTo>
                  <a:cubicBezTo>
                    <a:pt x="71" y="50"/>
                    <a:pt x="72" y="50"/>
                    <a:pt x="72" y="50"/>
                  </a:cubicBezTo>
                  <a:cubicBezTo>
                    <a:pt x="72" y="51"/>
                    <a:pt x="71" y="50"/>
                    <a:pt x="71" y="50"/>
                  </a:cubicBezTo>
                  <a:cubicBezTo>
                    <a:pt x="71" y="51"/>
                    <a:pt x="71" y="51"/>
                    <a:pt x="71" y="51"/>
                  </a:cubicBezTo>
                  <a:cubicBezTo>
                    <a:pt x="70" y="51"/>
                    <a:pt x="70" y="50"/>
                    <a:pt x="70" y="50"/>
                  </a:cubicBezTo>
                  <a:cubicBezTo>
                    <a:pt x="70" y="50"/>
                    <a:pt x="70" y="51"/>
                    <a:pt x="69" y="51"/>
                  </a:cubicBezTo>
                  <a:cubicBezTo>
                    <a:pt x="69" y="51"/>
                    <a:pt x="70" y="52"/>
                    <a:pt x="69" y="52"/>
                  </a:cubicBezTo>
                  <a:cubicBezTo>
                    <a:pt x="69" y="51"/>
                    <a:pt x="69" y="50"/>
                    <a:pt x="68" y="51"/>
                  </a:cubicBezTo>
                  <a:cubicBezTo>
                    <a:pt x="68" y="52"/>
                    <a:pt x="68" y="52"/>
                    <a:pt x="67" y="52"/>
                  </a:cubicBezTo>
                  <a:cubicBezTo>
                    <a:pt x="67" y="52"/>
                    <a:pt x="66" y="52"/>
                    <a:pt x="67" y="52"/>
                  </a:cubicBezTo>
                  <a:cubicBezTo>
                    <a:pt x="66" y="52"/>
                    <a:pt x="66" y="52"/>
                    <a:pt x="65" y="53"/>
                  </a:cubicBezTo>
                  <a:cubicBezTo>
                    <a:pt x="65" y="53"/>
                    <a:pt x="65" y="53"/>
                    <a:pt x="65" y="53"/>
                  </a:cubicBezTo>
                  <a:cubicBezTo>
                    <a:pt x="64" y="53"/>
                    <a:pt x="65" y="53"/>
                    <a:pt x="65" y="54"/>
                  </a:cubicBezTo>
                  <a:cubicBezTo>
                    <a:pt x="64" y="54"/>
                    <a:pt x="64" y="54"/>
                    <a:pt x="64" y="54"/>
                  </a:cubicBezTo>
                  <a:cubicBezTo>
                    <a:pt x="63" y="53"/>
                    <a:pt x="63" y="53"/>
                    <a:pt x="63" y="53"/>
                  </a:cubicBezTo>
                  <a:cubicBezTo>
                    <a:pt x="62" y="53"/>
                    <a:pt x="63" y="53"/>
                    <a:pt x="62" y="53"/>
                  </a:cubicBezTo>
                  <a:cubicBezTo>
                    <a:pt x="62" y="53"/>
                    <a:pt x="64" y="54"/>
                    <a:pt x="63" y="54"/>
                  </a:cubicBezTo>
                  <a:cubicBezTo>
                    <a:pt x="62" y="54"/>
                    <a:pt x="62" y="54"/>
                    <a:pt x="62" y="54"/>
                  </a:cubicBezTo>
                  <a:cubicBezTo>
                    <a:pt x="62" y="54"/>
                    <a:pt x="62" y="54"/>
                    <a:pt x="62" y="54"/>
                  </a:cubicBezTo>
                  <a:cubicBezTo>
                    <a:pt x="61" y="53"/>
                    <a:pt x="61" y="55"/>
                    <a:pt x="61" y="55"/>
                  </a:cubicBezTo>
                  <a:cubicBezTo>
                    <a:pt x="60" y="55"/>
                    <a:pt x="60" y="55"/>
                    <a:pt x="60" y="56"/>
                  </a:cubicBezTo>
                  <a:cubicBezTo>
                    <a:pt x="60" y="56"/>
                    <a:pt x="60" y="56"/>
                    <a:pt x="59" y="56"/>
                  </a:cubicBezTo>
                  <a:cubicBezTo>
                    <a:pt x="59" y="56"/>
                    <a:pt x="60" y="56"/>
                    <a:pt x="60" y="56"/>
                  </a:cubicBezTo>
                  <a:cubicBezTo>
                    <a:pt x="60" y="56"/>
                    <a:pt x="59" y="56"/>
                    <a:pt x="59" y="56"/>
                  </a:cubicBezTo>
                  <a:cubicBezTo>
                    <a:pt x="59" y="56"/>
                    <a:pt x="58" y="55"/>
                    <a:pt x="58" y="56"/>
                  </a:cubicBezTo>
                  <a:cubicBezTo>
                    <a:pt x="58" y="56"/>
                    <a:pt x="58" y="56"/>
                    <a:pt x="58" y="56"/>
                  </a:cubicBezTo>
                  <a:cubicBezTo>
                    <a:pt x="58" y="56"/>
                    <a:pt x="58" y="56"/>
                    <a:pt x="58" y="56"/>
                  </a:cubicBezTo>
                  <a:cubicBezTo>
                    <a:pt x="58" y="56"/>
                    <a:pt x="59" y="56"/>
                    <a:pt x="58" y="56"/>
                  </a:cubicBezTo>
                  <a:cubicBezTo>
                    <a:pt x="58" y="56"/>
                    <a:pt x="57" y="56"/>
                    <a:pt x="57" y="56"/>
                  </a:cubicBezTo>
                  <a:cubicBezTo>
                    <a:pt x="57" y="56"/>
                    <a:pt x="57" y="56"/>
                    <a:pt x="58" y="56"/>
                  </a:cubicBezTo>
                  <a:cubicBezTo>
                    <a:pt x="57" y="56"/>
                    <a:pt x="57" y="56"/>
                    <a:pt x="57" y="56"/>
                  </a:cubicBezTo>
                  <a:cubicBezTo>
                    <a:pt x="57" y="56"/>
                    <a:pt x="57" y="56"/>
                    <a:pt x="57" y="57"/>
                  </a:cubicBezTo>
                  <a:cubicBezTo>
                    <a:pt x="57" y="57"/>
                    <a:pt x="56" y="57"/>
                    <a:pt x="56" y="57"/>
                  </a:cubicBezTo>
                  <a:cubicBezTo>
                    <a:pt x="56" y="57"/>
                    <a:pt x="56" y="57"/>
                    <a:pt x="56" y="57"/>
                  </a:cubicBezTo>
                  <a:cubicBezTo>
                    <a:pt x="56" y="57"/>
                    <a:pt x="56" y="57"/>
                    <a:pt x="56" y="57"/>
                  </a:cubicBezTo>
                  <a:cubicBezTo>
                    <a:pt x="56" y="57"/>
                    <a:pt x="56" y="57"/>
                    <a:pt x="56" y="58"/>
                  </a:cubicBezTo>
                  <a:cubicBezTo>
                    <a:pt x="55" y="58"/>
                    <a:pt x="55" y="58"/>
                    <a:pt x="55" y="58"/>
                  </a:cubicBezTo>
                  <a:cubicBezTo>
                    <a:pt x="55" y="58"/>
                    <a:pt x="55" y="58"/>
                    <a:pt x="55" y="58"/>
                  </a:cubicBezTo>
                  <a:cubicBezTo>
                    <a:pt x="55" y="58"/>
                    <a:pt x="55" y="58"/>
                    <a:pt x="54" y="58"/>
                  </a:cubicBezTo>
                  <a:cubicBezTo>
                    <a:pt x="54" y="58"/>
                    <a:pt x="54" y="58"/>
                    <a:pt x="54" y="58"/>
                  </a:cubicBezTo>
                  <a:cubicBezTo>
                    <a:pt x="54" y="58"/>
                    <a:pt x="56" y="58"/>
                    <a:pt x="56" y="59"/>
                  </a:cubicBezTo>
                  <a:cubicBezTo>
                    <a:pt x="56" y="59"/>
                    <a:pt x="55" y="59"/>
                    <a:pt x="55" y="59"/>
                  </a:cubicBezTo>
                  <a:cubicBezTo>
                    <a:pt x="55" y="59"/>
                    <a:pt x="55" y="59"/>
                    <a:pt x="56" y="59"/>
                  </a:cubicBezTo>
                  <a:cubicBezTo>
                    <a:pt x="56" y="59"/>
                    <a:pt x="56" y="59"/>
                    <a:pt x="55" y="59"/>
                  </a:cubicBezTo>
                  <a:cubicBezTo>
                    <a:pt x="56" y="59"/>
                    <a:pt x="55" y="60"/>
                    <a:pt x="55" y="60"/>
                  </a:cubicBezTo>
                  <a:cubicBezTo>
                    <a:pt x="55" y="60"/>
                    <a:pt x="55" y="60"/>
                    <a:pt x="54" y="60"/>
                  </a:cubicBezTo>
                  <a:cubicBezTo>
                    <a:pt x="53" y="59"/>
                    <a:pt x="53" y="60"/>
                    <a:pt x="54" y="60"/>
                  </a:cubicBezTo>
                  <a:cubicBezTo>
                    <a:pt x="54" y="61"/>
                    <a:pt x="52" y="61"/>
                    <a:pt x="52" y="60"/>
                  </a:cubicBezTo>
                  <a:cubicBezTo>
                    <a:pt x="52" y="60"/>
                    <a:pt x="53" y="60"/>
                    <a:pt x="53" y="60"/>
                  </a:cubicBezTo>
                  <a:cubicBezTo>
                    <a:pt x="53" y="60"/>
                    <a:pt x="51" y="60"/>
                    <a:pt x="51" y="60"/>
                  </a:cubicBezTo>
                  <a:cubicBezTo>
                    <a:pt x="51" y="60"/>
                    <a:pt x="51" y="59"/>
                    <a:pt x="51" y="59"/>
                  </a:cubicBezTo>
                  <a:cubicBezTo>
                    <a:pt x="51" y="59"/>
                    <a:pt x="50" y="59"/>
                    <a:pt x="51" y="59"/>
                  </a:cubicBezTo>
                  <a:cubicBezTo>
                    <a:pt x="50" y="59"/>
                    <a:pt x="50" y="58"/>
                    <a:pt x="50" y="58"/>
                  </a:cubicBezTo>
                  <a:cubicBezTo>
                    <a:pt x="50" y="58"/>
                    <a:pt x="50" y="57"/>
                    <a:pt x="50" y="58"/>
                  </a:cubicBezTo>
                  <a:cubicBezTo>
                    <a:pt x="50" y="58"/>
                    <a:pt x="50" y="59"/>
                    <a:pt x="49" y="58"/>
                  </a:cubicBezTo>
                  <a:cubicBezTo>
                    <a:pt x="50" y="59"/>
                    <a:pt x="50" y="59"/>
                    <a:pt x="51" y="59"/>
                  </a:cubicBezTo>
                  <a:cubicBezTo>
                    <a:pt x="51" y="59"/>
                    <a:pt x="51" y="60"/>
                    <a:pt x="51" y="60"/>
                  </a:cubicBezTo>
                  <a:cubicBezTo>
                    <a:pt x="52" y="61"/>
                    <a:pt x="52" y="61"/>
                    <a:pt x="52" y="61"/>
                  </a:cubicBezTo>
                  <a:cubicBezTo>
                    <a:pt x="52" y="62"/>
                    <a:pt x="51" y="61"/>
                    <a:pt x="51" y="62"/>
                  </a:cubicBezTo>
                  <a:cubicBezTo>
                    <a:pt x="52" y="62"/>
                    <a:pt x="51" y="63"/>
                    <a:pt x="51" y="63"/>
                  </a:cubicBezTo>
                  <a:cubicBezTo>
                    <a:pt x="51" y="63"/>
                    <a:pt x="49" y="63"/>
                    <a:pt x="50" y="64"/>
                  </a:cubicBezTo>
                  <a:cubicBezTo>
                    <a:pt x="50" y="64"/>
                    <a:pt x="49" y="64"/>
                    <a:pt x="49" y="64"/>
                  </a:cubicBezTo>
                  <a:cubicBezTo>
                    <a:pt x="48" y="63"/>
                    <a:pt x="48" y="63"/>
                    <a:pt x="48" y="63"/>
                  </a:cubicBezTo>
                  <a:cubicBezTo>
                    <a:pt x="47" y="63"/>
                    <a:pt x="48" y="64"/>
                    <a:pt x="47" y="64"/>
                  </a:cubicBezTo>
                  <a:cubicBezTo>
                    <a:pt x="48" y="64"/>
                    <a:pt x="47" y="65"/>
                    <a:pt x="48" y="65"/>
                  </a:cubicBezTo>
                  <a:cubicBezTo>
                    <a:pt x="48" y="65"/>
                    <a:pt x="49" y="65"/>
                    <a:pt x="48" y="66"/>
                  </a:cubicBezTo>
                  <a:cubicBezTo>
                    <a:pt x="48" y="66"/>
                    <a:pt x="50" y="66"/>
                    <a:pt x="50" y="66"/>
                  </a:cubicBezTo>
                  <a:cubicBezTo>
                    <a:pt x="50" y="66"/>
                    <a:pt x="49" y="66"/>
                    <a:pt x="49" y="66"/>
                  </a:cubicBezTo>
                  <a:cubicBezTo>
                    <a:pt x="49" y="66"/>
                    <a:pt x="49" y="66"/>
                    <a:pt x="49" y="66"/>
                  </a:cubicBezTo>
                  <a:cubicBezTo>
                    <a:pt x="49" y="66"/>
                    <a:pt x="48" y="66"/>
                    <a:pt x="49" y="66"/>
                  </a:cubicBezTo>
                  <a:cubicBezTo>
                    <a:pt x="49" y="67"/>
                    <a:pt x="49" y="67"/>
                    <a:pt x="48" y="67"/>
                  </a:cubicBezTo>
                  <a:cubicBezTo>
                    <a:pt x="48" y="67"/>
                    <a:pt x="48" y="67"/>
                    <a:pt x="48" y="68"/>
                  </a:cubicBezTo>
                  <a:cubicBezTo>
                    <a:pt x="48" y="68"/>
                    <a:pt x="48" y="68"/>
                    <a:pt x="48" y="68"/>
                  </a:cubicBezTo>
                  <a:cubicBezTo>
                    <a:pt x="48" y="68"/>
                    <a:pt x="48" y="68"/>
                    <a:pt x="48" y="68"/>
                  </a:cubicBezTo>
                  <a:cubicBezTo>
                    <a:pt x="48" y="68"/>
                    <a:pt x="47" y="69"/>
                    <a:pt x="48" y="69"/>
                  </a:cubicBezTo>
                  <a:cubicBezTo>
                    <a:pt x="48" y="70"/>
                    <a:pt x="47" y="70"/>
                    <a:pt x="48" y="70"/>
                  </a:cubicBezTo>
                  <a:cubicBezTo>
                    <a:pt x="48" y="70"/>
                    <a:pt x="48" y="71"/>
                    <a:pt x="48" y="71"/>
                  </a:cubicBezTo>
                  <a:cubicBezTo>
                    <a:pt x="48" y="71"/>
                    <a:pt x="49" y="71"/>
                    <a:pt x="49" y="71"/>
                  </a:cubicBezTo>
                  <a:cubicBezTo>
                    <a:pt x="49" y="72"/>
                    <a:pt x="48" y="72"/>
                    <a:pt x="48" y="72"/>
                  </a:cubicBezTo>
                  <a:cubicBezTo>
                    <a:pt x="48" y="71"/>
                    <a:pt x="47" y="71"/>
                    <a:pt x="47" y="71"/>
                  </a:cubicBezTo>
                  <a:cubicBezTo>
                    <a:pt x="47" y="71"/>
                    <a:pt x="46" y="71"/>
                    <a:pt x="46" y="71"/>
                  </a:cubicBezTo>
                  <a:cubicBezTo>
                    <a:pt x="46" y="71"/>
                    <a:pt x="47" y="71"/>
                    <a:pt x="47" y="72"/>
                  </a:cubicBezTo>
                  <a:cubicBezTo>
                    <a:pt x="47" y="72"/>
                    <a:pt x="46" y="72"/>
                    <a:pt x="46" y="72"/>
                  </a:cubicBezTo>
                  <a:cubicBezTo>
                    <a:pt x="46" y="72"/>
                    <a:pt x="47" y="72"/>
                    <a:pt x="47" y="72"/>
                  </a:cubicBezTo>
                  <a:cubicBezTo>
                    <a:pt x="47" y="72"/>
                    <a:pt x="46" y="72"/>
                    <a:pt x="46" y="72"/>
                  </a:cubicBezTo>
                  <a:cubicBezTo>
                    <a:pt x="46" y="72"/>
                    <a:pt x="46" y="72"/>
                    <a:pt x="46" y="72"/>
                  </a:cubicBezTo>
                  <a:cubicBezTo>
                    <a:pt x="46" y="72"/>
                    <a:pt x="46" y="73"/>
                    <a:pt x="47" y="73"/>
                  </a:cubicBezTo>
                  <a:cubicBezTo>
                    <a:pt x="46" y="73"/>
                    <a:pt x="46" y="73"/>
                    <a:pt x="46" y="73"/>
                  </a:cubicBezTo>
                  <a:cubicBezTo>
                    <a:pt x="46" y="73"/>
                    <a:pt x="47" y="73"/>
                    <a:pt x="46" y="73"/>
                  </a:cubicBezTo>
                  <a:cubicBezTo>
                    <a:pt x="47" y="73"/>
                    <a:pt x="46" y="74"/>
                    <a:pt x="47" y="74"/>
                  </a:cubicBezTo>
                  <a:cubicBezTo>
                    <a:pt x="45" y="74"/>
                    <a:pt x="47" y="75"/>
                    <a:pt x="47" y="75"/>
                  </a:cubicBezTo>
                  <a:cubicBezTo>
                    <a:pt x="47" y="75"/>
                    <a:pt x="47" y="75"/>
                    <a:pt x="46" y="75"/>
                  </a:cubicBezTo>
                  <a:cubicBezTo>
                    <a:pt x="47" y="75"/>
                    <a:pt x="47" y="75"/>
                    <a:pt x="47" y="75"/>
                  </a:cubicBezTo>
                  <a:cubicBezTo>
                    <a:pt x="47" y="75"/>
                    <a:pt x="46" y="75"/>
                    <a:pt x="46" y="75"/>
                  </a:cubicBezTo>
                  <a:cubicBezTo>
                    <a:pt x="46" y="75"/>
                    <a:pt x="47" y="75"/>
                    <a:pt x="47" y="76"/>
                  </a:cubicBezTo>
                  <a:cubicBezTo>
                    <a:pt x="47" y="76"/>
                    <a:pt x="47" y="76"/>
                    <a:pt x="47" y="77"/>
                  </a:cubicBezTo>
                  <a:cubicBezTo>
                    <a:pt x="47" y="77"/>
                    <a:pt x="47" y="77"/>
                    <a:pt x="46" y="77"/>
                  </a:cubicBezTo>
                  <a:cubicBezTo>
                    <a:pt x="46" y="77"/>
                    <a:pt x="47" y="77"/>
                    <a:pt x="47" y="77"/>
                  </a:cubicBezTo>
                  <a:cubicBezTo>
                    <a:pt x="47" y="77"/>
                    <a:pt x="46" y="78"/>
                    <a:pt x="47" y="78"/>
                  </a:cubicBezTo>
                  <a:cubicBezTo>
                    <a:pt x="46" y="78"/>
                    <a:pt x="47" y="79"/>
                    <a:pt x="48" y="79"/>
                  </a:cubicBezTo>
                  <a:cubicBezTo>
                    <a:pt x="48" y="80"/>
                    <a:pt x="47" y="80"/>
                    <a:pt x="48" y="80"/>
                  </a:cubicBezTo>
                  <a:cubicBezTo>
                    <a:pt x="48" y="81"/>
                    <a:pt x="47" y="81"/>
                    <a:pt x="47" y="81"/>
                  </a:cubicBezTo>
                  <a:cubicBezTo>
                    <a:pt x="47" y="81"/>
                    <a:pt x="49" y="82"/>
                    <a:pt x="49" y="82"/>
                  </a:cubicBezTo>
                  <a:cubicBezTo>
                    <a:pt x="49" y="82"/>
                    <a:pt x="50" y="82"/>
                    <a:pt x="50" y="82"/>
                  </a:cubicBezTo>
                  <a:cubicBezTo>
                    <a:pt x="51" y="82"/>
                    <a:pt x="50" y="82"/>
                    <a:pt x="50" y="82"/>
                  </a:cubicBezTo>
                  <a:cubicBezTo>
                    <a:pt x="50" y="82"/>
                    <a:pt x="51" y="83"/>
                    <a:pt x="51" y="83"/>
                  </a:cubicBezTo>
                  <a:cubicBezTo>
                    <a:pt x="51" y="83"/>
                    <a:pt x="51" y="83"/>
                    <a:pt x="52" y="82"/>
                  </a:cubicBezTo>
                  <a:cubicBezTo>
                    <a:pt x="52" y="82"/>
                    <a:pt x="52" y="82"/>
                    <a:pt x="53" y="82"/>
                  </a:cubicBezTo>
                  <a:cubicBezTo>
                    <a:pt x="53" y="82"/>
                    <a:pt x="54" y="83"/>
                    <a:pt x="53" y="83"/>
                  </a:cubicBezTo>
                  <a:cubicBezTo>
                    <a:pt x="54" y="83"/>
                    <a:pt x="55" y="84"/>
                    <a:pt x="55" y="84"/>
                  </a:cubicBezTo>
                  <a:cubicBezTo>
                    <a:pt x="55" y="85"/>
                    <a:pt x="55" y="85"/>
                    <a:pt x="55" y="85"/>
                  </a:cubicBezTo>
                  <a:cubicBezTo>
                    <a:pt x="56" y="85"/>
                    <a:pt x="56" y="85"/>
                    <a:pt x="57" y="85"/>
                  </a:cubicBezTo>
                  <a:cubicBezTo>
                    <a:pt x="57" y="85"/>
                    <a:pt x="57" y="85"/>
                    <a:pt x="57" y="85"/>
                  </a:cubicBezTo>
                  <a:cubicBezTo>
                    <a:pt x="57" y="85"/>
                    <a:pt x="57" y="85"/>
                    <a:pt x="57" y="85"/>
                  </a:cubicBezTo>
                  <a:cubicBezTo>
                    <a:pt x="57" y="85"/>
                    <a:pt x="59" y="86"/>
                    <a:pt x="58" y="86"/>
                  </a:cubicBezTo>
                  <a:cubicBezTo>
                    <a:pt x="58" y="86"/>
                    <a:pt x="57" y="86"/>
                    <a:pt x="56" y="85"/>
                  </a:cubicBezTo>
                  <a:cubicBezTo>
                    <a:pt x="57" y="86"/>
                    <a:pt x="57" y="86"/>
                    <a:pt x="57" y="86"/>
                  </a:cubicBezTo>
                  <a:cubicBezTo>
                    <a:pt x="57" y="86"/>
                    <a:pt x="57" y="86"/>
                    <a:pt x="57" y="86"/>
                  </a:cubicBezTo>
                  <a:cubicBezTo>
                    <a:pt x="57" y="87"/>
                    <a:pt x="58" y="87"/>
                    <a:pt x="58" y="88"/>
                  </a:cubicBezTo>
                  <a:cubicBezTo>
                    <a:pt x="58" y="87"/>
                    <a:pt x="58" y="87"/>
                    <a:pt x="58" y="87"/>
                  </a:cubicBezTo>
                  <a:cubicBezTo>
                    <a:pt x="59" y="87"/>
                    <a:pt x="59" y="87"/>
                    <a:pt x="60" y="87"/>
                  </a:cubicBezTo>
                  <a:cubicBezTo>
                    <a:pt x="60" y="86"/>
                    <a:pt x="60" y="88"/>
                    <a:pt x="60" y="88"/>
                  </a:cubicBezTo>
                  <a:cubicBezTo>
                    <a:pt x="60" y="88"/>
                    <a:pt x="61" y="89"/>
                    <a:pt x="61" y="89"/>
                  </a:cubicBezTo>
                  <a:cubicBezTo>
                    <a:pt x="61" y="89"/>
                    <a:pt x="61" y="89"/>
                    <a:pt x="62" y="89"/>
                  </a:cubicBezTo>
                  <a:cubicBezTo>
                    <a:pt x="61" y="89"/>
                    <a:pt x="63" y="90"/>
                    <a:pt x="62" y="90"/>
                  </a:cubicBezTo>
                  <a:cubicBezTo>
                    <a:pt x="61" y="90"/>
                    <a:pt x="61" y="89"/>
                    <a:pt x="60" y="89"/>
                  </a:cubicBezTo>
                  <a:cubicBezTo>
                    <a:pt x="61" y="89"/>
                    <a:pt x="62" y="90"/>
                    <a:pt x="61" y="90"/>
                  </a:cubicBezTo>
                  <a:cubicBezTo>
                    <a:pt x="62" y="91"/>
                    <a:pt x="63" y="91"/>
                    <a:pt x="62" y="91"/>
                  </a:cubicBezTo>
                  <a:cubicBezTo>
                    <a:pt x="61" y="91"/>
                    <a:pt x="61" y="91"/>
                    <a:pt x="61" y="91"/>
                  </a:cubicBezTo>
                  <a:cubicBezTo>
                    <a:pt x="61" y="91"/>
                    <a:pt x="60" y="91"/>
                    <a:pt x="59" y="91"/>
                  </a:cubicBezTo>
                  <a:cubicBezTo>
                    <a:pt x="60" y="92"/>
                    <a:pt x="59" y="92"/>
                    <a:pt x="59" y="92"/>
                  </a:cubicBezTo>
                  <a:cubicBezTo>
                    <a:pt x="59" y="92"/>
                    <a:pt x="60" y="92"/>
                    <a:pt x="60" y="92"/>
                  </a:cubicBezTo>
                  <a:cubicBezTo>
                    <a:pt x="59" y="92"/>
                    <a:pt x="60" y="92"/>
                    <a:pt x="59" y="92"/>
                  </a:cubicBezTo>
                  <a:cubicBezTo>
                    <a:pt x="59" y="93"/>
                    <a:pt x="57" y="94"/>
                    <a:pt x="56" y="94"/>
                  </a:cubicBezTo>
                  <a:cubicBezTo>
                    <a:pt x="56" y="94"/>
                    <a:pt x="56" y="94"/>
                    <a:pt x="56" y="94"/>
                  </a:cubicBezTo>
                  <a:cubicBezTo>
                    <a:pt x="56" y="94"/>
                    <a:pt x="57" y="94"/>
                    <a:pt x="57" y="94"/>
                  </a:cubicBezTo>
                  <a:cubicBezTo>
                    <a:pt x="57" y="94"/>
                    <a:pt x="56" y="94"/>
                    <a:pt x="56" y="94"/>
                  </a:cubicBezTo>
                  <a:cubicBezTo>
                    <a:pt x="55" y="94"/>
                    <a:pt x="55" y="94"/>
                    <a:pt x="56" y="94"/>
                  </a:cubicBezTo>
                  <a:cubicBezTo>
                    <a:pt x="55" y="93"/>
                    <a:pt x="55" y="94"/>
                    <a:pt x="55" y="94"/>
                  </a:cubicBezTo>
                  <a:cubicBezTo>
                    <a:pt x="55" y="95"/>
                    <a:pt x="55" y="95"/>
                    <a:pt x="55" y="95"/>
                  </a:cubicBezTo>
                  <a:cubicBezTo>
                    <a:pt x="55" y="95"/>
                    <a:pt x="56" y="95"/>
                    <a:pt x="56" y="95"/>
                  </a:cubicBezTo>
                  <a:cubicBezTo>
                    <a:pt x="57" y="95"/>
                    <a:pt x="58" y="95"/>
                    <a:pt x="58" y="95"/>
                  </a:cubicBezTo>
                  <a:cubicBezTo>
                    <a:pt x="58" y="95"/>
                    <a:pt x="57" y="94"/>
                    <a:pt x="57" y="94"/>
                  </a:cubicBezTo>
                  <a:cubicBezTo>
                    <a:pt x="58" y="94"/>
                    <a:pt x="59" y="94"/>
                    <a:pt x="59" y="95"/>
                  </a:cubicBezTo>
                  <a:cubicBezTo>
                    <a:pt x="59" y="95"/>
                    <a:pt x="59" y="95"/>
                    <a:pt x="58" y="95"/>
                  </a:cubicBezTo>
                  <a:cubicBezTo>
                    <a:pt x="59" y="95"/>
                    <a:pt x="59" y="95"/>
                    <a:pt x="59" y="95"/>
                  </a:cubicBezTo>
                  <a:cubicBezTo>
                    <a:pt x="60" y="96"/>
                    <a:pt x="57" y="95"/>
                    <a:pt x="57" y="95"/>
                  </a:cubicBezTo>
                  <a:cubicBezTo>
                    <a:pt x="57" y="95"/>
                    <a:pt x="59" y="96"/>
                    <a:pt x="59" y="96"/>
                  </a:cubicBezTo>
                  <a:cubicBezTo>
                    <a:pt x="58" y="96"/>
                    <a:pt x="58" y="96"/>
                    <a:pt x="57" y="96"/>
                  </a:cubicBezTo>
                  <a:cubicBezTo>
                    <a:pt x="57" y="96"/>
                    <a:pt x="57" y="96"/>
                    <a:pt x="57" y="95"/>
                  </a:cubicBezTo>
                  <a:cubicBezTo>
                    <a:pt x="57" y="95"/>
                    <a:pt x="57" y="95"/>
                    <a:pt x="57" y="95"/>
                  </a:cubicBezTo>
                  <a:cubicBezTo>
                    <a:pt x="56" y="95"/>
                    <a:pt x="56" y="95"/>
                    <a:pt x="57" y="96"/>
                  </a:cubicBezTo>
                  <a:cubicBezTo>
                    <a:pt x="56" y="96"/>
                    <a:pt x="56" y="96"/>
                    <a:pt x="56" y="96"/>
                  </a:cubicBezTo>
                  <a:cubicBezTo>
                    <a:pt x="57" y="96"/>
                    <a:pt x="57" y="96"/>
                    <a:pt x="57" y="96"/>
                  </a:cubicBezTo>
                  <a:cubicBezTo>
                    <a:pt x="57" y="96"/>
                    <a:pt x="57" y="96"/>
                    <a:pt x="57" y="96"/>
                  </a:cubicBezTo>
                  <a:cubicBezTo>
                    <a:pt x="57" y="97"/>
                    <a:pt x="57" y="96"/>
                    <a:pt x="58" y="97"/>
                  </a:cubicBezTo>
                  <a:cubicBezTo>
                    <a:pt x="57" y="97"/>
                    <a:pt x="57" y="97"/>
                    <a:pt x="56" y="97"/>
                  </a:cubicBezTo>
                  <a:cubicBezTo>
                    <a:pt x="57" y="97"/>
                    <a:pt x="57" y="97"/>
                    <a:pt x="57" y="97"/>
                  </a:cubicBezTo>
                  <a:cubicBezTo>
                    <a:pt x="57" y="98"/>
                    <a:pt x="56" y="98"/>
                    <a:pt x="56" y="98"/>
                  </a:cubicBezTo>
                  <a:cubicBezTo>
                    <a:pt x="56" y="98"/>
                    <a:pt x="56" y="97"/>
                    <a:pt x="56" y="97"/>
                  </a:cubicBezTo>
                  <a:cubicBezTo>
                    <a:pt x="56" y="97"/>
                    <a:pt x="55" y="98"/>
                    <a:pt x="54" y="98"/>
                  </a:cubicBezTo>
                  <a:cubicBezTo>
                    <a:pt x="54" y="98"/>
                    <a:pt x="54" y="98"/>
                    <a:pt x="54" y="99"/>
                  </a:cubicBezTo>
                  <a:cubicBezTo>
                    <a:pt x="54" y="99"/>
                    <a:pt x="54" y="98"/>
                    <a:pt x="55" y="98"/>
                  </a:cubicBezTo>
                  <a:cubicBezTo>
                    <a:pt x="54" y="99"/>
                    <a:pt x="54" y="99"/>
                    <a:pt x="54" y="99"/>
                  </a:cubicBezTo>
                  <a:cubicBezTo>
                    <a:pt x="54" y="99"/>
                    <a:pt x="54" y="100"/>
                    <a:pt x="54" y="99"/>
                  </a:cubicBezTo>
                  <a:cubicBezTo>
                    <a:pt x="54" y="99"/>
                    <a:pt x="53" y="100"/>
                    <a:pt x="54" y="100"/>
                  </a:cubicBezTo>
                  <a:cubicBezTo>
                    <a:pt x="53" y="100"/>
                    <a:pt x="53" y="99"/>
                    <a:pt x="53" y="99"/>
                  </a:cubicBezTo>
                  <a:cubicBezTo>
                    <a:pt x="53" y="99"/>
                    <a:pt x="53" y="99"/>
                    <a:pt x="53" y="99"/>
                  </a:cubicBezTo>
                  <a:cubicBezTo>
                    <a:pt x="53" y="100"/>
                    <a:pt x="53" y="100"/>
                    <a:pt x="53" y="100"/>
                  </a:cubicBezTo>
                  <a:cubicBezTo>
                    <a:pt x="53" y="100"/>
                    <a:pt x="53" y="101"/>
                    <a:pt x="53" y="100"/>
                  </a:cubicBezTo>
                  <a:cubicBezTo>
                    <a:pt x="53" y="100"/>
                    <a:pt x="53" y="99"/>
                    <a:pt x="52" y="99"/>
                  </a:cubicBezTo>
                  <a:cubicBezTo>
                    <a:pt x="53" y="99"/>
                    <a:pt x="53" y="99"/>
                    <a:pt x="53" y="100"/>
                  </a:cubicBezTo>
                  <a:cubicBezTo>
                    <a:pt x="52" y="99"/>
                    <a:pt x="52" y="99"/>
                    <a:pt x="52" y="98"/>
                  </a:cubicBezTo>
                  <a:cubicBezTo>
                    <a:pt x="52" y="98"/>
                    <a:pt x="53" y="97"/>
                    <a:pt x="52" y="97"/>
                  </a:cubicBezTo>
                  <a:cubicBezTo>
                    <a:pt x="52" y="97"/>
                    <a:pt x="52" y="98"/>
                    <a:pt x="52" y="98"/>
                  </a:cubicBezTo>
                  <a:cubicBezTo>
                    <a:pt x="52" y="98"/>
                    <a:pt x="52" y="97"/>
                    <a:pt x="52" y="97"/>
                  </a:cubicBezTo>
                  <a:cubicBezTo>
                    <a:pt x="52" y="97"/>
                    <a:pt x="52" y="97"/>
                    <a:pt x="52" y="97"/>
                  </a:cubicBezTo>
                  <a:cubicBezTo>
                    <a:pt x="51" y="98"/>
                    <a:pt x="51" y="98"/>
                    <a:pt x="51" y="98"/>
                  </a:cubicBezTo>
                  <a:cubicBezTo>
                    <a:pt x="52" y="98"/>
                    <a:pt x="51" y="97"/>
                    <a:pt x="52" y="98"/>
                  </a:cubicBezTo>
                  <a:cubicBezTo>
                    <a:pt x="52" y="98"/>
                    <a:pt x="52" y="99"/>
                    <a:pt x="52" y="99"/>
                  </a:cubicBezTo>
                  <a:cubicBezTo>
                    <a:pt x="52" y="99"/>
                    <a:pt x="52" y="99"/>
                    <a:pt x="51" y="99"/>
                  </a:cubicBezTo>
                  <a:cubicBezTo>
                    <a:pt x="51" y="99"/>
                    <a:pt x="51" y="99"/>
                    <a:pt x="51" y="99"/>
                  </a:cubicBezTo>
                  <a:cubicBezTo>
                    <a:pt x="51" y="99"/>
                    <a:pt x="51" y="99"/>
                    <a:pt x="51" y="99"/>
                  </a:cubicBezTo>
                  <a:cubicBezTo>
                    <a:pt x="52" y="99"/>
                    <a:pt x="51" y="100"/>
                    <a:pt x="51" y="99"/>
                  </a:cubicBezTo>
                  <a:cubicBezTo>
                    <a:pt x="52" y="100"/>
                    <a:pt x="50" y="100"/>
                    <a:pt x="50" y="100"/>
                  </a:cubicBezTo>
                  <a:cubicBezTo>
                    <a:pt x="50" y="100"/>
                    <a:pt x="51" y="100"/>
                    <a:pt x="51" y="100"/>
                  </a:cubicBezTo>
                  <a:cubicBezTo>
                    <a:pt x="50" y="100"/>
                    <a:pt x="50" y="100"/>
                    <a:pt x="51" y="101"/>
                  </a:cubicBezTo>
                  <a:cubicBezTo>
                    <a:pt x="50" y="101"/>
                    <a:pt x="50" y="100"/>
                    <a:pt x="49" y="100"/>
                  </a:cubicBezTo>
                  <a:cubicBezTo>
                    <a:pt x="49" y="101"/>
                    <a:pt x="50" y="101"/>
                    <a:pt x="50" y="101"/>
                  </a:cubicBezTo>
                  <a:cubicBezTo>
                    <a:pt x="50" y="101"/>
                    <a:pt x="49" y="101"/>
                    <a:pt x="49" y="101"/>
                  </a:cubicBezTo>
                  <a:cubicBezTo>
                    <a:pt x="49" y="101"/>
                    <a:pt x="48" y="101"/>
                    <a:pt x="48" y="101"/>
                  </a:cubicBezTo>
                  <a:cubicBezTo>
                    <a:pt x="47" y="101"/>
                    <a:pt x="48" y="101"/>
                    <a:pt x="47" y="101"/>
                  </a:cubicBezTo>
                  <a:cubicBezTo>
                    <a:pt x="47" y="101"/>
                    <a:pt x="47" y="101"/>
                    <a:pt x="47" y="101"/>
                  </a:cubicBezTo>
                  <a:cubicBezTo>
                    <a:pt x="47" y="101"/>
                    <a:pt x="47" y="101"/>
                    <a:pt x="47" y="101"/>
                  </a:cubicBezTo>
                  <a:cubicBezTo>
                    <a:pt x="47" y="101"/>
                    <a:pt x="47" y="101"/>
                    <a:pt x="47" y="101"/>
                  </a:cubicBezTo>
                  <a:cubicBezTo>
                    <a:pt x="47" y="101"/>
                    <a:pt x="48" y="101"/>
                    <a:pt x="48" y="101"/>
                  </a:cubicBezTo>
                  <a:cubicBezTo>
                    <a:pt x="48" y="102"/>
                    <a:pt x="47" y="102"/>
                    <a:pt x="46" y="102"/>
                  </a:cubicBezTo>
                  <a:cubicBezTo>
                    <a:pt x="48" y="102"/>
                    <a:pt x="45" y="102"/>
                    <a:pt x="45" y="102"/>
                  </a:cubicBezTo>
                  <a:cubicBezTo>
                    <a:pt x="43" y="102"/>
                    <a:pt x="42" y="102"/>
                    <a:pt x="41" y="102"/>
                  </a:cubicBezTo>
                  <a:cubicBezTo>
                    <a:pt x="41" y="102"/>
                    <a:pt x="41" y="102"/>
                    <a:pt x="41" y="102"/>
                  </a:cubicBezTo>
                  <a:cubicBezTo>
                    <a:pt x="41" y="102"/>
                    <a:pt x="41" y="102"/>
                    <a:pt x="41" y="102"/>
                  </a:cubicBezTo>
                  <a:cubicBezTo>
                    <a:pt x="42" y="102"/>
                    <a:pt x="42" y="103"/>
                    <a:pt x="42" y="102"/>
                  </a:cubicBezTo>
                  <a:cubicBezTo>
                    <a:pt x="42" y="102"/>
                    <a:pt x="42" y="102"/>
                    <a:pt x="42" y="102"/>
                  </a:cubicBezTo>
                  <a:cubicBezTo>
                    <a:pt x="43" y="102"/>
                    <a:pt x="43" y="102"/>
                    <a:pt x="43" y="102"/>
                  </a:cubicBezTo>
                  <a:cubicBezTo>
                    <a:pt x="43" y="102"/>
                    <a:pt x="45" y="103"/>
                    <a:pt x="45" y="103"/>
                  </a:cubicBezTo>
                  <a:cubicBezTo>
                    <a:pt x="45" y="103"/>
                    <a:pt x="46" y="103"/>
                    <a:pt x="46" y="104"/>
                  </a:cubicBezTo>
                  <a:cubicBezTo>
                    <a:pt x="46" y="104"/>
                    <a:pt x="46" y="104"/>
                    <a:pt x="46" y="104"/>
                  </a:cubicBezTo>
                  <a:cubicBezTo>
                    <a:pt x="46" y="104"/>
                    <a:pt x="46" y="104"/>
                    <a:pt x="46" y="104"/>
                  </a:cubicBezTo>
                  <a:cubicBezTo>
                    <a:pt x="45" y="104"/>
                    <a:pt x="45" y="104"/>
                    <a:pt x="44" y="104"/>
                  </a:cubicBezTo>
                  <a:cubicBezTo>
                    <a:pt x="44" y="104"/>
                    <a:pt x="43" y="104"/>
                    <a:pt x="42" y="104"/>
                  </a:cubicBezTo>
                  <a:cubicBezTo>
                    <a:pt x="43" y="104"/>
                    <a:pt x="43" y="104"/>
                    <a:pt x="44" y="104"/>
                  </a:cubicBezTo>
                  <a:cubicBezTo>
                    <a:pt x="44" y="104"/>
                    <a:pt x="44" y="104"/>
                    <a:pt x="45" y="104"/>
                  </a:cubicBezTo>
                  <a:cubicBezTo>
                    <a:pt x="45" y="104"/>
                    <a:pt x="45" y="105"/>
                    <a:pt x="45" y="105"/>
                  </a:cubicBezTo>
                  <a:cubicBezTo>
                    <a:pt x="45" y="105"/>
                    <a:pt x="45" y="105"/>
                    <a:pt x="45" y="105"/>
                  </a:cubicBezTo>
                  <a:cubicBezTo>
                    <a:pt x="45" y="105"/>
                    <a:pt x="44" y="105"/>
                    <a:pt x="44" y="105"/>
                  </a:cubicBezTo>
                  <a:cubicBezTo>
                    <a:pt x="44" y="105"/>
                    <a:pt x="45" y="105"/>
                    <a:pt x="45" y="105"/>
                  </a:cubicBezTo>
                  <a:cubicBezTo>
                    <a:pt x="45" y="106"/>
                    <a:pt x="45" y="106"/>
                    <a:pt x="44" y="106"/>
                  </a:cubicBezTo>
                  <a:cubicBezTo>
                    <a:pt x="45" y="106"/>
                    <a:pt x="46" y="106"/>
                    <a:pt x="46" y="107"/>
                  </a:cubicBezTo>
                  <a:cubicBezTo>
                    <a:pt x="46" y="107"/>
                    <a:pt x="45" y="107"/>
                    <a:pt x="45" y="107"/>
                  </a:cubicBezTo>
                  <a:cubicBezTo>
                    <a:pt x="45" y="107"/>
                    <a:pt x="46" y="107"/>
                    <a:pt x="46" y="107"/>
                  </a:cubicBezTo>
                  <a:cubicBezTo>
                    <a:pt x="45" y="107"/>
                    <a:pt x="45" y="107"/>
                    <a:pt x="45" y="107"/>
                  </a:cubicBezTo>
                  <a:cubicBezTo>
                    <a:pt x="45" y="107"/>
                    <a:pt x="45" y="108"/>
                    <a:pt x="45" y="108"/>
                  </a:cubicBezTo>
                  <a:cubicBezTo>
                    <a:pt x="45" y="108"/>
                    <a:pt x="45" y="108"/>
                    <a:pt x="45" y="108"/>
                  </a:cubicBezTo>
                  <a:cubicBezTo>
                    <a:pt x="45" y="108"/>
                    <a:pt x="44" y="109"/>
                    <a:pt x="44" y="108"/>
                  </a:cubicBezTo>
                  <a:cubicBezTo>
                    <a:pt x="44" y="108"/>
                    <a:pt x="44" y="108"/>
                    <a:pt x="44" y="109"/>
                  </a:cubicBezTo>
                  <a:cubicBezTo>
                    <a:pt x="44" y="109"/>
                    <a:pt x="44" y="109"/>
                    <a:pt x="44" y="109"/>
                  </a:cubicBezTo>
                  <a:cubicBezTo>
                    <a:pt x="44" y="109"/>
                    <a:pt x="45" y="109"/>
                    <a:pt x="45" y="109"/>
                  </a:cubicBezTo>
                  <a:cubicBezTo>
                    <a:pt x="45" y="109"/>
                    <a:pt x="45" y="109"/>
                    <a:pt x="45" y="109"/>
                  </a:cubicBezTo>
                  <a:cubicBezTo>
                    <a:pt x="45" y="109"/>
                    <a:pt x="45" y="109"/>
                    <a:pt x="45" y="109"/>
                  </a:cubicBezTo>
                  <a:cubicBezTo>
                    <a:pt x="45" y="109"/>
                    <a:pt x="45" y="110"/>
                    <a:pt x="45" y="110"/>
                  </a:cubicBezTo>
                  <a:cubicBezTo>
                    <a:pt x="45" y="110"/>
                    <a:pt x="44" y="109"/>
                    <a:pt x="44" y="109"/>
                  </a:cubicBezTo>
                  <a:cubicBezTo>
                    <a:pt x="44" y="110"/>
                    <a:pt x="43" y="109"/>
                    <a:pt x="43" y="109"/>
                  </a:cubicBezTo>
                  <a:cubicBezTo>
                    <a:pt x="43" y="110"/>
                    <a:pt x="43" y="109"/>
                    <a:pt x="43" y="110"/>
                  </a:cubicBezTo>
                  <a:cubicBezTo>
                    <a:pt x="43" y="110"/>
                    <a:pt x="45" y="111"/>
                    <a:pt x="45" y="111"/>
                  </a:cubicBezTo>
                  <a:cubicBezTo>
                    <a:pt x="45" y="111"/>
                    <a:pt x="44" y="111"/>
                    <a:pt x="44" y="111"/>
                  </a:cubicBezTo>
                  <a:cubicBezTo>
                    <a:pt x="44" y="111"/>
                    <a:pt x="45" y="111"/>
                    <a:pt x="45" y="112"/>
                  </a:cubicBezTo>
                  <a:cubicBezTo>
                    <a:pt x="44" y="112"/>
                    <a:pt x="44" y="112"/>
                    <a:pt x="44" y="111"/>
                  </a:cubicBezTo>
                  <a:cubicBezTo>
                    <a:pt x="44" y="111"/>
                    <a:pt x="45" y="112"/>
                    <a:pt x="44" y="112"/>
                  </a:cubicBezTo>
                  <a:cubicBezTo>
                    <a:pt x="44" y="112"/>
                    <a:pt x="44" y="112"/>
                    <a:pt x="44" y="112"/>
                  </a:cubicBezTo>
                  <a:cubicBezTo>
                    <a:pt x="44" y="113"/>
                    <a:pt x="44" y="112"/>
                    <a:pt x="43" y="112"/>
                  </a:cubicBezTo>
                  <a:cubicBezTo>
                    <a:pt x="43" y="113"/>
                    <a:pt x="44" y="113"/>
                    <a:pt x="45" y="113"/>
                  </a:cubicBezTo>
                  <a:cubicBezTo>
                    <a:pt x="44" y="113"/>
                    <a:pt x="45" y="113"/>
                    <a:pt x="45" y="114"/>
                  </a:cubicBezTo>
                  <a:cubicBezTo>
                    <a:pt x="45" y="114"/>
                    <a:pt x="44" y="114"/>
                    <a:pt x="45" y="114"/>
                  </a:cubicBezTo>
                  <a:cubicBezTo>
                    <a:pt x="45" y="114"/>
                    <a:pt x="44" y="114"/>
                    <a:pt x="44" y="114"/>
                  </a:cubicBezTo>
                  <a:cubicBezTo>
                    <a:pt x="44" y="114"/>
                    <a:pt x="44" y="114"/>
                    <a:pt x="45" y="114"/>
                  </a:cubicBezTo>
                  <a:cubicBezTo>
                    <a:pt x="45" y="114"/>
                    <a:pt x="44" y="115"/>
                    <a:pt x="44" y="115"/>
                  </a:cubicBezTo>
                  <a:cubicBezTo>
                    <a:pt x="44" y="116"/>
                    <a:pt x="43" y="116"/>
                    <a:pt x="43" y="116"/>
                  </a:cubicBezTo>
                  <a:cubicBezTo>
                    <a:pt x="43" y="116"/>
                    <a:pt x="43" y="116"/>
                    <a:pt x="43" y="116"/>
                  </a:cubicBezTo>
                  <a:cubicBezTo>
                    <a:pt x="43" y="116"/>
                    <a:pt x="44" y="118"/>
                    <a:pt x="44" y="118"/>
                  </a:cubicBezTo>
                  <a:cubicBezTo>
                    <a:pt x="44" y="118"/>
                    <a:pt x="44" y="118"/>
                    <a:pt x="44" y="118"/>
                  </a:cubicBezTo>
                  <a:cubicBezTo>
                    <a:pt x="44" y="118"/>
                    <a:pt x="44" y="118"/>
                    <a:pt x="44" y="118"/>
                  </a:cubicBezTo>
                  <a:cubicBezTo>
                    <a:pt x="44" y="118"/>
                    <a:pt x="44" y="118"/>
                    <a:pt x="44" y="118"/>
                  </a:cubicBezTo>
                  <a:cubicBezTo>
                    <a:pt x="43" y="118"/>
                    <a:pt x="43" y="119"/>
                    <a:pt x="43" y="118"/>
                  </a:cubicBezTo>
                  <a:cubicBezTo>
                    <a:pt x="44" y="119"/>
                    <a:pt x="43" y="118"/>
                    <a:pt x="43" y="119"/>
                  </a:cubicBezTo>
                  <a:cubicBezTo>
                    <a:pt x="43" y="119"/>
                    <a:pt x="43" y="119"/>
                    <a:pt x="43" y="119"/>
                  </a:cubicBezTo>
                  <a:cubicBezTo>
                    <a:pt x="43" y="119"/>
                    <a:pt x="43" y="120"/>
                    <a:pt x="43" y="120"/>
                  </a:cubicBezTo>
                  <a:cubicBezTo>
                    <a:pt x="43" y="120"/>
                    <a:pt x="43" y="121"/>
                    <a:pt x="43" y="121"/>
                  </a:cubicBezTo>
                  <a:cubicBezTo>
                    <a:pt x="43" y="121"/>
                    <a:pt x="43" y="121"/>
                    <a:pt x="43" y="121"/>
                  </a:cubicBezTo>
                  <a:cubicBezTo>
                    <a:pt x="43" y="121"/>
                    <a:pt x="43" y="121"/>
                    <a:pt x="42" y="121"/>
                  </a:cubicBezTo>
                  <a:cubicBezTo>
                    <a:pt x="43" y="122"/>
                    <a:pt x="43" y="122"/>
                    <a:pt x="42" y="122"/>
                  </a:cubicBezTo>
                  <a:cubicBezTo>
                    <a:pt x="42" y="122"/>
                    <a:pt x="42" y="123"/>
                    <a:pt x="42" y="123"/>
                  </a:cubicBezTo>
                  <a:cubicBezTo>
                    <a:pt x="41" y="124"/>
                    <a:pt x="41" y="124"/>
                    <a:pt x="41" y="125"/>
                  </a:cubicBezTo>
                  <a:cubicBezTo>
                    <a:pt x="40" y="126"/>
                    <a:pt x="40" y="126"/>
                    <a:pt x="39" y="127"/>
                  </a:cubicBezTo>
                  <a:cubicBezTo>
                    <a:pt x="39" y="127"/>
                    <a:pt x="39" y="128"/>
                    <a:pt x="39" y="128"/>
                  </a:cubicBezTo>
                  <a:cubicBezTo>
                    <a:pt x="38" y="128"/>
                    <a:pt x="38" y="127"/>
                    <a:pt x="38" y="127"/>
                  </a:cubicBezTo>
                  <a:cubicBezTo>
                    <a:pt x="38" y="127"/>
                    <a:pt x="38" y="127"/>
                    <a:pt x="37" y="127"/>
                  </a:cubicBezTo>
                  <a:cubicBezTo>
                    <a:pt x="37" y="127"/>
                    <a:pt x="36" y="127"/>
                    <a:pt x="36" y="127"/>
                  </a:cubicBezTo>
                  <a:cubicBezTo>
                    <a:pt x="36" y="127"/>
                    <a:pt x="37" y="127"/>
                    <a:pt x="37" y="127"/>
                  </a:cubicBezTo>
                  <a:cubicBezTo>
                    <a:pt x="36" y="127"/>
                    <a:pt x="36" y="127"/>
                    <a:pt x="36" y="127"/>
                  </a:cubicBezTo>
                  <a:cubicBezTo>
                    <a:pt x="35" y="127"/>
                    <a:pt x="35" y="128"/>
                    <a:pt x="34" y="127"/>
                  </a:cubicBezTo>
                  <a:cubicBezTo>
                    <a:pt x="34" y="127"/>
                    <a:pt x="34" y="127"/>
                    <a:pt x="34" y="127"/>
                  </a:cubicBezTo>
                  <a:cubicBezTo>
                    <a:pt x="34" y="127"/>
                    <a:pt x="34" y="127"/>
                    <a:pt x="33" y="127"/>
                  </a:cubicBezTo>
                  <a:cubicBezTo>
                    <a:pt x="33" y="127"/>
                    <a:pt x="33" y="127"/>
                    <a:pt x="32" y="127"/>
                  </a:cubicBezTo>
                  <a:cubicBezTo>
                    <a:pt x="32" y="127"/>
                    <a:pt x="32" y="127"/>
                    <a:pt x="32" y="127"/>
                  </a:cubicBezTo>
                  <a:cubicBezTo>
                    <a:pt x="32" y="127"/>
                    <a:pt x="32" y="127"/>
                    <a:pt x="32" y="127"/>
                  </a:cubicBezTo>
                  <a:cubicBezTo>
                    <a:pt x="32" y="127"/>
                    <a:pt x="29" y="127"/>
                    <a:pt x="30" y="128"/>
                  </a:cubicBezTo>
                  <a:cubicBezTo>
                    <a:pt x="31" y="129"/>
                    <a:pt x="29" y="129"/>
                    <a:pt x="29" y="128"/>
                  </a:cubicBezTo>
                  <a:cubicBezTo>
                    <a:pt x="28" y="129"/>
                    <a:pt x="28" y="128"/>
                    <a:pt x="28" y="129"/>
                  </a:cubicBezTo>
                  <a:cubicBezTo>
                    <a:pt x="27" y="129"/>
                    <a:pt x="27" y="129"/>
                    <a:pt x="27" y="129"/>
                  </a:cubicBezTo>
                  <a:cubicBezTo>
                    <a:pt x="26" y="130"/>
                    <a:pt x="26" y="130"/>
                    <a:pt x="26" y="131"/>
                  </a:cubicBezTo>
                  <a:cubicBezTo>
                    <a:pt x="25" y="132"/>
                    <a:pt x="26" y="132"/>
                    <a:pt x="26" y="133"/>
                  </a:cubicBezTo>
                  <a:cubicBezTo>
                    <a:pt x="27" y="134"/>
                    <a:pt x="27" y="134"/>
                    <a:pt x="26" y="135"/>
                  </a:cubicBezTo>
                  <a:cubicBezTo>
                    <a:pt x="25" y="136"/>
                    <a:pt x="24" y="135"/>
                    <a:pt x="24" y="135"/>
                  </a:cubicBezTo>
                  <a:cubicBezTo>
                    <a:pt x="23" y="135"/>
                    <a:pt x="22" y="135"/>
                    <a:pt x="21" y="135"/>
                  </a:cubicBezTo>
                  <a:cubicBezTo>
                    <a:pt x="19" y="136"/>
                    <a:pt x="19" y="136"/>
                    <a:pt x="17" y="136"/>
                  </a:cubicBezTo>
                  <a:cubicBezTo>
                    <a:pt x="17" y="135"/>
                    <a:pt x="15" y="135"/>
                    <a:pt x="15" y="135"/>
                  </a:cubicBezTo>
                  <a:cubicBezTo>
                    <a:pt x="15" y="135"/>
                    <a:pt x="15" y="135"/>
                    <a:pt x="15" y="135"/>
                  </a:cubicBezTo>
                  <a:cubicBezTo>
                    <a:pt x="15" y="135"/>
                    <a:pt x="16" y="135"/>
                    <a:pt x="16" y="135"/>
                  </a:cubicBezTo>
                  <a:cubicBezTo>
                    <a:pt x="16" y="134"/>
                    <a:pt x="15" y="134"/>
                    <a:pt x="15" y="134"/>
                  </a:cubicBezTo>
                  <a:cubicBezTo>
                    <a:pt x="15" y="133"/>
                    <a:pt x="16" y="133"/>
                    <a:pt x="16" y="133"/>
                  </a:cubicBezTo>
                  <a:cubicBezTo>
                    <a:pt x="17" y="132"/>
                    <a:pt x="15" y="132"/>
                    <a:pt x="15" y="131"/>
                  </a:cubicBezTo>
                  <a:cubicBezTo>
                    <a:pt x="15" y="132"/>
                    <a:pt x="15" y="131"/>
                    <a:pt x="15" y="131"/>
                  </a:cubicBezTo>
                  <a:cubicBezTo>
                    <a:pt x="15" y="131"/>
                    <a:pt x="15" y="131"/>
                    <a:pt x="15" y="130"/>
                  </a:cubicBezTo>
                  <a:cubicBezTo>
                    <a:pt x="14" y="130"/>
                    <a:pt x="14" y="130"/>
                    <a:pt x="14" y="130"/>
                  </a:cubicBezTo>
                  <a:cubicBezTo>
                    <a:pt x="14" y="129"/>
                    <a:pt x="13" y="128"/>
                    <a:pt x="13" y="128"/>
                  </a:cubicBezTo>
                  <a:cubicBezTo>
                    <a:pt x="12" y="127"/>
                    <a:pt x="12" y="126"/>
                    <a:pt x="11" y="126"/>
                  </a:cubicBezTo>
                  <a:cubicBezTo>
                    <a:pt x="12" y="126"/>
                    <a:pt x="13" y="127"/>
                    <a:pt x="14" y="127"/>
                  </a:cubicBezTo>
                  <a:cubicBezTo>
                    <a:pt x="15" y="127"/>
                    <a:pt x="14" y="126"/>
                    <a:pt x="14" y="125"/>
                  </a:cubicBezTo>
                  <a:cubicBezTo>
                    <a:pt x="14" y="125"/>
                    <a:pt x="12" y="124"/>
                    <a:pt x="13" y="124"/>
                  </a:cubicBezTo>
                  <a:cubicBezTo>
                    <a:pt x="14" y="124"/>
                    <a:pt x="14" y="124"/>
                    <a:pt x="14" y="124"/>
                  </a:cubicBezTo>
                  <a:cubicBezTo>
                    <a:pt x="15" y="125"/>
                    <a:pt x="15" y="124"/>
                    <a:pt x="15" y="123"/>
                  </a:cubicBezTo>
                  <a:cubicBezTo>
                    <a:pt x="15" y="123"/>
                    <a:pt x="15" y="122"/>
                    <a:pt x="15" y="122"/>
                  </a:cubicBezTo>
                  <a:cubicBezTo>
                    <a:pt x="14" y="122"/>
                    <a:pt x="14" y="122"/>
                    <a:pt x="14" y="122"/>
                  </a:cubicBezTo>
                  <a:cubicBezTo>
                    <a:pt x="13" y="122"/>
                    <a:pt x="13" y="121"/>
                    <a:pt x="13" y="121"/>
                  </a:cubicBezTo>
                  <a:cubicBezTo>
                    <a:pt x="12" y="120"/>
                    <a:pt x="12" y="120"/>
                    <a:pt x="11" y="120"/>
                  </a:cubicBezTo>
                  <a:cubicBezTo>
                    <a:pt x="11" y="120"/>
                    <a:pt x="11" y="120"/>
                    <a:pt x="10" y="119"/>
                  </a:cubicBezTo>
                  <a:cubicBezTo>
                    <a:pt x="10" y="119"/>
                    <a:pt x="11" y="119"/>
                    <a:pt x="10" y="118"/>
                  </a:cubicBezTo>
                  <a:cubicBezTo>
                    <a:pt x="10" y="118"/>
                    <a:pt x="10" y="117"/>
                    <a:pt x="9" y="117"/>
                  </a:cubicBezTo>
                  <a:cubicBezTo>
                    <a:pt x="9" y="117"/>
                    <a:pt x="9" y="117"/>
                    <a:pt x="9" y="117"/>
                  </a:cubicBezTo>
                  <a:cubicBezTo>
                    <a:pt x="9" y="117"/>
                    <a:pt x="9" y="117"/>
                    <a:pt x="9" y="117"/>
                  </a:cubicBezTo>
                  <a:cubicBezTo>
                    <a:pt x="9" y="117"/>
                    <a:pt x="9" y="117"/>
                    <a:pt x="9" y="117"/>
                  </a:cubicBezTo>
                  <a:cubicBezTo>
                    <a:pt x="9" y="117"/>
                    <a:pt x="9" y="117"/>
                    <a:pt x="9" y="116"/>
                  </a:cubicBezTo>
                  <a:cubicBezTo>
                    <a:pt x="9" y="116"/>
                    <a:pt x="8" y="116"/>
                    <a:pt x="9" y="116"/>
                  </a:cubicBezTo>
                  <a:cubicBezTo>
                    <a:pt x="8" y="116"/>
                    <a:pt x="10" y="115"/>
                    <a:pt x="9" y="115"/>
                  </a:cubicBezTo>
                  <a:cubicBezTo>
                    <a:pt x="8" y="115"/>
                    <a:pt x="9" y="115"/>
                    <a:pt x="8" y="115"/>
                  </a:cubicBezTo>
                  <a:cubicBezTo>
                    <a:pt x="9" y="114"/>
                    <a:pt x="8" y="114"/>
                    <a:pt x="8" y="114"/>
                  </a:cubicBezTo>
                  <a:cubicBezTo>
                    <a:pt x="8" y="114"/>
                    <a:pt x="8" y="115"/>
                    <a:pt x="8" y="115"/>
                  </a:cubicBezTo>
                  <a:cubicBezTo>
                    <a:pt x="7" y="115"/>
                    <a:pt x="7" y="115"/>
                    <a:pt x="7" y="115"/>
                  </a:cubicBezTo>
                  <a:cubicBezTo>
                    <a:pt x="7" y="114"/>
                    <a:pt x="7" y="114"/>
                    <a:pt x="7" y="114"/>
                  </a:cubicBezTo>
                  <a:cubicBezTo>
                    <a:pt x="7" y="113"/>
                    <a:pt x="7" y="113"/>
                    <a:pt x="7" y="112"/>
                  </a:cubicBezTo>
                  <a:cubicBezTo>
                    <a:pt x="7" y="113"/>
                    <a:pt x="6" y="112"/>
                    <a:pt x="7" y="112"/>
                  </a:cubicBezTo>
                  <a:cubicBezTo>
                    <a:pt x="7" y="111"/>
                    <a:pt x="6" y="111"/>
                    <a:pt x="6" y="111"/>
                  </a:cubicBezTo>
                  <a:cubicBezTo>
                    <a:pt x="6" y="111"/>
                    <a:pt x="6" y="112"/>
                    <a:pt x="5" y="111"/>
                  </a:cubicBezTo>
                  <a:cubicBezTo>
                    <a:pt x="5" y="111"/>
                    <a:pt x="6" y="111"/>
                    <a:pt x="6" y="110"/>
                  </a:cubicBezTo>
                  <a:cubicBezTo>
                    <a:pt x="6" y="110"/>
                    <a:pt x="6" y="111"/>
                    <a:pt x="5" y="110"/>
                  </a:cubicBezTo>
                  <a:cubicBezTo>
                    <a:pt x="5" y="110"/>
                    <a:pt x="5" y="110"/>
                    <a:pt x="5" y="110"/>
                  </a:cubicBezTo>
                  <a:cubicBezTo>
                    <a:pt x="5" y="110"/>
                    <a:pt x="5" y="109"/>
                    <a:pt x="6" y="109"/>
                  </a:cubicBezTo>
                  <a:cubicBezTo>
                    <a:pt x="6" y="109"/>
                    <a:pt x="6" y="109"/>
                    <a:pt x="6" y="109"/>
                  </a:cubicBezTo>
                  <a:cubicBezTo>
                    <a:pt x="5" y="109"/>
                    <a:pt x="6" y="108"/>
                    <a:pt x="6" y="107"/>
                  </a:cubicBezTo>
                  <a:cubicBezTo>
                    <a:pt x="6" y="106"/>
                    <a:pt x="7" y="106"/>
                    <a:pt x="6" y="106"/>
                  </a:cubicBezTo>
                  <a:cubicBezTo>
                    <a:pt x="6" y="105"/>
                    <a:pt x="6" y="105"/>
                    <a:pt x="7" y="105"/>
                  </a:cubicBezTo>
                  <a:cubicBezTo>
                    <a:pt x="6" y="105"/>
                    <a:pt x="6" y="105"/>
                    <a:pt x="5" y="105"/>
                  </a:cubicBezTo>
                  <a:cubicBezTo>
                    <a:pt x="5" y="105"/>
                    <a:pt x="4" y="106"/>
                    <a:pt x="4" y="106"/>
                  </a:cubicBezTo>
                  <a:cubicBezTo>
                    <a:pt x="3" y="106"/>
                    <a:pt x="5" y="104"/>
                    <a:pt x="5" y="104"/>
                  </a:cubicBezTo>
                  <a:cubicBezTo>
                    <a:pt x="5" y="104"/>
                    <a:pt x="5" y="104"/>
                    <a:pt x="4" y="104"/>
                  </a:cubicBezTo>
                  <a:cubicBezTo>
                    <a:pt x="4" y="104"/>
                    <a:pt x="4" y="104"/>
                    <a:pt x="4" y="104"/>
                  </a:cubicBezTo>
                  <a:cubicBezTo>
                    <a:pt x="4" y="104"/>
                    <a:pt x="4" y="106"/>
                    <a:pt x="3" y="106"/>
                  </a:cubicBezTo>
                  <a:cubicBezTo>
                    <a:pt x="3" y="105"/>
                    <a:pt x="3" y="105"/>
                    <a:pt x="3" y="105"/>
                  </a:cubicBezTo>
                  <a:cubicBezTo>
                    <a:pt x="3" y="105"/>
                    <a:pt x="3" y="105"/>
                    <a:pt x="3" y="104"/>
                  </a:cubicBezTo>
                  <a:cubicBezTo>
                    <a:pt x="3" y="105"/>
                    <a:pt x="3" y="105"/>
                    <a:pt x="2" y="105"/>
                  </a:cubicBezTo>
                  <a:cubicBezTo>
                    <a:pt x="3" y="105"/>
                    <a:pt x="3" y="104"/>
                    <a:pt x="3" y="104"/>
                  </a:cubicBezTo>
                  <a:cubicBezTo>
                    <a:pt x="3" y="104"/>
                    <a:pt x="2" y="105"/>
                    <a:pt x="2" y="105"/>
                  </a:cubicBezTo>
                  <a:cubicBezTo>
                    <a:pt x="1" y="105"/>
                    <a:pt x="2" y="104"/>
                    <a:pt x="2" y="104"/>
                  </a:cubicBezTo>
                  <a:cubicBezTo>
                    <a:pt x="2" y="104"/>
                    <a:pt x="2" y="103"/>
                    <a:pt x="2" y="103"/>
                  </a:cubicBezTo>
                  <a:cubicBezTo>
                    <a:pt x="2" y="103"/>
                    <a:pt x="2" y="103"/>
                    <a:pt x="2" y="102"/>
                  </a:cubicBezTo>
                  <a:cubicBezTo>
                    <a:pt x="2" y="102"/>
                    <a:pt x="2" y="102"/>
                    <a:pt x="2" y="102"/>
                  </a:cubicBezTo>
                  <a:cubicBezTo>
                    <a:pt x="1" y="101"/>
                    <a:pt x="1" y="101"/>
                    <a:pt x="1" y="101"/>
                  </a:cubicBezTo>
                  <a:cubicBezTo>
                    <a:pt x="1" y="101"/>
                    <a:pt x="2" y="101"/>
                    <a:pt x="2" y="101"/>
                  </a:cubicBezTo>
                  <a:cubicBezTo>
                    <a:pt x="2" y="101"/>
                    <a:pt x="1" y="101"/>
                    <a:pt x="1" y="100"/>
                  </a:cubicBezTo>
                  <a:cubicBezTo>
                    <a:pt x="1" y="100"/>
                    <a:pt x="1" y="101"/>
                    <a:pt x="1" y="101"/>
                  </a:cubicBezTo>
                  <a:cubicBezTo>
                    <a:pt x="2" y="100"/>
                    <a:pt x="1" y="100"/>
                    <a:pt x="1" y="99"/>
                  </a:cubicBezTo>
                  <a:cubicBezTo>
                    <a:pt x="1" y="99"/>
                    <a:pt x="0" y="99"/>
                    <a:pt x="1" y="98"/>
                  </a:cubicBezTo>
                  <a:cubicBezTo>
                    <a:pt x="0" y="99"/>
                    <a:pt x="1" y="97"/>
                    <a:pt x="1" y="97"/>
                  </a:cubicBezTo>
                  <a:cubicBezTo>
                    <a:pt x="2" y="97"/>
                    <a:pt x="2" y="97"/>
                    <a:pt x="2" y="98"/>
                  </a:cubicBezTo>
                  <a:cubicBezTo>
                    <a:pt x="3" y="98"/>
                    <a:pt x="3" y="98"/>
                    <a:pt x="3" y="99"/>
                  </a:cubicBezTo>
                  <a:cubicBezTo>
                    <a:pt x="3" y="99"/>
                    <a:pt x="3" y="99"/>
                    <a:pt x="3" y="99"/>
                  </a:cubicBezTo>
                  <a:cubicBezTo>
                    <a:pt x="3" y="100"/>
                    <a:pt x="4" y="99"/>
                    <a:pt x="4" y="99"/>
                  </a:cubicBezTo>
                  <a:cubicBezTo>
                    <a:pt x="5" y="99"/>
                    <a:pt x="5" y="97"/>
                    <a:pt x="5" y="97"/>
                  </a:cubicBezTo>
                  <a:cubicBezTo>
                    <a:pt x="5" y="96"/>
                    <a:pt x="6" y="96"/>
                    <a:pt x="6" y="95"/>
                  </a:cubicBezTo>
                  <a:cubicBezTo>
                    <a:pt x="6" y="94"/>
                    <a:pt x="5" y="94"/>
                    <a:pt x="5" y="93"/>
                  </a:cubicBezTo>
                  <a:cubicBezTo>
                    <a:pt x="4" y="91"/>
                    <a:pt x="6" y="92"/>
                    <a:pt x="6" y="91"/>
                  </a:cubicBezTo>
                  <a:cubicBezTo>
                    <a:pt x="6" y="90"/>
                    <a:pt x="5" y="89"/>
                    <a:pt x="7" y="89"/>
                  </a:cubicBezTo>
                  <a:cubicBezTo>
                    <a:pt x="8" y="89"/>
                    <a:pt x="8" y="89"/>
                    <a:pt x="9" y="89"/>
                  </a:cubicBezTo>
                  <a:cubicBezTo>
                    <a:pt x="10" y="88"/>
                    <a:pt x="11" y="88"/>
                    <a:pt x="11" y="87"/>
                  </a:cubicBezTo>
                  <a:cubicBezTo>
                    <a:pt x="11" y="86"/>
                    <a:pt x="11" y="86"/>
                    <a:pt x="11" y="85"/>
                  </a:cubicBezTo>
                  <a:cubicBezTo>
                    <a:pt x="11" y="85"/>
                    <a:pt x="12" y="84"/>
                    <a:pt x="12" y="84"/>
                  </a:cubicBezTo>
                  <a:cubicBezTo>
                    <a:pt x="12" y="83"/>
                    <a:pt x="11" y="82"/>
                    <a:pt x="11" y="82"/>
                  </a:cubicBezTo>
                  <a:cubicBezTo>
                    <a:pt x="10" y="81"/>
                    <a:pt x="10" y="80"/>
                    <a:pt x="10" y="80"/>
                  </a:cubicBezTo>
                  <a:cubicBezTo>
                    <a:pt x="10" y="79"/>
                    <a:pt x="9" y="78"/>
                    <a:pt x="9" y="78"/>
                  </a:cubicBezTo>
                  <a:cubicBezTo>
                    <a:pt x="9" y="78"/>
                    <a:pt x="11" y="78"/>
                    <a:pt x="11" y="78"/>
                  </a:cubicBezTo>
                  <a:cubicBezTo>
                    <a:pt x="12" y="78"/>
                    <a:pt x="12" y="78"/>
                    <a:pt x="13" y="77"/>
                  </a:cubicBezTo>
                  <a:cubicBezTo>
                    <a:pt x="13" y="76"/>
                    <a:pt x="13" y="76"/>
                    <a:pt x="13" y="75"/>
                  </a:cubicBezTo>
                  <a:cubicBezTo>
                    <a:pt x="14" y="72"/>
                    <a:pt x="8" y="73"/>
                    <a:pt x="8" y="70"/>
                  </a:cubicBezTo>
                  <a:cubicBezTo>
                    <a:pt x="8" y="69"/>
                    <a:pt x="9" y="68"/>
                    <a:pt x="9" y="68"/>
                  </a:cubicBezTo>
                  <a:cubicBezTo>
                    <a:pt x="9" y="67"/>
                    <a:pt x="9" y="66"/>
                    <a:pt x="9" y="65"/>
                  </a:cubicBezTo>
                  <a:cubicBezTo>
                    <a:pt x="9" y="65"/>
                    <a:pt x="8" y="64"/>
                    <a:pt x="8" y="63"/>
                  </a:cubicBezTo>
                  <a:cubicBezTo>
                    <a:pt x="8" y="62"/>
                    <a:pt x="8" y="62"/>
                    <a:pt x="8" y="61"/>
                  </a:cubicBezTo>
                  <a:cubicBezTo>
                    <a:pt x="8" y="60"/>
                    <a:pt x="7" y="60"/>
                    <a:pt x="8" y="59"/>
                  </a:cubicBezTo>
                  <a:cubicBezTo>
                    <a:pt x="8" y="58"/>
                    <a:pt x="8" y="58"/>
                    <a:pt x="7" y="57"/>
                  </a:cubicBezTo>
                  <a:cubicBezTo>
                    <a:pt x="7" y="56"/>
                    <a:pt x="7" y="56"/>
                    <a:pt x="7" y="55"/>
                  </a:cubicBezTo>
                  <a:cubicBezTo>
                    <a:pt x="7" y="55"/>
                    <a:pt x="8" y="54"/>
                    <a:pt x="8" y="54"/>
                  </a:cubicBezTo>
                  <a:cubicBezTo>
                    <a:pt x="8" y="53"/>
                    <a:pt x="8" y="52"/>
                    <a:pt x="8" y="52"/>
                  </a:cubicBezTo>
                  <a:cubicBezTo>
                    <a:pt x="9" y="52"/>
                    <a:pt x="9" y="51"/>
                    <a:pt x="10" y="50"/>
                  </a:cubicBezTo>
                  <a:cubicBezTo>
                    <a:pt x="11" y="50"/>
                    <a:pt x="11" y="49"/>
                    <a:pt x="12" y="49"/>
                  </a:cubicBezTo>
                  <a:cubicBezTo>
                    <a:pt x="12" y="48"/>
                    <a:pt x="13" y="48"/>
                    <a:pt x="14" y="48"/>
                  </a:cubicBezTo>
                  <a:cubicBezTo>
                    <a:pt x="16" y="47"/>
                    <a:pt x="17" y="48"/>
                    <a:pt x="19" y="48"/>
                  </a:cubicBezTo>
                  <a:cubicBezTo>
                    <a:pt x="21" y="48"/>
                    <a:pt x="22" y="48"/>
                    <a:pt x="22" y="46"/>
                  </a:cubicBezTo>
                  <a:cubicBezTo>
                    <a:pt x="22" y="45"/>
                    <a:pt x="22" y="44"/>
                    <a:pt x="21" y="44"/>
                  </a:cubicBezTo>
                  <a:cubicBezTo>
                    <a:pt x="19" y="43"/>
                    <a:pt x="19" y="43"/>
                    <a:pt x="20" y="41"/>
                  </a:cubicBezTo>
                  <a:cubicBezTo>
                    <a:pt x="20" y="41"/>
                    <a:pt x="21" y="40"/>
                    <a:pt x="22" y="39"/>
                  </a:cubicBezTo>
                  <a:cubicBezTo>
                    <a:pt x="22" y="39"/>
                    <a:pt x="23" y="38"/>
                    <a:pt x="24" y="37"/>
                  </a:cubicBezTo>
                  <a:cubicBezTo>
                    <a:pt x="24" y="37"/>
                    <a:pt x="24" y="36"/>
                    <a:pt x="25" y="36"/>
                  </a:cubicBezTo>
                  <a:cubicBezTo>
                    <a:pt x="25" y="35"/>
                    <a:pt x="25" y="34"/>
                    <a:pt x="25" y="33"/>
                  </a:cubicBezTo>
                  <a:cubicBezTo>
                    <a:pt x="25" y="32"/>
                    <a:pt x="25" y="32"/>
                    <a:pt x="25" y="31"/>
                  </a:cubicBezTo>
                  <a:cubicBezTo>
                    <a:pt x="25" y="30"/>
                    <a:pt x="25" y="29"/>
                    <a:pt x="25" y="28"/>
                  </a:cubicBezTo>
                  <a:cubicBezTo>
                    <a:pt x="25" y="28"/>
                    <a:pt x="29" y="27"/>
                    <a:pt x="29" y="27"/>
                  </a:cubicBezTo>
                  <a:cubicBezTo>
                    <a:pt x="30" y="27"/>
                    <a:pt x="31" y="27"/>
                    <a:pt x="31" y="26"/>
                  </a:cubicBezTo>
                  <a:cubicBezTo>
                    <a:pt x="32" y="26"/>
                    <a:pt x="31" y="25"/>
                    <a:pt x="31" y="25"/>
                  </a:cubicBezTo>
                  <a:cubicBezTo>
                    <a:pt x="31" y="24"/>
                    <a:pt x="32" y="24"/>
                    <a:pt x="32" y="24"/>
                  </a:cubicBezTo>
                  <a:cubicBezTo>
                    <a:pt x="33" y="23"/>
                    <a:pt x="34" y="22"/>
                    <a:pt x="34" y="22"/>
                  </a:cubicBezTo>
                  <a:cubicBezTo>
                    <a:pt x="35" y="21"/>
                    <a:pt x="35" y="21"/>
                    <a:pt x="36" y="20"/>
                  </a:cubicBezTo>
                  <a:cubicBezTo>
                    <a:pt x="36" y="20"/>
                    <a:pt x="37" y="20"/>
                    <a:pt x="38" y="19"/>
                  </a:cubicBezTo>
                  <a:cubicBezTo>
                    <a:pt x="39" y="18"/>
                    <a:pt x="37" y="17"/>
                    <a:pt x="36" y="16"/>
                  </a:cubicBezTo>
                  <a:cubicBezTo>
                    <a:pt x="35" y="15"/>
                    <a:pt x="37" y="15"/>
                    <a:pt x="38" y="15"/>
                  </a:cubicBezTo>
                  <a:cubicBezTo>
                    <a:pt x="39" y="14"/>
                    <a:pt x="39" y="12"/>
                    <a:pt x="40" y="11"/>
                  </a:cubicBezTo>
                  <a:cubicBezTo>
                    <a:pt x="41" y="10"/>
                    <a:pt x="42" y="10"/>
                    <a:pt x="43" y="10"/>
                  </a:cubicBezTo>
                  <a:cubicBezTo>
                    <a:pt x="45" y="9"/>
                    <a:pt x="46" y="10"/>
                    <a:pt x="48" y="10"/>
                  </a:cubicBezTo>
                  <a:cubicBezTo>
                    <a:pt x="50" y="10"/>
                    <a:pt x="49" y="7"/>
                    <a:pt x="49" y="5"/>
                  </a:cubicBezTo>
                  <a:cubicBezTo>
                    <a:pt x="50" y="5"/>
                    <a:pt x="52" y="5"/>
                    <a:pt x="54" y="5"/>
                  </a:cubicBezTo>
                  <a:cubicBezTo>
                    <a:pt x="56" y="5"/>
                    <a:pt x="58" y="6"/>
                    <a:pt x="59" y="6"/>
                  </a:cubicBezTo>
                  <a:cubicBezTo>
                    <a:pt x="60" y="6"/>
                    <a:pt x="62" y="7"/>
                    <a:pt x="63" y="6"/>
                  </a:cubicBezTo>
                  <a:cubicBezTo>
                    <a:pt x="65" y="5"/>
                    <a:pt x="63" y="5"/>
                    <a:pt x="62" y="5"/>
                  </a:cubicBezTo>
                  <a:cubicBezTo>
                    <a:pt x="63" y="5"/>
                    <a:pt x="64" y="4"/>
                    <a:pt x="65" y="3"/>
                  </a:cubicBezTo>
                  <a:cubicBezTo>
                    <a:pt x="65" y="2"/>
                    <a:pt x="64" y="1"/>
                    <a:pt x="63" y="1"/>
                  </a:cubicBezTo>
                  <a:cubicBezTo>
                    <a:pt x="64" y="0"/>
                    <a:pt x="65" y="1"/>
                    <a:pt x="67" y="0"/>
                  </a:cubicBezTo>
                  <a:cubicBezTo>
                    <a:pt x="67" y="1"/>
                    <a:pt x="68" y="1"/>
                    <a:pt x="69" y="1"/>
                  </a:cubicBezTo>
                  <a:cubicBezTo>
                    <a:pt x="69" y="1"/>
                    <a:pt x="68" y="1"/>
                    <a:pt x="68" y="2"/>
                  </a:cubicBezTo>
                  <a:cubicBezTo>
                    <a:pt x="69" y="2"/>
                    <a:pt x="70" y="2"/>
                    <a:pt x="70" y="2"/>
                  </a:cubicBezTo>
                  <a:cubicBezTo>
                    <a:pt x="71" y="3"/>
                    <a:pt x="72" y="3"/>
                    <a:pt x="72" y="3"/>
                  </a:cubicBezTo>
                  <a:cubicBezTo>
                    <a:pt x="73" y="3"/>
                    <a:pt x="73" y="4"/>
                    <a:pt x="73" y="4"/>
                  </a:cubicBezTo>
                  <a:cubicBezTo>
                    <a:pt x="73" y="4"/>
                    <a:pt x="74" y="4"/>
                    <a:pt x="74" y="4"/>
                  </a:cubicBezTo>
                  <a:cubicBezTo>
                    <a:pt x="75" y="4"/>
                    <a:pt x="75" y="5"/>
                    <a:pt x="75" y="5"/>
                  </a:cubicBezTo>
                  <a:cubicBezTo>
                    <a:pt x="76" y="5"/>
                    <a:pt x="77" y="5"/>
                    <a:pt x="77" y="6"/>
                  </a:cubicBezTo>
                  <a:cubicBezTo>
                    <a:pt x="78" y="6"/>
                    <a:pt x="79" y="6"/>
                    <a:pt x="79" y="6"/>
                  </a:cubicBezTo>
                  <a:cubicBezTo>
                    <a:pt x="79" y="6"/>
                    <a:pt x="81" y="6"/>
                    <a:pt x="81" y="6"/>
                  </a:cubicBezTo>
                  <a:cubicBezTo>
                    <a:pt x="81" y="6"/>
                    <a:pt x="82" y="6"/>
                    <a:pt x="83" y="7"/>
                  </a:cubicBezTo>
                  <a:cubicBezTo>
                    <a:pt x="84" y="7"/>
                    <a:pt x="85" y="7"/>
                    <a:pt x="85" y="8"/>
                  </a:cubicBezTo>
                  <a:cubicBezTo>
                    <a:pt x="85" y="9"/>
                    <a:pt x="86" y="9"/>
                    <a:pt x="86" y="9"/>
                  </a:cubicBezTo>
                  <a:cubicBezTo>
                    <a:pt x="87" y="9"/>
                    <a:pt x="88" y="10"/>
                    <a:pt x="88" y="10"/>
                  </a:cubicBezTo>
                  <a:cubicBezTo>
                    <a:pt x="88" y="10"/>
                    <a:pt x="90" y="11"/>
                    <a:pt x="89" y="11"/>
                  </a:cubicBezTo>
                  <a:cubicBezTo>
                    <a:pt x="88" y="11"/>
                    <a:pt x="88" y="11"/>
                    <a:pt x="88" y="12"/>
                  </a:cubicBezTo>
                  <a:cubicBezTo>
                    <a:pt x="88" y="12"/>
                    <a:pt x="88" y="13"/>
                    <a:pt x="88" y="13"/>
                  </a:cubicBezTo>
                  <a:cubicBezTo>
                    <a:pt x="88" y="14"/>
                    <a:pt x="89" y="14"/>
                    <a:pt x="89" y="14"/>
                  </a:cubicBezTo>
                  <a:cubicBezTo>
                    <a:pt x="89" y="14"/>
                    <a:pt x="88" y="14"/>
                    <a:pt x="88" y="14"/>
                  </a:cubicBezTo>
                  <a:cubicBezTo>
                    <a:pt x="87" y="16"/>
                    <a:pt x="89" y="15"/>
                    <a:pt x="90" y="16"/>
                  </a:cubicBezTo>
                  <a:cubicBezTo>
                    <a:pt x="91" y="16"/>
                    <a:pt x="91" y="17"/>
                    <a:pt x="90" y="17"/>
                  </a:cubicBezTo>
                  <a:cubicBezTo>
                    <a:pt x="88" y="17"/>
                    <a:pt x="90" y="19"/>
                    <a:pt x="91" y="19"/>
                  </a:cubicBezTo>
                  <a:cubicBezTo>
                    <a:pt x="91" y="20"/>
                    <a:pt x="92" y="20"/>
                    <a:pt x="92" y="21"/>
                  </a:cubicBezTo>
                  <a:cubicBezTo>
                    <a:pt x="92" y="21"/>
                    <a:pt x="93" y="22"/>
                    <a:pt x="93" y="22"/>
                  </a:cubicBezTo>
                  <a:cubicBezTo>
                    <a:pt x="92" y="22"/>
                    <a:pt x="92" y="23"/>
                    <a:pt x="92" y="23"/>
                  </a:cubicBezTo>
                  <a:cubicBezTo>
                    <a:pt x="92" y="24"/>
                    <a:pt x="92" y="24"/>
                    <a:pt x="91" y="25"/>
                  </a:cubicBezTo>
                  <a:cubicBezTo>
                    <a:pt x="90" y="25"/>
                    <a:pt x="91" y="25"/>
                    <a:pt x="91" y="26"/>
                  </a:cubicBezTo>
                  <a:cubicBezTo>
                    <a:pt x="91" y="26"/>
                    <a:pt x="91" y="27"/>
                    <a:pt x="92" y="27"/>
                  </a:cubicBezTo>
                  <a:cubicBezTo>
                    <a:pt x="92" y="27"/>
                    <a:pt x="93" y="28"/>
                    <a:pt x="93" y="28"/>
                  </a:cubicBezTo>
                  <a:cubicBezTo>
                    <a:pt x="94" y="29"/>
                    <a:pt x="94" y="29"/>
                    <a:pt x="95" y="30"/>
                  </a:cubicBezTo>
                  <a:cubicBezTo>
                    <a:pt x="95" y="30"/>
                    <a:pt x="95" y="31"/>
                    <a:pt x="95" y="31"/>
                  </a:cubicBezTo>
                  <a:close/>
                  <a:moveTo>
                    <a:pt x="49" y="100"/>
                  </a:moveTo>
                  <a:cubicBezTo>
                    <a:pt x="49" y="100"/>
                    <a:pt x="50" y="100"/>
                    <a:pt x="50" y="100"/>
                  </a:cubicBezTo>
                  <a:cubicBezTo>
                    <a:pt x="49" y="100"/>
                    <a:pt x="49" y="100"/>
                    <a:pt x="49" y="100"/>
                  </a:cubicBezTo>
                  <a:close/>
                  <a:moveTo>
                    <a:pt x="47" y="115"/>
                  </a:moveTo>
                  <a:cubicBezTo>
                    <a:pt x="47" y="115"/>
                    <a:pt x="47" y="116"/>
                    <a:pt x="47" y="116"/>
                  </a:cubicBezTo>
                  <a:cubicBezTo>
                    <a:pt x="46" y="117"/>
                    <a:pt x="47" y="117"/>
                    <a:pt x="47" y="117"/>
                  </a:cubicBezTo>
                  <a:cubicBezTo>
                    <a:pt x="46" y="118"/>
                    <a:pt x="46" y="118"/>
                    <a:pt x="46" y="119"/>
                  </a:cubicBezTo>
                  <a:cubicBezTo>
                    <a:pt x="46" y="119"/>
                    <a:pt x="45" y="120"/>
                    <a:pt x="45" y="120"/>
                  </a:cubicBezTo>
                  <a:cubicBezTo>
                    <a:pt x="45" y="120"/>
                    <a:pt x="44" y="121"/>
                    <a:pt x="44" y="121"/>
                  </a:cubicBezTo>
                  <a:cubicBezTo>
                    <a:pt x="43" y="122"/>
                    <a:pt x="43" y="123"/>
                    <a:pt x="43" y="124"/>
                  </a:cubicBezTo>
                  <a:cubicBezTo>
                    <a:pt x="43" y="125"/>
                    <a:pt x="43" y="125"/>
                    <a:pt x="43" y="126"/>
                  </a:cubicBezTo>
                  <a:cubicBezTo>
                    <a:pt x="43" y="126"/>
                    <a:pt x="43" y="126"/>
                    <a:pt x="43" y="127"/>
                  </a:cubicBezTo>
                  <a:cubicBezTo>
                    <a:pt x="44" y="126"/>
                    <a:pt x="44" y="126"/>
                    <a:pt x="44" y="125"/>
                  </a:cubicBezTo>
                  <a:cubicBezTo>
                    <a:pt x="45" y="124"/>
                    <a:pt x="45" y="123"/>
                    <a:pt x="45" y="123"/>
                  </a:cubicBezTo>
                  <a:cubicBezTo>
                    <a:pt x="45" y="122"/>
                    <a:pt x="45" y="122"/>
                    <a:pt x="46" y="121"/>
                  </a:cubicBezTo>
                  <a:cubicBezTo>
                    <a:pt x="46" y="120"/>
                    <a:pt x="47" y="120"/>
                    <a:pt x="46" y="119"/>
                  </a:cubicBezTo>
                  <a:cubicBezTo>
                    <a:pt x="46" y="119"/>
                    <a:pt x="47" y="118"/>
                    <a:pt x="47" y="118"/>
                  </a:cubicBezTo>
                  <a:cubicBezTo>
                    <a:pt x="48" y="117"/>
                    <a:pt x="48" y="117"/>
                    <a:pt x="48" y="116"/>
                  </a:cubicBezTo>
                  <a:cubicBezTo>
                    <a:pt x="48" y="116"/>
                    <a:pt x="48" y="115"/>
                    <a:pt x="48" y="116"/>
                  </a:cubicBezTo>
                  <a:cubicBezTo>
                    <a:pt x="48" y="115"/>
                    <a:pt x="48" y="115"/>
                    <a:pt x="48" y="115"/>
                  </a:cubicBezTo>
                  <a:cubicBezTo>
                    <a:pt x="48" y="115"/>
                    <a:pt x="48" y="115"/>
                    <a:pt x="47" y="115"/>
                  </a:cubicBezTo>
                  <a:close/>
                  <a:moveTo>
                    <a:pt x="5" y="107"/>
                  </a:moveTo>
                  <a:cubicBezTo>
                    <a:pt x="5" y="107"/>
                    <a:pt x="5" y="108"/>
                    <a:pt x="5" y="108"/>
                  </a:cubicBezTo>
                  <a:cubicBezTo>
                    <a:pt x="5" y="108"/>
                    <a:pt x="7" y="107"/>
                    <a:pt x="6" y="106"/>
                  </a:cubicBezTo>
                  <a:cubicBezTo>
                    <a:pt x="6" y="106"/>
                    <a:pt x="5" y="105"/>
                    <a:pt x="5" y="106"/>
                  </a:cubicBezTo>
                  <a:cubicBezTo>
                    <a:pt x="5" y="106"/>
                    <a:pt x="5" y="106"/>
                    <a:pt x="5" y="106"/>
                  </a:cubicBezTo>
                  <a:cubicBezTo>
                    <a:pt x="5" y="106"/>
                    <a:pt x="4" y="106"/>
                    <a:pt x="4" y="106"/>
                  </a:cubicBezTo>
                  <a:cubicBezTo>
                    <a:pt x="4" y="106"/>
                    <a:pt x="4" y="106"/>
                    <a:pt x="3" y="106"/>
                  </a:cubicBezTo>
                  <a:cubicBezTo>
                    <a:pt x="3" y="107"/>
                    <a:pt x="3" y="107"/>
                    <a:pt x="3" y="107"/>
                  </a:cubicBezTo>
                  <a:cubicBezTo>
                    <a:pt x="3" y="107"/>
                    <a:pt x="3" y="107"/>
                    <a:pt x="3" y="108"/>
                  </a:cubicBezTo>
                  <a:cubicBezTo>
                    <a:pt x="3" y="107"/>
                    <a:pt x="4" y="107"/>
                    <a:pt x="5" y="107"/>
                  </a:cubicBezTo>
                  <a:cubicBezTo>
                    <a:pt x="5" y="107"/>
                    <a:pt x="5" y="107"/>
                    <a:pt x="5" y="107"/>
                  </a:cubicBezTo>
                  <a:close/>
                  <a:moveTo>
                    <a:pt x="5" y="108"/>
                  </a:moveTo>
                  <a:cubicBezTo>
                    <a:pt x="6" y="109"/>
                    <a:pt x="6" y="108"/>
                    <a:pt x="5" y="108"/>
                  </a:cubicBezTo>
                  <a:cubicBezTo>
                    <a:pt x="5" y="108"/>
                    <a:pt x="5" y="108"/>
                    <a:pt x="4" y="108"/>
                  </a:cubicBezTo>
                  <a:cubicBezTo>
                    <a:pt x="4" y="108"/>
                    <a:pt x="3" y="108"/>
                    <a:pt x="4" y="108"/>
                  </a:cubicBezTo>
                  <a:cubicBezTo>
                    <a:pt x="4" y="108"/>
                    <a:pt x="4" y="108"/>
                    <a:pt x="4" y="108"/>
                  </a:cubicBezTo>
                  <a:cubicBezTo>
                    <a:pt x="4" y="108"/>
                    <a:pt x="4" y="109"/>
                    <a:pt x="4" y="109"/>
                  </a:cubicBezTo>
                  <a:cubicBezTo>
                    <a:pt x="4" y="109"/>
                    <a:pt x="4" y="109"/>
                    <a:pt x="5" y="109"/>
                  </a:cubicBezTo>
                  <a:cubicBezTo>
                    <a:pt x="5" y="109"/>
                    <a:pt x="5" y="108"/>
                    <a:pt x="5" y="10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4" name="Swaziland"/>
            <p:cNvSpPr>
              <a:spLocks/>
            </p:cNvSpPr>
            <p:nvPr/>
          </p:nvSpPr>
          <p:spPr bwMode="auto">
            <a:xfrm>
              <a:off x="6850043" y="5686899"/>
              <a:ext cx="46998" cy="61998"/>
            </a:xfrm>
            <a:custGeom>
              <a:avLst/>
              <a:gdLst/>
              <a:ahLst/>
              <a:cxnLst>
                <a:cxn ang="0">
                  <a:pos x="12" y="8"/>
                </a:cxn>
                <a:cxn ang="0">
                  <a:pos x="13" y="3"/>
                </a:cxn>
                <a:cxn ang="0">
                  <a:pos x="10" y="3"/>
                </a:cxn>
                <a:cxn ang="0">
                  <a:pos x="6" y="0"/>
                </a:cxn>
                <a:cxn ang="0">
                  <a:pos x="4" y="2"/>
                </a:cxn>
                <a:cxn ang="0">
                  <a:pos x="1" y="7"/>
                </a:cxn>
                <a:cxn ang="0">
                  <a:pos x="0" y="10"/>
                </a:cxn>
                <a:cxn ang="0">
                  <a:pos x="1" y="11"/>
                </a:cxn>
                <a:cxn ang="0">
                  <a:pos x="2" y="13"/>
                </a:cxn>
                <a:cxn ang="0">
                  <a:pos x="2" y="14"/>
                </a:cxn>
                <a:cxn ang="0">
                  <a:pos x="3" y="15"/>
                </a:cxn>
                <a:cxn ang="0">
                  <a:pos x="7" y="17"/>
                </a:cxn>
                <a:cxn ang="0">
                  <a:pos x="11" y="17"/>
                </a:cxn>
                <a:cxn ang="0">
                  <a:pos x="11" y="16"/>
                </a:cxn>
                <a:cxn ang="0">
                  <a:pos x="11" y="13"/>
                </a:cxn>
                <a:cxn ang="0">
                  <a:pos x="13" y="12"/>
                </a:cxn>
                <a:cxn ang="0">
                  <a:pos x="12" y="8"/>
                </a:cxn>
              </a:cxnLst>
              <a:rect l="0" t="0" r="r" b="b"/>
              <a:pathLst>
                <a:path w="13" h="17">
                  <a:moveTo>
                    <a:pt x="12" y="8"/>
                  </a:moveTo>
                  <a:cubicBezTo>
                    <a:pt x="12" y="6"/>
                    <a:pt x="13" y="5"/>
                    <a:pt x="13" y="3"/>
                  </a:cubicBezTo>
                  <a:cubicBezTo>
                    <a:pt x="12" y="2"/>
                    <a:pt x="11" y="3"/>
                    <a:pt x="10" y="3"/>
                  </a:cubicBezTo>
                  <a:cubicBezTo>
                    <a:pt x="9" y="2"/>
                    <a:pt x="8" y="1"/>
                    <a:pt x="6" y="0"/>
                  </a:cubicBezTo>
                  <a:cubicBezTo>
                    <a:pt x="5" y="0"/>
                    <a:pt x="4" y="1"/>
                    <a:pt x="4" y="2"/>
                  </a:cubicBezTo>
                  <a:cubicBezTo>
                    <a:pt x="3" y="4"/>
                    <a:pt x="2" y="5"/>
                    <a:pt x="1" y="7"/>
                  </a:cubicBezTo>
                  <a:cubicBezTo>
                    <a:pt x="0" y="8"/>
                    <a:pt x="0" y="9"/>
                    <a:pt x="0" y="10"/>
                  </a:cubicBezTo>
                  <a:cubicBezTo>
                    <a:pt x="0" y="10"/>
                    <a:pt x="0" y="13"/>
                    <a:pt x="1" y="11"/>
                  </a:cubicBezTo>
                  <a:cubicBezTo>
                    <a:pt x="1" y="12"/>
                    <a:pt x="1" y="12"/>
                    <a:pt x="2" y="13"/>
                  </a:cubicBezTo>
                  <a:cubicBezTo>
                    <a:pt x="2" y="13"/>
                    <a:pt x="2" y="13"/>
                    <a:pt x="2" y="14"/>
                  </a:cubicBezTo>
                  <a:cubicBezTo>
                    <a:pt x="2" y="14"/>
                    <a:pt x="3" y="15"/>
                    <a:pt x="3" y="15"/>
                  </a:cubicBezTo>
                  <a:cubicBezTo>
                    <a:pt x="4" y="17"/>
                    <a:pt x="6" y="17"/>
                    <a:pt x="7" y="17"/>
                  </a:cubicBezTo>
                  <a:cubicBezTo>
                    <a:pt x="8" y="17"/>
                    <a:pt x="9" y="17"/>
                    <a:pt x="11" y="17"/>
                  </a:cubicBezTo>
                  <a:cubicBezTo>
                    <a:pt x="11" y="17"/>
                    <a:pt x="11" y="16"/>
                    <a:pt x="11" y="16"/>
                  </a:cubicBezTo>
                  <a:cubicBezTo>
                    <a:pt x="11" y="15"/>
                    <a:pt x="11" y="14"/>
                    <a:pt x="11" y="13"/>
                  </a:cubicBezTo>
                  <a:cubicBezTo>
                    <a:pt x="12" y="12"/>
                    <a:pt x="12" y="12"/>
                    <a:pt x="13" y="12"/>
                  </a:cubicBezTo>
                  <a:cubicBezTo>
                    <a:pt x="13" y="11"/>
                    <a:pt x="13" y="9"/>
                    <a:pt x="12" y="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5" name="Suriname"/>
            <p:cNvSpPr>
              <a:spLocks/>
            </p:cNvSpPr>
            <p:nvPr/>
          </p:nvSpPr>
          <p:spPr bwMode="auto">
            <a:xfrm>
              <a:off x="3758159" y="4424946"/>
              <a:ext cx="144995" cy="165994"/>
            </a:xfrm>
            <a:custGeom>
              <a:avLst/>
              <a:gdLst/>
              <a:ahLst/>
              <a:cxnLst>
                <a:cxn ang="0">
                  <a:pos x="38" y="8"/>
                </a:cxn>
                <a:cxn ang="0">
                  <a:pos x="40" y="4"/>
                </a:cxn>
                <a:cxn ang="0">
                  <a:pos x="38" y="1"/>
                </a:cxn>
                <a:cxn ang="0">
                  <a:pos x="30" y="0"/>
                </a:cxn>
                <a:cxn ang="0">
                  <a:pos x="31" y="2"/>
                </a:cxn>
                <a:cxn ang="0">
                  <a:pos x="30" y="2"/>
                </a:cxn>
                <a:cxn ang="0">
                  <a:pos x="29" y="1"/>
                </a:cxn>
                <a:cxn ang="0">
                  <a:pos x="28" y="1"/>
                </a:cxn>
                <a:cxn ang="0">
                  <a:pos x="22" y="2"/>
                </a:cxn>
                <a:cxn ang="0">
                  <a:pos x="21" y="2"/>
                </a:cxn>
                <a:cxn ang="0">
                  <a:pos x="17" y="1"/>
                </a:cxn>
                <a:cxn ang="0">
                  <a:pos x="11" y="0"/>
                </a:cxn>
                <a:cxn ang="0">
                  <a:pos x="9" y="5"/>
                </a:cxn>
                <a:cxn ang="0">
                  <a:pos x="8" y="8"/>
                </a:cxn>
                <a:cxn ang="0">
                  <a:pos x="9" y="9"/>
                </a:cxn>
                <a:cxn ang="0">
                  <a:pos x="8" y="10"/>
                </a:cxn>
                <a:cxn ang="0">
                  <a:pos x="8" y="11"/>
                </a:cxn>
                <a:cxn ang="0">
                  <a:pos x="5" y="11"/>
                </a:cxn>
                <a:cxn ang="0">
                  <a:pos x="3" y="12"/>
                </a:cxn>
                <a:cxn ang="0">
                  <a:pos x="3" y="15"/>
                </a:cxn>
                <a:cxn ang="0">
                  <a:pos x="1" y="19"/>
                </a:cxn>
                <a:cxn ang="0">
                  <a:pos x="2" y="25"/>
                </a:cxn>
                <a:cxn ang="0">
                  <a:pos x="4" y="29"/>
                </a:cxn>
                <a:cxn ang="0">
                  <a:pos x="6" y="30"/>
                </a:cxn>
                <a:cxn ang="0">
                  <a:pos x="7" y="29"/>
                </a:cxn>
                <a:cxn ang="0">
                  <a:pos x="8" y="31"/>
                </a:cxn>
                <a:cxn ang="0">
                  <a:pos x="9" y="35"/>
                </a:cxn>
                <a:cxn ang="0">
                  <a:pos x="10" y="38"/>
                </a:cxn>
                <a:cxn ang="0">
                  <a:pos x="11" y="39"/>
                </a:cxn>
                <a:cxn ang="0">
                  <a:pos x="12" y="41"/>
                </a:cxn>
                <a:cxn ang="0">
                  <a:pos x="14" y="44"/>
                </a:cxn>
                <a:cxn ang="0">
                  <a:pos x="17" y="45"/>
                </a:cxn>
                <a:cxn ang="0">
                  <a:pos x="20" y="46"/>
                </a:cxn>
                <a:cxn ang="0">
                  <a:pos x="20" y="43"/>
                </a:cxn>
                <a:cxn ang="0">
                  <a:pos x="19" y="41"/>
                </a:cxn>
                <a:cxn ang="0">
                  <a:pos x="20" y="40"/>
                </a:cxn>
                <a:cxn ang="0">
                  <a:pos x="21" y="38"/>
                </a:cxn>
                <a:cxn ang="0">
                  <a:pos x="24" y="40"/>
                </a:cxn>
                <a:cxn ang="0">
                  <a:pos x="27" y="39"/>
                </a:cxn>
                <a:cxn ang="0">
                  <a:pos x="29" y="38"/>
                </a:cxn>
                <a:cxn ang="0">
                  <a:pos x="30" y="38"/>
                </a:cxn>
                <a:cxn ang="0">
                  <a:pos x="31" y="39"/>
                </a:cxn>
                <a:cxn ang="0">
                  <a:pos x="33" y="41"/>
                </a:cxn>
                <a:cxn ang="0">
                  <a:pos x="35" y="40"/>
                </a:cxn>
                <a:cxn ang="0">
                  <a:pos x="37" y="36"/>
                </a:cxn>
                <a:cxn ang="0">
                  <a:pos x="38" y="32"/>
                </a:cxn>
                <a:cxn ang="0">
                  <a:pos x="40" y="27"/>
                </a:cxn>
                <a:cxn ang="0">
                  <a:pos x="39" y="25"/>
                </a:cxn>
                <a:cxn ang="0">
                  <a:pos x="37" y="23"/>
                </a:cxn>
                <a:cxn ang="0">
                  <a:pos x="36" y="20"/>
                </a:cxn>
                <a:cxn ang="0">
                  <a:pos x="36" y="18"/>
                </a:cxn>
                <a:cxn ang="0">
                  <a:pos x="35" y="13"/>
                </a:cxn>
                <a:cxn ang="0">
                  <a:pos x="37" y="10"/>
                </a:cxn>
              </a:cxnLst>
              <a:rect l="0" t="0" r="r" b="b"/>
              <a:pathLst>
                <a:path w="40" h="46">
                  <a:moveTo>
                    <a:pt x="37" y="10"/>
                  </a:moveTo>
                  <a:cubicBezTo>
                    <a:pt x="37" y="9"/>
                    <a:pt x="37" y="9"/>
                    <a:pt x="38" y="8"/>
                  </a:cubicBezTo>
                  <a:cubicBezTo>
                    <a:pt x="38" y="8"/>
                    <a:pt x="39" y="7"/>
                    <a:pt x="39" y="6"/>
                  </a:cubicBezTo>
                  <a:cubicBezTo>
                    <a:pt x="40" y="5"/>
                    <a:pt x="40" y="5"/>
                    <a:pt x="40" y="4"/>
                  </a:cubicBezTo>
                  <a:cubicBezTo>
                    <a:pt x="40" y="4"/>
                    <a:pt x="40" y="3"/>
                    <a:pt x="40" y="3"/>
                  </a:cubicBezTo>
                  <a:cubicBezTo>
                    <a:pt x="40" y="2"/>
                    <a:pt x="38" y="2"/>
                    <a:pt x="38" y="1"/>
                  </a:cubicBezTo>
                  <a:cubicBezTo>
                    <a:pt x="36" y="1"/>
                    <a:pt x="35" y="1"/>
                    <a:pt x="33" y="1"/>
                  </a:cubicBezTo>
                  <a:cubicBezTo>
                    <a:pt x="32" y="0"/>
                    <a:pt x="31" y="0"/>
                    <a:pt x="30" y="0"/>
                  </a:cubicBezTo>
                  <a:cubicBezTo>
                    <a:pt x="29" y="1"/>
                    <a:pt x="29" y="1"/>
                    <a:pt x="30" y="1"/>
                  </a:cubicBezTo>
                  <a:cubicBezTo>
                    <a:pt x="30" y="2"/>
                    <a:pt x="31" y="2"/>
                    <a:pt x="31" y="2"/>
                  </a:cubicBezTo>
                  <a:cubicBezTo>
                    <a:pt x="31" y="2"/>
                    <a:pt x="32" y="1"/>
                    <a:pt x="32" y="2"/>
                  </a:cubicBezTo>
                  <a:cubicBezTo>
                    <a:pt x="31" y="1"/>
                    <a:pt x="31" y="2"/>
                    <a:pt x="30" y="2"/>
                  </a:cubicBezTo>
                  <a:cubicBezTo>
                    <a:pt x="30" y="1"/>
                    <a:pt x="30" y="2"/>
                    <a:pt x="29" y="2"/>
                  </a:cubicBezTo>
                  <a:cubicBezTo>
                    <a:pt x="30" y="2"/>
                    <a:pt x="29" y="1"/>
                    <a:pt x="29" y="1"/>
                  </a:cubicBezTo>
                  <a:cubicBezTo>
                    <a:pt x="29" y="1"/>
                    <a:pt x="29" y="2"/>
                    <a:pt x="28" y="1"/>
                  </a:cubicBezTo>
                  <a:cubicBezTo>
                    <a:pt x="28" y="1"/>
                    <a:pt x="28" y="1"/>
                    <a:pt x="28" y="1"/>
                  </a:cubicBezTo>
                  <a:cubicBezTo>
                    <a:pt x="26" y="0"/>
                    <a:pt x="25" y="0"/>
                    <a:pt x="24" y="1"/>
                  </a:cubicBezTo>
                  <a:cubicBezTo>
                    <a:pt x="23" y="1"/>
                    <a:pt x="21" y="1"/>
                    <a:pt x="22" y="2"/>
                  </a:cubicBezTo>
                  <a:cubicBezTo>
                    <a:pt x="22" y="2"/>
                    <a:pt x="22" y="4"/>
                    <a:pt x="22" y="4"/>
                  </a:cubicBezTo>
                  <a:cubicBezTo>
                    <a:pt x="22" y="3"/>
                    <a:pt x="22" y="3"/>
                    <a:pt x="21" y="2"/>
                  </a:cubicBezTo>
                  <a:cubicBezTo>
                    <a:pt x="20" y="2"/>
                    <a:pt x="19" y="2"/>
                    <a:pt x="19" y="2"/>
                  </a:cubicBezTo>
                  <a:cubicBezTo>
                    <a:pt x="18" y="1"/>
                    <a:pt x="18" y="1"/>
                    <a:pt x="17" y="1"/>
                  </a:cubicBezTo>
                  <a:cubicBezTo>
                    <a:pt x="16" y="1"/>
                    <a:pt x="15" y="1"/>
                    <a:pt x="14" y="1"/>
                  </a:cubicBezTo>
                  <a:cubicBezTo>
                    <a:pt x="13" y="1"/>
                    <a:pt x="13" y="0"/>
                    <a:pt x="11" y="0"/>
                  </a:cubicBezTo>
                  <a:cubicBezTo>
                    <a:pt x="11" y="1"/>
                    <a:pt x="11" y="2"/>
                    <a:pt x="10" y="2"/>
                  </a:cubicBezTo>
                  <a:cubicBezTo>
                    <a:pt x="10" y="3"/>
                    <a:pt x="10" y="5"/>
                    <a:pt x="9" y="5"/>
                  </a:cubicBezTo>
                  <a:cubicBezTo>
                    <a:pt x="9" y="6"/>
                    <a:pt x="9" y="6"/>
                    <a:pt x="9" y="7"/>
                  </a:cubicBezTo>
                  <a:cubicBezTo>
                    <a:pt x="9" y="7"/>
                    <a:pt x="8" y="7"/>
                    <a:pt x="8" y="8"/>
                  </a:cubicBezTo>
                  <a:cubicBezTo>
                    <a:pt x="8" y="8"/>
                    <a:pt x="8" y="9"/>
                    <a:pt x="8" y="9"/>
                  </a:cubicBezTo>
                  <a:cubicBezTo>
                    <a:pt x="9" y="9"/>
                    <a:pt x="8" y="8"/>
                    <a:pt x="9" y="9"/>
                  </a:cubicBezTo>
                  <a:cubicBezTo>
                    <a:pt x="9" y="9"/>
                    <a:pt x="9" y="10"/>
                    <a:pt x="9" y="10"/>
                  </a:cubicBezTo>
                  <a:cubicBezTo>
                    <a:pt x="8" y="9"/>
                    <a:pt x="8" y="10"/>
                    <a:pt x="8" y="10"/>
                  </a:cubicBezTo>
                  <a:cubicBezTo>
                    <a:pt x="8" y="10"/>
                    <a:pt x="8" y="10"/>
                    <a:pt x="8" y="10"/>
                  </a:cubicBezTo>
                  <a:cubicBezTo>
                    <a:pt x="8" y="11"/>
                    <a:pt x="8" y="11"/>
                    <a:pt x="8" y="11"/>
                  </a:cubicBezTo>
                  <a:cubicBezTo>
                    <a:pt x="8" y="11"/>
                    <a:pt x="6" y="11"/>
                    <a:pt x="6" y="11"/>
                  </a:cubicBezTo>
                  <a:cubicBezTo>
                    <a:pt x="5" y="11"/>
                    <a:pt x="5" y="11"/>
                    <a:pt x="5" y="11"/>
                  </a:cubicBezTo>
                  <a:cubicBezTo>
                    <a:pt x="4" y="11"/>
                    <a:pt x="4" y="12"/>
                    <a:pt x="4" y="12"/>
                  </a:cubicBezTo>
                  <a:cubicBezTo>
                    <a:pt x="3" y="12"/>
                    <a:pt x="3" y="12"/>
                    <a:pt x="3" y="12"/>
                  </a:cubicBezTo>
                  <a:cubicBezTo>
                    <a:pt x="2" y="13"/>
                    <a:pt x="2" y="13"/>
                    <a:pt x="2" y="13"/>
                  </a:cubicBezTo>
                  <a:cubicBezTo>
                    <a:pt x="2" y="14"/>
                    <a:pt x="3" y="14"/>
                    <a:pt x="3" y="15"/>
                  </a:cubicBezTo>
                  <a:cubicBezTo>
                    <a:pt x="3" y="16"/>
                    <a:pt x="2" y="17"/>
                    <a:pt x="2" y="18"/>
                  </a:cubicBezTo>
                  <a:cubicBezTo>
                    <a:pt x="1" y="18"/>
                    <a:pt x="2" y="19"/>
                    <a:pt x="1" y="19"/>
                  </a:cubicBezTo>
                  <a:cubicBezTo>
                    <a:pt x="1" y="20"/>
                    <a:pt x="1" y="20"/>
                    <a:pt x="1" y="20"/>
                  </a:cubicBezTo>
                  <a:cubicBezTo>
                    <a:pt x="0" y="22"/>
                    <a:pt x="2" y="23"/>
                    <a:pt x="2" y="25"/>
                  </a:cubicBezTo>
                  <a:cubicBezTo>
                    <a:pt x="3" y="26"/>
                    <a:pt x="3" y="26"/>
                    <a:pt x="4" y="27"/>
                  </a:cubicBezTo>
                  <a:cubicBezTo>
                    <a:pt x="4" y="28"/>
                    <a:pt x="4" y="28"/>
                    <a:pt x="4" y="29"/>
                  </a:cubicBezTo>
                  <a:cubicBezTo>
                    <a:pt x="4" y="29"/>
                    <a:pt x="5" y="29"/>
                    <a:pt x="5" y="30"/>
                  </a:cubicBezTo>
                  <a:cubicBezTo>
                    <a:pt x="5" y="30"/>
                    <a:pt x="6" y="30"/>
                    <a:pt x="6" y="30"/>
                  </a:cubicBezTo>
                  <a:cubicBezTo>
                    <a:pt x="6" y="30"/>
                    <a:pt x="6" y="29"/>
                    <a:pt x="6" y="29"/>
                  </a:cubicBezTo>
                  <a:cubicBezTo>
                    <a:pt x="7" y="29"/>
                    <a:pt x="7" y="29"/>
                    <a:pt x="7" y="29"/>
                  </a:cubicBezTo>
                  <a:cubicBezTo>
                    <a:pt x="8" y="29"/>
                    <a:pt x="8" y="29"/>
                    <a:pt x="8" y="30"/>
                  </a:cubicBezTo>
                  <a:cubicBezTo>
                    <a:pt x="8" y="30"/>
                    <a:pt x="8" y="31"/>
                    <a:pt x="8" y="31"/>
                  </a:cubicBezTo>
                  <a:cubicBezTo>
                    <a:pt x="8" y="32"/>
                    <a:pt x="8" y="32"/>
                    <a:pt x="8" y="33"/>
                  </a:cubicBezTo>
                  <a:cubicBezTo>
                    <a:pt x="8" y="34"/>
                    <a:pt x="8" y="35"/>
                    <a:pt x="9" y="35"/>
                  </a:cubicBezTo>
                  <a:cubicBezTo>
                    <a:pt x="10" y="36"/>
                    <a:pt x="9" y="37"/>
                    <a:pt x="10" y="37"/>
                  </a:cubicBezTo>
                  <a:cubicBezTo>
                    <a:pt x="10" y="37"/>
                    <a:pt x="10" y="38"/>
                    <a:pt x="10" y="38"/>
                  </a:cubicBezTo>
                  <a:cubicBezTo>
                    <a:pt x="10" y="38"/>
                    <a:pt x="10" y="39"/>
                    <a:pt x="11" y="39"/>
                  </a:cubicBezTo>
                  <a:cubicBezTo>
                    <a:pt x="11" y="39"/>
                    <a:pt x="11" y="39"/>
                    <a:pt x="11" y="39"/>
                  </a:cubicBezTo>
                  <a:cubicBezTo>
                    <a:pt x="11" y="40"/>
                    <a:pt x="11" y="40"/>
                    <a:pt x="11" y="40"/>
                  </a:cubicBezTo>
                  <a:cubicBezTo>
                    <a:pt x="11" y="41"/>
                    <a:pt x="11" y="41"/>
                    <a:pt x="12" y="41"/>
                  </a:cubicBezTo>
                  <a:cubicBezTo>
                    <a:pt x="12" y="42"/>
                    <a:pt x="12" y="42"/>
                    <a:pt x="13" y="43"/>
                  </a:cubicBezTo>
                  <a:cubicBezTo>
                    <a:pt x="13" y="44"/>
                    <a:pt x="14" y="44"/>
                    <a:pt x="14" y="44"/>
                  </a:cubicBezTo>
                  <a:cubicBezTo>
                    <a:pt x="15" y="44"/>
                    <a:pt x="15" y="45"/>
                    <a:pt x="16" y="45"/>
                  </a:cubicBezTo>
                  <a:cubicBezTo>
                    <a:pt x="16" y="45"/>
                    <a:pt x="16" y="45"/>
                    <a:pt x="17" y="45"/>
                  </a:cubicBezTo>
                  <a:cubicBezTo>
                    <a:pt x="17" y="45"/>
                    <a:pt x="17" y="45"/>
                    <a:pt x="18" y="46"/>
                  </a:cubicBezTo>
                  <a:cubicBezTo>
                    <a:pt x="18" y="46"/>
                    <a:pt x="19" y="46"/>
                    <a:pt x="20" y="46"/>
                  </a:cubicBezTo>
                  <a:cubicBezTo>
                    <a:pt x="21" y="46"/>
                    <a:pt x="21" y="45"/>
                    <a:pt x="21" y="44"/>
                  </a:cubicBezTo>
                  <a:cubicBezTo>
                    <a:pt x="21" y="44"/>
                    <a:pt x="21" y="43"/>
                    <a:pt x="20" y="43"/>
                  </a:cubicBezTo>
                  <a:cubicBezTo>
                    <a:pt x="20" y="43"/>
                    <a:pt x="20" y="43"/>
                    <a:pt x="20" y="42"/>
                  </a:cubicBezTo>
                  <a:cubicBezTo>
                    <a:pt x="20" y="42"/>
                    <a:pt x="19" y="41"/>
                    <a:pt x="19" y="41"/>
                  </a:cubicBezTo>
                  <a:cubicBezTo>
                    <a:pt x="18" y="42"/>
                    <a:pt x="19" y="41"/>
                    <a:pt x="19" y="41"/>
                  </a:cubicBezTo>
                  <a:cubicBezTo>
                    <a:pt x="19" y="40"/>
                    <a:pt x="19" y="41"/>
                    <a:pt x="20" y="40"/>
                  </a:cubicBezTo>
                  <a:cubicBezTo>
                    <a:pt x="20" y="40"/>
                    <a:pt x="20" y="40"/>
                    <a:pt x="20" y="40"/>
                  </a:cubicBezTo>
                  <a:cubicBezTo>
                    <a:pt x="20" y="39"/>
                    <a:pt x="20" y="38"/>
                    <a:pt x="21" y="38"/>
                  </a:cubicBezTo>
                  <a:cubicBezTo>
                    <a:pt x="21" y="38"/>
                    <a:pt x="21" y="39"/>
                    <a:pt x="22" y="39"/>
                  </a:cubicBezTo>
                  <a:cubicBezTo>
                    <a:pt x="22" y="40"/>
                    <a:pt x="23" y="40"/>
                    <a:pt x="24" y="40"/>
                  </a:cubicBezTo>
                  <a:cubicBezTo>
                    <a:pt x="25" y="39"/>
                    <a:pt x="25" y="40"/>
                    <a:pt x="26" y="40"/>
                  </a:cubicBezTo>
                  <a:cubicBezTo>
                    <a:pt x="26" y="39"/>
                    <a:pt x="26" y="39"/>
                    <a:pt x="27" y="39"/>
                  </a:cubicBezTo>
                  <a:cubicBezTo>
                    <a:pt x="27" y="38"/>
                    <a:pt x="27" y="39"/>
                    <a:pt x="28" y="39"/>
                  </a:cubicBezTo>
                  <a:cubicBezTo>
                    <a:pt x="28" y="38"/>
                    <a:pt x="28" y="38"/>
                    <a:pt x="29" y="38"/>
                  </a:cubicBezTo>
                  <a:cubicBezTo>
                    <a:pt x="29" y="38"/>
                    <a:pt x="29" y="38"/>
                    <a:pt x="29" y="38"/>
                  </a:cubicBezTo>
                  <a:cubicBezTo>
                    <a:pt x="29" y="38"/>
                    <a:pt x="30" y="38"/>
                    <a:pt x="30" y="38"/>
                  </a:cubicBezTo>
                  <a:cubicBezTo>
                    <a:pt x="30" y="37"/>
                    <a:pt x="30" y="38"/>
                    <a:pt x="30" y="39"/>
                  </a:cubicBezTo>
                  <a:cubicBezTo>
                    <a:pt x="30" y="39"/>
                    <a:pt x="31" y="39"/>
                    <a:pt x="31" y="39"/>
                  </a:cubicBezTo>
                  <a:cubicBezTo>
                    <a:pt x="32" y="40"/>
                    <a:pt x="32" y="39"/>
                    <a:pt x="33" y="39"/>
                  </a:cubicBezTo>
                  <a:cubicBezTo>
                    <a:pt x="33" y="40"/>
                    <a:pt x="32" y="40"/>
                    <a:pt x="33" y="41"/>
                  </a:cubicBezTo>
                  <a:cubicBezTo>
                    <a:pt x="33" y="41"/>
                    <a:pt x="34" y="40"/>
                    <a:pt x="34" y="40"/>
                  </a:cubicBezTo>
                  <a:cubicBezTo>
                    <a:pt x="35" y="41"/>
                    <a:pt x="34" y="39"/>
                    <a:pt x="35" y="40"/>
                  </a:cubicBezTo>
                  <a:cubicBezTo>
                    <a:pt x="36" y="40"/>
                    <a:pt x="36" y="39"/>
                    <a:pt x="36" y="38"/>
                  </a:cubicBezTo>
                  <a:cubicBezTo>
                    <a:pt x="36" y="37"/>
                    <a:pt x="37" y="37"/>
                    <a:pt x="37" y="36"/>
                  </a:cubicBezTo>
                  <a:cubicBezTo>
                    <a:pt x="38" y="35"/>
                    <a:pt x="38" y="35"/>
                    <a:pt x="38" y="34"/>
                  </a:cubicBezTo>
                  <a:cubicBezTo>
                    <a:pt x="38" y="34"/>
                    <a:pt x="38" y="32"/>
                    <a:pt x="38" y="32"/>
                  </a:cubicBezTo>
                  <a:cubicBezTo>
                    <a:pt x="38" y="31"/>
                    <a:pt x="39" y="30"/>
                    <a:pt x="39" y="29"/>
                  </a:cubicBezTo>
                  <a:cubicBezTo>
                    <a:pt x="40" y="28"/>
                    <a:pt x="40" y="28"/>
                    <a:pt x="40" y="27"/>
                  </a:cubicBezTo>
                  <a:cubicBezTo>
                    <a:pt x="40" y="26"/>
                    <a:pt x="39" y="26"/>
                    <a:pt x="39" y="26"/>
                  </a:cubicBezTo>
                  <a:cubicBezTo>
                    <a:pt x="39" y="26"/>
                    <a:pt x="39" y="25"/>
                    <a:pt x="39" y="25"/>
                  </a:cubicBezTo>
                  <a:cubicBezTo>
                    <a:pt x="38" y="24"/>
                    <a:pt x="38" y="24"/>
                    <a:pt x="38" y="24"/>
                  </a:cubicBezTo>
                  <a:cubicBezTo>
                    <a:pt x="37" y="23"/>
                    <a:pt x="37" y="23"/>
                    <a:pt x="37" y="23"/>
                  </a:cubicBezTo>
                  <a:cubicBezTo>
                    <a:pt x="37" y="22"/>
                    <a:pt x="36" y="22"/>
                    <a:pt x="36" y="21"/>
                  </a:cubicBezTo>
                  <a:cubicBezTo>
                    <a:pt x="37" y="21"/>
                    <a:pt x="37" y="21"/>
                    <a:pt x="36" y="20"/>
                  </a:cubicBezTo>
                  <a:cubicBezTo>
                    <a:pt x="36" y="20"/>
                    <a:pt x="36" y="20"/>
                    <a:pt x="36" y="19"/>
                  </a:cubicBezTo>
                  <a:cubicBezTo>
                    <a:pt x="36" y="19"/>
                    <a:pt x="36" y="18"/>
                    <a:pt x="36" y="18"/>
                  </a:cubicBezTo>
                  <a:cubicBezTo>
                    <a:pt x="35" y="17"/>
                    <a:pt x="36" y="16"/>
                    <a:pt x="36" y="14"/>
                  </a:cubicBezTo>
                  <a:cubicBezTo>
                    <a:pt x="36" y="14"/>
                    <a:pt x="35" y="14"/>
                    <a:pt x="35" y="13"/>
                  </a:cubicBezTo>
                  <a:cubicBezTo>
                    <a:pt x="35" y="12"/>
                    <a:pt x="35" y="12"/>
                    <a:pt x="36" y="11"/>
                  </a:cubicBezTo>
                  <a:cubicBezTo>
                    <a:pt x="36" y="11"/>
                    <a:pt x="36" y="10"/>
                    <a:pt x="37" y="1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6" name="Sudan"/>
            <p:cNvSpPr>
              <a:spLocks/>
            </p:cNvSpPr>
            <p:nvPr/>
          </p:nvSpPr>
          <p:spPr bwMode="auto">
            <a:xfrm>
              <a:off x="6554054" y="3744972"/>
              <a:ext cx="581979" cy="780971"/>
            </a:xfrm>
            <a:custGeom>
              <a:avLst/>
              <a:gdLst/>
              <a:ahLst/>
              <a:cxnLst>
                <a:cxn ang="0">
                  <a:pos x="157" y="53"/>
                </a:cxn>
                <a:cxn ang="0">
                  <a:pos x="151" y="49"/>
                </a:cxn>
                <a:cxn ang="0">
                  <a:pos x="146" y="37"/>
                </a:cxn>
                <a:cxn ang="0">
                  <a:pos x="145" y="24"/>
                </a:cxn>
                <a:cxn ang="0">
                  <a:pos x="145" y="22"/>
                </a:cxn>
                <a:cxn ang="0">
                  <a:pos x="142" y="14"/>
                </a:cxn>
                <a:cxn ang="0">
                  <a:pos x="136" y="6"/>
                </a:cxn>
                <a:cxn ang="0">
                  <a:pos x="127" y="3"/>
                </a:cxn>
                <a:cxn ang="0">
                  <a:pos x="116" y="10"/>
                </a:cxn>
                <a:cxn ang="0">
                  <a:pos x="104" y="12"/>
                </a:cxn>
                <a:cxn ang="0">
                  <a:pos x="67" y="12"/>
                </a:cxn>
                <a:cxn ang="0">
                  <a:pos x="20" y="41"/>
                </a:cxn>
                <a:cxn ang="0">
                  <a:pos x="11" y="83"/>
                </a:cxn>
                <a:cxn ang="0">
                  <a:pos x="8" y="93"/>
                </a:cxn>
                <a:cxn ang="0">
                  <a:pos x="7" y="98"/>
                </a:cxn>
                <a:cxn ang="0">
                  <a:pos x="3" y="104"/>
                </a:cxn>
                <a:cxn ang="0">
                  <a:pos x="4" y="115"/>
                </a:cxn>
                <a:cxn ang="0">
                  <a:pos x="8" y="122"/>
                </a:cxn>
                <a:cxn ang="0">
                  <a:pos x="11" y="135"/>
                </a:cxn>
                <a:cxn ang="0">
                  <a:pos x="17" y="153"/>
                </a:cxn>
                <a:cxn ang="0">
                  <a:pos x="21" y="158"/>
                </a:cxn>
                <a:cxn ang="0">
                  <a:pos x="28" y="164"/>
                </a:cxn>
                <a:cxn ang="0">
                  <a:pos x="34" y="172"/>
                </a:cxn>
                <a:cxn ang="0">
                  <a:pos x="45" y="182"/>
                </a:cxn>
                <a:cxn ang="0">
                  <a:pos x="47" y="187"/>
                </a:cxn>
                <a:cxn ang="0">
                  <a:pos x="52" y="191"/>
                </a:cxn>
                <a:cxn ang="0">
                  <a:pos x="56" y="199"/>
                </a:cxn>
                <a:cxn ang="0">
                  <a:pos x="61" y="204"/>
                </a:cxn>
                <a:cxn ang="0">
                  <a:pos x="66" y="207"/>
                </a:cxn>
                <a:cxn ang="0">
                  <a:pos x="73" y="206"/>
                </a:cxn>
                <a:cxn ang="0">
                  <a:pos x="78" y="205"/>
                </a:cxn>
                <a:cxn ang="0">
                  <a:pos x="84" y="211"/>
                </a:cxn>
                <a:cxn ang="0">
                  <a:pos x="89" y="216"/>
                </a:cxn>
                <a:cxn ang="0">
                  <a:pos x="100" y="215"/>
                </a:cxn>
                <a:cxn ang="0">
                  <a:pos x="110" y="212"/>
                </a:cxn>
                <a:cxn ang="0">
                  <a:pos x="128" y="200"/>
                </a:cxn>
                <a:cxn ang="0">
                  <a:pos x="135" y="203"/>
                </a:cxn>
                <a:cxn ang="0">
                  <a:pos x="136" y="195"/>
                </a:cxn>
                <a:cxn ang="0">
                  <a:pos x="130" y="191"/>
                </a:cxn>
                <a:cxn ang="0">
                  <a:pos x="124" y="179"/>
                </a:cxn>
                <a:cxn ang="0">
                  <a:pos x="117" y="171"/>
                </a:cxn>
                <a:cxn ang="0">
                  <a:pos x="110" y="166"/>
                </a:cxn>
                <a:cxn ang="0">
                  <a:pos x="111" y="163"/>
                </a:cxn>
                <a:cxn ang="0">
                  <a:pos x="118" y="162"/>
                </a:cxn>
                <a:cxn ang="0">
                  <a:pos x="121" y="138"/>
                </a:cxn>
                <a:cxn ang="0">
                  <a:pos x="126" y="136"/>
                </a:cxn>
                <a:cxn ang="0">
                  <a:pos x="129" y="124"/>
                </a:cxn>
                <a:cxn ang="0">
                  <a:pos x="138" y="114"/>
                </a:cxn>
                <a:cxn ang="0">
                  <a:pos x="140" y="105"/>
                </a:cxn>
                <a:cxn ang="0">
                  <a:pos x="141" y="87"/>
                </a:cxn>
                <a:cxn ang="0">
                  <a:pos x="145" y="73"/>
                </a:cxn>
                <a:cxn ang="0">
                  <a:pos x="148" y="67"/>
                </a:cxn>
                <a:cxn ang="0">
                  <a:pos x="154" y="62"/>
                </a:cxn>
                <a:cxn ang="0">
                  <a:pos x="159" y="59"/>
                </a:cxn>
              </a:cxnLst>
              <a:rect l="0" t="0" r="r" b="b"/>
              <a:pathLst>
                <a:path w="161" h="216">
                  <a:moveTo>
                    <a:pt x="159" y="55"/>
                  </a:moveTo>
                  <a:cubicBezTo>
                    <a:pt x="160" y="55"/>
                    <a:pt x="159" y="56"/>
                    <a:pt x="159" y="56"/>
                  </a:cubicBezTo>
                  <a:cubicBezTo>
                    <a:pt x="159" y="55"/>
                    <a:pt x="159" y="55"/>
                    <a:pt x="159" y="55"/>
                  </a:cubicBezTo>
                  <a:cubicBezTo>
                    <a:pt x="158" y="55"/>
                    <a:pt x="158" y="54"/>
                    <a:pt x="158" y="54"/>
                  </a:cubicBezTo>
                  <a:cubicBezTo>
                    <a:pt x="158" y="55"/>
                    <a:pt x="157" y="54"/>
                    <a:pt x="156" y="54"/>
                  </a:cubicBezTo>
                  <a:cubicBezTo>
                    <a:pt x="157" y="54"/>
                    <a:pt x="157" y="54"/>
                    <a:pt x="157" y="53"/>
                  </a:cubicBezTo>
                  <a:cubicBezTo>
                    <a:pt x="157" y="53"/>
                    <a:pt x="157" y="54"/>
                    <a:pt x="156" y="54"/>
                  </a:cubicBezTo>
                  <a:cubicBezTo>
                    <a:pt x="155" y="54"/>
                    <a:pt x="155" y="53"/>
                    <a:pt x="155" y="52"/>
                  </a:cubicBezTo>
                  <a:cubicBezTo>
                    <a:pt x="155" y="52"/>
                    <a:pt x="154" y="51"/>
                    <a:pt x="154" y="51"/>
                  </a:cubicBezTo>
                  <a:cubicBezTo>
                    <a:pt x="153" y="50"/>
                    <a:pt x="152" y="50"/>
                    <a:pt x="152" y="49"/>
                  </a:cubicBezTo>
                  <a:cubicBezTo>
                    <a:pt x="152" y="49"/>
                    <a:pt x="152" y="49"/>
                    <a:pt x="152" y="50"/>
                  </a:cubicBezTo>
                  <a:cubicBezTo>
                    <a:pt x="152" y="49"/>
                    <a:pt x="152" y="49"/>
                    <a:pt x="151" y="49"/>
                  </a:cubicBezTo>
                  <a:cubicBezTo>
                    <a:pt x="151" y="48"/>
                    <a:pt x="150" y="49"/>
                    <a:pt x="149" y="48"/>
                  </a:cubicBezTo>
                  <a:cubicBezTo>
                    <a:pt x="149" y="48"/>
                    <a:pt x="149" y="47"/>
                    <a:pt x="148" y="47"/>
                  </a:cubicBezTo>
                  <a:cubicBezTo>
                    <a:pt x="148" y="46"/>
                    <a:pt x="148" y="46"/>
                    <a:pt x="148" y="45"/>
                  </a:cubicBezTo>
                  <a:cubicBezTo>
                    <a:pt x="148" y="45"/>
                    <a:pt x="148" y="45"/>
                    <a:pt x="148" y="44"/>
                  </a:cubicBezTo>
                  <a:cubicBezTo>
                    <a:pt x="148" y="43"/>
                    <a:pt x="147" y="41"/>
                    <a:pt x="147" y="40"/>
                  </a:cubicBezTo>
                  <a:cubicBezTo>
                    <a:pt x="146" y="39"/>
                    <a:pt x="147" y="38"/>
                    <a:pt x="146" y="37"/>
                  </a:cubicBezTo>
                  <a:cubicBezTo>
                    <a:pt x="146" y="36"/>
                    <a:pt x="146" y="35"/>
                    <a:pt x="146" y="34"/>
                  </a:cubicBezTo>
                  <a:cubicBezTo>
                    <a:pt x="146" y="34"/>
                    <a:pt x="146" y="33"/>
                    <a:pt x="146" y="32"/>
                  </a:cubicBezTo>
                  <a:cubicBezTo>
                    <a:pt x="145" y="31"/>
                    <a:pt x="145" y="30"/>
                    <a:pt x="145" y="30"/>
                  </a:cubicBezTo>
                  <a:cubicBezTo>
                    <a:pt x="146" y="29"/>
                    <a:pt x="146" y="29"/>
                    <a:pt x="146" y="28"/>
                  </a:cubicBezTo>
                  <a:cubicBezTo>
                    <a:pt x="145" y="27"/>
                    <a:pt x="145" y="26"/>
                    <a:pt x="145" y="25"/>
                  </a:cubicBezTo>
                  <a:cubicBezTo>
                    <a:pt x="145" y="24"/>
                    <a:pt x="145" y="24"/>
                    <a:pt x="145" y="24"/>
                  </a:cubicBezTo>
                  <a:cubicBezTo>
                    <a:pt x="145" y="23"/>
                    <a:pt x="144" y="23"/>
                    <a:pt x="144" y="23"/>
                  </a:cubicBezTo>
                  <a:cubicBezTo>
                    <a:pt x="144" y="23"/>
                    <a:pt x="145" y="23"/>
                    <a:pt x="145" y="23"/>
                  </a:cubicBezTo>
                  <a:cubicBezTo>
                    <a:pt x="145" y="22"/>
                    <a:pt x="144" y="22"/>
                    <a:pt x="144" y="22"/>
                  </a:cubicBezTo>
                  <a:cubicBezTo>
                    <a:pt x="144" y="21"/>
                    <a:pt x="144" y="21"/>
                    <a:pt x="145" y="21"/>
                  </a:cubicBezTo>
                  <a:cubicBezTo>
                    <a:pt x="145" y="21"/>
                    <a:pt x="145" y="21"/>
                    <a:pt x="145" y="22"/>
                  </a:cubicBezTo>
                  <a:cubicBezTo>
                    <a:pt x="145" y="22"/>
                    <a:pt x="145" y="22"/>
                    <a:pt x="145" y="22"/>
                  </a:cubicBezTo>
                  <a:cubicBezTo>
                    <a:pt x="146" y="22"/>
                    <a:pt x="146" y="23"/>
                    <a:pt x="146" y="23"/>
                  </a:cubicBezTo>
                  <a:cubicBezTo>
                    <a:pt x="146" y="23"/>
                    <a:pt x="145" y="22"/>
                    <a:pt x="145" y="22"/>
                  </a:cubicBezTo>
                  <a:cubicBezTo>
                    <a:pt x="145" y="23"/>
                    <a:pt x="146" y="24"/>
                    <a:pt x="146" y="23"/>
                  </a:cubicBezTo>
                  <a:cubicBezTo>
                    <a:pt x="146" y="22"/>
                    <a:pt x="144" y="21"/>
                    <a:pt x="144" y="20"/>
                  </a:cubicBezTo>
                  <a:cubicBezTo>
                    <a:pt x="143" y="18"/>
                    <a:pt x="142" y="17"/>
                    <a:pt x="142" y="15"/>
                  </a:cubicBezTo>
                  <a:cubicBezTo>
                    <a:pt x="142" y="15"/>
                    <a:pt x="142" y="14"/>
                    <a:pt x="142" y="14"/>
                  </a:cubicBezTo>
                  <a:cubicBezTo>
                    <a:pt x="142" y="13"/>
                    <a:pt x="142" y="13"/>
                    <a:pt x="142" y="12"/>
                  </a:cubicBezTo>
                  <a:cubicBezTo>
                    <a:pt x="142" y="12"/>
                    <a:pt x="142" y="12"/>
                    <a:pt x="142" y="12"/>
                  </a:cubicBezTo>
                  <a:cubicBezTo>
                    <a:pt x="143" y="12"/>
                    <a:pt x="140" y="10"/>
                    <a:pt x="140" y="10"/>
                  </a:cubicBezTo>
                  <a:cubicBezTo>
                    <a:pt x="139" y="10"/>
                    <a:pt x="139" y="9"/>
                    <a:pt x="138" y="9"/>
                  </a:cubicBezTo>
                  <a:cubicBezTo>
                    <a:pt x="137" y="9"/>
                    <a:pt x="137" y="8"/>
                    <a:pt x="137" y="7"/>
                  </a:cubicBezTo>
                  <a:cubicBezTo>
                    <a:pt x="136" y="7"/>
                    <a:pt x="136" y="6"/>
                    <a:pt x="136" y="6"/>
                  </a:cubicBezTo>
                  <a:cubicBezTo>
                    <a:pt x="135" y="5"/>
                    <a:pt x="134" y="5"/>
                    <a:pt x="133" y="5"/>
                  </a:cubicBezTo>
                  <a:cubicBezTo>
                    <a:pt x="133" y="5"/>
                    <a:pt x="132" y="4"/>
                    <a:pt x="132" y="4"/>
                  </a:cubicBezTo>
                  <a:cubicBezTo>
                    <a:pt x="131" y="4"/>
                    <a:pt x="131" y="3"/>
                    <a:pt x="131" y="2"/>
                  </a:cubicBezTo>
                  <a:cubicBezTo>
                    <a:pt x="131" y="2"/>
                    <a:pt x="131" y="3"/>
                    <a:pt x="131" y="3"/>
                  </a:cubicBezTo>
                  <a:cubicBezTo>
                    <a:pt x="130" y="2"/>
                    <a:pt x="130" y="1"/>
                    <a:pt x="129" y="0"/>
                  </a:cubicBezTo>
                  <a:cubicBezTo>
                    <a:pt x="129" y="1"/>
                    <a:pt x="128" y="2"/>
                    <a:pt x="127" y="3"/>
                  </a:cubicBezTo>
                  <a:cubicBezTo>
                    <a:pt x="126" y="3"/>
                    <a:pt x="126" y="4"/>
                    <a:pt x="125" y="4"/>
                  </a:cubicBezTo>
                  <a:cubicBezTo>
                    <a:pt x="125" y="4"/>
                    <a:pt x="124" y="3"/>
                    <a:pt x="123" y="3"/>
                  </a:cubicBezTo>
                  <a:cubicBezTo>
                    <a:pt x="123" y="4"/>
                    <a:pt x="123" y="5"/>
                    <a:pt x="122" y="6"/>
                  </a:cubicBezTo>
                  <a:cubicBezTo>
                    <a:pt x="122" y="7"/>
                    <a:pt x="122" y="8"/>
                    <a:pt x="121" y="9"/>
                  </a:cubicBezTo>
                  <a:cubicBezTo>
                    <a:pt x="121" y="10"/>
                    <a:pt x="120" y="10"/>
                    <a:pt x="119" y="10"/>
                  </a:cubicBezTo>
                  <a:cubicBezTo>
                    <a:pt x="119" y="10"/>
                    <a:pt x="117" y="10"/>
                    <a:pt x="116" y="10"/>
                  </a:cubicBezTo>
                  <a:cubicBezTo>
                    <a:pt x="116" y="11"/>
                    <a:pt x="115" y="12"/>
                    <a:pt x="116" y="12"/>
                  </a:cubicBezTo>
                  <a:cubicBezTo>
                    <a:pt x="115" y="12"/>
                    <a:pt x="115" y="15"/>
                    <a:pt x="114" y="15"/>
                  </a:cubicBezTo>
                  <a:cubicBezTo>
                    <a:pt x="114" y="15"/>
                    <a:pt x="112" y="15"/>
                    <a:pt x="111" y="15"/>
                  </a:cubicBezTo>
                  <a:cubicBezTo>
                    <a:pt x="110" y="16"/>
                    <a:pt x="109" y="15"/>
                    <a:pt x="108" y="14"/>
                  </a:cubicBezTo>
                  <a:cubicBezTo>
                    <a:pt x="108" y="13"/>
                    <a:pt x="107" y="13"/>
                    <a:pt x="106" y="12"/>
                  </a:cubicBezTo>
                  <a:cubicBezTo>
                    <a:pt x="105" y="12"/>
                    <a:pt x="105" y="12"/>
                    <a:pt x="104" y="12"/>
                  </a:cubicBezTo>
                  <a:cubicBezTo>
                    <a:pt x="100" y="12"/>
                    <a:pt x="96" y="12"/>
                    <a:pt x="92" y="12"/>
                  </a:cubicBezTo>
                  <a:cubicBezTo>
                    <a:pt x="89" y="12"/>
                    <a:pt x="91" y="12"/>
                    <a:pt x="91" y="10"/>
                  </a:cubicBezTo>
                  <a:cubicBezTo>
                    <a:pt x="90" y="9"/>
                    <a:pt x="89" y="12"/>
                    <a:pt x="89" y="12"/>
                  </a:cubicBezTo>
                  <a:cubicBezTo>
                    <a:pt x="88" y="13"/>
                    <a:pt x="86" y="12"/>
                    <a:pt x="86" y="12"/>
                  </a:cubicBezTo>
                  <a:cubicBezTo>
                    <a:pt x="83" y="12"/>
                    <a:pt x="81" y="12"/>
                    <a:pt x="79" y="12"/>
                  </a:cubicBezTo>
                  <a:cubicBezTo>
                    <a:pt x="75" y="12"/>
                    <a:pt x="71" y="12"/>
                    <a:pt x="67" y="12"/>
                  </a:cubicBezTo>
                  <a:cubicBezTo>
                    <a:pt x="58" y="12"/>
                    <a:pt x="50" y="12"/>
                    <a:pt x="42" y="12"/>
                  </a:cubicBezTo>
                  <a:cubicBezTo>
                    <a:pt x="37" y="12"/>
                    <a:pt x="33" y="12"/>
                    <a:pt x="29" y="12"/>
                  </a:cubicBezTo>
                  <a:cubicBezTo>
                    <a:pt x="29" y="20"/>
                    <a:pt x="29" y="27"/>
                    <a:pt x="30" y="34"/>
                  </a:cubicBezTo>
                  <a:cubicBezTo>
                    <a:pt x="28" y="34"/>
                    <a:pt x="26" y="34"/>
                    <a:pt x="24" y="34"/>
                  </a:cubicBezTo>
                  <a:cubicBezTo>
                    <a:pt x="23" y="35"/>
                    <a:pt x="20" y="34"/>
                    <a:pt x="20" y="35"/>
                  </a:cubicBezTo>
                  <a:cubicBezTo>
                    <a:pt x="20" y="37"/>
                    <a:pt x="20" y="39"/>
                    <a:pt x="20" y="41"/>
                  </a:cubicBezTo>
                  <a:cubicBezTo>
                    <a:pt x="20" y="43"/>
                    <a:pt x="20" y="45"/>
                    <a:pt x="20" y="47"/>
                  </a:cubicBezTo>
                  <a:cubicBezTo>
                    <a:pt x="20" y="55"/>
                    <a:pt x="21" y="64"/>
                    <a:pt x="21" y="72"/>
                  </a:cubicBezTo>
                  <a:cubicBezTo>
                    <a:pt x="21" y="73"/>
                    <a:pt x="21" y="82"/>
                    <a:pt x="21" y="82"/>
                  </a:cubicBezTo>
                  <a:cubicBezTo>
                    <a:pt x="20" y="82"/>
                    <a:pt x="19" y="81"/>
                    <a:pt x="18" y="81"/>
                  </a:cubicBezTo>
                  <a:cubicBezTo>
                    <a:pt x="17" y="81"/>
                    <a:pt x="15" y="82"/>
                    <a:pt x="14" y="82"/>
                  </a:cubicBezTo>
                  <a:cubicBezTo>
                    <a:pt x="12" y="81"/>
                    <a:pt x="12" y="82"/>
                    <a:pt x="11" y="83"/>
                  </a:cubicBezTo>
                  <a:cubicBezTo>
                    <a:pt x="10" y="84"/>
                    <a:pt x="11" y="85"/>
                    <a:pt x="11" y="85"/>
                  </a:cubicBezTo>
                  <a:cubicBezTo>
                    <a:pt x="11" y="86"/>
                    <a:pt x="11" y="87"/>
                    <a:pt x="11" y="88"/>
                  </a:cubicBezTo>
                  <a:cubicBezTo>
                    <a:pt x="11" y="88"/>
                    <a:pt x="10" y="89"/>
                    <a:pt x="9" y="89"/>
                  </a:cubicBezTo>
                  <a:cubicBezTo>
                    <a:pt x="9" y="90"/>
                    <a:pt x="9" y="90"/>
                    <a:pt x="9" y="90"/>
                  </a:cubicBezTo>
                  <a:cubicBezTo>
                    <a:pt x="9" y="91"/>
                    <a:pt x="9" y="91"/>
                    <a:pt x="8" y="91"/>
                  </a:cubicBezTo>
                  <a:cubicBezTo>
                    <a:pt x="8" y="92"/>
                    <a:pt x="9" y="92"/>
                    <a:pt x="8" y="93"/>
                  </a:cubicBezTo>
                  <a:cubicBezTo>
                    <a:pt x="8" y="93"/>
                    <a:pt x="7" y="93"/>
                    <a:pt x="7" y="93"/>
                  </a:cubicBezTo>
                  <a:cubicBezTo>
                    <a:pt x="7" y="93"/>
                    <a:pt x="6" y="94"/>
                    <a:pt x="6" y="94"/>
                  </a:cubicBezTo>
                  <a:cubicBezTo>
                    <a:pt x="6" y="95"/>
                    <a:pt x="6" y="95"/>
                    <a:pt x="6" y="95"/>
                  </a:cubicBezTo>
                  <a:cubicBezTo>
                    <a:pt x="6" y="95"/>
                    <a:pt x="6" y="96"/>
                    <a:pt x="6" y="96"/>
                  </a:cubicBezTo>
                  <a:cubicBezTo>
                    <a:pt x="7" y="97"/>
                    <a:pt x="6" y="98"/>
                    <a:pt x="7" y="98"/>
                  </a:cubicBezTo>
                  <a:cubicBezTo>
                    <a:pt x="7" y="98"/>
                    <a:pt x="7" y="98"/>
                    <a:pt x="7" y="98"/>
                  </a:cubicBezTo>
                  <a:cubicBezTo>
                    <a:pt x="7" y="99"/>
                    <a:pt x="7" y="99"/>
                    <a:pt x="7" y="99"/>
                  </a:cubicBezTo>
                  <a:cubicBezTo>
                    <a:pt x="7" y="99"/>
                    <a:pt x="6" y="100"/>
                    <a:pt x="6" y="100"/>
                  </a:cubicBezTo>
                  <a:cubicBezTo>
                    <a:pt x="6" y="100"/>
                    <a:pt x="5" y="100"/>
                    <a:pt x="5" y="100"/>
                  </a:cubicBezTo>
                  <a:cubicBezTo>
                    <a:pt x="4" y="101"/>
                    <a:pt x="4" y="101"/>
                    <a:pt x="3" y="102"/>
                  </a:cubicBezTo>
                  <a:cubicBezTo>
                    <a:pt x="3" y="103"/>
                    <a:pt x="3" y="103"/>
                    <a:pt x="3" y="104"/>
                  </a:cubicBezTo>
                  <a:cubicBezTo>
                    <a:pt x="3" y="104"/>
                    <a:pt x="3" y="104"/>
                    <a:pt x="3" y="104"/>
                  </a:cubicBezTo>
                  <a:cubicBezTo>
                    <a:pt x="3" y="104"/>
                    <a:pt x="4" y="105"/>
                    <a:pt x="4" y="105"/>
                  </a:cubicBezTo>
                  <a:cubicBezTo>
                    <a:pt x="4" y="105"/>
                    <a:pt x="4" y="106"/>
                    <a:pt x="4" y="106"/>
                  </a:cubicBezTo>
                  <a:cubicBezTo>
                    <a:pt x="4" y="107"/>
                    <a:pt x="5" y="107"/>
                    <a:pt x="5" y="108"/>
                  </a:cubicBezTo>
                  <a:cubicBezTo>
                    <a:pt x="4" y="109"/>
                    <a:pt x="3" y="109"/>
                    <a:pt x="2" y="110"/>
                  </a:cubicBezTo>
                  <a:cubicBezTo>
                    <a:pt x="2" y="110"/>
                    <a:pt x="1" y="112"/>
                    <a:pt x="1" y="113"/>
                  </a:cubicBezTo>
                  <a:cubicBezTo>
                    <a:pt x="0" y="115"/>
                    <a:pt x="3" y="117"/>
                    <a:pt x="4" y="115"/>
                  </a:cubicBezTo>
                  <a:cubicBezTo>
                    <a:pt x="4" y="114"/>
                    <a:pt x="5" y="115"/>
                    <a:pt x="5" y="115"/>
                  </a:cubicBezTo>
                  <a:cubicBezTo>
                    <a:pt x="6" y="115"/>
                    <a:pt x="7" y="115"/>
                    <a:pt x="6" y="116"/>
                  </a:cubicBezTo>
                  <a:cubicBezTo>
                    <a:pt x="6" y="117"/>
                    <a:pt x="6" y="118"/>
                    <a:pt x="6" y="119"/>
                  </a:cubicBezTo>
                  <a:cubicBezTo>
                    <a:pt x="7" y="119"/>
                    <a:pt x="7" y="120"/>
                    <a:pt x="7" y="120"/>
                  </a:cubicBezTo>
                  <a:cubicBezTo>
                    <a:pt x="7" y="121"/>
                    <a:pt x="7" y="121"/>
                    <a:pt x="7" y="122"/>
                  </a:cubicBezTo>
                  <a:cubicBezTo>
                    <a:pt x="7" y="122"/>
                    <a:pt x="8" y="122"/>
                    <a:pt x="8" y="122"/>
                  </a:cubicBezTo>
                  <a:cubicBezTo>
                    <a:pt x="8" y="122"/>
                    <a:pt x="8" y="123"/>
                    <a:pt x="8" y="123"/>
                  </a:cubicBezTo>
                  <a:cubicBezTo>
                    <a:pt x="8" y="124"/>
                    <a:pt x="8" y="125"/>
                    <a:pt x="8" y="125"/>
                  </a:cubicBezTo>
                  <a:cubicBezTo>
                    <a:pt x="7" y="127"/>
                    <a:pt x="9" y="128"/>
                    <a:pt x="10" y="129"/>
                  </a:cubicBezTo>
                  <a:cubicBezTo>
                    <a:pt x="10" y="129"/>
                    <a:pt x="11" y="129"/>
                    <a:pt x="11" y="129"/>
                  </a:cubicBezTo>
                  <a:cubicBezTo>
                    <a:pt x="11" y="129"/>
                    <a:pt x="12" y="130"/>
                    <a:pt x="12" y="131"/>
                  </a:cubicBezTo>
                  <a:cubicBezTo>
                    <a:pt x="12" y="132"/>
                    <a:pt x="10" y="134"/>
                    <a:pt x="11" y="135"/>
                  </a:cubicBezTo>
                  <a:cubicBezTo>
                    <a:pt x="12" y="137"/>
                    <a:pt x="13" y="137"/>
                    <a:pt x="14" y="139"/>
                  </a:cubicBezTo>
                  <a:cubicBezTo>
                    <a:pt x="15" y="140"/>
                    <a:pt x="16" y="142"/>
                    <a:pt x="17" y="143"/>
                  </a:cubicBezTo>
                  <a:cubicBezTo>
                    <a:pt x="18" y="145"/>
                    <a:pt x="19" y="146"/>
                    <a:pt x="19" y="148"/>
                  </a:cubicBezTo>
                  <a:cubicBezTo>
                    <a:pt x="19" y="149"/>
                    <a:pt x="18" y="149"/>
                    <a:pt x="18" y="150"/>
                  </a:cubicBezTo>
                  <a:cubicBezTo>
                    <a:pt x="18" y="151"/>
                    <a:pt x="19" y="152"/>
                    <a:pt x="18" y="152"/>
                  </a:cubicBezTo>
                  <a:cubicBezTo>
                    <a:pt x="18" y="153"/>
                    <a:pt x="18" y="153"/>
                    <a:pt x="17" y="153"/>
                  </a:cubicBezTo>
                  <a:cubicBezTo>
                    <a:pt x="17" y="154"/>
                    <a:pt x="17" y="154"/>
                    <a:pt x="17" y="155"/>
                  </a:cubicBezTo>
                  <a:cubicBezTo>
                    <a:pt x="17" y="155"/>
                    <a:pt x="17" y="156"/>
                    <a:pt x="17" y="156"/>
                  </a:cubicBezTo>
                  <a:cubicBezTo>
                    <a:pt x="18" y="156"/>
                    <a:pt x="18" y="155"/>
                    <a:pt x="18" y="156"/>
                  </a:cubicBezTo>
                  <a:cubicBezTo>
                    <a:pt x="18" y="157"/>
                    <a:pt x="17" y="158"/>
                    <a:pt x="17" y="158"/>
                  </a:cubicBezTo>
                  <a:cubicBezTo>
                    <a:pt x="17" y="159"/>
                    <a:pt x="18" y="158"/>
                    <a:pt x="19" y="158"/>
                  </a:cubicBezTo>
                  <a:cubicBezTo>
                    <a:pt x="19" y="158"/>
                    <a:pt x="20" y="158"/>
                    <a:pt x="21" y="158"/>
                  </a:cubicBezTo>
                  <a:cubicBezTo>
                    <a:pt x="21" y="158"/>
                    <a:pt x="22" y="159"/>
                    <a:pt x="23" y="159"/>
                  </a:cubicBezTo>
                  <a:cubicBezTo>
                    <a:pt x="23" y="159"/>
                    <a:pt x="24" y="158"/>
                    <a:pt x="24" y="159"/>
                  </a:cubicBezTo>
                  <a:cubicBezTo>
                    <a:pt x="25" y="160"/>
                    <a:pt x="24" y="161"/>
                    <a:pt x="23" y="162"/>
                  </a:cubicBezTo>
                  <a:cubicBezTo>
                    <a:pt x="23" y="163"/>
                    <a:pt x="25" y="163"/>
                    <a:pt x="26" y="163"/>
                  </a:cubicBezTo>
                  <a:cubicBezTo>
                    <a:pt x="27" y="164"/>
                    <a:pt x="27" y="164"/>
                    <a:pt x="27" y="164"/>
                  </a:cubicBezTo>
                  <a:cubicBezTo>
                    <a:pt x="27" y="164"/>
                    <a:pt x="28" y="164"/>
                    <a:pt x="28" y="164"/>
                  </a:cubicBezTo>
                  <a:cubicBezTo>
                    <a:pt x="29" y="164"/>
                    <a:pt x="30" y="164"/>
                    <a:pt x="30" y="165"/>
                  </a:cubicBezTo>
                  <a:cubicBezTo>
                    <a:pt x="31" y="165"/>
                    <a:pt x="31" y="166"/>
                    <a:pt x="32" y="167"/>
                  </a:cubicBezTo>
                  <a:cubicBezTo>
                    <a:pt x="32" y="167"/>
                    <a:pt x="32" y="167"/>
                    <a:pt x="33" y="167"/>
                  </a:cubicBezTo>
                  <a:cubicBezTo>
                    <a:pt x="34" y="167"/>
                    <a:pt x="34" y="169"/>
                    <a:pt x="34" y="169"/>
                  </a:cubicBezTo>
                  <a:cubicBezTo>
                    <a:pt x="35" y="170"/>
                    <a:pt x="35" y="170"/>
                    <a:pt x="34" y="171"/>
                  </a:cubicBezTo>
                  <a:cubicBezTo>
                    <a:pt x="33" y="171"/>
                    <a:pt x="34" y="172"/>
                    <a:pt x="34" y="172"/>
                  </a:cubicBezTo>
                  <a:cubicBezTo>
                    <a:pt x="35" y="172"/>
                    <a:pt x="35" y="173"/>
                    <a:pt x="36" y="174"/>
                  </a:cubicBezTo>
                  <a:cubicBezTo>
                    <a:pt x="37" y="175"/>
                    <a:pt x="39" y="175"/>
                    <a:pt x="40" y="176"/>
                  </a:cubicBezTo>
                  <a:cubicBezTo>
                    <a:pt x="40" y="177"/>
                    <a:pt x="41" y="177"/>
                    <a:pt x="42" y="177"/>
                  </a:cubicBezTo>
                  <a:cubicBezTo>
                    <a:pt x="42" y="178"/>
                    <a:pt x="42" y="178"/>
                    <a:pt x="42" y="179"/>
                  </a:cubicBezTo>
                  <a:cubicBezTo>
                    <a:pt x="43" y="179"/>
                    <a:pt x="44" y="180"/>
                    <a:pt x="44" y="180"/>
                  </a:cubicBezTo>
                  <a:cubicBezTo>
                    <a:pt x="44" y="181"/>
                    <a:pt x="45" y="181"/>
                    <a:pt x="45" y="182"/>
                  </a:cubicBezTo>
                  <a:cubicBezTo>
                    <a:pt x="45" y="182"/>
                    <a:pt x="44" y="183"/>
                    <a:pt x="44" y="184"/>
                  </a:cubicBezTo>
                  <a:cubicBezTo>
                    <a:pt x="44" y="184"/>
                    <a:pt x="45" y="185"/>
                    <a:pt x="45" y="185"/>
                  </a:cubicBezTo>
                  <a:cubicBezTo>
                    <a:pt x="46" y="185"/>
                    <a:pt x="46" y="185"/>
                    <a:pt x="46" y="185"/>
                  </a:cubicBezTo>
                  <a:cubicBezTo>
                    <a:pt x="46" y="185"/>
                    <a:pt x="46" y="186"/>
                    <a:pt x="47" y="186"/>
                  </a:cubicBezTo>
                  <a:cubicBezTo>
                    <a:pt x="47" y="187"/>
                    <a:pt x="46" y="187"/>
                    <a:pt x="46" y="187"/>
                  </a:cubicBezTo>
                  <a:cubicBezTo>
                    <a:pt x="46" y="187"/>
                    <a:pt x="46" y="187"/>
                    <a:pt x="47" y="187"/>
                  </a:cubicBezTo>
                  <a:cubicBezTo>
                    <a:pt x="47" y="188"/>
                    <a:pt x="47" y="188"/>
                    <a:pt x="48" y="188"/>
                  </a:cubicBezTo>
                  <a:cubicBezTo>
                    <a:pt x="49" y="188"/>
                    <a:pt x="49" y="189"/>
                    <a:pt x="50" y="189"/>
                  </a:cubicBezTo>
                  <a:cubicBezTo>
                    <a:pt x="50" y="189"/>
                    <a:pt x="50" y="190"/>
                    <a:pt x="50" y="190"/>
                  </a:cubicBezTo>
                  <a:cubicBezTo>
                    <a:pt x="50" y="189"/>
                    <a:pt x="50" y="190"/>
                    <a:pt x="51" y="190"/>
                  </a:cubicBezTo>
                  <a:cubicBezTo>
                    <a:pt x="51" y="190"/>
                    <a:pt x="51" y="190"/>
                    <a:pt x="51" y="190"/>
                  </a:cubicBezTo>
                  <a:cubicBezTo>
                    <a:pt x="52" y="190"/>
                    <a:pt x="52" y="191"/>
                    <a:pt x="52" y="191"/>
                  </a:cubicBezTo>
                  <a:cubicBezTo>
                    <a:pt x="53" y="191"/>
                    <a:pt x="53" y="191"/>
                    <a:pt x="53" y="192"/>
                  </a:cubicBezTo>
                  <a:cubicBezTo>
                    <a:pt x="53" y="192"/>
                    <a:pt x="54" y="192"/>
                    <a:pt x="53" y="192"/>
                  </a:cubicBezTo>
                  <a:cubicBezTo>
                    <a:pt x="53" y="193"/>
                    <a:pt x="54" y="193"/>
                    <a:pt x="54" y="193"/>
                  </a:cubicBezTo>
                  <a:cubicBezTo>
                    <a:pt x="54" y="193"/>
                    <a:pt x="54" y="194"/>
                    <a:pt x="54" y="195"/>
                  </a:cubicBezTo>
                  <a:cubicBezTo>
                    <a:pt x="54" y="195"/>
                    <a:pt x="54" y="196"/>
                    <a:pt x="54" y="197"/>
                  </a:cubicBezTo>
                  <a:cubicBezTo>
                    <a:pt x="55" y="197"/>
                    <a:pt x="55" y="198"/>
                    <a:pt x="56" y="199"/>
                  </a:cubicBezTo>
                  <a:cubicBezTo>
                    <a:pt x="56" y="199"/>
                    <a:pt x="56" y="200"/>
                    <a:pt x="57" y="200"/>
                  </a:cubicBezTo>
                  <a:cubicBezTo>
                    <a:pt x="57" y="201"/>
                    <a:pt x="58" y="200"/>
                    <a:pt x="58" y="201"/>
                  </a:cubicBezTo>
                  <a:cubicBezTo>
                    <a:pt x="58" y="201"/>
                    <a:pt x="58" y="201"/>
                    <a:pt x="58" y="201"/>
                  </a:cubicBezTo>
                  <a:cubicBezTo>
                    <a:pt x="58" y="202"/>
                    <a:pt x="59" y="202"/>
                    <a:pt x="59" y="202"/>
                  </a:cubicBezTo>
                  <a:cubicBezTo>
                    <a:pt x="59" y="203"/>
                    <a:pt x="59" y="203"/>
                    <a:pt x="59" y="204"/>
                  </a:cubicBezTo>
                  <a:cubicBezTo>
                    <a:pt x="60" y="204"/>
                    <a:pt x="61" y="204"/>
                    <a:pt x="61" y="204"/>
                  </a:cubicBezTo>
                  <a:cubicBezTo>
                    <a:pt x="62" y="204"/>
                    <a:pt x="61" y="205"/>
                    <a:pt x="62" y="206"/>
                  </a:cubicBezTo>
                  <a:cubicBezTo>
                    <a:pt x="62" y="206"/>
                    <a:pt x="62" y="205"/>
                    <a:pt x="62" y="205"/>
                  </a:cubicBezTo>
                  <a:cubicBezTo>
                    <a:pt x="62" y="206"/>
                    <a:pt x="62" y="206"/>
                    <a:pt x="62" y="206"/>
                  </a:cubicBezTo>
                  <a:cubicBezTo>
                    <a:pt x="63" y="206"/>
                    <a:pt x="63" y="206"/>
                    <a:pt x="64" y="206"/>
                  </a:cubicBezTo>
                  <a:cubicBezTo>
                    <a:pt x="65" y="206"/>
                    <a:pt x="64" y="207"/>
                    <a:pt x="65" y="207"/>
                  </a:cubicBezTo>
                  <a:cubicBezTo>
                    <a:pt x="65" y="207"/>
                    <a:pt x="65" y="207"/>
                    <a:pt x="66" y="207"/>
                  </a:cubicBezTo>
                  <a:cubicBezTo>
                    <a:pt x="66" y="206"/>
                    <a:pt x="67" y="206"/>
                    <a:pt x="67" y="205"/>
                  </a:cubicBezTo>
                  <a:cubicBezTo>
                    <a:pt x="68" y="205"/>
                    <a:pt x="68" y="204"/>
                    <a:pt x="68" y="204"/>
                  </a:cubicBezTo>
                  <a:cubicBezTo>
                    <a:pt x="69" y="204"/>
                    <a:pt x="69" y="205"/>
                    <a:pt x="69" y="205"/>
                  </a:cubicBezTo>
                  <a:cubicBezTo>
                    <a:pt x="70" y="205"/>
                    <a:pt x="70" y="205"/>
                    <a:pt x="71" y="205"/>
                  </a:cubicBezTo>
                  <a:cubicBezTo>
                    <a:pt x="71" y="205"/>
                    <a:pt x="72" y="205"/>
                    <a:pt x="72" y="206"/>
                  </a:cubicBezTo>
                  <a:cubicBezTo>
                    <a:pt x="72" y="206"/>
                    <a:pt x="73" y="207"/>
                    <a:pt x="73" y="206"/>
                  </a:cubicBezTo>
                  <a:cubicBezTo>
                    <a:pt x="73" y="206"/>
                    <a:pt x="73" y="206"/>
                    <a:pt x="74" y="206"/>
                  </a:cubicBezTo>
                  <a:cubicBezTo>
                    <a:pt x="74" y="206"/>
                    <a:pt x="75" y="204"/>
                    <a:pt x="75" y="204"/>
                  </a:cubicBezTo>
                  <a:cubicBezTo>
                    <a:pt x="75" y="204"/>
                    <a:pt x="75" y="203"/>
                    <a:pt x="75" y="203"/>
                  </a:cubicBezTo>
                  <a:cubicBezTo>
                    <a:pt x="76" y="203"/>
                    <a:pt x="76" y="203"/>
                    <a:pt x="77" y="203"/>
                  </a:cubicBezTo>
                  <a:cubicBezTo>
                    <a:pt x="77" y="203"/>
                    <a:pt x="77" y="204"/>
                    <a:pt x="78" y="204"/>
                  </a:cubicBezTo>
                  <a:cubicBezTo>
                    <a:pt x="78" y="204"/>
                    <a:pt x="79" y="204"/>
                    <a:pt x="78" y="205"/>
                  </a:cubicBezTo>
                  <a:cubicBezTo>
                    <a:pt x="78" y="206"/>
                    <a:pt x="78" y="206"/>
                    <a:pt x="80" y="207"/>
                  </a:cubicBezTo>
                  <a:cubicBezTo>
                    <a:pt x="80" y="207"/>
                    <a:pt x="80" y="207"/>
                    <a:pt x="80" y="208"/>
                  </a:cubicBezTo>
                  <a:cubicBezTo>
                    <a:pt x="80" y="208"/>
                    <a:pt x="81" y="208"/>
                    <a:pt x="81" y="208"/>
                  </a:cubicBezTo>
                  <a:cubicBezTo>
                    <a:pt x="81" y="209"/>
                    <a:pt x="82" y="209"/>
                    <a:pt x="82" y="209"/>
                  </a:cubicBezTo>
                  <a:cubicBezTo>
                    <a:pt x="82" y="210"/>
                    <a:pt x="82" y="210"/>
                    <a:pt x="82" y="211"/>
                  </a:cubicBezTo>
                  <a:cubicBezTo>
                    <a:pt x="83" y="211"/>
                    <a:pt x="84" y="211"/>
                    <a:pt x="84" y="211"/>
                  </a:cubicBezTo>
                  <a:cubicBezTo>
                    <a:pt x="84" y="211"/>
                    <a:pt x="85" y="212"/>
                    <a:pt x="86" y="212"/>
                  </a:cubicBezTo>
                  <a:cubicBezTo>
                    <a:pt x="86" y="212"/>
                    <a:pt x="86" y="214"/>
                    <a:pt x="86" y="214"/>
                  </a:cubicBezTo>
                  <a:cubicBezTo>
                    <a:pt x="86" y="215"/>
                    <a:pt x="88" y="214"/>
                    <a:pt x="88" y="214"/>
                  </a:cubicBezTo>
                  <a:cubicBezTo>
                    <a:pt x="88" y="213"/>
                    <a:pt x="88" y="214"/>
                    <a:pt x="88" y="214"/>
                  </a:cubicBezTo>
                  <a:cubicBezTo>
                    <a:pt x="88" y="215"/>
                    <a:pt x="89" y="215"/>
                    <a:pt x="89" y="215"/>
                  </a:cubicBezTo>
                  <a:cubicBezTo>
                    <a:pt x="89" y="215"/>
                    <a:pt x="89" y="216"/>
                    <a:pt x="89" y="216"/>
                  </a:cubicBezTo>
                  <a:cubicBezTo>
                    <a:pt x="89" y="214"/>
                    <a:pt x="90" y="213"/>
                    <a:pt x="92" y="213"/>
                  </a:cubicBezTo>
                  <a:cubicBezTo>
                    <a:pt x="93" y="212"/>
                    <a:pt x="94" y="214"/>
                    <a:pt x="95" y="214"/>
                  </a:cubicBezTo>
                  <a:cubicBezTo>
                    <a:pt x="95" y="214"/>
                    <a:pt x="97" y="213"/>
                    <a:pt x="97" y="213"/>
                  </a:cubicBezTo>
                  <a:cubicBezTo>
                    <a:pt x="97" y="213"/>
                    <a:pt x="97" y="213"/>
                    <a:pt x="98" y="212"/>
                  </a:cubicBezTo>
                  <a:cubicBezTo>
                    <a:pt x="98" y="212"/>
                    <a:pt x="99" y="214"/>
                    <a:pt x="99" y="214"/>
                  </a:cubicBezTo>
                  <a:cubicBezTo>
                    <a:pt x="99" y="215"/>
                    <a:pt x="100" y="215"/>
                    <a:pt x="100" y="215"/>
                  </a:cubicBezTo>
                  <a:cubicBezTo>
                    <a:pt x="101" y="215"/>
                    <a:pt x="101" y="215"/>
                    <a:pt x="101" y="216"/>
                  </a:cubicBezTo>
                  <a:cubicBezTo>
                    <a:pt x="102" y="216"/>
                    <a:pt x="102" y="216"/>
                    <a:pt x="102" y="215"/>
                  </a:cubicBezTo>
                  <a:cubicBezTo>
                    <a:pt x="102" y="215"/>
                    <a:pt x="102" y="215"/>
                    <a:pt x="102" y="214"/>
                  </a:cubicBezTo>
                  <a:cubicBezTo>
                    <a:pt x="102" y="214"/>
                    <a:pt x="103" y="214"/>
                    <a:pt x="103" y="214"/>
                  </a:cubicBezTo>
                  <a:cubicBezTo>
                    <a:pt x="104" y="213"/>
                    <a:pt x="106" y="213"/>
                    <a:pt x="108" y="213"/>
                  </a:cubicBezTo>
                  <a:cubicBezTo>
                    <a:pt x="108" y="212"/>
                    <a:pt x="109" y="212"/>
                    <a:pt x="110" y="212"/>
                  </a:cubicBezTo>
                  <a:cubicBezTo>
                    <a:pt x="110" y="212"/>
                    <a:pt x="111" y="213"/>
                    <a:pt x="111" y="213"/>
                  </a:cubicBezTo>
                  <a:cubicBezTo>
                    <a:pt x="112" y="213"/>
                    <a:pt x="113" y="213"/>
                    <a:pt x="114" y="213"/>
                  </a:cubicBezTo>
                  <a:cubicBezTo>
                    <a:pt x="115" y="213"/>
                    <a:pt x="115" y="213"/>
                    <a:pt x="116" y="212"/>
                  </a:cubicBezTo>
                  <a:cubicBezTo>
                    <a:pt x="117" y="210"/>
                    <a:pt x="118" y="209"/>
                    <a:pt x="120" y="207"/>
                  </a:cubicBezTo>
                  <a:cubicBezTo>
                    <a:pt x="121" y="206"/>
                    <a:pt x="122" y="204"/>
                    <a:pt x="123" y="203"/>
                  </a:cubicBezTo>
                  <a:cubicBezTo>
                    <a:pt x="125" y="202"/>
                    <a:pt x="126" y="201"/>
                    <a:pt x="128" y="200"/>
                  </a:cubicBezTo>
                  <a:cubicBezTo>
                    <a:pt x="129" y="200"/>
                    <a:pt x="129" y="200"/>
                    <a:pt x="130" y="199"/>
                  </a:cubicBezTo>
                  <a:cubicBezTo>
                    <a:pt x="131" y="199"/>
                    <a:pt x="131" y="199"/>
                    <a:pt x="132" y="199"/>
                  </a:cubicBezTo>
                  <a:cubicBezTo>
                    <a:pt x="133" y="197"/>
                    <a:pt x="132" y="199"/>
                    <a:pt x="132" y="199"/>
                  </a:cubicBezTo>
                  <a:cubicBezTo>
                    <a:pt x="133" y="200"/>
                    <a:pt x="133" y="200"/>
                    <a:pt x="134" y="200"/>
                  </a:cubicBezTo>
                  <a:cubicBezTo>
                    <a:pt x="134" y="200"/>
                    <a:pt x="134" y="201"/>
                    <a:pt x="134" y="202"/>
                  </a:cubicBezTo>
                  <a:cubicBezTo>
                    <a:pt x="134" y="202"/>
                    <a:pt x="135" y="203"/>
                    <a:pt x="135" y="203"/>
                  </a:cubicBezTo>
                  <a:cubicBezTo>
                    <a:pt x="136" y="204"/>
                    <a:pt x="137" y="204"/>
                    <a:pt x="137" y="203"/>
                  </a:cubicBezTo>
                  <a:cubicBezTo>
                    <a:pt x="138" y="203"/>
                    <a:pt x="138" y="203"/>
                    <a:pt x="138" y="203"/>
                  </a:cubicBezTo>
                  <a:cubicBezTo>
                    <a:pt x="137" y="202"/>
                    <a:pt x="136" y="201"/>
                    <a:pt x="136" y="199"/>
                  </a:cubicBezTo>
                  <a:cubicBezTo>
                    <a:pt x="136" y="199"/>
                    <a:pt x="137" y="198"/>
                    <a:pt x="137" y="197"/>
                  </a:cubicBezTo>
                  <a:cubicBezTo>
                    <a:pt x="137" y="197"/>
                    <a:pt x="136" y="197"/>
                    <a:pt x="137" y="196"/>
                  </a:cubicBezTo>
                  <a:cubicBezTo>
                    <a:pt x="137" y="196"/>
                    <a:pt x="136" y="195"/>
                    <a:pt x="136" y="195"/>
                  </a:cubicBezTo>
                  <a:cubicBezTo>
                    <a:pt x="135" y="195"/>
                    <a:pt x="135" y="195"/>
                    <a:pt x="134" y="195"/>
                  </a:cubicBezTo>
                  <a:cubicBezTo>
                    <a:pt x="134" y="195"/>
                    <a:pt x="133" y="194"/>
                    <a:pt x="133" y="195"/>
                  </a:cubicBezTo>
                  <a:cubicBezTo>
                    <a:pt x="133" y="195"/>
                    <a:pt x="132" y="196"/>
                    <a:pt x="132" y="195"/>
                  </a:cubicBezTo>
                  <a:cubicBezTo>
                    <a:pt x="131" y="195"/>
                    <a:pt x="132" y="194"/>
                    <a:pt x="131" y="194"/>
                  </a:cubicBezTo>
                  <a:cubicBezTo>
                    <a:pt x="131" y="193"/>
                    <a:pt x="130" y="193"/>
                    <a:pt x="130" y="192"/>
                  </a:cubicBezTo>
                  <a:cubicBezTo>
                    <a:pt x="130" y="192"/>
                    <a:pt x="130" y="192"/>
                    <a:pt x="130" y="191"/>
                  </a:cubicBezTo>
                  <a:cubicBezTo>
                    <a:pt x="129" y="191"/>
                    <a:pt x="129" y="191"/>
                    <a:pt x="129" y="190"/>
                  </a:cubicBezTo>
                  <a:cubicBezTo>
                    <a:pt x="129" y="189"/>
                    <a:pt x="129" y="189"/>
                    <a:pt x="129" y="188"/>
                  </a:cubicBezTo>
                  <a:cubicBezTo>
                    <a:pt x="128" y="187"/>
                    <a:pt x="128" y="187"/>
                    <a:pt x="128" y="186"/>
                  </a:cubicBezTo>
                  <a:cubicBezTo>
                    <a:pt x="127" y="185"/>
                    <a:pt x="127" y="185"/>
                    <a:pt x="127" y="184"/>
                  </a:cubicBezTo>
                  <a:cubicBezTo>
                    <a:pt x="127" y="183"/>
                    <a:pt x="126" y="180"/>
                    <a:pt x="125" y="180"/>
                  </a:cubicBezTo>
                  <a:cubicBezTo>
                    <a:pt x="124" y="180"/>
                    <a:pt x="124" y="180"/>
                    <a:pt x="124" y="179"/>
                  </a:cubicBezTo>
                  <a:cubicBezTo>
                    <a:pt x="124" y="179"/>
                    <a:pt x="123" y="178"/>
                    <a:pt x="123" y="178"/>
                  </a:cubicBezTo>
                  <a:cubicBezTo>
                    <a:pt x="122" y="178"/>
                    <a:pt x="122" y="178"/>
                    <a:pt x="121" y="177"/>
                  </a:cubicBezTo>
                  <a:cubicBezTo>
                    <a:pt x="121" y="177"/>
                    <a:pt x="121" y="177"/>
                    <a:pt x="121" y="177"/>
                  </a:cubicBezTo>
                  <a:cubicBezTo>
                    <a:pt x="121" y="176"/>
                    <a:pt x="121" y="176"/>
                    <a:pt x="121" y="176"/>
                  </a:cubicBezTo>
                  <a:cubicBezTo>
                    <a:pt x="120" y="175"/>
                    <a:pt x="119" y="175"/>
                    <a:pt x="119" y="174"/>
                  </a:cubicBezTo>
                  <a:cubicBezTo>
                    <a:pt x="119" y="172"/>
                    <a:pt x="118" y="172"/>
                    <a:pt x="117" y="171"/>
                  </a:cubicBezTo>
                  <a:cubicBezTo>
                    <a:pt x="116" y="170"/>
                    <a:pt x="116" y="170"/>
                    <a:pt x="115" y="170"/>
                  </a:cubicBezTo>
                  <a:cubicBezTo>
                    <a:pt x="114" y="170"/>
                    <a:pt x="114" y="169"/>
                    <a:pt x="114" y="169"/>
                  </a:cubicBezTo>
                  <a:cubicBezTo>
                    <a:pt x="113" y="169"/>
                    <a:pt x="112" y="169"/>
                    <a:pt x="112" y="169"/>
                  </a:cubicBezTo>
                  <a:cubicBezTo>
                    <a:pt x="111" y="169"/>
                    <a:pt x="111" y="169"/>
                    <a:pt x="110" y="169"/>
                  </a:cubicBezTo>
                  <a:cubicBezTo>
                    <a:pt x="109" y="169"/>
                    <a:pt x="109" y="168"/>
                    <a:pt x="109" y="167"/>
                  </a:cubicBezTo>
                  <a:cubicBezTo>
                    <a:pt x="109" y="167"/>
                    <a:pt x="110" y="166"/>
                    <a:pt x="110" y="166"/>
                  </a:cubicBezTo>
                  <a:cubicBezTo>
                    <a:pt x="110" y="165"/>
                    <a:pt x="111" y="165"/>
                    <a:pt x="111" y="165"/>
                  </a:cubicBezTo>
                  <a:cubicBezTo>
                    <a:pt x="111" y="164"/>
                    <a:pt x="111" y="164"/>
                    <a:pt x="111" y="164"/>
                  </a:cubicBezTo>
                  <a:cubicBezTo>
                    <a:pt x="111" y="164"/>
                    <a:pt x="111" y="164"/>
                    <a:pt x="111" y="164"/>
                  </a:cubicBezTo>
                  <a:cubicBezTo>
                    <a:pt x="111" y="164"/>
                    <a:pt x="111" y="164"/>
                    <a:pt x="111" y="163"/>
                  </a:cubicBezTo>
                  <a:cubicBezTo>
                    <a:pt x="111" y="163"/>
                    <a:pt x="111" y="163"/>
                    <a:pt x="111" y="163"/>
                  </a:cubicBezTo>
                  <a:cubicBezTo>
                    <a:pt x="111" y="163"/>
                    <a:pt x="111" y="163"/>
                    <a:pt x="111" y="163"/>
                  </a:cubicBezTo>
                  <a:cubicBezTo>
                    <a:pt x="111" y="162"/>
                    <a:pt x="111" y="162"/>
                    <a:pt x="111" y="162"/>
                  </a:cubicBezTo>
                  <a:cubicBezTo>
                    <a:pt x="112" y="161"/>
                    <a:pt x="112" y="162"/>
                    <a:pt x="113" y="161"/>
                  </a:cubicBezTo>
                  <a:cubicBezTo>
                    <a:pt x="114" y="161"/>
                    <a:pt x="114" y="161"/>
                    <a:pt x="114" y="161"/>
                  </a:cubicBezTo>
                  <a:cubicBezTo>
                    <a:pt x="115" y="161"/>
                    <a:pt x="115" y="161"/>
                    <a:pt x="115" y="161"/>
                  </a:cubicBezTo>
                  <a:cubicBezTo>
                    <a:pt x="116" y="162"/>
                    <a:pt x="116" y="163"/>
                    <a:pt x="117" y="162"/>
                  </a:cubicBezTo>
                  <a:cubicBezTo>
                    <a:pt x="117" y="162"/>
                    <a:pt x="117" y="162"/>
                    <a:pt x="118" y="162"/>
                  </a:cubicBezTo>
                  <a:cubicBezTo>
                    <a:pt x="118" y="161"/>
                    <a:pt x="119" y="161"/>
                    <a:pt x="119" y="161"/>
                  </a:cubicBezTo>
                  <a:cubicBezTo>
                    <a:pt x="120" y="160"/>
                    <a:pt x="120" y="160"/>
                    <a:pt x="120" y="159"/>
                  </a:cubicBezTo>
                  <a:cubicBezTo>
                    <a:pt x="120" y="156"/>
                    <a:pt x="120" y="154"/>
                    <a:pt x="119" y="151"/>
                  </a:cubicBezTo>
                  <a:cubicBezTo>
                    <a:pt x="119" y="149"/>
                    <a:pt x="120" y="146"/>
                    <a:pt x="121" y="144"/>
                  </a:cubicBezTo>
                  <a:cubicBezTo>
                    <a:pt x="121" y="143"/>
                    <a:pt x="122" y="143"/>
                    <a:pt x="122" y="142"/>
                  </a:cubicBezTo>
                  <a:cubicBezTo>
                    <a:pt x="122" y="141"/>
                    <a:pt x="121" y="140"/>
                    <a:pt x="121" y="138"/>
                  </a:cubicBezTo>
                  <a:cubicBezTo>
                    <a:pt x="121" y="138"/>
                    <a:pt x="122" y="137"/>
                    <a:pt x="122" y="137"/>
                  </a:cubicBezTo>
                  <a:cubicBezTo>
                    <a:pt x="122" y="136"/>
                    <a:pt x="123" y="135"/>
                    <a:pt x="123" y="135"/>
                  </a:cubicBezTo>
                  <a:cubicBezTo>
                    <a:pt x="124" y="134"/>
                    <a:pt x="125" y="135"/>
                    <a:pt x="125" y="135"/>
                  </a:cubicBezTo>
                  <a:cubicBezTo>
                    <a:pt x="125" y="136"/>
                    <a:pt x="126" y="136"/>
                    <a:pt x="126" y="136"/>
                  </a:cubicBezTo>
                  <a:cubicBezTo>
                    <a:pt x="126" y="136"/>
                    <a:pt x="126" y="137"/>
                    <a:pt x="126" y="137"/>
                  </a:cubicBezTo>
                  <a:cubicBezTo>
                    <a:pt x="126" y="137"/>
                    <a:pt x="126" y="136"/>
                    <a:pt x="126" y="136"/>
                  </a:cubicBezTo>
                  <a:cubicBezTo>
                    <a:pt x="127" y="136"/>
                    <a:pt x="127" y="135"/>
                    <a:pt x="127" y="135"/>
                  </a:cubicBezTo>
                  <a:cubicBezTo>
                    <a:pt x="128" y="135"/>
                    <a:pt x="127" y="134"/>
                    <a:pt x="127" y="134"/>
                  </a:cubicBezTo>
                  <a:cubicBezTo>
                    <a:pt x="127" y="133"/>
                    <a:pt x="128" y="132"/>
                    <a:pt x="128" y="131"/>
                  </a:cubicBezTo>
                  <a:cubicBezTo>
                    <a:pt x="128" y="131"/>
                    <a:pt x="127" y="130"/>
                    <a:pt x="128" y="130"/>
                  </a:cubicBezTo>
                  <a:cubicBezTo>
                    <a:pt x="128" y="129"/>
                    <a:pt x="128" y="128"/>
                    <a:pt x="129" y="128"/>
                  </a:cubicBezTo>
                  <a:cubicBezTo>
                    <a:pt x="129" y="126"/>
                    <a:pt x="127" y="125"/>
                    <a:pt x="129" y="124"/>
                  </a:cubicBezTo>
                  <a:cubicBezTo>
                    <a:pt x="130" y="123"/>
                    <a:pt x="130" y="123"/>
                    <a:pt x="131" y="122"/>
                  </a:cubicBezTo>
                  <a:cubicBezTo>
                    <a:pt x="131" y="122"/>
                    <a:pt x="131" y="121"/>
                    <a:pt x="132" y="120"/>
                  </a:cubicBezTo>
                  <a:cubicBezTo>
                    <a:pt x="133" y="119"/>
                    <a:pt x="133" y="117"/>
                    <a:pt x="134" y="116"/>
                  </a:cubicBezTo>
                  <a:cubicBezTo>
                    <a:pt x="134" y="116"/>
                    <a:pt x="134" y="115"/>
                    <a:pt x="134" y="115"/>
                  </a:cubicBezTo>
                  <a:cubicBezTo>
                    <a:pt x="135" y="115"/>
                    <a:pt x="136" y="115"/>
                    <a:pt x="136" y="115"/>
                  </a:cubicBezTo>
                  <a:cubicBezTo>
                    <a:pt x="137" y="114"/>
                    <a:pt x="137" y="114"/>
                    <a:pt x="138" y="114"/>
                  </a:cubicBezTo>
                  <a:cubicBezTo>
                    <a:pt x="138" y="114"/>
                    <a:pt x="138" y="115"/>
                    <a:pt x="138" y="115"/>
                  </a:cubicBezTo>
                  <a:cubicBezTo>
                    <a:pt x="139" y="115"/>
                    <a:pt x="139" y="114"/>
                    <a:pt x="139" y="114"/>
                  </a:cubicBezTo>
                  <a:cubicBezTo>
                    <a:pt x="139" y="113"/>
                    <a:pt x="139" y="113"/>
                    <a:pt x="138" y="113"/>
                  </a:cubicBezTo>
                  <a:cubicBezTo>
                    <a:pt x="138" y="112"/>
                    <a:pt x="139" y="111"/>
                    <a:pt x="139" y="111"/>
                  </a:cubicBezTo>
                  <a:cubicBezTo>
                    <a:pt x="139" y="110"/>
                    <a:pt x="139" y="109"/>
                    <a:pt x="139" y="108"/>
                  </a:cubicBezTo>
                  <a:cubicBezTo>
                    <a:pt x="139" y="107"/>
                    <a:pt x="140" y="106"/>
                    <a:pt x="140" y="105"/>
                  </a:cubicBezTo>
                  <a:cubicBezTo>
                    <a:pt x="141" y="105"/>
                    <a:pt x="141" y="104"/>
                    <a:pt x="141" y="103"/>
                  </a:cubicBezTo>
                  <a:cubicBezTo>
                    <a:pt x="141" y="102"/>
                    <a:pt x="141" y="102"/>
                    <a:pt x="141" y="101"/>
                  </a:cubicBezTo>
                  <a:cubicBezTo>
                    <a:pt x="141" y="100"/>
                    <a:pt x="141" y="99"/>
                    <a:pt x="142" y="98"/>
                  </a:cubicBezTo>
                  <a:cubicBezTo>
                    <a:pt x="142" y="97"/>
                    <a:pt x="142" y="96"/>
                    <a:pt x="141" y="95"/>
                  </a:cubicBezTo>
                  <a:cubicBezTo>
                    <a:pt x="141" y="93"/>
                    <a:pt x="141" y="92"/>
                    <a:pt x="141" y="90"/>
                  </a:cubicBezTo>
                  <a:cubicBezTo>
                    <a:pt x="141" y="89"/>
                    <a:pt x="141" y="88"/>
                    <a:pt x="141" y="87"/>
                  </a:cubicBezTo>
                  <a:cubicBezTo>
                    <a:pt x="141" y="87"/>
                    <a:pt x="142" y="86"/>
                    <a:pt x="142" y="85"/>
                  </a:cubicBezTo>
                  <a:cubicBezTo>
                    <a:pt x="142" y="85"/>
                    <a:pt x="142" y="85"/>
                    <a:pt x="142" y="84"/>
                  </a:cubicBezTo>
                  <a:cubicBezTo>
                    <a:pt x="142" y="84"/>
                    <a:pt x="142" y="84"/>
                    <a:pt x="142" y="83"/>
                  </a:cubicBezTo>
                  <a:cubicBezTo>
                    <a:pt x="142" y="82"/>
                    <a:pt x="143" y="82"/>
                    <a:pt x="143" y="81"/>
                  </a:cubicBezTo>
                  <a:cubicBezTo>
                    <a:pt x="144" y="79"/>
                    <a:pt x="144" y="77"/>
                    <a:pt x="145" y="76"/>
                  </a:cubicBezTo>
                  <a:cubicBezTo>
                    <a:pt x="145" y="75"/>
                    <a:pt x="145" y="74"/>
                    <a:pt x="145" y="73"/>
                  </a:cubicBezTo>
                  <a:cubicBezTo>
                    <a:pt x="144" y="73"/>
                    <a:pt x="144" y="72"/>
                    <a:pt x="145" y="71"/>
                  </a:cubicBezTo>
                  <a:cubicBezTo>
                    <a:pt x="145" y="70"/>
                    <a:pt x="145" y="70"/>
                    <a:pt x="145" y="69"/>
                  </a:cubicBezTo>
                  <a:cubicBezTo>
                    <a:pt x="145" y="69"/>
                    <a:pt x="145" y="68"/>
                    <a:pt x="145" y="68"/>
                  </a:cubicBezTo>
                  <a:cubicBezTo>
                    <a:pt x="145" y="68"/>
                    <a:pt x="145" y="67"/>
                    <a:pt x="145" y="67"/>
                  </a:cubicBezTo>
                  <a:cubicBezTo>
                    <a:pt x="145" y="66"/>
                    <a:pt x="147" y="67"/>
                    <a:pt x="147" y="67"/>
                  </a:cubicBezTo>
                  <a:cubicBezTo>
                    <a:pt x="147" y="67"/>
                    <a:pt x="148" y="67"/>
                    <a:pt x="148" y="67"/>
                  </a:cubicBezTo>
                  <a:cubicBezTo>
                    <a:pt x="148" y="67"/>
                    <a:pt x="149" y="67"/>
                    <a:pt x="149" y="67"/>
                  </a:cubicBezTo>
                  <a:cubicBezTo>
                    <a:pt x="150" y="67"/>
                    <a:pt x="150" y="65"/>
                    <a:pt x="150" y="65"/>
                  </a:cubicBezTo>
                  <a:cubicBezTo>
                    <a:pt x="150" y="65"/>
                    <a:pt x="150" y="64"/>
                    <a:pt x="150" y="64"/>
                  </a:cubicBezTo>
                  <a:cubicBezTo>
                    <a:pt x="150" y="64"/>
                    <a:pt x="151" y="64"/>
                    <a:pt x="151" y="63"/>
                  </a:cubicBezTo>
                  <a:cubicBezTo>
                    <a:pt x="152" y="63"/>
                    <a:pt x="152" y="62"/>
                    <a:pt x="153" y="62"/>
                  </a:cubicBezTo>
                  <a:cubicBezTo>
                    <a:pt x="153" y="62"/>
                    <a:pt x="154" y="63"/>
                    <a:pt x="154" y="62"/>
                  </a:cubicBezTo>
                  <a:cubicBezTo>
                    <a:pt x="154" y="62"/>
                    <a:pt x="155" y="61"/>
                    <a:pt x="155" y="62"/>
                  </a:cubicBezTo>
                  <a:cubicBezTo>
                    <a:pt x="156" y="63"/>
                    <a:pt x="156" y="61"/>
                    <a:pt x="156" y="61"/>
                  </a:cubicBezTo>
                  <a:cubicBezTo>
                    <a:pt x="157" y="61"/>
                    <a:pt x="157" y="62"/>
                    <a:pt x="157" y="62"/>
                  </a:cubicBezTo>
                  <a:cubicBezTo>
                    <a:pt x="157" y="61"/>
                    <a:pt x="157" y="61"/>
                    <a:pt x="157" y="61"/>
                  </a:cubicBezTo>
                  <a:cubicBezTo>
                    <a:pt x="157" y="60"/>
                    <a:pt x="158" y="60"/>
                    <a:pt x="158" y="60"/>
                  </a:cubicBezTo>
                  <a:cubicBezTo>
                    <a:pt x="158" y="59"/>
                    <a:pt x="158" y="59"/>
                    <a:pt x="159" y="59"/>
                  </a:cubicBezTo>
                  <a:cubicBezTo>
                    <a:pt x="159" y="58"/>
                    <a:pt x="161" y="56"/>
                    <a:pt x="159" y="5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7" name="St. Vincent and the Grenadines"/>
            <p:cNvSpPr>
              <a:spLocks/>
            </p:cNvSpPr>
            <p:nvPr/>
          </p:nvSpPr>
          <p:spPr bwMode="auto">
            <a:xfrm>
              <a:off x="3664163" y="4131957"/>
              <a:ext cx="7000" cy="11000"/>
            </a:xfrm>
            <a:custGeom>
              <a:avLst/>
              <a:gdLst/>
              <a:ahLst/>
              <a:cxnLst>
                <a:cxn ang="0">
                  <a:pos x="1" y="0"/>
                </a:cxn>
                <a:cxn ang="0">
                  <a:pos x="0" y="1"/>
                </a:cxn>
                <a:cxn ang="0">
                  <a:pos x="1" y="3"/>
                </a:cxn>
                <a:cxn ang="0">
                  <a:pos x="1" y="1"/>
                </a:cxn>
                <a:cxn ang="0">
                  <a:pos x="1" y="0"/>
                </a:cxn>
              </a:cxnLst>
              <a:rect l="0" t="0" r="r" b="b"/>
              <a:pathLst>
                <a:path w="2" h="3">
                  <a:moveTo>
                    <a:pt x="1" y="0"/>
                  </a:moveTo>
                  <a:cubicBezTo>
                    <a:pt x="1" y="0"/>
                    <a:pt x="0" y="1"/>
                    <a:pt x="0" y="1"/>
                  </a:cubicBezTo>
                  <a:cubicBezTo>
                    <a:pt x="0" y="2"/>
                    <a:pt x="0" y="3"/>
                    <a:pt x="1" y="3"/>
                  </a:cubicBezTo>
                  <a:cubicBezTo>
                    <a:pt x="1" y="3"/>
                    <a:pt x="1" y="2"/>
                    <a:pt x="1" y="1"/>
                  </a:cubicBezTo>
                  <a:cubicBezTo>
                    <a:pt x="2" y="1"/>
                    <a:pt x="1" y="0"/>
                    <a:pt x="1"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8" name="St. Pierre and Miquelon"/>
            <p:cNvSpPr>
              <a:spLocks/>
            </p:cNvSpPr>
            <p:nvPr/>
          </p:nvSpPr>
          <p:spPr bwMode="auto">
            <a:xfrm>
              <a:off x="4080146" y="2794007"/>
              <a:ext cx="7000" cy="13999"/>
            </a:xfrm>
            <a:custGeom>
              <a:avLst/>
              <a:gdLst/>
              <a:ahLst/>
              <a:cxnLst>
                <a:cxn ang="0">
                  <a:pos x="2" y="2"/>
                </a:cxn>
                <a:cxn ang="0">
                  <a:pos x="2" y="2"/>
                </a:cxn>
                <a:cxn ang="0">
                  <a:pos x="2" y="1"/>
                </a:cxn>
                <a:cxn ang="0">
                  <a:pos x="2" y="1"/>
                </a:cxn>
                <a:cxn ang="0">
                  <a:pos x="1" y="1"/>
                </a:cxn>
                <a:cxn ang="0">
                  <a:pos x="1" y="2"/>
                </a:cxn>
                <a:cxn ang="0">
                  <a:pos x="1" y="3"/>
                </a:cxn>
                <a:cxn ang="0">
                  <a:pos x="0" y="4"/>
                </a:cxn>
                <a:cxn ang="0">
                  <a:pos x="1" y="4"/>
                </a:cxn>
                <a:cxn ang="0">
                  <a:pos x="1" y="4"/>
                </a:cxn>
                <a:cxn ang="0">
                  <a:pos x="2" y="3"/>
                </a:cxn>
                <a:cxn ang="0">
                  <a:pos x="1" y="3"/>
                </a:cxn>
                <a:cxn ang="0">
                  <a:pos x="1" y="2"/>
                </a:cxn>
                <a:cxn ang="0">
                  <a:pos x="2" y="2"/>
                </a:cxn>
              </a:cxnLst>
              <a:rect l="0" t="0" r="r" b="b"/>
              <a:pathLst>
                <a:path w="2" h="4">
                  <a:moveTo>
                    <a:pt x="2" y="2"/>
                  </a:moveTo>
                  <a:cubicBezTo>
                    <a:pt x="2" y="2"/>
                    <a:pt x="2" y="2"/>
                    <a:pt x="2" y="2"/>
                  </a:cubicBezTo>
                  <a:cubicBezTo>
                    <a:pt x="2" y="2"/>
                    <a:pt x="2" y="1"/>
                    <a:pt x="2" y="1"/>
                  </a:cubicBezTo>
                  <a:cubicBezTo>
                    <a:pt x="2" y="1"/>
                    <a:pt x="1" y="1"/>
                    <a:pt x="2" y="1"/>
                  </a:cubicBezTo>
                  <a:cubicBezTo>
                    <a:pt x="1" y="0"/>
                    <a:pt x="1" y="1"/>
                    <a:pt x="1" y="1"/>
                  </a:cubicBezTo>
                  <a:cubicBezTo>
                    <a:pt x="1" y="2"/>
                    <a:pt x="1" y="2"/>
                    <a:pt x="1" y="2"/>
                  </a:cubicBezTo>
                  <a:cubicBezTo>
                    <a:pt x="1" y="3"/>
                    <a:pt x="1" y="3"/>
                    <a:pt x="1" y="3"/>
                  </a:cubicBezTo>
                  <a:cubicBezTo>
                    <a:pt x="1" y="4"/>
                    <a:pt x="0" y="4"/>
                    <a:pt x="0" y="4"/>
                  </a:cubicBezTo>
                  <a:cubicBezTo>
                    <a:pt x="0" y="4"/>
                    <a:pt x="0" y="4"/>
                    <a:pt x="1" y="4"/>
                  </a:cubicBezTo>
                  <a:cubicBezTo>
                    <a:pt x="1" y="4"/>
                    <a:pt x="1" y="4"/>
                    <a:pt x="1" y="4"/>
                  </a:cubicBezTo>
                  <a:cubicBezTo>
                    <a:pt x="1" y="4"/>
                    <a:pt x="2" y="4"/>
                    <a:pt x="2" y="3"/>
                  </a:cubicBezTo>
                  <a:cubicBezTo>
                    <a:pt x="2" y="3"/>
                    <a:pt x="1" y="3"/>
                    <a:pt x="1" y="3"/>
                  </a:cubicBezTo>
                  <a:cubicBezTo>
                    <a:pt x="1" y="3"/>
                    <a:pt x="1" y="3"/>
                    <a:pt x="1" y="2"/>
                  </a:cubicBezTo>
                  <a:cubicBezTo>
                    <a:pt x="1" y="2"/>
                    <a:pt x="1" y="2"/>
                    <a:pt x="2"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89" name="St. Lucia"/>
            <p:cNvSpPr>
              <a:spLocks/>
            </p:cNvSpPr>
            <p:nvPr/>
          </p:nvSpPr>
          <p:spPr bwMode="auto">
            <a:xfrm>
              <a:off x="3671162" y="4102959"/>
              <a:ext cx="8000" cy="17999"/>
            </a:xfrm>
            <a:custGeom>
              <a:avLst/>
              <a:gdLst/>
              <a:ahLst/>
              <a:cxnLst>
                <a:cxn ang="0">
                  <a:pos x="2" y="0"/>
                </a:cxn>
                <a:cxn ang="0">
                  <a:pos x="1" y="1"/>
                </a:cxn>
                <a:cxn ang="0">
                  <a:pos x="0" y="3"/>
                </a:cxn>
                <a:cxn ang="0">
                  <a:pos x="1" y="5"/>
                </a:cxn>
                <a:cxn ang="0">
                  <a:pos x="2" y="3"/>
                </a:cxn>
                <a:cxn ang="0">
                  <a:pos x="2" y="2"/>
                </a:cxn>
                <a:cxn ang="0">
                  <a:pos x="2" y="0"/>
                </a:cxn>
              </a:cxnLst>
              <a:rect l="0" t="0" r="r" b="b"/>
              <a:pathLst>
                <a:path w="2" h="5">
                  <a:moveTo>
                    <a:pt x="2" y="0"/>
                  </a:moveTo>
                  <a:cubicBezTo>
                    <a:pt x="2" y="0"/>
                    <a:pt x="1" y="1"/>
                    <a:pt x="1" y="1"/>
                  </a:cubicBezTo>
                  <a:cubicBezTo>
                    <a:pt x="1" y="2"/>
                    <a:pt x="0" y="2"/>
                    <a:pt x="0" y="3"/>
                  </a:cubicBezTo>
                  <a:cubicBezTo>
                    <a:pt x="0" y="4"/>
                    <a:pt x="1" y="4"/>
                    <a:pt x="1" y="5"/>
                  </a:cubicBezTo>
                  <a:cubicBezTo>
                    <a:pt x="2" y="4"/>
                    <a:pt x="2" y="4"/>
                    <a:pt x="2" y="3"/>
                  </a:cubicBezTo>
                  <a:cubicBezTo>
                    <a:pt x="2" y="3"/>
                    <a:pt x="2" y="2"/>
                    <a:pt x="2" y="2"/>
                  </a:cubicBezTo>
                  <a:cubicBezTo>
                    <a:pt x="2" y="1"/>
                    <a:pt x="2" y="0"/>
                    <a:pt x="2"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0" name="St. Kitts and Nevis"/>
            <p:cNvSpPr>
              <a:spLocks noEditPoints="1"/>
            </p:cNvSpPr>
            <p:nvPr/>
          </p:nvSpPr>
          <p:spPr bwMode="auto">
            <a:xfrm>
              <a:off x="3625164" y="3972963"/>
              <a:ext cx="9999" cy="11000"/>
            </a:xfrm>
            <a:custGeom>
              <a:avLst/>
              <a:gdLst/>
              <a:ahLst/>
              <a:cxnLst>
                <a:cxn ang="0">
                  <a:pos x="2" y="3"/>
                </a:cxn>
                <a:cxn ang="0">
                  <a:pos x="2" y="2"/>
                </a:cxn>
                <a:cxn ang="0">
                  <a:pos x="2" y="3"/>
                </a:cxn>
                <a:cxn ang="0">
                  <a:pos x="1" y="1"/>
                </a:cxn>
                <a:cxn ang="0">
                  <a:pos x="0" y="0"/>
                </a:cxn>
                <a:cxn ang="0">
                  <a:pos x="1" y="2"/>
                </a:cxn>
                <a:cxn ang="0">
                  <a:pos x="1" y="1"/>
                </a:cxn>
              </a:cxnLst>
              <a:rect l="0" t="0" r="r" b="b"/>
              <a:pathLst>
                <a:path w="3" h="3">
                  <a:moveTo>
                    <a:pt x="2" y="3"/>
                  </a:moveTo>
                  <a:cubicBezTo>
                    <a:pt x="1" y="3"/>
                    <a:pt x="2" y="2"/>
                    <a:pt x="2" y="2"/>
                  </a:cubicBezTo>
                  <a:cubicBezTo>
                    <a:pt x="3" y="2"/>
                    <a:pt x="3" y="3"/>
                    <a:pt x="2" y="3"/>
                  </a:cubicBezTo>
                  <a:close/>
                  <a:moveTo>
                    <a:pt x="1" y="1"/>
                  </a:moveTo>
                  <a:cubicBezTo>
                    <a:pt x="1" y="0"/>
                    <a:pt x="0" y="0"/>
                    <a:pt x="0" y="0"/>
                  </a:cubicBezTo>
                  <a:cubicBezTo>
                    <a:pt x="0" y="1"/>
                    <a:pt x="1" y="1"/>
                    <a:pt x="1" y="2"/>
                  </a:cubicBezTo>
                  <a:cubicBezTo>
                    <a:pt x="2" y="2"/>
                    <a:pt x="2" y="1"/>
                    <a:pt x="1"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1" name="St. Helena"/>
            <p:cNvSpPr>
              <a:spLocks noEditPoints="1"/>
            </p:cNvSpPr>
            <p:nvPr/>
          </p:nvSpPr>
          <p:spPr bwMode="auto">
            <a:xfrm>
              <a:off x="5290101" y="4977925"/>
              <a:ext cx="309989" cy="1291951"/>
            </a:xfrm>
            <a:custGeom>
              <a:avLst/>
              <a:gdLst/>
              <a:ahLst/>
              <a:cxnLst>
                <a:cxn ang="0">
                  <a:pos x="86" y="89"/>
                </a:cxn>
                <a:cxn ang="0">
                  <a:pos x="86" y="88"/>
                </a:cxn>
                <a:cxn ang="0">
                  <a:pos x="86" y="89"/>
                </a:cxn>
                <a:cxn ang="0">
                  <a:pos x="34" y="320"/>
                </a:cxn>
                <a:cxn ang="0">
                  <a:pos x="35" y="322"/>
                </a:cxn>
                <a:cxn ang="0">
                  <a:pos x="34" y="320"/>
                </a:cxn>
                <a:cxn ang="0">
                  <a:pos x="58" y="356"/>
                </a:cxn>
                <a:cxn ang="0">
                  <a:pos x="59" y="357"/>
                </a:cxn>
                <a:cxn ang="0">
                  <a:pos x="58" y="356"/>
                </a:cxn>
                <a:cxn ang="0">
                  <a:pos x="0" y="1"/>
                </a:cxn>
                <a:cxn ang="0">
                  <a:pos x="1" y="0"/>
                </a:cxn>
                <a:cxn ang="0">
                  <a:pos x="0" y="1"/>
                </a:cxn>
              </a:cxnLst>
              <a:rect l="0" t="0" r="r" b="b"/>
              <a:pathLst>
                <a:path w="86" h="357">
                  <a:moveTo>
                    <a:pt x="86" y="89"/>
                  </a:moveTo>
                  <a:cubicBezTo>
                    <a:pt x="85" y="90"/>
                    <a:pt x="85" y="88"/>
                    <a:pt x="86" y="88"/>
                  </a:cubicBezTo>
                  <a:cubicBezTo>
                    <a:pt x="86" y="88"/>
                    <a:pt x="86" y="89"/>
                    <a:pt x="86" y="89"/>
                  </a:cubicBezTo>
                  <a:close/>
                  <a:moveTo>
                    <a:pt x="34" y="320"/>
                  </a:moveTo>
                  <a:cubicBezTo>
                    <a:pt x="34" y="320"/>
                    <a:pt x="34" y="321"/>
                    <a:pt x="35" y="322"/>
                  </a:cubicBezTo>
                  <a:cubicBezTo>
                    <a:pt x="35" y="321"/>
                    <a:pt x="35" y="320"/>
                    <a:pt x="34" y="320"/>
                  </a:cubicBezTo>
                  <a:close/>
                  <a:moveTo>
                    <a:pt x="58" y="356"/>
                  </a:moveTo>
                  <a:cubicBezTo>
                    <a:pt x="57" y="356"/>
                    <a:pt x="58" y="357"/>
                    <a:pt x="59" y="357"/>
                  </a:cubicBezTo>
                  <a:cubicBezTo>
                    <a:pt x="59" y="357"/>
                    <a:pt x="58" y="356"/>
                    <a:pt x="58" y="356"/>
                  </a:cubicBezTo>
                  <a:close/>
                  <a:moveTo>
                    <a:pt x="0" y="1"/>
                  </a:moveTo>
                  <a:cubicBezTo>
                    <a:pt x="1" y="1"/>
                    <a:pt x="2" y="1"/>
                    <a:pt x="1" y="0"/>
                  </a:cubicBezTo>
                  <a:cubicBezTo>
                    <a:pt x="0" y="0"/>
                    <a:pt x="0" y="1"/>
                    <a:pt x="0"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2" name="Sri Lanka"/>
            <p:cNvSpPr>
              <a:spLocks noEditPoints="1"/>
            </p:cNvSpPr>
            <p:nvPr/>
          </p:nvSpPr>
          <p:spPr bwMode="auto">
            <a:xfrm>
              <a:off x="8576978" y="4272952"/>
              <a:ext cx="82997" cy="155994"/>
            </a:xfrm>
            <a:custGeom>
              <a:avLst/>
              <a:gdLst/>
              <a:ahLst/>
              <a:cxnLst>
                <a:cxn ang="0">
                  <a:pos x="22" y="27"/>
                </a:cxn>
                <a:cxn ang="0">
                  <a:pos x="21" y="25"/>
                </a:cxn>
                <a:cxn ang="0">
                  <a:pos x="20" y="23"/>
                </a:cxn>
                <a:cxn ang="0">
                  <a:pos x="21" y="24"/>
                </a:cxn>
                <a:cxn ang="0">
                  <a:pos x="19" y="21"/>
                </a:cxn>
                <a:cxn ang="0">
                  <a:pos x="18" y="19"/>
                </a:cxn>
                <a:cxn ang="0">
                  <a:pos x="17" y="17"/>
                </a:cxn>
                <a:cxn ang="0">
                  <a:pos x="17" y="16"/>
                </a:cxn>
                <a:cxn ang="0">
                  <a:pos x="15" y="15"/>
                </a:cxn>
                <a:cxn ang="0">
                  <a:pos x="15" y="15"/>
                </a:cxn>
                <a:cxn ang="0">
                  <a:pos x="16" y="14"/>
                </a:cxn>
                <a:cxn ang="0">
                  <a:pos x="15" y="13"/>
                </a:cxn>
                <a:cxn ang="0">
                  <a:pos x="15" y="12"/>
                </a:cxn>
                <a:cxn ang="0">
                  <a:pos x="13" y="10"/>
                </a:cxn>
                <a:cxn ang="0">
                  <a:pos x="12" y="9"/>
                </a:cxn>
                <a:cxn ang="0">
                  <a:pos x="12" y="8"/>
                </a:cxn>
                <a:cxn ang="0">
                  <a:pos x="11" y="7"/>
                </a:cxn>
                <a:cxn ang="0">
                  <a:pos x="11" y="6"/>
                </a:cxn>
                <a:cxn ang="0">
                  <a:pos x="8" y="3"/>
                </a:cxn>
                <a:cxn ang="0">
                  <a:pos x="5" y="0"/>
                </a:cxn>
                <a:cxn ang="0">
                  <a:pos x="7" y="3"/>
                </a:cxn>
                <a:cxn ang="0">
                  <a:pos x="4" y="1"/>
                </a:cxn>
                <a:cxn ang="0">
                  <a:pos x="4" y="0"/>
                </a:cxn>
                <a:cxn ang="0">
                  <a:pos x="4" y="3"/>
                </a:cxn>
                <a:cxn ang="0">
                  <a:pos x="5" y="3"/>
                </a:cxn>
                <a:cxn ang="0">
                  <a:pos x="6" y="3"/>
                </a:cxn>
                <a:cxn ang="0">
                  <a:pos x="7" y="4"/>
                </a:cxn>
                <a:cxn ang="0">
                  <a:pos x="6" y="4"/>
                </a:cxn>
                <a:cxn ang="0">
                  <a:pos x="4" y="3"/>
                </a:cxn>
                <a:cxn ang="0">
                  <a:pos x="4" y="6"/>
                </a:cxn>
                <a:cxn ang="0">
                  <a:pos x="3" y="10"/>
                </a:cxn>
                <a:cxn ang="0">
                  <a:pos x="3" y="13"/>
                </a:cxn>
                <a:cxn ang="0">
                  <a:pos x="2" y="17"/>
                </a:cxn>
                <a:cxn ang="0">
                  <a:pos x="2" y="19"/>
                </a:cxn>
                <a:cxn ang="0">
                  <a:pos x="1" y="19"/>
                </a:cxn>
                <a:cxn ang="0">
                  <a:pos x="1" y="17"/>
                </a:cxn>
                <a:cxn ang="0">
                  <a:pos x="2" y="27"/>
                </a:cxn>
                <a:cxn ang="0">
                  <a:pos x="3" y="30"/>
                </a:cxn>
                <a:cxn ang="0">
                  <a:pos x="3" y="31"/>
                </a:cxn>
                <a:cxn ang="0">
                  <a:pos x="4" y="37"/>
                </a:cxn>
                <a:cxn ang="0">
                  <a:pos x="7" y="42"/>
                </a:cxn>
                <a:cxn ang="0">
                  <a:pos x="9" y="43"/>
                </a:cxn>
                <a:cxn ang="0">
                  <a:pos x="10" y="43"/>
                </a:cxn>
                <a:cxn ang="0">
                  <a:pos x="12" y="42"/>
                </a:cxn>
                <a:cxn ang="0">
                  <a:pos x="15" y="41"/>
                </a:cxn>
                <a:cxn ang="0">
                  <a:pos x="16" y="40"/>
                </a:cxn>
                <a:cxn ang="0">
                  <a:pos x="18" y="40"/>
                </a:cxn>
                <a:cxn ang="0">
                  <a:pos x="22" y="34"/>
                </a:cxn>
                <a:cxn ang="0">
                  <a:pos x="17" y="18"/>
                </a:cxn>
                <a:cxn ang="0">
                  <a:pos x="17" y="18"/>
                </a:cxn>
                <a:cxn ang="0">
                  <a:pos x="21" y="23"/>
                </a:cxn>
                <a:cxn ang="0">
                  <a:pos x="21" y="25"/>
                </a:cxn>
                <a:cxn ang="0">
                  <a:pos x="2" y="2"/>
                </a:cxn>
                <a:cxn ang="0">
                  <a:pos x="2" y="3"/>
                </a:cxn>
                <a:cxn ang="0">
                  <a:pos x="1" y="9"/>
                </a:cxn>
                <a:cxn ang="0">
                  <a:pos x="1" y="8"/>
                </a:cxn>
                <a:cxn ang="0">
                  <a:pos x="2" y="9"/>
                </a:cxn>
                <a:cxn ang="0">
                  <a:pos x="1" y="9"/>
                </a:cxn>
                <a:cxn ang="0">
                  <a:pos x="2" y="2"/>
                </a:cxn>
                <a:cxn ang="0">
                  <a:pos x="0" y="3"/>
                </a:cxn>
                <a:cxn ang="0">
                  <a:pos x="0" y="4"/>
                </a:cxn>
              </a:cxnLst>
              <a:rect l="0" t="0" r="r" b="b"/>
              <a:pathLst>
                <a:path w="23" h="43">
                  <a:moveTo>
                    <a:pt x="22" y="28"/>
                  </a:moveTo>
                  <a:cubicBezTo>
                    <a:pt x="22" y="27"/>
                    <a:pt x="22" y="26"/>
                    <a:pt x="22" y="27"/>
                  </a:cubicBezTo>
                  <a:cubicBezTo>
                    <a:pt x="22" y="26"/>
                    <a:pt x="21" y="26"/>
                    <a:pt x="21" y="26"/>
                  </a:cubicBezTo>
                  <a:cubicBezTo>
                    <a:pt x="21" y="26"/>
                    <a:pt x="21" y="25"/>
                    <a:pt x="21" y="25"/>
                  </a:cubicBezTo>
                  <a:cubicBezTo>
                    <a:pt x="21" y="25"/>
                    <a:pt x="21" y="24"/>
                    <a:pt x="21" y="25"/>
                  </a:cubicBezTo>
                  <a:cubicBezTo>
                    <a:pt x="21" y="24"/>
                    <a:pt x="20" y="23"/>
                    <a:pt x="20" y="23"/>
                  </a:cubicBezTo>
                  <a:cubicBezTo>
                    <a:pt x="20" y="23"/>
                    <a:pt x="19" y="23"/>
                    <a:pt x="20" y="23"/>
                  </a:cubicBezTo>
                  <a:cubicBezTo>
                    <a:pt x="20" y="23"/>
                    <a:pt x="20" y="24"/>
                    <a:pt x="21" y="24"/>
                  </a:cubicBezTo>
                  <a:cubicBezTo>
                    <a:pt x="21" y="23"/>
                    <a:pt x="20" y="23"/>
                    <a:pt x="20" y="23"/>
                  </a:cubicBezTo>
                  <a:cubicBezTo>
                    <a:pt x="20" y="22"/>
                    <a:pt x="19" y="22"/>
                    <a:pt x="19" y="21"/>
                  </a:cubicBezTo>
                  <a:cubicBezTo>
                    <a:pt x="19" y="21"/>
                    <a:pt x="19" y="21"/>
                    <a:pt x="18" y="20"/>
                  </a:cubicBezTo>
                  <a:cubicBezTo>
                    <a:pt x="18" y="20"/>
                    <a:pt x="18" y="19"/>
                    <a:pt x="18" y="19"/>
                  </a:cubicBezTo>
                  <a:cubicBezTo>
                    <a:pt x="18" y="19"/>
                    <a:pt x="18" y="19"/>
                    <a:pt x="18" y="19"/>
                  </a:cubicBezTo>
                  <a:cubicBezTo>
                    <a:pt x="18" y="19"/>
                    <a:pt x="18" y="18"/>
                    <a:pt x="17" y="17"/>
                  </a:cubicBezTo>
                  <a:cubicBezTo>
                    <a:pt x="17" y="17"/>
                    <a:pt x="17" y="16"/>
                    <a:pt x="17" y="16"/>
                  </a:cubicBezTo>
                  <a:cubicBezTo>
                    <a:pt x="17" y="16"/>
                    <a:pt x="17" y="16"/>
                    <a:pt x="17" y="16"/>
                  </a:cubicBezTo>
                  <a:cubicBezTo>
                    <a:pt x="17" y="16"/>
                    <a:pt x="17" y="13"/>
                    <a:pt x="16" y="15"/>
                  </a:cubicBezTo>
                  <a:cubicBezTo>
                    <a:pt x="16" y="16"/>
                    <a:pt x="16" y="15"/>
                    <a:pt x="15" y="15"/>
                  </a:cubicBezTo>
                  <a:cubicBezTo>
                    <a:pt x="15" y="15"/>
                    <a:pt x="15" y="15"/>
                    <a:pt x="15" y="15"/>
                  </a:cubicBezTo>
                  <a:cubicBezTo>
                    <a:pt x="14" y="14"/>
                    <a:pt x="15" y="15"/>
                    <a:pt x="15" y="15"/>
                  </a:cubicBezTo>
                  <a:cubicBezTo>
                    <a:pt x="16" y="15"/>
                    <a:pt x="15" y="14"/>
                    <a:pt x="15" y="14"/>
                  </a:cubicBezTo>
                  <a:cubicBezTo>
                    <a:pt x="16" y="14"/>
                    <a:pt x="16" y="14"/>
                    <a:pt x="16" y="14"/>
                  </a:cubicBezTo>
                  <a:cubicBezTo>
                    <a:pt x="16" y="14"/>
                    <a:pt x="16" y="14"/>
                    <a:pt x="15" y="14"/>
                  </a:cubicBezTo>
                  <a:cubicBezTo>
                    <a:pt x="16" y="13"/>
                    <a:pt x="15" y="13"/>
                    <a:pt x="15" y="13"/>
                  </a:cubicBezTo>
                  <a:cubicBezTo>
                    <a:pt x="15" y="13"/>
                    <a:pt x="15" y="13"/>
                    <a:pt x="15" y="13"/>
                  </a:cubicBezTo>
                  <a:cubicBezTo>
                    <a:pt x="15" y="12"/>
                    <a:pt x="15" y="12"/>
                    <a:pt x="15" y="12"/>
                  </a:cubicBezTo>
                  <a:cubicBezTo>
                    <a:pt x="15" y="12"/>
                    <a:pt x="14" y="11"/>
                    <a:pt x="14" y="11"/>
                  </a:cubicBezTo>
                  <a:cubicBezTo>
                    <a:pt x="14" y="11"/>
                    <a:pt x="13" y="10"/>
                    <a:pt x="13" y="10"/>
                  </a:cubicBezTo>
                  <a:cubicBezTo>
                    <a:pt x="13" y="10"/>
                    <a:pt x="13" y="10"/>
                    <a:pt x="13" y="10"/>
                  </a:cubicBezTo>
                  <a:cubicBezTo>
                    <a:pt x="13" y="10"/>
                    <a:pt x="12" y="9"/>
                    <a:pt x="12" y="9"/>
                  </a:cubicBezTo>
                  <a:cubicBezTo>
                    <a:pt x="12" y="9"/>
                    <a:pt x="13" y="9"/>
                    <a:pt x="13" y="9"/>
                  </a:cubicBezTo>
                  <a:cubicBezTo>
                    <a:pt x="13" y="9"/>
                    <a:pt x="12" y="8"/>
                    <a:pt x="12" y="8"/>
                  </a:cubicBezTo>
                  <a:cubicBezTo>
                    <a:pt x="12" y="8"/>
                    <a:pt x="12" y="8"/>
                    <a:pt x="12" y="8"/>
                  </a:cubicBezTo>
                  <a:cubicBezTo>
                    <a:pt x="12" y="7"/>
                    <a:pt x="12" y="7"/>
                    <a:pt x="11" y="7"/>
                  </a:cubicBezTo>
                  <a:cubicBezTo>
                    <a:pt x="11" y="7"/>
                    <a:pt x="11" y="6"/>
                    <a:pt x="11" y="7"/>
                  </a:cubicBezTo>
                  <a:cubicBezTo>
                    <a:pt x="11" y="7"/>
                    <a:pt x="10" y="6"/>
                    <a:pt x="11" y="6"/>
                  </a:cubicBezTo>
                  <a:cubicBezTo>
                    <a:pt x="11" y="6"/>
                    <a:pt x="11" y="6"/>
                    <a:pt x="11" y="6"/>
                  </a:cubicBezTo>
                  <a:cubicBezTo>
                    <a:pt x="10" y="5"/>
                    <a:pt x="9" y="4"/>
                    <a:pt x="8" y="3"/>
                  </a:cubicBezTo>
                  <a:cubicBezTo>
                    <a:pt x="7" y="2"/>
                    <a:pt x="6" y="2"/>
                    <a:pt x="6" y="1"/>
                  </a:cubicBezTo>
                  <a:cubicBezTo>
                    <a:pt x="5" y="0"/>
                    <a:pt x="5" y="0"/>
                    <a:pt x="5" y="0"/>
                  </a:cubicBezTo>
                  <a:cubicBezTo>
                    <a:pt x="5" y="0"/>
                    <a:pt x="4" y="1"/>
                    <a:pt x="5" y="1"/>
                  </a:cubicBezTo>
                  <a:cubicBezTo>
                    <a:pt x="6" y="1"/>
                    <a:pt x="7" y="2"/>
                    <a:pt x="7" y="3"/>
                  </a:cubicBezTo>
                  <a:cubicBezTo>
                    <a:pt x="6" y="3"/>
                    <a:pt x="6" y="2"/>
                    <a:pt x="5" y="1"/>
                  </a:cubicBezTo>
                  <a:cubicBezTo>
                    <a:pt x="5" y="1"/>
                    <a:pt x="5" y="1"/>
                    <a:pt x="4" y="1"/>
                  </a:cubicBezTo>
                  <a:cubicBezTo>
                    <a:pt x="4" y="1"/>
                    <a:pt x="4" y="0"/>
                    <a:pt x="4" y="0"/>
                  </a:cubicBezTo>
                  <a:cubicBezTo>
                    <a:pt x="4" y="0"/>
                    <a:pt x="4" y="0"/>
                    <a:pt x="4" y="0"/>
                  </a:cubicBezTo>
                  <a:cubicBezTo>
                    <a:pt x="3" y="0"/>
                    <a:pt x="2" y="0"/>
                    <a:pt x="2" y="1"/>
                  </a:cubicBezTo>
                  <a:cubicBezTo>
                    <a:pt x="3" y="2"/>
                    <a:pt x="4" y="3"/>
                    <a:pt x="4" y="3"/>
                  </a:cubicBezTo>
                  <a:cubicBezTo>
                    <a:pt x="4" y="3"/>
                    <a:pt x="4" y="2"/>
                    <a:pt x="4" y="2"/>
                  </a:cubicBezTo>
                  <a:cubicBezTo>
                    <a:pt x="4" y="2"/>
                    <a:pt x="5" y="3"/>
                    <a:pt x="5" y="3"/>
                  </a:cubicBezTo>
                  <a:cubicBezTo>
                    <a:pt x="5" y="3"/>
                    <a:pt x="4" y="2"/>
                    <a:pt x="5" y="2"/>
                  </a:cubicBezTo>
                  <a:cubicBezTo>
                    <a:pt x="5" y="2"/>
                    <a:pt x="6" y="3"/>
                    <a:pt x="6" y="3"/>
                  </a:cubicBezTo>
                  <a:cubicBezTo>
                    <a:pt x="7" y="4"/>
                    <a:pt x="8" y="3"/>
                    <a:pt x="9" y="4"/>
                  </a:cubicBezTo>
                  <a:cubicBezTo>
                    <a:pt x="8" y="5"/>
                    <a:pt x="8" y="4"/>
                    <a:pt x="7" y="4"/>
                  </a:cubicBezTo>
                  <a:cubicBezTo>
                    <a:pt x="7" y="4"/>
                    <a:pt x="6" y="5"/>
                    <a:pt x="6" y="4"/>
                  </a:cubicBezTo>
                  <a:cubicBezTo>
                    <a:pt x="6" y="4"/>
                    <a:pt x="6" y="4"/>
                    <a:pt x="6" y="4"/>
                  </a:cubicBezTo>
                  <a:cubicBezTo>
                    <a:pt x="6" y="4"/>
                    <a:pt x="5" y="4"/>
                    <a:pt x="5" y="3"/>
                  </a:cubicBezTo>
                  <a:cubicBezTo>
                    <a:pt x="5" y="3"/>
                    <a:pt x="4" y="3"/>
                    <a:pt x="4" y="3"/>
                  </a:cubicBezTo>
                  <a:cubicBezTo>
                    <a:pt x="4" y="4"/>
                    <a:pt x="6" y="4"/>
                    <a:pt x="4" y="5"/>
                  </a:cubicBezTo>
                  <a:cubicBezTo>
                    <a:pt x="4" y="5"/>
                    <a:pt x="4" y="5"/>
                    <a:pt x="4" y="6"/>
                  </a:cubicBezTo>
                  <a:cubicBezTo>
                    <a:pt x="5" y="6"/>
                    <a:pt x="5" y="7"/>
                    <a:pt x="4" y="7"/>
                  </a:cubicBezTo>
                  <a:cubicBezTo>
                    <a:pt x="4" y="8"/>
                    <a:pt x="4" y="9"/>
                    <a:pt x="3" y="10"/>
                  </a:cubicBezTo>
                  <a:cubicBezTo>
                    <a:pt x="3" y="10"/>
                    <a:pt x="3" y="11"/>
                    <a:pt x="3" y="12"/>
                  </a:cubicBezTo>
                  <a:cubicBezTo>
                    <a:pt x="3" y="12"/>
                    <a:pt x="3" y="13"/>
                    <a:pt x="3" y="13"/>
                  </a:cubicBezTo>
                  <a:cubicBezTo>
                    <a:pt x="3" y="14"/>
                    <a:pt x="3" y="14"/>
                    <a:pt x="3" y="14"/>
                  </a:cubicBezTo>
                  <a:cubicBezTo>
                    <a:pt x="2" y="14"/>
                    <a:pt x="2" y="16"/>
                    <a:pt x="2" y="17"/>
                  </a:cubicBezTo>
                  <a:cubicBezTo>
                    <a:pt x="2" y="17"/>
                    <a:pt x="2" y="18"/>
                    <a:pt x="2" y="18"/>
                  </a:cubicBezTo>
                  <a:cubicBezTo>
                    <a:pt x="2" y="18"/>
                    <a:pt x="2" y="19"/>
                    <a:pt x="2" y="19"/>
                  </a:cubicBezTo>
                  <a:cubicBezTo>
                    <a:pt x="2" y="19"/>
                    <a:pt x="2" y="21"/>
                    <a:pt x="2" y="21"/>
                  </a:cubicBezTo>
                  <a:cubicBezTo>
                    <a:pt x="1" y="20"/>
                    <a:pt x="1" y="19"/>
                    <a:pt x="1" y="19"/>
                  </a:cubicBezTo>
                  <a:cubicBezTo>
                    <a:pt x="1" y="18"/>
                    <a:pt x="2" y="18"/>
                    <a:pt x="2" y="18"/>
                  </a:cubicBezTo>
                  <a:cubicBezTo>
                    <a:pt x="2" y="18"/>
                    <a:pt x="1" y="17"/>
                    <a:pt x="1" y="17"/>
                  </a:cubicBezTo>
                  <a:cubicBezTo>
                    <a:pt x="0" y="19"/>
                    <a:pt x="2" y="22"/>
                    <a:pt x="2" y="24"/>
                  </a:cubicBezTo>
                  <a:cubicBezTo>
                    <a:pt x="2" y="25"/>
                    <a:pt x="2" y="26"/>
                    <a:pt x="2" y="27"/>
                  </a:cubicBezTo>
                  <a:cubicBezTo>
                    <a:pt x="3" y="28"/>
                    <a:pt x="2" y="29"/>
                    <a:pt x="3" y="29"/>
                  </a:cubicBezTo>
                  <a:cubicBezTo>
                    <a:pt x="3" y="29"/>
                    <a:pt x="3" y="30"/>
                    <a:pt x="3" y="30"/>
                  </a:cubicBezTo>
                  <a:cubicBezTo>
                    <a:pt x="3" y="30"/>
                    <a:pt x="3" y="29"/>
                    <a:pt x="2" y="29"/>
                  </a:cubicBezTo>
                  <a:cubicBezTo>
                    <a:pt x="2" y="30"/>
                    <a:pt x="3" y="31"/>
                    <a:pt x="3" y="31"/>
                  </a:cubicBezTo>
                  <a:cubicBezTo>
                    <a:pt x="3" y="32"/>
                    <a:pt x="3" y="32"/>
                    <a:pt x="3" y="33"/>
                  </a:cubicBezTo>
                  <a:cubicBezTo>
                    <a:pt x="3" y="34"/>
                    <a:pt x="4" y="35"/>
                    <a:pt x="4" y="37"/>
                  </a:cubicBezTo>
                  <a:cubicBezTo>
                    <a:pt x="4" y="37"/>
                    <a:pt x="5" y="38"/>
                    <a:pt x="5" y="39"/>
                  </a:cubicBezTo>
                  <a:cubicBezTo>
                    <a:pt x="5" y="40"/>
                    <a:pt x="6" y="42"/>
                    <a:pt x="7" y="42"/>
                  </a:cubicBezTo>
                  <a:cubicBezTo>
                    <a:pt x="7" y="42"/>
                    <a:pt x="8" y="43"/>
                    <a:pt x="8" y="43"/>
                  </a:cubicBezTo>
                  <a:cubicBezTo>
                    <a:pt x="9" y="43"/>
                    <a:pt x="9" y="43"/>
                    <a:pt x="9" y="43"/>
                  </a:cubicBezTo>
                  <a:cubicBezTo>
                    <a:pt x="10" y="43"/>
                    <a:pt x="10" y="43"/>
                    <a:pt x="10" y="43"/>
                  </a:cubicBezTo>
                  <a:cubicBezTo>
                    <a:pt x="10" y="43"/>
                    <a:pt x="10" y="43"/>
                    <a:pt x="10" y="43"/>
                  </a:cubicBezTo>
                  <a:cubicBezTo>
                    <a:pt x="11" y="43"/>
                    <a:pt x="11" y="43"/>
                    <a:pt x="11" y="43"/>
                  </a:cubicBezTo>
                  <a:cubicBezTo>
                    <a:pt x="12" y="43"/>
                    <a:pt x="12" y="42"/>
                    <a:pt x="12" y="42"/>
                  </a:cubicBezTo>
                  <a:cubicBezTo>
                    <a:pt x="13" y="42"/>
                    <a:pt x="13" y="42"/>
                    <a:pt x="14" y="41"/>
                  </a:cubicBezTo>
                  <a:cubicBezTo>
                    <a:pt x="14" y="41"/>
                    <a:pt x="15" y="41"/>
                    <a:pt x="15" y="41"/>
                  </a:cubicBezTo>
                  <a:cubicBezTo>
                    <a:pt x="16" y="41"/>
                    <a:pt x="16" y="41"/>
                    <a:pt x="16" y="41"/>
                  </a:cubicBezTo>
                  <a:cubicBezTo>
                    <a:pt x="16" y="41"/>
                    <a:pt x="16" y="40"/>
                    <a:pt x="16" y="40"/>
                  </a:cubicBezTo>
                  <a:cubicBezTo>
                    <a:pt x="16" y="40"/>
                    <a:pt x="17" y="40"/>
                    <a:pt x="17" y="40"/>
                  </a:cubicBezTo>
                  <a:cubicBezTo>
                    <a:pt x="17" y="40"/>
                    <a:pt x="17" y="40"/>
                    <a:pt x="18" y="40"/>
                  </a:cubicBezTo>
                  <a:cubicBezTo>
                    <a:pt x="18" y="40"/>
                    <a:pt x="19" y="39"/>
                    <a:pt x="20" y="38"/>
                  </a:cubicBezTo>
                  <a:cubicBezTo>
                    <a:pt x="21" y="37"/>
                    <a:pt x="22" y="35"/>
                    <a:pt x="22" y="34"/>
                  </a:cubicBezTo>
                  <a:cubicBezTo>
                    <a:pt x="23" y="32"/>
                    <a:pt x="23" y="30"/>
                    <a:pt x="22" y="28"/>
                  </a:cubicBezTo>
                  <a:close/>
                  <a:moveTo>
                    <a:pt x="17" y="18"/>
                  </a:moveTo>
                  <a:cubicBezTo>
                    <a:pt x="18" y="19"/>
                    <a:pt x="18" y="19"/>
                    <a:pt x="18" y="19"/>
                  </a:cubicBezTo>
                  <a:cubicBezTo>
                    <a:pt x="17" y="19"/>
                    <a:pt x="17" y="19"/>
                    <a:pt x="17" y="18"/>
                  </a:cubicBezTo>
                  <a:close/>
                  <a:moveTo>
                    <a:pt x="21" y="25"/>
                  </a:moveTo>
                  <a:cubicBezTo>
                    <a:pt x="21" y="24"/>
                    <a:pt x="21" y="24"/>
                    <a:pt x="21" y="23"/>
                  </a:cubicBezTo>
                  <a:cubicBezTo>
                    <a:pt x="21" y="24"/>
                    <a:pt x="22" y="26"/>
                    <a:pt x="22" y="26"/>
                  </a:cubicBezTo>
                  <a:cubicBezTo>
                    <a:pt x="21" y="26"/>
                    <a:pt x="21" y="25"/>
                    <a:pt x="21" y="25"/>
                  </a:cubicBezTo>
                  <a:close/>
                  <a:moveTo>
                    <a:pt x="2" y="2"/>
                  </a:moveTo>
                  <a:cubicBezTo>
                    <a:pt x="2" y="2"/>
                    <a:pt x="2" y="2"/>
                    <a:pt x="2" y="2"/>
                  </a:cubicBezTo>
                  <a:cubicBezTo>
                    <a:pt x="2" y="2"/>
                    <a:pt x="3" y="2"/>
                    <a:pt x="3" y="2"/>
                  </a:cubicBezTo>
                  <a:cubicBezTo>
                    <a:pt x="3" y="3"/>
                    <a:pt x="3" y="3"/>
                    <a:pt x="2" y="3"/>
                  </a:cubicBezTo>
                  <a:cubicBezTo>
                    <a:pt x="2" y="2"/>
                    <a:pt x="2" y="2"/>
                    <a:pt x="2" y="2"/>
                  </a:cubicBezTo>
                  <a:close/>
                  <a:moveTo>
                    <a:pt x="1" y="9"/>
                  </a:moveTo>
                  <a:cubicBezTo>
                    <a:pt x="1" y="9"/>
                    <a:pt x="1" y="8"/>
                    <a:pt x="1" y="8"/>
                  </a:cubicBezTo>
                  <a:cubicBezTo>
                    <a:pt x="1" y="8"/>
                    <a:pt x="1" y="8"/>
                    <a:pt x="1" y="8"/>
                  </a:cubicBezTo>
                  <a:cubicBezTo>
                    <a:pt x="2" y="8"/>
                    <a:pt x="2" y="9"/>
                    <a:pt x="3" y="9"/>
                  </a:cubicBezTo>
                  <a:cubicBezTo>
                    <a:pt x="2" y="9"/>
                    <a:pt x="2" y="9"/>
                    <a:pt x="2" y="9"/>
                  </a:cubicBezTo>
                  <a:cubicBezTo>
                    <a:pt x="2" y="9"/>
                    <a:pt x="3" y="10"/>
                    <a:pt x="2" y="10"/>
                  </a:cubicBezTo>
                  <a:cubicBezTo>
                    <a:pt x="2" y="10"/>
                    <a:pt x="2" y="9"/>
                    <a:pt x="1" y="9"/>
                  </a:cubicBezTo>
                  <a:close/>
                  <a:moveTo>
                    <a:pt x="2" y="1"/>
                  </a:moveTo>
                  <a:cubicBezTo>
                    <a:pt x="2" y="1"/>
                    <a:pt x="2" y="1"/>
                    <a:pt x="2" y="2"/>
                  </a:cubicBezTo>
                  <a:cubicBezTo>
                    <a:pt x="2" y="2"/>
                    <a:pt x="1" y="1"/>
                    <a:pt x="2" y="1"/>
                  </a:cubicBezTo>
                  <a:close/>
                  <a:moveTo>
                    <a:pt x="0" y="3"/>
                  </a:moveTo>
                  <a:cubicBezTo>
                    <a:pt x="0" y="4"/>
                    <a:pt x="1" y="4"/>
                    <a:pt x="0" y="4"/>
                  </a:cubicBezTo>
                  <a:cubicBezTo>
                    <a:pt x="0" y="4"/>
                    <a:pt x="0" y="4"/>
                    <a:pt x="0" y="4"/>
                  </a:cubicBezTo>
                  <a:cubicBezTo>
                    <a:pt x="0" y="4"/>
                    <a:pt x="0" y="3"/>
                    <a:pt x="0" y="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3" name="Spain"/>
            <p:cNvSpPr>
              <a:spLocks noEditPoints="1"/>
            </p:cNvSpPr>
            <p:nvPr/>
          </p:nvSpPr>
          <p:spPr bwMode="auto">
            <a:xfrm>
              <a:off x="5189105" y="2924001"/>
              <a:ext cx="772972" cy="643976"/>
            </a:xfrm>
            <a:custGeom>
              <a:avLst/>
              <a:gdLst/>
              <a:ahLst/>
              <a:cxnLst>
                <a:cxn ang="0">
                  <a:pos x="40" y="166"/>
                </a:cxn>
                <a:cxn ang="0">
                  <a:pos x="41" y="169"/>
                </a:cxn>
                <a:cxn ang="0">
                  <a:pos x="18" y="167"/>
                </a:cxn>
                <a:cxn ang="0">
                  <a:pos x="18" y="170"/>
                </a:cxn>
                <a:cxn ang="0">
                  <a:pos x="2" y="178"/>
                </a:cxn>
                <a:cxn ang="0">
                  <a:pos x="41" y="164"/>
                </a:cxn>
                <a:cxn ang="0">
                  <a:pos x="26" y="172"/>
                </a:cxn>
                <a:cxn ang="0">
                  <a:pos x="27" y="174"/>
                </a:cxn>
                <a:cxn ang="0">
                  <a:pos x="188" y="53"/>
                </a:cxn>
                <a:cxn ang="0">
                  <a:pos x="212" y="41"/>
                </a:cxn>
                <a:cxn ang="0">
                  <a:pos x="210" y="43"/>
                </a:cxn>
                <a:cxn ang="0">
                  <a:pos x="204" y="43"/>
                </a:cxn>
                <a:cxn ang="0">
                  <a:pos x="197" y="47"/>
                </a:cxn>
                <a:cxn ang="0">
                  <a:pos x="205" y="44"/>
                </a:cxn>
                <a:cxn ang="0">
                  <a:pos x="197" y="15"/>
                </a:cxn>
                <a:cxn ang="0">
                  <a:pos x="189" y="13"/>
                </a:cxn>
                <a:cxn ang="0">
                  <a:pos x="176" y="13"/>
                </a:cxn>
                <a:cxn ang="0">
                  <a:pos x="168" y="10"/>
                </a:cxn>
                <a:cxn ang="0">
                  <a:pos x="160" y="5"/>
                </a:cxn>
                <a:cxn ang="0">
                  <a:pos x="148" y="5"/>
                </a:cxn>
                <a:cxn ang="0">
                  <a:pos x="144" y="4"/>
                </a:cxn>
                <a:cxn ang="0">
                  <a:pos x="130" y="3"/>
                </a:cxn>
                <a:cxn ang="0">
                  <a:pos x="119" y="3"/>
                </a:cxn>
                <a:cxn ang="0">
                  <a:pos x="108" y="2"/>
                </a:cxn>
                <a:cxn ang="0">
                  <a:pos x="104" y="4"/>
                </a:cxn>
                <a:cxn ang="0">
                  <a:pos x="100" y="6"/>
                </a:cxn>
                <a:cxn ang="0">
                  <a:pos x="95" y="9"/>
                </a:cxn>
                <a:cxn ang="0">
                  <a:pos x="97" y="11"/>
                </a:cxn>
                <a:cxn ang="0">
                  <a:pos x="98" y="13"/>
                </a:cxn>
                <a:cxn ang="0">
                  <a:pos x="98" y="16"/>
                </a:cxn>
                <a:cxn ang="0">
                  <a:pos x="99" y="17"/>
                </a:cxn>
                <a:cxn ang="0">
                  <a:pos x="97" y="21"/>
                </a:cxn>
                <a:cxn ang="0">
                  <a:pos x="103" y="21"/>
                </a:cxn>
                <a:cxn ang="0">
                  <a:pos x="110" y="22"/>
                </a:cxn>
                <a:cxn ang="0">
                  <a:pos x="117" y="21"/>
                </a:cxn>
                <a:cxn ang="0">
                  <a:pos x="119" y="27"/>
                </a:cxn>
                <a:cxn ang="0">
                  <a:pos x="114" y="35"/>
                </a:cxn>
                <a:cxn ang="0">
                  <a:pos x="112" y="45"/>
                </a:cxn>
                <a:cxn ang="0">
                  <a:pos x="111" y="51"/>
                </a:cxn>
                <a:cxn ang="0">
                  <a:pos x="109" y="60"/>
                </a:cxn>
                <a:cxn ang="0">
                  <a:pos x="107" y="66"/>
                </a:cxn>
                <a:cxn ang="0">
                  <a:pos x="111" y="73"/>
                </a:cxn>
                <a:cxn ang="0">
                  <a:pos x="117" y="76"/>
                </a:cxn>
                <a:cxn ang="0">
                  <a:pos x="117" y="82"/>
                </a:cxn>
                <a:cxn ang="0">
                  <a:pos x="123" y="85"/>
                </a:cxn>
                <a:cxn ang="0">
                  <a:pos x="136" y="78"/>
                </a:cxn>
                <a:cxn ang="0">
                  <a:pos x="148" y="78"/>
                </a:cxn>
                <a:cxn ang="0">
                  <a:pos x="157" y="75"/>
                </a:cxn>
                <a:cxn ang="0">
                  <a:pos x="164" y="69"/>
                </a:cxn>
                <a:cxn ang="0">
                  <a:pos x="167" y="66"/>
                </a:cxn>
                <a:cxn ang="0">
                  <a:pos x="172" y="58"/>
                </a:cxn>
                <a:cxn ang="0">
                  <a:pos x="175" y="43"/>
                </a:cxn>
                <a:cxn ang="0">
                  <a:pos x="183" y="34"/>
                </a:cxn>
                <a:cxn ang="0">
                  <a:pos x="192" y="28"/>
                </a:cxn>
                <a:cxn ang="0">
                  <a:pos x="204" y="19"/>
                </a:cxn>
              </a:cxnLst>
              <a:rect l="0" t="0" r="r" b="b"/>
              <a:pathLst>
                <a:path w="214" h="178">
                  <a:moveTo>
                    <a:pt x="5" y="165"/>
                  </a:moveTo>
                  <a:cubicBezTo>
                    <a:pt x="5" y="166"/>
                    <a:pt x="5" y="167"/>
                    <a:pt x="4" y="168"/>
                  </a:cubicBezTo>
                  <a:cubicBezTo>
                    <a:pt x="4" y="168"/>
                    <a:pt x="4" y="169"/>
                    <a:pt x="4" y="168"/>
                  </a:cubicBezTo>
                  <a:cubicBezTo>
                    <a:pt x="3" y="168"/>
                    <a:pt x="4" y="168"/>
                    <a:pt x="3" y="167"/>
                  </a:cubicBezTo>
                  <a:cubicBezTo>
                    <a:pt x="3" y="166"/>
                    <a:pt x="2" y="165"/>
                    <a:pt x="3" y="164"/>
                  </a:cubicBezTo>
                  <a:cubicBezTo>
                    <a:pt x="4" y="164"/>
                    <a:pt x="5" y="164"/>
                    <a:pt x="5" y="165"/>
                  </a:cubicBezTo>
                  <a:close/>
                  <a:moveTo>
                    <a:pt x="40" y="166"/>
                  </a:moveTo>
                  <a:cubicBezTo>
                    <a:pt x="39" y="167"/>
                    <a:pt x="39" y="168"/>
                    <a:pt x="38" y="169"/>
                  </a:cubicBezTo>
                  <a:cubicBezTo>
                    <a:pt x="38" y="170"/>
                    <a:pt x="38" y="171"/>
                    <a:pt x="37" y="172"/>
                  </a:cubicBezTo>
                  <a:cubicBezTo>
                    <a:pt x="37" y="172"/>
                    <a:pt x="36" y="172"/>
                    <a:pt x="36" y="172"/>
                  </a:cubicBezTo>
                  <a:cubicBezTo>
                    <a:pt x="35" y="172"/>
                    <a:pt x="35" y="172"/>
                    <a:pt x="35" y="173"/>
                  </a:cubicBezTo>
                  <a:cubicBezTo>
                    <a:pt x="35" y="173"/>
                    <a:pt x="36" y="173"/>
                    <a:pt x="36" y="173"/>
                  </a:cubicBezTo>
                  <a:cubicBezTo>
                    <a:pt x="37" y="172"/>
                    <a:pt x="38" y="172"/>
                    <a:pt x="39" y="171"/>
                  </a:cubicBezTo>
                  <a:cubicBezTo>
                    <a:pt x="40" y="171"/>
                    <a:pt x="41" y="170"/>
                    <a:pt x="41" y="169"/>
                  </a:cubicBezTo>
                  <a:cubicBezTo>
                    <a:pt x="41" y="169"/>
                    <a:pt x="42" y="167"/>
                    <a:pt x="41" y="166"/>
                  </a:cubicBezTo>
                  <a:cubicBezTo>
                    <a:pt x="41" y="165"/>
                    <a:pt x="40" y="165"/>
                    <a:pt x="40" y="166"/>
                  </a:cubicBezTo>
                  <a:close/>
                  <a:moveTo>
                    <a:pt x="9" y="171"/>
                  </a:moveTo>
                  <a:cubicBezTo>
                    <a:pt x="8" y="171"/>
                    <a:pt x="8" y="173"/>
                    <a:pt x="9" y="173"/>
                  </a:cubicBezTo>
                  <a:cubicBezTo>
                    <a:pt x="10" y="173"/>
                    <a:pt x="11" y="173"/>
                    <a:pt x="11" y="172"/>
                  </a:cubicBezTo>
                  <a:cubicBezTo>
                    <a:pt x="10" y="172"/>
                    <a:pt x="10" y="171"/>
                    <a:pt x="9" y="171"/>
                  </a:cubicBezTo>
                  <a:close/>
                  <a:moveTo>
                    <a:pt x="18" y="167"/>
                  </a:moveTo>
                  <a:cubicBezTo>
                    <a:pt x="17" y="167"/>
                    <a:pt x="17" y="169"/>
                    <a:pt x="16" y="169"/>
                  </a:cubicBezTo>
                  <a:cubicBezTo>
                    <a:pt x="15" y="169"/>
                    <a:pt x="14" y="169"/>
                    <a:pt x="13" y="169"/>
                  </a:cubicBezTo>
                  <a:cubicBezTo>
                    <a:pt x="12" y="170"/>
                    <a:pt x="13" y="171"/>
                    <a:pt x="13" y="171"/>
                  </a:cubicBezTo>
                  <a:cubicBezTo>
                    <a:pt x="13" y="172"/>
                    <a:pt x="14" y="172"/>
                    <a:pt x="14" y="173"/>
                  </a:cubicBezTo>
                  <a:cubicBezTo>
                    <a:pt x="14" y="173"/>
                    <a:pt x="14" y="174"/>
                    <a:pt x="14" y="174"/>
                  </a:cubicBezTo>
                  <a:cubicBezTo>
                    <a:pt x="15" y="173"/>
                    <a:pt x="16" y="173"/>
                    <a:pt x="17" y="172"/>
                  </a:cubicBezTo>
                  <a:cubicBezTo>
                    <a:pt x="17" y="171"/>
                    <a:pt x="17" y="170"/>
                    <a:pt x="18" y="170"/>
                  </a:cubicBezTo>
                  <a:cubicBezTo>
                    <a:pt x="18" y="169"/>
                    <a:pt x="20" y="168"/>
                    <a:pt x="20" y="168"/>
                  </a:cubicBezTo>
                  <a:cubicBezTo>
                    <a:pt x="20" y="167"/>
                    <a:pt x="19" y="167"/>
                    <a:pt x="18" y="167"/>
                  </a:cubicBezTo>
                  <a:close/>
                  <a:moveTo>
                    <a:pt x="2" y="176"/>
                  </a:moveTo>
                  <a:cubicBezTo>
                    <a:pt x="1" y="176"/>
                    <a:pt x="1" y="176"/>
                    <a:pt x="1" y="176"/>
                  </a:cubicBezTo>
                  <a:cubicBezTo>
                    <a:pt x="1" y="176"/>
                    <a:pt x="0" y="176"/>
                    <a:pt x="0" y="176"/>
                  </a:cubicBezTo>
                  <a:cubicBezTo>
                    <a:pt x="0" y="177"/>
                    <a:pt x="1" y="177"/>
                    <a:pt x="1" y="177"/>
                  </a:cubicBezTo>
                  <a:cubicBezTo>
                    <a:pt x="1" y="177"/>
                    <a:pt x="1" y="177"/>
                    <a:pt x="2" y="178"/>
                  </a:cubicBezTo>
                  <a:cubicBezTo>
                    <a:pt x="2" y="177"/>
                    <a:pt x="3" y="176"/>
                    <a:pt x="3" y="176"/>
                  </a:cubicBezTo>
                  <a:cubicBezTo>
                    <a:pt x="3" y="175"/>
                    <a:pt x="2" y="176"/>
                    <a:pt x="2" y="176"/>
                  </a:cubicBezTo>
                  <a:close/>
                  <a:moveTo>
                    <a:pt x="45" y="160"/>
                  </a:moveTo>
                  <a:cubicBezTo>
                    <a:pt x="45" y="160"/>
                    <a:pt x="45" y="161"/>
                    <a:pt x="44" y="161"/>
                  </a:cubicBezTo>
                  <a:cubicBezTo>
                    <a:pt x="44" y="161"/>
                    <a:pt x="44" y="161"/>
                    <a:pt x="44" y="161"/>
                  </a:cubicBezTo>
                  <a:cubicBezTo>
                    <a:pt x="43" y="161"/>
                    <a:pt x="42" y="162"/>
                    <a:pt x="42" y="162"/>
                  </a:cubicBezTo>
                  <a:cubicBezTo>
                    <a:pt x="42" y="163"/>
                    <a:pt x="42" y="163"/>
                    <a:pt x="41" y="164"/>
                  </a:cubicBezTo>
                  <a:cubicBezTo>
                    <a:pt x="41" y="164"/>
                    <a:pt x="42" y="164"/>
                    <a:pt x="42" y="164"/>
                  </a:cubicBezTo>
                  <a:cubicBezTo>
                    <a:pt x="43" y="164"/>
                    <a:pt x="43" y="164"/>
                    <a:pt x="44" y="163"/>
                  </a:cubicBezTo>
                  <a:cubicBezTo>
                    <a:pt x="44" y="163"/>
                    <a:pt x="45" y="163"/>
                    <a:pt x="45" y="162"/>
                  </a:cubicBezTo>
                  <a:cubicBezTo>
                    <a:pt x="45" y="162"/>
                    <a:pt x="46" y="161"/>
                    <a:pt x="46" y="161"/>
                  </a:cubicBezTo>
                  <a:cubicBezTo>
                    <a:pt x="46" y="160"/>
                    <a:pt x="45" y="160"/>
                    <a:pt x="45" y="160"/>
                  </a:cubicBezTo>
                  <a:close/>
                  <a:moveTo>
                    <a:pt x="26" y="173"/>
                  </a:moveTo>
                  <a:cubicBezTo>
                    <a:pt x="26" y="173"/>
                    <a:pt x="26" y="172"/>
                    <a:pt x="26" y="172"/>
                  </a:cubicBezTo>
                  <a:cubicBezTo>
                    <a:pt x="26" y="172"/>
                    <a:pt x="26" y="172"/>
                    <a:pt x="26" y="172"/>
                  </a:cubicBezTo>
                  <a:cubicBezTo>
                    <a:pt x="25" y="172"/>
                    <a:pt x="25" y="172"/>
                    <a:pt x="24" y="172"/>
                  </a:cubicBezTo>
                  <a:cubicBezTo>
                    <a:pt x="23" y="172"/>
                    <a:pt x="24" y="173"/>
                    <a:pt x="23" y="173"/>
                  </a:cubicBezTo>
                  <a:cubicBezTo>
                    <a:pt x="22" y="174"/>
                    <a:pt x="22" y="174"/>
                    <a:pt x="22" y="175"/>
                  </a:cubicBezTo>
                  <a:cubicBezTo>
                    <a:pt x="23" y="176"/>
                    <a:pt x="24" y="176"/>
                    <a:pt x="24" y="176"/>
                  </a:cubicBezTo>
                  <a:cubicBezTo>
                    <a:pt x="25" y="176"/>
                    <a:pt x="26" y="176"/>
                    <a:pt x="26" y="176"/>
                  </a:cubicBezTo>
                  <a:cubicBezTo>
                    <a:pt x="26" y="175"/>
                    <a:pt x="26" y="175"/>
                    <a:pt x="27" y="174"/>
                  </a:cubicBezTo>
                  <a:cubicBezTo>
                    <a:pt x="27" y="174"/>
                    <a:pt x="26" y="173"/>
                    <a:pt x="26" y="173"/>
                  </a:cubicBezTo>
                  <a:close/>
                  <a:moveTo>
                    <a:pt x="186" y="53"/>
                  </a:moveTo>
                  <a:cubicBezTo>
                    <a:pt x="186" y="53"/>
                    <a:pt x="186" y="53"/>
                    <a:pt x="185" y="53"/>
                  </a:cubicBezTo>
                  <a:cubicBezTo>
                    <a:pt x="185" y="53"/>
                    <a:pt x="185" y="54"/>
                    <a:pt x="186" y="54"/>
                  </a:cubicBezTo>
                  <a:cubicBezTo>
                    <a:pt x="186" y="54"/>
                    <a:pt x="187" y="53"/>
                    <a:pt x="187" y="54"/>
                  </a:cubicBezTo>
                  <a:cubicBezTo>
                    <a:pt x="187" y="54"/>
                    <a:pt x="187" y="54"/>
                    <a:pt x="187" y="53"/>
                  </a:cubicBezTo>
                  <a:cubicBezTo>
                    <a:pt x="188" y="53"/>
                    <a:pt x="188" y="53"/>
                    <a:pt x="188" y="53"/>
                  </a:cubicBezTo>
                  <a:cubicBezTo>
                    <a:pt x="189" y="52"/>
                    <a:pt x="189" y="52"/>
                    <a:pt x="189" y="52"/>
                  </a:cubicBezTo>
                  <a:cubicBezTo>
                    <a:pt x="189" y="50"/>
                    <a:pt x="186" y="52"/>
                    <a:pt x="186" y="53"/>
                  </a:cubicBezTo>
                  <a:close/>
                  <a:moveTo>
                    <a:pt x="214" y="43"/>
                  </a:moveTo>
                  <a:cubicBezTo>
                    <a:pt x="213" y="43"/>
                    <a:pt x="213" y="43"/>
                    <a:pt x="213" y="42"/>
                  </a:cubicBezTo>
                  <a:cubicBezTo>
                    <a:pt x="213" y="42"/>
                    <a:pt x="213" y="42"/>
                    <a:pt x="213" y="42"/>
                  </a:cubicBezTo>
                  <a:cubicBezTo>
                    <a:pt x="213" y="42"/>
                    <a:pt x="213" y="42"/>
                    <a:pt x="213" y="42"/>
                  </a:cubicBezTo>
                  <a:cubicBezTo>
                    <a:pt x="213" y="41"/>
                    <a:pt x="212" y="41"/>
                    <a:pt x="212" y="41"/>
                  </a:cubicBezTo>
                  <a:cubicBezTo>
                    <a:pt x="212" y="41"/>
                    <a:pt x="212" y="41"/>
                    <a:pt x="212" y="41"/>
                  </a:cubicBezTo>
                  <a:cubicBezTo>
                    <a:pt x="212" y="41"/>
                    <a:pt x="212" y="41"/>
                    <a:pt x="212" y="41"/>
                  </a:cubicBezTo>
                  <a:cubicBezTo>
                    <a:pt x="212" y="41"/>
                    <a:pt x="211" y="41"/>
                    <a:pt x="211" y="41"/>
                  </a:cubicBezTo>
                  <a:cubicBezTo>
                    <a:pt x="211" y="41"/>
                    <a:pt x="210" y="41"/>
                    <a:pt x="210" y="41"/>
                  </a:cubicBezTo>
                  <a:cubicBezTo>
                    <a:pt x="210" y="41"/>
                    <a:pt x="209" y="41"/>
                    <a:pt x="209" y="42"/>
                  </a:cubicBezTo>
                  <a:cubicBezTo>
                    <a:pt x="209" y="42"/>
                    <a:pt x="209" y="42"/>
                    <a:pt x="209" y="42"/>
                  </a:cubicBezTo>
                  <a:cubicBezTo>
                    <a:pt x="209" y="43"/>
                    <a:pt x="209" y="43"/>
                    <a:pt x="210" y="43"/>
                  </a:cubicBezTo>
                  <a:cubicBezTo>
                    <a:pt x="211" y="43"/>
                    <a:pt x="212" y="44"/>
                    <a:pt x="213" y="44"/>
                  </a:cubicBezTo>
                  <a:cubicBezTo>
                    <a:pt x="214" y="44"/>
                    <a:pt x="214" y="43"/>
                    <a:pt x="213" y="43"/>
                  </a:cubicBezTo>
                  <a:cubicBezTo>
                    <a:pt x="213" y="43"/>
                    <a:pt x="214" y="43"/>
                    <a:pt x="214" y="43"/>
                  </a:cubicBezTo>
                  <a:close/>
                  <a:moveTo>
                    <a:pt x="205" y="44"/>
                  </a:moveTo>
                  <a:cubicBezTo>
                    <a:pt x="205" y="44"/>
                    <a:pt x="204" y="45"/>
                    <a:pt x="203" y="44"/>
                  </a:cubicBezTo>
                  <a:cubicBezTo>
                    <a:pt x="203" y="44"/>
                    <a:pt x="203" y="44"/>
                    <a:pt x="203" y="44"/>
                  </a:cubicBezTo>
                  <a:cubicBezTo>
                    <a:pt x="204" y="44"/>
                    <a:pt x="204" y="43"/>
                    <a:pt x="204" y="43"/>
                  </a:cubicBezTo>
                  <a:cubicBezTo>
                    <a:pt x="204" y="43"/>
                    <a:pt x="203" y="43"/>
                    <a:pt x="203" y="43"/>
                  </a:cubicBezTo>
                  <a:cubicBezTo>
                    <a:pt x="203" y="43"/>
                    <a:pt x="204" y="43"/>
                    <a:pt x="204" y="42"/>
                  </a:cubicBezTo>
                  <a:cubicBezTo>
                    <a:pt x="203" y="42"/>
                    <a:pt x="203" y="43"/>
                    <a:pt x="202" y="43"/>
                  </a:cubicBezTo>
                  <a:cubicBezTo>
                    <a:pt x="202" y="43"/>
                    <a:pt x="202" y="43"/>
                    <a:pt x="201" y="43"/>
                  </a:cubicBezTo>
                  <a:cubicBezTo>
                    <a:pt x="200" y="43"/>
                    <a:pt x="199" y="44"/>
                    <a:pt x="198" y="45"/>
                  </a:cubicBezTo>
                  <a:cubicBezTo>
                    <a:pt x="198" y="45"/>
                    <a:pt x="195" y="46"/>
                    <a:pt x="196" y="47"/>
                  </a:cubicBezTo>
                  <a:cubicBezTo>
                    <a:pt x="196" y="47"/>
                    <a:pt x="197" y="47"/>
                    <a:pt x="197" y="47"/>
                  </a:cubicBezTo>
                  <a:cubicBezTo>
                    <a:pt x="197" y="47"/>
                    <a:pt x="197" y="48"/>
                    <a:pt x="197" y="48"/>
                  </a:cubicBezTo>
                  <a:cubicBezTo>
                    <a:pt x="198" y="47"/>
                    <a:pt x="199" y="46"/>
                    <a:pt x="199" y="47"/>
                  </a:cubicBezTo>
                  <a:cubicBezTo>
                    <a:pt x="200" y="48"/>
                    <a:pt x="199" y="49"/>
                    <a:pt x="200" y="49"/>
                  </a:cubicBezTo>
                  <a:cubicBezTo>
                    <a:pt x="201" y="49"/>
                    <a:pt x="201" y="49"/>
                    <a:pt x="202" y="49"/>
                  </a:cubicBezTo>
                  <a:cubicBezTo>
                    <a:pt x="202" y="49"/>
                    <a:pt x="202" y="50"/>
                    <a:pt x="202" y="50"/>
                  </a:cubicBezTo>
                  <a:cubicBezTo>
                    <a:pt x="203" y="50"/>
                    <a:pt x="204" y="49"/>
                    <a:pt x="204" y="48"/>
                  </a:cubicBezTo>
                  <a:cubicBezTo>
                    <a:pt x="204" y="47"/>
                    <a:pt x="207" y="45"/>
                    <a:pt x="205" y="44"/>
                  </a:cubicBezTo>
                  <a:close/>
                  <a:moveTo>
                    <a:pt x="204" y="15"/>
                  </a:moveTo>
                  <a:cubicBezTo>
                    <a:pt x="204" y="15"/>
                    <a:pt x="203" y="15"/>
                    <a:pt x="203" y="15"/>
                  </a:cubicBezTo>
                  <a:cubicBezTo>
                    <a:pt x="203" y="15"/>
                    <a:pt x="202" y="15"/>
                    <a:pt x="202" y="15"/>
                  </a:cubicBezTo>
                  <a:cubicBezTo>
                    <a:pt x="201" y="15"/>
                    <a:pt x="201" y="15"/>
                    <a:pt x="200" y="15"/>
                  </a:cubicBezTo>
                  <a:cubicBezTo>
                    <a:pt x="200" y="16"/>
                    <a:pt x="199" y="16"/>
                    <a:pt x="200" y="16"/>
                  </a:cubicBezTo>
                  <a:cubicBezTo>
                    <a:pt x="200" y="16"/>
                    <a:pt x="199" y="16"/>
                    <a:pt x="198" y="16"/>
                  </a:cubicBezTo>
                  <a:cubicBezTo>
                    <a:pt x="198" y="16"/>
                    <a:pt x="197" y="16"/>
                    <a:pt x="197" y="15"/>
                  </a:cubicBezTo>
                  <a:cubicBezTo>
                    <a:pt x="196" y="15"/>
                    <a:pt x="195" y="15"/>
                    <a:pt x="195" y="16"/>
                  </a:cubicBezTo>
                  <a:cubicBezTo>
                    <a:pt x="195" y="16"/>
                    <a:pt x="194" y="16"/>
                    <a:pt x="194" y="16"/>
                  </a:cubicBezTo>
                  <a:cubicBezTo>
                    <a:pt x="194" y="16"/>
                    <a:pt x="193" y="15"/>
                    <a:pt x="193" y="15"/>
                  </a:cubicBezTo>
                  <a:cubicBezTo>
                    <a:pt x="193" y="15"/>
                    <a:pt x="192" y="15"/>
                    <a:pt x="192" y="15"/>
                  </a:cubicBezTo>
                  <a:cubicBezTo>
                    <a:pt x="191" y="14"/>
                    <a:pt x="190" y="16"/>
                    <a:pt x="189" y="15"/>
                  </a:cubicBezTo>
                  <a:cubicBezTo>
                    <a:pt x="189" y="15"/>
                    <a:pt x="189" y="14"/>
                    <a:pt x="189" y="14"/>
                  </a:cubicBezTo>
                  <a:cubicBezTo>
                    <a:pt x="189" y="14"/>
                    <a:pt x="189" y="13"/>
                    <a:pt x="189" y="13"/>
                  </a:cubicBezTo>
                  <a:cubicBezTo>
                    <a:pt x="188" y="12"/>
                    <a:pt x="187" y="13"/>
                    <a:pt x="186" y="12"/>
                  </a:cubicBezTo>
                  <a:cubicBezTo>
                    <a:pt x="186" y="11"/>
                    <a:pt x="185" y="12"/>
                    <a:pt x="185" y="11"/>
                  </a:cubicBezTo>
                  <a:cubicBezTo>
                    <a:pt x="184" y="11"/>
                    <a:pt x="184" y="11"/>
                    <a:pt x="183" y="11"/>
                  </a:cubicBezTo>
                  <a:cubicBezTo>
                    <a:pt x="182" y="10"/>
                    <a:pt x="182" y="12"/>
                    <a:pt x="182" y="13"/>
                  </a:cubicBezTo>
                  <a:cubicBezTo>
                    <a:pt x="181" y="12"/>
                    <a:pt x="180" y="13"/>
                    <a:pt x="180" y="12"/>
                  </a:cubicBezTo>
                  <a:cubicBezTo>
                    <a:pt x="179" y="12"/>
                    <a:pt x="179" y="13"/>
                    <a:pt x="178" y="12"/>
                  </a:cubicBezTo>
                  <a:cubicBezTo>
                    <a:pt x="178" y="12"/>
                    <a:pt x="177" y="13"/>
                    <a:pt x="176" y="13"/>
                  </a:cubicBezTo>
                  <a:cubicBezTo>
                    <a:pt x="176" y="13"/>
                    <a:pt x="175" y="12"/>
                    <a:pt x="175" y="11"/>
                  </a:cubicBezTo>
                  <a:cubicBezTo>
                    <a:pt x="174" y="12"/>
                    <a:pt x="174" y="11"/>
                    <a:pt x="173" y="11"/>
                  </a:cubicBezTo>
                  <a:cubicBezTo>
                    <a:pt x="173" y="11"/>
                    <a:pt x="172" y="11"/>
                    <a:pt x="172" y="11"/>
                  </a:cubicBezTo>
                  <a:cubicBezTo>
                    <a:pt x="171" y="12"/>
                    <a:pt x="171" y="11"/>
                    <a:pt x="171" y="11"/>
                  </a:cubicBezTo>
                  <a:cubicBezTo>
                    <a:pt x="171" y="11"/>
                    <a:pt x="170" y="11"/>
                    <a:pt x="170" y="10"/>
                  </a:cubicBezTo>
                  <a:cubicBezTo>
                    <a:pt x="170" y="10"/>
                    <a:pt x="170" y="10"/>
                    <a:pt x="170" y="10"/>
                  </a:cubicBezTo>
                  <a:cubicBezTo>
                    <a:pt x="170" y="9"/>
                    <a:pt x="169" y="10"/>
                    <a:pt x="168" y="10"/>
                  </a:cubicBezTo>
                  <a:cubicBezTo>
                    <a:pt x="168" y="10"/>
                    <a:pt x="167" y="9"/>
                    <a:pt x="167" y="9"/>
                  </a:cubicBezTo>
                  <a:cubicBezTo>
                    <a:pt x="167" y="9"/>
                    <a:pt x="165" y="8"/>
                    <a:pt x="165" y="8"/>
                  </a:cubicBezTo>
                  <a:cubicBezTo>
                    <a:pt x="165" y="8"/>
                    <a:pt x="165" y="9"/>
                    <a:pt x="164" y="9"/>
                  </a:cubicBezTo>
                  <a:cubicBezTo>
                    <a:pt x="163" y="9"/>
                    <a:pt x="164" y="8"/>
                    <a:pt x="164" y="7"/>
                  </a:cubicBezTo>
                  <a:cubicBezTo>
                    <a:pt x="165" y="6"/>
                    <a:pt x="164" y="6"/>
                    <a:pt x="163" y="6"/>
                  </a:cubicBezTo>
                  <a:cubicBezTo>
                    <a:pt x="162" y="6"/>
                    <a:pt x="162" y="6"/>
                    <a:pt x="161" y="6"/>
                  </a:cubicBezTo>
                  <a:cubicBezTo>
                    <a:pt x="161" y="5"/>
                    <a:pt x="161" y="5"/>
                    <a:pt x="160" y="5"/>
                  </a:cubicBezTo>
                  <a:cubicBezTo>
                    <a:pt x="160" y="6"/>
                    <a:pt x="159" y="6"/>
                    <a:pt x="158" y="6"/>
                  </a:cubicBezTo>
                  <a:cubicBezTo>
                    <a:pt x="157" y="6"/>
                    <a:pt x="156" y="6"/>
                    <a:pt x="155" y="5"/>
                  </a:cubicBezTo>
                  <a:cubicBezTo>
                    <a:pt x="155" y="5"/>
                    <a:pt x="153" y="4"/>
                    <a:pt x="153" y="5"/>
                  </a:cubicBezTo>
                  <a:cubicBezTo>
                    <a:pt x="153" y="4"/>
                    <a:pt x="152" y="4"/>
                    <a:pt x="151" y="4"/>
                  </a:cubicBezTo>
                  <a:cubicBezTo>
                    <a:pt x="151" y="5"/>
                    <a:pt x="151" y="5"/>
                    <a:pt x="150" y="5"/>
                  </a:cubicBezTo>
                  <a:cubicBezTo>
                    <a:pt x="150" y="5"/>
                    <a:pt x="150" y="6"/>
                    <a:pt x="150" y="6"/>
                  </a:cubicBezTo>
                  <a:cubicBezTo>
                    <a:pt x="150" y="6"/>
                    <a:pt x="149" y="5"/>
                    <a:pt x="148" y="5"/>
                  </a:cubicBezTo>
                  <a:cubicBezTo>
                    <a:pt x="148" y="5"/>
                    <a:pt x="147" y="5"/>
                    <a:pt x="146" y="4"/>
                  </a:cubicBezTo>
                  <a:cubicBezTo>
                    <a:pt x="146" y="5"/>
                    <a:pt x="146" y="5"/>
                    <a:pt x="146" y="5"/>
                  </a:cubicBezTo>
                  <a:cubicBezTo>
                    <a:pt x="146" y="4"/>
                    <a:pt x="146" y="5"/>
                    <a:pt x="147" y="4"/>
                  </a:cubicBezTo>
                  <a:cubicBezTo>
                    <a:pt x="147" y="4"/>
                    <a:pt x="146" y="4"/>
                    <a:pt x="145" y="4"/>
                  </a:cubicBezTo>
                  <a:cubicBezTo>
                    <a:pt x="145" y="4"/>
                    <a:pt x="145" y="4"/>
                    <a:pt x="144" y="4"/>
                  </a:cubicBezTo>
                  <a:cubicBezTo>
                    <a:pt x="144" y="4"/>
                    <a:pt x="144" y="5"/>
                    <a:pt x="143" y="5"/>
                  </a:cubicBezTo>
                  <a:cubicBezTo>
                    <a:pt x="143" y="4"/>
                    <a:pt x="143" y="4"/>
                    <a:pt x="144" y="4"/>
                  </a:cubicBezTo>
                  <a:cubicBezTo>
                    <a:pt x="143" y="3"/>
                    <a:pt x="142" y="4"/>
                    <a:pt x="142" y="4"/>
                  </a:cubicBezTo>
                  <a:cubicBezTo>
                    <a:pt x="142" y="4"/>
                    <a:pt x="141" y="4"/>
                    <a:pt x="141" y="5"/>
                  </a:cubicBezTo>
                  <a:cubicBezTo>
                    <a:pt x="141" y="4"/>
                    <a:pt x="138" y="5"/>
                    <a:pt x="138" y="5"/>
                  </a:cubicBezTo>
                  <a:cubicBezTo>
                    <a:pt x="138" y="5"/>
                    <a:pt x="137" y="5"/>
                    <a:pt x="136" y="5"/>
                  </a:cubicBezTo>
                  <a:cubicBezTo>
                    <a:pt x="135" y="5"/>
                    <a:pt x="134" y="4"/>
                    <a:pt x="133" y="4"/>
                  </a:cubicBezTo>
                  <a:cubicBezTo>
                    <a:pt x="133" y="4"/>
                    <a:pt x="132" y="4"/>
                    <a:pt x="131" y="4"/>
                  </a:cubicBezTo>
                  <a:cubicBezTo>
                    <a:pt x="130" y="4"/>
                    <a:pt x="130" y="3"/>
                    <a:pt x="130" y="3"/>
                  </a:cubicBezTo>
                  <a:cubicBezTo>
                    <a:pt x="129" y="3"/>
                    <a:pt x="129" y="4"/>
                    <a:pt x="129" y="4"/>
                  </a:cubicBezTo>
                  <a:cubicBezTo>
                    <a:pt x="130" y="3"/>
                    <a:pt x="128" y="3"/>
                    <a:pt x="128" y="3"/>
                  </a:cubicBezTo>
                  <a:cubicBezTo>
                    <a:pt x="127" y="3"/>
                    <a:pt x="127" y="3"/>
                    <a:pt x="126" y="2"/>
                  </a:cubicBezTo>
                  <a:cubicBezTo>
                    <a:pt x="126" y="2"/>
                    <a:pt x="125" y="3"/>
                    <a:pt x="124" y="3"/>
                  </a:cubicBezTo>
                  <a:cubicBezTo>
                    <a:pt x="124" y="3"/>
                    <a:pt x="123" y="3"/>
                    <a:pt x="123" y="3"/>
                  </a:cubicBezTo>
                  <a:cubicBezTo>
                    <a:pt x="123" y="3"/>
                    <a:pt x="122" y="3"/>
                    <a:pt x="122" y="3"/>
                  </a:cubicBezTo>
                  <a:cubicBezTo>
                    <a:pt x="121" y="3"/>
                    <a:pt x="120" y="3"/>
                    <a:pt x="119" y="3"/>
                  </a:cubicBezTo>
                  <a:cubicBezTo>
                    <a:pt x="118" y="3"/>
                    <a:pt x="115" y="2"/>
                    <a:pt x="115" y="4"/>
                  </a:cubicBezTo>
                  <a:cubicBezTo>
                    <a:pt x="115" y="4"/>
                    <a:pt x="115" y="3"/>
                    <a:pt x="115" y="3"/>
                  </a:cubicBezTo>
                  <a:cubicBezTo>
                    <a:pt x="114" y="3"/>
                    <a:pt x="113" y="3"/>
                    <a:pt x="113" y="3"/>
                  </a:cubicBezTo>
                  <a:cubicBezTo>
                    <a:pt x="114" y="2"/>
                    <a:pt x="110" y="0"/>
                    <a:pt x="110" y="2"/>
                  </a:cubicBezTo>
                  <a:cubicBezTo>
                    <a:pt x="110" y="1"/>
                    <a:pt x="110" y="1"/>
                    <a:pt x="109" y="1"/>
                  </a:cubicBezTo>
                  <a:cubicBezTo>
                    <a:pt x="109" y="1"/>
                    <a:pt x="110" y="1"/>
                    <a:pt x="110" y="1"/>
                  </a:cubicBezTo>
                  <a:cubicBezTo>
                    <a:pt x="109" y="1"/>
                    <a:pt x="108" y="2"/>
                    <a:pt x="108" y="2"/>
                  </a:cubicBezTo>
                  <a:cubicBezTo>
                    <a:pt x="108" y="2"/>
                    <a:pt x="108" y="1"/>
                    <a:pt x="108" y="1"/>
                  </a:cubicBezTo>
                  <a:cubicBezTo>
                    <a:pt x="107" y="1"/>
                    <a:pt x="106" y="2"/>
                    <a:pt x="106" y="2"/>
                  </a:cubicBezTo>
                  <a:cubicBezTo>
                    <a:pt x="106" y="2"/>
                    <a:pt x="105" y="2"/>
                    <a:pt x="105" y="3"/>
                  </a:cubicBezTo>
                  <a:cubicBezTo>
                    <a:pt x="105" y="3"/>
                    <a:pt x="104" y="3"/>
                    <a:pt x="104" y="3"/>
                  </a:cubicBezTo>
                  <a:cubicBezTo>
                    <a:pt x="104" y="3"/>
                    <a:pt x="104" y="4"/>
                    <a:pt x="103" y="4"/>
                  </a:cubicBezTo>
                  <a:cubicBezTo>
                    <a:pt x="104" y="4"/>
                    <a:pt x="105" y="4"/>
                    <a:pt x="105" y="4"/>
                  </a:cubicBezTo>
                  <a:cubicBezTo>
                    <a:pt x="105" y="4"/>
                    <a:pt x="104" y="4"/>
                    <a:pt x="104" y="4"/>
                  </a:cubicBezTo>
                  <a:cubicBezTo>
                    <a:pt x="104" y="5"/>
                    <a:pt x="105" y="5"/>
                    <a:pt x="105" y="5"/>
                  </a:cubicBezTo>
                  <a:cubicBezTo>
                    <a:pt x="105" y="5"/>
                    <a:pt x="104" y="5"/>
                    <a:pt x="104" y="6"/>
                  </a:cubicBezTo>
                  <a:cubicBezTo>
                    <a:pt x="104" y="5"/>
                    <a:pt x="104" y="5"/>
                    <a:pt x="104" y="5"/>
                  </a:cubicBezTo>
                  <a:cubicBezTo>
                    <a:pt x="103" y="5"/>
                    <a:pt x="103" y="5"/>
                    <a:pt x="103" y="5"/>
                  </a:cubicBezTo>
                  <a:cubicBezTo>
                    <a:pt x="103" y="5"/>
                    <a:pt x="103" y="5"/>
                    <a:pt x="103" y="5"/>
                  </a:cubicBezTo>
                  <a:cubicBezTo>
                    <a:pt x="102" y="5"/>
                    <a:pt x="102" y="6"/>
                    <a:pt x="101" y="6"/>
                  </a:cubicBezTo>
                  <a:cubicBezTo>
                    <a:pt x="101" y="6"/>
                    <a:pt x="100" y="6"/>
                    <a:pt x="100" y="6"/>
                  </a:cubicBezTo>
                  <a:cubicBezTo>
                    <a:pt x="100" y="6"/>
                    <a:pt x="99" y="5"/>
                    <a:pt x="99" y="6"/>
                  </a:cubicBezTo>
                  <a:cubicBezTo>
                    <a:pt x="99" y="6"/>
                    <a:pt x="98" y="6"/>
                    <a:pt x="98" y="6"/>
                  </a:cubicBezTo>
                  <a:cubicBezTo>
                    <a:pt x="98" y="6"/>
                    <a:pt x="98" y="7"/>
                    <a:pt x="98" y="7"/>
                  </a:cubicBezTo>
                  <a:cubicBezTo>
                    <a:pt x="98" y="7"/>
                    <a:pt x="98" y="7"/>
                    <a:pt x="97" y="7"/>
                  </a:cubicBezTo>
                  <a:cubicBezTo>
                    <a:pt x="97" y="7"/>
                    <a:pt x="97" y="7"/>
                    <a:pt x="96" y="7"/>
                  </a:cubicBezTo>
                  <a:cubicBezTo>
                    <a:pt x="96" y="7"/>
                    <a:pt x="95" y="8"/>
                    <a:pt x="96" y="8"/>
                  </a:cubicBezTo>
                  <a:cubicBezTo>
                    <a:pt x="96" y="8"/>
                    <a:pt x="95" y="8"/>
                    <a:pt x="95" y="9"/>
                  </a:cubicBezTo>
                  <a:cubicBezTo>
                    <a:pt x="95" y="9"/>
                    <a:pt x="95" y="9"/>
                    <a:pt x="95" y="10"/>
                  </a:cubicBezTo>
                  <a:cubicBezTo>
                    <a:pt x="95" y="10"/>
                    <a:pt x="95" y="10"/>
                    <a:pt x="95" y="10"/>
                  </a:cubicBezTo>
                  <a:cubicBezTo>
                    <a:pt x="95" y="10"/>
                    <a:pt x="96" y="10"/>
                    <a:pt x="96" y="10"/>
                  </a:cubicBezTo>
                  <a:cubicBezTo>
                    <a:pt x="96" y="10"/>
                    <a:pt x="96" y="10"/>
                    <a:pt x="96" y="11"/>
                  </a:cubicBezTo>
                  <a:cubicBezTo>
                    <a:pt x="96" y="11"/>
                    <a:pt x="96" y="11"/>
                    <a:pt x="96" y="11"/>
                  </a:cubicBezTo>
                  <a:cubicBezTo>
                    <a:pt x="96" y="11"/>
                    <a:pt x="95" y="12"/>
                    <a:pt x="96" y="12"/>
                  </a:cubicBezTo>
                  <a:cubicBezTo>
                    <a:pt x="96" y="12"/>
                    <a:pt x="97" y="11"/>
                    <a:pt x="97" y="11"/>
                  </a:cubicBezTo>
                  <a:cubicBezTo>
                    <a:pt x="97" y="12"/>
                    <a:pt x="98" y="11"/>
                    <a:pt x="98" y="11"/>
                  </a:cubicBezTo>
                  <a:cubicBezTo>
                    <a:pt x="98" y="11"/>
                    <a:pt x="98" y="11"/>
                    <a:pt x="98" y="12"/>
                  </a:cubicBezTo>
                  <a:cubicBezTo>
                    <a:pt x="98" y="12"/>
                    <a:pt x="97" y="12"/>
                    <a:pt x="97" y="12"/>
                  </a:cubicBezTo>
                  <a:cubicBezTo>
                    <a:pt x="97" y="12"/>
                    <a:pt x="97" y="13"/>
                    <a:pt x="96" y="13"/>
                  </a:cubicBezTo>
                  <a:cubicBezTo>
                    <a:pt x="96" y="14"/>
                    <a:pt x="96" y="13"/>
                    <a:pt x="97" y="14"/>
                  </a:cubicBezTo>
                  <a:cubicBezTo>
                    <a:pt x="97" y="14"/>
                    <a:pt x="96" y="14"/>
                    <a:pt x="97" y="14"/>
                  </a:cubicBezTo>
                  <a:cubicBezTo>
                    <a:pt x="97" y="14"/>
                    <a:pt x="97" y="13"/>
                    <a:pt x="98" y="13"/>
                  </a:cubicBezTo>
                  <a:cubicBezTo>
                    <a:pt x="98" y="13"/>
                    <a:pt x="98" y="13"/>
                    <a:pt x="98" y="13"/>
                  </a:cubicBezTo>
                  <a:cubicBezTo>
                    <a:pt x="98" y="13"/>
                    <a:pt x="98" y="13"/>
                    <a:pt x="98" y="13"/>
                  </a:cubicBezTo>
                  <a:cubicBezTo>
                    <a:pt x="99" y="13"/>
                    <a:pt x="99" y="13"/>
                    <a:pt x="99" y="12"/>
                  </a:cubicBezTo>
                  <a:cubicBezTo>
                    <a:pt x="99" y="13"/>
                    <a:pt x="98" y="14"/>
                    <a:pt x="99" y="15"/>
                  </a:cubicBezTo>
                  <a:cubicBezTo>
                    <a:pt x="98" y="15"/>
                    <a:pt x="98" y="15"/>
                    <a:pt x="98" y="15"/>
                  </a:cubicBezTo>
                  <a:cubicBezTo>
                    <a:pt x="98" y="14"/>
                    <a:pt x="97" y="15"/>
                    <a:pt x="97" y="15"/>
                  </a:cubicBezTo>
                  <a:cubicBezTo>
                    <a:pt x="97" y="15"/>
                    <a:pt x="98" y="16"/>
                    <a:pt x="98" y="16"/>
                  </a:cubicBezTo>
                  <a:cubicBezTo>
                    <a:pt x="99" y="16"/>
                    <a:pt x="99" y="15"/>
                    <a:pt x="100" y="15"/>
                  </a:cubicBezTo>
                  <a:cubicBezTo>
                    <a:pt x="99" y="16"/>
                    <a:pt x="99" y="16"/>
                    <a:pt x="98" y="16"/>
                  </a:cubicBezTo>
                  <a:cubicBezTo>
                    <a:pt x="98" y="16"/>
                    <a:pt x="98" y="17"/>
                    <a:pt x="98" y="17"/>
                  </a:cubicBezTo>
                  <a:cubicBezTo>
                    <a:pt x="98" y="17"/>
                    <a:pt x="98" y="17"/>
                    <a:pt x="98" y="17"/>
                  </a:cubicBezTo>
                  <a:cubicBezTo>
                    <a:pt x="98" y="17"/>
                    <a:pt x="98" y="17"/>
                    <a:pt x="98" y="17"/>
                  </a:cubicBezTo>
                  <a:cubicBezTo>
                    <a:pt x="98" y="17"/>
                    <a:pt x="98" y="17"/>
                    <a:pt x="99" y="17"/>
                  </a:cubicBezTo>
                  <a:cubicBezTo>
                    <a:pt x="99" y="17"/>
                    <a:pt x="99" y="17"/>
                    <a:pt x="99" y="17"/>
                  </a:cubicBezTo>
                  <a:cubicBezTo>
                    <a:pt x="100" y="17"/>
                    <a:pt x="100" y="16"/>
                    <a:pt x="100" y="16"/>
                  </a:cubicBezTo>
                  <a:cubicBezTo>
                    <a:pt x="100" y="16"/>
                    <a:pt x="100" y="17"/>
                    <a:pt x="100" y="17"/>
                  </a:cubicBezTo>
                  <a:cubicBezTo>
                    <a:pt x="100" y="17"/>
                    <a:pt x="99" y="17"/>
                    <a:pt x="99" y="17"/>
                  </a:cubicBezTo>
                  <a:cubicBezTo>
                    <a:pt x="99" y="18"/>
                    <a:pt x="98" y="18"/>
                    <a:pt x="98" y="18"/>
                  </a:cubicBezTo>
                  <a:cubicBezTo>
                    <a:pt x="98" y="19"/>
                    <a:pt x="98" y="19"/>
                    <a:pt x="97" y="19"/>
                  </a:cubicBezTo>
                  <a:cubicBezTo>
                    <a:pt x="97" y="19"/>
                    <a:pt x="97" y="20"/>
                    <a:pt x="97" y="20"/>
                  </a:cubicBezTo>
                  <a:cubicBezTo>
                    <a:pt x="97" y="20"/>
                    <a:pt x="97" y="21"/>
                    <a:pt x="97" y="21"/>
                  </a:cubicBezTo>
                  <a:cubicBezTo>
                    <a:pt x="98" y="21"/>
                    <a:pt x="98" y="21"/>
                    <a:pt x="98" y="21"/>
                  </a:cubicBezTo>
                  <a:cubicBezTo>
                    <a:pt x="99" y="20"/>
                    <a:pt x="100" y="19"/>
                    <a:pt x="101" y="19"/>
                  </a:cubicBezTo>
                  <a:cubicBezTo>
                    <a:pt x="101" y="19"/>
                    <a:pt x="102" y="19"/>
                    <a:pt x="102" y="19"/>
                  </a:cubicBezTo>
                  <a:cubicBezTo>
                    <a:pt x="103" y="19"/>
                    <a:pt x="103" y="19"/>
                    <a:pt x="103" y="18"/>
                  </a:cubicBezTo>
                  <a:cubicBezTo>
                    <a:pt x="104" y="19"/>
                    <a:pt x="103" y="19"/>
                    <a:pt x="104" y="19"/>
                  </a:cubicBezTo>
                  <a:cubicBezTo>
                    <a:pt x="104" y="19"/>
                    <a:pt x="104" y="20"/>
                    <a:pt x="104" y="20"/>
                  </a:cubicBezTo>
                  <a:cubicBezTo>
                    <a:pt x="104" y="20"/>
                    <a:pt x="103" y="21"/>
                    <a:pt x="103" y="21"/>
                  </a:cubicBezTo>
                  <a:cubicBezTo>
                    <a:pt x="103" y="22"/>
                    <a:pt x="104" y="22"/>
                    <a:pt x="104" y="22"/>
                  </a:cubicBezTo>
                  <a:cubicBezTo>
                    <a:pt x="104" y="22"/>
                    <a:pt x="105" y="22"/>
                    <a:pt x="105" y="21"/>
                  </a:cubicBezTo>
                  <a:cubicBezTo>
                    <a:pt x="105" y="21"/>
                    <a:pt x="106" y="21"/>
                    <a:pt x="106" y="21"/>
                  </a:cubicBezTo>
                  <a:cubicBezTo>
                    <a:pt x="106" y="21"/>
                    <a:pt x="106" y="21"/>
                    <a:pt x="106" y="22"/>
                  </a:cubicBezTo>
                  <a:cubicBezTo>
                    <a:pt x="106" y="22"/>
                    <a:pt x="107" y="21"/>
                    <a:pt x="107" y="21"/>
                  </a:cubicBezTo>
                  <a:cubicBezTo>
                    <a:pt x="107" y="21"/>
                    <a:pt x="109" y="21"/>
                    <a:pt x="108" y="22"/>
                  </a:cubicBezTo>
                  <a:cubicBezTo>
                    <a:pt x="109" y="22"/>
                    <a:pt x="110" y="21"/>
                    <a:pt x="110" y="22"/>
                  </a:cubicBezTo>
                  <a:cubicBezTo>
                    <a:pt x="110" y="22"/>
                    <a:pt x="110" y="22"/>
                    <a:pt x="111" y="22"/>
                  </a:cubicBezTo>
                  <a:cubicBezTo>
                    <a:pt x="111" y="22"/>
                    <a:pt x="112" y="22"/>
                    <a:pt x="112" y="21"/>
                  </a:cubicBezTo>
                  <a:cubicBezTo>
                    <a:pt x="113" y="21"/>
                    <a:pt x="112" y="20"/>
                    <a:pt x="113" y="20"/>
                  </a:cubicBezTo>
                  <a:cubicBezTo>
                    <a:pt x="113" y="20"/>
                    <a:pt x="113" y="21"/>
                    <a:pt x="113" y="21"/>
                  </a:cubicBezTo>
                  <a:cubicBezTo>
                    <a:pt x="114" y="21"/>
                    <a:pt x="114" y="20"/>
                    <a:pt x="114" y="20"/>
                  </a:cubicBezTo>
                  <a:cubicBezTo>
                    <a:pt x="115" y="20"/>
                    <a:pt x="115" y="21"/>
                    <a:pt x="116" y="20"/>
                  </a:cubicBezTo>
                  <a:cubicBezTo>
                    <a:pt x="116" y="20"/>
                    <a:pt x="116" y="21"/>
                    <a:pt x="117" y="21"/>
                  </a:cubicBezTo>
                  <a:cubicBezTo>
                    <a:pt x="117" y="21"/>
                    <a:pt x="117" y="21"/>
                    <a:pt x="118" y="21"/>
                  </a:cubicBezTo>
                  <a:cubicBezTo>
                    <a:pt x="118" y="20"/>
                    <a:pt x="118" y="21"/>
                    <a:pt x="118" y="21"/>
                  </a:cubicBezTo>
                  <a:cubicBezTo>
                    <a:pt x="118" y="21"/>
                    <a:pt x="118" y="22"/>
                    <a:pt x="118" y="22"/>
                  </a:cubicBezTo>
                  <a:cubicBezTo>
                    <a:pt x="117" y="24"/>
                    <a:pt x="119" y="23"/>
                    <a:pt x="120" y="24"/>
                  </a:cubicBezTo>
                  <a:cubicBezTo>
                    <a:pt x="120" y="24"/>
                    <a:pt x="121" y="24"/>
                    <a:pt x="121" y="25"/>
                  </a:cubicBezTo>
                  <a:cubicBezTo>
                    <a:pt x="120" y="26"/>
                    <a:pt x="120" y="26"/>
                    <a:pt x="119" y="27"/>
                  </a:cubicBezTo>
                  <a:cubicBezTo>
                    <a:pt x="119" y="27"/>
                    <a:pt x="119" y="26"/>
                    <a:pt x="119" y="27"/>
                  </a:cubicBezTo>
                  <a:cubicBezTo>
                    <a:pt x="119" y="27"/>
                    <a:pt x="119" y="27"/>
                    <a:pt x="118" y="28"/>
                  </a:cubicBezTo>
                  <a:cubicBezTo>
                    <a:pt x="118" y="28"/>
                    <a:pt x="118" y="28"/>
                    <a:pt x="117" y="28"/>
                  </a:cubicBezTo>
                  <a:cubicBezTo>
                    <a:pt x="116" y="28"/>
                    <a:pt x="116" y="30"/>
                    <a:pt x="115" y="30"/>
                  </a:cubicBezTo>
                  <a:cubicBezTo>
                    <a:pt x="115" y="31"/>
                    <a:pt x="114" y="31"/>
                    <a:pt x="114" y="31"/>
                  </a:cubicBezTo>
                  <a:cubicBezTo>
                    <a:pt x="114" y="31"/>
                    <a:pt x="114" y="32"/>
                    <a:pt x="115" y="32"/>
                  </a:cubicBezTo>
                  <a:cubicBezTo>
                    <a:pt x="115" y="32"/>
                    <a:pt x="115" y="33"/>
                    <a:pt x="115" y="33"/>
                  </a:cubicBezTo>
                  <a:cubicBezTo>
                    <a:pt x="114" y="34"/>
                    <a:pt x="115" y="35"/>
                    <a:pt x="114" y="35"/>
                  </a:cubicBezTo>
                  <a:cubicBezTo>
                    <a:pt x="114" y="36"/>
                    <a:pt x="115" y="36"/>
                    <a:pt x="114" y="37"/>
                  </a:cubicBezTo>
                  <a:cubicBezTo>
                    <a:pt x="114" y="37"/>
                    <a:pt x="114" y="37"/>
                    <a:pt x="114" y="38"/>
                  </a:cubicBezTo>
                  <a:cubicBezTo>
                    <a:pt x="115" y="39"/>
                    <a:pt x="113" y="39"/>
                    <a:pt x="112" y="39"/>
                  </a:cubicBezTo>
                  <a:cubicBezTo>
                    <a:pt x="112" y="40"/>
                    <a:pt x="113" y="40"/>
                    <a:pt x="113" y="41"/>
                  </a:cubicBezTo>
                  <a:cubicBezTo>
                    <a:pt x="113" y="41"/>
                    <a:pt x="114" y="42"/>
                    <a:pt x="113" y="42"/>
                  </a:cubicBezTo>
                  <a:cubicBezTo>
                    <a:pt x="113" y="43"/>
                    <a:pt x="113" y="43"/>
                    <a:pt x="112" y="44"/>
                  </a:cubicBezTo>
                  <a:cubicBezTo>
                    <a:pt x="112" y="44"/>
                    <a:pt x="112" y="45"/>
                    <a:pt x="112" y="45"/>
                  </a:cubicBezTo>
                  <a:cubicBezTo>
                    <a:pt x="111" y="46"/>
                    <a:pt x="110" y="45"/>
                    <a:pt x="110" y="46"/>
                  </a:cubicBezTo>
                  <a:cubicBezTo>
                    <a:pt x="109" y="46"/>
                    <a:pt x="108" y="46"/>
                    <a:pt x="107" y="45"/>
                  </a:cubicBezTo>
                  <a:cubicBezTo>
                    <a:pt x="107" y="46"/>
                    <a:pt x="108" y="47"/>
                    <a:pt x="109" y="48"/>
                  </a:cubicBezTo>
                  <a:cubicBezTo>
                    <a:pt x="110" y="48"/>
                    <a:pt x="109" y="48"/>
                    <a:pt x="109" y="49"/>
                  </a:cubicBezTo>
                  <a:cubicBezTo>
                    <a:pt x="109" y="49"/>
                    <a:pt x="110" y="49"/>
                    <a:pt x="110" y="50"/>
                  </a:cubicBezTo>
                  <a:cubicBezTo>
                    <a:pt x="110" y="50"/>
                    <a:pt x="109" y="50"/>
                    <a:pt x="110" y="51"/>
                  </a:cubicBezTo>
                  <a:cubicBezTo>
                    <a:pt x="110" y="51"/>
                    <a:pt x="111" y="51"/>
                    <a:pt x="111" y="51"/>
                  </a:cubicBezTo>
                  <a:cubicBezTo>
                    <a:pt x="111" y="52"/>
                    <a:pt x="112" y="51"/>
                    <a:pt x="112" y="52"/>
                  </a:cubicBezTo>
                  <a:cubicBezTo>
                    <a:pt x="112" y="53"/>
                    <a:pt x="112" y="53"/>
                    <a:pt x="111" y="53"/>
                  </a:cubicBezTo>
                  <a:cubicBezTo>
                    <a:pt x="111" y="54"/>
                    <a:pt x="111" y="54"/>
                    <a:pt x="111" y="54"/>
                  </a:cubicBezTo>
                  <a:cubicBezTo>
                    <a:pt x="110" y="55"/>
                    <a:pt x="109" y="55"/>
                    <a:pt x="109" y="56"/>
                  </a:cubicBezTo>
                  <a:cubicBezTo>
                    <a:pt x="109" y="57"/>
                    <a:pt x="109" y="57"/>
                    <a:pt x="109" y="58"/>
                  </a:cubicBezTo>
                  <a:cubicBezTo>
                    <a:pt x="108" y="58"/>
                    <a:pt x="108" y="59"/>
                    <a:pt x="109" y="59"/>
                  </a:cubicBezTo>
                  <a:cubicBezTo>
                    <a:pt x="109" y="59"/>
                    <a:pt x="109" y="60"/>
                    <a:pt x="109" y="60"/>
                  </a:cubicBezTo>
                  <a:cubicBezTo>
                    <a:pt x="110" y="61"/>
                    <a:pt x="110" y="61"/>
                    <a:pt x="110" y="62"/>
                  </a:cubicBezTo>
                  <a:cubicBezTo>
                    <a:pt x="110" y="62"/>
                    <a:pt x="112" y="61"/>
                    <a:pt x="112" y="62"/>
                  </a:cubicBezTo>
                  <a:cubicBezTo>
                    <a:pt x="111" y="62"/>
                    <a:pt x="111" y="63"/>
                    <a:pt x="111" y="63"/>
                  </a:cubicBezTo>
                  <a:cubicBezTo>
                    <a:pt x="111" y="64"/>
                    <a:pt x="110" y="63"/>
                    <a:pt x="110" y="63"/>
                  </a:cubicBezTo>
                  <a:cubicBezTo>
                    <a:pt x="110" y="63"/>
                    <a:pt x="110" y="64"/>
                    <a:pt x="109" y="64"/>
                  </a:cubicBezTo>
                  <a:cubicBezTo>
                    <a:pt x="109" y="64"/>
                    <a:pt x="109" y="64"/>
                    <a:pt x="109" y="64"/>
                  </a:cubicBezTo>
                  <a:cubicBezTo>
                    <a:pt x="109" y="65"/>
                    <a:pt x="108" y="66"/>
                    <a:pt x="107" y="66"/>
                  </a:cubicBezTo>
                  <a:cubicBezTo>
                    <a:pt x="107" y="67"/>
                    <a:pt x="107" y="67"/>
                    <a:pt x="106" y="68"/>
                  </a:cubicBezTo>
                  <a:cubicBezTo>
                    <a:pt x="106" y="68"/>
                    <a:pt x="106" y="68"/>
                    <a:pt x="106" y="69"/>
                  </a:cubicBezTo>
                  <a:cubicBezTo>
                    <a:pt x="106" y="69"/>
                    <a:pt x="106" y="69"/>
                    <a:pt x="106" y="70"/>
                  </a:cubicBezTo>
                  <a:cubicBezTo>
                    <a:pt x="106" y="70"/>
                    <a:pt x="107" y="71"/>
                    <a:pt x="106" y="71"/>
                  </a:cubicBezTo>
                  <a:cubicBezTo>
                    <a:pt x="106" y="72"/>
                    <a:pt x="107" y="73"/>
                    <a:pt x="107" y="72"/>
                  </a:cubicBezTo>
                  <a:cubicBezTo>
                    <a:pt x="107" y="72"/>
                    <a:pt x="109" y="73"/>
                    <a:pt x="109" y="72"/>
                  </a:cubicBezTo>
                  <a:cubicBezTo>
                    <a:pt x="109" y="72"/>
                    <a:pt x="110" y="73"/>
                    <a:pt x="111" y="73"/>
                  </a:cubicBezTo>
                  <a:cubicBezTo>
                    <a:pt x="111" y="72"/>
                    <a:pt x="111" y="72"/>
                    <a:pt x="111" y="72"/>
                  </a:cubicBezTo>
                  <a:cubicBezTo>
                    <a:pt x="111" y="72"/>
                    <a:pt x="111" y="72"/>
                    <a:pt x="111" y="72"/>
                  </a:cubicBezTo>
                  <a:cubicBezTo>
                    <a:pt x="111" y="72"/>
                    <a:pt x="111" y="72"/>
                    <a:pt x="111" y="73"/>
                  </a:cubicBezTo>
                  <a:cubicBezTo>
                    <a:pt x="111" y="73"/>
                    <a:pt x="112" y="73"/>
                    <a:pt x="112" y="73"/>
                  </a:cubicBezTo>
                  <a:cubicBezTo>
                    <a:pt x="113" y="74"/>
                    <a:pt x="114" y="74"/>
                    <a:pt x="115" y="75"/>
                  </a:cubicBezTo>
                  <a:cubicBezTo>
                    <a:pt x="115" y="75"/>
                    <a:pt x="116" y="77"/>
                    <a:pt x="116" y="77"/>
                  </a:cubicBezTo>
                  <a:cubicBezTo>
                    <a:pt x="116" y="76"/>
                    <a:pt x="116" y="75"/>
                    <a:pt x="117" y="76"/>
                  </a:cubicBezTo>
                  <a:cubicBezTo>
                    <a:pt x="116" y="75"/>
                    <a:pt x="116" y="77"/>
                    <a:pt x="116" y="77"/>
                  </a:cubicBezTo>
                  <a:cubicBezTo>
                    <a:pt x="115" y="78"/>
                    <a:pt x="115" y="78"/>
                    <a:pt x="115" y="79"/>
                  </a:cubicBezTo>
                  <a:cubicBezTo>
                    <a:pt x="116" y="79"/>
                    <a:pt x="117" y="79"/>
                    <a:pt x="117" y="80"/>
                  </a:cubicBezTo>
                  <a:cubicBezTo>
                    <a:pt x="117" y="80"/>
                    <a:pt x="117" y="80"/>
                    <a:pt x="117" y="80"/>
                  </a:cubicBezTo>
                  <a:cubicBezTo>
                    <a:pt x="117" y="80"/>
                    <a:pt x="117" y="81"/>
                    <a:pt x="117" y="80"/>
                  </a:cubicBezTo>
                  <a:cubicBezTo>
                    <a:pt x="116" y="80"/>
                    <a:pt x="117" y="80"/>
                    <a:pt x="116" y="80"/>
                  </a:cubicBezTo>
                  <a:cubicBezTo>
                    <a:pt x="117" y="80"/>
                    <a:pt x="117" y="81"/>
                    <a:pt x="117" y="82"/>
                  </a:cubicBezTo>
                  <a:cubicBezTo>
                    <a:pt x="117" y="82"/>
                    <a:pt x="117" y="82"/>
                    <a:pt x="117" y="82"/>
                  </a:cubicBezTo>
                  <a:cubicBezTo>
                    <a:pt x="118" y="82"/>
                    <a:pt x="118" y="83"/>
                    <a:pt x="118" y="83"/>
                  </a:cubicBezTo>
                  <a:cubicBezTo>
                    <a:pt x="118" y="84"/>
                    <a:pt x="119" y="84"/>
                    <a:pt x="119" y="84"/>
                  </a:cubicBezTo>
                  <a:cubicBezTo>
                    <a:pt x="120" y="84"/>
                    <a:pt x="120" y="84"/>
                    <a:pt x="120" y="85"/>
                  </a:cubicBezTo>
                  <a:cubicBezTo>
                    <a:pt x="121" y="85"/>
                    <a:pt x="121" y="85"/>
                    <a:pt x="122" y="85"/>
                  </a:cubicBezTo>
                  <a:cubicBezTo>
                    <a:pt x="122" y="85"/>
                    <a:pt x="122" y="86"/>
                    <a:pt x="123" y="86"/>
                  </a:cubicBezTo>
                  <a:cubicBezTo>
                    <a:pt x="123" y="85"/>
                    <a:pt x="123" y="85"/>
                    <a:pt x="123" y="85"/>
                  </a:cubicBezTo>
                  <a:cubicBezTo>
                    <a:pt x="124" y="85"/>
                    <a:pt x="124" y="83"/>
                    <a:pt x="125" y="84"/>
                  </a:cubicBezTo>
                  <a:cubicBezTo>
                    <a:pt x="125" y="82"/>
                    <a:pt x="127" y="80"/>
                    <a:pt x="129" y="80"/>
                  </a:cubicBezTo>
                  <a:cubicBezTo>
                    <a:pt x="130" y="80"/>
                    <a:pt x="130" y="80"/>
                    <a:pt x="131" y="80"/>
                  </a:cubicBezTo>
                  <a:cubicBezTo>
                    <a:pt x="131" y="80"/>
                    <a:pt x="132" y="80"/>
                    <a:pt x="132" y="79"/>
                  </a:cubicBezTo>
                  <a:cubicBezTo>
                    <a:pt x="132" y="79"/>
                    <a:pt x="133" y="79"/>
                    <a:pt x="133" y="79"/>
                  </a:cubicBezTo>
                  <a:cubicBezTo>
                    <a:pt x="133" y="78"/>
                    <a:pt x="133" y="78"/>
                    <a:pt x="133" y="78"/>
                  </a:cubicBezTo>
                  <a:cubicBezTo>
                    <a:pt x="134" y="77"/>
                    <a:pt x="136" y="78"/>
                    <a:pt x="136" y="78"/>
                  </a:cubicBezTo>
                  <a:cubicBezTo>
                    <a:pt x="137" y="78"/>
                    <a:pt x="137" y="78"/>
                    <a:pt x="138" y="78"/>
                  </a:cubicBezTo>
                  <a:cubicBezTo>
                    <a:pt x="138" y="78"/>
                    <a:pt x="139" y="77"/>
                    <a:pt x="139" y="77"/>
                  </a:cubicBezTo>
                  <a:cubicBezTo>
                    <a:pt x="140" y="78"/>
                    <a:pt x="140" y="77"/>
                    <a:pt x="141" y="78"/>
                  </a:cubicBezTo>
                  <a:cubicBezTo>
                    <a:pt x="142" y="78"/>
                    <a:pt x="143" y="78"/>
                    <a:pt x="144" y="78"/>
                  </a:cubicBezTo>
                  <a:cubicBezTo>
                    <a:pt x="145" y="77"/>
                    <a:pt x="146" y="77"/>
                    <a:pt x="147" y="78"/>
                  </a:cubicBezTo>
                  <a:cubicBezTo>
                    <a:pt x="147" y="78"/>
                    <a:pt x="148" y="78"/>
                    <a:pt x="148" y="78"/>
                  </a:cubicBezTo>
                  <a:cubicBezTo>
                    <a:pt x="148" y="78"/>
                    <a:pt x="148" y="78"/>
                    <a:pt x="148" y="78"/>
                  </a:cubicBezTo>
                  <a:cubicBezTo>
                    <a:pt x="148" y="78"/>
                    <a:pt x="149" y="78"/>
                    <a:pt x="149" y="78"/>
                  </a:cubicBezTo>
                  <a:cubicBezTo>
                    <a:pt x="150" y="78"/>
                    <a:pt x="150" y="77"/>
                    <a:pt x="150" y="77"/>
                  </a:cubicBezTo>
                  <a:cubicBezTo>
                    <a:pt x="151" y="77"/>
                    <a:pt x="151" y="77"/>
                    <a:pt x="151" y="77"/>
                  </a:cubicBezTo>
                  <a:cubicBezTo>
                    <a:pt x="152" y="77"/>
                    <a:pt x="152" y="76"/>
                    <a:pt x="152" y="76"/>
                  </a:cubicBezTo>
                  <a:cubicBezTo>
                    <a:pt x="153" y="77"/>
                    <a:pt x="153" y="78"/>
                    <a:pt x="154" y="77"/>
                  </a:cubicBezTo>
                  <a:cubicBezTo>
                    <a:pt x="155" y="77"/>
                    <a:pt x="155" y="76"/>
                    <a:pt x="156" y="76"/>
                  </a:cubicBezTo>
                  <a:cubicBezTo>
                    <a:pt x="156" y="75"/>
                    <a:pt x="156" y="75"/>
                    <a:pt x="157" y="75"/>
                  </a:cubicBezTo>
                  <a:cubicBezTo>
                    <a:pt x="157" y="75"/>
                    <a:pt x="157" y="74"/>
                    <a:pt x="157" y="74"/>
                  </a:cubicBezTo>
                  <a:cubicBezTo>
                    <a:pt x="157" y="73"/>
                    <a:pt x="158" y="72"/>
                    <a:pt x="157" y="72"/>
                  </a:cubicBezTo>
                  <a:cubicBezTo>
                    <a:pt x="158" y="72"/>
                    <a:pt x="159" y="71"/>
                    <a:pt x="159" y="71"/>
                  </a:cubicBezTo>
                  <a:cubicBezTo>
                    <a:pt x="159" y="70"/>
                    <a:pt x="160" y="70"/>
                    <a:pt x="160" y="70"/>
                  </a:cubicBezTo>
                  <a:cubicBezTo>
                    <a:pt x="161" y="69"/>
                    <a:pt x="161" y="69"/>
                    <a:pt x="162" y="69"/>
                  </a:cubicBezTo>
                  <a:cubicBezTo>
                    <a:pt x="163" y="69"/>
                    <a:pt x="163" y="68"/>
                    <a:pt x="163" y="69"/>
                  </a:cubicBezTo>
                  <a:cubicBezTo>
                    <a:pt x="164" y="69"/>
                    <a:pt x="164" y="69"/>
                    <a:pt x="164" y="69"/>
                  </a:cubicBezTo>
                  <a:cubicBezTo>
                    <a:pt x="164" y="68"/>
                    <a:pt x="165" y="68"/>
                    <a:pt x="165" y="68"/>
                  </a:cubicBezTo>
                  <a:cubicBezTo>
                    <a:pt x="165" y="68"/>
                    <a:pt x="165" y="69"/>
                    <a:pt x="166" y="69"/>
                  </a:cubicBezTo>
                  <a:cubicBezTo>
                    <a:pt x="166" y="69"/>
                    <a:pt x="166" y="68"/>
                    <a:pt x="166" y="68"/>
                  </a:cubicBezTo>
                  <a:cubicBezTo>
                    <a:pt x="167" y="68"/>
                    <a:pt x="168" y="68"/>
                    <a:pt x="168" y="68"/>
                  </a:cubicBezTo>
                  <a:cubicBezTo>
                    <a:pt x="168" y="68"/>
                    <a:pt x="167" y="66"/>
                    <a:pt x="167" y="66"/>
                  </a:cubicBezTo>
                  <a:cubicBezTo>
                    <a:pt x="167" y="67"/>
                    <a:pt x="168" y="68"/>
                    <a:pt x="167" y="67"/>
                  </a:cubicBezTo>
                  <a:cubicBezTo>
                    <a:pt x="166" y="67"/>
                    <a:pt x="167" y="66"/>
                    <a:pt x="167" y="66"/>
                  </a:cubicBezTo>
                  <a:cubicBezTo>
                    <a:pt x="167" y="65"/>
                    <a:pt x="167" y="65"/>
                    <a:pt x="168" y="64"/>
                  </a:cubicBezTo>
                  <a:cubicBezTo>
                    <a:pt x="168" y="64"/>
                    <a:pt x="168" y="64"/>
                    <a:pt x="168" y="63"/>
                  </a:cubicBezTo>
                  <a:cubicBezTo>
                    <a:pt x="168" y="63"/>
                    <a:pt x="168" y="63"/>
                    <a:pt x="168" y="62"/>
                  </a:cubicBezTo>
                  <a:cubicBezTo>
                    <a:pt x="169" y="62"/>
                    <a:pt x="169" y="62"/>
                    <a:pt x="169" y="62"/>
                  </a:cubicBezTo>
                  <a:cubicBezTo>
                    <a:pt x="170" y="61"/>
                    <a:pt x="169" y="60"/>
                    <a:pt x="170" y="60"/>
                  </a:cubicBezTo>
                  <a:cubicBezTo>
                    <a:pt x="171" y="60"/>
                    <a:pt x="171" y="59"/>
                    <a:pt x="171" y="59"/>
                  </a:cubicBezTo>
                  <a:cubicBezTo>
                    <a:pt x="171" y="59"/>
                    <a:pt x="171" y="59"/>
                    <a:pt x="172" y="58"/>
                  </a:cubicBezTo>
                  <a:cubicBezTo>
                    <a:pt x="173" y="58"/>
                    <a:pt x="173" y="58"/>
                    <a:pt x="174" y="57"/>
                  </a:cubicBezTo>
                  <a:cubicBezTo>
                    <a:pt x="175" y="57"/>
                    <a:pt x="175" y="57"/>
                    <a:pt x="176" y="56"/>
                  </a:cubicBezTo>
                  <a:cubicBezTo>
                    <a:pt x="177" y="55"/>
                    <a:pt x="175" y="54"/>
                    <a:pt x="174" y="54"/>
                  </a:cubicBezTo>
                  <a:cubicBezTo>
                    <a:pt x="173" y="53"/>
                    <a:pt x="173" y="52"/>
                    <a:pt x="173" y="51"/>
                  </a:cubicBezTo>
                  <a:cubicBezTo>
                    <a:pt x="172" y="50"/>
                    <a:pt x="172" y="49"/>
                    <a:pt x="172" y="48"/>
                  </a:cubicBezTo>
                  <a:cubicBezTo>
                    <a:pt x="172" y="47"/>
                    <a:pt x="173" y="46"/>
                    <a:pt x="173" y="45"/>
                  </a:cubicBezTo>
                  <a:cubicBezTo>
                    <a:pt x="174" y="45"/>
                    <a:pt x="174" y="44"/>
                    <a:pt x="175" y="43"/>
                  </a:cubicBezTo>
                  <a:cubicBezTo>
                    <a:pt x="175" y="42"/>
                    <a:pt x="175" y="42"/>
                    <a:pt x="175" y="42"/>
                  </a:cubicBezTo>
                  <a:cubicBezTo>
                    <a:pt x="176" y="41"/>
                    <a:pt x="176" y="41"/>
                    <a:pt x="176" y="41"/>
                  </a:cubicBezTo>
                  <a:cubicBezTo>
                    <a:pt x="177" y="40"/>
                    <a:pt x="177" y="39"/>
                    <a:pt x="178" y="39"/>
                  </a:cubicBezTo>
                  <a:cubicBezTo>
                    <a:pt x="179" y="37"/>
                    <a:pt x="180" y="35"/>
                    <a:pt x="182" y="35"/>
                  </a:cubicBezTo>
                  <a:cubicBezTo>
                    <a:pt x="182" y="35"/>
                    <a:pt x="180" y="36"/>
                    <a:pt x="181" y="36"/>
                  </a:cubicBezTo>
                  <a:cubicBezTo>
                    <a:pt x="182" y="36"/>
                    <a:pt x="182" y="35"/>
                    <a:pt x="182" y="35"/>
                  </a:cubicBezTo>
                  <a:cubicBezTo>
                    <a:pt x="182" y="35"/>
                    <a:pt x="183" y="34"/>
                    <a:pt x="183" y="34"/>
                  </a:cubicBezTo>
                  <a:cubicBezTo>
                    <a:pt x="183" y="34"/>
                    <a:pt x="183" y="34"/>
                    <a:pt x="182" y="33"/>
                  </a:cubicBezTo>
                  <a:cubicBezTo>
                    <a:pt x="182" y="33"/>
                    <a:pt x="182" y="33"/>
                    <a:pt x="182" y="33"/>
                  </a:cubicBezTo>
                  <a:cubicBezTo>
                    <a:pt x="182" y="34"/>
                    <a:pt x="181" y="33"/>
                    <a:pt x="182" y="33"/>
                  </a:cubicBezTo>
                  <a:cubicBezTo>
                    <a:pt x="183" y="32"/>
                    <a:pt x="183" y="32"/>
                    <a:pt x="184" y="31"/>
                  </a:cubicBezTo>
                  <a:cubicBezTo>
                    <a:pt x="184" y="30"/>
                    <a:pt x="185" y="30"/>
                    <a:pt x="186" y="30"/>
                  </a:cubicBezTo>
                  <a:cubicBezTo>
                    <a:pt x="186" y="30"/>
                    <a:pt x="187" y="30"/>
                    <a:pt x="187" y="30"/>
                  </a:cubicBezTo>
                  <a:cubicBezTo>
                    <a:pt x="189" y="29"/>
                    <a:pt x="190" y="29"/>
                    <a:pt x="192" y="28"/>
                  </a:cubicBezTo>
                  <a:cubicBezTo>
                    <a:pt x="193" y="28"/>
                    <a:pt x="194" y="28"/>
                    <a:pt x="195" y="28"/>
                  </a:cubicBezTo>
                  <a:cubicBezTo>
                    <a:pt x="195" y="27"/>
                    <a:pt x="195" y="26"/>
                    <a:pt x="196" y="26"/>
                  </a:cubicBezTo>
                  <a:cubicBezTo>
                    <a:pt x="197" y="25"/>
                    <a:pt x="199" y="25"/>
                    <a:pt x="201" y="24"/>
                  </a:cubicBezTo>
                  <a:cubicBezTo>
                    <a:pt x="201" y="23"/>
                    <a:pt x="201" y="23"/>
                    <a:pt x="202" y="23"/>
                  </a:cubicBezTo>
                  <a:cubicBezTo>
                    <a:pt x="202" y="23"/>
                    <a:pt x="202" y="23"/>
                    <a:pt x="203" y="22"/>
                  </a:cubicBezTo>
                  <a:cubicBezTo>
                    <a:pt x="203" y="22"/>
                    <a:pt x="204" y="22"/>
                    <a:pt x="204" y="21"/>
                  </a:cubicBezTo>
                  <a:cubicBezTo>
                    <a:pt x="204" y="21"/>
                    <a:pt x="204" y="20"/>
                    <a:pt x="204" y="19"/>
                  </a:cubicBezTo>
                  <a:cubicBezTo>
                    <a:pt x="204" y="19"/>
                    <a:pt x="204" y="19"/>
                    <a:pt x="204" y="18"/>
                  </a:cubicBezTo>
                  <a:cubicBezTo>
                    <a:pt x="203" y="18"/>
                    <a:pt x="204" y="17"/>
                    <a:pt x="204" y="17"/>
                  </a:cubicBezTo>
                  <a:cubicBezTo>
                    <a:pt x="205" y="18"/>
                    <a:pt x="205" y="17"/>
                    <a:pt x="205" y="17"/>
                  </a:cubicBezTo>
                  <a:cubicBezTo>
                    <a:pt x="205" y="16"/>
                    <a:pt x="203" y="16"/>
                    <a:pt x="204" y="1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4" name="South Korea"/>
            <p:cNvSpPr>
              <a:spLocks noEditPoints="1"/>
            </p:cNvSpPr>
            <p:nvPr/>
          </p:nvSpPr>
          <p:spPr bwMode="auto">
            <a:xfrm>
              <a:off x="9945926" y="3129995"/>
              <a:ext cx="187993" cy="216992"/>
            </a:xfrm>
            <a:custGeom>
              <a:avLst/>
              <a:gdLst/>
              <a:ahLst/>
              <a:cxnLst>
                <a:cxn ang="0">
                  <a:pos x="38" y="36"/>
                </a:cxn>
                <a:cxn ang="0">
                  <a:pos x="36" y="39"/>
                </a:cxn>
                <a:cxn ang="0">
                  <a:pos x="33" y="38"/>
                </a:cxn>
                <a:cxn ang="0">
                  <a:pos x="31" y="39"/>
                </a:cxn>
                <a:cxn ang="0">
                  <a:pos x="32" y="41"/>
                </a:cxn>
                <a:cxn ang="0">
                  <a:pos x="31" y="40"/>
                </a:cxn>
                <a:cxn ang="0">
                  <a:pos x="28" y="40"/>
                </a:cxn>
                <a:cxn ang="0">
                  <a:pos x="24" y="40"/>
                </a:cxn>
                <a:cxn ang="0">
                  <a:pos x="26" y="44"/>
                </a:cxn>
                <a:cxn ang="0">
                  <a:pos x="23" y="42"/>
                </a:cxn>
                <a:cxn ang="0">
                  <a:pos x="24" y="44"/>
                </a:cxn>
                <a:cxn ang="0">
                  <a:pos x="22" y="45"/>
                </a:cxn>
                <a:cxn ang="0">
                  <a:pos x="22" y="43"/>
                </a:cxn>
                <a:cxn ang="0">
                  <a:pos x="20" y="43"/>
                </a:cxn>
                <a:cxn ang="0">
                  <a:pos x="20" y="46"/>
                </a:cxn>
                <a:cxn ang="0">
                  <a:pos x="18" y="46"/>
                </a:cxn>
                <a:cxn ang="0">
                  <a:pos x="16" y="46"/>
                </a:cxn>
                <a:cxn ang="0">
                  <a:pos x="14" y="44"/>
                </a:cxn>
                <a:cxn ang="0">
                  <a:pos x="14" y="43"/>
                </a:cxn>
                <a:cxn ang="0">
                  <a:pos x="14" y="42"/>
                </a:cxn>
                <a:cxn ang="0">
                  <a:pos x="15" y="41"/>
                </a:cxn>
                <a:cxn ang="0">
                  <a:pos x="13" y="41"/>
                </a:cxn>
                <a:cxn ang="0">
                  <a:pos x="11" y="39"/>
                </a:cxn>
                <a:cxn ang="0">
                  <a:pos x="13" y="39"/>
                </a:cxn>
                <a:cxn ang="0">
                  <a:pos x="12" y="36"/>
                </a:cxn>
                <a:cxn ang="0">
                  <a:pos x="12" y="32"/>
                </a:cxn>
                <a:cxn ang="0">
                  <a:pos x="11" y="29"/>
                </a:cxn>
                <a:cxn ang="0">
                  <a:pos x="9" y="27"/>
                </a:cxn>
                <a:cxn ang="0">
                  <a:pos x="8" y="24"/>
                </a:cxn>
                <a:cxn ang="0">
                  <a:pos x="6" y="22"/>
                </a:cxn>
                <a:cxn ang="0">
                  <a:pos x="4" y="21"/>
                </a:cxn>
                <a:cxn ang="0">
                  <a:pos x="3" y="20"/>
                </a:cxn>
                <a:cxn ang="0">
                  <a:pos x="3" y="20"/>
                </a:cxn>
                <a:cxn ang="0">
                  <a:pos x="4" y="20"/>
                </a:cxn>
                <a:cxn ang="0">
                  <a:pos x="3" y="18"/>
                </a:cxn>
                <a:cxn ang="0">
                  <a:pos x="5" y="19"/>
                </a:cxn>
                <a:cxn ang="0">
                  <a:pos x="5" y="18"/>
                </a:cxn>
                <a:cxn ang="0">
                  <a:pos x="7" y="18"/>
                </a:cxn>
                <a:cxn ang="0">
                  <a:pos x="9" y="18"/>
                </a:cxn>
                <a:cxn ang="0">
                  <a:pos x="8" y="17"/>
                </a:cxn>
                <a:cxn ang="0">
                  <a:pos x="6" y="16"/>
                </a:cxn>
                <a:cxn ang="0">
                  <a:pos x="5" y="15"/>
                </a:cxn>
                <a:cxn ang="0">
                  <a:pos x="5" y="14"/>
                </a:cxn>
                <a:cxn ang="0">
                  <a:pos x="2" y="11"/>
                </a:cxn>
                <a:cxn ang="0">
                  <a:pos x="3" y="9"/>
                </a:cxn>
                <a:cxn ang="0">
                  <a:pos x="6" y="3"/>
                </a:cxn>
                <a:cxn ang="0">
                  <a:pos x="11" y="3"/>
                </a:cxn>
                <a:cxn ang="0">
                  <a:pos x="16" y="3"/>
                </a:cxn>
                <a:cxn ang="0">
                  <a:pos x="31" y="17"/>
                </a:cxn>
                <a:cxn ang="0">
                  <a:pos x="34" y="25"/>
                </a:cxn>
                <a:cxn ang="0">
                  <a:pos x="37" y="28"/>
                </a:cxn>
                <a:cxn ang="0">
                  <a:pos x="34" y="40"/>
                </a:cxn>
                <a:cxn ang="0">
                  <a:pos x="33" y="41"/>
                </a:cxn>
                <a:cxn ang="0">
                  <a:pos x="0" y="9"/>
                </a:cxn>
                <a:cxn ang="0">
                  <a:pos x="1" y="11"/>
                </a:cxn>
                <a:cxn ang="0">
                  <a:pos x="52" y="15"/>
                </a:cxn>
                <a:cxn ang="0">
                  <a:pos x="42" y="13"/>
                </a:cxn>
                <a:cxn ang="0">
                  <a:pos x="14" y="46"/>
                </a:cxn>
                <a:cxn ang="0">
                  <a:pos x="27" y="41"/>
                </a:cxn>
                <a:cxn ang="0">
                  <a:pos x="28" y="42"/>
                </a:cxn>
                <a:cxn ang="0">
                  <a:pos x="20" y="56"/>
                </a:cxn>
                <a:cxn ang="0">
                  <a:pos x="24" y="58"/>
                </a:cxn>
              </a:cxnLst>
              <a:rect l="0" t="0" r="r" b="b"/>
              <a:pathLst>
                <a:path w="52" h="60">
                  <a:moveTo>
                    <a:pt x="38" y="33"/>
                  </a:moveTo>
                  <a:cubicBezTo>
                    <a:pt x="38" y="34"/>
                    <a:pt x="39" y="34"/>
                    <a:pt x="38" y="34"/>
                  </a:cubicBezTo>
                  <a:cubicBezTo>
                    <a:pt x="38" y="34"/>
                    <a:pt x="38" y="34"/>
                    <a:pt x="37" y="34"/>
                  </a:cubicBezTo>
                  <a:cubicBezTo>
                    <a:pt x="38" y="35"/>
                    <a:pt x="38" y="35"/>
                    <a:pt x="38" y="36"/>
                  </a:cubicBezTo>
                  <a:cubicBezTo>
                    <a:pt x="38" y="37"/>
                    <a:pt x="38" y="37"/>
                    <a:pt x="38" y="38"/>
                  </a:cubicBezTo>
                  <a:cubicBezTo>
                    <a:pt x="38" y="38"/>
                    <a:pt x="37" y="38"/>
                    <a:pt x="37" y="38"/>
                  </a:cubicBezTo>
                  <a:cubicBezTo>
                    <a:pt x="37" y="38"/>
                    <a:pt x="37" y="38"/>
                    <a:pt x="36" y="39"/>
                  </a:cubicBezTo>
                  <a:cubicBezTo>
                    <a:pt x="36" y="39"/>
                    <a:pt x="36" y="39"/>
                    <a:pt x="36" y="39"/>
                  </a:cubicBezTo>
                  <a:cubicBezTo>
                    <a:pt x="36" y="39"/>
                    <a:pt x="36" y="38"/>
                    <a:pt x="36" y="38"/>
                  </a:cubicBezTo>
                  <a:cubicBezTo>
                    <a:pt x="36" y="38"/>
                    <a:pt x="35" y="39"/>
                    <a:pt x="35" y="38"/>
                  </a:cubicBezTo>
                  <a:cubicBezTo>
                    <a:pt x="35" y="39"/>
                    <a:pt x="34" y="38"/>
                    <a:pt x="34" y="38"/>
                  </a:cubicBezTo>
                  <a:cubicBezTo>
                    <a:pt x="34" y="39"/>
                    <a:pt x="34" y="39"/>
                    <a:pt x="33" y="38"/>
                  </a:cubicBezTo>
                  <a:cubicBezTo>
                    <a:pt x="33" y="38"/>
                    <a:pt x="33" y="38"/>
                    <a:pt x="33" y="38"/>
                  </a:cubicBezTo>
                  <a:cubicBezTo>
                    <a:pt x="33" y="38"/>
                    <a:pt x="32" y="37"/>
                    <a:pt x="32" y="37"/>
                  </a:cubicBezTo>
                  <a:cubicBezTo>
                    <a:pt x="31" y="37"/>
                    <a:pt x="33" y="39"/>
                    <a:pt x="33" y="39"/>
                  </a:cubicBezTo>
                  <a:cubicBezTo>
                    <a:pt x="32" y="39"/>
                    <a:pt x="32" y="38"/>
                    <a:pt x="31" y="39"/>
                  </a:cubicBezTo>
                  <a:cubicBezTo>
                    <a:pt x="31" y="39"/>
                    <a:pt x="31" y="39"/>
                    <a:pt x="31" y="40"/>
                  </a:cubicBezTo>
                  <a:cubicBezTo>
                    <a:pt x="31" y="39"/>
                    <a:pt x="31" y="39"/>
                    <a:pt x="32" y="39"/>
                  </a:cubicBezTo>
                  <a:cubicBezTo>
                    <a:pt x="32" y="40"/>
                    <a:pt x="31" y="40"/>
                    <a:pt x="31" y="40"/>
                  </a:cubicBezTo>
                  <a:cubicBezTo>
                    <a:pt x="31" y="40"/>
                    <a:pt x="32" y="41"/>
                    <a:pt x="32" y="41"/>
                  </a:cubicBezTo>
                  <a:cubicBezTo>
                    <a:pt x="32" y="41"/>
                    <a:pt x="32" y="41"/>
                    <a:pt x="32" y="41"/>
                  </a:cubicBezTo>
                  <a:cubicBezTo>
                    <a:pt x="32" y="42"/>
                    <a:pt x="31" y="41"/>
                    <a:pt x="32" y="41"/>
                  </a:cubicBezTo>
                  <a:cubicBezTo>
                    <a:pt x="32" y="41"/>
                    <a:pt x="31" y="41"/>
                    <a:pt x="31" y="41"/>
                  </a:cubicBezTo>
                  <a:cubicBezTo>
                    <a:pt x="31" y="41"/>
                    <a:pt x="31" y="40"/>
                    <a:pt x="31" y="40"/>
                  </a:cubicBezTo>
                  <a:cubicBezTo>
                    <a:pt x="31" y="40"/>
                    <a:pt x="30" y="41"/>
                    <a:pt x="30" y="41"/>
                  </a:cubicBezTo>
                  <a:cubicBezTo>
                    <a:pt x="30" y="41"/>
                    <a:pt x="30" y="40"/>
                    <a:pt x="30" y="41"/>
                  </a:cubicBezTo>
                  <a:cubicBezTo>
                    <a:pt x="29" y="41"/>
                    <a:pt x="27" y="39"/>
                    <a:pt x="28" y="39"/>
                  </a:cubicBezTo>
                  <a:cubicBezTo>
                    <a:pt x="27" y="39"/>
                    <a:pt x="27" y="40"/>
                    <a:pt x="28" y="40"/>
                  </a:cubicBezTo>
                  <a:cubicBezTo>
                    <a:pt x="27" y="40"/>
                    <a:pt x="27" y="40"/>
                    <a:pt x="27" y="39"/>
                  </a:cubicBezTo>
                  <a:cubicBezTo>
                    <a:pt x="27" y="41"/>
                    <a:pt x="25" y="40"/>
                    <a:pt x="25" y="40"/>
                  </a:cubicBezTo>
                  <a:cubicBezTo>
                    <a:pt x="25" y="40"/>
                    <a:pt x="25" y="41"/>
                    <a:pt x="24" y="41"/>
                  </a:cubicBezTo>
                  <a:cubicBezTo>
                    <a:pt x="24" y="41"/>
                    <a:pt x="24" y="40"/>
                    <a:pt x="24" y="40"/>
                  </a:cubicBezTo>
                  <a:cubicBezTo>
                    <a:pt x="23" y="41"/>
                    <a:pt x="25" y="42"/>
                    <a:pt x="25" y="42"/>
                  </a:cubicBezTo>
                  <a:cubicBezTo>
                    <a:pt x="26" y="42"/>
                    <a:pt x="26" y="41"/>
                    <a:pt x="26" y="42"/>
                  </a:cubicBezTo>
                  <a:cubicBezTo>
                    <a:pt x="26" y="42"/>
                    <a:pt x="26" y="43"/>
                    <a:pt x="26" y="43"/>
                  </a:cubicBezTo>
                  <a:cubicBezTo>
                    <a:pt x="25" y="42"/>
                    <a:pt x="26" y="44"/>
                    <a:pt x="26" y="44"/>
                  </a:cubicBezTo>
                  <a:cubicBezTo>
                    <a:pt x="25" y="44"/>
                    <a:pt x="24" y="43"/>
                    <a:pt x="25" y="43"/>
                  </a:cubicBezTo>
                  <a:cubicBezTo>
                    <a:pt x="25" y="42"/>
                    <a:pt x="23" y="41"/>
                    <a:pt x="24" y="41"/>
                  </a:cubicBezTo>
                  <a:cubicBezTo>
                    <a:pt x="23" y="41"/>
                    <a:pt x="23" y="42"/>
                    <a:pt x="22" y="42"/>
                  </a:cubicBezTo>
                  <a:cubicBezTo>
                    <a:pt x="22" y="42"/>
                    <a:pt x="23" y="42"/>
                    <a:pt x="23" y="42"/>
                  </a:cubicBezTo>
                  <a:cubicBezTo>
                    <a:pt x="23" y="42"/>
                    <a:pt x="22" y="42"/>
                    <a:pt x="22" y="42"/>
                  </a:cubicBezTo>
                  <a:cubicBezTo>
                    <a:pt x="23" y="42"/>
                    <a:pt x="23" y="42"/>
                    <a:pt x="23" y="43"/>
                  </a:cubicBezTo>
                  <a:cubicBezTo>
                    <a:pt x="23" y="43"/>
                    <a:pt x="24" y="44"/>
                    <a:pt x="24" y="44"/>
                  </a:cubicBezTo>
                  <a:cubicBezTo>
                    <a:pt x="24" y="44"/>
                    <a:pt x="25" y="44"/>
                    <a:pt x="24" y="44"/>
                  </a:cubicBezTo>
                  <a:cubicBezTo>
                    <a:pt x="24" y="44"/>
                    <a:pt x="23" y="44"/>
                    <a:pt x="23" y="44"/>
                  </a:cubicBezTo>
                  <a:cubicBezTo>
                    <a:pt x="23" y="45"/>
                    <a:pt x="24" y="44"/>
                    <a:pt x="24" y="45"/>
                  </a:cubicBezTo>
                  <a:cubicBezTo>
                    <a:pt x="24" y="45"/>
                    <a:pt x="24" y="45"/>
                    <a:pt x="24" y="46"/>
                  </a:cubicBezTo>
                  <a:cubicBezTo>
                    <a:pt x="23" y="46"/>
                    <a:pt x="22" y="44"/>
                    <a:pt x="22" y="45"/>
                  </a:cubicBezTo>
                  <a:cubicBezTo>
                    <a:pt x="21" y="46"/>
                    <a:pt x="21" y="44"/>
                    <a:pt x="22" y="44"/>
                  </a:cubicBezTo>
                  <a:cubicBezTo>
                    <a:pt x="22" y="44"/>
                    <a:pt x="22" y="45"/>
                    <a:pt x="22" y="44"/>
                  </a:cubicBezTo>
                  <a:cubicBezTo>
                    <a:pt x="22" y="44"/>
                    <a:pt x="22" y="43"/>
                    <a:pt x="22" y="43"/>
                  </a:cubicBezTo>
                  <a:cubicBezTo>
                    <a:pt x="22" y="43"/>
                    <a:pt x="22" y="43"/>
                    <a:pt x="22" y="43"/>
                  </a:cubicBezTo>
                  <a:cubicBezTo>
                    <a:pt x="23" y="44"/>
                    <a:pt x="23" y="43"/>
                    <a:pt x="22" y="43"/>
                  </a:cubicBezTo>
                  <a:cubicBezTo>
                    <a:pt x="22" y="42"/>
                    <a:pt x="22" y="43"/>
                    <a:pt x="22" y="43"/>
                  </a:cubicBezTo>
                  <a:cubicBezTo>
                    <a:pt x="22" y="42"/>
                    <a:pt x="21" y="42"/>
                    <a:pt x="21" y="42"/>
                  </a:cubicBezTo>
                  <a:cubicBezTo>
                    <a:pt x="21" y="43"/>
                    <a:pt x="21" y="43"/>
                    <a:pt x="20" y="43"/>
                  </a:cubicBezTo>
                  <a:cubicBezTo>
                    <a:pt x="20" y="44"/>
                    <a:pt x="20" y="44"/>
                    <a:pt x="20" y="44"/>
                  </a:cubicBezTo>
                  <a:cubicBezTo>
                    <a:pt x="20" y="45"/>
                    <a:pt x="20" y="45"/>
                    <a:pt x="20" y="45"/>
                  </a:cubicBezTo>
                  <a:cubicBezTo>
                    <a:pt x="20" y="45"/>
                    <a:pt x="20" y="46"/>
                    <a:pt x="20" y="46"/>
                  </a:cubicBezTo>
                  <a:cubicBezTo>
                    <a:pt x="20" y="46"/>
                    <a:pt x="19" y="46"/>
                    <a:pt x="20" y="46"/>
                  </a:cubicBezTo>
                  <a:cubicBezTo>
                    <a:pt x="19" y="46"/>
                    <a:pt x="19" y="45"/>
                    <a:pt x="18" y="45"/>
                  </a:cubicBezTo>
                  <a:cubicBezTo>
                    <a:pt x="18" y="44"/>
                    <a:pt x="18" y="44"/>
                    <a:pt x="18" y="44"/>
                  </a:cubicBezTo>
                  <a:cubicBezTo>
                    <a:pt x="18" y="45"/>
                    <a:pt x="18" y="45"/>
                    <a:pt x="18" y="45"/>
                  </a:cubicBezTo>
                  <a:cubicBezTo>
                    <a:pt x="18" y="45"/>
                    <a:pt x="18" y="46"/>
                    <a:pt x="18" y="46"/>
                  </a:cubicBezTo>
                  <a:cubicBezTo>
                    <a:pt x="17" y="46"/>
                    <a:pt x="18" y="49"/>
                    <a:pt x="16" y="47"/>
                  </a:cubicBezTo>
                  <a:cubicBezTo>
                    <a:pt x="16" y="47"/>
                    <a:pt x="16" y="47"/>
                    <a:pt x="16" y="46"/>
                  </a:cubicBezTo>
                  <a:cubicBezTo>
                    <a:pt x="16" y="46"/>
                    <a:pt x="16" y="46"/>
                    <a:pt x="16" y="46"/>
                  </a:cubicBezTo>
                  <a:cubicBezTo>
                    <a:pt x="16" y="46"/>
                    <a:pt x="16" y="46"/>
                    <a:pt x="16" y="46"/>
                  </a:cubicBezTo>
                  <a:cubicBezTo>
                    <a:pt x="16" y="46"/>
                    <a:pt x="15" y="45"/>
                    <a:pt x="16" y="45"/>
                  </a:cubicBezTo>
                  <a:cubicBezTo>
                    <a:pt x="16" y="45"/>
                    <a:pt x="16" y="45"/>
                    <a:pt x="15" y="44"/>
                  </a:cubicBezTo>
                  <a:cubicBezTo>
                    <a:pt x="15" y="44"/>
                    <a:pt x="15" y="45"/>
                    <a:pt x="15" y="45"/>
                  </a:cubicBezTo>
                  <a:cubicBezTo>
                    <a:pt x="15" y="45"/>
                    <a:pt x="13" y="44"/>
                    <a:pt x="14" y="44"/>
                  </a:cubicBezTo>
                  <a:cubicBezTo>
                    <a:pt x="13" y="44"/>
                    <a:pt x="13" y="44"/>
                    <a:pt x="13" y="43"/>
                  </a:cubicBezTo>
                  <a:cubicBezTo>
                    <a:pt x="13" y="43"/>
                    <a:pt x="13" y="42"/>
                    <a:pt x="13" y="43"/>
                  </a:cubicBezTo>
                  <a:cubicBezTo>
                    <a:pt x="13" y="43"/>
                    <a:pt x="15" y="45"/>
                    <a:pt x="15" y="44"/>
                  </a:cubicBezTo>
                  <a:cubicBezTo>
                    <a:pt x="15" y="44"/>
                    <a:pt x="14" y="43"/>
                    <a:pt x="14" y="43"/>
                  </a:cubicBezTo>
                  <a:cubicBezTo>
                    <a:pt x="14" y="43"/>
                    <a:pt x="16" y="44"/>
                    <a:pt x="16" y="44"/>
                  </a:cubicBezTo>
                  <a:cubicBezTo>
                    <a:pt x="16" y="44"/>
                    <a:pt x="16" y="44"/>
                    <a:pt x="16" y="44"/>
                  </a:cubicBezTo>
                  <a:cubicBezTo>
                    <a:pt x="16" y="44"/>
                    <a:pt x="15" y="43"/>
                    <a:pt x="15" y="43"/>
                  </a:cubicBezTo>
                  <a:cubicBezTo>
                    <a:pt x="15" y="43"/>
                    <a:pt x="14" y="42"/>
                    <a:pt x="14" y="42"/>
                  </a:cubicBezTo>
                  <a:cubicBezTo>
                    <a:pt x="14" y="42"/>
                    <a:pt x="15" y="42"/>
                    <a:pt x="15" y="42"/>
                  </a:cubicBezTo>
                  <a:cubicBezTo>
                    <a:pt x="14" y="42"/>
                    <a:pt x="16" y="42"/>
                    <a:pt x="16" y="42"/>
                  </a:cubicBezTo>
                  <a:cubicBezTo>
                    <a:pt x="16" y="42"/>
                    <a:pt x="16" y="42"/>
                    <a:pt x="15" y="42"/>
                  </a:cubicBezTo>
                  <a:cubicBezTo>
                    <a:pt x="15" y="42"/>
                    <a:pt x="15" y="41"/>
                    <a:pt x="15" y="41"/>
                  </a:cubicBezTo>
                  <a:cubicBezTo>
                    <a:pt x="15" y="41"/>
                    <a:pt x="15" y="42"/>
                    <a:pt x="15" y="42"/>
                  </a:cubicBezTo>
                  <a:cubicBezTo>
                    <a:pt x="14" y="42"/>
                    <a:pt x="14" y="42"/>
                    <a:pt x="14" y="42"/>
                  </a:cubicBezTo>
                  <a:cubicBezTo>
                    <a:pt x="14" y="42"/>
                    <a:pt x="13" y="42"/>
                    <a:pt x="13" y="42"/>
                  </a:cubicBezTo>
                  <a:cubicBezTo>
                    <a:pt x="14" y="41"/>
                    <a:pt x="13" y="41"/>
                    <a:pt x="13" y="41"/>
                  </a:cubicBezTo>
                  <a:cubicBezTo>
                    <a:pt x="13" y="40"/>
                    <a:pt x="13" y="40"/>
                    <a:pt x="13" y="40"/>
                  </a:cubicBezTo>
                  <a:cubicBezTo>
                    <a:pt x="12" y="40"/>
                    <a:pt x="13" y="40"/>
                    <a:pt x="13" y="40"/>
                  </a:cubicBezTo>
                  <a:cubicBezTo>
                    <a:pt x="12" y="41"/>
                    <a:pt x="12" y="40"/>
                    <a:pt x="12" y="40"/>
                  </a:cubicBezTo>
                  <a:cubicBezTo>
                    <a:pt x="13" y="40"/>
                    <a:pt x="12" y="39"/>
                    <a:pt x="11" y="39"/>
                  </a:cubicBezTo>
                  <a:cubicBezTo>
                    <a:pt x="12" y="39"/>
                    <a:pt x="12" y="39"/>
                    <a:pt x="12" y="39"/>
                  </a:cubicBezTo>
                  <a:cubicBezTo>
                    <a:pt x="11" y="39"/>
                    <a:pt x="11" y="38"/>
                    <a:pt x="11" y="38"/>
                  </a:cubicBezTo>
                  <a:cubicBezTo>
                    <a:pt x="11" y="38"/>
                    <a:pt x="12" y="39"/>
                    <a:pt x="12" y="38"/>
                  </a:cubicBezTo>
                  <a:cubicBezTo>
                    <a:pt x="12" y="39"/>
                    <a:pt x="12" y="39"/>
                    <a:pt x="13" y="39"/>
                  </a:cubicBezTo>
                  <a:cubicBezTo>
                    <a:pt x="13" y="39"/>
                    <a:pt x="12" y="38"/>
                    <a:pt x="12" y="38"/>
                  </a:cubicBezTo>
                  <a:cubicBezTo>
                    <a:pt x="12" y="38"/>
                    <a:pt x="12" y="37"/>
                    <a:pt x="11" y="37"/>
                  </a:cubicBezTo>
                  <a:cubicBezTo>
                    <a:pt x="11" y="37"/>
                    <a:pt x="11" y="37"/>
                    <a:pt x="11" y="36"/>
                  </a:cubicBezTo>
                  <a:cubicBezTo>
                    <a:pt x="11" y="36"/>
                    <a:pt x="11" y="35"/>
                    <a:pt x="12" y="36"/>
                  </a:cubicBezTo>
                  <a:cubicBezTo>
                    <a:pt x="11" y="35"/>
                    <a:pt x="11" y="35"/>
                    <a:pt x="11" y="34"/>
                  </a:cubicBezTo>
                  <a:cubicBezTo>
                    <a:pt x="11" y="34"/>
                    <a:pt x="12" y="33"/>
                    <a:pt x="13" y="34"/>
                  </a:cubicBezTo>
                  <a:cubicBezTo>
                    <a:pt x="13" y="33"/>
                    <a:pt x="11" y="34"/>
                    <a:pt x="11" y="33"/>
                  </a:cubicBezTo>
                  <a:cubicBezTo>
                    <a:pt x="10" y="33"/>
                    <a:pt x="12" y="31"/>
                    <a:pt x="12" y="32"/>
                  </a:cubicBezTo>
                  <a:cubicBezTo>
                    <a:pt x="12" y="31"/>
                    <a:pt x="13" y="31"/>
                    <a:pt x="13" y="31"/>
                  </a:cubicBezTo>
                  <a:cubicBezTo>
                    <a:pt x="13" y="31"/>
                    <a:pt x="12" y="31"/>
                    <a:pt x="12" y="30"/>
                  </a:cubicBezTo>
                  <a:cubicBezTo>
                    <a:pt x="12" y="30"/>
                    <a:pt x="13" y="30"/>
                    <a:pt x="13" y="30"/>
                  </a:cubicBezTo>
                  <a:cubicBezTo>
                    <a:pt x="13" y="30"/>
                    <a:pt x="10" y="30"/>
                    <a:pt x="11" y="29"/>
                  </a:cubicBezTo>
                  <a:cubicBezTo>
                    <a:pt x="11" y="29"/>
                    <a:pt x="13" y="29"/>
                    <a:pt x="12" y="28"/>
                  </a:cubicBezTo>
                  <a:cubicBezTo>
                    <a:pt x="12" y="28"/>
                    <a:pt x="11" y="29"/>
                    <a:pt x="11" y="28"/>
                  </a:cubicBezTo>
                  <a:cubicBezTo>
                    <a:pt x="10" y="28"/>
                    <a:pt x="9" y="27"/>
                    <a:pt x="9" y="27"/>
                  </a:cubicBezTo>
                  <a:cubicBezTo>
                    <a:pt x="9" y="27"/>
                    <a:pt x="9" y="27"/>
                    <a:pt x="9" y="27"/>
                  </a:cubicBezTo>
                  <a:cubicBezTo>
                    <a:pt x="9" y="26"/>
                    <a:pt x="9" y="27"/>
                    <a:pt x="9" y="26"/>
                  </a:cubicBezTo>
                  <a:cubicBezTo>
                    <a:pt x="8" y="26"/>
                    <a:pt x="9" y="26"/>
                    <a:pt x="9" y="26"/>
                  </a:cubicBezTo>
                  <a:cubicBezTo>
                    <a:pt x="8" y="25"/>
                    <a:pt x="8" y="25"/>
                    <a:pt x="8" y="25"/>
                  </a:cubicBezTo>
                  <a:cubicBezTo>
                    <a:pt x="9" y="25"/>
                    <a:pt x="8" y="24"/>
                    <a:pt x="8" y="24"/>
                  </a:cubicBezTo>
                  <a:cubicBezTo>
                    <a:pt x="7" y="24"/>
                    <a:pt x="8" y="24"/>
                    <a:pt x="8" y="24"/>
                  </a:cubicBezTo>
                  <a:cubicBezTo>
                    <a:pt x="9" y="23"/>
                    <a:pt x="7" y="24"/>
                    <a:pt x="7" y="24"/>
                  </a:cubicBezTo>
                  <a:cubicBezTo>
                    <a:pt x="7" y="24"/>
                    <a:pt x="7" y="23"/>
                    <a:pt x="7" y="23"/>
                  </a:cubicBezTo>
                  <a:cubicBezTo>
                    <a:pt x="7" y="23"/>
                    <a:pt x="6" y="23"/>
                    <a:pt x="6" y="22"/>
                  </a:cubicBezTo>
                  <a:cubicBezTo>
                    <a:pt x="7" y="22"/>
                    <a:pt x="6" y="21"/>
                    <a:pt x="6" y="21"/>
                  </a:cubicBezTo>
                  <a:cubicBezTo>
                    <a:pt x="6" y="21"/>
                    <a:pt x="6" y="20"/>
                    <a:pt x="6" y="21"/>
                  </a:cubicBezTo>
                  <a:cubicBezTo>
                    <a:pt x="5" y="21"/>
                    <a:pt x="5" y="21"/>
                    <a:pt x="5" y="21"/>
                  </a:cubicBezTo>
                  <a:cubicBezTo>
                    <a:pt x="5" y="22"/>
                    <a:pt x="5" y="20"/>
                    <a:pt x="4" y="21"/>
                  </a:cubicBezTo>
                  <a:cubicBezTo>
                    <a:pt x="4" y="21"/>
                    <a:pt x="5" y="22"/>
                    <a:pt x="5" y="22"/>
                  </a:cubicBezTo>
                  <a:cubicBezTo>
                    <a:pt x="5" y="23"/>
                    <a:pt x="4" y="21"/>
                    <a:pt x="4" y="21"/>
                  </a:cubicBezTo>
                  <a:cubicBezTo>
                    <a:pt x="3" y="22"/>
                    <a:pt x="3" y="21"/>
                    <a:pt x="3" y="21"/>
                  </a:cubicBezTo>
                  <a:cubicBezTo>
                    <a:pt x="3" y="21"/>
                    <a:pt x="3" y="20"/>
                    <a:pt x="3" y="20"/>
                  </a:cubicBezTo>
                  <a:cubicBezTo>
                    <a:pt x="3" y="20"/>
                    <a:pt x="3" y="21"/>
                    <a:pt x="3" y="21"/>
                  </a:cubicBezTo>
                  <a:cubicBezTo>
                    <a:pt x="2" y="21"/>
                    <a:pt x="2" y="20"/>
                    <a:pt x="2" y="19"/>
                  </a:cubicBezTo>
                  <a:cubicBezTo>
                    <a:pt x="3" y="20"/>
                    <a:pt x="3" y="20"/>
                    <a:pt x="3" y="20"/>
                  </a:cubicBezTo>
                  <a:cubicBezTo>
                    <a:pt x="3" y="20"/>
                    <a:pt x="3" y="20"/>
                    <a:pt x="3" y="20"/>
                  </a:cubicBezTo>
                  <a:cubicBezTo>
                    <a:pt x="2" y="20"/>
                    <a:pt x="3" y="19"/>
                    <a:pt x="3" y="19"/>
                  </a:cubicBezTo>
                  <a:cubicBezTo>
                    <a:pt x="3" y="20"/>
                    <a:pt x="3" y="18"/>
                    <a:pt x="3" y="18"/>
                  </a:cubicBezTo>
                  <a:cubicBezTo>
                    <a:pt x="3" y="18"/>
                    <a:pt x="3" y="19"/>
                    <a:pt x="4" y="19"/>
                  </a:cubicBezTo>
                  <a:cubicBezTo>
                    <a:pt x="4" y="20"/>
                    <a:pt x="4" y="20"/>
                    <a:pt x="4" y="20"/>
                  </a:cubicBezTo>
                  <a:cubicBezTo>
                    <a:pt x="4" y="20"/>
                    <a:pt x="4" y="19"/>
                    <a:pt x="4" y="19"/>
                  </a:cubicBezTo>
                  <a:cubicBezTo>
                    <a:pt x="4" y="19"/>
                    <a:pt x="5" y="19"/>
                    <a:pt x="4" y="19"/>
                  </a:cubicBezTo>
                  <a:cubicBezTo>
                    <a:pt x="5" y="19"/>
                    <a:pt x="4" y="18"/>
                    <a:pt x="3" y="18"/>
                  </a:cubicBezTo>
                  <a:cubicBezTo>
                    <a:pt x="4" y="18"/>
                    <a:pt x="3" y="18"/>
                    <a:pt x="3" y="18"/>
                  </a:cubicBezTo>
                  <a:cubicBezTo>
                    <a:pt x="4" y="18"/>
                    <a:pt x="4" y="18"/>
                    <a:pt x="4" y="18"/>
                  </a:cubicBezTo>
                  <a:cubicBezTo>
                    <a:pt x="4" y="18"/>
                    <a:pt x="4" y="18"/>
                    <a:pt x="5" y="18"/>
                  </a:cubicBezTo>
                  <a:cubicBezTo>
                    <a:pt x="5" y="18"/>
                    <a:pt x="5" y="19"/>
                    <a:pt x="5" y="19"/>
                  </a:cubicBezTo>
                  <a:cubicBezTo>
                    <a:pt x="5" y="19"/>
                    <a:pt x="5" y="19"/>
                    <a:pt x="5" y="19"/>
                  </a:cubicBezTo>
                  <a:cubicBezTo>
                    <a:pt x="5" y="19"/>
                    <a:pt x="5" y="19"/>
                    <a:pt x="5" y="19"/>
                  </a:cubicBezTo>
                  <a:cubicBezTo>
                    <a:pt x="5" y="18"/>
                    <a:pt x="6" y="19"/>
                    <a:pt x="6" y="19"/>
                  </a:cubicBezTo>
                  <a:cubicBezTo>
                    <a:pt x="6" y="18"/>
                    <a:pt x="5" y="18"/>
                    <a:pt x="5" y="18"/>
                  </a:cubicBezTo>
                  <a:cubicBezTo>
                    <a:pt x="5" y="18"/>
                    <a:pt x="5" y="18"/>
                    <a:pt x="5" y="18"/>
                  </a:cubicBezTo>
                  <a:cubicBezTo>
                    <a:pt x="5" y="18"/>
                    <a:pt x="5" y="17"/>
                    <a:pt x="4" y="17"/>
                  </a:cubicBezTo>
                  <a:cubicBezTo>
                    <a:pt x="5" y="17"/>
                    <a:pt x="6" y="18"/>
                    <a:pt x="6" y="19"/>
                  </a:cubicBezTo>
                  <a:cubicBezTo>
                    <a:pt x="6" y="18"/>
                    <a:pt x="6" y="18"/>
                    <a:pt x="6" y="18"/>
                  </a:cubicBezTo>
                  <a:cubicBezTo>
                    <a:pt x="7" y="18"/>
                    <a:pt x="7" y="18"/>
                    <a:pt x="7" y="18"/>
                  </a:cubicBezTo>
                  <a:cubicBezTo>
                    <a:pt x="7" y="18"/>
                    <a:pt x="8" y="19"/>
                    <a:pt x="8" y="19"/>
                  </a:cubicBezTo>
                  <a:cubicBezTo>
                    <a:pt x="8" y="18"/>
                    <a:pt x="9" y="20"/>
                    <a:pt x="9" y="20"/>
                  </a:cubicBezTo>
                  <a:cubicBezTo>
                    <a:pt x="9" y="20"/>
                    <a:pt x="8" y="19"/>
                    <a:pt x="9" y="20"/>
                  </a:cubicBezTo>
                  <a:cubicBezTo>
                    <a:pt x="8" y="19"/>
                    <a:pt x="10" y="19"/>
                    <a:pt x="9" y="18"/>
                  </a:cubicBezTo>
                  <a:cubicBezTo>
                    <a:pt x="10" y="18"/>
                    <a:pt x="10" y="18"/>
                    <a:pt x="10" y="18"/>
                  </a:cubicBezTo>
                  <a:cubicBezTo>
                    <a:pt x="9" y="17"/>
                    <a:pt x="9" y="19"/>
                    <a:pt x="9" y="19"/>
                  </a:cubicBezTo>
                  <a:cubicBezTo>
                    <a:pt x="8" y="19"/>
                    <a:pt x="7" y="18"/>
                    <a:pt x="8" y="17"/>
                  </a:cubicBezTo>
                  <a:cubicBezTo>
                    <a:pt x="8" y="17"/>
                    <a:pt x="8" y="17"/>
                    <a:pt x="8" y="17"/>
                  </a:cubicBezTo>
                  <a:cubicBezTo>
                    <a:pt x="8" y="17"/>
                    <a:pt x="8" y="17"/>
                    <a:pt x="8" y="17"/>
                  </a:cubicBezTo>
                  <a:cubicBezTo>
                    <a:pt x="7" y="17"/>
                    <a:pt x="7" y="17"/>
                    <a:pt x="7" y="16"/>
                  </a:cubicBezTo>
                  <a:cubicBezTo>
                    <a:pt x="7" y="16"/>
                    <a:pt x="8" y="16"/>
                    <a:pt x="7" y="16"/>
                  </a:cubicBezTo>
                  <a:cubicBezTo>
                    <a:pt x="7" y="16"/>
                    <a:pt x="6" y="16"/>
                    <a:pt x="6" y="16"/>
                  </a:cubicBezTo>
                  <a:cubicBezTo>
                    <a:pt x="6" y="16"/>
                    <a:pt x="6" y="16"/>
                    <a:pt x="6" y="16"/>
                  </a:cubicBezTo>
                  <a:cubicBezTo>
                    <a:pt x="6" y="16"/>
                    <a:pt x="6" y="16"/>
                    <a:pt x="6" y="16"/>
                  </a:cubicBezTo>
                  <a:cubicBezTo>
                    <a:pt x="6" y="16"/>
                    <a:pt x="5" y="16"/>
                    <a:pt x="6" y="16"/>
                  </a:cubicBezTo>
                  <a:cubicBezTo>
                    <a:pt x="6" y="15"/>
                    <a:pt x="5" y="15"/>
                    <a:pt x="5" y="15"/>
                  </a:cubicBezTo>
                  <a:cubicBezTo>
                    <a:pt x="5" y="15"/>
                    <a:pt x="6" y="15"/>
                    <a:pt x="6" y="15"/>
                  </a:cubicBezTo>
                  <a:cubicBezTo>
                    <a:pt x="6" y="15"/>
                    <a:pt x="6" y="14"/>
                    <a:pt x="7" y="15"/>
                  </a:cubicBezTo>
                  <a:cubicBezTo>
                    <a:pt x="6" y="14"/>
                    <a:pt x="5" y="15"/>
                    <a:pt x="5" y="14"/>
                  </a:cubicBezTo>
                  <a:cubicBezTo>
                    <a:pt x="5" y="14"/>
                    <a:pt x="5" y="14"/>
                    <a:pt x="5" y="14"/>
                  </a:cubicBezTo>
                  <a:cubicBezTo>
                    <a:pt x="5" y="13"/>
                    <a:pt x="4" y="13"/>
                    <a:pt x="4" y="13"/>
                  </a:cubicBezTo>
                  <a:cubicBezTo>
                    <a:pt x="4" y="13"/>
                    <a:pt x="3" y="12"/>
                    <a:pt x="4" y="12"/>
                  </a:cubicBezTo>
                  <a:cubicBezTo>
                    <a:pt x="4" y="12"/>
                    <a:pt x="4" y="12"/>
                    <a:pt x="3" y="12"/>
                  </a:cubicBezTo>
                  <a:cubicBezTo>
                    <a:pt x="3" y="11"/>
                    <a:pt x="3" y="11"/>
                    <a:pt x="2" y="11"/>
                  </a:cubicBezTo>
                  <a:cubicBezTo>
                    <a:pt x="2" y="11"/>
                    <a:pt x="1" y="10"/>
                    <a:pt x="1" y="9"/>
                  </a:cubicBezTo>
                  <a:cubicBezTo>
                    <a:pt x="2" y="9"/>
                    <a:pt x="3" y="9"/>
                    <a:pt x="3" y="10"/>
                  </a:cubicBezTo>
                  <a:cubicBezTo>
                    <a:pt x="3" y="10"/>
                    <a:pt x="3" y="11"/>
                    <a:pt x="4" y="11"/>
                  </a:cubicBezTo>
                  <a:cubicBezTo>
                    <a:pt x="4" y="11"/>
                    <a:pt x="3" y="9"/>
                    <a:pt x="3" y="9"/>
                  </a:cubicBezTo>
                  <a:cubicBezTo>
                    <a:pt x="2" y="8"/>
                    <a:pt x="2" y="8"/>
                    <a:pt x="2" y="7"/>
                  </a:cubicBezTo>
                  <a:cubicBezTo>
                    <a:pt x="3" y="7"/>
                    <a:pt x="3" y="6"/>
                    <a:pt x="3" y="6"/>
                  </a:cubicBezTo>
                  <a:cubicBezTo>
                    <a:pt x="3" y="5"/>
                    <a:pt x="3" y="5"/>
                    <a:pt x="3" y="4"/>
                  </a:cubicBezTo>
                  <a:cubicBezTo>
                    <a:pt x="3" y="3"/>
                    <a:pt x="5" y="3"/>
                    <a:pt x="6" y="3"/>
                  </a:cubicBezTo>
                  <a:cubicBezTo>
                    <a:pt x="6" y="3"/>
                    <a:pt x="7" y="3"/>
                    <a:pt x="7" y="3"/>
                  </a:cubicBezTo>
                  <a:cubicBezTo>
                    <a:pt x="8" y="3"/>
                    <a:pt x="8" y="3"/>
                    <a:pt x="9" y="3"/>
                  </a:cubicBezTo>
                  <a:cubicBezTo>
                    <a:pt x="9" y="3"/>
                    <a:pt x="9" y="3"/>
                    <a:pt x="10" y="3"/>
                  </a:cubicBezTo>
                  <a:cubicBezTo>
                    <a:pt x="10" y="3"/>
                    <a:pt x="10" y="3"/>
                    <a:pt x="11" y="3"/>
                  </a:cubicBezTo>
                  <a:cubicBezTo>
                    <a:pt x="12" y="3"/>
                    <a:pt x="13" y="4"/>
                    <a:pt x="14" y="3"/>
                  </a:cubicBezTo>
                  <a:cubicBezTo>
                    <a:pt x="14" y="2"/>
                    <a:pt x="14" y="2"/>
                    <a:pt x="14" y="1"/>
                  </a:cubicBezTo>
                  <a:cubicBezTo>
                    <a:pt x="13" y="1"/>
                    <a:pt x="13" y="0"/>
                    <a:pt x="14" y="0"/>
                  </a:cubicBezTo>
                  <a:cubicBezTo>
                    <a:pt x="15" y="1"/>
                    <a:pt x="15" y="2"/>
                    <a:pt x="16" y="3"/>
                  </a:cubicBezTo>
                  <a:cubicBezTo>
                    <a:pt x="17" y="4"/>
                    <a:pt x="18" y="4"/>
                    <a:pt x="19" y="5"/>
                  </a:cubicBezTo>
                  <a:cubicBezTo>
                    <a:pt x="20" y="7"/>
                    <a:pt x="22" y="8"/>
                    <a:pt x="24" y="10"/>
                  </a:cubicBezTo>
                  <a:cubicBezTo>
                    <a:pt x="26" y="11"/>
                    <a:pt x="28" y="13"/>
                    <a:pt x="29" y="15"/>
                  </a:cubicBezTo>
                  <a:cubicBezTo>
                    <a:pt x="30" y="15"/>
                    <a:pt x="30" y="16"/>
                    <a:pt x="31" y="17"/>
                  </a:cubicBezTo>
                  <a:cubicBezTo>
                    <a:pt x="31" y="18"/>
                    <a:pt x="32" y="19"/>
                    <a:pt x="32" y="20"/>
                  </a:cubicBezTo>
                  <a:cubicBezTo>
                    <a:pt x="33" y="20"/>
                    <a:pt x="33" y="21"/>
                    <a:pt x="33" y="21"/>
                  </a:cubicBezTo>
                  <a:cubicBezTo>
                    <a:pt x="33" y="22"/>
                    <a:pt x="33" y="22"/>
                    <a:pt x="33" y="22"/>
                  </a:cubicBezTo>
                  <a:cubicBezTo>
                    <a:pt x="34" y="23"/>
                    <a:pt x="34" y="24"/>
                    <a:pt x="34" y="25"/>
                  </a:cubicBezTo>
                  <a:cubicBezTo>
                    <a:pt x="34" y="26"/>
                    <a:pt x="35" y="27"/>
                    <a:pt x="35" y="27"/>
                  </a:cubicBezTo>
                  <a:cubicBezTo>
                    <a:pt x="35" y="28"/>
                    <a:pt x="36" y="28"/>
                    <a:pt x="35" y="28"/>
                  </a:cubicBezTo>
                  <a:cubicBezTo>
                    <a:pt x="35" y="28"/>
                    <a:pt x="36" y="29"/>
                    <a:pt x="36" y="29"/>
                  </a:cubicBezTo>
                  <a:cubicBezTo>
                    <a:pt x="36" y="28"/>
                    <a:pt x="37" y="27"/>
                    <a:pt x="37" y="28"/>
                  </a:cubicBezTo>
                  <a:cubicBezTo>
                    <a:pt x="37" y="29"/>
                    <a:pt x="38" y="30"/>
                    <a:pt x="38" y="31"/>
                  </a:cubicBezTo>
                  <a:cubicBezTo>
                    <a:pt x="38" y="32"/>
                    <a:pt x="38" y="33"/>
                    <a:pt x="38" y="33"/>
                  </a:cubicBezTo>
                  <a:close/>
                  <a:moveTo>
                    <a:pt x="35" y="42"/>
                  </a:moveTo>
                  <a:cubicBezTo>
                    <a:pt x="35" y="41"/>
                    <a:pt x="35" y="41"/>
                    <a:pt x="34" y="40"/>
                  </a:cubicBezTo>
                  <a:cubicBezTo>
                    <a:pt x="34" y="40"/>
                    <a:pt x="34" y="39"/>
                    <a:pt x="34" y="39"/>
                  </a:cubicBezTo>
                  <a:cubicBezTo>
                    <a:pt x="33" y="40"/>
                    <a:pt x="34" y="40"/>
                    <a:pt x="33" y="40"/>
                  </a:cubicBezTo>
                  <a:cubicBezTo>
                    <a:pt x="33" y="40"/>
                    <a:pt x="34" y="41"/>
                    <a:pt x="34" y="41"/>
                  </a:cubicBezTo>
                  <a:cubicBezTo>
                    <a:pt x="33" y="41"/>
                    <a:pt x="32" y="40"/>
                    <a:pt x="33" y="41"/>
                  </a:cubicBezTo>
                  <a:cubicBezTo>
                    <a:pt x="33" y="42"/>
                    <a:pt x="34" y="41"/>
                    <a:pt x="34" y="42"/>
                  </a:cubicBezTo>
                  <a:cubicBezTo>
                    <a:pt x="33" y="42"/>
                    <a:pt x="34" y="43"/>
                    <a:pt x="35" y="43"/>
                  </a:cubicBezTo>
                  <a:cubicBezTo>
                    <a:pt x="35" y="43"/>
                    <a:pt x="34" y="41"/>
                    <a:pt x="35" y="42"/>
                  </a:cubicBezTo>
                  <a:close/>
                  <a:moveTo>
                    <a:pt x="0" y="9"/>
                  </a:moveTo>
                  <a:cubicBezTo>
                    <a:pt x="0" y="8"/>
                    <a:pt x="0" y="10"/>
                    <a:pt x="0" y="10"/>
                  </a:cubicBezTo>
                  <a:cubicBezTo>
                    <a:pt x="0" y="10"/>
                    <a:pt x="1" y="10"/>
                    <a:pt x="1" y="11"/>
                  </a:cubicBezTo>
                  <a:cubicBezTo>
                    <a:pt x="1" y="11"/>
                    <a:pt x="1" y="11"/>
                    <a:pt x="1" y="11"/>
                  </a:cubicBezTo>
                  <a:cubicBezTo>
                    <a:pt x="1" y="11"/>
                    <a:pt x="1" y="11"/>
                    <a:pt x="1" y="11"/>
                  </a:cubicBezTo>
                  <a:cubicBezTo>
                    <a:pt x="2" y="11"/>
                    <a:pt x="2" y="11"/>
                    <a:pt x="2" y="11"/>
                  </a:cubicBezTo>
                  <a:cubicBezTo>
                    <a:pt x="2" y="10"/>
                    <a:pt x="1" y="9"/>
                    <a:pt x="0" y="9"/>
                  </a:cubicBezTo>
                  <a:close/>
                  <a:moveTo>
                    <a:pt x="52" y="15"/>
                  </a:moveTo>
                  <a:cubicBezTo>
                    <a:pt x="52" y="15"/>
                    <a:pt x="52" y="15"/>
                    <a:pt x="52" y="15"/>
                  </a:cubicBezTo>
                  <a:cubicBezTo>
                    <a:pt x="52" y="15"/>
                    <a:pt x="52" y="15"/>
                    <a:pt x="52" y="15"/>
                  </a:cubicBezTo>
                  <a:close/>
                  <a:moveTo>
                    <a:pt x="42" y="13"/>
                  </a:moveTo>
                  <a:cubicBezTo>
                    <a:pt x="42" y="13"/>
                    <a:pt x="43" y="13"/>
                    <a:pt x="42" y="12"/>
                  </a:cubicBezTo>
                  <a:cubicBezTo>
                    <a:pt x="42" y="11"/>
                    <a:pt x="41" y="12"/>
                    <a:pt x="42" y="13"/>
                  </a:cubicBezTo>
                  <a:close/>
                  <a:moveTo>
                    <a:pt x="13" y="44"/>
                  </a:moveTo>
                  <a:cubicBezTo>
                    <a:pt x="14" y="45"/>
                    <a:pt x="12" y="46"/>
                    <a:pt x="13" y="46"/>
                  </a:cubicBezTo>
                  <a:cubicBezTo>
                    <a:pt x="13" y="46"/>
                    <a:pt x="13" y="47"/>
                    <a:pt x="13" y="47"/>
                  </a:cubicBezTo>
                  <a:cubicBezTo>
                    <a:pt x="14" y="47"/>
                    <a:pt x="14" y="46"/>
                    <a:pt x="14" y="46"/>
                  </a:cubicBezTo>
                  <a:cubicBezTo>
                    <a:pt x="15" y="46"/>
                    <a:pt x="15" y="45"/>
                    <a:pt x="15" y="45"/>
                  </a:cubicBezTo>
                  <a:cubicBezTo>
                    <a:pt x="14" y="45"/>
                    <a:pt x="14" y="44"/>
                    <a:pt x="13" y="44"/>
                  </a:cubicBezTo>
                  <a:close/>
                  <a:moveTo>
                    <a:pt x="28" y="42"/>
                  </a:moveTo>
                  <a:cubicBezTo>
                    <a:pt x="28" y="42"/>
                    <a:pt x="27" y="41"/>
                    <a:pt x="27" y="41"/>
                  </a:cubicBezTo>
                  <a:cubicBezTo>
                    <a:pt x="27" y="40"/>
                    <a:pt x="27" y="40"/>
                    <a:pt x="26" y="41"/>
                  </a:cubicBezTo>
                  <a:cubicBezTo>
                    <a:pt x="26" y="41"/>
                    <a:pt x="27" y="42"/>
                    <a:pt x="27" y="42"/>
                  </a:cubicBezTo>
                  <a:cubicBezTo>
                    <a:pt x="27" y="42"/>
                    <a:pt x="27" y="43"/>
                    <a:pt x="28" y="43"/>
                  </a:cubicBezTo>
                  <a:cubicBezTo>
                    <a:pt x="28" y="43"/>
                    <a:pt x="28" y="42"/>
                    <a:pt x="28" y="42"/>
                  </a:cubicBezTo>
                  <a:cubicBezTo>
                    <a:pt x="28" y="42"/>
                    <a:pt x="29" y="43"/>
                    <a:pt x="29" y="43"/>
                  </a:cubicBezTo>
                  <a:cubicBezTo>
                    <a:pt x="30" y="43"/>
                    <a:pt x="29" y="42"/>
                    <a:pt x="28" y="42"/>
                  </a:cubicBezTo>
                  <a:close/>
                  <a:moveTo>
                    <a:pt x="23" y="56"/>
                  </a:moveTo>
                  <a:cubicBezTo>
                    <a:pt x="22" y="55"/>
                    <a:pt x="21" y="56"/>
                    <a:pt x="20" y="56"/>
                  </a:cubicBezTo>
                  <a:cubicBezTo>
                    <a:pt x="19" y="56"/>
                    <a:pt x="17" y="57"/>
                    <a:pt x="18" y="59"/>
                  </a:cubicBezTo>
                  <a:cubicBezTo>
                    <a:pt x="18" y="59"/>
                    <a:pt x="19" y="60"/>
                    <a:pt x="19" y="59"/>
                  </a:cubicBezTo>
                  <a:cubicBezTo>
                    <a:pt x="20" y="59"/>
                    <a:pt x="21" y="59"/>
                    <a:pt x="21" y="59"/>
                  </a:cubicBezTo>
                  <a:cubicBezTo>
                    <a:pt x="22" y="59"/>
                    <a:pt x="23" y="59"/>
                    <a:pt x="24" y="58"/>
                  </a:cubicBezTo>
                  <a:cubicBezTo>
                    <a:pt x="24" y="58"/>
                    <a:pt x="24" y="57"/>
                    <a:pt x="24" y="56"/>
                  </a:cubicBezTo>
                  <a:cubicBezTo>
                    <a:pt x="24" y="56"/>
                    <a:pt x="24" y="56"/>
                    <a:pt x="23" y="5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5" name="South Africa"/>
            <p:cNvSpPr>
              <a:spLocks noEditPoints="1"/>
            </p:cNvSpPr>
            <p:nvPr/>
          </p:nvSpPr>
          <p:spPr bwMode="auto">
            <a:xfrm>
              <a:off x="6363061" y="5542905"/>
              <a:ext cx="649976" cy="982963"/>
            </a:xfrm>
            <a:custGeom>
              <a:avLst/>
              <a:gdLst/>
              <a:ahLst/>
              <a:cxnLst>
                <a:cxn ang="0">
                  <a:pos x="149" y="69"/>
                </a:cxn>
                <a:cxn ang="0">
                  <a:pos x="143" y="75"/>
                </a:cxn>
                <a:cxn ang="0">
                  <a:pos x="136" y="86"/>
                </a:cxn>
                <a:cxn ang="0">
                  <a:pos x="122" y="103"/>
                </a:cxn>
                <a:cxn ang="0">
                  <a:pos x="107" y="118"/>
                </a:cxn>
                <a:cxn ang="0">
                  <a:pos x="82" y="131"/>
                </a:cxn>
                <a:cxn ang="0">
                  <a:pos x="70" y="132"/>
                </a:cxn>
                <a:cxn ang="0">
                  <a:pos x="59" y="132"/>
                </a:cxn>
                <a:cxn ang="0">
                  <a:pos x="51" y="132"/>
                </a:cxn>
                <a:cxn ang="0">
                  <a:pos x="41" y="135"/>
                </a:cxn>
                <a:cxn ang="0">
                  <a:pos x="30" y="139"/>
                </a:cxn>
                <a:cxn ang="0">
                  <a:pos x="23" y="134"/>
                </a:cxn>
                <a:cxn ang="0">
                  <a:pos x="17" y="133"/>
                </a:cxn>
                <a:cxn ang="0">
                  <a:pos x="17" y="130"/>
                </a:cxn>
                <a:cxn ang="0">
                  <a:pos x="13" y="120"/>
                </a:cxn>
                <a:cxn ang="0">
                  <a:pos x="16" y="113"/>
                </a:cxn>
                <a:cxn ang="0">
                  <a:pos x="6" y="87"/>
                </a:cxn>
                <a:cxn ang="0">
                  <a:pos x="1" y="73"/>
                </a:cxn>
                <a:cxn ang="0">
                  <a:pos x="3" y="67"/>
                </a:cxn>
                <a:cxn ang="0">
                  <a:pos x="7" y="67"/>
                </a:cxn>
                <a:cxn ang="0">
                  <a:pos x="10" y="73"/>
                </a:cxn>
                <a:cxn ang="0">
                  <a:pos x="22" y="74"/>
                </a:cxn>
                <a:cxn ang="0">
                  <a:pos x="28" y="73"/>
                </a:cxn>
                <a:cxn ang="0">
                  <a:pos x="33" y="59"/>
                </a:cxn>
                <a:cxn ang="0">
                  <a:pos x="40" y="36"/>
                </a:cxn>
                <a:cxn ang="0">
                  <a:pos x="41" y="40"/>
                </a:cxn>
                <a:cxn ang="0">
                  <a:pos x="39" y="49"/>
                </a:cxn>
                <a:cxn ang="0">
                  <a:pos x="50" y="51"/>
                </a:cxn>
                <a:cxn ang="0">
                  <a:pos x="57" y="45"/>
                </a:cxn>
                <a:cxn ang="0">
                  <a:pos x="60" y="39"/>
                </a:cxn>
                <a:cxn ang="0">
                  <a:pos x="66" y="35"/>
                </a:cxn>
                <a:cxn ang="0">
                  <a:pos x="72" y="39"/>
                </a:cxn>
                <a:cxn ang="0">
                  <a:pos x="80" y="40"/>
                </a:cxn>
                <a:cxn ang="0">
                  <a:pos x="92" y="29"/>
                </a:cxn>
                <a:cxn ang="0">
                  <a:pos x="100" y="19"/>
                </a:cxn>
                <a:cxn ang="0">
                  <a:pos x="102" y="16"/>
                </a:cxn>
                <a:cxn ang="0">
                  <a:pos x="106" y="13"/>
                </a:cxn>
                <a:cxn ang="0">
                  <a:pos x="110" y="9"/>
                </a:cxn>
                <a:cxn ang="0">
                  <a:pos x="119" y="4"/>
                </a:cxn>
                <a:cxn ang="0">
                  <a:pos x="131" y="2"/>
                </a:cxn>
                <a:cxn ang="0">
                  <a:pos x="142" y="3"/>
                </a:cxn>
                <a:cxn ang="0">
                  <a:pos x="146" y="19"/>
                </a:cxn>
                <a:cxn ang="0">
                  <a:pos x="147" y="37"/>
                </a:cxn>
                <a:cxn ang="0">
                  <a:pos x="137" y="45"/>
                </a:cxn>
                <a:cxn ang="0">
                  <a:pos x="138" y="55"/>
                </a:cxn>
                <a:cxn ang="0">
                  <a:pos x="147" y="52"/>
                </a:cxn>
                <a:cxn ang="0">
                  <a:pos x="120" y="77"/>
                </a:cxn>
                <a:cxn ang="0">
                  <a:pos x="115" y="73"/>
                </a:cxn>
                <a:cxn ang="0">
                  <a:pos x="110" y="73"/>
                </a:cxn>
                <a:cxn ang="0">
                  <a:pos x="104" y="78"/>
                </a:cxn>
                <a:cxn ang="0">
                  <a:pos x="98" y="83"/>
                </a:cxn>
                <a:cxn ang="0">
                  <a:pos x="101" y="89"/>
                </a:cxn>
                <a:cxn ang="0">
                  <a:pos x="108" y="94"/>
                </a:cxn>
                <a:cxn ang="0">
                  <a:pos x="112" y="88"/>
                </a:cxn>
                <a:cxn ang="0">
                  <a:pos x="119" y="83"/>
                </a:cxn>
              </a:cxnLst>
              <a:rect l="0" t="0" r="r" b="b"/>
              <a:pathLst>
                <a:path w="180" h="272">
                  <a:moveTo>
                    <a:pt x="179" y="272"/>
                  </a:moveTo>
                  <a:cubicBezTo>
                    <a:pt x="179" y="272"/>
                    <a:pt x="178" y="272"/>
                    <a:pt x="177" y="272"/>
                  </a:cubicBezTo>
                  <a:cubicBezTo>
                    <a:pt x="176" y="272"/>
                    <a:pt x="177" y="270"/>
                    <a:pt x="179" y="271"/>
                  </a:cubicBezTo>
                  <a:cubicBezTo>
                    <a:pt x="179" y="271"/>
                    <a:pt x="180" y="272"/>
                    <a:pt x="179" y="272"/>
                  </a:cubicBezTo>
                  <a:close/>
                  <a:moveTo>
                    <a:pt x="152" y="61"/>
                  </a:moveTo>
                  <a:cubicBezTo>
                    <a:pt x="151" y="64"/>
                    <a:pt x="151" y="67"/>
                    <a:pt x="149" y="69"/>
                  </a:cubicBezTo>
                  <a:cubicBezTo>
                    <a:pt x="150" y="69"/>
                    <a:pt x="148" y="72"/>
                    <a:pt x="148" y="72"/>
                  </a:cubicBezTo>
                  <a:cubicBezTo>
                    <a:pt x="147" y="73"/>
                    <a:pt x="147" y="74"/>
                    <a:pt x="146" y="74"/>
                  </a:cubicBezTo>
                  <a:cubicBezTo>
                    <a:pt x="145" y="74"/>
                    <a:pt x="145" y="74"/>
                    <a:pt x="145" y="74"/>
                  </a:cubicBezTo>
                  <a:cubicBezTo>
                    <a:pt x="145" y="74"/>
                    <a:pt x="146" y="74"/>
                    <a:pt x="146" y="74"/>
                  </a:cubicBezTo>
                  <a:cubicBezTo>
                    <a:pt x="146" y="74"/>
                    <a:pt x="145" y="75"/>
                    <a:pt x="145" y="75"/>
                  </a:cubicBezTo>
                  <a:cubicBezTo>
                    <a:pt x="144" y="75"/>
                    <a:pt x="144" y="75"/>
                    <a:pt x="143" y="75"/>
                  </a:cubicBezTo>
                  <a:cubicBezTo>
                    <a:pt x="142" y="75"/>
                    <a:pt x="141" y="78"/>
                    <a:pt x="141" y="78"/>
                  </a:cubicBezTo>
                  <a:cubicBezTo>
                    <a:pt x="139" y="79"/>
                    <a:pt x="138" y="81"/>
                    <a:pt x="137" y="82"/>
                  </a:cubicBezTo>
                  <a:cubicBezTo>
                    <a:pt x="137" y="83"/>
                    <a:pt x="136" y="84"/>
                    <a:pt x="136" y="85"/>
                  </a:cubicBezTo>
                  <a:cubicBezTo>
                    <a:pt x="136" y="85"/>
                    <a:pt x="136" y="85"/>
                    <a:pt x="136" y="85"/>
                  </a:cubicBezTo>
                  <a:cubicBezTo>
                    <a:pt x="136" y="86"/>
                    <a:pt x="135" y="85"/>
                    <a:pt x="135" y="86"/>
                  </a:cubicBezTo>
                  <a:cubicBezTo>
                    <a:pt x="135" y="86"/>
                    <a:pt x="136" y="86"/>
                    <a:pt x="136" y="86"/>
                  </a:cubicBezTo>
                  <a:cubicBezTo>
                    <a:pt x="136" y="86"/>
                    <a:pt x="135" y="87"/>
                    <a:pt x="134" y="87"/>
                  </a:cubicBezTo>
                  <a:cubicBezTo>
                    <a:pt x="134" y="88"/>
                    <a:pt x="134" y="88"/>
                    <a:pt x="133" y="89"/>
                  </a:cubicBezTo>
                  <a:cubicBezTo>
                    <a:pt x="132" y="91"/>
                    <a:pt x="131" y="92"/>
                    <a:pt x="130" y="94"/>
                  </a:cubicBezTo>
                  <a:cubicBezTo>
                    <a:pt x="130" y="96"/>
                    <a:pt x="129" y="97"/>
                    <a:pt x="128" y="98"/>
                  </a:cubicBezTo>
                  <a:cubicBezTo>
                    <a:pt x="127" y="100"/>
                    <a:pt x="125" y="101"/>
                    <a:pt x="124" y="102"/>
                  </a:cubicBezTo>
                  <a:cubicBezTo>
                    <a:pt x="123" y="103"/>
                    <a:pt x="123" y="103"/>
                    <a:pt x="122" y="103"/>
                  </a:cubicBezTo>
                  <a:cubicBezTo>
                    <a:pt x="122" y="104"/>
                    <a:pt x="121" y="105"/>
                    <a:pt x="121" y="105"/>
                  </a:cubicBezTo>
                  <a:cubicBezTo>
                    <a:pt x="119" y="106"/>
                    <a:pt x="118" y="107"/>
                    <a:pt x="117" y="108"/>
                  </a:cubicBezTo>
                  <a:cubicBezTo>
                    <a:pt x="116" y="109"/>
                    <a:pt x="115" y="111"/>
                    <a:pt x="114" y="112"/>
                  </a:cubicBezTo>
                  <a:cubicBezTo>
                    <a:pt x="113" y="113"/>
                    <a:pt x="112" y="114"/>
                    <a:pt x="110" y="116"/>
                  </a:cubicBezTo>
                  <a:cubicBezTo>
                    <a:pt x="110" y="116"/>
                    <a:pt x="109" y="117"/>
                    <a:pt x="108" y="117"/>
                  </a:cubicBezTo>
                  <a:cubicBezTo>
                    <a:pt x="108" y="118"/>
                    <a:pt x="107" y="118"/>
                    <a:pt x="107" y="118"/>
                  </a:cubicBezTo>
                  <a:cubicBezTo>
                    <a:pt x="106" y="120"/>
                    <a:pt x="104" y="120"/>
                    <a:pt x="103" y="121"/>
                  </a:cubicBezTo>
                  <a:cubicBezTo>
                    <a:pt x="100" y="123"/>
                    <a:pt x="97" y="126"/>
                    <a:pt x="94" y="127"/>
                  </a:cubicBezTo>
                  <a:cubicBezTo>
                    <a:pt x="93" y="127"/>
                    <a:pt x="91" y="128"/>
                    <a:pt x="90" y="128"/>
                  </a:cubicBezTo>
                  <a:cubicBezTo>
                    <a:pt x="88" y="128"/>
                    <a:pt x="86" y="127"/>
                    <a:pt x="85" y="128"/>
                  </a:cubicBezTo>
                  <a:cubicBezTo>
                    <a:pt x="84" y="128"/>
                    <a:pt x="82" y="130"/>
                    <a:pt x="83" y="131"/>
                  </a:cubicBezTo>
                  <a:cubicBezTo>
                    <a:pt x="84" y="132"/>
                    <a:pt x="82" y="131"/>
                    <a:pt x="82" y="131"/>
                  </a:cubicBezTo>
                  <a:cubicBezTo>
                    <a:pt x="81" y="131"/>
                    <a:pt x="77" y="129"/>
                    <a:pt x="77" y="131"/>
                  </a:cubicBezTo>
                  <a:cubicBezTo>
                    <a:pt x="76" y="131"/>
                    <a:pt x="77" y="132"/>
                    <a:pt x="76" y="132"/>
                  </a:cubicBezTo>
                  <a:cubicBezTo>
                    <a:pt x="76" y="132"/>
                    <a:pt x="76" y="133"/>
                    <a:pt x="76" y="133"/>
                  </a:cubicBezTo>
                  <a:cubicBezTo>
                    <a:pt x="76" y="133"/>
                    <a:pt x="73" y="133"/>
                    <a:pt x="73" y="133"/>
                  </a:cubicBezTo>
                  <a:cubicBezTo>
                    <a:pt x="72" y="133"/>
                    <a:pt x="72" y="132"/>
                    <a:pt x="72" y="132"/>
                  </a:cubicBezTo>
                  <a:cubicBezTo>
                    <a:pt x="71" y="132"/>
                    <a:pt x="71" y="132"/>
                    <a:pt x="70" y="132"/>
                  </a:cubicBezTo>
                  <a:cubicBezTo>
                    <a:pt x="69" y="131"/>
                    <a:pt x="68" y="131"/>
                    <a:pt x="67" y="131"/>
                  </a:cubicBezTo>
                  <a:cubicBezTo>
                    <a:pt x="66" y="131"/>
                    <a:pt x="65" y="131"/>
                    <a:pt x="63" y="131"/>
                  </a:cubicBezTo>
                  <a:cubicBezTo>
                    <a:pt x="63" y="131"/>
                    <a:pt x="62" y="132"/>
                    <a:pt x="63" y="132"/>
                  </a:cubicBezTo>
                  <a:cubicBezTo>
                    <a:pt x="62" y="132"/>
                    <a:pt x="61" y="132"/>
                    <a:pt x="60" y="132"/>
                  </a:cubicBezTo>
                  <a:cubicBezTo>
                    <a:pt x="60" y="132"/>
                    <a:pt x="59" y="131"/>
                    <a:pt x="59" y="131"/>
                  </a:cubicBezTo>
                  <a:cubicBezTo>
                    <a:pt x="59" y="132"/>
                    <a:pt x="59" y="132"/>
                    <a:pt x="59" y="132"/>
                  </a:cubicBezTo>
                  <a:cubicBezTo>
                    <a:pt x="59" y="132"/>
                    <a:pt x="58" y="132"/>
                    <a:pt x="57" y="131"/>
                  </a:cubicBezTo>
                  <a:cubicBezTo>
                    <a:pt x="57" y="131"/>
                    <a:pt x="57" y="131"/>
                    <a:pt x="57" y="131"/>
                  </a:cubicBezTo>
                  <a:cubicBezTo>
                    <a:pt x="56" y="131"/>
                    <a:pt x="57" y="131"/>
                    <a:pt x="57" y="131"/>
                  </a:cubicBezTo>
                  <a:cubicBezTo>
                    <a:pt x="56" y="131"/>
                    <a:pt x="55" y="131"/>
                    <a:pt x="55" y="131"/>
                  </a:cubicBezTo>
                  <a:cubicBezTo>
                    <a:pt x="54" y="131"/>
                    <a:pt x="54" y="132"/>
                    <a:pt x="53" y="132"/>
                  </a:cubicBezTo>
                  <a:cubicBezTo>
                    <a:pt x="52" y="132"/>
                    <a:pt x="52" y="132"/>
                    <a:pt x="51" y="132"/>
                  </a:cubicBezTo>
                  <a:cubicBezTo>
                    <a:pt x="51" y="132"/>
                    <a:pt x="50" y="133"/>
                    <a:pt x="51" y="133"/>
                  </a:cubicBezTo>
                  <a:cubicBezTo>
                    <a:pt x="51" y="133"/>
                    <a:pt x="50" y="133"/>
                    <a:pt x="49" y="133"/>
                  </a:cubicBezTo>
                  <a:cubicBezTo>
                    <a:pt x="49" y="134"/>
                    <a:pt x="49" y="134"/>
                    <a:pt x="49" y="135"/>
                  </a:cubicBezTo>
                  <a:cubicBezTo>
                    <a:pt x="48" y="136"/>
                    <a:pt x="47" y="135"/>
                    <a:pt x="46" y="135"/>
                  </a:cubicBezTo>
                  <a:cubicBezTo>
                    <a:pt x="45" y="135"/>
                    <a:pt x="44" y="136"/>
                    <a:pt x="43" y="136"/>
                  </a:cubicBezTo>
                  <a:cubicBezTo>
                    <a:pt x="42" y="135"/>
                    <a:pt x="41" y="135"/>
                    <a:pt x="41" y="135"/>
                  </a:cubicBezTo>
                  <a:cubicBezTo>
                    <a:pt x="40" y="135"/>
                    <a:pt x="39" y="135"/>
                    <a:pt x="39" y="135"/>
                  </a:cubicBezTo>
                  <a:cubicBezTo>
                    <a:pt x="39" y="135"/>
                    <a:pt x="39" y="136"/>
                    <a:pt x="38" y="136"/>
                  </a:cubicBezTo>
                  <a:cubicBezTo>
                    <a:pt x="38" y="136"/>
                    <a:pt x="36" y="136"/>
                    <a:pt x="36" y="136"/>
                  </a:cubicBezTo>
                  <a:cubicBezTo>
                    <a:pt x="35" y="137"/>
                    <a:pt x="34" y="137"/>
                    <a:pt x="34" y="138"/>
                  </a:cubicBezTo>
                  <a:cubicBezTo>
                    <a:pt x="33" y="138"/>
                    <a:pt x="32" y="139"/>
                    <a:pt x="32" y="140"/>
                  </a:cubicBezTo>
                  <a:cubicBezTo>
                    <a:pt x="31" y="140"/>
                    <a:pt x="30" y="140"/>
                    <a:pt x="30" y="139"/>
                  </a:cubicBezTo>
                  <a:cubicBezTo>
                    <a:pt x="30" y="139"/>
                    <a:pt x="28" y="139"/>
                    <a:pt x="28" y="139"/>
                  </a:cubicBezTo>
                  <a:cubicBezTo>
                    <a:pt x="28" y="140"/>
                    <a:pt x="27" y="139"/>
                    <a:pt x="27" y="138"/>
                  </a:cubicBezTo>
                  <a:cubicBezTo>
                    <a:pt x="26" y="138"/>
                    <a:pt x="26" y="138"/>
                    <a:pt x="25" y="138"/>
                  </a:cubicBezTo>
                  <a:cubicBezTo>
                    <a:pt x="25" y="137"/>
                    <a:pt x="26" y="135"/>
                    <a:pt x="24" y="135"/>
                  </a:cubicBezTo>
                  <a:cubicBezTo>
                    <a:pt x="24" y="135"/>
                    <a:pt x="24" y="136"/>
                    <a:pt x="23" y="135"/>
                  </a:cubicBezTo>
                  <a:cubicBezTo>
                    <a:pt x="23" y="135"/>
                    <a:pt x="23" y="135"/>
                    <a:pt x="23" y="134"/>
                  </a:cubicBezTo>
                  <a:cubicBezTo>
                    <a:pt x="23" y="135"/>
                    <a:pt x="23" y="135"/>
                    <a:pt x="22" y="135"/>
                  </a:cubicBezTo>
                  <a:cubicBezTo>
                    <a:pt x="22" y="135"/>
                    <a:pt x="21" y="135"/>
                    <a:pt x="20" y="135"/>
                  </a:cubicBezTo>
                  <a:cubicBezTo>
                    <a:pt x="20" y="134"/>
                    <a:pt x="21" y="134"/>
                    <a:pt x="21" y="133"/>
                  </a:cubicBezTo>
                  <a:cubicBezTo>
                    <a:pt x="20" y="133"/>
                    <a:pt x="21" y="133"/>
                    <a:pt x="20" y="132"/>
                  </a:cubicBezTo>
                  <a:cubicBezTo>
                    <a:pt x="20" y="131"/>
                    <a:pt x="18" y="132"/>
                    <a:pt x="18" y="132"/>
                  </a:cubicBezTo>
                  <a:cubicBezTo>
                    <a:pt x="17" y="132"/>
                    <a:pt x="17" y="132"/>
                    <a:pt x="17" y="133"/>
                  </a:cubicBezTo>
                  <a:cubicBezTo>
                    <a:pt x="17" y="133"/>
                    <a:pt x="17" y="133"/>
                    <a:pt x="17" y="134"/>
                  </a:cubicBezTo>
                  <a:cubicBezTo>
                    <a:pt x="17" y="134"/>
                    <a:pt x="17" y="134"/>
                    <a:pt x="17" y="135"/>
                  </a:cubicBezTo>
                  <a:cubicBezTo>
                    <a:pt x="16" y="135"/>
                    <a:pt x="17" y="134"/>
                    <a:pt x="16" y="133"/>
                  </a:cubicBezTo>
                  <a:cubicBezTo>
                    <a:pt x="16" y="133"/>
                    <a:pt x="16" y="133"/>
                    <a:pt x="16" y="132"/>
                  </a:cubicBezTo>
                  <a:cubicBezTo>
                    <a:pt x="16" y="132"/>
                    <a:pt x="16" y="132"/>
                    <a:pt x="16" y="132"/>
                  </a:cubicBezTo>
                  <a:cubicBezTo>
                    <a:pt x="16" y="132"/>
                    <a:pt x="16" y="130"/>
                    <a:pt x="17" y="130"/>
                  </a:cubicBezTo>
                  <a:cubicBezTo>
                    <a:pt x="18" y="130"/>
                    <a:pt x="17" y="127"/>
                    <a:pt x="17" y="127"/>
                  </a:cubicBezTo>
                  <a:cubicBezTo>
                    <a:pt x="16" y="126"/>
                    <a:pt x="16" y="126"/>
                    <a:pt x="16" y="125"/>
                  </a:cubicBezTo>
                  <a:cubicBezTo>
                    <a:pt x="15" y="124"/>
                    <a:pt x="15" y="124"/>
                    <a:pt x="14" y="123"/>
                  </a:cubicBezTo>
                  <a:cubicBezTo>
                    <a:pt x="14" y="123"/>
                    <a:pt x="12" y="121"/>
                    <a:pt x="13" y="121"/>
                  </a:cubicBezTo>
                  <a:cubicBezTo>
                    <a:pt x="13" y="121"/>
                    <a:pt x="14" y="122"/>
                    <a:pt x="14" y="122"/>
                  </a:cubicBezTo>
                  <a:cubicBezTo>
                    <a:pt x="14" y="122"/>
                    <a:pt x="13" y="119"/>
                    <a:pt x="13" y="120"/>
                  </a:cubicBezTo>
                  <a:cubicBezTo>
                    <a:pt x="12" y="121"/>
                    <a:pt x="12" y="119"/>
                    <a:pt x="12" y="118"/>
                  </a:cubicBezTo>
                  <a:cubicBezTo>
                    <a:pt x="12" y="118"/>
                    <a:pt x="12" y="118"/>
                    <a:pt x="12" y="118"/>
                  </a:cubicBezTo>
                  <a:cubicBezTo>
                    <a:pt x="12" y="118"/>
                    <a:pt x="12" y="116"/>
                    <a:pt x="13" y="117"/>
                  </a:cubicBezTo>
                  <a:cubicBezTo>
                    <a:pt x="14" y="117"/>
                    <a:pt x="14" y="118"/>
                    <a:pt x="14" y="117"/>
                  </a:cubicBezTo>
                  <a:cubicBezTo>
                    <a:pt x="15" y="117"/>
                    <a:pt x="16" y="116"/>
                    <a:pt x="16" y="116"/>
                  </a:cubicBezTo>
                  <a:cubicBezTo>
                    <a:pt x="16" y="115"/>
                    <a:pt x="17" y="114"/>
                    <a:pt x="16" y="113"/>
                  </a:cubicBezTo>
                  <a:cubicBezTo>
                    <a:pt x="16" y="113"/>
                    <a:pt x="17" y="112"/>
                    <a:pt x="17" y="111"/>
                  </a:cubicBezTo>
                  <a:cubicBezTo>
                    <a:pt x="16" y="109"/>
                    <a:pt x="16" y="108"/>
                    <a:pt x="16" y="106"/>
                  </a:cubicBezTo>
                  <a:cubicBezTo>
                    <a:pt x="15" y="105"/>
                    <a:pt x="14" y="103"/>
                    <a:pt x="13" y="102"/>
                  </a:cubicBezTo>
                  <a:cubicBezTo>
                    <a:pt x="12" y="101"/>
                    <a:pt x="11" y="99"/>
                    <a:pt x="10" y="97"/>
                  </a:cubicBezTo>
                  <a:cubicBezTo>
                    <a:pt x="10" y="96"/>
                    <a:pt x="9" y="94"/>
                    <a:pt x="8" y="93"/>
                  </a:cubicBezTo>
                  <a:cubicBezTo>
                    <a:pt x="7" y="91"/>
                    <a:pt x="7" y="89"/>
                    <a:pt x="6" y="87"/>
                  </a:cubicBezTo>
                  <a:cubicBezTo>
                    <a:pt x="6" y="86"/>
                    <a:pt x="5" y="84"/>
                    <a:pt x="5" y="82"/>
                  </a:cubicBezTo>
                  <a:cubicBezTo>
                    <a:pt x="5" y="81"/>
                    <a:pt x="4" y="80"/>
                    <a:pt x="4" y="80"/>
                  </a:cubicBezTo>
                  <a:cubicBezTo>
                    <a:pt x="4" y="79"/>
                    <a:pt x="4" y="78"/>
                    <a:pt x="3" y="77"/>
                  </a:cubicBezTo>
                  <a:cubicBezTo>
                    <a:pt x="3" y="77"/>
                    <a:pt x="2" y="76"/>
                    <a:pt x="2" y="75"/>
                  </a:cubicBezTo>
                  <a:cubicBezTo>
                    <a:pt x="2" y="75"/>
                    <a:pt x="1" y="75"/>
                    <a:pt x="1" y="74"/>
                  </a:cubicBezTo>
                  <a:cubicBezTo>
                    <a:pt x="1" y="74"/>
                    <a:pt x="1" y="73"/>
                    <a:pt x="1" y="73"/>
                  </a:cubicBezTo>
                  <a:cubicBezTo>
                    <a:pt x="0" y="72"/>
                    <a:pt x="0" y="71"/>
                    <a:pt x="1" y="71"/>
                  </a:cubicBezTo>
                  <a:cubicBezTo>
                    <a:pt x="1" y="71"/>
                    <a:pt x="2" y="70"/>
                    <a:pt x="2" y="70"/>
                  </a:cubicBezTo>
                  <a:cubicBezTo>
                    <a:pt x="2" y="71"/>
                    <a:pt x="3" y="70"/>
                    <a:pt x="3" y="70"/>
                  </a:cubicBezTo>
                  <a:cubicBezTo>
                    <a:pt x="3" y="69"/>
                    <a:pt x="3" y="69"/>
                    <a:pt x="3" y="68"/>
                  </a:cubicBezTo>
                  <a:cubicBezTo>
                    <a:pt x="3" y="68"/>
                    <a:pt x="3" y="68"/>
                    <a:pt x="3" y="68"/>
                  </a:cubicBezTo>
                  <a:cubicBezTo>
                    <a:pt x="3" y="68"/>
                    <a:pt x="3" y="67"/>
                    <a:pt x="3" y="67"/>
                  </a:cubicBezTo>
                  <a:cubicBezTo>
                    <a:pt x="3" y="67"/>
                    <a:pt x="4" y="67"/>
                    <a:pt x="4" y="67"/>
                  </a:cubicBezTo>
                  <a:cubicBezTo>
                    <a:pt x="4" y="67"/>
                    <a:pt x="4" y="67"/>
                    <a:pt x="4" y="67"/>
                  </a:cubicBezTo>
                  <a:cubicBezTo>
                    <a:pt x="4" y="67"/>
                    <a:pt x="4" y="67"/>
                    <a:pt x="4" y="67"/>
                  </a:cubicBezTo>
                  <a:cubicBezTo>
                    <a:pt x="4" y="66"/>
                    <a:pt x="4" y="66"/>
                    <a:pt x="5" y="66"/>
                  </a:cubicBezTo>
                  <a:cubicBezTo>
                    <a:pt x="5" y="66"/>
                    <a:pt x="6" y="65"/>
                    <a:pt x="6" y="65"/>
                  </a:cubicBezTo>
                  <a:cubicBezTo>
                    <a:pt x="6" y="66"/>
                    <a:pt x="7" y="66"/>
                    <a:pt x="7" y="67"/>
                  </a:cubicBezTo>
                  <a:cubicBezTo>
                    <a:pt x="7" y="67"/>
                    <a:pt x="7" y="68"/>
                    <a:pt x="8" y="68"/>
                  </a:cubicBezTo>
                  <a:cubicBezTo>
                    <a:pt x="8" y="67"/>
                    <a:pt x="8" y="68"/>
                    <a:pt x="9" y="68"/>
                  </a:cubicBezTo>
                  <a:cubicBezTo>
                    <a:pt x="9" y="69"/>
                    <a:pt x="9" y="69"/>
                    <a:pt x="8" y="70"/>
                  </a:cubicBezTo>
                  <a:cubicBezTo>
                    <a:pt x="8" y="70"/>
                    <a:pt x="9" y="71"/>
                    <a:pt x="9" y="72"/>
                  </a:cubicBezTo>
                  <a:cubicBezTo>
                    <a:pt x="9" y="72"/>
                    <a:pt x="8" y="73"/>
                    <a:pt x="9" y="73"/>
                  </a:cubicBezTo>
                  <a:cubicBezTo>
                    <a:pt x="9" y="73"/>
                    <a:pt x="10" y="72"/>
                    <a:pt x="10" y="73"/>
                  </a:cubicBezTo>
                  <a:cubicBezTo>
                    <a:pt x="11" y="73"/>
                    <a:pt x="11" y="73"/>
                    <a:pt x="11" y="73"/>
                  </a:cubicBezTo>
                  <a:cubicBezTo>
                    <a:pt x="11" y="74"/>
                    <a:pt x="11" y="73"/>
                    <a:pt x="12" y="73"/>
                  </a:cubicBezTo>
                  <a:cubicBezTo>
                    <a:pt x="12" y="73"/>
                    <a:pt x="13" y="73"/>
                    <a:pt x="13" y="73"/>
                  </a:cubicBezTo>
                  <a:cubicBezTo>
                    <a:pt x="14" y="74"/>
                    <a:pt x="15" y="75"/>
                    <a:pt x="17" y="75"/>
                  </a:cubicBezTo>
                  <a:cubicBezTo>
                    <a:pt x="17" y="75"/>
                    <a:pt x="18" y="75"/>
                    <a:pt x="19" y="75"/>
                  </a:cubicBezTo>
                  <a:cubicBezTo>
                    <a:pt x="20" y="74"/>
                    <a:pt x="21" y="74"/>
                    <a:pt x="22" y="74"/>
                  </a:cubicBezTo>
                  <a:cubicBezTo>
                    <a:pt x="22" y="74"/>
                    <a:pt x="23" y="74"/>
                    <a:pt x="23" y="74"/>
                  </a:cubicBezTo>
                  <a:cubicBezTo>
                    <a:pt x="23" y="75"/>
                    <a:pt x="23" y="75"/>
                    <a:pt x="24" y="75"/>
                  </a:cubicBezTo>
                  <a:cubicBezTo>
                    <a:pt x="24" y="75"/>
                    <a:pt x="25" y="76"/>
                    <a:pt x="25" y="75"/>
                  </a:cubicBezTo>
                  <a:cubicBezTo>
                    <a:pt x="25" y="75"/>
                    <a:pt x="26" y="75"/>
                    <a:pt x="26" y="75"/>
                  </a:cubicBezTo>
                  <a:cubicBezTo>
                    <a:pt x="26" y="74"/>
                    <a:pt x="25" y="73"/>
                    <a:pt x="26" y="73"/>
                  </a:cubicBezTo>
                  <a:cubicBezTo>
                    <a:pt x="27" y="73"/>
                    <a:pt x="27" y="73"/>
                    <a:pt x="28" y="73"/>
                  </a:cubicBezTo>
                  <a:cubicBezTo>
                    <a:pt x="28" y="72"/>
                    <a:pt x="28" y="72"/>
                    <a:pt x="29" y="71"/>
                  </a:cubicBezTo>
                  <a:cubicBezTo>
                    <a:pt x="29" y="71"/>
                    <a:pt x="30" y="71"/>
                    <a:pt x="31" y="70"/>
                  </a:cubicBezTo>
                  <a:cubicBezTo>
                    <a:pt x="31" y="70"/>
                    <a:pt x="32" y="70"/>
                    <a:pt x="32" y="70"/>
                  </a:cubicBezTo>
                  <a:cubicBezTo>
                    <a:pt x="33" y="70"/>
                    <a:pt x="33" y="69"/>
                    <a:pt x="33" y="69"/>
                  </a:cubicBezTo>
                  <a:cubicBezTo>
                    <a:pt x="33" y="68"/>
                    <a:pt x="33" y="67"/>
                    <a:pt x="33" y="66"/>
                  </a:cubicBezTo>
                  <a:cubicBezTo>
                    <a:pt x="33" y="63"/>
                    <a:pt x="33" y="61"/>
                    <a:pt x="33" y="59"/>
                  </a:cubicBezTo>
                  <a:cubicBezTo>
                    <a:pt x="33" y="55"/>
                    <a:pt x="34" y="51"/>
                    <a:pt x="34" y="46"/>
                  </a:cubicBezTo>
                  <a:cubicBezTo>
                    <a:pt x="34" y="41"/>
                    <a:pt x="34" y="35"/>
                    <a:pt x="34" y="29"/>
                  </a:cubicBezTo>
                  <a:cubicBezTo>
                    <a:pt x="35" y="31"/>
                    <a:pt x="37" y="32"/>
                    <a:pt x="38" y="33"/>
                  </a:cubicBezTo>
                  <a:cubicBezTo>
                    <a:pt x="38" y="34"/>
                    <a:pt x="38" y="34"/>
                    <a:pt x="38" y="34"/>
                  </a:cubicBezTo>
                  <a:cubicBezTo>
                    <a:pt x="39" y="35"/>
                    <a:pt x="39" y="35"/>
                    <a:pt x="39" y="36"/>
                  </a:cubicBezTo>
                  <a:cubicBezTo>
                    <a:pt x="39" y="36"/>
                    <a:pt x="39" y="36"/>
                    <a:pt x="40" y="36"/>
                  </a:cubicBezTo>
                  <a:cubicBezTo>
                    <a:pt x="40" y="37"/>
                    <a:pt x="40" y="37"/>
                    <a:pt x="40" y="37"/>
                  </a:cubicBezTo>
                  <a:cubicBezTo>
                    <a:pt x="40" y="37"/>
                    <a:pt x="40" y="37"/>
                    <a:pt x="40" y="37"/>
                  </a:cubicBezTo>
                  <a:cubicBezTo>
                    <a:pt x="40" y="37"/>
                    <a:pt x="40" y="37"/>
                    <a:pt x="40" y="38"/>
                  </a:cubicBezTo>
                  <a:cubicBezTo>
                    <a:pt x="40" y="38"/>
                    <a:pt x="40" y="38"/>
                    <a:pt x="40" y="39"/>
                  </a:cubicBezTo>
                  <a:cubicBezTo>
                    <a:pt x="40" y="39"/>
                    <a:pt x="40" y="39"/>
                    <a:pt x="40" y="40"/>
                  </a:cubicBezTo>
                  <a:cubicBezTo>
                    <a:pt x="41" y="40"/>
                    <a:pt x="41" y="40"/>
                    <a:pt x="41" y="40"/>
                  </a:cubicBezTo>
                  <a:cubicBezTo>
                    <a:pt x="41" y="41"/>
                    <a:pt x="41" y="41"/>
                    <a:pt x="41" y="41"/>
                  </a:cubicBezTo>
                  <a:cubicBezTo>
                    <a:pt x="41" y="41"/>
                    <a:pt x="41" y="41"/>
                    <a:pt x="41" y="41"/>
                  </a:cubicBezTo>
                  <a:cubicBezTo>
                    <a:pt x="41" y="41"/>
                    <a:pt x="41" y="42"/>
                    <a:pt x="41" y="42"/>
                  </a:cubicBezTo>
                  <a:cubicBezTo>
                    <a:pt x="41" y="42"/>
                    <a:pt x="41" y="43"/>
                    <a:pt x="42" y="44"/>
                  </a:cubicBezTo>
                  <a:cubicBezTo>
                    <a:pt x="42" y="45"/>
                    <a:pt x="41" y="46"/>
                    <a:pt x="41" y="47"/>
                  </a:cubicBezTo>
                  <a:cubicBezTo>
                    <a:pt x="40" y="48"/>
                    <a:pt x="39" y="48"/>
                    <a:pt x="39" y="49"/>
                  </a:cubicBezTo>
                  <a:cubicBezTo>
                    <a:pt x="40" y="50"/>
                    <a:pt x="39" y="50"/>
                    <a:pt x="39" y="51"/>
                  </a:cubicBezTo>
                  <a:cubicBezTo>
                    <a:pt x="39" y="52"/>
                    <a:pt x="40" y="52"/>
                    <a:pt x="40" y="53"/>
                  </a:cubicBezTo>
                  <a:cubicBezTo>
                    <a:pt x="40" y="52"/>
                    <a:pt x="42" y="52"/>
                    <a:pt x="43" y="52"/>
                  </a:cubicBezTo>
                  <a:cubicBezTo>
                    <a:pt x="44" y="53"/>
                    <a:pt x="45" y="52"/>
                    <a:pt x="46" y="52"/>
                  </a:cubicBezTo>
                  <a:cubicBezTo>
                    <a:pt x="47" y="52"/>
                    <a:pt x="48" y="53"/>
                    <a:pt x="49" y="52"/>
                  </a:cubicBezTo>
                  <a:cubicBezTo>
                    <a:pt x="50" y="52"/>
                    <a:pt x="50" y="52"/>
                    <a:pt x="50" y="51"/>
                  </a:cubicBezTo>
                  <a:cubicBezTo>
                    <a:pt x="50" y="51"/>
                    <a:pt x="50" y="51"/>
                    <a:pt x="50" y="50"/>
                  </a:cubicBezTo>
                  <a:cubicBezTo>
                    <a:pt x="51" y="50"/>
                    <a:pt x="51" y="50"/>
                    <a:pt x="52" y="50"/>
                  </a:cubicBezTo>
                  <a:cubicBezTo>
                    <a:pt x="53" y="50"/>
                    <a:pt x="53" y="50"/>
                    <a:pt x="53" y="49"/>
                  </a:cubicBezTo>
                  <a:cubicBezTo>
                    <a:pt x="54" y="48"/>
                    <a:pt x="54" y="47"/>
                    <a:pt x="55" y="47"/>
                  </a:cubicBezTo>
                  <a:cubicBezTo>
                    <a:pt x="56" y="47"/>
                    <a:pt x="56" y="46"/>
                    <a:pt x="56" y="46"/>
                  </a:cubicBezTo>
                  <a:cubicBezTo>
                    <a:pt x="57" y="45"/>
                    <a:pt x="57" y="46"/>
                    <a:pt x="57" y="45"/>
                  </a:cubicBezTo>
                  <a:cubicBezTo>
                    <a:pt x="58" y="45"/>
                    <a:pt x="58" y="44"/>
                    <a:pt x="59" y="44"/>
                  </a:cubicBezTo>
                  <a:cubicBezTo>
                    <a:pt x="59" y="44"/>
                    <a:pt x="59" y="43"/>
                    <a:pt x="59" y="43"/>
                  </a:cubicBezTo>
                  <a:cubicBezTo>
                    <a:pt x="59" y="43"/>
                    <a:pt x="59" y="43"/>
                    <a:pt x="59" y="43"/>
                  </a:cubicBezTo>
                  <a:cubicBezTo>
                    <a:pt x="60" y="42"/>
                    <a:pt x="59" y="42"/>
                    <a:pt x="59" y="42"/>
                  </a:cubicBezTo>
                  <a:cubicBezTo>
                    <a:pt x="59" y="41"/>
                    <a:pt x="60" y="41"/>
                    <a:pt x="60" y="41"/>
                  </a:cubicBezTo>
                  <a:cubicBezTo>
                    <a:pt x="59" y="41"/>
                    <a:pt x="60" y="39"/>
                    <a:pt x="60" y="39"/>
                  </a:cubicBezTo>
                  <a:cubicBezTo>
                    <a:pt x="60" y="38"/>
                    <a:pt x="60" y="38"/>
                    <a:pt x="61" y="37"/>
                  </a:cubicBezTo>
                  <a:cubicBezTo>
                    <a:pt x="61" y="37"/>
                    <a:pt x="61" y="37"/>
                    <a:pt x="61" y="37"/>
                  </a:cubicBezTo>
                  <a:cubicBezTo>
                    <a:pt x="61" y="37"/>
                    <a:pt x="61" y="36"/>
                    <a:pt x="62" y="36"/>
                  </a:cubicBezTo>
                  <a:cubicBezTo>
                    <a:pt x="62" y="36"/>
                    <a:pt x="62" y="35"/>
                    <a:pt x="63" y="35"/>
                  </a:cubicBezTo>
                  <a:cubicBezTo>
                    <a:pt x="63" y="36"/>
                    <a:pt x="64" y="35"/>
                    <a:pt x="65" y="35"/>
                  </a:cubicBezTo>
                  <a:cubicBezTo>
                    <a:pt x="65" y="35"/>
                    <a:pt x="66" y="35"/>
                    <a:pt x="66" y="35"/>
                  </a:cubicBezTo>
                  <a:cubicBezTo>
                    <a:pt x="66" y="35"/>
                    <a:pt x="66" y="35"/>
                    <a:pt x="66" y="35"/>
                  </a:cubicBezTo>
                  <a:cubicBezTo>
                    <a:pt x="67" y="35"/>
                    <a:pt x="67" y="35"/>
                    <a:pt x="67" y="35"/>
                  </a:cubicBezTo>
                  <a:cubicBezTo>
                    <a:pt x="67" y="36"/>
                    <a:pt x="67" y="36"/>
                    <a:pt x="67" y="36"/>
                  </a:cubicBezTo>
                  <a:cubicBezTo>
                    <a:pt x="68" y="36"/>
                    <a:pt x="69" y="37"/>
                    <a:pt x="70" y="38"/>
                  </a:cubicBezTo>
                  <a:cubicBezTo>
                    <a:pt x="70" y="38"/>
                    <a:pt x="70" y="39"/>
                    <a:pt x="71" y="39"/>
                  </a:cubicBezTo>
                  <a:cubicBezTo>
                    <a:pt x="71" y="39"/>
                    <a:pt x="72" y="39"/>
                    <a:pt x="72" y="39"/>
                  </a:cubicBezTo>
                  <a:cubicBezTo>
                    <a:pt x="72" y="39"/>
                    <a:pt x="73" y="39"/>
                    <a:pt x="73" y="39"/>
                  </a:cubicBezTo>
                  <a:cubicBezTo>
                    <a:pt x="74" y="39"/>
                    <a:pt x="74" y="40"/>
                    <a:pt x="75" y="40"/>
                  </a:cubicBezTo>
                  <a:cubicBezTo>
                    <a:pt x="75" y="40"/>
                    <a:pt x="75" y="40"/>
                    <a:pt x="76" y="40"/>
                  </a:cubicBezTo>
                  <a:cubicBezTo>
                    <a:pt x="76" y="40"/>
                    <a:pt x="76" y="40"/>
                    <a:pt x="76" y="40"/>
                  </a:cubicBezTo>
                  <a:cubicBezTo>
                    <a:pt x="77" y="41"/>
                    <a:pt x="78" y="41"/>
                    <a:pt x="79" y="41"/>
                  </a:cubicBezTo>
                  <a:cubicBezTo>
                    <a:pt x="79" y="41"/>
                    <a:pt x="80" y="41"/>
                    <a:pt x="80" y="40"/>
                  </a:cubicBezTo>
                  <a:cubicBezTo>
                    <a:pt x="81" y="40"/>
                    <a:pt x="81" y="40"/>
                    <a:pt x="82" y="40"/>
                  </a:cubicBezTo>
                  <a:cubicBezTo>
                    <a:pt x="84" y="41"/>
                    <a:pt x="85" y="40"/>
                    <a:pt x="86" y="39"/>
                  </a:cubicBezTo>
                  <a:cubicBezTo>
                    <a:pt x="87" y="38"/>
                    <a:pt x="87" y="36"/>
                    <a:pt x="88" y="35"/>
                  </a:cubicBezTo>
                  <a:cubicBezTo>
                    <a:pt x="89" y="33"/>
                    <a:pt x="90" y="32"/>
                    <a:pt x="89" y="30"/>
                  </a:cubicBezTo>
                  <a:cubicBezTo>
                    <a:pt x="89" y="30"/>
                    <a:pt x="89" y="29"/>
                    <a:pt x="90" y="29"/>
                  </a:cubicBezTo>
                  <a:cubicBezTo>
                    <a:pt x="90" y="29"/>
                    <a:pt x="91" y="29"/>
                    <a:pt x="92" y="29"/>
                  </a:cubicBezTo>
                  <a:cubicBezTo>
                    <a:pt x="92" y="28"/>
                    <a:pt x="93" y="28"/>
                    <a:pt x="94" y="28"/>
                  </a:cubicBezTo>
                  <a:cubicBezTo>
                    <a:pt x="94" y="28"/>
                    <a:pt x="95" y="28"/>
                    <a:pt x="95" y="27"/>
                  </a:cubicBezTo>
                  <a:cubicBezTo>
                    <a:pt x="96" y="26"/>
                    <a:pt x="97" y="25"/>
                    <a:pt x="98" y="25"/>
                  </a:cubicBezTo>
                  <a:cubicBezTo>
                    <a:pt x="98" y="24"/>
                    <a:pt x="99" y="24"/>
                    <a:pt x="99" y="23"/>
                  </a:cubicBezTo>
                  <a:cubicBezTo>
                    <a:pt x="99" y="23"/>
                    <a:pt x="99" y="22"/>
                    <a:pt x="99" y="21"/>
                  </a:cubicBezTo>
                  <a:cubicBezTo>
                    <a:pt x="100" y="20"/>
                    <a:pt x="100" y="20"/>
                    <a:pt x="100" y="19"/>
                  </a:cubicBezTo>
                  <a:cubicBezTo>
                    <a:pt x="100" y="18"/>
                    <a:pt x="100" y="17"/>
                    <a:pt x="101" y="17"/>
                  </a:cubicBezTo>
                  <a:cubicBezTo>
                    <a:pt x="101" y="17"/>
                    <a:pt x="101" y="18"/>
                    <a:pt x="101" y="17"/>
                  </a:cubicBezTo>
                  <a:cubicBezTo>
                    <a:pt x="101" y="17"/>
                    <a:pt x="101" y="17"/>
                    <a:pt x="101" y="17"/>
                  </a:cubicBezTo>
                  <a:cubicBezTo>
                    <a:pt x="101" y="16"/>
                    <a:pt x="102" y="16"/>
                    <a:pt x="102" y="16"/>
                  </a:cubicBezTo>
                  <a:cubicBezTo>
                    <a:pt x="102" y="16"/>
                    <a:pt x="102" y="16"/>
                    <a:pt x="102" y="16"/>
                  </a:cubicBezTo>
                  <a:cubicBezTo>
                    <a:pt x="102" y="16"/>
                    <a:pt x="102" y="16"/>
                    <a:pt x="102" y="16"/>
                  </a:cubicBezTo>
                  <a:cubicBezTo>
                    <a:pt x="102" y="16"/>
                    <a:pt x="102" y="15"/>
                    <a:pt x="103" y="15"/>
                  </a:cubicBezTo>
                  <a:cubicBezTo>
                    <a:pt x="103" y="15"/>
                    <a:pt x="103" y="15"/>
                    <a:pt x="103" y="15"/>
                  </a:cubicBezTo>
                  <a:cubicBezTo>
                    <a:pt x="104" y="15"/>
                    <a:pt x="104" y="15"/>
                    <a:pt x="104" y="14"/>
                  </a:cubicBezTo>
                  <a:cubicBezTo>
                    <a:pt x="104" y="14"/>
                    <a:pt x="105" y="14"/>
                    <a:pt x="104" y="14"/>
                  </a:cubicBezTo>
                  <a:cubicBezTo>
                    <a:pt x="105" y="15"/>
                    <a:pt x="105" y="14"/>
                    <a:pt x="106" y="14"/>
                  </a:cubicBezTo>
                  <a:cubicBezTo>
                    <a:pt x="106" y="14"/>
                    <a:pt x="106" y="13"/>
                    <a:pt x="106" y="13"/>
                  </a:cubicBezTo>
                  <a:cubicBezTo>
                    <a:pt x="106" y="12"/>
                    <a:pt x="107" y="12"/>
                    <a:pt x="107" y="12"/>
                  </a:cubicBezTo>
                  <a:cubicBezTo>
                    <a:pt x="108" y="12"/>
                    <a:pt x="108" y="13"/>
                    <a:pt x="108" y="12"/>
                  </a:cubicBezTo>
                  <a:cubicBezTo>
                    <a:pt x="108" y="12"/>
                    <a:pt x="108" y="12"/>
                    <a:pt x="108" y="11"/>
                  </a:cubicBezTo>
                  <a:cubicBezTo>
                    <a:pt x="109" y="11"/>
                    <a:pt x="109" y="11"/>
                    <a:pt x="109" y="11"/>
                  </a:cubicBezTo>
                  <a:cubicBezTo>
                    <a:pt x="110" y="10"/>
                    <a:pt x="109" y="10"/>
                    <a:pt x="110" y="10"/>
                  </a:cubicBezTo>
                  <a:cubicBezTo>
                    <a:pt x="110" y="9"/>
                    <a:pt x="110" y="9"/>
                    <a:pt x="110" y="9"/>
                  </a:cubicBezTo>
                  <a:cubicBezTo>
                    <a:pt x="111" y="9"/>
                    <a:pt x="111" y="8"/>
                    <a:pt x="111" y="8"/>
                  </a:cubicBezTo>
                  <a:cubicBezTo>
                    <a:pt x="112" y="8"/>
                    <a:pt x="112" y="7"/>
                    <a:pt x="112" y="6"/>
                  </a:cubicBezTo>
                  <a:cubicBezTo>
                    <a:pt x="113" y="6"/>
                    <a:pt x="113" y="6"/>
                    <a:pt x="113" y="6"/>
                  </a:cubicBezTo>
                  <a:cubicBezTo>
                    <a:pt x="114" y="5"/>
                    <a:pt x="115" y="5"/>
                    <a:pt x="115" y="5"/>
                  </a:cubicBezTo>
                  <a:cubicBezTo>
                    <a:pt x="116" y="5"/>
                    <a:pt x="117" y="5"/>
                    <a:pt x="118" y="4"/>
                  </a:cubicBezTo>
                  <a:cubicBezTo>
                    <a:pt x="118" y="4"/>
                    <a:pt x="118" y="4"/>
                    <a:pt x="119" y="4"/>
                  </a:cubicBezTo>
                  <a:cubicBezTo>
                    <a:pt x="119" y="4"/>
                    <a:pt x="119" y="4"/>
                    <a:pt x="120" y="3"/>
                  </a:cubicBezTo>
                  <a:cubicBezTo>
                    <a:pt x="120" y="2"/>
                    <a:pt x="120" y="2"/>
                    <a:pt x="121" y="2"/>
                  </a:cubicBezTo>
                  <a:cubicBezTo>
                    <a:pt x="122" y="1"/>
                    <a:pt x="122" y="1"/>
                    <a:pt x="123" y="1"/>
                  </a:cubicBezTo>
                  <a:cubicBezTo>
                    <a:pt x="124" y="1"/>
                    <a:pt x="125" y="1"/>
                    <a:pt x="125" y="1"/>
                  </a:cubicBezTo>
                  <a:cubicBezTo>
                    <a:pt x="125" y="0"/>
                    <a:pt x="126" y="1"/>
                    <a:pt x="127" y="1"/>
                  </a:cubicBezTo>
                  <a:cubicBezTo>
                    <a:pt x="128" y="0"/>
                    <a:pt x="129" y="2"/>
                    <a:pt x="131" y="2"/>
                  </a:cubicBezTo>
                  <a:cubicBezTo>
                    <a:pt x="132" y="2"/>
                    <a:pt x="132" y="3"/>
                    <a:pt x="133" y="3"/>
                  </a:cubicBezTo>
                  <a:cubicBezTo>
                    <a:pt x="134" y="3"/>
                    <a:pt x="134" y="3"/>
                    <a:pt x="135" y="3"/>
                  </a:cubicBezTo>
                  <a:cubicBezTo>
                    <a:pt x="136" y="2"/>
                    <a:pt x="137" y="2"/>
                    <a:pt x="138" y="2"/>
                  </a:cubicBezTo>
                  <a:cubicBezTo>
                    <a:pt x="138" y="2"/>
                    <a:pt x="139" y="2"/>
                    <a:pt x="139" y="3"/>
                  </a:cubicBezTo>
                  <a:cubicBezTo>
                    <a:pt x="139" y="3"/>
                    <a:pt x="140" y="3"/>
                    <a:pt x="140" y="3"/>
                  </a:cubicBezTo>
                  <a:cubicBezTo>
                    <a:pt x="141" y="3"/>
                    <a:pt x="141" y="3"/>
                    <a:pt x="142" y="3"/>
                  </a:cubicBezTo>
                  <a:cubicBezTo>
                    <a:pt x="142" y="4"/>
                    <a:pt x="142" y="5"/>
                    <a:pt x="142" y="5"/>
                  </a:cubicBezTo>
                  <a:cubicBezTo>
                    <a:pt x="142" y="7"/>
                    <a:pt x="143" y="9"/>
                    <a:pt x="144" y="11"/>
                  </a:cubicBezTo>
                  <a:cubicBezTo>
                    <a:pt x="144" y="11"/>
                    <a:pt x="144" y="12"/>
                    <a:pt x="144" y="13"/>
                  </a:cubicBezTo>
                  <a:cubicBezTo>
                    <a:pt x="144" y="14"/>
                    <a:pt x="143" y="14"/>
                    <a:pt x="144" y="15"/>
                  </a:cubicBezTo>
                  <a:cubicBezTo>
                    <a:pt x="144" y="16"/>
                    <a:pt x="144" y="16"/>
                    <a:pt x="145" y="17"/>
                  </a:cubicBezTo>
                  <a:cubicBezTo>
                    <a:pt x="145" y="17"/>
                    <a:pt x="145" y="18"/>
                    <a:pt x="146" y="19"/>
                  </a:cubicBezTo>
                  <a:cubicBezTo>
                    <a:pt x="146" y="20"/>
                    <a:pt x="146" y="20"/>
                    <a:pt x="147" y="21"/>
                  </a:cubicBezTo>
                  <a:cubicBezTo>
                    <a:pt x="147" y="22"/>
                    <a:pt x="146" y="22"/>
                    <a:pt x="147" y="23"/>
                  </a:cubicBezTo>
                  <a:cubicBezTo>
                    <a:pt x="147" y="24"/>
                    <a:pt x="147" y="25"/>
                    <a:pt x="148" y="26"/>
                  </a:cubicBezTo>
                  <a:cubicBezTo>
                    <a:pt x="148" y="27"/>
                    <a:pt x="147" y="28"/>
                    <a:pt x="147" y="29"/>
                  </a:cubicBezTo>
                  <a:cubicBezTo>
                    <a:pt x="147" y="31"/>
                    <a:pt x="147" y="32"/>
                    <a:pt x="147" y="34"/>
                  </a:cubicBezTo>
                  <a:cubicBezTo>
                    <a:pt x="147" y="35"/>
                    <a:pt x="147" y="36"/>
                    <a:pt x="147" y="37"/>
                  </a:cubicBezTo>
                  <a:cubicBezTo>
                    <a:pt x="147" y="38"/>
                    <a:pt x="147" y="39"/>
                    <a:pt x="147" y="39"/>
                  </a:cubicBezTo>
                  <a:cubicBezTo>
                    <a:pt x="147" y="40"/>
                    <a:pt x="146" y="40"/>
                    <a:pt x="146" y="41"/>
                  </a:cubicBezTo>
                  <a:cubicBezTo>
                    <a:pt x="146" y="41"/>
                    <a:pt x="147" y="42"/>
                    <a:pt x="146" y="43"/>
                  </a:cubicBezTo>
                  <a:cubicBezTo>
                    <a:pt x="146" y="43"/>
                    <a:pt x="143" y="41"/>
                    <a:pt x="143" y="41"/>
                  </a:cubicBezTo>
                  <a:cubicBezTo>
                    <a:pt x="142" y="40"/>
                    <a:pt x="141" y="40"/>
                    <a:pt x="140" y="41"/>
                  </a:cubicBezTo>
                  <a:cubicBezTo>
                    <a:pt x="138" y="42"/>
                    <a:pt x="138" y="43"/>
                    <a:pt x="137" y="45"/>
                  </a:cubicBezTo>
                  <a:cubicBezTo>
                    <a:pt x="137" y="46"/>
                    <a:pt x="135" y="47"/>
                    <a:pt x="135" y="49"/>
                  </a:cubicBezTo>
                  <a:cubicBezTo>
                    <a:pt x="135" y="50"/>
                    <a:pt x="135" y="50"/>
                    <a:pt x="135" y="51"/>
                  </a:cubicBezTo>
                  <a:cubicBezTo>
                    <a:pt x="135" y="52"/>
                    <a:pt x="136" y="52"/>
                    <a:pt x="136" y="51"/>
                  </a:cubicBezTo>
                  <a:cubicBezTo>
                    <a:pt x="136" y="52"/>
                    <a:pt x="136" y="52"/>
                    <a:pt x="137" y="53"/>
                  </a:cubicBezTo>
                  <a:cubicBezTo>
                    <a:pt x="137" y="53"/>
                    <a:pt x="137" y="54"/>
                    <a:pt x="137" y="54"/>
                  </a:cubicBezTo>
                  <a:cubicBezTo>
                    <a:pt x="137" y="55"/>
                    <a:pt x="138" y="55"/>
                    <a:pt x="138" y="55"/>
                  </a:cubicBezTo>
                  <a:cubicBezTo>
                    <a:pt x="138" y="56"/>
                    <a:pt x="139" y="56"/>
                    <a:pt x="139" y="57"/>
                  </a:cubicBezTo>
                  <a:cubicBezTo>
                    <a:pt x="140" y="57"/>
                    <a:pt x="142" y="58"/>
                    <a:pt x="143" y="57"/>
                  </a:cubicBezTo>
                  <a:cubicBezTo>
                    <a:pt x="143" y="57"/>
                    <a:pt x="146" y="58"/>
                    <a:pt x="146" y="57"/>
                  </a:cubicBezTo>
                  <a:cubicBezTo>
                    <a:pt x="146" y="57"/>
                    <a:pt x="146" y="56"/>
                    <a:pt x="146" y="55"/>
                  </a:cubicBezTo>
                  <a:cubicBezTo>
                    <a:pt x="146" y="55"/>
                    <a:pt x="146" y="54"/>
                    <a:pt x="146" y="53"/>
                  </a:cubicBezTo>
                  <a:cubicBezTo>
                    <a:pt x="146" y="53"/>
                    <a:pt x="146" y="52"/>
                    <a:pt x="147" y="52"/>
                  </a:cubicBezTo>
                  <a:cubicBezTo>
                    <a:pt x="147" y="52"/>
                    <a:pt x="147" y="52"/>
                    <a:pt x="148" y="52"/>
                  </a:cubicBezTo>
                  <a:cubicBezTo>
                    <a:pt x="148" y="52"/>
                    <a:pt x="149" y="52"/>
                    <a:pt x="150" y="52"/>
                  </a:cubicBezTo>
                  <a:cubicBezTo>
                    <a:pt x="151" y="52"/>
                    <a:pt x="153" y="52"/>
                    <a:pt x="155" y="52"/>
                  </a:cubicBezTo>
                  <a:cubicBezTo>
                    <a:pt x="154" y="55"/>
                    <a:pt x="153" y="58"/>
                    <a:pt x="152" y="61"/>
                  </a:cubicBezTo>
                  <a:close/>
                  <a:moveTo>
                    <a:pt x="120" y="78"/>
                  </a:moveTo>
                  <a:cubicBezTo>
                    <a:pt x="120" y="78"/>
                    <a:pt x="120" y="77"/>
                    <a:pt x="120" y="77"/>
                  </a:cubicBezTo>
                  <a:cubicBezTo>
                    <a:pt x="120" y="77"/>
                    <a:pt x="119" y="77"/>
                    <a:pt x="119" y="76"/>
                  </a:cubicBezTo>
                  <a:cubicBezTo>
                    <a:pt x="119" y="76"/>
                    <a:pt x="118" y="76"/>
                    <a:pt x="118" y="76"/>
                  </a:cubicBezTo>
                  <a:cubicBezTo>
                    <a:pt x="118" y="76"/>
                    <a:pt x="118" y="75"/>
                    <a:pt x="118" y="75"/>
                  </a:cubicBezTo>
                  <a:cubicBezTo>
                    <a:pt x="118" y="75"/>
                    <a:pt x="117" y="75"/>
                    <a:pt x="117" y="75"/>
                  </a:cubicBezTo>
                  <a:cubicBezTo>
                    <a:pt x="117" y="75"/>
                    <a:pt x="117" y="74"/>
                    <a:pt x="116" y="74"/>
                  </a:cubicBezTo>
                  <a:cubicBezTo>
                    <a:pt x="116" y="73"/>
                    <a:pt x="116" y="74"/>
                    <a:pt x="115" y="73"/>
                  </a:cubicBezTo>
                  <a:cubicBezTo>
                    <a:pt x="115" y="73"/>
                    <a:pt x="115" y="73"/>
                    <a:pt x="115" y="73"/>
                  </a:cubicBezTo>
                  <a:cubicBezTo>
                    <a:pt x="115" y="73"/>
                    <a:pt x="115" y="72"/>
                    <a:pt x="115" y="72"/>
                  </a:cubicBezTo>
                  <a:cubicBezTo>
                    <a:pt x="114" y="72"/>
                    <a:pt x="115" y="72"/>
                    <a:pt x="114" y="71"/>
                  </a:cubicBezTo>
                  <a:cubicBezTo>
                    <a:pt x="114" y="71"/>
                    <a:pt x="114" y="72"/>
                    <a:pt x="113" y="72"/>
                  </a:cubicBezTo>
                  <a:cubicBezTo>
                    <a:pt x="113" y="72"/>
                    <a:pt x="112" y="72"/>
                    <a:pt x="112" y="72"/>
                  </a:cubicBezTo>
                  <a:cubicBezTo>
                    <a:pt x="111" y="72"/>
                    <a:pt x="111" y="73"/>
                    <a:pt x="110" y="73"/>
                  </a:cubicBezTo>
                  <a:cubicBezTo>
                    <a:pt x="109" y="73"/>
                    <a:pt x="109" y="74"/>
                    <a:pt x="108" y="74"/>
                  </a:cubicBezTo>
                  <a:cubicBezTo>
                    <a:pt x="108" y="75"/>
                    <a:pt x="108" y="75"/>
                    <a:pt x="107" y="74"/>
                  </a:cubicBezTo>
                  <a:cubicBezTo>
                    <a:pt x="107" y="74"/>
                    <a:pt x="107" y="75"/>
                    <a:pt x="107" y="75"/>
                  </a:cubicBezTo>
                  <a:cubicBezTo>
                    <a:pt x="106" y="75"/>
                    <a:pt x="106" y="75"/>
                    <a:pt x="106" y="75"/>
                  </a:cubicBezTo>
                  <a:cubicBezTo>
                    <a:pt x="105" y="75"/>
                    <a:pt x="105" y="76"/>
                    <a:pt x="105" y="76"/>
                  </a:cubicBezTo>
                  <a:cubicBezTo>
                    <a:pt x="104" y="77"/>
                    <a:pt x="104" y="77"/>
                    <a:pt x="104" y="78"/>
                  </a:cubicBezTo>
                  <a:cubicBezTo>
                    <a:pt x="104" y="78"/>
                    <a:pt x="103" y="78"/>
                    <a:pt x="103" y="78"/>
                  </a:cubicBezTo>
                  <a:cubicBezTo>
                    <a:pt x="103" y="79"/>
                    <a:pt x="103" y="79"/>
                    <a:pt x="102" y="79"/>
                  </a:cubicBezTo>
                  <a:cubicBezTo>
                    <a:pt x="102" y="80"/>
                    <a:pt x="102" y="80"/>
                    <a:pt x="102" y="81"/>
                  </a:cubicBezTo>
                  <a:cubicBezTo>
                    <a:pt x="101" y="81"/>
                    <a:pt x="101" y="82"/>
                    <a:pt x="100" y="82"/>
                  </a:cubicBezTo>
                  <a:cubicBezTo>
                    <a:pt x="100" y="82"/>
                    <a:pt x="99" y="82"/>
                    <a:pt x="99" y="83"/>
                  </a:cubicBezTo>
                  <a:cubicBezTo>
                    <a:pt x="98" y="83"/>
                    <a:pt x="98" y="83"/>
                    <a:pt x="98" y="83"/>
                  </a:cubicBezTo>
                  <a:cubicBezTo>
                    <a:pt x="98" y="83"/>
                    <a:pt x="99" y="83"/>
                    <a:pt x="99" y="84"/>
                  </a:cubicBezTo>
                  <a:cubicBezTo>
                    <a:pt x="99" y="84"/>
                    <a:pt x="99" y="85"/>
                    <a:pt x="99" y="86"/>
                  </a:cubicBezTo>
                  <a:cubicBezTo>
                    <a:pt x="100" y="86"/>
                    <a:pt x="100" y="87"/>
                    <a:pt x="101" y="88"/>
                  </a:cubicBezTo>
                  <a:cubicBezTo>
                    <a:pt x="101" y="88"/>
                    <a:pt x="101" y="88"/>
                    <a:pt x="101" y="88"/>
                  </a:cubicBezTo>
                  <a:cubicBezTo>
                    <a:pt x="101" y="88"/>
                    <a:pt x="101" y="88"/>
                    <a:pt x="101" y="89"/>
                  </a:cubicBezTo>
                  <a:cubicBezTo>
                    <a:pt x="101" y="89"/>
                    <a:pt x="101" y="89"/>
                    <a:pt x="101" y="89"/>
                  </a:cubicBezTo>
                  <a:cubicBezTo>
                    <a:pt x="101" y="90"/>
                    <a:pt x="101" y="90"/>
                    <a:pt x="101" y="90"/>
                  </a:cubicBezTo>
                  <a:cubicBezTo>
                    <a:pt x="101" y="90"/>
                    <a:pt x="102" y="90"/>
                    <a:pt x="102" y="90"/>
                  </a:cubicBezTo>
                  <a:cubicBezTo>
                    <a:pt x="102" y="91"/>
                    <a:pt x="103" y="91"/>
                    <a:pt x="103" y="91"/>
                  </a:cubicBezTo>
                  <a:cubicBezTo>
                    <a:pt x="103" y="92"/>
                    <a:pt x="104" y="93"/>
                    <a:pt x="105" y="94"/>
                  </a:cubicBezTo>
                  <a:cubicBezTo>
                    <a:pt x="105" y="94"/>
                    <a:pt x="106" y="94"/>
                    <a:pt x="106" y="94"/>
                  </a:cubicBezTo>
                  <a:cubicBezTo>
                    <a:pt x="106" y="94"/>
                    <a:pt x="107" y="94"/>
                    <a:pt x="108" y="94"/>
                  </a:cubicBezTo>
                  <a:cubicBezTo>
                    <a:pt x="108" y="94"/>
                    <a:pt x="108" y="93"/>
                    <a:pt x="108" y="92"/>
                  </a:cubicBezTo>
                  <a:cubicBezTo>
                    <a:pt x="109" y="92"/>
                    <a:pt x="109" y="92"/>
                    <a:pt x="109" y="91"/>
                  </a:cubicBezTo>
                  <a:cubicBezTo>
                    <a:pt x="109" y="91"/>
                    <a:pt x="110" y="91"/>
                    <a:pt x="109" y="90"/>
                  </a:cubicBezTo>
                  <a:cubicBezTo>
                    <a:pt x="109" y="90"/>
                    <a:pt x="109" y="90"/>
                    <a:pt x="110" y="90"/>
                  </a:cubicBezTo>
                  <a:cubicBezTo>
                    <a:pt x="110" y="90"/>
                    <a:pt x="110" y="89"/>
                    <a:pt x="111" y="89"/>
                  </a:cubicBezTo>
                  <a:cubicBezTo>
                    <a:pt x="111" y="88"/>
                    <a:pt x="112" y="89"/>
                    <a:pt x="112" y="88"/>
                  </a:cubicBezTo>
                  <a:cubicBezTo>
                    <a:pt x="112" y="88"/>
                    <a:pt x="113" y="88"/>
                    <a:pt x="114" y="88"/>
                  </a:cubicBezTo>
                  <a:cubicBezTo>
                    <a:pt x="115" y="88"/>
                    <a:pt x="116" y="87"/>
                    <a:pt x="117" y="87"/>
                  </a:cubicBezTo>
                  <a:cubicBezTo>
                    <a:pt x="118" y="86"/>
                    <a:pt x="118" y="86"/>
                    <a:pt x="118" y="86"/>
                  </a:cubicBezTo>
                  <a:cubicBezTo>
                    <a:pt x="118" y="85"/>
                    <a:pt x="118" y="85"/>
                    <a:pt x="118" y="85"/>
                  </a:cubicBezTo>
                  <a:cubicBezTo>
                    <a:pt x="118" y="84"/>
                    <a:pt x="118" y="84"/>
                    <a:pt x="118" y="83"/>
                  </a:cubicBezTo>
                  <a:cubicBezTo>
                    <a:pt x="119" y="83"/>
                    <a:pt x="119" y="83"/>
                    <a:pt x="119" y="83"/>
                  </a:cubicBezTo>
                  <a:cubicBezTo>
                    <a:pt x="120" y="82"/>
                    <a:pt x="120" y="82"/>
                    <a:pt x="120" y="82"/>
                  </a:cubicBezTo>
                  <a:cubicBezTo>
                    <a:pt x="120" y="81"/>
                    <a:pt x="120" y="81"/>
                    <a:pt x="121" y="81"/>
                  </a:cubicBezTo>
                  <a:cubicBezTo>
                    <a:pt x="122" y="80"/>
                    <a:pt x="121" y="78"/>
                    <a:pt x="120" y="7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6" name="Somalia"/>
            <p:cNvSpPr>
              <a:spLocks/>
            </p:cNvSpPr>
            <p:nvPr/>
          </p:nvSpPr>
          <p:spPr bwMode="auto">
            <a:xfrm>
              <a:off x="7230029" y="4185955"/>
              <a:ext cx="360987" cy="545980"/>
            </a:xfrm>
            <a:custGeom>
              <a:avLst/>
              <a:gdLst/>
              <a:ahLst/>
              <a:cxnLst>
                <a:cxn ang="0">
                  <a:pos x="98" y="17"/>
                </a:cxn>
                <a:cxn ang="0">
                  <a:pos x="97" y="16"/>
                </a:cxn>
                <a:cxn ang="0">
                  <a:pos x="96" y="12"/>
                </a:cxn>
                <a:cxn ang="0">
                  <a:pos x="96" y="8"/>
                </a:cxn>
                <a:cxn ang="0">
                  <a:pos x="98" y="3"/>
                </a:cxn>
                <a:cxn ang="0">
                  <a:pos x="91" y="1"/>
                </a:cxn>
                <a:cxn ang="0">
                  <a:pos x="86" y="6"/>
                </a:cxn>
                <a:cxn ang="0">
                  <a:pos x="80" y="8"/>
                </a:cxn>
                <a:cxn ang="0">
                  <a:pos x="73" y="8"/>
                </a:cxn>
                <a:cxn ang="0">
                  <a:pos x="67" y="10"/>
                </a:cxn>
                <a:cxn ang="0">
                  <a:pos x="60" y="10"/>
                </a:cxn>
                <a:cxn ang="0">
                  <a:pos x="51" y="15"/>
                </a:cxn>
                <a:cxn ang="0">
                  <a:pos x="46" y="13"/>
                </a:cxn>
                <a:cxn ang="0">
                  <a:pos x="41" y="15"/>
                </a:cxn>
                <a:cxn ang="0">
                  <a:pos x="34" y="18"/>
                </a:cxn>
                <a:cxn ang="0">
                  <a:pos x="24" y="10"/>
                </a:cxn>
                <a:cxn ang="0">
                  <a:pos x="22" y="7"/>
                </a:cxn>
                <a:cxn ang="0">
                  <a:pos x="20" y="7"/>
                </a:cxn>
                <a:cxn ang="0">
                  <a:pos x="17" y="12"/>
                </a:cxn>
                <a:cxn ang="0">
                  <a:pos x="16" y="15"/>
                </a:cxn>
                <a:cxn ang="0">
                  <a:pos x="17" y="20"/>
                </a:cxn>
                <a:cxn ang="0">
                  <a:pos x="20" y="24"/>
                </a:cxn>
                <a:cxn ang="0">
                  <a:pos x="25" y="30"/>
                </a:cxn>
                <a:cxn ang="0">
                  <a:pos x="45" y="40"/>
                </a:cxn>
                <a:cxn ang="0">
                  <a:pos x="67" y="44"/>
                </a:cxn>
                <a:cxn ang="0">
                  <a:pos x="40" y="77"/>
                </a:cxn>
                <a:cxn ang="0">
                  <a:pos x="29" y="78"/>
                </a:cxn>
                <a:cxn ang="0">
                  <a:pos x="20" y="82"/>
                </a:cxn>
                <a:cxn ang="0">
                  <a:pos x="13" y="86"/>
                </a:cxn>
                <a:cxn ang="0">
                  <a:pos x="4" y="97"/>
                </a:cxn>
                <a:cxn ang="0">
                  <a:pos x="0" y="106"/>
                </a:cxn>
                <a:cxn ang="0">
                  <a:pos x="0" y="142"/>
                </a:cxn>
                <a:cxn ang="0">
                  <a:pos x="6" y="151"/>
                </a:cxn>
                <a:cxn ang="0">
                  <a:pos x="8" y="145"/>
                </a:cxn>
                <a:cxn ang="0">
                  <a:pos x="10" y="144"/>
                </a:cxn>
                <a:cxn ang="0">
                  <a:pos x="11" y="141"/>
                </a:cxn>
                <a:cxn ang="0">
                  <a:pos x="16" y="135"/>
                </a:cxn>
                <a:cxn ang="0">
                  <a:pos x="25" y="124"/>
                </a:cxn>
                <a:cxn ang="0">
                  <a:pos x="31" y="119"/>
                </a:cxn>
                <a:cxn ang="0">
                  <a:pos x="43" y="110"/>
                </a:cxn>
                <a:cxn ang="0">
                  <a:pos x="55" y="99"/>
                </a:cxn>
                <a:cxn ang="0">
                  <a:pos x="68" y="82"/>
                </a:cxn>
                <a:cxn ang="0">
                  <a:pos x="78" y="64"/>
                </a:cxn>
                <a:cxn ang="0">
                  <a:pos x="83" y="52"/>
                </a:cxn>
                <a:cxn ang="0">
                  <a:pos x="87" y="43"/>
                </a:cxn>
                <a:cxn ang="0">
                  <a:pos x="90" y="36"/>
                </a:cxn>
                <a:cxn ang="0">
                  <a:pos x="93" y="31"/>
                </a:cxn>
                <a:cxn ang="0">
                  <a:pos x="94" y="24"/>
                </a:cxn>
                <a:cxn ang="0">
                  <a:pos x="97" y="18"/>
                </a:cxn>
                <a:cxn ang="0">
                  <a:pos x="99" y="18"/>
                </a:cxn>
              </a:cxnLst>
              <a:rect l="0" t="0" r="r" b="b"/>
              <a:pathLst>
                <a:path w="100" h="151">
                  <a:moveTo>
                    <a:pt x="99" y="17"/>
                  </a:moveTo>
                  <a:cubicBezTo>
                    <a:pt x="98" y="17"/>
                    <a:pt x="98" y="17"/>
                    <a:pt x="97" y="16"/>
                  </a:cubicBezTo>
                  <a:cubicBezTo>
                    <a:pt x="97" y="17"/>
                    <a:pt x="97" y="17"/>
                    <a:pt x="98" y="17"/>
                  </a:cubicBezTo>
                  <a:cubicBezTo>
                    <a:pt x="97" y="18"/>
                    <a:pt x="96" y="18"/>
                    <a:pt x="96" y="18"/>
                  </a:cubicBezTo>
                  <a:cubicBezTo>
                    <a:pt x="95" y="18"/>
                    <a:pt x="96" y="17"/>
                    <a:pt x="96" y="17"/>
                  </a:cubicBezTo>
                  <a:cubicBezTo>
                    <a:pt x="97" y="17"/>
                    <a:pt x="96" y="16"/>
                    <a:pt x="97" y="16"/>
                  </a:cubicBezTo>
                  <a:cubicBezTo>
                    <a:pt x="97" y="16"/>
                    <a:pt x="97" y="16"/>
                    <a:pt x="97" y="15"/>
                  </a:cubicBezTo>
                  <a:cubicBezTo>
                    <a:pt x="97" y="15"/>
                    <a:pt x="97" y="14"/>
                    <a:pt x="97" y="14"/>
                  </a:cubicBezTo>
                  <a:cubicBezTo>
                    <a:pt x="97" y="13"/>
                    <a:pt x="96" y="12"/>
                    <a:pt x="96" y="12"/>
                  </a:cubicBezTo>
                  <a:cubicBezTo>
                    <a:pt x="96" y="11"/>
                    <a:pt x="97" y="11"/>
                    <a:pt x="97" y="10"/>
                  </a:cubicBezTo>
                  <a:cubicBezTo>
                    <a:pt x="97" y="10"/>
                    <a:pt x="96" y="10"/>
                    <a:pt x="96" y="9"/>
                  </a:cubicBezTo>
                  <a:cubicBezTo>
                    <a:pt x="96" y="9"/>
                    <a:pt x="96" y="8"/>
                    <a:pt x="96" y="8"/>
                  </a:cubicBezTo>
                  <a:cubicBezTo>
                    <a:pt x="96" y="7"/>
                    <a:pt x="96" y="6"/>
                    <a:pt x="96" y="5"/>
                  </a:cubicBezTo>
                  <a:cubicBezTo>
                    <a:pt x="97" y="5"/>
                    <a:pt x="97" y="5"/>
                    <a:pt x="97" y="4"/>
                  </a:cubicBezTo>
                  <a:cubicBezTo>
                    <a:pt x="97" y="4"/>
                    <a:pt x="97" y="3"/>
                    <a:pt x="98" y="3"/>
                  </a:cubicBezTo>
                  <a:cubicBezTo>
                    <a:pt x="98" y="2"/>
                    <a:pt x="97" y="2"/>
                    <a:pt x="96" y="2"/>
                  </a:cubicBezTo>
                  <a:cubicBezTo>
                    <a:pt x="95" y="2"/>
                    <a:pt x="94" y="1"/>
                    <a:pt x="93" y="1"/>
                  </a:cubicBezTo>
                  <a:cubicBezTo>
                    <a:pt x="93" y="0"/>
                    <a:pt x="92" y="1"/>
                    <a:pt x="91" y="1"/>
                  </a:cubicBezTo>
                  <a:cubicBezTo>
                    <a:pt x="90" y="1"/>
                    <a:pt x="91" y="3"/>
                    <a:pt x="90" y="4"/>
                  </a:cubicBezTo>
                  <a:cubicBezTo>
                    <a:pt x="89" y="4"/>
                    <a:pt x="88" y="5"/>
                    <a:pt x="87" y="5"/>
                  </a:cubicBezTo>
                  <a:cubicBezTo>
                    <a:pt x="87" y="5"/>
                    <a:pt x="86" y="6"/>
                    <a:pt x="86" y="6"/>
                  </a:cubicBezTo>
                  <a:cubicBezTo>
                    <a:pt x="85" y="6"/>
                    <a:pt x="85" y="6"/>
                    <a:pt x="84" y="6"/>
                  </a:cubicBezTo>
                  <a:cubicBezTo>
                    <a:pt x="83" y="7"/>
                    <a:pt x="82" y="6"/>
                    <a:pt x="81" y="7"/>
                  </a:cubicBezTo>
                  <a:cubicBezTo>
                    <a:pt x="81" y="7"/>
                    <a:pt x="80" y="7"/>
                    <a:pt x="80" y="8"/>
                  </a:cubicBezTo>
                  <a:cubicBezTo>
                    <a:pt x="79" y="8"/>
                    <a:pt x="79" y="8"/>
                    <a:pt x="78" y="8"/>
                  </a:cubicBezTo>
                  <a:cubicBezTo>
                    <a:pt x="77" y="8"/>
                    <a:pt x="76" y="9"/>
                    <a:pt x="75" y="9"/>
                  </a:cubicBezTo>
                  <a:cubicBezTo>
                    <a:pt x="74" y="8"/>
                    <a:pt x="73" y="8"/>
                    <a:pt x="73" y="8"/>
                  </a:cubicBezTo>
                  <a:cubicBezTo>
                    <a:pt x="72" y="8"/>
                    <a:pt x="71" y="8"/>
                    <a:pt x="70" y="8"/>
                  </a:cubicBezTo>
                  <a:cubicBezTo>
                    <a:pt x="69" y="8"/>
                    <a:pt x="69" y="9"/>
                    <a:pt x="69" y="9"/>
                  </a:cubicBezTo>
                  <a:cubicBezTo>
                    <a:pt x="68" y="9"/>
                    <a:pt x="68" y="10"/>
                    <a:pt x="67" y="10"/>
                  </a:cubicBezTo>
                  <a:cubicBezTo>
                    <a:pt x="66" y="10"/>
                    <a:pt x="65" y="10"/>
                    <a:pt x="65" y="10"/>
                  </a:cubicBezTo>
                  <a:cubicBezTo>
                    <a:pt x="64" y="10"/>
                    <a:pt x="63" y="10"/>
                    <a:pt x="63" y="10"/>
                  </a:cubicBezTo>
                  <a:cubicBezTo>
                    <a:pt x="62" y="9"/>
                    <a:pt x="61" y="9"/>
                    <a:pt x="60" y="10"/>
                  </a:cubicBezTo>
                  <a:cubicBezTo>
                    <a:pt x="58" y="10"/>
                    <a:pt x="57" y="11"/>
                    <a:pt x="56" y="12"/>
                  </a:cubicBezTo>
                  <a:cubicBezTo>
                    <a:pt x="55" y="13"/>
                    <a:pt x="54" y="14"/>
                    <a:pt x="53" y="14"/>
                  </a:cubicBezTo>
                  <a:cubicBezTo>
                    <a:pt x="52" y="14"/>
                    <a:pt x="52" y="15"/>
                    <a:pt x="51" y="15"/>
                  </a:cubicBezTo>
                  <a:cubicBezTo>
                    <a:pt x="50" y="15"/>
                    <a:pt x="50" y="14"/>
                    <a:pt x="49" y="14"/>
                  </a:cubicBezTo>
                  <a:cubicBezTo>
                    <a:pt x="49" y="14"/>
                    <a:pt x="48" y="14"/>
                    <a:pt x="48" y="14"/>
                  </a:cubicBezTo>
                  <a:cubicBezTo>
                    <a:pt x="47" y="14"/>
                    <a:pt x="47" y="14"/>
                    <a:pt x="46" y="13"/>
                  </a:cubicBezTo>
                  <a:cubicBezTo>
                    <a:pt x="46" y="13"/>
                    <a:pt x="46" y="13"/>
                    <a:pt x="45" y="13"/>
                  </a:cubicBezTo>
                  <a:cubicBezTo>
                    <a:pt x="45" y="13"/>
                    <a:pt x="45" y="13"/>
                    <a:pt x="44" y="13"/>
                  </a:cubicBezTo>
                  <a:cubicBezTo>
                    <a:pt x="43" y="14"/>
                    <a:pt x="42" y="15"/>
                    <a:pt x="41" y="15"/>
                  </a:cubicBezTo>
                  <a:cubicBezTo>
                    <a:pt x="40" y="15"/>
                    <a:pt x="40" y="16"/>
                    <a:pt x="39" y="16"/>
                  </a:cubicBezTo>
                  <a:cubicBezTo>
                    <a:pt x="39" y="16"/>
                    <a:pt x="38" y="17"/>
                    <a:pt x="38" y="17"/>
                  </a:cubicBezTo>
                  <a:cubicBezTo>
                    <a:pt x="37" y="18"/>
                    <a:pt x="35" y="17"/>
                    <a:pt x="34" y="18"/>
                  </a:cubicBezTo>
                  <a:cubicBezTo>
                    <a:pt x="32" y="18"/>
                    <a:pt x="31" y="18"/>
                    <a:pt x="30" y="17"/>
                  </a:cubicBezTo>
                  <a:cubicBezTo>
                    <a:pt x="28" y="16"/>
                    <a:pt x="27" y="15"/>
                    <a:pt x="26" y="14"/>
                  </a:cubicBezTo>
                  <a:cubicBezTo>
                    <a:pt x="25" y="13"/>
                    <a:pt x="24" y="11"/>
                    <a:pt x="24" y="10"/>
                  </a:cubicBezTo>
                  <a:cubicBezTo>
                    <a:pt x="23" y="10"/>
                    <a:pt x="23" y="9"/>
                    <a:pt x="23" y="9"/>
                  </a:cubicBezTo>
                  <a:cubicBezTo>
                    <a:pt x="23" y="8"/>
                    <a:pt x="23" y="8"/>
                    <a:pt x="23" y="7"/>
                  </a:cubicBezTo>
                  <a:cubicBezTo>
                    <a:pt x="23" y="7"/>
                    <a:pt x="22" y="8"/>
                    <a:pt x="22" y="7"/>
                  </a:cubicBezTo>
                  <a:cubicBezTo>
                    <a:pt x="22" y="7"/>
                    <a:pt x="22" y="7"/>
                    <a:pt x="22" y="7"/>
                  </a:cubicBezTo>
                  <a:cubicBezTo>
                    <a:pt x="21" y="7"/>
                    <a:pt x="21" y="6"/>
                    <a:pt x="21" y="6"/>
                  </a:cubicBezTo>
                  <a:cubicBezTo>
                    <a:pt x="21" y="7"/>
                    <a:pt x="20" y="6"/>
                    <a:pt x="20" y="7"/>
                  </a:cubicBezTo>
                  <a:cubicBezTo>
                    <a:pt x="20" y="7"/>
                    <a:pt x="20" y="7"/>
                    <a:pt x="20" y="7"/>
                  </a:cubicBezTo>
                  <a:cubicBezTo>
                    <a:pt x="19" y="8"/>
                    <a:pt x="19" y="9"/>
                    <a:pt x="18" y="10"/>
                  </a:cubicBezTo>
                  <a:cubicBezTo>
                    <a:pt x="18" y="10"/>
                    <a:pt x="18" y="11"/>
                    <a:pt x="17" y="12"/>
                  </a:cubicBezTo>
                  <a:cubicBezTo>
                    <a:pt x="17" y="12"/>
                    <a:pt x="17" y="12"/>
                    <a:pt x="17" y="13"/>
                  </a:cubicBezTo>
                  <a:cubicBezTo>
                    <a:pt x="17" y="13"/>
                    <a:pt x="17" y="13"/>
                    <a:pt x="16" y="13"/>
                  </a:cubicBezTo>
                  <a:cubicBezTo>
                    <a:pt x="16" y="14"/>
                    <a:pt x="16" y="15"/>
                    <a:pt x="16" y="15"/>
                  </a:cubicBezTo>
                  <a:cubicBezTo>
                    <a:pt x="15" y="15"/>
                    <a:pt x="15" y="15"/>
                    <a:pt x="15" y="16"/>
                  </a:cubicBezTo>
                  <a:cubicBezTo>
                    <a:pt x="15" y="17"/>
                    <a:pt x="16" y="17"/>
                    <a:pt x="16" y="18"/>
                  </a:cubicBezTo>
                  <a:cubicBezTo>
                    <a:pt x="16" y="18"/>
                    <a:pt x="17" y="19"/>
                    <a:pt x="17" y="20"/>
                  </a:cubicBezTo>
                  <a:cubicBezTo>
                    <a:pt x="17" y="21"/>
                    <a:pt x="18" y="21"/>
                    <a:pt x="18" y="21"/>
                  </a:cubicBezTo>
                  <a:cubicBezTo>
                    <a:pt x="19" y="22"/>
                    <a:pt x="19" y="22"/>
                    <a:pt x="19" y="23"/>
                  </a:cubicBezTo>
                  <a:cubicBezTo>
                    <a:pt x="19" y="23"/>
                    <a:pt x="20" y="23"/>
                    <a:pt x="20" y="24"/>
                  </a:cubicBezTo>
                  <a:cubicBezTo>
                    <a:pt x="21" y="24"/>
                    <a:pt x="21" y="25"/>
                    <a:pt x="21" y="25"/>
                  </a:cubicBezTo>
                  <a:cubicBezTo>
                    <a:pt x="21" y="26"/>
                    <a:pt x="22" y="27"/>
                    <a:pt x="23" y="28"/>
                  </a:cubicBezTo>
                  <a:cubicBezTo>
                    <a:pt x="23" y="30"/>
                    <a:pt x="25" y="29"/>
                    <a:pt x="25" y="30"/>
                  </a:cubicBezTo>
                  <a:cubicBezTo>
                    <a:pt x="26" y="31"/>
                    <a:pt x="28" y="33"/>
                    <a:pt x="29" y="34"/>
                  </a:cubicBezTo>
                  <a:cubicBezTo>
                    <a:pt x="31" y="34"/>
                    <a:pt x="32" y="35"/>
                    <a:pt x="34" y="35"/>
                  </a:cubicBezTo>
                  <a:cubicBezTo>
                    <a:pt x="38" y="37"/>
                    <a:pt x="41" y="38"/>
                    <a:pt x="45" y="40"/>
                  </a:cubicBezTo>
                  <a:cubicBezTo>
                    <a:pt x="49" y="41"/>
                    <a:pt x="52" y="42"/>
                    <a:pt x="56" y="44"/>
                  </a:cubicBezTo>
                  <a:cubicBezTo>
                    <a:pt x="58" y="45"/>
                    <a:pt x="60" y="44"/>
                    <a:pt x="61" y="44"/>
                  </a:cubicBezTo>
                  <a:cubicBezTo>
                    <a:pt x="63" y="44"/>
                    <a:pt x="65" y="44"/>
                    <a:pt x="67" y="44"/>
                  </a:cubicBezTo>
                  <a:cubicBezTo>
                    <a:pt x="60" y="52"/>
                    <a:pt x="53" y="59"/>
                    <a:pt x="47" y="67"/>
                  </a:cubicBezTo>
                  <a:cubicBezTo>
                    <a:pt x="45" y="69"/>
                    <a:pt x="44" y="72"/>
                    <a:pt x="42" y="74"/>
                  </a:cubicBezTo>
                  <a:cubicBezTo>
                    <a:pt x="41" y="75"/>
                    <a:pt x="40" y="76"/>
                    <a:pt x="40" y="77"/>
                  </a:cubicBezTo>
                  <a:cubicBezTo>
                    <a:pt x="39" y="77"/>
                    <a:pt x="39" y="78"/>
                    <a:pt x="38" y="78"/>
                  </a:cubicBezTo>
                  <a:cubicBezTo>
                    <a:pt x="35" y="78"/>
                    <a:pt x="33" y="78"/>
                    <a:pt x="30" y="78"/>
                  </a:cubicBezTo>
                  <a:cubicBezTo>
                    <a:pt x="30" y="78"/>
                    <a:pt x="29" y="78"/>
                    <a:pt x="29" y="78"/>
                  </a:cubicBezTo>
                  <a:cubicBezTo>
                    <a:pt x="28" y="78"/>
                    <a:pt x="28" y="78"/>
                    <a:pt x="27" y="78"/>
                  </a:cubicBezTo>
                  <a:cubicBezTo>
                    <a:pt x="27" y="78"/>
                    <a:pt x="26" y="79"/>
                    <a:pt x="25" y="79"/>
                  </a:cubicBezTo>
                  <a:cubicBezTo>
                    <a:pt x="23" y="80"/>
                    <a:pt x="22" y="81"/>
                    <a:pt x="20" y="82"/>
                  </a:cubicBezTo>
                  <a:cubicBezTo>
                    <a:pt x="20" y="82"/>
                    <a:pt x="19" y="83"/>
                    <a:pt x="19" y="83"/>
                  </a:cubicBezTo>
                  <a:cubicBezTo>
                    <a:pt x="19" y="84"/>
                    <a:pt x="19" y="85"/>
                    <a:pt x="18" y="85"/>
                  </a:cubicBezTo>
                  <a:cubicBezTo>
                    <a:pt x="17" y="86"/>
                    <a:pt x="15" y="86"/>
                    <a:pt x="13" y="86"/>
                  </a:cubicBezTo>
                  <a:cubicBezTo>
                    <a:pt x="12" y="86"/>
                    <a:pt x="10" y="86"/>
                    <a:pt x="9" y="88"/>
                  </a:cubicBezTo>
                  <a:cubicBezTo>
                    <a:pt x="9" y="89"/>
                    <a:pt x="7" y="91"/>
                    <a:pt x="7" y="92"/>
                  </a:cubicBezTo>
                  <a:cubicBezTo>
                    <a:pt x="6" y="94"/>
                    <a:pt x="5" y="96"/>
                    <a:pt x="4" y="97"/>
                  </a:cubicBezTo>
                  <a:cubicBezTo>
                    <a:pt x="3" y="98"/>
                    <a:pt x="2" y="99"/>
                    <a:pt x="2" y="99"/>
                  </a:cubicBezTo>
                  <a:cubicBezTo>
                    <a:pt x="1" y="100"/>
                    <a:pt x="1" y="101"/>
                    <a:pt x="0" y="101"/>
                  </a:cubicBezTo>
                  <a:cubicBezTo>
                    <a:pt x="0" y="103"/>
                    <a:pt x="0" y="105"/>
                    <a:pt x="0" y="106"/>
                  </a:cubicBezTo>
                  <a:cubicBezTo>
                    <a:pt x="0" y="114"/>
                    <a:pt x="0" y="123"/>
                    <a:pt x="0" y="131"/>
                  </a:cubicBezTo>
                  <a:cubicBezTo>
                    <a:pt x="0" y="133"/>
                    <a:pt x="0" y="135"/>
                    <a:pt x="0" y="137"/>
                  </a:cubicBezTo>
                  <a:cubicBezTo>
                    <a:pt x="0" y="139"/>
                    <a:pt x="0" y="140"/>
                    <a:pt x="0" y="142"/>
                  </a:cubicBezTo>
                  <a:cubicBezTo>
                    <a:pt x="1" y="143"/>
                    <a:pt x="1" y="143"/>
                    <a:pt x="2" y="144"/>
                  </a:cubicBezTo>
                  <a:cubicBezTo>
                    <a:pt x="2" y="145"/>
                    <a:pt x="3" y="146"/>
                    <a:pt x="4" y="146"/>
                  </a:cubicBezTo>
                  <a:cubicBezTo>
                    <a:pt x="4" y="148"/>
                    <a:pt x="6" y="149"/>
                    <a:pt x="6" y="151"/>
                  </a:cubicBezTo>
                  <a:cubicBezTo>
                    <a:pt x="6" y="150"/>
                    <a:pt x="7" y="149"/>
                    <a:pt x="8" y="148"/>
                  </a:cubicBezTo>
                  <a:cubicBezTo>
                    <a:pt x="8" y="147"/>
                    <a:pt x="8" y="147"/>
                    <a:pt x="8" y="146"/>
                  </a:cubicBezTo>
                  <a:cubicBezTo>
                    <a:pt x="9" y="146"/>
                    <a:pt x="8" y="146"/>
                    <a:pt x="8" y="145"/>
                  </a:cubicBezTo>
                  <a:cubicBezTo>
                    <a:pt x="8" y="145"/>
                    <a:pt x="9" y="146"/>
                    <a:pt x="9" y="145"/>
                  </a:cubicBezTo>
                  <a:cubicBezTo>
                    <a:pt x="9" y="145"/>
                    <a:pt x="9" y="145"/>
                    <a:pt x="9" y="145"/>
                  </a:cubicBezTo>
                  <a:cubicBezTo>
                    <a:pt x="9" y="145"/>
                    <a:pt x="9" y="144"/>
                    <a:pt x="10" y="144"/>
                  </a:cubicBezTo>
                  <a:cubicBezTo>
                    <a:pt x="10" y="144"/>
                    <a:pt x="10" y="143"/>
                    <a:pt x="10" y="143"/>
                  </a:cubicBezTo>
                  <a:cubicBezTo>
                    <a:pt x="10" y="143"/>
                    <a:pt x="10" y="143"/>
                    <a:pt x="10" y="143"/>
                  </a:cubicBezTo>
                  <a:cubicBezTo>
                    <a:pt x="10" y="143"/>
                    <a:pt x="11" y="142"/>
                    <a:pt x="11" y="141"/>
                  </a:cubicBezTo>
                  <a:cubicBezTo>
                    <a:pt x="12" y="141"/>
                    <a:pt x="13" y="140"/>
                    <a:pt x="14" y="138"/>
                  </a:cubicBezTo>
                  <a:cubicBezTo>
                    <a:pt x="14" y="138"/>
                    <a:pt x="15" y="137"/>
                    <a:pt x="15" y="137"/>
                  </a:cubicBezTo>
                  <a:cubicBezTo>
                    <a:pt x="15" y="136"/>
                    <a:pt x="16" y="136"/>
                    <a:pt x="16" y="135"/>
                  </a:cubicBezTo>
                  <a:cubicBezTo>
                    <a:pt x="18" y="134"/>
                    <a:pt x="19" y="132"/>
                    <a:pt x="20" y="131"/>
                  </a:cubicBezTo>
                  <a:cubicBezTo>
                    <a:pt x="21" y="129"/>
                    <a:pt x="22" y="128"/>
                    <a:pt x="24" y="126"/>
                  </a:cubicBezTo>
                  <a:cubicBezTo>
                    <a:pt x="24" y="126"/>
                    <a:pt x="25" y="125"/>
                    <a:pt x="25" y="124"/>
                  </a:cubicBezTo>
                  <a:cubicBezTo>
                    <a:pt x="26" y="124"/>
                    <a:pt x="27" y="123"/>
                    <a:pt x="27" y="122"/>
                  </a:cubicBezTo>
                  <a:cubicBezTo>
                    <a:pt x="28" y="122"/>
                    <a:pt x="28" y="121"/>
                    <a:pt x="29" y="121"/>
                  </a:cubicBezTo>
                  <a:cubicBezTo>
                    <a:pt x="30" y="120"/>
                    <a:pt x="30" y="120"/>
                    <a:pt x="31" y="119"/>
                  </a:cubicBezTo>
                  <a:cubicBezTo>
                    <a:pt x="32" y="118"/>
                    <a:pt x="33" y="117"/>
                    <a:pt x="34" y="116"/>
                  </a:cubicBezTo>
                  <a:cubicBezTo>
                    <a:pt x="35" y="115"/>
                    <a:pt x="37" y="113"/>
                    <a:pt x="38" y="112"/>
                  </a:cubicBezTo>
                  <a:cubicBezTo>
                    <a:pt x="40" y="111"/>
                    <a:pt x="41" y="111"/>
                    <a:pt x="43" y="110"/>
                  </a:cubicBezTo>
                  <a:cubicBezTo>
                    <a:pt x="44" y="109"/>
                    <a:pt x="46" y="108"/>
                    <a:pt x="47" y="107"/>
                  </a:cubicBezTo>
                  <a:cubicBezTo>
                    <a:pt x="49" y="106"/>
                    <a:pt x="50" y="104"/>
                    <a:pt x="51" y="103"/>
                  </a:cubicBezTo>
                  <a:cubicBezTo>
                    <a:pt x="52" y="102"/>
                    <a:pt x="54" y="100"/>
                    <a:pt x="55" y="99"/>
                  </a:cubicBezTo>
                  <a:cubicBezTo>
                    <a:pt x="56" y="97"/>
                    <a:pt x="57" y="96"/>
                    <a:pt x="58" y="95"/>
                  </a:cubicBezTo>
                  <a:cubicBezTo>
                    <a:pt x="61" y="92"/>
                    <a:pt x="63" y="89"/>
                    <a:pt x="65" y="86"/>
                  </a:cubicBezTo>
                  <a:cubicBezTo>
                    <a:pt x="66" y="85"/>
                    <a:pt x="67" y="83"/>
                    <a:pt x="68" y="82"/>
                  </a:cubicBezTo>
                  <a:cubicBezTo>
                    <a:pt x="69" y="80"/>
                    <a:pt x="70" y="78"/>
                    <a:pt x="71" y="77"/>
                  </a:cubicBezTo>
                  <a:cubicBezTo>
                    <a:pt x="73" y="73"/>
                    <a:pt x="75" y="70"/>
                    <a:pt x="77" y="67"/>
                  </a:cubicBezTo>
                  <a:cubicBezTo>
                    <a:pt x="77" y="66"/>
                    <a:pt x="78" y="65"/>
                    <a:pt x="78" y="64"/>
                  </a:cubicBezTo>
                  <a:cubicBezTo>
                    <a:pt x="78" y="63"/>
                    <a:pt x="78" y="63"/>
                    <a:pt x="78" y="62"/>
                  </a:cubicBezTo>
                  <a:cubicBezTo>
                    <a:pt x="78" y="60"/>
                    <a:pt x="79" y="58"/>
                    <a:pt x="80" y="57"/>
                  </a:cubicBezTo>
                  <a:cubicBezTo>
                    <a:pt x="81" y="55"/>
                    <a:pt x="82" y="54"/>
                    <a:pt x="83" y="52"/>
                  </a:cubicBezTo>
                  <a:cubicBezTo>
                    <a:pt x="84" y="50"/>
                    <a:pt x="84" y="49"/>
                    <a:pt x="85" y="47"/>
                  </a:cubicBezTo>
                  <a:cubicBezTo>
                    <a:pt x="85" y="46"/>
                    <a:pt x="85" y="46"/>
                    <a:pt x="85" y="45"/>
                  </a:cubicBezTo>
                  <a:cubicBezTo>
                    <a:pt x="85" y="44"/>
                    <a:pt x="86" y="44"/>
                    <a:pt x="87" y="43"/>
                  </a:cubicBezTo>
                  <a:cubicBezTo>
                    <a:pt x="88" y="42"/>
                    <a:pt x="88" y="41"/>
                    <a:pt x="89" y="40"/>
                  </a:cubicBezTo>
                  <a:cubicBezTo>
                    <a:pt x="89" y="39"/>
                    <a:pt x="90" y="39"/>
                    <a:pt x="90" y="38"/>
                  </a:cubicBezTo>
                  <a:cubicBezTo>
                    <a:pt x="89" y="37"/>
                    <a:pt x="90" y="37"/>
                    <a:pt x="90" y="36"/>
                  </a:cubicBezTo>
                  <a:cubicBezTo>
                    <a:pt x="90" y="35"/>
                    <a:pt x="91" y="34"/>
                    <a:pt x="91" y="34"/>
                  </a:cubicBezTo>
                  <a:cubicBezTo>
                    <a:pt x="91" y="33"/>
                    <a:pt x="92" y="33"/>
                    <a:pt x="92" y="33"/>
                  </a:cubicBezTo>
                  <a:cubicBezTo>
                    <a:pt x="93" y="32"/>
                    <a:pt x="92" y="31"/>
                    <a:pt x="93" y="31"/>
                  </a:cubicBezTo>
                  <a:cubicBezTo>
                    <a:pt x="93" y="30"/>
                    <a:pt x="94" y="30"/>
                    <a:pt x="94" y="29"/>
                  </a:cubicBezTo>
                  <a:cubicBezTo>
                    <a:pt x="94" y="28"/>
                    <a:pt x="94" y="28"/>
                    <a:pt x="94" y="27"/>
                  </a:cubicBezTo>
                  <a:cubicBezTo>
                    <a:pt x="94" y="26"/>
                    <a:pt x="94" y="25"/>
                    <a:pt x="94" y="24"/>
                  </a:cubicBezTo>
                  <a:cubicBezTo>
                    <a:pt x="94" y="24"/>
                    <a:pt x="95" y="23"/>
                    <a:pt x="95" y="22"/>
                  </a:cubicBezTo>
                  <a:cubicBezTo>
                    <a:pt x="95" y="21"/>
                    <a:pt x="95" y="21"/>
                    <a:pt x="95" y="20"/>
                  </a:cubicBezTo>
                  <a:cubicBezTo>
                    <a:pt x="94" y="18"/>
                    <a:pt x="95" y="18"/>
                    <a:pt x="97" y="18"/>
                  </a:cubicBezTo>
                  <a:cubicBezTo>
                    <a:pt x="97" y="18"/>
                    <a:pt x="98" y="18"/>
                    <a:pt x="98" y="18"/>
                  </a:cubicBezTo>
                  <a:cubicBezTo>
                    <a:pt x="98" y="18"/>
                    <a:pt x="98" y="18"/>
                    <a:pt x="98" y="18"/>
                  </a:cubicBezTo>
                  <a:cubicBezTo>
                    <a:pt x="99" y="18"/>
                    <a:pt x="99" y="18"/>
                    <a:pt x="99" y="18"/>
                  </a:cubicBezTo>
                  <a:cubicBezTo>
                    <a:pt x="100" y="17"/>
                    <a:pt x="99" y="17"/>
                    <a:pt x="99" y="1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7" name="Solomon Islands"/>
            <p:cNvSpPr>
              <a:spLocks noEditPoints="1"/>
            </p:cNvSpPr>
            <p:nvPr/>
          </p:nvSpPr>
          <p:spPr bwMode="auto">
            <a:xfrm>
              <a:off x="11231879" y="4844930"/>
              <a:ext cx="400986" cy="288990"/>
            </a:xfrm>
            <a:custGeom>
              <a:avLst/>
              <a:gdLst/>
              <a:ahLst/>
              <a:cxnLst>
                <a:cxn ang="0">
                  <a:pos x="16" y="41"/>
                </a:cxn>
                <a:cxn ang="0">
                  <a:pos x="69" y="42"/>
                </a:cxn>
                <a:cxn ang="0">
                  <a:pos x="40" y="40"/>
                </a:cxn>
                <a:cxn ang="0">
                  <a:pos x="31" y="34"/>
                </a:cxn>
                <a:cxn ang="0">
                  <a:pos x="31" y="37"/>
                </a:cxn>
                <a:cxn ang="0">
                  <a:pos x="32" y="38"/>
                </a:cxn>
                <a:cxn ang="0">
                  <a:pos x="40" y="43"/>
                </a:cxn>
                <a:cxn ang="0">
                  <a:pos x="19" y="38"/>
                </a:cxn>
                <a:cxn ang="0">
                  <a:pos x="19" y="41"/>
                </a:cxn>
                <a:cxn ang="0">
                  <a:pos x="21" y="45"/>
                </a:cxn>
                <a:cxn ang="0">
                  <a:pos x="17" y="46"/>
                </a:cxn>
                <a:cxn ang="0">
                  <a:pos x="40" y="51"/>
                </a:cxn>
                <a:cxn ang="0">
                  <a:pos x="16" y="31"/>
                </a:cxn>
                <a:cxn ang="0">
                  <a:pos x="19" y="31"/>
                </a:cxn>
                <a:cxn ang="0">
                  <a:pos x="15" y="26"/>
                </a:cxn>
                <a:cxn ang="0">
                  <a:pos x="13" y="28"/>
                </a:cxn>
                <a:cxn ang="0">
                  <a:pos x="37" y="74"/>
                </a:cxn>
                <a:cxn ang="0">
                  <a:pos x="54" y="51"/>
                </a:cxn>
                <a:cxn ang="0">
                  <a:pos x="53" y="49"/>
                </a:cxn>
                <a:cxn ang="0">
                  <a:pos x="52" y="45"/>
                </a:cxn>
                <a:cxn ang="0">
                  <a:pos x="48" y="42"/>
                </a:cxn>
                <a:cxn ang="0">
                  <a:pos x="50" y="49"/>
                </a:cxn>
                <a:cxn ang="0">
                  <a:pos x="52" y="53"/>
                </a:cxn>
                <a:cxn ang="0">
                  <a:pos x="61" y="66"/>
                </a:cxn>
                <a:cxn ang="0">
                  <a:pos x="57" y="64"/>
                </a:cxn>
                <a:cxn ang="0">
                  <a:pos x="55" y="66"/>
                </a:cxn>
                <a:cxn ang="0">
                  <a:pos x="60" y="69"/>
                </a:cxn>
                <a:cxn ang="0">
                  <a:pos x="43" y="50"/>
                </a:cxn>
                <a:cxn ang="0">
                  <a:pos x="33" y="49"/>
                </a:cxn>
                <a:cxn ang="0">
                  <a:pos x="55" y="57"/>
                </a:cxn>
                <a:cxn ang="0">
                  <a:pos x="6" y="25"/>
                </a:cxn>
                <a:cxn ang="0">
                  <a:pos x="22" y="32"/>
                </a:cxn>
                <a:cxn ang="0">
                  <a:pos x="10" y="37"/>
                </a:cxn>
                <a:cxn ang="0">
                  <a:pos x="11" y="35"/>
                </a:cxn>
                <a:cxn ang="0">
                  <a:pos x="23" y="44"/>
                </a:cxn>
                <a:cxn ang="0">
                  <a:pos x="24" y="46"/>
                </a:cxn>
                <a:cxn ang="0">
                  <a:pos x="60" y="59"/>
                </a:cxn>
                <a:cxn ang="0">
                  <a:pos x="48" y="57"/>
                </a:cxn>
                <a:cxn ang="0">
                  <a:pos x="43" y="54"/>
                </a:cxn>
                <a:cxn ang="0">
                  <a:pos x="38" y="56"/>
                </a:cxn>
                <a:cxn ang="0">
                  <a:pos x="43" y="58"/>
                </a:cxn>
                <a:cxn ang="0">
                  <a:pos x="111" y="60"/>
                </a:cxn>
                <a:cxn ang="0">
                  <a:pos x="39" y="44"/>
                </a:cxn>
                <a:cxn ang="0">
                  <a:pos x="15" y="40"/>
                </a:cxn>
                <a:cxn ang="0">
                  <a:pos x="27" y="34"/>
                </a:cxn>
                <a:cxn ang="0">
                  <a:pos x="3" y="27"/>
                </a:cxn>
                <a:cxn ang="0">
                  <a:pos x="43" y="78"/>
                </a:cxn>
                <a:cxn ang="0">
                  <a:pos x="42" y="79"/>
                </a:cxn>
                <a:cxn ang="0">
                  <a:pos x="25" y="47"/>
                </a:cxn>
                <a:cxn ang="0">
                  <a:pos x="45" y="51"/>
                </a:cxn>
                <a:cxn ang="0">
                  <a:pos x="44" y="51"/>
                </a:cxn>
                <a:cxn ang="0">
                  <a:pos x="40" y="10"/>
                </a:cxn>
                <a:cxn ang="0">
                  <a:pos x="42" y="11"/>
                </a:cxn>
              </a:cxnLst>
              <a:rect l="0" t="0" r="r" b="b"/>
              <a:pathLst>
                <a:path w="111" h="80">
                  <a:moveTo>
                    <a:pt x="19" y="46"/>
                  </a:moveTo>
                  <a:cubicBezTo>
                    <a:pt x="19" y="46"/>
                    <a:pt x="20" y="47"/>
                    <a:pt x="19" y="47"/>
                  </a:cubicBezTo>
                  <a:cubicBezTo>
                    <a:pt x="19" y="47"/>
                    <a:pt x="17" y="46"/>
                    <a:pt x="18" y="46"/>
                  </a:cubicBezTo>
                  <a:cubicBezTo>
                    <a:pt x="18" y="46"/>
                    <a:pt x="19" y="46"/>
                    <a:pt x="19" y="46"/>
                  </a:cubicBezTo>
                  <a:close/>
                  <a:moveTo>
                    <a:pt x="16" y="41"/>
                  </a:moveTo>
                  <a:cubicBezTo>
                    <a:pt x="16" y="40"/>
                    <a:pt x="16" y="40"/>
                    <a:pt x="15" y="40"/>
                  </a:cubicBezTo>
                  <a:cubicBezTo>
                    <a:pt x="15" y="40"/>
                    <a:pt x="15" y="41"/>
                    <a:pt x="16" y="41"/>
                  </a:cubicBezTo>
                  <a:close/>
                  <a:moveTo>
                    <a:pt x="69" y="42"/>
                  </a:moveTo>
                  <a:cubicBezTo>
                    <a:pt x="69" y="42"/>
                    <a:pt x="69" y="42"/>
                    <a:pt x="69" y="42"/>
                  </a:cubicBezTo>
                  <a:cubicBezTo>
                    <a:pt x="69" y="42"/>
                    <a:pt x="69" y="42"/>
                    <a:pt x="69" y="42"/>
                  </a:cubicBezTo>
                  <a:close/>
                  <a:moveTo>
                    <a:pt x="40" y="43"/>
                  </a:moveTo>
                  <a:cubicBezTo>
                    <a:pt x="40" y="43"/>
                    <a:pt x="41" y="45"/>
                    <a:pt x="41" y="44"/>
                  </a:cubicBezTo>
                  <a:cubicBezTo>
                    <a:pt x="42" y="44"/>
                    <a:pt x="40" y="43"/>
                    <a:pt x="41" y="42"/>
                  </a:cubicBezTo>
                  <a:cubicBezTo>
                    <a:pt x="41" y="42"/>
                    <a:pt x="41" y="42"/>
                    <a:pt x="41" y="42"/>
                  </a:cubicBezTo>
                  <a:cubicBezTo>
                    <a:pt x="41" y="41"/>
                    <a:pt x="40" y="41"/>
                    <a:pt x="40" y="40"/>
                  </a:cubicBezTo>
                  <a:cubicBezTo>
                    <a:pt x="39" y="40"/>
                    <a:pt x="38" y="38"/>
                    <a:pt x="37" y="38"/>
                  </a:cubicBezTo>
                  <a:cubicBezTo>
                    <a:pt x="36" y="38"/>
                    <a:pt x="36" y="37"/>
                    <a:pt x="35" y="37"/>
                  </a:cubicBezTo>
                  <a:cubicBezTo>
                    <a:pt x="35" y="37"/>
                    <a:pt x="35" y="37"/>
                    <a:pt x="34" y="37"/>
                  </a:cubicBezTo>
                  <a:cubicBezTo>
                    <a:pt x="34" y="36"/>
                    <a:pt x="33" y="36"/>
                    <a:pt x="33" y="36"/>
                  </a:cubicBezTo>
                  <a:cubicBezTo>
                    <a:pt x="32" y="35"/>
                    <a:pt x="32" y="34"/>
                    <a:pt x="31" y="34"/>
                  </a:cubicBezTo>
                  <a:cubicBezTo>
                    <a:pt x="31" y="33"/>
                    <a:pt x="30" y="34"/>
                    <a:pt x="30" y="34"/>
                  </a:cubicBezTo>
                  <a:cubicBezTo>
                    <a:pt x="29" y="33"/>
                    <a:pt x="28" y="33"/>
                    <a:pt x="29" y="34"/>
                  </a:cubicBezTo>
                  <a:cubicBezTo>
                    <a:pt x="29" y="34"/>
                    <a:pt x="30" y="34"/>
                    <a:pt x="30" y="35"/>
                  </a:cubicBezTo>
                  <a:cubicBezTo>
                    <a:pt x="30" y="35"/>
                    <a:pt x="30" y="36"/>
                    <a:pt x="30" y="36"/>
                  </a:cubicBezTo>
                  <a:cubicBezTo>
                    <a:pt x="30" y="36"/>
                    <a:pt x="30" y="36"/>
                    <a:pt x="31" y="37"/>
                  </a:cubicBezTo>
                  <a:cubicBezTo>
                    <a:pt x="31" y="37"/>
                    <a:pt x="31" y="37"/>
                    <a:pt x="31" y="37"/>
                  </a:cubicBezTo>
                  <a:cubicBezTo>
                    <a:pt x="31" y="37"/>
                    <a:pt x="31" y="37"/>
                    <a:pt x="31" y="37"/>
                  </a:cubicBezTo>
                  <a:cubicBezTo>
                    <a:pt x="31" y="37"/>
                    <a:pt x="31" y="37"/>
                    <a:pt x="32" y="37"/>
                  </a:cubicBezTo>
                  <a:cubicBezTo>
                    <a:pt x="32" y="37"/>
                    <a:pt x="32" y="37"/>
                    <a:pt x="32" y="37"/>
                  </a:cubicBezTo>
                  <a:cubicBezTo>
                    <a:pt x="32" y="38"/>
                    <a:pt x="32" y="38"/>
                    <a:pt x="32" y="38"/>
                  </a:cubicBezTo>
                  <a:cubicBezTo>
                    <a:pt x="32" y="38"/>
                    <a:pt x="33" y="39"/>
                    <a:pt x="33" y="39"/>
                  </a:cubicBezTo>
                  <a:cubicBezTo>
                    <a:pt x="34" y="39"/>
                    <a:pt x="34" y="39"/>
                    <a:pt x="34" y="39"/>
                  </a:cubicBezTo>
                  <a:cubicBezTo>
                    <a:pt x="35" y="40"/>
                    <a:pt x="36" y="40"/>
                    <a:pt x="36" y="41"/>
                  </a:cubicBezTo>
                  <a:cubicBezTo>
                    <a:pt x="37" y="41"/>
                    <a:pt x="38" y="42"/>
                    <a:pt x="38" y="42"/>
                  </a:cubicBezTo>
                  <a:cubicBezTo>
                    <a:pt x="39" y="42"/>
                    <a:pt x="40" y="43"/>
                    <a:pt x="40" y="43"/>
                  </a:cubicBezTo>
                  <a:close/>
                  <a:moveTo>
                    <a:pt x="22" y="44"/>
                  </a:moveTo>
                  <a:cubicBezTo>
                    <a:pt x="23" y="43"/>
                    <a:pt x="22" y="42"/>
                    <a:pt x="21" y="41"/>
                  </a:cubicBezTo>
                  <a:cubicBezTo>
                    <a:pt x="21" y="40"/>
                    <a:pt x="21" y="41"/>
                    <a:pt x="20" y="41"/>
                  </a:cubicBezTo>
                  <a:cubicBezTo>
                    <a:pt x="20" y="41"/>
                    <a:pt x="20" y="40"/>
                    <a:pt x="20" y="40"/>
                  </a:cubicBezTo>
                  <a:cubicBezTo>
                    <a:pt x="20" y="39"/>
                    <a:pt x="20" y="37"/>
                    <a:pt x="19" y="38"/>
                  </a:cubicBezTo>
                  <a:cubicBezTo>
                    <a:pt x="18" y="38"/>
                    <a:pt x="17" y="39"/>
                    <a:pt x="17" y="40"/>
                  </a:cubicBezTo>
                  <a:cubicBezTo>
                    <a:pt x="17" y="41"/>
                    <a:pt x="16" y="40"/>
                    <a:pt x="16" y="41"/>
                  </a:cubicBezTo>
                  <a:cubicBezTo>
                    <a:pt x="16" y="41"/>
                    <a:pt x="16" y="42"/>
                    <a:pt x="16" y="42"/>
                  </a:cubicBezTo>
                  <a:cubicBezTo>
                    <a:pt x="17" y="42"/>
                    <a:pt x="17" y="41"/>
                    <a:pt x="17" y="41"/>
                  </a:cubicBezTo>
                  <a:cubicBezTo>
                    <a:pt x="18" y="41"/>
                    <a:pt x="18" y="41"/>
                    <a:pt x="19" y="41"/>
                  </a:cubicBezTo>
                  <a:cubicBezTo>
                    <a:pt x="19" y="41"/>
                    <a:pt x="20" y="42"/>
                    <a:pt x="20" y="43"/>
                  </a:cubicBezTo>
                  <a:cubicBezTo>
                    <a:pt x="19" y="43"/>
                    <a:pt x="19" y="42"/>
                    <a:pt x="19" y="42"/>
                  </a:cubicBezTo>
                  <a:cubicBezTo>
                    <a:pt x="19" y="43"/>
                    <a:pt x="19" y="43"/>
                    <a:pt x="20" y="44"/>
                  </a:cubicBezTo>
                  <a:cubicBezTo>
                    <a:pt x="20" y="44"/>
                    <a:pt x="21" y="44"/>
                    <a:pt x="21" y="44"/>
                  </a:cubicBezTo>
                  <a:cubicBezTo>
                    <a:pt x="21" y="45"/>
                    <a:pt x="21" y="45"/>
                    <a:pt x="21" y="45"/>
                  </a:cubicBezTo>
                  <a:cubicBezTo>
                    <a:pt x="22" y="45"/>
                    <a:pt x="21" y="44"/>
                    <a:pt x="22" y="45"/>
                  </a:cubicBezTo>
                  <a:cubicBezTo>
                    <a:pt x="22" y="45"/>
                    <a:pt x="22" y="44"/>
                    <a:pt x="22" y="44"/>
                  </a:cubicBezTo>
                  <a:close/>
                  <a:moveTo>
                    <a:pt x="17" y="43"/>
                  </a:moveTo>
                  <a:cubicBezTo>
                    <a:pt x="16" y="43"/>
                    <a:pt x="15" y="44"/>
                    <a:pt x="16" y="45"/>
                  </a:cubicBezTo>
                  <a:cubicBezTo>
                    <a:pt x="16" y="45"/>
                    <a:pt x="16" y="46"/>
                    <a:pt x="17" y="46"/>
                  </a:cubicBezTo>
                  <a:cubicBezTo>
                    <a:pt x="17" y="46"/>
                    <a:pt x="17" y="46"/>
                    <a:pt x="17" y="46"/>
                  </a:cubicBezTo>
                  <a:cubicBezTo>
                    <a:pt x="16" y="45"/>
                    <a:pt x="17" y="45"/>
                    <a:pt x="17" y="44"/>
                  </a:cubicBezTo>
                  <a:cubicBezTo>
                    <a:pt x="18" y="44"/>
                    <a:pt x="17" y="42"/>
                    <a:pt x="17" y="43"/>
                  </a:cubicBezTo>
                  <a:close/>
                  <a:moveTo>
                    <a:pt x="40" y="51"/>
                  </a:moveTo>
                  <a:cubicBezTo>
                    <a:pt x="41" y="50"/>
                    <a:pt x="39" y="50"/>
                    <a:pt x="40" y="51"/>
                  </a:cubicBezTo>
                  <a:close/>
                  <a:moveTo>
                    <a:pt x="1" y="31"/>
                  </a:moveTo>
                  <a:cubicBezTo>
                    <a:pt x="0" y="31"/>
                    <a:pt x="0" y="32"/>
                    <a:pt x="1" y="32"/>
                  </a:cubicBezTo>
                  <a:cubicBezTo>
                    <a:pt x="1" y="32"/>
                    <a:pt x="1" y="31"/>
                    <a:pt x="1" y="31"/>
                  </a:cubicBezTo>
                  <a:close/>
                  <a:moveTo>
                    <a:pt x="15" y="30"/>
                  </a:moveTo>
                  <a:cubicBezTo>
                    <a:pt x="15" y="30"/>
                    <a:pt x="16" y="30"/>
                    <a:pt x="16" y="31"/>
                  </a:cubicBezTo>
                  <a:cubicBezTo>
                    <a:pt x="16" y="31"/>
                    <a:pt x="16" y="31"/>
                    <a:pt x="16" y="31"/>
                  </a:cubicBezTo>
                  <a:cubicBezTo>
                    <a:pt x="17" y="31"/>
                    <a:pt x="17" y="31"/>
                    <a:pt x="18" y="31"/>
                  </a:cubicBezTo>
                  <a:cubicBezTo>
                    <a:pt x="18" y="32"/>
                    <a:pt x="18" y="32"/>
                    <a:pt x="19" y="32"/>
                  </a:cubicBezTo>
                  <a:cubicBezTo>
                    <a:pt x="19" y="32"/>
                    <a:pt x="19" y="32"/>
                    <a:pt x="19" y="31"/>
                  </a:cubicBezTo>
                  <a:cubicBezTo>
                    <a:pt x="20" y="31"/>
                    <a:pt x="20" y="30"/>
                    <a:pt x="19" y="31"/>
                  </a:cubicBezTo>
                  <a:cubicBezTo>
                    <a:pt x="18" y="31"/>
                    <a:pt x="18" y="30"/>
                    <a:pt x="18" y="30"/>
                  </a:cubicBezTo>
                  <a:cubicBezTo>
                    <a:pt x="17" y="30"/>
                    <a:pt x="18" y="30"/>
                    <a:pt x="17" y="29"/>
                  </a:cubicBezTo>
                  <a:cubicBezTo>
                    <a:pt x="17" y="29"/>
                    <a:pt x="17" y="29"/>
                    <a:pt x="17" y="29"/>
                  </a:cubicBezTo>
                  <a:cubicBezTo>
                    <a:pt x="16" y="29"/>
                    <a:pt x="17" y="27"/>
                    <a:pt x="16" y="26"/>
                  </a:cubicBezTo>
                  <a:cubicBezTo>
                    <a:pt x="15" y="26"/>
                    <a:pt x="15" y="26"/>
                    <a:pt x="15" y="26"/>
                  </a:cubicBezTo>
                  <a:cubicBezTo>
                    <a:pt x="14" y="25"/>
                    <a:pt x="14" y="25"/>
                    <a:pt x="13" y="25"/>
                  </a:cubicBezTo>
                  <a:cubicBezTo>
                    <a:pt x="12" y="24"/>
                    <a:pt x="12" y="23"/>
                    <a:pt x="11" y="23"/>
                  </a:cubicBezTo>
                  <a:cubicBezTo>
                    <a:pt x="9" y="23"/>
                    <a:pt x="10" y="25"/>
                    <a:pt x="11" y="25"/>
                  </a:cubicBezTo>
                  <a:cubicBezTo>
                    <a:pt x="11" y="26"/>
                    <a:pt x="12" y="26"/>
                    <a:pt x="12" y="26"/>
                  </a:cubicBezTo>
                  <a:cubicBezTo>
                    <a:pt x="13" y="27"/>
                    <a:pt x="13" y="28"/>
                    <a:pt x="13" y="28"/>
                  </a:cubicBezTo>
                  <a:cubicBezTo>
                    <a:pt x="14" y="29"/>
                    <a:pt x="14" y="29"/>
                    <a:pt x="15" y="30"/>
                  </a:cubicBezTo>
                  <a:cubicBezTo>
                    <a:pt x="15" y="30"/>
                    <a:pt x="15" y="30"/>
                    <a:pt x="15" y="30"/>
                  </a:cubicBezTo>
                  <a:close/>
                  <a:moveTo>
                    <a:pt x="37" y="74"/>
                  </a:moveTo>
                  <a:cubicBezTo>
                    <a:pt x="37" y="74"/>
                    <a:pt x="38" y="75"/>
                    <a:pt x="38" y="75"/>
                  </a:cubicBezTo>
                  <a:cubicBezTo>
                    <a:pt x="38" y="74"/>
                    <a:pt x="37" y="74"/>
                    <a:pt x="37" y="74"/>
                  </a:cubicBezTo>
                  <a:close/>
                  <a:moveTo>
                    <a:pt x="55" y="55"/>
                  </a:moveTo>
                  <a:cubicBezTo>
                    <a:pt x="55" y="54"/>
                    <a:pt x="54" y="54"/>
                    <a:pt x="54" y="53"/>
                  </a:cubicBezTo>
                  <a:cubicBezTo>
                    <a:pt x="54" y="53"/>
                    <a:pt x="54" y="52"/>
                    <a:pt x="54" y="52"/>
                  </a:cubicBezTo>
                  <a:cubicBezTo>
                    <a:pt x="54" y="52"/>
                    <a:pt x="54" y="52"/>
                    <a:pt x="54" y="52"/>
                  </a:cubicBezTo>
                  <a:cubicBezTo>
                    <a:pt x="54" y="52"/>
                    <a:pt x="54" y="52"/>
                    <a:pt x="54" y="51"/>
                  </a:cubicBezTo>
                  <a:cubicBezTo>
                    <a:pt x="54" y="51"/>
                    <a:pt x="54" y="51"/>
                    <a:pt x="54" y="51"/>
                  </a:cubicBezTo>
                  <a:cubicBezTo>
                    <a:pt x="54" y="51"/>
                    <a:pt x="54" y="51"/>
                    <a:pt x="54" y="51"/>
                  </a:cubicBezTo>
                  <a:cubicBezTo>
                    <a:pt x="54" y="50"/>
                    <a:pt x="54" y="50"/>
                    <a:pt x="54" y="50"/>
                  </a:cubicBezTo>
                  <a:cubicBezTo>
                    <a:pt x="54" y="50"/>
                    <a:pt x="54" y="49"/>
                    <a:pt x="53" y="49"/>
                  </a:cubicBezTo>
                  <a:cubicBezTo>
                    <a:pt x="53" y="49"/>
                    <a:pt x="53" y="49"/>
                    <a:pt x="53" y="49"/>
                  </a:cubicBezTo>
                  <a:cubicBezTo>
                    <a:pt x="53" y="48"/>
                    <a:pt x="53" y="48"/>
                    <a:pt x="52" y="48"/>
                  </a:cubicBezTo>
                  <a:cubicBezTo>
                    <a:pt x="52" y="48"/>
                    <a:pt x="52" y="48"/>
                    <a:pt x="52" y="47"/>
                  </a:cubicBezTo>
                  <a:cubicBezTo>
                    <a:pt x="52" y="47"/>
                    <a:pt x="52" y="48"/>
                    <a:pt x="51" y="47"/>
                  </a:cubicBezTo>
                  <a:cubicBezTo>
                    <a:pt x="51" y="47"/>
                    <a:pt x="51" y="47"/>
                    <a:pt x="52" y="46"/>
                  </a:cubicBezTo>
                  <a:cubicBezTo>
                    <a:pt x="52" y="46"/>
                    <a:pt x="52" y="45"/>
                    <a:pt x="52" y="45"/>
                  </a:cubicBezTo>
                  <a:cubicBezTo>
                    <a:pt x="52" y="44"/>
                    <a:pt x="52" y="44"/>
                    <a:pt x="51" y="44"/>
                  </a:cubicBezTo>
                  <a:cubicBezTo>
                    <a:pt x="51" y="44"/>
                    <a:pt x="51" y="43"/>
                    <a:pt x="51" y="43"/>
                  </a:cubicBezTo>
                  <a:cubicBezTo>
                    <a:pt x="51" y="43"/>
                    <a:pt x="50" y="41"/>
                    <a:pt x="50" y="42"/>
                  </a:cubicBezTo>
                  <a:cubicBezTo>
                    <a:pt x="50" y="42"/>
                    <a:pt x="50" y="42"/>
                    <a:pt x="49" y="42"/>
                  </a:cubicBezTo>
                  <a:cubicBezTo>
                    <a:pt x="49" y="42"/>
                    <a:pt x="48" y="42"/>
                    <a:pt x="48" y="42"/>
                  </a:cubicBezTo>
                  <a:cubicBezTo>
                    <a:pt x="48" y="43"/>
                    <a:pt x="50" y="44"/>
                    <a:pt x="49" y="44"/>
                  </a:cubicBezTo>
                  <a:cubicBezTo>
                    <a:pt x="49" y="45"/>
                    <a:pt x="49" y="45"/>
                    <a:pt x="49" y="45"/>
                  </a:cubicBezTo>
                  <a:cubicBezTo>
                    <a:pt x="49" y="46"/>
                    <a:pt x="49" y="46"/>
                    <a:pt x="49" y="47"/>
                  </a:cubicBezTo>
                  <a:cubicBezTo>
                    <a:pt x="49" y="47"/>
                    <a:pt x="49" y="48"/>
                    <a:pt x="49" y="48"/>
                  </a:cubicBezTo>
                  <a:cubicBezTo>
                    <a:pt x="50" y="48"/>
                    <a:pt x="50" y="49"/>
                    <a:pt x="50" y="49"/>
                  </a:cubicBezTo>
                  <a:cubicBezTo>
                    <a:pt x="50" y="50"/>
                    <a:pt x="50" y="50"/>
                    <a:pt x="50" y="51"/>
                  </a:cubicBezTo>
                  <a:cubicBezTo>
                    <a:pt x="50" y="51"/>
                    <a:pt x="51" y="51"/>
                    <a:pt x="51" y="51"/>
                  </a:cubicBezTo>
                  <a:cubicBezTo>
                    <a:pt x="51" y="52"/>
                    <a:pt x="51" y="52"/>
                    <a:pt x="51" y="52"/>
                  </a:cubicBezTo>
                  <a:cubicBezTo>
                    <a:pt x="51" y="52"/>
                    <a:pt x="52" y="52"/>
                    <a:pt x="52" y="52"/>
                  </a:cubicBezTo>
                  <a:cubicBezTo>
                    <a:pt x="52" y="52"/>
                    <a:pt x="52" y="53"/>
                    <a:pt x="52" y="53"/>
                  </a:cubicBezTo>
                  <a:cubicBezTo>
                    <a:pt x="53" y="53"/>
                    <a:pt x="53" y="55"/>
                    <a:pt x="54" y="56"/>
                  </a:cubicBezTo>
                  <a:cubicBezTo>
                    <a:pt x="55" y="57"/>
                    <a:pt x="55" y="55"/>
                    <a:pt x="55" y="55"/>
                  </a:cubicBezTo>
                  <a:close/>
                  <a:moveTo>
                    <a:pt x="62" y="68"/>
                  </a:moveTo>
                  <a:cubicBezTo>
                    <a:pt x="62" y="68"/>
                    <a:pt x="62" y="68"/>
                    <a:pt x="62" y="67"/>
                  </a:cubicBezTo>
                  <a:cubicBezTo>
                    <a:pt x="62" y="67"/>
                    <a:pt x="61" y="67"/>
                    <a:pt x="61" y="66"/>
                  </a:cubicBezTo>
                  <a:cubicBezTo>
                    <a:pt x="61" y="66"/>
                    <a:pt x="61" y="65"/>
                    <a:pt x="61" y="65"/>
                  </a:cubicBezTo>
                  <a:cubicBezTo>
                    <a:pt x="60" y="65"/>
                    <a:pt x="60" y="66"/>
                    <a:pt x="60" y="65"/>
                  </a:cubicBezTo>
                  <a:cubicBezTo>
                    <a:pt x="59" y="65"/>
                    <a:pt x="59" y="65"/>
                    <a:pt x="59" y="65"/>
                  </a:cubicBezTo>
                  <a:cubicBezTo>
                    <a:pt x="59" y="65"/>
                    <a:pt x="58" y="65"/>
                    <a:pt x="58" y="65"/>
                  </a:cubicBezTo>
                  <a:cubicBezTo>
                    <a:pt x="58" y="65"/>
                    <a:pt x="57" y="65"/>
                    <a:pt x="57" y="64"/>
                  </a:cubicBezTo>
                  <a:cubicBezTo>
                    <a:pt x="56" y="64"/>
                    <a:pt x="56" y="63"/>
                    <a:pt x="54" y="63"/>
                  </a:cubicBezTo>
                  <a:cubicBezTo>
                    <a:pt x="53" y="62"/>
                    <a:pt x="53" y="62"/>
                    <a:pt x="53" y="63"/>
                  </a:cubicBezTo>
                  <a:cubicBezTo>
                    <a:pt x="53" y="64"/>
                    <a:pt x="54" y="64"/>
                    <a:pt x="55" y="64"/>
                  </a:cubicBezTo>
                  <a:cubicBezTo>
                    <a:pt x="55" y="64"/>
                    <a:pt x="55" y="65"/>
                    <a:pt x="55" y="65"/>
                  </a:cubicBezTo>
                  <a:cubicBezTo>
                    <a:pt x="55" y="65"/>
                    <a:pt x="55" y="66"/>
                    <a:pt x="55" y="66"/>
                  </a:cubicBezTo>
                  <a:cubicBezTo>
                    <a:pt x="55" y="66"/>
                    <a:pt x="56" y="67"/>
                    <a:pt x="56" y="67"/>
                  </a:cubicBezTo>
                  <a:cubicBezTo>
                    <a:pt x="56" y="67"/>
                    <a:pt x="57" y="68"/>
                    <a:pt x="58" y="68"/>
                  </a:cubicBezTo>
                  <a:cubicBezTo>
                    <a:pt x="58" y="68"/>
                    <a:pt x="58" y="68"/>
                    <a:pt x="58" y="68"/>
                  </a:cubicBezTo>
                  <a:cubicBezTo>
                    <a:pt x="58" y="69"/>
                    <a:pt x="59" y="69"/>
                    <a:pt x="59" y="69"/>
                  </a:cubicBezTo>
                  <a:cubicBezTo>
                    <a:pt x="59" y="69"/>
                    <a:pt x="60" y="69"/>
                    <a:pt x="60" y="69"/>
                  </a:cubicBezTo>
                  <a:cubicBezTo>
                    <a:pt x="61" y="69"/>
                    <a:pt x="61" y="69"/>
                    <a:pt x="62" y="69"/>
                  </a:cubicBezTo>
                  <a:cubicBezTo>
                    <a:pt x="62" y="69"/>
                    <a:pt x="62" y="69"/>
                    <a:pt x="63" y="69"/>
                  </a:cubicBezTo>
                  <a:cubicBezTo>
                    <a:pt x="63" y="69"/>
                    <a:pt x="61" y="70"/>
                    <a:pt x="62" y="68"/>
                  </a:cubicBezTo>
                  <a:close/>
                  <a:moveTo>
                    <a:pt x="43" y="50"/>
                  </a:moveTo>
                  <a:cubicBezTo>
                    <a:pt x="43" y="50"/>
                    <a:pt x="43" y="50"/>
                    <a:pt x="43" y="50"/>
                  </a:cubicBezTo>
                  <a:cubicBezTo>
                    <a:pt x="43" y="50"/>
                    <a:pt x="43" y="50"/>
                    <a:pt x="43" y="50"/>
                  </a:cubicBezTo>
                  <a:close/>
                  <a:moveTo>
                    <a:pt x="33" y="49"/>
                  </a:moveTo>
                  <a:cubicBezTo>
                    <a:pt x="34" y="50"/>
                    <a:pt x="32" y="50"/>
                    <a:pt x="33" y="50"/>
                  </a:cubicBezTo>
                  <a:cubicBezTo>
                    <a:pt x="33" y="50"/>
                    <a:pt x="35" y="49"/>
                    <a:pt x="34" y="49"/>
                  </a:cubicBezTo>
                  <a:cubicBezTo>
                    <a:pt x="34" y="49"/>
                    <a:pt x="34" y="49"/>
                    <a:pt x="33" y="49"/>
                  </a:cubicBezTo>
                  <a:close/>
                  <a:moveTo>
                    <a:pt x="10" y="38"/>
                  </a:moveTo>
                  <a:cubicBezTo>
                    <a:pt x="9" y="38"/>
                    <a:pt x="10" y="40"/>
                    <a:pt x="10" y="40"/>
                  </a:cubicBezTo>
                  <a:cubicBezTo>
                    <a:pt x="10" y="40"/>
                    <a:pt x="11" y="38"/>
                    <a:pt x="10" y="38"/>
                  </a:cubicBezTo>
                  <a:close/>
                  <a:moveTo>
                    <a:pt x="55" y="55"/>
                  </a:moveTo>
                  <a:cubicBezTo>
                    <a:pt x="55" y="55"/>
                    <a:pt x="55" y="56"/>
                    <a:pt x="55" y="57"/>
                  </a:cubicBezTo>
                  <a:cubicBezTo>
                    <a:pt x="55" y="58"/>
                    <a:pt x="55" y="57"/>
                    <a:pt x="56" y="57"/>
                  </a:cubicBezTo>
                  <a:cubicBezTo>
                    <a:pt x="56" y="57"/>
                    <a:pt x="56" y="58"/>
                    <a:pt x="56" y="58"/>
                  </a:cubicBezTo>
                  <a:cubicBezTo>
                    <a:pt x="57" y="57"/>
                    <a:pt x="55" y="54"/>
                    <a:pt x="55" y="53"/>
                  </a:cubicBezTo>
                  <a:cubicBezTo>
                    <a:pt x="55" y="54"/>
                    <a:pt x="55" y="54"/>
                    <a:pt x="55" y="55"/>
                  </a:cubicBezTo>
                  <a:close/>
                  <a:moveTo>
                    <a:pt x="6" y="25"/>
                  </a:moveTo>
                  <a:cubicBezTo>
                    <a:pt x="6" y="25"/>
                    <a:pt x="5" y="25"/>
                    <a:pt x="6" y="25"/>
                  </a:cubicBezTo>
                  <a:close/>
                  <a:moveTo>
                    <a:pt x="22" y="32"/>
                  </a:moveTo>
                  <a:cubicBezTo>
                    <a:pt x="22" y="32"/>
                    <a:pt x="22" y="32"/>
                    <a:pt x="22" y="32"/>
                  </a:cubicBezTo>
                  <a:cubicBezTo>
                    <a:pt x="21" y="31"/>
                    <a:pt x="21" y="32"/>
                    <a:pt x="21" y="32"/>
                  </a:cubicBezTo>
                  <a:cubicBezTo>
                    <a:pt x="22" y="32"/>
                    <a:pt x="22" y="33"/>
                    <a:pt x="22" y="32"/>
                  </a:cubicBezTo>
                  <a:close/>
                  <a:moveTo>
                    <a:pt x="11" y="35"/>
                  </a:moveTo>
                  <a:cubicBezTo>
                    <a:pt x="11" y="34"/>
                    <a:pt x="11" y="34"/>
                    <a:pt x="11" y="34"/>
                  </a:cubicBezTo>
                  <a:cubicBezTo>
                    <a:pt x="10" y="33"/>
                    <a:pt x="9" y="34"/>
                    <a:pt x="10" y="35"/>
                  </a:cubicBezTo>
                  <a:cubicBezTo>
                    <a:pt x="10" y="35"/>
                    <a:pt x="10" y="36"/>
                    <a:pt x="10" y="36"/>
                  </a:cubicBezTo>
                  <a:cubicBezTo>
                    <a:pt x="10" y="36"/>
                    <a:pt x="10" y="36"/>
                    <a:pt x="10" y="37"/>
                  </a:cubicBezTo>
                  <a:cubicBezTo>
                    <a:pt x="11" y="37"/>
                    <a:pt x="11" y="37"/>
                    <a:pt x="11" y="37"/>
                  </a:cubicBezTo>
                  <a:cubicBezTo>
                    <a:pt x="11" y="37"/>
                    <a:pt x="11" y="37"/>
                    <a:pt x="11" y="38"/>
                  </a:cubicBezTo>
                  <a:cubicBezTo>
                    <a:pt x="11" y="37"/>
                    <a:pt x="11" y="37"/>
                    <a:pt x="12" y="36"/>
                  </a:cubicBezTo>
                  <a:cubicBezTo>
                    <a:pt x="12" y="36"/>
                    <a:pt x="12" y="36"/>
                    <a:pt x="12" y="35"/>
                  </a:cubicBezTo>
                  <a:cubicBezTo>
                    <a:pt x="13" y="35"/>
                    <a:pt x="12" y="35"/>
                    <a:pt x="11" y="35"/>
                  </a:cubicBezTo>
                  <a:close/>
                  <a:moveTo>
                    <a:pt x="27" y="32"/>
                  </a:moveTo>
                  <a:cubicBezTo>
                    <a:pt x="27" y="33"/>
                    <a:pt x="28" y="33"/>
                    <a:pt x="28" y="33"/>
                  </a:cubicBezTo>
                  <a:cubicBezTo>
                    <a:pt x="29" y="32"/>
                    <a:pt x="27" y="33"/>
                    <a:pt x="27" y="32"/>
                  </a:cubicBezTo>
                  <a:close/>
                  <a:moveTo>
                    <a:pt x="24" y="44"/>
                  </a:moveTo>
                  <a:cubicBezTo>
                    <a:pt x="24" y="44"/>
                    <a:pt x="23" y="44"/>
                    <a:pt x="23" y="44"/>
                  </a:cubicBezTo>
                  <a:cubicBezTo>
                    <a:pt x="23" y="44"/>
                    <a:pt x="23" y="44"/>
                    <a:pt x="23" y="44"/>
                  </a:cubicBezTo>
                  <a:cubicBezTo>
                    <a:pt x="23" y="44"/>
                    <a:pt x="23" y="44"/>
                    <a:pt x="23" y="44"/>
                  </a:cubicBezTo>
                  <a:cubicBezTo>
                    <a:pt x="22" y="45"/>
                    <a:pt x="22" y="44"/>
                    <a:pt x="22" y="45"/>
                  </a:cubicBezTo>
                  <a:cubicBezTo>
                    <a:pt x="22" y="46"/>
                    <a:pt x="22" y="46"/>
                    <a:pt x="23" y="47"/>
                  </a:cubicBezTo>
                  <a:cubicBezTo>
                    <a:pt x="23" y="47"/>
                    <a:pt x="24" y="46"/>
                    <a:pt x="24" y="46"/>
                  </a:cubicBezTo>
                  <a:cubicBezTo>
                    <a:pt x="24" y="46"/>
                    <a:pt x="24" y="45"/>
                    <a:pt x="24" y="45"/>
                  </a:cubicBezTo>
                  <a:cubicBezTo>
                    <a:pt x="24" y="45"/>
                    <a:pt x="24" y="45"/>
                    <a:pt x="24" y="45"/>
                  </a:cubicBezTo>
                  <a:cubicBezTo>
                    <a:pt x="24" y="45"/>
                    <a:pt x="25" y="44"/>
                    <a:pt x="24" y="44"/>
                  </a:cubicBezTo>
                  <a:close/>
                  <a:moveTo>
                    <a:pt x="60" y="57"/>
                  </a:moveTo>
                  <a:cubicBezTo>
                    <a:pt x="60" y="57"/>
                    <a:pt x="60" y="58"/>
                    <a:pt x="60" y="59"/>
                  </a:cubicBezTo>
                  <a:cubicBezTo>
                    <a:pt x="61" y="58"/>
                    <a:pt x="60" y="57"/>
                    <a:pt x="60" y="57"/>
                  </a:cubicBezTo>
                  <a:close/>
                  <a:moveTo>
                    <a:pt x="110" y="59"/>
                  </a:moveTo>
                  <a:cubicBezTo>
                    <a:pt x="110" y="59"/>
                    <a:pt x="110" y="59"/>
                    <a:pt x="110" y="59"/>
                  </a:cubicBezTo>
                  <a:cubicBezTo>
                    <a:pt x="110" y="59"/>
                    <a:pt x="110" y="59"/>
                    <a:pt x="110" y="59"/>
                  </a:cubicBezTo>
                  <a:close/>
                  <a:moveTo>
                    <a:pt x="48" y="57"/>
                  </a:moveTo>
                  <a:cubicBezTo>
                    <a:pt x="48" y="56"/>
                    <a:pt x="48" y="56"/>
                    <a:pt x="47" y="55"/>
                  </a:cubicBezTo>
                  <a:cubicBezTo>
                    <a:pt x="47" y="55"/>
                    <a:pt x="46" y="55"/>
                    <a:pt x="46" y="55"/>
                  </a:cubicBezTo>
                  <a:cubicBezTo>
                    <a:pt x="46" y="55"/>
                    <a:pt x="46" y="55"/>
                    <a:pt x="46" y="54"/>
                  </a:cubicBezTo>
                  <a:cubicBezTo>
                    <a:pt x="46" y="54"/>
                    <a:pt x="46" y="54"/>
                    <a:pt x="45" y="54"/>
                  </a:cubicBezTo>
                  <a:cubicBezTo>
                    <a:pt x="45" y="54"/>
                    <a:pt x="44" y="54"/>
                    <a:pt x="43" y="54"/>
                  </a:cubicBezTo>
                  <a:cubicBezTo>
                    <a:pt x="43" y="54"/>
                    <a:pt x="42" y="54"/>
                    <a:pt x="41" y="54"/>
                  </a:cubicBezTo>
                  <a:cubicBezTo>
                    <a:pt x="41" y="54"/>
                    <a:pt x="40" y="53"/>
                    <a:pt x="40" y="53"/>
                  </a:cubicBezTo>
                  <a:cubicBezTo>
                    <a:pt x="39" y="52"/>
                    <a:pt x="38" y="52"/>
                    <a:pt x="38" y="53"/>
                  </a:cubicBezTo>
                  <a:cubicBezTo>
                    <a:pt x="38" y="54"/>
                    <a:pt x="38" y="55"/>
                    <a:pt x="38" y="55"/>
                  </a:cubicBezTo>
                  <a:cubicBezTo>
                    <a:pt x="38" y="55"/>
                    <a:pt x="38" y="56"/>
                    <a:pt x="38" y="56"/>
                  </a:cubicBezTo>
                  <a:cubicBezTo>
                    <a:pt x="38" y="56"/>
                    <a:pt x="38" y="57"/>
                    <a:pt x="39" y="57"/>
                  </a:cubicBezTo>
                  <a:cubicBezTo>
                    <a:pt x="39" y="57"/>
                    <a:pt x="39" y="58"/>
                    <a:pt x="40" y="58"/>
                  </a:cubicBezTo>
                  <a:cubicBezTo>
                    <a:pt x="40" y="58"/>
                    <a:pt x="40" y="58"/>
                    <a:pt x="40" y="58"/>
                  </a:cubicBezTo>
                  <a:cubicBezTo>
                    <a:pt x="41" y="58"/>
                    <a:pt x="42" y="58"/>
                    <a:pt x="43" y="58"/>
                  </a:cubicBezTo>
                  <a:cubicBezTo>
                    <a:pt x="43" y="58"/>
                    <a:pt x="43" y="58"/>
                    <a:pt x="43" y="58"/>
                  </a:cubicBezTo>
                  <a:cubicBezTo>
                    <a:pt x="44" y="58"/>
                    <a:pt x="44" y="58"/>
                    <a:pt x="45" y="59"/>
                  </a:cubicBezTo>
                  <a:cubicBezTo>
                    <a:pt x="46" y="59"/>
                    <a:pt x="47" y="59"/>
                    <a:pt x="47" y="60"/>
                  </a:cubicBezTo>
                  <a:cubicBezTo>
                    <a:pt x="48" y="59"/>
                    <a:pt x="49" y="59"/>
                    <a:pt x="49" y="58"/>
                  </a:cubicBezTo>
                  <a:cubicBezTo>
                    <a:pt x="49" y="57"/>
                    <a:pt x="48" y="57"/>
                    <a:pt x="48" y="57"/>
                  </a:cubicBezTo>
                  <a:close/>
                  <a:moveTo>
                    <a:pt x="111" y="60"/>
                  </a:moveTo>
                  <a:cubicBezTo>
                    <a:pt x="111" y="60"/>
                    <a:pt x="111" y="60"/>
                    <a:pt x="111" y="60"/>
                  </a:cubicBezTo>
                  <a:cubicBezTo>
                    <a:pt x="111" y="60"/>
                    <a:pt x="111" y="60"/>
                    <a:pt x="111" y="60"/>
                  </a:cubicBezTo>
                  <a:close/>
                  <a:moveTo>
                    <a:pt x="39" y="42"/>
                  </a:moveTo>
                  <a:cubicBezTo>
                    <a:pt x="38" y="42"/>
                    <a:pt x="38" y="43"/>
                    <a:pt x="38" y="43"/>
                  </a:cubicBezTo>
                  <a:cubicBezTo>
                    <a:pt x="39" y="44"/>
                    <a:pt x="39" y="44"/>
                    <a:pt x="39" y="44"/>
                  </a:cubicBezTo>
                  <a:cubicBezTo>
                    <a:pt x="40" y="44"/>
                    <a:pt x="39" y="44"/>
                    <a:pt x="39" y="43"/>
                  </a:cubicBezTo>
                  <a:cubicBezTo>
                    <a:pt x="39" y="43"/>
                    <a:pt x="39" y="42"/>
                    <a:pt x="39" y="42"/>
                  </a:cubicBezTo>
                  <a:close/>
                  <a:moveTo>
                    <a:pt x="15" y="37"/>
                  </a:moveTo>
                  <a:cubicBezTo>
                    <a:pt x="14" y="36"/>
                    <a:pt x="13" y="38"/>
                    <a:pt x="14" y="38"/>
                  </a:cubicBezTo>
                  <a:cubicBezTo>
                    <a:pt x="14" y="39"/>
                    <a:pt x="15" y="39"/>
                    <a:pt x="15" y="40"/>
                  </a:cubicBezTo>
                  <a:cubicBezTo>
                    <a:pt x="16" y="39"/>
                    <a:pt x="16" y="37"/>
                    <a:pt x="15" y="37"/>
                  </a:cubicBezTo>
                  <a:close/>
                  <a:moveTo>
                    <a:pt x="27" y="34"/>
                  </a:moveTo>
                  <a:cubicBezTo>
                    <a:pt x="27" y="34"/>
                    <a:pt x="28" y="35"/>
                    <a:pt x="28" y="34"/>
                  </a:cubicBezTo>
                  <a:cubicBezTo>
                    <a:pt x="28" y="34"/>
                    <a:pt x="29" y="34"/>
                    <a:pt x="29" y="34"/>
                  </a:cubicBezTo>
                  <a:cubicBezTo>
                    <a:pt x="29" y="34"/>
                    <a:pt x="28" y="34"/>
                    <a:pt x="27" y="34"/>
                  </a:cubicBezTo>
                  <a:close/>
                  <a:moveTo>
                    <a:pt x="3" y="27"/>
                  </a:moveTo>
                  <a:cubicBezTo>
                    <a:pt x="2" y="27"/>
                    <a:pt x="3" y="27"/>
                    <a:pt x="2" y="28"/>
                  </a:cubicBezTo>
                  <a:cubicBezTo>
                    <a:pt x="2" y="28"/>
                    <a:pt x="2" y="28"/>
                    <a:pt x="3" y="29"/>
                  </a:cubicBezTo>
                  <a:cubicBezTo>
                    <a:pt x="3" y="28"/>
                    <a:pt x="4" y="28"/>
                    <a:pt x="4" y="28"/>
                  </a:cubicBezTo>
                  <a:cubicBezTo>
                    <a:pt x="4" y="27"/>
                    <a:pt x="3" y="27"/>
                    <a:pt x="3" y="27"/>
                  </a:cubicBezTo>
                  <a:close/>
                  <a:moveTo>
                    <a:pt x="14" y="40"/>
                  </a:moveTo>
                  <a:cubicBezTo>
                    <a:pt x="14" y="41"/>
                    <a:pt x="15" y="42"/>
                    <a:pt x="15" y="42"/>
                  </a:cubicBezTo>
                  <a:cubicBezTo>
                    <a:pt x="15" y="42"/>
                    <a:pt x="15" y="41"/>
                    <a:pt x="15" y="41"/>
                  </a:cubicBezTo>
                  <a:cubicBezTo>
                    <a:pt x="15" y="41"/>
                    <a:pt x="14" y="40"/>
                    <a:pt x="14" y="40"/>
                  </a:cubicBezTo>
                  <a:close/>
                  <a:moveTo>
                    <a:pt x="43" y="78"/>
                  </a:moveTo>
                  <a:cubicBezTo>
                    <a:pt x="42" y="78"/>
                    <a:pt x="41" y="78"/>
                    <a:pt x="40" y="77"/>
                  </a:cubicBezTo>
                  <a:cubicBezTo>
                    <a:pt x="40" y="77"/>
                    <a:pt x="39" y="76"/>
                    <a:pt x="39" y="77"/>
                  </a:cubicBezTo>
                  <a:cubicBezTo>
                    <a:pt x="39" y="78"/>
                    <a:pt x="39" y="78"/>
                    <a:pt x="40" y="78"/>
                  </a:cubicBezTo>
                  <a:cubicBezTo>
                    <a:pt x="40" y="79"/>
                    <a:pt x="41" y="78"/>
                    <a:pt x="41" y="78"/>
                  </a:cubicBezTo>
                  <a:cubicBezTo>
                    <a:pt x="42" y="79"/>
                    <a:pt x="41" y="79"/>
                    <a:pt x="42" y="79"/>
                  </a:cubicBezTo>
                  <a:cubicBezTo>
                    <a:pt x="42" y="79"/>
                    <a:pt x="42" y="79"/>
                    <a:pt x="42" y="79"/>
                  </a:cubicBezTo>
                  <a:cubicBezTo>
                    <a:pt x="43" y="80"/>
                    <a:pt x="43" y="80"/>
                    <a:pt x="43" y="80"/>
                  </a:cubicBezTo>
                  <a:cubicBezTo>
                    <a:pt x="43" y="80"/>
                    <a:pt x="44" y="80"/>
                    <a:pt x="44" y="80"/>
                  </a:cubicBezTo>
                  <a:cubicBezTo>
                    <a:pt x="44" y="79"/>
                    <a:pt x="43" y="79"/>
                    <a:pt x="43" y="78"/>
                  </a:cubicBezTo>
                  <a:close/>
                  <a:moveTo>
                    <a:pt x="25" y="47"/>
                  </a:moveTo>
                  <a:cubicBezTo>
                    <a:pt x="26" y="47"/>
                    <a:pt x="25" y="47"/>
                    <a:pt x="25" y="46"/>
                  </a:cubicBezTo>
                  <a:cubicBezTo>
                    <a:pt x="25" y="46"/>
                    <a:pt x="24" y="47"/>
                    <a:pt x="25" y="47"/>
                  </a:cubicBezTo>
                  <a:close/>
                  <a:moveTo>
                    <a:pt x="44" y="51"/>
                  </a:moveTo>
                  <a:cubicBezTo>
                    <a:pt x="44" y="51"/>
                    <a:pt x="44" y="51"/>
                    <a:pt x="44" y="51"/>
                  </a:cubicBezTo>
                  <a:cubicBezTo>
                    <a:pt x="44" y="51"/>
                    <a:pt x="45" y="51"/>
                    <a:pt x="45" y="51"/>
                  </a:cubicBezTo>
                  <a:cubicBezTo>
                    <a:pt x="45" y="51"/>
                    <a:pt x="45" y="51"/>
                    <a:pt x="45" y="51"/>
                  </a:cubicBezTo>
                  <a:cubicBezTo>
                    <a:pt x="46" y="51"/>
                    <a:pt x="46" y="51"/>
                    <a:pt x="46" y="50"/>
                  </a:cubicBezTo>
                  <a:cubicBezTo>
                    <a:pt x="45" y="50"/>
                    <a:pt x="45" y="50"/>
                    <a:pt x="45" y="50"/>
                  </a:cubicBezTo>
                  <a:cubicBezTo>
                    <a:pt x="45" y="50"/>
                    <a:pt x="44" y="51"/>
                    <a:pt x="44" y="51"/>
                  </a:cubicBezTo>
                  <a:close/>
                  <a:moveTo>
                    <a:pt x="44" y="51"/>
                  </a:moveTo>
                  <a:cubicBezTo>
                    <a:pt x="46" y="50"/>
                    <a:pt x="44" y="49"/>
                    <a:pt x="44" y="49"/>
                  </a:cubicBezTo>
                  <a:cubicBezTo>
                    <a:pt x="43" y="49"/>
                    <a:pt x="43" y="50"/>
                    <a:pt x="43" y="50"/>
                  </a:cubicBezTo>
                  <a:cubicBezTo>
                    <a:pt x="43" y="50"/>
                    <a:pt x="44" y="50"/>
                    <a:pt x="44" y="50"/>
                  </a:cubicBezTo>
                  <a:cubicBezTo>
                    <a:pt x="44" y="50"/>
                    <a:pt x="44" y="50"/>
                    <a:pt x="44" y="51"/>
                  </a:cubicBezTo>
                  <a:close/>
                  <a:moveTo>
                    <a:pt x="40" y="10"/>
                  </a:moveTo>
                  <a:cubicBezTo>
                    <a:pt x="40" y="10"/>
                    <a:pt x="41" y="11"/>
                    <a:pt x="41" y="11"/>
                  </a:cubicBezTo>
                  <a:cubicBezTo>
                    <a:pt x="41" y="11"/>
                    <a:pt x="41" y="10"/>
                    <a:pt x="40" y="10"/>
                  </a:cubicBezTo>
                  <a:close/>
                  <a:moveTo>
                    <a:pt x="42" y="11"/>
                  </a:moveTo>
                  <a:cubicBezTo>
                    <a:pt x="42" y="11"/>
                    <a:pt x="43" y="11"/>
                    <a:pt x="43" y="11"/>
                  </a:cubicBezTo>
                  <a:cubicBezTo>
                    <a:pt x="42" y="11"/>
                    <a:pt x="42" y="11"/>
                    <a:pt x="42" y="11"/>
                  </a:cubicBezTo>
                  <a:close/>
                  <a:moveTo>
                    <a:pt x="41" y="1"/>
                  </a:moveTo>
                  <a:cubicBezTo>
                    <a:pt x="41" y="0"/>
                    <a:pt x="41" y="0"/>
                    <a:pt x="41" y="0"/>
                  </a:cubicBezTo>
                  <a:cubicBezTo>
                    <a:pt x="41" y="0"/>
                    <a:pt x="41" y="0"/>
                    <a:pt x="41"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8" name="Slovenia"/>
            <p:cNvSpPr>
              <a:spLocks/>
            </p:cNvSpPr>
            <p:nvPr/>
          </p:nvSpPr>
          <p:spPr bwMode="auto">
            <a:xfrm>
              <a:off x="6251066" y="2805007"/>
              <a:ext cx="96996" cy="57998"/>
            </a:xfrm>
            <a:custGeom>
              <a:avLst/>
              <a:gdLst/>
              <a:ahLst/>
              <a:cxnLst>
                <a:cxn ang="0">
                  <a:pos x="26" y="4"/>
                </a:cxn>
                <a:cxn ang="0">
                  <a:pos x="26" y="2"/>
                </a:cxn>
                <a:cxn ang="0">
                  <a:pos x="25" y="0"/>
                </a:cxn>
                <a:cxn ang="0">
                  <a:pos x="22" y="1"/>
                </a:cxn>
                <a:cxn ang="0">
                  <a:pos x="21" y="2"/>
                </a:cxn>
                <a:cxn ang="0">
                  <a:pos x="18" y="3"/>
                </a:cxn>
                <a:cxn ang="0">
                  <a:pos x="16" y="3"/>
                </a:cxn>
                <a:cxn ang="0">
                  <a:pos x="12" y="4"/>
                </a:cxn>
                <a:cxn ang="0">
                  <a:pos x="8" y="5"/>
                </a:cxn>
                <a:cxn ang="0">
                  <a:pos x="5" y="4"/>
                </a:cxn>
                <a:cxn ang="0">
                  <a:pos x="1" y="5"/>
                </a:cxn>
                <a:cxn ang="0">
                  <a:pos x="0" y="7"/>
                </a:cxn>
                <a:cxn ang="0">
                  <a:pos x="1" y="7"/>
                </a:cxn>
                <a:cxn ang="0">
                  <a:pos x="1" y="9"/>
                </a:cxn>
                <a:cxn ang="0">
                  <a:pos x="2" y="12"/>
                </a:cxn>
                <a:cxn ang="0">
                  <a:pos x="4" y="13"/>
                </a:cxn>
                <a:cxn ang="0">
                  <a:pos x="3" y="14"/>
                </a:cxn>
                <a:cxn ang="0">
                  <a:pos x="2" y="16"/>
                </a:cxn>
                <a:cxn ang="0">
                  <a:pos x="5" y="16"/>
                </a:cxn>
                <a:cxn ang="0">
                  <a:pos x="7" y="15"/>
                </a:cxn>
                <a:cxn ang="0">
                  <a:pos x="10" y="14"/>
                </a:cxn>
                <a:cxn ang="0">
                  <a:pos x="11" y="15"/>
                </a:cxn>
                <a:cxn ang="0">
                  <a:pos x="15" y="15"/>
                </a:cxn>
                <a:cxn ang="0">
                  <a:pos x="17" y="15"/>
                </a:cxn>
                <a:cxn ang="0">
                  <a:pos x="17" y="14"/>
                </a:cxn>
                <a:cxn ang="0">
                  <a:pos x="16" y="13"/>
                </a:cxn>
                <a:cxn ang="0">
                  <a:pos x="19" y="12"/>
                </a:cxn>
                <a:cxn ang="0">
                  <a:pos x="20" y="9"/>
                </a:cxn>
                <a:cxn ang="0">
                  <a:pos x="20" y="7"/>
                </a:cxn>
                <a:cxn ang="0">
                  <a:pos x="22" y="7"/>
                </a:cxn>
                <a:cxn ang="0">
                  <a:pos x="24" y="5"/>
                </a:cxn>
                <a:cxn ang="0">
                  <a:pos x="24" y="5"/>
                </a:cxn>
              </a:cxnLst>
              <a:rect l="0" t="0" r="r" b="b"/>
              <a:pathLst>
                <a:path w="27" h="16">
                  <a:moveTo>
                    <a:pt x="27" y="5"/>
                  </a:moveTo>
                  <a:cubicBezTo>
                    <a:pt x="27" y="4"/>
                    <a:pt x="27" y="4"/>
                    <a:pt x="26" y="4"/>
                  </a:cubicBezTo>
                  <a:cubicBezTo>
                    <a:pt x="26" y="3"/>
                    <a:pt x="26" y="3"/>
                    <a:pt x="26" y="3"/>
                  </a:cubicBezTo>
                  <a:cubicBezTo>
                    <a:pt x="25" y="2"/>
                    <a:pt x="26" y="3"/>
                    <a:pt x="26" y="2"/>
                  </a:cubicBezTo>
                  <a:cubicBezTo>
                    <a:pt x="26" y="2"/>
                    <a:pt x="25" y="2"/>
                    <a:pt x="25" y="2"/>
                  </a:cubicBezTo>
                  <a:cubicBezTo>
                    <a:pt x="25" y="1"/>
                    <a:pt x="25" y="1"/>
                    <a:pt x="25" y="0"/>
                  </a:cubicBezTo>
                  <a:cubicBezTo>
                    <a:pt x="24" y="0"/>
                    <a:pt x="24" y="0"/>
                    <a:pt x="24" y="0"/>
                  </a:cubicBezTo>
                  <a:cubicBezTo>
                    <a:pt x="23" y="0"/>
                    <a:pt x="22" y="0"/>
                    <a:pt x="22" y="1"/>
                  </a:cubicBezTo>
                  <a:cubicBezTo>
                    <a:pt x="22" y="2"/>
                    <a:pt x="23" y="2"/>
                    <a:pt x="23" y="3"/>
                  </a:cubicBezTo>
                  <a:cubicBezTo>
                    <a:pt x="22" y="2"/>
                    <a:pt x="22" y="2"/>
                    <a:pt x="21" y="2"/>
                  </a:cubicBezTo>
                  <a:cubicBezTo>
                    <a:pt x="21" y="2"/>
                    <a:pt x="20" y="2"/>
                    <a:pt x="20" y="2"/>
                  </a:cubicBezTo>
                  <a:cubicBezTo>
                    <a:pt x="19" y="2"/>
                    <a:pt x="18" y="2"/>
                    <a:pt x="18" y="3"/>
                  </a:cubicBezTo>
                  <a:cubicBezTo>
                    <a:pt x="18" y="3"/>
                    <a:pt x="18" y="3"/>
                    <a:pt x="17" y="3"/>
                  </a:cubicBezTo>
                  <a:cubicBezTo>
                    <a:pt x="17" y="3"/>
                    <a:pt x="17" y="3"/>
                    <a:pt x="16" y="3"/>
                  </a:cubicBezTo>
                  <a:cubicBezTo>
                    <a:pt x="15" y="3"/>
                    <a:pt x="14" y="2"/>
                    <a:pt x="13" y="3"/>
                  </a:cubicBezTo>
                  <a:cubicBezTo>
                    <a:pt x="13" y="2"/>
                    <a:pt x="12" y="4"/>
                    <a:pt x="12" y="4"/>
                  </a:cubicBezTo>
                  <a:cubicBezTo>
                    <a:pt x="11" y="5"/>
                    <a:pt x="10" y="5"/>
                    <a:pt x="10" y="6"/>
                  </a:cubicBezTo>
                  <a:cubicBezTo>
                    <a:pt x="9" y="5"/>
                    <a:pt x="9" y="5"/>
                    <a:pt x="8" y="5"/>
                  </a:cubicBezTo>
                  <a:cubicBezTo>
                    <a:pt x="7" y="5"/>
                    <a:pt x="7" y="5"/>
                    <a:pt x="6" y="5"/>
                  </a:cubicBezTo>
                  <a:cubicBezTo>
                    <a:pt x="6" y="5"/>
                    <a:pt x="5" y="4"/>
                    <a:pt x="5" y="4"/>
                  </a:cubicBezTo>
                  <a:cubicBezTo>
                    <a:pt x="4" y="4"/>
                    <a:pt x="3" y="4"/>
                    <a:pt x="3" y="4"/>
                  </a:cubicBezTo>
                  <a:cubicBezTo>
                    <a:pt x="2" y="5"/>
                    <a:pt x="2" y="5"/>
                    <a:pt x="1" y="5"/>
                  </a:cubicBezTo>
                  <a:cubicBezTo>
                    <a:pt x="0" y="6"/>
                    <a:pt x="0" y="6"/>
                    <a:pt x="0" y="6"/>
                  </a:cubicBezTo>
                  <a:cubicBezTo>
                    <a:pt x="0" y="7"/>
                    <a:pt x="0" y="8"/>
                    <a:pt x="0" y="7"/>
                  </a:cubicBezTo>
                  <a:cubicBezTo>
                    <a:pt x="0" y="7"/>
                    <a:pt x="0" y="7"/>
                    <a:pt x="1" y="7"/>
                  </a:cubicBezTo>
                  <a:cubicBezTo>
                    <a:pt x="1" y="7"/>
                    <a:pt x="1" y="7"/>
                    <a:pt x="1" y="7"/>
                  </a:cubicBezTo>
                  <a:cubicBezTo>
                    <a:pt x="1" y="8"/>
                    <a:pt x="2" y="8"/>
                    <a:pt x="2" y="8"/>
                  </a:cubicBezTo>
                  <a:cubicBezTo>
                    <a:pt x="2" y="8"/>
                    <a:pt x="1" y="9"/>
                    <a:pt x="1" y="9"/>
                  </a:cubicBezTo>
                  <a:cubicBezTo>
                    <a:pt x="1" y="9"/>
                    <a:pt x="0" y="10"/>
                    <a:pt x="1" y="10"/>
                  </a:cubicBezTo>
                  <a:cubicBezTo>
                    <a:pt x="3" y="10"/>
                    <a:pt x="1" y="11"/>
                    <a:pt x="2" y="12"/>
                  </a:cubicBezTo>
                  <a:cubicBezTo>
                    <a:pt x="2" y="12"/>
                    <a:pt x="2" y="12"/>
                    <a:pt x="3" y="12"/>
                  </a:cubicBezTo>
                  <a:cubicBezTo>
                    <a:pt x="3" y="12"/>
                    <a:pt x="3" y="12"/>
                    <a:pt x="4" y="13"/>
                  </a:cubicBezTo>
                  <a:cubicBezTo>
                    <a:pt x="4" y="13"/>
                    <a:pt x="4" y="14"/>
                    <a:pt x="4" y="14"/>
                  </a:cubicBezTo>
                  <a:cubicBezTo>
                    <a:pt x="4" y="14"/>
                    <a:pt x="3" y="14"/>
                    <a:pt x="3" y="14"/>
                  </a:cubicBezTo>
                  <a:cubicBezTo>
                    <a:pt x="4" y="15"/>
                    <a:pt x="2" y="15"/>
                    <a:pt x="1" y="15"/>
                  </a:cubicBezTo>
                  <a:cubicBezTo>
                    <a:pt x="2" y="15"/>
                    <a:pt x="2" y="15"/>
                    <a:pt x="2" y="16"/>
                  </a:cubicBezTo>
                  <a:cubicBezTo>
                    <a:pt x="3" y="16"/>
                    <a:pt x="3" y="15"/>
                    <a:pt x="4" y="16"/>
                  </a:cubicBezTo>
                  <a:cubicBezTo>
                    <a:pt x="4" y="16"/>
                    <a:pt x="5" y="16"/>
                    <a:pt x="5" y="16"/>
                  </a:cubicBezTo>
                  <a:cubicBezTo>
                    <a:pt x="5" y="16"/>
                    <a:pt x="5" y="15"/>
                    <a:pt x="5" y="15"/>
                  </a:cubicBezTo>
                  <a:cubicBezTo>
                    <a:pt x="6" y="15"/>
                    <a:pt x="6" y="15"/>
                    <a:pt x="7" y="15"/>
                  </a:cubicBezTo>
                  <a:cubicBezTo>
                    <a:pt x="7" y="15"/>
                    <a:pt x="7" y="15"/>
                    <a:pt x="8" y="15"/>
                  </a:cubicBezTo>
                  <a:cubicBezTo>
                    <a:pt x="9" y="15"/>
                    <a:pt x="9" y="14"/>
                    <a:pt x="10" y="14"/>
                  </a:cubicBezTo>
                  <a:cubicBezTo>
                    <a:pt x="10" y="13"/>
                    <a:pt x="10" y="13"/>
                    <a:pt x="11" y="14"/>
                  </a:cubicBezTo>
                  <a:cubicBezTo>
                    <a:pt x="11" y="14"/>
                    <a:pt x="11" y="15"/>
                    <a:pt x="11" y="15"/>
                  </a:cubicBezTo>
                  <a:cubicBezTo>
                    <a:pt x="12" y="15"/>
                    <a:pt x="12" y="16"/>
                    <a:pt x="13" y="15"/>
                  </a:cubicBezTo>
                  <a:cubicBezTo>
                    <a:pt x="13" y="15"/>
                    <a:pt x="14" y="15"/>
                    <a:pt x="15" y="15"/>
                  </a:cubicBezTo>
                  <a:cubicBezTo>
                    <a:pt x="15" y="16"/>
                    <a:pt x="15" y="16"/>
                    <a:pt x="16" y="16"/>
                  </a:cubicBezTo>
                  <a:cubicBezTo>
                    <a:pt x="16" y="15"/>
                    <a:pt x="17" y="16"/>
                    <a:pt x="17" y="15"/>
                  </a:cubicBezTo>
                  <a:cubicBezTo>
                    <a:pt x="17" y="15"/>
                    <a:pt x="16" y="15"/>
                    <a:pt x="16" y="14"/>
                  </a:cubicBezTo>
                  <a:cubicBezTo>
                    <a:pt x="16" y="14"/>
                    <a:pt x="17" y="13"/>
                    <a:pt x="17" y="14"/>
                  </a:cubicBezTo>
                  <a:cubicBezTo>
                    <a:pt x="17" y="13"/>
                    <a:pt x="17" y="13"/>
                    <a:pt x="17" y="13"/>
                  </a:cubicBezTo>
                  <a:cubicBezTo>
                    <a:pt x="16" y="13"/>
                    <a:pt x="16" y="13"/>
                    <a:pt x="16" y="13"/>
                  </a:cubicBezTo>
                  <a:cubicBezTo>
                    <a:pt x="16" y="12"/>
                    <a:pt x="17" y="12"/>
                    <a:pt x="18" y="12"/>
                  </a:cubicBezTo>
                  <a:cubicBezTo>
                    <a:pt x="18" y="12"/>
                    <a:pt x="18" y="12"/>
                    <a:pt x="19" y="12"/>
                  </a:cubicBezTo>
                  <a:cubicBezTo>
                    <a:pt x="20" y="12"/>
                    <a:pt x="20" y="11"/>
                    <a:pt x="20" y="10"/>
                  </a:cubicBezTo>
                  <a:cubicBezTo>
                    <a:pt x="20" y="10"/>
                    <a:pt x="20" y="9"/>
                    <a:pt x="20" y="9"/>
                  </a:cubicBezTo>
                  <a:cubicBezTo>
                    <a:pt x="20" y="9"/>
                    <a:pt x="19" y="9"/>
                    <a:pt x="19" y="9"/>
                  </a:cubicBezTo>
                  <a:cubicBezTo>
                    <a:pt x="18" y="8"/>
                    <a:pt x="19" y="7"/>
                    <a:pt x="20" y="7"/>
                  </a:cubicBezTo>
                  <a:cubicBezTo>
                    <a:pt x="20" y="7"/>
                    <a:pt x="21" y="7"/>
                    <a:pt x="21" y="7"/>
                  </a:cubicBezTo>
                  <a:cubicBezTo>
                    <a:pt x="21" y="7"/>
                    <a:pt x="21" y="7"/>
                    <a:pt x="22" y="7"/>
                  </a:cubicBezTo>
                  <a:cubicBezTo>
                    <a:pt x="22" y="7"/>
                    <a:pt x="23" y="6"/>
                    <a:pt x="23" y="6"/>
                  </a:cubicBezTo>
                  <a:cubicBezTo>
                    <a:pt x="23" y="6"/>
                    <a:pt x="23" y="5"/>
                    <a:pt x="24" y="5"/>
                  </a:cubicBezTo>
                  <a:cubicBezTo>
                    <a:pt x="24" y="5"/>
                    <a:pt x="24" y="6"/>
                    <a:pt x="24" y="6"/>
                  </a:cubicBezTo>
                  <a:cubicBezTo>
                    <a:pt x="25" y="6"/>
                    <a:pt x="25" y="5"/>
                    <a:pt x="24" y="5"/>
                  </a:cubicBezTo>
                  <a:cubicBezTo>
                    <a:pt x="24" y="3"/>
                    <a:pt x="27" y="5"/>
                    <a:pt x="27" y="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299" name="Slovakia"/>
            <p:cNvSpPr>
              <a:spLocks/>
            </p:cNvSpPr>
            <p:nvPr/>
          </p:nvSpPr>
          <p:spPr bwMode="auto">
            <a:xfrm>
              <a:off x="6355062" y="2696011"/>
              <a:ext cx="173993" cy="75997"/>
            </a:xfrm>
            <a:custGeom>
              <a:avLst/>
              <a:gdLst/>
              <a:ahLst/>
              <a:cxnLst>
                <a:cxn ang="0">
                  <a:pos x="44" y="5"/>
                </a:cxn>
                <a:cxn ang="0">
                  <a:pos x="41" y="4"/>
                </a:cxn>
                <a:cxn ang="0">
                  <a:pos x="40" y="3"/>
                </a:cxn>
                <a:cxn ang="0">
                  <a:pos x="36" y="3"/>
                </a:cxn>
                <a:cxn ang="0">
                  <a:pos x="35" y="3"/>
                </a:cxn>
                <a:cxn ang="0">
                  <a:pos x="33" y="4"/>
                </a:cxn>
                <a:cxn ang="0">
                  <a:pos x="30" y="3"/>
                </a:cxn>
                <a:cxn ang="0">
                  <a:pos x="27" y="4"/>
                </a:cxn>
                <a:cxn ang="0">
                  <a:pos x="26" y="5"/>
                </a:cxn>
                <a:cxn ang="0">
                  <a:pos x="25" y="5"/>
                </a:cxn>
                <a:cxn ang="0">
                  <a:pos x="24" y="3"/>
                </a:cxn>
                <a:cxn ang="0">
                  <a:pos x="21" y="1"/>
                </a:cxn>
                <a:cxn ang="0">
                  <a:pos x="19" y="3"/>
                </a:cxn>
                <a:cxn ang="0">
                  <a:pos x="16" y="2"/>
                </a:cxn>
                <a:cxn ang="0">
                  <a:pos x="13" y="3"/>
                </a:cxn>
                <a:cxn ang="0">
                  <a:pos x="10" y="7"/>
                </a:cxn>
                <a:cxn ang="0">
                  <a:pos x="8" y="8"/>
                </a:cxn>
                <a:cxn ang="0">
                  <a:pos x="5" y="9"/>
                </a:cxn>
                <a:cxn ang="0">
                  <a:pos x="4" y="9"/>
                </a:cxn>
                <a:cxn ang="0">
                  <a:pos x="1" y="10"/>
                </a:cxn>
                <a:cxn ang="0">
                  <a:pos x="0" y="14"/>
                </a:cxn>
                <a:cxn ang="0">
                  <a:pos x="1" y="17"/>
                </a:cxn>
                <a:cxn ang="0">
                  <a:pos x="3" y="18"/>
                </a:cxn>
                <a:cxn ang="0">
                  <a:pos x="3" y="18"/>
                </a:cxn>
                <a:cxn ang="0">
                  <a:pos x="5" y="19"/>
                </a:cxn>
                <a:cxn ang="0">
                  <a:pos x="9" y="21"/>
                </a:cxn>
                <a:cxn ang="0">
                  <a:pos x="14" y="21"/>
                </a:cxn>
                <a:cxn ang="0">
                  <a:pos x="17" y="20"/>
                </a:cxn>
                <a:cxn ang="0">
                  <a:pos x="18" y="17"/>
                </a:cxn>
                <a:cxn ang="0">
                  <a:pos x="22" y="17"/>
                </a:cxn>
                <a:cxn ang="0">
                  <a:pos x="26" y="17"/>
                </a:cxn>
                <a:cxn ang="0">
                  <a:pos x="28" y="15"/>
                </a:cxn>
                <a:cxn ang="0">
                  <a:pos x="30" y="14"/>
                </a:cxn>
                <a:cxn ang="0">
                  <a:pos x="32" y="12"/>
                </a:cxn>
                <a:cxn ang="0">
                  <a:pos x="37" y="13"/>
                </a:cxn>
                <a:cxn ang="0">
                  <a:pos x="40" y="13"/>
                </a:cxn>
                <a:cxn ang="0">
                  <a:pos x="43" y="14"/>
                </a:cxn>
                <a:cxn ang="0">
                  <a:pos x="46" y="11"/>
                </a:cxn>
                <a:cxn ang="0">
                  <a:pos x="47" y="9"/>
                </a:cxn>
                <a:cxn ang="0">
                  <a:pos x="48" y="7"/>
                </a:cxn>
              </a:cxnLst>
              <a:rect l="0" t="0" r="r" b="b"/>
              <a:pathLst>
                <a:path w="48" h="21">
                  <a:moveTo>
                    <a:pt x="46" y="6"/>
                  </a:moveTo>
                  <a:cubicBezTo>
                    <a:pt x="45" y="6"/>
                    <a:pt x="45" y="6"/>
                    <a:pt x="44" y="5"/>
                  </a:cubicBezTo>
                  <a:cubicBezTo>
                    <a:pt x="43" y="5"/>
                    <a:pt x="43" y="5"/>
                    <a:pt x="43" y="4"/>
                  </a:cubicBezTo>
                  <a:cubicBezTo>
                    <a:pt x="43" y="4"/>
                    <a:pt x="42" y="4"/>
                    <a:pt x="41" y="4"/>
                  </a:cubicBezTo>
                  <a:cubicBezTo>
                    <a:pt x="41" y="3"/>
                    <a:pt x="41" y="4"/>
                    <a:pt x="41" y="4"/>
                  </a:cubicBezTo>
                  <a:cubicBezTo>
                    <a:pt x="41" y="3"/>
                    <a:pt x="41" y="3"/>
                    <a:pt x="40" y="3"/>
                  </a:cubicBezTo>
                  <a:cubicBezTo>
                    <a:pt x="40" y="3"/>
                    <a:pt x="39" y="3"/>
                    <a:pt x="38" y="3"/>
                  </a:cubicBezTo>
                  <a:cubicBezTo>
                    <a:pt x="37" y="3"/>
                    <a:pt x="37" y="3"/>
                    <a:pt x="36" y="3"/>
                  </a:cubicBezTo>
                  <a:cubicBezTo>
                    <a:pt x="36" y="3"/>
                    <a:pt x="36" y="3"/>
                    <a:pt x="35" y="3"/>
                  </a:cubicBezTo>
                  <a:cubicBezTo>
                    <a:pt x="35" y="3"/>
                    <a:pt x="35" y="3"/>
                    <a:pt x="35" y="3"/>
                  </a:cubicBezTo>
                  <a:cubicBezTo>
                    <a:pt x="35" y="4"/>
                    <a:pt x="35" y="4"/>
                    <a:pt x="35" y="4"/>
                  </a:cubicBezTo>
                  <a:cubicBezTo>
                    <a:pt x="34" y="4"/>
                    <a:pt x="34" y="4"/>
                    <a:pt x="33" y="4"/>
                  </a:cubicBezTo>
                  <a:cubicBezTo>
                    <a:pt x="33" y="4"/>
                    <a:pt x="33" y="3"/>
                    <a:pt x="32" y="3"/>
                  </a:cubicBezTo>
                  <a:cubicBezTo>
                    <a:pt x="32" y="3"/>
                    <a:pt x="31" y="3"/>
                    <a:pt x="30" y="3"/>
                  </a:cubicBezTo>
                  <a:cubicBezTo>
                    <a:pt x="30" y="3"/>
                    <a:pt x="29" y="3"/>
                    <a:pt x="29" y="4"/>
                  </a:cubicBezTo>
                  <a:cubicBezTo>
                    <a:pt x="29" y="4"/>
                    <a:pt x="28" y="4"/>
                    <a:pt x="27" y="4"/>
                  </a:cubicBezTo>
                  <a:cubicBezTo>
                    <a:pt x="27" y="5"/>
                    <a:pt x="27" y="6"/>
                    <a:pt x="27" y="6"/>
                  </a:cubicBezTo>
                  <a:cubicBezTo>
                    <a:pt x="26" y="6"/>
                    <a:pt x="26" y="5"/>
                    <a:pt x="26" y="5"/>
                  </a:cubicBezTo>
                  <a:cubicBezTo>
                    <a:pt x="25" y="5"/>
                    <a:pt x="24" y="6"/>
                    <a:pt x="24" y="5"/>
                  </a:cubicBezTo>
                  <a:cubicBezTo>
                    <a:pt x="24" y="5"/>
                    <a:pt x="25" y="5"/>
                    <a:pt x="25" y="5"/>
                  </a:cubicBezTo>
                  <a:cubicBezTo>
                    <a:pt x="25" y="4"/>
                    <a:pt x="25" y="4"/>
                    <a:pt x="24" y="4"/>
                  </a:cubicBezTo>
                  <a:cubicBezTo>
                    <a:pt x="24" y="4"/>
                    <a:pt x="24" y="3"/>
                    <a:pt x="24" y="3"/>
                  </a:cubicBezTo>
                  <a:cubicBezTo>
                    <a:pt x="23" y="3"/>
                    <a:pt x="23" y="3"/>
                    <a:pt x="23" y="3"/>
                  </a:cubicBezTo>
                  <a:cubicBezTo>
                    <a:pt x="22" y="3"/>
                    <a:pt x="22" y="0"/>
                    <a:pt x="21" y="1"/>
                  </a:cubicBezTo>
                  <a:cubicBezTo>
                    <a:pt x="21" y="2"/>
                    <a:pt x="20" y="2"/>
                    <a:pt x="20" y="2"/>
                  </a:cubicBezTo>
                  <a:cubicBezTo>
                    <a:pt x="19" y="3"/>
                    <a:pt x="19" y="3"/>
                    <a:pt x="19" y="3"/>
                  </a:cubicBezTo>
                  <a:cubicBezTo>
                    <a:pt x="18" y="3"/>
                    <a:pt x="17" y="4"/>
                    <a:pt x="17" y="3"/>
                  </a:cubicBezTo>
                  <a:cubicBezTo>
                    <a:pt x="17" y="2"/>
                    <a:pt x="17" y="2"/>
                    <a:pt x="16" y="2"/>
                  </a:cubicBezTo>
                  <a:cubicBezTo>
                    <a:pt x="16" y="2"/>
                    <a:pt x="15" y="2"/>
                    <a:pt x="14" y="2"/>
                  </a:cubicBezTo>
                  <a:cubicBezTo>
                    <a:pt x="14" y="3"/>
                    <a:pt x="13" y="3"/>
                    <a:pt x="13" y="3"/>
                  </a:cubicBezTo>
                  <a:cubicBezTo>
                    <a:pt x="13" y="4"/>
                    <a:pt x="11" y="5"/>
                    <a:pt x="10" y="5"/>
                  </a:cubicBezTo>
                  <a:cubicBezTo>
                    <a:pt x="10" y="6"/>
                    <a:pt x="10" y="6"/>
                    <a:pt x="10" y="7"/>
                  </a:cubicBezTo>
                  <a:cubicBezTo>
                    <a:pt x="10" y="7"/>
                    <a:pt x="10" y="7"/>
                    <a:pt x="9" y="7"/>
                  </a:cubicBezTo>
                  <a:cubicBezTo>
                    <a:pt x="8" y="7"/>
                    <a:pt x="9" y="8"/>
                    <a:pt x="8" y="8"/>
                  </a:cubicBezTo>
                  <a:cubicBezTo>
                    <a:pt x="8" y="8"/>
                    <a:pt x="8" y="9"/>
                    <a:pt x="7" y="9"/>
                  </a:cubicBezTo>
                  <a:cubicBezTo>
                    <a:pt x="7" y="9"/>
                    <a:pt x="6" y="10"/>
                    <a:pt x="5" y="9"/>
                  </a:cubicBezTo>
                  <a:cubicBezTo>
                    <a:pt x="5" y="9"/>
                    <a:pt x="5" y="9"/>
                    <a:pt x="5" y="9"/>
                  </a:cubicBezTo>
                  <a:cubicBezTo>
                    <a:pt x="5" y="9"/>
                    <a:pt x="5" y="9"/>
                    <a:pt x="4" y="9"/>
                  </a:cubicBezTo>
                  <a:cubicBezTo>
                    <a:pt x="4" y="9"/>
                    <a:pt x="3" y="9"/>
                    <a:pt x="3" y="9"/>
                  </a:cubicBezTo>
                  <a:cubicBezTo>
                    <a:pt x="2" y="9"/>
                    <a:pt x="2" y="9"/>
                    <a:pt x="1" y="10"/>
                  </a:cubicBezTo>
                  <a:cubicBezTo>
                    <a:pt x="1" y="11"/>
                    <a:pt x="1" y="11"/>
                    <a:pt x="1" y="12"/>
                  </a:cubicBezTo>
                  <a:cubicBezTo>
                    <a:pt x="1" y="12"/>
                    <a:pt x="0" y="13"/>
                    <a:pt x="0" y="14"/>
                  </a:cubicBezTo>
                  <a:cubicBezTo>
                    <a:pt x="0" y="14"/>
                    <a:pt x="0" y="15"/>
                    <a:pt x="0" y="15"/>
                  </a:cubicBezTo>
                  <a:cubicBezTo>
                    <a:pt x="1" y="16"/>
                    <a:pt x="1" y="16"/>
                    <a:pt x="1" y="17"/>
                  </a:cubicBezTo>
                  <a:cubicBezTo>
                    <a:pt x="2" y="17"/>
                    <a:pt x="2" y="17"/>
                    <a:pt x="2" y="18"/>
                  </a:cubicBezTo>
                  <a:cubicBezTo>
                    <a:pt x="2" y="18"/>
                    <a:pt x="3" y="18"/>
                    <a:pt x="3" y="18"/>
                  </a:cubicBezTo>
                  <a:cubicBezTo>
                    <a:pt x="3" y="18"/>
                    <a:pt x="2" y="18"/>
                    <a:pt x="2" y="17"/>
                  </a:cubicBezTo>
                  <a:cubicBezTo>
                    <a:pt x="2" y="17"/>
                    <a:pt x="3" y="18"/>
                    <a:pt x="3" y="18"/>
                  </a:cubicBezTo>
                  <a:cubicBezTo>
                    <a:pt x="3" y="18"/>
                    <a:pt x="5" y="18"/>
                    <a:pt x="4" y="18"/>
                  </a:cubicBezTo>
                  <a:cubicBezTo>
                    <a:pt x="4" y="18"/>
                    <a:pt x="5" y="19"/>
                    <a:pt x="5" y="19"/>
                  </a:cubicBezTo>
                  <a:cubicBezTo>
                    <a:pt x="5" y="19"/>
                    <a:pt x="6" y="20"/>
                    <a:pt x="6" y="20"/>
                  </a:cubicBezTo>
                  <a:cubicBezTo>
                    <a:pt x="7" y="20"/>
                    <a:pt x="8" y="21"/>
                    <a:pt x="9" y="21"/>
                  </a:cubicBezTo>
                  <a:cubicBezTo>
                    <a:pt x="10" y="21"/>
                    <a:pt x="11" y="21"/>
                    <a:pt x="12" y="21"/>
                  </a:cubicBezTo>
                  <a:cubicBezTo>
                    <a:pt x="13" y="21"/>
                    <a:pt x="14" y="21"/>
                    <a:pt x="14" y="21"/>
                  </a:cubicBezTo>
                  <a:cubicBezTo>
                    <a:pt x="15" y="21"/>
                    <a:pt x="15" y="21"/>
                    <a:pt x="16" y="21"/>
                  </a:cubicBezTo>
                  <a:cubicBezTo>
                    <a:pt x="16" y="20"/>
                    <a:pt x="17" y="20"/>
                    <a:pt x="17" y="20"/>
                  </a:cubicBezTo>
                  <a:cubicBezTo>
                    <a:pt x="17" y="19"/>
                    <a:pt x="16" y="19"/>
                    <a:pt x="16" y="19"/>
                  </a:cubicBezTo>
                  <a:cubicBezTo>
                    <a:pt x="17" y="18"/>
                    <a:pt x="17" y="18"/>
                    <a:pt x="18" y="17"/>
                  </a:cubicBezTo>
                  <a:cubicBezTo>
                    <a:pt x="19" y="17"/>
                    <a:pt x="20" y="18"/>
                    <a:pt x="20" y="17"/>
                  </a:cubicBezTo>
                  <a:cubicBezTo>
                    <a:pt x="21" y="17"/>
                    <a:pt x="22" y="17"/>
                    <a:pt x="22" y="17"/>
                  </a:cubicBezTo>
                  <a:cubicBezTo>
                    <a:pt x="23" y="16"/>
                    <a:pt x="23" y="16"/>
                    <a:pt x="24" y="16"/>
                  </a:cubicBezTo>
                  <a:cubicBezTo>
                    <a:pt x="25" y="16"/>
                    <a:pt x="25" y="16"/>
                    <a:pt x="26" y="17"/>
                  </a:cubicBezTo>
                  <a:cubicBezTo>
                    <a:pt x="26" y="17"/>
                    <a:pt x="27" y="17"/>
                    <a:pt x="27" y="16"/>
                  </a:cubicBezTo>
                  <a:cubicBezTo>
                    <a:pt x="28" y="16"/>
                    <a:pt x="28" y="16"/>
                    <a:pt x="28" y="15"/>
                  </a:cubicBezTo>
                  <a:cubicBezTo>
                    <a:pt x="29" y="15"/>
                    <a:pt x="29" y="16"/>
                    <a:pt x="30" y="15"/>
                  </a:cubicBezTo>
                  <a:cubicBezTo>
                    <a:pt x="30" y="15"/>
                    <a:pt x="30" y="14"/>
                    <a:pt x="30" y="14"/>
                  </a:cubicBezTo>
                  <a:cubicBezTo>
                    <a:pt x="30" y="13"/>
                    <a:pt x="31" y="13"/>
                    <a:pt x="31" y="13"/>
                  </a:cubicBezTo>
                  <a:cubicBezTo>
                    <a:pt x="31" y="12"/>
                    <a:pt x="32" y="12"/>
                    <a:pt x="32" y="12"/>
                  </a:cubicBezTo>
                  <a:cubicBezTo>
                    <a:pt x="33" y="12"/>
                    <a:pt x="34" y="12"/>
                    <a:pt x="35" y="13"/>
                  </a:cubicBezTo>
                  <a:cubicBezTo>
                    <a:pt x="36" y="13"/>
                    <a:pt x="36" y="13"/>
                    <a:pt x="37" y="13"/>
                  </a:cubicBezTo>
                  <a:cubicBezTo>
                    <a:pt x="37" y="13"/>
                    <a:pt x="38" y="13"/>
                    <a:pt x="38" y="12"/>
                  </a:cubicBezTo>
                  <a:cubicBezTo>
                    <a:pt x="39" y="12"/>
                    <a:pt x="39" y="12"/>
                    <a:pt x="40" y="13"/>
                  </a:cubicBezTo>
                  <a:cubicBezTo>
                    <a:pt x="40" y="13"/>
                    <a:pt x="40" y="13"/>
                    <a:pt x="41" y="13"/>
                  </a:cubicBezTo>
                  <a:cubicBezTo>
                    <a:pt x="41" y="14"/>
                    <a:pt x="42" y="15"/>
                    <a:pt x="43" y="14"/>
                  </a:cubicBezTo>
                  <a:cubicBezTo>
                    <a:pt x="44" y="14"/>
                    <a:pt x="45" y="15"/>
                    <a:pt x="45" y="13"/>
                  </a:cubicBezTo>
                  <a:cubicBezTo>
                    <a:pt x="45" y="12"/>
                    <a:pt x="46" y="12"/>
                    <a:pt x="46" y="11"/>
                  </a:cubicBezTo>
                  <a:cubicBezTo>
                    <a:pt x="46" y="11"/>
                    <a:pt x="46" y="10"/>
                    <a:pt x="47" y="9"/>
                  </a:cubicBezTo>
                  <a:cubicBezTo>
                    <a:pt x="47" y="9"/>
                    <a:pt x="46" y="9"/>
                    <a:pt x="47" y="9"/>
                  </a:cubicBezTo>
                  <a:cubicBezTo>
                    <a:pt x="47" y="9"/>
                    <a:pt x="47" y="8"/>
                    <a:pt x="47" y="8"/>
                  </a:cubicBezTo>
                  <a:cubicBezTo>
                    <a:pt x="48" y="7"/>
                    <a:pt x="48" y="7"/>
                    <a:pt x="48" y="7"/>
                  </a:cubicBezTo>
                  <a:cubicBezTo>
                    <a:pt x="47" y="7"/>
                    <a:pt x="47" y="6"/>
                    <a:pt x="46" y="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0" name="Singapore"/>
            <p:cNvSpPr>
              <a:spLocks/>
            </p:cNvSpPr>
            <p:nvPr/>
          </p:nvSpPr>
          <p:spPr bwMode="auto">
            <a:xfrm>
              <a:off x="9425946" y="4605939"/>
              <a:ext cx="13999" cy="7000"/>
            </a:xfrm>
            <a:custGeom>
              <a:avLst/>
              <a:gdLst/>
              <a:ahLst/>
              <a:cxnLst>
                <a:cxn ang="0">
                  <a:pos x="3" y="1"/>
                </a:cxn>
                <a:cxn ang="0">
                  <a:pos x="2" y="0"/>
                </a:cxn>
                <a:cxn ang="0">
                  <a:pos x="1" y="1"/>
                </a:cxn>
                <a:cxn ang="0">
                  <a:pos x="0" y="2"/>
                </a:cxn>
                <a:cxn ang="0">
                  <a:pos x="1" y="2"/>
                </a:cxn>
                <a:cxn ang="0">
                  <a:pos x="2" y="2"/>
                </a:cxn>
                <a:cxn ang="0">
                  <a:pos x="3" y="2"/>
                </a:cxn>
                <a:cxn ang="0">
                  <a:pos x="3" y="2"/>
                </a:cxn>
                <a:cxn ang="0">
                  <a:pos x="4" y="1"/>
                </a:cxn>
                <a:cxn ang="0">
                  <a:pos x="3" y="1"/>
                </a:cxn>
              </a:cxnLst>
              <a:rect l="0" t="0" r="r" b="b"/>
              <a:pathLst>
                <a:path w="4" h="2">
                  <a:moveTo>
                    <a:pt x="3" y="1"/>
                  </a:moveTo>
                  <a:cubicBezTo>
                    <a:pt x="3" y="1"/>
                    <a:pt x="2" y="0"/>
                    <a:pt x="2" y="0"/>
                  </a:cubicBezTo>
                  <a:cubicBezTo>
                    <a:pt x="2" y="0"/>
                    <a:pt x="1" y="1"/>
                    <a:pt x="1" y="1"/>
                  </a:cubicBezTo>
                  <a:cubicBezTo>
                    <a:pt x="1" y="1"/>
                    <a:pt x="0" y="1"/>
                    <a:pt x="0" y="2"/>
                  </a:cubicBezTo>
                  <a:cubicBezTo>
                    <a:pt x="1" y="2"/>
                    <a:pt x="1" y="2"/>
                    <a:pt x="1" y="2"/>
                  </a:cubicBezTo>
                  <a:cubicBezTo>
                    <a:pt x="2" y="2"/>
                    <a:pt x="2" y="2"/>
                    <a:pt x="2" y="2"/>
                  </a:cubicBezTo>
                  <a:cubicBezTo>
                    <a:pt x="2" y="2"/>
                    <a:pt x="2" y="2"/>
                    <a:pt x="3" y="2"/>
                  </a:cubicBezTo>
                  <a:cubicBezTo>
                    <a:pt x="3" y="2"/>
                    <a:pt x="3" y="2"/>
                    <a:pt x="3" y="2"/>
                  </a:cubicBezTo>
                  <a:cubicBezTo>
                    <a:pt x="4" y="2"/>
                    <a:pt x="4" y="1"/>
                    <a:pt x="4" y="1"/>
                  </a:cubicBezTo>
                  <a:cubicBezTo>
                    <a:pt x="3" y="1"/>
                    <a:pt x="3" y="1"/>
                    <a:pt x="3"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1" name="Sierra Leone"/>
            <p:cNvSpPr>
              <a:spLocks noEditPoints="1"/>
            </p:cNvSpPr>
            <p:nvPr/>
          </p:nvSpPr>
          <p:spPr bwMode="auto">
            <a:xfrm>
              <a:off x="5330100" y="4265952"/>
              <a:ext cx="103996" cy="125995"/>
            </a:xfrm>
            <a:custGeom>
              <a:avLst/>
              <a:gdLst/>
              <a:ahLst/>
              <a:cxnLst>
                <a:cxn ang="0">
                  <a:pos x="28" y="17"/>
                </a:cxn>
                <a:cxn ang="0">
                  <a:pos x="25" y="19"/>
                </a:cxn>
                <a:cxn ang="0">
                  <a:pos x="27" y="16"/>
                </a:cxn>
                <a:cxn ang="0">
                  <a:pos x="26" y="12"/>
                </a:cxn>
                <a:cxn ang="0">
                  <a:pos x="25" y="10"/>
                </a:cxn>
                <a:cxn ang="0">
                  <a:pos x="25" y="7"/>
                </a:cxn>
                <a:cxn ang="0">
                  <a:pos x="24" y="5"/>
                </a:cxn>
                <a:cxn ang="0">
                  <a:pos x="22" y="3"/>
                </a:cxn>
                <a:cxn ang="0">
                  <a:pos x="21" y="1"/>
                </a:cxn>
                <a:cxn ang="0">
                  <a:pos x="14" y="1"/>
                </a:cxn>
                <a:cxn ang="0">
                  <a:pos x="11" y="1"/>
                </a:cxn>
                <a:cxn ang="0">
                  <a:pos x="8" y="3"/>
                </a:cxn>
                <a:cxn ang="0">
                  <a:pos x="6" y="6"/>
                </a:cxn>
                <a:cxn ang="0">
                  <a:pos x="6" y="7"/>
                </a:cxn>
                <a:cxn ang="0">
                  <a:pos x="4" y="8"/>
                </a:cxn>
                <a:cxn ang="0">
                  <a:pos x="3" y="10"/>
                </a:cxn>
                <a:cxn ang="0">
                  <a:pos x="0" y="12"/>
                </a:cxn>
                <a:cxn ang="0">
                  <a:pos x="2" y="13"/>
                </a:cxn>
                <a:cxn ang="0">
                  <a:pos x="1" y="13"/>
                </a:cxn>
                <a:cxn ang="0">
                  <a:pos x="2" y="17"/>
                </a:cxn>
                <a:cxn ang="0">
                  <a:pos x="2" y="15"/>
                </a:cxn>
                <a:cxn ang="0">
                  <a:pos x="4" y="15"/>
                </a:cxn>
                <a:cxn ang="0">
                  <a:pos x="3" y="16"/>
                </a:cxn>
                <a:cxn ang="0">
                  <a:pos x="2" y="18"/>
                </a:cxn>
                <a:cxn ang="0">
                  <a:pos x="0" y="17"/>
                </a:cxn>
                <a:cxn ang="0">
                  <a:pos x="1" y="19"/>
                </a:cxn>
                <a:cxn ang="0">
                  <a:pos x="3" y="20"/>
                </a:cxn>
                <a:cxn ang="0">
                  <a:pos x="4" y="22"/>
                </a:cxn>
                <a:cxn ang="0">
                  <a:pos x="3" y="23"/>
                </a:cxn>
                <a:cxn ang="0">
                  <a:pos x="5" y="25"/>
                </a:cxn>
                <a:cxn ang="0">
                  <a:pos x="6" y="26"/>
                </a:cxn>
                <a:cxn ang="0">
                  <a:pos x="8" y="25"/>
                </a:cxn>
                <a:cxn ang="0">
                  <a:pos x="8" y="26"/>
                </a:cxn>
                <a:cxn ang="0">
                  <a:pos x="10" y="27"/>
                </a:cxn>
                <a:cxn ang="0">
                  <a:pos x="8" y="28"/>
                </a:cxn>
                <a:cxn ang="0">
                  <a:pos x="8" y="29"/>
                </a:cxn>
                <a:cxn ang="0">
                  <a:pos x="12" y="31"/>
                </a:cxn>
                <a:cxn ang="0">
                  <a:pos x="16" y="33"/>
                </a:cxn>
                <a:cxn ang="0">
                  <a:pos x="17" y="33"/>
                </a:cxn>
                <a:cxn ang="0">
                  <a:pos x="19" y="32"/>
                </a:cxn>
                <a:cxn ang="0">
                  <a:pos x="21" y="30"/>
                </a:cxn>
                <a:cxn ang="0">
                  <a:pos x="24" y="27"/>
                </a:cxn>
                <a:cxn ang="0">
                  <a:pos x="26" y="24"/>
                </a:cxn>
                <a:cxn ang="0">
                  <a:pos x="28" y="21"/>
                </a:cxn>
                <a:cxn ang="0">
                  <a:pos x="29" y="17"/>
                </a:cxn>
                <a:cxn ang="0">
                  <a:pos x="3" y="13"/>
                </a:cxn>
                <a:cxn ang="0">
                  <a:pos x="8" y="28"/>
                </a:cxn>
                <a:cxn ang="0">
                  <a:pos x="7" y="28"/>
                </a:cxn>
                <a:cxn ang="0">
                  <a:pos x="4" y="27"/>
                </a:cxn>
              </a:cxnLst>
              <a:rect l="0" t="0" r="r" b="b"/>
              <a:pathLst>
                <a:path w="29" h="35">
                  <a:moveTo>
                    <a:pt x="29" y="17"/>
                  </a:moveTo>
                  <a:cubicBezTo>
                    <a:pt x="29" y="17"/>
                    <a:pt x="29" y="17"/>
                    <a:pt x="28" y="17"/>
                  </a:cubicBezTo>
                  <a:cubicBezTo>
                    <a:pt x="28" y="17"/>
                    <a:pt x="27" y="19"/>
                    <a:pt x="27" y="19"/>
                  </a:cubicBezTo>
                  <a:cubicBezTo>
                    <a:pt x="26" y="18"/>
                    <a:pt x="25" y="19"/>
                    <a:pt x="25" y="19"/>
                  </a:cubicBezTo>
                  <a:cubicBezTo>
                    <a:pt x="25" y="19"/>
                    <a:pt x="26" y="18"/>
                    <a:pt x="26" y="17"/>
                  </a:cubicBezTo>
                  <a:cubicBezTo>
                    <a:pt x="26" y="17"/>
                    <a:pt x="26" y="16"/>
                    <a:pt x="27" y="16"/>
                  </a:cubicBezTo>
                  <a:cubicBezTo>
                    <a:pt x="28" y="15"/>
                    <a:pt x="27" y="14"/>
                    <a:pt x="27" y="14"/>
                  </a:cubicBezTo>
                  <a:cubicBezTo>
                    <a:pt x="26" y="13"/>
                    <a:pt x="26" y="12"/>
                    <a:pt x="26" y="12"/>
                  </a:cubicBezTo>
                  <a:cubicBezTo>
                    <a:pt x="26" y="11"/>
                    <a:pt x="27" y="11"/>
                    <a:pt x="26" y="10"/>
                  </a:cubicBezTo>
                  <a:cubicBezTo>
                    <a:pt x="25" y="10"/>
                    <a:pt x="25" y="10"/>
                    <a:pt x="25" y="10"/>
                  </a:cubicBezTo>
                  <a:cubicBezTo>
                    <a:pt x="25" y="9"/>
                    <a:pt x="26" y="9"/>
                    <a:pt x="26" y="8"/>
                  </a:cubicBezTo>
                  <a:cubicBezTo>
                    <a:pt x="26" y="8"/>
                    <a:pt x="25" y="8"/>
                    <a:pt x="25" y="7"/>
                  </a:cubicBezTo>
                  <a:cubicBezTo>
                    <a:pt x="25" y="7"/>
                    <a:pt x="25" y="7"/>
                    <a:pt x="24" y="7"/>
                  </a:cubicBezTo>
                  <a:cubicBezTo>
                    <a:pt x="24" y="7"/>
                    <a:pt x="24" y="6"/>
                    <a:pt x="24" y="5"/>
                  </a:cubicBezTo>
                  <a:cubicBezTo>
                    <a:pt x="24" y="5"/>
                    <a:pt x="23" y="5"/>
                    <a:pt x="23" y="4"/>
                  </a:cubicBezTo>
                  <a:cubicBezTo>
                    <a:pt x="23" y="4"/>
                    <a:pt x="23" y="3"/>
                    <a:pt x="22" y="3"/>
                  </a:cubicBezTo>
                  <a:cubicBezTo>
                    <a:pt x="22" y="2"/>
                    <a:pt x="21" y="2"/>
                    <a:pt x="21" y="1"/>
                  </a:cubicBezTo>
                  <a:cubicBezTo>
                    <a:pt x="21" y="1"/>
                    <a:pt x="21" y="1"/>
                    <a:pt x="21" y="1"/>
                  </a:cubicBezTo>
                  <a:cubicBezTo>
                    <a:pt x="20" y="0"/>
                    <a:pt x="18" y="0"/>
                    <a:pt x="18" y="0"/>
                  </a:cubicBezTo>
                  <a:cubicBezTo>
                    <a:pt x="17" y="0"/>
                    <a:pt x="14" y="0"/>
                    <a:pt x="14" y="1"/>
                  </a:cubicBezTo>
                  <a:cubicBezTo>
                    <a:pt x="14" y="1"/>
                    <a:pt x="13" y="1"/>
                    <a:pt x="13" y="2"/>
                  </a:cubicBezTo>
                  <a:cubicBezTo>
                    <a:pt x="12" y="2"/>
                    <a:pt x="11" y="2"/>
                    <a:pt x="11" y="1"/>
                  </a:cubicBezTo>
                  <a:cubicBezTo>
                    <a:pt x="10" y="1"/>
                    <a:pt x="10" y="1"/>
                    <a:pt x="9" y="1"/>
                  </a:cubicBezTo>
                  <a:cubicBezTo>
                    <a:pt x="8" y="2"/>
                    <a:pt x="8" y="2"/>
                    <a:pt x="8" y="3"/>
                  </a:cubicBezTo>
                  <a:cubicBezTo>
                    <a:pt x="8" y="3"/>
                    <a:pt x="7" y="4"/>
                    <a:pt x="7" y="4"/>
                  </a:cubicBezTo>
                  <a:cubicBezTo>
                    <a:pt x="7" y="5"/>
                    <a:pt x="6" y="6"/>
                    <a:pt x="6" y="6"/>
                  </a:cubicBezTo>
                  <a:cubicBezTo>
                    <a:pt x="6" y="6"/>
                    <a:pt x="6" y="7"/>
                    <a:pt x="6" y="7"/>
                  </a:cubicBezTo>
                  <a:cubicBezTo>
                    <a:pt x="5" y="7"/>
                    <a:pt x="6" y="7"/>
                    <a:pt x="6" y="7"/>
                  </a:cubicBezTo>
                  <a:cubicBezTo>
                    <a:pt x="5" y="8"/>
                    <a:pt x="5" y="8"/>
                    <a:pt x="4" y="8"/>
                  </a:cubicBezTo>
                  <a:cubicBezTo>
                    <a:pt x="4" y="8"/>
                    <a:pt x="4" y="8"/>
                    <a:pt x="4" y="8"/>
                  </a:cubicBezTo>
                  <a:cubicBezTo>
                    <a:pt x="3" y="9"/>
                    <a:pt x="4" y="9"/>
                    <a:pt x="4" y="9"/>
                  </a:cubicBezTo>
                  <a:cubicBezTo>
                    <a:pt x="4" y="10"/>
                    <a:pt x="3" y="10"/>
                    <a:pt x="3" y="10"/>
                  </a:cubicBezTo>
                  <a:cubicBezTo>
                    <a:pt x="2" y="11"/>
                    <a:pt x="2" y="11"/>
                    <a:pt x="1" y="10"/>
                  </a:cubicBezTo>
                  <a:cubicBezTo>
                    <a:pt x="1" y="10"/>
                    <a:pt x="0" y="11"/>
                    <a:pt x="0" y="12"/>
                  </a:cubicBezTo>
                  <a:cubicBezTo>
                    <a:pt x="0" y="12"/>
                    <a:pt x="2" y="12"/>
                    <a:pt x="2" y="12"/>
                  </a:cubicBezTo>
                  <a:cubicBezTo>
                    <a:pt x="2" y="12"/>
                    <a:pt x="1" y="12"/>
                    <a:pt x="2" y="13"/>
                  </a:cubicBezTo>
                  <a:cubicBezTo>
                    <a:pt x="2" y="13"/>
                    <a:pt x="2" y="13"/>
                    <a:pt x="2" y="13"/>
                  </a:cubicBezTo>
                  <a:cubicBezTo>
                    <a:pt x="1" y="13"/>
                    <a:pt x="1" y="13"/>
                    <a:pt x="1" y="13"/>
                  </a:cubicBezTo>
                  <a:cubicBezTo>
                    <a:pt x="0" y="14"/>
                    <a:pt x="1" y="15"/>
                    <a:pt x="1" y="15"/>
                  </a:cubicBezTo>
                  <a:cubicBezTo>
                    <a:pt x="1" y="15"/>
                    <a:pt x="1" y="17"/>
                    <a:pt x="2" y="17"/>
                  </a:cubicBezTo>
                  <a:cubicBezTo>
                    <a:pt x="2" y="16"/>
                    <a:pt x="2" y="16"/>
                    <a:pt x="1" y="15"/>
                  </a:cubicBezTo>
                  <a:cubicBezTo>
                    <a:pt x="2" y="15"/>
                    <a:pt x="2" y="16"/>
                    <a:pt x="2" y="15"/>
                  </a:cubicBezTo>
                  <a:cubicBezTo>
                    <a:pt x="3" y="15"/>
                    <a:pt x="2" y="16"/>
                    <a:pt x="3" y="16"/>
                  </a:cubicBezTo>
                  <a:cubicBezTo>
                    <a:pt x="3" y="16"/>
                    <a:pt x="4" y="16"/>
                    <a:pt x="4" y="15"/>
                  </a:cubicBezTo>
                  <a:cubicBezTo>
                    <a:pt x="4" y="15"/>
                    <a:pt x="3" y="16"/>
                    <a:pt x="4" y="16"/>
                  </a:cubicBezTo>
                  <a:cubicBezTo>
                    <a:pt x="4" y="16"/>
                    <a:pt x="3" y="16"/>
                    <a:pt x="3" y="16"/>
                  </a:cubicBezTo>
                  <a:cubicBezTo>
                    <a:pt x="3" y="16"/>
                    <a:pt x="3" y="17"/>
                    <a:pt x="2" y="17"/>
                  </a:cubicBezTo>
                  <a:cubicBezTo>
                    <a:pt x="2" y="17"/>
                    <a:pt x="1" y="18"/>
                    <a:pt x="2" y="18"/>
                  </a:cubicBezTo>
                  <a:cubicBezTo>
                    <a:pt x="2" y="18"/>
                    <a:pt x="2" y="18"/>
                    <a:pt x="3" y="18"/>
                  </a:cubicBezTo>
                  <a:cubicBezTo>
                    <a:pt x="2" y="18"/>
                    <a:pt x="0" y="16"/>
                    <a:pt x="0" y="17"/>
                  </a:cubicBezTo>
                  <a:cubicBezTo>
                    <a:pt x="0" y="18"/>
                    <a:pt x="0" y="18"/>
                    <a:pt x="0" y="18"/>
                  </a:cubicBezTo>
                  <a:cubicBezTo>
                    <a:pt x="1" y="18"/>
                    <a:pt x="1" y="18"/>
                    <a:pt x="1" y="19"/>
                  </a:cubicBezTo>
                  <a:cubicBezTo>
                    <a:pt x="1" y="19"/>
                    <a:pt x="1" y="20"/>
                    <a:pt x="1" y="20"/>
                  </a:cubicBezTo>
                  <a:cubicBezTo>
                    <a:pt x="2" y="20"/>
                    <a:pt x="3" y="20"/>
                    <a:pt x="3" y="20"/>
                  </a:cubicBezTo>
                  <a:cubicBezTo>
                    <a:pt x="3" y="20"/>
                    <a:pt x="4" y="21"/>
                    <a:pt x="4" y="21"/>
                  </a:cubicBezTo>
                  <a:cubicBezTo>
                    <a:pt x="4" y="22"/>
                    <a:pt x="4" y="22"/>
                    <a:pt x="4" y="22"/>
                  </a:cubicBezTo>
                  <a:cubicBezTo>
                    <a:pt x="4" y="23"/>
                    <a:pt x="4" y="23"/>
                    <a:pt x="5" y="23"/>
                  </a:cubicBezTo>
                  <a:cubicBezTo>
                    <a:pt x="4" y="23"/>
                    <a:pt x="4" y="23"/>
                    <a:pt x="3" y="23"/>
                  </a:cubicBezTo>
                  <a:cubicBezTo>
                    <a:pt x="3" y="23"/>
                    <a:pt x="4" y="24"/>
                    <a:pt x="4" y="24"/>
                  </a:cubicBezTo>
                  <a:cubicBezTo>
                    <a:pt x="4" y="24"/>
                    <a:pt x="4" y="25"/>
                    <a:pt x="5" y="25"/>
                  </a:cubicBezTo>
                  <a:cubicBezTo>
                    <a:pt x="5" y="25"/>
                    <a:pt x="5" y="24"/>
                    <a:pt x="5" y="24"/>
                  </a:cubicBezTo>
                  <a:cubicBezTo>
                    <a:pt x="4" y="25"/>
                    <a:pt x="6" y="26"/>
                    <a:pt x="6" y="26"/>
                  </a:cubicBezTo>
                  <a:cubicBezTo>
                    <a:pt x="7" y="26"/>
                    <a:pt x="7" y="26"/>
                    <a:pt x="7" y="26"/>
                  </a:cubicBezTo>
                  <a:cubicBezTo>
                    <a:pt x="7" y="26"/>
                    <a:pt x="8" y="25"/>
                    <a:pt x="8" y="25"/>
                  </a:cubicBezTo>
                  <a:cubicBezTo>
                    <a:pt x="8" y="25"/>
                    <a:pt x="7" y="26"/>
                    <a:pt x="7" y="26"/>
                  </a:cubicBezTo>
                  <a:cubicBezTo>
                    <a:pt x="7" y="26"/>
                    <a:pt x="7" y="27"/>
                    <a:pt x="8" y="26"/>
                  </a:cubicBezTo>
                  <a:cubicBezTo>
                    <a:pt x="8" y="27"/>
                    <a:pt x="8" y="27"/>
                    <a:pt x="9" y="27"/>
                  </a:cubicBezTo>
                  <a:cubicBezTo>
                    <a:pt x="10" y="27"/>
                    <a:pt x="10" y="27"/>
                    <a:pt x="10" y="27"/>
                  </a:cubicBezTo>
                  <a:cubicBezTo>
                    <a:pt x="11" y="27"/>
                    <a:pt x="11" y="27"/>
                    <a:pt x="10" y="27"/>
                  </a:cubicBezTo>
                  <a:cubicBezTo>
                    <a:pt x="10" y="28"/>
                    <a:pt x="9" y="27"/>
                    <a:pt x="8" y="28"/>
                  </a:cubicBezTo>
                  <a:cubicBezTo>
                    <a:pt x="7" y="28"/>
                    <a:pt x="9" y="29"/>
                    <a:pt x="9" y="29"/>
                  </a:cubicBezTo>
                  <a:cubicBezTo>
                    <a:pt x="9" y="29"/>
                    <a:pt x="8" y="29"/>
                    <a:pt x="8" y="29"/>
                  </a:cubicBezTo>
                  <a:cubicBezTo>
                    <a:pt x="7" y="29"/>
                    <a:pt x="8" y="29"/>
                    <a:pt x="8" y="29"/>
                  </a:cubicBezTo>
                  <a:cubicBezTo>
                    <a:pt x="9" y="30"/>
                    <a:pt x="11" y="30"/>
                    <a:pt x="12" y="31"/>
                  </a:cubicBezTo>
                  <a:cubicBezTo>
                    <a:pt x="13" y="31"/>
                    <a:pt x="13" y="31"/>
                    <a:pt x="15" y="32"/>
                  </a:cubicBezTo>
                  <a:cubicBezTo>
                    <a:pt x="15" y="32"/>
                    <a:pt x="15" y="33"/>
                    <a:pt x="16" y="33"/>
                  </a:cubicBezTo>
                  <a:cubicBezTo>
                    <a:pt x="16" y="33"/>
                    <a:pt x="16" y="33"/>
                    <a:pt x="16" y="33"/>
                  </a:cubicBezTo>
                  <a:cubicBezTo>
                    <a:pt x="16" y="33"/>
                    <a:pt x="16" y="33"/>
                    <a:pt x="17" y="33"/>
                  </a:cubicBezTo>
                  <a:cubicBezTo>
                    <a:pt x="17" y="34"/>
                    <a:pt x="18" y="35"/>
                    <a:pt x="18" y="34"/>
                  </a:cubicBezTo>
                  <a:cubicBezTo>
                    <a:pt x="18" y="33"/>
                    <a:pt x="18" y="32"/>
                    <a:pt x="19" y="32"/>
                  </a:cubicBezTo>
                  <a:cubicBezTo>
                    <a:pt x="19" y="32"/>
                    <a:pt x="19" y="32"/>
                    <a:pt x="19" y="32"/>
                  </a:cubicBezTo>
                  <a:cubicBezTo>
                    <a:pt x="18" y="31"/>
                    <a:pt x="21" y="30"/>
                    <a:pt x="21" y="30"/>
                  </a:cubicBezTo>
                  <a:cubicBezTo>
                    <a:pt x="21" y="29"/>
                    <a:pt x="22" y="29"/>
                    <a:pt x="22" y="28"/>
                  </a:cubicBezTo>
                  <a:cubicBezTo>
                    <a:pt x="23" y="28"/>
                    <a:pt x="23" y="28"/>
                    <a:pt x="24" y="27"/>
                  </a:cubicBezTo>
                  <a:cubicBezTo>
                    <a:pt x="24" y="27"/>
                    <a:pt x="24" y="26"/>
                    <a:pt x="25" y="26"/>
                  </a:cubicBezTo>
                  <a:cubicBezTo>
                    <a:pt x="25" y="25"/>
                    <a:pt x="26" y="25"/>
                    <a:pt x="26" y="24"/>
                  </a:cubicBezTo>
                  <a:cubicBezTo>
                    <a:pt x="26" y="23"/>
                    <a:pt x="26" y="22"/>
                    <a:pt x="27" y="21"/>
                  </a:cubicBezTo>
                  <a:cubicBezTo>
                    <a:pt x="27" y="21"/>
                    <a:pt x="28" y="21"/>
                    <a:pt x="28" y="21"/>
                  </a:cubicBezTo>
                  <a:cubicBezTo>
                    <a:pt x="29" y="21"/>
                    <a:pt x="29" y="20"/>
                    <a:pt x="29" y="19"/>
                  </a:cubicBezTo>
                  <a:cubicBezTo>
                    <a:pt x="29" y="18"/>
                    <a:pt x="29" y="18"/>
                    <a:pt x="29" y="17"/>
                  </a:cubicBezTo>
                  <a:close/>
                  <a:moveTo>
                    <a:pt x="2" y="13"/>
                  </a:moveTo>
                  <a:cubicBezTo>
                    <a:pt x="3" y="13"/>
                    <a:pt x="3" y="13"/>
                    <a:pt x="3" y="13"/>
                  </a:cubicBezTo>
                  <a:cubicBezTo>
                    <a:pt x="3" y="13"/>
                    <a:pt x="3" y="13"/>
                    <a:pt x="2" y="13"/>
                  </a:cubicBezTo>
                  <a:close/>
                  <a:moveTo>
                    <a:pt x="8" y="28"/>
                  </a:moveTo>
                  <a:cubicBezTo>
                    <a:pt x="8" y="28"/>
                    <a:pt x="7" y="29"/>
                    <a:pt x="7" y="29"/>
                  </a:cubicBezTo>
                  <a:cubicBezTo>
                    <a:pt x="7" y="29"/>
                    <a:pt x="7" y="28"/>
                    <a:pt x="7" y="28"/>
                  </a:cubicBezTo>
                  <a:cubicBezTo>
                    <a:pt x="6" y="28"/>
                    <a:pt x="4" y="27"/>
                    <a:pt x="3" y="27"/>
                  </a:cubicBezTo>
                  <a:cubicBezTo>
                    <a:pt x="4" y="27"/>
                    <a:pt x="4" y="27"/>
                    <a:pt x="4" y="27"/>
                  </a:cubicBezTo>
                  <a:cubicBezTo>
                    <a:pt x="5" y="26"/>
                    <a:pt x="8" y="26"/>
                    <a:pt x="8" y="2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2" name="Seychelles"/>
            <p:cNvSpPr>
              <a:spLocks noEditPoints="1"/>
            </p:cNvSpPr>
            <p:nvPr/>
          </p:nvSpPr>
          <p:spPr bwMode="auto">
            <a:xfrm>
              <a:off x="7407022" y="4815931"/>
              <a:ext cx="356987" cy="237991"/>
            </a:xfrm>
            <a:custGeom>
              <a:avLst/>
              <a:gdLst/>
              <a:ahLst/>
              <a:cxnLst>
                <a:cxn ang="0">
                  <a:pos x="2" y="61"/>
                </a:cxn>
                <a:cxn ang="0">
                  <a:pos x="1" y="61"/>
                </a:cxn>
                <a:cxn ang="0">
                  <a:pos x="2" y="61"/>
                </a:cxn>
                <a:cxn ang="0">
                  <a:pos x="47" y="63"/>
                </a:cxn>
                <a:cxn ang="0">
                  <a:pos x="47" y="63"/>
                </a:cxn>
                <a:cxn ang="0">
                  <a:pos x="47" y="63"/>
                </a:cxn>
                <a:cxn ang="0">
                  <a:pos x="13" y="65"/>
                </a:cxn>
                <a:cxn ang="0">
                  <a:pos x="13" y="65"/>
                </a:cxn>
                <a:cxn ang="0">
                  <a:pos x="13" y="65"/>
                </a:cxn>
                <a:cxn ang="0">
                  <a:pos x="3" y="65"/>
                </a:cxn>
                <a:cxn ang="0">
                  <a:pos x="3" y="65"/>
                </a:cxn>
                <a:cxn ang="0">
                  <a:pos x="89" y="8"/>
                </a:cxn>
                <a:cxn ang="0">
                  <a:pos x="89" y="8"/>
                </a:cxn>
                <a:cxn ang="0">
                  <a:pos x="67" y="16"/>
                </a:cxn>
                <a:cxn ang="0">
                  <a:pos x="67" y="17"/>
                </a:cxn>
                <a:cxn ang="0">
                  <a:pos x="67" y="17"/>
                </a:cxn>
                <a:cxn ang="0">
                  <a:pos x="67" y="16"/>
                </a:cxn>
                <a:cxn ang="0">
                  <a:pos x="67" y="16"/>
                </a:cxn>
                <a:cxn ang="0">
                  <a:pos x="47" y="59"/>
                </a:cxn>
                <a:cxn ang="0">
                  <a:pos x="47" y="60"/>
                </a:cxn>
                <a:cxn ang="0">
                  <a:pos x="47" y="59"/>
                </a:cxn>
                <a:cxn ang="0">
                  <a:pos x="93" y="0"/>
                </a:cxn>
                <a:cxn ang="0">
                  <a:pos x="93" y="0"/>
                </a:cxn>
                <a:cxn ang="0">
                  <a:pos x="93" y="0"/>
                </a:cxn>
                <a:cxn ang="0">
                  <a:pos x="94" y="6"/>
                </a:cxn>
                <a:cxn ang="0">
                  <a:pos x="95" y="6"/>
                </a:cxn>
                <a:cxn ang="0">
                  <a:pos x="94" y="5"/>
                </a:cxn>
                <a:cxn ang="0">
                  <a:pos x="94" y="6"/>
                </a:cxn>
                <a:cxn ang="0">
                  <a:pos x="64" y="35"/>
                </a:cxn>
                <a:cxn ang="0">
                  <a:pos x="64" y="35"/>
                </a:cxn>
                <a:cxn ang="0">
                  <a:pos x="64" y="35"/>
                </a:cxn>
                <a:cxn ang="0">
                  <a:pos x="90" y="23"/>
                </a:cxn>
                <a:cxn ang="0">
                  <a:pos x="90" y="23"/>
                </a:cxn>
                <a:cxn ang="0">
                  <a:pos x="90" y="23"/>
                </a:cxn>
                <a:cxn ang="0">
                  <a:pos x="98" y="37"/>
                </a:cxn>
                <a:cxn ang="0">
                  <a:pos x="99" y="36"/>
                </a:cxn>
                <a:cxn ang="0">
                  <a:pos x="98" y="37"/>
                </a:cxn>
                <a:cxn ang="0">
                  <a:pos x="3" y="61"/>
                </a:cxn>
                <a:cxn ang="0">
                  <a:pos x="3" y="61"/>
                </a:cxn>
                <a:cxn ang="0">
                  <a:pos x="0" y="61"/>
                </a:cxn>
                <a:cxn ang="0">
                  <a:pos x="1" y="62"/>
                </a:cxn>
                <a:cxn ang="0">
                  <a:pos x="2" y="62"/>
                </a:cxn>
                <a:cxn ang="0">
                  <a:pos x="3" y="62"/>
                </a:cxn>
                <a:cxn ang="0">
                  <a:pos x="3" y="61"/>
                </a:cxn>
                <a:cxn ang="0">
                  <a:pos x="91" y="9"/>
                </a:cxn>
                <a:cxn ang="0">
                  <a:pos x="91" y="8"/>
                </a:cxn>
                <a:cxn ang="0">
                  <a:pos x="91" y="9"/>
                </a:cxn>
                <a:cxn ang="0">
                  <a:pos x="91" y="9"/>
                </a:cxn>
                <a:cxn ang="0">
                  <a:pos x="92" y="10"/>
                </a:cxn>
                <a:cxn ang="0">
                  <a:pos x="91" y="10"/>
                </a:cxn>
                <a:cxn ang="0">
                  <a:pos x="92" y="11"/>
                </a:cxn>
                <a:cxn ang="0">
                  <a:pos x="92" y="9"/>
                </a:cxn>
                <a:cxn ang="0">
                  <a:pos x="91" y="9"/>
                </a:cxn>
              </a:cxnLst>
              <a:rect l="0" t="0" r="r" b="b"/>
              <a:pathLst>
                <a:path w="99" h="66">
                  <a:moveTo>
                    <a:pt x="2" y="61"/>
                  </a:moveTo>
                  <a:cubicBezTo>
                    <a:pt x="2" y="61"/>
                    <a:pt x="2" y="61"/>
                    <a:pt x="1" y="61"/>
                  </a:cubicBezTo>
                  <a:cubicBezTo>
                    <a:pt x="2" y="61"/>
                    <a:pt x="3" y="61"/>
                    <a:pt x="2" y="61"/>
                  </a:cubicBezTo>
                  <a:close/>
                  <a:moveTo>
                    <a:pt x="47" y="63"/>
                  </a:moveTo>
                  <a:cubicBezTo>
                    <a:pt x="47" y="63"/>
                    <a:pt x="47" y="63"/>
                    <a:pt x="47" y="63"/>
                  </a:cubicBezTo>
                  <a:cubicBezTo>
                    <a:pt x="47" y="63"/>
                    <a:pt x="47" y="63"/>
                    <a:pt x="47" y="63"/>
                  </a:cubicBezTo>
                  <a:close/>
                  <a:moveTo>
                    <a:pt x="13" y="65"/>
                  </a:moveTo>
                  <a:cubicBezTo>
                    <a:pt x="13" y="65"/>
                    <a:pt x="13" y="65"/>
                    <a:pt x="13" y="65"/>
                  </a:cubicBezTo>
                  <a:cubicBezTo>
                    <a:pt x="13" y="65"/>
                    <a:pt x="13" y="65"/>
                    <a:pt x="13" y="65"/>
                  </a:cubicBezTo>
                  <a:close/>
                  <a:moveTo>
                    <a:pt x="3" y="65"/>
                  </a:moveTo>
                  <a:cubicBezTo>
                    <a:pt x="3" y="65"/>
                    <a:pt x="3" y="66"/>
                    <a:pt x="3" y="65"/>
                  </a:cubicBezTo>
                  <a:close/>
                  <a:moveTo>
                    <a:pt x="89" y="8"/>
                  </a:moveTo>
                  <a:cubicBezTo>
                    <a:pt x="90" y="7"/>
                    <a:pt x="88" y="7"/>
                    <a:pt x="89" y="8"/>
                  </a:cubicBezTo>
                  <a:close/>
                  <a:moveTo>
                    <a:pt x="67" y="16"/>
                  </a:moveTo>
                  <a:cubicBezTo>
                    <a:pt x="67" y="16"/>
                    <a:pt x="67" y="17"/>
                    <a:pt x="67" y="17"/>
                  </a:cubicBezTo>
                  <a:cubicBezTo>
                    <a:pt x="67" y="17"/>
                    <a:pt x="67" y="17"/>
                    <a:pt x="67" y="17"/>
                  </a:cubicBezTo>
                  <a:cubicBezTo>
                    <a:pt x="67" y="17"/>
                    <a:pt x="67" y="16"/>
                    <a:pt x="67" y="16"/>
                  </a:cubicBezTo>
                  <a:cubicBezTo>
                    <a:pt x="67" y="16"/>
                    <a:pt x="66" y="16"/>
                    <a:pt x="67" y="16"/>
                  </a:cubicBezTo>
                  <a:close/>
                  <a:moveTo>
                    <a:pt x="47" y="59"/>
                  </a:moveTo>
                  <a:cubicBezTo>
                    <a:pt x="47" y="59"/>
                    <a:pt x="47" y="60"/>
                    <a:pt x="47" y="60"/>
                  </a:cubicBezTo>
                  <a:cubicBezTo>
                    <a:pt x="47" y="60"/>
                    <a:pt x="47" y="59"/>
                    <a:pt x="47" y="59"/>
                  </a:cubicBezTo>
                  <a:close/>
                  <a:moveTo>
                    <a:pt x="93" y="0"/>
                  </a:moveTo>
                  <a:cubicBezTo>
                    <a:pt x="93" y="0"/>
                    <a:pt x="93" y="0"/>
                    <a:pt x="93" y="0"/>
                  </a:cubicBezTo>
                  <a:cubicBezTo>
                    <a:pt x="93" y="0"/>
                    <a:pt x="93" y="0"/>
                    <a:pt x="93" y="0"/>
                  </a:cubicBezTo>
                  <a:close/>
                  <a:moveTo>
                    <a:pt x="94" y="6"/>
                  </a:moveTo>
                  <a:cubicBezTo>
                    <a:pt x="94" y="6"/>
                    <a:pt x="94" y="6"/>
                    <a:pt x="95" y="6"/>
                  </a:cubicBezTo>
                  <a:cubicBezTo>
                    <a:pt x="94" y="6"/>
                    <a:pt x="94" y="5"/>
                    <a:pt x="94" y="5"/>
                  </a:cubicBezTo>
                  <a:cubicBezTo>
                    <a:pt x="93" y="6"/>
                    <a:pt x="94" y="6"/>
                    <a:pt x="94" y="6"/>
                  </a:cubicBezTo>
                  <a:close/>
                  <a:moveTo>
                    <a:pt x="64" y="35"/>
                  </a:moveTo>
                  <a:cubicBezTo>
                    <a:pt x="64" y="35"/>
                    <a:pt x="64" y="35"/>
                    <a:pt x="64" y="35"/>
                  </a:cubicBezTo>
                  <a:cubicBezTo>
                    <a:pt x="64" y="35"/>
                    <a:pt x="64" y="35"/>
                    <a:pt x="64" y="35"/>
                  </a:cubicBezTo>
                  <a:close/>
                  <a:moveTo>
                    <a:pt x="90" y="23"/>
                  </a:moveTo>
                  <a:cubicBezTo>
                    <a:pt x="90" y="23"/>
                    <a:pt x="90" y="23"/>
                    <a:pt x="90" y="23"/>
                  </a:cubicBezTo>
                  <a:cubicBezTo>
                    <a:pt x="90" y="23"/>
                    <a:pt x="90" y="23"/>
                    <a:pt x="90" y="23"/>
                  </a:cubicBezTo>
                  <a:close/>
                  <a:moveTo>
                    <a:pt x="98" y="37"/>
                  </a:moveTo>
                  <a:cubicBezTo>
                    <a:pt x="98" y="37"/>
                    <a:pt x="99" y="37"/>
                    <a:pt x="99" y="36"/>
                  </a:cubicBezTo>
                  <a:cubicBezTo>
                    <a:pt x="98" y="37"/>
                    <a:pt x="98" y="37"/>
                    <a:pt x="98" y="37"/>
                  </a:cubicBezTo>
                  <a:close/>
                  <a:moveTo>
                    <a:pt x="3" y="61"/>
                  </a:moveTo>
                  <a:cubicBezTo>
                    <a:pt x="3" y="61"/>
                    <a:pt x="3" y="61"/>
                    <a:pt x="3" y="61"/>
                  </a:cubicBezTo>
                  <a:cubicBezTo>
                    <a:pt x="2" y="61"/>
                    <a:pt x="1" y="62"/>
                    <a:pt x="0" y="61"/>
                  </a:cubicBezTo>
                  <a:cubicBezTo>
                    <a:pt x="0" y="62"/>
                    <a:pt x="1" y="62"/>
                    <a:pt x="1" y="62"/>
                  </a:cubicBezTo>
                  <a:cubicBezTo>
                    <a:pt x="1" y="62"/>
                    <a:pt x="2" y="62"/>
                    <a:pt x="2" y="62"/>
                  </a:cubicBezTo>
                  <a:cubicBezTo>
                    <a:pt x="2" y="62"/>
                    <a:pt x="3" y="62"/>
                    <a:pt x="3" y="62"/>
                  </a:cubicBezTo>
                  <a:cubicBezTo>
                    <a:pt x="4" y="62"/>
                    <a:pt x="4" y="61"/>
                    <a:pt x="3" y="61"/>
                  </a:cubicBezTo>
                  <a:close/>
                  <a:moveTo>
                    <a:pt x="91" y="9"/>
                  </a:moveTo>
                  <a:cubicBezTo>
                    <a:pt x="91" y="8"/>
                    <a:pt x="92" y="8"/>
                    <a:pt x="91" y="8"/>
                  </a:cubicBezTo>
                  <a:cubicBezTo>
                    <a:pt x="91" y="8"/>
                    <a:pt x="91" y="9"/>
                    <a:pt x="91" y="9"/>
                  </a:cubicBezTo>
                  <a:cubicBezTo>
                    <a:pt x="90" y="9"/>
                    <a:pt x="91" y="9"/>
                    <a:pt x="91" y="9"/>
                  </a:cubicBezTo>
                  <a:cubicBezTo>
                    <a:pt x="91" y="10"/>
                    <a:pt x="91" y="10"/>
                    <a:pt x="92" y="10"/>
                  </a:cubicBezTo>
                  <a:cubicBezTo>
                    <a:pt x="92" y="10"/>
                    <a:pt x="91" y="10"/>
                    <a:pt x="91" y="10"/>
                  </a:cubicBezTo>
                  <a:cubicBezTo>
                    <a:pt x="92" y="11"/>
                    <a:pt x="92" y="11"/>
                    <a:pt x="92" y="11"/>
                  </a:cubicBezTo>
                  <a:cubicBezTo>
                    <a:pt x="92" y="11"/>
                    <a:pt x="92" y="10"/>
                    <a:pt x="92" y="9"/>
                  </a:cubicBezTo>
                  <a:cubicBezTo>
                    <a:pt x="92" y="9"/>
                    <a:pt x="91" y="9"/>
                    <a:pt x="91" y="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3" name="Serbia"/>
            <p:cNvSpPr>
              <a:spLocks/>
            </p:cNvSpPr>
            <p:nvPr/>
          </p:nvSpPr>
          <p:spPr bwMode="auto">
            <a:xfrm>
              <a:off x="6421059" y="2834005"/>
              <a:ext cx="136995" cy="151995"/>
            </a:xfrm>
            <a:custGeom>
              <a:avLst/>
              <a:gdLst/>
              <a:ahLst/>
              <a:cxnLst>
                <a:cxn ang="0">
                  <a:pos x="35" y="30"/>
                </a:cxn>
                <a:cxn ang="0">
                  <a:pos x="32" y="25"/>
                </a:cxn>
                <a:cxn ang="0">
                  <a:pos x="34" y="21"/>
                </a:cxn>
                <a:cxn ang="0">
                  <a:pos x="32" y="18"/>
                </a:cxn>
                <a:cxn ang="0">
                  <a:pos x="35" y="17"/>
                </a:cxn>
                <a:cxn ang="0">
                  <a:pos x="31" y="16"/>
                </a:cxn>
                <a:cxn ang="0">
                  <a:pos x="25" y="15"/>
                </a:cxn>
                <a:cxn ang="0">
                  <a:pos x="22" y="12"/>
                </a:cxn>
                <a:cxn ang="0">
                  <a:pos x="23" y="10"/>
                </a:cxn>
                <a:cxn ang="0">
                  <a:pos x="19" y="9"/>
                </a:cxn>
                <a:cxn ang="0">
                  <a:pos x="17" y="5"/>
                </a:cxn>
                <a:cxn ang="0">
                  <a:pos x="13" y="2"/>
                </a:cxn>
                <a:cxn ang="0">
                  <a:pos x="8" y="0"/>
                </a:cxn>
                <a:cxn ang="0">
                  <a:pos x="4" y="2"/>
                </a:cxn>
                <a:cxn ang="0">
                  <a:pos x="2" y="2"/>
                </a:cxn>
                <a:cxn ang="0">
                  <a:pos x="0" y="3"/>
                </a:cxn>
                <a:cxn ang="0">
                  <a:pos x="1" y="7"/>
                </a:cxn>
                <a:cxn ang="0">
                  <a:pos x="2" y="8"/>
                </a:cxn>
                <a:cxn ang="0">
                  <a:pos x="3" y="9"/>
                </a:cxn>
                <a:cxn ang="0">
                  <a:pos x="3" y="10"/>
                </a:cxn>
                <a:cxn ang="0">
                  <a:pos x="3" y="12"/>
                </a:cxn>
                <a:cxn ang="0">
                  <a:pos x="2" y="14"/>
                </a:cxn>
                <a:cxn ang="0">
                  <a:pos x="5" y="16"/>
                </a:cxn>
                <a:cxn ang="0">
                  <a:pos x="3" y="19"/>
                </a:cxn>
                <a:cxn ang="0">
                  <a:pos x="6" y="22"/>
                </a:cxn>
                <a:cxn ang="0">
                  <a:pos x="5" y="24"/>
                </a:cxn>
                <a:cxn ang="0">
                  <a:pos x="6" y="28"/>
                </a:cxn>
                <a:cxn ang="0">
                  <a:pos x="6" y="30"/>
                </a:cxn>
                <a:cxn ang="0">
                  <a:pos x="11" y="33"/>
                </a:cxn>
                <a:cxn ang="0">
                  <a:pos x="13" y="35"/>
                </a:cxn>
                <a:cxn ang="0">
                  <a:pos x="15" y="35"/>
                </a:cxn>
                <a:cxn ang="0">
                  <a:pos x="16" y="33"/>
                </a:cxn>
                <a:cxn ang="0">
                  <a:pos x="17" y="31"/>
                </a:cxn>
                <a:cxn ang="0">
                  <a:pos x="18" y="30"/>
                </a:cxn>
                <a:cxn ang="0">
                  <a:pos x="20" y="31"/>
                </a:cxn>
                <a:cxn ang="0">
                  <a:pos x="22" y="33"/>
                </a:cxn>
                <a:cxn ang="0">
                  <a:pos x="24" y="34"/>
                </a:cxn>
                <a:cxn ang="0">
                  <a:pos x="26" y="36"/>
                </a:cxn>
                <a:cxn ang="0">
                  <a:pos x="26" y="38"/>
                </a:cxn>
                <a:cxn ang="0">
                  <a:pos x="26" y="41"/>
                </a:cxn>
                <a:cxn ang="0">
                  <a:pos x="28" y="42"/>
                </a:cxn>
                <a:cxn ang="0">
                  <a:pos x="33" y="41"/>
                </a:cxn>
                <a:cxn ang="0">
                  <a:pos x="34" y="37"/>
                </a:cxn>
                <a:cxn ang="0">
                  <a:pos x="37" y="33"/>
                </a:cxn>
              </a:cxnLst>
              <a:rect l="0" t="0" r="r" b="b"/>
              <a:pathLst>
                <a:path w="38" h="42">
                  <a:moveTo>
                    <a:pt x="38" y="32"/>
                  </a:moveTo>
                  <a:cubicBezTo>
                    <a:pt x="37" y="32"/>
                    <a:pt x="37" y="32"/>
                    <a:pt x="36" y="31"/>
                  </a:cubicBezTo>
                  <a:cubicBezTo>
                    <a:pt x="36" y="31"/>
                    <a:pt x="36" y="30"/>
                    <a:pt x="35" y="30"/>
                  </a:cubicBezTo>
                  <a:cubicBezTo>
                    <a:pt x="34" y="29"/>
                    <a:pt x="33" y="29"/>
                    <a:pt x="33" y="28"/>
                  </a:cubicBezTo>
                  <a:cubicBezTo>
                    <a:pt x="33" y="28"/>
                    <a:pt x="33" y="27"/>
                    <a:pt x="32" y="27"/>
                  </a:cubicBezTo>
                  <a:cubicBezTo>
                    <a:pt x="32" y="26"/>
                    <a:pt x="32" y="25"/>
                    <a:pt x="32" y="25"/>
                  </a:cubicBezTo>
                  <a:cubicBezTo>
                    <a:pt x="32" y="24"/>
                    <a:pt x="32" y="23"/>
                    <a:pt x="32" y="23"/>
                  </a:cubicBezTo>
                  <a:cubicBezTo>
                    <a:pt x="33" y="23"/>
                    <a:pt x="33" y="23"/>
                    <a:pt x="34" y="22"/>
                  </a:cubicBezTo>
                  <a:cubicBezTo>
                    <a:pt x="34" y="22"/>
                    <a:pt x="34" y="21"/>
                    <a:pt x="34" y="21"/>
                  </a:cubicBezTo>
                  <a:cubicBezTo>
                    <a:pt x="34" y="21"/>
                    <a:pt x="34" y="20"/>
                    <a:pt x="34" y="20"/>
                  </a:cubicBezTo>
                  <a:cubicBezTo>
                    <a:pt x="33" y="20"/>
                    <a:pt x="33" y="19"/>
                    <a:pt x="33" y="19"/>
                  </a:cubicBezTo>
                  <a:cubicBezTo>
                    <a:pt x="33" y="19"/>
                    <a:pt x="32" y="18"/>
                    <a:pt x="32" y="18"/>
                  </a:cubicBezTo>
                  <a:cubicBezTo>
                    <a:pt x="33" y="18"/>
                    <a:pt x="33" y="18"/>
                    <a:pt x="33" y="18"/>
                  </a:cubicBezTo>
                  <a:cubicBezTo>
                    <a:pt x="33" y="18"/>
                    <a:pt x="33" y="17"/>
                    <a:pt x="34" y="17"/>
                  </a:cubicBezTo>
                  <a:cubicBezTo>
                    <a:pt x="34" y="18"/>
                    <a:pt x="35" y="18"/>
                    <a:pt x="35" y="17"/>
                  </a:cubicBezTo>
                  <a:cubicBezTo>
                    <a:pt x="34" y="17"/>
                    <a:pt x="34" y="17"/>
                    <a:pt x="33" y="16"/>
                  </a:cubicBezTo>
                  <a:cubicBezTo>
                    <a:pt x="33" y="16"/>
                    <a:pt x="32" y="15"/>
                    <a:pt x="32" y="16"/>
                  </a:cubicBezTo>
                  <a:cubicBezTo>
                    <a:pt x="32" y="16"/>
                    <a:pt x="31" y="16"/>
                    <a:pt x="31" y="16"/>
                  </a:cubicBezTo>
                  <a:cubicBezTo>
                    <a:pt x="30" y="17"/>
                    <a:pt x="30" y="19"/>
                    <a:pt x="28" y="17"/>
                  </a:cubicBezTo>
                  <a:cubicBezTo>
                    <a:pt x="28" y="16"/>
                    <a:pt x="26" y="16"/>
                    <a:pt x="25" y="16"/>
                  </a:cubicBezTo>
                  <a:cubicBezTo>
                    <a:pt x="25" y="16"/>
                    <a:pt x="25" y="16"/>
                    <a:pt x="25" y="15"/>
                  </a:cubicBezTo>
                  <a:cubicBezTo>
                    <a:pt x="24" y="15"/>
                    <a:pt x="23" y="15"/>
                    <a:pt x="23" y="15"/>
                  </a:cubicBezTo>
                  <a:cubicBezTo>
                    <a:pt x="21" y="14"/>
                    <a:pt x="25" y="14"/>
                    <a:pt x="24" y="13"/>
                  </a:cubicBezTo>
                  <a:cubicBezTo>
                    <a:pt x="24" y="13"/>
                    <a:pt x="22" y="13"/>
                    <a:pt x="22" y="12"/>
                  </a:cubicBezTo>
                  <a:cubicBezTo>
                    <a:pt x="22" y="12"/>
                    <a:pt x="23" y="12"/>
                    <a:pt x="23" y="12"/>
                  </a:cubicBezTo>
                  <a:cubicBezTo>
                    <a:pt x="23" y="12"/>
                    <a:pt x="23" y="12"/>
                    <a:pt x="23" y="12"/>
                  </a:cubicBezTo>
                  <a:cubicBezTo>
                    <a:pt x="23" y="11"/>
                    <a:pt x="24" y="11"/>
                    <a:pt x="23" y="10"/>
                  </a:cubicBezTo>
                  <a:cubicBezTo>
                    <a:pt x="22" y="10"/>
                    <a:pt x="21" y="10"/>
                    <a:pt x="21" y="9"/>
                  </a:cubicBezTo>
                  <a:cubicBezTo>
                    <a:pt x="20" y="9"/>
                    <a:pt x="20" y="9"/>
                    <a:pt x="20" y="9"/>
                  </a:cubicBezTo>
                  <a:cubicBezTo>
                    <a:pt x="19" y="9"/>
                    <a:pt x="19" y="9"/>
                    <a:pt x="19" y="9"/>
                  </a:cubicBezTo>
                  <a:cubicBezTo>
                    <a:pt x="18" y="8"/>
                    <a:pt x="17" y="7"/>
                    <a:pt x="17" y="7"/>
                  </a:cubicBezTo>
                  <a:cubicBezTo>
                    <a:pt x="18" y="7"/>
                    <a:pt x="17" y="6"/>
                    <a:pt x="17" y="6"/>
                  </a:cubicBezTo>
                  <a:cubicBezTo>
                    <a:pt x="17" y="6"/>
                    <a:pt x="17" y="6"/>
                    <a:pt x="17" y="5"/>
                  </a:cubicBezTo>
                  <a:cubicBezTo>
                    <a:pt x="17" y="5"/>
                    <a:pt x="17" y="4"/>
                    <a:pt x="17" y="4"/>
                  </a:cubicBezTo>
                  <a:cubicBezTo>
                    <a:pt x="16" y="5"/>
                    <a:pt x="16" y="3"/>
                    <a:pt x="15" y="3"/>
                  </a:cubicBezTo>
                  <a:cubicBezTo>
                    <a:pt x="15" y="3"/>
                    <a:pt x="14" y="2"/>
                    <a:pt x="13" y="2"/>
                  </a:cubicBezTo>
                  <a:cubicBezTo>
                    <a:pt x="13" y="1"/>
                    <a:pt x="12" y="0"/>
                    <a:pt x="11" y="0"/>
                  </a:cubicBezTo>
                  <a:cubicBezTo>
                    <a:pt x="11" y="0"/>
                    <a:pt x="10" y="0"/>
                    <a:pt x="10" y="0"/>
                  </a:cubicBezTo>
                  <a:cubicBezTo>
                    <a:pt x="9" y="0"/>
                    <a:pt x="8" y="0"/>
                    <a:pt x="8" y="0"/>
                  </a:cubicBezTo>
                  <a:cubicBezTo>
                    <a:pt x="7" y="0"/>
                    <a:pt x="6" y="0"/>
                    <a:pt x="5" y="0"/>
                  </a:cubicBezTo>
                  <a:cubicBezTo>
                    <a:pt x="5" y="1"/>
                    <a:pt x="5" y="1"/>
                    <a:pt x="4" y="1"/>
                  </a:cubicBezTo>
                  <a:cubicBezTo>
                    <a:pt x="4" y="1"/>
                    <a:pt x="4" y="2"/>
                    <a:pt x="4" y="2"/>
                  </a:cubicBezTo>
                  <a:cubicBezTo>
                    <a:pt x="4" y="2"/>
                    <a:pt x="3" y="2"/>
                    <a:pt x="3" y="2"/>
                  </a:cubicBezTo>
                  <a:cubicBezTo>
                    <a:pt x="2" y="2"/>
                    <a:pt x="2" y="1"/>
                    <a:pt x="2" y="1"/>
                  </a:cubicBezTo>
                  <a:cubicBezTo>
                    <a:pt x="2" y="2"/>
                    <a:pt x="2" y="2"/>
                    <a:pt x="2" y="2"/>
                  </a:cubicBezTo>
                  <a:cubicBezTo>
                    <a:pt x="1" y="2"/>
                    <a:pt x="1" y="2"/>
                    <a:pt x="1" y="2"/>
                  </a:cubicBezTo>
                  <a:cubicBezTo>
                    <a:pt x="1" y="2"/>
                    <a:pt x="1" y="2"/>
                    <a:pt x="1" y="2"/>
                  </a:cubicBezTo>
                  <a:cubicBezTo>
                    <a:pt x="0" y="3"/>
                    <a:pt x="0" y="3"/>
                    <a:pt x="0" y="3"/>
                  </a:cubicBezTo>
                  <a:cubicBezTo>
                    <a:pt x="0" y="3"/>
                    <a:pt x="1" y="4"/>
                    <a:pt x="1" y="5"/>
                  </a:cubicBezTo>
                  <a:cubicBezTo>
                    <a:pt x="0" y="5"/>
                    <a:pt x="1" y="5"/>
                    <a:pt x="1" y="6"/>
                  </a:cubicBezTo>
                  <a:cubicBezTo>
                    <a:pt x="1" y="6"/>
                    <a:pt x="1" y="7"/>
                    <a:pt x="1" y="7"/>
                  </a:cubicBezTo>
                  <a:cubicBezTo>
                    <a:pt x="2" y="7"/>
                    <a:pt x="2" y="7"/>
                    <a:pt x="2" y="7"/>
                  </a:cubicBezTo>
                  <a:cubicBezTo>
                    <a:pt x="2" y="7"/>
                    <a:pt x="2" y="7"/>
                    <a:pt x="1" y="7"/>
                  </a:cubicBezTo>
                  <a:cubicBezTo>
                    <a:pt x="1" y="7"/>
                    <a:pt x="2" y="8"/>
                    <a:pt x="2" y="8"/>
                  </a:cubicBezTo>
                  <a:cubicBezTo>
                    <a:pt x="1" y="8"/>
                    <a:pt x="1" y="8"/>
                    <a:pt x="2" y="9"/>
                  </a:cubicBezTo>
                  <a:cubicBezTo>
                    <a:pt x="2" y="9"/>
                    <a:pt x="2" y="9"/>
                    <a:pt x="2" y="9"/>
                  </a:cubicBezTo>
                  <a:cubicBezTo>
                    <a:pt x="3" y="9"/>
                    <a:pt x="3" y="9"/>
                    <a:pt x="3" y="9"/>
                  </a:cubicBezTo>
                  <a:cubicBezTo>
                    <a:pt x="3" y="10"/>
                    <a:pt x="6" y="10"/>
                    <a:pt x="5" y="10"/>
                  </a:cubicBezTo>
                  <a:cubicBezTo>
                    <a:pt x="5" y="11"/>
                    <a:pt x="4" y="10"/>
                    <a:pt x="4" y="11"/>
                  </a:cubicBezTo>
                  <a:cubicBezTo>
                    <a:pt x="4" y="11"/>
                    <a:pt x="3" y="10"/>
                    <a:pt x="3" y="10"/>
                  </a:cubicBezTo>
                  <a:cubicBezTo>
                    <a:pt x="3" y="10"/>
                    <a:pt x="3" y="11"/>
                    <a:pt x="3" y="11"/>
                  </a:cubicBezTo>
                  <a:cubicBezTo>
                    <a:pt x="3" y="11"/>
                    <a:pt x="2" y="11"/>
                    <a:pt x="2" y="11"/>
                  </a:cubicBezTo>
                  <a:cubicBezTo>
                    <a:pt x="2" y="11"/>
                    <a:pt x="3" y="12"/>
                    <a:pt x="3" y="12"/>
                  </a:cubicBezTo>
                  <a:cubicBezTo>
                    <a:pt x="3" y="13"/>
                    <a:pt x="3" y="13"/>
                    <a:pt x="3" y="13"/>
                  </a:cubicBezTo>
                  <a:cubicBezTo>
                    <a:pt x="3" y="13"/>
                    <a:pt x="2" y="13"/>
                    <a:pt x="2" y="13"/>
                  </a:cubicBezTo>
                  <a:cubicBezTo>
                    <a:pt x="2" y="14"/>
                    <a:pt x="2" y="14"/>
                    <a:pt x="2" y="14"/>
                  </a:cubicBezTo>
                  <a:cubicBezTo>
                    <a:pt x="3" y="14"/>
                    <a:pt x="3" y="14"/>
                    <a:pt x="4" y="13"/>
                  </a:cubicBezTo>
                  <a:cubicBezTo>
                    <a:pt x="5" y="13"/>
                    <a:pt x="5" y="14"/>
                    <a:pt x="5" y="15"/>
                  </a:cubicBezTo>
                  <a:cubicBezTo>
                    <a:pt x="5" y="15"/>
                    <a:pt x="5" y="15"/>
                    <a:pt x="5" y="16"/>
                  </a:cubicBezTo>
                  <a:cubicBezTo>
                    <a:pt x="4" y="16"/>
                    <a:pt x="4" y="16"/>
                    <a:pt x="4" y="16"/>
                  </a:cubicBezTo>
                  <a:cubicBezTo>
                    <a:pt x="4" y="17"/>
                    <a:pt x="4" y="17"/>
                    <a:pt x="3" y="18"/>
                  </a:cubicBezTo>
                  <a:cubicBezTo>
                    <a:pt x="3" y="18"/>
                    <a:pt x="4" y="19"/>
                    <a:pt x="3" y="19"/>
                  </a:cubicBezTo>
                  <a:cubicBezTo>
                    <a:pt x="3" y="19"/>
                    <a:pt x="3" y="20"/>
                    <a:pt x="4" y="20"/>
                  </a:cubicBezTo>
                  <a:cubicBezTo>
                    <a:pt x="4" y="20"/>
                    <a:pt x="5" y="20"/>
                    <a:pt x="5" y="21"/>
                  </a:cubicBezTo>
                  <a:cubicBezTo>
                    <a:pt x="5" y="21"/>
                    <a:pt x="6" y="22"/>
                    <a:pt x="6" y="22"/>
                  </a:cubicBezTo>
                  <a:cubicBezTo>
                    <a:pt x="6" y="22"/>
                    <a:pt x="7" y="23"/>
                    <a:pt x="7" y="23"/>
                  </a:cubicBezTo>
                  <a:cubicBezTo>
                    <a:pt x="8" y="23"/>
                    <a:pt x="7" y="23"/>
                    <a:pt x="7" y="24"/>
                  </a:cubicBezTo>
                  <a:cubicBezTo>
                    <a:pt x="6" y="24"/>
                    <a:pt x="6" y="24"/>
                    <a:pt x="5" y="24"/>
                  </a:cubicBezTo>
                  <a:cubicBezTo>
                    <a:pt x="5" y="23"/>
                    <a:pt x="4" y="23"/>
                    <a:pt x="5" y="24"/>
                  </a:cubicBezTo>
                  <a:cubicBezTo>
                    <a:pt x="6" y="25"/>
                    <a:pt x="7" y="26"/>
                    <a:pt x="7" y="27"/>
                  </a:cubicBezTo>
                  <a:cubicBezTo>
                    <a:pt x="7" y="28"/>
                    <a:pt x="7" y="28"/>
                    <a:pt x="6" y="28"/>
                  </a:cubicBezTo>
                  <a:cubicBezTo>
                    <a:pt x="6" y="28"/>
                    <a:pt x="6" y="28"/>
                    <a:pt x="5" y="28"/>
                  </a:cubicBezTo>
                  <a:cubicBezTo>
                    <a:pt x="5" y="28"/>
                    <a:pt x="4" y="28"/>
                    <a:pt x="4" y="29"/>
                  </a:cubicBezTo>
                  <a:cubicBezTo>
                    <a:pt x="4" y="29"/>
                    <a:pt x="6" y="30"/>
                    <a:pt x="6" y="30"/>
                  </a:cubicBezTo>
                  <a:cubicBezTo>
                    <a:pt x="7" y="31"/>
                    <a:pt x="7" y="32"/>
                    <a:pt x="9" y="32"/>
                  </a:cubicBezTo>
                  <a:cubicBezTo>
                    <a:pt x="9" y="32"/>
                    <a:pt x="9" y="33"/>
                    <a:pt x="10" y="33"/>
                  </a:cubicBezTo>
                  <a:cubicBezTo>
                    <a:pt x="10" y="33"/>
                    <a:pt x="10" y="33"/>
                    <a:pt x="11" y="33"/>
                  </a:cubicBezTo>
                  <a:cubicBezTo>
                    <a:pt x="11" y="33"/>
                    <a:pt x="11" y="33"/>
                    <a:pt x="11" y="33"/>
                  </a:cubicBezTo>
                  <a:cubicBezTo>
                    <a:pt x="11" y="33"/>
                    <a:pt x="12" y="34"/>
                    <a:pt x="12" y="34"/>
                  </a:cubicBezTo>
                  <a:cubicBezTo>
                    <a:pt x="12" y="34"/>
                    <a:pt x="13" y="34"/>
                    <a:pt x="13" y="35"/>
                  </a:cubicBezTo>
                  <a:cubicBezTo>
                    <a:pt x="13" y="35"/>
                    <a:pt x="14" y="35"/>
                    <a:pt x="14" y="35"/>
                  </a:cubicBezTo>
                  <a:cubicBezTo>
                    <a:pt x="14" y="35"/>
                    <a:pt x="14" y="35"/>
                    <a:pt x="14" y="35"/>
                  </a:cubicBezTo>
                  <a:cubicBezTo>
                    <a:pt x="15" y="35"/>
                    <a:pt x="15" y="35"/>
                    <a:pt x="15" y="35"/>
                  </a:cubicBezTo>
                  <a:cubicBezTo>
                    <a:pt x="16" y="34"/>
                    <a:pt x="16" y="34"/>
                    <a:pt x="16" y="34"/>
                  </a:cubicBezTo>
                  <a:cubicBezTo>
                    <a:pt x="16" y="34"/>
                    <a:pt x="16" y="34"/>
                    <a:pt x="16" y="34"/>
                  </a:cubicBezTo>
                  <a:cubicBezTo>
                    <a:pt x="16" y="33"/>
                    <a:pt x="16" y="33"/>
                    <a:pt x="16" y="33"/>
                  </a:cubicBezTo>
                  <a:cubicBezTo>
                    <a:pt x="16" y="33"/>
                    <a:pt x="16" y="33"/>
                    <a:pt x="16" y="33"/>
                  </a:cubicBezTo>
                  <a:cubicBezTo>
                    <a:pt x="17" y="32"/>
                    <a:pt x="17" y="32"/>
                    <a:pt x="17" y="32"/>
                  </a:cubicBezTo>
                  <a:cubicBezTo>
                    <a:pt x="17" y="31"/>
                    <a:pt x="17" y="31"/>
                    <a:pt x="17" y="31"/>
                  </a:cubicBezTo>
                  <a:cubicBezTo>
                    <a:pt x="17" y="31"/>
                    <a:pt x="17" y="31"/>
                    <a:pt x="17" y="31"/>
                  </a:cubicBezTo>
                  <a:cubicBezTo>
                    <a:pt x="17" y="30"/>
                    <a:pt x="17" y="30"/>
                    <a:pt x="17" y="30"/>
                  </a:cubicBezTo>
                  <a:cubicBezTo>
                    <a:pt x="18" y="30"/>
                    <a:pt x="18" y="30"/>
                    <a:pt x="18" y="30"/>
                  </a:cubicBezTo>
                  <a:cubicBezTo>
                    <a:pt x="19" y="30"/>
                    <a:pt x="19" y="30"/>
                    <a:pt x="19" y="30"/>
                  </a:cubicBezTo>
                  <a:cubicBezTo>
                    <a:pt x="19" y="31"/>
                    <a:pt x="19" y="31"/>
                    <a:pt x="19" y="31"/>
                  </a:cubicBezTo>
                  <a:cubicBezTo>
                    <a:pt x="20" y="31"/>
                    <a:pt x="20" y="31"/>
                    <a:pt x="20" y="31"/>
                  </a:cubicBezTo>
                  <a:cubicBezTo>
                    <a:pt x="21" y="32"/>
                    <a:pt x="21" y="32"/>
                    <a:pt x="21" y="32"/>
                  </a:cubicBezTo>
                  <a:cubicBezTo>
                    <a:pt x="22" y="33"/>
                    <a:pt x="22" y="33"/>
                    <a:pt x="22" y="33"/>
                  </a:cubicBezTo>
                  <a:cubicBezTo>
                    <a:pt x="22" y="33"/>
                    <a:pt x="22" y="33"/>
                    <a:pt x="22" y="33"/>
                  </a:cubicBezTo>
                  <a:cubicBezTo>
                    <a:pt x="22" y="33"/>
                    <a:pt x="22" y="33"/>
                    <a:pt x="22" y="33"/>
                  </a:cubicBezTo>
                  <a:cubicBezTo>
                    <a:pt x="23" y="34"/>
                    <a:pt x="23" y="34"/>
                    <a:pt x="23" y="34"/>
                  </a:cubicBezTo>
                  <a:cubicBezTo>
                    <a:pt x="24" y="34"/>
                    <a:pt x="24" y="34"/>
                    <a:pt x="24" y="34"/>
                  </a:cubicBezTo>
                  <a:cubicBezTo>
                    <a:pt x="24" y="35"/>
                    <a:pt x="24" y="35"/>
                    <a:pt x="24" y="35"/>
                  </a:cubicBezTo>
                  <a:cubicBezTo>
                    <a:pt x="25" y="35"/>
                    <a:pt x="25" y="35"/>
                    <a:pt x="25" y="35"/>
                  </a:cubicBezTo>
                  <a:cubicBezTo>
                    <a:pt x="26" y="36"/>
                    <a:pt x="26" y="36"/>
                    <a:pt x="26" y="36"/>
                  </a:cubicBezTo>
                  <a:cubicBezTo>
                    <a:pt x="27" y="36"/>
                    <a:pt x="27" y="36"/>
                    <a:pt x="27" y="36"/>
                  </a:cubicBezTo>
                  <a:cubicBezTo>
                    <a:pt x="27" y="37"/>
                    <a:pt x="27" y="37"/>
                    <a:pt x="27" y="37"/>
                  </a:cubicBezTo>
                  <a:cubicBezTo>
                    <a:pt x="26" y="38"/>
                    <a:pt x="26" y="38"/>
                    <a:pt x="26" y="38"/>
                  </a:cubicBezTo>
                  <a:cubicBezTo>
                    <a:pt x="26" y="39"/>
                    <a:pt x="26" y="39"/>
                    <a:pt x="26" y="39"/>
                  </a:cubicBezTo>
                  <a:cubicBezTo>
                    <a:pt x="25" y="40"/>
                    <a:pt x="25" y="40"/>
                    <a:pt x="25" y="40"/>
                  </a:cubicBezTo>
                  <a:cubicBezTo>
                    <a:pt x="26" y="41"/>
                    <a:pt x="26" y="41"/>
                    <a:pt x="26" y="41"/>
                  </a:cubicBezTo>
                  <a:cubicBezTo>
                    <a:pt x="27" y="42"/>
                    <a:pt x="27" y="42"/>
                    <a:pt x="27" y="42"/>
                  </a:cubicBezTo>
                  <a:cubicBezTo>
                    <a:pt x="27" y="42"/>
                    <a:pt x="26" y="42"/>
                    <a:pt x="26" y="42"/>
                  </a:cubicBezTo>
                  <a:cubicBezTo>
                    <a:pt x="27" y="42"/>
                    <a:pt x="27" y="42"/>
                    <a:pt x="28" y="42"/>
                  </a:cubicBezTo>
                  <a:cubicBezTo>
                    <a:pt x="29" y="41"/>
                    <a:pt x="29" y="41"/>
                    <a:pt x="30" y="41"/>
                  </a:cubicBezTo>
                  <a:cubicBezTo>
                    <a:pt x="30" y="42"/>
                    <a:pt x="31" y="41"/>
                    <a:pt x="32" y="41"/>
                  </a:cubicBezTo>
                  <a:cubicBezTo>
                    <a:pt x="32" y="42"/>
                    <a:pt x="33" y="42"/>
                    <a:pt x="33" y="41"/>
                  </a:cubicBezTo>
                  <a:cubicBezTo>
                    <a:pt x="34" y="41"/>
                    <a:pt x="34" y="41"/>
                    <a:pt x="34" y="41"/>
                  </a:cubicBezTo>
                  <a:cubicBezTo>
                    <a:pt x="35" y="40"/>
                    <a:pt x="34" y="39"/>
                    <a:pt x="33" y="39"/>
                  </a:cubicBezTo>
                  <a:cubicBezTo>
                    <a:pt x="33" y="38"/>
                    <a:pt x="34" y="37"/>
                    <a:pt x="34" y="37"/>
                  </a:cubicBezTo>
                  <a:cubicBezTo>
                    <a:pt x="34" y="37"/>
                    <a:pt x="33" y="36"/>
                    <a:pt x="33" y="36"/>
                  </a:cubicBezTo>
                  <a:cubicBezTo>
                    <a:pt x="34" y="35"/>
                    <a:pt x="36" y="36"/>
                    <a:pt x="36" y="35"/>
                  </a:cubicBezTo>
                  <a:cubicBezTo>
                    <a:pt x="36" y="34"/>
                    <a:pt x="37" y="34"/>
                    <a:pt x="37" y="33"/>
                  </a:cubicBezTo>
                  <a:cubicBezTo>
                    <a:pt x="38" y="33"/>
                    <a:pt x="38" y="32"/>
                    <a:pt x="38" y="3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4" name="Senegal"/>
            <p:cNvSpPr>
              <a:spLocks/>
            </p:cNvSpPr>
            <p:nvPr/>
          </p:nvSpPr>
          <p:spPr bwMode="auto">
            <a:xfrm>
              <a:off x="5189106" y="4001961"/>
              <a:ext cx="212992" cy="172994"/>
            </a:xfrm>
            <a:custGeom>
              <a:avLst/>
              <a:gdLst/>
              <a:ahLst/>
              <a:cxnLst>
                <a:cxn ang="0">
                  <a:pos x="58" y="44"/>
                </a:cxn>
                <a:cxn ang="0">
                  <a:pos x="58" y="41"/>
                </a:cxn>
                <a:cxn ang="0">
                  <a:pos x="58" y="39"/>
                </a:cxn>
                <a:cxn ang="0">
                  <a:pos x="56" y="36"/>
                </a:cxn>
                <a:cxn ang="0">
                  <a:pos x="54" y="35"/>
                </a:cxn>
                <a:cxn ang="0">
                  <a:pos x="53" y="31"/>
                </a:cxn>
                <a:cxn ang="0">
                  <a:pos x="52" y="26"/>
                </a:cxn>
                <a:cxn ang="0">
                  <a:pos x="51" y="24"/>
                </a:cxn>
                <a:cxn ang="0">
                  <a:pos x="47" y="17"/>
                </a:cxn>
                <a:cxn ang="0">
                  <a:pos x="45" y="15"/>
                </a:cxn>
                <a:cxn ang="0">
                  <a:pos x="43" y="12"/>
                </a:cxn>
                <a:cxn ang="0">
                  <a:pos x="41" y="10"/>
                </a:cxn>
                <a:cxn ang="0">
                  <a:pos x="39" y="6"/>
                </a:cxn>
                <a:cxn ang="0">
                  <a:pos x="37" y="5"/>
                </a:cxn>
                <a:cxn ang="0">
                  <a:pos x="34" y="4"/>
                </a:cxn>
                <a:cxn ang="0">
                  <a:pos x="32" y="1"/>
                </a:cxn>
                <a:cxn ang="0">
                  <a:pos x="29" y="1"/>
                </a:cxn>
                <a:cxn ang="0">
                  <a:pos x="25" y="0"/>
                </a:cxn>
                <a:cxn ang="0">
                  <a:pos x="24" y="1"/>
                </a:cxn>
                <a:cxn ang="0">
                  <a:pos x="20" y="1"/>
                </a:cxn>
                <a:cxn ang="0">
                  <a:pos x="17" y="2"/>
                </a:cxn>
                <a:cxn ang="0">
                  <a:pos x="12" y="2"/>
                </a:cxn>
                <a:cxn ang="0">
                  <a:pos x="10" y="7"/>
                </a:cxn>
                <a:cxn ang="0">
                  <a:pos x="6" y="16"/>
                </a:cxn>
                <a:cxn ang="0">
                  <a:pos x="0" y="21"/>
                </a:cxn>
                <a:cxn ang="0">
                  <a:pos x="4" y="24"/>
                </a:cxn>
                <a:cxn ang="0">
                  <a:pos x="7" y="29"/>
                </a:cxn>
                <a:cxn ang="0">
                  <a:pos x="8" y="28"/>
                </a:cxn>
                <a:cxn ang="0">
                  <a:pos x="10" y="28"/>
                </a:cxn>
                <a:cxn ang="0">
                  <a:pos x="10" y="28"/>
                </a:cxn>
                <a:cxn ang="0">
                  <a:pos x="8" y="30"/>
                </a:cxn>
                <a:cxn ang="0">
                  <a:pos x="8" y="31"/>
                </a:cxn>
                <a:cxn ang="0">
                  <a:pos x="9" y="32"/>
                </a:cxn>
                <a:cxn ang="0">
                  <a:pos x="9" y="32"/>
                </a:cxn>
                <a:cxn ang="0">
                  <a:pos x="15" y="34"/>
                </a:cxn>
                <a:cxn ang="0">
                  <a:pos x="21" y="32"/>
                </a:cxn>
                <a:cxn ang="0">
                  <a:pos x="27" y="34"/>
                </a:cxn>
                <a:cxn ang="0">
                  <a:pos x="33" y="34"/>
                </a:cxn>
                <a:cxn ang="0">
                  <a:pos x="31" y="38"/>
                </a:cxn>
                <a:cxn ang="0">
                  <a:pos x="27" y="36"/>
                </a:cxn>
                <a:cxn ang="0">
                  <a:pos x="22" y="34"/>
                </a:cxn>
                <a:cxn ang="0">
                  <a:pos x="18" y="36"/>
                </a:cxn>
                <a:cxn ang="0">
                  <a:pos x="12" y="39"/>
                </a:cxn>
                <a:cxn ang="0">
                  <a:pos x="7" y="41"/>
                </a:cxn>
                <a:cxn ang="0">
                  <a:pos x="7" y="43"/>
                </a:cxn>
                <a:cxn ang="0">
                  <a:pos x="7" y="45"/>
                </a:cxn>
                <a:cxn ang="0">
                  <a:pos x="8" y="44"/>
                </a:cxn>
                <a:cxn ang="0">
                  <a:pos x="9" y="44"/>
                </a:cxn>
                <a:cxn ang="0">
                  <a:pos x="12" y="45"/>
                </a:cxn>
                <a:cxn ang="0">
                  <a:pos x="18" y="45"/>
                </a:cxn>
                <a:cxn ang="0">
                  <a:pos x="19" y="43"/>
                </a:cxn>
                <a:cxn ang="0">
                  <a:pos x="16" y="45"/>
                </a:cxn>
                <a:cxn ang="0">
                  <a:pos x="11" y="45"/>
                </a:cxn>
                <a:cxn ang="0">
                  <a:pos x="8" y="45"/>
                </a:cxn>
                <a:cxn ang="0">
                  <a:pos x="7" y="48"/>
                </a:cxn>
                <a:cxn ang="0">
                  <a:pos x="17" y="46"/>
                </a:cxn>
                <a:cxn ang="0">
                  <a:pos x="35" y="44"/>
                </a:cxn>
                <a:cxn ang="0">
                  <a:pos x="43" y="46"/>
                </a:cxn>
                <a:cxn ang="0">
                  <a:pos x="47" y="47"/>
                </a:cxn>
                <a:cxn ang="0">
                  <a:pos x="51" y="48"/>
                </a:cxn>
                <a:cxn ang="0">
                  <a:pos x="55" y="47"/>
                </a:cxn>
                <a:cxn ang="0">
                  <a:pos x="59" y="46"/>
                </a:cxn>
              </a:cxnLst>
              <a:rect l="0" t="0" r="r" b="b"/>
              <a:pathLst>
                <a:path w="59" h="48">
                  <a:moveTo>
                    <a:pt x="58" y="45"/>
                  </a:moveTo>
                  <a:cubicBezTo>
                    <a:pt x="58" y="45"/>
                    <a:pt x="58" y="45"/>
                    <a:pt x="58" y="44"/>
                  </a:cubicBezTo>
                  <a:cubicBezTo>
                    <a:pt x="58" y="44"/>
                    <a:pt x="58" y="44"/>
                    <a:pt x="58" y="44"/>
                  </a:cubicBezTo>
                  <a:cubicBezTo>
                    <a:pt x="58" y="43"/>
                    <a:pt x="58" y="43"/>
                    <a:pt x="58" y="43"/>
                  </a:cubicBezTo>
                  <a:cubicBezTo>
                    <a:pt x="58" y="43"/>
                    <a:pt x="58" y="42"/>
                    <a:pt x="58" y="42"/>
                  </a:cubicBezTo>
                  <a:cubicBezTo>
                    <a:pt x="58" y="42"/>
                    <a:pt x="58" y="41"/>
                    <a:pt x="58" y="41"/>
                  </a:cubicBezTo>
                  <a:cubicBezTo>
                    <a:pt x="58" y="41"/>
                    <a:pt x="58" y="41"/>
                    <a:pt x="58" y="41"/>
                  </a:cubicBezTo>
                  <a:cubicBezTo>
                    <a:pt x="59" y="41"/>
                    <a:pt x="59" y="41"/>
                    <a:pt x="58" y="40"/>
                  </a:cubicBezTo>
                  <a:cubicBezTo>
                    <a:pt x="58" y="41"/>
                    <a:pt x="58" y="39"/>
                    <a:pt x="58" y="39"/>
                  </a:cubicBezTo>
                  <a:cubicBezTo>
                    <a:pt x="57" y="39"/>
                    <a:pt x="57" y="38"/>
                    <a:pt x="57" y="38"/>
                  </a:cubicBezTo>
                  <a:cubicBezTo>
                    <a:pt x="57" y="38"/>
                    <a:pt x="57" y="38"/>
                    <a:pt x="57" y="37"/>
                  </a:cubicBezTo>
                  <a:cubicBezTo>
                    <a:pt x="57" y="37"/>
                    <a:pt x="56" y="37"/>
                    <a:pt x="56" y="36"/>
                  </a:cubicBezTo>
                  <a:cubicBezTo>
                    <a:pt x="56" y="36"/>
                    <a:pt x="56" y="36"/>
                    <a:pt x="55" y="36"/>
                  </a:cubicBezTo>
                  <a:cubicBezTo>
                    <a:pt x="55" y="36"/>
                    <a:pt x="55" y="38"/>
                    <a:pt x="54" y="36"/>
                  </a:cubicBezTo>
                  <a:cubicBezTo>
                    <a:pt x="54" y="36"/>
                    <a:pt x="54" y="36"/>
                    <a:pt x="54" y="35"/>
                  </a:cubicBezTo>
                  <a:cubicBezTo>
                    <a:pt x="53" y="35"/>
                    <a:pt x="53" y="34"/>
                    <a:pt x="52" y="34"/>
                  </a:cubicBezTo>
                  <a:cubicBezTo>
                    <a:pt x="52" y="34"/>
                    <a:pt x="52" y="33"/>
                    <a:pt x="52" y="33"/>
                  </a:cubicBezTo>
                  <a:cubicBezTo>
                    <a:pt x="52" y="32"/>
                    <a:pt x="53" y="32"/>
                    <a:pt x="53" y="31"/>
                  </a:cubicBezTo>
                  <a:cubicBezTo>
                    <a:pt x="53" y="31"/>
                    <a:pt x="53" y="30"/>
                    <a:pt x="53" y="30"/>
                  </a:cubicBezTo>
                  <a:cubicBezTo>
                    <a:pt x="53" y="29"/>
                    <a:pt x="53" y="28"/>
                    <a:pt x="53" y="28"/>
                  </a:cubicBezTo>
                  <a:cubicBezTo>
                    <a:pt x="53" y="27"/>
                    <a:pt x="53" y="26"/>
                    <a:pt x="52" y="26"/>
                  </a:cubicBezTo>
                  <a:cubicBezTo>
                    <a:pt x="52" y="26"/>
                    <a:pt x="52" y="26"/>
                    <a:pt x="52" y="26"/>
                  </a:cubicBezTo>
                  <a:cubicBezTo>
                    <a:pt x="52" y="25"/>
                    <a:pt x="52" y="25"/>
                    <a:pt x="51" y="25"/>
                  </a:cubicBezTo>
                  <a:cubicBezTo>
                    <a:pt x="51" y="25"/>
                    <a:pt x="51" y="24"/>
                    <a:pt x="51" y="24"/>
                  </a:cubicBezTo>
                  <a:cubicBezTo>
                    <a:pt x="51" y="23"/>
                    <a:pt x="51" y="23"/>
                    <a:pt x="51" y="22"/>
                  </a:cubicBezTo>
                  <a:cubicBezTo>
                    <a:pt x="51" y="21"/>
                    <a:pt x="50" y="21"/>
                    <a:pt x="49" y="20"/>
                  </a:cubicBezTo>
                  <a:cubicBezTo>
                    <a:pt x="48" y="19"/>
                    <a:pt x="48" y="17"/>
                    <a:pt x="47" y="17"/>
                  </a:cubicBezTo>
                  <a:cubicBezTo>
                    <a:pt x="46" y="17"/>
                    <a:pt x="46" y="17"/>
                    <a:pt x="46" y="16"/>
                  </a:cubicBezTo>
                  <a:cubicBezTo>
                    <a:pt x="45" y="16"/>
                    <a:pt x="45" y="16"/>
                    <a:pt x="45" y="16"/>
                  </a:cubicBezTo>
                  <a:cubicBezTo>
                    <a:pt x="45" y="15"/>
                    <a:pt x="45" y="15"/>
                    <a:pt x="45" y="15"/>
                  </a:cubicBezTo>
                  <a:cubicBezTo>
                    <a:pt x="45" y="14"/>
                    <a:pt x="44" y="14"/>
                    <a:pt x="44" y="14"/>
                  </a:cubicBezTo>
                  <a:cubicBezTo>
                    <a:pt x="44" y="13"/>
                    <a:pt x="44" y="13"/>
                    <a:pt x="43" y="13"/>
                  </a:cubicBezTo>
                  <a:cubicBezTo>
                    <a:pt x="42" y="13"/>
                    <a:pt x="43" y="12"/>
                    <a:pt x="43" y="12"/>
                  </a:cubicBezTo>
                  <a:cubicBezTo>
                    <a:pt x="42" y="11"/>
                    <a:pt x="41" y="12"/>
                    <a:pt x="41" y="11"/>
                  </a:cubicBezTo>
                  <a:cubicBezTo>
                    <a:pt x="41" y="11"/>
                    <a:pt x="41" y="11"/>
                    <a:pt x="41" y="11"/>
                  </a:cubicBezTo>
                  <a:cubicBezTo>
                    <a:pt x="42" y="10"/>
                    <a:pt x="41" y="10"/>
                    <a:pt x="41" y="10"/>
                  </a:cubicBezTo>
                  <a:cubicBezTo>
                    <a:pt x="41" y="9"/>
                    <a:pt x="41" y="9"/>
                    <a:pt x="40" y="8"/>
                  </a:cubicBezTo>
                  <a:cubicBezTo>
                    <a:pt x="40" y="7"/>
                    <a:pt x="40" y="7"/>
                    <a:pt x="39" y="6"/>
                  </a:cubicBezTo>
                  <a:cubicBezTo>
                    <a:pt x="39" y="6"/>
                    <a:pt x="39" y="7"/>
                    <a:pt x="39" y="6"/>
                  </a:cubicBezTo>
                  <a:cubicBezTo>
                    <a:pt x="39" y="6"/>
                    <a:pt x="39" y="6"/>
                    <a:pt x="39" y="6"/>
                  </a:cubicBezTo>
                  <a:cubicBezTo>
                    <a:pt x="38" y="6"/>
                    <a:pt x="38" y="6"/>
                    <a:pt x="38" y="6"/>
                  </a:cubicBezTo>
                  <a:cubicBezTo>
                    <a:pt x="37" y="7"/>
                    <a:pt x="37" y="6"/>
                    <a:pt x="37" y="5"/>
                  </a:cubicBezTo>
                  <a:cubicBezTo>
                    <a:pt x="37" y="5"/>
                    <a:pt x="36" y="7"/>
                    <a:pt x="35" y="6"/>
                  </a:cubicBezTo>
                  <a:cubicBezTo>
                    <a:pt x="35" y="5"/>
                    <a:pt x="35" y="5"/>
                    <a:pt x="34" y="5"/>
                  </a:cubicBezTo>
                  <a:cubicBezTo>
                    <a:pt x="34" y="4"/>
                    <a:pt x="35" y="4"/>
                    <a:pt x="34" y="4"/>
                  </a:cubicBezTo>
                  <a:cubicBezTo>
                    <a:pt x="34" y="3"/>
                    <a:pt x="34" y="3"/>
                    <a:pt x="33" y="3"/>
                  </a:cubicBezTo>
                  <a:cubicBezTo>
                    <a:pt x="33" y="2"/>
                    <a:pt x="33" y="2"/>
                    <a:pt x="33" y="2"/>
                  </a:cubicBezTo>
                  <a:cubicBezTo>
                    <a:pt x="32" y="1"/>
                    <a:pt x="32" y="2"/>
                    <a:pt x="32" y="1"/>
                  </a:cubicBezTo>
                  <a:cubicBezTo>
                    <a:pt x="32" y="1"/>
                    <a:pt x="32" y="1"/>
                    <a:pt x="32" y="1"/>
                  </a:cubicBezTo>
                  <a:cubicBezTo>
                    <a:pt x="31" y="1"/>
                    <a:pt x="31" y="1"/>
                    <a:pt x="31" y="1"/>
                  </a:cubicBezTo>
                  <a:cubicBezTo>
                    <a:pt x="31" y="0"/>
                    <a:pt x="29" y="1"/>
                    <a:pt x="29" y="1"/>
                  </a:cubicBezTo>
                  <a:cubicBezTo>
                    <a:pt x="28" y="1"/>
                    <a:pt x="27" y="0"/>
                    <a:pt x="27" y="0"/>
                  </a:cubicBezTo>
                  <a:cubicBezTo>
                    <a:pt x="26" y="0"/>
                    <a:pt x="26" y="0"/>
                    <a:pt x="26" y="0"/>
                  </a:cubicBezTo>
                  <a:cubicBezTo>
                    <a:pt x="25" y="0"/>
                    <a:pt x="25" y="0"/>
                    <a:pt x="25" y="0"/>
                  </a:cubicBezTo>
                  <a:cubicBezTo>
                    <a:pt x="25" y="0"/>
                    <a:pt x="25" y="0"/>
                    <a:pt x="25" y="0"/>
                  </a:cubicBezTo>
                  <a:cubicBezTo>
                    <a:pt x="24" y="1"/>
                    <a:pt x="24" y="0"/>
                    <a:pt x="24" y="0"/>
                  </a:cubicBezTo>
                  <a:cubicBezTo>
                    <a:pt x="24" y="0"/>
                    <a:pt x="24" y="0"/>
                    <a:pt x="24" y="1"/>
                  </a:cubicBezTo>
                  <a:cubicBezTo>
                    <a:pt x="24" y="1"/>
                    <a:pt x="23" y="1"/>
                    <a:pt x="23" y="1"/>
                  </a:cubicBezTo>
                  <a:cubicBezTo>
                    <a:pt x="23" y="1"/>
                    <a:pt x="21" y="1"/>
                    <a:pt x="21" y="1"/>
                  </a:cubicBezTo>
                  <a:cubicBezTo>
                    <a:pt x="20" y="1"/>
                    <a:pt x="20" y="1"/>
                    <a:pt x="20" y="1"/>
                  </a:cubicBezTo>
                  <a:cubicBezTo>
                    <a:pt x="20" y="2"/>
                    <a:pt x="20" y="2"/>
                    <a:pt x="19" y="2"/>
                  </a:cubicBezTo>
                  <a:cubicBezTo>
                    <a:pt x="19" y="2"/>
                    <a:pt x="18" y="2"/>
                    <a:pt x="18" y="2"/>
                  </a:cubicBezTo>
                  <a:cubicBezTo>
                    <a:pt x="17" y="2"/>
                    <a:pt x="17" y="2"/>
                    <a:pt x="17" y="2"/>
                  </a:cubicBezTo>
                  <a:cubicBezTo>
                    <a:pt x="16" y="2"/>
                    <a:pt x="15" y="2"/>
                    <a:pt x="14" y="2"/>
                  </a:cubicBezTo>
                  <a:cubicBezTo>
                    <a:pt x="14" y="1"/>
                    <a:pt x="14" y="2"/>
                    <a:pt x="13" y="2"/>
                  </a:cubicBezTo>
                  <a:cubicBezTo>
                    <a:pt x="13" y="2"/>
                    <a:pt x="13" y="1"/>
                    <a:pt x="12" y="2"/>
                  </a:cubicBezTo>
                  <a:cubicBezTo>
                    <a:pt x="12" y="3"/>
                    <a:pt x="12" y="4"/>
                    <a:pt x="11" y="5"/>
                  </a:cubicBezTo>
                  <a:cubicBezTo>
                    <a:pt x="11" y="5"/>
                    <a:pt x="11" y="5"/>
                    <a:pt x="11" y="6"/>
                  </a:cubicBezTo>
                  <a:cubicBezTo>
                    <a:pt x="10" y="6"/>
                    <a:pt x="11" y="6"/>
                    <a:pt x="10" y="7"/>
                  </a:cubicBezTo>
                  <a:cubicBezTo>
                    <a:pt x="10" y="6"/>
                    <a:pt x="10" y="6"/>
                    <a:pt x="10" y="7"/>
                  </a:cubicBezTo>
                  <a:cubicBezTo>
                    <a:pt x="10" y="9"/>
                    <a:pt x="10" y="10"/>
                    <a:pt x="9" y="12"/>
                  </a:cubicBezTo>
                  <a:cubicBezTo>
                    <a:pt x="8" y="13"/>
                    <a:pt x="7" y="14"/>
                    <a:pt x="6" y="16"/>
                  </a:cubicBezTo>
                  <a:cubicBezTo>
                    <a:pt x="5" y="17"/>
                    <a:pt x="4" y="18"/>
                    <a:pt x="3" y="19"/>
                  </a:cubicBezTo>
                  <a:cubicBezTo>
                    <a:pt x="3" y="20"/>
                    <a:pt x="2" y="20"/>
                    <a:pt x="1" y="21"/>
                  </a:cubicBezTo>
                  <a:cubicBezTo>
                    <a:pt x="1" y="21"/>
                    <a:pt x="0" y="21"/>
                    <a:pt x="0" y="21"/>
                  </a:cubicBezTo>
                  <a:cubicBezTo>
                    <a:pt x="0" y="21"/>
                    <a:pt x="1" y="23"/>
                    <a:pt x="1" y="22"/>
                  </a:cubicBezTo>
                  <a:cubicBezTo>
                    <a:pt x="1" y="21"/>
                    <a:pt x="1" y="21"/>
                    <a:pt x="2" y="21"/>
                  </a:cubicBezTo>
                  <a:cubicBezTo>
                    <a:pt x="3" y="22"/>
                    <a:pt x="3" y="23"/>
                    <a:pt x="4" y="24"/>
                  </a:cubicBezTo>
                  <a:cubicBezTo>
                    <a:pt x="4" y="25"/>
                    <a:pt x="5" y="25"/>
                    <a:pt x="5" y="25"/>
                  </a:cubicBezTo>
                  <a:cubicBezTo>
                    <a:pt x="5" y="26"/>
                    <a:pt x="6" y="26"/>
                    <a:pt x="6" y="27"/>
                  </a:cubicBezTo>
                  <a:cubicBezTo>
                    <a:pt x="6" y="28"/>
                    <a:pt x="7" y="28"/>
                    <a:pt x="7" y="29"/>
                  </a:cubicBezTo>
                  <a:cubicBezTo>
                    <a:pt x="7" y="29"/>
                    <a:pt x="7" y="30"/>
                    <a:pt x="7" y="31"/>
                  </a:cubicBezTo>
                  <a:cubicBezTo>
                    <a:pt x="7" y="30"/>
                    <a:pt x="7" y="30"/>
                    <a:pt x="7" y="29"/>
                  </a:cubicBezTo>
                  <a:cubicBezTo>
                    <a:pt x="7" y="29"/>
                    <a:pt x="8" y="29"/>
                    <a:pt x="8" y="28"/>
                  </a:cubicBezTo>
                  <a:cubicBezTo>
                    <a:pt x="8" y="29"/>
                    <a:pt x="8" y="29"/>
                    <a:pt x="7" y="29"/>
                  </a:cubicBezTo>
                  <a:cubicBezTo>
                    <a:pt x="8" y="30"/>
                    <a:pt x="8" y="29"/>
                    <a:pt x="9" y="29"/>
                  </a:cubicBezTo>
                  <a:cubicBezTo>
                    <a:pt x="9" y="28"/>
                    <a:pt x="9" y="28"/>
                    <a:pt x="10" y="28"/>
                  </a:cubicBezTo>
                  <a:cubicBezTo>
                    <a:pt x="10" y="28"/>
                    <a:pt x="10" y="27"/>
                    <a:pt x="10" y="27"/>
                  </a:cubicBezTo>
                  <a:cubicBezTo>
                    <a:pt x="10" y="28"/>
                    <a:pt x="11" y="28"/>
                    <a:pt x="11" y="28"/>
                  </a:cubicBezTo>
                  <a:cubicBezTo>
                    <a:pt x="11" y="28"/>
                    <a:pt x="10" y="28"/>
                    <a:pt x="10" y="28"/>
                  </a:cubicBezTo>
                  <a:cubicBezTo>
                    <a:pt x="10" y="28"/>
                    <a:pt x="10" y="28"/>
                    <a:pt x="9" y="28"/>
                  </a:cubicBezTo>
                  <a:cubicBezTo>
                    <a:pt x="9" y="28"/>
                    <a:pt x="8" y="29"/>
                    <a:pt x="9" y="29"/>
                  </a:cubicBezTo>
                  <a:cubicBezTo>
                    <a:pt x="9" y="29"/>
                    <a:pt x="8" y="30"/>
                    <a:pt x="8" y="30"/>
                  </a:cubicBezTo>
                  <a:cubicBezTo>
                    <a:pt x="8" y="29"/>
                    <a:pt x="7" y="30"/>
                    <a:pt x="7" y="30"/>
                  </a:cubicBezTo>
                  <a:cubicBezTo>
                    <a:pt x="7" y="31"/>
                    <a:pt x="7" y="32"/>
                    <a:pt x="7" y="32"/>
                  </a:cubicBezTo>
                  <a:cubicBezTo>
                    <a:pt x="8" y="32"/>
                    <a:pt x="8" y="31"/>
                    <a:pt x="8" y="31"/>
                  </a:cubicBezTo>
                  <a:cubicBezTo>
                    <a:pt x="8" y="31"/>
                    <a:pt x="8" y="31"/>
                    <a:pt x="9" y="31"/>
                  </a:cubicBezTo>
                  <a:cubicBezTo>
                    <a:pt x="9" y="31"/>
                    <a:pt x="9" y="30"/>
                    <a:pt x="10" y="29"/>
                  </a:cubicBezTo>
                  <a:cubicBezTo>
                    <a:pt x="9" y="30"/>
                    <a:pt x="9" y="31"/>
                    <a:pt x="9" y="32"/>
                  </a:cubicBezTo>
                  <a:cubicBezTo>
                    <a:pt x="9" y="31"/>
                    <a:pt x="9" y="31"/>
                    <a:pt x="9" y="31"/>
                  </a:cubicBezTo>
                  <a:cubicBezTo>
                    <a:pt x="8" y="32"/>
                    <a:pt x="8" y="32"/>
                    <a:pt x="8" y="33"/>
                  </a:cubicBezTo>
                  <a:cubicBezTo>
                    <a:pt x="8" y="34"/>
                    <a:pt x="9" y="32"/>
                    <a:pt x="9" y="32"/>
                  </a:cubicBezTo>
                  <a:cubicBezTo>
                    <a:pt x="10" y="32"/>
                    <a:pt x="9" y="34"/>
                    <a:pt x="9" y="34"/>
                  </a:cubicBezTo>
                  <a:cubicBezTo>
                    <a:pt x="9" y="34"/>
                    <a:pt x="10" y="34"/>
                    <a:pt x="10" y="34"/>
                  </a:cubicBezTo>
                  <a:cubicBezTo>
                    <a:pt x="12" y="34"/>
                    <a:pt x="13" y="34"/>
                    <a:pt x="15" y="34"/>
                  </a:cubicBezTo>
                  <a:cubicBezTo>
                    <a:pt x="16" y="34"/>
                    <a:pt x="18" y="34"/>
                    <a:pt x="19" y="34"/>
                  </a:cubicBezTo>
                  <a:cubicBezTo>
                    <a:pt x="19" y="34"/>
                    <a:pt x="19" y="33"/>
                    <a:pt x="19" y="33"/>
                  </a:cubicBezTo>
                  <a:cubicBezTo>
                    <a:pt x="20" y="32"/>
                    <a:pt x="20" y="31"/>
                    <a:pt x="21" y="32"/>
                  </a:cubicBezTo>
                  <a:cubicBezTo>
                    <a:pt x="22" y="32"/>
                    <a:pt x="22" y="32"/>
                    <a:pt x="23" y="32"/>
                  </a:cubicBezTo>
                  <a:cubicBezTo>
                    <a:pt x="24" y="31"/>
                    <a:pt x="25" y="31"/>
                    <a:pt x="26" y="33"/>
                  </a:cubicBezTo>
                  <a:cubicBezTo>
                    <a:pt x="26" y="33"/>
                    <a:pt x="26" y="34"/>
                    <a:pt x="27" y="34"/>
                  </a:cubicBezTo>
                  <a:cubicBezTo>
                    <a:pt x="27" y="34"/>
                    <a:pt x="27" y="33"/>
                    <a:pt x="28" y="33"/>
                  </a:cubicBezTo>
                  <a:cubicBezTo>
                    <a:pt x="29" y="33"/>
                    <a:pt x="29" y="35"/>
                    <a:pt x="30" y="35"/>
                  </a:cubicBezTo>
                  <a:cubicBezTo>
                    <a:pt x="31" y="36"/>
                    <a:pt x="32" y="34"/>
                    <a:pt x="33" y="34"/>
                  </a:cubicBezTo>
                  <a:cubicBezTo>
                    <a:pt x="35" y="34"/>
                    <a:pt x="36" y="36"/>
                    <a:pt x="35" y="37"/>
                  </a:cubicBezTo>
                  <a:cubicBezTo>
                    <a:pt x="34" y="37"/>
                    <a:pt x="33" y="37"/>
                    <a:pt x="33" y="37"/>
                  </a:cubicBezTo>
                  <a:cubicBezTo>
                    <a:pt x="32" y="37"/>
                    <a:pt x="32" y="38"/>
                    <a:pt x="31" y="38"/>
                  </a:cubicBezTo>
                  <a:cubicBezTo>
                    <a:pt x="31" y="38"/>
                    <a:pt x="30" y="38"/>
                    <a:pt x="30" y="38"/>
                  </a:cubicBezTo>
                  <a:cubicBezTo>
                    <a:pt x="29" y="38"/>
                    <a:pt x="29" y="37"/>
                    <a:pt x="29" y="37"/>
                  </a:cubicBezTo>
                  <a:cubicBezTo>
                    <a:pt x="29" y="37"/>
                    <a:pt x="28" y="36"/>
                    <a:pt x="27" y="36"/>
                  </a:cubicBezTo>
                  <a:cubicBezTo>
                    <a:pt x="27" y="36"/>
                    <a:pt x="27" y="36"/>
                    <a:pt x="26" y="36"/>
                  </a:cubicBezTo>
                  <a:cubicBezTo>
                    <a:pt x="25" y="35"/>
                    <a:pt x="25" y="35"/>
                    <a:pt x="24" y="35"/>
                  </a:cubicBezTo>
                  <a:cubicBezTo>
                    <a:pt x="24" y="35"/>
                    <a:pt x="23" y="34"/>
                    <a:pt x="22" y="34"/>
                  </a:cubicBezTo>
                  <a:cubicBezTo>
                    <a:pt x="22" y="34"/>
                    <a:pt x="22" y="35"/>
                    <a:pt x="22" y="36"/>
                  </a:cubicBezTo>
                  <a:cubicBezTo>
                    <a:pt x="21" y="36"/>
                    <a:pt x="21" y="36"/>
                    <a:pt x="20" y="36"/>
                  </a:cubicBezTo>
                  <a:cubicBezTo>
                    <a:pt x="19" y="36"/>
                    <a:pt x="19" y="36"/>
                    <a:pt x="18" y="36"/>
                  </a:cubicBezTo>
                  <a:cubicBezTo>
                    <a:pt x="17" y="37"/>
                    <a:pt x="17" y="36"/>
                    <a:pt x="16" y="37"/>
                  </a:cubicBezTo>
                  <a:cubicBezTo>
                    <a:pt x="16" y="37"/>
                    <a:pt x="16" y="38"/>
                    <a:pt x="16" y="38"/>
                  </a:cubicBezTo>
                  <a:cubicBezTo>
                    <a:pt x="16" y="39"/>
                    <a:pt x="13" y="39"/>
                    <a:pt x="12" y="39"/>
                  </a:cubicBezTo>
                  <a:cubicBezTo>
                    <a:pt x="11" y="39"/>
                    <a:pt x="9" y="39"/>
                    <a:pt x="8" y="39"/>
                  </a:cubicBezTo>
                  <a:cubicBezTo>
                    <a:pt x="8" y="39"/>
                    <a:pt x="7" y="39"/>
                    <a:pt x="7" y="39"/>
                  </a:cubicBezTo>
                  <a:cubicBezTo>
                    <a:pt x="7" y="40"/>
                    <a:pt x="7" y="41"/>
                    <a:pt x="7" y="41"/>
                  </a:cubicBezTo>
                  <a:cubicBezTo>
                    <a:pt x="7" y="42"/>
                    <a:pt x="6" y="43"/>
                    <a:pt x="6" y="43"/>
                  </a:cubicBezTo>
                  <a:cubicBezTo>
                    <a:pt x="6" y="43"/>
                    <a:pt x="6" y="43"/>
                    <a:pt x="6" y="44"/>
                  </a:cubicBezTo>
                  <a:cubicBezTo>
                    <a:pt x="6" y="44"/>
                    <a:pt x="7" y="43"/>
                    <a:pt x="7" y="43"/>
                  </a:cubicBezTo>
                  <a:cubicBezTo>
                    <a:pt x="7" y="43"/>
                    <a:pt x="7" y="43"/>
                    <a:pt x="7" y="44"/>
                  </a:cubicBezTo>
                  <a:cubicBezTo>
                    <a:pt x="7" y="44"/>
                    <a:pt x="6" y="44"/>
                    <a:pt x="6" y="44"/>
                  </a:cubicBezTo>
                  <a:cubicBezTo>
                    <a:pt x="6" y="45"/>
                    <a:pt x="6" y="45"/>
                    <a:pt x="7" y="45"/>
                  </a:cubicBezTo>
                  <a:cubicBezTo>
                    <a:pt x="7" y="45"/>
                    <a:pt x="8" y="45"/>
                    <a:pt x="8" y="44"/>
                  </a:cubicBezTo>
                  <a:cubicBezTo>
                    <a:pt x="8" y="43"/>
                    <a:pt x="8" y="43"/>
                    <a:pt x="8" y="43"/>
                  </a:cubicBezTo>
                  <a:cubicBezTo>
                    <a:pt x="8" y="43"/>
                    <a:pt x="8" y="43"/>
                    <a:pt x="8" y="44"/>
                  </a:cubicBezTo>
                  <a:cubicBezTo>
                    <a:pt x="8" y="44"/>
                    <a:pt x="8" y="44"/>
                    <a:pt x="8" y="44"/>
                  </a:cubicBezTo>
                  <a:cubicBezTo>
                    <a:pt x="8" y="44"/>
                    <a:pt x="9" y="44"/>
                    <a:pt x="9" y="44"/>
                  </a:cubicBezTo>
                  <a:cubicBezTo>
                    <a:pt x="9" y="44"/>
                    <a:pt x="9" y="44"/>
                    <a:pt x="9" y="44"/>
                  </a:cubicBezTo>
                  <a:cubicBezTo>
                    <a:pt x="9" y="44"/>
                    <a:pt x="9" y="44"/>
                    <a:pt x="9" y="45"/>
                  </a:cubicBezTo>
                  <a:cubicBezTo>
                    <a:pt x="10" y="45"/>
                    <a:pt x="10" y="45"/>
                    <a:pt x="10" y="45"/>
                  </a:cubicBezTo>
                  <a:cubicBezTo>
                    <a:pt x="11" y="45"/>
                    <a:pt x="12" y="45"/>
                    <a:pt x="12" y="45"/>
                  </a:cubicBezTo>
                  <a:cubicBezTo>
                    <a:pt x="13" y="44"/>
                    <a:pt x="13" y="44"/>
                    <a:pt x="14" y="43"/>
                  </a:cubicBezTo>
                  <a:cubicBezTo>
                    <a:pt x="14" y="46"/>
                    <a:pt x="17" y="44"/>
                    <a:pt x="17" y="45"/>
                  </a:cubicBezTo>
                  <a:cubicBezTo>
                    <a:pt x="17" y="45"/>
                    <a:pt x="18" y="45"/>
                    <a:pt x="18" y="45"/>
                  </a:cubicBezTo>
                  <a:cubicBezTo>
                    <a:pt x="18" y="44"/>
                    <a:pt x="18" y="44"/>
                    <a:pt x="18" y="44"/>
                  </a:cubicBezTo>
                  <a:cubicBezTo>
                    <a:pt x="18" y="42"/>
                    <a:pt x="19" y="43"/>
                    <a:pt x="20" y="42"/>
                  </a:cubicBezTo>
                  <a:cubicBezTo>
                    <a:pt x="20" y="43"/>
                    <a:pt x="19" y="43"/>
                    <a:pt x="19" y="43"/>
                  </a:cubicBezTo>
                  <a:cubicBezTo>
                    <a:pt x="18" y="43"/>
                    <a:pt x="18" y="43"/>
                    <a:pt x="18" y="44"/>
                  </a:cubicBezTo>
                  <a:cubicBezTo>
                    <a:pt x="19" y="45"/>
                    <a:pt x="18" y="45"/>
                    <a:pt x="17" y="46"/>
                  </a:cubicBezTo>
                  <a:cubicBezTo>
                    <a:pt x="17" y="46"/>
                    <a:pt x="17" y="44"/>
                    <a:pt x="16" y="45"/>
                  </a:cubicBezTo>
                  <a:cubicBezTo>
                    <a:pt x="16" y="45"/>
                    <a:pt x="15" y="45"/>
                    <a:pt x="14" y="45"/>
                  </a:cubicBezTo>
                  <a:cubicBezTo>
                    <a:pt x="13" y="44"/>
                    <a:pt x="13" y="45"/>
                    <a:pt x="12" y="45"/>
                  </a:cubicBezTo>
                  <a:cubicBezTo>
                    <a:pt x="11" y="45"/>
                    <a:pt x="11" y="45"/>
                    <a:pt x="11" y="45"/>
                  </a:cubicBezTo>
                  <a:cubicBezTo>
                    <a:pt x="10" y="45"/>
                    <a:pt x="10" y="45"/>
                    <a:pt x="10" y="45"/>
                  </a:cubicBezTo>
                  <a:cubicBezTo>
                    <a:pt x="9" y="45"/>
                    <a:pt x="9" y="45"/>
                    <a:pt x="9" y="45"/>
                  </a:cubicBezTo>
                  <a:cubicBezTo>
                    <a:pt x="8" y="45"/>
                    <a:pt x="8" y="44"/>
                    <a:pt x="8" y="45"/>
                  </a:cubicBezTo>
                  <a:cubicBezTo>
                    <a:pt x="8" y="45"/>
                    <a:pt x="8" y="45"/>
                    <a:pt x="7" y="45"/>
                  </a:cubicBezTo>
                  <a:cubicBezTo>
                    <a:pt x="7" y="45"/>
                    <a:pt x="7" y="45"/>
                    <a:pt x="7" y="45"/>
                  </a:cubicBezTo>
                  <a:cubicBezTo>
                    <a:pt x="6" y="46"/>
                    <a:pt x="6" y="47"/>
                    <a:pt x="7" y="48"/>
                  </a:cubicBezTo>
                  <a:cubicBezTo>
                    <a:pt x="7" y="47"/>
                    <a:pt x="8" y="47"/>
                    <a:pt x="9" y="48"/>
                  </a:cubicBezTo>
                  <a:cubicBezTo>
                    <a:pt x="10" y="48"/>
                    <a:pt x="10" y="47"/>
                    <a:pt x="11" y="47"/>
                  </a:cubicBezTo>
                  <a:cubicBezTo>
                    <a:pt x="13" y="46"/>
                    <a:pt x="15" y="47"/>
                    <a:pt x="17" y="46"/>
                  </a:cubicBezTo>
                  <a:cubicBezTo>
                    <a:pt x="19" y="46"/>
                    <a:pt x="20" y="44"/>
                    <a:pt x="22" y="44"/>
                  </a:cubicBezTo>
                  <a:cubicBezTo>
                    <a:pt x="24" y="44"/>
                    <a:pt x="26" y="44"/>
                    <a:pt x="28" y="44"/>
                  </a:cubicBezTo>
                  <a:cubicBezTo>
                    <a:pt x="31" y="44"/>
                    <a:pt x="32" y="44"/>
                    <a:pt x="35" y="44"/>
                  </a:cubicBezTo>
                  <a:cubicBezTo>
                    <a:pt x="36" y="44"/>
                    <a:pt x="38" y="44"/>
                    <a:pt x="39" y="44"/>
                  </a:cubicBezTo>
                  <a:cubicBezTo>
                    <a:pt x="40" y="44"/>
                    <a:pt x="42" y="44"/>
                    <a:pt x="42" y="44"/>
                  </a:cubicBezTo>
                  <a:cubicBezTo>
                    <a:pt x="43" y="45"/>
                    <a:pt x="41" y="46"/>
                    <a:pt x="43" y="46"/>
                  </a:cubicBezTo>
                  <a:cubicBezTo>
                    <a:pt x="43" y="46"/>
                    <a:pt x="43" y="45"/>
                    <a:pt x="44" y="46"/>
                  </a:cubicBezTo>
                  <a:cubicBezTo>
                    <a:pt x="44" y="46"/>
                    <a:pt x="45" y="46"/>
                    <a:pt x="45" y="46"/>
                  </a:cubicBezTo>
                  <a:cubicBezTo>
                    <a:pt x="46" y="47"/>
                    <a:pt x="47" y="46"/>
                    <a:pt x="47" y="47"/>
                  </a:cubicBezTo>
                  <a:cubicBezTo>
                    <a:pt x="47" y="47"/>
                    <a:pt x="48" y="47"/>
                    <a:pt x="48" y="47"/>
                  </a:cubicBezTo>
                  <a:cubicBezTo>
                    <a:pt x="49" y="47"/>
                    <a:pt x="49" y="48"/>
                    <a:pt x="49" y="48"/>
                  </a:cubicBezTo>
                  <a:cubicBezTo>
                    <a:pt x="50" y="48"/>
                    <a:pt x="50" y="48"/>
                    <a:pt x="51" y="48"/>
                  </a:cubicBezTo>
                  <a:cubicBezTo>
                    <a:pt x="51" y="47"/>
                    <a:pt x="51" y="47"/>
                    <a:pt x="52" y="47"/>
                  </a:cubicBezTo>
                  <a:cubicBezTo>
                    <a:pt x="52" y="47"/>
                    <a:pt x="53" y="47"/>
                    <a:pt x="53" y="47"/>
                  </a:cubicBezTo>
                  <a:cubicBezTo>
                    <a:pt x="54" y="47"/>
                    <a:pt x="54" y="47"/>
                    <a:pt x="55" y="47"/>
                  </a:cubicBezTo>
                  <a:cubicBezTo>
                    <a:pt x="55" y="47"/>
                    <a:pt x="56" y="47"/>
                    <a:pt x="56" y="47"/>
                  </a:cubicBezTo>
                  <a:cubicBezTo>
                    <a:pt x="57" y="47"/>
                    <a:pt x="58" y="47"/>
                    <a:pt x="58" y="47"/>
                  </a:cubicBezTo>
                  <a:cubicBezTo>
                    <a:pt x="58" y="47"/>
                    <a:pt x="59" y="46"/>
                    <a:pt x="59" y="46"/>
                  </a:cubicBezTo>
                  <a:cubicBezTo>
                    <a:pt x="59" y="46"/>
                    <a:pt x="58" y="46"/>
                    <a:pt x="58" y="46"/>
                  </a:cubicBezTo>
                  <a:cubicBezTo>
                    <a:pt x="58" y="46"/>
                    <a:pt x="58" y="45"/>
                    <a:pt x="58" y="4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5" name="Saudi Arabia"/>
            <p:cNvSpPr>
              <a:spLocks noEditPoints="1"/>
            </p:cNvSpPr>
            <p:nvPr/>
          </p:nvSpPr>
          <p:spPr bwMode="auto">
            <a:xfrm>
              <a:off x="6977038" y="3386985"/>
              <a:ext cx="732973" cy="625976"/>
            </a:xfrm>
            <a:custGeom>
              <a:avLst/>
              <a:gdLst/>
              <a:ahLst/>
              <a:cxnLst>
                <a:cxn ang="0">
                  <a:pos x="199" y="133"/>
                </a:cxn>
                <a:cxn ang="0">
                  <a:pos x="155" y="147"/>
                </a:cxn>
                <a:cxn ang="0">
                  <a:pos x="132" y="158"/>
                </a:cxn>
                <a:cxn ang="0">
                  <a:pos x="118" y="164"/>
                </a:cxn>
                <a:cxn ang="0">
                  <a:pos x="96" y="163"/>
                </a:cxn>
                <a:cxn ang="0">
                  <a:pos x="91" y="161"/>
                </a:cxn>
                <a:cxn ang="0">
                  <a:pos x="87" y="166"/>
                </a:cxn>
                <a:cxn ang="0">
                  <a:pos x="84" y="173"/>
                </a:cxn>
                <a:cxn ang="0">
                  <a:pos x="80" y="165"/>
                </a:cxn>
                <a:cxn ang="0">
                  <a:pos x="75" y="158"/>
                </a:cxn>
                <a:cxn ang="0">
                  <a:pos x="71" y="153"/>
                </a:cxn>
                <a:cxn ang="0">
                  <a:pos x="67" y="144"/>
                </a:cxn>
                <a:cxn ang="0">
                  <a:pos x="63" y="138"/>
                </a:cxn>
                <a:cxn ang="0">
                  <a:pos x="58" y="132"/>
                </a:cxn>
                <a:cxn ang="0">
                  <a:pos x="51" y="127"/>
                </a:cxn>
                <a:cxn ang="0">
                  <a:pos x="48" y="123"/>
                </a:cxn>
                <a:cxn ang="0">
                  <a:pos x="47" y="117"/>
                </a:cxn>
                <a:cxn ang="0">
                  <a:pos x="45" y="111"/>
                </a:cxn>
                <a:cxn ang="0">
                  <a:pos x="46" y="107"/>
                </a:cxn>
                <a:cxn ang="0">
                  <a:pos x="44" y="103"/>
                </a:cxn>
                <a:cxn ang="0">
                  <a:pos x="43" y="99"/>
                </a:cxn>
                <a:cxn ang="0">
                  <a:pos x="37" y="91"/>
                </a:cxn>
                <a:cxn ang="0">
                  <a:pos x="33" y="88"/>
                </a:cxn>
                <a:cxn ang="0">
                  <a:pos x="28" y="83"/>
                </a:cxn>
                <a:cxn ang="0">
                  <a:pos x="25" y="75"/>
                </a:cxn>
                <a:cxn ang="0">
                  <a:pos x="21" y="70"/>
                </a:cxn>
                <a:cxn ang="0">
                  <a:pos x="14" y="58"/>
                </a:cxn>
                <a:cxn ang="0">
                  <a:pos x="8" y="49"/>
                </a:cxn>
                <a:cxn ang="0">
                  <a:pos x="4" y="44"/>
                </a:cxn>
                <a:cxn ang="0">
                  <a:pos x="2" y="44"/>
                </a:cxn>
                <a:cxn ang="0">
                  <a:pos x="1" y="42"/>
                </a:cxn>
                <a:cxn ang="0">
                  <a:pos x="2" y="31"/>
                </a:cxn>
                <a:cxn ang="0">
                  <a:pos x="17" y="29"/>
                </a:cxn>
                <a:cxn ang="0">
                  <a:pos x="27" y="20"/>
                </a:cxn>
                <a:cxn ang="0">
                  <a:pos x="39" y="0"/>
                </a:cxn>
                <a:cxn ang="0">
                  <a:pos x="66" y="11"/>
                </a:cxn>
                <a:cxn ang="0">
                  <a:pos x="89" y="29"/>
                </a:cxn>
                <a:cxn ang="0">
                  <a:pos x="110" y="34"/>
                </a:cxn>
                <a:cxn ang="0">
                  <a:pos x="125" y="40"/>
                </a:cxn>
                <a:cxn ang="0">
                  <a:pos x="131" y="43"/>
                </a:cxn>
                <a:cxn ang="0">
                  <a:pos x="133" y="47"/>
                </a:cxn>
                <a:cxn ang="0">
                  <a:pos x="133" y="49"/>
                </a:cxn>
                <a:cxn ang="0">
                  <a:pos x="135" y="50"/>
                </a:cxn>
                <a:cxn ang="0">
                  <a:pos x="138" y="52"/>
                </a:cxn>
                <a:cxn ang="0">
                  <a:pos x="138" y="53"/>
                </a:cxn>
                <a:cxn ang="0">
                  <a:pos x="141" y="55"/>
                </a:cxn>
                <a:cxn ang="0">
                  <a:pos x="146" y="60"/>
                </a:cxn>
                <a:cxn ang="0">
                  <a:pos x="146" y="65"/>
                </a:cxn>
                <a:cxn ang="0">
                  <a:pos x="148" y="71"/>
                </a:cxn>
                <a:cxn ang="0">
                  <a:pos x="153" y="78"/>
                </a:cxn>
                <a:cxn ang="0">
                  <a:pos x="158" y="83"/>
                </a:cxn>
                <a:cxn ang="0">
                  <a:pos x="160" y="86"/>
                </a:cxn>
                <a:cxn ang="0">
                  <a:pos x="173" y="101"/>
                </a:cxn>
                <a:cxn ang="0">
                  <a:pos x="201" y="109"/>
                </a:cxn>
                <a:cxn ang="0">
                  <a:pos x="74" y="168"/>
                </a:cxn>
                <a:cxn ang="0">
                  <a:pos x="77" y="171"/>
                </a:cxn>
                <a:cxn ang="0">
                  <a:pos x="75" y="166"/>
                </a:cxn>
                <a:cxn ang="0">
                  <a:pos x="75" y="168"/>
                </a:cxn>
                <a:cxn ang="0">
                  <a:pos x="75" y="166"/>
                </a:cxn>
              </a:cxnLst>
              <a:rect l="0" t="0" r="r" b="b"/>
              <a:pathLst>
                <a:path w="203" h="173">
                  <a:moveTo>
                    <a:pt x="202" y="114"/>
                  </a:moveTo>
                  <a:cubicBezTo>
                    <a:pt x="202" y="116"/>
                    <a:pt x="202" y="118"/>
                    <a:pt x="201" y="120"/>
                  </a:cubicBezTo>
                  <a:cubicBezTo>
                    <a:pt x="201" y="122"/>
                    <a:pt x="201" y="124"/>
                    <a:pt x="200" y="126"/>
                  </a:cubicBezTo>
                  <a:cubicBezTo>
                    <a:pt x="200" y="128"/>
                    <a:pt x="199" y="130"/>
                    <a:pt x="199" y="132"/>
                  </a:cubicBezTo>
                  <a:cubicBezTo>
                    <a:pt x="199" y="132"/>
                    <a:pt x="199" y="133"/>
                    <a:pt x="199" y="133"/>
                  </a:cubicBezTo>
                  <a:cubicBezTo>
                    <a:pt x="198" y="134"/>
                    <a:pt x="197" y="134"/>
                    <a:pt x="196" y="134"/>
                  </a:cubicBezTo>
                  <a:cubicBezTo>
                    <a:pt x="194" y="135"/>
                    <a:pt x="192" y="136"/>
                    <a:pt x="190" y="137"/>
                  </a:cubicBezTo>
                  <a:cubicBezTo>
                    <a:pt x="186" y="138"/>
                    <a:pt x="182" y="140"/>
                    <a:pt x="178" y="141"/>
                  </a:cubicBezTo>
                  <a:cubicBezTo>
                    <a:pt x="175" y="143"/>
                    <a:pt x="171" y="144"/>
                    <a:pt x="167" y="145"/>
                  </a:cubicBezTo>
                  <a:cubicBezTo>
                    <a:pt x="163" y="146"/>
                    <a:pt x="159" y="147"/>
                    <a:pt x="155" y="147"/>
                  </a:cubicBezTo>
                  <a:cubicBezTo>
                    <a:pt x="153" y="148"/>
                    <a:pt x="151" y="148"/>
                    <a:pt x="149" y="148"/>
                  </a:cubicBezTo>
                  <a:cubicBezTo>
                    <a:pt x="147" y="148"/>
                    <a:pt x="145" y="148"/>
                    <a:pt x="143" y="149"/>
                  </a:cubicBezTo>
                  <a:cubicBezTo>
                    <a:pt x="142" y="149"/>
                    <a:pt x="140" y="151"/>
                    <a:pt x="138" y="152"/>
                  </a:cubicBezTo>
                  <a:cubicBezTo>
                    <a:pt x="137" y="152"/>
                    <a:pt x="135" y="153"/>
                    <a:pt x="134" y="154"/>
                  </a:cubicBezTo>
                  <a:cubicBezTo>
                    <a:pt x="133" y="155"/>
                    <a:pt x="133" y="157"/>
                    <a:pt x="132" y="158"/>
                  </a:cubicBezTo>
                  <a:cubicBezTo>
                    <a:pt x="131" y="160"/>
                    <a:pt x="130" y="162"/>
                    <a:pt x="129" y="163"/>
                  </a:cubicBezTo>
                  <a:cubicBezTo>
                    <a:pt x="129" y="164"/>
                    <a:pt x="128" y="165"/>
                    <a:pt x="127" y="166"/>
                  </a:cubicBezTo>
                  <a:cubicBezTo>
                    <a:pt x="126" y="167"/>
                    <a:pt x="125" y="168"/>
                    <a:pt x="123" y="166"/>
                  </a:cubicBezTo>
                  <a:cubicBezTo>
                    <a:pt x="122" y="166"/>
                    <a:pt x="121" y="164"/>
                    <a:pt x="120" y="164"/>
                  </a:cubicBezTo>
                  <a:cubicBezTo>
                    <a:pt x="119" y="164"/>
                    <a:pt x="118" y="164"/>
                    <a:pt x="118" y="164"/>
                  </a:cubicBezTo>
                  <a:cubicBezTo>
                    <a:pt x="117" y="164"/>
                    <a:pt x="115" y="164"/>
                    <a:pt x="114" y="163"/>
                  </a:cubicBezTo>
                  <a:cubicBezTo>
                    <a:pt x="112" y="163"/>
                    <a:pt x="110" y="163"/>
                    <a:pt x="109" y="162"/>
                  </a:cubicBezTo>
                  <a:cubicBezTo>
                    <a:pt x="107" y="162"/>
                    <a:pt x="105" y="162"/>
                    <a:pt x="103" y="162"/>
                  </a:cubicBezTo>
                  <a:cubicBezTo>
                    <a:pt x="101" y="162"/>
                    <a:pt x="99" y="162"/>
                    <a:pt x="97" y="162"/>
                  </a:cubicBezTo>
                  <a:cubicBezTo>
                    <a:pt x="97" y="162"/>
                    <a:pt x="97" y="162"/>
                    <a:pt x="96" y="163"/>
                  </a:cubicBezTo>
                  <a:cubicBezTo>
                    <a:pt x="96" y="163"/>
                    <a:pt x="96" y="163"/>
                    <a:pt x="96" y="162"/>
                  </a:cubicBezTo>
                  <a:cubicBezTo>
                    <a:pt x="95" y="162"/>
                    <a:pt x="95" y="163"/>
                    <a:pt x="95" y="163"/>
                  </a:cubicBezTo>
                  <a:cubicBezTo>
                    <a:pt x="94" y="163"/>
                    <a:pt x="95" y="163"/>
                    <a:pt x="94" y="163"/>
                  </a:cubicBezTo>
                  <a:cubicBezTo>
                    <a:pt x="94" y="162"/>
                    <a:pt x="93" y="163"/>
                    <a:pt x="93" y="163"/>
                  </a:cubicBezTo>
                  <a:cubicBezTo>
                    <a:pt x="92" y="162"/>
                    <a:pt x="92" y="162"/>
                    <a:pt x="91" y="161"/>
                  </a:cubicBezTo>
                  <a:cubicBezTo>
                    <a:pt x="91" y="161"/>
                    <a:pt x="90" y="161"/>
                    <a:pt x="89" y="161"/>
                  </a:cubicBezTo>
                  <a:cubicBezTo>
                    <a:pt x="88" y="161"/>
                    <a:pt x="88" y="162"/>
                    <a:pt x="88" y="162"/>
                  </a:cubicBezTo>
                  <a:cubicBezTo>
                    <a:pt x="87" y="163"/>
                    <a:pt x="88" y="163"/>
                    <a:pt x="88" y="163"/>
                  </a:cubicBezTo>
                  <a:cubicBezTo>
                    <a:pt x="88" y="163"/>
                    <a:pt x="88" y="164"/>
                    <a:pt x="88" y="164"/>
                  </a:cubicBezTo>
                  <a:cubicBezTo>
                    <a:pt x="87" y="164"/>
                    <a:pt x="87" y="165"/>
                    <a:pt x="87" y="166"/>
                  </a:cubicBezTo>
                  <a:cubicBezTo>
                    <a:pt x="87" y="167"/>
                    <a:pt x="87" y="168"/>
                    <a:pt x="88" y="168"/>
                  </a:cubicBezTo>
                  <a:cubicBezTo>
                    <a:pt x="88" y="169"/>
                    <a:pt x="87" y="169"/>
                    <a:pt x="88" y="170"/>
                  </a:cubicBezTo>
                  <a:cubicBezTo>
                    <a:pt x="88" y="170"/>
                    <a:pt x="87" y="170"/>
                    <a:pt x="87" y="170"/>
                  </a:cubicBezTo>
                  <a:cubicBezTo>
                    <a:pt x="86" y="171"/>
                    <a:pt x="87" y="171"/>
                    <a:pt x="86" y="172"/>
                  </a:cubicBezTo>
                  <a:cubicBezTo>
                    <a:pt x="85" y="172"/>
                    <a:pt x="85" y="173"/>
                    <a:pt x="84" y="173"/>
                  </a:cubicBezTo>
                  <a:cubicBezTo>
                    <a:pt x="84" y="173"/>
                    <a:pt x="84" y="173"/>
                    <a:pt x="84" y="172"/>
                  </a:cubicBezTo>
                  <a:cubicBezTo>
                    <a:pt x="83" y="172"/>
                    <a:pt x="83" y="171"/>
                    <a:pt x="83" y="171"/>
                  </a:cubicBezTo>
                  <a:cubicBezTo>
                    <a:pt x="83" y="169"/>
                    <a:pt x="82" y="169"/>
                    <a:pt x="82" y="168"/>
                  </a:cubicBezTo>
                  <a:cubicBezTo>
                    <a:pt x="81" y="167"/>
                    <a:pt x="82" y="167"/>
                    <a:pt x="81" y="166"/>
                  </a:cubicBezTo>
                  <a:cubicBezTo>
                    <a:pt x="80" y="166"/>
                    <a:pt x="80" y="166"/>
                    <a:pt x="80" y="165"/>
                  </a:cubicBezTo>
                  <a:cubicBezTo>
                    <a:pt x="80" y="165"/>
                    <a:pt x="80" y="164"/>
                    <a:pt x="79" y="164"/>
                  </a:cubicBezTo>
                  <a:cubicBezTo>
                    <a:pt x="79" y="165"/>
                    <a:pt x="80" y="166"/>
                    <a:pt x="80" y="166"/>
                  </a:cubicBezTo>
                  <a:cubicBezTo>
                    <a:pt x="80" y="166"/>
                    <a:pt x="79" y="164"/>
                    <a:pt x="79" y="164"/>
                  </a:cubicBezTo>
                  <a:cubicBezTo>
                    <a:pt x="79" y="163"/>
                    <a:pt x="79" y="162"/>
                    <a:pt x="79" y="161"/>
                  </a:cubicBezTo>
                  <a:cubicBezTo>
                    <a:pt x="78" y="160"/>
                    <a:pt x="76" y="159"/>
                    <a:pt x="75" y="158"/>
                  </a:cubicBezTo>
                  <a:cubicBezTo>
                    <a:pt x="75" y="158"/>
                    <a:pt x="75" y="158"/>
                    <a:pt x="75" y="158"/>
                  </a:cubicBezTo>
                  <a:cubicBezTo>
                    <a:pt x="74" y="157"/>
                    <a:pt x="74" y="157"/>
                    <a:pt x="74" y="157"/>
                  </a:cubicBezTo>
                  <a:cubicBezTo>
                    <a:pt x="73" y="157"/>
                    <a:pt x="73" y="156"/>
                    <a:pt x="72" y="155"/>
                  </a:cubicBezTo>
                  <a:cubicBezTo>
                    <a:pt x="72" y="155"/>
                    <a:pt x="72" y="154"/>
                    <a:pt x="71" y="154"/>
                  </a:cubicBezTo>
                  <a:cubicBezTo>
                    <a:pt x="71" y="154"/>
                    <a:pt x="71" y="153"/>
                    <a:pt x="71" y="153"/>
                  </a:cubicBezTo>
                  <a:cubicBezTo>
                    <a:pt x="71" y="153"/>
                    <a:pt x="71" y="153"/>
                    <a:pt x="71" y="152"/>
                  </a:cubicBezTo>
                  <a:cubicBezTo>
                    <a:pt x="70" y="152"/>
                    <a:pt x="70" y="151"/>
                    <a:pt x="70" y="150"/>
                  </a:cubicBezTo>
                  <a:cubicBezTo>
                    <a:pt x="69" y="149"/>
                    <a:pt x="69" y="149"/>
                    <a:pt x="68" y="149"/>
                  </a:cubicBezTo>
                  <a:cubicBezTo>
                    <a:pt x="68" y="148"/>
                    <a:pt x="68" y="147"/>
                    <a:pt x="68" y="147"/>
                  </a:cubicBezTo>
                  <a:cubicBezTo>
                    <a:pt x="68" y="146"/>
                    <a:pt x="67" y="146"/>
                    <a:pt x="67" y="144"/>
                  </a:cubicBezTo>
                  <a:cubicBezTo>
                    <a:pt x="67" y="143"/>
                    <a:pt x="67" y="144"/>
                    <a:pt x="66" y="143"/>
                  </a:cubicBezTo>
                  <a:cubicBezTo>
                    <a:pt x="66" y="143"/>
                    <a:pt x="66" y="142"/>
                    <a:pt x="65" y="141"/>
                  </a:cubicBezTo>
                  <a:cubicBezTo>
                    <a:pt x="65" y="141"/>
                    <a:pt x="65" y="140"/>
                    <a:pt x="65" y="139"/>
                  </a:cubicBezTo>
                  <a:cubicBezTo>
                    <a:pt x="65" y="139"/>
                    <a:pt x="63" y="138"/>
                    <a:pt x="63" y="138"/>
                  </a:cubicBezTo>
                  <a:cubicBezTo>
                    <a:pt x="63" y="138"/>
                    <a:pt x="63" y="138"/>
                    <a:pt x="63" y="138"/>
                  </a:cubicBezTo>
                  <a:cubicBezTo>
                    <a:pt x="63" y="137"/>
                    <a:pt x="63" y="136"/>
                    <a:pt x="63" y="136"/>
                  </a:cubicBezTo>
                  <a:cubicBezTo>
                    <a:pt x="63" y="136"/>
                    <a:pt x="62" y="135"/>
                    <a:pt x="62" y="136"/>
                  </a:cubicBezTo>
                  <a:cubicBezTo>
                    <a:pt x="62" y="136"/>
                    <a:pt x="61" y="135"/>
                    <a:pt x="61" y="134"/>
                  </a:cubicBezTo>
                  <a:cubicBezTo>
                    <a:pt x="61" y="134"/>
                    <a:pt x="59" y="133"/>
                    <a:pt x="59" y="133"/>
                  </a:cubicBezTo>
                  <a:cubicBezTo>
                    <a:pt x="58" y="132"/>
                    <a:pt x="58" y="132"/>
                    <a:pt x="58" y="132"/>
                  </a:cubicBezTo>
                  <a:cubicBezTo>
                    <a:pt x="58" y="131"/>
                    <a:pt x="57" y="131"/>
                    <a:pt x="57" y="131"/>
                  </a:cubicBezTo>
                  <a:cubicBezTo>
                    <a:pt x="56" y="130"/>
                    <a:pt x="55" y="130"/>
                    <a:pt x="54" y="130"/>
                  </a:cubicBezTo>
                  <a:cubicBezTo>
                    <a:pt x="55" y="130"/>
                    <a:pt x="55" y="130"/>
                    <a:pt x="55" y="131"/>
                  </a:cubicBezTo>
                  <a:cubicBezTo>
                    <a:pt x="54" y="130"/>
                    <a:pt x="52" y="129"/>
                    <a:pt x="52" y="128"/>
                  </a:cubicBezTo>
                  <a:cubicBezTo>
                    <a:pt x="51" y="127"/>
                    <a:pt x="51" y="127"/>
                    <a:pt x="51" y="127"/>
                  </a:cubicBezTo>
                  <a:cubicBezTo>
                    <a:pt x="51" y="126"/>
                    <a:pt x="51" y="125"/>
                    <a:pt x="50" y="125"/>
                  </a:cubicBezTo>
                  <a:cubicBezTo>
                    <a:pt x="50" y="126"/>
                    <a:pt x="50" y="125"/>
                    <a:pt x="50" y="125"/>
                  </a:cubicBezTo>
                  <a:cubicBezTo>
                    <a:pt x="50" y="125"/>
                    <a:pt x="50" y="124"/>
                    <a:pt x="49" y="124"/>
                  </a:cubicBezTo>
                  <a:cubicBezTo>
                    <a:pt x="49" y="124"/>
                    <a:pt x="48" y="124"/>
                    <a:pt x="49" y="124"/>
                  </a:cubicBezTo>
                  <a:cubicBezTo>
                    <a:pt x="49" y="123"/>
                    <a:pt x="49" y="123"/>
                    <a:pt x="48" y="123"/>
                  </a:cubicBezTo>
                  <a:cubicBezTo>
                    <a:pt x="48" y="123"/>
                    <a:pt x="48" y="123"/>
                    <a:pt x="48" y="122"/>
                  </a:cubicBezTo>
                  <a:cubicBezTo>
                    <a:pt x="48" y="122"/>
                    <a:pt x="47" y="122"/>
                    <a:pt x="47" y="121"/>
                  </a:cubicBezTo>
                  <a:cubicBezTo>
                    <a:pt x="47" y="121"/>
                    <a:pt x="47" y="120"/>
                    <a:pt x="47" y="120"/>
                  </a:cubicBezTo>
                  <a:cubicBezTo>
                    <a:pt x="46" y="119"/>
                    <a:pt x="46" y="119"/>
                    <a:pt x="47" y="118"/>
                  </a:cubicBezTo>
                  <a:cubicBezTo>
                    <a:pt x="47" y="118"/>
                    <a:pt x="47" y="117"/>
                    <a:pt x="47" y="117"/>
                  </a:cubicBezTo>
                  <a:cubicBezTo>
                    <a:pt x="47" y="117"/>
                    <a:pt x="47" y="117"/>
                    <a:pt x="46" y="117"/>
                  </a:cubicBezTo>
                  <a:cubicBezTo>
                    <a:pt x="46" y="117"/>
                    <a:pt x="46" y="114"/>
                    <a:pt x="46" y="114"/>
                  </a:cubicBezTo>
                  <a:cubicBezTo>
                    <a:pt x="46" y="115"/>
                    <a:pt x="45" y="113"/>
                    <a:pt x="45" y="112"/>
                  </a:cubicBezTo>
                  <a:cubicBezTo>
                    <a:pt x="45" y="112"/>
                    <a:pt x="45" y="113"/>
                    <a:pt x="45" y="113"/>
                  </a:cubicBezTo>
                  <a:cubicBezTo>
                    <a:pt x="45" y="113"/>
                    <a:pt x="45" y="112"/>
                    <a:pt x="45" y="111"/>
                  </a:cubicBezTo>
                  <a:cubicBezTo>
                    <a:pt x="45" y="111"/>
                    <a:pt x="45" y="110"/>
                    <a:pt x="45" y="110"/>
                  </a:cubicBezTo>
                  <a:cubicBezTo>
                    <a:pt x="45" y="110"/>
                    <a:pt x="45" y="110"/>
                    <a:pt x="45" y="110"/>
                  </a:cubicBezTo>
                  <a:cubicBezTo>
                    <a:pt x="45" y="109"/>
                    <a:pt x="45" y="109"/>
                    <a:pt x="46" y="108"/>
                  </a:cubicBezTo>
                  <a:cubicBezTo>
                    <a:pt x="46" y="108"/>
                    <a:pt x="46" y="107"/>
                    <a:pt x="46" y="107"/>
                  </a:cubicBezTo>
                  <a:cubicBezTo>
                    <a:pt x="46" y="107"/>
                    <a:pt x="46" y="107"/>
                    <a:pt x="46" y="107"/>
                  </a:cubicBezTo>
                  <a:cubicBezTo>
                    <a:pt x="45" y="107"/>
                    <a:pt x="46" y="106"/>
                    <a:pt x="45" y="106"/>
                  </a:cubicBezTo>
                  <a:cubicBezTo>
                    <a:pt x="45" y="105"/>
                    <a:pt x="45" y="105"/>
                    <a:pt x="45" y="104"/>
                  </a:cubicBezTo>
                  <a:cubicBezTo>
                    <a:pt x="45" y="104"/>
                    <a:pt x="44" y="104"/>
                    <a:pt x="45" y="103"/>
                  </a:cubicBezTo>
                  <a:cubicBezTo>
                    <a:pt x="45" y="103"/>
                    <a:pt x="44" y="102"/>
                    <a:pt x="44" y="102"/>
                  </a:cubicBezTo>
                  <a:cubicBezTo>
                    <a:pt x="44" y="103"/>
                    <a:pt x="44" y="103"/>
                    <a:pt x="44" y="103"/>
                  </a:cubicBezTo>
                  <a:cubicBezTo>
                    <a:pt x="44" y="103"/>
                    <a:pt x="43" y="102"/>
                    <a:pt x="43" y="101"/>
                  </a:cubicBezTo>
                  <a:cubicBezTo>
                    <a:pt x="44" y="101"/>
                    <a:pt x="44" y="102"/>
                    <a:pt x="44" y="102"/>
                  </a:cubicBezTo>
                  <a:cubicBezTo>
                    <a:pt x="44" y="103"/>
                    <a:pt x="44" y="102"/>
                    <a:pt x="44" y="102"/>
                  </a:cubicBezTo>
                  <a:cubicBezTo>
                    <a:pt x="44" y="101"/>
                    <a:pt x="43" y="101"/>
                    <a:pt x="43" y="101"/>
                  </a:cubicBezTo>
                  <a:cubicBezTo>
                    <a:pt x="42" y="101"/>
                    <a:pt x="43" y="100"/>
                    <a:pt x="43" y="99"/>
                  </a:cubicBezTo>
                  <a:cubicBezTo>
                    <a:pt x="43" y="98"/>
                    <a:pt x="42" y="98"/>
                    <a:pt x="41" y="97"/>
                  </a:cubicBezTo>
                  <a:cubicBezTo>
                    <a:pt x="41" y="97"/>
                    <a:pt x="41" y="94"/>
                    <a:pt x="40" y="94"/>
                  </a:cubicBezTo>
                  <a:cubicBezTo>
                    <a:pt x="40" y="94"/>
                    <a:pt x="40" y="95"/>
                    <a:pt x="40" y="95"/>
                  </a:cubicBezTo>
                  <a:cubicBezTo>
                    <a:pt x="40" y="95"/>
                    <a:pt x="39" y="92"/>
                    <a:pt x="39" y="92"/>
                  </a:cubicBezTo>
                  <a:cubicBezTo>
                    <a:pt x="38" y="91"/>
                    <a:pt x="38" y="91"/>
                    <a:pt x="37" y="91"/>
                  </a:cubicBezTo>
                  <a:cubicBezTo>
                    <a:pt x="37" y="90"/>
                    <a:pt x="36" y="90"/>
                    <a:pt x="36" y="89"/>
                  </a:cubicBezTo>
                  <a:cubicBezTo>
                    <a:pt x="35" y="89"/>
                    <a:pt x="34" y="88"/>
                    <a:pt x="34" y="88"/>
                  </a:cubicBezTo>
                  <a:cubicBezTo>
                    <a:pt x="34" y="88"/>
                    <a:pt x="34" y="88"/>
                    <a:pt x="34" y="88"/>
                  </a:cubicBezTo>
                  <a:cubicBezTo>
                    <a:pt x="34" y="88"/>
                    <a:pt x="34" y="87"/>
                    <a:pt x="34" y="87"/>
                  </a:cubicBezTo>
                  <a:cubicBezTo>
                    <a:pt x="33" y="87"/>
                    <a:pt x="34" y="88"/>
                    <a:pt x="33" y="88"/>
                  </a:cubicBezTo>
                  <a:cubicBezTo>
                    <a:pt x="33" y="88"/>
                    <a:pt x="32" y="87"/>
                    <a:pt x="32" y="87"/>
                  </a:cubicBezTo>
                  <a:cubicBezTo>
                    <a:pt x="32" y="86"/>
                    <a:pt x="31" y="86"/>
                    <a:pt x="31" y="87"/>
                  </a:cubicBezTo>
                  <a:cubicBezTo>
                    <a:pt x="31" y="87"/>
                    <a:pt x="29" y="86"/>
                    <a:pt x="29" y="86"/>
                  </a:cubicBezTo>
                  <a:cubicBezTo>
                    <a:pt x="29" y="85"/>
                    <a:pt x="29" y="85"/>
                    <a:pt x="29" y="85"/>
                  </a:cubicBezTo>
                  <a:cubicBezTo>
                    <a:pt x="29" y="84"/>
                    <a:pt x="28" y="84"/>
                    <a:pt x="28" y="83"/>
                  </a:cubicBezTo>
                  <a:cubicBezTo>
                    <a:pt x="28" y="82"/>
                    <a:pt x="27" y="81"/>
                    <a:pt x="26" y="81"/>
                  </a:cubicBezTo>
                  <a:cubicBezTo>
                    <a:pt x="26" y="80"/>
                    <a:pt x="26" y="80"/>
                    <a:pt x="27" y="80"/>
                  </a:cubicBezTo>
                  <a:cubicBezTo>
                    <a:pt x="27" y="80"/>
                    <a:pt x="27" y="80"/>
                    <a:pt x="27" y="79"/>
                  </a:cubicBezTo>
                  <a:cubicBezTo>
                    <a:pt x="27" y="78"/>
                    <a:pt x="27" y="77"/>
                    <a:pt x="26" y="76"/>
                  </a:cubicBezTo>
                  <a:cubicBezTo>
                    <a:pt x="26" y="76"/>
                    <a:pt x="26" y="76"/>
                    <a:pt x="25" y="75"/>
                  </a:cubicBezTo>
                  <a:cubicBezTo>
                    <a:pt x="25" y="75"/>
                    <a:pt x="25" y="74"/>
                    <a:pt x="25" y="73"/>
                  </a:cubicBezTo>
                  <a:cubicBezTo>
                    <a:pt x="24" y="73"/>
                    <a:pt x="24" y="72"/>
                    <a:pt x="24" y="72"/>
                  </a:cubicBezTo>
                  <a:cubicBezTo>
                    <a:pt x="23" y="72"/>
                    <a:pt x="22" y="70"/>
                    <a:pt x="22" y="70"/>
                  </a:cubicBezTo>
                  <a:cubicBezTo>
                    <a:pt x="22" y="70"/>
                    <a:pt x="22" y="71"/>
                    <a:pt x="22" y="71"/>
                  </a:cubicBezTo>
                  <a:cubicBezTo>
                    <a:pt x="22" y="71"/>
                    <a:pt x="21" y="70"/>
                    <a:pt x="21" y="70"/>
                  </a:cubicBezTo>
                  <a:cubicBezTo>
                    <a:pt x="21" y="69"/>
                    <a:pt x="21" y="69"/>
                    <a:pt x="21" y="68"/>
                  </a:cubicBezTo>
                  <a:cubicBezTo>
                    <a:pt x="22" y="67"/>
                    <a:pt x="20" y="67"/>
                    <a:pt x="19" y="66"/>
                  </a:cubicBezTo>
                  <a:cubicBezTo>
                    <a:pt x="18" y="65"/>
                    <a:pt x="18" y="63"/>
                    <a:pt x="17" y="62"/>
                  </a:cubicBezTo>
                  <a:cubicBezTo>
                    <a:pt x="16" y="61"/>
                    <a:pt x="16" y="60"/>
                    <a:pt x="15" y="60"/>
                  </a:cubicBezTo>
                  <a:cubicBezTo>
                    <a:pt x="15" y="59"/>
                    <a:pt x="15" y="58"/>
                    <a:pt x="14" y="58"/>
                  </a:cubicBezTo>
                  <a:cubicBezTo>
                    <a:pt x="14" y="57"/>
                    <a:pt x="13" y="57"/>
                    <a:pt x="13" y="56"/>
                  </a:cubicBezTo>
                  <a:cubicBezTo>
                    <a:pt x="12" y="55"/>
                    <a:pt x="12" y="55"/>
                    <a:pt x="12" y="54"/>
                  </a:cubicBezTo>
                  <a:cubicBezTo>
                    <a:pt x="11" y="53"/>
                    <a:pt x="9" y="52"/>
                    <a:pt x="9" y="51"/>
                  </a:cubicBezTo>
                  <a:cubicBezTo>
                    <a:pt x="9" y="50"/>
                    <a:pt x="9" y="50"/>
                    <a:pt x="9" y="50"/>
                  </a:cubicBezTo>
                  <a:cubicBezTo>
                    <a:pt x="8" y="49"/>
                    <a:pt x="8" y="49"/>
                    <a:pt x="8" y="49"/>
                  </a:cubicBezTo>
                  <a:cubicBezTo>
                    <a:pt x="8" y="48"/>
                    <a:pt x="7" y="47"/>
                    <a:pt x="7" y="47"/>
                  </a:cubicBezTo>
                  <a:cubicBezTo>
                    <a:pt x="6" y="46"/>
                    <a:pt x="6" y="46"/>
                    <a:pt x="6" y="46"/>
                  </a:cubicBezTo>
                  <a:cubicBezTo>
                    <a:pt x="5" y="45"/>
                    <a:pt x="6" y="45"/>
                    <a:pt x="6" y="45"/>
                  </a:cubicBezTo>
                  <a:cubicBezTo>
                    <a:pt x="6" y="45"/>
                    <a:pt x="5" y="45"/>
                    <a:pt x="5" y="45"/>
                  </a:cubicBezTo>
                  <a:cubicBezTo>
                    <a:pt x="5" y="45"/>
                    <a:pt x="4" y="44"/>
                    <a:pt x="4" y="44"/>
                  </a:cubicBezTo>
                  <a:cubicBezTo>
                    <a:pt x="4" y="44"/>
                    <a:pt x="3" y="44"/>
                    <a:pt x="3" y="44"/>
                  </a:cubicBezTo>
                  <a:cubicBezTo>
                    <a:pt x="3" y="45"/>
                    <a:pt x="3" y="45"/>
                    <a:pt x="3" y="45"/>
                  </a:cubicBezTo>
                  <a:cubicBezTo>
                    <a:pt x="3" y="45"/>
                    <a:pt x="2" y="45"/>
                    <a:pt x="2" y="44"/>
                  </a:cubicBezTo>
                  <a:cubicBezTo>
                    <a:pt x="2" y="44"/>
                    <a:pt x="2" y="45"/>
                    <a:pt x="2" y="45"/>
                  </a:cubicBezTo>
                  <a:cubicBezTo>
                    <a:pt x="2" y="45"/>
                    <a:pt x="2" y="44"/>
                    <a:pt x="2" y="44"/>
                  </a:cubicBezTo>
                  <a:cubicBezTo>
                    <a:pt x="2" y="44"/>
                    <a:pt x="1" y="45"/>
                    <a:pt x="1" y="44"/>
                  </a:cubicBezTo>
                  <a:cubicBezTo>
                    <a:pt x="1" y="44"/>
                    <a:pt x="0" y="45"/>
                    <a:pt x="0" y="45"/>
                  </a:cubicBezTo>
                  <a:cubicBezTo>
                    <a:pt x="0" y="45"/>
                    <a:pt x="0" y="44"/>
                    <a:pt x="0" y="45"/>
                  </a:cubicBezTo>
                  <a:cubicBezTo>
                    <a:pt x="0" y="44"/>
                    <a:pt x="0" y="44"/>
                    <a:pt x="0" y="44"/>
                  </a:cubicBezTo>
                  <a:cubicBezTo>
                    <a:pt x="1" y="44"/>
                    <a:pt x="1" y="42"/>
                    <a:pt x="1" y="42"/>
                  </a:cubicBezTo>
                  <a:cubicBezTo>
                    <a:pt x="1" y="41"/>
                    <a:pt x="2" y="40"/>
                    <a:pt x="1" y="39"/>
                  </a:cubicBezTo>
                  <a:cubicBezTo>
                    <a:pt x="1" y="38"/>
                    <a:pt x="2" y="36"/>
                    <a:pt x="2" y="35"/>
                  </a:cubicBezTo>
                  <a:cubicBezTo>
                    <a:pt x="2" y="35"/>
                    <a:pt x="2" y="34"/>
                    <a:pt x="2" y="34"/>
                  </a:cubicBezTo>
                  <a:cubicBezTo>
                    <a:pt x="2" y="33"/>
                    <a:pt x="2" y="33"/>
                    <a:pt x="2" y="32"/>
                  </a:cubicBezTo>
                  <a:cubicBezTo>
                    <a:pt x="2" y="32"/>
                    <a:pt x="3" y="31"/>
                    <a:pt x="2" y="31"/>
                  </a:cubicBezTo>
                  <a:cubicBezTo>
                    <a:pt x="2" y="30"/>
                    <a:pt x="4" y="31"/>
                    <a:pt x="4" y="31"/>
                  </a:cubicBezTo>
                  <a:cubicBezTo>
                    <a:pt x="6" y="31"/>
                    <a:pt x="7" y="31"/>
                    <a:pt x="8" y="32"/>
                  </a:cubicBezTo>
                  <a:cubicBezTo>
                    <a:pt x="9" y="32"/>
                    <a:pt x="11" y="32"/>
                    <a:pt x="12" y="32"/>
                  </a:cubicBezTo>
                  <a:cubicBezTo>
                    <a:pt x="13" y="33"/>
                    <a:pt x="14" y="32"/>
                    <a:pt x="14" y="31"/>
                  </a:cubicBezTo>
                  <a:cubicBezTo>
                    <a:pt x="15" y="30"/>
                    <a:pt x="16" y="30"/>
                    <a:pt x="17" y="29"/>
                  </a:cubicBezTo>
                  <a:cubicBezTo>
                    <a:pt x="18" y="28"/>
                    <a:pt x="18" y="27"/>
                    <a:pt x="19" y="26"/>
                  </a:cubicBezTo>
                  <a:cubicBezTo>
                    <a:pt x="19" y="25"/>
                    <a:pt x="20" y="25"/>
                    <a:pt x="21" y="24"/>
                  </a:cubicBezTo>
                  <a:cubicBezTo>
                    <a:pt x="22" y="24"/>
                    <a:pt x="24" y="24"/>
                    <a:pt x="25" y="24"/>
                  </a:cubicBezTo>
                  <a:cubicBezTo>
                    <a:pt x="26" y="24"/>
                    <a:pt x="26" y="23"/>
                    <a:pt x="26" y="22"/>
                  </a:cubicBezTo>
                  <a:cubicBezTo>
                    <a:pt x="27" y="21"/>
                    <a:pt x="27" y="20"/>
                    <a:pt x="27" y="20"/>
                  </a:cubicBezTo>
                  <a:cubicBezTo>
                    <a:pt x="28" y="19"/>
                    <a:pt x="29" y="19"/>
                    <a:pt x="30" y="18"/>
                  </a:cubicBezTo>
                  <a:cubicBezTo>
                    <a:pt x="28" y="16"/>
                    <a:pt x="27" y="14"/>
                    <a:pt x="25" y="12"/>
                  </a:cubicBezTo>
                  <a:cubicBezTo>
                    <a:pt x="23" y="11"/>
                    <a:pt x="21" y="9"/>
                    <a:pt x="20" y="7"/>
                  </a:cubicBezTo>
                  <a:cubicBezTo>
                    <a:pt x="23" y="6"/>
                    <a:pt x="27" y="5"/>
                    <a:pt x="30" y="4"/>
                  </a:cubicBezTo>
                  <a:cubicBezTo>
                    <a:pt x="33" y="3"/>
                    <a:pt x="37" y="2"/>
                    <a:pt x="39" y="0"/>
                  </a:cubicBezTo>
                  <a:cubicBezTo>
                    <a:pt x="41" y="0"/>
                    <a:pt x="43" y="1"/>
                    <a:pt x="45" y="1"/>
                  </a:cubicBezTo>
                  <a:cubicBezTo>
                    <a:pt x="47" y="1"/>
                    <a:pt x="49" y="2"/>
                    <a:pt x="51" y="2"/>
                  </a:cubicBezTo>
                  <a:cubicBezTo>
                    <a:pt x="53" y="3"/>
                    <a:pt x="54" y="4"/>
                    <a:pt x="56" y="5"/>
                  </a:cubicBezTo>
                  <a:cubicBezTo>
                    <a:pt x="57" y="6"/>
                    <a:pt x="59" y="7"/>
                    <a:pt x="61" y="8"/>
                  </a:cubicBezTo>
                  <a:cubicBezTo>
                    <a:pt x="62" y="9"/>
                    <a:pt x="64" y="10"/>
                    <a:pt x="66" y="11"/>
                  </a:cubicBezTo>
                  <a:cubicBezTo>
                    <a:pt x="67" y="12"/>
                    <a:pt x="69" y="13"/>
                    <a:pt x="70" y="14"/>
                  </a:cubicBezTo>
                  <a:cubicBezTo>
                    <a:pt x="71" y="15"/>
                    <a:pt x="73" y="16"/>
                    <a:pt x="74" y="17"/>
                  </a:cubicBezTo>
                  <a:cubicBezTo>
                    <a:pt x="76" y="18"/>
                    <a:pt x="77" y="20"/>
                    <a:pt x="79" y="21"/>
                  </a:cubicBezTo>
                  <a:cubicBezTo>
                    <a:pt x="81" y="22"/>
                    <a:pt x="82" y="23"/>
                    <a:pt x="84" y="25"/>
                  </a:cubicBezTo>
                  <a:cubicBezTo>
                    <a:pt x="86" y="26"/>
                    <a:pt x="87" y="27"/>
                    <a:pt x="89" y="29"/>
                  </a:cubicBezTo>
                  <a:cubicBezTo>
                    <a:pt x="91" y="30"/>
                    <a:pt x="92" y="31"/>
                    <a:pt x="93" y="32"/>
                  </a:cubicBezTo>
                  <a:cubicBezTo>
                    <a:pt x="94" y="32"/>
                    <a:pt x="95" y="32"/>
                    <a:pt x="96" y="32"/>
                  </a:cubicBezTo>
                  <a:cubicBezTo>
                    <a:pt x="97" y="33"/>
                    <a:pt x="98" y="33"/>
                    <a:pt x="99" y="33"/>
                  </a:cubicBezTo>
                  <a:cubicBezTo>
                    <a:pt x="101" y="33"/>
                    <a:pt x="103" y="33"/>
                    <a:pt x="105" y="33"/>
                  </a:cubicBezTo>
                  <a:cubicBezTo>
                    <a:pt x="107" y="34"/>
                    <a:pt x="109" y="34"/>
                    <a:pt x="110" y="34"/>
                  </a:cubicBezTo>
                  <a:cubicBezTo>
                    <a:pt x="112" y="33"/>
                    <a:pt x="114" y="34"/>
                    <a:pt x="115" y="34"/>
                  </a:cubicBezTo>
                  <a:cubicBezTo>
                    <a:pt x="116" y="34"/>
                    <a:pt x="119" y="34"/>
                    <a:pt x="120" y="35"/>
                  </a:cubicBezTo>
                  <a:cubicBezTo>
                    <a:pt x="120" y="35"/>
                    <a:pt x="121" y="36"/>
                    <a:pt x="121" y="37"/>
                  </a:cubicBezTo>
                  <a:cubicBezTo>
                    <a:pt x="121" y="38"/>
                    <a:pt x="121" y="38"/>
                    <a:pt x="122" y="39"/>
                  </a:cubicBezTo>
                  <a:cubicBezTo>
                    <a:pt x="122" y="40"/>
                    <a:pt x="124" y="40"/>
                    <a:pt x="125" y="40"/>
                  </a:cubicBezTo>
                  <a:cubicBezTo>
                    <a:pt x="126" y="40"/>
                    <a:pt x="128" y="39"/>
                    <a:pt x="129" y="40"/>
                  </a:cubicBezTo>
                  <a:cubicBezTo>
                    <a:pt x="130" y="40"/>
                    <a:pt x="130" y="40"/>
                    <a:pt x="130" y="41"/>
                  </a:cubicBezTo>
                  <a:cubicBezTo>
                    <a:pt x="130" y="41"/>
                    <a:pt x="130" y="41"/>
                    <a:pt x="130" y="41"/>
                  </a:cubicBezTo>
                  <a:cubicBezTo>
                    <a:pt x="130" y="41"/>
                    <a:pt x="130" y="41"/>
                    <a:pt x="130" y="41"/>
                  </a:cubicBezTo>
                  <a:cubicBezTo>
                    <a:pt x="130" y="42"/>
                    <a:pt x="130" y="42"/>
                    <a:pt x="131" y="43"/>
                  </a:cubicBezTo>
                  <a:cubicBezTo>
                    <a:pt x="131" y="43"/>
                    <a:pt x="131" y="43"/>
                    <a:pt x="131" y="44"/>
                  </a:cubicBezTo>
                  <a:cubicBezTo>
                    <a:pt x="131" y="44"/>
                    <a:pt x="132" y="45"/>
                    <a:pt x="132" y="45"/>
                  </a:cubicBezTo>
                  <a:cubicBezTo>
                    <a:pt x="133" y="45"/>
                    <a:pt x="133" y="45"/>
                    <a:pt x="133" y="46"/>
                  </a:cubicBezTo>
                  <a:cubicBezTo>
                    <a:pt x="133" y="46"/>
                    <a:pt x="133" y="46"/>
                    <a:pt x="133" y="46"/>
                  </a:cubicBezTo>
                  <a:cubicBezTo>
                    <a:pt x="133" y="46"/>
                    <a:pt x="133" y="46"/>
                    <a:pt x="133" y="47"/>
                  </a:cubicBezTo>
                  <a:cubicBezTo>
                    <a:pt x="134" y="47"/>
                    <a:pt x="135" y="48"/>
                    <a:pt x="134" y="49"/>
                  </a:cubicBezTo>
                  <a:cubicBezTo>
                    <a:pt x="134" y="48"/>
                    <a:pt x="134" y="48"/>
                    <a:pt x="134" y="48"/>
                  </a:cubicBezTo>
                  <a:cubicBezTo>
                    <a:pt x="134" y="47"/>
                    <a:pt x="134" y="48"/>
                    <a:pt x="134" y="48"/>
                  </a:cubicBezTo>
                  <a:cubicBezTo>
                    <a:pt x="134" y="48"/>
                    <a:pt x="133" y="48"/>
                    <a:pt x="134" y="48"/>
                  </a:cubicBezTo>
                  <a:cubicBezTo>
                    <a:pt x="133" y="48"/>
                    <a:pt x="133" y="48"/>
                    <a:pt x="133" y="49"/>
                  </a:cubicBezTo>
                  <a:cubicBezTo>
                    <a:pt x="133" y="49"/>
                    <a:pt x="134" y="49"/>
                    <a:pt x="134" y="48"/>
                  </a:cubicBezTo>
                  <a:cubicBezTo>
                    <a:pt x="134" y="49"/>
                    <a:pt x="134" y="49"/>
                    <a:pt x="134" y="49"/>
                  </a:cubicBezTo>
                  <a:cubicBezTo>
                    <a:pt x="134" y="49"/>
                    <a:pt x="134" y="49"/>
                    <a:pt x="134" y="49"/>
                  </a:cubicBezTo>
                  <a:cubicBezTo>
                    <a:pt x="134" y="49"/>
                    <a:pt x="134" y="50"/>
                    <a:pt x="134" y="50"/>
                  </a:cubicBezTo>
                  <a:cubicBezTo>
                    <a:pt x="134" y="50"/>
                    <a:pt x="134" y="50"/>
                    <a:pt x="135" y="50"/>
                  </a:cubicBezTo>
                  <a:cubicBezTo>
                    <a:pt x="134" y="51"/>
                    <a:pt x="135" y="50"/>
                    <a:pt x="135" y="50"/>
                  </a:cubicBezTo>
                  <a:cubicBezTo>
                    <a:pt x="135" y="50"/>
                    <a:pt x="136" y="50"/>
                    <a:pt x="136" y="50"/>
                  </a:cubicBezTo>
                  <a:cubicBezTo>
                    <a:pt x="136" y="51"/>
                    <a:pt x="137" y="51"/>
                    <a:pt x="137" y="51"/>
                  </a:cubicBezTo>
                  <a:cubicBezTo>
                    <a:pt x="138" y="50"/>
                    <a:pt x="138" y="51"/>
                    <a:pt x="138" y="51"/>
                  </a:cubicBezTo>
                  <a:cubicBezTo>
                    <a:pt x="138" y="51"/>
                    <a:pt x="138" y="52"/>
                    <a:pt x="138" y="52"/>
                  </a:cubicBezTo>
                  <a:cubicBezTo>
                    <a:pt x="138" y="51"/>
                    <a:pt x="138" y="52"/>
                    <a:pt x="138" y="52"/>
                  </a:cubicBezTo>
                  <a:cubicBezTo>
                    <a:pt x="138" y="52"/>
                    <a:pt x="137" y="51"/>
                    <a:pt x="137" y="52"/>
                  </a:cubicBezTo>
                  <a:cubicBezTo>
                    <a:pt x="137" y="52"/>
                    <a:pt x="137" y="52"/>
                    <a:pt x="137" y="52"/>
                  </a:cubicBezTo>
                  <a:cubicBezTo>
                    <a:pt x="138" y="52"/>
                    <a:pt x="138" y="52"/>
                    <a:pt x="138" y="52"/>
                  </a:cubicBezTo>
                  <a:cubicBezTo>
                    <a:pt x="138" y="52"/>
                    <a:pt x="138" y="53"/>
                    <a:pt x="138" y="53"/>
                  </a:cubicBezTo>
                  <a:cubicBezTo>
                    <a:pt x="139" y="52"/>
                    <a:pt x="139" y="54"/>
                    <a:pt x="139" y="54"/>
                  </a:cubicBezTo>
                  <a:cubicBezTo>
                    <a:pt x="139" y="55"/>
                    <a:pt x="139" y="54"/>
                    <a:pt x="139" y="54"/>
                  </a:cubicBezTo>
                  <a:cubicBezTo>
                    <a:pt x="140" y="54"/>
                    <a:pt x="140" y="55"/>
                    <a:pt x="139" y="55"/>
                  </a:cubicBezTo>
                  <a:cubicBezTo>
                    <a:pt x="140" y="55"/>
                    <a:pt x="140" y="55"/>
                    <a:pt x="140" y="55"/>
                  </a:cubicBezTo>
                  <a:cubicBezTo>
                    <a:pt x="140" y="55"/>
                    <a:pt x="141" y="55"/>
                    <a:pt x="141" y="55"/>
                  </a:cubicBezTo>
                  <a:cubicBezTo>
                    <a:pt x="140" y="54"/>
                    <a:pt x="141" y="55"/>
                    <a:pt x="141" y="54"/>
                  </a:cubicBezTo>
                  <a:cubicBezTo>
                    <a:pt x="141" y="56"/>
                    <a:pt x="143" y="58"/>
                    <a:pt x="144" y="58"/>
                  </a:cubicBezTo>
                  <a:cubicBezTo>
                    <a:pt x="145" y="58"/>
                    <a:pt x="145" y="58"/>
                    <a:pt x="146" y="59"/>
                  </a:cubicBezTo>
                  <a:cubicBezTo>
                    <a:pt x="146" y="59"/>
                    <a:pt x="147" y="60"/>
                    <a:pt x="147" y="60"/>
                  </a:cubicBezTo>
                  <a:cubicBezTo>
                    <a:pt x="147" y="60"/>
                    <a:pt x="147" y="60"/>
                    <a:pt x="146" y="60"/>
                  </a:cubicBezTo>
                  <a:cubicBezTo>
                    <a:pt x="146" y="60"/>
                    <a:pt x="146" y="59"/>
                    <a:pt x="146" y="59"/>
                  </a:cubicBezTo>
                  <a:cubicBezTo>
                    <a:pt x="145" y="59"/>
                    <a:pt x="146" y="62"/>
                    <a:pt x="146" y="62"/>
                  </a:cubicBezTo>
                  <a:cubicBezTo>
                    <a:pt x="147" y="63"/>
                    <a:pt x="148" y="63"/>
                    <a:pt x="148" y="63"/>
                  </a:cubicBezTo>
                  <a:cubicBezTo>
                    <a:pt x="149" y="65"/>
                    <a:pt x="148" y="66"/>
                    <a:pt x="148" y="67"/>
                  </a:cubicBezTo>
                  <a:cubicBezTo>
                    <a:pt x="148" y="67"/>
                    <a:pt x="147" y="65"/>
                    <a:pt x="146" y="65"/>
                  </a:cubicBezTo>
                  <a:cubicBezTo>
                    <a:pt x="146" y="66"/>
                    <a:pt x="146" y="68"/>
                    <a:pt x="147" y="68"/>
                  </a:cubicBezTo>
                  <a:cubicBezTo>
                    <a:pt x="147" y="67"/>
                    <a:pt x="147" y="67"/>
                    <a:pt x="147" y="67"/>
                  </a:cubicBezTo>
                  <a:cubicBezTo>
                    <a:pt x="148" y="68"/>
                    <a:pt x="147" y="68"/>
                    <a:pt x="148" y="69"/>
                  </a:cubicBezTo>
                  <a:cubicBezTo>
                    <a:pt x="148" y="70"/>
                    <a:pt x="149" y="71"/>
                    <a:pt x="149" y="72"/>
                  </a:cubicBezTo>
                  <a:cubicBezTo>
                    <a:pt x="149" y="71"/>
                    <a:pt x="149" y="71"/>
                    <a:pt x="148" y="71"/>
                  </a:cubicBezTo>
                  <a:cubicBezTo>
                    <a:pt x="148" y="70"/>
                    <a:pt x="148" y="71"/>
                    <a:pt x="148" y="71"/>
                  </a:cubicBezTo>
                  <a:cubicBezTo>
                    <a:pt x="149" y="72"/>
                    <a:pt x="149" y="73"/>
                    <a:pt x="150" y="73"/>
                  </a:cubicBezTo>
                  <a:cubicBezTo>
                    <a:pt x="150" y="73"/>
                    <a:pt x="150" y="73"/>
                    <a:pt x="150" y="73"/>
                  </a:cubicBezTo>
                  <a:cubicBezTo>
                    <a:pt x="151" y="73"/>
                    <a:pt x="152" y="74"/>
                    <a:pt x="152" y="75"/>
                  </a:cubicBezTo>
                  <a:cubicBezTo>
                    <a:pt x="152" y="76"/>
                    <a:pt x="152" y="77"/>
                    <a:pt x="153" y="78"/>
                  </a:cubicBezTo>
                  <a:cubicBezTo>
                    <a:pt x="153" y="78"/>
                    <a:pt x="154" y="79"/>
                    <a:pt x="154" y="79"/>
                  </a:cubicBezTo>
                  <a:cubicBezTo>
                    <a:pt x="154" y="80"/>
                    <a:pt x="154" y="80"/>
                    <a:pt x="154" y="81"/>
                  </a:cubicBezTo>
                  <a:cubicBezTo>
                    <a:pt x="155" y="82"/>
                    <a:pt x="155" y="81"/>
                    <a:pt x="155" y="81"/>
                  </a:cubicBezTo>
                  <a:cubicBezTo>
                    <a:pt x="156" y="81"/>
                    <a:pt x="156" y="82"/>
                    <a:pt x="156" y="83"/>
                  </a:cubicBezTo>
                  <a:cubicBezTo>
                    <a:pt x="157" y="83"/>
                    <a:pt x="158" y="84"/>
                    <a:pt x="158" y="83"/>
                  </a:cubicBezTo>
                  <a:cubicBezTo>
                    <a:pt x="159" y="83"/>
                    <a:pt x="159" y="82"/>
                    <a:pt x="160" y="83"/>
                  </a:cubicBezTo>
                  <a:cubicBezTo>
                    <a:pt x="160" y="83"/>
                    <a:pt x="160" y="84"/>
                    <a:pt x="160" y="84"/>
                  </a:cubicBezTo>
                  <a:cubicBezTo>
                    <a:pt x="160" y="83"/>
                    <a:pt x="161" y="82"/>
                    <a:pt x="161" y="83"/>
                  </a:cubicBezTo>
                  <a:cubicBezTo>
                    <a:pt x="162" y="83"/>
                    <a:pt x="161" y="84"/>
                    <a:pt x="161" y="84"/>
                  </a:cubicBezTo>
                  <a:cubicBezTo>
                    <a:pt x="161" y="84"/>
                    <a:pt x="159" y="86"/>
                    <a:pt x="160" y="86"/>
                  </a:cubicBezTo>
                  <a:cubicBezTo>
                    <a:pt x="161" y="86"/>
                    <a:pt x="162" y="86"/>
                    <a:pt x="162" y="86"/>
                  </a:cubicBezTo>
                  <a:cubicBezTo>
                    <a:pt x="163" y="87"/>
                    <a:pt x="163" y="87"/>
                    <a:pt x="163" y="88"/>
                  </a:cubicBezTo>
                  <a:cubicBezTo>
                    <a:pt x="164" y="90"/>
                    <a:pt x="165" y="91"/>
                    <a:pt x="166" y="92"/>
                  </a:cubicBezTo>
                  <a:cubicBezTo>
                    <a:pt x="168" y="94"/>
                    <a:pt x="169" y="95"/>
                    <a:pt x="170" y="97"/>
                  </a:cubicBezTo>
                  <a:cubicBezTo>
                    <a:pt x="171" y="98"/>
                    <a:pt x="172" y="100"/>
                    <a:pt x="173" y="101"/>
                  </a:cubicBezTo>
                  <a:cubicBezTo>
                    <a:pt x="176" y="102"/>
                    <a:pt x="180" y="102"/>
                    <a:pt x="183" y="102"/>
                  </a:cubicBezTo>
                  <a:cubicBezTo>
                    <a:pt x="187" y="103"/>
                    <a:pt x="191" y="104"/>
                    <a:pt x="196" y="104"/>
                  </a:cubicBezTo>
                  <a:cubicBezTo>
                    <a:pt x="196" y="104"/>
                    <a:pt x="197" y="104"/>
                    <a:pt x="197" y="104"/>
                  </a:cubicBezTo>
                  <a:cubicBezTo>
                    <a:pt x="198" y="104"/>
                    <a:pt x="198" y="104"/>
                    <a:pt x="198" y="104"/>
                  </a:cubicBezTo>
                  <a:cubicBezTo>
                    <a:pt x="199" y="105"/>
                    <a:pt x="200" y="107"/>
                    <a:pt x="201" y="109"/>
                  </a:cubicBezTo>
                  <a:cubicBezTo>
                    <a:pt x="202" y="111"/>
                    <a:pt x="203" y="112"/>
                    <a:pt x="202" y="114"/>
                  </a:cubicBezTo>
                  <a:close/>
                  <a:moveTo>
                    <a:pt x="77" y="169"/>
                  </a:moveTo>
                  <a:cubicBezTo>
                    <a:pt x="77" y="168"/>
                    <a:pt x="76" y="170"/>
                    <a:pt x="77" y="169"/>
                  </a:cubicBezTo>
                  <a:cubicBezTo>
                    <a:pt x="77" y="170"/>
                    <a:pt x="76" y="169"/>
                    <a:pt x="75" y="169"/>
                  </a:cubicBezTo>
                  <a:cubicBezTo>
                    <a:pt x="75" y="169"/>
                    <a:pt x="74" y="168"/>
                    <a:pt x="74" y="168"/>
                  </a:cubicBezTo>
                  <a:cubicBezTo>
                    <a:pt x="74" y="168"/>
                    <a:pt x="74" y="168"/>
                    <a:pt x="74" y="169"/>
                  </a:cubicBezTo>
                  <a:cubicBezTo>
                    <a:pt x="74" y="169"/>
                    <a:pt x="74" y="169"/>
                    <a:pt x="74" y="169"/>
                  </a:cubicBezTo>
                  <a:cubicBezTo>
                    <a:pt x="75" y="169"/>
                    <a:pt x="75" y="170"/>
                    <a:pt x="76" y="170"/>
                  </a:cubicBezTo>
                  <a:cubicBezTo>
                    <a:pt x="76" y="170"/>
                    <a:pt x="77" y="170"/>
                    <a:pt x="77" y="170"/>
                  </a:cubicBezTo>
                  <a:cubicBezTo>
                    <a:pt x="77" y="170"/>
                    <a:pt x="77" y="171"/>
                    <a:pt x="77" y="171"/>
                  </a:cubicBezTo>
                  <a:cubicBezTo>
                    <a:pt x="77" y="171"/>
                    <a:pt x="78" y="171"/>
                    <a:pt x="78" y="171"/>
                  </a:cubicBezTo>
                  <a:cubicBezTo>
                    <a:pt x="78" y="171"/>
                    <a:pt x="78" y="170"/>
                    <a:pt x="78" y="170"/>
                  </a:cubicBezTo>
                  <a:cubicBezTo>
                    <a:pt x="77" y="170"/>
                    <a:pt x="77" y="169"/>
                    <a:pt x="77" y="169"/>
                  </a:cubicBezTo>
                  <a:close/>
                  <a:moveTo>
                    <a:pt x="75" y="167"/>
                  </a:moveTo>
                  <a:cubicBezTo>
                    <a:pt x="75" y="167"/>
                    <a:pt x="75" y="167"/>
                    <a:pt x="75" y="166"/>
                  </a:cubicBezTo>
                  <a:cubicBezTo>
                    <a:pt x="75" y="167"/>
                    <a:pt x="75" y="167"/>
                    <a:pt x="75" y="167"/>
                  </a:cubicBezTo>
                  <a:close/>
                  <a:moveTo>
                    <a:pt x="76" y="167"/>
                  </a:moveTo>
                  <a:cubicBezTo>
                    <a:pt x="76" y="167"/>
                    <a:pt x="75" y="167"/>
                    <a:pt x="75" y="167"/>
                  </a:cubicBezTo>
                  <a:cubicBezTo>
                    <a:pt x="75" y="167"/>
                    <a:pt x="76" y="167"/>
                    <a:pt x="75" y="167"/>
                  </a:cubicBezTo>
                  <a:cubicBezTo>
                    <a:pt x="75" y="168"/>
                    <a:pt x="75" y="168"/>
                    <a:pt x="75" y="168"/>
                  </a:cubicBezTo>
                  <a:cubicBezTo>
                    <a:pt x="75" y="169"/>
                    <a:pt x="76" y="169"/>
                    <a:pt x="76" y="169"/>
                  </a:cubicBezTo>
                  <a:cubicBezTo>
                    <a:pt x="76" y="169"/>
                    <a:pt x="75" y="168"/>
                    <a:pt x="76" y="168"/>
                  </a:cubicBezTo>
                  <a:cubicBezTo>
                    <a:pt x="76" y="168"/>
                    <a:pt x="76" y="167"/>
                    <a:pt x="76" y="167"/>
                  </a:cubicBezTo>
                  <a:close/>
                  <a:moveTo>
                    <a:pt x="75" y="166"/>
                  </a:moveTo>
                  <a:cubicBezTo>
                    <a:pt x="75" y="166"/>
                    <a:pt x="75" y="166"/>
                    <a:pt x="75" y="166"/>
                  </a:cubicBezTo>
                  <a:cubicBezTo>
                    <a:pt x="75" y="166"/>
                    <a:pt x="75" y="166"/>
                    <a:pt x="75" y="166"/>
                  </a:cubicBezTo>
                  <a:cubicBezTo>
                    <a:pt x="75" y="166"/>
                    <a:pt x="75" y="166"/>
                    <a:pt x="75" y="16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6" name="Sao Tome and Principe"/>
            <p:cNvSpPr>
              <a:spLocks noEditPoints="1"/>
            </p:cNvSpPr>
            <p:nvPr/>
          </p:nvSpPr>
          <p:spPr bwMode="auto">
            <a:xfrm>
              <a:off x="6020074" y="4594940"/>
              <a:ext cx="35999" cy="68998"/>
            </a:xfrm>
            <a:custGeom>
              <a:avLst/>
              <a:gdLst/>
              <a:ahLst/>
              <a:cxnLst>
                <a:cxn ang="0">
                  <a:pos x="2" y="18"/>
                </a:cxn>
                <a:cxn ang="0">
                  <a:pos x="1" y="18"/>
                </a:cxn>
                <a:cxn ang="0">
                  <a:pos x="1" y="19"/>
                </a:cxn>
                <a:cxn ang="0">
                  <a:pos x="1" y="18"/>
                </a:cxn>
                <a:cxn ang="0">
                  <a:pos x="0" y="16"/>
                </a:cxn>
                <a:cxn ang="0">
                  <a:pos x="3" y="15"/>
                </a:cxn>
                <a:cxn ang="0">
                  <a:pos x="2" y="18"/>
                </a:cxn>
                <a:cxn ang="0">
                  <a:pos x="10" y="1"/>
                </a:cxn>
                <a:cxn ang="0">
                  <a:pos x="9" y="2"/>
                </a:cxn>
                <a:cxn ang="0">
                  <a:pos x="9" y="2"/>
                </a:cxn>
                <a:cxn ang="0">
                  <a:pos x="10" y="2"/>
                </a:cxn>
                <a:cxn ang="0">
                  <a:pos x="10" y="1"/>
                </a:cxn>
                <a:cxn ang="0">
                  <a:pos x="10" y="1"/>
                </a:cxn>
              </a:cxnLst>
              <a:rect l="0" t="0" r="r" b="b"/>
              <a:pathLst>
                <a:path w="10" h="19">
                  <a:moveTo>
                    <a:pt x="2" y="18"/>
                  </a:moveTo>
                  <a:cubicBezTo>
                    <a:pt x="2" y="18"/>
                    <a:pt x="2" y="19"/>
                    <a:pt x="1" y="18"/>
                  </a:cubicBezTo>
                  <a:cubicBezTo>
                    <a:pt x="1" y="18"/>
                    <a:pt x="1" y="19"/>
                    <a:pt x="1" y="19"/>
                  </a:cubicBezTo>
                  <a:cubicBezTo>
                    <a:pt x="1" y="19"/>
                    <a:pt x="1" y="18"/>
                    <a:pt x="1" y="18"/>
                  </a:cubicBezTo>
                  <a:cubicBezTo>
                    <a:pt x="0" y="17"/>
                    <a:pt x="0" y="17"/>
                    <a:pt x="0" y="16"/>
                  </a:cubicBezTo>
                  <a:cubicBezTo>
                    <a:pt x="1" y="15"/>
                    <a:pt x="2" y="14"/>
                    <a:pt x="3" y="15"/>
                  </a:cubicBezTo>
                  <a:cubicBezTo>
                    <a:pt x="3" y="16"/>
                    <a:pt x="3" y="17"/>
                    <a:pt x="2" y="18"/>
                  </a:cubicBezTo>
                  <a:close/>
                  <a:moveTo>
                    <a:pt x="10" y="1"/>
                  </a:moveTo>
                  <a:cubicBezTo>
                    <a:pt x="9" y="0"/>
                    <a:pt x="9" y="1"/>
                    <a:pt x="9" y="2"/>
                  </a:cubicBezTo>
                  <a:cubicBezTo>
                    <a:pt x="9" y="2"/>
                    <a:pt x="9" y="2"/>
                    <a:pt x="9" y="2"/>
                  </a:cubicBezTo>
                  <a:cubicBezTo>
                    <a:pt x="9" y="2"/>
                    <a:pt x="10" y="2"/>
                    <a:pt x="10" y="2"/>
                  </a:cubicBezTo>
                  <a:cubicBezTo>
                    <a:pt x="9" y="1"/>
                    <a:pt x="10" y="2"/>
                    <a:pt x="10" y="1"/>
                  </a:cubicBezTo>
                  <a:cubicBezTo>
                    <a:pt x="10" y="1"/>
                    <a:pt x="10" y="1"/>
                    <a:pt x="10"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7" name="Samoa"/>
            <p:cNvSpPr>
              <a:spLocks noEditPoints="1"/>
            </p:cNvSpPr>
            <p:nvPr/>
          </p:nvSpPr>
          <p:spPr bwMode="auto">
            <a:xfrm>
              <a:off x="771271" y="4912929"/>
              <a:ext cx="100996" cy="122996"/>
            </a:xfrm>
            <a:custGeom>
              <a:avLst/>
              <a:gdLst/>
              <a:ahLst/>
              <a:cxnLst>
                <a:cxn ang="0">
                  <a:pos x="0" y="1"/>
                </a:cxn>
                <a:cxn ang="0">
                  <a:pos x="0" y="1"/>
                </a:cxn>
                <a:cxn ang="0">
                  <a:pos x="26" y="34"/>
                </a:cxn>
                <a:cxn ang="0">
                  <a:pos x="26" y="34"/>
                </a:cxn>
                <a:cxn ang="0">
                  <a:pos x="26" y="34"/>
                </a:cxn>
                <a:cxn ang="0">
                  <a:pos x="9" y="4"/>
                </a:cxn>
                <a:cxn ang="0">
                  <a:pos x="10" y="5"/>
                </a:cxn>
                <a:cxn ang="0">
                  <a:pos x="9" y="4"/>
                </a:cxn>
                <a:cxn ang="0">
                  <a:pos x="17" y="11"/>
                </a:cxn>
                <a:cxn ang="0">
                  <a:pos x="17" y="11"/>
                </a:cxn>
                <a:cxn ang="0">
                  <a:pos x="17" y="11"/>
                </a:cxn>
                <a:cxn ang="0">
                  <a:pos x="23" y="11"/>
                </a:cxn>
                <a:cxn ang="0">
                  <a:pos x="23" y="10"/>
                </a:cxn>
                <a:cxn ang="0">
                  <a:pos x="23" y="11"/>
                </a:cxn>
                <a:cxn ang="0">
                  <a:pos x="19" y="13"/>
                </a:cxn>
                <a:cxn ang="0">
                  <a:pos x="19" y="13"/>
                </a:cxn>
                <a:cxn ang="0">
                  <a:pos x="6" y="26"/>
                </a:cxn>
                <a:cxn ang="0">
                  <a:pos x="7" y="27"/>
                </a:cxn>
                <a:cxn ang="0">
                  <a:pos x="6" y="26"/>
                </a:cxn>
                <a:cxn ang="0">
                  <a:pos x="27" y="15"/>
                </a:cxn>
                <a:cxn ang="0">
                  <a:pos x="27" y="15"/>
                </a:cxn>
              </a:cxnLst>
              <a:rect l="0" t="0" r="r" b="b"/>
              <a:pathLst>
                <a:path w="28" h="34">
                  <a:moveTo>
                    <a:pt x="0" y="1"/>
                  </a:moveTo>
                  <a:cubicBezTo>
                    <a:pt x="0" y="0"/>
                    <a:pt x="0" y="0"/>
                    <a:pt x="0" y="1"/>
                  </a:cubicBezTo>
                  <a:close/>
                  <a:moveTo>
                    <a:pt x="26" y="34"/>
                  </a:moveTo>
                  <a:cubicBezTo>
                    <a:pt x="26" y="34"/>
                    <a:pt x="26" y="34"/>
                    <a:pt x="26" y="34"/>
                  </a:cubicBezTo>
                  <a:cubicBezTo>
                    <a:pt x="27" y="34"/>
                    <a:pt x="27" y="33"/>
                    <a:pt x="26" y="34"/>
                  </a:cubicBezTo>
                  <a:close/>
                  <a:moveTo>
                    <a:pt x="9" y="4"/>
                  </a:moveTo>
                  <a:cubicBezTo>
                    <a:pt x="9" y="4"/>
                    <a:pt x="9" y="5"/>
                    <a:pt x="10" y="5"/>
                  </a:cubicBezTo>
                  <a:cubicBezTo>
                    <a:pt x="10" y="5"/>
                    <a:pt x="9" y="4"/>
                    <a:pt x="9" y="4"/>
                  </a:cubicBezTo>
                  <a:close/>
                  <a:moveTo>
                    <a:pt x="17" y="11"/>
                  </a:moveTo>
                  <a:cubicBezTo>
                    <a:pt x="17" y="11"/>
                    <a:pt x="17" y="11"/>
                    <a:pt x="17" y="11"/>
                  </a:cubicBezTo>
                  <a:cubicBezTo>
                    <a:pt x="17" y="11"/>
                    <a:pt x="17" y="11"/>
                    <a:pt x="17" y="11"/>
                  </a:cubicBezTo>
                  <a:close/>
                  <a:moveTo>
                    <a:pt x="23" y="11"/>
                  </a:moveTo>
                  <a:cubicBezTo>
                    <a:pt x="23" y="11"/>
                    <a:pt x="23" y="11"/>
                    <a:pt x="23" y="10"/>
                  </a:cubicBezTo>
                  <a:cubicBezTo>
                    <a:pt x="22" y="11"/>
                    <a:pt x="23" y="11"/>
                    <a:pt x="23" y="11"/>
                  </a:cubicBezTo>
                  <a:close/>
                  <a:moveTo>
                    <a:pt x="19" y="13"/>
                  </a:moveTo>
                  <a:cubicBezTo>
                    <a:pt x="20" y="13"/>
                    <a:pt x="18" y="12"/>
                    <a:pt x="19" y="13"/>
                  </a:cubicBezTo>
                  <a:close/>
                  <a:moveTo>
                    <a:pt x="6" y="26"/>
                  </a:moveTo>
                  <a:cubicBezTo>
                    <a:pt x="6" y="27"/>
                    <a:pt x="7" y="27"/>
                    <a:pt x="7" y="27"/>
                  </a:cubicBezTo>
                  <a:cubicBezTo>
                    <a:pt x="8" y="26"/>
                    <a:pt x="6" y="26"/>
                    <a:pt x="6" y="26"/>
                  </a:cubicBezTo>
                  <a:close/>
                  <a:moveTo>
                    <a:pt x="27" y="15"/>
                  </a:moveTo>
                  <a:cubicBezTo>
                    <a:pt x="28" y="14"/>
                    <a:pt x="27" y="14"/>
                    <a:pt x="27" y="1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8" name="Rwanda"/>
            <p:cNvSpPr>
              <a:spLocks/>
            </p:cNvSpPr>
            <p:nvPr/>
          </p:nvSpPr>
          <p:spPr bwMode="auto">
            <a:xfrm>
              <a:off x="6803045" y="4703935"/>
              <a:ext cx="72998" cy="71997"/>
            </a:xfrm>
            <a:custGeom>
              <a:avLst/>
              <a:gdLst/>
              <a:ahLst/>
              <a:cxnLst>
                <a:cxn ang="0">
                  <a:pos x="19" y="10"/>
                </a:cxn>
                <a:cxn ang="0">
                  <a:pos x="20" y="7"/>
                </a:cxn>
                <a:cxn ang="0">
                  <a:pos x="19" y="6"/>
                </a:cxn>
                <a:cxn ang="0">
                  <a:pos x="18" y="5"/>
                </a:cxn>
                <a:cxn ang="0">
                  <a:pos x="17" y="3"/>
                </a:cxn>
                <a:cxn ang="0">
                  <a:pos x="16" y="1"/>
                </a:cxn>
                <a:cxn ang="0">
                  <a:pos x="15" y="2"/>
                </a:cxn>
                <a:cxn ang="0">
                  <a:pos x="13" y="4"/>
                </a:cxn>
                <a:cxn ang="0">
                  <a:pos x="12" y="5"/>
                </a:cxn>
                <a:cxn ang="0">
                  <a:pos x="11" y="5"/>
                </a:cxn>
                <a:cxn ang="0">
                  <a:pos x="10" y="4"/>
                </a:cxn>
                <a:cxn ang="0">
                  <a:pos x="10" y="4"/>
                </a:cxn>
                <a:cxn ang="0">
                  <a:pos x="9" y="4"/>
                </a:cxn>
                <a:cxn ang="0">
                  <a:pos x="7" y="5"/>
                </a:cxn>
                <a:cxn ang="0">
                  <a:pos x="6" y="6"/>
                </a:cxn>
                <a:cxn ang="0">
                  <a:pos x="6" y="6"/>
                </a:cxn>
                <a:cxn ang="0">
                  <a:pos x="5" y="7"/>
                </a:cxn>
                <a:cxn ang="0">
                  <a:pos x="3" y="9"/>
                </a:cxn>
                <a:cxn ang="0">
                  <a:pos x="3" y="11"/>
                </a:cxn>
                <a:cxn ang="0">
                  <a:pos x="2" y="14"/>
                </a:cxn>
                <a:cxn ang="0">
                  <a:pos x="2" y="15"/>
                </a:cxn>
                <a:cxn ang="0">
                  <a:pos x="1" y="15"/>
                </a:cxn>
                <a:cxn ang="0">
                  <a:pos x="1" y="17"/>
                </a:cxn>
                <a:cxn ang="0">
                  <a:pos x="1" y="18"/>
                </a:cxn>
                <a:cxn ang="0">
                  <a:pos x="2" y="19"/>
                </a:cxn>
                <a:cxn ang="0">
                  <a:pos x="3" y="18"/>
                </a:cxn>
                <a:cxn ang="0">
                  <a:pos x="5" y="18"/>
                </a:cxn>
                <a:cxn ang="0">
                  <a:pos x="5" y="20"/>
                </a:cxn>
                <a:cxn ang="0">
                  <a:pos x="6" y="20"/>
                </a:cxn>
                <a:cxn ang="0">
                  <a:pos x="7" y="20"/>
                </a:cxn>
                <a:cxn ang="0">
                  <a:pos x="8" y="20"/>
                </a:cxn>
                <a:cxn ang="0">
                  <a:pos x="9" y="20"/>
                </a:cxn>
                <a:cxn ang="0">
                  <a:pos x="9" y="20"/>
                </a:cxn>
                <a:cxn ang="0">
                  <a:pos x="10" y="20"/>
                </a:cxn>
                <a:cxn ang="0">
                  <a:pos x="11" y="17"/>
                </a:cxn>
                <a:cxn ang="0">
                  <a:pos x="11" y="16"/>
                </a:cxn>
                <a:cxn ang="0">
                  <a:pos x="11" y="15"/>
                </a:cxn>
                <a:cxn ang="0">
                  <a:pos x="12" y="15"/>
                </a:cxn>
                <a:cxn ang="0">
                  <a:pos x="13" y="16"/>
                </a:cxn>
                <a:cxn ang="0">
                  <a:pos x="15" y="15"/>
                </a:cxn>
                <a:cxn ang="0">
                  <a:pos x="16" y="15"/>
                </a:cxn>
                <a:cxn ang="0">
                  <a:pos x="17" y="16"/>
                </a:cxn>
                <a:cxn ang="0">
                  <a:pos x="19" y="15"/>
                </a:cxn>
                <a:cxn ang="0">
                  <a:pos x="20" y="14"/>
                </a:cxn>
                <a:cxn ang="0">
                  <a:pos x="20" y="12"/>
                </a:cxn>
                <a:cxn ang="0">
                  <a:pos x="19" y="10"/>
                </a:cxn>
              </a:cxnLst>
              <a:rect l="0" t="0" r="r" b="b"/>
              <a:pathLst>
                <a:path w="20" h="20">
                  <a:moveTo>
                    <a:pt x="19" y="10"/>
                  </a:moveTo>
                  <a:cubicBezTo>
                    <a:pt x="20" y="9"/>
                    <a:pt x="20" y="8"/>
                    <a:pt x="20" y="7"/>
                  </a:cubicBezTo>
                  <a:cubicBezTo>
                    <a:pt x="20" y="7"/>
                    <a:pt x="19" y="7"/>
                    <a:pt x="19" y="6"/>
                  </a:cubicBezTo>
                  <a:cubicBezTo>
                    <a:pt x="19" y="6"/>
                    <a:pt x="19" y="5"/>
                    <a:pt x="18" y="5"/>
                  </a:cubicBezTo>
                  <a:cubicBezTo>
                    <a:pt x="18" y="4"/>
                    <a:pt x="17" y="4"/>
                    <a:pt x="17" y="3"/>
                  </a:cubicBezTo>
                  <a:cubicBezTo>
                    <a:pt x="17" y="3"/>
                    <a:pt x="16" y="1"/>
                    <a:pt x="16" y="1"/>
                  </a:cubicBezTo>
                  <a:cubicBezTo>
                    <a:pt x="15" y="0"/>
                    <a:pt x="15" y="2"/>
                    <a:pt x="15" y="2"/>
                  </a:cubicBezTo>
                  <a:cubicBezTo>
                    <a:pt x="14" y="3"/>
                    <a:pt x="14" y="3"/>
                    <a:pt x="13" y="4"/>
                  </a:cubicBezTo>
                  <a:cubicBezTo>
                    <a:pt x="13" y="4"/>
                    <a:pt x="13" y="4"/>
                    <a:pt x="12" y="5"/>
                  </a:cubicBezTo>
                  <a:cubicBezTo>
                    <a:pt x="12" y="5"/>
                    <a:pt x="11" y="6"/>
                    <a:pt x="11" y="5"/>
                  </a:cubicBezTo>
                  <a:cubicBezTo>
                    <a:pt x="11" y="5"/>
                    <a:pt x="10" y="4"/>
                    <a:pt x="10" y="4"/>
                  </a:cubicBezTo>
                  <a:cubicBezTo>
                    <a:pt x="10" y="4"/>
                    <a:pt x="10" y="4"/>
                    <a:pt x="10" y="4"/>
                  </a:cubicBezTo>
                  <a:cubicBezTo>
                    <a:pt x="9" y="4"/>
                    <a:pt x="9" y="4"/>
                    <a:pt x="9" y="4"/>
                  </a:cubicBezTo>
                  <a:cubicBezTo>
                    <a:pt x="8" y="4"/>
                    <a:pt x="8" y="4"/>
                    <a:pt x="7" y="5"/>
                  </a:cubicBezTo>
                  <a:cubicBezTo>
                    <a:pt x="7" y="5"/>
                    <a:pt x="7" y="5"/>
                    <a:pt x="6" y="6"/>
                  </a:cubicBezTo>
                  <a:cubicBezTo>
                    <a:pt x="6" y="6"/>
                    <a:pt x="6" y="6"/>
                    <a:pt x="6" y="6"/>
                  </a:cubicBezTo>
                  <a:cubicBezTo>
                    <a:pt x="5" y="6"/>
                    <a:pt x="5" y="7"/>
                    <a:pt x="5" y="7"/>
                  </a:cubicBezTo>
                  <a:cubicBezTo>
                    <a:pt x="4" y="7"/>
                    <a:pt x="4" y="9"/>
                    <a:pt x="3" y="9"/>
                  </a:cubicBezTo>
                  <a:cubicBezTo>
                    <a:pt x="3" y="10"/>
                    <a:pt x="3" y="10"/>
                    <a:pt x="3" y="11"/>
                  </a:cubicBezTo>
                  <a:cubicBezTo>
                    <a:pt x="4" y="12"/>
                    <a:pt x="4" y="14"/>
                    <a:pt x="2" y="14"/>
                  </a:cubicBezTo>
                  <a:cubicBezTo>
                    <a:pt x="2" y="14"/>
                    <a:pt x="2" y="15"/>
                    <a:pt x="2" y="15"/>
                  </a:cubicBezTo>
                  <a:cubicBezTo>
                    <a:pt x="2" y="15"/>
                    <a:pt x="1" y="15"/>
                    <a:pt x="1" y="15"/>
                  </a:cubicBezTo>
                  <a:cubicBezTo>
                    <a:pt x="0" y="16"/>
                    <a:pt x="1" y="16"/>
                    <a:pt x="1" y="17"/>
                  </a:cubicBezTo>
                  <a:cubicBezTo>
                    <a:pt x="0" y="17"/>
                    <a:pt x="1" y="18"/>
                    <a:pt x="1" y="18"/>
                  </a:cubicBezTo>
                  <a:cubicBezTo>
                    <a:pt x="1" y="19"/>
                    <a:pt x="2" y="19"/>
                    <a:pt x="2" y="19"/>
                  </a:cubicBezTo>
                  <a:cubicBezTo>
                    <a:pt x="2" y="19"/>
                    <a:pt x="2" y="18"/>
                    <a:pt x="3" y="18"/>
                  </a:cubicBezTo>
                  <a:cubicBezTo>
                    <a:pt x="3" y="18"/>
                    <a:pt x="4" y="18"/>
                    <a:pt x="5" y="18"/>
                  </a:cubicBezTo>
                  <a:cubicBezTo>
                    <a:pt x="5" y="19"/>
                    <a:pt x="5" y="20"/>
                    <a:pt x="5" y="20"/>
                  </a:cubicBezTo>
                  <a:cubicBezTo>
                    <a:pt x="6" y="20"/>
                    <a:pt x="6" y="20"/>
                    <a:pt x="6" y="20"/>
                  </a:cubicBezTo>
                  <a:cubicBezTo>
                    <a:pt x="7" y="20"/>
                    <a:pt x="7" y="20"/>
                    <a:pt x="7" y="20"/>
                  </a:cubicBezTo>
                  <a:cubicBezTo>
                    <a:pt x="8" y="20"/>
                    <a:pt x="8" y="20"/>
                    <a:pt x="8" y="20"/>
                  </a:cubicBezTo>
                  <a:cubicBezTo>
                    <a:pt x="8" y="20"/>
                    <a:pt x="9" y="20"/>
                    <a:pt x="9" y="20"/>
                  </a:cubicBezTo>
                  <a:cubicBezTo>
                    <a:pt x="9" y="20"/>
                    <a:pt x="9" y="19"/>
                    <a:pt x="9" y="20"/>
                  </a:cubicBezTo>
                  <a:cubicBezTo>
                    <a:pt x="10" y="20"/>
                    <a:pt x="10" y="20"/>
                    <a:pt x="10" y="20"/>
                  </a:cubicBezTo>
                  <a:cubicBezTo>
                    <a:pt x="11" y="19"/>
                    <a:pt x="11" y="18"/>
                    <a:pt x="11" y="17"/>
                  </a:cubicBezTo>
                  <a:cubicBezTo>
                    <a:pt x="11" y="17"/>
                    <a:pt x="11" y="16"/>
                    <a:pt x="11" y="16"/>
                  </a:cubicBezTo>
                  <a:cubicBezTo>
                    <a:pt x="11" y="15"/>
                    <a:pt x="11" y="15"/>
                    <a:pt x="11" y="15"/>
                  </a:cubicBezTo>
                  <a:cubicBezTo>
                    <a:pt x="11" y="15"/>
                    <a:pt x="12" y="15"/>
                    <a:pt x="12" y="15"/>
                  </a:cubicBezTo>
                  <a:cubicBezTo>
                    <a:pt x="13" y="16"/>
                    <a:pt x="13" y="16"/>
                    <a:pt x="13" y="16"/>
                  </a:cubicBezTo>
                  <a:cubicBezTo>
                    <a:pt x="14" y="15"/>
                    <a:pt x="14" y="15"/>
                    <a:pt x="15" y="15"/>
                  </a:cubicBezTo>
                  <a:cubicBezTo>
                    <a:pt x="15" y="15"/>
                    <a:pt x="15" y="14"/>
                    <a:pt x="16" y="15"/>
                  </a:cubicBezTo>
                  <a:cubicBezTo>
                    <a:pt x="16" y="15"/>
                    <a:pt x="17" y="16"/>
                    <a:pt x="17" y="16"/>
                  </a:cubicBezTo>
                  <a:cubicBezTo>
                    <a:pt x="18" y="16"/>
                    <a:pt x="18" y="15"/>
                    <a:pt x="19" y="15"/>
                  </a:cubicBezTo>
                  <a:cubicBezTo>
                    <a:pt x="20" y="16"/>
                    <a:pt x="20" y="14"/>
                    <a:pt x="20" y="14"/>
                  </a:cubicBezTo>
                  <a:cubicBezTo>
                    <a:pt x="20" y="13"/>
                    <a:pt x="20" y="12"/>
                    <a:pt x="20" y="12"/>
                  </a:cubicBezTo>
                  <a:cubicBezTo>
                    <a:pt x="20" y="11"/>
                    <a:pt x="19" y="11"/>
                    <a:pt x="19" y="1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09" name="Russia"/>
            <p:cNvSpPr>
              <a:spLocks noEditPoints="1"/>
            </p:cNvSpPr>
            <p:nvPr/>
          </p:nvSpPr>
          <p:spPr bwMode="auto">
            <a:xfrm>
              <a:off x="6428059" y="1604052"/>
              <a:ext cx="4478833" cy="1424947"/>
            </a:xfrm>
            <a:custGeom>
              <a:avLst/>
              <a:gdLst/>
              <a:ahLst/>
              <a:cxnLst>
                <a:cxn ang="0">
                  <a:pos x="479" y="24"/>
                </a:cxn>
                <a:cxn ang="0">
                  <a:pos x="745" y="45"/>
                </a:cxn>
                <a:cxn ang="0">
                  <a:pos x="225" y="88"/>
                </a:cxn>
                <a:cxn ang="0">
                  <a:pos x="230" y="75"/>
                </a:cxn>
                <a:cxn ang="0">
                  <a:pos x="223" y="53"/>
                </a:cxn>
                <a:cxn ang="0">
                  <a:pos x="242" y="62"/>
                </a:cxn>
                <a:cxn ang="0">
                  <a:pos x="789" y="68"/>
                </a:cxn>
                <a:cxn ang="0">
                  <a:pos x="416" y="10"/>
                </a:cxn>
                <a:cxn ang="0">
                  <a:pos x="464" y="23"/>
                </a:cxn>
                <a:cxn ang="0">
                  <a:pos x="150" y="9"/>
                </a:cxn>
                <a:cxn ang="0">
                  <a:pos x="1067" y="333"/>
                </a:cxn>
                <a:cxn ang="0">
                  <a:pos x="1008" y="263"/>
                </a:cxn>
                <a:cxn ang="0">
                  <a:pos x="2" y="252"/>
                </a:cxn>
                <a:cxn ang="0">
                  <a:pos x="808" y="39"/>
                </a:cxn>
                <a:cxn ang="0">
                  <a:pos x="242" y="7"/>
                </a:cxn>
                <a:cxn ang="0">
                  <a:pos x="218" y="89"/>
                </a:cxn>
                <a:cxn ang="0">
                  <a:pos x="680" y="64"/>
                </a:cxn>
                <a:cxn ang="0">
                  <a:pos x="1188" y="140"/>
                </a:cxn>
                <a:cxn ang="0">
                  <a:pos x="1174" y="154"/>
                </a:cxn>
                <a:cxn ang="0">
                  <a:pos x="1164" y="187"/>
                </a:cxn>
                <a:cxn ang="0">
                  <a:pos x="1124" y="217"/>
                </a:cxn>
                <a:cxn ang="0">
                  <a:pos x="1151" y="286"/>
                </a:cxn>
                <a:cxn ang="0">
                  <a:pos x="1092" y="171"/>
                </a:cxn>
                <a:cxn ang="0">
                  <a:pos x="1043" y="189"/>
                </a:cxn>
                <a:cxn ang="0">
                  <a:pos x="1001" y="202"/>
                </a:cxn>
                <a:cxn ang="0">
                  <a:pos x="963" y="253"/>
                </a:cxn>
                <a:cxn ang="0">
                  <a:pos x="1025" y="306"/>
                </a:cxn>
                <a:cxn ang="0">
                  <a:pos x="991" y="372"/>
                </a:cxn>
                <a:cxn ang="0">
                  <a:pos x="971" y="321"/>
                </a:cxn>
                <a:cxn ang="0">
                  <a:pos x="860" y="264"/>
                </a:cxn>
                <a:cxn ang="0">
                  <a:pos x="764" y="307"/>
                </a:cxn>
                <a:cxn ang="0">
                  <a:pos x="615" y="291"/>
                </a:cxn>
                <a:cxn ang="0">
                  <a:pos x="513" y="285"/>
                </a:cxn>
                <a:cxn ang="0">
                  <a:pos x="411" y="243"/>
                </a:cxn>
                <a:cxn ang="0">
                  <a:pos x="343" y="275"/>
                </a:cxn>
                <a:cxn ang="0">
                  <a:pos x="260" y="282"/>
                </a:cxn>
                <a:cxn ang="0">
                  <a:pos x="251" y="345"/>
                </a:cxn>
                <a:cxn ang="0">
                  <a:pos x="229" y="377"/>
                </a:cxn>
                <a:cxn ang="0">
                  <a:pos x="162" y="337"/>
                </a:cxn>
                <a:cxn ang="0">
                  <a:pos x="133" y="289"/>
                </a:cxn>
                <a:cxn ang="0">
                  <a:pos x="67" y="232"/>
                </a:cxn>
                <a:cxn ang="0">
                  <a:pos x="68" y="148"/>
                </a:cxn>
                <a:cxn ang="0">
                  <a:pos x="110" y="108"/>
                </a:cxn>
                <a:cxn ang="0">
                  <a:pos x="95" y="134"/>
                </a:cxn>
                <a:cxn ang="0">
                  <a:pos x="140" y="143"/>
                </a:cxn>
                <a:cxn ang="0">
                  <a:pos x="202" y="121"/>
                </a:cxn>
                <a:cxn ang="0">
                  <a:pos x="276" y="101"/>
                </a:cxn>
                <a:cxn ang="0">
                  <a:pos x="345" y="74"/>
                </a:cxn>
                <a:cxn ang="0">
                  <a:pos x="378" y="129"/>
                </a:cxn>
                <a:cxn ang="0">
                  <a:pos x="367" y="80"/>
                </a:cxn>
                <a:cxn ang="0">
                  <a:pos x="397" y="66"/>
                </a:cxn>
                <a:cxn ang="0">
                  <a:pos x="456" y="45"/>
                </a:cxn>
                <a:cxn ang="0">
                  <a:pos x="520" y="37"/>
                </a:cxn>
                <a:cxn ang="0">
                  <a:pos x="590" y="56"/>
                </a:cxn>
                <a:cxn ang="0">
                  <a:pos x="650" y="70"/>
                </a:cxn>
                <a:cxn ang="0">
                  <a:pos x="731" y="78"/>
                </a:cxn>
                <a:cxn ang="0">
                  <a:pos x="801" y="78"/>
                </a:cxn>
                <a:cxn ang="0">
                  <a:pos x="909" y="91"/>
                </a:cxn>
                <a:cxn ang="0">
                  <a:pos x="1094" y="102"/>
                </a:cxn>
                <a:cxn ang="0">
                  <a:pos x="1204" y="127"/>
                </a:cxn>
                <a:cxn ang="0">
                  <a:pos x="79" y="180"/>
                </a:cxn>
                <a:cxn ang="0">
                  <a:pos x="106" y="173"/>
                </a:cxn>
                <a:cxn ang="0">
                  <a:pos x="710" y="279"/>
                </a:cxn>
              </a:cxnLst>
              <a:rect l="0" t="0" r="r" b="b"/>
              <a:pathLst>
                <a:path w="1240" h="394">
                  <a:moveTo>
                    <a:pt x="735" y="49"/>
                  </a:moveTo>
                  <a:cubicBezTo>
                    <a:pt x="734" y="48"/>
                    <a:pt x="733" y="48"/>
                    <a:pt x="732" y="47"/>
                  </a:cubicBezTo>
                  <a:cubicBezTo>
                    <a:pt x="734" y="47"/>
                    <a:pt x="735" y="48"/>
                    <a:pt x="736" y="48"/>
                  </a:cubicBezTo>
                  <a:cubicBezTo>
                    <a:pt x="736" y="48"/>
                    <a:pt x="739" y="49"/>
                    <a:pt x="739" y="49"/>
                  </a:cubicBezTo>
                  <a:cubicBezTo>
                    <a:pt x="739" y="49"/>
                    <a:pt x="738" y="50"/>
                    <a:pt x="739" y="50"/>
                  </a:cubicBezTo>
                  <a:cubicBezTo>
                    <a:pt x="739" y="50"/>
                    <a:pt x="740" y="50"/>
                    <a:pt x="740" y="51"/>
                  </a:cubicBezTo>
                  <a:cubicBezTo>
                    <a:pt x="740" y="51"/>
                    <a:pt x="737" y="51"/>
                    <a:pt x="737" y="51"/>
                  </a:cubicBezTo>
                  <a:cubicBezTo>
                    <a:pt x="736" y="51"/>
                    <a:pt x="736" y="50"/>
                    <a:pt x="736" y="50"/>
                  </a:cubicBezTo>
                  <a:cubicBezTo>
                    <a:pt x="735" y="50"/>
                    <a:pt x="735" y="49"/>
                    <a:pt x="735" y="49"/>
                  </a:cubicBezTo>
                  <a:close/>
                  <a:moveTo>
                    <a:pt x="187" y="6"/>
                  </a:moveTo>
                  <a:cubicBezTo>
                    <a:pt x="187" y="6"/>
                    <a:pt x="188" y="7"/>
                    <a:pt x="189" y="7"/>
                  </a:cubicBezTo>
                  <a:cubicBezTo>
                    <a:pt x="190" y="7"/>
                    <a:pt x="191" y="7"/>
                    <a:pt x="192" y="7"/>
                  </a:cubicBezTo>
                  <a:cubicBezTo>
                    <a:pt x="193" y="7"/>
                    <a:pt x="193" y="7"/>
                    <a:pt x="194" y="7"/>
                  </a:cubicBezTo>
                  <a:cubicBezTo>
                    <a:pt x="196" y="8"/>
                    <a:pt x="198" y="8"/>
                    <a:pt x="201" y="8"/>
                  </a:cubicBezTo>
                  <a:cubicBezTo>
                    <a:pt x="202" y="9"/>
                    <a:pt x="204" y="9"/>
                    <a:pt x="205" y="8"/>
                  </a:cubicBezTo>
                  <a:cubicBezTo>
                    <a:pt x="205" y="7"/>
                    <a:pt x="204" y="7"/>
                    <a:pt x="203" y="7"/>
                  </a:cubicBezTo>
                  <a:cubicBezTo>
                    <a:pt x="202" y="7"/>
                    <a:pt x="201" y="7"/>
                    <a:pt x="200" y="7"/>
                  </a:cubicBezTo>
                  <a:cubicBezTo>
                    <a:pt x="198" y="7"/>
                    <a:pt x="197" y="6"/>
                    <a:pt x="195" y="6"/>
                  </a:cubicBezTo>
                  <a:cubicBezTo>
                    <a:pt x="193" y="6"/>
                    <a:pt x="191" y="6"/>
                    <a:pt x="189" y="6"/>
                  </a:cubicBezTo>
                  <a:cubicBezTo>
                    <a:pt x="188" y="6"/>
                    <a:pt x="187" y="6"/>
                    <a:pt x="186" y="6"/>
                  </a:cubicBezTo>
                  <a:cubicBezTo>
                    <a:pt x="186" y="5"/>
                    <a:pt x="185" y="6"/>
                    <a:pt x="185" y="6"/>
                  </a:cubicBezTo>
                  <a:cubicBezTo>
                    <a:pt x="185" y="7"/>
                    <a:pt x="186" y="6"/>
                    <a:pt x="187" y="6"/>
                  </a:cubicBezTo>
                  <a:close/>
                  <a:moveTo>
                    <a:pt x="203" y="11"/>
                  </a:moveTo>
                  <a:cubicBezTo>
                    <a:pt x="202" y="11"/>
                    <a:pt x="201" y="11"/>
                    <a:pt x="200" y="11"/>
                  </a:cubicBezTo>
                  <a:cubicBezTo>
                    <a:pt x="199" y="11"/>
                    <a:pt x="198" y="11"/>
                    <a:pt x="197" y="11"/>
                  </a:cubicBezTo>
                  <a:cubicBezTo>
                    <a:pt x="197" y="12"/>
                    <a:pt x="198" y="12"/>
                    <a:pt x="198" y="12"/>
                  </a:cubicBezTo>
                  <a:cubicBezTo>
                    <a:pt x="198" y="13"/>
                    <a:pt x="197" y="13"/>
                    <a:pt x="197" y="13"/>
                  </a:cubicBezTo>
                  <a:cubicBezTo>
                    <a:pt x="197" y="13"/>
                    <a:pt x="197" y="13"/>
                    <a:pt x="197" y="13"/>
                  </a:cubicBezTo>
                  <a:cubicBezTo>
                    <a:pt x="198" y="13"/>
                    <a:pt x="200" y="13"/>
                    <a:pt x="202" y="13"/>
                  </a:cubicBezTo>
                  <a:cubicBezTo>
                    <a:pt x="203" y="13"/>
                    <a:pt x="204" y="14"/>
                    <a:pt x="205" y="13"/>
                  </a:cubicBezTo>
                  <a:cubicBezTo>
                    <a:pt x="205" y="13"/>
                    <a:pt x="204" y="12"/>
                    <a:pt x="205" y="12"/>
                  </a:cubicBezTo>
                  <a:cubicBezTo>
                    <a:pt x="205" y="12"/>
                    <a:pt x="204" y="12"/>
                    <a:pt x="204" y="12"/>
                  </a:cubicBezTo>
                  <a:cubicBezTo>
                    <a:pt x="204" y="12"/>
                    <a:pt x="204" y="12"/>
                    <a:pt x="204" y="11"/>
                  </a:cubicBezTo>
                  <a:cubicBezTo>
                    <a:pt x="204" y="11"/>
                    <a:pt x="203" y="11"/>
                    <a:pt x="203" y="11"/>
                  </a:cubicBezTo>
                  <a:close/>
                  <a:moveTo>
                    <a:pt x="478" y="24"/>
                  </a:moveTo>
                  <a:cubicBezTo>
                    <a:pt x="479" y="23"/>
                    <a:pt x="478" y="23"/>
                    <a:pt x="479" y="23"/>
                  </a:cubicBezTo>
                  <a:cubicBezTo>
                    <a:pt x="480" y="23"/>
                    <a:pt x="481" y="23"/>
                    <a:pt x="482" y="23"/>
                  </a:cubicBezTo>
                  <a:cubicBezTo>
                    <a:pt x="482" y="23"/>
                    <a:pt x="483" y="23"/>
                    <a:pt x="483" y="23"/>
                  </a:cubicBezTo>
                  <a:cubicBezTo>
                    <a:pt x="482" y="23"/>
                    <a:pt x="481" y="23"/>
                    <a:pt x="480" y="23"/>
                  </a:cubicBezTo>
                  <a:cubicBezTo>
                    <a:pt x="480" y="23"/>
                    <a:pt x="479" y="22"/>
                    <a:pt x="479" y="22"/>
                  </a:cubicBezTo>
                  <a:cubicBezTo>
                    <a:pt x="479" y="21"/>
                    <a:pt x="480" y="21"/>
                    <a:pt x="480" y="21"/>
                  </a:cubicBezTo>
                  <a:cubicBezTo>
                    <a:pt x="480" y="21"/>
                    <a:pt x="480" y="21"/>
                    <a:pt x="479" y="21"/>
                  </a:cubicBezTo>
                  <a:cubicBezTo>
                    <a:pt x="479" y="21"/>
                    <a:pt x="478" y="21"/>
                    <a:pt x="479" y="20"/>
                  </a:cubicBezTo>
                  <a:cubicBezTo>
                    <a:pt x="479" y="20"/>
                    <a:pt x="480" y="20"/>
                    <a:pt x="480" y="20"/>
                  </a:cubicBezTo>
                  <a:cubicBezTo>
                    <a:pt x="480" y="20"/>
                    <a:pt x="479" y="20"/>
                    <a:pt x="479" y="20"/>
                  </a:cubicBezTo>
                  <a:cubicBezTo>
                    <a:pt x="479" y="19"/>
                    <a:pt x="480" y="20"/>
                    <a:pt x="481" y="19"/>
                  </a:cubicBezTo>
                  <a:cubicBezTo>
                    <a:pt x="480" y="19"/>
                    <a:pt x="480" y="19"/>
                    <a:pt x="480" y="19"/>
                  </a:cubicBezTo>
                  <a:cubicBezTo>
                    <a:pt x="481" y="18"/>
                    <a:pt x="481" y="18"/>
                    <a:pt x="482" y="19"/>
                  </a:cubicBezTo>
                  <a:cubicBezTo>
                    <a:pt x="483" y="19"/>
                    <a:pt x="484" y="20"/>
                    <a:pt x="485" y="19"/>
                  </a:cubicBezTo>
                  <a:cubicBezTo>
                    <a:pt x="484" y="19"/>
                    <a:pt x="484" y="19"/>
                    <a:pt x="483" y="19"/>
                  </a:cubicBezTo>
                  <a:cubicBezTo>
                    <a:pt x="483" y="18"/>
                    <a:pt x="484" y="18"/>
                    <a:pt x="485" y="18"/>
                  </a:cubicBezTo>
                  <a:cubicBezTo>
                    <a:pt x="486" y="18"/>
                    <a:pt x="487" y="18"/>
                    <a:pt x="488" y="19"/>
                  </a:cubicBezTo>
                  <a:cubicBezTo>
                    <a:pt x="489" y="19"/>
                    <a:pt x="490" y="19"/>
                    <a:pt x="490" y="19"/>
                  </a:cubicBezTo>
                  <a:cubicBezTo>
                    <a:pt x="490" y="19"/>
                    <a:pt x="489" y="19"/>
                    <a:pt x="489" y="19"/>
                  </a:cubicBezTo>
                  <a:cubicBezTo>
                    <a:pt x="489" y="19"/>
                    <a:pt x="489" y="20"/>
                    <a:pt x="489" y="20"/>
                  </a:cubicBezTo>
                  <a:cubicBezTo>
                    <a:pt x="489" y="20"/>
                    <a:pt x="490" y="20"/>
                    <a:pt x="490" y="20"/>
                  </a:cubicBezTo>
                  <a:cubicBezTo>
                    <a:pt x="489" y="21"/>
                    <a:pt x="490" y="21"/>
                    <a:pt x="490" y="21"/>
                  </a:cubicBezTo>
                  <a:cubicBezTo>
                    <a:pt x="490" y="21"/>
                    <a:pt x="490" y="21"/>
                    <a:pt x="490" y="22"/>
                  </a:cubicBezTo>
                  <a:cubicBezTo>
                    <a:pt x="490" y="22"/>
                    <a:pt x="490" y="23"/>
                    <a:pt x="490" y="23"/>
                  </a:cubicBezTo>
                  <a:cubicBezTo>
                    <a:pt x="491" y="23"/>
                    <a:pt x="491" y="22"/>
                    <a:pt x="491" y="22"/>
                  </a:cubicBezTo>
                  <a:cubicBezTo>
                    <a:pt x="491" y="21"/>
                    <a:pt x="491" y="21"/>
                    <a:pt x="492" y="21"/>
                  </a:cubicBezTo>
                  <a:cubicBezTo>
                    <a:pt x="493" y="21"/>
                    <a:pt x="493" y="21"/>
                    <a:pt x="493" y="20"/>
                  </a:cubicBezTo>
                  <a:cubicBezTo>
                    <a:pt x="494" y="20"/>
                    <a:pt x="494" y="20"/>
                    <a:pt x="494" y="20"/>
                  </a:cubicBezTo>
                  <a:cubicBezTo>
                    <a:pt x="495" y="20"/>
                    <a:pt x="497" y="20"/>
                    <a:pt x="497" y="20"/>
                  </a:cubicBezTo>
                  <a:cubicBezTo>
                    <a:pt x="498" y="21"/>
                    <a:pt x="499" y="21"/>
                    <a:pt x="500" y="21"/>
                  </a:cubicBezTo>
                  <a:cubicBezTo>
                    <a:pt x="500" y="21"/>
                    <a:pt x="501" y="21"/>
                    <a:pt x="502" y="22"/>
                  </a:cubicBezTo>
                  <a:cubicBezTo>
                    <a:pt x="502" y="22"/>
                    <a:pt x="503" y="22"/>
                    <a:pt x="503" y="22"/>
                  </a:cubicBezTo>
                  <a:cubicBezTo>
                    <a:pt x="503" y="22"/>
                    <a:pt x="503" y="22"/>
                    <a:pt x="502" y="22"/>
                  </a:cubicBezTo>
                  <a:cubicBezTo>
                    <a:pt x="503" y="23"/>
                    <a:pt x="505" y="23"/>
                    <a:pt x="505" y="23"/>
                  </a:cubicBezTo>
                  <a:cubicBezTo>
                    <a:pt x="505" y="23"/>
                    <a:pt x="506" y="23"/>
                    <a:pt x="505" y="23"/>
                  </a:cubicBezTo>
                  <a:cubicBezTo>
                    <a:pt x="506" y="22"/>
                    <a:pt x="509" y="23"/>
                    <a:pt x="510" y="24"/>
                  </a:cubicBezTo>
                  <a:cubicBezTo>
                    <a:pt x="510" y="24"/>
                    <a:pt x="512" y="24"/>
                    <a:pt x="512" y="25"/>
                  </a:cubicBezTo>
                  <a:cubicBezTo>
                    <a:pt x="512" y="25"/>
                    <a:pt x="511" y="26"/>
                    <a:pt x="510" y="26"/>
                  </a:cubicBezTo>
                  <a:cubicBezTo>
                    <a:pt x="510" y="27"/>
                    <a:pt x="509" y="26"/>
                    <a:pt x="508" y="26"/>
                  </a:cubicBezTo>
                  <a:cubicBezTo>
                    <a:pt x="507" y="27"/>
                    <a:pt x="506" y="27"/>
                    <a:pt x="504" y="27"/>
                  </a:cubicBezTo>
                  <a:cubicBezTo>
                    <a:pt x="503" y="27"/>
                    <a:pt x="502" y="27"/>
                    <a:pt x="501" y="27"/>
                  </a:cubicBezTo>
                  <a:cubicBezTo>
                    <a:pt x="500" y="27"/>
                    <a:pt x="500" y="27"/>
                    <a:pt x="499" y="27"/>
                  </a:cubicBezTo>
                  <a:cubicBezTo>
                    <a:pt x="499" y="27"/>
                    <a:pt x="499" y="28"/>
                    <a:pt x="499" y="28"/>
                  </a:cubicBezTo>
                  <a:cubicBezTo>
                    <a:pt x="498" y="28"/>
                    <a:pt x="498" y="27"/>
                    <a:pt x="497" y="27"/>
                  </a:cubicBezTo>
                  <a:cubicBezTo>
                    <a:pt x="496" y="27"/>
                    <a:pt x="495" y="28"/>
                    <a:pt x="494" y="28"/>
                  </a:cubicBezTo>
                  <a:cubicBezTo>
                    <a:pt x="493" y="28"/>
                    <a:pt x="492" y="28"/>
                    <a:pt x="491" y="28"/>
                  </a:cubicBezTo>
                  <a:cubicBezTo>
                    <a:pt x="489" y="28"/>
                    <a:pt x="488" y="28"/>
                    <a:pt x="487" y="28"/>
                  </a:cubicBezTo>
                  <a:cubicBezTo>
                    <a:pt x="486" y="29"/>
                    <a:pt x="485" y="29"/>
                    <a:pt x="484" y="29"/>
                  </a:cubicBezTo>
                  <a:cubicBezTo>
                    <a:pt x="483" y="30"/>
                    <a:pt x="481" y="30"/>
                    <a:pt x="480" y="30"/>
                  </a:cubicBezTo>
                  <a:cubicBezTo>
                    <a:pt x="480" y="29"/>
                    <a:pt x="479" y="29"/>
                    <a:pt x="479" y="28"/>
                  </a:cubicBezTo>
                  <a:cubicBezTo>
                    <a:pt x="479" y="28"/>
                    <a:pt x="479" y="27"/>
                    <a:pt x="480" y="27"/>
                  </a:cubicBezTo>
                  <a:cubicBezTo>
                    <a:pt x="479" y="26"/>
                    <a:pt x="479" y="26"/>
                    <a:pt x="479" y="26"/>
                  </a:cubicBezTo>
                  <a:cubicBezTo>
                    <a:pt x="479" y="26"/>
                    <a:pt x="479" y="26"/>
                    <a:pt x="479" y="25"/>
                  </a:cubicBezTo>
                  <a:cubicBezTo>
                    <a:pt x="479" y="26"/>
                    <a:pt x="479" y="25"/>
                    <a:pt x="479" y="25"/>
                  </a:cubicBezTo>
                  <a:cubicBezTo>
                    <a:pt x="479" y="25"/>
                    <a:pt x="479" y="25"/>
                    <a:pt x="479" y="24"/>
                  </a:cubicBezTo>
                  <a:cubicBezTo>
                    <a:pt x="479" y="24"/>
                    <a:pt x="478" y="24"/>
                    <a:pt x="478" y="24"/>
                  </a:cubicBezTo>
                  <a:close/>
                  <a:moveTo>
                    <a:pt x="483" y="21"/>
                  </a:moveTo>
                  <a:cubicBezTo>
                    <a:pt x="483" y="21"/>
                    <a:pt x="482" y="21"/>
                    <a:pt x="481" y="21"/>
                  </a:cubicBezTo>
                  <a:cubicBezTo>
                    <a:pt x="482" y="21"/>
                    <a:pt x="483" y="22"/>
                    <a:pt x="483" y="21"/>
                  </a:cubicBezTo>
                  <a:close/>
                  <a:moveTo>
                    <a:pt x="747" y="48"/>
                  </a:moveTo>
                  <a:cubicBezTo>
                    <a:pt x="746" y="48"/>
                    <a:pt x="743" y="47"/>
                    <a:pt x="743" y="48"/>
                  </a:cubicBezTo>
                  <a:cubicBezTo>
                    <a:pt x="743" y="48"/>
                    <a:pt x="744" y="48"/>
                    <a:pt x="744" y="48"/>
                  </a:cubicBezTo>
                  <a:cubicBezTo>
                    <a:pt x="745" y="49"/>
                    <a:pt x="744" y="49"/>
                    <a:pt x="744" y="49"/>
                  </a:cubicBezTo>
                  <a:cubicBezTo>
                    <a:pt x="744" y="49"/>
                    <a:pt x="745" y="49"/>
                    <a:pt x="745" y="49"/>
                  </a:cubicBezTo>
                  <a:cubicBezTo>
                    <a:pt x="745" y="49"/>
                    <a:pt x="744" y="49"/>
                    <a:pt x="744" y="49"/>
                  </a:cubicBezTo>
                  <a:cubicBezTo>
                    <a:pt x="745" y="49"/>
                    <a:pt x="746" y="49"/>
                    <a:pt x="746" y="49"/>
                  </a:cubicBezTo>
                  <a:cubicBezTo>
                    <a:pt x="746" y="49"/>
                    <a:pt x="746" y="49"/>
                    <a:pt x="746" y="49"/>
                  </a:cubicBezTo>
                  <a:cubicBezTo>
                    <a:pt x="746" y="50"/>
                    <a:pt x="747" y="50"/>
                    <a:pt x="748" y="50"/>
                  </a:cubicBezTo>
                  <a:cubicBezTo>
                    <a:pt x="747" y="50"/>
                    <a:pt x="747" y="51"/>
                    <a:pt x="748" y="51"/>
                  </a:cubicBezTo>
                  <a:cubicBezTo>
                    <a:pt x="748" y="51"/>
                    <a:pt x="749" y="51"/>
                    <a:pt x="749" y="51"/>
                  </a:cubicBezTo>
                  <a:cubicBezTo>
                    <a:pt x="750" y="51"/>
                    <a:pt x="749" y="51"/>
                    <a:pt x="748" y="51"/>
                  </a:cubicBezTo>
                  <a:cubicBezTo>
                    <a:pt x="748" y="51"/>
                    <a:pt x="747" y="51"/>
                    <a:pt x="746" y="51"/>
                  </a:cubicBezTo>
                  <a:cubicBezTo>
                    <a:pt x="746" y="51"/>
                    <a:pt x="747" y="52"/>
                    <a:pt x="748" y="52"/>
                  </a:cubicBezTo>
                  <a:cubicBezTo>
                    <a:pt x="748" y="52"/>
                    <a:pt x="749" y="53"/>
                    <a:pt x="750" y="53"/>
                  </a:cubicBezTo>
                  <a:cubicBezTo>
                    <a:pt x="752" y="54"/>
                    <a:pt x="753" y="54"/>
                    <a:pt x="755" y="54"/>
                  </a:cubicBezTo>
                  <a:cubicBezTo>
                    <a:pt x="757" y="54"/>
                    <a:pt x="758" y="56"/>
                    <a:pt x="760" y="56"/>
                  </a:cubicBezTo>
                  <a:cubicBezTo>
                    <a:pt x="761" y="57"/>
                    <a:pt x="763" y="56"/>
                    <a:pt x="765" y="56"/>
                  </a:cubicBezTo>
                  <a:cubicBezTo>
                    <a:pt x="766" y="57"/>
                    <a:pt x="768" y="57"/>
                    <a:pt x="770" y="57"/>
                  </a:cubicBezTo>
                  <a:cubicBezTo>
                    <a:pt x="770" y="57"/>
                    <a:pt x="771" y="57"/>
                    <a:pt x="771" y="56"/>
                  </a:cubicBezTo>
                  <a:cubicBezTo>
                    <a:pt x="771" y="56"/>
                    <a:pt x="770" y="56"/>
                    <a:pt x="770" y="55"/>
                  </a:cubicBezTo>
                  <a:cubicBezTo>
                    <a:pt x="769" y="56"/>
                    <a:pt x="769" y="55"/>
                    <a:pt x="768" y="55"/>
                  </a:cubicBezTo>
                  <a:cubicBezTo>
                    <a:pt x="769" y="54"/>
                    <a:pt x="770" y="55"/>
                    <a:pt x="771" y="55"/>
                  </a:cubicBezTo>
                  <a:cubicBezTo>
                    <a:pt x="772" y="55"/>
                    <a:pt x="774" y="56"/>
                    <a:pt x="773" y="56"/>
                  </a:cubicBezTo>
                  <a:cubicBezTo>
                    <a:pt x="776" y="56"/>
                    <a:pt x="779" y="55"/>
                    <a:pt x="781" y="55"/>
                  </a:cubicBezTo>
                  <a:cubicBezTo>
                    <a:pt x="783" y="55"/>
                    <a:pt x="786" y="54"/>
                    <a:pt x="787" y="55"/>
                  </a:cubicBezTo>
                  <a:cubicBezTo>
                    <a:pt x="787" y="55"/>
                    <a:pt x="785" y="55"/>
                    <a:pt x="785" y="55"/>
                  </a:cubicBezTo>
                  <a:cubicBezTo>
                    <a:pt x="785" y="55"/>
                    <a:pt x="786" y="55"/>
                    <a:pt x="787" y="55"/>
                  </a:cubicBezTo>
                  <a:cubicBezTo>
                    <a:pt x="788" y="56"/>
                    <a:pt x="790" y="56"/>
                    <a:pt x="791" y="56"/>
                  </a:cubicBezTo>
                  <a:cubicBezTo>
                    <a:pt x="791" y="56"/>
                    <a:pt x="790" y="55"/>
                    <a:pt x="790" y="55"/>
                  </a:cubicBezTo>
                  <a:cubicBezTo>
                    <a:pt x="791" y="55"/>
                    <a:pt x="791" y="55"/>
                    <a:pt x="792" y="55"/>
                  </a:cubicBezTo>
                  <a:cubicBezTo>
                    <a:pt x="793" y="55"/>
                    <a:pt x="795" y="55"/>
                    <a:pt x="796" y="55"/>
                  </a:cubicBezTo>
                  <a:cubicBezTo>
                    <a:pt x="795" y="54"/>
                    <a:pt x="793" y="54"/>
                    <a:pt x="791" y="54"/>
                  </a:cubicBezTo>
                  <a:cubicBezTo>
                    <a:pt x="789" y="54"/>
                    <a:pt x="787" y="54"/>
                    <a:pt x="785" y="53"/>
                  </a:cubicBezTo>
                  <a:cubicBezTo>
                    <a:pt x="784" y="52"/>
                    <a:pt x="782" y="52"/>
                    <a:pt x="780" y="51"/>
                  </a:cubicBezTo>
                  <a:cubicBezTo>
                    <a:pt x="780" y="51"/>
                    <a:pt x="779" y="50"/>
                    <a:pt x="778" y="50"/>
                  </a:cubicBezTo>
                  <a:cubicBezTo>
                    <a:pt x="778" y="50"/>
                    <a:pt x="778" y="49"/>
                    <a:pt x="778" y="49"/>
                  </a:cubicBezTo>
                  <a:cubicBezTo>
                    <a:pt x="777" y="49"/>
                    <a:pt x="777" y="49"/>
                    <a:pt x="776" y="49"/>
                  </a:cubicBezTo>
                  <a:cubicBezTo>
                    <a:pt x="777" y="49"/>
                    <a:pt x="777" y="49"/>
                    <a:pt x="777" y="49"/>
                  </a:cubicBezTo>
                  <a:cubicBezTo>
                    <a:pt x="777" y="49"/>
                    <a:pt x="776" y="49"/>
                    <a:pt x="776" y="49"/>
                  </a:cubicBezTo>
                  <a:cubicBezTo>
                    <a:pt x="777" y="48"/>
                    <a:pt x="777" y="49"/>
                    <a:pt x="778" y="49"/>
                  </a:cubicBezTo>
                  <a:cubicBezTo>
                    <a:pt x="778" y="48"/>
                    <a:pt x="778" y="48"/>
                    <a:pt x="777" y="48"/>
                  </a:cubicBezTo>
                  <a:cubicBezTo>
                    <a:pt x="779" y="48"/>
                    <a:pt x="780" y="48"/>
                    <a:pt x="782" y="48"/>
                  </a:cubicBezTo>
                  <a:cubicBezTo>
                    <a:pt x="782" y="48"/>
                    <a:pt x="783" y="49"/>
                    <a:pt x="783" y="49"/>
                  </a:cubicBezTo>
                  <a:cubicBezTo>
                    <a:pt x="783" y="49"/>
                    <a:pt x="782" y="49"/>
                    <a:pt x="782" y="50"/>
                  </a:cubicBezTo>
                  <a:cubicBezTo>
                    <a:pt x="781" y="51"/>
                    <a:pt x="786" y="52"/>
                    <a:pt x="787" y="52"/>
                  </a:cubicBezTo>
                  <a:cubicBezTo>
                    <a:pt x="787" y="53"/>
                    <a:pt x="788" y="53"/>
                    <a:pt x="789" y="53"/>
                  </a:cubicBezTo>
                  <a:cubicBezTo>
                    <a:pt x="790" y="53"/>
                    <a:pt x="790" y="53"/>
                    <a:pt x="791" y="53"/>
                  </a:cubicBezTo>
                  <a:cubicBezTo>
                    <a:pt x="792" y="54"/>
                    <a:pt x="794" y="53"/>
                    <a:pt x="796" y="54"/>
                  </a:cubicBezTo>
                  <a:cubicBezTo>
                    <a:pt x="796" y="54"/>
                    <a:pt x="799" y="54"/>
                    <a:pt x="799" y="54"/>
                  </a:cubicBezTo>
                  <a:cubicBezTo>
                    <a:pt x="799" y="53"/>
                    <a:pt x="799" y="53"/>
                    <a:pt x="799" y="53"/>
                  </a:cubicBezTo>
                  <a:cubicBezTo>
                    <a:pt x="800" y="53"/>
                    <a:pt x="799" y="52"/>
                    <a:pt x="799" y="52"/>
                  </a:cubicBezTo>
                  <a:cubicBezTo>
                    <a:pt x="799" y="52"/>
                    <a:pt x="799" y="52"/>
                    <a:pt x="800" y="52"/>
                  </a:cubicBezTo>
                  <a:cubicBezTo>
                    <a:pt x="799" y="51"/>
                    <a:pt x="798" y="52"/>
                    <a:pt x="797" y="51"/>
                  </a:cubicBezTo>
                  <a:cubicBezTo>
                    <a:pt x="795" y="50"/>
                    <a:pt x="799" y="50"/>
                    <a:pt x="800" y="50"/>
                  </a:cubicBezTo>
                  <a:cubicBezTo>
                    <a:pt x="798" y="49"/>
                    <a:pt x="796" y="49"/>
                    <a:pt x="795" y="49"/>
                  </a:cubicBezTo>
                  <a:cubicBezTo>
                    <a:pt x="793" y="49"/>
                    <a:pt x="791" y="48"/>
                    <a:pt x="790" y="48"/>
                  </a:cubicBezTo>
                  <a:cubicBezTo>
                    <a:pt x="788" y="48"/>
                    <a:pt x="787" y="47"/>
                    <a:pt x="785" y="47"/>
                  </a:cubicBezTo>
                  <a:cubicBezTo>
                    <a:pt x="785" y="47"/>
                    <a:pt x="784" y="47"/>
                    <a:pt x="783" y="47"/>
                  </a:cubicBezTo>
                  <a:cubicBezTo>
                    <a:pt x="783" y="47"/>
                    <a:pt x="782" y="47"/>
                    <a:pt x="783" y="47"/>
                  </a:cubicBezTo>
                  <a:cubicBezTo>
                    <a:pt x="781" y="47"/>
                    <a:pt x="779" y="47"/>
                    <a:pt x="777" y="47"/>
                  </a:cubicBezTo>
                  <a:cubicBezTo>
                    <a:pt x="776" y="47"/>
                    <a:pt x="774" y="46"/>
                    <a:pt x="773" y="46"/>
                  </a:cubicBezTo>
                  <a:cubicBezTo>
                    <a:pt x="772" y="46"/>
                    <a:pt x="770" y="45"/>
                    <a:pt x="769" y="45"/>
                  </a:cubicBezTo>
                  <a:cubicBezTo>
                    <a:pt x="768" y="45"/>
                    <a:pt x="767" y="45"/>
                    <a:pt x="766" y="45"/>
                  </a:cubicBezTo>
                  <a:cubicBezTo>
                    <a:pt x="766" y="44"/>
                    <a:pt x="765" y="44"/>
                    <a:pt x="765" y="44"/>
                  </a:cubicBezTo>
                  <a:cubicBezTo>
                    <a:pt x="765" y="45"/>
                    <a:pt x="766" y="45"/>
                    <a:pt x="767" y="45"/>
                  </a:cubicBezTo>
                  <a:cubicBezTo>
                    <a:pt x="768" y="45"/>
                    <a:pt x="768" y="45"/>
                    <a:pt x="769" y="46"/>
                  </a:cubicBezTo>
                  <a:cubicBezTo>
                    <a:pt x="768" y="46"/>
                    <a:pt x="766" y="45"/>
                    <a:pt x="765" y="45"/>
                  </a:cubicBezTo>
                  <a:cubicBezTo>
                    <a:pt x="764" y="45"/>
                    <a:pt x="764" y="46"/>
                    <a:pt x="765" y="46"/>
                  </a:cubicBezTo>
                  <a:cubicBezTo>
                    <a:pt x="766" y="47"/>
                    <a:pt x="766" y="47"/>
                    <a:pt x="767" y="48"/>
                  </a:cubicBezTo>
                  <a:cubicBezTo>
                    <a:pt x="768" y="48"/>
                    <a:pt x="769" y="48"/>
                    <a:pt x="770" y="49"/>
                  </a:cubicBezTo>
                  <a:cubicBezTo>
                    <a:pt x="769" y="49"/>
                    <a:pt x="768" y="49"/>
                    <a:pt x="768" y="49"/>
                  </a:cubicBezTo>
                  <a:cubicBezTo>
                    <a:pt x="767" y="49"/>
                    <a:pt x="766" y="49"/>
                    <a:pt x="766" y="49"/>
                  </a:cubicBezTo>
                  <a:cubicBezTo>
                    <a:pt x="765" y="48"/>
                    <a:pt x="765" y="48"/>
                    <a:pt x="765" y="48"/>
                  </a:cubicBezTo>
                  <a:cubicBezTo>
                    <a:pt x="764" y="47"/>
                    <a:pt x="764" y="47"/>
                    <a:pt x="763" y="47"/>
                  </a:cubicBezTo>
                  <a:cubicBezTo>
                    <a:pt x="763" y="47"/>
                    <a:pt x="762" y="48"/>
                    <a:pt x="762" y="47"/>
                  </a:cubicBezTo>
                  <a:cubicBezTo>
                    <a:pt x="761" y="47"/>
                    <a:pt x="761" y="47"/>
                    <a:pt x="760" y="47"/>
                  </a:cubicBezTo>
                  <a:cubicBezTo>
                    <a:pt x="760" y="47"/>
                    <a:pt x="759" y="47"/>
                    <a:pt x="759" y="47"/>
                  </a:cubicBezTo>
                  <a:cubicBezTo>
                    <a:pt x="759" y="47"/>
                    <a:pt x="758" y="46"/>
                    <a:pt x="759" y="46"/>
                  </a:cubicBezTo>
                  <a:cubicBezTo>
                    <a:pt x="758" y="46"/>
                    <a:pt x="756" y="46"/>
                    <a:pt x="755" y="46"/>
                  </a:cubicBezTo>
                  <a:cubicBezTo>
                    <a:pt x="754" y="45"/>
                    <a:pt x="752" y="45"/>
                    <a:pt x="751" y="45"/>
                  </a:cubicBezTo>
                  <a:cubicBezTo>
                    <a:pt x="750" y="45"/>
                    <a:pt x="749" y="44"/>
                    <a:pt x="748" y="44"/>
                  </a:cubicBezTo>
                  <a:cubicBezTo>
                    <a:pt x="746" y="44"/>
                    <a:pt x="747" y="45"/>
                    <a:pt x="748" y="45"/>
                  </a:cubicBezTo>
                  <a:cubicBezTo>
                    <a:pt x="747" y="45"/>
                    <a:pt x="746" y="45"/>
                    <a:pt x="746" y="44"/>
                  </a:cubicBezTo>
                  <a:cubicBezTo>
                    <a:pt x="746" y="45"/>
                    <a:pt x="745" y="45"/>
                    <a:pt x="745" y="45"/>
                  </a:cubicBezTo>
                  <a:cubicBezTo>
                    <a:pt x="745" y="45"/>
                    <a:pt x="745" y="45"/>
                    <a:pt x="745" y="45"/>
                  </a:cubicBezTo>
                  <a:cubicBezTo>
                    <a:pt x="745" y="45"/>
                    <a:pt x="745" y="45"/>
                    <a:pt x="745" y="45"/>
                  </a:cubicBezTo>
                  <a:cubicBezTo>
                    <a:pt x="745" y="46"/>
                    <a:pt x="744" y="46"/>
                    <a:pt x="744" y="46"/>
                  </a:cubicBezTo>
                  <a:cubicBezTo>
                    <a:pt x="744" y="46"/>
                    <a:pt x="742" y="46"/>
                    <a:pt x="743" y="46"/>
                  </a:cubicBezTo>
                  <a:cubicBezTo>
                    <a:pt x="744" y="47"/>
                    <a:pt x="746" y="47"/>
                    <a:pt x="747" y="48"/>
                  </a:cubicBezTo>
                  <a:close/>
                  <a:moveTo>
                    <a:pt x="1083" y="89"/>
                  </a:moveTo>
                  <a:cubicBezTo>
                    <a:pt x="1083" y="89"/>
                    <a:pt x="1084" y="90"/>
                    <a:pt x="1084" y="90"/>
                  </a:cubicBezTo>
                  <a:cubicBezTo>
                    <a:pt x="1085" y="90"/>
                    <a:pt x="1086" y="91"/>
                    <a:pt x="1086" y="91"/>
                  </a:cubicBezTo>
                  <a:cubicBezTo>
                    <a:pt x="1087" y="92"/>
                    <a:pt x="1088" y="91"/>
                    <a:pt x="1089" y="91"/>
                  </a:cubicBezTo>
                  <a:cubicBezTo>
                    <a:pt x="1090" y="90"/>
                    <a:pt x="1091" y="91"/>
                    <a:pt x="1092" y="91"/>
                  </a:cubicBezTo>
                  <a:cubicBezTo>
                    <a:pt x="1093" y="90"/>
                    <a:pt x="1092" y="90"/>
                    <a:pt x="1093" y="90"/>
                  </a:cubicBezTo>
                  <a:cubicBezTo>
                    <a:pt x="1093" y="90"/>
                    <a:pt x="1094" y="90"/>
                    <a:pt x="1094" y="90"/>
                  </a:cubicBezTo>
                  <a:cubicBezTo>
                    <a:pt x="1095" y="90"/>
                    <a:pt x="1097" y="90"/>
                    <a:pt x="1098" y="90"/>
                  </a:cubicBezTo>
                  <a:cubicBezTo>
                    <a:pt x="1100" y="91"/>
                    <a:pt x="1102" y="90"/>
                    <a:pt x="1103" y="90"/>
                  </a:cubicBezTo>
                  <a:cubicBezTo>
                    <a:pt x="1104" y="90"/>
                    <a:pt x="1109" y="89"/>
                    <a:pt x="1107" y="88"/>
                  </a:cubicBezTo>
                  <a:cubicBezTo>
                    <a:pt x="1107" y="87"/>
                    <a:pt x="1106" y="87"/>
                    <a:pt x="1105" y="87"/>
                  </a:cubicBezTo>
                  <a:cubicBezTo>
                    <a:pt x="1104" y="87"/>
                    <a:pt x="1103" y="86"/>
                    <a:pt x="1102" y="86"/>
                  </a:cubicBezTo>
                  <a:cubicBezTo>
                    <a:pt x="1101" y="86"/>
                    <a:pt x="1100" y="85"/>
                    <a:pt x="1099" y="85"/>
                  </a:cubicBezTo>
                  <a:cubicBezTo>
                    <a:pt x="1098" y="85"/>
                    <a:pt x="1097" y="85"/>
                    <a:pt x="1096" y="85"/>
                  </a:cubicBezTo>
                  <a:cubicBezTo>
                    <a:pt x="1095" y="84"/>
                    <a:pt x="1094" y="84"/>
                    <a:pt x="1092" y="84"/>
                  </a:cubicBezTo>
                  <a:cubicBezTo>
                    <a:pt x="1092" y="84"/>
                    <a:pt x="1091" y="85"/>
                    <a:pt x="1090" y="85"/>
                  </a:cubicBezTo>
                  <a:cubicBezTo>
                    <a:pt x="1089" y="85"/>
                    <a:pt x="1088" y="84"/>
                    <a:pt x="1087" y="84"/>
                  </a:cubicBezTo>
                  <a:cubicBezTo>
                    <a:pt x="1087" y="84"/>
                    <a:pt x="1086" y="85"/>
                    <a:pt x="1086" y="85"/>
                  </a:cubicBezTo>
                  <a:cubicBezTo>
                    <a:pt x="1086" y="85"/>
                    <a:pt x="1084" y="85"/>
                    <a:pt x="1085" y="85"/>
                  </a:cubicBezTo>
                  <a:cubicBezTo>
                    <a:pt x="1085" y="85"/>
                    <a:pt x="1084" y="86"/>
                    <a:pt x="1084" y="86"/>
                  </a:cubicBezTo>
                  <a:cubicBezTo>
                    <a:pt x="1083" y="86"/>
                    <a:pt x="1084" y="86"/>
                    <a:pt x="1083" y="86"/>
                  </a:cubicBezTo>
                  <a:cubicBezTo>
                    <a:pt x="1083" y="87"/>
                    <a:pt x="1083" y="87"/>
                    <a:pt x="1082" y="88"/>
                  </a:cubicBezTo>
                  <a:cubicBezTo>
                    <a:pt x="1083" y="88"/>
                    <a:pt x="1082" y="88"/>
                    <a:pt x="1083" y="89"/>
                  </a:cubicBezTo>
                  <a:close/>
                  <a:moveTo>
                    <a:pt x="249" y="92"/>
                  </a:moveTo>
                  <a:cubicBezTo>
                    <a:pt x="250" y="92"/>
                    <a:pt x="250" y="92"/>
                    <a:pt x="250" y="92"/>
                  </a:cubicBezTo>
                  <a:cubicBezTo>
                    <a:pt x="250" y="93"/>
                    <a:pt x="249" y="93"/>
                    <a:pt x="250" y="93"/>
                  </a:cubicBezTo>
                  <a:cubicBezTo>
                    <a:pt x="249" y="93"/>
                    <a:pt x="248" y="93"/>
                    <a:pt x="247" y="93"/>
                  </a:cubicBezTo>
                  <a:cubicBezTo>
                    <a:pt x="247" y="93"/>
                    <a:pt x="246" y="93"/>
                    <a:pt x="246" y="93"/>
                  </a:cubicBezTo>
                  <a:cubicBezTo>
                    <a:pt x="246" y="93"/>
                    <a:pt x="245" y="92"/>
                    <a:pt x="245" y="92"/>
                  </a:cubicBezTo>
                  <a:cubicBezTo>
                    <a:pt x="246" y="93"/>
                    <a:pt x="248" y="93"/>
                    <a:pt x="249" y="93"/>
                  </a:cubicBezTo>
                  <a:cubicBezTo>
                    <a:pt x="249" y="94"/>
                    <a:pt x="248" y="93"/>
                    <a:pt x="247" y="93"/>
                  </a:cubicBezTo>
                  <a:cubicBezTo>
                    <a:pt x="246" y="93"/>
                    <a:pt x="246" y="93"/>
                    <a:pt x="245" y="93"/>
                  </a:cubicBezTo>
                  <a:cubicBezTo>
                    <a:pt x="245" y="93"/>
                    <a:pt x="244" y="93"/>
                    <a:pt x="244" y="93"/>
                  </a:cubicBezTo>
                  <a:cubicBezTo>
                    <a:pt x="244" y="93"/>
                    <a:pt x="244" y="93"/>
                    <a:pt x="245" y="93"/>
                  </a:cubicBezTo>
                  <a:cubicBezTo>
                    <a:pt x="244" y="93"/>
                    <a:pt x="243" y="92"/>
                    <a:pt x="244" y="92"/>
                  </a:cubicBezTo>
                  <a:cubicBezTo>
                    <a:pt x="243" y="92"/>
                    <a:pt x="243" y="92"/>
                    <a:pt x="243" y="92"/>
                  </a:cubicBezTo>
                  <a:cubicBezTo>
                    <a:pt x="242" y="92"/>
                    <a:pt x="242" y="92"/>
                    <a:pt x="241" y="92"/>
                  </a:cubicBezTo>
                  <a:cubicBezTo>
                    <a:pt x="241" y="92"/>
                    <a:pt x="242" y="92"/>
                    <a:pt x="242" y="92"/>
                  </a:cubicBezTo>
                  <a:cubicBezTo>
                    <a:pt x="242" y="92"/>
                    <a:pt x="241" y="92"/>
                    <a:pt x="241" y="92"/>
                  </a:cubicBezTo>
                  <a:cubicBezTo>
                    <a:pt x="241" y="92"/>
                    <a:pt x="242" y="92"/>
                    <a:pt x="242" y="93"/>
                  </a:cubicBezTo>
                  <a:cubicBezTo>
                    <a:pt x="242" y="93"/>
                    <a:pt x="242" y="93"/>
                    <a:pt x="242" y="93"/>
                  </a:cubicBezTo>
                  <a:cubicBezTo>
                    <a:pt x="242" y="93"/>
                    <a:pt x="243" y="93"/>
                    <a:pt x="242" y="93"/>
                  </a:cubicBezTo>
                  <a:cubicBezTo>
                    <a:pt x="243" y="92"/>
                    <a:pt x="243" y="93"/>
                    <a:pt x="243" y="93"/>
                  </a:cubicBezTo>
                  <a:cubicBezTo>
                    <a:pt x="244" y="93"/>
                    <a:pt x="245" y="93"/>
                    <a:pt x="245" y="93"/>
                  </a:cubicBezTo>
                  <a:cubicBezTo>
                    <a:pt x="245" y="94"/>
                    <a:pt x="243" y="94"/>
                    <a:pt x="243" y="94"/>
                  </a:cubicBezTo>
                  <a:cubicBezTo>
                    <a:pt x="243" y="94"/>
                    <a:pt x="243" y="94"/>
                    <a:pt x="244" y="94"/>
                  </a:cubicBezTo>
                  <a:cubicBezTo>
                    <a:pt x="243" y="93"/>
                    <a:pt x="244" y="93"/>
                    <a:pt x="244" y="93"/>
                  </a:cubicBezTo>
                  <a:cubicBezTo>
                    <a:pt x="243" y="93"/>
                    <a:pt x="242" y="93"/>
                    <a:pt x="242" y="93"/>
                  </a:cubicBezTo>
                  <a:cubicBezTo>
                    <a:pt x="241" y="93"/>
                    <a:pt x="241" y="93"/>
                    <a:pt x="240" y="93"/>
                  </a:cubicBezTo>
                  <a:cubicBezTo>
                    <a:pt x="240" y="93"/>
                    <a:pt x="241" y="93"/>
                    <a:pt x="241" y="93"/>
                  </a:cubicBezTo>
                  <a:cubicBezTo>
                    <a:pt x="241" y="94"/>
                    <a:pt x="239" y="92"/>
                    <a:pt x="238" y="92"/>
                  </a:cubicBezTo>
                  <a:cubicBezTo>
                    <a:pt x="239" y="93"/>
                    <a:pt x="240" y="93"/>
                    <a:pt x="240" y="93"/>
                  </a:cubicBezTo>
                  <a:cubicBezTo>
                    <a:pt x="240" y="94"/>
                    <a:pt x="238" y="93"/>
                    <a:pt x="237" y="93"/>
                  </a:cubicBezTo>
                  <a:cubicBezTo>
                    <a:pt x="238" y="93"/>
                    <a:pt x="238" y="93"/>
                    <a:pt x="238" y="93"/>
                  </a:cubicBezTo>
                  <a:cubicBezTo>
                    <a:pt x="238" y="93"/>
                    <a:pt x="238" y="93"/>
                    <a:pt x="237" y="93"/>
                  </a:cubicBezTo>
                  <a:cubicBezTo>
                    <a:pt x="238" y="93"/>
                    <a:pt x="238" y="93"/>
                    <a:pt x="238" y="93"/>
                  </a:cubicBezTo>
                  <a:cubicBezTo>
                    <a:pt x="238" y="92"/>
                    <a:pt x="237" y="92"/>
                    <a:pt x="237" y="92"/>
                  </a:cubicBezTo>
                  <a:cubicBezTo>
                    <a:pt x="237" y="92"/>
                    <a:pt x="238" y="92"/>
                    <a:pt x="238" y="93"/>
                  </a:cubicBezTo>
                  <a:cubicBezTo>
                    <a:pt x="237" y="92"/>
                    <a:pt x="236" y="92"/>
                    <a:pt x="236" y="92"/>
                  </a:cubicBezTo>
                  <a:cubicBezTo>
                    <a:pt x="236" y="92"/>
                    <a:pt x="235" y="92"/>
                    <a:pt x="235" y="92"/>
                  </a:cubicBezTo>
                  <a:cubicBezTo>
                    <a:pt x="236" y="93"/>
                    <a:pt x="236" y="92"/>
                    <a:pt x="236" y="93"/>
                  </a:cubicBezTo>
                  <a:cubicBezTo>
                    <a:pt x="235" y="92"/>
                    <a:pt x="234" y="92"/>
                    <a:pt x="235" y="93"/>
                  </a:cubicBezTo>
                  <a:cubicBezTo>
                    <a:pt x="235" y="93"/>
                    <a:pt x="235" y="94"/>
                    <a:pt x="234" y="93"/>
                  </a:cubicBezTo>
                  <a:cubicBezTo>
                    <a:pt x="233" y="93"/>
                    <a:pt x="233" y="93"/>
                    <a:pt x="232" y="93"/>
                  </a:cubicBezTo>
                  <a:cubicBezTo>
                    <a:pt x="231" y="93"/>
                    <a:pt x="231" y="92"/>
                    <a:pt x="231" y="92"/>
                  </a:cubicBezTo>
                  <a:cubicBezTo>
                    <a:pt x="230" y="92"/>
                    <a:pt x="229" y="91"/>
                    <a:pt x="229" y="91"/>
                  </a:cubicBezTo>
                  <a:cubicBezTo>
                    <a:pt x="229" y="91"/>
                    <a:pt x="229" y="91"/>
                    <a:pt x="229" y="92"/>
                  </a:cubicBezTo>
                  <a:cubicBezTo>
                    <a:pt x="229" y="92"/>
                    <a:pt x="229" y="92"/>
                    <a:pt x="229" y="92"/>
                  </a:cubicBezTo>
                  <a:cubicBezTo>
                    <a:pt x="229" y="93"/>
                    <a:pt x="231" y="92"/>
                    <a:pt x="231" y="93"/>
                  </a:cubicBezTo>
                  <a:cubicBezTo>
                    <a:pt x="230" y="93"/>
                    <a:pt x="229" y="91"/>
                    <a:pt x="227" y="92"/>
                  </a:cubicBezTo>
                  <a:cubicBezTo>
                    <a:pt x="228" y="92"/>
                    <a:pt x="226" y="92"/>
                    <a:pt x="226" y="92"/>
                  </a:cubicBezTo>
                  <a:cubicBezTo>
                    <a:pt x="226" y="92"/>
                    <a:pt x="225" y="91"/>
                    <a:pt x="224" y="91"/>
                  </a:cubicBezTo>
                  <a:cubicBezTo>
                    <a:pt x="224" y="91"/>
                    <a:pt x="225" y="91"/>
                    <a:pt x="225" y="92"/>
                  </a:cubicBezTo>
                  <a:cubicBezTo>
                    <a:pt x="224" y="92"/>
                    <a:pt x="223" y="91"/>
                    <a:pt x="222" y="91"/>
                  </a:cubicBezTo>
                  <a:cubicBezTo>
                    <a:pt x="223" y="92"/>
                    <a:pt x="221" y="91"/>
                    <a:pt x="221" y="91"/>
                  </a:cubicBezTo>
                  <a:cubicBezTo>
                    <a:pt x="221" y="91"/>
                    <a:pt x="221" y="91"/>
                    <a:pt x="222" y="91"/>
                  </a:cubicBezTo>
                  <a:cubicBezTo>
                    <a:pt x="222" y="91"/>
                    <a:pt x="223" y="91"/>
                    <a:pt x="223" y="91"/>
                  </a:cubicBezTo>
                  <a:cubicBezTo>
                    <a:pt x="223" y="91"/>
                    <a:pt x="223" y="90"/>
                    <a:pt x="223" y="90"/>
                  </a:cubicBezTo>
                  <a:cubicBezTo>
                    <a:pt x="222" y="89"/>
                    <a:pt x="221" y="89"/>
                    <a:pt x="221" y="89"/>
                  </a:cubicBezTo>
                  <a:cubicBezTo>
                    <a:pt x="221" y="89"/>
                    <a:pt x="222" y="89"/>
                    <a:pt x="222" y="89"/>
                  </a:cubicBezTo>
                  <a:cubicBezTo>
                    <a:pt x="223" y="89"/>
                    <a:pt x="223" y="89"/>
                    <a:pt x="224" y="89"/>
                  </a:cubicBezTo>
                  <a:cubicBezTo>
                    <a:pt x="224" y="89"/>
                    <a:pt x="223" y="89"/>
                    <a:pt x="223" y="88"/>
                  </a:cubicBezTo>
                  <a:cubicBezTo>
                    <a:pt x="223" y="88"/>
                    <a:pt x="224" y="88"/>
                    <a:pt x="224" y="88"/>
                  </a:cubicBezTo>
                  <a:cubicBezTo>
                    <a:pt x="225" y="88"/>
                    <a:pt x="224" y="88"/>
                    <a:pt x="224" y="89"/>
                  </a:cubicBezTo>
                  <a:cubicBezTo>
                    <a:pt x="224" y="89"/>
                    <a:pt x="226" y="89"/>
                    <a:pt x="226" y="88"/>
                  </a:cubicBezTo>
                  <a:cubicBezTo>
                    <a:pt x="226" y="89"/>
                    <a:pt x="223" y="88"/>
                    <a:pt x="225" y="88"/>
                  </a:cubicBezTo>
                  <a:cubicBezTo>
                    <a:pt x="225" y="88"/>
                    <a:pt x="224" y="88"/>
                    <a:pt x="224" y="88"/>
                  </a:cubicBezTo>
                  <a:cubicBezTo>
                    <a:pt x="225" y="88"/>
                    <a:pt x="225" y="88"/>
                    <a:pt x="225" y="88"/>
                  </a:cubicBezTo>
                  <a:cubicBezTo>
                    <a:pt x="225" y="88"/>
                    <a:pt x="224" y="87"/>
                    <a:pt x="224" y="88"/>
                  </a:cubicBezTo>
                  <a:cubicBezTo>
                    <a:pt x="224" y="88"/>
                    <a:pt x="223" y="88"/>
                    <a:pt x="223" y="88"/>
                  </a:cubicBezTo>
                  <a:cubicBezTo>
                    <a:pt x="223" y="88"/>
                    <a:pt x="223" y="88"/>
                    <a:pt x="223" y="88"/>
                  </a:cubicBezTo>
                  <a:cubicBezTo>
                    <a:pt x="223" y="88"/>
                    <a:pt x="220" y="87"/>
                    <a:pt x="220" y="87"/>
                  </a:cubicBezTo>
                  <a:cubicBezTo>
                    <a:pt x="220" y="87"/>
                    <a:pt x="221" y="87"/>
                    <a:pt x="221" y="87"/>
                  </a:cubicBezTo>
                  <a:cubicBezTo>
                    <a:pt x="221" y="86"/>
                    <a:pt x="221" y="86"/>
                    <a:pt x="222" y="86"/>
                  </a:cubicBezTo>
                  <a:cubicBezTo>
                    <a:pt x="222" y="86"/>
                    <a:pt x="223" y="86"/>
                    <a:pt x="223" y="86"/>
                  </a:cubicBezTo>
                  <a:cubicBezTo>
                    <a:pt x="222" y="85"/>
                    <a:pt x="221" y="86"/>
                    <a:pt x="221" y="86"/>
                  </a:cubicBezTo>
                  <a:cubicBezTo>
                    <a:pt x="221" y="86"/>
                    <a:pt x="220" y="86"/>
                    <a:pt x="220" y="86"/>
                  </a:cubicBezTo>
                  <a:cubicBezTo>
                    <a:pt x="220" y="87"/>
                    <a:pt x="220" y="87"/>
                    <a:pt x="220" y="87"/>
                  </a:cubicBezTo>
                  <a:cubicBezTo>
                    <a:pt x="219" y="87"/>
                    <a:pt x="218" y="86"/>
                    <a:pt x="218" y="86"/>
                  </a:cubicBezTo>
                  <a:cubicBezTo>
                    <a:pt x="218" y="85"/>
                    <a:pt x="219" y="85"/>
                    <a:pt x="219" y="85"/>
                  </a:cubicBezTo>
                  <a:cubicBezTo>
                    <a:pt x="218" y="84"/>
                    <a:pt x="218" y="85"/>
                    <a:pt x="217" y="86"/>
                  </a:cubicBezTo>
                  <a:cubicBezTo>
                    <a:pt x="217" y="86"/>
                    <a:pt x="217" y="85"/>
                    <a:pt x="216" y="85"/>
                  </a:cubicBezTo>
                  <a:cubicBezTo>
                    <a:pt x="216" y="85"/>
                    <a:pt x="217" y="85"/>
                    <a:pt x="217" y="85"/>
                  </a:cubicBezTo>
                  <a:cubicBezTo>
                    <a:pt x="216" y="86"/>
                    <a:pt x="216" y="86"/>
                    <a:pt x="216" y="86"/>
                  </a:cubicBezTo>
                  <a:cubicBezTo>
                    <a:pt x="215" y="86"/>
                    <a:pt x="215" y="85"/>
                    <a:pt x="215" y="85"/>
                  </a:cubicBezTo>
                  <a:cubicBezTo>
                    <a:pt x="215" y="85"/>
                    <a:pt x="215" y="86"/>
                    <a:pt x="215" y="86"/>
                  </a:cubicBezTo>
                  <a:cubicBezTo>
                    <a:pt x="214" y="86"/>
                    <a:pt x="214" y="85"/>
                    <a:pt x="214" y="85"/>
                  </a:cubicBezTo>
                  <a:cubicBezTo>
                    <a:pt x="214" y="85"/>
                    <a:pt x="213" y="86"/>
                    <a:pt x="213" y="85"/>
                  </a:cubicBezTo>
                  <a:cubicBezTo>
                    <a:pt x="213" y="85"/>
                    <a:pt x="213" y="85"/>
                    <a:pt x="213" y="84"/>
                  </a:cubicBezTo>
                  <a:cubicBezTo>
                    <a:pt x="213" y="84"/>
                    <a:pt x="213" y="84"/>
                    <a:pt x="212" y="84"/>
                  </a:cubicBezTo>
                  <a:cubicBezTo>
                    <a:pt x="212" y="84"/>
                    <a:pt x="212" y="85"/>
                    <a:pt x="212" y="85"/>
                  </a:cubicBezTo>
                  <a:cubicBezTo>
                    <a:pt x="211" y="85"/>
                    <a:pt x="212" y="85"/>
                    <a:pt x="212" y="85"/>
                  </a:cubicBezTo>
                  <a:cubicBezTo>
                    <a:pt x="212" y="85"/>
                    <a:pt x="211" y="85"/>
                    <a:pt x="211" y="85"/>
                  </a:cubicBezTo>
                  <a:cubicBezTo>
                    <a:pt x="211" y="84"/>
                    <a:pt x="210" y="85"/>
                    <a:pt x="210" y="85"/>
                  </a:cubicBezTo>
                  <a:cubicBezTo>
                    <a:pt x="210" y="85"/>
                    <a:pt x="211" y="85"/>
                    <a:pt x="211" y="85"/>
                  </a:cubicBezTo>
                  <a:cubicBezTo>
                    <a:pt x="210" y="85"/>
                    <a:pt x="209" y="85"/>
                    <a:pt x="208" y="85"/>
                  </a:cubicBezTo>
                  <a:cubicBezTo>
                    <a:pt x="208" y="85"/>
                    <a:pt x="207" y="85"/>
                    <a:pt x="206" y="85"/>
                  </a:cubicBezTo>
                  <a:cubicBezTo>
                    <a:pt x="206" y="84"/>
                    <a:pt x="205" y="84"/>
                    <a:pt x="205" y="84"/>
                  </a:cubicBezTo>
                  <a:cubicBezTo>
                    <a:pt x="205" y="83"/>
                    <a:pt x="204" y="83"/>
                    <a:pt x="204" y="83"/>
                  </a:cubicBezTo>
                  <a:cubicBezTo>
                    <a:pt x="204" y="82"/>
                    <a:pt x="204" y="81"/>
                    <a:pt x="204" y="81"/>
                  </a:cubicBezTo>
                  <a:cubicBezTo>
                    <a:pt x="204" y="80"/>
                    <a:pt x="204" y="79"/>
                    <a:pt x="205" y="79"/>
                  </a:cubicBezTo>
                  <a:cubicBezTo>
                    <a:pt x="206" y="79"/>
                    <a:pt x="207" y="80"/>
                    <a:pt x="207" y="80"/>
                  </a:cubicBezTo>
                  <a:cubicBezTo>
                    <a:pt x="208" y="80"/>
                    <a:pt x="208" y="79"/>
                    <a:pt x="208" y="79"/>
                  </a:cubicBezTo>
                  <a:cubicBezTo>
                    <a:pt x="208" y="80"/>
                    <a:pt x="208" y="80"/>
                    <a:pt x="209" y="80"/>
                  </a:cubicBezTo>
                  <a:cubicBezTo>
                    <a:pt x="209" y="80"/>
                    <a:pt x="210" y="80"/>
                    <a:pt x="210" y="80"/>
                  </a:cubicBezTo>
                  <a:cubicBezTo>
                    <a:pt x="210" y="80"/>
                    <a:pt x="209" y="79"/>
                    <a:pt x="209" y="79"/>
                  </a:cubicBezTo>
                  <a:cubicBezTo>
                    <a:pt x="210" y="79"/>
                    <a:pt x="210" y="79"/>
                    <a:pt x="210" y="79"/>
                  </a:cubicBezTo>
                  <a:cubicBezTo>
                    <a:pt x="210" y="79"/>
                    <a:pt x="209" y="79"/>
                    <a:pt x="209" y="79"/>
                  </a:cubicBezTo>
                  <a:cubicBezTo>
                    <a:pt x="210" y="79"/>
                    <a:pt x="210" y="79"/>
                    <a:pt x="210" y="79"/>
                  </a:cubicBezTo>
                  <a:cubicBezTo>
                    <a:pt x="210" y="78"/>
                    <a:pt x="209" y="78"/>
                    <a:pt x="209" y="78"/>
                  </a:cubicBezTo>
                  <a:cubicBezTo>
                    <a:pt x="210" y="78"/>
                    <a:pt x="210" y="78"/>
                    <a:pt x="210" y="78"/>
                  </a:cubicBezTo>
                  <a:cubicBezTo>
                    <a:pt x="210" y="78"/>
                    <a:pt x="211" y="78"/>
                    <a:pt x="210" y="77"/>
                  </a:cubicBezTo>
                  <a:cubicBezTo>
                    <a:pt x="211" y="77"/>
                    <a:pt x="211" y="78"/>
                    <a:pt x="212" y="77"/>
                  </a:cubicBezTo>
                  <a:cubicBezTo>
                    <a:pt x="212" y="77"/>
                    <a:pt x="210" y="77"/>
                    <a:pt x="210" y="77"/>
                  </a:cubicBezTo>
                  <a:cubicBezTo>
                    <a:pt x="210" y="77"/>
                    <a:pt x="211" y="77"/>
                    <a:pt x="211" y="77"/>
                  </a:cubicBezTo>
                  <a:cubicBezTo>
                    <a:pt x="211" y="76"/>
                    <a:pt x="210" y="76"/>
                    <a:pt x="210" y="76"/>
                  </a:cubicBezTo>
                  <a:cubicBezTo>
                    <a:pt x="210" y="76"/>
                    <a:pt x="211" y="76"/>
                    <a:pt x="211" y="76"/>
                  </a:cubicBezTo>
                  <a:cubicBezTo>
                    <a:pt x="211" y="76"/>
                    <a:pt x="211" y="76"/>
                    <a:pt x="211" y="76"/>
                  </a:cubicBezTo>
                  <a:cubicBezTo>
                    <a:pt x="212" y="75"/>
                    <a:pt x="212" y="75"/>
                    <a:pt x="213" y="75"/>
                  </a:cubicBezTo>
                  <a:cubicBezTo>
                    <a:pt x="212" y="75"/>
                    <a:pt x="210" y="75"/>
                    <a:pt x="210" y="75"/>
                  </a:cubicBezTo>
                  <a:cubicBezTo>
                    <a:pt x="210" y="75"/>
                    <a:pt x="210" y="75"/>
                    <a:pt x="211" y="75"/>
                  </a:cubicBezTo>
                  <a:cubicBezTo>
                    <a:pt x="210" y="75"/>
                    <a:pt x="210" y="75"/>
                    <a:pt x="210" y="75"/>
                  </a:cubicBezTo>
                  <a:cubicBezTo>
                    <a:pt x="210" y="75"/>
                    <a:pt x="210" y="75"/>
                    <a:pt x="211" y="75"/>
                  </a:cubicBezTo>
                  <a:cubicBezTo>
                    <a:pt x="209" y="75"/>
                    <a:pt x="207" y="75"/>
                    <a:pt x="207" y="74"/>
                  </a:cubicBezTo>
                  <a:cubicBezTo>
                    <a:pt x="207" y="74"/>
                    <a:pt x="208" y="74"/>
                    <a:pt x="208" y="74"/>
                  </a:cubicBezTo>
                  <a:cubicBezTo>
                    <a:pt x="208" y="73"/>
                    <a:pt x="208" y="73"/>
                    <a:pt x="209" y="73"/>
                  </a:cubicBezTo>
                  <a:cubicBezTo>
                    <a:pt x="210" y="73"/>
                    <a:pt x="210" y="72"/>
                    <a:pt x="211" y="73"/>
                  </a:cubicBezTo>
                  <a:cubicBezTo>
                    <a:pt x="212" y="73"/>
                    <a:pt x="213" y="73"/>
                    <a:pt x="213" y="73"/>
                  </a:cubicBezTo>
                  <a:cubicBezTo>
                    <a:pt x="213" y="73"/>
                    <a:pt x="213" y="73"/>
                    <a:pt x="213" y="73"/>
                  </a:cubicBezTo>
                  <a:cubicBezTo>
                    <a:pt x="213" y="73"/>
                    <a:pt x="213" y="73"/>
                    <a:pt x="213" y="72"/>
                  </a:cubicBezTo>
                  <a:cubicBezTo>
                    <a:pt x="213" y="72"/>
                    <a:pt x="211" y="72"/>
                    <a:pt x="211" y="72"/>
                  </a:cubicBezTo>
                  <a:cubicBezTo>
                    <a:pt x="211" y="71"/>
                    <a:pt x="213" y="72"/>
                    <a:pt x="213" y="72"/>
                  </a:cubicBezTo>
                  <a:cubicBezTo>
                    <a:pt x="212" y="71"/>
                    <a:pt x="212" y="71"/>
                    <a:pt x="211" y="71"/>
                  </a:cubicBezTo>
                  <a:cubicBezTo>
                    <a:pt x="211" y="71"/>
                    <a:pt x="211" y="70"/>
                    <a:pt x="211" y="70"/>
                  </a:cubicBezTo>
                  <a:cubicBezTo>
                    <a:pt x="211" y="70"/>
                    <a:pt x="212" y="70"/>
                    <a:pt x="212" y="70"/>
                  </a:cubicBezTo>
                  <a:cubicBezTo>
                    <a:pt x="212" y="70"/>
                    <a:pt x="213" y="70"/>
                    <a:pt x="213" y="70"/>
                  </a:cubicBezTo>
                  <a:cubicBezTo>
                    <a:pt x="214" y="69"/>
                    <a:pt x="214" y="69"/>
                    <a:pt x="215" y="69"/>
                  </a:cubicBezTo>
                  <a:cubicBezTo>
                    <a:pt x="216" y="69"/>
                    <a:pt x="217" y="69"/>
                    <a:pt x="219" y="69"/>
                  </a:cubicBezTo>
                  <a:cubicBezTo>
                    <a:pt x="220" y="68"/>
                    <a:pt x="220" y="68"/>
                    <a:pt x="222" y="68"/>
                  </a:cubicBezTo>
                  <a:cubicBezTo>
                    <a:pt x="223" y="68"/>
                    <a:pt x="224" y="69"/>
                    <a:pt x="225" y="69"/>
                  </a:cubicBezTo>
                  <a:cubicBezTo>
                    <a:pt x="226" y="69"/>
                    <a:pt x="226" y="69"/>
                    <a:pt x="227" y="69"/>
                  </a:cubicBezTo>
                  <a:cubicBezTo>
                    <a:pt x="228" y="69"/>
                    <a:pt x="228" y="69"/>
                    <a:pt x="229" y="69"/>
                  </a:cubicBezTo>
                  <a:cubicBezTo>
                    <a:pt x="230" y="70"/>
                    <a:pt x="232" y="69"/>
                    <a:pt x="233" y="70"/>
                  </a:cubicBezTo>
                  <a:cubicBezTo>
                    <a:pt x="234" y="70"/>
                    <a:pt x="234" y="71"/>
                    <a:pt x="233" y="71"/>
                  </a:cubicBezTo>
                  <a:cubicBezTo>
                    <a:pt x="232" y="71"/>
                    <a:pt x="230" y="71"/>
                    <a:pt x="229" y="71"/>
                  </a:cubicBezTo>
                  <a:cubicBezTo>
                    <a:pt x="230" y="71"/>
                    <a:pt x="233" y="71"/>
                    <a:pt x="233" y="71"/>
                  </a:cubicBezTo>
                  <a:cubicBezTo>
                    <a:pt x="234" y="72"/>
                    <a:pt x="231" y="72"/>
                    <a:pt x="231" y="72"/>
                  </a:cubicBezTo>
                  <a:cubicBezTo>
                    <a:pt x="230" y="72"/>
                    <a:pt x="229" y="72"/>
                    <a:pt x="228" y="72"/>
                  </a:cubicBezTo>
                  <a:cubicBezTo>
                    <a:pt x="229" y="72"/>
                    <a:pt x="230" y="72"/>
                    <a:pt x="231" y="72"/>
                  </a:cubicBezTo>
                  <a:cubicBezTo>
                    <a:pt x="232" y="72"/>
                    <a:pt x="233" y="72"/>
                    <a:pt x="233" y="73"/>
                  </a:cubicBezTo>
                  <a:cubicBezTo>
                    <a:pt x="233" y="74"/>
                    <a:pt x="231" y="74"/>
                    <a:pt x="231" y="73"/>
                  </a:cubicBezTo>
                  <a:cubicBezTo>
                    <a:pt x="230" y="73"/>
                    <a:pt x="230" y="74"/>
                    <a:pt x="229" y="74"/>
                  </a:cubicBezTo>
                  <a:cubicBezTo>
                    <a:pt x="229" y="74"/>
                    <a:pt x="228" y="73"/>
                    <a:pt x="228" y="74"/>
                  </a:cubicBezTo>
                  <a:cubicBezTo>
                    <a:pt x="229" y="74"/>
                    <a:pt x="231" y="74"/>
                    <a:pt x="231" y="75"/>
                  </a:cubicBezTo>
                  <a:cubicBezTo>
                    <a:pt x="231" y="75"/>
                    <a:pt x="230" y="74"/>
                    <a:pt x="229" y="74"/>
                  </a:cubicBezTo>
                  <a:cubicBezTo>
                    <a:pt x="229" y="75"/>
                    <a:pt x="231" y="75"/>
                    <a:pt x="230" y="75"/>
                  </a:cubicBezTo>
                  <a:cubicBezTo>
                    <a:pt x="230" y="76"/>
                    <a:pt x="230" y="76"/>
                    <a:pt x="229" y="76"/>
                  </a:cubicBezTo>
                  <a:cubicBezTo>
                    <a:pt x="229" y="76"/>
                    <a:pt x="228" y="75"/>
                    <a:pt x="227" y="75"/>
                  </a:cubicBezTo>
                  <a:cubicBezTo>
                    <a:pt x="228" y="76"/>
                    <a:pt x="229" y="75"/>
                    <a:pt x="230" y="76"/>
                  </a:cubicBezTo>
                  <a:cubicBezTo>
                    <a:pt x="230" y="77"/>
                    <a:pt x="227" y="76"/>
                    <a:pt x="227" y="77"/>
                  </a:cubicBezTo>
                  <a:cubicBezTo>
                    <a:pt x="228" y="77"/>
                    <a:pt x="228" y="76"/>
                    <a:pt x="229" y="77"/>
                  </a:cubicBezTo>
                  <a:cubicBezTo>
                    <a:pt x="230" y="77"/>
                    <a:pt x="229" y="77"/>
                    <a:pt x="229" y="78"/>
                  </a:cubicBezTo>
                  <a:cubicBezTo>
                    <a:pt x="229" y="78"/>
                    <a:pt x="230" y="78"/>
                    <a:pt x="230" y="78"/>
                  </a:cubicBezTo>
                  <a:cubicBezTo>
                    <a:pt x="230" y="78"/>
                    <a:pt x="231" y="79"/>
                    <a:pt x="231" y="79"/>
                  </a:cubicBezTo>
                  <a:cubicBezTo>
                    <a:pt x="231" y="79"/>
                    <a:pt x="230" y="80"/>
                    <a:pt x="230" y="80"/>
                  </a:cubicBezTo>
                  <a:cubicBezTo>
                    <a:pt x="230" y="80"/>
                    <a:pt x="230" y="80"/>
                    <a:pt x="231" y="80"/>
                  </a:cubicBezTo>
                  <a:cubicBezTo>
                    <a:pt x="230" y="80"/>
                    <a:pt x="230" y="81"/>
                    <a:pt x="231" y="81"/>
                  </a:cubicBezTo>
                  <a:cubicBezTo>
                    <a:pt x="231" y="81"/>
                    <a:pt x="230" y="81"/>
                    <a:pt x="230" y="81"/>
                  </a:cubicBezTo>
                  <a:cubicBezTo>
                    <a:pt x="230" y="81"/>
                    <a:pt x="231" y="81"/>
                    <a:pt x="232" y="82"/>
                  </a:cubicBezTo>
                  <a:cubicBezTo>
                    <a:pt x="232" y="82"/>
                    <a:pt x="232" y="82"/>
                    <a:pt x="232" y="83"/>
                  </a:cubicBezTo>
                  <a:cubicBezTo>
                    <a:pt x="233" y="83"/>
                    <a:pt x="233" y="84"/>
                    <a:pt x="234" y="84"/>
                  </a:cubicBezTo>
                  <a:cubicBezTo>
                    <a:pt x="234" y="85"/>
                    <a:pt x="235" y="85"/>
                    <a:pt x="236" y="86"/>
                  </a:cubicBezTo>
                  <a:cubicBezTo>
                    <a:pt x="237" y="86"/>
                    <a:pt x="238" y="87"/>
                    <a:pt x="239" y="88"/>
                  </a:cubicBezTo>
                  <a:cubicBezTo>
                    <a:pt x="240" y="88"/>
                    <a:pt x="241" y="88"/>
                    <a:pt x="242" y="89"/>
                  </a:cubicBezTo>
                  <a:cubicBezTo>
                    <a:pt x="243" y="89"/>
                    <a:pt x="244" y="90"/>
                    <a:pt x="245" y="90"/>
                  </a:cubicBezTo>
                  <a:cubicBezTo>
                    <a:pt x="247" y="91"/>
                    <a:pt x="248" y="91"/>
                    <a:pt x="249" y="91"/>
                  </a:cubicBezTo>
                  <a:cubicBezTo>
                    <a:pt x="250" y="91"/>
                    <a:pt x="250" y="92"/>
                    <a:pt x="251" y="92"/>
                  </a:cubicBezTo>
                  <a:cubicBezTo>
                    <a:pt x="250" y="92"/>
                    <a:pt x="250" y="92"/>
                    <a:pt x="249" y="92"/>
                  </a:cubicBezTo>
                  <a:close/>
                  <a:moveTo>
                    <a:pt x="213" y="75"/>
                  </a:moveTo>
                  <a:cubicBezTo>
                    <a:pt x="213" y="75"/>
                    <a:pt x="212" y="75"/>
                    <a:pt x="212" y="75"/>
                  </a:cubicBezTo>
                  <a:cubicBezTo>
                    <a:pt x="212" y="75"/>
                    <a:pt x="213" y="75"/>
                    <a:pt x="213" y="75"/>
                  </a:cubicBezTo>
                  <a:close/>
                  <a:moveTo>
                    <a:pt x="237" y="93"/>
                  </a:moveTo>
                  <a:cubicBezTo>
                    <a:pt x="237" y="93"/>
                    <a:pt x="237" y="93"/>
                    <a:pt x="237" y="93"/>
                  </a:cubicBezTo>
                  <a:cubicBezTo>
                    <a:pt x="237" y="93"/>
                    <a:pt x="237" y="93"/>
                    <a:pt x="237" y="93"/>
                  </a:cubicBezTo>
                  <a:close/>
                  <a:moveTo>
                    <a:pt x="806" y="49"/>
                  </a:moveTo>
                  <a:cubicBezTo>
                    <a:pt x="805" y="49"/>
                    <a:pt x="806" y="50"/>
                    <a:pt x="807" y="50"/>
                  </a:cubicBezTo>
                  <a:cubicBezTo>
                    <a:pt x="806" y="50"/>
                    <a:pt x="806" y="51"/>
                    <a:pt x="807" y="51"/>
                  </a:cubicBezTo>
                  <a:cubicBezTo>
                    <a:pt x="806" y="51"/>
                    <a:pt x="807" y="51"/>
                    <a:pt x="807" y="52"/>
                  </a:cubicBezTo>
                  <a:cubicBezTo>
                    <a:pt x="808" y="52"/>
                    <a:pt x="808" y="52"/>
                    <a:pt x="808" y="52"/>
                  </a:cubicBezTo>
                  <a:cubicBezTo>
                    <a:pt x="809" y="53"/>
                    <a:pt x="810" y="53"/>
                    <a:pt x="811" y="53"/>
                  </a:cubicBezTo>
                  <a:cubicBezTo>
                    <a:pt x="814" y="53"/>
                    <a:pt x="816" y="54"/>
                    <a:pt x="819" y="54"/>
                  </a:cubicBezTo>
                  <a:cubicBezTo>
                    <a:pt x="822" y="55"/>
                    <a:pt x="824" y="55"/>
                    <a:pt x="827" y="56"/>
                  </a:cubicBezTo>
                  <a:cubicBezTo>
                    <a:pt x="828" y="56"/>
                    <a:pt x="829" y="56"/>
                    <a:pt x="831" y="56"/>
                  </a:cubicBezTo>
                  <a:cubicBezTo>
                    <a:pt x="832" y="56"/>
                    <a:pt x="833" y="56"/>
                    <a:pt x="834" y="56"/>
                  </a:cubicBezTo>
                  <a:cubicBezTo>
                    <a:pt x="835" y="56"/>
                    <a:pt x="837" y="57"/>
                    <a:pt x="838" y="56"/>
                  </a:cubicBezTo>
                  <a:cubicBezTo>
                    <a:pt x="839" y="55"/>
                    <a:pt x="840" y="56"/>
                    <a:pt x="841" y="55"/>
                  </a:cubicBezTo>
                  <a:cubicBezTo>
                    <a:pt x="842" y="55"/>
                    <a:pt x="842" y="55"/>
                    <a:pt x="841" y="55"/>
                  </a:cubicBezTo>
                  <a:cubicBezTo>
                    <a:pt x="841" y="54"/>
                    <a:pt x="841" y="54"/>
                    <a:pt x="841" y="54"/>
                  </a:cubicBezTo>
                  <a:cubicBezTo>
                    <a:pt x="841" y="54"/>
                    <a:pt x="840" y="53"/>
                    <a:pt x="841" y="53"/>
                  </a:cubicBezTo>
                  <a:cubicBezTo>
                    <a:pt x="840" y="53"/>
                    <a:pt x="839" y="53"/>
                    <a:pt x="839" y="53"/>
                  </a:cubicBezTo>
                  <a:cubicBezTo>
                    <a:pt x="839" y="53"/>
                    <a:pt x="838" y="54"/>
                    <a:pt x="838" y="53"/>
                  </a:cubicBezTo>
                  <a:cubicBezTo>
                    <a:pt x="838" y="53"/>
                    <a:pt x="837" y="53"/>
                    <a:pt x="837" y="53"/>
                  </a:cubicBezTo>
                  <a:cubicBezTo>
                    <a:pt x="836" y="53"/>
                    <a:pt x="836" y="53"/>
                    <a:pt x="835" y="53"/>
                  </a:cubicBezTo>
                  <a:cubicBezTo>
                    <a:pt x="835" y="53"/>
                    <a:pt x="835" y="52"/>
                    <a:pt x="834" y="52"/>
                  </a:cubicBezTo>
                  <a:cubicBezTo>
                    <a:pt x="834" y="52"/>
                    <a:pt x="833" y="52"/>
                    <a:pt x="832" y="52"/>
                  </a:cubicBezTo>
                  <a:cubicBezTo>
                    <a:pt x="831" y="52"/>
                    <a:pt x="830" y="52"/>
                    <a:pt x="829" y="52"/>
                  </a:cubicBezTo>
                  <a:cubicBezTo>
                    <a:pt x="827" y="52"/>
                    <a:pt x="825" y="53"/>
                    <a:pt x="824" y="52"/>
                  </a:cubicBezTo>
                  <a:cubicBezTo>
                    <a:pt x="823" y="52"/>
                    <a:pt x="823" y="52"/>
                    <a:pt x="823" y="52"/>
                  </a:cubicBezTo>
                  <a:cubicBezTo>
                    <a:pt x="822" y="52"/>
                    <a:pt x="822" y="51"/>
                    <a:pt x="822" y="51"/>
                  </a:cubicBezTo>
                  <a:cubicBezTo>
                    <a:pt x="821" y="50"/>
                    <a:pt x="819" y="51"/>
                    <a:pt x="818" y="51"/>
                  </a:cubicBezTo>
                  <a:cubicBezTo>
                    <a:pt x="817" y="51"/>
                    <a:pt x="815" y="50"/>
                    <a:pt x="814" y="51"/>
                  </a:cubicBezTo>
                  <a:cubicBezTo>
                    <a:pt x="814" y="51"/>
                    <a:pt x="814" y="51"/>
                    <a:pt x="814" y="51"/>
                  </a:cubicBezTo>
                  <a:cubicBezTo>
                    <a:pt x="814" y="51"/>
                    <a:pt x="813" y="51"/>
                    <a:pt x="813" y="51"/>
                  </a:cubicBezTo>
                  <a:cubicBezTo>
                    <a:pt x="813" y="51"/>
                    <a:pt x="814" y="51"/>
                    <a:pt x="814" y="51"/>
                  </a:cubicBezTo>
                  <a:cubicBezTo>
                    <a:pt x="813" y="51"/>
                    <a:pt x="812" y="51"/>
                    <a:pt x="810" y="51"/>
                  </a:cubicBezTo>
                  <a:cubicBezTo>
                    <a:pt x="810" y="51"/>
                    <a:pt x="808" y="50"/>
                    <a:pt x="809" y="50"/>
                  </a:cubicBezTo>
                  <a:cubicBezTo>
                    <a:pt x="808" y="50"/>
                    <a:pt x="806" y="49"/>
                    <a:pt x="806" y="49"/>
                  </a:cubicBezTo>
                  <a:close/>
                  <a:moveTo>
                    <a:pt x="249" y="44"/>
                  </a:moveTo>
                  <a:cubicBezTo>
                    <a:pt x="249" y="45"/>
                    <a:pt x="250" y="44"/>
                    <a:pt x="250" y="45"/>
                  </a:cubicBezTo>
                  <a:cubicBezTo>
                    <a:pt x="251" y="45"/>
                    <a:pt x="250" y="45"/>
                    <a:pt x="250" y="45"/>
                  </a:cubicBezTo>
                  <a:cubicBezTo>
                    <a:pt x="249" y="45"/>
                    <a:pt x="249" y="45"/>
                    <a:pt x="249" y="45"/>
                  </a:cubicBezTo>
                  <a:cubicBezTo>
                    <a:pt x="248" y="45"/>
                    <a:pt x="248" y="45"/>
                    <a:pt x="248" y="46"/>
                  </a:cubicBezTo>
                  <a:cubicBezTo>
                    <a:pt x="248" y="46"/>
                    <a:pt x="247" y="46"/>
                    <a:pt x="246" y="46"/>
                  </a:cubicBezTo>
                  <a:cubicBezTo>
                    <a:pt x="247" y="45"/>
                    <a:pt x="247" y="45"/>
                    <a:pt x="248" y="45"/>
                  </a:cubicBezTo>
                  <a:cubicBezTo>
                    <a:pt x="247" y="44"/>
                    <a:pt x="244" y="45"/>
                    <a:pt x="243" y="45"/>
                  </a:cubicBezTo>
                  <a:cubicBezTo>
                    <a:pt x="244" y="46"/>
                    <a:pt x="245" y="45"/>
                    <a:pt x="246" y="46"/>
                  </a:cubicBezTo>
                  <a:cubicBezTo>
                    <a:pt x="245" y="46"/>
                    <a:pt x="244" y="46"/>
                    <a:pt x="243" y="46"/>
                  </a:cubicBezTo>
                  <a:cubicBezTo>
                    <a:pt x="242" y="46"/>
                    <a:pt x="242" y="46"/>
                    <a:pt x="241" y="46"/>
                  </a:cubicBezTo>
                  <a:cubicBezTo>
                    <a:pt x="240" y="46"/>
                    <a:pt x="239" y="47"/>
                    <a:pt x="238" y="47"/>
                  </a:cubicBezTo>
                  <a:cubicBezTo>
                    <a:pt x="237" y="47"/>
                    <a:pt x="237" y="47"/>
                    <a:pt x="236" y="47"/>
                  </a:cubicBezTo>
                  <a:cubicBezTo>
                    <a:pt x="236" y="47"/>
                    <a:pt x="236" y="48"/>
                    <a:pt x="236" y="48"/>
                  </a:cubicBezTo>
                  <a:cubicBezTo>
                    <a:pt x="236" y="48"/>
                    <a:pt x="235" y="48"/>
                    <a:pt x="235" y="48"/>
                  </a:cubicBezTo>
                  <a:cubicBezTo>
                    <a:pt x="235" y="48"/>
                    <a:pt x="235" y="48"/>
                    <a:pt x="236" y="48"/>
                  </a:cubicBezTo>
                  <a:cubicBezTo>
                    <a:pt x="235" y="48"/>
                    <a:pt x="234" y="48"/>
                    <a:pt x="233" y="48"/>
                  </a:cubicBezTo>
                  <a:cubicBezTo>
                    <a:pt x="233" y="48"/>
                    <a:pt x="231" y="48"/>
                    <a:pt x="232" y="49"/>
                  </a:cubicBezTo>
                  <a:cubicBezTo>
                    <a:pt x="232" y="49"/>
                    <a:pt x="233" y="49"/>
                    <a:pt x="233" y="49"/>
                  </a:cubicBezTo>
                  <a:cubicBezTo>
                    <a:pt x="233" y="49"/>
                    <a:pt x="234" y="49"/>
                    <a:pt x="233" y="49"/>
                  </a:cubicBezTo>
                  <a:cubicBezTo>
                    <a:pt x="232" y="49"/>
                    <a:pt x="231" y="49"/>
                    <a:pt x="230" y="50"/>
                  </a:cubicBezTo>
                  <a:cubicBezTo>
                    <a:pt x="230" y="50"/>
                    <a:pt x="232" y="51"/>
                    <a:pt x="232" y="51"/>
                  </a:cubicBezTo>
                  <a:cubicBezTo>
                    <a:pt x="230" y="52"/>
                    <a:pt x="228" y="50"/>
                    <a:pt x="226" y="51"/>
                  </a:cubicBezTo>
                  <a:cubicBezTo>
                    <a:pt x="226" y="51"/>
                    <a:pt x="225" y="52"/>
                    <a:pt x="226" y="52"/>
                  </a:cubicBezTo>
                  <a:cubicBezTo>
                    <a:pt x="226" y="52"/>
                    <a:pt x="226" y="52"/>
                    <a:pt x="227" y="52"/>
                  </a:cubicBezTo>
                  <a:cubicBezTo>
                    <a:pt x="227" y="52"/>
                    <a:pt x="227" y="52"/>
                    <a:pt x="226" y="53"/>
                  </a:cubicBezTo>
                  <a:cubicBezTo>
                    <a:pt x="226" y="53"/>
                    <a:pt x="226" y="53"/>
                    <a:pt x="225" y="54"/>
                  </a:cubicBezTo>
                  <a:cubicBezTo>
                    <a:pt x="225" y="54"/>
                    <a:pt x="224" y="53"/>
                    <a:pt x="224" y="53"/>
                  </a:cubicBezTo>
                  <a:cubicBezTo>
                    <a:pt x="224" y="53"/>
                    <a:pt x="222" y="53"/>
                    <a:pt x="223" y="53"/>
                  </a:cubicBezTo>
                  <a:cubicBezTo>
                    <a:pt x="222" y="53"/>
                    <a:pt x="220" y="52"/>
                    <a:pt x="220" y="53"/>
                  </a:cubicBezTo>
                  <a:cubicBezTo>
                    <a:pt x="220" y="54"/>
                    <a:pt x="222" y="53"/>
                    <a:pt x="221" y="54"/>
                  </a:cubicBezTo>
                  <a:cubicBezTo>
                    <a:pt x="221" y="55"/>
                    <a:pt x="222" y="54"/>
                    <a:pt x="223" y="54"/>
                  </a:cubicBezTo>
                  <a:cubicBezTo>
                    <a:pt x="223" y="54"/>
                    <a:pt x="225" y="54"/>
                    <a:pt x="225" y="54"/>
                  </a:cubicBezTo>
                  <a:cubicBezTo>
                    <a:pt x="225" y="54"/>
                    <a:pt x="225" y="54"/>
                    <a:pt x="224" y="55"/>
                  </a:cubicBezTo>
                  <a:cubicBezTo>
                    <a:pt x="225" y="55"/>
                    <a:pt x="224" y="55"/>
                    <a:pt x="225" y="55"/>
                  </a:cubicBezTo>
                  <a:cubicBezTo>
                    <a:pt x="225" y="55"/>
                    <a:pt x="225" y="55"/>
                    <a:pt x="225" y="55"/>
                  </a:cubicBezTo>
                  <a:cubicBezTo>
                    <a:pt x="226" y="55"/>
                    <a:pt x="226" y="54"/>
                    <a:pt x="227" y="55"/>
                  </a:cubicBezTo>
                  <a:cubicBezTo>
                    <a:pt x="226" y="55"/>
                    <a:pt x="224" y="55"/>
                    <a:pt x="223" y="55"/>
                  </a:cubicBezTo>
                  <a:cubicBezTo>
                    <a:pt x="223" y="55"/>
                    <a:pt x="221" y="56"/>
                    <a:pt x="222" y="56"/>
                  </a:cubicBezTo>
                  <a:cubicBezTo>
                    <a:pt x="223" y="57"/>
                    <a:pt x="225" y="56"/>
                    <a:pt x="226" y="56"/>
                  </a:cubicBezTo>
                  <a:cubicBezTo>
                    <a:pt x="226" y="56"/>
                    <a:pt x="226" y="56"/>
                    <a:pt x="226" y="56"/>
                  </a:cubicBezTo>
                  <a:cubicBezTo>
                    <a:pt x="226" y="57"/>
                    <a:pt x="227" y="57"/>
                    <a:pt x="228" y="57"/>
                  </a:cubicBezTo>
                  <a:cubicBezTo>
                    <a:pt x="228" y="57"/>
                    <a:pt x="229" y="57"/>
                    <a:pt x="230" y="57"/>
                  </a:cubicBezTo>
                  <a:cubicBezTo>
                    <a:pt x="228" y="57"/>
                    <a:pt x="226" y="57"/>
                    <a:pt x="224" y="57"/>
                  </a:cubicBezTo>
                  <a:cubicBezTo>
                    <a:pt x="223" y="57"/>
                    <a:pt x="222" y="57"/>
                    <a:pt x="221" y="57"/>
                  </a:cubicBezTo>
                  <a:cubicBezTo>
                    <a:pt x="221" y="57"/>
                    <a:pt x="221" y="57"/>
                    <a:pt x="221" y="58"/>
                  </a:cubicBezTo>
                  <a:cubicBezTo>
                    <a:pt x="221" y="58"/>
                    <a:pt x="221" y="58"/>
                    <a:pt x="221" y="58"/>
                  </a:cubicBezTo>
                  <a:cubicBezTo>
                    <a:pt x="221" y="58"/>
                    <a:pt x="222" y="58"/>
                    <a:pt x="222" y="58"/>
                  </a:cubicBezTo>
                  <a:cubicBezTo>
                    <a:pt x="223" y="58"/>
                    <a:pt x="223" y="58"/>
                    <a:pt x="224" y="58"/>
                  </a:cubicBezTo>
                  <a:cubicBezTo>
                    <a:pt x="224" y="58"/>
                    <a:pt x="225" y="58"/>
                    <a:pt x="224" y="59"/>
                  </a:cubicBezTo>
                  <a:cubicBezTo>
                    <a:pt x="225" y="59"/>
                    <a:pt x="226" y="58"/>
                    <a:pt x="226" y="59"/>
                  </a:cubicBezTo>
                  <a:cubicBezTo>
                    <a:pt x="225" y="59"/>
                    <a:pt x="224" y="59"/>
                    <a:pt x="223" y="59"/>
                  </a:cubicBezTo>
                  <a:cubicBezTo>
                    <a:pt x="222" y="59"/>
                    <a:pt x="221" y="59"/>
                    <a:pt x="220" y="60"/>
                  </a:cubicBezTo>
                  <a:cubicBezTo>
                    <a:pt x="221" y="60"/>
                    <a:pt x="222" y="60"/>
                    <a:pt x="222" y="60"/>
                  </a:cubicBezTo>
                  <a:cubicBezTo>
                    <a:pt x="223" y="60"/>
                    <a:pt x="223" y="60"/>
                    <a:pt x="223" y="60"/>
                  </a:cubicBezTo>
                  <a:cubicBezTo>
                    <a:pt x="223" y="61"/>
                    <a:pt x="223" y="60"/>
                    <a:pt x="223" y="60"/>
                  </a:cubicBezTo>
                  <a:cubicBezTo>
                    <a:pt x="222" y="60"/>
                    <a:pt x="222" y="60"/>
                    <a:pt x="221" y="60"/>
                  </a:cubicBezTo>
                  <a:cubicBezTo>
                    <a:pt x="221" y="60"/>
                    <a:pt x="220" y="61"/>
                    <a:pt x="220" y="60"/>
                  </a:cubicBezTo>
                  <a:cubicBezTo>
                    <a:pt x="220" y="60"/>
                    <a:pt x="220" y="61"/>
                    <a:pt x="219" y="61"/>
                  </a:cubicBezTo>
                  <a:cubicBezTo>
                    <a:pt x="220" y="61"/>
                    <a:pt x="221" y="61"/>
                    <a:pt x="221" y="61"/>
                  </a:cubicBezTo>
                  <a:cubicBezTo>
                    <a:pt x="222" y="61"/>
                    <a:pt x="222" y="61"/>
                    <a:pt x="223" y="61"/>
                  </a:cubicBezTo>
                  <a:cubicBezTo>
                    <a:pt x="223" y="61"/>
                    <a:pt x="223" y="62"/>
                    <a:pt x="224" y="62"/>
                  </a:cubicBezTo>
                  <a:cubicBezTo>
                    <a:pt x="224" y="62"/>
                    <a:pt x="225" y="62"/>
                    <a:pt x="225" y="62"/>
                  </a:cubicBezTo>
                  <a:cubicBezTo>
                    <a:pt x="223" y="63"/>
                    <a:pt x="221" y="61"/>
                    <a:pt x="219" y="62"/>
                  </a:cubicBezTo>
                  <a:cubicBezTo>
                    <a:pt x="219" y="62"/>
                    <a:pt x="217" y="63"/>
                    <a:pt x="217" y="63"/>
                  </a:cubicBezTo>
                  <a:cubicBezTo>
                    <a:pt x="218" y="63"/>
                    <a:pt x="218" y="63"/>
                    <a:pt x="219" y="63"/>
                  </a:cubicBezTo>
                  <a:cubicBezTo>
                    <a:pt x="217" y="63"/>
                    <a:pt x="216" y="64"/>
                    <a:pt x="215" y="64"/>
                  </a:cubicBezTo>
                  <a:cubicBezTo>
                    <a:pt x="214" y="65"/>
                    <a:pt x="213" y="65"/>
                    <a:pt x="212" y="65"/>
                  </a:cubicBezTo>
                  <a:cubicBezTo>
                    <a:pt x="212" y="65"/>
                    <a:pt x="212" y="65"/>
                    <a:pt x="212" y="65"/>
                  </a:cubicBezTo>
                  <a:cubicBezTo>
                    <a:pt x="211" y="65"/>
                    <a:pt x="212" y="65"/>
                    <a:pt x="212" y="65"/>
                  </a:cubicBezTo>
                  <a:cubicBezTo>
                    <a:pt x="213" y="66"/>
                    <a:pt x="213" y="66"/>
                    <a:pt x="214" y="66"/>
                  </a:cubicBezTo>
                  <a:cubicBezTo>
                    <a:pt x="215" y="66"/>
                    <a:pt x="216" y="66"/>
                    <a:pt x="217" y="66"/>
                  </a:cubicBezTo>
                  <a:cubicBezTo>
                    <a:pt x="217" y="66"/>
                    <a:pt x="218" y="66"/>
                    <a:pt x="218" y="66"/>
                  </a:cubicBezTo>
                  <a:cubicBezTo>
                    <a:pt x="218" y="65"/>
                    <a:pt x="220" y="65"/>
                    <a:pt x="220" y="65"/>
                  </a:cubicBezTo>
                  <a:cubicBezTo>
                    <a:pt x="220" y="65"/>
                    <a:pt x="220" y="66"/>
                    <a:pt x="220" y="66"/>
                  </a:cubicBezTo>
                  <a:cubicBezTo>
                    <a:pt x="220" y="66"/>
                    <a:pt x="221" y="65"/>
                    <a:pt x="221" y="65"/>
                  </a:cubicBezTo>
                  <a:cubicBezTo>
                    <a:pt x="222" y="65"/>
                    <a:pt x="223" y="65"/>
                    <a:pt x="223" y="65"/>
                  </a:cubicBezTo>
                  <a:cubicBezTo>
                    <a:pt x="222" y="66"/>
                    <a:pt x="221" y="66"/>
                    <a:pt x="220" y="66"/>
                  </a:cubicBezTo>
                  <a:cubicBezTo>
                    <a:pt x="219" y="66"/>
                    <a:pt x="218" y="67"/>
                    <a:pt x="217" y="67"/>
                  </a:cubicBezTo>
                  <a:cubicBezTo>
                    <a:pt x="217" y="68"/>
                    <a:pt x="217" y="68"/>
                    <a:pt x="218" y="68"/>
                  </a:cubicBezTo>
                  <a:cubicBezTo>
                    <a:pt x="218" y="68"/>
                    <a:pt x="216" y="68"/>
                    <a:pt x="216" y="68"/>
                  </a:cubicBezTo>
                  <a:cubicBezTo>
                    <a:pt x="216" y="69"/>
                    <a:pt x="217" y="69"/>
                    <a:pt x="217" y="69"/>
                  </a:cubicBezTo>
                  <a:cubicBezTo>
                    <a:pt x="218" y="69"/>
                    <a:pt x="219" y="68"/>
                    <a:pt x="219" y="68"/>
                  </a:cubicBezTo>
                  <a:cubicBezTo>
                    <a:pt x="221" y="68"/>
                    <a:pt x="223" y="68"/>
                    <a:pt x="225" y="69"/>
                  </a:cubicBezTo>
                  <a:cubicBezTo>
                    <a:pt x="226" y="69"/>
                    <a:pt x="227" y="69"/>
                    <a:pt x="227" y="69"/>
                  </a:cubicBezTo>
                  <a:cubicBezTo>
                    <a:pt x="228" y="69"/>
                    <a:pt x="228" y="69"/>
                    <a:pt x="229" y="69"/>
                  </a:cubicBezTo>
                  <a:cubicBezTo>
                    <a:pt x="229" y="69"/>
                    <a:pt x="229" y="69"/>
                    <a:pt x="229" y="68"/>
                  </a:cubicBezTo>
                  <a:cubicBezTo>
                    <a:pt x="229" y="68"/>
                    <a:pt x="228" y="68"/>
                    <a:pt x="228" y="68"/>
                  </a:cubicBezTo>
                  <a:cubicBezTo>
                    <a:pt x="229" y="68"/>
                    <a:pt x="229" y="69"/>
                    <a:pt x="231" y="69"/>
                  </a:cubicBezTo>
                  <a:cubicBezTo>
                    <a:pt x="231" y="69"/>
                    <a:pt x="232" y="69"/>
                    <a:pt x="233" y="69"/>
                  </a:cubicBezTo>
                  <a:cubicBezTo>
                    <a:pt x="233" y="69"/>
                    <a:pt x="234" y="70"/>
                    <a:pt x="235" y="69"/>
                  </a:cubicBezTo>
                  <a:cubicBezTo>
                    <a:pt x="234" y="69"/>
                    <a:pt x="234" y="69"/>
                    <a:pt x="234" y="69"/>
                  </a:cubicBezTo>
                  <a:cubicBezTo>
                    <a:pt x="235" y="69"/>
                    <a:pt x="234" y="69"/>
                    <a:pt x="234" y="69"/>
                  </a:cubicBezTo>
                  <a:cubicBezTo>
                    <a:pt x="234" y="69"/>
                    <a:pt x="235" y="69"/>
                    <a:pt x="236" y="69"/>
                  </a:cubicBezTo>
                  <a:cubicBezTo>
                    <a:pt x="236" y="69"/>
                    <a:pt x="237" y="68"/>
                    <a:pt x="237" y="68"/>
                  </a:cubicBezTo>
                  <a:cubicBezTo>
                    <a:pt x="237" y="67"/>
                    <a:pt x="234" y="67"/>
                    <a:pt x="233" y="66"/>
                  </a:cubicBezTo>
                  <a:cubicBezTo>
                    <a:pt x="233" y="66"/>
                    <a:pt x="234" y="66"/>
                    <a:pt x="234" y="66"/>
                  </a:cubicBezTo>
                  <a:cubicBezTo>
                    <a:pt x="234" y="66"/>
                    <a:pt x="233" y="66"/>
                    <a:pt x="233" y="66"/>
                  </a:cubicBezTo>
                  <a:cubicBezTo>
                    <a:pt x="233" y="66"/>
                    <a:pt x="235" y="66"/>
                    <a:pt x="235" y="66"/>
                  </a:cubicBezTo>
                  <a:cubicBezTo>
                    <a:pt x="236" y="67"/>
                    <a:pt x="236" y="67"/>
                    <a:pt x="237" y="67"/>
                  </a:cubicBezTo>
                  <a:cubicBezTo>
                    <a:pt x="237" y="66"/>
                    <a:pt x="238" y="67"/>
                    <a:pt x="239" y="66"/>
                  </a:cubicBezTo>
                  <a:cubicBezTo>
                    <a:pt x="239" y="65"/>
                    <a:pt x="236" y="64"/>
                    <a:pt x="236" y="64"/>
                  </a:cubicBezTo>
                  <a:cubicBezTo>
                    <a:pt x="234" y="64"/>
                    <a:pt x="232" y="65"/>
                    <a:pt x="231" y="64"/>
                  </a:cubicBezTo>
                  <a:cubicBezTo>
                    <a:pt x="232" y="64"/>
                    <a:pt x="233" y="64"/>
                    <a:pt x="234" y="64"/>
                  </a:cubicBezTo>
                  <a:cubicBezTo>
                    <a:pt x="235" y="64"/>
                    <a:pt x="236" y="64"/>
                    <a:pt x="237" y="65"/>
                  </a:cubicBezTo>
                  <a:cubicBezTo>
                    <a:pt x="238" y="65"/>
                    <a:pt x="239" y="66"/>
                    <a:pt x="240" y="65"/>
                  </a:cubicBezTo>
                  <a:cubicBezTo>
                    <a:pt x="241" y="64"/>
                    <a:pt x="239" y="64"/>
                    <a:pt x="239" y="64"/>
                  </a:cubicBezTo>
                  <a:cubicBezTo>
                    <a:pt x="239" y="64"/>
                    <a:pt x="239" y="64"/>
                    <a:pt x="239" y="64"/>
                  </a:cubicBezTo>
                  <a:cubicBezTo>
                    <a:pt x="239" y="63"/>
                    <a:pt x="238" y="63"/>
                    <a:pt x="237" y="63"/>
                  </a:cubicBezTo>
                  <a:cubicBezTo>
                    <a:pt x="236" y="62"/>
                    <a:pt x="235" y="62"/>
                    <a:pt x="235" y="62"/>
                  </a:cubicBezTo>
                  <a:cubicBezTo>
                    <a:pt x="235" y="62"/>
                    <a:pt x="236" y="62"/>
                    <a:pt x="236" y="62"/>
                  </a:cubicBezTo>
                  <a:cubicBezTo>
                    <a:pt x="236" y="62"/>
                    <a:pt x="235" y="61"/>
                    <a:pt x="235" y="61"/>
                  </a:cubicBezTo>
                  <a:cubicBezTo>
                    <a:pt x="236" y="61"/>
                    <a:pt x="236" y="62"/>
                    <a:pt x="237" y="62"/>
                  </a:cubicBezTo>
                  <a:cubicBezTo>
                    <a:pt x="238" y="62"/>
                    <a:pt x="238" y="63"/>
                    <a:pt x="239" y="63"/>
                  </a:cubicBezTo>
                  <a:cubicBezTo>
                    <a:pt x="239" y="63"/>
                    <a:pt x="240" y="63"/>
                    <a:pt x="241" y="63"/>
                  </a:cubicBezTo>
                  <a:cubicBezTo>
                    <a:pt x="241" y="63"/>
                    <a:pt x="240" y="62"/>
                    <a:pt x="240" y="62"/>
                  </a:cubicBezTo>
                  <a:cubicBezTo>
                    <a:pt x="240" y="62"/>
                    <a:pt x="240" y="62"/>
                    <a:pt x="240" y="62"/>
                  </a:cubicBezTo>
                  <a:cubicBezTo>
                    <a:pt x="241" y="62"/>
                    <a:pt x="241" y="62"/>
                    <a:pt x="241" y="62"/>
                  </a:cubicBezTo>
                  <a:cubicBezTo>
                    <a:pt x="241" y="62"/>
                    <a:pt x="242" y="62"/>
                    <a:pt x="242" y="62"/>
                  </a:cubicBezTo>
                  <a:cubicBezTo>
                    <a:pt x="242" y="62"/>
                    <a:pt x="241" y="62"/>
                    <a:pt x="241" y="61"/>
                  </a:cubicBezTo>
                  <a:cubicBezTo>
                    <a:pt x="240" y="61"/>
                    <a:pt x="243" y="61"/>
                    <a:pt x="243" y="61"/>
                  </a:cubicBezTo>
                  <a:cubicBezTo>
                    <a:pt x="242" y="61"/>
                    <a:pt x="242" y="61"/>
                    <a:pt x="242" y="61"/>
                  </a:cubicBezTo>
                  <a:cubicBezTo>
                    <a:pt x="242" y="61"/>
                    <a:pt x="243" y="61"/>
                    <a:pt x="243" y="61"/>
                  </a:cubicBezTo>
                  <a:cubicBezTo>
                    <a:pt x="243" y="61"/>
                    <a:pt x="243" y="61"/>
                    <a:pt x="242" y="61"/>
                  </a:cubicBezTo>
                  <a:cubicBezTo>
                    <a:pt x="243" y="61"/>
                    <a:pt x="243" y="61"/>
                    <a:pt x="243" y="61"/>
                  </a:cubicBezTo>
                  <a:cubicBezTo>
                    <a:pt x="243" y="61"/>
                    <a:pt x="243" y="60"/>
                    <a:pt x="243" y="60"/>
                  </a:cubicBezTo>
                  <a:cubicBezTo>
                    <a:pt x="242" y="60"/>
                    <a:pt x="242" y="60"/>
                    <a:pt x="242" y="60"/>
                  </a:cubicBezTo>
                  <a:cubicBezTo>
                    <a:pt x="242" y="59"/>
                    <a:pt x="242" y="59"/>
                    <a:pt x="242" y="59"/>
                  </a:cubicBezTo>
                  <a:cubicBezTo>
                    <a:pt x="241" y="59"/>
                    <a:pt x="241" y="59"/>
                    <a:pt x="241" y="59"/>
                  </a:cubicBezTo>
                  <a:cubicBezTo>
                    <a:pt x="240" y="59"/>
                    <a:pt x="239" y="59"/>
                    <a:pt x="238" y="58"/>
                  </a:cubicBezTo>
                  <a:cubicBezTo>
                    <a:pt x="239" y="58"/>
                    <a:pt x="241" y="58"/>
                    <a:pt x="241" y="58"/>
                  </a:cubicBezTo>
                  <a:cubicBezTo>
                    <a:pt x="243" y="59"/>
                    <a:pt x="244" y="59"/>
                    <a:pt x="245" y="59"/>
                  </a:cubicBezTo>
                  <a:cubicBezTo>
                    <a:pt x="245" y="59"/>
                    <a:pt x="245" y="59"/>
                    <a:pt x="245" y="58"/>
                  </a:cubicBezTo>
                  <a:cubicBezTo>
                    <a:pt x="245" y="58"/>
                    <a:pt x="245" y="58"/>
                    <a:pt x="245" y="58"/>
                  </a:cubicBezTo>
                  <a:cubicBezTo>
                    <a:pt x="245" y="57"/>
                    <a:pt x="244" y="57"/>
                    <a:pt x="244" y="57"/>
                  </a:cubicBezTo>
                  <a:cubicBezTo>
                    <a:pt x="244" y="57"/>
                    <a:pt x="245" y="57"/>
                    <a:pt x="245" y="57"/>
                  </a:cubicBezTo>
                  <a:cubicBezTo>
                    <a:pt x="245" y="57"/>
                    <a:pt x="244" y="57"/>
                    <a:pt x="244" y="57"/>
                  </a:cubicBezTo>
                  <a:cubicBezTo>
                    <a:pt x="245" y="56"/>
                    <a:pt x="247" y="58"/>
                    <a:pt x="249" y="58"/>
                  </a:cubicBezTo>
                  <a:cubicBezTo>
                    <a:pt x="249" y="58"/>
                    <a:pt x="249" y="57"/>
                    <a:pt x="248" y="57"/>
                  </a:cubicBezTo>
                  <a:cubicBezTo>
                    <a:pt x="248" y="56"/>
                    <a:pt x="247" y="56"/>
                    <a:pt x="246" y="56"/>
                  </a:cubicBezTo>
                  <a:cubicBezTo>
                    <a:pt x="248" y="56"/>
                    <a:pt x="249" y="57"/>
                    <a:pt x="250" y="57"/>
                  </a:cubicBezTo>
                  <a:cubicBezTo>
                    <a:pt x="251" y="57"/>
                    <a:pt x="252" y="56"/>
                    <a:pt x="251" y="56"/>
                  </a:cubicBezTo>
                  <a:cubicBezTo>
                    <a:pt x="251" y="56"/>
                    <a:pt x="251" y="56"/>
                    <a:pt x="250" y="56"/>
                  </a:cubicBezTo>
                  <a:cubicBezTo>
                    <a:pt x="251" y="55"/>
                    <a:pt x="252" y="56"/>
                    <a:pt x="253" y="55"/>
                  </a:cubicBezTo>
                  <a:cubicBezTo>
                    <a:pt x="253" y="55"/>
                    <a:pt x="253" y="55"/>
                    <a:pt x="253" y="55"/>
                  </a:cubicBezTo>
                  <a:cubicBezTo>
                    <a:pt x="251" y="54"/>
                    <a:pt x="249" y="55"/>
                    <a:pt x="248" y="54"/>
                  </a:cubicBezTo>
                  <a:cubicBezTo>
                    <a:pt x="248" y="54"/>
                    <a:pt x="249" y="55"/>
                    <a:pt x="249" y="54"/>
                  </a:cubicBezTo>
                  <a:cubicBezTo>
                    <a:pt x="250" y="54"/>
                    <a:pt x="250" y="54"/>
                    <a:pt x="250" y="54"/>
                  </a:cubicBezTo>
                  <a:cubicBezTo>
                    <a:pt x="251" y="54"/>
                    <a:pt x="251" y="54"/>
                    <a:pt x="251" y="54"/>
                  </a:cubicBezTo>
                  <a:cubicBezTo>
                    <a:pt x="251" y="53"/>
                    <a:pt x="251" y="53"/>
                    <a:pt x="251" y="53"/>
                  </a:cubicBezTo>
                  <a:cubicBezTo>
                    <a:pt x="252" y="53"/>
                    <a:pt x="251" y="54"/>
                    <a:pt x="252" y="54"/>
                  </a:cubicBezTo>
                  <a:cubicBezTo>
                    <a:pt x="252" y="54"/>
                    <a:pt x="254" y="54"/>
                    <a:pt x="253" y="53"/>
                  </a:cubicBezTo>
                  <a:cubicBezTo>
                    <a:pt x="253" y="53"/>
                    <a:pt x="256" y="52"/>
                    <a:pt x="255" y="52"/>
                  </a:cubicBezTo>
                  <a:cubicBezTo>
                    <a:pt x="256" y="51"/>
                    <a:pt x="256" y="52"/>
                    <a:pt x="256" y="52"/>
                  </a:cubicBezTo>
                  <a:cubicBezTo>
                    <a:pt x="257" y="53"/>
                    <a:pt x="258" y="52"/>
                    <a:pt x="258" y="51"/>
                  </a:cubicBezTo>
                  <a:cubicBezTo>
                    <a:pt x="258" y="51"/>
                    <a:pt x="258" y="51"/>
                    <a:pt x="258" y="51"/>
                  </a:cubicBezTo>
                  <a:cubicBezTo>
                    <a:pt x="258" y="51"/>
                    <a:pt x="258" y="51"/>
                    <a:pt x="259" y="51"/>
                  </a:cubicBezTo>
                  <a:cubicBezTo>
                    <a:pt x="259" y="51"/>
                    <a:pt x="260" y="50"/>
                    <a:pt x="260" y="51"/>
                  </a:cubicBezTo>
                  <a:cubicBezTo>
                    <a:pt x="261" y="51"/>
                    <a:pt x="262" y="50"/>
                    <a:pt x="262" y="50"/>
                  </a:cubicBezTo>
                  <a:cubicBezTo>
                    <a:pt x="263" y="50"/>
                    <a:pt x="263" y="50"/>
                    <a:pt x="264" y="50"/>
                  </a:cubicBezTo>
                  <a:cubicBezTo>
                    <a:pt x="264" y="50"/>
                    <a:pt x="265" y="49"/>
                    <a:pt x="265" y="49"/>
                  </a:cubicBezTo>
                  <a:cubicBezTo>
                    <a:pt x="266" y="49"/>
                    <a:pt x="267" y="49"/>
                    <a:pt x="267" y="49"/>
                  </a:cubicBezTo>
                  <a:cubicBezTo>
                    <a:pt x="268" y="49"/>
                    <a:pt x="269" y="48"/>
                    <a:pt x="268" y="48"/>
                  </a:cubicBezTo>
                  <a:cubicBezTo>
                    <a:pt x="268" y="48"/>
                    <a:pt x="269" y="48"/>
                    <a:pt x="269" y="49"/>
                  </a:cubicBezTo>
                  <a:cubicBezTo>
                    <a:pt x="269" y="49"/>
                    <a:pt x="270" y="49"/>
                    <a:pt x="270" y="49"/>
                  </a:cubicBezTo>
                  <a:cubicBezTo>
                    <a:pt x="271" y="48"/>
                    <a:pt x="273" y="48"/>
                    <a:pt x="274" y="48"/>
                  </a:cubicBezTo>
                  <a:cubicBezTo>
                    <a:pt x="275" y="48"/>
                    <a:pt x="276" y="48"/>
                    <a:pt x="278" y="47"/>
                  </a:cubicBezTo>
                  <a:cubicBezTo>
                    <a:pt x="279" y="47"/>
                    <a:pt x="280" y="47"/>
                    <a:pt x="281" y="46"/>
                  </a:cubicBezTo>
                  <a:cubicBezTo>
                    <a:pt x="282" y="46"/>
                    <a:pt x="283" y="46"/>
                    <a:pt x="284" y="46"/>
                  </a:cubicBezTo>
                  <a:cubicBezTo>
                    <a:pt x="285" y="46"/>
                    <a:pt x="287" y="45"/>
                    <a:pt x="288" y="45"/>
                  </a:cubicBezTo>
                  <a:cubicBezTo>
                    <a:pt x="290" y="45"/>
                    <a:pt x="291" y="44"/>
                    <a:pt x="292" y="44"/>
                  </a:cubicBezTo>
                  <a:cubicBezTo>
                    <a:pt x="293" y="44"/>
                    <a:pt x="294" y="44"/>
                    <a:pt x="295" y="43"/>
                  </a:cubicBezTo>
                  <a:cubicBezTo>
                    <a:pt x="295" y="43"/>
                    <a:pt x="294" y="43"/>
                    <a:pt x="294" y="43"/>
                  </a:cubicBezTo>
                  <a:cubicBezTo>
                    <a:pt x="295" y="43"/>
                    <a:pt x="295" y="43"/>
                    <a:pt x="295" y="43"/>
                  </a:cubicBezTo>
                  <a:cubicBezTo>
                    <a:pt x="295" y="42"/>
                    <a:pt x="295" y="42"/>
                    <a:pt x="296" y="42"/>
                  </a:cubicBezTo>
                  <a:cubicBezTo>
                    <a:pt x="296" y="42"/>
                    <a:pt x="296" y="42"/>
                    <a:pt x="297" y="41"/>
                  </a:cubicBezTo>
                  <a:cubicBezTo>
                    <a:pt x="297" y="41"/>
                    <a:pt x="297" y="41"/>
                    <a:pt x="298" y="41"/>
                  </a:cubicBezTo>
                  <a:cubicBezTo>
                    <a:pt x="297" y="41"/>
                    <a:pt x="297" y="41"/>
                    <a:pt x="297" y="41"/>
                  </a:cubicBezTo>
                  <a:cubicBezTo>
                    <a:pt x="297" y="40"/>
                    <a:pt x="297" y="40"/>
                    <a:pt x="297" y="40"/>
                  </a:cubicBezTo>
                  <a:cubicBezTo>
                    <a:pt x="297" y="40"/>
                    <a:pt x="295" y="39"/>
                    <a:pt x="295" y="39"/>
                  </a:cubicBezTo>
                  <a:cubicBezTo>
                    <a:pt x="295" y="38"/>
                    <a:pt x="293" y="38"/>
                    <a:pt x="292" y="38"/>
                  </a:cubicBezTo>
                  <a:cubicBezTo>
                    <a:pt x="292" y="38"/>
                    <a:pt x="291" y="38"/>
                    <a:pt x="290" y="37"/>
                  </a:cubicBezTo>
                  <a:cubicBezTo>
                    <a:pt x="288" y="37"/>
                    <a:pt x="286" y="37"/>
                    <a:pt x="284" y="38"/>
                  </a:cubicBezTo>
                  <a:cubicBezTo>
                    <a:pt x="284" y="38"/>
                    <a:pt x="283" y="38"/>
                    <a:pt x="283" y="38"/>
                  </a:cubicBezTo>
                  <a:cubicBezTo>
                    <a:pt x="283" y="38"/>
                    <a:pt x="282" y="38"/>
                    <a:pt x="282" y="38"/>
                  </a:cubicBezTo>
                  <a:cubicBezTo>
                    <a:pt x="281" y="38"/>
                    <a:pt x="281" y="38"/>
                    <a:pt x="280" y="39"/>
                  </a:cubicBezTo>
                  <a:cubicBezTo>
                    <a:pt x="280" y="39"/>
                    <a:pt x="280" y="39"/>
                    <a:pt x="280" y="39"/>
                  </a:cubicBezTo>
                  <a:cubicBezTo>
                    <a:pt x="279" y="39"/>
                    <a:pt x="277" y="40"/>
                    <a:pt x="277" y="40"/>
                  </a:cubicBezTo>
                  <a:cubicBezTo>
                    <a:pt x="277" y="40"/>
                    <a:pt x="279" y="41"/>
                    <a:pt x="279" y="41"/>
                  </a:cubicBezTo>
                  <a:cubicBezTo>
                    <a:pt x="278" y="42"/>
                    <a:pt x="277" y="41"/>
                    <a:pt x="276" y="41"/>
                  </a:cubicBezTo>
                  <a:cubicBezTo>
                    <a:pt x="276" y="41"/>
                    <a:pt x="275" y="41"/>
                    <a:pt x="274" y="42"/>
                  </a:cubicBezTo>
                  <a:cubicBezTo>
                    <a:pt x="274" y="42"/>
                    <a:pt x="273" y="42"/>
                    <a:pt x="272" y="42"/>
                  </a:cubicBezTo>
                  <a:cubicBezTo>
                    <a:pt x="272" y="42"/>
                    <a:pt x="271" y="42"/>
                    <a:pt x="271" y="43"/>
                  </a:cubicBezTo>
                  <a:cubicBezTo>
                    <a:pt x="271" y="43"/>
                    <a:pt x="271" y="42"/>
                    <a:pt x="270" y="42"/>
                  </a:cubicBezTo>
                  <a:cubicBezTo>
                    <a:pt x="270" y="43"/>
                    <a:pt x="270" y="43"/>
                    <a:pt x="270" y="43"/>
                  </a:cubicBezTo>
                  <a:cubicBezTo>
                    <a:pt x="270" y="43"/>
                    <a:pt x="269" y="43"/>
                    <a:pt x="268" y="43"/>
                  </a:cubicBezTo>
                  <a:cubicBezTo>
                    <a:pt x="267" y="43"/>
                    <a:pt x="267" y="43"/>
                    <a:pt x="266" y="43"/>
                  </a:cubicBezTo>
                  <a:cubicBezTo>
                    <a:pt x="265" y="43"/>
                    <a:pt x="265" y="43"/>
                    <a:pt x="264" y="43"/>
                  </a:cubicBezTo>
                  <a:cubicBezTo>
                    <a:pt x="263" y="44"/>
                    <a:pt x="262" y="44"/>
                    <a:pt x="261" y="44"/>
                  </a:cubicBezTo>
                  <a:cubicBezTo>
                    <a:pt x="260" y="43"/>
                    <a:pt x="259" y="44"/>
                    <a:pt x="259" y="44"/>
                  </a:cubicBezTo>
                  <a:cubicBezTo>
                    <a:pt x="258" y="44"/>
                    <a:pt x="258" y="44"/>
                    <a:pt x="258" y="44"/>
                  </a:cubicBezTo>
                  <a:cubicBezTo>
                    <a:pt x="257" y="43"/>
                    <a:pt x="256" y="44"/>
                    <a:pt x="256" y="44"/>
                  </a:cubicBezTo>
                  <a:cubicBezTo>
                    <a:pt x="255" y="44"/>
                    <a:pt x="254" y="43"/>
                    <a:pt x="253" y="43"/>
                  </a:cubicBezTo>
                  <a:cubicBezTo>
                    <a:pt x="252" y="43"/>
                    <a:pt x="250" y="43"/>
                    <a:pt x="249" y="43"/>
                  </a:cubicBezTo>
                  <a:cubicBezTo>
                    <a:pt x="249" y="44"/>
                    <a:pt x="248" y="44"/>
                    <a:pt x="249" y="44"/>
                  </a:cubicBezTo>
                  <a:close/>
                  <a:moveTo>
                    <a:pt x="793" y="64"/>
                  </a:moveTo>
                  <a:cubicBezTo>
                    <a:pt x="792" y="64"/>
                    <a:pt x="791" y="65"/>
                    <a:pt x="792" y="66"/>
                  </a:cubicBezTo>
                  <a:cubicBezTo>
                    <a:pt x="793" y="67"/>
                    <a:pt x="792" y="68"/>
                    <a:pt x="791" y="68"/>
                  </a:cubicBezTo>
                  <a:cubicBezTo>
                    <a:pt x="790" y="68"/>
                    <a:pt x="789" y="68"/>
                    <a:pt x="789" y="68"/>
                  </a:cubicBezTo>
                  <a:cubicBezTo>
                    <a:pt x="788" y="68"/>
                    <a:pt x="788" y="68"/>
                    <a:pt x="788" y="68"/>
                  </a:cubicBezTo>
                  <a:cubicBezTo>
                    <a:pt x="789" y="69"/>
                    <a:pt x="790" y="69"/>
                    <a:pt x="791" y="68"/>
                  </a:cubicBezTo>
                  <a:cubicBezTo>
                    <a:pt x="793" y="68"/>
                    <a:pt x="794" y="68"/>
                    <a:pt x="795" y="68"/>
                  </a:cubicBezTo>
                  <a:cubicBezTo>
                    <a:pt x="797" y="68"/>
                    <a:pt x="798" y="68"/>
                    <a:pt x="800" y="69"/>
                  </a:cubicBezTo>
                  <a:cubicBezTo>
                    <a:pt x="801" y="69"/>
                    <a:pt x="803" y="69"/>
                    <a:pt x="804" y="69"/>
                  </a:cubicBezTo>
                  <a:cubicBezTo>
                    <a:pt x="807" y="69"/>
                    <a:pt x="811" y="70"/>
                    <a:pt x="814" y="70"/>
                  </a:cubicBezTo>
                  <a:cubicBezTo>
                    <a:pt x="815" y="70"/>
                    <a:pt x="815" y="70"/>
                    <a:pt x="816" y="70"/>
                  </a:cubicBezTo>
                  <a:cubicBezTo>
                    <a:pt x="815" y="69"/>
                    <a:pt x="815" y="69"/>
                    <a:pt x="814" y="69"/>
                  </a:cubicBezTo>
                  <a:cubicBezTo>
                    <a:pt x="813" y="68"/>
                    <a:pt x="813" y="68"/>
                    <a:pt x="813" y="67"/>
                  </a:cubicBezTo>
                  <a:cubicBezTo>
                    <a:pt x="811" y="67"/>
                    <a:pt x="809" y="66"/>
                    <a:pt x="807" y="66"/>
                  </a:cubicBezTo>
                  <a:cubicBezTo>
                    <a:pt x="805" y="65"/>
                    <a:pt x="803" y="65"/>
                    <a:pt x="802" y="64"/>
                  </a:cubicBezTo>
                  <a:cubicBezTo>
                    <a:pt x="800" y="64"/>
                    <a:pt x="799" y="64"/>
                    <a:pt x="797" y="64"/>
                  </a:cubicBezTo>
                  <a:cubicBezTo>
                    <a:pt x="796" y="64"/>
                    <a:pt x="794" y="64"/>
                    <a:pt x="793" y="64"/>
                  </a:cubicBezTo>
                  <a:close/>
                  <a:moveTo>
                    <a:pt x="154" y="10"/>
                  </a:moveTo>
                  <a:cubicBezTo>
                    <a:pt x="154" y="10"/>
                    <a:pt x="154" y="10"/>
                    <a:pt x="153" y="10"/>
                  </a:cubicBezTo>
                  <a:cubicBezTo>
                    <a:pt x="152" y="10"/>
                    <a:pt x="152" y="10"/>
                    <a:pt x="151" y="10"/>
                  </a:cubicBezTo>
                  <a:cubicBezTo>
                    <a:pt x="150" y="9"/>
                    <a:pt x="149" y="10"/>
                    <a:pt x="148" y="10"/>
                  </a:cubicBezTo>
                  <a:cubicBezTo>
                    <a:pt x="147" y="10"/>
                    <a:pt x="146" y="10"/>
                    <a:pt x="145" y="10"/>
                  </a:cubicBezTo>
                  <a:cubicBezTo>
                    <a:pt x="146" y="11"/>
                    <a:pt x="147" y="10"/>
                    <a:pt x="148" y="10"/>
                  </a:cubicBezTo>
                  <a:cubicBezTo>
                    <a:pt x="149" y="10"/>
                    <a:pt x="150" y="10"/>
                    <a:pt x="150" y="11"/>
                  </a:cubicBezTo>
                  <a:cubicBezTo>
                    <a:pt x="149" y="11"/>
                    <a:pt x="148" y="10"/>
                    <a:pt x="147" y="11"/>
                  </a:cubicBezTo>
                  <a:cubicBezTo>
                    <a:pt x="148" y="11"/>
                    <a:pt x="149" y="11"/>
                    <a:pt x="150" y="11"/>
                  </a:cubicBezTo>
                  <a:cubicBezTo>
                    <a:pt x="150" y="11"/>
                    <a:pt x="150" y="11"/>
                    <a:pt x="149" y="11"/>
                  </a:cubicBezTo>
                  <a:cubicBezTo>
                    <a:pt x="150" y="12"/>
                    <a:pt x="148" y="11"/>
                    <a:pt x="148" y="11"/>
                  </a:cubicBezTo>
                  <a:cubicBezTo>
                    <a:pt x="148" y="11"/>
                    <a:pt x="147" y="11"/>
                    <a:pt x="147" y="11"/>
                  </a:cubicBezTo>
                  <a:cubicBezTo>
                    <a:pt x="146" y="11"/>
                    <a:pt x="145" y="12"/>
                    <a:pt x="145" y="11"/>
                  </a:cubicBezTo>
                  <a:cubicBezTo>
                    <a:pt x="144" y="11"/>
                    <a:pt x="143" y="11"/>
                    <a:pt x="142" y="11"/>
                  </a:cubicBezTo>
                  <a:cubicBezTo>
                    <a:pt x="142" y="11"/>
                    <a:pt x="141" y="11"/>
                    <a:pt x="141" y="12"/>
                  </a:cubicBezTo>
                  <a:cubicBezTo>
                    <a:pt x="141" y="11"/>
                    <a:pt x="144" y="12"/>
                    <a:pt x="144" y="12"/>
                  </a:cubicBezTo>
                  <a:cubicBezTo>
                    <a:pt x="145" y="13"/>
                    <a:pt x="146" y="12"/>
                    <a:pt x="146" y="12"/>
                  </a:cubicBezTo>
                  <a:cubicBezTo>
                    <a:pt x="147" y="12"/>
                    <a:pt x="149" y="12"/>
                    <a:pt x="150" y="12"/>
                  </a:cubicBezTo>
                  <a:cubicBezTo>
                    <a:pt x="149" y="12"/>
                    <a:pt x="149" y="12"/>
                    <a:pt x="149" y="12"/>
                  </a:cubicBezTo>
                  <a:cubicBezTo>
                    <a:pt x="149" y="12"/>
                    <a:pt x="150" y="12"/>
                    <a:pt x="150" y="12"/>
                  </a:cubicBezTo>
                  <a:cubicBezTo>
                    <a:pt x="150" y="12"/>
                    <a:pt x="148" y="12"/>
                    <a:pt x="148" y="13"/>
                  </a:cubicBezTo>
                  <a:cubicBezTo>
                    <a:pt x="148" y="13"/>
                    <a:pt x="148" y="13"/>
                    <a:pt x="148" y="13"/>
                  </a:cubicBezTo>
                  <a:cubicBezTo>
                    <a:pt x="149" y="13"/>
                    <a:pt x="150" y="13"/>
                    <a:pt x="151" y="13"/>
                  </a:cubicBezTo>
                  <a:cubicBezTo>
                    <a:pt x="151" y="13"/>
                    <a:pt x="152" y="13"/>
                    <a:pt x="152" y="13"/>
                  </a:cubicBezTo>
                  <a:cubicBezTo>
                    <a:pt x="153" y="13"/>
                    <a:pt x="154" y="13"/>
                    <a:pt x="153" y="12"/>
                  </a:cubicBezTo>
                  <a:cubicBezTo>
                    <a:pt x="154" y="12"/>
                    <a:pt x="154" y="13"/>
                    <a:pt x="155" y="13"/>
                  </a:cubicBezTo>
                  <a:cubicBezTo>
                    <a:pt x="156" y="13"/>
                    <a:pt x="156" y="13"/>
                    <a:pt x="157" y="12"/>
                  </a:cubicBezTo>
                  <a:cubicBezTo>
                    <a:pt x="156" y="12"/>
                    <a:pt x="156" y="12"/>
                    <a:pt x="156" y="12"/>
                  </a:cubicBezTo>
                  <a:cubicBezTo>
                    <a:pt x="156" y="12"/>
                    <a:pt x="154" y="12"/>
                    <a:pt x="153" y="11"/>
                  </a:cubicBezTo>
                  <a:cubicBezTo>
                    <a:pt x="153" y="11"/>
                    <a:pt x="154" y="11"/>
                    <a:pt x="154" y="11"/>
                  </a:cubicBezTo>
                  <a:cubicBezTo>
                    <a:pt x="155" y="11"/>
                    <a:pt x="155" y="11"/>
                    <a:pt x="156" y="11"/>
                  </a:cubicBezTo>
                  <a:cubicBezTo>
                    <a:pt x="157" y="11"/>
                    <a:pt x="159" y="11"/>
                    <a:pt x="160" y="11"/>
                  </a:cubicBezTo>
                  <a:cubicBezTo>
                    <a:pt x="160" y="10"/>
                    <a:pt x="159" y="10"/>
                    <a:pt x="159" y="10"/>
                  </a:cubicBezTo>
                  <a:cubicBezTo>
                    <a:pt x="160" y="10"/>
                    <a:pt x="161" y="10"/>
                    <a:pt x="162" y="10"/>
                  </a:cubicBezTo>
                  <a:cubicBezTo>
                    <a:pt x="163" y="10"/>
                    <a:pt x="164" y="10"/>
                    <a:pt x="165" y="10"/>
                  </a:cubicBezTo>
                  <a:cubicBezTo>
                    <a:pt x="166" y="10"/>
                    <a:pt x="167" y="9"/>
                    <a:pt x="169" y="9"/>
                  </a:cubicBezTo>
                  <a:cubicBezTo>
                    <a:pt x="169" y="9"/>
                    <a:pt x="170" y="9"/>
                    <a:pt x="170" y="8"/>
                  </a:cubicBezTo>
                  <a:cubicBezTo>
                    <a:pt x="170" y="8"/>
                    <a:pt x="167" y="8"/>
                    <a:pt x="167" y="8"/>
                  </a:cubicBezTo>
                  <a:cubicBezTo>
                    <a:pt x="166" y="8"/>
                    <a:pt x="166" y="8"/>
                    <a:pt x="165" y="8"/>
                  </a:cubicBezTo>
                  <a:cubicBezTo>
                    <a:pt x="165" y="8"/>
                    <a:pt x="164" y="8"/>
                    <a:pt x="164" y="8"/>
                  </a:cubicBezTo>
                  <a:cubicBezTo>
                    <a:pt x="163" y="8"/>
                    <a:pt x="162" y="9"/>
                    <a:pt x="161" y="8"/>
                  </a:cubicBezTo>
                  <a:cubicBezTo>
                    <a:pt x="162" y="8"/>
                    <a:pt x="163" y="8"/>
                    <a:pt x="162" y="8"/>
                  </a:cubicBezTo>
                  <a:cubicBezTo>
                    <a:pt x="163" y="8"/>
                    <a:pt x="165" y="8"/>
                    <a:pt x="165" y="7"/>
                  </a:cubicBezTo>
                  <a:cubicBezTo>
                    <a:pt x="164" y="7"/>
                    <a:pt x="164" y="7"/>
                    <a:pt x="163" y="7"/>
                  </a:cubicBezTo>
                  <a:cubicBezTo>
                    <a:pt x="162" y="7"/>
                    <a:pt x="161" y="8"/>
                    <a:pt x="159" y="7"/>
                  </a:cubicBezTo>
                  <a:cubicBezTo>
                    <a:pt x="160" y="7"/>
                    <a:pt x="161" y="7"/>
                    <a:pt x="162" y="7"/>
                  </a:cubicBezTo>
                  <a:cubicBezTo>
                    <a:pt x="160" y="7"/>
                    <a:pt x="159" y="7"/>
                    <a:pt x="158" y="7"/>
                  </a:cubicBezTo>
                  <a:cubicBezTo>
                    <a:pt x="157" y="8"/>
                    <a:pt x="155" y="7"/>
                    <a:pt x="154" y="8"/>
                  </a:cubicBezTo>
                  <a:cubicBezTo>
                    <a:pt x="155" y="8"/>
                    <a:pt x="154" y="8"/>
                    <a:pt x="154" y="8"/>
                  </a:cubicBezTo>
                  <a:cubicBezTo>
                    <a:pt x="154" y="9"/>
                    <a:pt x="155" y="8"/>
                    <a:pt x="156" y="8"/>
                  </a:cubicBezTo>
                  <a:cubicBezTo>
                    <a:pt x="156" y="8"/>
                    <a:pt x="155" y="8"/>
                    <a:pt x="155" y="8"/>
                  </a:cubicBezTo>
                  <a:cubicBezTo>
                    <a:pt x="155" y="9"/>
                    <a:pt x="158" y="8"/>
                    <a:pt x="158" y="8"/>
                  </a:cubicBezTo>
                  <a:cubicBezTo>
                    <a:pt x="158" y="9"/>
                    <a:pt x="158" y="9"/>
                    <a:pt x="158" y="9"/>
                  </a:cubicBezTo>
                  <a:cubicBezTo>
                    <a:pt x="157" y="9"/>
                    <a:pt x="157" y="9"/>
                    <a:pt x="156" y="9"/>
                  </a:cubicBezTo>
                  <a:cubicBezTo>
                    <a:pt x="156" y="9"/>
                    <a:pt x="156" y="9"/>
                    <a:pt x="157" y="9"/>
                  </a:cubicBezTo>
                  <a:cubicBezTo>
                    <a:pt x="157" y="9"/>
                    <a:pt x="155" y="10"/>
                    <a:pt x="156" y="10"/>
                  </a:cubicBezTo>
                  <a:cubicBezTo>
                    <a:pt x="155" y="10"/>
                    <a:pt x="155" y="10"/>
                    <a:pt x="154" y="10"/>
                  </a:cubicBezTo>
                  <a:close/>
                  <a:moveTo>
                    <a:pt x="178" y="12"/>
                  </a:moveTo>
                  <a:cubicBezTo>
                    <a:pt x="179" y="12"/>
                    <a:pt x="180" y="12"/>
                    <a:pt x="181" y="12"/>
                  </a:cubicBezTo>
                  <a:cubicBezTo>
                    <a:pt x="182" y="12"/>
                    <a:pt x="183" y="12"/>
                    <a:pt x="183" y="12"/>
                  </a:cubicBezTo>
                  <a:cubicBezTo>
                    <a:pt x="183" y="12"/>
                    <a:pt x="185" y="12"/>
                    <a:pt x="185" y="12"/>
                  </a:cubicBezTo>
                  <a:cubicBezTo>
                    <a:pt x="185" y="11"/>
                    <a:pt x="182" y="11"/>
                    <a:pt x="182" y="11"/>
                  </a:cubicBezTo>
                  <a:cubicBezTo>
                    <a:pt x="181" y="11"/>
                    <a:pt x="181" y="11"/>
                    <a:pt x="180" y="11"/>
                  </a:cubicBezTo>
                  <a:cubicBezTo>
                    <a:pt x="179" y="11"/>
                    <a:pt x="179" y="11"/>
                    <a:pt x="178" y="11"/>
                  </a:cubicBezTo>
                  <a:cubicBezTo>
                    <a:pt x="178" y="11"/>
                    <a:pt x="177" y="11"/>
                    <a:pt x="178" y="11"/>
                  </a:cubicBezTo>
                  <a:cubicBezTo>
                    <a:pt x="177" y="11"/>
                    <a:pt x="177" y="12"/>
                    <a:pt x="176" y="12"/>
                  </a:cubicBezTo>
                  <a:cubicBezTo>
                    <a:pt x="176" y="12"/>
                    <a:pt x="175" y="11"/>
                    <a:pt x="175" y="12"/>
                  </a:cubicBezTo>
                  <a:cubicBezTo>
                    <a:pt x="175" y="12"/>
                    <a:pt x="175" y="12"/>
                    <a:pt x="176" y="12"/>
                  </a:cubicBezTo>
                  <a:cubicBezTo>
                    <a:pt x="176" y="12"/>
                    <a:pt x="177" y="12"/>
                    <a:pt x="178" y="12"/>
                  </a:cubicBezTo>
                  <a:close/>
                  <a:moveTo>
                    <a:pt x="410" y="11"/>
                  </a:moveTo>
                  <a:cubicBezTo>
                    <a:pt x="410" y="11"/>
                    <a:pt x="411" y="11"/>
                    <a:pt x="411" y="11"/>
                  </a:cubicBezTo>
                  <a:cubicBezTo>
                    <a:pt x="411" y="11"/>
                    <a:pt x="412" y="11"/>
                    <a:pt x="412" y="11"/>
                  </a:cubicBezTo>
                  <a:cubicBezTo>
                    <a:pt x="412" y="11"/>
                    <a:pt x="414" y="11"/>
                    <a:pt x="413" y="11"/>
                  </a:cubicBezTo>
                  <a:cubicBezTo>
                    <a:pt x="414" y="11"/>
                    <a:pt x="415" y="11"/>
                    <a:pt x="416" y="11"/>
                  </a:cubicBezTo>
                  <a:cubicBezTo>
                    <a:pt x="415" y="10"/>
                    <a:pt x="413" y="11"/>
                    <a:pt x="412" y="10"/>
                  </a:cubicBezTo>
                  <a:cubicBezTo>
                    <a:pt x="413" y="10"/>
                    <a:pt x="413" y="10"/>
                    <a:pt x="414" y="10"/>
                  </a:cubicBezTo>
                  <a:cubicBezTo>
                    <a:pt x="415" y="10"/>
                    <a:pt x="416" y="10"/>
                    <a:pt x="416" y="10"/>
                  </a:cubicBezTo>
                  <a:cubicBezTo>
                    <a:pt x="417" y="10"/>
                    <a:pt x="416" y="9"/>
                    <a:pt x="416" y="9"/>
                  </a:cubicBezTo>
                  <a:cubicBezTo>
                    <a:pt x="415" y="8"/>
                    <a:pt x="417" y="8"/>
                    <a:pt x="417" y="8"/>
                  </a:cubicBezTo>
                  <a:cubicBezTo>
                    <a:pt x="416" y="8"/>
                    <a:pt x="414" y="8"/>
                    <a:pt x="413" y="8"/>
                  </a:cubicBezTo>
                  <a:cubicBezTo>
                    <a:pt x="413" y="8"/>
                    <a:pt x="413" y="8"/>
                    <a:pt x="413" y="7"/>
                  </a:cubicBezTo>
                  <a:cubicBezTo>
                    <a:pt x="413" y="7"/>
                    <a:pt x="413" y="7"/>
                    <a:pt x="413" y="7"/>
                  </a:cubicBezTo>
                  <a:cubicBezTo>
                    <a:pt x="413" y="7"/>
                    <a:pt x="415" y="7"/>
                    <a:pt x="415" y="7"/>
                  </a:cubicBezTo>
                  <a:cubicBezTo>
                    <a:pt x="415" y="7"/>
                    <a:pt x="414" y="6"/>
                    <a:pt x="414" y="6"/>
                  </a:cubicBezTo>
                  <a:cubicBezTo>
                    <a:pt x="415" y="6"/>
                    <a:pt x="416" y="6"/>
                    <a:pt x="417" y="6"/>
                  </a:cubicBezTo>
                  <a:cubicBezTo>
                    <a:pt x="418" y="6"/>
                    <a:pt x="419" y="6"/>
                    <a:pt x="420" y="6"/>
                  </a:cubicBezTo>
                  <a:cubicBezTo>
                    <a:pt x="421" y="6"/>
                    <a:pt x="422" y="6"/>
                    <a:pt x="423" y="5"/>
                  </a:cubicBezTo>
                  <a:cubicBezTo>
                    <a:pt x="424" y="5"/>
                    <a:pt x="424" y="5"/>
                    <a:pt x="425" y="5"/>
                  </a:cubicBezTo>
                  <a:cubicBezTo>
                    <a:pt x="425" y="5"/>
                    <a:pt x="426" y="5"/>
                    <a:pt x="427" y="5"/>
                  </a:cubicBezTo>
                  <a:cubicBezTo>
                    <a:pt x="426" y="5"/>
                    <a:pt x="425" y="5"/>
                    <a:pt x="424" y="5"/>
                  </a:cubicBezTo>
                  <a:cubicBezTo>
                    <a:pt x="424" y="4"/>
                    <a:pt x="425" y="4"/>
                    <a:pt x="426" y="4"/>
                  </a:cubicBezTo>
                  <a:cubicBezTo>
                    <a:pt x="428" y="4"/>
                    <a:pt x="430" y="5"/>
                    <a:pt x="432" y="5"/>
                  </a:cubicBezTo>
                  <a:cubicBezTo>
                    <a:pt x="433" y="6"/>
                    <a:pt x="434" y="6"/>
                    <a:pt x="435" y="6"/>
                  </a:cubicBezTo>
                  <a:cubicBezTo>
                    <a:pt x="436" y="6"/>
                    <a:pt x="436" y="7"/>
                    <a:pt x="437" y="7"/>
                  </a:cubicBezTo>
                  <a:cubicBezTo>
                    <a:pt x="438" y="7"/>
                    <a:pt x="439" y="7"/>
                    <a:pt x="440" y="7"/>
                  </a:cubicBezTo>
                  <a:cubicBezTo>
                    <a:pt x="441" y="7"/>
                    <a:pt x="443" y="7"/>
                    <a:pt x="445" y="8"/>
                  </a:cubicBezTo>
                  <a:cubicBezTo>
                    <a:pt x="445" y="8"/>
                    <a:pt x="444" y="8"/>
                    <a:pt x="444" y="8"/>
                  </a:cubicBezTo>
                  <a:cubicBezTo>
                    <a:pt x="445" y="8"/>
                    <a:pt x="445" y="8"/>
                    <a:pt x="446" y="8"/>
                  </a:cubicBezTo>
                  <a:cubicBezTo>
                    <a:pt x="444" y="9"/>
                    <a:pt x="443" y="9"/>
                    <a:pt x="441" y="9"/>
                  </a:cubicBezTo>
                  <a:cubicBezTo>
                    <a:pt x="442" y="9"/>
                    <a:pt x="441" y="9"/>
                    <a:pt x="441" y="9"/>
                  </a:cubicBezTo>
                  <a:cubicBezTo>
                    <a:pt x="441" y="10"/>
                    <a:pt x="443" y="10"/>
                    <a:pt x="443" y="10"/>
                  </a:cubicBezTo>
                  <a:cubicBezTo>
                    <a:pt x="444" y="11"/>
                    <a:pt x="444" y="11"/>
                    <a:pt x="445" y="11"/>
                  </a:cubicBezTo>
                  <a:cubicBezTo>
                    <a:pt x="445" y="11"/>
                    <a:pt x="446" y="11"/>
                    <a:pt x="446" y="12"/>
                  </a:cubicBezTo>
                  <a:cubicBezTo>
                    <a:pt x="445" y="12"/>
                    <a:pt x="443" y="12"/>
                    <a:pt x="443" y="12"/>
                  </a:cubicBezTo>
                  <a:cubicBezTo>
                    <a:pt x="441" y="12"/>
                    <a:pt x="439" y="12"/>
                    <a:pt x="438" y="12"/>
                  </a:cubicBezTo>
                  <a:cubicBezTo>
                    <a:pt x="437" y="12"/>
                    <a:pt x="436" y="12"/>
                    <a:pt x="435" y="12"/>
                  </a:cubicBezTo>
                  <a:cubicBezTo>
                    <a:pt x="434" y="13"/>
                    <a:pt x="433" y="13"/>
                    <a:pt x="432" y="13"/>
                  </a:cubicBezTo>
                  <a:cubicBezTo>
                    <a:pt x="430" y="13"/>
                    <a:pt x="429" y="13"/>
                    <a:pt x="427" y="14"/>
                  </a:cubicBezTo>
                  <a:cubicBezTo>
                    <a:pt x="425" y="14"/>
                    <a:pt x="423" y="13"/>
                    <a:pt x="422" y="13"/>
                  </a:cubicBezTo>
                  <a:cubicBezTo>
                    <a:pt x="420" y="13"/>
                    <a:pt x="419" y="13"/>
                    <a:pt x="418" y="13"/>
                  </a:cubicBezTo>
                  <a:cubicBezTo>
                    <a:pt x="417" y="13"/>
                    <a:pt x="416" y="13"/>
                    <a:pt x="415" y="12"/>
                  </a:cubicBezTo>
                  <a:cubicBezTo>
                    <a:pt x="417" y="12"/>
                    <a:pt x="418" y="13"/>
                    <a:pt x="420" y="12"/>
                  </a:cubicBezTo>
                  <a:cubicBezTo>
                    <a:pt x="419" y="12"/>
                    <a:pt x="418" y="12"/>
                    <a:pt x="417" y="12"/>
                  </a:cubicBezTo>
                  <a:cubicBezTo>
                    <a:pt x="416" y="12"/>
                    <a:pt x="415" y="12"/>
                    <a:pt x="414" y="12"/>
                  </a:cubicBezTo>
                  <a:cubicBezTo>
                    <a:pt x="415" y="11"/>
                    <a:pt x="416" y="11"/>
                    <a:pt x="416" y="11"/>
                  </a:cubicBezTo>
                  <a:cubicBezTo>
                    <a:pt x="415" y="11"/>
                    <a:pt x="414" y="11"/>
                    <a:pt x="414" y="11"/>
                  </a:cubicBezTo>
                  <a:cubicBezTo>
                    <a:pt x="413" y="11"/>
                    <a:pt x="413" y="12"/>
                    <a:pt x="412" y="12"/>
                  </a:cubicBezTo>
                  <a:cubicBezTo>
                    <a:pt x="412" y="12"/>
                    <a:pt x="410" y="12"/>
                    <a:pt x="411" y="11"/>
                  </a:cubicBezTo>
                  <a:cubicBezTo>
                    <a:pt x="411" y="11"/>
                    <a:pt x="410" y="12"/>
                    <a:pt x="410" y="11"/>
                  </a:cubicBezTo>
                  <a:close/>
                  <a:moveTo>
                    <a:pt x="417" y="11"/>
                  </a:moveTo>
                  <a:cubicBezTo>
                    <a:pt x="417" y="11"/>
                    <a:pt x="418" y="11"/>
                    <a:pt x="418" y="11"/>
                  </a:cubicBezTo>
                  <a:cubicBezTo>
                    <a:pt x="419" y="11"/>
                    <a:pt x="420" y="12"/>
                    <a:pt x="422" y="12"/>
                  </a:cubicBezTo>
                  <a:cubicBezTo>
                    <a:pt x="420" y="11"/>
                    <a:pt x="418" y="11"/>
                    <a:pt x="417" y="11"/>
                  </a:cubicBezTo>
                  <a:close/>
                  <a:moveTo>
                    <a:pt x="444" y="13"/>
                  </a:moveTo>
                  <a:cubicBezTo>
                    <a:pt x="444" y="13"/>
                    <a:pt x="443" y="13"/>
                    <a:pt x="443" y="13"/>
                  </a:cubicBezTo>
                  <a:cubicBezTo>
                    <a:pt x="442" y="13"/>
                    <a:pt x="442" y="13"/>
                    <a:pt x="442" y="13"/>
                  </a:cubicBezTo>
                  <a:cubicBezTo>
                    <a:pt x="441" y="13"/>
                    <a:pt x="441" y="13"/>
                    <a:pt x="441" y="13"/>
                  </a:cubicBezTo>
                  <a:cubicBezTo>
                    <a:pt x="440" y="13"/>
                    <a:pt x="438" y="13"/>
                    <a:pt x="438" y="13"/>
                  </a:cubicBezTo>
                  <a:cubicBezTo>
                    <a:pt x="437" y="13"/>
                    <a:pt x="435" y="13"/>
                    <a:pt x="436" y="13"/>
                  </a:cubicBezTo>
                  <a:cubicBezTo>
                    <a:pt x="436" y="14"/>
                    <a:pt x="435" y="13"/>
                    <a:pt x="434" y="13"/>
                  </a:cubicBezTo>
                  <a:cubicBezTo>
                    <a:pt x="434" y="13"/>
                    <a:pt x="433" y="13"/>
                    <a:pt x="433" y="13"/>
                  </a:cubicBezTo>
                  <a:cubicBezTo>
                    <a:pt x="433" y="13"/>
                    <a:pt x="433" y="13"/>
                    <a:pt x="433" y="13"/>
                  </a:cubicBezTo>
                  <a:cubicBezTo>
                    <a:pt x="433" y="13"/>
                    <a:pt x="432" y="14"/>
                    <a:pt x="432" y="14"/>
                  </a:cubicBezTo>
                  <a:cubicBezTo>
                    <a:pt x="431" y="14"/>
                    <a:pt x="431" y="14"/>
                    <a:pt x="430" y="14"/>
                  </a:cubicBezTo>
                  <a:cubicBezTo>
                    <a:pt x="431" y="14"/>
                    <a:pt x="431" y="14"/>
                    <a:pt x="431" y="14"/>
                  </a:cubicBezTo>
                  <a:cubicBezTo>
                    <a:pt x="431" y="14"/>
                    <a:pt x="431" y="14"/>
                    <a:pt x="430" y="14"/>
                  </a:cubicBezTo>
                  <a:cubicBezTo>
                    <a:pt x="431" y="15"/>
                    <a:pt x="433" y="15"/>
                    <a:pt x="434" y="15"/>
                  </a:cubicBezTo>
                  <a:cubicBezTo>
                    <a:pt x="433" y="15"/>
                    <a:pt x="432" y="15"/>
                    <a:pt x="431" y="15"/>
                  </a:cubicBezTo>
                  <a:cubicBezTo>
                    <a:pt x="430" y="16"/>
                    <a:pt x="430" y="16"/>
                    <a:pt x="430" y="16"/>
                  </a:cubicBezTo>
                  <a:cubicBezTo>
                    <a:pt x="429" y="16"/>
                    <a:pt x="430" y="16"/>
                    <a:pt x="430" y="16"/>
                  </a:cubicBezTo>
                  <a:cubicBezTo>
                    <a:pt x="429" y="17"/>
                    <a:pt x="428" y="17"/>
                    <a:pt x="427" y="17"/>
                  </a:cubicBezTo>
                  <a:cubicBezTo>
                    <a:pt x="427" y="17"/>
                    <a:pt x="426" y="17"/>
                    <a:pt x="425" y="17"/>
                  </a:cubicBezTo>
                  <a:cubicBezTo>
                    <a:pt x="426" y="17"/>
                    <a:pt x="426" y="17"/>
                    <a:pt x="427" y="17"/>
                  </a:cubicBezTo>
                  <a:cubicBezTo>
                    <a:pt x="426" y="17"/>
                    <a:pt x="427" y="17"/>
                    <a:pt x="427" y="17"/>
                  </a:cubicBezTo>
                  <a:cubicBezTo>
                    <a:pt x="427" y="17"/>
                    <a:pt x="428" y="17"/>
                    <a:pt x="428" y="17"/>
                  </a:cubicBezTo>
                  <a:cubicBezTo>
                    <a:pt x="428" y="18"/>
                    <a:pt x="428" y="18"/>
                    <a:pt x="427" y="18"/>
                  </a:cubicBezTo>
                  <a:cubicBezTo>
                    <a:pt x="428" y="18"/>
                    <a:pt x="429" y="18"/>
                    <a:pt x="430" y="18"/>
                  </a:cubicBezTo>
                  <a:cubicBezTo>
                    <a:pt x="429" y="18"/>
                    <a:pt x="429" y="18"/>
                    <a:pt x="429" y="17"/>
                  </a:cubicBezTo>
                  <a:cubicBezTo>
                    <a:pt x="429" y="17"/>
                    <a:pt x="430" y="17"/>
                    <a:pt x="430" y="17"/>
                  </a:cubicBezTo>
                  <a:cubicBezTo>
                    <a:pt x="431" y="17"/>
                    <a:pt x="431" y="17"/>
                    <a:pt x="430" y="17"/>
                  </a:cubicBezTo>
                  <a:cubicBezTo>
                    <a:pt x="431" y="17"/>
                    <a:pt x="432" y="17"/>
                    <a:pt x="432" y="18"/>
                  </a:cubicBezTo>
                  <a:cubicBezTo>
                    <a:pt x="432" y="18"/>
                    <a:pt x="431" y="18"/>
                    <a:pt x="431" y="18"/>
                  </a:cubicBezTo>
                  <a:cubicBezTo>
                    <a:pt x="432" y="18"/>
                    <a:pt x="433" y="18"/>
                    <a:pt x="433" y="18"/>
                  </a:cubicBezTo>
                  <a:cubicBezTo>
                    <a:pt x="433" y="18"/>
                    <a:pt x="433" y="18"/>
                    <a:pt x="433" y="18"/>
                  </a:cubicBezTo>
                  <a:cubicBezTo>
                    <a:pt x="434" y="17"/>
                    <a:pt x="436" y="18"/>
                    <a:pt x="436" y="19"/>
                  </a:cubicBezTo>
                  <a:cubicBezTo>
                    <a:pt x="437" y="20"/>
                    <a:pt x="438" y="20"/>
                    <a:pt x="438" y="20"/>
                  </a:cubicBezTo>
                  <a:cubicBezTo>
                    <a:pt x="439" y="20"/>
                    <a:pt x="439" y="20"/>
                    <a:pt x="440" y="20"/>
                  </a:cubicBezTo>
                  <a:cubicBezTo>
                    <a:pt x="441" y="21"/>
                    <a:pt x="443" y="21"/>
                    <a:pt x="444" y="21"/>
                  </a:cubicBezTo>
                  <a:cubicBezTo>
                    <a:pt x="445" y="20"/>
                    <a:pt x="446" y="21"/>
                    <a:pt x="447" y="21"/>
                  </a:cubicBezTo>
                  <a:cubicBezTo>
                    <a:pt x="448" y="21"/>
                    <a:pt x="449" y="21"/>
                    <a:pt x="450" y="21"/>
                  </a:cubicBezTo>
                  <a:cubicBezTo>
                    <a:pt x="450" y="21"/>
                    <a:pt x="452" y="21"/>
                    <a:pt x="451" y="21"/>
                  </a:cubicBezTo>
                  <a:cubicBezTo>
                    <a:pt x="452" y="22"/>
                    <a:pt x="453" y="21"/>
                    <a:pt x="454" y="21"/>
                  </a:cubicBezTo>
                  <a:cubicBezTo>
                    <a:pt x="454" y="21"/>
                    <a:pt x="455" y="22"/>
                    <a:pt x="456" y="22"/>
                  </a:cubicBezTo>
                  <a:cubicBezTo>
                    <a:pt x="457" y="22"/>
                    <a:pt x="457" y="22"/>
                    <a:pt x="458" y="23"/>
                  </a:cubicBezTo>
                  <a:cubicBezTo>
                    <a:pt x="459" y="23"/>
                    <a:pt x="459" y="22"/>
                    <a:pt x="460" y="23"/>
                  </a:cubicBezTo>
                  <a:cubicBezTo>
                    <a:pt x="460" y="23"/>
                    <a:pt x="460" y="23"/>
                    <a:pt x="459" y="23"/>
                  </a:cubicBezTo>
                  <a:cubicBezTo>
                    <a:pt x="461" y="23"/>
                    <a:pt x="462" y="23"/>
                    <a:pt x="464" y="23"/>
                  </a:cubicBezTo>
                  <a:cubicBezTo>
                    <a:pt x="465" y="23"/>
                    <a:pt x="466" y="23"/>
                    <a:pt x="467" y="23"/>
                  </a:cubicBezTo>
                  <a:cubicBezTo>
                    <a:pt x="467" y="23"/>
                    <a:pt x="467" y="23"/>
                    <a:pt x="467" y="23"/>
                  </a:cubicBezTo>
                  <a:cubicBezTo>
                    <a:pt x="468" y="23"/>
                    <a:pt x="469" y="23"/>
                    <a:pt x="470" y="23"/>
                  </a:cubicBezTo>
                  <a:cubicBezTo>
                    <a:pt x="471" y="23"/>
                    <a:pt x="471" y="23"/>
                    <a:pt x="472" y="23"/>
                  </a:cubicBezTo>
                  <a:cubicBezTo>
                    <a:pt x="472" y="23"/>
                    <a:pt x="472" y="22"/>
                    <a:pt x="473" y="22"/>
                  </a:cubicBezTo>
                  <a:cubicBezTo>
                    <a:pt x="473" y="22"/>
                    <a:pt x="474" y="22"/>
                    <a:pt x="473" y="21"/>
                  </a:cubicBezTo>
                  <a:cubicBezTo>
                    <a:pt x="473" y="21"/>
                    <a:pt x="472" y="21"/>
                    <a:pt x="472" y="21"/>
                  </a:cubicBezTo>
                  <a:cubicBezTo>
                    <a:pt x="471" y="20"/>
                    <a:pt x="470" y="21"/>
                    <a:pt x="469" y="20"/>
                  </a:cubicBezTo>
                  <a:cubicBezTo>
                    <a:pt x="469" y="20"/>
                    <a:pt x="469" y="20"/>
                    <a:pt x="470" y="20"/>
                  </a:cubicBezTo>
                  <a:cubicBezTo>
                    <a:pt x="468" y="20"/>
                    <a:pt x="466" y="20"/>
                    <a:pt x="465" y="19"/>
                  </a:cubicBezTo>
                  <a:cubicBezTo>
                    <a:pt x="466" y="19"/>
                    <a:pt x="467" y="20"/>
                    <a:pt x="468" y="19"/>
                  </a:cubicBezTo>
                  <a:cubicBezTo>
                    <a:pt x="469" y="19"/>
                    <a:pt x="468" y="18"/>
                    <a:pt x="468" y="18"/>
                  </a:cubicBezTo>
                  <a:cubicBezTo>
                    <a:pt x="467" y="18"/>
                    <a:pt x="467" y="18"/>
                    <a:pt x="467" y="17"/>
                  </a:cubicBezTo>
                  <a:cubicBezTo>
                    <a:pt x="467" y="17"/>
                    <a:pt x="467" y="17"/>
                    <a:pt x="467" y="17"/>
                  </a:cubicBezTo>
                  <a:cubicBezTo>
                    <a:pt x="466" y="16"/>
                    <a:pt x="467" y="16"/>
                    <a:pt x="466" y="16"/>
                  </a:cubicBezTo>
                  <a:cubicBezTo>
                    <a:pt x="466" y="16"/>
                    <a:pt x="466" y="16"/>
                    <a:pt x="467" y="15"/>
                  </a:cubicBezTo>
                  <a:cubicBezTo>
                    <a:pt x="466" y="15"/>
                    <a:pt x="466" y="15"/>
                    <a:pt x="465" y="15"/>
                  </a:cubicBezTo>
                  <a:cubicBezTo>
                    <a:pt x="464" y="15"/>
                    <a:pt x="463" y="14"/>
                    <a:pt x="463" y="14"/>
                  </a:cubicBezTo>
                  <a:cubicBezTo>
                    <a:pt x="462" y="14"/>
                    <a:pt x="462" y="14"/>
                    <a:pt x="461" y="14"/>
                  </a:cubicBezTo>
                  <a:cubicBezTo>
                    <a:pt x="460" y="14"/>
                    <a:pt x="460" y="14"/>
                    <a:pt x="459" y="14"/>
                  </a:cubicBezTo>
                  <a:cubicBezTo>
                    <a:pt x="460" y="13"/>
                    <a:pt x="459" y="13"/>
                    <a:pt x="459" y="13"/>
                  </a:cubicBezTo>
                  <a:cubicBezTo>
                    <a:pt x="458" y="13"/>
                    <a:pt x="458" y="13"/>
                    <a:pt x="457" y="13"/>
                  </a:cubicBezTo>
                  <a:cubicBezTo>
                    <a:pt x="457" y="13"/>
                    <a:pt x="456" y="13"/>
                    <a:pt x="456" y="13"/>
                  </a:cubicBezTo>
                  <a:cubicBezTo>
                    <a:pt x="455" y="13"/>
                    <a:pt x="455" y="13"/>
                    <a:pt x="455" y="14"/>
                  </a:cubicBezTo>
                  <a:cubicBezTo>
                    <a:pt x="455" y="14"/>
                    <a:pt x="456" y="14"/>
                    <a:pt x="456" y="14"/>
                  </a:cubicBezTo>
                  <a:cubicBezTo>
                    <a:pt x="455" y="14"/>
                    <a:pt x="456" y="15"/>
                    <a:pt x="455" y="15"/>
                  </a:cubicBezTo>
                  <a:cubicBezTo>
                    <a:pt x="455" y="15"/>
                    <a:pt x="455" y="15"/>
                    <a:pt x="454" y="15"/>
                  </a:cubicBezTo>
                  <a:cubicBezTo>
                    <a:pt x="454" y="14"/>
                    <a:pt x="452" y="14"/>
                    <a:pt x="453" y="15"/>
                  </a:cubicBezTo>
                  <a:cubicBezTo>
                    <a:pt x="453" y="15"/>
                    <a:pt x="452" y="15"/>
                    <a:pt x="453" y="15"/>
                  </a:cubicBezTo>
                  <a:cubicBezTo>
                    <a:pt x="452" y="16"/>
                    <a:pt x="451" y="16"/>
                    <a:pt x="450" y="16"/>
                  </a:cubicBezTo>
                  <a:cubicBezTo>
                    <a:pt x="451" y="16"/>
                    <a:pt x="451" y="16"/>
                    <a:pt x="452" y="15"/>
                  </a:cubicBezTo>
                  <a:cubicBezTo>
                    <a:pt x="452" y="15"/>
                    <a:pt x="451" y="15"/>
                    <a:pt x="451" y="15"/>
                  </a:cubicBezTo>
                  <a:cubicBezTo>
                    <a:pt x="451" y="15"/>
                    <a:pt x="451" y="15"/>
                    <a:pt x="452" y="15"/>
                  </a:cubicBezTo>
                  <a:cubicBezTo>
                    <a:pt x="451" y="15"/>
                    <a:pt x="451" y="15"/>
                    <a:pt x="451" y="15"/>
                  </a:cubicBezTo>
                  <a:cubicBezTo>
                    <a:pt x="452" y="15"/>
                    <a:pt x="452" y="14"/>
                    <a:pt x="451" y="14"/>
                  </a:cubicBezTo>
                  <a:cubicBezTo>
                    <a:pt x="452" y="14"/>
                    <a:pt x="451" y="14"/>
                    <a:pt x="451" y="14"/>
                  </a:cubicBezTo>
                  <a:cubicBezTo>
                    <a:pt x="452" y="14"/>
                    <a:pt x="452" y="14"/>
                    <a:pt x="452" y="13"/>
                  </a:cubicBezTo>
                  <a:cubicBezTo>
                    <a:pt x="452" y="13"/>
                    <a:pt x="450" y="13"/>
                    <a:pt x="449" y="13"/>
                  </a:cubicBezTo>
                  <a:cubicBezTo>
                    <a:pt x="448" y="12"/>
                    <a:pt x="447" y="12"/>
                    <a:pt x="446" y="12"/>
                  </a:cubicBezTo>
                  <a:cubicBezTo>
                    <a:pt x="445" y="12"/>
                    <a:pt x="445" y="13"/>
                    <a:pt x="444" y="13"/>
                  </a:cubicBezTo>
                  <a:close/>
                  <a:moveTo>
                    <a:pt x="1130" y="207"/>
                  </a:moveTo>
                  <a:cubicBezTo>
                    <a:pt x="1130" y="207"/>
                    <a:pt x="1131" y="207"/>
                    <a:pt x="1131" y="207"/>
                  </a:cubicBezTo>
                  <a:cubicBezTo>
                    <a:pt x="1131" y="207"/>
                    <a:pt x="1132" y="207"/>
                    <a:pt x="1133" y="206"/>
                  </a:cubicBezTo>
                  <a:cubicBezTo>
                    <a:pt x="1133" y="206"/>
                    <a:pt x="1132" y="205"/>
                    <a:pt x="1131" y="205"/>
                  </a:cubicBezTo>
                  <a:cubicBezTo>
                    <a:pt x="1131" y="204"/>
                    <a:pt x="1130" y="204"/>
                    <a:pt x="1129" y="203"/>
                  </a:cubicBezTo>
                  <a:cubicBezTo>
                    <a:pt x="1129" y="203"/>
                    <a:pt x="1128" y="203"/>
                    <a:pt x="1128" y="204"/>
                  </a:cubicBezTo>
                  <a:cubicBezTo>
                    <a:pt x="1127" y="205"/>
                    <a:pt x="1124" y="204"/>
                    <a:pt x="1124" y="205"/>
                  </a:cubicBezTo>
                  <a:cubicBezTo>
                    <a:pt x="1124" y="205"/>
                    <a:pt x="1125" y="205"/>
                    <a:pt x="1126" y="205"/>
                  </a:cubicBezTo>
                  <a:cubicBezTo>
                    <a:pt x="1126" y="205"/>
                    <a:pt x="1126" y="207"/>
                    <a:pt x="1126" y="207"/>
                  </a:cubicBezTo>
                  <a:cubicBezTo>
                    <a:pt x="1127" y="208"/>
                    <a:pt x="1128" y="209"/>
                    <a:pt x="1127" y="210"/>
                  </a:cubicBezTo>
                  <a:cubicBezTo>
                    <a:pt x="1127" y="210"/>
                    <a:pt x="1128" y="211"/>
                    <a:pt x="1128" y="211"/>
                  </a:cubicBezTo>
                  <a:cubicBezTo>
                    <a:pt x="1128" y="210"/>
                    <a:pt x="1129" y="209"/>
                    <a:pt x="1129" y="208"/>
                  </a:cubicBezTo>
                  <a:cubicBezTo>
                    <a:pt x="1129" y="208"/>
                    <a:pt x="1130" y="207"/>
                    <a:pt x="1130" y="207"/>
                  </a:cubicBezTo>
                  <a:close/>
                  <a:moveTo>
                    <a:pt x="228" y="2"/>
                  </a:moveTo>
                  <a:cubicBezTo>
                    <a:pt x="227" y="2"/>
                    <a:pt x="226" y="2"/>
                    <a:pt x="225" y="2"/>
                  </a:cubicBezTo>
                  <a:cubicBezTo>
                    <a:pt x="225" y="2"/>
                    <a:pt x="225" y="2"/>
                    <a:pt x="225" y="2"/>
                  </a:cubicBezTo>
                  <a:cubicBezTo>
                    <a:pt x="226" y="2"/>
                    <a:pt x="227" y="3"/>
                    <a:pt x="228" y="2"/>
                  </a:cubicBezTo>
                  <a:close/>
                  <a:moveTo>
                    <a:pt x="201" y="3"/>
                  </a:moveTo>
                  <a:cubicBezTo>
                    <a:pt x="202" y="3"/>
                    <a:pt x="203" y="4"/>
                    <a:pt x="205" y="4"/>
                  </a:cubicBezTo>
                  <a:cubicBezTo>
                    <a:pt x="206" y="4"/>
                    <a:pt x="207" y="4"/>
                    <a:pt x="208" y="3"/>
                  </a:cubicBezTo>
                  <a:cubicBezTo>
                    <a:pt x="206" y="3"/>
                    <a:pt x="204" y="3"/>
                    <a:pt x="202" y="3"/>
                  </a:cubicBezTo>
                  <a:cubicBezTo>
                    <a:pt x="202" y="2"/>
                    <a:pt x="201" y="3"/>
                    <a:pt x="200" y="3"/>
                  </a:cubicBezTo>
                  <a:cubicBezTo>
                    <a:pt x="199" y="3"/>
                    <a:pt x="198" y="2"/>
                    <a:pt x="198" y="3"/>
                  </a:cubicBezTo>
                  <a:cubicBezTo>
                    <a:pt x="198" y="3"/>
                    <a:pt x="197" y="3"/>
                    <a:pt x="197" y="3"/>
                  </a:cubicBezTo>
                  <a:cubicBezTo>
                    <a:pt x="198" y="3"/>
                    <a:pt x="199" y="3"/>
                    <a:pt x="201" y="3"/>
                  </a:cubicBezTo>
                  <a:close/>
                  <a:moveTo>
                    <a:pt x="193" y="8"/>
                  </a:moveTo>
                  <a:cubicBezTo>
                    <a:pt x="192" y="8"/>
                    <a:pt x="192" y="8"/>
                    <a:pt x="192" y="8"/>
                  </a:cubicBezTo>
                  <a:cubicBezTo>
                    <a:pt x="193" y="9"/>
                    <a:pt x="193" y="8"/>
                    <a:pt x="194" y="9"/>
                  </a:cubicBezTo>
                  <a:cubicBezTo>
                    <a:pt x="194" y="9"/>
                    <a:pt x="194" y="9"/>
                    <a:pt x="194" y="9"/>
                  </a:cubicBezTo>
                  <a:cubicBezTo>
                    <a:pt x="195" y="9"/>
                    <a:pt x="196" y="9"/>
                    <a:pt x="198" y="9"/>
                  </a:cubicBezTo>
                  <a:cubicBezTo>
                    <a:pt x="198" y="9"/>
                    <a:pt x="201" y="9"/>
                    <a:pt x="201" y="9"/>
                  </a:cubicBezTo>
                  <a:cubicBezTo>
                    <a:pt x="201" y="8"/>
                    <a:pt x="198" y="8"/>
                    <a:pt x="198" y="8"/>
                  </a:cubicBezTo>
                  <a:cubicBezTo>
                    <a:pt x="196" y="8"/>
                    <a:pt x="194" y="8"/>
                    <a:pt x="193" y="8"/>
                  </a:cubicBezTo>
                  <a:close/>
                  <a:moveTo>
                    <a:pt x="133" y="10"/>
                  </a:moveTo>
                  <a:cubicBezTo>
                    <a:pt x="134" y="10"/>
                    <a:pt x="136" y="9"/>
                    <a:pt x="137" y="9"/>
                  </a:cubicBezTo>
                  <a:cubicBezTo>
                    <a:pt x="137" y="10"/>
                    <a:pt x="137" y="10"/>
                    <a:pt x="137" y="10"/>
                  </a:cubicBezTo>
                  <a:cubicBezTo>
                    <a:pt x="137" y="10"/>
                    <a:pt x="138" y="10"/>
                    <a:pt x="138" y="10"/>
                  </a:cubicBezTo>
                  <a:cubicBezTo>
                    <a:pt x="139" y="10"/>
                    <a:pt x="139" y="10"/>
                    <a:pt x="140" y="10"/>
                  </a:cubicBezTo>
                  <a:cubicBezTo>
                    <a:pt x="140" y="10"/>
                    <a:pt x="140" y="10"/>
                    <a:pt x="140" y="10"/>
                  </a:cubicBezTo>
                  <a:cubicBezTo>
                    <a:pt x="140" y="10"/>
                    <a:pt x="140" y="10"/>
                    <a:pt x="141" y="10"/>
                  </a:cubicBezTo>
                  <a:cubicBezTo>
                    <a:pt x="141" y="10"/>
                    <a:pt x="141" y="10"/>
                    <a:pt x="140" y="10"/>
                  </a:cubicBezTo>
                  <a:cubicBezTo>
                    <a:pt x="141" y="9"/>
                    <a:pt x="142" y="10"/>
                    <a:pt x="143" y="9"/>
                  </a:cubicBezTo>
                  <a:cubicBezTo>
                    <a:pt x="144" y="9"/>
                    <a:pt x="144" y="10"/>
                    <a:pt x="145" y="9"/>
                  </a:cubicBezTo>
                  <a:cubicBezTo>
                    <a:pt x="145" y="9"/>
                    <a:pt x="144" y="9"/>
                    <a:pt x="144" y="9"/>
                  </a:cubicBezTo>
                  <a:cubicBezTo>
                    <a:pt x="145" y="9"/>
                    <a:pt x="145" y="9"/>
                    <a:pt x="145" y="9"/>
                  </a:cubicBezTo>
                  <a:cubicBezTo>
                    <a:pt x="145" y="9"/>
                    <a:pt x="145" y="8"/>
                    <a:pt x="145" y="8"/>
                  </a:cubicBezTo>
                  <a:cubicBezTo>
                    <a:pt x="145" y="8"/>
                    <a:pt x="145" y="8"/>
                    <a:pt x="145" y="8"/>
                  </a:cubicBezTo>
                  <a:cubicBezTo>
                    <a:pt x="145" y="8"/>
                    <a:pt x="146" y="8"/>
                    <a:pt x="147" y="8"/>
                  </a:cubicBezTo>
                  <a:cubicBezTo>
                    <a:pt x="147" y="8"/>
                    <a:pt x="147" y="8"/>
                    <a:pt x="148" y="9"/>
                  </a:cubicBezTo>
                  <a:cubicBezTo>
                    <a:pt x="148" y="9"/>
                    <a:pt x="149" y="9"/>
                    <a:pt x="150" y="9"/>
                  </a:cubicBezTo>
                  <a:cubicBezTo>
                    <a:pt x="150" y="9"/>
                    <a:pt x="153" y="9"/>
                    <a:pt x="153" y="9"/>
                  </a:cubicBezTo>
                  <a:cubicBezTo>
                    <a:pt x="153" y="9"/>
                    <a:pt x="151" y="8"/>
                    <a:pt x="151" y="8"/>
                  </a:cubicBezTo>
                  <a:cubicBezTo>
                    <a:pt x="151" y="8"/>
                    <a:pt x="151" y="8"/>
                    <a:pt x="152" y="8"/>
                  </a:cubicBezTo>
                  <a:cubicBezTo>
                    <a:pt x="150" y="7"/>
                    <a:pt x="149" y="8"/>
                    <a:pt x="147" y="8"/>
                  </a:cubicBezTo>
                  <a:cubicBezTo>
                    <a:pt x="146" y="8"/>
                    <a:pt x="144" y="7"/>
                    <a:pt x="142" y="8"/>
                  </a:cubicBezTo>
                  <a:cubicBezTo>
                    <a:pt x="142" y="8"/>
                    <a:pt x="143" y="8"/>
                    <a:pt x="143" y="8"/>
                  </a:cubicBezTo>
                  <a:cubicBezTo>
                    <a:pt x="142" y="8"/>
                    <a:pt x="140" y="8"/>
                    <a:pt x="139" y="8"/>
                  </a:cubicBezTo>
                  <a:cubicBezTo>
                    <a:pt x="139" y="8"/>
                    <a:pt x="139" y="8"/>
                    <a:pt x="139" y="8"/>
                  </a:cubicBezTo>
                  <a:cubicBezTo>
                    <a:pt x="136" y="9"/>
                    <a:pt x="133" y="9"/>
                    <a:pt x="130" y="9"/>
                  </a:cubicBezTo>
                  <a:cubicBezTo>
                    <a:pt x="130" y="9"/>
                    <a:pt x="130" y="9"/>
                    <a:pt x="130" y="9"/>
                  </a:cubicBezTo>
                  <a:cubicBezTo>
                    <a:pt x="131" y="10"/>
                    <a:pt x="132" y="9"/>
                    <a:pt x="133" y="10"/>
                  </a:cubicBezTo>
                  <a:close/>
                  <a:moveTo>
                    <a:pt x="216" y="9"/>
                  </a:moveTo>
                  <a:cubicBezTo>
                    <a:pt x="216" y="9"/>
                    <a:pt x="216" y="9"/>
                    <a:pt x="216" y="10"/>
                  </a:cubicBezTo>
                  <a:cubicBezTo>
                    <a:pt x="216" y="10"/>
                    <a:pt x="216" y="10"/>
                    <a:pt x="216" y="10"/>
                  </a:cubicBezTo>
                  <a:cubicBezTo>
                    <a:pt x="216" y="10"/>
                    <a:pt x="216" y="10"/>
                    <a:pt x="216" y="10"/>
                  </a:cubicBezTo>
                  <a:cubicBezTo>
                    <a:pt x="217" y="10"/>
                    <a:pt x="218" y="10"/>
                    <a:pt x="219" y="10"/>
                  </a:cubicBezTo>
                  <a:cubicBezTo>
                    <a:pt x="220" y="10"/>
                    <a:pt x="222" y="10"/>
                    <a:pt x="223" y="10"/>
                  </a:cubicBezTo>
                  <a:cubicBezTo>
                    <a:pt x="224" y="10"/>
                    <a:pt x="227" y="11"/>
                    <a:pt x="229" y="10"/>
                  </a:cubicBezTo>
                  <a:cubicBezTo>
                    <a:pt x="229" y="10"/>
                    <a:pt x="228" y="10"/>
                    <a:pt x="228" y="10"/>
                  </a:cubicBezTo>
                  <a:cubicBezTo>
                    <a:pt x="229" y="10"/>
                    <a:pt x="229" y="10"/>
                    <a:pt x="230" y="10"/>
                  </a:cubicBezTo>
                  <a:cubicBezTo>
                    <a:pt x="229" y="9"/>
                    <a:pt x="231" y="9"/>
                    <a:pt x="231" y="9"/>
                  </a:cubicBezTo>
                  <a:cubicBezTo>
                    <a:pt x="232" y="9"/>
                    <a:pt x="232" y="9"/>
                    <a:pt x="233" y="9"/>
                  </a:cubicBezTo>
                  <a:cubicBezTo>
                    <a:pt x="232" y="9"/>
                    <a:pt x="232" y="9"/>
                    <a:pt x="232" y="9"/>
                  </a:cubicBezTo>
                  <a:cubicBezTo>
                    <a:pt x="232" y="9"/>
                    <a:pt x="233" y="8"/>
                    <a:pt x="233" y="8"/>
                  </a:cubicBezTo>
                  <a:cubicBezTo>
                    <a:pt x="233" y="8"/>
                    <a:pt x="232" y="8"/>
                    <a:pt x="232" y="8"/>
                  </a:cubicBezTo>
                  <a:cubicBezTo>
                    <a:pt x="231" y="7"/>
                    <a:pt x="229" y="7"/>
                    <a:pt x="228" y="7"/>
                  </a:cubicBezTo>
                  <a:cubicBezTo>
                    <a:pt x="226" y="7"/>
                    <a:pt x="225" y="8"/>
                    <a:pt x="223" y="8"/>
                  </a:cubicBezTo>
                  <a:cubicBezTo>
                    <a:pt x="222" y="8"/>
                    <a:pt x="220" y="8"/>
                    <a:pt x="219" y="8"/>
                  </a:cubicBezTo>
                  <a:cubicBezTo>
                    <a:pt x="219" y="8"/>
                    <a:pt x="220" y="8"/>
                    <a:pt x="220" y="8"/>
                  </a:cubicBezTo>
                  <a:cubicBezTo>
                    <a:pt x="219" y="7"/>
                    <a:pt x="217" y="8"/>
                    <a:pt x="216" y="8"/>
                  </a:cubicBezTo>
                  <a:cubicBezTo>
                    <a:pt x="216" y="8"/>
                    <a:pt x="216" y="8"/>
                    <a:pt x="217" y="8"/>
                  </a:cubicBezTo>
                  <a:cubicBezTo>
                    <a:pt x="216" y="8"/>
                    <a:pt x="216" y="8"/>
                    <a:pt x="215" y="9"/>
                  </a:cubicBezTo>
                  <a:cubicBezTo>
                    <a:pt x="215" y="9"/>
                    <a:pt x="215" y="9"/>
                    <a:pt x="215" y="9"/>
                  </a:cubicBezTo>
                  <a:cubicBezTo>
                    <a:pt x="215" y="9"/>
                    <a:pt x="215" y="9"/>
                    <a:pt x="216" y="9"/>
                  </a:cubicBezTo>
                  <a:close/>
                  <a:moveTo>
                    <a:pt x="274" y="100"/>
                  </a:moveTo>
                  <a:cubicBezTo>
                    <a:pt x="274" y="100"/>
                    <a:pt x="274" y="100"/>
                    <a:pt x="274" y="99"/>
                  </a:cubicBezTo>
                  <a:cubicBezTo>
                    <a:pt x="273" y="99"/>
                    <a:pt x="273" y="99"/>
                    <a:pt x="272" y="99"/>
                  </a:cubicBezTo>
                  <a:cubicBezTo>
                    <a:pt x="271" y="98"/>
                    <a:pt x="270" y="98"/>
                    <a:pt x="269" y="98"/>
                  </a:cubicBezTo>
                  <a:cubicBezTo>
                    <a:pt x="269" y="98"/>
                    <a:pt x="268" y="97"/>
                    <a:pt x="268" y="97"/>
                  </a:cubicBezTo>
                  <a:cubicBezTo>
                    <a:pt x="267" y="97"/>
                    <a:pt x="267" y="97"/>
                    <a:pt x="267" y="97"/>
                  </a:cubicBezTo>
                  <a:cubicBezTo>
                    <a:pt x="266" y="97"/>
                    <a:pt x="266" y="96"/>
                    <a:pt x="266" y="96"/>
                  </a:cubicBezTo>
                  <a:cubicBezTo>
                    <a:pt x="265" y="96"/>
                    <a:pt x="265" y="96"/>
                    <a:pt x="264" y="95"/>
                  </a:cubicBezTo>
                  <a:cubicBezTo>
                    <a:pt x="263" y="95"/>
                    <a:pt x="263" y="95"/>
                    <a:pt x="262" y="94"/>
                  </a:cubicBezTo>
                  <a:cubicBezTo>
                    <a:pt x="261" y="94"/>
                    <a:pt x="260" y="95"/>
                    <a:pt x="260" y="95"/>
                  </a:cubicBezTo>
                  <a:cubicBezTo>
                    <a:pt x="260" y="96"/>
                    <a:pt x="259" y="95"/>
                    <a:pt x="258" y="96"/>
                  </a:cubicBezTo>
                  <a:cubicBezTo>
                    <a:pt x="259" y="96"/>
                    <a:pt x="261" y="96"/>
                    <a:pt x="261" y="97"/>
                  </a:cubicBezTo>
                  <a:cubicBezTo>
                    <a:pt x="260" y="97"/>
                    <a:pt x="259" y="96"/>
                    <a:pt x="258" y="96"/>
                  </a:cubicBezTo>
                  <a:cubicBezTo>
                    <a:pt x="258" y="96"/>
                    <a:pt x="259" y="97"/>
                    <a:pt x="259" y="97"/>
                  </a:cubicBezTo>
                  <a:cubicBezTo>
                    <a:pt x="259" y="97"/>
                    <a:pt x="260" y="97"/>
                    <a:pt x="260" y="98"/>
                  </a:cubicBezTo>
                  <a:cubicBezTo>
                    <a:pt x="260" y="98"/>
                    <a:pt x="260" y="98"/>
                    <a:pt x="260" y="98"/>
                  </a:cubicBezTo>
                  <a:cubicBezTo>
                    <a:pt x="261" y="98"/>
                    <a:pt x="261" y="99"/>
                    <a:pt x="261" y="99"/>
                  </a:cubicBezTo>
                  <a:cubicBezTo>
                    <a:pt x="262" y="99"/>
                    <a:pt x="263" y="99"/>
                    <a:pt x="263" y="100"/>
                  </a:cubicBezTo>
                  <a:cubicBezTo>
                    <a:pt x="264" y="100"/>
                    <a:pt x="265" y="100"/>
                    <a:pt x="265" y="100"/>
                  </a:cubicBezTo>
                  <a:cubicBezTo>
                    <a:pt x="264" y="100"/>
                    <a:pt x="264" y="100"/>
                    <a:pt x="263" y="99"/>
                  </a:cubicBezTo>
                  <a:cubicBezTo>
                    <a:pt x="264" y="99"/>
                    <a:pt x="269" y="100"/>
                    <a:pt x="268" y="101"/>
                  </a:cubicBezTo>
                  <a:cubicBezTo>
                    <a:pt x="268" y="101"/>
                    <a:pt x="268" y="101"/>
                    <a:pt x="269" y="101"/>
                  </a:cubicBezTo>
                  <a:cubicBezTo>
                    <a:pt x="269" y="102"/>
                    <a:pt x="270" y="101"/>
                    <a:pt x="271" y="102"/>
                  </a:cubicBezTo>
                  <a:cubicBezTo>
                    <a:pt x="271" y="101"/>
                    <a:pt x="272" y="101"/>
                    <a:pt x="272" y="101"/>
                  </a:cubicBezTo>
                  <a:cubicBezTo>
                    <a:pt x="273" y="102"/>
                    <a:pt x="274" y="101"/>
                    <a:pt x="275" y="101"/>
                  </a:cubicBezTo>
                  <a:cubicBezTo>
                    <a:pt x="274" y="101"/>
                    <a:pt x="275" y="100"/>
                    <a:pt x="274" y="100"/>
                  </a:cubicBezTo>
                  <a:close/>
                  <a:moveTo>
                    <a:pt x="205" y="108"/>
                  </a:moveTo>
                  <a:cubicBezTo>
                    <a:pt x="207" y="106"/>
                    <a:pt x="202" y="105"/>
                    <a:pt x="201" y="104"/>
                  </a:cubicBezTo>
                  <a:cubicBezTo>
                    <a:pt x="200" y="104"/>
                    <a:pt x="199" y="104"/>
                    <a:pt x="198" y="104"/>
                  </a:cubicBezTo>
                  <a:cubicBezTo>
                    <a:pt x="196" y="103"/>
                    <a:pt x="195" y="103"/>
                    <a:pt x="193" y="104"/>
                  </a:cubicBezTo>
                  <a:cubicBezTo>
                    <a:pt x="192" y="104"/>
                    <a:pt x="191" y="105"/>
                    <a:pt x="191" y="106"/>
                  </a:cubicBezTo>
                  <a:cubicBezTo>
                    <a:pt x="191" y="107"/>
                    <a:pt x="191" y="107"/>
                    <a:pt x="191" y="108"/>
                  </a:cubicBezTo>
                  <a:cubicBezTo>
                    <a:pt x="191" y="108"/>
                    <a:pt x="191" y="108"/>
                    <a:pt x="191" y="108"/>
                  </a:cubicBezTo>
                  <a:cubicBezTo>
                    <a:pt x="191" y="108"/>
                    <a:pt x="192" y="108"/>
                    <a:pt x="191" y="108"/>
                  </a:cubicBezTo>
                  <a:cubicBezTo>
                    <a:pt x="191" y="108"/>
                    <a:pt x="191" y="109"/>
                    <a:pt x="192" y="109"/>
                  </a:cubicBezTo>
                  <a:cubicBezTo>
                    <a:pt x="192" y="109"/>
                    <a:pt x="192" y="109"/>
                    <a:pt x="192" y="109"/>
                  </a:cubicBezTo>
                  <a:cubicBezTo>
                    <a:pt x="192" y="109"/>
                    <a:pt x="194" y="110"/>
                    <a:pt x="194" y="110"/>
                  </a:cubicBezTo>
                  <a:cubicBezTo>
                    <a:pt x="195" y="110"/>
                    <a:pt x="196" y="110"/>
                    <a:pt x="196" y="110"/>
                  </a:cubicBezTo>
                  <a:cubicBezTo>
                    <a:pt x="197" y="110"/>
                    <a:pt x="198" y="110"/>
                    <a:pt x="199" y="110"/>
                  </a:cubicBezTo>
                  <a:cubicBezTo>
                    <a:pt x="199" y="110"/>
                    <a:pt x="200" y="110"/>
                    <a:pt x="201" y="110"/>
                  </a:cubicBezTo>
                  <a:cubicBezTo>
                    <a:pt x="201" y="109"/>
                    <a:pt x="203" y="109"/>
                    <a:pt x="203" y="108"/>
                  </a:cubicBezTo>
                  <a:cubicBezTo>
                    <a:pt x="203" y="108"/>
                    <a:pt x="203" y="108"/>
                    <a:pt x="203" y="108"/>
                  </a:cubicBezTo>
                  <a:cubicBezTo>
                    <a:pt x="203" y="108"/>
                    <a:pt x="205" y="106"/>
                    <a:pt x="205" y="107"/>
                  </a:cubicBezTo>
                  <a:cubicBezTo>
                    <a:pt x="205" y="107"/>
                    <a:pt x="205" y="108"/>
                    <a:pt x="205" y="108"/>
                  </a:cubicBezTo>
                  <a:close/>
                  <a:moveTo>
                    <a:pt x="1002" y="254"/>
                  </a:moveTo>
                  <a:cubicBezTo>
                    <a:pt x="1002" y="254"/>
                    <a:pt x="1002" y="254"/>
                    <a:pt x="1002" y="254"/>
                  </a:cubicBezTo>
                  <a:cubicBezTo>
                    <a:pt x="1002" y="254"/>
                    <a:pt x="1002" y="254"/>
                    <a:pt x="1002" y="254"/>
                  </a:cubicBezTo>
                  <a:close/>
                  <a:moveTo>
                    <a:pt x="1009" y="259"/>
                  </a:moveTo>
                  <a:cubicBezTo>
                    <a:pt x="1009" y="259"/>
                    <a:pt x="1009" y="259"/>
                    <a:pt x="1009" y="259"/>
                  </a:cubicBezTo>
                  <a:cubicBezTo>
                    <a:pt x="1010" y="259"/>
                    <a:pt x="1011" y="260"/>
                    <a:pt x="1011" y="260"/>
                  </a:cubicBezTo>
                  <a:cubicBezTo>
                    <a:pt x="1011" y="260"/>
                    <a:pt x="1010" y="258"/>
                    <a:pt x="1009" y="259"/>
                  </a:cubicBezTo>
                  <a:close/>
                  <a:moveTo>
                    <a:pt x="1073" y="337"/>
                  </a:moveTo>
                  <a:cubicBezTo>
                    <a:pt x="1072" y="336"/>
                    <a:pt x="1072" y="335"/>
                    <a:pt x="1071" y="334"/>
                  </a:cubicBezTo>
                  <a:cubicBezTo>
                    <a:pt x="1071" y="334"/>
                    <a:pt x="1070" y="333"/>
                    <a:pt x="1070" y="333"/>
                  </a:cubicBezTo>
                  <a:cubicBezTo>
                    <a:pt x="1069" y="333"/>
                    <a:pt x="1070" y="333"/>
                    <a:pt x="1069" y="333"/>
                  </a:cubicBezTo>
                  <a:cubicBezTo>
                    <a:pt x="1069" y="333"/>
                    <a:pt x="1068" y="333"/>
                    <a:pt x="1067" y="333"/>
                  </a:cubicBezTo>
                  <a:cubicBezTo>
                    <a:pt x="1067" y="333"/>
                    <a:pt x="1068" y="333"/>
                    <a:pt x="1069" y="334"/>
                  </a:cubicBezTo>
                  <a:cubicBezTo>
                    <a:pt x="1069" y="334"/>
                    <a:pt x="1070" y="334"/>
                    <a:pt x="1070" y="334"/>
                  </a:cubicBezTo>
                  <a:cubicBezTo>
                    <a:pt x="1070" y="334"/>
                    <a:pt x="1069" y="334"/>
                    <a:pt x="1069" y="334"/>
                  </a:cubicBezTo>
                  <a:cubicBezTo>
                    <a:pt x="1068" y="334"/>
                    <a:pt x="1068" y="334"/>
                    <a:pt x="1067" y="334"/>
                  </a:cubicBezTo>
                  <a:cubicBezTo>
                    <a:pt x="1067" y="333"/>
                    <a:pt x="1067" y="333"/>
                    <a:pt x="1067" y="333"/>
                  </a:cubicBezTo>
                  <a:cubicBezTo>
                    <a:pt x="1067" y="332"/>
                    <a:pt x="1067" y="333"/>
                    <a:pt x="1067" y="332"/>
                  </a:cubicBezTo>
                  <a:cubicBezTo>
                    <a:pt x="1066" y="332"/>
                    <a:pt x="1065" y="331"/>
                    <a:pt x="1064" y="330"/>
                  </a:cubicBezTo>
                  <a:cubicBezTo>
                    <a:pt x="1064" y="329"/>
                    <a:pt x="1063" y="329"/>
                    <a:pt x="1062" y="328"/>
                  </a:cubicBezTo>
                  <a:cubicBezTo>
                    <a:pt x="1061" y="327"/>
                    <a:pt x="1060" y="327"/>
                    <a:pt x="1059" y="326"/>
                  </a:cubicBezTo>
                  <a:cubicBezTo>
                    <a:pt x="1059" y="326"/>
                    <a:pt x="1059" y="326"/>
                    <a:pt x="1058" y="326"/>
                  </a:cubicBezTo>
                  <a:cubicBezTo>
                    <a:pt x="1058" y="325"/>
                    <a:pt x="1058" y="325"/>
                    <a:pt x="1057" y="325"/>
                  </a:cubicBezTo>
                  <a:cubicBezTo>
                    <a:pt x="1055" y="323"/>
                    <a:pt x="1054" y="321"/>
                    <a:pt x="1053" y="319"/>
                  </a:cubicBezTo>
                  <a:cubicBezTo>
                    <a:pt x="1052" y="316"/>
                    <a:pt x="1051" y="314"/>
                    <a:pt x="1050" y="311"/>
                  </a:cubicBezTo>
                  <a:cubicBezTo>
                    <a:pt x="1050" y="310"/>
                    <a:pt x="1049" y="310"/>
                    <a:pt x="1049" y="309"/>
                  </a:cubicBezTo>
                  <a:cubicBezTo>
                    <a:pt x="1049" y="308"/>
                    <a:pt x="1049" y="307"/>
                    <a:pt x="1049" y="307"/>
                  </a:cubicBezTo>
                  <a:cubicBezTo>
                    <a:pt x="1050" y="306"/>
                    <a:pt x="1052" y="307"/>
                    <a:pt x="1053" y="306"/>
                  </a:cubicBezTo>
                  <a:cubicBezTo>
                    <a:pt x="1052" y="306"/>
                    <a:pt x="1051" y="306"/>
                    <a:pt x="1050" y="306"/>
                  </a:cubicBezTo>
                  <a:cubicBezTo>
                    <a:pt x="1050" y="306"/>
                    <a:pt x="1049" y="306"/>
                    <a:pt x="1049" y="305"/>
                  </a:cubicBezTo>
                  <a:cubicBezTo>
                    <a:pt x="1050" y="305"/>
                    <a:pt x="1051" y="306"/>
                    <a:pt x="1051" y="306"/>
                  </a:cubicBezTo>
                  <a:cubicBezTo>
                    <a:pt x="1052" y="306"/>
                    <a:pt x="1053" y="306"/>
                    <a:pt x="1053" y="306"/>
                  </a:cubicBezTo>
                  <a:cubicBezTo>
                    <a:pt x="1053" y="306"/>
                    <a:pt x="1054" y="306"/>
                    <a:pt x="1054" y="306"/>
                  </a:cubicBezTo>
                  <a:cubicBezTo>
                    <a:pt x="1055" y="307"/>
                    <a:pt x="1056" y="307"/>
                    <a:pt x="1057" y="307"/>
                  </a:cubicBezTo>
                  <a:cubicBezTo>
                    <a:pt x="1058" y="307"/>
                    <a:pt x="1060" y="308"/>
                    <a:pt x="1061" y="309"/>
                  </a:cubicBezTo>
                  <a:cubicBezTo>
                    <a:pt x="1062" y="310"/>
                    <a:pt x="1064" y="310"/>
                    <a:pt x="1065" y="311"/>
                  </a:cubicBezTo>
                  <a:cubicBezTo>
                    <a:pt x="1065" y="312"/>
                    <a:pt x="1066" y="314"/>
                    <a:pt x="1067" y="313"/>
                  </a:cubicBezTo>
                  <a:cubicBezTo>
                    <a:pt x="1067" y="313"/>
                    <a:pt x="1066" y="312"/>
                    <a:pt x="1066" y="312"/>
                  </a:cubicBezTo>
                  <a:cubicBezTo>
                    <a:pt x="1065" y="311"/>
                    <a:pt x="1065" y="311"/>
                    <a:pt x="1064" y="310"/>
                  </a:cubicBezTo>
                  <a:cubicBezTo>
                    <a:pt x="1062" y="310"/>
                    <a:pt x="1061" y="309"/>
                    <a:pt x="1060" y="308"/>
                  </a:cubicBezTo>
                  <a:cubicBezTo>
                    <a:pt x="1058" y="306"/>
                    <a:pt x="1057" y="305"/>
                    <a:pt x="1056" y="304"/>
                  </a:cubicBezTo>
                  <a:cubicBezTo>
                    <a:pt x="1055" y="303"/>
                    <a:pt x="1055" y="303"/>
                    <a:pt x="1054" y="302"/>
                  </a:cubicBezTo>
                  <a:cubicBezTo>
                    <a:pt x="1053" y="302"/>
                    <a:pt x="1053" y="301"/>
                    <a:pt x="1052" y="300"/>
                  </a:cubicBezTo>
                  <a:cubicBezTo>
                    <a:pt x="1050" y="299"/>
                    <a:pt x="1049" y="297"/>
                    <a:pt x="1047" y="296"/>
                  </a:cubicBezTo>
                  <a:cubicBezTo>
                    <a:pt x="1046" y="295"/>
                    <a:pt x="1045" y="294"/>
                    <a:pt x="1044" y="293"/>
                  </a:cubicBezTo>
                  <a:cubicBezTo>
                    <a:pt x="1042" y="292"/>
                    <a:pt x="1041" y="290"/>
                    <a:pt x="1039" y="289"/>
                  </a:cubicBezTo>
                  <a:cubicBezTo>
                    <a:pt x="1038" y="287"/>
                    <a:pt x="1037" y="286"/>
                    <a:pt x="1036" y="285"/>
                  </a:cubicBezTo>
                  <a:cubicBezTo>
                    <a:pt x="1036" y="285"/>
                    <a:pt x="1037" y="286"/>
                    <a:pt x="1036" y="286"/>
                  </a:cubicBezTo>
                  <a:cubicBezTo>
                    <a:pt x="1036" y="286"/>
                    <a:pt x="1036" y="286"/>
                    <a:pt x="1036" y="285"/>
                  </a:cubicBezTo>
                  <a:cubicBezTo>
                    <a:pt x="1035" y="285"/>
                    <a:pt x="1035" y="285"/>
                    <a:pt x="1034" y="285"/>
                  </a:cubicBezTo>
                  <a:cubicBezTo>
                    <a:pt x="1035" y="284"/>
                    <a:pt x="1035" y="284"/>
                    <a:pt x="1035" y="285"/>
                  </a:cubicBezTo>
                  <a:cubicBezTo>
                    <a:pt x="1035" y="284"/>
                    <a:pt x="1034" y="283"/>
                    <a:pt x="1033" y="283"/>
                  </a:cubicBezTo>
                  <a:cubicBezTo>
                    <a:pt x="1033" y="282"/>
                    <a:pt x="1032" y="282"/>
                    <a:pt x="1032" y="282"/>
                  </a:cubicBezTo>
                  <a:cubicBezTo>
                    <a:pt x="1032" y="282"/>
                    <a:pt x="1033" y="283"/>
                    <a:pt x="1033" y="283"/>
                  </a:cubicBezTo>
                  <a:cubicBezTo>
                    <a:pt x="1032" y="283"/>
                    <a:pt x="1031" y="283"/>
                    <a:pt x="1031" y="282"/>
                  </a:cubicBezTo>
                  <a:cubicBezTo>
                    <a:pt x="1031" y="282"/>
                    <a:pt x="1030" y="281"/>
                    <a:pt x="1031" y="281"/>
                  </a:cubicBezTo>
                  <a:cubicBezTo>
                    <a:pt x="1030" y="280"/>
                    <a:pt x="1029" y="279"/>
                    <a:pt x="1029" y="279"/>
                  </a:cubicBezTo>
                  <a:cubicBezTo>
                    <a:pt x="1029" y="279"/>
                    <a:pt x="1029" y="279"/>
                    <a:pt x="1029" y="279"/>
                  </a:cubicBezTo>
                  <a:cubicBezTo>
                    <a:pt x="1028" y="279"/>
                    <a:pt x="1027" y="278"/>
                    <a:pt x="1027" y="278"/>
                  </a:cubicBezTo>
                  <a:cubicBezTo>
                    <a:pt x="1027" y="277"/>
                    <a:pt x="1026" y="277"/>
                    <a:pt x="1025" y="276"/>
                  </a:cubicBezTo>
                  <a:cubicBezTo>
                    <a:pt x="1026" y="276"/>
                    <a:pt x="1026" y="276"/>
                    <a:pt x="1026" y="276"/>
                  </a:cubicBezTo>
                  <a:cubicBezTo>
                    <a:pt x="1026" y="276"/>
                    <a:pt x="1025" y="275"/>
                    <a:pt x="1024" y="274"/>
                  </a:cubicBezTo>
                  <a:cubicBezTo>
                    <a:pt x="1024" y="275"/>
                    <a:pt x="1024" y="274"/>
                    <a:pt x="1024" y="273"/>
                  </a:cubicBezTo>
                  <a:cubicBezTo>
                    <a:pt x="1023" y="273"/>
                    <a:pt x="1023" y="272"/>
                    <a:pt x="1023" y="271"/>
                  </a:cubicBezTo>
                  <a:cubicBezTo>
                    <a:pt x="1023" y="271"/>
                    <a:pt x="1024" y="273"/>
                    <a:pt x="1024" y="273"/>
                  </a:cubicBezTo>
                  <a:cubicBezTo>
                    <a:pt x="1023" y="273"/>
                    <a:pt x="1024" y="274"/>
                    <a:pt x="1025" y="274"/>
                  </a:cubicBezTo>
                  <a:cubicBezTo>
                    <a:pt x="1025" y="273"/>
                    <a:pt x="1024" y="272"/>
                    <a:pt x="1023" y="271"/>
                  </a:cubicBezTo>
                  <a:cubicBezTo>
                    <a:pt x="1022" y="270"/>
                    <a:pt x="1021" y="269"/>
                    <a:pt x="1020" y="268"/>
                  </a:cubicBezTo>
                  <a:cubicBezTo>
                    <a:pt x="1020" y="268"/>
                    <a:pt x="1021" y="268"/>
                    <a:pt x="1021" y="269"/>
                  </a:cubicBezTo>
                  <a:cubicBezTo>
                    <a:pt x="1019" y="268"/>
                    <a:pt x="1017" y="266"/>
                    <a:pt x="1016" y="265"/>
                  </a:cubicBezTo>
                  <a:cubicBezTo>
                    <a:pt x="1016" y="265"/>
                    <a:pt x="1016" y="265"/>
                    <a:pt x="1015" y="264"/>
                  </a:cubicBezTo>
                  <a:cubicBezTo>
                    <a:pt x="1015" y="264"/>
                    <a:pt x="1015" y="263"/>
                    <a:pt x="1016" y="263"/>
                  </a:cubicBezTo>
                  <a:cubicBezTo>
                    <a:pt x="1016" y="264"/>
                    <a:pt x="1016" y="264"/>
                    <a:pt x="1016" y="265"/>
                  </a:cubicBezTo>
                  <a:cubicBezTo>
                    <a:pt x="1017" y="265"/>
                    <a:pt x="1018" y="265"/>
                    <a:pt x="1018" y="266"/>
                  </a:cubicBezTo>
                  <a:cubicBezTo>
                    <a:pt x="1019" y="267"/>
                    <a:pt x="1020" y="268"/>
                    <a:pt x="1021" y="269"/>
                  </a:cubicBezTo>
                  <a:cubicBezTo>
                    <a:pt x="1020" y="267"/>
                    <a:pt x="1018" y="266"/>
                    <a:pt x="1017" y="264"/>
                  </a:cubicBezTo>
                  <a:cubicBezTo>
                    <a:pt x="1016" y="264"/>
                    <a:pt x="1016" y="264"/>
                    <a:pt x="1016" y="263"/>
                  </a:cubicBezTo>
                  <a:cubicBezTo>
                    <a:pt x="1015" y="263"/>
                    <a:pt x="1015" y="263"/>
                    <a:pt x="1015" y="263"/>
                  </a:cubicBezTo>
                  <a:cubicBezTo>
                    <a:pt x="1015" y="263"/>
                    <a:pt x="1014" y="262"/>
                    <a:pt x="1014" y="262"/>
                  </a:cubicBezTo>
                  <a:cubicBezTo>
                    <a:pt x="1014" y="262"/>
                    <a:pt x="1013" y="261"/>
                    <a:pt x="1013" y="261"/>
                  </a:cubicBezTo>
                  <a:cubicBezTo>
                    <a:pt x="1012" y="262"/>
                    <a:pt x="1012" y="261"/>
                    <a:pt x="1012" y="261"/>
                  </a:cubicBezTo>
                  <a:cubicBezTo>
                    <a:pt x="1012" y="261"/>
                    <a:pt x="1011" y="260"/>
                    <a:pt x="1011" y="260"/>
                  </a:cubicBezTo>
                  <a:cubicBezTo>
                    <a:pt x="1011" y="260"/>
                    <a:pt x="1009" y="259"/>
                    <a:pt x="1009" y="259"/>
                  </a:cubicBezTo>
                  <a:cubicBezTo>
                    <a:pt x="1009" y="258"/>
                    <a:pt x="1008" y="258"/>
                    <a:pt x="1008" y="258"/>
                  </a:cubicBezTo>
                  <a:cubicBezTo>
                    <a:pt x="1009" y="257"/>
                    <a:pt x="1008" y="256"/>
                    <a:pt x="1007" y="255"/>
                  </a:cubicBezTo>
                  <a:cubicBezTo>
                    <a:pt x="1007" y="255"/>
                    <a:pt x="1006" y="254"/>
                    <a:pt x="1005" y="254"/>
                  </a:cubicBezTo>
                  <a:cubicBezTo>
                    <a:pt x="1005" y="254"/>
                    <a:pt x="1003" y="252"/>
                    <a:pt x="1002" y="252"/>
                  </a:cubicBezTo>
                  <a:cubicBezTo>
                    <a:pt x="1002" y="253"/>
                    <a:pt x="1003" y="254"/>
                    <a:pt x="1003" y="254"/>
                  </a:cubicBezTo>
                  <a:cubicBezTo>
                    <a:pt x="1003" y="254"/>
                    <a:pt x="1003" y="254"/>
                    <a:pt x="1003" y="254"/>
                  </a:cubicBezTo>
                  <a:cubicBezTo>
                    <a:pt x="1004" y="255"/>
                    <a:pt x="1002" y="254"/>
                    <a:pt x="1002" y="254"/>
                  </a:cubicBezTo>
                  <a:cubicBezTo>
                    <a:pt x="1002" y="254"/>
                    <a:pt x="1002" y="254"/>
                    <a:pt x="1001" y="254"/>
                  </a:cubicBezTo>
                  <a:cubicBezTo>
                    <a:pt x="1001" y="254"/>
                    <a:pt x="1000" y="254"/>
                    <a:pt x="1000" y="254"/>
                  </a:cubicBezTo>
                  <a:cubicBezTo>
                    <a:pt x="1001" y="254"/>
                    <a:pt x="1003" y="255"/>
                    <a:pt x="1004" y="256"/>
                  </a:cubicBezTo>
                  <a:cubicBezTo>
                    <a:pt x="1005" y="257"/>
                    <a:pt x="1006" y="257"/>
                    <a:pt x="1007" y="258"/>
                  </a:cubicBezTo>
                  <a:cubicBezTo>
                    <a:pt x="1007" y="258"/>
                    <a:pt x="1008" y="260"/>
                    <a:pt x="1008" y="260"/>
                  </a:cubicBezTo>
                  <a:cubicBezTo>
                    <a:pt x="1008" y="260"/>
                    <a:pt x="1007" y="258"/>
                    <a:pt x="1008" y="258"/>
                  </a:cubicBezTo>
                  <a:cubicBezTo>
                    <a:pt x="1008" y="258"/>
                    <a:pt x="1009" y="259"/>
                    <a:pt x="1009" y="260"/>
                  </a:cubicBezTo>
                  <a:cubicBezTo>
                    <a:pt x="1010" y="261"/>
                    <a:pt x="1009" y="260"/>
                    <a:pt x="1008" y="260"/>
                  </a:cubicBezTo>
                  <a:cubicBezTo>
                    <a:pt x="1007" y="260"/>
                    <a:pt x="1007" y="261"/>
                    <a:pt x="1008" y="261"/>
                  </a:cubicBezTo>
                  <a:cubicBezTo>
                    <a:pt x="1009" y="262"/>
                    <a:pt x="1010" y="261"/>
                    <a:pt x="1010" y="262"/>
                  </a:cubicBezTo>
                  <a:cubicBezTo>
                    <a:pt x="1009" y="262"/>
                    <a:pt x="1010" y="262"/>
                    <a:pt x="1010" y="263"/>
                  </a:cubicBezTo>
                  <a:cubicBezTo>
                    <a:pt x="1010" y="264"/>
                    <a:pt x="1008" y="264"/>
                    <a:pt x="1008" y="263"/>
                  </a:cubicBezTo>
                  <a:cubicBezTo>
                    <a:pt x="1007" y="263"/>
                    <a:pt x="1007" y="262"/>
                    <a:pt x="1006" y="262"/>
                  </a:cubicBezTo>
                  <a:cubicBezTo>
                    <a:pt x="1005" y="262"/>
                    <a:pt x="1005" y="262"/>
                    <a:pt x="1004" y="263"/>
                  </a:cubicBezTo>
                  <a:cubicBezTo>
                    <a:pt x="1004" y="264"/>
                    <a:pt x="1004" y="264"/>
                    <a:pt x="1005" y="264"/>
                  </a:cubicBezTo>
                  <a:cubicBezTo>
                    <a:pt x="1005" y="265"/>
                    <a:pt x="1006" y="266"/>
                    <a:pt x="1007" y="266"/>
                  </a:cubicBezTo>
                  <a:cubicBezTo>
                    <a:pt x="1008" y="266"/>
                    <a:pt x="1008" y="267"/>
                    <a:pt x="1009" y="268"/>
                  </a:cubicBezTo>
                  <a:cubicBezTo>
                    <a:pt x="1009" y="268"/>
                    <a:pt x="1009" y="269"/>
                    <a:pt x="1010" y="270"/>
                  </a:cubicBezTo>
                  <a:cubicBezTo>
                    <a:pt x="1010" y="271"/>
                    <a:pt x="1011" y="271"/>
                    <a:pt x="1011" y="272"/>
                  </a:cubicBezTo>
                  <a:cubicBezTo>
                    <a:pt x="1012" y="273"/>
                    <a:pt x="1011" y="274"/>
                    <a:pt x="1012" y="274"/>
                  </a:cubicBezTo>
                  <a:cubicBezTo>
                    <a:pt x="1012" y="275"/>
                    <a:pt x="1013" y="275"/>
                    <a:pt x="1013" y="276"/>
                  </a:cubicBezTo>
                  <a:cubicBezTo>
                    <a:pt x="1014" y="277"/>
                    <a:pt x="1014" y="277"/>
                    <a:pt x="1014" y="278"/>
                  </a:cubicBezTo>
                  <a:cubicBezTo>
                    <a:pt x="1015" y="278"/>
                    <a:pt x="1015" y="278"/>
                    <a:pt x="1015" y="279"/>
                  </a:cubicBezTo>
                  <a:cubicBezTo>
                    <a:pt x="1016" y="279"/>
                    <a:pt x="1017" y="279"/>
                    <a:pt x="1017" y="280"/>
                  </a:cubicBezTo>
                  <a:cubicBezTo>
                    <a:pt x="1017" y="280"/>
                    <a:pt x="1018" y="280"/>
                    <a:pt x="1018" y="281"/>
                  </a:cubicBezTo>
                  <a:cubicBezTo>
                    <a:pt x="1018" y="281"/>
                    <a:pt x="1017" y="281"/>
                    <a:pt x="1017" y="280"/>
                  </a:cubicBezTo>
                  <a:cubicBezTo>
                    <a:pt x="1018" y="281"/>
                    <a:pt x="1019" y="281"/>
                    <a:pt x="1019" y="282"/>
                  </a:cubicBezTo>
                  <a:cubicBezTo>
                    <a:pt x="1021" y="282"/>
                    <a:pt x="1022" y="283"/>
                    <a:pt x="1023" y="284"/>
                  </a:cubicBezTo>
                  <a:cubicBezTo>
                    <a:pt x="1025" y="285"/>
                    <a:pt x="1026" y="286"/>
                    <a:pt x="1027" y="287"/>
                  </a:cubicBezTo>
                  <a:cubicBezTo>
                    <a:pt x="1028" y="288"/>
                    <a:pt x="1028" y="289"/>
                    <a:pt x="1028" y="289"/>
                  </a:cubicBezTo>
                  <a:cubicBezTo>
                    <a:pt x="1028" y="290"/>
                    <a:pt x="1028" y="291"/>
                    <a:pt x="1029" y="291"/>
                  </a:cubicBezTo>
                  <a:cubicBezTo>
                    <a:pt x="1029" y="293"/>
                    <a:pt x="1030" y="294"/>
                    <a:pt x="1032" y="295"/>
                  </a:cubicBezTo>
                  <a:cubicBezTo>
                    <a:pt x="1033" y="296"/>
                    <a:pt x="1034" y="298"/>
                    <a:pt x="1035" y="299"/>
                  </a:cubicBezTo>
                  <a:cubicBezTo>
                    <a:pt x="1036" y="301"/>
                    <a:pt x="1037" y="302"/>
                    <a:pt x="1038" y="303"/>
                  </a:cubicBezTo>
                  <a:cubicBezTo>
                    <a:pt x="1039" y="304"/>
                    <a:pt x="1039" y="305"/>
                    <a:pt x="1039" y="306"/>
                  </a:cubicBezTo>
                  <a:cubicBezTo>
                    <a:pt x="1040" y="307"/>
                    <a:pt x="1040" y="307"/>
                    <a:pt x="1041" y="308"/>
                  </a:cubicBezTo>
                  <a:cubicBezTo>
                    <a:pt x="1041" y="309"/>
                    <a:pt x="1042" y="310"/>
                    <a:pt x="1042" y="312"/>
                  </a:cubicBezTo>
                  <a:cubicBezTo>
                    <a:pt x="1042" y="313"/>
                    <a:pt x="1045" y="315"/>
                    <a:pt x="1045" y="316"/>
                  </a:cubicBezTo>
                  <a:cubicBezTo>
                    <a:pt x="1047" y="317"/>
                    <a:pt x="1048" y="317"/>
                    <a:pt x="1049" y="319"/>
                  </a:cubicBezTo>
                  <a:cubicBezTo>
                    <a:pt x="1050" y="319"/>
                    <a:pt x="1051" y="320"/>
                    <a:pt x="1051" y="321"/>
                  </a:cubicBezTo>
                  <a:cubicBezTo>
                    <a:pt x="1051" y="322"/>
                    <a:pt x="1051" y="322"/>
                    <a:pt x="1051" y="323"/>
                  </a:cubicBezTo>
                  <a:cubicBezTo>
                    <a:pt x="1051" y="325"/>
                    <a:pt x="1052" y="326"/>
                    <a:pt x="1053" y="327"/>
                  </a:cubicBezTo>
                  <a:cubicBezTo>
                    <a:pt x="1054" y="329"/>
                    <a:pt x="1056" y="329"/>
                    <a:pt x="1056" y="331"/>
                  </a:cubicBezTo>
                  <a:cubicBezTo>
                    <a:pt x="1057" y="333"/>
                    <a:pt x="1057" y="335"/>
                    <a:pt x="1058" y="336"/>
                  </a:cubicBezTo>
                  <a:cubicBezTo>
                    <a:pt x="1059" y="337"/>
                    <a:pt x="1060" y="339"/>
                    <a:pt x="1061" y="340"/>
                  </a:cubicBezTo>
                  <a:cubicBezTo>
                    <a:pt x="1062" y="341"/>
                    <a:pt x="1063" y="342"/>
                    <a:pt x="1064" y="343"/>
                  </a:cubicBezTo>
                  <a:cubicBezTo>
                    <a:pt x="1064" y="342"/>
                    <a:pt x="1064" y="342"/>
                    <a:pt x="1064" y="342"/>
                  </a:cubicBezTo>
                  <a:cubicBezTo>
                    <a:pt x="1064" y="342"/>
                    <a:pt x="1064" y="342"/>
                    <a:pt x="1064" y="342"/>
                  </a:cubicBezTo>
                  <a:cubicBezTo>
                    <a:pt x="1064" y="341"/>
                    <a:pt x="1064" y="341"/>
                    <a:pt x="1064" y="340"/>
                  </a:cubicBezTo>
                  <a:cubicBezTo>
                    <a:pt x="1064" y="339"/>
                    <a:pt x="1063" y="338"/>
                    <a:pt x="1063" y="337"/>
                  </a:cubicBezTo>
                  <a:cubicBezTo>
                    <a:pt x="1063" y="337"/>
                    <a:pt x="1062" y="335"/>
                    <a:pt x="1063" y="334"/>
                  </a:cubicBezTo>
                  <a:cubicBezTo>
                    <a:pt x="1063" y="334"/>
                    <a:pt x="1063" y="334"/>
                    <a:pt x="1064" y="334"/>
                  </a:cubicBezTo>
                  <a:cubicBezTo>
                    <a:pt x="1064" y="334"/>
                    <a:pt x="1064" y="334"/>
                    <a:pt x="1064" y="334"/>
                  </a:cubicBezTo>
                  <a:cubicBezTo>
                    <a:pt x="1065" y="334"/>
                    <a:pt x="1065" y="335"/>
                    <a:pt x="1066" y="335"/>
                  </a:cubicBezTo>
                  <a:cubicBezTo>
                    <a:pt x="1066" y="335"/>
                    <a:pt x="1068" y="335"/>
                    <a:pt x="1068" y="335"/>
                  </a:cubicBezTo>
                  <a:cubicBezTo>
                    <a:pt x="1069" y="335"/>
                    <a:pt x="1070" y="336"/>
                    <a:pt x="1071" y="336"/>
                  </a:cubicBezTo>
                  <a:cubicBezTo>
                    <a:pt x="1070" y="336"/>
                    <a:pt x="1070" y="336"/>
                    <a:pt x="1070" y="336"/>
                  </a:cubicBezTo>
                  <a:cubicBezTo>
                    <a:pt x="1071" y="336"/>
                    <a:pt x="1071" y="336"/>
                    <a:pt x="1071" y="336"/>
                  </a:cubicBezTo>
                  <a:cubicBezTo>
                    <a:pt x="1071" y="336"/>
                    <a:pt x="1071" y="337"/>
                    <a:pt x="1071" y="336"/>
                  </a:cubicBezTo>
                  <a:cubicBezTo>
                    <a:pt x="1072" y="337"/>
                    <a:pt x="1073" y="338"/>
                    <a:pt x="1073" y="339"/>
                  </a:cubicBezTo>
                  <a:cubicBezTo>
                    <a:pt x="1074" y="340"/>
                    <a:pt x="1074" y="341"/>
                    <a:pt x="1075" y="341"/>
                  </a:cubicBezTo>
                  <a:cubicBezTo>
                    <a:pt x="1075" y="340"/>
                    <a:pt x="1074" y="339"/>
                    <a:pt x="1074" y="338"/>
                  </a:cubicBezTo>
                  <a:cubicBezTo>
                    <a:pt x="1074" y="337"/>
                    <a:pt x="1074" y="337"/>
                    <a:pt x="1073" y="337"/>
                  </a:cubicBezTo>
                  <a:close/>
                  <a:moveTo>
                    <a:pt x="399" y="6"/>
                  </a:moveTo>
                  <a:cubicBezTo>
                    <a:pt x="400" y="6"/>
                    <a:pt x="401" y="6"/>
                    <a:pt x="402" y="6"/>
                  </a:cubicBezTo>
                  <a:cubicBezTo>
                    <a:pt x="403" y="6"/>
                    <a:pt x="403" y="6"/>
                    <a:pt x="404" y="5"/>
                  </a:cubicBezTo>
                  <a:cubicBezTo>
                    <a:pt x="403" y="5"/>
                    <a:pt x="401" y="5"/>
                    <a:pt x="400" y="5"/>
                  </a:cubicBezTo>
                  <a:cubicBezTo>
                    <a:pt x="398" y="5"/>
                    <a:pt x="396" y="4"/>
                    <a:pt x="395" y="5"/>
                  </a:cubicBezTo>
                  <a:cubicBezTo>
                    <a:pt x="394" y="5"/>
                    <a:pt x="394" y="5"/>
                    <a:pt x="394" y="5"/>
                  </a:cubicBezTo>
                  <a:cubicBezTo>
                    <a:pt x="395" y="6"/>
                    <a:pt x="397" y="6"/>
                    <a:pt x="399" y="6"/>
                  </a:cubicBezTo>
                  <a:close/>
                  <a:moveTo>
                    <a:pt x="26" y="248"/>
                  </a:moveTo>
                  <a:cubicBezTo>
                    <a:pt x="26" y="247"/>
                    <a:pt x="25" y="247"/>
                    <a:pt x="24" y="247"/>
                  </a:cubicBezTo>
                  <a:cubicBezTo>
                    <a:pt x="24" y="246"/>
                    <a:pt x="24" y="245"/>
                    <a:pt x="23" y="246"/>
                  </a:cubicBezTo>
                  <a:cubicBezTo>
                    <a:pt x="22" y="246"/>
                    <a:pt x="21" y="245"/>
                    <a:pt x="20" y="246"/>
                  </a:cubicBezTo>
                  <a:cubicBezTo>
                    <a:pt x="20" y="246"/>
                    <a:pt x="19" y="246"/>
                    <a:pt x="19" y="246"/>
                  </a:cubicBezTo>
                  <a:cubicBezTo>
                    <a:pt x="19" y="245"/>
                    <a:pt x="18" y="245"/>
                    <a:pt x="18" y="245"/>
                  </a:cubicBezTo>
                  <a:cubicBezTo>
                    <a:pt x="17" y="245"/>
                    <a:pt x="17" y="245"/>
                    <a:pt x="16" y="245"/>
                  </a:cubicBezTo>
                  <a:cubicBezTo>
                    <a:pt x="16" y="244"/>
                    <a:pt x="15" y="244"/>
                    <a:pt x="15" y="244"/>
                  </a:cubicBezTo>
                  <a:cubicBezTo>
                    <a:pt x="14" y="244"/>
                    <a:pt x="14" y="243"/>
                    <a:pt x="13" y="244"/>
                  </a:cubicBezTo>
                  <a:cubicBezTo>
                    <a:pt x="13" y="244"/>
                    <a:pt x="12" y="244"/>
                    <a:pt x="12" y="244"/>
                  </a:cubicBezTo>
                  <a:cubicBezTo>
                    <a:pt x="12" y="245"/>
                    <a:pt x="12" y="246"/>
                    <a:pt x="12" y="246"/>
                  </a:cubicBezTo>
                  <a:cubicBezTo>
                    <a:pt x="13" y="247"/>
                    <a:pt x="13" y="247"/>
                    <a:pt x="12" y="247"/>
                  </a:cubicBezTo>
                  <a:cubicBezTo>
                    <a:pt x="11" y="247"/>
                    <a:pt x="10" y="248"/>
                    <a:pt x="10" y="247"/>
                  </a:cubicBezTo>
                  <a:cubicBezTo>
                    <a:pt x="9" y="247"/>
                    <a:pt x="8" y="247"/>
                    <a:pt x="7" y="247"/>
                  </a:cubicBezTo>
                  <a:cubicBezTo>
                    <a:pt x="6" y="247"/>
                    <a:pt x="7" y="246"/>
                    <a:pt x="8" y="246"/>
                  </a:cubicBezTo>
                  <a:cubicBezTo>
                    <a:pt x="8" y="246"/>
                    <a:pt x="9" y="245"/>
                    <a:pt x="10" y="244"/>
                  </a:cubicBezTo>
                  <a:cubicBezTo>
                    <a:pt x="10" y="244"/>
                    <a:pt x="11" y="243"/>
                    <a:pt x="10" y="243"/>
                  </a:cubicBezTo>
                  <a:cubicBezTo>
                    <a:pt x="9" y="244"/>
                    <a:pt x="8" y="246"/>
                    <a:pt x="7" y="246"/>
                  </a:cubicBezTo>
                  <a:cubicBezTo>
                    <a:pt x="6" y="247"/>
                    <a:pt x="4" y="247"/>
                    <a:pt x="3" y="247"/>
                  </a:cubicBezTo>
                  <a:cubicBezTo>
                    <a:pt x="3" y="247"/>
                    <a:pt x="2" y="247"/>
                    <a:pt x="2" y="247"/>
                  </a:cubicBezTo>
                  <a:cubicBezTo>
                    <a:pt x="2" y="248"/>
                    <a:pt x="2" y="248"/>
                    <a:pt x="2" y="249"/>
                  </a:cubicBezTo>
                  <a:cubicBezTo>
                    <a:pt x="2" y="250"/>
                    <a:pt x="1" y="251"/>
                    <a:pt x="0" y="252"/>
                  </a:cubicBezTo>
                  <a:cubicBezTo>
                    <a:pt x="1" y="252"/>
                    <a:pt x="1" y="250"/>
                    <a:pt x="2" y="250"/>
                  </a:cubicBezTo>
                  <a:cubicBezTo>
                    <a:pt x="2" y="250"/>
                    <a:pt x="2" y="249"/>
                    <a:pt x="3" y="249"/>
                  </a:cubicBezTo>
                  <a:cubicBezTo>
                    <a:pt x="3" y="249"/>
                    <a:pt x="3" y="250"/>
                    <a:pt x="3" y="250"/>
                  </a:cubicBezTo>
                  <a:cubicBezTo>
                    <a:pt x="4" y="250"/>
                    <a:pt x="4" y="250"/>
                    <a:pt x="4" y="250"/>
                  </a:cubicBezTo>
                  <a:cubicBezTo>
                    <a:pt x="5" y="250"/>
                    <a:pt x="5" y="250"/>
                    <a:pt x="6" y="250"/>
                  </a:cubicBezTo>
                  <a:cubicBezTo>
                    <a:pt x="6" y="250"/>
                    <a:pt x="6" y="250"/>
                    <a:pt x="6" y="250"/>
                  </a:cubicBezTo>
                  <a:cubicBezTo>
                    <a:pt x="5" y="250"/>
                    <a:pt x="4" y="250"/>
                    <a:pt x="4" y="251"/>
                  </a:cubicBezTo>
                  <a:cubicBezTo>
                    <a:pt x="4" y="251"/>
                    <a:pt x="3" y="251"/>
                    <a:pt x="3" y="251"/>
                  </a:cubicBezTo>
                  <a:cubicBezTo>
                    <a:pt x="3" y="251"/>
                    <a:pt x="3" y="251"/>
                    <a:pt x="3" y="251"/>
                  </a:cubicBezTo>
                  <a:cubicBezTo>
                    <a:pt x="2" y="251"/>
                    <a:pt x="3" y="251"/>
                    <a:pt x="2" y="252"/>
                  </a:cubicBezTo>
                  <a:cubicBezTo>
                    <a:pt x="2" y="252"/>
                    <a:pt x="1" y="252"/>
                    <a:pt x="1" y="252"/>
                  </a:cubicBezTo>
                  <a:cubicBezTo>
                    <a:pt x="4" y="253"/>
                    <a:pt x="6" y="253"/>
                    <a:pt x="9" y="253"/>
                  </a:cubicBezTo>
                  <a:cubicBezTo>
                    <a:pt x="12" y="253"/>
                    <a:pt x="15" y="253"/>
                    <a:pt x="18" y="253"/>
                  </a:cubicBezTo>
                  <a:cubicBezTo>
                    <a:pt x="20" y="253"/>
                    <a:pt x="23" y="253"/>
                    <a:pt x="26" y="253"/>
                  </a:cubicBezTo>
                  <a:cubicBezTo>
                    <a:pt x="25" y="252"/>
                    <a:pt x="25" y="251"/>
                    <a:pt x="25" y="250"/>
                  </a:cubicBezTo>
                  <a:cubicBezTo>
                    <a:pt x="25" y="249"/>
                    <a:pt x="26" y="249"/>
                    <a:pt x="26" y="248"/>
                  </a:cubicBezTo>
                  <a:close/>
                  <a:moveTo>
                    <a:pt x="954" y="246"/>
                  </a:moveTo>
                  <a:cubicBezTo>
                    <a:pt x="954" y="246"/>
                    <a:pt x="954" y="247"/>
                    <a:pt x="954" y="247"/>
                  </a:cubicBezTo>
                  <a:cubicBezTo>
                    <a:pt x="954" y="248"/>
                    <a:pt x="954" y="248"/>
                    <a:pt x="955" y="249"/>
                  </a:cubicBezTo>
                  <a:cubicBezTo>
                    <a:pt x="955" y="249"/>
                    <a:pt x="955" y="248"/>
                    <a:pt x="955" y="248"/>
                  </a:cubicBezTo>
                  <a:cubicBezTo>
                    <a:pt x="956" y="247"/>
                    <a:pt x="957" y="248"/>
                    <a:pt x="957" y="249"/>
                  </a:cubicBezTo>
                  <a:cubicBezTo>
                    <a:pt x="958" y="249"/>
                    <a:pt x="959" y="250"/>
                    <a:pt x="960" y="250"/>
                  </a:cubicBezTo>
                  <a:cubicBezTo>
                    <a:pt x="960" y="250"/>
                    <a:pt x="960" y="249"/>
                    <a:pt x="960" y="249"/>
                  </a:cubicBezTo>
                  <a:cubicBezTo>
                    <a:pt x="960" y="249"/>
                    <a:pt x="961" y="248"/>
                    <a:pt x="960" y="248"/>
                  </a:cubicBezTo>
                  <a:cubicBezTo>
                    <a:pt x="960" y="248"/>
                    <a:pt x="960" y="247"/>
                    <a:pt x="960" y="247"/>
                  </a:cubicBezTo>
                  <a:cubicBezTo>
                    <a:pt x="960" y="246"/>
                    <a:pt x="960" y="246"/>
                    <a:pt x="960" y="246"/>
                  </a:cubicBezTo>
                  <a:cubicBezTo>
                    <a:pt x="960" y="245"/>
                    <a:pt x="959" y="246"/>
                    <a:pt x="958" y="246"/>
                  </a:cubicBezTo>
                  <a:cubicBezTo>
                    <a:pt x="958" y="247"/>
                    <a:pt x="958" y="246"/>
                    <a:pt x="958" y="246"/>
                  </a:cubicBezTo>
                  <a:cubicBezTo>
                    <a:pt x="958" y="245"/>
                    <a:pt x="958" y="245"/>
                    <a:pt x="957" y="245"/>
                  </a:cubicBezTo>
                  <a:cubicBezTo>
                    <a:pt x="957" y="245"/>
                    <a:pt x="956" y="245"/>
                    <a:pt x="956" y="245"/>
                  </a:cubicBezTo>
                  <a:cubicBezTo>
                    <a:pt x="956" y="245"/>
                    <a:pt x="955" y="245"/>
                    <a:pt x="955" y="244"/>
                  </a:cubicBezTo>
                  <a:cubicBezTo>
                    <a:pt x="955" y="244"/>
                    <a:pt x="954" y="244"/>
                    <a:pt x="954" y="245"/>
                  </a:cubicBezTo>
                  <a:cubicBezTo>
                    <a:pt x="954" y="245"/>
                    <a:pt x="954" y="245"/>
                    <a:pt x="954" y="245"/>
                  </a:cubicBezTo>
                  <a:cubicBezTo>
                    <a:pt x="954" y="246"/>
                    <a:pt x="954" y="246"/>
                    <a:pt x="954" y="246"/>
                  </a:cubicBezTo>
                  <a:cubicBezTo>
                    <a:pt x="954" y="246"/>
                    <a:pt x="954" y="246"/>
                    <a:pt x="954" y="246"/>
                  </a:cubicBezTo>
                  <a:close/>
                  <a:moveTo>
                    <a:pt x="1126" y="348"/>
                  </a:moveTo>
                  <a:cubicBezTo>
                    <a:pt x="1126" y="347"/>
                    <a:pt x="1126" y="347"/>
                    <a:pt x="1125" y="347"/>
                  </a:cubicBezTo>
                  <a:cubicBezTo>
                    <a:pt x="1124" y="347"/>
                    <a:pt x="1124" y="348"/>
                    <a:pt x="1123" y="349"/>
                  </a:cubicBezTo>
                  <a:cubicBezTo>
                    <a:pt x="1123" y="350"/>
                    <a:pt x="1121" y="350"/>
                    <a:pt x="1120" y="349"/>
                  </a:cubicBezTo>
                  <a:cubicBezTo>
                    <a:pt x="1120" y="349"/>
                    <a:pt x="1119" y="348"/>
                    <a:pt x="1119" y="348"/>
                  </a:cubicBezTo>
                  <a:cubicBezTo>
                    <a:pt x="1118" y="348"/>
                    <a:pt x="1119" y="349"/>
                    <a:pt x="1119" y="349"/>
                  </a:cubicBezTo>
                  <a:cubicBezTo>
                    <a:pt x="1119" y="349"/>
                    <a:pt x="1119" y="350"/>
                    <a:pt x="1119" y="350"/>
                  </a:cubicBezTo>
                  <a:cubicBezTo>
                    <a:pt x="1119" y="350"/>
                    <a:pt x="1119" y="350"/>
                    <a:pt x="1119" y="351"/>
                  </a:cubicBezTo>
                  <a:cubicBezTo>
                    <a:pt x="1118" y="351"/>
                    <a:pt x="1119" y="352"/>
                    <a:pt x="1118" y="352"/>
                  </a:cubicBezTo>
                  <a:cubicBezTo>
                    <a:pt x="1118" y="352"/>
                    <a:pt x="1117" y="351"/>
                    <a:pt x="1117" y="352"/>
                  </a:cubicBezTo>
                  <a:cubicBezTo>
                    <a:pt x="1118" y="353"/>
                    <a:pt x="1118" y="353"/>
                    <a:pt x="1117" y="354"/>
                  </a:cubicBezTo>
                  <a:cubicBezTo>
                    <a:pt x="1117" y="354"/>
                    <a:pt x="1117" y="354"/>
                    <a:pt x="1117" y="354"/>
                  </a:cubicBezTo>
                  <a:cubicBezTo>
                    <a:pt x="1116" y="354"/>
                    <a:pt x="1117" y="355"/>
                    <a:pt x="1116" y="355"/>
                  </a:cubicBezTo>
                  <a:cubicBezTo>
                    <a:pt x="1116" y="355"/>
                    <a:pt x="1115" y="355"/>
                    <a:pt x="1116" y="355"/>
                  </a:cubicBezTo>
                  <a:cubicBezTo>
                    <a:pt x="1116" y="355"/>
                    <a:pt x="1117" y="355"/>
                    <a:pt x="1117" y="356"/>
                  </a:cubicBezTo>
                  <a:cubicBezTo>
                    <a:pt x="1118" y="357"/>
                    <a:pt x="1116" y="357"/>
                    <a:pt x="1116" y="357"/>
                  </a:cubicBezTo>
                  <a:cubicBezTo>
                    <a:pt x="1116" y="357"/>
                    <a:pt x="1116" y="357"/>
                    <a:pt x="1116" y="357"/>
                  </a:cubicBezTo>
                  <a:cubicBezTo>
                    <a:pt x="1117" y="358"/>
                    <a:pt x="1116" y="357"/>
                    <a:pt x="1116" y="357"/>
                  </a:cubicBezTo>
                  <a:cubicBezTo>
                    <a:pt x="1116" y="357"/>
                    <a:pt x="1116" y="357"/>
                    <a:pt x="1116" y="357"/>
                  </a:cubicBezTo>
                  <a:cubicBezTo>
                    <a:pt x="1116" y="358"/>
                    <a:pt x="1116" y="358"/>
                    <a:pt x="1116" y="358"/>
                  </a:cubicBezTo>
                  <a:cubicBezTo>
                    <a:pt x="1116" y="359"/>
                    <a:pt x="1116" y="359"/>
                    <a:pt x="1117" y="359"/>
                  </a:cubicBezTo>
                  <a:cubicBezTo>
                    <a:pt x="1117" y="359"/>
                    <a:pt x="1117" y="358"/>
                    <a:pt x="1117" y="358"/>
                  </a:cubicBezTo>
                  <a:cubicBezTo>
                    <a:pt x="1117" y="358"/>
                    <a:pt x="1118" y="358"/>
                    <a:pt x="1118" y="358"/>
                  </a:cubicBezTo>
                  <a:cubicBezTo>
                    <a:pt x="1119" y="358"/>
                    <a:pt x="1118" y="357"/>
                    <a:pt x="1118" y="356"/>
                  </a:cubicBezTo>
                  <a:cubicBezTo>
                    <a:pt x="1118" y="356"/>
                    <a:pt x="1119" y="355"/>
                    <a:pt x="1119" y="355"/>
                  </a:cubicBezTo>
                  <a:cubicBezTo>
                    <a:pt x="1120" y="354"/>
                    <a:pt x="1119" y="353"/>
                    <a:pt x="1120" y="353"/>
                  </a:cubicBezTo>
                  <a:cubicBezTo>
                    <a:pt x="1120" y="353"/>
                    <a:pt x="1120" y="353"/>
                    <a:pt x="1121" y="353"/>
                  </a:cubicBezTo>
                  <a:cubicBezTo>
                    <a:pt x="1122" y="353"/>
                    <a:pt x="1122" y="352"/>
                    <a:pt x="1122" y="352"/>
                  </a:cubicBezTo>
                  <a:cubicBezTo>
                    <a:pt x="1122" y="350"/>
                    <a:pt x="1124" y="350"/>
                    <a:pt x="1124" y="349"/>
                  </a:cubicBezTo>
                  <a:cubicBezTo>
                    <a:pt x="1125" y="349"/>
                    <a:pt x="1125" y="349"/>
                    <a:pt x="1126" y="349"/>
                  </a:cubicBezTo>
                  <a:cubicBezTo>
                    <a:pt x="1127" y="349"/>
                    <a:pt x="1127" y="349"/>
                    <a:pt x="1127" y="348"/>
                  </a:cubicBezTo>
                  <a:cubicBezTo>
                    <a:pt x="1126" y="348"/>
                    <a:pt x="1126" y="348"/>
                    <a:pt x="1126" y="348"/>
                  </a:cubicBezTo>
                  <a:close/>
                  <a:moveTo>
                    <a:pt x="1113" y="359"/>
                  </a:moveTo>
                  <a:cubicBezTo>
                    <a:pt x="1112" y="359"/>
                    <a:pt x="1111" y="358"/>
                    <a:pt x="1110" y="358"/>
                  </a:cubicBezTo>
                  <a:cubicBezTo>
                    <a:pt x="1109" y="358"/>
                    <a:pt x="1109" y="360"/>
                    <a:pt x="1109" y="360"/>
                  </a:cubicBezTo>
                  <a:cubicBezTo>
                    <a:pt x="1109" y="360"/>
                    <a:pt x="1109" y="360"/>
                    <a:pt x="1109" y="361"/>
                  </a:cubicBezTo>
                  <a:cubicBezTo>
                    <a:pt x="1109" y="361"/>
                    <a:pt x="1109" y="361"/>
                    <a:pt x="1109" y="361"/>
                  </a:cubicBezTo>
                  <a:cubicBezTo>
                    <a:pt x="1109" y="362"/>
                    <a:pt x="1109" y="362"/>
                    <a:pt x="1109" y="363"/>
                  </a:cubicBezTo>
                  <a:cubicBezTo>
                    <a:pt x="1109" y="363"/>
                    <a:pt x="1108" y="364"/>
                    <a:pt x="1108" y="365"/>
                  </a:cubicBezTo>
                  <a:cubicBezTo>
                    <a:pt x="1108" y="365"/>
                    <a:pt x="1108" y="365"/>
                    <a:pt x="1108" y="366"/>
                  </a:cubicBezTo>
                  <a:cubicBezTo>
                    <a:pt x="1109" y="366"/>
                    <a:pt x="1109" y="366"/>
                    <a:pt x="1109" y="366"/>
                  </a:cubicBezTo>
                  <a:cubicBezTo>
                    <a:pt x="1110" y="366"/>
                    <a:pt x="1110" y="367"/>
                    <a:pt x="1110" y="367"/>
                  </a:cubicBezTo>
                  <a:cubicBezTo>
                    <a:pt x="1110" y="367"/>
                    <a:pt x="1108" y="365"/>
                    <a:pt x="1110" y="365"/>
                  </a:cubicBezTo>
                  <a:cubicBezTo>
                    <a:pt x="1110" y="364"/>
                    <a:pt x="1110" y="364"/>
                    <a:pt x="1110" y="364"/>
                  </a:cubicBezTo>
                  <a:cubicBezTo>
                    <a:pt x="1110" y="363"/>
                    <a:pt x="1111" y="363"/>
                    <a:pt x="1111" y="363"/>
                  </a:cubicBezTo>
                  <a:cubicBezTo>
                    <a:pt x="1111" y="363"/>
                    <a:pt x="1110" y="362"/>
                    <a:pt x="1111" y="362"/>
                  </a:cubicBezTo>
                  <a:cubicBezTo>
                    <a:pt x="1111" y="361"/>
                    <a:pt x="1111" y="361"/>
                    <a:pt x="1111" y="360"/>
                  </a:cubicBezTo>
                  <a:cubicBezTo>
                    <a:pt x="1112" y="360"/>
                    <a:pt x="1112" y="361"/>
                    <a:pt x="1113" y="360"/>
                  </a:cubicBezTo>
                  <a:cubicBezTo>
                    <a:pt x="1113" y="360"/>
                    <a:pt x="1113" y="359"/>
                    <a:pt x="1113" y="359"/>
                  </a:cubicBezTo>
                  <a:cubicBezTo>
                    <a:pt x="1114" y="359"/>
                    <a:pt x="1114" y="359"/>
                    <a:pt x="1114" y="359"/>
                  </a:cubicBezTo>
                  <a:cubicBezTo>
                    <a:pt x="1113" y="358"/>
                    <a:pt x="1113" y="359"/>
                    <a:pt x="1113" y="359"/>
                  </a:cubicBezTo>
                  <a:close/>
                  <a:moveTo>
                    <a:pt x="191" y="5"/>
                  </a:moveTo>
                  <a:cubicBezTo>
                    <a:pt x="191" y="5"/>
                    <a:pt x="193" y="5"/>
                    <a:pt x="194" y="5"/>
                  </a:cubicBezTo>
                  <a:cubicBezTo>
                    <a:pt x="195" y="5"/>
                    <a:pt x="196" y="5"/>
                    <a:pt x="197" y="5"/>
                  </a:cubicBezTo>
                  <a:cubicBezTo>
                    <a:pt x="198" y="5"/>
                    <a:pt x="199" y="4"/>
                    <a:pt x="201" y="4"/>
                  </a:cubicBezTo>
                  <a:cubicBezTo>
                    <a:pt x="202" y="4"/>
                    <a:pt x="203" y="5"/>
                    <a:pt x="204" y="4"/>
                  </a:cubicBezTo>
                  <a:cubicBezTo>
                    <a:pt x="202" y="4"/>
                    <a:pt x="201" y="4"/>
                    <a:pt x="199" y="4"/>
                  </a:cubicBezTo>
                  <a:cubicBezTo>
                    <a:pt x="198" y="4"/>
                    <a:pt x="196" y="3"/>
                    <a:pt x="195" y="4"/>
                  </a:cubicBezTo>
                  <a:cubicBezTo>
                    <a:pt x="195" y="4"/>
                    <a:pt x="196" y="4"/>
                    <a:pt x="196" y="4"/>
                  </a:cubicBezTo>
                  <a:cubicBezTo>
                    <a:pt x="194" y="5"/>
                    <a:pt x="192" y="4"/>
                    <a:pt x="190" y="4"/>
                  </a:cubicBezTo>
                  <a:cubicBezTo>
                    <a:pt x="190" y="4"/>
                    <a:pt x="190" y="4"/>
                    <a:pt x="190" y="4"/>
                  </a:cubicBezTo>
                  <a:cubicBezTo>
                    <a:pt x="190" y="4"/>
                    <a:pt x="191" y="4"/>
                    <a:pt x="191" y="5"/>
                  </a:cubicBezTo>
                  <a:close/>
                  <a:moveTo>
                    <a:pt x="806" y="40"/>
                  </a:moveTo>
                  <a:cubicBezTo>
                    <a:pt x="807" y="40"/>
                    <a:pt x="808" y="40"/>
                    <a:pt x="808" y="40"/>
                  </a:cubicBezTo>
                  <a:cubicBezTo>
                    <a:pt x="808" y="40"/>
                    <a:pt x="808" y="40"/>
                    <a:pt x="808" y="39"/>
                  </a:cubicBezTo>
                  <a:cubicBezTo>
                    <a:pt x="808" y="39"/>
                    <a:pt x="807" y="39"/>
                    <a:pt x="807" y="39"/>
                  </a:cubicBezTo>
                  <a:cubicBezTo>
                    <a:pt x="806" y="39"/>
                    <a:pt x="806" y="39"/>
                    <a:pt x="805" y="40"/>
                  </a:cubicBezTo>
                  <a:cubicBezTo>
                    <a:pt x="805" y="40"/>
                    <a:pt x="803" y="40"/>
                    <a:pt x="804" y="40"/>
                  </a:cubicBezTo>
                  <a:cubicBezTo>
                    <a:pt x="805" y="40"/>
                    <a:pt x="805" y="40"/>
                    <a:pt x="806" y="40"/>
                  </a:cubicBezTo>
                  <a:close/>
                  <a:moveTo>
                    <a:pt x="226" y="6"/>
                  </a:moveTo>
                  <a:cubicBezTo>
                    <a:pt x="226" y="6"/>
                    <a:pt x="227" y="6"/>
                    <a:pt x="227" y="6"/>
                  </a:cubicBezTo>
                  <a:cubicBezTo>
                    <a:pt x="227" y="6"/>
                    <a:pt x="227" y="6"/>
                    <a:pt x="227" y="6"/>
                  </a:cubicBezTo>
                  <a:cubicBezTo>
                    <a:pt x="225" y="5"/>
                    <a:pt x="221" y="6"/>
                    <a:pt x="219" y="6"/>
                  </a:cubicBezTo>
                  <a:cubicBezTo>
                    <a:pt x="218" y="6"/>
                    <a:pt x="218" y="6"/>
                    <a:pt x="218" y="6"/>
                  </a:cubicBezTo>
                  <a:cubicBezTo>
                    <a:pt x="220" y="7"/>
                    <a:pt x="222" y="7"/>
                    <a:pt x="223" y="7"/>
                  </a:cubicBezTo>
                  <a:cubicBezTo>
                    <a:pt x="224" y="7"/>
                    <a:pt x="225" y="7"/>
                    <a:pt x="226" y="6"/>
                  </a:cubicBezTo>
                  <a:close/>
                  <a:moveTo>
                    <a:pt x="232" y="2"/>
                  </a:moveTo>
                  <a:cubicBezTo>
                    <a:pt x="233" y="2"/>
                    <a:pt x="234" y="2"/>
                    <a:pt x="235" y="2"/>
                  </a:cubicBezTo>
                  <a:cubicBezTo>
                    <a:pt x="235" y="2"/>
                    <a:pt x="237" y="2"/>
                    <a:pt x="237" y="2"/>
                  </a:cubicBezTo>
                  <a:cubicBezTo>
                    <a:pt x="237" y="1"/>
                    <a:pt x="236" y="1"/>
                    <a:pt x="235" y="1"/>
                  </a:cubicBezTo>
                  <a:cubicBezTo>
                    <a:pt x="234" y="1"/>
                    <a:pt x="233" y="1"/>
                    <a:pt x="232" y="1"/>
                  </a:cubicBezTo>
                  <a:cubicBezTo>
                    <a:pt x="231" y="1"/>
                    <a:pt x="229" y="1"/>
                    <a:pt x="227" y="1"/>
                  </a:cubicBezTo>
                  <a:cubicBezTo>
                    <a:pt x="227" y="2"/>
                    <a:pt x="227" y="2"/>
                    <a:pt x="227" y="2"/>
                  </a:cubicBezTo>
                  <a:cubicBezTo>
                    <a:pt x="228" y="2"/>
                    <a:pt x="229" y="2"/>
                    <a:pt x="230" y="2"/>
                  </a:cubicBezTo>
                  <a:cubicBezTo>
                    <a:pt x="231" y="2"/>
                    <a:pt x="231" y="2"/>
                    <a:pt x="232" y="2"/>
                  </a:cubicBezTo>
                  <a:close/>
                  <a:moveTo>
                    <a:pt x="750" y="61"/>
                  </a:moveTo>
                  <a:cubicBezTo>
                    <a:pt x="751" y="61"/>
                    <a:pt x="753" y="62"/>
                    <a:pt x="755" y="63"/>
                  </a:cubicBezTo>
                  <a:cubicBezTo>
                    <a:pt x="755" y="63"/>
                    <a:pt x="756" y="63"/>
                    <a:pt x="757" y="63"/>
                  </a:cubicBezTo>
                  <a:cubicBezTo>
                    <a:pt x="758" y="64"/>
                    <a:pt x="759" y="64"/>
                    <a:pt x="759" y="64"/>
                  </a:cubicBezTo>
                  <a:cubicBezTo>
                    <a:pt x="760" y="63"/>
                    <a:pt x="751" y="61"/>
                    <a:pt x="750" y="61"/>
                  </a:cubicBezTo>
                  <a:cubicBezTo>
                    <a:pt x="750" y="61"/>
                    <a:pt x="750" y="61"/>
                    <a:pt x="750" y="61"/>
                  </a:cubicBezTo>
                  <a:close/>
                  <a:moveTo>
                    <a:pt x="789" y="62"/>
                  </a:moveTo>
                  <a:cubicBezTo>
                    <a:pt x="788" y="61"/>
                    <a:pt x="786" y="60"/>
                    <a:pt x="784" y="60"/>
                  </a:cubicBezTo>
                  <a:cubicBezTo>
                    <a:pt x="783" y="60"/>
                    <a:pt x="781" y="61"/>
                    <a:pt x="782" y="62"/>
                  </a:cubicBezTo>
                  <a:cubicBezTo>
                    <a:pt x="784" y="63"/>
                    <a:pt x="786" y="63"/>
                    <a:pt x="787" y="64"/>
                  </a:cubicBezTo>
                  <a:cubicBezTo>
                    <a:pt x="788" y="64"/>
                    <a:pt x="789" y="63"/>
                    <a:pt x="790" y="63"/>
                  </a:cubicBezTo>
                  <a:cubicBezTo>
                    <a:pt x="791" y="63"/>
                    <a:pt x="789" y="62"/>
                    <a:pt x="789" y="62"/>
                  </a:cubicBezTo>
                  <a:close/>
                  <a:moveTo>
                    <a:pt x="220" y="14"/>
                  </a:moveTo>
                  <a:cubicBezTo>
                    <a:pt x="221" y="14"/>
                    <a:pt x="222" y="14"/>
                    <a:pt x="223" y="14"/>
                  </a:cubicBezTo>
                  <a:cubicBezTo>
                    <a:pt x="222" y="14"/>
                    <a:pt x="222" y="13"/>
                    <a:pt x="221" y="13"/>
                  </a:cubicBezTo>
                  <a:cubicBezTo>
                    <a:pt x="221" y="13"/>
                    <a:pt x="220" y="13"/>
                    <a:pt x="219" y="13"/>
                  </a:cubicBezTo>
                  <a:cubicBezTo>
                    <a:pt x="218" y="13"/>
                    <a:pt x="217" y="13"/>
                    <a:pt x="216" y="13"/>
                  </a:cubicBezTo>
                  <a:cubicBezTo>
                    <a:pt x="215" y="13"/>
                    <a:pt x="216" y="14"/>
                    <a:pt x="217" y="14"/>
                  </a:cubicBezTo>
                  <a:cubicBezTo>
                    <a:pt x="218" y="14"/>
                    <a:pt x="219" y="14"/>
                    <a:pt x="220" y="14"/>
                  </a:cubicBezTo>
                  <a:close/>
                  <a:moveTo>
                    <a:pt x="188" y="8"/>
                  </a:moveTo>
                  <a:cubicBezTo>
                    <a:pt x="188" y="9"/>
                    <a:pt x="191" y="8"/>
                    <a:pt x="191" y="8"/>
                  </a:cubicBezTo>
                  <a:cubicBezTo>
                    <a:pt x="193" y="8"/>
                    <a:pt x="194" y="8"/>
                    <a:pt x="195" y="8"/>
                  </a:cubicBezTo>
                  <a:cubicBezTo>
                    <a:pt x="194" y="7"/>
                    <a:pt x="193" y="8"/>
                    <a:pt x="191" y="7"/>
                  </a:cubicBezTo>
                  <a:cubicBezTo>
                    <a:pt x="190" y="7"/>
                    <a:pt x="189" y="7"/>
                    <a:pt x="188" y="7"/>
                  </a:cubicBezTo>
                  <a:cubicBezTo>
                    <a:pt x="188" y="8"/>
                    <a:pt x="187" y="7"/>
                    <a:pt x="186" y="7"/>
                  </a:cubicBezTo>
                  <a:cubicBezTo>
                    <a:pt x="185" y="7"/>
                    <a:pt x="184" y="7"/>
                    <a:pt x="183" y="8"/>
                  </a:cubicBezTo>
                  <a:cubicBezTo>
                    <a:pt x="183" y="8"/>
                    <a:pt x="187" y="8"/>
                    <a:pt x="188" y="8"/>
                  </a:cubicBezTo>
                  <a:close/>
                  <a:moveTo>
                    <a:pt x="324" y="71"/>
                  </a:moveTo>
                  <a:cubicBezTo>
                    <a:pt x="324" y="72"/>
                    <a:pt x="325" y="72"/>
                    <a:pt x="325" y="71"/>
                  </a:cubicBezTo>
                  <a:cubicBezTo>
                    <a:pt x="325" y="71"/>
                    <a:pt x="325" y="71"/>
                    <a:pt x="324" y="71"/>
                  </a:cubicBezTo>
                  <a:cubicBezTo>
                    <a:pt x="324" y="71"/>
                    <a:pt x="325" y="71"/>
                    <a:pt x="325" y="71"/>
                  </a:cubicBezTo>
                  <a:cubicBezTo>
                    <a:pt x="326" y="71"/>
                    <a:pt x="326" y="72"/>
                    <a:pt x="327" y="71"/>
                  </a:cubicBezTo>
                  <a:cubicBezTo>
                    <a:pt x="328" y="71"/>
                    <a:pt x="329" y="71"/>
                    <a:pt x="330" y="71"/>
                  </a:cubicBezTo>
                  <a:cubicBezTo>
                    <a:pt x="331" y="71"/>
                    <a:pt x="332" y="71"/>
                    <a:pt x="333" y="70"/>
                  </a:cubicBezTo>
                  <a:cubicBezTo>
                    <a:pt x="333" y="70"/>
                    <a:pt x="336" y="70"/>
                    <a:pt x="334" y="70"/>
                  </a:cubicBezTo>
                  <a:cubicBezTo>
                    <a:pt x="334" y="69"/>
                    <a:pt x="333" y="69"/>
                    <a:pt x="333" y="69"/>
                  </a:cubicBezTo>
                  <a:cubicBezTo>
                    <a:pt x="332" y="69"/>
                    <a:pt x="332" y="69"/>
                    <a:pt x="332" y="69"/>
                  </a:cubicBezTo>
                  <a:cubicBezTo>
                    <a:pt x="332" y="69"/>
                    <a:pt x="330" y="69"/>
                    <a:pt x="330" y="69"/>
                  </a:cubicBezTo>
                  <a:cubicBezTo>
                    <a:pt x="330" y="69"/>
                    <a:pt x="330" y="69"/>
                    <a:pt x="330" y="69"/>
                  </a:cubicBezTo>
                  <a:cubicBezTo>
                    <a:pt x="330" y="69"/>
                    <a:pt x="330" y="68"/>
                    <a:pt x="330" y="68"/>
                  </a:cubicBezTo>
                  <a:cubicBezTo>
                    <a:pt x="330" y="68"/>
                    <a:pt x="330" y="68"/>
                    <a:pt x="331" y="68"/>
                  </a:cubicBezTo>
                  <a:cubicBezTo>
                    <a:pt x="330" y="67"/>
                    <a:pt x="328" y="67"/>
                    <a:pt x="327" y="67"/>
                  </a:cubicBezTo>
                  <a:cubicBezTo>
                    <a:pt x="327" y="67"/>
                    <a:pt x="326" y="67"/>
                    <a:pt x="325" y="67"/>
                  </a:cubicBezTo>
                  <a:cubicBezTo>
                    <a:pt x="324" y="68"/>
                    <a:pt x="323" y="68"/>
                    <a:pt x="322" y="68"/>
                  </a:cubicBezTo>
                  <a:cubicBezTo>
                    <a:pt x="322" y="68"/>
                    <a:pt x="324" y="69"/>
                    <a:pt x="324" y="70"/>
                  </a:cubicBezTo>
                  <a:cubicBezTo>
                    <a:pt x="324" y="70"/>
                    <a:pt x="323" y="71"/>
                    <a:pt x="324" y="71"/>
                  </a:cubicBezTo>
                  <a:close/>
                  <a:moveTo>
                    <a:pt x="1134" y="339"/>
                  </a:moveTo>
                  <a:cubicBezTo>
                    <a:pt x="1134" y="339"/>
                    <a:pt x="1133" y="340"/>
                    <a:pt x="1133" y="340"/>
                  </a:cubicBezTo>
                  <a:cubicBezTo>
                    <a:pt x="1133" y="340"/>
                    <a:pt x="1133" y="340"/>
                    <a:pt x="1133" y="341"/>
                  </a:cubicBezTo>
                  <a:cubicBezTo>
                    <a:pt x="1133" y="341"/>
                    <a:pt x="1132" y="341"/>
                    <a:pt x="1132" y="341"/>
                  </a:cubicBezTo>
                  <a:cubicBezTo>
                    <a:pt x="1131" y="342"/>
                    <a:pt x="1132" y="342"/>
                    <a:pt x="1131" y="343"/>
                  </a:cubicBezTo>
                  <a:cubicBezTo>
                    <a:pt x="1131" y="343"/>
                    <a:pt x="1131" y="343"/>
                    <a:pt x="1130" y="343"/>
                  </a:cubicBezTo>
                  <a:cubicBezTo>
                    <a:pt x="1130" y="344"/>
                    <a:pt x="1131" y="346"/>
                    <a:pt x="1130" y="346"/>
                  </a:cubicBezTo>
                  <a:cubicBezTo>
                    <a:pt x="1131" y="346"/>
                    <a:pt x="1132" y="346"/>
                    <a:pt x="1131" y="346"/>
                  </a:cubicBezTo>
                  <a:cubicBezTo>
                    <a:pt x="1132" y="346"/>
                    <a:pt x="1132" y="345"/>
                    <a:pt x="1132" y="345"/>
                  </a:cubicBezTo>
                  <a:cubicBezTo>
                    <a:pt x="1133" y="345"/>
                    <a:pt x="1133" y="343"/>
                    <a:pt x="1133" y="344"/>
                  </a:cubicBezTo>
                  <a:cubicBezTo>
                    <a:pt x="1134" y="344"/>
                    <a:pt x="1134" y="342"/>
                    <a:pt x="1134" y="342"/>
                  </a:cubicBezTo>
                  <a:cubicBezTo>
                    <a:pt x="1134" y="341"/>
                    <a:pt x="1135" y="340"/>
                    <a:pt x="1135" y="340"/>
                  </a:cubicBezTo>
                  <a:cubicBezTo>
                    <a:pt x="1135" y="340"/>
                    <a:pt x="1134" y="339"/>
                    <a:pt x="1134" y="339"/>
                  </a:cubicBezTo>
                  <a:close/>
                  <a:moveTo>
                    <a:pt x="234" y="8"/>
                  </a:moveTo>
                  <a:cubicBezTo>
                    <a:pt x="234" y="8"/>
                    <a:pt x="237" y="8"/>
                    <a:pt x="237" y="8"/>
                  </a:cubicBezTo>
                  <a:cubicBezTo>
                    <a:pt x="239" y="9"/>
                    <a:pt x="240" y="9"/>
                    <a:pt x="242" y="8"/>
                  </a:cubicBezTo>
                  <a:cubicBezTo>
                    <a:pt x="245" y="8"/>
                    <a:pt x="248" y="8"/>
                    <a:pt x="251" y="7"/>
                  </a:cubicBezTo>
                  <a:cubicBezTo>
                    <a:pt x="251" y="7"/>
                    <a:pt x="250" y="6"/>
                    <a:pt x="250" y="6"/>
                  </a:cubicBezTo>
                  <a:cubicBezTo>
                    <a:pt x="250" y="6"/>
                    <a:pt x="250" y="6"/>
                    <a:pt x="250" y="6"/>
                  </a:cubicBezTo>
                  <a:cubicBezTo>
                    <a:pt x="250" y="6"/>
                    <a:pt x="246" y="5"/>
                    <a:pt x="246" y="5"/>
                  </a:cubicBezTo>
                  <a:cubicBezTo>
                    <a:pt x="245" y="5"/>
                    <a:pt x="244" y="5"/>
                    <a:pt x="243" y="5"/>
                  </a:cubicBezTo>
                  <a:cubicBezTo>
                    <a:pt x="242" y="5"/>
                    <a:pt x="242" y="6"/>
                    <a:pt x="242" y="6"/>
                  </a:cubicBezTo>
                  <a:cubicBezTo>
                    <a:pt x="243" y="6"/>
                    <a:pt x="243" y="6"/>
                    <a:pt x="242" y="6"/>
                  </a:cubicBezTo>
                  <a:cubicBezTo>
                    <a:pt x="242" y="6"/>
                    <a:pt x="242" y="6"/>
                    <a:pt x="242" y="7"/>
                  </a:cubicBezTo>
                  <a:cubicBezTo>
                    <a:pt x="241" y="7"/>
                    <a:pt x="240" y="6"/>
                    <a:pt x="239" y="6"/>
                  </a:cubicBezTo>
                  <a:cubicBezTo>
                    <a:pt x="238" y="6"/>
                    <a:pt x="237" y="7"/>
                    <a:pt x="236" y="7"/>
                  </a:cubicBezTo>
                  <a:cubicBezTo>
                    <a:pt x="235" y="7"/>
                    <a:pt x="234" y="7"/>
                    <a:pt x="234" y="8"/>
                  </a:cubicBezTo>
                  <a:close/>
                  <a:moveTo>
                    <a:pt x="411" y="14"/>
                  </a:moveTo>
                  <a:cubicBezTo>
                    <a:pt x="411" y="14"/>
                    <a:pt x="411" y="14"/>
                    <a:pt x="411" y="14"/>
                  </a:cubicBezTo>
                  <a:cubicBezTo>
                    <a:pt x="411" y="14"/>
                    <a:pt x="412" y="14"/>
                    <a:pt x="412" y="14"/>
                  </a:cubicBezTo>
                  <a:cubicBezTo>
                    <a:pt x="412" y="14"/>
                    <a:pt x="411" y="15"/>
                    <a:pt x="412" y="15"/>
                  </a:cubicBezTo>
                  <a:cubicBezTo>
                    <a:pt x="413" y="15"/>
                    <a:pt x="414" y="15"/>
                    <a:pt x="415" y="15"/>
                  </a:cubicBezTo>
                  <a:cubicBezTo>
                    <a:pt x="416" y="15"/>
                    <a:pt x="419" y="15"/>
                    <a:pt x="420" y="16"/>
                  </a:cubicBezTo>
                  <a:cubicBezTo>
                    <a:pt x="420" y="16"/>
                    <a:pt x="419" y="16"/>
                    <a:pt x="418" y="16"/>
                  </a:cubicBezTo>
                  <a:cubicBezTo>
                    <a:pt x="419" y="17"/>
                    <a:pt x="421" y="16"/>
                    <a:pt x="422" y="16"/>
                  </a:cubicBezTo>
                  <a:cubicBezTo>
                    <a:pt x="423" y="16"/>
                    <a:pt x="425" y="16"/>
                    <a:pt x="426" y="15"/>
                  </a:cubicBezTo>
                  <a:cubicBezTo>
                    <a:pt x="426" y="15"/>
                    <a:pt x="428" y="15"/>
                    <a:pt x="428" y="14"/>
                  </a:cubicBezTo>
                  <a:cubicBezTo>
                    <a:pt x="426" y="14"/>
                    <a:pt x="424" y="14"/>
                    <a:pt x="423" y="14"/>
                  </a:cubicBezTo>
                  <a:cubicBezTo>
                    <a:pt x="420" y="13"/>
                    <a:pt x="417" y="13"/>
                    <a:pt x="415" y="13"/>
                  </a:cubicBezTo>
                  <a:cubicBezTo>
                    <a:pt x="414" y="13"/>
                    <a:pt x="413" y="13"/>
                    <a:pt x="411" y="13"/>
                  </a:cubicBezTo>
                  <a:cubicBezTo>
                    <a:pt x="411" y="13"/>
                    <a:pt x="410" y="13"/>
                    <a:pt x="409" y="13"/>
                  </a:cubicBezTo>
                  <a:cubicBezTo>
                    <a:pt x="409" y="13"/>
                    <a:pt x="411" y="13"/>
                    <a:pt x="411" y="14"/>
                  </a:cubicBezTo>
                  <a:close/>
                  <a:moveTo>
                    <a:pt x="332" y="8"/>
                  </a:moveTo>
                  <a:cubicBezTo>
                    <a:pt x="333" y="8"/>
                    <a:pt x="334" y="8"/>
                    <a:pt x="335" y="8"/>
                  </a:cubicBezTo>
                  <a:cubicBezTo>
                    <a:pt x="336" y="8"/>
                    <a:pt x="337" y="8"/>
                    <a:pt x="337" y="8"/>
                  </a:cubicBezTo>
                  <a:cubicBezTo>
                    <a:pt x="338" y="8"/>
                    <a:pt x="339" y="8"/>
                    <a:pt x="339" y="7"/>
                  </a:cubicBezTo>
                  <a:cubicBezTo>
                    <a:pt x="340" y="7"/>
                    <a:pt x="340" y="7"/>
                    <a:pt x="339" y="7"/>
                  </a:cubicBezTo>
                  <a:cubicBezTo>
                    <a:pt x="339" y="6"/>
                    <a:pt x="337" y="7"/>
                    <a:pt x="337" y="7"/>
                  </a:cubicBezTo>
                  <a:cubicBezTo>
                    <a:pt x="335" y="7"/>
                    <a:pt x="334" y="7"/>
                    <a:pt x="332" y="7"/>
                  </a:cubicBezTo>
                  <a:cubicBezTo>
                    <a:pt x="332" y="7"/>
                    <a:pt x="331" y="7"/>
                    <a:pt x="332" y="8"/>
                  </a:cubicBezTo>
                  <a:close/>
                  <a:moveTo>
                    <a:pt x="593" y="59"/>
                  </a:moveTo>
                  <a:cubicBezTo>
                    <a:pt x="593" y="59"/>
                    <a:pt x="594" y="60"/>
                    <a:pt x="593" y="60"/>
                  </a:cubicBezTo>
                  <a:cubicBezTo>
                    <a:pt x="593" y="60"/>
                    <a:pt x="591" y="59"/>
                    <a:pt x="591" y="60"/>
                  </a:cubicBezTo>
                  <a:cubicBezTo>
                    <a:pt x="591" y="61"/>
                    <a:pt x="593" y="61"/>
                    <a:pt x="594" y="61"/>
                  </a:cubicBezTo>
                  <a:cubicBezTo>
                    <a:pt x="595" y="61"/>
                    <a:pt x="597" y="62"/>
                    <a:pt x="598" y="62"/>
                  </a:cubicBezTo>
                  <a:cubicBezTo>
                    <a:pt x="599" y="62"/>
                    <a:pt x="601" y="62"/>
                    <a:pt x="602" y="62"/>
                  </a:cubicBezTo>
                  <a:cubicBezTo>
                    <a:pt x="602" y="62"/>
                    <a:pt x="602" y="61"/>
                    <a:pt x="602" y="61"/>
                  </a:cubicBezTo>
                  <a:cubicBezTo>
                    <a:pt x="603" y="61"/>
                    <a:pt x="603" y="61"/>
                    <a:pt x="603" y="61"/>
                  </a:cubicBezTo>
                  <a:cubicBezTo>
                    <a:pt x="603" y="61"/>
                    <a:pt x="603" y="60"/>
                    <a:pt x="603" y="59"/>
                  </a:cubicBezTo>
                  <a:cubicBezTo>
                    <a:pt x="602" y="59"/>
                    <a:pt x="601" y="59"/>
                    <a:pt x="600" y="59"/>
                  </a:cubicBezTo>
                  <a:cubicBezTo>
                    <a:pt x="598" y="59"/>
                    <a:pt x="597" y="59"/>
                    <a:pt x="596" y="58"/>
                  </a:cubicBezTo>
                  <a:cubicBezTo>
                    <a:pt x="595" y="58"/>
                    <a:pt x="592" y="58"/>
                    <a:pt x="593" y="59"/>
                  </a:cubicBezTo>
                  <a:close/>
                  <a:moveTo>
                    <a:pt x="201" y="6"/>
                  </a:moveTo>
                  <a:cubicBezTo>
                    <a:pt x="200" y="6"/>
                    <a:pt x="198" y="6"/>
                    <a:pt x="197" y="6"/>
                  </a:cubicBezTo>
                  <a:cubicBezTo>
                    <a:pt x="197" y="6"/>
                    <a:pt x="195" y="5"/>
                    <a:pt x="194" y="6"/>
                  </a:cubicBezTo>
                  <a:cubicBezTo>
                    <a:pt x="195" y="6"/>
                    <a:pt x="197" y="6"/>
                    <a:pt x="198" y="6"/>
                  </a:cubicBezTo>
                  <a:cubicBezTo>
                    <a:pt x="199" y="6"/>
                    <a:pt x="200" y="7"/>
                    <a:pt x="201" y="7"/>
                  </a:cubicBezTo>
                  <a:cubicBezTo>
                    <a:pt x="202" y="7"/>
                    <a:pt x="202" y="7"/>
                    <a:pt x="202" y="7"/>
                  </a:cubicBezTo>
                  <a:cubicBezTo>
                    <a:pt x="202" y="7"/>
                    <a:pt x="203" y="7"/>
                    <a:pt x="203" y="7"/>
                  </a:cubicBezTo>
                  <a:cubicBezTo>
                    <a:pt x="203" y="7"/>
                    <a:pt x="204" y="7"/>
                    <a:pt x="205" y="7"/>
                  </a:cubicBezTo>
                  <a:cubicBezTo>
                    <a:pt x="206" y="7"/>
                    <a:pt x="207" y="7"/>
                    <a:pt x="208" y="7"/>
                  </a:cubicBezTo>
                  <a:cubicBezTo>
                    <a:pt x="207" y="6"/>
                    <a:pt x="205" y="7"/>
                    <a:pt x="204" y="6"/>
                  </a:cubicBezTo>
                  <a:cubicBezTo>
                    <a:pt x="203" y="6"/>
                    <a:pt x="202" y="6"/>
                    <a:pt x="201" y="6"/>
                  </a:cubicBezTo>
                  <a:close/>
                  <a:moveTo>
                    <a:pt x="202" y="1"/>
                  </a:moveTo>
                  <a:cubicBezTo>
                    <a:pt x="202" y="2"/>
                    <a:pt x="203" y="1"/>
                    <a:pt x="203" y="1"/>
                  </a:cubicBezTo>
                  <a:cubicBezTo>
                    <a:pt x="205" y="1"/>
                    <a:pt x="206" y="1"/>
                    <a:pt x="207" y="1"/>
                  </a:cubicBezTo>
                  <a:cubicBezTo>
                    <a:pt x="208" y="1"/>
                    <a:pt x="210" y="1"/>
                    <a:pt x="211" y="1"/>
                  </a:cubicBezTo>
                  <a:cubicBezTo>
                    <a:pt x="210" y="1"/>
                    <a:pt x="210" y="1"/>
                    <a:pt x="211" y="1"/>
                  </a:cubicBezTo>
                  <a:cubicBezTo>
                    <a:pt x="210" y="0"/>
                    <a:pt x="208" y="0"/>
                    <a:pt x="207" y="0"/>
                  </a:cubicBezTo>
                  <a:cubicBezTo>
                    <a:pt x="205" y="0"/>
                    <a:pt x="204" y="0"/>
                    <a:pt x="202" y="1"/>
                  </a:cubicBezTo>
                  <a:cubicBezTo>
                    <a:pt x="202" y="1"/>
                    <a:pt x="203" y="1"/>
                    <a:pt x="203" y="1"/>
                  </a:cubicBezTo>
                  <a:cubicBezTo>
                    <a:pt x="203" y="1"/>
                    <a:pt x="202" y="1"/>
                    <a:pt x="202" y="1"/>
                  </a:cubicBezTo>
                  <a:close/>
                  <a:moveTo>
                    <a:pt x="798" y="85"/>
                  </a:moveTo>
                  <a:cubicBezTo>
                    <a:pt x="796" y="84"/>
                    <a:pt x="795" y="84"/>
                    <a:pt x="794" y="84"/>
                  </a:cubicBezTo>
                  <a:cubicBezTo>
                    <a:pt x="793" y="84"/>
                    <a:pt x="792" y="84"/>
                    <a:pt x="791" y="85"/>
                  </a:cubicBezTo>
                  <a:cubicBezTo>
                    <a:pt x="792" y="85"/>
                    <a:pt x="792" y="85"/>
                    <a:pt x="793" y="85"/>
                  </a:cubicBezTo>
                  <a:cubicBezTo>
                    <a:pt x="793" y="85"/>
                    <a:pt x="794" y="86"/>
                    <a:pt x="795" y="86"/>
                  </a:cubicBezTo>
                  <a:cubicBezTo>
                    <a:pt x="795" y="85"/>
                    <a:pt x="794" y="85"/>
                    <a:pt x="793" y="85"/>
                  </a:cubicBezTo>
                  <a:cubicBezTo>
                    <a:pt x="794" y="85"/>
                    <a:pt x="795" y="85"/>
                    <a:pt x="796" y="86"/>
                  </a:cubicBezTo>
                  <a:cubicBezTo>
                    <a:pt x="797" y="86"/>
                    <a:pt x="798" y="86"/>
                    <a:pt x="798" y="85"/>
                  </a:cubicBezTo>
                  <a:close/>
                  <a:moveTo>
                    <a:pt x="206" y="10"/>
                  </a:moveTo>
                  <a:cubicBezTo>
                    <a:pt x="205" y="10"/>
                    <a:pt x="204" y="10"/>
                    <a:pt x="202" y="10"/>
                  </a:cubicBezTo>
                  <a:cubicBezTo>
                    <a:pt x="203" y="10"/>
                    <a:pt x="205" y="11"/>
                    <a:pt x="204" y="11"/>
                  </a:cubicBezTo>
                  <a:cubicBezTo>
                    <a:pt x="205" y="11"/>
                    <a:pt x="205" y="12"/>
                    <a:pt x="206" y="12"/>
                  </a:cubicBezTo>
                  <a:cubicBezTo>
                    <a:pt x="207" y="13"/>
                    <a:pt x="208" y="13"/>
                    <a:pt x="208" y="13"/>
                  </a:cubicBezTo>
                  <a:cubicBezTo>
                    <a:pt x="209" y="13"/>
                    <a:pt x="210" y="13"/>
                    <a:pt x="211" y="13"/>
                  </a:cubicBezTo>
                  <a:cubicBezTo>
                    <a:pt x="210" y="13"/>
                    <a:pt x="210" y="13"/>
                    <a:pt x="210" y="12"/>
                  </a:cubicBezTo>
                  <a:cubicBezTo>
                    <a:pt x="210" y="12"/>
                    <a:pt x="211" y="12"/>
                    <a:pt x="212" y="12"/>
                  </a:cubicBezTo>
                  <a:cubicBezTo>
                    <a:pt x="212" y="12"/>
                    <a:pt x="213" y="13"/>
                    <a:pt x="213" y="12"/>
                  </a:cubicBezTo>
                  <a:cubicBezTo>
                    <a:pt x="212" y="11"/>
                    <a:pt x="211" y="12"/>
                    <a:pt x="210" y="12"/>
                  </a:cubicBezTo>
                  <a:cubicBezTo>
                    <a:pt x="211" y="11"/>
                    <a:pt x="212" y="11"/>
                    <a:pt x="213" y="11"/>
                  </a:cubicBezTo>
                  <a:cubicBezTo>
                    <a:pt x="214" y="11"/>
                    <a:pt x="216" y="12"/>
                    <a:pt x="217" y="11"/>
                  </a:cubicBezTo>
                  <a:cubicBezTo>
                    <a:pt x="216" y="11"/>
                    <a:pt x="214" y="11"/>
                    <a:pt x="213" y="10"/>
                  </a:cubicBezTo>
                  <a:cubicBezTo>
                    <a:pt x="212" y="10"/>
                    <a:pt x="211" y="10"/>
                    <a:pt x="210" y="10"/>
                  </a:cubicBezTo>
                  <a:cubicBezTo>
                    <a:pt x="208" y="10"/>
                    <a:pt x="207" y="10"/>
                    <a:pt x="206" y="10"/>
                  </a:cubicBezTo>
                  <a:close/>
                  <a:moveTo>
                    <a:pt x="212" y="86"/>
                  </a:moveTo>
                  <a:cubicBezTo>
                    <a:pt x="212" y="86"/>
                    <a:pt x="211" y="86"/>
                    <a:pt x="211" y="87"/>
                  </a:cubicBezTo>
                  <a:cubicBezTo>
                    <a:pt x="211" y="87"/>
                    <a:pt x="213" y="87"/>
                    <a:pt x="213" y="87"/>
                  </a:cubicBezTo>
                  <a:cubicBezTo>
                    <a:pt x="214" y="87"/>
                    <a:pt x="215" y="88"/>
                    <a:pt x="216" y="88"/>
                  </a:cubicBezTo>
                  <a:cubicBezTo>
                    <a:pt x="216" y="89"/>
                    <a:pt x="216" y="89"/>
                    <a:pt x="217" y="89"/>
                  </a:cubicBezTo>
                  <a:cubicBezTo>
                    <a:pt x="217" y="89"/>
                    <a:pt x="218" y="89"/>
                    <a:pt x="218" y="90"/>
                  </a:cubicBezTo>
                  <a:cubicBezTo>
                    <a:pt x="218" y="90"/>
                    <a:pt x="218" y="90"/>
                    <a:pt x="219" y="90"/>
                  </a:cubicBezTo>
                  <a:cubicBezTo>
                    <a:pt x="219" y="90"/>
                    <a:pt x="219" y="90"/>
                    <a:pt x="219" y="90"/>
                  </a:cubicBezTo>
                  <a:cubicBezTo>
                    <a:pt x="218" y="89"/>
                    <a:pt x="218" y="90"/>
                    <a:pt x="218" y="89"/>
                  </a:cubicBezTo>
                  <a:cubicBezTo>
                    <a:pt x="218" y="89"/>
                    <a:pt x="218" y="89"/>
                    <a:pt x="218" y="89"/>
                  </a:cubicBezTo>
                  <a:cubicBezTo>
                    <a:pt x="218" y="89"/>
                    <a:pt x="218" y="89"/>
                    <a:pt x="219" y="89"/>
                  </a:cubicBezTo>
                  <a:cubicBezTo>
                    <a:pt x="219" y="89"/>
                    <a:pt x="218" y="88"/>
                    <a:pt x="218" y="88"/>
                  </a:cubicBezTo>
                  <a:cubicBezTo>
                    <a:pt x="219" y="88"/>
                    <a:pt x="219" y="88"/>
                    <a:pt x="219" y="88"/>
                  </a:cubicBezTo>
                  <a:cubicBezTo>
                    <a:pt x="219" y="87"/>
                    <a:pt x="218" y="87"/>
                    <a:pt x="218" y="87"/>
                  </a:cubicBezTo>
                  <a:cubicBezTo>
                    <a:pt x="218" y="87"/>
                    <a:pt x="218" y="87"/>
                    <a:pt x="218" y="87"/>
                  </a:cubicBezTo>
                  <a:cubicBezTo>
                    <a:pt x="218" y="88"/>
                    <a:pt x="216" y="87"/>
                    <a:pt x="215" y="87"/>
                  </a:cubicBezTo>
                  <a:cubicBezTo>
                    <a:pt x="215" y="87"/>
                    <a:pt x="216" y="87"/>
                    <a:pt x="216" y="87"/>
                  </a:cubicBezTo>
                  <a:cubicBezTo>
                    <a:pt x="215" y="86"/>
                    <a:pt x="215" y="86"/>
                    <a:pt x="215" y="86"/>
                  </a:cubicBezTo>
                  <a:cubicBezTo>
                    <a:pt x="216" y="86"/>
                    <a:pt x="216" y="87"/>
                    <a:pt x="217" y="87"/>
                  </a:cubicBezTo>
                  <a:cubicBezTo>
                    <a:pt x="217" y="87"/>
                    <a:pt x="216" y="86"/>
                    <a:pt x="216" y="86"/>
                  </a:cubicBezTo>
                  <a:cubicBezTo>
                    <a:pt x="215" y="86"/>
                    <a:pt x="214" y="86"/>
                    <a:pt x="215" y="86"/>
                  </a:cubicBezTo>
                  <a:cubicBezTo>
                    <a:pt x="214" y="86"/>
                    <a:pt x="213" y="86"/>
                    <a:pt x="212" y="86"/>
                  </a:cubicBezTo>
                  <a:close/>
                  <a:moveTo>
                    <a:pt x="415" y="56"/>
                  </a:moveTo>
                  <a:cubicBezTo>
                    <a:pt x="415" y="56"/>
                    <a:pt x="414" y="56"/>
                    <a:pt x="414" y="56"/>
                  </a:cubicBezTo>
                  <a:cubicBezTo>
                    <a:pt x="415" y="57"/>
                    <a:pt x="416" y="56"/>
                    <a:pt x="416" y="57"/>
                  </a:cubicBezTo>
                  <a:cubicBezTo>
                    <a:pt x="417" y="57"/>
                    <a:pt x="418" y="57"/>
                    <a:pt x="418" y="57"/>
                  </a:cubicBezTo>
                  <a:cubicBezTo>
                    <a:pt x="417" y="56"/>
                    <a:pt x="416" y="56"/>
                    <a:pt x="415" y="56"/>
                  </a:cubicBezTo>
                  <a:close/>
                  <a:moveTo>
                    <a:pt x="1148" y="293"/>
                  </a:moveTo>
                  <a:cubicBezTo>
                    <a:pt x="1148" y="293"/>
                    <a:pt x="1146" y="290"/>
                    <a:pt x="1145" y="291"/>
                  </a:cubicBezTo>
                  <a:cubicBezTo>
                    <a:pt x="1144" y="292"/>
                    <a:pt x="1146" y="294"/>
                    <a:pt x="1145" y="295"/>
                  </a:cubicBezTo>
                  <a:cubicBezTo>
                    <a:pt x="1145" y="295"/>
                    <a:pt x="1144" y="295"/>
                    <a:pt x="1144" y="295"/>
                  </a:cubicBezTo>
                  <a:cubicBezTo>
                    <a:pt x="1143" y="295"/>
                    <a:pt x="1144" y="296"/>
                    <a:pt x="1143" y="296"/>
                  </a:cubicBezTo>
                  <a:cubicBezTo>
                    <a:pt x="1141" y="296"/>
                    <a:pt x="1143" y="297"/>
                    <a:pt x="1144" y="297"/>
                  </a:cubicBezTo>
                  <a:cubicBezTo>
                    <a:pt x="1144" y="298"/>
                    <a:pt x="1144" y="298"/>
                    <a:pt x="1145" y="298"/>
                  </a:cubicBezTo>
                  <a:cubicBezTo>
                    <a:pt x="1146" y="298"/>
                    <a:pt x="1146" y="299"/>
                    <a:pt x="1146" y="299"/>
                  </a:cubicBezTo>
                  <a:cubicBezTo>
                    <a:pt x="1147" y="299"/>
                    <a:pt x="1146" y="297"/>
                    <a:pt x="1147" y="297"/>
                  </a:cubicBezTo>
                  <a:cubicBezTo>
                    <a:pt x="1147" y="297"/>
                    <a:pt x="1148" y="297"/>
                    <a:pt x="1148" y="297"/>
                  </a:cubicBezTo>
                  <a:cubicBezTo>
                    <a:pt x="1148" y="297"/>
                    <a:pt x="1148" y="297"/>
                    <a:pt x="1148" y="296"/>
                  </a:cubicBezTo>
                  <a:cubicBezTo>
                    <a:pt x="1148" y="296"/>
                    <a:pt x="1148" y="296"/>
                    <a:pt x="1148" y="296"/>
                  </a:cubicBezTo>
                  <a:cubicBezTo>
                    <a:pt x="1148" y="296"/>
                    <a:pt x="1148" y="295"/>
                    <a:pt x="1148" y="294"/>
                  </a:cubicBezTo>
                  <a:cubicBezTo>
                    <a:pt x="1148" y="294"/>
                    <a:pt x="1148" y="294"/>
                    <a:pt x="1148" y="293"/>
                  </a:cubicBezTo>
                  <a:close/>
                  <a:moveTo>
                    <a:pt x="1145" y="310"/>
                  </a:moveTo>
                  <a:cubicBezTo>
                    <a:pt x="1145" y="311"/>
                    <a:pt x="1145" y="311"/>
                    <a:pt x="1145" y="311"/>
                  </a:cubicBezTo>
                  <a:cubicBezTo>
                    <a:pt x="1145" y="312"/>
                    <a:pt x="1144" y="312"/>
                    <a:pt x="1145" y="312"/>
                  </a:cubicBezTo>
                  <a:cubicBezTo>
                    <a:pt x="1146" y="313"/>
                    <a:pt x="1146" y="312"/>
                    <a:pt x="1146" y="311"/>
                  </a:cubicBezTo>
                  <a:cubicBezTo>
                    <a:pt x="1146" y="311"/>
                    <a:pt x="1146" y="310"/>
                    <a:pt x="1145" y="310"/>
                  </a:cubicBezTo>
                  <a:close/>
                  <a:moveTo>
                    <a:pt x="1189" y="246"/>
                  </a:moveTo>
                  <a:cubicBezTo>
                    <a:pt x="1188" y="246"/>
                    <a:pt x="1187" y="245"/>
                    <a:pt x="1186" y="245"/>
                  </a:cubicBezTo>
                  <a:cubicBezTo>
                    <a:pt x="1186" y="244"/>
                    <a:pt x="1185" y="244"/>
                    <a:pt x="1185" y="244"/>
                  </a:cubicBezTo>
                  <a:cubicBezTo>
                    <a:pt x="1185" y="243"/>
                    <a:pt x="1185" y="243"/>
                    <a:pt x="1185" y="243"/>
                  </a:cubicBezTo>
                  <a:cubicBezTo>
                    <a:pt x="1184" y="243"/>
                    <a:pt x="1183" y="242"/>
                    <a:pt x="1182" y="243"/>
                  </a:cubicBezTo>
                  <a:cubicBezTo>
                    <a:pt x="1182" y="243"/>
                    <a:pt x="1181" y="243"/>
                    <a:pt x="1181" y="243"/>
                  </a:cubicBezTo>
                  <a:cubicBezTo>
                    <a:pt x="1181" y="244"/>
                    <a:pt x="1182" y="244"/>
                    <a:pt x="1183" y="244"/>
                  </a:cubicBezTo>
                  <a:cubicBezTo>
                    <a:pt x="1183" y="244"/>
                    <a:pt x="1184" y="244"/>
                    <a:pt x="1184" y="244"/>
                  </a:cubicBezTo>
                  <a:cubicBezTo>
                    <a:pt x="1185" y="245"/>
                    <a:pt x="1186" y="246"/>
                    <a:pt x="1187" y="246"/>
                  </a:cubicBezTo>
                  <a:cubicBezTo>
                    <a:pt x="1188" y="247"/>
                    <a:pt x="1190" y="248"/>
                    <a:pt x="1191" y="248"/>
                  </a:cubicBezTo>
                  <a:cubicBezTo>
                    <a:pt x="1192" y="248"/>
                    <a:pt x="1194" y="249"/>
                    <a:pt x="1195" y="250"/>
                  </a:cubicBezTo>
                  <a:cubicBezTo>
                    <a:pt x="1194" y="249"/>
                    <a:pt x="1193" y="248"/>
                    <a:pt x="1192" y="247"/>
                  </a:cubicBezTo>
                  <a:cubicBezTo>
                    <a:pt x="1191" y="247"/>
                    <a:pt x="1190" y="247"/>
                    <a:pt x="1189" y="246"/>
                  </a:cubicBezTo>
                  <a:close/>
                  <a:moveTo>
                    <a:pt x="1145" y="303"/>
                  </a:moveTo>
                  <a:cubicBezTo>
                    <a:pt x="1145" y="303"/>
                    <a:pt x="1144" y="303"/>
                    <a:pt x="1145" y="303"/>
                  </a:cubicBezTo>
                  <a:cubicBezTo>
                    <a:pt x="1145" y="304"/>
                    <a:pt x="1145" y="305"/>
                    <a:pt x="1145" y="305"/>
                  </a:cubicBezTo>
                  <a:cubicBezTo>
                    <a:pt x="1145" y="306"/>
                    <a:pt x="1146" y="306"/>
                    <a:pt x="1146" y="306"/>
                  </a:cubicBezTo>
                  <a:cubicBezTo>
                    <a:pt x="1146" y="307"/>
                    <a:pt x="1147" y="307"/>
                    <a:pt x="1147" y="306"/>
                  </a:cubicBezTo>
                  <a:cubicBezTo>
                    <a:pt x="1148" y="306"/>
                    <a:pt x="1146" y="305"/>
                    <a:pt x="1146" y="304"/>
                  </a:cubicBezTo>
                  <a:cubicBezTo>
                    <a:pt x="1146" y="303"/>
                    <a:pt x="1146" y="303"/>
                    <a:pt x="1145" y="303"/>
                  </a:cubicBezTo>
                  <a:close/>
                  <a:moveTo>
                    <a:pt x="1145" y="322"/>
                  </a:moveTo>
                  <a:cubicBezTo>
                    <a:pt x="1144" y="322"/>
                    <a:pt x="1145" y="323"/>
                    <a:pt x="1145" y="323"/>
                  </a:cubicBezTo>
                  <a:cubicBezTo>
                    <a:pt x="1145" y="324"/>
                    <a:pt x="1146" y="323"/>
                    <a:pt x="1145" y="322"/>
                  </a:cubicBezTo>
                  <a:close/>
                  <a:moveTo>
                    <a:pt x="1143" y="327"/>
                  </a:moveTo>
                  <a:cubicBezTo>
                    <a:pt x="1142" y="327"/>
                    <a:pt x="1143" y="327"/>
                    <a:pt x="1143" y="328"/>
                  </a:cubicBezTo>
                  <a:cubicBezTo>
                    <a:pt x="1143" y="328"/>
                    <a:pt x="1144" y="328"/>
                    <a:pt x="1144" y="328"/>
                  </a:cubicBezTo>
                  <a:cubicBezTo>
                    <a:pt x="1144" y="327"/>
                    <a:pt x="1143" y="327"/>
                    <a:pt x="1143" y="327"/>
                  </a:cubicBezTo>
                  <a:close/>
                  <a:moveTo>
                    <a:pt x="1143" y="329"/>
                  </a:moveTo>
                  <a:cubicBezTo>
                    <a:pt x="1143" y="329"/>
                    <a:pt x="1143" y="329"/>
                    <a:pt x="1143" y="330"/>
                  </a:cubicBezTo>
                  <a:cubicBezTo>
                    <a:pt x="1143" y="329"/>
                    <a:pt x="1142" y="329"/>
                    <a:pt x="1142" y="329"/>
                  </a:cubicBezTo>
                  <a:cubicBezTo>
                    <a:pt x="1142" y="330"/>
                    <a:pt x="1142" y="331"/>
                    <a:pt x="1142" y="331"/>
                  </a:cubicBezTo>
                  <a:cubicBezTo>
                    <a:pt x="1142" y="331"/>
                    <a:pt x="1142" y="332"/>
                    <a:pt x="1142" y="332"/>
                  </a:cubicBezTo>
                  <a:cubicBezTo>
                    <a:pt x="1141" y="333"/>
                    <a:pt x="1140" y="332"/>
                    <a:pt x="1141" y="333"/>
                  </a:cubicBezTo>
                  <a:cubicBezTo>
                    <a:pt x="1141" y="333"/>
                    <a:pt x="1141" y="333"/>
                    <a:pt x="1142" y="333"/>
                  </a:cubicBezTo>
                  <a:cubicBezTo>
                    <a:pt x="1142" y="333"/>
                    <a:pt x="1142" y="333"/>
                    <a:pt x="1142" y="332"/>
                  </a:cubicBezTo>
                  <a:cubicBezTo>
                    <a:pt x="1143" y="332"/>
                    <a:pt x="1143" y="332"/>
                    <a:pt x="1143" y="331"/>
                  </a:cubicBezTo>
                  <a:cubicBezTo>
                    <a:pt x="1143" y="331"/>
                    <a:pt x="1143" y="331"/>
                    <a:pt x="1143" y="331"/>
                  </a:cubicBezTo>
                  <a:cubicBezTo>
                    <a:pt x="1143" y="331"/>
                    <a:pt x="1143" y="330"/>
                    <a:pt x="1143" y="330"/>
                  </a:cubicBezTo>
                  <a:cubicBezTo>
                    <a:pt x="1143" y="330"/>
                    <a:pt x="1143" y="329"/>
                    <a:pt x="1143" y="329"/>
                  </a:cubicBezTo>
                  <a:close/>
                  <a:moveTo>
                    <a:pt x="1143" y="319"/>
                  </a:moveTo>
                  <a:cubicBezTo>
                    <a:pt x="1143" y="319"/>
                    <a:pt x="1144" y="320"/>
                    <a:pt x="1144" y="320"/>
                  </a:cubicBezTo>
                  <a:cubicBezTo>
                    <a:pt x="1144" y="320"/>
                    <a:pt x="1145" y="320"/>
                    <a:pt x="1145" y="320"/>
                  </a:cubicBezTo>
                  <a:cubicBezTo>
                    <a:pt x="1145" y="320"/>
                    <a:pt x="1143" y="318"/>
                    <a:pt x="1143" y="319"/>
                  </a:cubicBezTo>
                  <a:close/>
                  <a:moveTo>
                    <a:pt x="1120" y="365"/>
                  </a:moveTo>
                  <a:cubicBezTo>
                    <a:pt x="1120" y="365"/>
                    <a:pt x="1118" y="365"/>
                    <a:pt x="1118" y="366"/>
                  </a:cubicBezTo>
                  <a:cubicBezTo>
                    <a:pt x="1118" y="366"/>
                    <a:pt x="1119" y="367"/>
                    <a:pt x="1119" y="366"/>
                  </a:cubicBezTo>
                  <a:cubicBezTo>
                    <a:pt x="1120" y="366"/>
                    <a:pt x="1120" y="366"/>
                    <a:pt x="1121" y="366"/>
                  </a:cubicBezTo>
                  <a:cubicBezTo>
                    <a:pt x="1122" y="365"/>
                    <a:pt x="1121" y="365"/>
                    <a:pt x="1120" y="365"/>
                  </a:cubicBezTo>
                  <a:close/>
                  <a:moveTo>
                    <a:pt x="680" y="64"/>
                  </a:moveTo>
                  <a:cubicBezTo>
                    <a:pt x="681" y="64"/>
                    <a:pt x="682" y="64"/>
                    <a:pt x="682" y="64"/>
                  </a:cubicBezTo>
                  <a:cubicBezTo>
                    <a:pt x="683" y="64"/>
                    <a:pt x="681" y="64"/>
                    <a:pt x="681" y="64"/>
                  </a:cubicBezTo>
                  <a:cubicBezTo>
                    <a:pt x="681" y="64"/>
                    <a:pt x="681" y="63"/>
                    <a:pt x="681" y="63"/>
                  </a:cubicBezTo>
                  <a:cubicBezTo>
                    <a:pt x="681" y="63"/>
                    <a:pt x="681" y="63"/>
                    <a:pt x="680" y="64"/>
                  </a:cubicBezTo>
                  <a:cubicBezTo>
                    <a:pt x="680" y="64"/>
                    <a:pt x="680" y="64"/>
                    <a:pt x="681" y="64"/>
                  </a:cubicBezTo>
                  <a:cubicBezTo>
                    <a:pt x="680" y="64"/>
                    <a:pt x="680" y="64"/>
                    <a:pt x="680" y="64"/>
                  </a:cubicBezTo>
                  <a:close/>
                  <a:moveTo>
                    <a:pt x="1025" y="100"/>
                  </a:moveTo>
                  <a:cubicBezTo>
                    <a:pt x="1025" y="101"/>
                    <a:pt x="1026" y="101"/>
                    <a:pt x="1027" y="101"/>
                  </a:cubicBezTo>
                  <a:cubicBezTo>
                    <a:pt x="1027" y="101"/>
                    <a:pt x="1028" y="101"/>
                    <a:pt x="1028" y="101"/>
                  </a:cubicBezTo>
                  <a:cubicBezTo>
                    <a:pt x="1030" y="102"/>
                    <a:pt x="1031" y="102"/>
                    <a:pt x="1032" y="102"/>
                  </a:cubicBezTo>
                  <a:cubicBezTo>
                    <a:pt x="1033" y="102"/>
                    <a:pt x="1035" y="103"/>
                    <a:pt x="1036" y="103"/>
                  </a:cubicBezTo>
                  <a:cubicBezTo>
                    <a:pt x="1036" y="103"/>
                    <a:pt x="1038" y="103"/>
                    <a:pt x="1037" y="102"/>
                  </a:cubicBezTo>
                  <a:cubicBezTo>
                    <a:pt x="1037" y="102"/>
                    <a:pt x="1036" y="101"/>
                    <a:pt x="1036" y="101"/>
                  </a:cubicBezTo>
                  <a:cubicBezTo>
                    <a:pt x="1036" y="101"/>
                    <a:pt x="1036" y="101"/>
                    <a:pt x="1037" y="101"/>
                  </a:cubicBezTo>
                  <a:cubicBezTo>
                    <a:pt x="1035" y="99"/>
                    <a:pt x="1032" y="100"/>
                    <a:pt x="1031" y="99"/>
                  </a:cubicBezTo>
                  <a:cubicBezTo>
                    <a:pt x="1030" y="99"/>
                    <a:pt x="1028" y="99"/>
                    <a:pt x="1027" y="99"/>
                  </a:cubicBezTo>
                  <a:cubicBezTo>
                    <a:pt x="1027" y="99"/>
                    <a:pt x="1026" y="99"/>
                    <a:pt x="1026" y="99"/>
                  </a:cubicBezTo>
                  <a:cubicBezTo>
                    <a:pt x="1025" y="98"/>
                    <a:pt x="1025" y="99"/>
                    <a:pt x="1025" y="99"/>
                  </a:cubicBezTo>
                  <a:cubicBezTo>
                    <a:pt x="1025" y="99"/>
                    <a:pt x="1024" y="99"/>
                    <a:pt x="1024" y="99"/>
                  </a:cubicBezTo>
                  <a:cubicBezTo>
                    <a:pt x="1024" y="100"/>
                    <a:pt x="1024" y="100"/>
                    <a:pt x="1025" y="100"/>
                  </a:cubicBezTo>
                  <a:close/>
                  <a:moveTo>
                    <a:pt x="951" y="247"/>
                  </a:moveTo>
                  <a:cubicBezTo>
                    <a:pt x="951" y="247"/>
                    <a:pt x="952" y="248"/>
                    <a:pt x="952" y="247"/>
                  </a:cubicBezTo>
                  <a:cubicBezTo>
                    <a:pt x="952" y="247"/>
                    <a:pt x="952" y="247"/>
                    <a:pt x="952" y="246"/>
                  </a:cubicBezTo>
                  <a:cubicBezTo>
                    <a:pt x="951" y="246"/>
                    <a:pt x="952" y="246"/>
                    <a:pt x="952" y="246"/>
                  </a:cubicBezTo>
                  <a:cubicBezTo>
                    <a:pt x="952" y="245"/>
                    <a:pt x="951" y="245"/>
                    <a:pt x="951" y="245"/>
                  </a:cubicBezTo>
                  <a:cubicBezTo>
                    <a:pt x="950" y="245"/>
                    <a:pt x="950" y="246"/>
                    <a:pt x="949" y="246"/>
                  </a:cubicBezTo>
                  <a:cubicBezTo>
                    <a:pt x="949" y="247"/>
                    <a:pt x="949" y="247"/>
                    <a:pt x="950" y="248"/>
                  </a:cubicBezTo>
                  <a:cubicBezTo>
                    <a:pt x="950" y="247"/>
                    <a:pt x="950" y="247"/>
                    <a:pt x="950" y="247"/>
                  </a:cubicBezTo>
                  <a:cubicBezTo>
                    <a:pt x="950" y="247"/>
                    <a:pt x="950" y="247"/>
                    <a:pt x="951" y="247"/>
                  </a:cubicBezTo>
                  <a:close/>
                  <a:moveTo>
                    <a:pt x="478" y="41"/>
                  </a:moveTo>
                  <a:cubicBezTo>
                    <a:pt x="479" y="41"/>
                    <a:pt x="479" y="41"/>
                    <a:pt x="479" y="41"/>
                  </a:cubicBezTo>
                  <a:cubicBezTo>
                    <a:pt x="480" y="41"/>
                    <a:pt x="480" y="41"/>
                    <a:pt x="480" y="41"/>
                  </a:cubicBezTo>
                  <a:cubicBezTo>
                    <a:pt x="480" y="41"/>
                    <a:pt x="479" y="40"/>
                    <a:pt x="478" y="40"/>
                  </a:cubicBezTo>
                  <a:cubicBezTo>
                    <a:pt x="478" y="40"/>
                    <a:pt x="478" y="40"/>
                    <a:pt x="478" y="40"/>
                  </a:cubicBezTo>
                  <a:cubicBezTo>
                    <a:pt x="478" y="40"/>
                    <a:pt x="479" y="40"/>
                    <a:pt x="478" y="41"/>
                  </a:cubicBezTo>
                  <a:close/>
                  <a:moveTo>
                    <a:pt x="968" y="91"/>
                  </a:moveTo>
                  <a:cubicBezTo>
                    <a:pt x="968" y="92"/>
                    <a:pt x="970" y="92"/>
                    <a:pt x="970" y="92"/>
                  </a:cubicBezTo>
                  <a:cubicBezTo>
                    <a:pt x="969" y="92"/>
                    <a:pt x="969" y="91"/>
                    <a:pt x="968" y="91"/>
                  </a:cubicBezTo>
                  <a:close/>
                  <a:moveTo>
                    <a:pt x="977" y="93"/>
                  </a:moveTo>
                  <a:cubicBezTo>
                    <a:pt x="976" y="93"/>
                    <a:pt x="976" y="93"/>
                    <a:pt x="975" y="93"/>
                  </a:cubicBezTo>
                  <a:cubicBezTo>
                    <a:pt x="975" y="93"/>
                    <a:pt x="975" y="93"/>
                    <a:pt x="975" y="93"/>
                  </a:cubicBezTo>
                  <a:cubicBezTo>
                    <a:pt x="976" y="93"/>
                    <a:pt x="976" y="93"/>
                    <a:pt x="977" y="93"/>
                  </a:cubicBezTo>
                  <a:close/>
                  <a:moveTo>
                    <a:pt x="960" y="91"/>
                  </a:moveTo>
                  <a:cubicBezTo>
                    <a:pt x="961" y="91"/>
                    <a:pt x="962" y="91"/>
                    <a:pt x="963" y="91"/>
                  </a:cubicBezTo>
                  <a:cubicBezTo>
                    <a:pt x="962" y="91"/>
                    <a:pt x="960" y="90"/>
                    <a:pt x="959" y="90"/>
                  </a:cubicBezTo>
                  <a:cubicBezTo>
                    <a:pt x="960" y="90"/>
                    <a:pt x="960" y="90"/>
                    <a:pt x="960" y="91"/>
                  </a:cubicBezTo>
                  <a:cubicBezTo>
                    <a:pt x="960" y="91"/>
                    <a:pt x="960" y="91"/>
                    <a:pt x="960" y="91"/>
                  </a:cubicBezTo>
                  <a:close/>
                  <a:moveTo>
                    <a:pt x="1145" y="113"/>
                  </a:moveTo>
                  <a:cubicBezTo>
                    <a:pt x="1143" y="113"/>
                    <a:pt x="1141" y="112"/>
                    <a:pt x="1139" y="112"/>
                  </a:cubicBezTo>
                  <a:cubicBezTo>
                    <a:pt x="1141" y="113"/>
                    <a:pt x="1143" y="113"/>
                    <a:pt x="1145" y="113"/>
                  </a:cubicBezTo>
                  <a:close/>
                  <a:moveTo>
                    <a:pt x="1147" y="113"/>
                  </a:moveTo>
                  <a:cubicBezTo>
                    <a:pt x="1146" y="113"/>
                    <a:pt x="1146" y="113"/>
                    <a:pt x="1145" y="113"/>
                  </a:cubicBezTo>
                  <a:cubicBezTo>
                    <a:pt x="1145" y="113"/>
                    <a:pt x="1147" y="113"/>
                    <a:pt x="1147" y="113"/>
                  </a:cubicBezTo>
                  <a:cubicBezTo>
                    <a:pt x="1147" y="113"/>
                    <a:pt x="1147" y="113"/>
                    <a:pt x="1147" y="113"/>
                  </a:cubicBezTo>
                  <a:close/>
                  <a:moveTo>
                    <a:pt x="1020" y="368"/>
                  </a:moveTo>
                  <a:cubicBezTo>
                    <a:pt x="1020" y="368"/>
                    <a:pt x="1020" y="368"/>
                    <a:pt x="1020" y="368"/>
                  </a:cubicBezTo>
                  <a:cubicBezTo>
                    <a:pt x="1020" y="368"/>
                    <a:pt x="1020" y="368"/>
                    <a:pt x="1020" y="368"/>
                  </a:cubicBezTo>
                  <a:close/>
                  <a:moveTo>
                    <a:pt x="1145" y="234"/>
                  </a:moveTo>
                  <a:cubicBezTo>
                    <a:pt x="1145" y="234"/>
                    <a:pt x="1145" y="234"/>
                    <a:pt x="1145" y="234"/>
                  </a:cubicBezTo>
                  <a:cubicBezTo>
                    <a:pt x="1145" y="234"/>
                    <a:pt x="1145" y="234"/>
                    <a:pt x="1145" y="234"/>
                  </a:cubicBezTo>
                  <a:close/>
                  <a:moveTo>
                    <a:pt x="1118" y="203"/>
                  </a:moveTo>
                  <a:cubicBezTo>
                    <a:pt x="1118" y="203"/>
                    <a:pt x="1118" y="203"/>
                    <a:pt x="1118" y="203"/>
                  </a:cubicBezTo>
                  <a:cubicBezTo>
                    <a:pt x="1118" y="203"/>
                    <a:pt x="1118" y="203"/>
                    <a:pt x="1118" y="203"/>
                  </a:cubicBezTo>
                  <a:cubicBezTo>
                    <a:pt x="1118" y="203"/>
                    <a:pt x="1118" y="203"/>
                    <a:pt x="1118" y="203"/>
                  </a:cubicBezTo>
                  <a:close/>
                  <a:moveTo>
                    <a:pt x="1234" y="151"/>
                  </a:moveTo>
                  <a:cubicBezTo>
                    <a:pt x="1234" y="151"/>
                    <a:pt x="1233" y="151"/>
                    <a:pt x="1234" y="151"/>
                  </a:cubicBezTo>
                  <a:cubicBezTo>
                    <a:pt x="1234" y="151"/>
                    <a:pt x="1235" y="151"/>
                    <a:pt x="1235" y="151"/>
                  </a:cubicBezTo>
                  <a:cubicBezTo>
                    <a:pt x="1235" y="151"/>
                    <a:pt x="1235" y="151"/>
                    <a:pt x="1236" y="152"/>
                  </a:cubicBezTo>
                  <a:cubicBezTo>
                    <a:pt x="1236" y="152"/>
                    <a:pt x="1237" y="152"/>
                    <a:pt x="1237" y="152"/>
                  </a:cubicBezTo>
                  <a:cubicBezTo>
                    <a:pt x="1237" y="153"/>
                    <a:pt x="1236" y="153"/>
                    <a:pt x="1237" y="153"/>
                  </a:cubicBezTo>
                  <a:cubicBezTo>
                    <a:pt x="1236" y="153"/>
                    <a:pt x="1234" y="153"/>
                    <a:pt x="1233" y="152"/>
                  </a:cubicBezTo>
                  <a:cubicBezTo>
                    <a:pt x="1233" y="152"/>
                    <a:pt x="1232" y="152"/>
                    <a:pt x="1233" y="151"/>
                  </a:cubicBezTo>
                  <a:cubicBezTo>
                    <a:pt x="1232" y="150"/>
                    <a:pt x="1230" y="150"/>
                    <a:pt x="1229" y="150"/>
                  </a:cubicBezTo>
                  <a:cubicBezTo>
                    <a:pt x="1230" y="150"/>
                    <a:pt x="1231" y="150"/>
                    <a:pt x="1232" y="152"/>
                  </a:cubicBezTo>
                  <a:cubicBezTo>
                    <a:pt x="1232" y="153"/>
                    <a:pt x="1230" y="152"/>
                    <a:pt x="1230" y="152"/>
                  </a:cubicBezTo>
                  <a:cubicBezTo>
                    <a:pt x="1228" y="152"/>
                    <a:pt x="1227" y="151"/>
                    <a:pt x="1225" y="150"/>
                  </a:cubicBezTo>
                  <a:cubicBezTo>
                    <a:pt x="1225" y="150"/>
                    <a:pt x="1224" y="150"/>
                    <a:pt x="1223" y="150"/>
                  </a:cubicBezTo>
                  <a:cubicBezTo>
                    <a:pt x="1223" y="150"/>
                    <a:pt x="1222" y="149"/>
                    <a:pt x="1222" y="149"/>
                  </a:cubicBezTo>
                  <a:cubicBezTo>
                    <a:pt x="1222" y="149"/>
                    <a:pt x="1221" y="149"/>
                    <a:pt x="1220" y="149"/>
                  </a:cubicBezTo>
                  <a:cubicBezTo>
                    <a:pt x="1220" y="149"/>
                    <a:pt x="1219" y="149"/>
                    <a:pt x="1218" y="148"/>
                  </a:cubicBezTo>
                  <a:cubicBezTo>
                    <a:pt x="1217" y="148"/>
                    <a:pt x="1216" y="148"/>
                    <a:pt x="1216" y="148"/>
                  </a:cubicBezTo>
                  <a:cubicBezTo>
                    <a:pt x="1215" y="148"/>
                    <a:pt x="1214" y="147"/>
                    <a:pt x="1214" y="147"/>
                  </a:cubicBezTo>
                  <a:cubicBezTo>
                    <a:pt x="1214" y="147"/>
                    <a:pt x="1214" y="148"/>
                    <a:pt x="1215" y="148"/>
                  </a:cubicBezTo>
                  <a:cubicBezTo>
                    <a:pt x="1214" y="148"/>
                    <a:pt x="1213" y="148"/>
                    <a:pt x="1213" y="148"/>
                  </a:cubicBezTo>
                  <a:cubicBezTo>
                    <a:pt x="1212" y="148"/>
                    <a:pt x="1211" y="148"/>
                    <a:pt x="1211" y="148"/>
                  </a:cubicBezTo>
                  <a:cubicBezTo>
                    <a:pt x="1211" y="147"/>
                    <a:pt x="1211" y="147"/>
                    <a:pt x="1211" y="147"/>
                  </a:cubicBezTo>
                  <a:cubicBezTo>
                    <a:pt x="1211" y="147"/>
                    <a:pt x="1210" y="147"/>
                    <a:pt x="1210" y="147"/>
                  </a:cubicBezTo>
                  <a:cubicBezTo>
                    <a:pt x="1209" y="147"/>
                    <a:pt x="1209" y="147"/>
                    <a:pt x="1208" y="147"/>
                  </a:cubicBezTo>
                  <a:cubicBezTo>
                    <a:pt x="1207" y="146"/>
                    <a:pt x="1206" y="146"/>
                    <a:pt x="1205" y="146"/>
                  </a:cubicBezTo>
                  <a:cubicBezTo>
                    <a:pt x="1205" y="145"/>
                    <a:pt x="1205" y="144"/>
                    <a:pt x="1204" y="144"/>
                  </a:cubicBezTo>
                  <a:cubicBezTo>
                    <a:pt x="1203" y="144"/>
                    <a:pt x="1202" y="143"/>
                    <a:pt x="1201" y="143"/>
                  </a:cubicBezTo>
                  <a:cubicBezTo>
                    <a:pt x="1200" y="142"/>
                    <a:pt x="1199" y="142"/>
                    <a:pt x="1198" y="141"/>
                  </a:cubicBezTo>
                  <a:cubicBezTo>
                    <a:pt x="1197" y="141"/>
                    <a:pt x="1195" y="141"/>
                    <a:pt x="1194" y="141"/>
                  </a:cubicBezTo>
                  <a:cubicBezTo>
                    <a:pt x="1192" y="141"/>
                    <a:pt x="1190" y="140"/>
                    <a:pt x="1188" y="140"/>
                  </a:cubicBezTo>
                  <a:cubicBezTo>
                    <a:pt x="1187" y="140"/>
                    <a:pt x="1188" y="141"/>
                    <a:pt x="1187" y="141"/>
                  </a:cubicBezTo>
                  <a:cubicBezTo>
                    <a:pt x="1186" y="141"/>
                    <a:pt x="1185" y="141"/>
                    <a:pt x="1185" y="141"/>
                  </a:cubicBezTo>
                  <a:cubicBezTo>
                    <a:pt x="1183" y="141"/>
                    <a:pt x="1181" y="142"/>
                    <a:pt x="1179" y="141"/>
                  </a:cubicBezTo>
                  <a:cubicBezTo>
                    <a:pt x="1178" y="140"/>
                    <a:pt x="1178" y="140"/>
                    <a:pt x="1177" y="139"/>
                  </a:cubicBezTo>
                  <a:cubicBezTo>
                    <a:pt x="1176" y="138"/>
                    <a:pt x="1175" y="139"/>
                    <a:pt x="1174" y="138"/>
                  </a:cubicBezTo>
                  <a:cubicBezTo>
                    <a:pt x="1172" y="138"/>
                    <a:pt x="1171" y="137"/>
                    <a:pt x="1169" y="136"/>
                  </a:cubicBezTo>
                  <a:cubicBezTo>
                    <a:pt x="1170" y="136"/>
                    <a:pt x="1170" y="137"/>
                    <a:pt x="1171" y="136"/>
                  </a:cubicBezTo>
                  <a:cubicBezTo>
                    <a:pt x="1171" y="136"/>
                    <a:pt x="1170" y="135"/>
                    <a:pt x="1170" y="135"/>
                  </a:cubicBezTo>
                  <a:cubicBezTo>
                    <a:pt x="1171" y="135"/>
                    <a:pt x="1170" y="135"/>
                    <a:pt x="1170" y="135"/>
                  </a:cubicBezTo>
                  <a:cubicBezTo>
                    <a:pt x="1170" y="134"/>
                    <a:pt x="1169" y="134"/>
                    <a:pt x="1169" y="134"/>
                  </a:cubicBezTo>
                  <a:cubicBezTo>
                    <a:pt x="1169" y="133"/>
                    <a:pt x="1168" y="133"/>
                    <a:pt x="1168" y="133"/>
                  </a:cubicBezTo>
                  <a:cubicBezTo>
                    <a:pt x="1167" y="132"/>
                    <a:pt x="1167" y="133"/>
                    <a:pt x="1167" y="133"/>
                  </a:cubicBezTo>
                  <a:cubicBezTo>
                    <a:pt x="1167" y="133"/>
                    <a:pt x="1168" y="134"/>
                    <a:pt x="1168" y="134"/>
                  </a:cubicBezTo>
                  <a:cubicBezTo>
                    <a:pt x="1168" y="135"/>
                    <a:pt x="1167" y="135"/>
                    <a:pt x="1166" y="134"/>
                  </a:cubicBezTo>
                  <a:cubicBezTo>
                    <a:pt x="1166" y="134"/>
                    <a:pt x="1165" y="134"/>
                    <a:pt x="1165" y="134"/>
                  </a:cubicBezTo>
                  <a:cubicBezTo>
                    <a:pt x="1165" y="133"/>
                    <a:pt x="1165" y="133"/>
                    <a:pt x="1164" y="133"/>
                  </a:cubicBezTo>
                  <a:cubicBezTo>
                    <a:pt x="1164" y="133"/>
                    <a:pt x="1163" y="132"/>
                    <a:pt x="1163" y="132"/>
                  </a:cubicBezTo>
                  <a:cubicBezTo>
                    <a:pt x="1163" y="133"/>
                    <a:pt x="1164" y="133"/>
                    <a:pt x="1164" y="133"/>
                  </a:cubicBezTo>
                  <a:cubicBezTo>
                    <a:pt x="1163" y="133"/>
                    <a:pt x="1163" y="133"/>
                    <a:pt x="1162" y="133"/>
                  </a:cubicBezTo>
                  <a:cubicBezTo>
                    <a:pt x="1163" y="133"/>
                    <a:pt x="1164" y="133"/>
                    <a:pt x="1165" y="134"/>
                  </a:cubicBezTo>
                  <a:cubicBezTo>
                    <a:pt x="1165" y="135"/>
                    <a:pt x="1163" y="135"/>
                    <a:pt x="1162" y="135"/>
                  </a:cubicBezTo>
                  <a:cubicBezTo>
                    <a:pt x="1163" y="135"/>
                    <a:pt x="1163" y="135"/>
                    <a:pt x="1163" y="135"/>
                  </a:cubicBezTo>
                  <a:cubicBezTo>
                    <a:pt x="1163" y="135"/>
                    <a:pt x="1162" y="134"/>
                    <a:pt x="1162" y="134"/>
                  </a:cubicBezTo>
                  <a:cubicBezTo>
                    <a:pt x="1162" y="135"/>
                    <a:pt x="1162" y="135"/>
                    <a:pt x="1163" y="136"/>
                  </a:cubicBezTo>
                  <a:cubicBezTo>
                    <a:pt x="1163" y="136"/>
                    <a:pt x="1164" y="137"/>
                    <a:pt x="1165" y="137"/>
                  </a:cubicBezTo>
                  <a:cubicBezTo>
                    <a:pt x="1166" y="138"/>
                    <a:pt x="1168" y="139"/>
                    <a:pt x="1170" y="139"/>
                  </a:cubicBezTo>
                  <a:cubicBezTo>
                    <a:pt x="1171" y="139"/>
                    <a:pt x="1171" y="139"/>
                    <a:pt x="1172" y="140"/>
                  </a:cubicBezTo>
                  <a:cubicBezTo>
                    <a:pt x="1172" y="140"/>
                    <a:pt x="1173" y="140"/>
                    <a:pt x="1173" y="141"/>
                  </a:cubicBezTo>
                  <a:cubicBezTo>
                    <a:pt x="1173" y="142"/>
                    <a:pt x="1172" y="142"/>
                    <a:pt x="1172" y="142"/>
                  </a:cubicBezTo>
                  <a:cubicBezTo>
                    <a:pt x="1171" y="142"/>
                    <a:pt x="1170" y="142"/>
                    <a:pt x="1170" y="142"/>
                  </a:cubicBezTo>
                  <a:cubicBezTo>
                    <a:pt x="1170" y="142"/>
                    <a:pt x="1169" y="143"/>
                    <a:pt x="1170" y="143"/>
                  </a:cubicBezTo>
                  <a:cubicBezTo>
                    <a:pt x="1170" y="143"/>
                    <a:pt x="1171" y="143"/>
                    <a:pt x="1171" y="143"/>
                  </a:cubicBezTo>
                  <a:cubicBezTo>
                    <a:pt x="1171" y="143"/>
                    <a:pt x="1171" y="143"/>
                    <a:pt x="1171" y="143"/>
                  </a:cubicBezTo>
                  <a:cubicBezTo>
                    <a:pt x="1171" y="143"/>
                    <a:pt x="1172" y="143"/>
                    <a:pt x="1172" y="143"/>
                  </a:cubicBezTo>
                  <a:cubicBezTo>
                    <a:pt x="1172" y="142"/>
                    <a:pt x="1171" y="142"/>
                    <a:pt x="1171" y="142"/>
                  </a:cubicBezTo>
                  <a:cubicBezTo>
                    <a:pt x="1172" y="142"/>
                    <a:pt x="1173" y="142"/>
                    <a:pt x="1174" y="142"/>
                  </a:cubicBezTo>
                  <a:cubicBezTo>
                    <a:pt x="1174" y="142"/>
                    <a:pt x="1174" y="143"/>
                    <a:pt x="1175" y="143"/>
                  </a:cubicBezTo>
                  <a:cubicBezTo>
                    <a:pt x="1175" y="143"/>
                    <a:pt x="1175" y="144"/>
                    <a:pt x="1176" y="144"/>
                  </a:cubicBezTo>
                  <a:cubicBezTo>
                    <a:pt x="1176" y="144"/>
                    <a:pt x="1175" y="144"/>
                    <a:pt x="1175" y="145"/>
                  </a:cubicBezTo>
                  <a:cubicBezTo>
                    <a:pt x="1175" y="145"/>
                    <a:pt x="1175" y="145"/>
                    <a:pt x="1174" y="145"/>
                  </a:cubicBezTo>
                  <a:cubicBezTo>
                    <a:pt x="1174" y="145"/>
                    <a:pt x="1174" y="145"/>
                    <a:pt x="1174" y="145"/>
                  </a:cubicBezTo>
                  <a:cubicBezTo>
                    <a:pt x="1174" y="145"/>
                    <a:pt x="1174" y="145"/>
                    <a:pt x="1174" y="145"/>
                  </a:cubicBezTo>
                  <a:cubicBezTo>
                    <a:pt x="1173" y="146"/>
                    <a:pt x="1173" y="146"/>
                    <a:pt x="1174" y="147"/>
                  </a:cubicBezTo>
                  <a:cubicBezTo>
                    <a:pt x="1174" y="147"/>
                    <a:pt x="1174" y="147"/>
                    <a:pt x="1173" y="148"/>
                  </a:cubicBezTo>
                  <a:cubicBezTo>
                    <a:pt x="1172" y="148"/>
                    <a:pt x="1171" y="148"/>
                    <a:pt x="1171" y="149"/>
                  </a:cubicBezTo>
                  <a:cubicBezTo>
                    <a:pt x="1171" y="149"/>
                    <a:pt x="1170" y="150"/>
                    <a:pt x="1169" y="150"/>
                  </a:cubicBezTo>
                  <a:cubicBezTo>
                    <a:pt x="1169" y="149"/>
                    <a:pt x="1170" y="150"/>
                    <a:pt x="1170" y="149"/>
                  </a:cubicBezTo>
                  <a:cubicBezTo>
                    <a:pt x="1171" y="149"/>
                    <a:pt x="1170" y="149"/>
                    <a:pt x="1169" y="149"/>
                  </a:cubicBezTo>
                  <a:cubicBezTo>
                    <a:pt x="1169" y="149"/>
                    <a:pt x="1168" y="149"/>
                    <a:pt x="1167" y="149"/>
                  </a:cubicBezTo>
                  <a:cubicBezTo>
                    <a:pt x="1167" y="149"/>
                    <a:pt x="1166" y="149"/>
                    <a:pt x="1165" y="149"/>
                  </a:cubicBezTo>
                  <a:cubicBezTo>
                    <a:pt x="1165" y="149"/>
                    <a:pt x="1164" y="149"/>
                    <a:pt x="1164" y="149"/>
                  </a:cubicBezTo>
                  <a:cubicBezTo>
                    <a:pt x="1163" y="149"/>
                    <a:pt x="1162" y="149"/>
                    <a:pt x="1161" y="149"/>
                  </a:cubicBezTo>
                  <a:cubicBezTo>
                    <a:pt x="1161" y="148"/>
                    <a:pt x="1160" y="148"/>
                    <a:pt x="1160" y="148"/>
                  </a:cubicBezTo>
                  <a:cubicBezTo>
                    <a:pt x="1159" y="148"/>
                    <a:pt x="1158" y="148"/>
                    <a:pt x="1158" y="147"/>
                  </a:cubicBezTo>
                  <a:cubicBezTo>
                    <a:pt x="1158" y="147"/>
                    <a:pt x="1158" y="147"/>
                    <a:pt x="1159" y="147"/>
                  </a:cubicBezTo>
                  <a:cubicBezTo>
                    <a:pt x="1158" y="147"/>
                    <a:pt x="1157" y="147"/>
                    <a:pt x="1156" y="146"/>
                  </a:cubicBezTo>
                  <a:cubicBezTo>
                    <a:pt x="1155" y="146"/>
                    <a:pt x="1154" y="146"/>
                    <a:pt x="1153" y="145"/>
                  </a:cubicBezTo>
                  <a:cubicBezTo>
                    <a:pt x="1153" y="145"/>
                    <a:pt x="1152" y="145"/>
                    <a:pt x="1152" y="145"/>
                  </a:cubicBezTo>
                  <a:cubicBezTo>
                    <a:pt x="1151" y="145"/>
                    <a:pt x="1151" y="145"/>
                    <a:pt x="1150" y="145"/>
                  </a:cubicBezTo>
                  <a:cubicBezTo>
                    <a:pt x="1149" y="146"/>
                    <a:pt x="1149" y="145"/>
                    <a:pt x="1148" y="145"/>
                  </a:cubicBezTo>
                  <a:cubicBezTo>
                    <a:pt x="1148" y="145"/>
                    <a:pt x="1148" y="145"/>
                    <a:pt x="1147" y="145"/>
                  </a:cubicBezTo>
                  <a:cubicBezTo>
                    <a:pt x="1148" y="146"/>
                    <a:pt x="1148" y="145"/>
                    <a:pt x="1149" y="146"/>
                  </a:cubicBezTo>
                  <a:cubicBezTo>
                    <a:pt x="1149" y="146"/>
                    <a:pt x="1150" y="146"/>
                    <a:pt x="1150" y="146"/>
                  </a:cubicBezTo>
                  <a:cubicBezTo>
                    <a:pt x="1151" y="146"/>
                    <a:pt x="1152" y="145"/>
                    <a:pt x="1153" y="146"/>
                  </a:cubicBezTo>
                  <a:cubicBezTo>
                    <a:pt x="1154" y="146"/>
                    <a:pt x="1156" y="147"/>
                    <a:pt x="1157" y="147"/>
                  </a:cubicBezTo>
                  <a:cubicBezTo>
                    <a:pt x="1158" y="148"/>
                    <a:pt x="1156" y="148"/>
                    <a:pt x="1156" y="148"/>
                  </a:cubicBezTo>
                  <a:cubicBezTo>
                    <a:pt x="1155" y="148"/>
                    <a:pt x="1155" y="147"/>
                    <a:pt x="1154" y="147"/>
                  </a:cubicBezTo>
                  <a:cubicBezTo>
                    <a:pt x="1154" y="147"/>
                    <a:pt x="1152" y="147"/>
                    <a:pt x="1152" y="147"/>
                  </a:cubicBezTo>
                  <a:cubicBezTo>
                    <a:pt x="1152" y="148"/>
                    <a:pt x="1151" y="148"/>
                    <a:pt x="1151" y="147"/>
                  </a:cubicBezTo>
                  <a:cubicBezTo>
                    <a:pt x="1150" y="147"/>
                    <a:pt x="1149" y="147"/>
                    <a:pt x="1148" y="147"/>
                  </a:cubicBezTo>
                  <a:cubicBezTo>
                    <a:pt x="1148" y="147"/>
                    <a:pt x="1147" y="146"/>
                    <a:pt x="1147" y="146"/>
                  </a:cubicBezTo>
                  <a:cubicBezTo>
                    <a:pt x="1146" y="146"/>
                    <a:pt x="1147" y="147"/>
                    <a:pt x="1147" y="147"/>
                  </a:cubicBezTo>
                  <a:cubicBezTo>
                    <a:pt x="1148" y="147"/>
                    <a:pt x="1148" y="147"/>
                    <a:pt x="1149" y="147"/>
                  </a:cubicBezTo>
                  <a:cubicBezTo>
                    <a:pt x="1150" y="147"/>
                    <a:pt x="1150" y="148"/>
                    <a:pt x="1151" y="148"/>
                  </a:cubicBezTo>
                  <a:cubicBezTo>
                    <a:pt x="1152" y="148"/>
                    <a:pt x="1152" y="148"/>
                    <a:pt x="1152" y="149"/>
                  </a:cubicBezTo>
                  <a:cubicBezTo>
                    <a:pt x="1153" y="149"/>
                    <a:pt x="1152" y="149"/>
                    <a:pt x="1152" y="149"/>
                  </a:cubicBezTo>
                  <a:cubicBezTo>
                    <a:pt x="1151" y="149"/>
                    <a:pt x="1152" y="150"/>
                    <a:pt x="1152" y="150"/>
                  </a:cubicBezTo>
                  <a:cubicBezTo>
                    <a:pt x="1152" y="150"/>
                    <a:pt x="1152" y="149"/>
                    <a:pt x="1153" y="149"/>
                  </a:cubicBezTo>
                  <a:cubicBezTo>
                    <a:pt x="1153" y="150"/>
                    <a:pt x="1153" y="149"/>
                    <a:pt x="1153" y="149"/>
                  </a:cubicBezTo>
                  <a:cubicBezTo>
                    <a:pt x="1154" y="149"/>
                    <a:pt x="1155" y="149"/>
                    <a:pt x="1156" y="150"/>
                  </a:cubicBezTo>
                  <a:cubicBezTo>
                    <a:pt x="1156" y="150"/>
                    <a:pt x="1157" y="150"/>
                    <a:pt x="1157" y="150"/>
                  </a:cubicBezTo>
                  <a:cubicBezTo>
                    <a:pt x="1157" y="150"/>
                    <a:pt x="1157" y="149"/>
                    <a:pt x="1157" y="149"/>
                  </a:cubicBezTo>
                  <a:cubicBezTo>
                    <a:pt x="1157" y="148"/>
                    <a:pt x="1159" y="148"/>
                    <a:pt x="1159" y="148"/>
                  </a:cubicBezTo>
                  <a:cubicBezTo>
                    <a:pt x="1160" y="148"/>
                    <a:pt x="1161" y="150"/>
                    <a:pt x="1162" y="150"/>
                  </a:cubicBezTo>
                  <a:cubicBezTo>
                    <a:pt x="1162" y="151"/>
                    <a:pt x="1163" y="151"/>
                    <a:pt x="1164" y="152"/>
                  </a:cubicBezTo>
                  <a:cubicBezTo>
                    <a:pt x="1165" y="152"/>
                    <a:pt x="1166" y="152"/>
                    <a:pt x="1167" y="153"/>
                  </a:cubicBezTo>
                  <a:cubicBezTo>
                    <a:pt x="1169" y="153"/>
                    <a:pt x="1170" y="154"/>
                    <a:pt x="1172" y="154"/>
                  </a:cubicBezTo>
                  <a:cubicBezTo>
                    <a:pt x="1172" y="153"/>
                    <a:pt x="1170" y="153"/>
                    <a:pt x="1171" y="153"/>
                  </a:cubicBezTo>
                  <a:cubicBezTo>
                    <a:pt x="1171" y="153"/>
                    <a:pt x="1171" y="152"/>
                    <a:pt x="1171" y="152"/>
                  </a:cubicBezTo>
                  <a:cubicBezTo>
                    <a:pt x="1172" y="152"/>
                    <a:pt x="1173" y="153"/>
                    <a:pt x="1174" y="154"/>
                  </a:cubicBezTo>
                  <a:cubicBezTo>
                    <a:pt x="1175" y="154"/>
                    <a:pt x="1176" y="155"/>
                    <a:pt x="1177" y="155"/>
                  </a:cubicBezTo>
                  <a:cubicBezTo>
                    <a:pt x="1177" y="155"/>
                    <a:pt x="1176" y="155"/>
                    <a:pt x="1176" y="155"/>
                  </a:cubicBezTo>
                  <a:cubicBezTo>
                    <a:pt x="1176" y="156"/>
                    <a:pt x="1177" y="156"/>
                    <a:pt x="1177" y="156"/>
                  </a:cubicBezTo>
                  <a:cubicBezTo>
                    <a:pt x="1177" y="156"/>
                    <a:pt x="1177" y="156"/>
                    <a:pt x="1177" y="156"/>
                  </a:cubicBezTo>
                  <a:cubicBezTo>
                    <a:pt x="1177" y="156"/>
                    <a:pt x="1177" y="156"/>
                    <a:pt x="1178" y="156"/>
                  </a:cubicBezTo>
                  <a:cubicBezTo>
                    <a:pt x="1178" y="156"/>
                    <a:pt x="1178" y="156"/>
                    <a:pt x="1179" y="156"/>
                  </a:cubicBezTo>
                  <a:cubicBezTo>
                    <a:pt x="1179" y="156"/>
                    <a:pt x="1180" y="156"/>
                    <a:pt x="1180" y="157"/>
                  </a:cubicBezTo>
                  <a:cubicBezTo>
                    <a:pt x="1181" y="157"/>
                    <a:pt x="1183" y="158"/>
                    <a:pt x="1184" y="159"/>
                  </a:cubicBezTo>
                  <a:cubicBezTo>
                    <a:pt x="1183" y="159"/>
                    <a:pt x="1183" y="159"/>
                    <a:pt x="1182" y="159"/>
                  </a:cubicBezTo>
                  <a:cubicBezTo>
                    <a:pt x="1183" y="159"/>
                    <a:pt x="1184" y="159"/>
                    <a:pt x="1184" y="159"/>
                  </a:cubicBezTo>
                  <a:cubicBezTo>
                    <a:pt x="1183" y="160"/>
                    <a:pt x="1183" y="159"/>
                    <a:pt x="1182" y="159"/>
                  </a:cubicBezTo>
                  <a:cubicBezTo>
                    <a:pt x="1182" y="159"/>
                    <a:pt x="1183" y="160"/>
                    <a:pt x="1182" y="159"/>
                  </a:cubicBezTo>
                  <a:cubicBezTo>
                    <a:pt x="1182" y="159"/>
                    <a:pt x="1182" y="159"/>
                    <a:pt x="1181" y="159"/>
                  </a:cubicBezTo>
                  <a:cubicBezTo>
                    <a:pt x="1181" y="159"/>
                    <a:pt x="1180" y="159"/>
                    <a:pt x="1181" y="160"/>
                  </a:cubicBezTo>
                  <a:cubicBezTo>
                    <a:pt x="1181" y="160"/>
                    <a:pt x="1182" y="160"/>
                    <a:pt x="1182" y="160"/>
                  </a:cubicBezTo>
                  <a:cubicBezTo>
                    <a:pt x="1183" y="160"/>
                    <a:pt x="1182" y="160"/>
                    <a:pt x="1183" y="160"/>
                  </a:cubicBezTo>
                  <a:cubicBezTo>
                    <a:pt x="1183" y="160"/>
                    <a:pt x="1184" y="160"/>
                    <a:pt x="1184" y="160"/>
                  </a:cubicBezTo>
                  <a:cubicBezTo>
                    <a:pt x="1185" y="160"/>
                    <a:pt x="1185" y="160"/>
                    <a:pt x="1185" y="161"/>
                  </a:cubicBezTo>
                  <a:cubicBezTo>
                    <a:pt x="1186" y="161"/>
                    <a:pt x="1185" y="161"/>
                    <a:pt x="1186" y="161"/>
                  </a:cubicBezTo>
                  <a:cubicBezTo>
                    <a:pt x="1186" y="162"/>
                    <a:pt x="1186" y="161"/>
                    <a:pt x="1187" y="161"/>
                  </a:cubicBezTo>
                  <a:cubicBezTo>
                    <a:pt x="1188" y="161"/>
                    <a:pt x="1187" y="161"/>
                    <a:pt x="1186" y="161"/>
                  </a:cubicBezTo>
                  <a:cubicBezTo>
                    <a:pt x="1186" y="160"/>
                    <a:pt x="1185" y="160"/>
                    <a:pt x="1184" y="160"/>
                  </a:cubicBezTo>
                  <a:cubicBezTo>
                    <a:pt x="1185" y="160"/>
                    <a:pt x="1186" y="160"/>
                    <a:pt x="1187" y="161"/>
                  </a:cubicBezTo>
                  <a:cubicBezTo>
                    <a:pt x="1188" y="161"/>
                    <a:pt x="1189" y="162"/>
                    <a:pt x="1190" y="162"/>
                  </a:cubicBezTo>
                  <a:cubicBezTo>
                    <a:pt x="1189" y="162"/>
                    <a:pt x="1188" y="161"/>
                    <a:pt x="1187" y="162"/>
                  </a:cubicBezTo>
                  <a:cubicBezTo>
                    <a:pt x="1187" y="162"/>
                    <a:pt x="1189" y="162"/>
                    <a:pt x="1190" y="162"/>
                  </a:cubicBezTo>
                  <a:cubicBezTo>
                    <a:pt x="1190" y="162"/>
                    <a:pt x="1191" y="163"/>
                    <a:pt x="1192" y="163"/>
                  </a:cubicBezTo>
                  <a:cubicBezTo>
                    <a:pt x="1193" y="163"/>
                    <a:pt x="1195" y="163"/>
                    <a:pt x="1196" y="165"/>
                  </a:cubicBezTo>
                  <a:cubicBezTo>
                    <a:pt x="1195" y="165"/>
                    <a:pt x="1196" y="166"/>
                    <a:pt x="1196" y="166"/>
                  </a:cubicBezTo>
                  <a:cubicBezTo>
                    <a:pt x="1197" y="166"/>
                    <a:pt x="1198" y="166"/>
                    <a:pt x="1199" y="167"/>
                  </a:cubicBezTo>
                  <a:cubicBezTo>
                    <a:pt x="1200" y="167"/>
                    <a:pt x="1200" y="167"/>
                    <a:pt x="1201" y="168"/>
                  </a:cubicBezTo>
                  <a:cubicBezTo>
                    <a:pt x="1202" y="168"/>
                    <a:pt x="1203" y="168"/>
                    <a:pt x="1203" y="169"/>
                  </a:cubicBezTo>
                  <a:cubicBezTo>
                    <a:pt x="1203" y="169"/>
                    <a:pt x="1202" y="169"/>
                    <a:pt x="1202" y="169"/>
                  </a:cubicBezTo>
                  <a:cubicBezTo>
                    <a:pt x="1202" y="169"/>
                    <a:pt x="1203" y="170"/>
                    <a:pt x="1202" y="170"/>
                  </a:cubicBezTo>
                  <a:cubicBezTo>
                    <a:pt x="1201" y="170"/>
                    <a:pt x="1201" y="171"/>
                    <a:pt x="1202" y="171"/>
                  </a:cubicBezTo>
                  <a:cubicBezTo>
                    <a:pt x="1203" y="171"/>
                    <a:pt x="1204" y="173"/>
                    <a:pt x="1203" y="172"/>
                  </a:cubicBezTo>
                  <a:cubicBezTo>
                    <a:pt x="1203" y="172"/>
                    <a:pt x="1202" y="172"/>
                    <a:pt x="1202" y="172"/>
                  </a:cubicBezTo>
                  <a:cubicBezTo>
                    <a:pt x="1201" y="172"/>
                    <a:pt x="1200" y="171"/>
                    <a:pt x="1200" y="171"/>
                  </a:cubicBezTo>
                  <a:cubicBezTo>
                    <a:pt x="1198" y="171"/>
                    <a:pt x="1196" y="171"/>
                    <a:pt x="1195" y="170"/>
                  </a:cubicBezTo>
                  <a:cubicBezTo>
                    <a:pt x="1193" y="170"/>
                    <a:pt x="1192" y="170"/>
                    <a:pt x="1190" y="170"/>
                  </a:cubicBezTo>
                  <a:cubicBezTo>
                    <a:pt x="1189" y="169"/>
                    <a:pt x="1187" y="170"/>
                    <a:pt x="1186" y="169"/>
                  </a:cubicBezTo>
                  <a:cubicBezTo>
                    <a:pt x="1186" y="169"/>
                    <a:pt x="1184" y="167"/>
                    <a:pt x="1185" y="168"/>
                  </a:cubicBezTo>
                  <a:cubicBezTo>
                    <a:pt x="1185" y="167"/>
                    <a:pt x="1184" y="167"/>
                    <a:pt x="1184" y="167"/>
                  </a:cubicBezTo>
                  <a:cubicBezTo>
                    <a:pt x="1184" y="168"/>
                    <a:pt x="1184" y="168"/>
                    <a:pt x="1184" y="168"/>
                  </a:cubicBezTo>
                  <a:cubicBezTo>
                    <a:pt x="1183" y="168"/>
                    <a:pt x="1183" y="168"/>
                    <a:pt x="1182" y="167"/>
                  </a:cubicBezTo>
                  <a:cubicBezTo>
                    <a:pt x="1182" y="167"/>
                    <a:pt x="1181" y="167"/>
                    <a:pt x="1180" y="167"/>
                  </a:cubicBezTo>
                  <a:cubicBezTo>
                    <a:pt x="1181" y="167"/>
                    <a:pt x="1181" y="167"/>
                    <a:pt x="1182" y="168"/>
                  </a:cubicBezTo>
                  <a:cubicBezTo>
                    <a:pt x="1182" y="168"/>
                    <a:pt x="1182" y="168"/>
                    <a:pt x="1183" y="169"/>
                  </a:cubicBezTo>
                  <a:cubicBezTo>
                    <a:pt x="1183" y="169"/>
                    <a:pt x="1184" y="169"/>
                    <a:pt x="1184" y="169"/>
                  </a:cubicBezTo>
                  <a:cubicBezTo>
                    <a:pt x="1185" y="170"/>
                    <a:pt x="1185" y="169"/>
                    <a:pt x="1186" y="170"/>
                  </a:cubicBezTo>
                  <a:cubicBezTo>
                    <a:pt x="1185" y="170"/>
                    <a:pt x="1183" y="170"/>
                    <a:pt x="1183" y="170"/>
                  </a:cubicBezTo>
                  <a:cubicBezTo>
                    <a:pt x="1183" y="170"/>
                    <a:pt x="1182" y="170"/>
                    <a:pt x="1182" y="170"/>
                  </a:cubicBezTo>
                  <a:cubicBezTo>
                    <a:pt x="1182" y="170"/>
                    <a:pt x="1182" y="170"/>
                    <a:pt x="1183" y="171"/>
                  </a:cubicBezTo>
                  <a:cubicBezTo>
                    <a:pt x="1182" y="170"/>
                    <a:pt x="1182" y="172"/>
                    <a:pt x="1182" y="172"/>
                  </a:cubicBezTo>
                  <a:cubicBezTo>
                    <a:pt x="1181" y="173"/>
                    <a:pt x="1181" y="172"/>
                    <a:pt x="1180" y="173"/>
                  </a:cubicBezTo>
                  <a:cubicBezTo>
                    <a:pt x="1179" y="173"/>
                    <a:pt x="1179" y="174"/>
                    <a:pt x="1178" y="174"/>
                  </a:cubicBezTo>
                  <a:cubicBezTo>
                    <a:pt x="1177" y="174"/>
                    <a:pt x="1177" y="174"/>
                    <a:pt x="1176" y="174"/>
                  </a:cubicBezTo>
                  <a:cubicBezTo>
                    <a:pt x="1176" y="174"/>
                    <a:pt x="1178" y="174"/>
                    <a:pt x="1177" y="175"/>
                  </a:cubicBezTo>
                  <a:cubicBezTo>
                    <a:pt x="1177" y="175"/>
                    <a:pt x="1176" y="175"/>
                    <a:pt x="1175" y="176"/>
                  </a:cubicBezTo>
                  <a:cubicBezTo>
                    <a:pt x="1175" y="175"/>
                    <a:pt x="1174" y="175"/>
                    <a:pt x="1173" y="175"/>
                  </a:cubicBezTo>
                  <a:cubicBezTo>
                    <a:pt x="1174" y="176"/>
                    <a:pt x="1175" y="176"/>
                    <a:pt x="1175" y="176"/>
                  </a:cubicBezTo>
                  <a:cubicBezTo>
                    <a:pt x="1176" y="177"/>
                    <a:pt x="1175" y="177"/>
                    <a:pt x="1174" y="177"/>
                  </a:cubicBezTo>
                  <a:cubicBezTo>
                    <a:pt x="1174" y="177"/>
                    <a:pt x="1173" y="177"/>
                    <a:pt x="1173" y="177"/>
                  </a:cubicBezTo>
                  <a:cubicBezTo>
                    <a:pt x="1173" y="177"/>
                    <a:pt x="1172" y="177"/>
                    <a:pt x="1172" y="177"/>
                  </a:cubicBezTo>
                  <a:cubicBezTo>
                    <a:pt x="1171" y="177"/>
                    <a:pt x="1171" y="178"/>
                    <a:pt x="1172" y="177"/>
                  </a:cubicBezTo>
                  <a:cubicBezTo>
                    <a:pt x="1172" y="178"/>
                    <a:pt x="1172" y="178"/>
                    <a:pt x="1171" y="178"/>
                  </a:cubicBezTo>
                  <a:cubicBezTo>
                    <a:pt x="1171" y="178"/>
                    <a:pt x="1170" y="178"/>
                    <a:pt x="1169" y="178"/>
                  </a:cubicBezTo>
                  <a:cubicBezTo>
                    <a:pt x="1167" y="177"/>
                    <a:pt x="1170" y="179"/>
                    <a:pt x="1170" y="180"/>
                  </a:cubicBezTo>
                  <a:cubicBezTo>
                    <a:pt x="1170" y="180"/>
                    <a:pt x="1169" y="180"/>
                    <a:pt x="1169" y="180"/>
                  </a:cubicBezTo>
                  <a:cubicBezTo>
                    <a:pt x="1169" y="180"/>
                    <a:pt x="1170" y="180"/>
                    <a:pt x="1170" y="181"/>
                  </a:cubicBezTo>
                  <a:cubicBezTo>
                    <a:pt x="1169" y="182"/>
                    <a:pt x="1167" y="180"/>
                    <a:pt x="1166" y="181"/>
                  </a:cubicBezTo>
                  <a:cubicBezTo>
                    <a:pt x="1167" y="181"/>
                    <a:pt x="1168" y="181"/>
                    <a:pt x="1169" y="182"/>
                  </a:cubicBezTo>
                  <a:cubicBezTo>
                    <a:pt x="1169" y="183"/>
                    <a:pt x="1167" y="182"/>
                    <a:pt x="1167" y="182"/>
                  </a:cubicBezTo>
                  <a:cubicBezTo>
                    <a:pt x="1167" y="182"/>
                    <a:pt x="1168" y="182"/>
                    <a:pt x="1168" y="183"/>
                  </a:cubicBezTo>
                  <a:cubicBezTo>
                    <a:pt x="1168" y="183"/>
                    <a:pt x="1168" y="183"/>
                    <a:pt x="1168" y="183"/>
                  </a:cubicBezTo>
                  <a:cubicBezTo>
                    <a:pt x="1167" y="183"/>
                    <a:pt x="1166" y="183"/>
                    <a:pt x="1165" y="183"/>
                  </a:cubicBezTo>
                  <a:cubicBezTo>
                    <a:pt x="1166" y="183"/>
                    <a:pt x="1167" y="184"/>
                    <a:pt x="1167" y="184"/>
                  </a:cubicBezTo>
                  <a:cubicBezTo>
                    <a:pt x="1167" y="184"/>
                    <a:pt x="1166" y="184"/>
                    <a:pt x="1166" y="184"/>
                  </a:cubicBezTo>
                  <a:cubicBezTo>
                    <a:pt x="1166" y="184"/>
                    <a:pt x="1169" y="184"/>
                    <a:pt x="1168" y="185"/>
                  </a:cubicBezTo>
                  <a:cubicBezTo>
                    <a:pt x="1167" y="185"/>
                    <a:pt x="1167" y="185"/>
                    <a:pt x="1166" y="185"/>
                  </a:cubicBezTo>
                  <a:cubicBezTo>
                    <a:pt x="1167" y="185"/>
                    <a:pt x="1167" y="185"/>
                    <a:pt x="1167" y="185"/>
                  </a:cubicBezTo>
                  <a:cubicBezTo>
                    <a:pt x="1167" y="185"/>
                    <a:pt x="1167" y="185"/>
                    <a:pt x="1167" y="186"/>
                  </a:cubicBezTo>
                  <a:cubicBezTo>
                    <a:pt x="1167" y="186"/>
                    <a:pt x="1167" y="186"/>
                    <a:pt x="1167" y="186"/>
                  </a:cubicBezTo>
                  <a:cubicBezTo>
                    <a:pt x="1167" y="186"/>
                    <a:pt x="1168" y="187"/>
                    <a:pt x="1167" y="187"/>
                  </a:cubicBezTo>
                  <a:cubicBezTo>
                    <a:pt x="1167" y="187"/>
                    <a:pt x="1166" y="186"/>
                    <a:pt x="1166" y="186"/>
                  </a:cubicBezTo>
                  <a:cubicBezTo>
                    <a:pt x="1166" y="186"/>
                    <a:pt x="1167" y="187"/>
                    <a:pt x="1167" y="187"/>
                  </a:cubicBezTo>
                  <a:cubicBezTo>
                    <a:pt x="1166" y="187"/>
                    <a:pt x="1166" y="187"/>
                    <a:pt x="1165" y="187"/>
                  </a:cubicBezTo>
                  <a:cubicBezTo>
                    <a:pt x="1165" y="187"/>
                    <a:pt x="1165" y="187"/>
                    <a:pt x="1164" y="187"/>
                  </a:cubicBezTo>
                  <a:cubicBezTo>
                    <a:pt x="1165" y="187"/>
                    <a:pt x="1166" y="187"/>
                    <a:pt x="1166" y="188"/>
                  </a:cubicBezTo>
                  <a:cubicBezTo>
                    <a:pt x="1166" y="188"/>
                    <a:pt x="1164" y="187"/>
                    <a:pt x="1164" y="187"/>
                  </a:cubicBezTo>
                  <a:cubicBezTo>
                    <a:pt x="1164" y="188"/>
                    <a:pt x="1166" y="189"/>
                    <a:pt x="1164" y="190"/>
                  </a:cubicBezTo>
                  <a:cubicBezTo>
                    <a:pt x="1164" y="190"/>
                    <a:pt x="1164" y="189"/>
                    <a:pt x="1164" y="190"/>
                  </a:cubicBezTo>
                  <a:cubicBezTo>
                    <a:pt x="1163" y="190"/>
                    <a:pt x="1163" y="190"/>
                    <a:pt x="1163" y="190"/>
                  </a:cubicBezTo>
                  <a:cubicBezTo>
                    <a:pt x="1163" y="190"/>
                    <a:pt x="1162" y="190"/>
                    <a:pt x="1161" y="190"/>
                  </a:cubicBezTo>
                  <a:cubicBezTo>
                    <a:pt x="1162" y="190"/>
                    <a:pt x="1162" y="190"/>
                    <a:pt x="1163" y="191"/>
                  </a:cubicBezTo>
                  <a:cubicBezTo>
                    <a:pt x="1163" y="191"/>
                    <a:pt x="1161" y="191"/>
                    <a:pt x="1161" y="191"/>
                  </a:cubicBezTo>
                  <a:cubicBezTo>
                    <a:pt x="1161" y="191"/>
                    <a:pt x="1163" y="192"/>
                    <a:pt x="1163" y="192"/>
                  </a:cubicBezTo>
                  <a:cubicBezTo>
                    <a:pt x="1162" y="193"/>
                    <a:pt x="1165" y="195"/>
                    <a:pt x="1165" y="195"/>
                  </a:cubicBezTo>
                  <a:cubicBezTo>
                    <a:pt x="1166" y="196"/>
                    <a:pt x="1165" y="196"/>
                    <a:pt x="1164" y="196"/>
                  </a:cubicBezTo>
                  <a:cubicBezTo>
                    <a:pt x="1163" y="196"/>
                    <a:pt x="1163" y="195"/>
                    <a:pt x="1162" y="195"/>
                  </a:cubicBezTo>
                  <a:cubicBezTo>
                    <a:pt x="1161" y="194"/>
                    <a:pt x="1160" y="194"/>
                    <a:pt x="1159" y="194"/>
                  </a:cubicBezTo>
                  <a:cubicBezTo>
                    <a:pt x="1159" y="193"/>
                    <a:pt x="1158" y="193"/>
                    <a:pt x="1159" y="193"/>
                  </a:cubicBezTo>
                  <a:cubicBezTo>
                    <a:pt x="1159" y="193"/>
                    <a:pt x="1158" y="193"/>
                    <a:pt x="1158" y="193"/>
                  </a:cubicBezTo>
                  <a:cubicBezTo>
                    <a:pt x="1157" y="193"/>
                    <a:pt x="1157" y="193"/>
                    <a:pt x="1157" y="192"/>
                  </a:cubicBezTo>
                  <a:cubicBezTo>
                    <a:pt x="1156" y="192"/>
                    <a:pt x="1155" y="191"/>
                    <a:pt x="1154" y="191"/>
                  </a:cubicBezTo>
                  <a:cubicBezTo>
                    <a:pt x="1153" y="190"/>
                    <a:pt x="1151" y="190"/>
                    <a:pt x="1150" y="190"/>
                  </a:cubicBezTo>
                  <a:cubicBezTo>
                    <a:pt x="1150" y="190"/>
                    <a:pt x="1150" y="190"/>
                    <a:pt x="1150" y="190"/>
                  </a:cubicBezTo>
                  <a:cubicBezTo>
                    <a:pt x="1150" y="189"/>
                    <a:pt x="1149" y="189"/>
                    <a:pt x="1149" y="189"/>
                  </a:cubicBezTo>
                  <a:cubicBezTo>
                    <a:pt x="1149" y="189"/>
                    <a:pt x="1149" y="189"/>
                    <a:pt x="1149" y="189"/>
                  </a:cubicBezTo>
                  <a:cubicBezTo>
                    <a:pt x="1149" y="189"/>
                    <a:pt x="1148" y="189"/>
                    <a:pt x="1148" y="189"/>
                  </a:cubicBezTo>
                  <a:cubicBezTo>
                    <a:pt x="1149" y="190"/>
                    <a:pt x="1148" y="190"/>
                    <a:pt x="1147" y="190"/>
                  </a:cubicBezTo>
                  <a:cubicBezTo>
                    <a:pt x="1147" y="190"/>
                    <a:pt x="1146" y="190"/>
                    <a:pt x="1146" y="190"/>
                  </a:cubicBezTo>
                  <a:cubicBezTo>
                    <a:pt x="1145" y="189"/>
                    <a:pt x="1145" y="190"/>
                    <a:pt x="1144" y="190"/>
                  </a:cubicBezTo>
                  <a:cubicBezTo>
                    <a:pt x="1144" y="189"/>
                    <a:pt x="1144" y="189"/>
                    <a:pt x="1143" y="189"/>
                  </a:cubicBezTo>
                  <a:cubicBezTo>
                    <a:pt x="1142" y="189"/>
                    <a:pt x="1140" y="190"/>
                    <a:pt x="1138" y="190"/>
                  </a:cubicBezTo>
                  <a:cubicBezTo>
                    <a:pt x="1138" y="190"/>
                    <a:pt x="1139" y="190"/>
                    <a:pt x="1138" y="190"/>
                  </a:cubicBezTo>
                  <a:cubicBezTo>
                    <a:pt x="1138" y="191"/>
                    <a:pt x="1138" y="191"/>
                    <a:pt x="1137" y="191"/>
                  </a:cubicBezTo>
                  <a:cubicBezTo>
                    <a:pt x="1137" y="191"/>
                    <a:pt x="1137" y="191"/>
                    <a:pt x="1137" y="191"/>
                  </a:cubicBezTo>
                  <a:cubicBezTo>
                    <a:pt x="1137" y="191"/>
                    <a:pt x="1136" y="191"/>
                    <a:pt x="1136" y="190"/>
                  </a:cubicBezTo>
                  <a:cubicBezTo>
                    <a:pt x="1136" y="191"/>
                    <a:pt x="1137" y="191"/>
                    <a:pt x="1137" y="191"/>
                  </a:cubicBezTo>
                  <a:cubicBezTo>
                    <a:pt x="1137" y="191"/>
                    <a:pt x="1136" y="191"/>
                    <a:pt x="1136" y="191"/>
                  </a:cubicBezTo>
                  <a:cubicBezTo>
                    <a:pt x="1137" y="191"/>
                    <a:pt x="1136" y="192"/>
                    <a:pt x="1136" y="192"/>
                  </a:cubicBezTo>
                  <a:cubicBezTo>
                    <a:pt x="1135" y="191"/>
                    <a:pt x="1135" y="191"/>
                    <a:pt x="1134" y="191"/>
                  </a:cubicBezTo>
                  <a:cubicBezTo>
                    <a:pt x="1134" y="191"/>
                    <a:pt x="1135" y="191"/>
                    <a:pt x="1135" y="192"/>
                  </a:cubicBezTo>
                  <a:cubicBezTo>
                    <a:pt x="1135" y="192"/>
                    <a:pt x="1135" y="192"/>
                    <a:pt x="1135" y="192"/>
                  </a:cubicBezTo>
                  <a:cubicBezTo>
                    <a:pt x="1135" y="193"/>
                    <a:pt x="1135" y="193"/>
                    <a:pt x="1135" y="193"/>
                  </a:cubicBezTo>
                  <a:cubicBezTo>
                    <a:pt x="1135" y="194"/>
                    <a:pt x="1135" y="195"/>
                    <a:pt x="1135" y="196"/>
                  </a:cubicBezTo>
                  <a:cubicBezTo>
                    <a:pt x="1135" y="196"/>
                    <a:pt x="1135" y="197"/>
                    <a:pt x="1135" y="197"/>
                  </a:cubicBezTo>
                  <a:cubicBezTo>
                    <a:pt x="1134" y="197"/>
                    <a:pt x="1134" y="197"/>
                    <a:pt x="1133" y="197"/>
                  </a:cubicBezTo>
                  <a:cubicBezTo>
                    <a:pt x="1132" y="196"/>
                    <a:pt x="1132" y="195"/>
                    <a:pt x="1131" y="194"/>
                  </a:cubicBezTo>
                  <a:cubicBezTo>
                    <a:pt x="1131" y="194"/>
                    <a:pt x="1131" y="194"/>
                    <a:pt x="1131" y="193"/>
                  </a:cubicBezTo>
                  <a:cubicBezTo>
                    <a:pt x="1131" y="193"/>
                    <a:pt x="1130" y="193"/>
                    <a:pt x="1130" y="193"/>
                  </a:cubicBezTo>
                  <a:cubicBezTo>
                    <a:pt x="1129" y="192"/>
                    <a:pt x="1129" y="192"/>
                    <a:pt x="1128" y="191"/>
                  </a:cubicBezTo>
                  <a:cubicBezTo>
                    <a:pt x="1129" y="192"/>
                    <a:pt x="1129" y="190"/>
                    <a:pt x="1128" y="190"/>
                  </a:cubicBezTo>
                  <a:cubicBezTo>
                    <a:pt x="1127" y="190"/>
                    <a:pt x="1127" y="190"/>
                    <a:pt x="1126" y="191"/>
                  </a:cubicBezTo>
                  <a:cubicBezTo>
                    <a:pt x="1126" y="191"/>
                    <a:pt x="1126" y="191"/>
                    <a:pt x="1126" y="192"/>
                  </a:cubicBezTo>
                  <a:cubicBezTo>
                    <a:pt x="1125" y="192"/>
                    <a:pt x="1125" y="194"/>
                    <a:pt x="1124" y="193"/>
                  </a:cubicBezTo>
                  <a:cubicBezTo>
                    <a:pt x="1124" y="193"/>
                    <a:pt x="1125" y="193"/>
                    <a:pt x="1124" y="194"/>
                  </a:cubicBezTo>
                  <a:cubicBezTo>
                    <a:pt x="1123" y="194"/>
                    <a:pt x="1123" y="194"/>
                    <a:pt x="1122" y="194"/>
                  </a:cubicBezTo>
                  <a:cubicBezTo>
                    <a:pt x="1122" y="194"/>
                    <a:pt x="1123" y="194"/>
                    <a:pt x="1123" y="194"/>
                  </a:cubicBezTo>
                  <a:cubicBezTo>
                    <a:pt x="1122" y="194"/>
                    <a:pt x="1122" y="194"/>
                    <a:pt x="1122" y="194"/>
                  </a:cubicBezTo>
                  <a:cubicBezTo>
                    <a:pt x="1122" y="194"/>
                    <a:pt x="1122" y="194"/>
                    <a:pt x="1123" y="194"/>
                  </a:cubicBezTo>
                  <a:cubicBezTo>
                    <a:pt x="1123" y="195"/>
                    <a:pt x="1123" y="194"/>
                    <a:pt x="1123" y="194"/>
                  </a:cubicBezTo>
                  <a:cubicBezTo>
                    <a:pt x="1124" y="195"/>
                    <a:pt x="1125" y="195"/>
                    <a:pt x="1125" y="195"/>
                  </a:cubicBezTo>
                  <a:cubicBezTo>
                    <a:pt x="1125" y="196"/>
                    <a:pt x="1125" y="197"/>
                    <a:pt x="1125" y="197"/>
                  </a:cubicBezTo>
                  <a:cubicBezTo>
                    <a:pt x="1125" y="197"/>
                    <a:pt x="1124" y="197"/>
                    <a:pt x="1124" y="197"/>
                  </a:cubicBezTo>
                  <a:cubicBezTo>
                    <a:pt x="1124" y="197"/>
                    <a:pt x="1123" y="197"/>
                    <a:pt x="1122" y="196"/>
                  </a:cubicBezTo>
                  <a:cubicBezTo>
                    <a:pt x="1122" y="196"/>
                    <a:pt x="1121" y="195"/>
                    <a:pt x="1120" y="195"/>
                  </a:cubicBezTo>
                  <a:cubicBezTo>
                    <a:pt x="1120" y="195"/>
                    <a:pt x="1119" y="194"/>
                    <a:pt x="1118" y="194"/>
                  </a:cubicBezTo>
                  <a:cubicBezTo>
                    <a:pt x="1118" y="194"/>
                    <a:pt x="1117" y="194"/>
                    <a:pt x="1117" y="194"/>
                  </a:cubicBezTo>
                  <a:cubicBezTo>
                    <a:pt x="1117" y="195"/>
                    <a:pt x="1118" y="195"/>
                    <a:pt x="1118" y="195"/>
                  </a:cubicBezTo>
                  <a:cubicBezTo>
                    <a:pt x="1118" y="195"/>
                    <a:pt x="1117" y="195"/>
                    <a:pt x="1117" y="195"/>
                  </a:cubicBezTo>
                  <a:cubicBezTo>
                    <a:pt x="1116" y="196"/>
                    <a:pt x="1118" y="197"/>
                    <a:pt x="1118" y="197"/>
                  </a:cubicBezTo>
                  <a:cubicBezTo>
                    <a:pt x="1118" y="197"/>
                    <a:pt x="1118" y="197"/>
                    <a:pt x="1117" y="196"/>
                  </a:cubicBezTo>
                  <a:cubicBezTo>
                    <a:pt x="1117" y="196"/>
                    <a:pt x="1117" y="196"/>
                    <a:pt x="1117" y="196"/>
                  </a:cubicBezTo>
                  <a:cubicBezTo>
                    <a:pt x="1117" y="195"/>
                    <a:pt x="1117" y="195"/>
                    <a:pt x="1116" y="195"/>
                  </a:cubicBezTo>
                  <a:cubicBezTo>
                    <a:pt x="1116" y="195"/>
                    <a:pt x="1115" y="195"/>
                    <a:pt x="1115" y="195"/>
                  </a:cubicBezTo>
                  <a:cubicBezTo>
                    <a:pt x="1114" y="195"/>
                    <a:pt x="1114" y="195"/>
                    <a:pt x="1114" y="195"/>
                  </a:cubicBezTo>
                  <a:cubicBezTo>
                    <a:pt x="1113" y="194"/>
                    <a:pt x="1113" y="195"/>
                    <a:pt x="1112" y="195"/>
                  </a:cubicBezTo>
                  <a:cubicBezTo>
                    <a:pt x="1112" y="196"/>
                    <a:pt x="1114" y="195"/>
                    <a:pt x="1114" y="196"/>
                  </a:cubicBezTo>
                  <a:cubicBezTo>
                    <a:pt x="1114" y="197"/>
                    <a:pt x="1113" y="196"/>
                    <a:pt x="1113" y="196"/>
                  </a:cubicBezTo>
                  <a:cubicBezTo>
                    <a:pt x="1113" y="197"/>
                    <a:pt x="1112" y="197"/>
                    <a:pt x="1113" y="197"/>
                  </a:cubicBezTo>
                  <a:cubicBezTo>
                    <a:pt x="1113" y="198"/>
                    <a:pt x="1114" y="198"/>
                    <a:pt x="1114" y="198"/>
                  </a:cubicBezTo>
                  <a:cubicBezTo>
                    <a:pt x="1114" y="198"/>
                    <a:pt x="1115" y="199"/>
                    <a:pt x="1115" y="199"/>
                  </a:cubicBezTo>
                  <a:cubicBezTo>
                    <a:pt x="1115" y="199"/>
                    <a:pt x="1114" y="199"/>
                    <a:pt x="1114" y="200"/>
                  </a:cubicBezTo>
                  <a:cubicBezTo>
                    <a:pt x="1114" y="200"/>
                    <a:pt x="1115" y="201"/>
                    <a:pt x="1116" y="201"/>
                  </a:cubicBezTo>
                  <a:cubicBezTo>
                    <a:pt x="1117" y="201"/>
                    <a:pt x="1118" y="202"/>
                    <a:pt x="1118" y="203"/>
                  </a:cubicBezTo>
                  <a:cubicBezTo>
                    <a:pt x="1118" y="202"/>
                    <a:pt x="1116" y="202"/>
                    <a:pt x="1117" y="203"/>
                  </a:cubicBezTo>
                  <a:cubicBezTo>
                    <a:pt x="1117" y="203"/>
                    <a:pt x="1120" y="204"/>
                    <a:pt x="1120" y="205"/>
                  </a:cubicBezTo>
                  <a:cubicBezTo>
                    <a:pt x="1120" y="205"/>
                    <a:pt x="1117" y="204"/>
                    <a:pt x="1117" y="204"/>
                  </a:cubicBezTo>
                  <a:cubicBezTo>
                    <a:pt x="1117" y="204"/>
                    <a:pt x="1116" y="204"/>
                    <a:pt x="1117" y="204"/>
                  </a:cubicBezTo>
                  <a:cubicBezTo>
                    <a:pt x="1117" y="204"/>
                    <a:pt x="1118" y="205"/>
                    <a:pt x="1118" y="205"/>
                  </a:cubicBezTo>
                  <a:cubicBezTo>
                    <a:pt x="1119" y="205"/>
                    <a:pt x="1120" y="206"/>
                    <a:pt x="1118" y="206"/>
                  </a:cubicBezTo>
                  <a:cubicBezTo>
                    <a:pt x="1119" y="206"/>
                    <a:pt x="1118" y="205"/>
                    <a:pt x="1118" y="206"/>
                  </a:cubicBezTo>
                  <a:cubicBezTo>
                    <a:pt x="1118" y="206"/>
                    <a:pt x="1118" y="206"/>
                    <a:pt x="1118" y="206"/>
                  </a:cubicBezTo>
                  <a:cubicBezTo>
                    <a:pt x="1117" y="207"/>
                    <a:pt x="1119" y="207"/>
                    <a:pt x="1119" y="207"/>
                  </a:cubicBezTo>
                  <a:cubicBezTo>
                    <a:pt x="1119" y="207"/>
                    <a:pt x="1118" y="208"/>
                    <a:pt x="1118" y="208"/>
                  </a:cubicBezTo>
                  <a:cubicBezTo>
                    <a:pt x="1117" y="208"/>
                    <a:pt x="1118" y="209"/>
                    <a:pt x="1118" y="210"/>
                  </a:cubicBezTo>
                  <a:cubicBezTo>
                    <a:pt x="1118" y="212"/>
                    <a:pt x="1119" y="213"/>
                    <a:pt x="1120" y="214"/>
                  </a:cubicBezTo>
                  <a:cubicBezTo>
                    <a:pt x="1121" y="216"/>
                    <a:pt x="1123" y="216"/>
                    <a:pt x="1124" y="217"/>
                  </a:cubicBezTo>
                  <a:cubicBezTo>
                    <a:pt x="1125" y="217"/>
                    <a:pt x="1126" y="217"/>
                    <a:pt x="1127" y="217"/>
                  </a:cubicBezTo>
                  <a:cubicBezTo>
                    <a:pt x="1127" y="217"/>
                    <a:pt x="1127" y="218"/>
                    <a:pt x="1128" y="218"/>
                  </a:cubicBezTo>
                  <a:cubicBezTo>
                    <a:pt x="1128" y="219"/>
                    <a:pt x="1129" y="218"/>
                    <a:pt x="1128" y="218"/>
                  </a:cubicBezTo>
                  <a:cubicBezTo>
                    <a:pt x="1128" y="217"/>
                    <a:pt x="1127" y="217"/>
                    <a:pt x="1127" y="217"/>
                  </a:cubicBezTo>
                  <a:cubicBezTo>
                    <a:pt x="1126" y="215"/>
                    <a:pt x="1129" y="216"/>
                    <a:pt x="1129" y="216"/>
                  </a:cubicBezTo>
                  <a:cubicBezTo>
                    <a:pt x="1130" y="217"/>
                    <a:pt x="1131" y="217"/>
                    <a:pt x="1132" y="217"/>
                  </a:cubicBezTo>
                  <a:cubicBezTo>
                    <a:pt x="1133" y="217"/>
                    <a:pt x="1133" y="217"/>
                    <a:pt x="1134" y="217"/>
                  </a:cubicBezTo>
                  <a:cubicBezTo>
                    <a:pt x="1134" y="218"/>
                    <a:pt x="1136" y="220"/>
                    <a:pt x="1135" y="220"/>
                  </a:cubicBezTo>
                  <a:cubicBezTo>
                    <a:pt x="1135" y="220"/>
                    <a:pt x="1136" y="220"/>
                    <a:pt x="1136" y="221"/>
                  </a:cubicBezTo>
                  <a:cubicBezTo>
                    <a:pt x="1136" y="221"/>
                    <a:pt x="1135" y="221"/>
                    <a:pt x="1135" y="221"/>
                  </a:cubicBezTo>
                  <a:cubicBezTo>
                    <a:pt x="1135" y="221"/>
                    <a:pt x="1134" y="222"/>
                    <a:pt x="1135" y="222"/>
                  </a:cubicBezTo>
                  <a:cubicBezTo>
                    <a:pt x="1136" y="223"/>
                    <a:pt x="1136" y="223"/>
                    <a:pt x="1137" y="224"/>
                  </a:cubicBezTo>
                  <a:cubicBezTo>
                    <a:pt x="1138" y="224"/>
                    <a:pt x="1139" y="225"/>
                    <a:pt x="1140" y="226"/>
                  </a:cubicBezTo>
                  <a:cubicBezTo>
                    <a:pt x="1141" y="227"/>
                    <a:pt x="1141" y="228"/>
                    <a:pt x="1142" y="229"/>
                  </a:cubicBezTo>
                  <a:cubicBezTo>
                    <a:pt x="1143" y="229"/>
                    <a:pt x="1145" y="228"/>
                    <a:pt x="1146" y="229"/>
                  </a:cubicBezTo>
                  <a:cubicBezTo>
                    <a:pt x="1146" y="229"/>
                    <a:pt x="1147" y="230"/>
                    <a:pt x="1148" y="231"/>
                  </a:cubicBezTo>
                  <a:cubicBezTo>
                    <a:pt x="1148" y="231"/>
                    <a:pt x="1149" y="232"/>
                    <a:pt x="1150" y="232"/>
                  </a:cubicBezTo>
                  <a:cubicBezTo>
                    <a:pt x="1150" y="232"/>
                    <a:pt x="1151" y="233"/>
                    <a:pt x="1151" y="233"/>
                  </a:cubicBezTo>
                  <a:cubicBezTo>
                    <a:pt x="1152" y="234"/>
                    <a:pt x="1152" y="234"/>
                    <a:pt x="1151" y="234"/>
                  </a:cubicBezTo>
                  <a:cubicBezTo>
                    <a:pt x="1151" y="235"/>
                    <a:pt x="1152" y="235"/>
                    <a:pt x="1151" y="236"/>
                  </a:cubicBezTo>
                  <a:cubicBezTo>
                    <a:pt x="1151" y="236"/>
                    <a:pt x="1150" y="236"/>
                    <a:pt x="1150" y="235"/>
                  </a:cubicBezTo>
                  <a:cubicBezTo>
                    <a:pt x="1148" y="235"/>
                    <a:pt x="1147" y="234"/>
                    <a:pt x="1145" y="234"/>
                  </a:cubicBezTo>
                  <a:cubicBezTo>
                    <a:pt x="1146" y="234"/>
                    <a:pt x="1145" y="233"/>
                    <a:pt x="1145" y="232"/>
                  </a:cubicBezTo>
                  <a:cubicBezTo>
                    <a:pt x="1145" y="232"/>
                    <a:pt x="1146" y="232"/>
                    <a:pt x="1146" y="232"/>
                  </a:cubicBezTo>
                  <a:cubicBezTo>
                    <a:pt x="1146" y="231"/>
                    <a:pt x="1147" y="231"/>
                    <a:pt x="1147" y="231"/>
                  </a:cubicBezTo>
                  <a:cubicBezTo>
                    <a:pt x="1146" y="231"/>
                    <a:pt x="1145" y="230"/>
                    <a:pt x="1145" y="231"/>
                  </a:cubicBezTo>
                  <a:cubicBezTo>
                    <a:pt x="1145" y="231"/>
                    <a:pt x="1146" y="231"/>
                    <a:pt x="1146" y="231"/>
                  </a:cubicBezTo>
                  <a:cubicBezTo>
                    <a:pt x="1145" y="232"/>
                    <a:pt x="1144" y="231"/>
                    <a:pt x="1144" y="231"/>
                  </a:cubicBezTo>
                  <a:cubicBezTo>
                    <a:pt x="1143" y="231"/>
                    <a:pt x="1144" y="232"/>
                    <a:pt x="1143" y="232"/>
                  </a:cubicBezTo>
                  <a:cubicBezTo>
                    <a:pt x="1143" y="232"/>
                    <a:pt x="1143" y="231"/>
                    <a:pt x="1143" y="232"/>
                  </a:cubicBezTo>
                  <a:cubicBezTo>
                    <a:pt x="1143" y="232"/>
                    <a:pt x="1142" y="232"/>
                    <a:pt x="1142" y="232"/>
                  </a:cubicBezTo>
                  <a:cubicBezTo>
                    <a:pt x="1143" y="232"/>
                    <a:pt x="1146" y="233"/>
                    <a:pt x="1144" y="234"/>
                  </a:cubicBezTo>
                  <a:cubicBezTo>
                    <a:pt x="1144" y="234"/>
                    <a:pt x="1143" y="234"/>
                    <a:pt x="1143" y="235"/>
                  </a:cubicBezTo>
                  <a:cubicBezTo>
                    <a:pt x="1143" y="235"/>
                    <a:pt x="1143" y="236"/>
                    <a:pt x="1143" y="236"/>
                  </a:cubicBezTo>
                  <a:cubicBezTo>
                    <a:pt x="1144" y="237"/>
                    <a:pt x="1144" y="237"/>
                    <a:pt x="1144" y="238"/>
                  </a:cubicBezTo>
                  <a:cubicBezTo>
                    <a:pt x="1145" y="238"/>
                    <a:pt x="1145" y="239"/>
                    <a:pt x="1145" y="239"/>
                  </a:cubicBezTo>
                  <a:cubicBezTo>
                    <a:pt x="1146" y="241"/>
                    <a:pt x="1148" y="243"/>
                    <a:pt x="1150" y="245"/>
                  </a:cubicBezTo>
                  <a:cubicBezTo>
                    <a:pt x="1151" y="245"/>
                    <a:pt x="1153" y="246"/>
                    <a:pt x="1154" y="246"/>
                  </a:cubicBezTo>
                  <a:cubicBezTo>
                    <a:pt x="1155" y="247"/>
                    <a:pt x="1156" y="247"/>
                    <a:pt x="1156" y="248"/>
                  </a:cubicBezTo>
                  <a:cubicBezTo>
                    <a:pt x="1157" y="249"/>
                    <a:pt x="1157" y="250"/>
                    <a:pt x="1157" y="250"/>
                  </a:cubicBezTo>
                  <a:cubicBezTo>
                    <a:pt x="1156" y="250"/>
                    <a:pt x="1157" y="251"/>
                    <a:pt x="1156" y="251"/>
                  </a:cubicBezTo>
                  <a:cubicBezTo>
                    <a:pt x="1156" y="252"/>
                    <a:pt x="1155" y="251"/>
                    <a:pt x="1155" y="251"/>
                  </a:cubicBezTo>
                  <a:cubicBezTo>
                    <a:pt x="1154" y="251"/>
                    <a:pt x="1153" y="252"/>
                    <a:pt x="1152" y="251"/>
                  </a:cubicBezTo>
                  <a:cubicBezTo>
                    <a:pt x="1151" y="250"/>
                    <a:pt x="1150" y="251"/>
                    <a:pt x="1149" y="251"/>
                  </a:cubicBezTo>
                  <a:cubicBezTo>
                    <a:pt x="1148" y="251"/>
                    <a:pt x="1148" y="252"/>
                    <a:pt x="1147" y="252"/>
                  </a:cubicBezTo>
                  <a:cubicBezTo>
                    <a:pt x="1147" y="253"/>
                    <a:pt x="1147" y="253"/>
                    <a:pt x="1147" y="254"/>
                  </a:cubicBezTo>
                  <a:cubicBezTo>
                    <a:pt x="1147" y="255"/>
                    <a:pt x="1146" y="255"/>
                    <a:pt x="1146" y="256"/>
                  </a:cubicBezTo>
                  <a:cubicBezTo>
                    <a:pt x="1147" y="258"/>
                    <a:pt x="1149" y="260"/>
                    <a:pt x="1151" y="261"/>
                  </a:cubicBezTo>
                  <a:cubicBezTo>
                    <a:pt x="1151" y="261"/>
                    <a:pt x="1150" y="261"/>
                    <a:pt x="1150" y="260"/>
                  </a:cubicBezTo>
                  <a:cubicBezTo>
                    <a:pt x="1151" y="260"/>
                    <a:pt x="1152" y="261"/>
                    <a:pt x="1152" y="262"/>
                  </a:cubicBezTo>
                  <a:cubicBezTo>
                    <a:pt x="1152" y="262"/>
                    <a:pt x="1151" y="262"/>
                    <a:pt x="1151" y="262"/>
                  </a:cubicBezTo>
                  <a:cubicBezTo>
                    <a:pt x="1151" y="262"/>
                    <a:pt x="1153" y="263"/>
                    <a:pt x="1153" y="263"/>
                  </a:cubicBezTo>
                  <a:cubicBezTo>
                    <a:pt x="1154" y="264"/>
                    <a:pt x="1154" y="264"/>
                    <a:pt x="1155" y="265"/>
                  </a:cubicBezTo>
                  <a:cubicBezTo>
                    <a:pt x="1154" y="265"/>
                    <a:pt x="1155" y="264"/>
                    <a:pt x="1155" y="265"/>
                  </a:cubicBezTo>
                  <a:cubicBezTo>
                    <a:pt x="1156" y="265"/>
                    <a:pt x="1156" y="266"/>
                    <a:pt x="1157" y="266"/>
                  </a:cubicBezTo>
                  <a:cubicBezTo>
                    <a:pt x="1156" y="266"/>
                    <a:pt x="1153" y="265"/>
                    <a:pt x="1153" y="264"/>
                  </a:cubicBezTo>
                  <a:cubicBezTo>
                    <a:pt x="1153" y="264"/>
                    <a:pt x="1153" y="265"/>
                    <a:pt x="1153" y="265"/>
                  </a:cubicBezTo>
                  <a:cubicBezTo>
                    <a:pt x="1152" y="265"/>
                    <a:pt x="1152" y="264"/>
                    <a:pt x="1151" y="265"/>
                  </a:cubicBezTo>
                  <a:cubicBezTo>
                    <a:pt x="1151" y="265"/>
                    <a:pt x="1151" y="265"/>
                    <a:pt x="1151" y="265"/>
                  </a:cubicBezTo>
                  <a:cubicBezTo>
                    <a:pt x="1151" y="265"/>
                    <a:pt x="1151" y="266"/>
                    <a:pt x="1150" y="266"/>
                  </a:cubicBezTo>
                  <a:cubicBezTo>
                    <a:pt x="1149" y="265"/>
                    <a:pt x="1148" y="267"/>
                    <a:pt x="1148" y="268"/>
                  </a:cubicBezTo>
                  <a:cubicBezTo>
                    <a:pt x="1148" y="269"/>
                    <a:pt x="1147" y="268"/>
                    <a:pt x="1147" y="268"/>
                  </a:cubicBezTo>
                  <a:cubicBezTo>
                    <a:pt x="1146" y="267"/>
                    <a:pt x="1146" y="267"/>
                    <a:pt x="1145" y="267"/>
                  </a:cubicBezTo>
                  <a:cubicBezTo>
                    <a:pt x="1145" y="267"/>
                    <a:pt x="1144" y="267"/>
                    <a:pt x="1144" y="267"/>
                  </a:cubicBezTo>
                  <a:cubicBezTo>
                    <a:pt x="1145" y="267"/>
                    <a:pt x="1145" y="268"/>
                    <a:pt x="1145" y="268"/>
                  </a:cubicBezTo>
                  <a:cubicBezTo>
                    <a:pt x="1145" y="268"/>
                    <a:pt x="1146" y="268"/>
                    <a:pt x="1146" y="268"/>
                  </a:cubicBezTo>
                  <a:cubicBezTo>
                    <a:pt x="1146" y="268"/>
                    <a:pt x="1146" y="268"/>
                    <a:pt x="1145" y="268"/>
                  </a:cubicBezTo>
                  <a:cubicBezTo>
                    <a:pt x="1146" y="268"/>
                    <a:pt x="1147" y="268"/>
                    <a:pt x="1147" y="268"/>
                  </a:cubicBezTo>
                  <a:cubicBezTo>
                    <a:pt x="1147" y="269"/>
                    <a:pt x="1148" y="269"/>
                    <a:pt x="1147" y="269"/>
                  </a:cubicBezTo>
                  <a:cubicBezTo>
                    <a:pt x="1147" y="269"/>
                    <a:pt x="1148" y="269"/>
                    <a:pt x="1147" y="270"/>
                  </a:cubicBezTo>
                  <a:cubicBezTo>
                    <a:pt x="1147" y="270"/>
                    <a:pt x="1148" y="270"/>
                    <a:pt x="1148" y="270"/>
                  </a:cubicBezTo>
                  <a:cubicBezTo>
                    <a:pt x="1149" y="270"/>
                    <a:pt x="1149" y="271"/>
                    <a:pt x="1149" y="271"/>
                  </a:cubicBezTo>
                  <a:cubicBezTo>
                    <a:pt x="1149" y="271"/>
                    <a:pt x="1148" y="271"/>
                    <a:pt x="1148" y="271"/>
                  </a:cubicBezTo>
                  <a:cubicBezTo>
                    <a:pt x="1149" y="272"/>
                    <a:pt x="1149" y="272"/>
                    <a:pt x="1150" y="273"/>
                  </a:cubicBezTo>
                  <a:cubicBezTo>
                    <a:pt x="1150" y="273"/>
                    <a:pt x="1150" y="273"/>
                    <a:pt x="1150" y="273"/>
                  </a:cubicBezTo>
                  <a:cubicBezTo>
                    <a:pt x="1150" y="273"/>
                    <a:pt x="1151" y="273"/>
                    <a:pt x="1151" y="274"/>
                  </a:cubicBezTo>
                  <a:cubicBezTo>
                    <a:pt x="1151" y="274"/>
                    <a:pt x="1151" y="274"/>
                    <a:pt x="1151" y="274"/>
                  </a:cubicBezTo>
                  <a:cubicBezTo>
                    <a:pt x="1152" y="274"/>
                    <a:pt x="1152" y="274"/>
                    <a:pt x="1152" y="274"/>
                  </a:cubicBezTo>
                  <a:cubicBezTo>
                    <a:pt x="1152" y="275"/>
                    <a:pt x="1152" y="275"/>
                    <a:pt x="1151" y="275"/>
                  </a:cubicBezTo>
                  <a:cubicBezTo>
                    <a:pt x="1152" y="275"/>
                    <a:pt x="1151" y="275"/>
                    <a:pt x="1152" y="276"/>
                  </a:cubicBezTo>
                  <a:cubicBezTo>
                    <a:pt x="1152" y="276"/>
                    <a:pt x="1152" y="276"/>
                    <a:pt x="1152" y="276"/>
                  </a:cubicBezTo>
                  <a:cubicBezTo>
                    <a:pt x="1152" y="276"/>
                    <a:pt x="1152" y="277"/>
                    <a:pt x="1153" y="278"/>
                  </a:cubicBezTo>
                  <a:cubicBezTo>
                    <a:pt x="1153" y="278"/>
                    <a:pt x="1153" y="279"/>
                    <a:pt x="1153" y="280"/>
                  </a:cubicBezTo>
                  <a:cubicBezTo>
                    <a:pt x="1153" y="280"/>
                    <a:pt x="1153" y="280"/>
                    <a:pt x="1153" y="280"/>
                  </a:cubicBezTo>
                  <a:cubicBezTo>
                    <a:pt x="1153" y="281"/>
                    <a:pt x="1153" y="281"/>
                    <a:pt x="1153" y="282"/>
                  </a:cubicBezTo>
                  <a:cubicBezTo>
                    <a:pt x="1153" y="282"/>
                    <a:pt x="1152" y="282"/>
                    <a:pt x="1152" y="282"/>
                  </a:cubicBezTo>
                  <a:cubicBezTo>
                    <a:pt x="1152" y="283"/>
                    <a:pt x="1152" y="283"/>
                    <a:pt x="1151" y="283"/>
                  </a:cubicBezTo>
                  <a:cubicBezTo>
                    <a:pt x="1151" y="284"/>
                    <a:pt x="1152" y="284"/>
                    <a:pt x="1152" y="284"/>
                  </a:cubicBezTo>
                  <a:cubicBezTo>
                    <a:pt x="1152" y="285"/>
                    <a:pt x="1151" y="285"/>
                    <a:pt x="1151" y="285"/>
                  </a:cubicBezTo>
                  <a:cubicBezTo>
                    <a:pt x="1151" y="285"/>
                    <a:pt x="1151" y="286"/>
                    <a:pt x="1151" y="286"/>
                  </a:cubicBezTo>
                  <a:cubicBezTo>
                    <a:pt x="1151" y="286"/>
                    <a:pt x="1151" y="286"/>
                    <a:pt x="1150" y="287"/>
                  </a:cubicBezTo>
                  <a:cubicBezTo>
                    <a:pt x="1150" y="287"/>
                    <a:pt x="1150" y="288"/>
                    <a:pt x="1150" y="288"/>
                  </a:cubicBezTo>
                  <a:cubicBezTo>
                    <a:pt x="1150" y="288"/>
                    <a:pt x="1150" y="290"/>
                    <a:pt x="1149" y="289"/>
                  </a:cubicBezTo>
                  <a:cubicBezTo>
                    <a:pt x="1149" y="289"/>
                    <a:pt x="1149" y="288"/>
                    <a:pt x="1149" y="288"/>
                  </a:cubicBezTo>
                  <a:cubicBezTo>
                    <a:pt x="1148" y="288"/>
                    <a:pt x="1148" y="287"/>
                    <a:pt x="1147" y="287"/>
                  </a:cubicBezTo>
                  <a:cubicBezTo>
                    <a:pt x="1147" y="286"/>
                    <a:pt x="1146" y="286"/>
                    <a:pt x="1145" y="285"/>
                  </a:cubicBezTo>
                  <a:cubicBezTo>
                    <a:pt x="1144" y="285"/>
                    <a:pt x="1144" y="284"/>
                    <a:pt x="1143" y="284"/>
                  </a:cubicBezTo>
                  <a:cubicBezTo>
                    <a:pt x="1142" y="283"/>
                    <a:pt x="1141" y="281"/>
                    <a:pt x="1140" y="280"/>
                  </a:cubicBezTo>
                  <a:cubicBezTo>
                    <a:pt x="1138" y="278"/>
                    <a:pt x="1136" y="277"/>
                    <a:pt x="1135" y="275"/>
                  </a:cubicBezTo>
                  <a:cubicBezTo>
                    <a:pt x="1134" y="274"/>
                    <a:pt x="1132" y="273"/>
                    <a:pt x="1131" y="272"/>
                  </a:cubicBezTo>
                  <a:cubicBezTo>
                    <a:pt x="1132" y="272"/>
                    <a:pt x="1132" y="272"/>
                    <a:pt x="1132" y="273"/>
                  </a:cubicBezTo>
                  <a:cubicBezTo>
                    <a:pt x="1132" y="273"/>
                    <a:pt x="1132" y="273"/>
                    <a:pt x="1133" y="273"/>
                  </a:cubicBezTo>
                  <a:cubicBezTo>
                    <a:pt x="1133" y="273"/>
                    <a:pt x="1133" y="272"/>
                    <a:pt x="1132" y="272"/>
                  </a:cubicBezTo>
                  <a:cubicBezTo>
                    <a:pt x="1131" y="272"/>
                    <a:pt x="1130" y="271"/>
                    <a:pt x="1129" y="271"/>
                  </a:cubicBezTo>
                  <a:cubicBezTo>
                    <a:pt x="1127" y="269"/>
                    <a:pt x="1125" y="267"/>
                    <a:pt x="1123" y="265"/>
                  </a:cubicBezTo>
                  <a:cubicBezTo>
                    <a:pt x="1121" y="263"/>
                    <a:pt x="1118" y="260"/>
                    <a:pt x="1116" y="258"/>
                  </a:cubicBezTo>
                  <a:cubicBezTo>
                    <a:pt x="1113" y="256"/>
                    <a:pt x="1111" y="255"/>
                    <a:pt x="1109" y="253"/>
                  </a:cubicBezTo>
                  <a:cubicBezTo>
                    <a:pt x="1107" y="251"/>
                    <a:pt x="1104" y="249"/>
                    <a:pt x="1102" y="247"/>
                  </a:cubicBezTo>
                  <a:cubicBezTo>
                    <a:pt x="1100" y="244"/>
                    <a:pt x="1097" y="242"/>
                    <a:pt x="1095" y="239"/>
                  </a:cubicBezTo>
                  <a:cubicBezTo>
                    <a:pt x="1095" y="239"/>
                    <a:pt x="1094" y="238"/>
                    <a:pt x="1094" y="237"/>
                  </a:cubicBezTo>
                  <a:cubicBezTo>
                    <a:pt x="1093" y="237"/>
                    <a:pt x="1093" y="236"/>
                    <a:pt x="1092" y="236"/>
                  </a:cubicBezTo>
                  <a:cubicBezTo>
                    <a:pt x="1092" y="236"/>
                    <a:pt x="1092" y="235"/>
                    <a:pt x="1092" y="235"/>
                  </a:cubicBezTo>
                  <a:cubicBezTo>
                    <a:pt x="1091" y="235"/>
                    <a:pt x="1091" y="234"/>
                    <a:pt x="1091" y="233"/>
                  </a:cubicBezTo>
                  <a:cubicBezTo>
                    <a:pt x="1090" y="232"/>
                    <a:pt x="1089" y="231"/>
                    <a:pt x="1088" y="230"/>
                  </a:cubicBezTo>
                  <a:cubicBezTo>
                    <a:pt x="1088" y="230"/>
                    <a:pt x="1087" y="228"/>
                    <a:pt x="1088" y="227"/>
                  </a:cubicBezTo>
                  <a:cubicBezTo>
                    <a:pt x="1088" y="227"/>
                    <a:pt x="1088" y="228"/>
                    <a:pt x="1088" y="229"/>
                  </a:cubicBezTo>
                  <a:cubicBezTo>
                    <a:pt x="1088" y="228"/>
                    <a:pt x="1088" y="228"/>
                    <a:pt x="1088" y="227"/>
                  </a:cubicBezTo>
                  <a:cubicBezTo>
                    <a:pt x="1088" y="227"/>
                    <a:pt x="1088" y="227"/>
                    <a:pt x="1088" y="227"/>
                  </a:cubicBezTo>
                  <a:cubicBezTo>
                    <a:pt x="1089" y="226"/>
                    <a:pt x="1088" y="225"/>
                    <a:pt x="1088" y="225"/>
                  </a:cubicBezTo>
                  <a:cubicBezTo>
                    <a:pt x="1089" y="225"/>
                    <a:pt x="1089" y="225"/>
                    <a:pt x="1090" y="225"/>
                  </a:cubicBezTo>
                  <a:cubicBezTo>
                    <a:pt x="1090" y="225"/>
                    <a:pt x="1089" y="225"/>
                    <a:pt x="1089" y="224"/>
                  </a:cubicBezTo>
                  <a:cubicBezTo>
                    <a:pt x="1089" y="224"/>
                    <a:pt x="1089" y="224"/>
                    <a:pt x="1089" y="223"/>
                  </a:cubicBezTo>
                  <a:cubicBezTo>
                    <a:pt x="1089" y="222"/>
                    <a:pt x="1088" y="221"/>
                    <a:pt x="1088" y="221"/>
                  </a:cubicBezTo>
                  <a:cubicBezTo>
                    <a:pt x="1087" y="220"/>
                    <a:pt x="1086" y="219"/>
                    <a:pt x="1085" y="219"/>
                  </a:cubicBezTo>
                  <a:cubicBezTo>
                    <a:pt x="1085" y="219"/>
                    <a:pt x="1084" y="218"/>
                    <a:pt x="1084" y="218"/>
                  </a:cubicBezTo>
                  <a:cubicBezTo>
                    <a:pt x="1084" y="218"/>
                    <a:pt x="1083" y="218"/>
                    <a:pt x="1083" y="218"/>
                  </a:cubicBezTo>
                  <a:cubicBezTo>
                    <a:pt x="1083" y="218"/>
                    <a:pt x="1084" y="217"/>
                    <a:pt x="1084" y="217"/>
                  </a:cubicBezTo>
                  <a:cubicBezTo>
                    <a:pt x="1085" y="217"/>
                    <a:pt x="1086" y="218"/>
                    <a:pt x="1087" y="218"/>
                  </a:cubicBezTo>
                  <a:cubicBezTo>
                    <a:pt x="1087" y="218"/>
                    <a:pt x="1089" y="218"/>
                    <a:pt x="1088" y="217"/>
                  </a:cubicBezTo>
                  <a:cubicBezTo>
                    <a:pt x="1088" y="216"/>
                    <a:pt x="1088" y="215"/>
                    <a:pt x="1087" y="215"/>
                  </a:cubicBezTo>
                  <a:cubicBezTo>
                    <a:pt x="1088" y="215"/>
                    <a:pt x="1089" y="216"/>
                    <a:pt x="1089" y="216"/>
                  </a:cubicBezTo>
                  <a:cubicBezTo>
                    <a:pt x="1090" y="216"/>
                    <a:pt x="1090" y="216"/>
                    <a:pt x="1091" y="216"/>
                  </a:cubicBezTo>
                  <a:cubicBezTo>
                    <a:pt x="1091" y="215"/>
                    <a:pt x="1092" y="215"/>
                    <a:pt x="1092" y="215"/>
                  </a:cubicBezTo>
                  <a:cubicBezTo>
                    <a:pt x="1093" y="216"/>
                    <a:pt x="1093" y="216"/>
                    <a:pt x="1093" y="216"/>
                  </a:cubicBezTo>
                  <a:cubicBezTo>
                    <a:pt x="1093" y="216"/>
                    <a:pt x="1092" y="215"/>
                    <a:pt x="1092" y="215"/>
                  </a:cubicBezTo>
                  <a:cubicBezTo>
                    <a:pt x="1092" y="215"/>
                    <a:pt x="1092" y="214"/>
                    <a:pt x="1092" y="214"/>
                  </a:cubicBezTo>
                  <a:cubicBezTo>
                    <a:pt x="1093" y="213"/>
                    <a:pt x="1093" y="213"/>
                    <a:pt x="1093" y="213"/>
                  </a:cubicBezTo>
                  <a:cubicBezTo>
                    <a:pt x="1093" y="212"/>
                    <a:pt x="1093" y="212"/>
                    <a:pt x="1093" y="212"/>
                  </a:cubicBezTo>
                  <a:cubicBezTo>
                    <a:pt x="1094" y="212"/>
                    <a:pt x="1094" y="211"/>
                    <a:pt x="1094" y="210"/>
                  </a:cubicBezTo>
                  <a:cubicBezTo>
                    <a:pt x="1094" y="210"/>
                    <a:pt x="1095" y="211"/>
                    <a:pt x="1095" y="211"/>
                  </a:cubicBezTo>
                  <a:cubicBezTo>
                    <a:pt x="1095" y="210"/>
                    <a:pt x="1094" y="210"/>
                    <a:pt x="1094" y="210"/>
                  </a:cubicBezTo>
                  <a:cubicBezTo>
                    <a:pt x="1094" y="209"/>
                    <a:pt x="1094" y="208"/>
                    <a:pt x="1095" y="208"/>
                  </a:cubicBezTo>
                  <a:cubicBezTo>
                    <a:pt x="1094" y="208"/>
                    <a:pt x="1094" y="207"/>
                    <a:pt x="1094" y="207"/>
                  </a:cubicBezTo>
                  <a:cubicBezTo>
                    <a:pt x="1095" y="206"/>
                    <a:pt x="1094" y="206"/>
                    <a:pt x="1093" y="205"/>
                  </a:cubicBezTo>
                  <a:cubicBezTo>
                    <a:pt x="1093" y="205"/>
                    <a:pt x="1093" y="204"/>
                    <a:pt x="1093" y="204"/>
                  </a:cubicBezTo>
                  <a:cubicBezTo>
                    <a:pt x="1093" y="203"/>
                    <a:pt x="1093" y="202"/>
                    <a:pt x="1094" y="202"/>
                  </a:cubicBezTo>
                  <a:cubicBezTo>
                    <a:pt x="1094" y="202"/>
                    <a:pt x="1094" y="201"/>
                    <a:pt x="1094" y="200"/>
                  </a:cubicBezTo>
                  <a:cubicBezTo>
                    <a:pt x="1093" y="200"/>
                    <a:pt x="1094" y="199"/>
                    <a:pt x="1094" y="199"/>
                  </a:cubicBezTo>
                  <a:cubicBezTo>
                    <a:pt x="1095" y="199"/>
                    <a:pt x="1095" y="199"/>
                    <a:pt x="1095" y="198"/>
                  </a:cubicBezTo>
                  <a:cubicBezTo>
                    <a:pt x="1095" y="198"/>
                    <a:pt x="1095" y="198"/>
                    <a:pt x="1095" y="198"/>
                  </a:cubicBezTo>
                  <a:cubicBezTo>
                    <a:pt x="1096" y="197"/>
                    <a:pt x="1096" y="197"/>
                    <a:pt x="1096" y="197"/>
                  </a:cubicBezTo>
                  <a:cubicBezTo>
                    <a:pt x="1095" y="196"/>
                    <a:pt x="1095" y="195"/>
                    <a:pt x="1095" y="195"/>
                  </a:cubicBezTo>
                  <a:cubicBezTo>
                    <a:pt x="1096" y="194"/>
                    <a:pt x="1096" y="194"/>
                    <a:pt x="1096" y="194"/>
                  </a:cubicBezTo>
                  <a:cubicBezTo>
                    <a:pt x="1097" y="192"/>
                    <a:pt x="1096" y="192"/>
                    <a:pt x="1095" y="192"/>
                  </a:cubicBezTo>
                  <a:cubicBezTo>
                    <a:pt x="1094" y="191"/>
                    <a:pt x="1095" y="191"/>
                    <a:pt x="1095" y="190"/>
                  </a:cubicBezTo>
                  <a:cubicBezTo>
                    <a:pt x="1096" y="189"/>
                    <a:pt x="1097" y="190"/>
                    <a:pt x="1097" y="189"/>
                  </a:cubicBezTo>
                  <a:cubicBezTo>
                    <a:pt x="1097" y="189"/>
                    <a:pt x="1098" y="189"/>
                    <a:pt x="1098" y="189"/>
                  </a:cubicBezTo>
                  <a:cubicBezTo>
                    <a:pt x="1098" y="188"/>
                    <a:pt x="1098" y="188"/>
                    <a:pt x="1098" y="187"/>
                  </a:cubicBezTo>
                  <a:cubicBezTo>
                    <a:pt x="1099" y="187"/>
                    <a:pt x="1099" y="188"/>
                    <a:pt x="1100" y="187"/>
                  </a:cubicBezTo>
                  <a:cubicBezTo>
                    <a:pt x="1100" y="187"/>
                    <a:pt x="1100" y="187"/>
                    <a:pt x="1100" y="187"/>
                  </a:cubicBezTo>
                  <a:cubicBezTo>
                    <a:pt x="1100" y="187"/>
                    <a:pt x="1100" y="187"/>
                    <a:pt x="1101" y="187"/>
                  </a:cubicBezTo>
                  <a:cubicBezTo>
                    <a:pt x="1101" y="187"/>
                    <a:pt x="1101" y="188"/>
                    <a:pt x="1102" y="188"/>
                  </a:cubicBezTo>
                  <a:cubicBezTo>
                    <a:pt x="1102" y="188"/>
                    <a:pt x="1101" y="187"/>
                    <a:pt x="1101" y="187"/>
                  </a:cubicBezTo>
                  <a:cubicBezTo>
                    <a:pt x="1102" y="186"/>
                    <a:pt x="1102" y="187"/>
                    <a:pt x="1103" y="187"/>
                  </a:cubicBezTo>
                  <a:cubicBezTo>
                    <a:pt x="1103" y="187"/>
                    <a:pt x="1103" y="186"/>
                    <a:pt x="1102" y="186"/>
                  </a:cubicBezTo>
                  <a:cubicBezTo>
                    <a:pt x="1102" y="186"/>
                    <a:pt x="1101" y="185"/>
                    <a:pt x="1101" y="185"/>
                  </a:cubicBezTo>
                  <a:cubicBezTo>
                    <a:pt x="1100" y="185"/>
                    <a:pt x="1100" y="185"/>
                    <a:pt x="1100" y="185"/>
                  </a:cubicBezTo>
                  <a:cubicBezTo>
                    <a:pt x="1099" y="185"/>
                    <a:pt x="1100" y="185"/>
                    <a:pt x="1100" y="184"/>
                  </a:cubicBezTo>
                  <a:cubicBezTo>
                    <a:pt x="1100" y="184"/>
                    <a:pt x="1099" y="184"/>
                    <a:pt x="1100" y="184"/>
                  </a:cubicBezTo>
                  <a:cubicBezTo>
                    <a:pt x="1100" y="183"/>
                    <a:pt x="1101" y="183"/>
                    <a:pt x="1101" y="183"/>
                  </a:cubicBezTo>
                  <a:cubicBezTo>
                    <a:pt x="1100" y="182"/>
                    <a:pt x="1100" y="182"/>
                    <a:pt x="1100" y="182"/>
                  </a:cubicBezTo>
                  <a:cubicBezTo>
                    <a:pt x="1100" y="181"/>
                    <a:pt x="1099" y="181"/>
                    <a:pt x="1099" y="181"/>
                  </a:cubicBezTo>
                  <a:cubicBezTo>
                    <a:pt x="1098" y="181"/>
                    <a:pt x="1097" y="181"/>
                    <a:pt x="1096" y="180"/>
                  </a:cubicBezTo>
                  <a:cubicBezTo>
                    <a:pt x="1096" y="179"/>
                    <a:pt x="1096" y="179"/>
                    <a:pt x="1096" y="179"/>
                  </a:cubicBezTo>
                  <a:cubicBezTo>
                    <a:pt x="1095" y="178"/>
                    <a:pt x="1096" y="179"/>
                    <a:pt x="1096" y="178"/>
                  </a:cubicBezTo>
                  <a:cubicBezTo>
                    <a:pt x="1096" y="178"/>
                    <a:pt x="1095" y="177"/>
                    <a:pt x="1095" y="177"/>
                  </a:cubicBezTo>
                  <a:cubicBezTo>
                    <a:pt x="1094" y="176"/>
                    <a:pt x="1093" y="175"/>
                    <a:pt x="1091" y="174"/>
                  </a:cubicBezTo>
                  <a:cubicBezTo>
                    <a:pt x="1091" y="173"/>
                    <a:pt x="1090" y="172"/>
                    <a:pt x="1091" y="172"/>
                  </a:cubicBezTo>
                  <a:cubicBezTo>
                    <a:pt x="1091" y="172"/>
                    <a:pt x="1091" y="171"/>
                    <a:pt x="1091" y="171"/>
                  </a:cubicBezTo>
                  <a:cubicBezTo>
                    <a:pt x="1091" y="170"/>
                    <a:pt x="1092" y="170"/>
                    <a:pt x="1092" y="171"/>
                  </a:cubicBezTo>
                  <a:cubicBezTo>
                    <a:pt x="1094" y="171"/>
                    <a:pt x="1095" y="171"/>
                    <a:pt x="1096" y="171"/>
                  </a:cubicBezTo>
                  <a:cubicBezTo>
                    <a:pt x="1096" y="171"/>
                    <a:pt x="1097" y="171"/>
                    <a:pt x="1098" y="172"/>
                  </a:cubicBezTo>
                  <a:cubicBezTo>
                    <a:pt x="1098" y="172"/>
                    <a:pt x="1098" y="172"/>
                    <a:pt x="1099" y="172"/>
                  </a:cubicBezTo>
                  <a:cubicBezTo>
                    <a:pt x="1099" y="172"/>
                    <a:pt x="1096" y="171"/>
                    <a:pt x="1096" y="171"/>
                  </a:cubicBezTo>
                  <a:cubicBezTo>
                    <a:pt x="1096" y="170"/>
                    <a:pt x="1099" y="171"/>
                    <a:pt x="1100" y="171"/>
                  </a:cubicBezTo>
                  <a:cubicBezTo>
                    <a:pt x="1099" y="170"/>
                    <a:pt x="1098" y="170"/>
                    <a:pt x="1097" y="170"/>
                  </a:cubicBezTo>
                  <a:cubicBezTo>
                    <a:pt x="1096" y="170"/>
                    <a:pt x="1095" y="170"/>
                    <a:pt x="1094" y="170"/>
                  </a:cubicBezTo>
                  <a:cubicBezTo>
                    <a:pt x="1092" y="170"/>
                    <a:pt x="1091" y="170"/>
                    <a:pt x="1090" y="169"/>
                  </a:cubicBezTo>
                  <a:cubicBezTo>
                    <a:pt x="1089" y="169"/>
                    <a:pt x="1088" y="168"/>
                    <a:pt x="1087" y="168"/>
                  </a:cubicBezTo>
                  <a:cubicBezTo>
                    <a:pt x="1086" y="168"/>
                    <a:pt x="1085" y="168"/>
                    <a:pt x="1085" y="169"/>
                  </a:cubicBezTo>
                  <a:cubicBezTo>
                    <a:pt x="1085" y="169"/>
                    <a:pt x="1084" y="169"/>
                    <a:pt x="1084" y="169"/>
                  </a:cubicBezTo>
                  <a:cubicBezTo>
                    <a:pt x="1083" y="169"/>
                    <a:pt x="1083" y="169"/>
                    <a:pt x="1082" y="170"/>
                  </a:cubicBezTo>
                  <a:cubicBezTo>
                    <a:pt x="1082" y="170"/>
                    <a:pt x="1081" y="170"/>
                    <a:pt x="1081" y="170"/>
                  </a:cubicBezTo>
                  <a:cubicBezTo>
                    <a:pt x="1081" y="170"/>
                    <a:pt x="1081" y="170"/>
                    <a:pt x="1081" y="171"/>
                  </a:cubicBezTo>
                  <a:cubicBezTo>
                    <a:pt x="1081" y="171"/>
                    <a:pt x="1083" y="171"/>
                    <a:pt x="1083" y="172"/>
                  </a:cubicBezTo>
                  <a:cubicBezTo>
                    <a:pt x="1083" y="172"/>
                    <a:pt x="1082" y="172"/>
                    <a:pt x="1083" y="172"/>
                  </a:cubicBezTo>
                  <a:cubicBezTo>
                    <a:pt x="1082" y="172"/>
                    <a:pt x="1084" y="174"/>
                    <a:pt x="1084" y="174"/>
                  </a:cubicBezTo>
                  <a:cubicBezTo>
                    <a:pt x="1085" y="174"/>
                    <a:pt x="1085" y="174"/>
                    <a:pt x="1086" y="175"/>
                  </a:cubicBezTo>
                  <a:cubicBezTo>
                    <a:pt x="1086" y="175"/>
                    <a:pt x="1086" y="176"/>
                    <a:pt x="1086" y="176"/>
                  </a:cubicBezTo>
                  <a:cubicBezTo>
                    <a:pt x="1087" y="177"/>
                    <a:pt x="1087" y="177"/>
                    <a:pt x="1087" y="177"/>
                  </a:cubicBezTo>
                  <a:cubicBezTo>
                    <a:pt x="1088" y="178"/>
                    <a:pt x="1089" y="178"/>
                    <a:pt x="1089" y="178"/>
                  </a:cubicBezTo>
                  <a:cubicBezTo>
                    <a:pt x="1090" y="178"/>
                    <a:pt x="1091" y="178"/>
                    <a:pt x="1091" y="178"/>
                  </a:cubicBezTo>
                  <a:cubicBezTo>
                    <a:pt x="1091" y="179"/>
                    <a:pt x="1090" y="179"/>
                    <a:pt x="1091" y="179"/>
                  </a:cubicBezTo>
                  <a:cubicBezTo>
                    <a:pt x="1090" y="179"/>
                    <a:pt x="1090" y="179"/>
                    <a:pt x="1090" y="179"/>
                  </a:cubicBezTo>
                  <a:cubicBezTo>
                    <a:pt x="1091" y="180"/>
                    <a:pt x="1091" y="180"/>
                    <a:pt x="1090" y="180"/>
                  </a:cubicBezTo>
                  <a:cubicBezTo>
                    <a:pt x="1090" y="180"/>
                    <a:pt x="1089" y="179"/>
                    <a:pt x="1089" y="179"/>
                  </a:cubicBezTo>
                  <a:cubicBezTo>
                    <a:pt x="1088" y="179"/>
                    <a:pt x="1088" y="179"/>
                    <a:pt x="1088" y="179"/>
                  </a:cubicBezTo>
                  <a:cubicBezTo>
                    <a:pt x="1088" y="178"/>
                    <a:pt x="1086" y="178"/>
                    <a:pt x="1086" y="178"/>
                  </a:cubicBezTo>
                  <a:cubicBezTo>
                    <a:pt x="1086" y="179"/>
                    <a:pt x="1087" y="179"/>
                    <a:pt x="1088" y="179"/>
                  </a:cubicBezTo>
                  <a:cubicBezTo>
                    <a:pt x="1087" y="179"/>
                    <a:pt x="1086" y="179"/>
                    <a:pt x="1085" y="179"/>
                  </a:cubicBezTo>
                  <a:cubicBezTo>
                    <a:pt x="1084" y="178"/>
                    <a:pt x="1084" y="179"/>
                    <a:pt x="1084" y="179"/>
                  </a:cubicBezTo>
                  <a:cubicBezTo>
                    <a:pt x="1084" y="179"/>
                    <a:pt x="1084" y="180"/>
                    <a:pt x="1084" y="181"/>
                  </a:cubicBezTo>
                  <a:cubicBezTo>
                    <a:pt x="1084" y="181"/>
                    <a:pt x="1084" y="181"/>
                    <a:pt x="1084" y="181"/>
                  </a:cubicBezTo>
                  <a:cubicBezTo>
                    <a:pt x="1084" y="181"/>
                    <a:pt x="1083" y="181"/>
                    <a:pt x="1083" y="181"/>
                  </a:cubicBezTo>
                  <a:cubicBezTo>
                    <a:pt x="1083" y="181"/>
                    <a:pt x="1083" y="181"/>
                    <a:pt x="1084" y="182"/>
                  </a:cubicBezTo>
                  <a:cubicBezTo>
                    <a:pt x="1083" y="182"/>
                    <a:pt x="1083" y="182"/>
                    <a:pt x="1083" y="181"/>
                  </a:cubicBezTo>
                  <a:cubicBezTo>
                    <a:pt x="1083" y="182"/>
                    <a:pt x="1083" y="183"/>
                    <a:pt x="1082" y="182"/>
                  </a:cubicBezTo>
                  <a:cubicBezTo>
                    <a:pt x="1083" y="183"/>
                    <a:pt x="1083" y="183"/>
                    <a:pt x="1083" y="183"/>
                  </a:cubicBezTo>
                  <a:cubicBezTo>
                    <a:pt x="1083" y="183"/>
                    <a:pt x="1082" y="183"/>
                    <a:pt x="1082" y="183"/>
                  </a:cubicBezTo>
                  <a:cubicBezTo>
                    <a:pt x="1082" y="184"/>
                    <a:pt x="1083" y="184"/>
                    <a:pt x="1083" y="184"/>
                  </a:cubicBezTo>
                  <a:cubicBezTo>
                    <a:pt x="1083" y="184"/>
                    <a:pt x="1082" y="185"/>
                    <a:pt x="1082" y="185"/>
                  </a:cubicBezTo>
                  <a:cubicBezTo>
                    <a:pt x="1083" y="185"/>
                    <a:pt x="1082" y="186"/>
                    <a:pt x="1081" y="186"/>
                  </a:cubicBezTo>
                  <a:cubicBezTo>
                    <a:pt x="1081" y="187"/>
                    <a:pt x="1082" y="187"/>
                    <a:pt x="1082" y="188"/>
                  </a:cubicBezTo>
                  <a:cubicBezTo>
                    <a:pt x="1082" y="188"/>
                    <a:pt x="1081" y="187"/>
                    <a:pt x="1081" y="188"/>
                  </a:cubicBezTo>
                  <a:cubicBezTo>
                    <a:pt x="1081" y="188"/>
                    <a:pt x="1080" y="188"/>
                    <a:pt x="1080" y="188"/>
                  </a:cubicBezTo>
                  <a:cubicBezTo>
                    <a:pt x="1080" y="188"/>
                    <a:pt x="1079" y="188"/>
                    <a:pt x="1079" y="188"/>
                  </a:cubicBezTo>
                  <a:cubicBezTo>
                    <a:pt x="1079" y="188"/>
                    <a:pt x="1079" y="189"/>
                    <a:pt x="1079" y="189"/>
                  </a:cubicBezTo>
                  <a:cubicBezTo>
                    <a:pt x="1079" y="190"/>
                    <a:pt x="1078" y="189"/>
                    <a:pt x="1078" y="188"/>
                  </a:cubicBezTo>
                  <a:cubicBezTo>
                    <a:pt x="1079" y="188"/>
                    <a:pt x="1076" y="187"/>
                    <a:pt x="1076" y="187"/>
                  </a:cubicBezTo>
                  <a:cubicBezTo>
                    <a:pt x="1076" y="187"/>
                    <a:pt x="1077" y="187"/>
                    <a:pt x="1077" y="187"/>
                  </a:cubicBezTo>
                  <a:cubicBezTo>
                    <a:pt x="1076" y="186"/>
                    <a:pt x="1077" y="186"/>
                    <a:pt x="1077" y="186"/>
                  </a:cubicBezTo>
                  <a:cubicBezTo>
                    <a:pt x="1077" y="186"/>
                    <a:pt x="1076" y="185"/>
                    <a:pt x="1076" y="185"/>
                  </a:cubicBezTo>
                  <a:cubicBezTo>
                    <a:pt x="1076" y="185"/>
                    <a:pt x="1076" y="185"/>
                    <a:pt x="1075" y="185"/>
                  </a:cubicBezTo>
                  <a:cubicBezTo>
                    <a:pt x="1075" y="185"/>
                    <a:pt x="1073" y="185"/>
                    <a:pt x="1073" y="186"/>
                  </a:cubicBezTo>
                  <a:cubicBezTo>
                    <a:pt x="1072" y="186"/>
                    <a:pt x="1072" y="185"/>
                    <a:pt x="1072" y="185"/>
                  </a:cubicBezTo>
                  <a:cubicBezTo>
                    <a:pt x="1072" y="184"/>
                    <a:pt x="1071" y="183"/>
                    <a:pt x="1070" y="183"/>
                  </a:cubicBezTo>
                  <a:cubicBezTo>
                    <a:pt x="1070" y="183"/>
                    <a:pt x="1070" y="182"/>
                    <a:pt x="1069" y="183"/>
                  </a:cubicBezTo>
                  <a:cubicBezTo>
                    <a:pt x="1069" y="183"/>
                    <a:pt x="1068" y="183"/>
                    <a:pt x="1069" y="182"/>
                  </a:cubicBezTo>
                  <a:cubicBezTo>
                    <a:pt x="1069" y="182"/>
                    <a:pt x="1069" y="182"/>
                    <a:pt x="1069" y="182"/>
                  </a:cubicBezTo>
                  <a:cubicBezTo>
                    <a:pt x="1069" y="182"/>
                    <a:pt x="1069" y="182"/>
                    <a:pt x="1069" y="182"/>
                  </a:cubicBezTo>
                  <a:cubicBezTo>
                    <a:pt x="1069" y="182"/>
                    <a:pt x="1069" y="181"/>
                    <a:pt x="1069" y="181"/>
                  </a:cubicBezTo>
                  <a:cubicBezTo>
                    <a:pt x="1069" y="181"/>
                    <a:pt x="1069" y="181"/>
                    <a:pt x="1069" y="181"/>
                  </a:cubicBezTo>
                  <a:cubicBezTo>
                    <a:pt x="1069" y="181"/>
                    <a:pt x="1068" y="180"/>
                    <a:pt x="1068" y="180"/>
                  </a:cubicBezTo>
                  <a:cubicBezTo>
                    <a:pt x="1068" y="180"/>
                    <a:pt x="1069" y="180"/>
                    <a:pt x="1069" y="179"/>
                  </a:cubicBezTo>
                  <a:cubicBezTo>
                    <a:pt x="1068" y="179"/>
                    <a:pt x="1068" y="179"/>
                    <a:pt x="1067" y="178"/>
                  </a:cubicBezTo>
                  <a:cubicBezTo>
                    <a:pt x="1067" y="178"/>
                    <a:pt x="1068" y="178"/>
                    <a:pt x="1067" y="177"/>
                  </a:cubicBezTo>
                  <a:cubicBezTo>
                    <a:pt x="1067" y="177"/>
                    <a:pt x="1066" y="176"/>
                    <a:pt x="1065" y="176"/>
                  </a:cubicBezTo>
                  <a:cubicBezTo>
                    <a:pt x="1065" y="176"/>
                    <a:pt x="1064" y="176"/>
                    <a:pt x="1064" y="177"/>
                  </a:cubicBezTo>
                  <a:cubicBezTo>
                    <a:pt x="1064" y="177"/>
                    <a:pt x="1064" y="177"/>
                    <a:pt x="1064" y="178"/>
                  </a:cubicBezTo>
                  <a:cubicBezTo>
                    <a:pt x="1064" y="178"/>
                    <a:pt x="1063" y="178"/>
                    <a:pt x="1063" y="178"/>
                  </a:cubicBezTo>
                  <a:cubicBezTo>
                    <a:pt x="1063" y="179"/>
                    <a:pt x="1060" y="177"/>
                    <a:pt x="1060" y="177"/>
                  </a:cubicBezTo>
                  <a:cubicBezTo>
                    <a:pt x="1060" y="177"/>
                    <a:pt x="1060" y="177"/>
                    <a:pt x="1060" y="177"/>
                  </a:cubicBezTo>
                  <a:cubicBezTo>
                    <a:pt x="1060" y="177"/>
                    <a:pt x="1060" y="177"/>
                    <a:pt x="1059" y="177"/>
                  </a:cubicBezTo>
                  <a:cubicBezTo>
                    <a:pt x="1059" y="177"/>
                    <a:pt x="1059" y="176"/>
                    <a:pt x="1058" y="176"/>
                  </a:cubicBezTo>
                  <a:cubicBezTo>
                    <a:pt x="1058" y="176"/>
                    <a:pt x="1057" y="176"/>
                    <a:pt x="1057" y="176"/>
                  </a:cubicBezTo>
                  <a:cubicBezTo>
                    <a:pt x="1056" y="176"/>
                    <a:pt x="1054" y="176"/>
                    <a:pt x="1055" y="177"/>
                  </a:cubicBezTo>
                  <a:cubicBezTo>
                    <a:pt x="1055" y="177"/>
                    <a:pt x="1054" y="177"/>
                    <a:pt x="1053" y="177"/>
                  </a:cubicBezTo>
                  <a:cubicBezTo>
                    <a:pt x="1053" y="177"/>
                    <a:pt x="1053" y="177"/>
                    <a:pt x="1053" y="177"/>
                  </a:cubicBezTo>
                  <a:cubicBezTo>
                    <a:pt x="1052" y="177"/>
                    <a:pt x="1052" y="177"/>
                    <a:pt x="1052" y="177"/>
                  </a:cubicBezTo>
                  <a:cubicBezTo>
                    <a:pt x="1051" y="177"/>
                    <a:pt x="1051" y="178"/>
                    <a:pt x="1050" y="178"/>
                  </a:cubicBezTo>
                  <a:cubicBezTo>
                    <a:pt x="1048" y="177"/>
                    <a:pt x="1047" y="177"/>
                    <a:pt x="1046" y="177"/>
                  </a:cubicBezTo>
                  <a:cubicBezTo>
                    <a:pt x="1045" y="177"/>
                    <a:pt x="1044" y="177"/>
                    <a:pt x="1045" y="178"/>
                  </a:cubicBezTo>
                  <a:cubicBezTo>
                    <a:pt x="1044" y="178"/>
                    <a:pt x="1044" y="178"/>
                    <a:pt x="1043" y="179"/>
                  </a:cubicBezTo>
                  <a:cubicBezTo>
                    <a:pt x="1043" y="180"/>
                    <a:pt x="1043" y="180"/>
                    <a:pt x="1042" y="180"/>
                  </a:cubicBezTo>
                  <a:cubicBezTo>
                    <a:pt x="1043" y="180"/>
                    <a:pt x="1043" y="181"/>
                    <a:pt x="1044" y="182"/>
                  </a:cubicBezTo>
                  <a:cubicBezTo>
                    <a:pt x="1044" y="182"/>
                    <a:pt x="1045" y="183"/>
                    <a:pt x="1045" y="183"/>
                  </a:cubicBezTo>
                  <a:cubicBezTo>
                    <a:pt x="1045" y="183"/>
                    <a:pt x="1044" y="183"/>
                    <a:pt x="1044" y="184"/>
                  </a:cubicBezTo>
                  <a:cubicBezTo>
                    <a:pt x="1043" y="184"/>
                    <a:pt x="1043" y="185"/>
                    <a:pt x="1043" y="185"/>
                  </a:cubicBezTo>
                  <a:cubicBezTo>
                    <a:pt x="1043" y="187"/>
                    <a:pt x="1044" y="187"/>
                    <a:pt x="1045" y="188"/>
                  </a:cubicBezTo>
                  <a:cubicBezTo>
                    <a:pt x="1044" y="188"/>
                    <a:pt x="1043" y="189"/>
                    <a:pt x="1043" y="189"/>
                  </a:cubicBezTo>
                  <a:cubicBezTo>
                    <a:pt x="1044" y="190"/>
                    <a:pt x="1043" y="190"/>
                    <a:pt x="1042" y="191"/>
                  </a:cubicBezTo>
                  <a:cubicBezTo>
                    <a:pt x="1042" y="191"/>
                    <a:pt x="1041" y="191"/>
                    <a:pt x="1041" y="192"/>
                  </a:cubicBezTo>
                  <a:cubicBezTo>
                    <a:pt x="1041" y="193"/>
                    <a:pt x="1041" y="194"/>
                    <a:pt x="1041" y="194"/>
                  </a:cubicBezTo>
                  <a:cubicBezTo>
                    <a:pt x="1041" y="195"/>
                    <a:pt x="1042" y="195"/>
                    <a:pt x="1041" y="195"/>
                  </a:cubicBezTo>
                  <a:cubicBezTo>
                    <a:pt x="1042" y="195"/>
                    <a:pt x="1043" y="196"/>
                    <a:pt x="1043" y="197"/>
                  </a:cubicBezTo>
                  <a:cubicBezTo>
                    <a:pt x="1043" y="197"/>
                    <a:pt x="1042" y="196"/>
                    <a:pt x="1042" y="196"/>
                  </a:cubicBezTo>
                  <a:cubicBezTo>
                    <a:pt x="1042" y="196"/>
                    <a:pt x="1041" y="196"/>
                    <a:pt x="1041" y="196"/>
                  </a:cubicBezTo>
                  <a:cubicBezTo>
                    <a:pt x="1041" y="197"/>
                    <a:pt x="1045" y="199"/>
                    <a:pt x="1045" y="199"/>
                  </a:cubicBezTo>
                  <a:cubicBezTo>
                    <a:pt x="1045" y="199"/>
                    <a:pt x="1043" y="199"/>
                    <a:pt x="1043" y="199"/>
                  </a:cubicBezTo>
                  <a:cubicBezTo>
                    <a:pt x="1043" y="199"/>
                    <a:pt x="1044" y="199"/>
                    <a:pt x="1044" y="199"/>
                  </a:cubicBezTo>
                  <a:cubicBezTo>
                    <a:pt x="1044" y="200"/>
                    <a:pt x="1043" y="200"/>
                    <a:pt x="1044" y="200"/>
                  </a:cubicBezTo>
                  <a:cubicBezTo>
                    <a:pt x="1044" y="200"/>
                    <a:pt x="1044" y="201"/>
                    <a:pt x="1045" y="201"/>
                  </a:cubicBezTo>
                  <a:cubicBezTo>
                    <a:pt x="1045" y="201"/>
                    <a:pt x="1046" y="201"/>
                    <a:pt x="1046" y="201"/>
                  </a:cubicBezTo>
                  <a:cubicBezTo>
                    <a:pt x="1046" y="200"/>
                    <a:pt x="1045" y="200"/>
                    <a:pt x="1046" y="200"/>
                  </a:cubicBezTo>
                  <a:cubicBezTo>
                    <a:pt x="1046" y="200"/>
                    <a:pt x="1047" y="201"/>
                    <a:pt x="1048" y="201"/>
                  </a:cubicBezTo>
                  <a:cubicBezTo>
                    <a:pt x="1047" y="200"/>
                    <a:pt x="1046" y="200"/>
                    <a:pt x="1046" y="200"/>
                  </a:cubicBezTo>
                  <a:cubicBezTo>
                    <a:pt x="1047" y="200"/>
                    <a:pt x="1049" y="200"/>
                    <a:pt x="1050" y="201"/>
                  </a:cubicBezTo>
                  <a:cubicBezTo>
                    <a:pt x="1050" y="201"/>
                    <a:pt x="1050" y="201"/>
                    <a:pt x="1050" y="200"/>
                  </a:cubicBezTo>
                  <a:cubicBezTo>
                    <a:pt x="1050" y="200"/>
                    <a:pt x="1051" y="201"/>
                    <a:pt x="1051" y="201"/>
                  </a:cubicBezTo>
                  <a:cubicBezTo>
                    <a:pt x="1052" y="201"/>
                    <a:pt x="1052" y="201"/>
                    <a:pt x="1053" y="201"/>
                  </a:cubicBezTo>
                  <a:cubicBezTo>
                    <a:pt x="1053" y="201"/>
                    <a:pt x="1054" y="201"/>
                    <a:pt x="1054" y="202"/>
                  </a:cubicBezTo>
                  <a:cubicBezTo>
                    <a:pt x="1054" y="203"/>
                    <a:pt x="1055" y="203"/>
                    <a:pt x="1055" y="203"/>
                  </a:cubicBezTo>
                  <a:cubicBezTo>
                    <a:pt x="1055" y="203"/>
                    <a:pt x="1055" y="203"/>
                    <a:pt x="1056" y="204"/>
                  </a:cubicBezTo>
                  <a:cubicBezTo>
                    <a:pt x="1055" y="203"/>
                    <a:pt x="1054" y="203"/>
                    <a:pt x="1053" y="203"/>
                  </a:cubicBezTo>
                  <a:cubicBezTo>
                    <a:pt x="1052" y="203"/>
                    <a:pt x="1053" y="204"/>
                    <a:pt x="1053" y="204"/>
                  </a:cubicBezTo>
                  <a:cubicBezTo>
                    <a:pt x="1052" y="204"/>
                    <a:pt x="1051" y="204"/>
                    <a:pt x="1051" y="203"/>
                  </a:cubicBezTo>
                  <a:cubicBezTo>
                    <a:pt x="1050" y="203"/>
                    <a:pt x="1049" y="203"/>
                    <a:pt x="1049" y="203"/>
                  </a:cubicBezTo>
                  <a:cubicBezTo>
                    <a:pt x="1049" y="204"/>
                    <a:pt x="1051" y="205"/>
                    <a:pt x="1049" y="204"/>
                  </a:cubicBezTo>
                  <a:cubicBezTo>
                    <a:pt x="1048" y="204"/>
                    <a:pt x="1048" y="205"/>
                    <a:pt x="1048" y="205"/>
                  </a:cubicBezTo>
                  <a:cubicBezTo>
                    <a:pt x="1047" y="205"/>
                    <a:pt x="1047" y="204"/>
                    <a:pt x="1046" y="204"/>
                  </a:cubicBezTo>
                  <a:cubicBezTo>
                    <a:pt x="1045" y="204"/>
                    <a:pt x="1045" y="204"/>
                    <a:pt x="1044" y="203"/>
                  </a:cubicBezTo>
                  <a:cubicBezTo>
                    <a:pt x="1044" y="203"/>
                    <a:pt x="1044" y="203"/>
                    <a:pt x="1044" y="203"/>
                  </a:cubicBezTo>
                  <a:cubicBezTo>
                    <a:pt x="1043" y="203"/>
                    <a:pt x="1043" y="203"/>
                    <a:pt x="1043" y="203"/>
                  </a:cubicBezTo>
                  <a:cubicBezTo>
                    <a:pt x="1042" y="203"/>
                    <a:pt x="1042" y="203"/>
                    <a:pt x="1041" y="203"/>
                  </a:cubicBezTo>
                  <a:cubicBezTo>
                    <a:pt x="1040" y="203"/>
                    <a:pt x="1042" y="204"/>
                    <a:pt x="1042" y="204"/>
                  </a:cubicBezTo>
                  <a:cubicBezTo>
                    <a:pt x="1041" y="204"/>
                    <a:pt x="1040" y="204"/>
                    <a:pt x="1040" y="205"/>
                  </a:cubicBezTo>
                  <a:cubicBezTo>
                    <a:pt x="1040" y="205"/>
                    <a:pt x="1040" y="206"/>
                    <a:pt x="1041" y="206"/>
                  </a:cubicBezTo>
                  <a:cubicBezTo>
                    <a:pt x="1040" y="206"/>
                    <a:pt x="1040" y="206"/>
                    <a:pt x="1039" y="206"/>
                  </a:cubicBezTo>
                  <a:cubicBezTo>
                    <a:pt x="1039" y="206"/>
                    <a:pt x="1038" y="206"/>
                    <a:pt x="1038" y="206"/>
                  </a:cubicBezTo>
                  <a:cubicBezTo>
                    <a:pt x="1037" y="206"/>
                    <a:pt x="1036" y="205"/>
                    <a:pt x="1035" y="205"/>
                  </a:cubicBezTo>
                  <a:cubicBezTo>
                    <a:pt x="1035" y="205"/>
                    <a:pt x="1033" y="205"/>
                    <a:pt x="1034" y="206"/>
                  </a:cubicBezTo>
                  <a:cubicBezTo>
                    <a:pt x="1034" y="206"/>
                    <a:pt x="1035" y="206"/>
                    <a:pt x="1034" y="206"/>
                  </a:cubicBezTo>
                  <a:cubicBezTo>
                    <a:pt x="1033" y="207"/>
                    <a:pt x="1032" y="207"/>
                    <a:pt x="1032" y="207"/>
                  </a:cubicBezTo>
                  <a:cubicBezTo>
                    <a:pt x="1031" y="207"/>
                    <a:pt x="1030" y="206"/>
                    <a:pt x="1029" y="207"/>
                  </a:cubicBezTo>
                  <a:cubicBezTo>
                    <a:pt x="1029" y="207"/>
                    <a:pt x="1028" y="206"/>
                    <a:pt x="1028" y="206"/>
                  </a:cubicBezTo>
                  <a:cubicBezTo>
                    <a:pt x="1027" y="206"/>
                    <a:pt x="1026" y="205"/>
                    <a:pt x="1026" y="205"/>
                  </a:cubicBezTo>
                  <a:cubicBezTo>
                    <a:pt x="1025" y="205"/>
                    <a:pt x="1025" y="205"/>
                    <a:pt x="1024" y="204"/>
                  </a:cubicBezTo>
                  <a:cubicBezTo>
                    <a:pt x="1025" y="204"/>
                    <a:pt x="1025" y="204"/>
                    <a:pt x="1026" y="204"/>
                  </a:cubicBezTo>
                  <a:cubicBezTo>
                    <a:pt x="1026" y="204"/>
                    <a:pt x="1026" y="204"/>
                    <a:pt x="1026" y="204"/>
                  </a:cubicBezTo>
                  <a:cubicBezTo>
                    <a:pt x="1027" y="203"/>
                    <a:pt x="1028" y="204"/>
                    <a:pt x="1028" y="204"/>
                  </a:cubicBezTo>
                  <a:cubicBezTo>
                    <a:pt x="1029" y="204"/>
                    <a:pt x="1030" y="204"/>
                    <a:pt x="1031" y="204"/>
                  </a:cubicBezTo>
                  <a:cubicBezTo>
                    <a:pt x="1032" y="204"/>
                    <a:pt x="1032" y="203"/>
                    <a:pt x="1033" y="203"/>
                  </a:cubicBezTo>
                  <a:cubicBezTo>
                    <a:pt x="1032" y="202"/>
                    <a:pt x="1031" y="202"/>
                    <a:pt x="1030" y="203"/>
                  </a:cubicBezTo>
                  <a:cubicBezTo>
                    <a:pt x="1029" y="203"/>
                    <a:pt x="1029" y="202"/>
                    <a:pt x="1028" y="202"/>
                  </a:cubicBezTo>
                  <a:cubicBezTo>
                    <a:pt x="1028" y="202"/>
                    <a:pt x="1027" y="202"/>
                    <a:pt x="1027" y="202"/>
                  </a:cubicBezTo>
                  <a:cubicBezTo>
                    <a:pt x="1027" y="201"/>
                    <a:pt x="1025" y="201"/>
                    <a:pt x="1024" y="200"/>
                  </a:cubicBezTo>
                  <a:cubicBezTo>
                    <a:pt x="1024" y="200"/>
                    <a:pt x="1022" y="199"/>
                    <a:pt x="1021" y="199"/>
                  </a:cubicBezTo>
                  <a:cubicBezTo>
                    <a:pt x="1021" y="199"/>
                    <a:pt x="1021" y="199"/>
                    <a:pt x="1021" y="199"/>
                  </a:cubicBezTo>
                  <a:cubicBezTo>
                    <a:pt x="1021" y="199"/>
                    <a:pt x="1021" y="200"/>
                    <a:pt x="1021" y="200"/>
                  </a:cubicBezTo>
                  <a:cubicBezTo>
                    <a:pt x="1020" y="199"/>
                    <a:pt x="1020" y="199"/>
                    <a:pt x="1019" y="199"/>
                  </a:cubicBezTo>
                  <a:cubicBezTo>
                    <a:pt x="1019" y="199"/>
                    <a:pt x="1018" y="200"/>
                    <a:pt x="1019" y="200"/>
                  </a:cubicBezTo>
                  <a:cubicBezTo>
                    <a:pt x="1020" y="201"/>
                    <a:pt x="1018" y="201"/>
                    <a:pt x="1018" y="201"/>
                  </a:cubicBezTo>
                  <a:cubicBezTo>
                    <a:pt x="1017" y="200"/>
                    <a:pt x="1016" y="200"/>
                    <a:pt x="1016" y="200"/>
                  </a:cubicBezTo>
                  <a:cubicBezTo>
                    <a:pt x="1016" y="200"/>
                    <a:pt x="1017" y="200"/>
                    <a:pt x="1017" y="200"/>
                  </a:cubicBezTo>
                  <a:cubicBezTo>
                    <a:pt x="1017" y="199"/>
                    <a:pt x="1016" y="200"/>
                    <a:pt x="1015" y="200"/>
                  </a:cubicBezTo>
                  <a:cubicBezTo>
                    <a:pt x="1015" y="200"/>
                    <a:pt x="1014" y="199"/>
                    <a:pt x="1014" y="199"/>
                  </a:cubicBezTo>
                  <a:cubicBezTo>
                    <a:pt x="1013" y="199"/>
                    <a:pt x="1012" y="199"/>
                    <a:pt x="1011" y="198"/>
                  </a:cubicBezTo>
                  <a:cubicBezTo>
                    <a:pt x="1009" y="198"/>
                    <a:pt x="1008" y="198"/>
                    <a:pt x="1007" y="198"/>
                  </a:cubicBezTo>
                  <a:cubicBezTo>
                    <a:pt x="1006" y="197"/>
                    <a:pt x="1005" y="197"/>
                    <a:pt x="1004" y="198"/>
                  </a:cubicBezTo>
                  <a:cubicBezTo>
                    <a:pt x="1004" y="198"/>
                    <a:pt x="1004" y="198"/>
                    <a:pt x="1004" y="198"/>
                  </a:cubicBezTo>
                  <a:cubicBezTo>
                    <a:pt x="1004" y="198"/>
                    <a:pt x="1004" y="198"/>
                    <a:pt x="1004" y="198"/>
                  </a:cubicBezTo>
                  <a:cubicBezTo>
                    <a:pt x="1004" y="198"/>
                    <a:pt x="1003" y="199"/>
                    <a:pt x="1003" y="199"/>
                  </a:cubicBezTo>
                  <a:cubicBezTo>
                    <a:pt x="1004" y="199"/>
                    <a:pt x="1004" y="200"/>
                    <a:pt x="1005" y="200"/>
                  </a:cubicBezTo>
                  <a:cubicBezTo>
                    <a:pt x="1005" y="200"/>
                    <a:pt x="1006" y="200"/>
                    <a:pt x="1006" y="201"/>
                  </a:cubicBezTo>
                  <a:cubicBezTo>
                    <a:pt x="1006" y="201"/>
                    <a:pt x="1005" y="200"/>
                    <a:pt x="1005" y="200"/>
                  </a:cubicBezTo>
                  <a:cubicBezTo>
                    <a:pt x="1005" y="200"/>
                    <a:pt x="1004" y="201"/>
                    <a:pt x="1004" y="201"/>
                  </a:cubicBezTo>
                  <a:cubicBezTo>
                    <a:pt x="1004" y="201"/>
                    <a:pt x="1003" y="201"/>
                    <a:pt x="1003" y="200"/>
                  </a:cubicBezTo>
                  <a:cubicBezTo>
                    <a:pt x="1003" y="200"/>
                    <a:pt x="1003" y="200"/>
                    <a:pt x="1003" y="200"/>
                  </a:cubicBezTo>
                  <a:cubicBezTo>
                    <a:pt x="1002" y="200"/>
                    <a:pt x="1003" y="201"/>
                    <a:pt x="1003" y="201"/>
                  </a:cubicBezTo>
                  <a:cubicBezTo>
                    <a:pt x="1004" y="202"/>
                    <a:pt x="1004" y="201"/>
                    <a:pt x="1004" y="201"/>
                  </a:cubicBezTo>
                  <a:cubicBezTo>
                    <a:pt x="1004" y="201"/>
                    <a:pt x="1004" y="202"/>
                    <a:pt x="1005" y="202"/>
                  </a:cubicBezTo>
                  <a:cubicBezTo>
                    <a:pt x="1005" y="202"/>
                    <a:pt x="1005" y="201"/>
                    <a:pt x="1005" y="201"/>
                  </a:cubicBezTo>
                  <a:cubicBezTo>
                    <a:pt x="1005" y="201"/>
                    <a:pt x="1005" y="202"/>
                    <a:pt x="1005" y="202"/>
                  </a:cubicBezTo>
                  <a:cubicBezTo>
                    <a:pt x="1006" y="202"/>
                    <a:pt x="1006" y="202"/>
                    <a:pt x="1006" y="203"/>
                  </a:cubicBezTo>
                  <a:cubicBezTo>
                    <a:pt x="1006" y="203"/>
                    <a:pt x="1005" y="203"/>
                    <a:pt x="1005" y="203"/>
                  </a:cubicBezTo>
                  <a:cubicBezTo>
                    <a:pt x="1005" y="203"/>
                    <a:pt x="1005" y="202"/>
                    <a:pt x="1005" y="202"/>
                  </a:cubicBezTo>
                  <a:cubicBezTo>
                    <a:pt x="1005" y="203"/>
                    <a:pt x="1005" y="203"/>
                    <a:pt x="1005" y="203"/>
                  </a:cubicBezTo>
                  <a:cubicBezTo>
                    <a:pt x="1004" y="203"/>
                    <a:pt x="1004" y="203"/>
                    <a:pt x="1004" y="203"/>
                  </a:cubicBezTo>
                  <a:cubicBezTo>
                    <a:pt x="1003" y="203"/>
                    <a:pt x="1003" y="203"/>
                    <a:pt x="1003" y="203"/>
                  </a:cubicBezTo>
                  <a:cubicBezTo>
                    <a:pt x="1002" y="203"/>
                    <a:pt x="1002" y="203"/>
                    <a:pt x="1001" y="202"/>
                  </a:cubicBezTo>
                  <a:cubicBezTo>
                    <a:pt x="1001" y="201"/>
                    <a:pt x="999" y="201"/>
                    <a:pt x="998" y="201"/>
                  </a:cubicBezTo>
                  <a:cubicBezTo>
                    <a:pt x="998" y="201"/>
                    <a:pt x="996" y="201"/>
                    <a:pt x="996" y="202"/>
                  </a:cubicBezTo>
                  <a:cubicBezTo>
                    <a:pt x="996" y="202"/>
                    <a:pt x="997" y="202"/>
                    <a:pt x="997" y="202"/>
                  </a:cubicBezTo>
                  <a:cubicBezTo>
                    <a:pt x="997" y="203"/>
                    <a:pt x="994" y="202"/>
                    <a:pt x="995" y="203"/>
                  </a:cubicBezTo>
                  <a:cubicBezTo>
                    <a:pt x="995" y="203"/>
                    <a:pt x="994" y="202"/>
                    <a:pt x="993" y="202"/>
                  </a:cubicBezTo>
                  <a:cubicBezTo>
                    <a:pt x="993" y="202"/>
                    <a:pt x="992" y="203"/>
                    <a:pt x="991" y="202"/>
                  </a:cubicBezTo>
                  <a:cubicBezTo>
                    <a:pt x="990" y="202"/>
                    <a:pt x="989" y="202"/>
                    <a:pt x="988" y="202"/>
                  </a:cubicBezTo>
                  <a:cubicBezTo>
                    <a:pt x="988" y="201"/>
                    <a:pt x="987" y="201"/>
                    <a:pt x="986" y="201"/>
                  </a:cubicBezTo>
                  <a:cubicBezTo>
                    <a:pt x="986" y="201"/>
                    <a:pt x="984" y="200"/>
                    <a:pt x="984" y="201"/>
                  </a:cubicBezTo>
                  <a:cubicBezTo>
                    <a:pt x="984" y="202"/>
                    <a:pt x="985" y="202"/>
                    <a:pt x="985" y="202"/>
                  </a:cubicBezTo>
                  <a:cubicBezTo>
                    <a:pt x="986" y="203"/>
                    <a:pt x="987" y="203"/>
                    <a:pt x="986" y="203"/>
                  </a:cubicBezTo>
                  <a:cubicBezTo>
                    <a:pt x="986" y="203"/>
                    <a:pt x="986" y="203"/>
                    <a:pt x="985" y="203"/>
                  </a:cubicBezTo>
                  <a:cubicBezTo>
                    <a:pt x="985" y="203"/>
                    <a:pt x="985" y="204"/>
                    <a:pt x="985" y="204"/>
                  </a:cubicBezTo>
                  <a:cubicBezTo>
                    <a:pt x="984" y="204"/>
                    <a:pt x="983" y="203"/>
                    <a:pt x="983" y="203"/>
                  </a:cubicBezTo>
                  <a:cubicBezTo>
                    <a:pt x="982" y="203"/>
                    <a:pt x="982" y="203"/>
                    <a:pt x="981" y="202"/>
                  </a:cubicBezTo>
                  <a:cubicBezTo>
                    <a:pt x="981" y="202"/>
                    <a:pt x="982" y="201"/>
                    <a:pt x="981" y="201"/>
                  </a:cubicBezTo>
                  <a:cubicBezTo>
                    <a:pt x="981" y="201"/>
                    <a:pt x="980" y="201"/>
                    <a:pt x="980" y="201"/>
                  </a:cubicBezTo>
                  <a:cubicBezTo>
                    <a:pt x="980" y="201"/>
                    <a:pt x="980" y="201"/>
                    <a:pt x="979" y="201"/>
                  </a:cubicBezTo>
                  <a:cubicBezTo>
                    <a:pt x="979" y="201"/>
                    <a:pt x="978" y="201"/>
                    <a:pt x="977" y="201"/>
                  </a:cubicBezTo>
                  <a:cubicBezTo>
                    <a:pt x="976" y="201"/>
                    <a:pt x="976" y="201"/>
                    <a:pt x="975" y="201"/>
                  </a:cubicBezTo>
                  <a:cubicBezTo>
                    <a:pt x="974" y="201"/>
                    <a:pt x="973" y="201"/>
                    <a:pt x="972" y="201"/>
                  </a:cubicBezTo>
                  <a:cubicBezTo>
                    <a:pt x="973" y="201"/>
                    <a:pt x="972" y="201"/>
                    <a:pt x="972" y="201"/>
                  </a:cubicBezTo>
                  <a:cubicBezTo>
                    <a:pt x="972" y="201"/>
                    <a:pt x="971" y="201"/>
                    <a:pt x="971" y="201"/>
                  </a:cubicBezTo>
                  <a:cubicBezTo>
                    <a:pt x="971" y="201"/>
                    <a:pt x="972" y="202"/>
                    <a:pt x="972" y="202"/>
                  </a:cubicBezTo>
                  <a:cubicBezTo>
                    <a:pt x="971" y="202"/>
                    <a:pt x="970" y="202"/>
                    <a:pt x="969" y="201"/>
                  </a:cubicBezTo>
                  <a:cubicBezTo>
                    <a:pt x="969" y="201"/>
                    <a:pt x="970" y="201"/>
                    <a:pt x="970" y="201"/>
                  </a:cubicBezTo>
                  <a:cubicBezTo>
                    <a:pt x="969" y="201"/>
                    <a:pt x="969" y="201"/>
                    <a:pt x="969" y="201"/>
                  </a:cubicBezTo>
                  <a:cubicBezTo>
                    <a:pt x="968" y="201"/>
                    <a:pt x="967" y="201"/>
                    <a:pt x="967" y="201"/>
                  </a:cubicBezTo>
                  <a:cubicBezTo>
                    <a:pt x="966" y="201"/>
                    <a:pt x="965" y="201"/>
                    <a:pt x="964" y="202"/>
                  </a:cubicBezTo>
                  <a:cubicBezTo>
                    <a:pt x="963" y="202"/>
                    <a:pt x="962" y="202"/>
                    <a:pt x="961" y="202"/>
                  </a:cubicBezTo>
                  <a:cubicBezTo>
                    <a:pt x="961" y="202"/>
                    <a:pt x="960" y="201"/>
                    <a:pt x="960" y="202"/>
                  </a:cubicBezTo>
                  <a:cubicBezTo>
                    <a:pt x="959" y="202"/>
                    <a:pt x="958" y="202"/>
                    <a:pt x="957" y="203"/>
                  </a:cubicBezTo>
                  <a:cubicBezTo>
                    <a:pt x="957" y="203"/>
                    <a:pt x="956" y="203"/>
                    <a:pt x="955" y="204"/>
                  </a:cubicBezTo>
                  <a:cubicBezTo>
                    <a:pt x="955" y="205"/>
                    <a:pt x="955" y="205"/>
                    <a:pt x="955" y="206"/>
                  </a:cubicBezTo>
                  <a:cubicBezTo>
                    <a:pt x="955" y="207"/>
                    <a:pt x="955" y="207"/>
                    <a:pt x="955" y="208"/>
                  </a:cubicBezTo>
                  <a:cubicBezTo>
                    <a:pt x="955" y="209"/>
                    <a:pt x="954" y="209"/>
                    <a:pt x="954" y="210"/>
                  </a:cubicBezTo>
                  <a:cubicBezTo>
                    <a:pt x="953" y="211"/>
                    <a:pt x="953" y="210"/>
                    <a:pt x="952" y="211"/>
                  </a:cubicBezTo>
                  <a:cubicBezTo>
                    <a:pt x="951" y="212"/>
                    <a:pt x="952" y="214"/>
                    <a:pt x="952" y="215"/>
                  </a:cubicBezTo>
                  <a:cubicBezTo>
                    <a:pt x="953" y="216"/>
                    <a:pt x="954" y="218"/>
                    <a:pt x="953" y="218"/>
                  </a:cubicBezTo>
                  <a:cubicBezTo>
                    <a:pt x="953" y="218"/>
                    <a:pt x="952" y="218"/>
                    <a:pt x="952" y="218"/>
                  </a:cubicBezTo>
                  <a:cubicBezTo>
                    <a:pt x="952" y="218"/>
                    <a:pt x="952" y="218"/>
                    <a:pt x="951" y="218"/>
                  </a:cubicBezTo>
                  <a:cubicBezTo>
                    <a:pt x="951" y="219"/>
                    <a:pt x="951" y="219"/>
                    <a:pt x="951" y="220"/>
                  </a:cubicBezTo>
                  <a:cubicBezTo>
                    <a:pt x="952" y="220"/>
                    <a:pt x="951" y="221"/>
                    <a:pt x="951" y="221"/>
                  </a:cubicBezTo>
                  <a:cubicBezTo>
                    <a:pt x="950" y="221"/>
                    <a:pt x="950" y="222"/>
                    <a:pt x="950" y="222"/>
                  </a:cubicBezTo>
                  <a:cubicBezTo>
                    <a:pt x="950" y="223"/>
                    <a:pt x="947" y="222"/>
                    <a:pt x="949" y="224"/>
                  </a:cubicBezTo>
                  <a:cubicBezTo>
                    <a:pt x="948" y="224"/>
                    <a:pt x="948" y="224"/>
                    <a:pt x="948" y="225"/>
                  </a:cubicBezTo>
                  <a:cubicBezTo>
                    <a:pt x="949" y="226"/>
                    <a:pt x="948" y="225"/>
                    <a:pt x="948" y="225"/>
                  </a:cubicBezTo>
                  <a:cubicBezTo>
                    <a:pt x="948" y="226"/>
                    <a:pt x="947" y="226"/>
                    <a:pt x="947" y="226"/>
                  </a:cubicBezTo>
                  <a:cubicBezTo>
                    <a:pt x="946" y="226"/>
                    <a:pt x="947" y="227"/>
                    <a:pt x="947" y="227"/>
                  </a:cubicBezTo>
                  <a:cubicBezTo>
                    <a:pt x="946" y="227"/>
                    <a:pt x="947" y="227"/>
                    <a:pt x="947" y="228"/>
                  </a:cubicBezTo>
                  <a:cubicBezTo>
                    <a:pt x="947" y="228"/>
                    <a:pt x="947" y="228"/>
                    <a:pt x="946" y="229"/>
                  </a:cubicBezTo>
                  <a:cubicBezTo>
                    <a:pt x="946" y="229"/>
                    <a:pt x="947" y="229"/>
                    <a:pt x="947" y="229"/>
                  </a:cubicBezTo>
                  <a:cubicBezTo>
                    <a:pt x="946" y="229"/>
                    <a:pt x="946" y="230"/>
                    <a:pt x="947" y="231"/>
                  </a:cubicBezTo>
                  <a:cubicBezTo>
                    <a:pt x="947" y="231"/>
                    <a:pt x="948" y="231"/>
                    <a:pt x="948" y="231"/>
                  </a:cubicBezTo>
                  <a:cubicBezTo>
                    <a:pt x="948" y="231"/>
                    <a:pt x="947" y="231"/>
                    <a:pt x="947" y="232"/>
                  </a:cubicBezTo>
                  <a:cubicBezTo>
                    <a:pt x="947" y="232"/>
                    <a:pt x="947" y="232"/>
                    <a:pt x="946" y="232"/>
                  </a:cubicBezTo>
                  <a:cubicBezTo>
                    <a:pt x="947" y="232"/>
                    <a:pt x="947" y="233"/>
                    <a:pt x="947" y="233"/>
                  </a:cubicBezTo>
                  <a:cubicBezTo>
                    <a:pt x="947" y="234"/>
                    <a:pt x="946" y="234"/>
                    <a:pt x="947" y="234"/>
                  </a:cubicBezTo>
                  <a:cubicBezTo>
                    <a:pt x="947" y="234"/>
                    <a:pt x="946" y="235"/>
                    <a:pt x="946" y="235"/>
                  </a:cubicBezTo>
                  <a:cubicBezTo>
                    <a:pt x="946" y="236"/>
                    <a:pt x="946" y="236"/>
                    <a:pt x="946" y="237"/>
                  </a:cubicBezTo>
                  <a:cubicBezTo>
                    <a:pt x="945" y="236"/>
                    <a:pt x="945" y="237"/>
                    <a:pt x="945" y="238"/>
                  </a:cubicBezTo>
                  <a:cubicBezTo>
                    <a:pt x="944" y="238"/>
                    <a:pt x="944" y="238"/>
                    <a:pt x="944" y="239"/>
                  </a:cubicBezTo>
                  <a:cubicBezTo>
                    <a:pt x="944" y="239"/>
                    <a:pt x="944" y="239"/>
                    <a:pt x="943" y="240"/>
                  </a:cubicBezTo>
                  <a:cubicBezTo>
                    <a:pt x="943" y="240"/>
                    <a:pt x="943" y="239"/>
                    <a:pt x="942" y="240"/>
                  </a:cubicBezTo>
                  <a:cubicBezTo>
                    <a:pt x="942" y="240"/>
                    <a:pt x="941" y="241"/>
                    <a:pt x="941" y="241"/>
                  </a:cubicBezTo>
                  <a:cubicBezTo>
                    <a:pt x="942" y="243"/>
                    <a:pt x="940" y="244"/>
                    <a:pt x="939" y="245"/>
                  </a:cubicBezTo>
                  <a:cubicBezTo>
                    <a:pt x="939" y="245"/>
                    <a:pt x="939" y="245"/>
                    <a:pt x="938" y="245"/>
                  </a:cubicBezTo>
                  <a:cubicBezTo>
                    <a:pt x="938" y="245"/>
                    <a:pt x="938" y="246"/>
                    <a:pt x="938" y="246"/>
                  </a:cubicBezTo>
                  <a:cubicBezTo>
                    <a:pt x="937" y="247"/>
                    <a:pt x="937" y="248"/>
                    <a:pt x="938" y="248"/>
                  </a:cubicBezTo>
                  <a:cubicBezTo>
                    <a:pt x="938" y="249"/>
                    <a:pt x="939" y="249"/>
                    <a:pt x="940" y="249"/>
                  </a:cubicBezTo>
                  <a:cubicBezTo>
                    <a:pt x="941" y="249"/>
                    <a:pt x="942" y="250"/>
                    <a:pt x="943" y="250"/>
                  </a:cubicBezTo>
                  <a:cubicBezTo>
                    <a:pt x="944" y="250"/>
                    <a:pt x="944" y="251"/>
                    <a:pt x="944" y="251"/>
                  </a:cubicBezTo>
                  <a:cubicBezTo>
                    <a:pt x="945" y="251"/>
                    <a:pt x="945" y="251"/>
                    <a:pt x="946" y="251"/>
                  </a:cubicBezTo>
                  <a:cubicBezTo>
                    <a:pt x="947" y="251"/>
                    <a:pt x="948" y="250"/>
                    <a:pt x="949" y="250"/>
                  </a:cubicBezTo>
                  <a:cubicBezTo>
                    <a:pt x="949" y="250"/>
                    <a:pt x="951" y="251"/>
                    <a:pt x="951" y="250"/>
                  </a:cubicBezTo>
                  <a:cubicBezTo>
                    <a:pt x="951" y="249"/>
                    <a:pt x="951" y="251"/>
                    <a:pt x="952" y="250"/>
                  </a:cubicBezTo>
                  <a:cubicBezTo>
                    <a:pt x="952" y="250"/>
                    <a:pt x="953" y="251"/>
                    <a:pt x="954" y="251"/>
                  </a:cubicBezTo>
                  <a:cubicBezTo>
                    <a:pt x="954" y="251"/>
                    <a:pt x="954" y="252"/>
                    <a:pt x="954" y="252"/>
                  </a:cubicBezTo>
                  <a:cubicBezTo>
                    <a:pt x="954" y="252"/>
                    <a:pt x="954" y="252"/>
                    <a:pt x="954" y="252"/>
                  </a:cubicBezTo>
                  <a:cubicBezTo>
                    <a:pt x="954" y="253"/>
                    <a:pt x="955" y="253"/>
                    <a:pt x="955" y="253"/>
                  </a:cubicBezTo>
                  <a:cubicBezTo>
                    <a:pt x="956" y="254"/>
                    <a:pt x="955" y="254"/>
                    <a:pt x="955" y="254"/>
                  </a:cubicBezTo>
                  <a:cubicBezTo>
                    <a:pt x="956" y="254"/>
                    <a:pt x="957" y="256"/>
                    <a:pt x="957" y="256"/>
                  </a:cubicBezTo>
                  <a:cubicBezTo>
                    <a:pt x="956" y="257"/>
                    <a:pt x="959" y="259"/>
                    <a:pt x="959" y="259"/>
                  </a:cubicBezTo>
                  <a:cubicBezTo>
                    <a:pt x="960" y="259"/>
                    <a:pt x="959" y="258"/>
                    <a:pt x="960" y="258"/>
                  </a:cubicBezTo>
                  <a:cubicBezTo>
                    <a:pt x="961" y="258"/>
                    <a:pt x="961" y="259"/>
                    <a:pt x="962" y="259"/>
                  </a:cubicBezTo>
                  <a:cubicBezTo>
                    <a:pt x="963" y="259"/>
                    <a:pt x="962" y="256"/>
                    <a:pt x="961" y="256"/>
                  </a:cubicBezTo>
                  <a:cubicBezTo>
                    <a:pt x="960" y="256"/>
                    <a:pt x="960" y="256"/>
                    <a:pt x="959" y="256"/>
                  </a:cubicBezTo>
                  <a:cubicBezTo>
                    <a:pt x="959" y="255"/>
                    <a:pt x="959" y="255"/>
                    <a:pt x="959" y="254"/>
                  </a:cubicBezTo>
                  <a:cubicBezTo>
                    <a:pt x="960" y="254"/>
                    <a:pt x="960" y="253"/>
                    <a:pt x="961" y="254"/>
                  </a:cubicBezTo>
                  <a:cubicBezTo>
                    <a:pt x="962" y="254"/>
                    <a:pt x="962" y="253"/>
                    <a:pt x="963" y="253"/>
                  </a:cubicBezTo>
                  <a:cubicBezTo>
                    <a:pt x="963" y="253"/>
                    <a:pt x="963" y="254"/>
                    <a:pt x="963" y="255"/>
                  </a:cubicBezTo>
                  <a:cubicBezTo>
                    <a:pt x="963" y="255"/>
                    <a:pt x="962" y="255"/>
                    <a:pt x="963" y="256"/>
                  </a:cubicBezTo>
                  <a:cubicBezTo>
                    <a:pt x="962" y="256"/>
                    <a:pt x="962" y="255"/>
                    <a:pt x="962" y="255"/>
                  </a:cubicBezTo>
                  <a:cubicBezTo>
                    <a:pt x="961" y="255"/>
                    <a:pt x="961" y="256"/>
                    <a:pt x="961" y="256"/>
                  </a:cubicBezTo>
                  <a:cubicBezTo>
                    <a:pt x="962" y="256"/>
                    <a:pt x="962" y="256"/>
                    <a:pt x="963" y="257"/>
                  </a:cubicBezTo>
                  <a:cubicBezTo>
                    <a:pt x="963" y="257"/>
                    <a:pt x="964" y="257"/>
                    <a:pt x="965" y="257"/>
                  </a:cubicBezTo>
                  <a:cubicBezTo>
                    <a:pt x="965" y="257"/>
                    <a:pt x="966" y="257"/>
                    <a:pt x="966" y="257"/>
                  </a:cubicBezTo>
                  <a:cubicBezTo>
                    <a:pt x="967" y="257"/>
                    <a:pt x="967" y="258"/>
                    <a:pt x="967" y="258"/>
                  </a:cubicBezTo>
                  <a:cubicBezTo>
                    <a:pt x="966" y="258"/>
                    <a:pt x="966" y="258"/>
                    <a:pt x="966" y="259"/>
                  </a:cubicBezTo>
                  <a:cubicBezTo>
                    <a:pt x="966" y="259"/>
                    <a:pt x="966" y="259"/>
                    <a:pt x="966" y="260"/>
                  </a:cubicBezTo>
                  <a:cubicBezTo>
                    <a:pt x="966" y="260"/>
                    <a:pt x="965" y="260"/>
                    <a:pt x="965" y="260"/>
                  </a:cubicBezTo>
                  <a:cubicBezTo>
                    <a:pt x="965" y="260"/>
                    <a:pt x="965" y="261"/>
                    <a:pt x="965" y="261"/>
                  </a:cubicBezTo>
                  <a:cubicBezTo>
                    <a:pt x="965" y="262"/>
                    <a:pt x="967" y="262"/>
                    <a:pt x="967" y="262"/>
                  </a:cubicBezTo>
                  <a:cubicBezTo>
                    <a:pt x="968" y="261"/>
                    <a:pt x="970" y="262"/>
                    <a:pt x="971" y="261"/>
                  </a:cubicBezTo>
                  <a:cubicBezTo>
                    <a:pt x="971" y="260"/>
                    <a:pt x="971" y="260"/>
                    <a:pt x="972" y="260"/>
                  </a:cubicBezTo>
                  <a:cubicBezTo>
                    <a:pt x="972" y="259"/>
                    <a:pt x="972" y="259"/>
                    <a:pt x="972" y="258"/>
                  </a:cubicBezTo>
                  <a:cubicBezTo>
                    <a:pt x="971" y="258"/>
                    <a:pt x="972" y="256"/>
                    <a:pt x="973" y="257"/>
                  </a:cubicBezTo>
                  <a:cubicBezTo>
                    <a:pt x="973" y="258"/>
                    <a:pt x="974" y="258"/>
                    <a:pt x="974" y="259"/>
                  </a:cubicBezTo>
                  <a:cubicBezTo>
                    <a:pt x="974" y="259"/>
                    <a:pt x="974" y="259"/>
                    <a:pt x="973" y="260"/>
                  </a:cubicBezTo>
                  <a:cubicBezTo>
                    <a:pt x="973" y="260"/>
                    <a:pt x="974" y="261"/>
                    <a:pt x="974" y="261"/>
                  </a:cubicBezTo>
                  <a:cubicBezTo>
                    <a:pt x="973" y="261"/>
                    <a:pt x="974" y="262"/>
                    <a:pt x="974" y="262"/>
                  </a:cubicBezTo>
                  <a:cubicBezTo>
                    <a:pt x="974" y="262"/>
                    <a:pt x="975" y="262"/>
                    <a:pt x="975" y="262"/>
                  </a:cubicBezTo>
                  <a:cubicBezTo>
                    <a:pt x="976" y="261"/>
                    <a:pt x="975" y="260"/>
                    <a:pt x="975" y="259"/>
                  </a:cubicBezTo>
                  <a:cubicBezTo>
                    <a:pt x="975" y="259"/>
                    <a:pt x="975" y="258"/>
                    <a:pt x="974" y="258"/>
                  </a:cubicBezTo>
                  <a:cubicBezTo>
                    <a:pt x="974" y="258"/>
                    <a:pt x="974" y="257"/>
                    <a:pt x="974" y="257"/>
                  </a:cubicBezTo>
                  <a:cubicBezTo>
                    <a:pt x="974" y="256"/>
                    <a:pt x="973" y="256"/>
                    <a:pt x="973" y="256"/>
                  </a:cubicBezTo>
                  <a:cubicBezTo>
                    <a:pt x="973" y="256"/>
                    <a:pt x="972" y="256"/>
                    <a:pt x="972" y="256"/>
                  </a:cubicBezTo>
                  <a:cubicBezTo>
                    <a:pt x="972" y="255"/>
                    <a:pt x="971" y="254"/>
                    <a:pt x="970" y="254"/>
                  </a:cubicBezTo>
                  <a:cubicBezTo>
                    <a:pt x="971" y="253"/>
                    <a:pt x="973" y="254"/>
                    <a:pt x="973" y="254"/>
                  </a:cubicBezTo>
                  <a:cubicBezTo>
                    <a:pt x="974" y="255"/>
                    <a:pt x="976" y="255"/>
                    <a:pt x="977" y="255"/>
                  </a:cubicBezTo>
                  <a:cubicBezTo>
                    <a:pt x="978" y="254"/>
                    <a:pt x="978" y="254"/>
                    <a:pt x="979" y="254"/>
                  </a:cubicBezTo>
                  <a:cubicBezTo>
                    <a:pt x="979" y="254"/>
                    <a:pt x="979" y="254"/>
                    <a:pt x="979" y="254"/>
                  </a:cubicBezTo>
                  <a:cubicBezTo>
                    <a:pt x="980" y="253"/>
                    <a:pt x="980" y="254"/>
                    <a:pt x="980" y="254"/>
                  </a:cubicBezTo>
                  <a:cubicBezTo>
                    <a:pt x="980" y="254"/>
                    <a:pt x="981" y="255"/>
                    <a:pt x="981" y="255"/>
                  </a:cubicBezTo>
                  <a:cubicBezTo>
                    <a:pt x="982" y="255"/>
                    <a:pt x="983" y="256"/>
                    <a:pt x="984" y="256"/>
                  </a:cubicBezTo>
                  <a:cubicBezTo>
                    <a:pt x="985" y="256"/>
                    <a:pt x="986" y="256"/>
                    <a:pt x="987" y="257"/>
                  </a:cubicBezTo>
                  <a:cubicBezTo>
                    <a:pt x="987" y="258"/>
                    <a:pt x="987" y="258"/>
                    <a:pt x="987" y="258"/>
                  </a:cubicBezTo>
                  <a:cubicBezTo>
                    <a:pt x="988" y="259"/>
                    <a:pt x="989" y="259"/>
                    <a:pt x="989" y="259"/>
                  </a:cubicBezTo>
                  <a:cubicBezTo>
                    <a:pt x="991" y="260"/>
                    <a:pt x="992" y="260"/>
                    <a:pt x="993" y="261"/>
                  </a:cubicBezTo>
                  <a:cubicBezTo>
                    <a:pt x="994" y="261"/>
                    <a:pt x="996" y="262"/>
                    <a:pt x="997" y="262"/>
                  </a:cubicBezTo>
                  <a:cubicBezTo>
                    <a:pt x="997" y="262"/>
                    <a:pt x="996" y="262"/>
                    <a:pt x="996" y="262"/>
                  </a:cubicBezTo>
                  <a:cubicBezTo>
                    <a:pt x="996" y="263"/>
                    <a:pt x="996" y="262"/>
                    <a:pt x="997" y="263"/>
                  </a:cubicBezTo>
                  <a:cubicBezTo>
                    <a:pt x="998" y="263"/>
                    <a:pt x="999" y="264"/>
                    <a:pt x="1000" y="264"/>
                  </a:cubicBezTo>
                  <a:cubicBezTo>
                    <a:pt x="1001" y="264"/>
                    <a:pt x="1002" y="264"/>
                    <a:pt x="1002" y="264"/>
                  </a:cubicBezTo>
                  <a:cubicBezTo>
                    <a:pt x="1002" y="264"/>
                    <a:pt x="1002" y="265"/>
                    <a:pt x="1002" y="265"/>
                  </a:cubicBezTo>
                  <a:cubicBezTo>
                    <a:pt x="1002" y="265"/>
                    <a:pt x="1003" y="265"/>
                    <a:pt x="1003" y="266"/>
                  </a:cubicBezTo>
                  <a:cubicBezTo>
                    <a:pt x="1003" y="266"/>
                    <a:pt x="1003" y="266"/>
                    <a:pt x="1003" y="266"/>
                  </a:cubicBezTo>
                  <a:cubicBezTo>
                    <a:pt x="1003" y="266"/>
                    <a:pt x="1002" y="266"/>
                    <a:pt x="1002" y="267"/>
                  </a:cubicBezTo>
                  <a:cubicBezTo>
                    <a:pt x="1002" y="267"/>
                    <a:pt x="1003" y="267"/>
                    <a:pt x="1003" y="267"/>
                  </a:cubicBezTo>
                  <a:cubicBezTo>
                    <a:pt x="1003" y="267"/>
                    <a:pt x="1002" y="267"/>
                    <a:pt x="1002" y="267"/>
                  </a:cubicBezTo>
                  <a:cubicBezTo>
                    <a:pt x="1001" y="267"/>
                    <a:pt x="999" y="266"/>
                    <a:pt x="997" y="266"/>
                  </a:cubicBezTo>
                  <a:cubicBezTo>
                    <a:pt x="998" y="267"/>
                    <a:pt x="999" y="267"/>
                    <a:pt x="1000" y="267"/>
                  </a:cubicBezTo>
                  <a:cubicBezTo>
                    <a:pt x="1000" y="267"/>
                    <a:pt x="1000" y="267"/>
                    <a:pt x="1001" y="268"/>
                  </a:cubicBezTo>
                  <a:cubicBezTo>
                    <a:pt x="1001" y="268"/>
                    <a:pt x="1002" y="268"/>
                    <a:pt x="1002" y="268"/>
                  </a:cubicBezTo>
                  <a:cubicBezTo>
                    <a:pt x="1002" y="268"/>
                    <a:pt x="1003" y="269"/>
                    <a:pt x="1003" y="269"/>
                  </a:cubicBezTo>
                  <a:cubicBezTo>
                    <a:pt x="1004" y="269"/>
                    <a:pt x="1004" y="269"/>
                    <a:pt x="1004" y="269"/>
                  </a:cubicBezTo>
                  <a:cubicBezTo>
                    <a:pt x="1004" y="269"/>
                    <a:pt x="1004" y="269"/>
                    <a:pt x="1005" y="270"/>
                  </a:cubicBezTo>
                  <a:cubicBezTo>
                    <a:pt x="1005" y="270"/>
                    <a:pt x="1005" y="270"/>
                    <a:pt x="1006" y="270"/>
                  </a:cubicBezTo>
                  <a:cubicBezTo>
                    <a:pt x="1006" y="271"/>
                    <a:pt x="1007" y="272"/>
                    <a:pt x="1006" y="273"/>
                  </a:cubicBezTo>
                  <a:cubicBezTo>
                    <a:pt x="1006" y="273"/>
                    <a:pt x="1007" y="274"/>
                    <a:pt x="1008" y="274"/>
                  </a:cubicBezTo>
                  <a:cubicBezTo>
                    <a:pt x="1008" y="274"/>
                    <a:pt x="1009" y="275"/>
                    <a:pt x="1010" y="275"/>
                  </a:cubicBezTo>
                  <a:cubicBezTo>
                    <a:pt x="1011" y="276"/>
                    <a:pt x="1012" y="275"/>
                    <a:pt x="1012" y="276"/>
                  </a:cubicBezTo>
                  <a:cubicBezTo>
                    <a:pt x="1012" y="276"/>
                    <a:pt x="1011" y="276"/>
                    <a:pt x="1011" y="277"/>
                  </a:cubicBezTo>
                  <a:cubicBezTo>
                    <a:pt x="1012" y="278"/>
                    <a:pt x="1013" y="278"/>
                    <a:pt x="1013" y="278"/>
                  </a:cubicBezTo>
                  <a:cubicBezTo>
                    <a:pt x="1014" y="279"/>
                    <a:pt x="1013" y="279"/>
                    <a:pt x="1012" y="279"/>
                  </a:cubicBezTo>
                  <a:cubicBezTo>
                    <a:pt x="1012" y="279"/>
                    <a:pt x="1013" y="281"/>
                    <a:pt x="1013" y="281"/>
                  </a:cubicBezTo>
                  <a:cubicBezTo>
                    <a:pt x="1012" y="281"/>
                    <a:pt x="1011" y="282"/>
                    <a:pt x="1012" y="282"/>
                  </a:cubicBezTo>
                  <a:cubicBezTo>
                    <a:pt x="1013" y="283"/>
                    <a:pt x="1013" y="283"/>
                    <a:pt x="1012" y="283"/>
                  </a:cubicBezTo>
                  <a:cubicBezTo>
                    <a:pt x="1012" y="283"/>
                    <a:pt x="1013" y="284"/>
                    <a:pt x="1013" y="284"/>
                  </a:cubicBezTo>
                  <a:cubicBezTo>
                    <a:pt x="1013" y="285"/>
                    <a:pt x="1012" y="285"/>
                    <a:pt x="1012" y="285"/>
                  </a:cubicBezTo>
                  <a:cubicBezTo>
                    <a:pt x="1012" y="285"/>
                    <a:pt x="1013" y="285"/>
                    <a:pt x="1013" y="286"/>
                  </a:cubicBezTo>
                  <a:cubicBezTo>
                    <a:pt x="1013" y="286"/>
                    <a:pt x="1013" y="286"/>
                    <a:pt x="1013" y="286"/>
                  </a:cubicBezTo>
                  <a:cubicBezTo>
                    <a:pt x="1013" y="286"/>
                    <a:pt x="1013" y="287"/>
                    <a:pt x="1013" y="287"/>
                  </a:cubicBezTo>
                  <a:cubicBezTo>
                    <a:pt x="1014" y="287"/>
                    <a:pt x="1014" y="287"/>
                    <a:pt x="1014" y="288"/>
                  </a:cubicBezTo>
                  <a:cubicBezTo>
                    <a:pt x="1015" y="288"/>
                    <a:pt x="1014" y="288"/>
                    <a:pt x="1015" y="288"/>
                  </a:cubicBezTo>
                  <a:cubicBezTo>
                    <a:pt x="1015" y="289"/>
                    <a:pt x="1015" y="289"/>
                    <a:pt x="1015" y="289"/>
                  </a:cubicBezTo>
                  <a:cubicBezTo>
                    <a:pt x="1015" y="289"/>
                    <a:pt x="1014" y="289"/>
                    <a:pt x="1015" y="290"/>
                  </a:cubicBezTo>
                  <a:cubicBezTo>
                    <a:pt x="1015" y="290"/>
                    <a:pt x="1015" y="290"/>
                    <a:pt x="1015" y="290"/>
                  </a:cubicBezTo>
                  <a:cubicBezTo>
                    <a:pt x="1015" y="291"/>
                    <a:pt x="1015" y="291"/>
                    <a:pt x="1015" y="291"/>
                  </a:cubicBezTo>
                  <a:cubicBezTo>
                    <a:pt x="1016" y="292"/>
                    <a:pt x="1016" y="292"/>
                    <a:pt x="1016" y="292"/>
                  </a:cubicBezTo>
                  <a:cubicBezTo>
                    <a:pt x="1016" y="293"/>
                    <a:pt x="1016" y="293"/>
                    <a:pt x="1017" y="294"/>
                  </a:cubicBezTo>
                  <a:cubicBezTo>
                    <a:pt x="1018" y="294"/>
                    <a:pt x="1019" y="295"/>
                    <a:pt x="1020" y="296"/>
                  </a:cubicBezTo>
                  <a:cubicBezTo>
                    <a:pt x="1020" y="297"/>
                    <a:pt x="1020" y="297"/>
                    <a:pt x="1021" y="298"/>
                  </a:cubicBezTo>
                  <a:cubicBezTo>
                    <a:pt x="1021" y="298"/>
                    <a:pt x="1022" y="298"/>
                    <a:pt x="1022" y="299"/>
                  </a:cubicBezTo>
                  <a:cubicBezTo>
                    <a:pt x="1022" y="299"/>
                    <a:pt x="1021" y="299"/>
                    <a:pt x="1021" y="299"/>
                  </a:cubicBezTo>
                  <a:cubicBezTo>
                    <a:pt x="1021" y="300"/>
                    <a:pt x="1021" y="300"/>
                    <a:pt x="1021" y="300"/>
                  </a:cubicBezTo>
                  <a:cubicBezTo>
                    <a:pt x="1022" y="301"/>
                    <a:pt x="1023" y="301"/>
                    <a:pt x="1023" y="302"/>
                  </a:cubicBezTo>
                  <a:cubicBezTo>
                    <a:pt x="1024" y="303"/>
                    <a:pt x="1025" y="303"/>
                    <a:pt x="1025" y="304"/>
                  </a:cubicBezTo>
                  <a:cubicBezTo>
                    <a:pt x="1025" y="304"/>
                    <a:pt x="1025" y="306"/>
                    <a:pt x="1026" y="306"/>
                  </a:cubicBezTo>
                  <a:cubicBezTo>
                    <a:pt x="1025" y="306"/>
                    <a:pt x="1025" y="306"/>
                    <a:pt x="1025" y="306"/>
                  </a:cubicBezTo>
                  <a:cubicBezTo>
                    <a:pt x="1025" y="307"/>
                    <a:pt x="1026" y="306"/>
                    <a:pt x="1026" y="307"/>
                  </a:cubicBezTo>
                  <a:cubicBezTo>
                    <a:pt x="1026" y="307"/>
                    <a:pt x="1026" y="307"/>
                    <a:pt x="1026" y="307"/>
                  </a:cubicBezTo>
                  <a:cubicBezTo>
                    <a:pt x="1026" y="308"/>
                    <a:pt x="1027" y="309"/>
                    <a:pt x="1026" y="309"/>
                  </a:cubicBezTo>
                  <a:cubicBezTo>
                    <a:pt x="1027" y="309"/>
                    <a:pt x="1027" y="309"/>
                    <a:pt x="1026" y="309"/>
                  </a:cubicBezTo>
                  <a:cubicBezTo>
                    <a:pt x="1027" y="309"/>
                    <a:pt x="1027" y="310"/>
                    <a:pt x="1027" y="310"/>
                  </a:cubicBezTo>
                  <a:cubicBezTo>
                    <a:pt x="1027" y="309"/>
                    <a:pt x="1028" y="309"/>
                    <a:pt x="1028" y="310"/>
                  </a:cubicBezTo>
                  <a:cubicBezTo>
                    <a:pt x="1028" y="310"/>
                    <a:pt x="1028" y="311"/>
                    <a:pt x="1028" y="311"/>
                  </a:cubicBezTo>
                  <a:cubicBezTo>
                    <a:pt x="1027" y="312"/>
                    <a:pt x="1029" y="314"/>
                    <a:pt x="1029" y="314"/>
                  </a:cubicBezTo>
                  <a:cubicBezTo>
                    <a:pt x="1030" y="315"/>
                    <a:pt x="1030" y="316"/>
                    <a:pt x="1029" y="317"/>
                  </a:cubicBezTo>
                  <a:cubicBezTo>
                    <a:pt x="1029" y="318"/>
                    <a:pt x="1028" y="318"/>
                    <a:pt x="1028" y="319"/>
                  </a:cubicBezTo>
                  <a:cubicBezTo>
                    <a:pt x="1028" y="319"/>
                    <a:pt x="1028" y="320"/>
                    <a:pt x="1028" y="320"/>
                  </a:cubicBezTo>
                  <a:cubicBezTo>
                    <a:pt x="1028" y="321"/>
                    <a:pt x="1027" y="321"/>
                    <a:pt x="1027" y="322"/>
                  </a:cubicBezTo>
                  <a:cubicBezTo>
                    <a:pt x="1027" y="323"/>
                    <a:pt x="1027" y="323"/>
                    <a:pt x="1027" y="324"/>
                  </a:cubicBezTo>
                  <a:cubicBezTo>
                    <a:pt x="1027" y="325"/>
                    <a:pt x="1027" y="325"/>
                    <a:pt x="1027" y="326"/>
                  </a:cubicBezTo>
                  <a:cubicBezTo>
                    <a:pt x="1028" y="327"/>
                    <a:pt x="1028" y="327"/>
                    <a:pt x="1028" y="328"/>
                  </a:cubicBezTo>
                  <a:cubicBezTo>
                    <a:pt x="1027" y="328"/>
                    <a:pt x="1027" y="328"/>
                    <a:pt x="1027" y="328"/>
                  </a:cubicBezTo>
                  <a:cubicBezTo>
                    <a:pt x="1027" y="328"/>
                    <a:pt x="1027" y="328"/>
                    <a:pt x="1027" y="329"/>
                  </a:cubicBezTo>
                  <a:cubicBezTo>
                    <a:pt x="1027" y="329"/>
                    <a:pt x="1026" y="330"/>
                    <a:pt x="1026" y="330"/>
                  </a:cubicBezTo>
                  <a:cubicBezTo>
                    <a:pt x="1026" y="331"/>
                    <a:pt x="1026" y="332"/>
                    <a:pt x="1027" y="332"/>
                  </a:cubicBezTo>
                  <a:cubicBezTo>
                    <a:pt x="1027" y="333"/>
                    <a:pt x="1027" y="333"/>
                    <a:pt x="1027" y="334"/>
                  </a:cubicBezTo>
                  <a:cubicBezTo>
                    <a:pt x="1027" y="334"/>
                    <a:pt x="1027" y="335"/>
                    <a:pt x="1027" y="336"/>
                  </a:cubicBezTo>
                  <a:cubicBezTo>
                    <a:pt x="1028" y="336"/>
                    <a:pt x="1027" y="336"/>
                    <a:pt x="1027" y="336"/>
                  </a:cubicBezTo>
                  <a:cubicBezTo>
                    <a:pt x="1027" y="337"/>
                    <a:pt x="1028" y="339"/>
                    <a:pt x="1028" y="340"/>
                  </a:cubicBezTo>
                  <a:cubicBezTo>
                    <a:pt x="1028" y="340"/>
                    <a:pt x="1027" y="340"/>
                    <a:pt x="1027" y="340"/>
                  </a:cubicBezTo>
                  <a:cubicBezTo>
                    <a:pt x="1027" y="341"/>
                    <a:pt x="1027" y="341"/>
                    <a:pt x="1027" y="341"/>
                  </a:cubicBezTo>
                  <a:cubicBezTo>
                    <a:pt x="1027" y="342"/>
                    <a:pt x="1027" y="342"/>
                    <a:pt x="1027" y="343"/>
                  </a:cubicBezTo>
                  <a:cubicBezTo>
                    <a:pt x="1027" y="344"/>
                    <a:pt x="1027" y="344"/>
                    <a:pt x="1027" y="345"/>
                  </a:cubicBezTo>
                  <a:cubicBezTo>
                    <a:pt x="1026" y="345"/>
                    <a:pt x="1026" y="346"/>
                    <a:pt x="1026" y="346"/>
                  </a:cubicBezTo>
                  <a:cubicBezTo>
                    <a:pt x="1025" y="347"/>
                    <a:pt x="1025" y="348"/>
                    <a:pt x="1025" y="348"/>
                  </a:cubicBezTo>
                  <a:cubicBezTo>
                    <a:pt x="1025" y="349"/>
                    <a:pt x="1024" y="349"/>
                    <a:pt x="1024" y="350"/>
                  </a:cubicBezTo>
                  <a:cubicBezTo>
                    <a:pt x="1024" y="350"/>
                    <a:pt x="1024" y="351"/>
                    <a:pt x="1024" y="351"/>
                  </a:cubicBezTo>
                  <a:cubicBezTo>
                    <a:pt x="1024" y="352"/>
                    <a:pt x="1023" y="352"/>
                    <a:pt x="1023" y="353"/>
                  </a:cubicBezTo>
                  <a:cubicBezTo>
                    <a:pt x="1023" y="353"/>
                    <a:pt x="1023" y="353"/>
                    <a:pt x="1023" y="354"/>
                  </a:cubicBezTo>
                  <a:cubicBezTo>
                    <a:pt x="1023" y="354"/>
                    <a:pt x="1023" y="354"/>
                    <a:pt x="1023" y="354"/>
                  </a:cubicBezTo>
                  <a:cubicBezTo>
                    <a:pt x="1023" y="355"/>
                    <a:pt x="1023" y="355"/>
                    <a:pt x="1023" y="355"/>
                  </a:cubicBezTo>
                  <a:cubicBezTo>
                    <a:pt x="1023" y="355"/>
                    <a:pt x="1022" y="354"/>
                    <a:pt x="1022" y="355"/>
                  </a:cubicBezTo>
                  <a:cubicBezTo>
                    <a:pt x="1022" y="356"/>
                    <a:pt x="1022" y="355"/>
                    <a:pt x="1022" y="356"/>
                  </a:cubicBezTo>
                  <a:cubicBezTo>
                    <a:pt x="1022" y="356"/>
                    <a:pt x="1022" y="356"/>
                    <a:pt x="1022" y="356"/>
                  </a:cubicBezTo>
                  <a:cubicBezTo>
                    <a:pt x="1022" y="356"/>
                    <a:pt x="1022" y="357"/>
                    <a:pt x="1022" y="357"/>
                  </a:cubicBezTo>
                  <a:cubicBezTo>
                    <a:pt x="1022" y="357"/>
                    <a:pt x="1023" y="358"/>
                    <a:pt x="1022" y="358"/>
                  </a:cubicBezTo>
                  <a:cubicBezTo>
                    <a:pt x="1022" y="359"/>
                    <a:pt x="1021" y="358"/>
                    <a:pt x="1021" y="359"/>
                  </a:cubicBezTo>
                  <a:cubicBezTo>
                    <a:pt x="1020" y="359"/>
                    <a:pt x="1021" y="359"/>
                    <a:pt x="1021" y="360"/>
                  </a:cubicBezTo>
                  <a:cubicBezTo>
                    <a:pt x="1021" y="360"/>
                    <a:pt x="1020" y="361"/>
                    <a:pt x="1020" y="361"/>
                  </a:cubicBezTo>
                  <a:cubicBezTo>
                    <a:pt x="1020" y="362"/>
                    <a:pt x="1020" y="362"/>
                    <a:pt x="1020" y="362"/>
                  </a:cubicBezTo>
                  <a:cubicBezTo>
                    <a:pt x="1021" y="363"/>
                    <a:pt x="1021" y="363"/>
                    <a:pt x="1020" y="363"/>
                  </a:cubicBezTo>
                  <a:cubicBezTo>
                    <a:pt x="1020" y="363"/>
                    <a:pt x="1020" y="364"/>
                    <a:pt x="1020" y="364"/>
                  </a:cubicBezTo>
                  <a:cubicBezTo>
                    <a:pt x="1020" y="364"/>
                    <a:pt x="1020" y="364"/>
                    <a:pt x="1020" y="364"/>
                  </a:cubicBezTo>
                  <a:cubicBezTo>
                    <a:pt x="1020" y="364"/>
                    <a:pt x="1021" y="365"/>
                    <a:pt x="1021" y="365"/>
                  </a:cubicBezTo>
                  <a:cubicBezTo>
                    <a:pt x="1021" y="365"/>
                    <a:pt x="1021" y="366"/>
                    <a:pt x="1021" y="366"/>
                  </a:cubicBezTo>
                  <a:cubicBezTo>
                    <a:pt x="1021" y="366"/>
                    <a:pt x="1020" y="367"/>
                    <a:pt x="1020" y="367"/>
                  </a:cubicBezTo>
                  <a:cubicBezTo>
                    <a:pt x="1020" y="366"/>
                    <a:pt x="1019" y="366"/>
                    <a:pt x="1019" y="366"/>
                  </a:cubicBezTo>
                  <a:cubicBezTo>
                    <a:pt x="1020" y="367"/>
                    <a:pt x="1020" y="369"/>
                    <a:pt x="1019" y="369"/>
                  </a:cubicBezTo>
                  <a:cubicBezTo>
                    <a:pt x="1019" y="369"/>
                    <a:pt x="1018" y="370"/>
                    <a:pt x="1018" y="370"/>
                  </a:cubicBezTo>
                  <a:cubicBezTo>
                    <a:pt x="1018" y="370"/>
                    <a:pt x="1018" y="371"/>
                    <a:pt x="1017" y="371"/>
                  </a:cubicBezTo>
                  <a:cubicBezTo>
                    <a:pt x="1017" y="371"/>
                    <a:pt x="1017" y="372"/>
                    <a:pt x="1016" y="373"/>
                  </a:cubicBezTo>
                  <a:cubicBezTo>
                    <a:pt x="1015" y="373"/>
                    <a:pt x="1014" y="373"/>
                    <a:pt x="1014" y="374"/>
                  </a:cubicBezTo>
                  <a:cubicBezTo>
                    <a:pt x="1014" y="374"/>
                    <a:pt x="1014" y="374"/>
                    <a:pt x="1014" y="375"/>
                  </a:cubicBezTo>
                  <a:cubicBezTo>
                    <a:pt x="1013" y="375"/>
                    <a:pt x="1013" y="375"/>
                    <a:pt x="1013" y="375"/>
                  </a:cubicBezTo>
                  <a:cubicBezTo>
                    <a:pt x="1012" y="375"/>
                    <a:pt x="1012" y="375"/>
                    <a:pt x="1012" y="376"/>
                  </a:cubicBezTo>
                  <a:cubicBezTo>
                    <a:pt x="1012" y="376"/>
                    <a:pt x="1012" y="376"/>
                    <a:pt x="1011" y="376"/>
                  </a:cubicBezTo>
                  <a:cubicBezTo>
                    <a:pt x="1011" y="376"/>
                    <a:pt x="1010" y="376"/>
                    <a:pt x="1010" y="376"/>
                  </a:cubicBezTo>
                  <a:cubicBezTo>
                    <a:pt x="1009" y="376"/>
                    <a:pt x="1009" y="377"/>
                    <a:pt x="1009" y="377"/>
                  </a:cubicBezTo>
                  <a:cubicBezTo>
                    <a:pt x="1008" y="377"/>
                    <a:pt x="1008" y="377"/>
                    <a:pt x="1008" y="377"/>
                  </a:cubicBezTo>
                  <a:cubicBezTo>
                    <a:pt x="1008" y="378"/>
                    <a:pt x="1007" y="378"/>
                    <a:pt x="1006" y="378"/>
                  </a:cubicBezTo>
                  <a:cubicBezTo>
                    <a:pt x="1006" y="377"/>
                    <a:pt x="1006" y="377"/>
                    <a:pt x="1006" y="377"/>
                  </a:cubicBezTo>
                  <a:cubicBezTo>
                    <a:pt x="1006" y="377"/>
                    <a:pt x="1005" y="376"/>
                    <a:pt x="1004" y="376"/>
                  </a:cubicBezTo>
                  <a:cubicBezTo>
                    <a:pt x="1004" y="376"/>
                    <a:pt x="1005" y="377"/>
                    <a:pt x="1005" y="377"/>
                  </a:cubicBezTo>
                  <a:cubicBezTo>
                    <a:pt x="1004" y="377"/>
                    <a:pt x="1004" y="376"/>
                    <a:pt x="1003" y="376"/>
                  </a:cubicBezTo>
                  <a:cubicBezTo>
                    <a:pt x="1003" y="376"/>
                    <a:pt x="1003" y="375"/>
                    <a:pt x="1002" y="375"/>
                  </a:cubicBezTo>
                  <a:cubicBezTo>
                    <a:pt x="1002" y="376"/>
                    <a:pt x="1002" y="376"/>
                    <a:pt x="1001" y="376"/>
                  </a:cubicBezTo>
                  <a:cubicBezTo>
                    <a:pt x="1001" y="376"/>
                    <a:pt x="1000" y="375"/>
                    <a:pt x="1000" y="375"/>
                  </a:cubicBezTo>
                  <a:cubicBezTo>
                    <a:pt x="999" y="375"/>
                    <a:pt x="999" y="375"/>
                    <a:pt x="999" y="376"/>
                  </a:cubicBezTo>
                  <a:cubicBezTo>
                    <a:pt x="998" y="376"/>
                    <a:pt x="998" y="373"/>
                    <a:pt x="997" y="372"/>
                  </a:cubicBezTo>
                  <a:cubicBezTo>
                    <a:pt x="997" y="372"/>
                    <a:pt x="997" y="372"/>
                    <a:pt x="998" y="372"/>
                  </a:cubicBezTo>
                  <a:cubicBezTo>
                    <a:pt x="998" y="372"/>
                    <a:pt x="997" y="372"/>
                    <a:pt x="997" y="372"/>
                  </a:cubicBezTo>
                  <a:cubicBezTo>
                    <a:pt x="997" y="371"/>
                    <a:pt x="997" y="371"/>
                    <a:pt x="997" y="371"/>
                  </a:cubicBezTo>
                  <a:cubicBezTo>
                    <a:pt x="997" y="371"/>
                    <a:pt x="996" y="371"/>
                    <a:pt x="996" y="371"/>
                  </a:cubicBezTo>
                  <a:cubicBezTo>
                    <a:pt x="997" y="371"/>
                    <a:pt x="995" y="372"/>
                    <a:pt x="995" y="373"/>
                  </a:cubicBezTo>
                  <a:cubicBezTo>
                    <a:pt x="995" y="373"/>
                    <a:pt x="995" y="373"/>
                    <a:pt x="994" y="373"/>
                  </a:cubicBezTo>
                  <a:cubicBezTo>
                    <a:pt x="994" y="373"/>
                    <a:pt x="994" y="373"/>
                    <a:pt x="994" y="373"/>
                  </a:cubicBezTo>
                  <a:cubicBezTo>
                    <a:pt x="994" y="373"/>
                    <a:pt x="993" y="373"/>
                    <a:pt x="994" y="373"/>
                  </a:cubicBezTo>
                  <a:cubicBezTo>
                    <a:pt x="993" y="373"/>
                    <a:pt x="994" y="372"/>
                    <a:pt x="994" y="372"/>
                  </a:cubicBezTo>
                  <a:cubicBezTo>
                    <a:pt x="994" y="371"/>
                    <a:pt x="994" y="371"/>
                    <a:pt x="994" y="371"/>
                  </a:cubicBezTo>
                  <a:cubicBezTo>
                    <a:pt x="994" y="371"/>
                    <a:pt x="994" y="371"/>
                    <a:pt x="994" y="371"/>
                  </a:cubicBezTo>
                  <a:cubicBezTo>
                    <a:pt x="994" y="371"/>
                    <a:pt x="994" y="371"/>
                    <a:pt x="993" y="371"/>
                  </a:cubicBezTo>
                  <a:cubicBezTo>
                    <a:pt x="993" y="371"/>
                    <a:pt x="993" y="371"/>
                    <a:pt x="993" y="371"/>
                  </a:cubicBezTo>
                  <a:cubicBezTo>
                    <a:pt x="992" y="371"/>
                    <a:pt x="992" y="371"/>
                    <a:pt x="992" y="371"/>
                  </a:cubicBezTo>
                  <a:cubicBezTo>
                    <a:pt x="992" y="370"/>
                    <a:pt x="992" y="372"/>
                    <a:pt x="992" y="372"/>
                  </a:cubicBezTo>
                  <a:cubicBezTo>
                    <a:pt x="992" y="372"/>
                    <a:pt x="992" y="372"/>
                    <a:pt x="992" y="372"/>
                  </a:cubicBezTo>
                  <a:cubicBezTo>
                    <a:pt x="992" y="372"/>
                    <a:pt x="991" y="372"/>
                    <a:pt x="991" y="372"/>
                  </a:cubicBezTo>
                  <a:cubicBezTo>
                    <a:pt x="991" y="372"/>
                    <a:pt x="992" y="372"/>
                    <a:pt x="992" y="372"/>
                  </a:cubicBezTo>
                  <a:cubicBezTo>
                    <a:pt x="992" y="372"/>
                    <a:pt x="992" y="374"/>
                    <a:pt x="992" y="374"/>
                  </a:cubicBezTo>
                  <a:cubicBezTo>
                    <a:pt x="991" y="374"/>
                    <a:pt x="990" y="374"/>
                    <a:pt x="991" y="375"/>
                  </a:cubicBezTo>
                  <a:cubicBezTo>
                    <a:pt x="991" y="375"/>
                    <a:pt x="990" y="375"/>
                    <a:pt x="990" y="375"/>
                  </a:cubicBezTo>
                  <a:cubicBezTo>
                    <a:pt x="990" y="375"/>
                    <a:pt x="991" y="376"/>
                    <a:pt x="991" y="376"/>
                  </a:cubicBezTo>
                  <a:cubicBezTo>
                    <a:pt x="991" y="376"/>
                    <a:pt x="991" y="376"/>
                    <a:pt x="991" y="377"/>
                  </a:cubicBezTo>
                  <a:cubicBezTo>
                    <a:pt x="990" y="376"/>
                    <a:pt x="991" y="379"/>
                    <a:pt x="991" y="379"/>
                  </a:cubicBezTo>
                  <a:cubicBezTo>
                    <a:pt x="991" y="379"/>
                    <a:pt x="990" y="378"/>
                    <a:pt x="990" y="378"/>
                  </a:cubicBezTo>
                  <a:cubicBezTo>
                    <a:pt x="990" y="378"/>
                    <a:pt x="990" y="378"/>
                    <a:pt x="990" y="378"/>
                  </a:cubicBezTo>
                  <a:cubicBezTo>
                    <a:pt x="989" y="378"/>
                    <a:pt x="989" y="378"/>
                    <a:pt x="988" y="378"/>
                  </a:cubicBezTo>
                  <a:cubicBezTo>
                    <a:pt x="988" y="379"/>
                    <a:pt x="988" y="378"/>
                    <a:pt x="987" y="378"/>
                  </a:cubicBezTo>
                  <a:cubicBezTo>
                    <a:pt x="988" y="378"/>
                    <a:pt x="988" y="379"/>
                    <a:pt x="988" y="378"/>
                  </a:cubicBezTo>
                  <a:cubicBezTo>
                    <a:pt x="989" y="378"/>
                    <a:pt x="987" y="378"/>
                    <a:pt x="987" y="378"/>
                  </a:cubicBezTo>
                  <a:cubicBezTo>
                    <a:pt x="987" y="378"/>
                    <a:pt x="987" y="378"/>
                    <a:pt x="987" y="378"/>
                  </a:cubicBezTo>
                  <a:cubicBezTo>
                    <a:pt x="987" y="377"/>
                    <a:pt x="985" y="377"/>
                    <a:pt x="986" y="378"/>
                  </a:cubicBezTo>
                  <a:cubicBezTo>
                    <a:pt x="987" y="379"/>
                    <a:pt x="988" y="379"/>
                    <a:pt x="988" y="379"/>
                  </a:cubicBezTo>
                  <a:cubicBezTo>
                    <a:pt x="988" y="379"/>
                    <a:pt x="988" y="381"/>
                    <a:pt x="988" y="381"/>
                  </a:cubicBezTo>
                  <a:cubicBezTo>
                    <a:pt x="988" y="383"/>
                    <a:pt x="987" y="381"/>
                    <a:pt x="987" y="381"/>
                  </a:cubicBezTo>
                  <a:cubicBezTo>
                    <a:pt x="986" y="380"/>
                    <a:pt x="986" y="380"/>
                    <a:pt x="986" y="379"/>
                  </a:cubicBezTo>
                  <a:cubicBezTo>
                    <a:pt x="986" y="379"/>
                    <a:pt x="986" y="379"/>
                    <a:pt x="985" y="378"/>
                  </a:cubicBezTo>
                  <a:cubicBezTo>
                    <a:pt x="985" y="378"/>
                    <a:pt x="983" y="378"/>
                    <a:pt x="983" y="377"/>
                  </a:cubicBezTo>
                  <a:cubicBezTo>
                    <a:pt x="984" y="377"/>
                    <a:pt x="984" y="376"/>
                    <a:pt x="984" y="376"/>
                  </a:cubicBezTo>
                  <a:cubicBezTo>
                    <a:pt x="985" y="376"/>
                    <a:pt x="985" y="376"/>
                    <a:pt x="986" y="376"/>
                  </a:cubicBezTo>
                  <a:cubicBezTo>
                    <a:pt x="986" y="375"/>
                    <a:pt x="988" y="376"/>
                    <a:pt x="988" y="375"/>
                  </a:cubicBezTo>
                  <a:cubicBezTo>
                    <a:pt x="987" y="375"/>
                    <a:pt x="988" y="375"/>
                    <a:pt x="988" y="375"/>
                  </a:cubicBezTo>
                  <a:cubicBezTo>
                    <a:pt x="988" y="374"/>
                    <a:pt x="987" y="374"/>
                    <a:pt x="987" y="374"/>
                  </a:cubicBezTo>
                  <a:cubicBezTo>
                    <a:pt x="987" y="373"/>
                    <a:pt x="988" y="373"/>
                    <a:pt x="988" y="373"/>
                  </a:cubicBezTo>
                  <a:cubicBezTo>
                    <a:pt x="987" y="372"/>
                    <a:pt x="987" y="372"/>
                    <a:pt x="987" y="371"/>
                  </a:cubicBezTo>
                  <a:cubicBezTo>
                    <a:pt x="987" y="370"/>
                    <a:pt x="987" y="370"/>
                    <a:pt x="986" y="369"/>
                  </a:cubicBezTo>
                  <a:cubicBezTo>
                    <a:pt x="986" y="369"/>
                    <a:pt x="985" y="369"/>
                    <a:pt x="985" y="368"/>
                  </a:cubicBezTo>
                  <a:cubicBezTo>
                    <a:pt x="985" y="367"/>
                    <a:pt x="984" y="367"/>
                    <a:pt x="984" y="367"/>
                  </a:cubicBezTo>
                  <a:cubicBezTo>
                    <a:pt x="984" y="366"/>
                    <a:pt x="983" y="365"/>
                    <a:pt x="983" y="365"/>
                  </a:cubicBezTo>
                  <a:cubicBezTo>
                    <a:pt x="983" y="364"/>
                    <a:pt x="982" y="363"/>
                    <a:pt x="983" y="363"/>
                  </a:cubicBezTo>
                  <a:cubicBezTo>
                    <a:pt x="983" y="363"/>
                    <a:pt x="982" y="361"/>
                    <a:pt x="981" y="361"/>
                  </a:cubicBezTo>
                  <a:cubicBezTo>
                    <a:pt x="980" y="360"/>
                    <a:pt x="979" y="358"/>
                    <a:pt x="978" y="357"/>
                  </a:cubicBezTo>
                  <a:cubicBezTo>
                    <a:pt x="977" y="356"/>
                    <a:pt x="977" y="356"/>
                    <a:pt x="976" y="355"/>
                  </a:cubicBezTo>
                  <a:cubicBezTo>
                    <a:pt x="976" y="355"/>
                    <a:pt x="975" y="355"/>
                    <a:pt x="975" y="354"/>
                  </a:cubicBezTo>
                  <a:cubicBezTo>
                    <a:pt x="975" y="354"/>
                    <a:pt x="975" y="354"/>
                    <a:pt x="975" y="354"/>
                  </a:cubicBezTo>
                  <a:cubicBezTo>
                    <a:pt x="976" y="354"/>
                    <a:pt x="975" y="354"/>
                    <a:pt x="976" y="353"/>
                  </a:cubicBezTo>
                  <a:cubicBezTo>
                    <a:pt x="976" y="353"/>
                    <a:pt x="976" y="353"/>
                    <a:pt x="976" y="353"/>
                  </a:cubicBezTo>
                  <a:cubicBezTo>
                    <a:pt x="977" y="353"/>
                    <a:pt x="977" y="353"/>
                    <a:pt x="977" y="353"/>
                  </a:cubicBezTo>
                  <a:cubicBezTo>
                    <a:pt x="978" y="353"/>
                    <a:pt x="978" y="353"/>
                    <a:pt x="979" y="352"/>
                  </a:cubicBezTo>
                  <a:cubicBezTo>
                    <a:pt x="979" y="352"/>
                    <a:pt x="979" y="351"/>
                    <a:pt x="979" y="351"/>
                  </a:cubicBezTo>
                  <a:cubicBezTo>
                    <a:pt x="979" y="351"/>
                    <a:pt x="978" y="350"/>
                    <a:pt x="979" y="350"/>
                  </a:cubicBezTo>
                  <a:cubicBezTo>
                    <a:pt x="979" y="350"/>
                    <a:pt x="979" y="350"/>
                    <a:pt x="979" y="349"/>
                  </a:cubicBezTo>
                  <a:cubicBezTo>
                    <a:pt x="979" y="349"/>
                    <a:pt x="980" y="349"/>
                    <a:pt x="980" y="349"/>
                  </a:cubicBezTo>
                  <a:cubicBezTo>
                    <a:pt x="981" y="350"/>
                    <a:pt x="982" y="350"/>
                    <a:pt x="982" y="350"/>
                  </a:cubicBezTo>
                  <a:cubicBezTo>
                    <a:pt x="983" y="350"/>
                    <a:pt x="984" y="351"/>
                    <a:pt x="984" y="351"/>
                  </a:cubicBezTo>
                  <a:cubicBezTo>
                    <a:pt x="985" y="351"/>
                    <a:pt x="987" y="351"/>
                    <a:pt x="988" y="351"/>
                  </a:cubicBezTo>
                  <a:cubicBezTo>
                    <a:pt x="989" y="352"/>
                    <a:pt x="992" y="353"/>
                    <a:pt x="992" y="351"/>
                  </a:cubicBezTo>
                  <a:cubicBezTo>
                    <a:pt x="992" y="351"/>
                    <a:pt x="991" y="350"/>
                    <a:pt x="991" y="350"/>
                  </a:cubicBezTo>
                  <a:cubicBezTo>
                    <a:pt x="990" y="349"/>
                    <a:pt x="990" y="349"/>
                    <a:pt x="990" y="348"/>
                  </a:cubicBezTo>
                  <a:cubicBezTo>
                    <a:pt x="990" y="347"/>
                    <a:pt x="991" y="347"/>
                    <a:pt x="991" y="346"/>
                  </a:cubicBezTo>
                  <a:cubicBezTo>
                    <a:pt x="992" y="345"/>
                    <a:pt x="991" y="345"/>
                    <a:pt x="991" y="345"/>
                  </a:cubicBezTo>
                  <a:cubicBezTo>
                    <a:pt x="991" y="344"/>
                    <a:pt x="991" y="344"/>
                    <a:pt x="991" y="344"/>
                  </a:cubicBezTo>
                  <a:cubicBezTo>
                    <a:pt x="990" y="343"/>
                    <a:pt x="991" y="343"/>
                    <a:pt x="991" y="343"/>
                  </a:cubicBezTo>
                  <a:cubicBezTo>
                    <a:pt x="991" y="342"/>
                    <a:pt x="991" y="342"/>
                    <a:pt x="991" y="342"/>
                  </a:cubicBezTo>
                  <a:cubicBezTo>
                    <a:pt x="991" y="341"/>
                    <a:pt x="990" y="341"/>
                    <a:pt x="990" y="340"/>
                  </a:cubicBezTo>
                  <a:cubicBezTo>
                    <a:pt x="990" y="340"/>
                    <a:pt x="991" y="340"/>
                    <a:pt x="991" y="339"/>
                  </a:cubicBezTo>
                  <a:cubicBezTo>
                    <a:pt x="991" y="339"/>
                    <a:pt x="991" y="340"/>
                    <a:pt x="991" y="340"/>
                  </a:cubicBezTo>
                  <a:cubicBezTo>
                    <a:pt x="991" y="339"/>
                    <a:pt x="991" y="338"/>
                    <a:pt x="991" y="338"/>
                  </a:cubicBezTo>
                  <a:cubicBezTo>
                    <a:pt x="990" y="338"/>
                    <a:pt x="991" y="338"/>
                    <a:pt x="991" y="337"/>
                  </a:cubicBezTo>
                  <a:cubicBezTo>
                    <a:pt x="990" y="337"/>
                    <a:pt x="990" y="337"/>
                    <a:pt x="989" y="336"/>
                  </a:cubicBezTo>
                  <a:cubicBezTo>
                    <a:pt x="989" y="336"/>
                    <a:pt x="989" y="336"/>
                    <a:pt x="990" y="335"/>
                  </a:cubicBezTo>
                  <a:cubicBezTo>
                    <a:pt x="990" y="334"/>
                    <a:pt x="989" y="334"/>
                    <a:pt x="989" y="333"/>
                  </a:cubicBezTo>
                  <a:cubicBezTo>
                    <a:pt x="988" y="333"/>
                    <a:pt x="988" y="332"/>
                    <a:pt x="988" y="331"/>
                  </a:cubicBezTo>
                  <a:cubicBezTo>
                    <a:pt x="988" y="331"/>
                    <a:pt x="988" y="331"/>
                    <a:pt x="988" y="330"/>
                  </a:cubicBezTo>
                  <a:cubicBezTo>
                    <a:pt x="988" y="330"/>
                    <a:pt x="988" y="329"/>
                    <a:pt x="987" y="329"/>
                  </a:cubicBezTo>
                  <a:cubicBezTo>
                    <a:pt x="987" y="328"/>
                    <a:pt x="986" y="328"/>
                    <a:pt x="987" y="327"/>
                  </a:cubicBezTo>
                  <a:cubicBezTo>
                    <a:pt x="987" y="327"/>
                    <a:pt x="987" y="326"/>
                    <a:pt x="987" y="326"/>
                  </a:cubicBezTo>
                  <a:cubicBezTo>
                    <a:pt x="988" y="326"/>
                    <a:pt x="988" y="327"/>
                    <a:pt x="989" y="326"/>
                  </a:cubicBezTo>
                  <a:cubicBezTo>
                    <a:pt x="989" y="325"/>
                    <a:pt x="989" y="325"/>
                    <a:pt x="989" y="324"/>
                  </a:cubicBezTo>
                  <a:cubicBezTo>
                    <a:pt x="989" y="323"/>
                    <a:pt x="989" y="323"/>
                    <a:pt x="988" y="323"/>
                  </a:cubicBezTo>
                  <a:cubicBezTo>
                    <a:pt x="987" y="322"/>
                    <a:pt x="987" y="322"/>
                    <a:pt x="987" y="321"/>
                  </a:cubicBezTo>
                  <a:cubicBezTo>
                    <a:pt x="986" y="321"/>
                    <a:pt x="985" y="320"/>
                    <a:pt x="985" y="320"/>
                  </a:cubicBezTo>
                  <a:cubicBezTo>
                    <a:pt x="985" y="319"/>
                    <a:pt x="986" y="319"/>
                    <a:pt x="985" y="318"/>
                  </a:cubicBezTo>
                  <a:cubicBezTo>
                    <a:pt x="985" y="318"/>
                    <a:pt x="985" y="318"/>
                    <a:pt x="985" y="317"/>
                  </a:cubicBezTo>
                  <a:cubicBezTo>
                    <a:pt x="984" y="318"/>
                    <a:pt x="983" y="317"/>
                    <a:pt x="983" y="316"/>
                  </a:cubicBezTo>
                  <a:cubicBezTo>
                    <a:pt x="983" y="316"/>
                    <a:pt x="982" y="316"/>
                    <a:pt x="982" y="316"/>
                  </a:cubicBezTo>
                  <a:cubicBezTo>
                    <a:pt x="982" y="316"/>
                    <a:pt x="981" y="316"/>
                    <a:pt x="981" y="316"/>
                  </a:cubicBezTo>
                  <a:cubicBezTo>
                    <a:pt x="981" y="316"/>
                    <a:pt x="980" y="316"/>
                    <a:pt x="980" y="316"/>
                  </a:cubicBezTo>
                  <a:cubicBezTo>
                    <a:pt x="979" y="317"/>
                    <a:pt x="978" y="316"/>
                    <a:pt x="978" y="317"/>
                  </a:cubicBezTo>
                  <a:cubicBezTo>
                    <a:pt x="978" y="317"/>
                    <a:pt x="977" y="318"/>
                    <a:pt x="977" y="318"/>
                  </a:cubicBezTo>
                  <a:cubicBezTo>
                    <a:pt x="976" y="317"/>
                    <a:pt x="977" y="318"/>
                    <a:pt x="976" y="318"/>
                  </a:cubicBezTo>
                  <a:cubicBezTo>
                    <a:pt x="976" y="319"/>
                    <a:pt x="976" y="318"/>
                    <a:pt x="976" y="319"/>
                  </a:cubicBezTo>
                  <a:cubicBezTo>
                    <a:pt x="976" y="319"/>
                    <a:pt x="975" y="319"/>
                    <a:pt x="975" y="319"/>
                  </a:cubicBezTo>
                  <a:cubicBezTo>
                    <a:pt x="974" y="319"/>
                    <a:pt x="973" y="319"/>
                    <a:pt x="972" y="319"/>
                  </a:cubicBezTo>
                  <a:cubicBezTo>
                    <a:pt x="972" y="319"/>
                    <a:pt x="972" y="320"/>
                    <a:pt x="972" y="320"/>
                  </a:cubicBezTo>
                  <a:cubicBezTo>
                    <a:pt x="971" y="320"/>
                    <a:pt x="971" y="320"/>
                    <a:pt x="971" y="320"/>
                  </a:cubicBezTo>
                  <a:cubicBezTo>
                    <a:pt x="971" y="320"/>
                    <a:pt x="971" y="320"/>
                    <a:pt x="971" y="321"/>
                  </a:cubicBezTo>
                  <a:cubicBezTo>
                    <a:pt x="970" y="321"/>
                    <a:pt x="970" y="321"/>
                    <a:pt x="970" y="321"/>
                  </a:cubicBezTo>
                  <a:cubicBezTo>
                    <a:pt x="970" y="321"/>
                    <a:pt x="969" y="321"/>
                    <a:pt x="969" y="321"/>
                  </a:cubicBezTo>
                  <a:cubicBezTo>
                    <a:pt x="969" y="321"/>
                    <a:pt x="970" y="321"/>
                    <a:pt x="970" y="321"/>
                  </a:cubicBezTo>
                  <a:cubicBezTo>
                    <a:pt x="970" y="322"/>
                    <a:pt x="970" y="322"/>
                    <a:pt x="970" y="322"/>
                  </a:cubicBezTo>
                  <a:cubicBezTo>
                    <a:pt x="970" y="323"/>
                    <a:pt x="970" y="323"/>
                    <a:pt x="970" y="323"/>
                  </a:cubicBezTo>
                  <a:cubicBezTo>
                    <a:pt x="969" y="323"/>
                    <a:pt x="968" y="323"/>
                    <a:pt x="968" y="323"/>
                  </a:cubicBezTo>
                  <a:cubicBezTo>
                    <a:pt x="967" y="323"/>
                    <a:pt x="967" y="323"/>
                    <a:pt x="967" y="323"/>
                  </a:cubicBezTo>
                  <a:cubicBezTo>
                    <a:pt x="966" y="324"/>
                    <a:pt x="966" y="323"/>
                    <a:pt x="966" y="323"/>
                  </a:cubicBezTo>
                  <a:cubicBezTo>
                    <a:pt x="965" y="324"/>
                    <a:pt x="964" y="324"/>
                    <a:pt x="963" y="324"/>
                  </a:cubicBezTo>
                  <a:cubicBezTo>
                    <a:pt x="963" y="324"/>
                    <a:pt x="963" y="323"/>
                    <a:pt x="963" y="324"/>
                  </a:cubicBezTo>
                  <a:cubicBezTo>
                    <a:pt x="962" y="324"/>
                    <a:pt x="962" y="324"/>
                    <a:pt x="962" y="324"/>
                  </a:cubicBezTo>
                  <a:cubicBezTo>
                    <a:pt x="961" y="324"/>
                    <a:pt x="961" y="323"/>
                    <a:pt x="960" y="323"/>
                  </a:cubicBezTo>
                  <a:cubicBezTo>
                    <a:pt x="960" y="323"/>
                    <a:pt x="959" y="323"/>
                    <a:pt x="958" y="324"/>
                  </a:cubicBezTo>
                  <a:cubicBezTo>
                    <a:pt x="958" y="324"/>
                    <a:pt x="957" y="324"/>
                    <a:pt x="956" y="323"/>
                  </a:cubicBezTo>
                  <a:cubicBezTo>
                    <a:pt x="956" y="323"/>
                    <a:pt x="956" y="323"/>
                    <a:pt x="955" y="322"/>
                  </a:cubicBezTo>
                  <a:cubicBezTo>
                    <a:pt x="955" y="322"/>
                    <a:pt x="954" y="321"/>
                    <a:pt x="954" y="321"/>
                  </a:cubicBezTo>
                  <a:cubicBezTo>
                    <a:pt x="953" y="320"/>
                    <a:pt x="952" y="320"/>
                    <a:pt x="951" y="319"/>
                  </a:cubicBezTo>
                  <a:cubicBezTo>
                    <a:pt x="951" y="319"/>
                    <a:pt x="952" y="318"/>
                    <a:pt x="951" y="318"/>
                  </a:cubicBezTo>
                  <a:cubicBezTo>
                    <a:pt x="951" y="318"/>
                    <a:pt x="951" y="317"/>
                    <a:pt x="951" y="317"/>
                  </a:cubicBezTo>
                  <a:cubicBezTo>
                    <a:pt x="951" y="316"/>
                    <a:pt x="950" y="316"/>
                    <a:pt x="950" y="316"/>
                  </a:cubicBezTo>
                  <a:cubicBezTo>
                    <a:pt x="950" y="316"/>
                    <a:pt x="949" y="315"/>
                    <a:pt x="949" y="315"/>
                  </a:cubicBezTo>
                  <a:cubicBezTo>
                    <a:pt x="949" y="315"/>
                    <a:pt x="949" y="315"/>
                    <a:pt x="948" y="315"/>
                  </a:cubicBezTo>
                  <a:cubicBezTo>
                    <a:pt x="948" y="315"/>
                    <a:pt x="948" y="315"/>
                    <a:pt x="948" y="314"/>
                  </a:cubicBezTo>
                  <a:cubicBezTo>
                    <a:pt x="948" y="314"/>
                    <a:pt x="947" y="314"/>
                    <a:pt x="947" y="314"/>
                  </a:cubicBezTo>
                  <a:cubicBezTo>
                    <a:pt x="946" y="313"/>
                    <a:pt x="947" y="312"/>
                    <a:pt x="946" y="311"/>
                  </a:cubicBezTo>
                  <a:cubicBezTo>
                    <a:pt x="946" y="311"/>
                    <a:pt x="945" y="311"/>
                    <a:pt x="944" y="311"/>
                  </a:cubicBezTo>
                  <a:cubicBezTo>
                    <a:pt x="944" y="311"/>
                    <a:pt x="943" y="311"/>
                    <a:pt x="943" y="311"/>
                  </a:cubicBezTo>
                  <a:cubicBezTo>
                    <a:pt x="942" y="311"/>
                    <a:pt x="941" y="310"/>
                    <a:pt x="941" y="310"/>
                  </a:cubicBezTo>
                  <a:cubicBezTo>
                    <a:pt x="940" y="310"/>
                    <a:pt x="939" y="310"/>
                    <a:pt x="939" y="309"/>
                  </a:cubicBezTo>
                  <a:cubicBezTo>
                    <a:pt x="938" y="309"/>
                    <a:pt x="938" y="309"/>
                    <a:pt x="938" y="309"/>
                  </a:cubicBezTo>
                  <a:cubicBezTo>
                    <a:pt x="938" y="308"/>
                    <a:pt x="937" y="308"/>
                    <a:pt x="937" y="308"/>
                  </a:cubicBezTo>
                  <a:cubicBezTo>
                    <a:pt x="937" y="308"/>
                    <a:pt x="936" y="308"/>
                    <a:pt x="936" y="307"/>
                  </a:cubicBezTo>
                  <a:cubicBezTo>
                    <a:pt x="935" y="307"/>
                    <a:pt x="935" y="307"/>
                    <a:pt x="934" y="307"/>
                  </a:cubicBezTo>
                  <a:cubicBezTo>
                    <a:pt x="934" y="307"/>
                    <a:pt x="933" y="306"/>
                    <a:pt x="933" y="306"/>
                  </a:cubicBezTo>
                  <a:cubicBezTo>
                    <a:pt x="933" y="305"/>
                    <a:pt x="932" y="305"/>
                    <a:pt x="932" y="305"/>
                  </a:cubicBezTo>
                  <a:cubicBezTo>
                    <a:pt x="931" y="305"/>
                    <a:pt x="931" y="305"/>
                    <a:pt x="932" y="306"/>
                  </a:cubicBezTo>
                  <a:cubicBezTo>
                    <a:pt x="932" y="306"/>
                    <a:pt x="931" y="306"/>
                    <a:pt x="931" y="306"/>
                  </a:cubicBezTo>
                  <a:cubicBezTo>
                    <a:pt x="930" y="305"/>
                    <a:pt x="930" y="305"/>
                    <a:pt x="930" y="306"/>
                  </a:cubicBezTo>
                  <a:cubicBezTo>
                    <a:pt x="929" y="306"/>
                    <a:pt x="929" y="305"/>
                    <a:pt x="928" y="305"/>
                  </a:cubicBezTo>
                  <a:cubicBezTo>
                    <a:pt x="928" y="305"/>
                    <a:pt x="927" y="304"/>
                    <a:pt x="926" y="305"/>
                  </a:cubicBezTo>
                  <a:cubicBezTo>
                    <a:pt x="925" y="305"/>
                    <a:pt x="926" y="304"/>
                    <a:pt x="926" y="304"/>
                  </a:cubicBezTo>
                  <a:cubicBezTo>
                    <a:pt x="925" y="303"/>
                    <a:pt x="924" y="303"/>
                    <a:pt x="924" y="303"/>
                  </a:cubicBezTo>
                  <a:cubicBezTo>
                    <a:pt x="924" y="304"/>
                    <a:pt x="923" y="303"/>
                    <a:pt x="922" y="303"/>
                  </a:cubicBezTo>
                  <a:cubicBezTo>
                    <a:pt x="922" y="303"/>
                    <a:pt x="922" y="304"/>
                    <a:pt x="921" y="304"/>
                  </a:cubicBezTo>
                  <a:cubicBezTo>
                    <a:pt x="920" y="304"/>
                    <a:pt x="920" y="304"/>
                    <a:pt x="919" y="303"/>
                  </a:cubicBezTo>
                  <a:cubicBezTo>
                    <a:pt x="918" y="303"/>
                    <a:pt x="918" y="303"/>
                    <a:pt x="917" y="303"/>
                  </a:cubicBezTo>
                  <a:cubicBezTo>
                    <a:pt x="916" y="303"/>
                    <a:pt x="915" y="302"/>
                    <a:pt x="914" y="301"/>
                  </a:cubicBezTo>
                  <a:cubicBezTo>
                    <a:pt x="913" y="301"/>
                    <a:pt x="913" y="301"/>
                    <a:pt x="912" y="300"/>
                  </a:cubicBezTo>
                  <a:cubicBezTo>
                    <a:pt x="912" y="299"/>
                    <a:pt x="911" y="299"/>
                    <a:pt x="911" y="298"/>
                  </a:cubicBezTo>
                  <a:cubicBezTo>
                    <a:pt x="911" y="298"/>
                    <a:pt x="911" y="297"/>
                    <a:pt x="910" y="297"/>
                  </a:cubicBezTo>
                  <a:cubicBezTo>
                    <a:pt x="910" y="296"/>
                    <a:pt x="909" y="296"/>
                    <a:pt x="909" y="296"/>
                  </a:cubicBezTo>
                  <a:cubicBezTo>
                    <a:pt x="908" y="296"/>
                    <a:pt x="908" y="295"/>
                    <a:pt x="907" y="295"/>
                  </a:cubicBezTo>
                  <a:cubicBezTo>
                    <a:pt x="907" y="294"/>
                    <a:pt x="907" y="294"/>
                    <a:pt x="906" y="293"/>
                  </a:cubicBezTo>
                  <a:cubicBezTo>
                    <a:pt x="906" y="292"/>
                    <a:pt x="906" y="292"/>
                    <a:pt x="905" y="292"/>
                  </a:cubicBezTo>
                  <a:cubicBezTo>
                    <a:pt x="904" y="291"/>
                    <a:pt x="904" y="291"/>
                    <a:pt x="904" y="291"/>
                  </a:cubicBezTo>
                  <a:cubicBezTo>
                    <a:pt x="902" y="290"/>
                    <a:pt x="901" y="289"/>
                    <a:pt x="900" y="288"/>
                  </a:cubicBezTo>
                  <a:cubicBezTo>
                    <a:pt x="899" y="287"/>
                    <a:pt x="898" y="287"/>
                    <a:pt x="898" y="286"/>
                  </a:cubicBezTo>
                  <a:cubicBezTo>
                    <a:pt x="898" y="286"/>
                    <a:pt x="898" y="285"/>
                    <a:pt x="897" y="285"/>
                  </a:cubicBezTo>
                  <a:cubicBezTo>
                    <a:pt x="896" y="285"/>
                    <a:pt x="898" y="286"/>
                    <a:pt x="897" y="286"/>
                  </a:cubicBezTo>
                  <a:cubicBezTo>
                    <a:pt x="897" y="286"/>
                    <a:pt x="896" y="285"/>
                    <a:pt x="896" y="285"/>
                  </a:cubicBezTo>
                  <a:cubicBezTo>
                    <a:pt x="896" y="285"/>
                    <a:pt x="897" y="285"/>
                    <a:pt x="897" y="284"/>
                  </a:cubicBezTo>
                  <a:cubicBezTo>
                    <a:pt x="897" y="284"/>
                    <a:pt x="896" y="284"/>
                    <a:pt x="895" y="284"/>
                  </a:cubicBezTo>
                  <a:cubicBezTo>
                    <a:pt x="895" y="284"/>
                    <a:pt x="895" y="283"/>
                    <a:pt x="895" y="283"/>
                  </a:cubicBezTo>
                  <a:cubicBezTo>
                    <a:pt x="894" y="282"/>
                    <a:pt x="893" y="282"/>
                    <a:pt x="893" y="282"/>
                  </a:cubicBezTo>
                  <a:cubicBezTo>
                    <a:pt x="893" y="282"/>
                    <a:pt x="893" y="281"/>
                    <a:pt x="893" y="281"/>
                  </a:cubicBezTo>
                  <a:cubicBezTo>
                    <a:pt x="891" y="280"/>
                    <a:pt x="890" y="279"/>
                    <a:pt x="889" y="278"/>
                  </a:cubicBezTo>
                  <a:cubicBezTo>
                    <a:pt x="888" y="277"/>
                    <a:pt x="889" y="277"/>
                    <a:pt x="888" y="277"/>
                  </a:cubicBezTo>
                  <a:cubicBezTo>
                    <a:pt x="888" y="276"/>
                    <a:pt x="888" y="276"/>
                    <a:pt x="887" y="276"/>
                  </a:cubicBezTo>
                  <a:cubicBezTo>
                    <a:pt x="887" y="276"/>
                    <a:pt x="886" y="276"/>
                    <a:pt x="886" y="276"/>
                  </a:cubicBezTo>
                  <a:cubicBezTo>
                    <a:pt x="885" y="275"/>
                    <a:pt x="886" y="275"/>
                    <a:pt x="886" y="275"/>
                  </a:cubicBezTo>
                  <a:cubicBezTo>
                    <a:pt x="886" y="275"/>
                    <a:pt x="885" y="275"/>
                    <a:pt x="885" y="275"/>
                  </a:cubicBezTo>
                  <a:cubicBezTo>
                    <a:pt x="885" y="275"/>
                    <a:pt x="885" y="274"/>
                    <a:pt x="885" y="274"/>
                  </a:cubicBezTo>
                  <a:cubicBezTo>
                    <a:pt x="884" y="273"/>
                    <a:pt x="883" y="273"/>
                    <a:pt x="883" y="273"/>
                  </a:cubicBezTo>
                  <a:cubicBezTo>
                    <a:pt x="882" y="272"/>
                    <a:pt x="882" y="272"/>
                    <a:pt x="881" y="272"/>
                  </a:cubicBezTo>
                  <a:cubicBezTo>
                    <a:pt x="880" y="272"/>
                    <a:pt x="880" y="271"/>
                    <a:pt x="880" y="271"/>
                  </a:cubicBezTo>
                  <a:cubicBezTo>
                    <a:pt x="879" y="271"/>
                    <a:pt x="880" y="271"/>
                    <a:pt x="880" y="271"/>
                  </a:cubicBezTo>
                  <a:cubicBezTo>
                    <a:pt x="880" y="270"/>
                    <a:pt x="879" y="270"/>
                    <a:pt x="880" y="270"/>
                  </a:cubicBezTo>
                  <a:cubicBezTo>
                    <a:pt x="880" y="270"/>
                    <a:pt x="880" y="270"/>
                    <a:pt x="879" y="269"/>
                  </a:cubicBezTo>
                  <a:cubicBezTo>
                    <a:pt x="879" y="269"/>
                    <a:pt x="879" y="270"/>
                    <a:pt x="879" y="270"/>
                  </a:cubicBezTo>
                  <a:cubicBezTo>
                    <a:pt x="878" y="270"/>
                    <a:pt x="878" y="269"/>
                    <a:pt x="878" y="269"/>
                  </a:cubicBezTo>
                  <a:cubicBezTo>
                    <a:pt x="877" y="269"/>
                    <a:pt x="877" y="268"/>
                    <a:pt x="876" y="268"/>
                  </a:cubicBezTo>
                  <a:cubicBezTo>
                    <a:pt x="875" y="269"/>
                    <a:pt x="875" y="268"/>
                    <a:pt x="875" y="268"/>
                  </a:cubicBezTo>
                  <a:cubicBezTo>
                    <a:pt x="875" y="267"/>
                    <a:pt x="874" y="267"/>
                    <a:pt x="874" y="267"/>
                  </a:cubicBezTo>
                  <a:cubicBezTo>
                    <a:pt x="873" y="266"/>
                    <a:pt x="873" y="267"/>
                    <a:pt x="872" y="266"/>
                  </a:cubicBezTo>
                  <a:cubicBezTo>
                    <a:pt x="872" y="266"/>
                    <a:pt x="872" y="266"/>
                    <a:pt x="871" y="266"/>
                  </a:cubicBezTo>
                  <a:cubicBezTo>
                    <a:pt x="871" y="266"/>
                    <a:pt x="867" y="264"/>
                    <a:pt x="867" y="266"/>
                  </a:cubicBezTo>
                  <a:cubicBezTo>
                    <a:pt x="867" y="266"/>
                    <a:pt x="868" y="267"/>
                    <a:pt x="867" y="266"/>
                  </a:cubicBezTo>
                  <a:cubicBezTo>
                    <a:pt x="866" y="266"/>
                    <a:pt x="866" y="266"/>
                    <a:pt x="865" y="265"/>
                  </a:cubicBezTo>
                  <a:cubicBezTo>
                    <a:pt x="864" y="265"/>
                    <a:pt x="863" y="265"/>
                    <a:pt x="863" y="265"/>
                  </a:cubicBezTo>
                  <a:cubicBezTo>
                    <a:pt x="862" y="265"/>
                    <a:pt x="861" y="264"/>
                    <a:pt x="860" y="264"/>
                  </a:cubicBezTo>
                  <a:cubicBezTo>
                    <a:pt x="860" y="263"/>
                    <a:pt x="860" y="263"/>
                    <a:pt x="859" y="264"/>
                  </a:cubicBezTo>
                  <a:cubicBezTo>
                    <a:pt x="859" y="264"/>
                    <a:pt x="859" y="263"/>
                    <a:pt x="858" y="263"/>
                  </a:cubicBezTo>
                  <a:cubicBezTo>
                    <a:pt x="857" y="263"/>
                    <a:pt x="857" y="262"/>
                    <a:pt x="856" y="262"/>
                  </a:cubicBezTo>
                  <a:cubicBezTo>
                    <a:pt x="855" y="262"/>
                    <a:pt x="854" y="261"/>
                    <a:pt x="853" y="262"/>
                  </a:cubicBezTo>
                  <a:cubicBezTo>
                    <a:pt x="853" y="262"/>
                    <a:pt x="853" y="262"/>
                    <a:pt x="853" y="262"/>
                  </a:cubicBezTo>
                  <a:cubicBezTo>
                    <a:pt x="853" y="262"/>
                    <a:pt x="853" y="261"/>
                    <a:pt x="852" y="262"/>
                  </a:cubicBezTo>
                  <a:cubicBezTo>
                    <a:pt x="852" y="262"/>
                    <a:pt x="853" y="262"/>
                    <a:pt x="852" y="262"/>
                  </a:cubicBezTo>
                  <a:cubicBezTo>
                    <a:pt x="852" y="262"/>
                    <a:pt x="851" y="261"/>
                    <a:pt x="851" y="261"/>
                  </a:cubicBezTo>
                  <a:cubicBezTo>
                    <a:pt x="850" y="261"/>
                    <a:pt x="850" y="262"/>
                    <a:pt x="849" y="262"/>
                  </a:cubicBezTo>
                  <a:cubicBezTo>
                    <a:pt x="849" y="262"/>
                    <a:pt x="849" y="262"/>
                    <a:pt x="848" y="262"/>
                  </a:cubicBezTo>
                  <a:cubicBezTo>
                    <a:pt x="847" y="263"/>
                    <a:pt x="846" y="262"/>
                    <a:pt x="846" y="262"/>
                  </a:cubicBezTo>
                  <a:cubicBezTo>
                    <a:pt x="845" y="263"/>
                    <a:pt x="844" y="263"/>
                    <a:pt x="844" y="262"/>
                  </a:cubicBezTo>
                  <a:cubicBezTo>
                    <a:pt x="843" y="262"/>
                    <a:pt x="842" y="263"/>
                    <a:pt x="841" y="263"/>
                  </a:cubicBezTo>
                  <a:cubicBezTo>
                    <a:pt x="840" y="263"/>
                    <a:pt x="839" y="263"/>
                    <a:pt x="839" y="263"/>
                  </a:cubicBezTo>
                  <a:cubicBezTo>
                    <a:pt x="838" y="264"/>
                    <a:pt x="837" y="264"/>
                    <a:pt x="837" y="264"/>
                  </a:cubicBezTo>
                  <a:cubicBezTo>
                    <a:pt x="836" y="264"/>
                    <a:pt x="836" y="264"/>
                    <a:pt x="835" y="264"/>
                  </a:cubicBezTo>
                  <a:cubicBezTo>
                    <a:pt x="835" y="264"/>
                    <a:pt x="834" y="264"/>
                    <a:pt x="834" y="264"/>
                  </a:cubicBezTo>
                  <a:cubicBezTo>
                    <a:pt x="833" y="264"/>
                    <a:pt x="833" y="264"/>
                    <a:pt x="833" y="264"/>
                  </a:cubicBezTo>
                  <a:cubicBezTo>
                    <a:pt x="833" y="264"/>
                    <a:pt x="833" y="265"/>
                    <a:pt x="833" y="265"/>
                  </a:cubicBezTo>
                  <a:cubicBezTo>
                    <a:pt x="833" y="265"/>
                    <a:pt x="832" y="265"/>
                    <a:pt x="832" y="265"/>
                  </a:cubicBezTo>
                  <a:cubicBezTo>
                    <a:pt x="832" y="266"/>
                    <a:pt x="832" y="267"/>
                    <a:pt x="831" y="267"/>
                  </a:cubicBezTo>
                  <a:cubicBezTo>
                    <a:pt x="831" y="267"/>
                    <a:pt x="831" y="268"/>
                    <a:pt x="831" y="268"/>
                  </a:cubicBezTo>
                  <a:cubicBezTo>
                    <a:pt x="831" y="269"/>
                    <a:pt x="829" y="269"/>
                    <a:pt x="830" y="270"/>
                  </a:cubicBezTo>
                  <a:cubicBezTo>
                    <a:pt x="830" y="271"/>
                    <a:pt x="831" y="271"/>
                    <a:pt x="831" y="272"/>
                  </a:cubicBezTo>
                  <a:cubicBezTo>
                    <a:pt x="832" y="272"/>
                    <a:pt x="832" y="271"/>
                    <a:pt x="833" y="271"/>
                  </a:cubicBezTo>
                  <a:cubicBezTo>
                    <a:pt x="834" y="271"/>
                    <a:pt x="834" y="271"/>
                    <a:pt x="835" y="271"/>
                  </a:cubicBezTo>
                  <a:cubicBezTo>
                    <a:pt x="835" y="272"/>
                    <a:pt x="836" y="272"/>
                    <a:pt x="836" y="272"/>
                  </a:cubicBezTo>
                  <a:cubicBezTo>
                    <a:pt x="837" y="272"/>
                    <a:pt x="837" y="273"/>
                    <a:pt x="838" y="274"/>
                  </a:cubicBezTo>
                  <a:cubicBezTo>
                    <a:pt x="838" y="275"/>
                    <a:pt x="840" y="275"/>
                    <a:pt x="840" y="276"/>
                  </a:cubicBezTo>
                  <a:cubicBezTo>
                    <a:pt x="840" y="276"/>
                    <a:pt x="840" y="277"/>
                    <a:pt x="840" y="277"/>
                  </a:cubicBezTo>
                  <a:cubicBezTo>
                    <a:pt x="840" y="277"/>
                    <a:pt x="840" y="277"/>
                    <a:pt x="840" y="277"/>
                  </a:cubicBezTo>
                  <a:cubicBezTo>
                    <a:pt x="841" y="278"/>
                    <a:pt x="841" y="278"/>
                    <a:pt x="841" y="278"/>
                  </a:cubicBezTo>
                  <a:cubicBezTo>
                    <a:pt x="841" y="279"/>
                    <a:pt x="840" y="279"/>
                    <a:pt x="840" y="279"/>
                  </a:cubicBezTo>
                  <a:cubicBezTo>
                    <a:pt x="840" y="279"/>
                    <a:pt x="840" y="279"/>
                    <a:pt x="840" y="279"/>
                  </a:cubicBezTo>
                  <a:cubicBezTo>
                    <a:pt x="839" y="280"/>
                    <a:pt x="839" y="280"/>
                    <a:pt x="839" y="281"/>
                  </a:cubicBezTo>
                  <a:cubicBezTo>
                    <a:pt x="839" y="281"/>
                    <a:pt x="838" y="281"/>
                    <a:pt x="838" y="282"/>
                  </a:cubicBezTo>
                  <a:cubicBezTo>
                    <a:pt x="838" y="282"/>
                    <a:pt x="838" y="283"/>
                    <a:pt x="838" y="283"/>
                  </a:cubicBezTo>
                  <a:cubicBezTo>
                    <a:pt x="838" y="283"/>
                    <a:pt x="839" y="284"/>
                    <a:pt x="839" y="284"/>
                  </a:cubicBezTo>
                  <a:cubicBezTo>
                    <a:pt x="838" y="284"/>
                    <a:pt x="838" y="284"/>
                    <a:pt x="838" y="284"/>
                  </a:cubicBezTo>
                  <a:cubicBezTo>
                    <a:pt x="839" y="285"/>
                    <a:pt x="838" y="285"/>
                    <a:pt x="839" y="286"/>
                  </a:cubicBezTo>
                  <a:cubicBezTo>
                    <a:pt x="838" y="286"/>
                    <a:pt x="839" y="287"/>
                    <a:pt x="839" y="287"/>
                  </a:cubicBezTo>
                  <a:cubicBezTo>
                    <a:pt x="839" y="288"/>
                    <a:pt x="839" y="288"/>
                    <a:pt x="839" y="288"/>
                  </a:cubicBezTo>
                  <a:cubicBezTo>
                    <a:pt x="838" y="289"/>
                    <a:pt x="839" y="290"/>
                    <a:pt x="839" y="290"/>
                  </a:cubicBezTo>
                  <a:cubicBezTo>
                    <a:pt x="839" y="291"/>
                    <a:pt x="839" y="291"/>
                    <a:pt x="839" y="292"/>
                  </a:cubicBezTo>
                  <a:cubicBezTo>
                    <a:pt x="838" y="293"/>
                    <a:pt x="838" y="293"/>
                    <a:pt x="839" y="294"/>
                  </a:cubicBezTo>
                  <a:cubicBezTo>
                    <a:pt x="839" y="294"/>
                    <a:pt x="839" y="294"/>
                    <a:pt x="838" y="295"/>
                  </a:cubicBezTo>
                  <a:cubicBezTo>
                    <a:pt x="838" y="295"/>
                    <a:pt x="841" y="295"/>
                    <a:pt x="841" y="296"/>
                  </a:cubicBezTo>
                  <a:cubicBezTo>
                    <a:pt x="841" y="296"/>
                    <a:pt x="841" y="296"/>
                    <a:pt x="841" y="297"/>
                  </a:cubicBezTo>
                  <a:cubicBezTo>
                    <a:pt x="841" y="297"/>
                    <a:pt x="842" y="297"/>
                    <a:pt x="842" y="297"/>
                  </a:cubicBezTo>
                  <a:cubicBezTo>
                    <a:pt x="842" y="298"/>
                    <a:pt x="842" y="298"/>
                    <a:pt x="841" y="299"/>
                  </a:cubicBezTo>
                  <a:cubicBezTo>
                    <a:pt x="841" y="299"/>
                    <a:pt x="840" y="299"/>
                    <a:pt x="839" y="299"/>
                  </a:cubicBezTo>
                  <a:cubicBezTo>
                    <a:pt x="838" y="299"/>
                    <a:pt x="837" y="299"/>
                    <a:pt x="837" y="300"/>
                  </a:cubicBezTo>
                  <a:cubicBezTo>
                    <a:pt x="837" y="300"/>
                    <a:pt x="836" y="301"/>
                    <a:pt x="836" y="301"/>
                  </a:cubicBezTo>
                  <a:cubicBezTo>
                    <a:pt x="836" y="301"/>
                    <a:pt x="836" y="301"/>
                    <a:pt x="835" y="302"/>
                  </a:cubicBezTo>
                  <a:cubicBezTo>
                    <a:pt x="835" y="302"/>
                    <a:pt x="835" y="303"/>
                    <a:pt x="834" y="303"/>
                  </a:cubicBezTo>
                  <a:cubicBezTo>
                    <a:pt x="834" y="303"/>
                    <a:pt x="834" y="304"/>
                    <a:pt x="833" y="304"/>
                  </a:cubicBezTo>
                  <a:cubicBezTo>
                    <a:pt x="833" y="304"/>
                    <a:pt x="833" y="304"/>
                    <a:pt x="833" y="304"/>
                  </a:cubicBezTo>
                  <a:cubicBezTo>
                    <a:pt x="833" y="304"/>
                    <a:pt x="833" y="304"/>
                    <a:pt x="833" y="304"/>
                  </a:cubicBezTo>
                  <a:cubicBezTo>
                    <a:pt x="833" y="304"/>
                    <a:pt x="832" y="304"/>
                    <a:pt x="832" y="304"/>
                  </a:cubicBezTo>
                  <a:cubicBezTo>
                    <a:pt x="831" y="304"/>
                    <a:pt x="830" y="303"/>
                    <a:pt x="830" y="303"/>
                  </a:cubicBezTo>
                  <a:cubicBezTo>
                    <a:pt x="829" y="303"/>
                    <a:pt x="828" y="303"/>
                    <a:pt x="827" y="302"/>
                  </a:cubicBezTo>
                  <a:cubicBezTo>
                    <a:pt x="826" y="302"/>
                    <a:pt x="825" y="302"/>
                    <a:pt x="825" y="302"/>
                  </a:cubicBezTo>
                  <a:cubicBezTo>
                    <a:pt x="824" y="302"/>
                    <a:pt x="823" y="301"/>
                    <a:pt x="822" y="301"/>
                  </a:cubicBezTo>
                  <a:cubicBezTo>
                    <a:pt x="821" y="300"/>
                    <a:pt x="821" y="300"/>
                    <a:pt x="820" y="300"/>
                  </a:cubicBezTo>
                  <a:cubicBezTo>
                    <a:pt x="819" y="299"/>
                    <a:pt x="817" y="298"/>
                    <a:pt x="815" y="299"/>
                  </a:cubicBezTo>
                  <a:cubicBezTo>
                    <a:pt x="815" y="299"/>
                    <a:pt x="814" y="300"/>
                    <a:pt x="813" y="300"/>
                  </a:cubicBezTo>
                  <a:cubicBezTo>
                    <a:pt x="812" y="300"/>
                    <a:pt x="812" y="300"/>
                    <a:pt x="811" y="300"/>
                  </a:cubicBezTo>
                  <a:cubicBezTo>
                    <a:pt x="810" y="300"/>
                    <a:pt x="808" y="299"/>
                    <a:pt x="807" y="298"/>
                  </a:cubicBezTo>
                  <a:cubicBezTo>
                    <a:pt x="806" y="298"/>
                    <a:pt x="805" y="297"/>
                    <a:pt x="805" y="297"/>
                  </a:cubicBezTo>
                  <a:cubicBezTo>
                    <a:pt x="804" y="297"/>
                    <a:pt x="803" y="296"/>
                    <a:pt x="803" y="296"/>
                  </a:cubicBezTo>
                  <a:cubicBezTo>
                    <a:pt x="802" y="296"/>
                    <a:pt x="801" y="296"/>
                    <a:pt x="800" y="296"/>
                  </a:cubicBezTo>
                  <a:cubicBezTo>
                    <a:pt x="800" y="296"/>
                    <a:pt x="799" y="296"/>
                    <a:pt x="798" y="296"/>
                  </a:cubicBezTo>
                  <a:cubicBezTo>
                    <a:pt x="797" y="296"/>
                    <a:pt x="797" y="297"/>
                    <a:pt x="796" y="298"/>
                  </a:cubicBezTo>
                  <a:cubicBezTo>
                    <a:pt x="795" y="298"/>
                    <a:pt x="795" y="298"/>
                    <a:pt x="794" y="299"/>
                  </a:cubicBezTo>
                  <a:cubicBezTo>
                    <a:pt x="793" y="299"/>
                    <a:pt x="792" y="301"/>
                    <a:pt x="792" y="302"/>
                  </a:cubicBezTo>
                  <a:cubicBezTo>
                    <a:pt x="792" y="302"/>
                    <a:pt x="793" y="303"/>
                    <a:pt x="792" y="303"/>
                  </a:cubicBezTo>
                  <a:cubicBezTo>
                    <a:pt x="791" y="303"/>
                    <a:pt x="791" y="304"/>
                    <a:pt x="790" y="304"/>
                  </a:cubicBezTo>
                  <a:cubicBezTo>
                    <a:pt x="790" y="304"/>
                    <a:pt x="789" y="304"/>
                    <a:pt x="788" y="304"/>
                  </a:cubicBezTo>
                  <a:cubicBezTo>
                    <a:pt x="787" y="304"/>
                    <a:pt x="787" y="304"/>
                    <a:pt x="786" y="305"/>
                  </a:cubicBezTo>
                  <a:cubicBezTo>
                    <a:pt x="785" y="305"/>
                    <a:pt x="784" y="305"/>
                    <a:pt x="783" y="305"/>
                  </a:cubicBezTo>
                  <a:cubicBezTo>
                    <a:pt x="783" y="305"/>
                    <a:pt x="782" y="305"/>
                    <a:pt x="781" y="305"/>
                  </a:cubicBezTo>
                  <a:cubicBezTo>
                    <a:pt x="781" y="306"/>
                    <a:pt x="780" y="306"/>
                    <a:pt x="780" y="306"/>
                  </a:cubicBezTo>
                  <a:cubicBezTo>
                    <a:pt x="779" y="305"/>
                    <a:pt x="779" y="306"/>
                    <a:pt x="778" y="306"/>
                  </a:cubicBezTo>
                  <a:cubicBezTo>
                    <a:pt x="778" y="306"/>
                    <a:pt x="777" y="307"/>
                    <a:pt x="777" y="308"/>
                  </a:cubicBezTo>
                  <a:cubicBezTo>
                    <a:pt x="776" y="308"/>
                    <a:pt x="775" y="308"/>
                    <a:pt x="774" y="308"/>
                  </a:cubicBezTo>
                  <a:cubicBezTo>
                    <a:pt x="773" y="308"/>
                    <a:pt x="773" y="307"/>
                    <a:pt x="772" y="307"/>
                  </a:cubicBezTo>
                  <a:cubicBezTo>
                    <a:pt x="772" y="307"/>
                    <a:pt x="772" y="307"/>
                    <a:pt x="771" y="308"/>
                  </a:cubicBezTo>
                  <a:cubicBezTo>
                    <a:pt x="771" y="308"/>
                    <a:pt x="769" y="307"/>
                    <a:pt x="769" y="307"/>
                  </a:cubicBezTo>
                  <a:cubicBezTo>
                    <a:pt x="768" y="307"/>
                    <a:pt x="767" y="307"/>
                    <a:pt x="766" y="307"/>
                  </a:cubicBezTo>
                  <a:cubicBezTo>
                    <a:pt x="766" y="307"/>
                    <a:pt x="765" y="307"/>
                    <a:pt x="764" y="307"/>
                  </a:cubicBezTo>
                  <a:cubicBezTo>
                    <a:pt x="764" y="307"/>
                    <a:pt x="763" y="306"/>
                    <a:pt x="762" y="306"/>
                  </a:cubicBezTo>
                  <a:cubicBezTo>
                    <a:pt x="761" y="306"/>
                    <a:pt x="761" y="306"/>
                    <a:pt x="760" y="305"/>
                  </a:cubicBezTo>
                  <a:cubicBezTo>
                    <a:pt x="759" y="305"/>
                    <a:pt x="758" y="306"/>
                    <a:pt x="757" y="306"/>
                  </a:cubicBezTo>
                  <a:cubicBezTo>
                    <a:pt x="756" y="306"/>
                    <a:pt x="754" y="306"/>
                    <a:pt x="753" y="305"/>
                  </a:cubicBezTo>
                  <a:cubicBezTo>
                    <a:pt x="752" y="304"/>
                    <a:pt x="752" y="304"/>
                    <a:pt x="751" y="304"/>
                  </a:cubicBezTo>
                  <a:cubicBezTo>
                    <a:pt x="750" y="303"/>
                    <a:pt x="750" y="303"/>
                    <a:pt x="749" y="303"/>
                  </a:cubicBezTo>
                  <a:cubicBezTo>
                    <a:pt x="749" y="302"/>
                    <a:pt x="749" y="302"/>
                    <a:pt x="749" y="302"/>
                  </a:cubicBezTo>
                  <a:cubicBezTo>
                    <a:pt x="748" y="302"/>
                    <a:pt x="749" y="302"/>
                    <a:pt x="748" y="302"/>
                  </a:cubicBezTo>
                  <a:cubicBezTo>
                    <a:pt x="748" y="301"/>
                    <a:pt x="748" y="301"/>
                    <a:pt x="747" y="300"/>
                  </a:cubicBezTo>
                  <a:cubicBezTo>
                    <a:pt x="747" y="299"/>
                    <a:pt x="746" y="299"/>
                    <a:pt x="745" y="299"/>
                  </a:cubicBezTo>
                  <a:cubicBezTo>
                    <a:pt x="745" y="299"/>
                    <a:pt x="744" y="299"/>
                    <a:pt x="743" y="299"/>
                  </a:cubicBezTo>
                  <a:cubicBezTo>
                    <a:pt x="742" y="299"/>
                    <a:pt x="741" y="299"/>
                    <a:pt x="741" y="299"/>
                  </a:cubicBezTo>
                  <a:cubicBezTo>
                    <a:pt x="741" y="299"/>
                    <a:pt x="740" y="298"/>
                    <a:pt x="739" y="298"/>
                  </a:cubicBezTo>
                  <a:cubicBezTo>
                    <a:pt x="738" y="297"/>
                    <a:pt x="736" y="296"/>
                    <a:pt x="734" y="296"/>
                  </a:cubicBezTo>
                  <a:cubicBezTo>
                    <a:pt x="733" y="295"/>
                    <a:pt x="732" y="296"/>
                    <a:pt x="730" y="295"/>
                  </a:cubicBezTo>
                  <a:cubicBezTo>
                    <a:pt x="730" y="295"/>
                    <a:pt x="729" y="295"/>
                    <a:pt x="729" y="295"/>
                  </a:cubicBezTo>
                  <a:cubicBezTo>
                    <a:pt x="729" y="295"/>
                    <a:pt x="729" y="295"/>
                    <a:pt x="728" y="295"/>
                  </a:cubicBezTo>
                  <a:cubicBezTo>
                    <a:pt x="727" y="294"/>
                    <a:pt x="726" y="294"/>
                    <a:pt x="726" y="294"/>
                  </a:cubicBezTo>
                  <a:cubicBezTo>
                    <a:pt x="725" y="294"/>
                    <a:pt x="724" y="294"/>
                    <a:pt x="723" y="294"/>
                  </a:cubicBezTo>
                  <a:cubicBezTo>
                    <a:pt x="722" y="294"/>
                    <a:pt x="722" y="294"/>
                    <a:pt x="721" y="294"/>
                  </a:cubicBezTo>
                  <a:cubicBezTo>
                    <a:pt x="720" y="295"/>
                    <a:pt x="719" y="295"/>
                    <a:pt x="719" y="295"/>
                  </a:cubicBezTo>
                  <a:cubicBezTo>
                    <a:pt x="718" y="295"/>
                    <a:pt x="718" y="295"/>
                    <a:pt x="718" y="295"/>
                  </a:cubicBezTo>
                  <a:cubicBezTo>
                    <a:pt x="717" y="295"/>
                    <a:pt x="717" y="295"/>
                    <a:pt x="717" y="295"/>
                  </a:cubicBezTo>
                  <a:cubicBezTo>
                    <a:pt x="716" y="296"/>
                    <a:pt x="716" y="295"/>
                    <a:pt x="715" y="296"/>
                  </a:cubicBezTo>
                  <a:cubicBezTo>
                    <a:pt x="715" y="296"/>
                    <a:pt x="715" y="297"/>
                    <a:pt x="714" y="297"/>
                  </a:cubicBezTo>
                  <a:cubicBezTo>
                    <a:pt x="713" y="297"/>
                    <a:pt x="713" y="297"/>
                    <a:pt x="712" y="297"/>
                  </a:cubicBezTo>
                  <a:cubicBezTo>
                    <a:pt x="711" y="297"/>
                    <a:pt x="711" y="297"/>
                    <a:pt x="710" y="297"/>
                  </a:cubicBezTo>
                  <a:cubicBezTo>
                    <a:pt x="710" y="298"/>
                    <a:pt x="709" y="297"/>
                    <a:pt x="709" y="297"/>
                  </a:cubicBezTo>
                  <a:cubicBezTo>
                    <a:pt x="708" y="297"/>
                    <a:pt x="708" y="297"/>
                    <a:pt x="707" y="297"/>
                  </a:cubicBezTo>
                  <a:cubicBezTo>
                    <a:pt x="706" y="297"/>
                    <a:pt x="706" y="296"/>
                    <a:pt x="705" y="296"/>
                  </a:cubicBezTo>
                  <a:cubicBezTo>
                    <a:pt x="704" y="295"/>
                    <a:pt x="704" y="296"/>
                    <a:pt x="703" y="296"/>
                  </a:cubicBezTo>
                  <a:cubicBezTo>
                    <a:pt x="702" y="296"/>
                    <a:pt x="702" y="295"/>
                    <a:pt x="701" y="295"/>
                  </a:cubicBezTo>
                  <a:cubicBezTo>
                    <a:pt x="700" y="295"/>
                    <a:pt x="700" y="295"/>
                    <a:pt x="699" y="294"/>
                  </a:cubicBezTo>
                  <a:cubicBezTo>
                    <a:pt x="698" y="293"/>
                    <a:pt x="698" y="293"/>
                    <a:pt x="697" y="293"/>
                  </a:cubicBezTo>
                  <a:cubicBezTo>
                    <a:pt x="696" y="293"/>
                    <a:pt x="696" y="292"/>
                    <a:pt x="696" y="292"/>
                  </a:cubicBezTo>
                  <a:cubicBezTo>
                    <a:pt x="695" y="292"/>
                    <a:pt x="696" y="292"/>
                    <a:pt x="696" y="291"/>
                  </a:cubicBezTo>
                  <a:cubicBezTo>
                    <a:pt x="695" y="291"/>
                    <a:pt x="695" y="291"/>
                    <a:pt x="695" y="291"/>
                  </a:cubicBezTo>
                  <a:cubicBezTo>
                    <a:pt x="694" y="290"/>
                    <a:pt x="694" y="290"/>
                    <a:pt x="694" y="289"/>
                  </a:cubicBezTo>
                  <a:cubicBezTo>
                    <a:pt x="693" y="288"/>
                    <a:pt x="693" y="288"/>
                    <a:pt x="692" y="287"/>
                  </a:cubicBezTo>
                  <a:cubicBezTo>
                    <a:pt x="692" y="287"/>
                    <a:pt x="691" y="286"/>
                    <a:pt x="691" y="286"/>
                  </a:cubicBezTo>
                  <a:cubicBezTo>
                    <a:pt x="691" y="285"/>
                    <a:pt x="691" y="285"/>
                    <a:pt x="691" y="285"/>
                  </a:cubicBezTo>
                  <a:cubicBezTo>
                    <a:pt x="690" y="284"/>
                    <a:pt x="689" y="284"/>
                    <a:pt x="688" y="284"/>
                  </a:cubicBezTo>
                  <a:cubicBezTo>
                    <a:pt x="687" y="284"/>
                    <a:pt x="685" y="283"/>
                    <a:pt x="684" y="283"/>
                  </a:cubicBezTo>
                  <a:cubicBezTo>
                    <a:pt x="683" y="283"/>
                    <a:pt x="683" y="283"/>
                    <a:pt x="682" y="283"/>
                  </a:cubicBezTo>
                  <a:cubicBezTo>
                    <a:pt x="681" y="283"/>
                    <a:pt x="681" y="282"/>
                    <a:pt x="680" y="282"/>
                  </a:cubicBezTo>
                  <a:cubicBezTo>
                    <a:pt x="679" y="282"/>
                    <a:pt x="678" y="282"/>
                    <a:pt x="677" y="281"/>
                  </a:cubicBezTo>
                  <a:cubicBezTo>
                    <a:pt x="676" y="281"/>
                    <a:pt x="675" y="281"/>
                    <a:pt x="675" y="281"/>
                  </a:cubicBezTo>
                  <a:cubicBezTo>
                    <a:pt x="673" y="280"/>
                    <a:pt x="671" y="281"/>
                    <a:pt x="670" y="280"/>
                  </a:cubicBezTo>
                  <a:cubicBezTo>
                    <a:pt x="669" y="280"/>
                    <a:pt x="668" y="279"/>
                    <a:pt x="667" y="279"/>
                  </a:cubicBezTo>
                  <a:cubicBezTo>
                    <a:pt x="666" y="279"/>
                    <a:pt x="665" y="279"/>
                    <a:pt x="665" y="278"/>
                  </a:cubicBezTo>
                  <a:cubicBezTo>
                    <a:pt x="663" y="278"/>
                    <a:pt x="661" y="278"/>
                    <a:pt x="660" y="277"/>
                  </a:cubicBezTo>
                  <a:cubicBezTo>
                    <a:pt x="660" y="277"/>
                    <a:pt x="659" y="276"/>
                    <a:pt x="659" y="276"/>
                  </a:cubicBezTo>
                  <a:cubicBezTo>
                    <a:pt x="659" y="277"/>
                    <a:pt x="659" y="277"/>
                    <a:pt x="659" y="278"/>
                  </a:cubicBezTo>
                  <a:cubicBezTo>
                    <a:pt x="659" y="279"/>
                    <a:pt x="659" y="279"/>
                    <a:pt x="659" y="280"/>
                  </a:cubicBezTo>
                  <a:cubicBezTo>
                    <a:pt x="658" y="280"/>
                    <a:pt x="657" y="280"/>
                    <a:pt x="657" y="281"/>
                  </a:cubicBezTo>
                  <a:cubicBezTo>
                    <a:pt x="656" y="281"/>
                    <a:pt x="658" y="283"/>
                    <a:pt x="657" y="283"/>
                  </a:cubicBezTo>
                  <a:cubicBezTo>
                    <a:pt x="657" y="284"/>
                    <a:pt x="656" y="283"/>
                    <a:pt x="656" y="283"/>
                  </a:cubicBezTo>
                  <a:cubicBezTo>
                    <a:pt x="655" y="283"/>
                    <a:pt x="655" y="284"/>
                    <a:pt x="656" y="285"/>
                  </a:cubicBezTo>
                  <a:cubicBezTo>
                    <a:pt x="656" y="286"/>
                    <a:pt x="656" y="286"/>
                    <a:pt x="656" y="287"/>
                  </a:cubicBezTo>
                  <a:cubicBezTo>
                    <a:pt x="656" y="287"/>
                    <a:pt x="656" y="288"/>
                    <a:pt x="656" y="289"/>
                  </a:cubicBezTo>
                  <a:cubicBezTo>
                    <a:pt x="657" y="289"/>
                    <a:pt x="658" y="289"/>
                    <a:pt x="658" y="290"/>
                  </a:cubicBezTo>
                  <a:cubicBezTo>
                    <a:pt x="659" y="290"/>
                    <a:pt x="659" y="291"/>
                    <a:pt x="659" y="291"/>
                  </a:cubicBezTo>
                  <a:cubicBezTo>
                    <a:pt x="659" y="292"/>
                    <a:pt x="660" y="292"/>
                    <a:pt x="661" y="293"/>
                  </a:cubicBezTo>
                  <a:cubicBezTo>
                    <a:pt x="661" y="293"/>
                    <a:pt x="662" y="293"/>
                    <a:pt x="663" y="293"/>
                  </a:cubicBezTo>
                  <a:cubicBezTo>
                    <a:pt x="663" y="294"/>
                    <a:pt x="663" y="294"/>
                    <a:pt x="663" y="295"/>
                  </a:cubicBezTo>
                  <a:cubicBezTo>
                    <a:pt x="664" y="295"/>
                    <a:pt x="664" y="296"/>
                    <a:pt x="664" y="297"/>
                  </a:cubicBezTo>
                  <a:cubicBezTo>
                    <a:pt x="664" y="298"/>
                    <a:pt x="663" y="299"/>
                    <a:pt x="662" y="299"/>
                  </a:cubicBezTo>
                  <a:cubicBezTo>
                    <a:pt x="662" y="300"/>
                    <a:pt x="662" y="299"/>
                    <a:pt x="661" y="299"/>
                  </a:cubicBezTo>
                  <a:cubicBezTo>
                    <a:pt x="661" y="299"/>
                    <a:pt x="661" y="299"/>
                    <a:pt x="661" y="300"/>
                  </a:cubicBezTo>
                  <a:cubicBezTo>
                    <a:pt x="660" y="300"/>
                    <a:pt x="660" y="300"/>
                    <a:pt x="660" y="300"/>
                  </a:cubicBezTo>
                  <a:cubicBezTo>
                    <a:pt x="660" y="301"/>
                    <a:pt x="659" y="301"/>
                    <a:pt x="659" y="302"/>
                  </a:cubicBezTo>
                  <a:cubicBezTo>
                    <a:pt x="658" y="302"/>
                    <a:pt x="657" y="301"/>
                    <a:pt x="657" y="301"/>
                  </a:cubicBezTo>
                  <a:cubicBezTo>
                    <a:pt x="656" y="300"/>
                    <a:pt x="654" y="300"/>
                    <a:pt x="653" y="300"/>
                  </a:cubicBezTo>
                  <a:cubicBezTo>
                    <a:pt x="652" y="300"/>
                    <a:pt x="652" y="301"/>
                    <a:pt x="651" y="300"/>
                  </a:cubicBezTo>
                  <a:cubicBezTo>
                    <a:pt x="651" y="299"/>
                    <a:pt x="651" y="300"/>
                    <a:pt x="650" y="300"/>
                  </a:cubicBezTo>
                  <a:cubicBezTo>
                    <a:pt x="649" y="300"/>
                    <a:pt x="648" y="299"/>
                    <a:pt x="647" y="299"/>
                  </a:cubicBezTo>
                  <a:cubicBezTo>
                    <a:pt x="646" y="299"/>
                    <a:pt x="646" y="300"/>
                    <a:pt x="646" y="299"/>
                  </a:cubicBezTo>
                  <a:cubicBezTo>
                    <a:pt x="646" y="299"/>
                    <a:pt x="645" y="299"/>
                    <a:pt x="645" y="299"/>
                  </a:cubicBezTo>
                  <a:cubicBezTo>
                    <a:pt x="645" y="298"/>
                    <a:pt x="644" y="299"/>
                    <a:pt x="644" y="299"/>
                  </a:cubicBezTo>
                  <a:cubicBezTo>
                    <a:pt x="644" y="300"/>
                    <a:pt x="643" y="299"/>
                    <a:pt x="643" y="300"/>
                  </a:cubicBezTo>
                  <a:cubicBezTo>
                    <a:pt x="642" y="300"/>
                    <a:pt x="642" y="300"/>
                    <a:pt x="642" y="300"/>
                  </a:cubicBezTo>
                  <a:cubicBezTo>
                    <a:pt x="641" y="299"/>
                    <a:pt x="640" y="299"/>
                    <a:pt x="639" y="299"/>
                  </a:cubicBezTo>
                  <a:cubicBezTo>
                    <a:pt x="638" y="299"/>
                    <a:pt x="638" y="299"/>
                    <a:pt x="637" y="298"/>
                  </a:cubicBezTo>
                  <a:cubicBezTo>
                    <a:pt x="636" y="298"/>
                    <a:pt x="635" y="299"/>
                    <a:pt x="634" y="298"/>
                  </a:cubicBezTo>
                  <a:cubicBezTo>
                    <a:pt x="633" y="297"/>
                    <a:pt x="631" y="297"/>
                    <a:pt x="631" y="295"/>
                  </a:cubicBezTo>
                  <a:cubicBezTo>
                    <a:pt x="630" y="294"/>
                    <a:pt x="629" y="293"/>
                    <a:pt x="628" y="293"/>
                  </a:cubicBezTo>
                  <a:cubicBezTo>
                    <a:pt x="626" y="293"/>
                    <a:pt x="624" y="293"/>
                    <a:pt x="621" y="292"/>
                  </a:cubicBezTo>
                  <a:cubicBezTo>
                    <a:pt x="620" y="292"/>
                    <a:pt x="619" y="293"/>
                    <a:pt x="618" y="292"/>
                  </a:cubicBezTo>
                  <a:cubicBezTo>
                    <a:pt x="617" y="292"/>
                    <a:pt x="617" y="291"/>
                    <a:pt x="617" y="290"/>
                  </a:cubicBezTo>
                  <a:cubicBezTo>
                    <a:pt x="616" y="290"/>
                    <a:pt x="615" y="290"/>
                    <a:pt x="615" y="291"/>
                  </a:cubicBezTo>
                  <a:cubicBezTo>
                    <a:pt x="615" y="291"/>
                    <a:pt x="615" y="292"/>
                    <a:pt x="615" y="292"/>
                  </a:cubicBezTo>
                  <a:cubicBezTo>
                    <a:pt x="614" y="292"/>
                    <a:pt x="614" y="291"/>
                    <a:pt x="613" y="291"/>
                  </a:cubicBezTo>
                  <a:cubicBezTo>
                    <a:pt x="612" y="291"/>
                    <a:pt x="611" y="289"/>
                    <a:pt x="611" y="290"/>
                  </a:cubicBezTo>
                  <a:cubicBezTo>
                    <a:pt x="611" y="292"/>
                    <a:pt x="610" y="292"/>
                    <a:pt x="609" y="291"/>
                  </a:cubicBezTo>
                  <a:cubicBezTo>
                    <a:pt x="608" y="291"/>
                    <a:pt x="607" y="291"/>
                    <a:pt x="607" y="292"/>
                  </a:cubicBezTo>
                  <a:cubicBezTo>
                    <a:pt x="606" y="292"/>
                    <a:pt x="606" y="293"/>
                    <a:pt x="606" y="293"/>
                  </a:cubicBezTo>
                  <a:cubicBezTo>
                    <a:pt x="605" y="293"/>
                    <a:pt x="606" y="294"/>
                    <a:pt x="605" y="294"/>
                  </a:cubicBezTo>
                  <a:cubicBezTo>
                    <a:pt x="604" y="294"/>
                    <a:pt x="604" y="294"/>
                    <a:pt x="603" y="294"/>
                  </a:cubicBezTo>
                  <a:cubicBezTo>
                    <a:pt x="602" y="294"/>
                    <a:pt x="602" y="294"/>
                    <a:pt x="601" y="295"/>
                  </a:cubicBezTo>
                  <a:cubicBezTo>
                    <a:pt x="601" y="296"/>
                    <a:pt x="600" y="296"/>
                    <a:pt x="600" y="296"/>
                  </a:cubicBezTo>
                  <a:cubicBezTo>
                    <a:pt x="601" y="297"/>
                    <a:pt x="600" y="297"/>
                    <a:pt x="600" y="297"/>
                  </a:cubicBezTo>
                  <a:cubicBezTo>
                    <a:pt x="599" y="297"/>
                    <a:pt x="598" y="297"/>
                    <a:pt x="598" y="297"/>
                  </a:cubicBezTo>
                  <a:cubicBezTo>
                    <a:pt x="597" y="297"/>
                    <a:pt x="597" y="298"/>
                    <a:pt x="596" y="298"/>
                  </a:cubicBezTo>
                  <a:cubicBezTo>
                    <a:pt x="596" y="298"/>
                    <a:pt x="596" y="298"/>
                    <a:pt x="595" y="298"/>
                  </a:cubicBezTo>
                  <a:cubicBezTo>
                    <a:pt x="595" y="299"/>
                    <a:pt x="596" y="299"/>
                    <a:pt x="595" y="299"/>
                  </a:cubicBezTo>
                  <a:cubicBezTo>
                    <a:pt x="594" y="300"/>
                    <a:pt x="594" y="299"/>
                    <a:pt x="593" y="300"/>
                  </a:cubicBezTo>
                  <a:cubicBezTo>
                    <a:pt x="593" y="300"/>
                    <a:pt x="593" y="301"/>
                    <a:pt x="594" y="301"/>
                  </a:cubicBezTo>
                  <a:cubicBezTo>
                    <a:pt x="594" y="301"/>
                    <a:pt x="595" y="301"/>
                    <a:pt x="594" y="302"/>
                  </a:cubicBezTo>
                  <a:cubicBezTo>
                    <a:pt x="594" y="302"/>
                    <a:pt x="593" y="302"/>
                    <a:pt x="593" y="303"/>
                  </a:cubicBezTo>
                  <a:cubicBezTo>
                    <a:pt x="592" y="303"/>
                    <a:pt x="592" y="303"/>
                    <a:pt x="592" y="303"/>
                  </a:cubicBezTo>
                  <a:cubicBezTo>
                    <a:pt x="591" y="303"/>
                    <a:pt x="591" y="302"/>
                    <a:pt x="591" y="303"/>
                  </a:cubicBezTo>
                  <a:cubicBezTo>
                    <a:pt x="590" y="303"/>
                    <a:pt x="591" y="303"/>
                    <a:pt x="591" y="304"/>
                  </a:cubicBezTo>
                  <a:cubicBezTo>
                    <a:pt x="591" y="304"/>
                    <a:pt x="590" y="304"/>
                    <a:pt x="590" y="304"/>
                  </a:cubicBezTo>
                  <a:cubicBezTo>
                    <a:pt x="589" y="304"/>
                    <a:pt x="589" y="304"/>
                    <a:pt x="588" y="304"/>
                  </a:cubicBezTo>
                  <a:cubicBezTo>
                    <a:pt x="588" y="304"/>
                    <a:pt x="589" y="305"/>
                    <a:pt x="589" y="305"/>
                  </a:cubicBezTo>
                  <a:cubicBezTo>
                    <a:pt x="588" y="305"/>
                    <a:pt x="587" y="305"/>
                    <a:pt x="587" y="304"/>
                  </a:cubicBezTo>
                  <a:cubicBezTo>
                    <a:pt x="586" y="304"/>
                    <a:pt x="586" y="304"/>
                    <a:pt x="585" y="305"/>
                  </a:cubicBezTo>
                  <a:cubicBezTo>
                    <a:pt x="585" y="305"/>
                    <a:pt x="585" y="304"/>
                    <a:pt x="584" y="304"/>
                  </a:cubicBezTo>
                  <a:cubicBezTo>
                    <a:pt x="584" y="304"/>
                    <a:pt x="582" y="305"/>
                    <a:pt x="583" y="306"/>
                  </a:cubicBezTo>
                  <a:cubicBezTo>
                    <a:pt x="583" y="307"/>
                    <a:pt x="583" y="307"/>
                    <a:pt x="583" y="307"/>
                  </a:cubicBezTo>
                  <a:cubicBezTo>
                    <a:pt x="582" y="308"/>
                    <a:pt x="582" y="308"/>
                    <a:pt x="581" y="308"/>
                  </a:cubicBezTo>
                  <a:cubicBezTo>
                    <a:pt x="580" y="308"/>
                    <a:pt x="579" y="308"/>
                    <a:pt x="579" y="308"/>
                  </a:cubicBezTo>
                  <a:cubicBezTo>
                    <a:pt x="578" y="308"/>
                    <a:pt x="578" y="309"/>
                    <a:pt x="577" y="309"/>
                  </a:cubicBezTo>
                  <a:cubicBezTo>
                    <a:pt x="577" y="308"/>
                    <a:pt x="577" y="308"/>
                    <a:pt x="576" y="307"/>
                  </a:cubicBezTo>
                  <a:cubicBezTo>
                    <a:pt x="576" y="307"/>
                    <a:pt x="575" y="307"/>
                    <a:pt x="574" y="307"/>
                  </a:cubicBezTo>
                  <a:cubicBezTo>
                    <a:pt x="573" y="306"/>
                    <a:pt x="573" y="306"/>
                    <a:pt x="573" y="306"/>
                  </a:cubicBezTo>
                  <a:cubicBezTo>
                    <a:pt x="573" y="306"/>
                    <a:pt x="573" y="306"/>
                    <a:pt x="573" y="305"/>
                  </a:cubicBezTo>
                  <a:cubicBezTo>
                    <a:pt x="572" y="305"/>
                    <a:pt x="571" y="305"/>
                    <a:pt x="571" y="304"/>
                  </a:cubicBezTo>
                  <a:cubicBezTo>
                    <a:pt x="571" y="304"/>
                    <a:pt x="571" y="304"/>
                    <a:pt x="570" y="304"/>
                  </a:cubicBezTo>
                  <a:cubicBezTo>
                    <a:pt x="569" y="304"/>
                    <a:pt x="568" y="303"/>
                    <a:pt x="569" y="303"/>
                  </a:cubicBezTo>
                  <a:cubicBezTo>
                    <a:pt x="569" y="302"/>
                    <a:pt x="570" y="302"/>
                    <a:pt x="570" y="302"/>
                  </a:cubicBezTo>
                  <a:cubicBezTo>
                    <a:pt x="570" y="302"/>
                    <a:pt x="569" y="300"/>
                    <a:pt x="568" y="301"/>
                  </a:cubicBezTo>
                  <a:cubicBezTo>
                    <a:pt x="568" y="301"/>
                    <a:pt x="568" y="301"/>
                    <a:pt x="568" y="302"/>
                  </a:cubicBezTo>
                  <a:cubicBezTo>
                    <a:pt x="568" y="302"/>
                    <a:pt x="567" y="302"/>
                    <a:pt x="567" y="302"/>
                  </a:cubicBezTo>
                  <a:cubicBezTo>
                    <a:pt x="567" y="303"/>
                    <a:pt x="567" y="303"/>
                    <a:pt x="566" y="303"/>
                  </a:cubicBezTo>
                  <a:cubicBezTo>
                    <a:pt x="566" y="303"/>
                    <a:pt x="566" y="304"/>
                    <a:pt x="566" y="304"/>
                  </a:cubicBezTo>
                  <a:cubicBezTo>
                    <a:pt x="566" y="304"/>
                    <a:pt x="565" y="304"/>
                    <a:pt x="565" y="304"/>
                  </a:cubicBezTo>
                  <a:cubicBezTo>
                    <a:pt x="564" y="304"/>
                    <a:pt x="564" y="305"/>
                    <a:pt x="563" y="304"/>
                  </a:cubicBezTo>
                  <a:cubicBezTo>
                    <a:pt x="563" y="303"/>
                    <a:pt x="563" y="304"/>
                    <a:pt x="562" y="304"/>
                  </a:cubicBezTo>
                  <a:cubicBezTo>
                    <a:pt x="562" y="304"/>
                    <a:pt x="562" y="303"/>
                    <a:pt x="562" y="303"/>
                  </a:cubicBezTo>
                  <a:cubicBezTo>
                    <a:pt x="561" y="303"/>
                    <a:pt x="561" y="303"/>
                    <a:pt x="561" y="303"/>
                  </a:cubicBezTo>
                  <a:cubicBezTo>
                    <a:pt x="560" y="303"/>
                    <a:pt x="560" y="303"/>
                    <a:pt x="559" y="303"/>
                  </a:cubicBezTo>
                  <a:cubicBezTo>
                    <a:pt x="559" y="303"/>
                    <a:pt x="559" y="303"/>
                    <a:pt x="558" y="303"/>
                  </a:cubicBezTo>
                  <a:cubicBezTo>
                    <a:pt x="558" y="303"/>
                    <a:pt x="558" y="303"/>
                    <a:pt x="558" y="303"/>
                  </a:cubicBezTo>
                  <a:cubicBezTo>
                    <a:pt x="557" y="303"/>
                    <a:pt x="557" y="303"/>
                    <a:pt x="557" y="302"/>
                  </a:cubicBezTo>
                  <a:cubicBezTo>
                    <a:pt x="556" y="302"/>
                    <a:pt x="556" y="301"/>
                    <a:pt x="555" y="301"/>
                  </a:cubicBezTo>
                  <a:cubicBezTo>
                    <a:pt x="555" y="301"/>
                    <a:pt x="555" y="300"/>
                    <a:pt x="555" y="300"/>
                  </a:cubicBezTo>
                  <a:cubicBezTo>
                    <a:pt x="554" y="300"/>
                    <a:pt x="554" y="300"/>
                    <a:pt x="554" y="300"/>
                  </a:cubicBezTo>
                  <a:cubicBezTo>
                    <a:pt x="553" y="300"/>
                    <a:pt x="553" y="299"/>
                    <a:pt x="553" y="299"/>
                  </a:cubicBezTo>
                  <a:cubicBezTo>
                    <a:pt x="553" y="299"/>
                    <a:pt x="554" y="299"/>
                    <a:pt x="554" y="299"/>
                  </a:cubicBezTo>
                  <a:cubicBezTo>
                    <a:pt x="554" y="298"/>
                    <a:pt x="553" y="298"/>
                    <a:pt x="553" y="298"/>
                  </a:cubicBezTo>
                  <a:cubicBezTo>
                    <a:pt x="553" y="298"/>
                    <a:pt x="552" y="298"/>
                    <a:pt x="552" y="298"/>
                  </a:cubicBezTo>
                  <a:cubicBezTo>
                    <a:pt x="552" y="298"/>
                    <a:pt x="552" y="298"/>
                    <a:pt x="551" y="298"/>
                  </a:cubicBezTo>
                  <a:cubicBezTo>
                    <a:pt x="551" y="297"/>
                    <a:pt x="550" y="297"/>
                    <a:pt x="549" y="297"/>
                  </a:cubicBezTo>
                  <a:cubicBezTo>
                    <a:pt x="549" y="297"/>
                    <a:pt x="548" y="296"/>
                    <a:pt x="548" y="296"/>
                  </a:cubicBezTo>
                  <a:cubicBezTo>
                    <a:pt x="547" y="297"/>
                    <a:pt x="547" y="297"/>
                    <a:pt x="546" y="296"/>
                  </a:cubicBezTo>
                  <a:cubicBezTo>
                    <a:pt x="546" y="296"/>
                    <a:pt x="546" y="295"/>
                    <a:pt x="545" y="295"/>
                  </a:cubicBezTo>
                  <a:cubicBezTo>
                    <a:pt x="545" y="294"/>
                    <a:pt x="545" y="294"/>
                    <a:pt x="544" y="293"/>
                  </a:cubicBezTo>
                  <a:cubicBezTo>
                    <a:pt x="544" y="293"/>
                    <a:pt x="543" y="292"/>
                    <a:pt x="543" y="292"/>
                  </a:cubicBezTo>
                  <a:cubicBezTo>
                    <a:pt x="542" y="292"/>
                    <a:pt x="541" y="292"/>
                    <a:pt x="541" y="291"/>
                  </a:cubicBezTo>
                  <a:cubicBezTo>
                    <a:pt x="541" y="290"/>
                    <a:pt x="541" y="290"/>
                    <a:pt x="540" y="290"/>
                  </a:cubicBezTo>
                  <a:cubicBezTo>
                    <a:pt x="540" y="289"/>
                    <a:pt x="539" y="290"/>
                    <a:pt x="538" y="289"/>
                  </a:cubicBezTo>
                  <a:cubicBezTo>
                    <a:pt x="538" y="289"/>
                    <a:pt x="537" y="289"/>
                    <a:pt x="537" y="289"/>
                  </a:cubicBezTo>
                  <a:cubicBezTo>
                    <a:pt x="537" y="289"/>
                    <a:pt x="536" y="288"/>
                    <a:pt x="536" y="288"/>
                  </a:cubicBezTo>
                  <a:cubicBezTo>
                    <a:pt x="535" y="288"/>
                    <a:pt x="534" y="288"/>
                    <a:pt x="533" y="288"/>
                  </a:cubicBezTo>
                  <a:cubicBezTo>
                    <a:pt x="533" y="288"/>
                    <a:pt x="533" y="289"/>
                    <a:pt x="533" y="289"/>
                  </a:cubicBezTo>
                  <a:cubicBezTo>
                    <a:pt x="533" y="290"/>
                    <a:pt x="532" y="290"/>
                    <a:pt x="532" y="289"/>
                  </a:cubicBezTo>
                  <a:cubicBezTo>
                    <a:pt x="529" y="289"/>
                    <a:pt x="531" y="290"/>
                    <a:pt x="530" y="291"/>
                  </a:cubicBezTo>
                  <a:cubicBezTo>
                    <a:pt x="530" y="291"/>
                    <a:pt x="529" y="291"/>
                    <a:pt x="529" y="291"/>
                  </a:cubicBezTo>
                  <a:cubicBezTo>
                    <a:pt x="528" y="291"/>
                    <a:pt x="528" y="291"/>
                    <a:pt x="527" y="291"/>
                  </a:cubicBezTo>
                  <a:cubicBezTo>
                    <a:pt x="526" y="292"/>
                    <a:pt x="524" y="291"/>
                    <a:pt x="523" y="291"/>
                  </a:cubicBezTo>
                  <a:cubicBezTo>
                    <a:pt x="522" y="291"/>
                    <a:pt x="523" y="291"/>
                    <a:pt x="523" y="291"/>
                  </a:cubicBezTo>
                  <a:cubicBezTo>
                    <a:pt x="522" y="291"/>
                    <a:pt x="522" y="291"/>
                    <a:pt x="522" y="291"/>
                  </a:cubicBezTo>
                  <a:cubicBezTo>
                    <a:pt x="521" y="291"/>
                    <a:pt x="520" y="291"/>
                    <a:pt x="520" y="291"/>
                  </a:cubicBezTo>
                  <a:cubicBezTo>
                    <a:pt x="520" y="290"/>
                    <a:pt x="520" y="289"/>
                    <a:pt x="519" y="289"/>
                  </a:cubicBezTo>
                  <a:cubicBezTo>
                    <a:pt x="519" y="288"/>
                    <a:pt x="518" y="289"/>
                    <a:pt x="517" y="289"/>
                  </a:cubicBezTo>
                  <a:cubicBezTo>
                    <a:pt x="516" y="289"/>
                    <a:pt x="516" y="288"/>
                    <a:pt x="516" y="287"/>
                  </a:cubicBezTo>
                  <a:cubicBezTo>
                    <a:pt x="516" y="286"/>
                    <a:pt x="516" y="286"/>
                    <a:pt x="515" y="286"/>
                  </a:cubicBezTo>
                  <a:cubicBezTo>
                    <a:pt x="515" y="286"/>
                    <a:pt x="514" y="286"/>
                    <a:pt x="514" y="286"/>
                  </a:cubicBezTo>
                  <a:cubicBezTo>
                    <a:pt x="514" y="285"/>
                    <a:pt x="513" y="286"/>
                    <a:pt x="513" y="285"/>
                  </a:cubicBezTo>
                  <a:cubicBezTo>
                    <a:pt x="512" y="285"/>
                    <a:pt x="512" y="285"/>
                    <a:pt x="511" y="285"/>
                  </a:cubicBezTo>
                  <a:cubicBezTo>
                    <a:pt x="511" y="286"/>
                    <a:pt x="512" y="286"/>
                    <a:pt x="511" y="286"/>
                  </a:cubicBezTo>
                  <a:cubicBezTo>
                    <a:pt x="511" y="286"/>
                    <a:pt x="510" y="286"/>
                    <a:pt x="510" y="286"/>
                  </a:cubicBezTo>
                  <a:cubicBezTo>
                    <a:pt x="509" y="287"/>
                    <a:pt x="511" y="288"/>
                    <a:pt x="511" y="289"/>
                  </a:cubicBezTo>
                  <a:cubicBezTo>
                    <a:pt x="511" y="289"/>
                    <a:pt x="510" y="289"/>
                    <a:pt x="509" y="289"/>
                  </a:cubicBezTo>
                  <a:cubicBezTo>
                    <a:pt x="509" y="290"/>
                    <a:pt x="509" y="290"/>
                    <a:pt x="509" y="290"/>
                  </a:cubicBezTo>
                  <a:cubicBezTo>
                    <a:pt x="509" y="290"/>
                    <a:pt x="508" y="290"/>
                    <a:pt x="508" y="290"/>
                  </a:cubicBezTo>
                  <a:cubicBezTo>
                    <a:pt x="508" y="290"/>
                    <a:pt x="509" y="291"/>
                    <a:pt x="509" y="291"/>
                  </a:cubicBezTo>
                  <a:cubicBezTo>
                    <a:pt x="508" y="291"/>
                    <a:pt x="508" y="290"/>
                    <a:pt x="507" y="290"/>
                  </a:cubicBezTo>
                  <a:cubicBezTo>
                    <a:pt x="507" y="289"/>
                    <a:pt x="505" y="288"/>
                    <a:pt x="505" y="288"/>
                  </a:cubicBezTo>
                  <a:cubicBezTo>
                    <a:pt x="499" y="282"/>
                    <a:pt x="495" y="277"/>
                    <a:pt x="489" y="272"/>
                  </a:cubicBezTo>
                  <a:cubicBezTo>
                    <a:pt x="486" y="270"/>
                    <a:pt x="483" y="267"/>
                    <a:pt x="480" y="265"/>
                  </a:cubicBezTo>
                  <a:cubicBezTo>
                    <a:pt x="477" y="262"/>
                    <a:pt x="473" y="261"/>
                    <a:pt x="470" y="259"/>
                  </a:cubicBezTo>
                  <a:cubicBezTo>
                    <a:pt x="468" y="258"/>
                    <a:pt x="466" y="258"/>
                    <a:pt x="465" y="257"/>
                  </a:cubicBezTo>
                  <a:cubicBezTo>
                    <a:pt x="465" y="256"/>
                    <a:pt x="464" y="256"/>
                    <a:pt x="464" y="255"/>
                  </a:cubicBezTo>
                  <a:cubicBezTo>
                    <a:pt x="463" y="255"/>
                    <a:pt x="464" y="255"/>
                    <a:pt x="465" y="255"/>
                  </a:cubicBezTo>
                  <a:cubicBezTo>
                    <a:pt x="465" y="255"/>
                    <a:pt x="466" y="255"/>
                    <a:pt x="466" y="255"/>
                  </a:cubicBezTo>
                  <a:cubicBezTo>
                    <a:pt x="466" y="255"/>
                    <a:pt x="467" y="254"/>
                    <a:pt x="466" y="253"/>
                  </a:cubicBezTo>
                  <a:cubicBezTo>
                    <a:pt x="466" y="253"/>
                    <a:pt x="466" y="253"/>
                    <a:pt x="466" y="253"/>
                  </a:cubicBezTo>
                  <a:cubicBezTo>
                    <a:pt x="466" y="253"/>
                    <a:pt x="467" y="252"/>
                    <a:pt x="466" y="252"/>
                  </a:cubicBezTo>
                  <a:cubicBezTo>
                    <a:pt x="466" y="252"/>
                    <a:pt x="465" y="252"/>
                    <a:pt x="465" y="252"/>
                  </a:cubicBezTo>
                  <a:cubicBezTo>
                    <a:pt x="465" y="253"/>
                    <a:pt x="465" y="253"/>
                    <a:pt x="464" y="253"/>
                  </a:cubicBezTo>
                  <a:cubicBezTo>
                    <a:pt x="463" y="253"/>
                    <a:pt x="463" y="253"/>
                    <a:pt x="462" y="253"/>
                  </a:cubicBezTo>
                  <a:cubicBezTo>
                    <a:pt x="462" y="253"/>
                    <a:pt x="461" y="253"/>
                    <a:pt x="461" y="254"/>
                  </a:cubicBezTo>
                  <a:cubicBezTo>
                    <a:pt x="461" y="254"/>
                    <a:pt x="460" y="255"/>
                    <a:pt x="460" y="255"/>
                  </a:cubicBezTo>
                  <a:cubicBezTo>
                    <a:pt x="459" y="255"/>
                    <a:pt x="458" y="256"/>
                    <a:pt x="457" y="256"/>
                  </a:cubicBezTo>
                  <a:cubicBezTo>
                    <a:pt x="457" y="256"/>
                    <a:pt x="456" y="255"/>
                    <a:pt x="456" y="256"/>
                  </a:cubicBezTo>
                  <a:cubicBezTo>
                    <a:pt x="455" y="256"/>
                    <a:pt x="456" y="257"/>
                    <a:pt x="456" y="257"/>
                  </a:cubicBezTo>
                  <a:cubicBezTo>
                    <a:pt x="456" y="257"/>
                    <a:pt x="454" y="259"/>
                    <a:pt x="453" y="259"/>
                  </a:cubicBezTo>
                  <a:cubicBezTo>
                    <a:pt x="453" y="258"/>
                    <a:pt x="452" y="258"/>
                    <a:pt x="452" y="258"/>
                  </a:cubicBezTo>
                  <a:cubicBezTo>
                    <a:pt x="452" y="259"/>
                    <a:pt x="452" y="259"/>
                    <a:pt x="451" y="259"/>
                  </a:cubicBezTo>
                  <a:cubicBezTo>
                    <a:pt x="451" y="259"/>
                    <a:pt x="451" y="259"/>
                    <a:pt x="451" y="260"/>
                  </a:cubicBezTo>
                  <a:cubicBezTo>
                    <a:pt x="451" y="260"/>
                    <a:pt x="450" y="260"/>
                    <a:pt x="450" y="260"/>
                  </a:cubicBezTo>
                  <a:cubicBezTo>
                    <a:pt x="450" y="260"/>
                    <a:pt x="451" y="262"/>
                    <a:pt x="450" y="262"/>
                  </a:cubicBezTo>
                  <a:cubicBezTo>
                    <a:pt x="449" y="262"/>
                    <a:pt x="449" y="261"/>
                    <a:pt x="447" y="261"/>
                  </a:cubicBezTo>
                  <a:cubicBezTo>
                    <a:pt x="447" y="261"/>
                    <a:pt x="447" y="261"/>
                    <a:pt x="446" y="261"/>
                  </a:cubicBezTo>
                  <a:cubicBezTo>
                    <a:pt x="446" y="260"/>
                    <a:pt x="445" y="260"/>
                    <a:pt x="445" y="261"/>
                  </a:cubicBezTo>
                  <a:cubicBezTo>
                    <a:pt x="445" y="261"/>
                    <a:pt x="444" y="260"/>
                    <a:pt x="444" y="261"/>
                  </a:cubicBezTo>
                  <a:cubicBezTo>
                    <a:pt x="444" y="261"/>
                    <a:pt x="444" y="261"/>
                    <a:pt x="443" y="261"/>
                  </a:cubicBezTo>
                  <a:cubicBezTo>
                    <a:pt x="443" y="261"/>
                    <a:pt x="443" y="261"/>
                    <a:pt x="443" y="262"/>
                  </a:cubicBezTo>
                  <a:cubicBezTo>
                    <a:pt x="443" y="262"/>
                    <a:pt x="442" y="263"/>
                    <a:pt x="442" y="263"/>
                  </a:cubicBezTo>
                  <a:cubicBezTo>
                    <a:pt x="442" y="262"/>
                    <a:pt x="442" y="262"/>
                    <a:pt x="441" y="262"/>
                  </a:cubicBezTo>
                  <a:cubicBezTo>
                    <a:pt x="441" y="261"/>
                    <a:pt x="440" y="261"/>
                    <a:pt x="440" y="261"/>
                  </a:cubicBezTo>
                  <a:cubicBezTo>
                    <a:pt x="440" y="260"/>
                    <a:pt x="440" y="260"/>
                    <a:pt x="440" y="260"/>
                  </a:cubicBezTo>
                  <a:cubicBezTo>
                    <a:pt x="440" y="260"/>
                    <a:pt x="440" y="259"/>
                    <a:pt x="440" y="259"/>
                  </a:cubicBezTo>
                  <a:cubicBezTo>
                    <a:pt x="440" y="259"/>
                    <a:pt x="441" y="259"/>
                    <a:pt x="441" y="259"/>
                  </a:cubicBezTo>
                  <a:cubicBezTo>
                    <a:pt x="440" y="258"/>
                    <a:pt x="441" y="258"/>
                    <a:pt x="441" y="258"/>
                  </a:cubicBezTo>
                  <a:cubicBezTo>
                    <a:pt x="442" y="258"/>
                    <a:pt x="442" y="258"/>
                    <a:pt x="443" y="258"/>
                  </a:cubicBezTo>
                  <a:cubicBezTo>
                    <a:pt x="443" y="258"/>
                    <a:pt x="442" y="256"/>
                    <a:pt x="442" y="256"/>
                  </a:cubicBezTo>
                  <a:cubicBezTo>
                    <a:pt x="442" y="256"/>
                    <a:pt x="442" y="256"/>
                    <a:pt x="441" y="256"/>
                  </a:cubicBezTo>
                  <a:cubicBezTo>
                    <a:pt x="441" y="256"/>
                    <a:pt x="441" y="257"/>
                    <a:pt x="441" y="257"/>
                  </a:cubicBezTo>
                  <a:cubicBezTo>
                    <a:pt x="441" y="257"/>
                    <a:pt x="441" y="257"/>
                    <a:pt x="441" y="257"/>
                  </a:cubicBezTo>
                  <a:cubicBezTo>
                    <a:pt x="441" y="257"/>
                    <a:pt x="440" y="257"/>
                    <a:pt x="440" y="257"/>
                  </a:cubicBezTo>
                  <a:cubicBezTo>
                    <a:pt x="440" y="257"/>
                    <a:pt x="439" y="257"/>
                    <a:pt x="439" y="257"/>
                  </a:cubicBezTo>
                  <a:cubicBezTo>
                    <a:pt x="437" y="257"/>
                    <a:pt x="437" y="257"/>
                    <a:pt x="436" y="256"/>
                  </a:cubicBezTo>
                  <a:cubicBezTo>
                    <a:pt x="436" y="255"/>
                    <a:pt x="434" y="255"/>
                    <a:pt x="433" y="255"/>
                  </a:cubicBezTo>
                  <a:cubicBezTo>
                    <a:pt x="433" y="255"/>
                    <a:pt x="432" y="256"/>
                    <a:pt x="432" y="256"/>
                  </a:cubicBezTo>
                  <a:cubicBezTo>
                    <a:pt x="433" y="256"/>
                    <a:pt x="433" y="256"/>
                    <a:pt x="434" y="256"/>
                  </a:cubicBezTo>
                  <a:cubicBezTo>
                    <a:pt x="434" y="256"/>
                    <a:pt x="434" y="257"/>
                    <a:pt x="434" y="257"/>
                  </a:cubicBezTo>
                  <a:cubicBezTo>
                    <a:pt x="434" y="257"/>
                    <a:pt x="433" y="257"/>
                    <a:pt x="433" y="257"/>
                  </a:cubicBezTo>
                  <a:cubicBezTo>
                    <a:pt x="433" y="257"/>
                    <a:pt x="433" y="258"/>
                    <a:pt x="432" y="258"/>
                  </a:cubicBezTo>
                  <a:cubicBezTo>
                    <a:pt x="432" y="257"/>
                    <a:pt x="432" y="257"/>
                    <a:pt x="432" y="257"/>
                  </a:cubicBezTo>
                  <a:cubicBezTo>
                    <a:pt x="432" y="256"/>
                    <a:pt x="431" y="256"/>
                    <a:pt x="431" y="256"/>
                  </a:cubicBezTo>
                  <a:cubicBezTo>
                    <a:pt x="431" y="256"/>
                    <a:pt x="431" y="256"/>
                    <a:pt x="432" y="255"/>
                  </a:cubicBezTo>
                  <a:cubicBezTo>
                    <a:pt x="431" y="255"/>
                    <a:pt x="431" y="255"/>
                    <a:pt x="430" y="255"/>
                  </a:cubicBezTo>
                  <a:cubicBezTo>
                    <a:pt x="430" y="254"/>
                    <a:pt x="430" y="254"/>
                    <a:pt x="430" y="254"/>
                  </a:cubicBezTo>
                  <a:cubicBezTo>
                    <a:pt x="429" y="253"/>
                    <a:pt x="428" y="253"/>
                    <a:pt x="427" y="253"/>
                  </a:cubicBezTo>
                  <a:cubicBezTo>
                    <a:pt x="427" y="253"/>
                    <a:pt x="428" y="253"/>
                    <a:pt x="428" y="253"/>
                  </a:cubicBezTo>
                  <a:cubicBezTo>
                    <a:pt x="428" y="254"/>
                    <a:pt x="428" y="254"/>
                    <a:pt x="428" y="254"/>
                  </a:cubicBezTo>
                  <a:cubicBezTo>
                    <a:pt x="428" y="254"/>
                    <a:pt x="430" y="255"/>
                    <a:pt x="429" y="255"/>
                  </a:cubicBezTo>
                  <a:cubicBezTo>
                    <a:pt x="429" y="255"/>
                    <a:pt x="428" y="255"/>
                    <a:pt x="428" y="254"/>
                  </a:cubicBezTo>
                  <a:cubicBezTo>
                    <a:pt x="427" y="254"/>
                    <a:pt x="426" y="254"/>
                    <a:pt x="426" y="254"/>
                  </a:cubicBezTo>
                  <a:cubicBezTo>
                    <a:pt x="425" y="254"/>
                    <a:pt x="426" y="256"/>
                    <a:pt x="424" y="255"/>
                  </a:cubicBezTo>
                  <a:cubicBezTo>
                    <a:pt x="424" y="255"/>
                    <a:pt x="424" y="256"/>
                    <a:pt x="424" y="255"/>
                  </a:cubicBezTo>
                  <a:cubicBezTo>
                    <a:pt x="423" y="255"/>
                    <a:pt x="423" y="255"/>
                    <a:pt x="423" y="255"/>
                  </a:cubicBezTo>
                  <a:cubicBezTo>
                    <a:pt x="423" y="255"/>
                    <a:pt x="422" y="254"/>
                    <a:pt x="422" y="255"/>
                  </a:cubicBezTo>
                  <a:cubicBezTo>
                    <a:pt x="422" y="255"/>
                    <a:pt x="421" y="256"/>
                    <a:pt x="421" y="255"/>
                  </a:cubicBezTo>
                  <a:cubicBezTo>
                    <a:pt x="420" y="255"/>
                    <a:pt x="420" y="255"/>
                    <a:pt x="420" y="254"/>
                  </a:cubicBezTo>
                  <a:cubicBezTo>
                    <a:pt x="420" y="254"/>
                    <a:pt x="419" y="254"/>
                    <a:pt x="419" y="253"/>
                  </a:cubicBezTo>
                  <a:cubicBezTo>
                    <a:pt x="419" y="253"/>
                    <a:pt x="419" y="253"/>
                    <a:pt x="420" y="253"/>
                  </a:cubicBezTo>
                  <a:cubicBezTo>
                    <a:pt x="421" y="254"/>
                    <a:pt x="420" y="253"/>
                    <a:pt x="420" y="252"/>
                  </a:cubicBezTo>
                  <a:cubicBezTo>
                    <a:pt x="419" y="252"/>
                    <a:pt x="419" y="251"/>
                    <a:pt x="419" y="251"/>
                  </a:cubicBezTo>
                  <a:cubicBezTo>
                    <a:pt x="419" y="250"/>
                    <a:pt x="420" y="250"/>
                    <a:pt x="420" y="250"/>
                  </a:cubicBezTo>
                  <a:cubicBezTo>
                    <a:pt x="419" y="249"/>
                    <a:pt x="417" y="249"/>
                    <a:pt x="417" y="248"/>
                  </a:cubicBezTo>
                  <a:cubicBezTo>
                    <a:pt x="417" y="248"/>
                    <a:pt x="416" y="248"/>
                    <a:pt x="416" y="247"/>
                  </a:cubicBezTo>
                  <a:cubicBezTo>
                    <a:pt x="416" y="247"/>
                    <a:pt x="416" y="247"/>
                    <a:pt x="416" y="247"/>
                  </a:cubicBezTo>
                  <a:cubicBezTo>
                    <a:pt x="416" y="246"/>
                    <a:pt x="416" y="245"/>
                    <a:pt x="415" y="245"/>
                  </a:cubicBezTo>
                  <a:cubicBezTo>
                    <a:pt x="415" y="245"/>
                    <a:pt x="414" y="244"/>
                    <a:pt x="413" y="244"/>
                  </a:cubicBezTo>
                  <a:cubicBezTo>
                    <a:pt x="413" y="244"/>
                    <a:pt x="413" y="243"/>
                    <a:pt x="413" y="243"/>
                  </a:cubicBezTo>
                  <a:cubicBezTo>
                    <a:pt x="412" y="243"/>
                    <a:pt x="412" y="243"/>
                    <a:pt x="411" y="243"/>
                  </a:cubicBezTo>
                  <a:cubicBezTo>
                    <a:pt x="410" y="243"/>
                    <a:pt x="411" y="244"/>
                    <a:pt x="410" y="244"/>
                  </a:cubicBezTo>
                  <a:cubicBezTo>
                    <a:pt x="409" y="245"/>
                    <a:pt x="408" y="244"/>
                    <a:pt x="407" y="244"/>
                  </a:cubicBezTo>
                  <a:cubicBezTo>
                    <a:pt x="406" y="244"/>
                    <a:pt x="406" y="243"/>
                    <a:pt x="405" y="243"/>
                  </a:cubicBezTo>
                  <a:cubicBezTo>
                    <a:pt x="404" y="243"/>
                    <a:pt x="403" y="243"/>
                    <a:pt x="403" y="243"/>
                  </a:cubicBezTo>
                  <a:cubicBezTo>
                    <a:pt x="402" y="243"/>
                    <a:pt x="401" y="242"/>
                    <a:pt x="401" y="243"/>
                  </a:cubicBezTo>
                  <a:cubicBezTo>
                    <a:pt x="400" y="243"/>
                    <a:pt x="400" y="242"/>
                    <a:pt x="399" y="242"/>
                  </a:cubicBezTo>
                  <a:cubicBezTo>
                    <a:pt x="399" y="242"/>
                    <a:pt x="398" y="242"/>
                    <a:pt x="398" y="242"/>
                  </a:cubicBezTo>
                  <a:cubicBezTo>
                    <a:pt x="397" y="242"/>
                    <a:pt x="398" y="242"/>
                    <a:pt x="398" y="243"/>
                  </a:cubicBezTo>
                  <a:cubicBezTo>
                    <a:pt x="399" y="243"/>
                    <a:pt x="399" y="244"/>
                    <a:pt x="398" y="243"/>
                  </a:cubicBezTo>
                  <a:cubicBezTo>
                    <a:pt x="397" y="243"/>
                    <a:pt x="397" y="243"/>
                    <a:pt x="396" y="243"/>
                  </a:cubicBezTo>
                  <a:cubicBezTo>
                    <a:pt x="396" y="243"/>
                    <a:pt x="396" y="243"/>
                    <a:pt x="396" y="243"/>
                  </a:cubicBezTo>
                  <a:cubicBezTo>
                    <a:pt x="396" y="244"/>
                    <a:pt x="396" y="244"/>
                    <a:pt x="396" y="244"/>
                  </a:cubicBezTo>
                  <a:cubicBezTo>
                    <a:pt x="396" y="244"/>
                    <a:pt x="395" y="244"/>
                    <a:pt x="395" y="244"/>
                  </a:cubicBezTo>
                  <a:cubicBezTo>
                    <a:pt x="395" y="244"/>
                    <a:pt x="393" y="244"/>
                    <a:pt x="393" y="245"/>
                  </a:cubicBezTo>
                  <a:cubicBezTo>
                    <a:pt x="393" y="245"/>
                    <a:pt x="394" y="246"/>
                    <a:pt x="394" y="246"/>
                  </a:cubicBezTo>
                  <a:cubicBezTo>
                    <a:pt x="394" y="246"/>
                    <a:pt x="394" y="246"/>
                    <a:pt x="393" y="247"/>
                  </a:cubicBezTo>
                  <a:cubicBezTo>
                    <a:pt x="393" y="247"/>
                    <a:pt x="392" y="247"/>
                    <a:pt x="391" y="247"/>
                  </a:cubicBezTo>
                  <a:cubicBezTo>
                    <a:pt x="390" y="246"/>
                    <a:pt x="391" y="247"/>
                    <a:pt x="390" y="248"/>
                  </a:cubicBezTo>
                  <a:cubicBezTo>
                    <a:pt x="389" y="248"/>
                    <a:pt x="389" y="248"/>
                    <a:pt x="388" y="248"/>
                  </a:cubicBezTo>
                  <a:cubicBezTo>
                    <a:pt x="388" y="248"/>
                    <a:pt x="387" y="248"/>
                    <a:pt x="386" y="248"/>
                  </a:cubicBezTo>
                  <a:cubicBezTo>
                    <a:pt x="386" y="248"/>
                    <a:pt x="386" y="248"/>
                    <a:pt x="386" y="248"/>
                  </a:cubicBezTo>
                  <a:cubicBezTo>
                    <a:pt x="386" y="248"/>
                    <a:pt x="385" y="248"/>
                    <a:pt x="385" y="248"/>
                  </a:cubicBezTo>
                  <a:cubicBezTo>
                    <a:pt x="384" y="249"/>
                    <a:pt x="383" y="249"/>
                    <a:pt x="383" y="249"/>
                  </a:cubicBezTo>
                  <a:cubicBezTo>
                    <a:pt x="382" y="249"/>
                    <a:pt x="382" y="249"/>
                    <a:pt x="381" y="249"/>
                  </a:cubicBezTo>
                  <a:cubicBezTo>
                    <a:pt x="380" y="249"/>
                    <a:pt x="379" y="250"/>
                    <a:pt x="377" y="250"/>
                  </a:cubicBezTo>
                  <a:cubicBezTo>
                    <a:pt x="376" y="250"/>
                    <a:pt x="377" y="249"/>
                    <a:pt x="376" y="249"/>
                  </a:cubicBezTo>
                  <a:cubicBezTo>
                    <a:pt x="375" y="250"/>
                    <a:pt x="375" y="251"/>
                    <a:pt x="375" y="250"/>
                  </a:cubicBezTo>
                  <a:cubicBezTo>
                    <a:pt x="374" y="250"/>
                    <a:pt x="372" y="250"/>
                    <a:pt x="373" y="251"/>
                  </a:cubicBezTo>
                  <a:cubicBezTo>
                    <a:pt x="373" y="251"/>
                    <a:pt x="372" y="251"/>
                    <a:pt x="372" y="251"/>
                  </a:cubicBezTo>
                  <a:cubicBezTo>
                    <a:pt x="371" y="251"/>
                    <a:pt x="371" y="251"/>
                    <a:pt x="371" y="252"/>
                  </a:cubicBezTo>
                  <a:cubicBezTo>
                    <a:pt x="371" y="252"/>
                    <a:pt x="372" y="253"/>
                    <a:pt x="371" y="253"/>
                  </a:cubicBezTo>
                  <a:cubicBezTo>
                    <a:pt x="371" y="254"/>
                    <a:pt x="370" y="253"/>
                    <a:pt x="370" y="253"/>
                  </a:cubicBezTo>
                  <a:cubicBezTo>
                    <a:pt x="369" y="252"/>
                    <a:pt x="369" y="253"/>
                    <a:pt x="368" y="253"/>
                  </a:cubicBezTo>
                  <a:cubicBezTo>
                    <a:pt x="367" y="253"/>
                    <a:pt x="367" y="253"/>
                    <a:pt x="366" y="253"/>
                  </a:cubicBezTo>
                  <a:cubicBezTo>
                    <a:pt x="366" y="253"/>
                    <a:pt x="365" y="253"/>
                    <a:pt x="364" y="253"/>
                  </a:cubicBezTo>
                  <a:cubicBezTo>
                    <a:pt x="364" y="253"/>
                    <a:pt x="363" y="253"/>
                    <a:pt x="362" y="253"/>
                  </a:cubicBezTo>
                  <a:cubicBezTo>
                    <a:pt x="362" y="253"/>
                    <a:pt x="361" y="254"/>
                    <a:pt x="362" y="254"/>
                  </a:cubicBezTo>
                  <a:cubicBezTo>
                    <a:pt x="362" y="254"/>
                    <a:pt x="362" y="255"/>
                    <a:pt x="361" y="255"/>
                  </a:cubicBezTo>
                  <a:cubicBezTo>
                    <a:pt x="361" y="254"/>
                    <a:pt x="360" y="254"/>
                    <a:pt x="359" y="254"/>
                  </a:cubicBezTo>
                  <a:cubicBezTo>
                    <a:pt x="359" y="255"/>
                    <a:pt x="358" y="255"/>
                    <a:pt x="357" y="255"/>
                  </a:cubicBezTo>
                  <a:cubicBezTo>
                    <a:pt x="357" y="255"/>
                    <a:pt x="356" y="255"/>
                    <a:pt x="356" y="255"/>
                  </a:cubicBezTo>
                  <a:cubicBezTo>
                    <a:pt x="355" y="255"/>
                    <a:pt x="356" y="255"/>
                    <a:pt x="355" y="256"/>
                  </a:cubicBezTo>
                  <a:cubicBezTo>
                    <a:pt x="355" y="256"/>
                    <a:pt x="354" y="256"/>
                    <a:pt x="354" y="256"/>
                  </a:cubicBezTo>
                  <a:cubicBezTo>
                    <a:pt x="353" y="256"/>
                    <a:pt x="353" y="256"/>
                    <a:pt x="353" y="256"/>
                  </a:cubicBezTo>
                  <a:cubicBezTo>
                    <a:pt x="353" y="256"/>
                    <a:pt x="352" y="256"/>
                    <a:pt x="352" y="256"/>
                  </a:cubicBezTo>
                  <a:cubicBezTo>
                    <a:pt x="352" y="256"/>
                    <a:pt x="351" y="256"/>
                    <a:pt x="351" y="257"/>
                  </a:cubicBezTo>
                  <a:cubicBezTo>
                    <a:pt x="352" y="257"/>
                    <a:pt x="351" y="257"/>
                    <a:pt x="351" y="257"/>
                  </a:cubicBezTo>
                  <a:cubicBezTo>
                    <a:pt x="352" y="259"/>
                    <a:pt x="350" y="257"/>
                    <a:pt x="350" y="257"/>
                  </a:cubicBezTo>
                  <a:cubicBezTo>
                    <a:pt x="351" y="256"/>
                    <a:pt x="348" y="256"/>
                    <a:pt x="348" y="256"/>
                  </a:cubicBezTo>
                  <a:cubicBezTo>
                    <a:pt x="348" y="257"/>
                    <a:pt x="347" y="256"/>
                    <a:pt x="347" y="257"/>
                  </a:cubicBezTo>
                  <a:cubicBezTo>
                    <a:pt x="346" y="257"/>
                    <a:pt x="347" y="257"/>
                    <a:pt x="346" y="257"/>
                  </a:cubicBezTo>
                  <a:cubicBezTo>
                    <a:pt x="346" y="257"/>
                    <a:pt x="346" y="257"/>
                    <a:pt x="346" y="257"/>
                  </a:cubicBezTo>
                  <a:cubicBezTo>
                    <a:pt x="345" y="257"/>
                    <a:pt x="345" y="257"/>
                    <a:pt x="345" y="257"/>
                  </a:cubicBezTo>
                  <a:cubicBezTo>
                    <a:pt x="345" y="257"/>
                    <a:pt x="344" y="257"/>
                    <a:pt x="344" y="257"/>
                  </a:cubicBezTo>
                  <a:cubicBezTo>
                    <a:pt x="344" y="257"/>
                    <a:pt x="344" y="257"/>
                    <a:pt x="343" y="257"/>
                  </a:cubicBezTo>
                  <a:cubicBezTo>
                    <a:pt x="343" y="257"/>
                    <a:pt x="343" y="257"/>
                    <a:pt x="343" y="257"/>
                  </a:cubicBezTo>
                  <a:cubicBezTo>
                    <a:pt x="343" y="257"/>
                    <a:pt x="342" y="256"/>
                    <a:pt x="341" y="256"/>
                  </a:cubicBezTo>
                  <a:cubicBezTo>
                    <a:pt x="341" y="256"/>
                    <a:pt x="340" y="256"/>
                    <a:pt x="340" y="257"/>
                  </a:cubicBezTo>
                  <a:cubicBezTo>
                    <a:pt x="340" y="257"/>
                    <a:pt x="341" y="258"/>
                    <a:pt x="340" y="258"/>
                  </a:cubicBezTo>
                  <a:cubicBezTo>
                    <a:pt x="340" y="257"/>
                    <a:pt x="340" y="257"/>
                    <a:pt x="339" y="257"/>
                  </a:cubicBezTo>
                  <a:cubicBezTo>
                    <a:pt x="339" y="257"/>
                    <a:pt x="338" y="257"/>
                    <a:pt x="339" y="258"/>
                  </a:cubicBezTo>
                  <a:cubicBezTo>
                    <a:pt x="339" y="258"/>
                    <a:pt x="339" y="258"/>
                    <a:pt x="340" y="258"/>
                  </a:cubicBezTo>
                  <a:cubicBezTo>
                    <a:pt x="340" y="258"/>
                    <a:pt x="340" y="258"/>
                    <a:pt x="341" y="259"/>
                  </a:cubicBezTo>
                  <a:cubicBezTo>
                    <a:pt x="341" y="259"/>
                    <a:pt x="340" y="259"/>
                    <a:pt x="340" y="260"/>
                  </a:cubicBezTo>
                  <a:cubicBezTo>
                    <a:pt x="340" y="260"/>
                    <a:pt x="340" y="260"/>
                    <a:pt x="340" y="260"/>
                  </a:cubicBezTo>
                  <a:cubicBezTo>
                    <a:pt x="340" y="260"/>
                    <a:pt x="340" y="260"/>
                    <a:pt x="340" y="260"/>
                  </a:cubicBezTo>
                  <a:cubicBezTo>
                    <a:pt x="340" y="261"/>
                    <a:pt x="340" y="260"/>
                    <a:pt x="339" y="260"/>
                  </a:cubicBezTo>
                  <a:cubicBezTo>
                    <a:pt x="339" y="260"/>
                    <a:pt x="339" y="261"/>
                    <a:pt x="339" y="261"/>
                  </a:cubicBezTo>
                  <a:cubicBezTo>
                    <a:pt x="340" y="261"/>
                    <a:pt x="341" y="261"/>
                    <a:pt x="342" y="261"/>
                  </a:cubicBezTo>
                  <a:cubicBezTo>
                    <a:pt x="342" y="262"/>
                    <a:pt x="343" y="262"/>
                    <a:pt x="343" y="261"/>
                  </a:cubicBezTo>
                  <a:cubicBezTo>
                    <a:pt x="343" y="260"/>
                    <a:pt x="345" y="262"/>
                    <a:pt x="345" y="262"/>
                  </a:cubicBezTo>
                  <a:cubicBezTo>
                    <a:pt x="344" y="262"/>
                    <a:pt x="344" y="263"/>
                    <a:pt x="343" y="262"/>
                  </a:cubicBezTo>
                  <a:cubicBezTo>
                    <a:pt x="343" y="262"/>
                    <a:pt x="343" y="262"/>
                    <a:pt x="342" y="262"/>
                  </a:cubicBezTo>
                  <a:cubicBezTo>
                    <a:pt x="342" y="262"/>
                    <a:pt x="342" y="263"/>
                    <a:pt x="342" y="263"/>
                  </a:cubicBezTo>
                  <a:cubicBezTo>
                    <a:pt x="342" y="263"/>
                    <a:pt x="342" y="264"/>
                    <a:pt x="342" y="264"/>
                  </a:cubicBezTo>
                  <a:cubicBezTo>
                    <a:pt x="343" y="264"/>
                    <a:pt x="343" y="264"/>
                    <a:pt x="343" y="264"/>
                  </a:cubicBezTo>
                  <a:cubicBezTo>
                    <a:pt x="344" y="264"/>
                    <a:pt x="344" y="265"/>
                    <a:pt x="345" y="265"/>
                  </a:cubicBezTo>
                  <a:cubicBezTo>
                    <a:pt x="346" y="265"/>
                    <a:pt x="346" y="265"/>
                    <a:pt x="346" y="265"/>
                  </a:cubicBezTo>
                  <a:cubicBezTo>
                    <a:pt x="347" y="265"/>
                    <a:pt x="347" y="265"/>
                    <a:pt x="348" y="265"/>
                  </a:cubicBezTo>
                  <a:cubicBezTo>
                    <a:pt x="348" y="266"/>
                    <a:pt x="351" y="265"/>
                    <a:pt x="351" y="267"/>
                  </a:cubicBezTo>
                  <a:cubicBezTo>
                    <a:pt x="351" y="268"/>
                    <a:pt x="349" y="267"/>
                    <a:pt x="348" y="267"/>
                  </a:cubicBezTo>
                  <a:cubicBezTo>
                    <a:pt x="348" y="267"/>
                    <a:pt x="347" y="268"/>
                    <a:pt x="346" y="267"/>
                  </a:cubicBezTo>
                  <a:cubicBezTo>
                    <a:pt x="346" y="267"/>
                    <a:pt x="346" y="267"/>
                    <a:pt x="345" y="267"/>
                  </a:cubicBezTo>
                  <a:cubicBezTo>
                    <a:pt x="345" y="267"/>
                    <a:pt x="344" y="267"/>
                    <a:pt x="343" y="267"/>
                  </a:cubicBezTo>
                  <a:cubicBezTo>
                    <a:pt x="343" y="267"/>
                    <a:pt x="342" y="267"/>
                    <a:pt x="342" y="267"/>
                  </a:cubicBezTo>
                  <a:cubicBezTo>
                    <a:pt x="344" y="269"/>
                    <a:pt x="339" y="270"/>
                    <a:pt x="340" y="271"/>
                  </a:cubicBezTo>
                  <a:cubicBezTo>
                    <a:pt x="341" y="271"/>
                    <a:pt x="342" y="271"/>
                    <a:pt x="342" y="271"/>
                  </a:cubicBezTo>
                  <a:cubicBezTo>
                    <a:pt x="342" y="272"/>
                    <a:pt x="342" y="272"/>
                    <a:pt x="342" y="272"/>
                  </a:cubicBezTo>
                  <a:cubicBezTo>
                    <a:pt x="343" y="273"/>
                    <a:pt x="344" y="273"/>
                    <a:pt x="344" y="274"/>
                  </a:cubicBezTo>
                  <a:cubicBezTo>
                    <a:pt x="344" y="274"/>
                    <a:pt x="343" y="275"/>
                    <a:pt x="343" y="275"/>
                  </a:cubicBezTo>
                  <a:cubicBezTo>
                    <a:pt x="342" y="276"/>
                    <a:pt x="342" y="276"/>
                    <a:pt x="341" y="276"/>
                  </a:cubicBezTo>
                  <a:cubicBezTo>
                    <a:pt x="340" y="276"/>
                    <a:pt x="340" y="277"/>
                    <a:pt x="339" y="277"/>
                  </a:cubicBezTo>
                  <a:cubicBezTo>
                    <a:pt x="338" y="278"/>
                    <a:pt x="337" y="277"/>
                    <a:pt x="337" y="278"/>
                  </a:cubicBezTo>
                  <a:cubicBezTo>
                    <a:pt x="337" y="279"/>
                    <a:pt x="338" y="279"/>
                    <a:pt x="338" y="279"/>
                  </a:cubicBezTo>
                  <a:cubicBezTo>
                    <a:pt x="338" y="279"/>
                    <a:pt x="340" y="280"/>
                    <a:pt x="341" y="280"/>
                  </a:cubicBezTo>
                  <a:cubicBezTo>
                    <a:pt x="341" y="280"/>
                    <a:pt x="342" y="280"/>
                    <a:pt x="341" y="281"/>
                  </a:cubicBezTo>
                  <a:cubicBezTo>
                    <a:pt x="341" y="281"/>
                    <a:pt x="341" y="281"/>
                    <a:pt x="341" y="281"/>
                  </a:cubicBezTo>
                  <a:cubicBezTo>
                    <a:pt x="341" y="281"/>
                    <a:pt x="342" y="281"/>
                    <a:pt x="342" y="282"/>
                  </a:cubicBezTo>
                  <a:cubicBezTo>
                    <a:pt x="343" y="282"/>
                    <a:pt x="345" y="281"/>
                    <a:pt x="346" y="282"/>
                  </a:cubicBezTo>
                  <a:cubicBezTo>
                    <a:pt x="346" y="283"/>
                    <a:pt x="347" y="283"/>
                    <a:pt x="348" y="283"/>
                  </a:cubicBezTo>
                  <a:cubicBezTo>
                    <a:pt x="349" y="283"/>
                    <a:pt x="350" y="283"/>
                    <a:pt x="351" y="284"/>
                  </a:cubicBezTo>
                  <a:cubicBezTo>
                    <a:pt x="352" y="284"/>
                    <a:pt x="352" y="285"/>
                    <a:pt x="353" y="285"/>
                  </a:cubicBezTo>
                  <a:cubicBezTo>
                    <a:pt x="351" y="286"/>
                    <a:pt x="352" y="287"/>
                    <a:pt x="352" y="288"/>
                  </a:cubicBezTo>
                  <a:cubicBezTo>
                    <a:pt x="353" y="290"/>
                    <a:pt x="352" y="291"/>
                    <a:pt x="351" y="291"/>
                  </a:cubicBezTo>
                  <a:cubicBezTo>
                    <a:pt x="348" y="292"/>
                    <a:pt x="346" y="292"/>
                    <a:pt x="344" y="292"/>
                  </a:cubicBezTo>
                  <a:cubicBezTo>
                    <a:pt x="343" y="292"/>
                    <a:pt x="343" y="291"/>
                    <a:pt x="342" y="291"/>
                  </a:cubicBezTo>
                  <a:cubicBezTo>
                    <a:pt x="342" y="291"/>
                    <a:pt x="342" y="290"/>
                    <a:pt x="342" y="290"/>
                  </a:cubicBezTo>
                  <a:cubicBezTo>
                    <a:pt x="341" y="290"/>
                    <a:pt x="340" y="290"/>
                    <a:pt x="340" y="290"/>
                  </a:cubicBezTo>
                  <a:cubicBezTo>
                    <a:pt x="340" y="290"/>
                    <a:pt x="340" y="290"/>
                    <a:pt x="340" y="290"/>
                  </a:cubicBezTo>
                  <a:cubicBezTo>
                    <a:pt x="340" y="291"/>
                    <a:pt x="340" y="292"/>
                    <a:pt x="340" y="293"/>
                  </a:cubicBezTo>
                  <a:cubicBezTo>
                    <a:pt x="339" y="293"/>
                    <a:pt x="339" y="293"/>
                    <a:pt x="338" y="293"/>
                  </a:cubicBezTo>
                  <a:cubicBezTo>
                    <a:pt x="338" y="294"/>
                    <a:pt x="338" y="294"/>
                    <a:pt x="337" y="294"/>
                  </a:cubicBezTo>
                  <a:cubicBezTo>
                    <a:pt x="336" y="293"/>
                    <a:pt x="338" y="293"/>
                    <a:pt x="337" y="293"/>
                  </a:cubicBezTo>
                  <a:cubicBezTo>
                    <a:pt x="337" y="292"/>
                    <a:pt x="336" y="292"/>
                    <a:pt x="336" y="292"/>
                  </a:cubicBezTo>
                  <a:cubicBezTo>
                    <a:pt x="335" y="292"/>
                    <a:pt x="335" y="292"/>
                    <a:pt x="334" y="292"/>
                  </a:cubicBezTo>
                  <a:cubicBezTo>
                    <a:pt x="334" y="292"/>
                    <a:pt x="333" y="292"/>
                    <a:pt x="333" y="292"/>
                  </a:cubicBezTo>
                  <a:cubicBezTo>
                    <a:pt x="332" y="292"/>
                    <a:pt x="331" y="292"/>
                    <a:pt x="331" y="291"/>
                  </a:cubicBezTo>
                  <a:cubicBezTo>
                    <a:pt x="330" y="291"/>
                    <a:pt x="330" y="290"/>
                    <a:pt x="330" y="290"/>
                  </a:cubicBezTo>
                  <a:cubicBezTo>
                    <a:pt x="329" y="290"/>
                    <a:pt x="329" y="290"/>
                    <a:pt x="329" y="290"/>
                  </a:cubicBezTo>
                  <a:cubicBezTo>
                    <a:pt x="327" y="290"/>
                    <a:pt x="329" y="288"/>
                    <a:pt x="328" y="288"/>
                  </a:cubicBezTo>
                  <a:cubicBezTo>
                    <a:pt x="327" y="287"/>
                    <a:pt x="327" y="288"/>
                    <a:pt x="326" y="287"/>
                  </a:cubicBezTo>
                  <a:cubicBezTo>
                    <a:pt x="326" y="287"/>
                    <a:pt x="326" y="287"/>
                    <a:pt x="325" y="287"/>
                  </a:cubicBezTo>
                  <a:cubicBezTo>
                    <a:pt x="324" y="286"/>
                    <a:pt x="325" y="288"/>
                    <a:pt x="324" y="287"/>
                  </a:cubicBezTo>
                  <a:cubicBezTo>
                    <a:pt x="323" y="287"/>
                    <a:pt x="323" y="288"/>
                    <a:pt x="322" y="287"/>
                  </a:cubicBezTo>
                  <a:cubicBezTo>
                    <a:pt x="322" y="287"/>
                    <a:pt x="321" y="287"/>
                    <a:pt x="321" y="287"/>
                  </a:cubicBezTo>
                  <a:cubicBezTo>
                    <a:pt x="320" y="287"/>
                    <a:pt x="322" y="289"/>
                    <a:pt x="321" y="289"/>
                  </a:cubicBezTo>
                  <a:cubicBezTo>
                    <a:pt x="320" y="289"/>
                    <a:pt x="320" y="289"/>
                    <a:pt x="319" y="289"/>
                  </a:cubicBezTo>
                  <a:cubicBezTo>
                    <a:pt x="319" y="290"/>
                    <a:pt x="319" y="290"/>
                    <a:pt x="318" y="290"/>
                  </a:cubicBezTo>
                  <a:cubicBezTo>
                    <a:pt x="318" y="289"/>
                    <a:pt x="318" y="289"/>
                    <a:pt x="317" y="289"/>
                  </a:cubicBezTo>
                  <a:cubicBezTo>
                    <a:pt x="317" y="288"/>
                    <a:pt x="316" y="288"/>
                    <a:pt x="316" y="287"/>
                  </a:cubicBezTo>
                  <a:cubicBezTo>
                    <a:pt x="316" y="287"/>
                    <a:pt x="315" y="287"/>
                    <a:pt x="315" y="288"/>
                  </a:cubicBezTo>
                  <a:cubicBezTo>
                    <a:pt x="314" y="288"/>
                    <a:pt x="314" y="288"/>
                    <a:pt x="313" y="288"/>
                  </a:cubicBezTo>
                  <a:cubicBezTo>
                    <a:pt x="312" y="287"/>
                    <a:pt x="312" y="287"/>
                    <a:pt x="312" y="288"/>
                  </a:cubicBezTo>
                  <a:cubicBezTo>
                    <a:pt x="312" y="289"/>
                    <a:pt x="311" y="288"/>
                    <a:pt x="311" y="288"/>
                  </a:cubicBezTo>
                  <a:cubicBezTo>
                    <a:pt x="311" y="288"/>
                    <a:pt x="310" y="287"/>
                    <a:pt x="310" y="288"/>
                  </a:cubicBezTo>
                  <a:cubicBezTo>
                    <a:pt x="310" y="288"/>
                    <a:pt x="310" y="288"/>
                    <a:pt x="310" y="289"/>
                  </a:cubicBezTo>
                  <a:cubicBezTo>
                    <a:pt x="309" y="289"/>
                    <a:pt x="310" y="290"/>
                    <a:pt x="309" y="289"/>
                  </a:cubicBezTo>
                  <a:cubicBezTo>
                    <a:pt x="309" y="289"/>
                    <a:pt x="308" y="289"/>
                    <a:pt x="308" y="290"/>
                  </a:cubicBezTo>
                  <a:cubicBezTo>
                    <a:pt x="308" y="290"/>
                    <a:pt x="308" y="291"/>
                    <a:pt x="308" y="291"/>
                  </a:cubicBezTo>
                  <a:cubicBezTo>
                    <a:pt x="307" y="292"/>
                    <a:pt x="307" y="292"/>
                    <a:pt x="306" y="292"/>
                  </a:cubicBezTo>
                  <a:cubicBezTo>
                    <a:pt x="306" y="293"/>
                    <a:pt x="305" y="293"/>
                    <a:pt x="305" y="293"/>
                  </a:cubicBezTo>
                  <a:cubicBezTo>
                    <a:pt x="304" y="293"/>
                    <a:pt x="304" y="292"/>
                    <a:pt x="303" y="292"/>
                  </a:cubicBezTo>
                  <a:cubicBezTo>
                    <a:pt x="302" y="292"/>
                    <a:pt x="302" y="292"/>
                    <a:pt x="301" y="291"/>
                  </a:cubicBezTo>
                  <a:cubicBezTo>
                    <a:pt x="300" y="291"/>
                    <a:pt x="300" y="291"/>
                    <a:pt x="299" y="290"/>
                  </a:cubicBezTo>
                  <a:cubicBezTo>
                    <a:pt x="299" y="290"/>
                    <a:pt x="299" y="289"/>
                    <a:pt x="299" y="289"/>
                  </a:cubicBezTo>
                  <a:cubicBezTo>
                    <a:pt x="298" y="289"/>
                    <a:pt x="298" y="289"/>
                    <a:pt x="297" y="289"/>
                  </a:cubicBezTo>
                  <a:cubicBezTo>
                    <a:pt x="296" y="288"/>
                    <a:pt x="296" y="288"/>
                    <a:pt x="294" y="288"/>
                  </a:cubicBezTo>
                  <a:cubicBezTo>
                    <a:pt x="294" y="288"/>
                    <a:pt x="294" y="289"/>
                    <a:pt x="295" y="289"/>
                  </a:cubicBezTo>
                  <a:cubicBezTo>
                    <a:pt x="296" y="289"/>
                    <a:pt x="296" y="291"/>
                    <a:pt x="296" y="292"/>
                  </a:cubicBezTo>
                  <a:cubicBezTo>
                    <a:pt x="296" y="292"/>
                    <a:pt x="297" y="293"/>
                    <a:pt x="296" y="293"/>
                  </a:cubicBezTo>
                  <a:cubicBezTo>
                    <a:pt x="295" y="293"/>
                    <a:pt x="295" y="293"/>
                    <a:pt x="294" y="293"/>
                  </a:cubicBezTo>
                  <a:cubicBezTo>
                    <a:pt x="294" y="292"/>
                    <a:pt x="294" y="291"/>
                    <a:pt x="294" y="291"/>
                  </a:cubicBezTo>
                  <a:cubicBezTo>
                    <a:pt x="294" y="289"/>
                    <a:pt x="293" y="289"/>
                    <a:pt x="292" y="289"/>
                  </a:cubicBezTo>
                  <a:cubicBezTo>
                    <a:pt x="291" y="289"/>
                    <a:pt x="291" y="288"/>
                    <a:pt x="291" y="288"/>
                  </a:cubicBezTo>
                  <a:cubicBezTo>
                    <a:pt x="290" y="287"/>
                    <a:pt x="290" y="287"/>
                    <a:pt x="290" y="287"/>
                  </a:cubicBezTo>
                  <a:cubicBezTo>
                    <a:pt x="289" y="287"/>
                    <a:pt x="289" y="286"/>
                    <a:pt x="288" y="286"/>
                  </a:cubicBezTo>
                  <a:cubicBezTo>
                    <a:pt x="287" y="286"/>
                    <a:pt x="287" y="286"/>
                    <a:pt x="286" y="286"/>
                  </a:cubicBezTo>
                  <a:cubicBezTo>
                    <a:pt x="286" y="285"/>
                    <a:pt x="286" y="285"/>
                    <a:pt x="285" y="285"/>
                  </a:cubicBezTo>
                  <a:cubicBezTo>
                    <a:pt x="285" y="285"/>
                    <a:pt x="285" y="284"/>
                    <a:pt x="285" y="284"/>
                  </a:cubicBezTo>
                  <a:cubicBezTo>
                    <a:pt x="285" y="284"/>
                    <a:pt x="285" y="284"/>
                    <a:pt x="284" y="284"/>
                  </a:cubicBezTo>
                  <a:cubicBezTo>
                    <a:pt x="284" y="284"/>
                    <a:pt x="284" y="283"/>
                    <a:pt x="283" y="283"/>
                  </a:cubicBezTo>
                  <a:cubicBezTo>
                    <a:pt x="283" y="283"/>
                    <a:pt x="282" y="283"/>
                    <a:pt x="282" y="283"/>
                  </a:cubicBezTo>
                  <a:cubicBezTo>
                    <a:pt x="282" y="283"/>
                    <a:pt x="281" y="283"/>
                    <a:pt x="281" y="283"/>
                  </a:cubicBezTo>
                  <a:cubicBezTo>
                    <a:pt x="281" y="283"/>
                    <a:pt x="280" y="283"/>
                    <a:pt x="280" y="283"/>
                  </a:cubicBezTo>
                  <a:cubicBezTo>
                    <a:pt x="280" y="283"/>
                    <a:pt x="280" y="284"/>
                    <a:pt x="279" y="283"/>
                  </a:cubicBezTo>
                  <a:cubicBezTo>
                    <a:pt x="279" y="283"/>
                    <a:pt x="278" y="283"/>
                    <a:pt x="278" y="283"/>
                  </a:cubicBezTo>
                  <a:cubicBezTo>
                    <a:pt x="276" y="284"/>
                    <a:pt x="275" y="282"/>
                    <a:pt x="275" y="282"/>
                  </a:cubicBezTo>
                  <a:cubicBezTo>
                    <a:pt x="274" y="281"/>
                    <a:pt x="274" y="281"/>
                    <a:pt x="274" y="280"/>
                  </a:cubicBezTo>
                  <a:cubicBezTo>
                    <a:pt x="273" y="280"/>
                    <a:pt x="273" y="281"/>
                    <a:pt x="273" y="281"/>
                  </a:cubicBezTo>
                  <a:cubicBezTo>
                    <a:pt x="272" y="281"/>
                    <a:pt x="272" y="281"/>
                    <a:pt x="271" y="281"/>
                  </a:cubicBezTo>
                  <a:cubicBezTo>
                    <a:pt x="271" y="281"/>
                    <a:pt x="270" y="281"/>
                    <a:pt x="270" y="282"/>
                  </a:cubicBezTo>
                  <a:cubicBezTo>
                    <a:pt x="269" y="282"/>
                    <a:pt x="270" y="283"/>
                    <a:pt x="270" y="283"/>
                  </a:cubicBezTo>
                  <a:cubicBezTo>
                    <a:pt x="269" y="284"/>
                    <a:pt x="269" y="283"/>
                    <a:pt x="268" y="283"/>
                  </a:cubicBezTo>
                  <a:cubicBezTo>
                    <a:pt x="268" y="282"/>
                    <a:pt x="266" y="284"/>
                    <a:pt x="266" y="283"/>
                  </a:cubicBezTo>
                  <a:cubicBezTo>
                    <a:pt x="265" y="282"/>
                    <a:pt x="266" y="282"/>
                    <a:pt x="266" y="282"/>
                  </a:cubicBezTo>
                  <a:cubicBezTo>
                    <a:pt x="267" y="282"/>
                    <a:pt x="265" y="281"/>
                    <a:pt x="265" y="281"/>
                  </a:cubicBezTo>
                  <a:cubicBezTo>
                    <a:pt x="265" y="281"/>
                    <a:pt x="263" y="281"/>
                    <a:pt x="263" y="281"/>
                  </a:cubicBezTo>
                  <a:cubicBezTo>
                    <a:pt x="262" y="281"/>
                    <a:pt x="261" y="280"/>
                    <a:pt x="261" y="280"/>
                  </a:cubicBezTo>
                  <a:cubicBezTo>
                    <a:pt x="260" y="281"/>
                    <a:pt x="261" y="281"/>
                    <a:pt x="261" y="282"/>
                  </a:cubicBezTo>
                  <a:cubicBezTo>
                    <a:pt x="261" y="282"/>
                    <a:pt x="260" y="282"/>
                    <a:pt x="260" y="282"/>
                  </a:cubicBezTo>
                  <a:cubicBezTo>
                    <a:pt x="261" y="282"/>
                    <a:pt x="260" y="281"/>
                    <a:pt x="259" y="282"/>
                  </a:cubicBezTo>
                  <a:cubicBezTo>
                    <a:pt x="259" y="282"/>
                    <a:pt x="259" y="282"/>
                    <a:pt x="259" y="283"/>
                  </a:cubicBezTo>
                  <a:cubicBezTo>
                    <a:pt x="259" y="283"/>
                    <a:pt x="260" y="283"/>
                    <a:pt x="259" y="283"/>
                  </a:cubicBezTo>
                  <a:cubicBezTo>
                    <a:pt x="259" y="284"/>
                    <a:pt x="259" y="284"/>
                    <a:pt x="258" y="284"/>
                  </a:cubicBezTo>
                  <a:cubicBezTo>
                    <a:pt x="258" y="284"/>
                    <a:pt x="258" y="284"/>
                    <a:pt x="258" y="285"/>
                  </a:cubicBezTo>
                  <a:cubicBezTo>
                    <a:pt x="258" y="286"/>
                    <a:pt x="257" y="286"/>
                    <a:pt x="256" y="286"/>
                  </a:cubicBezTo>
                  <a:cubicBezTo>
                    <a:pt x="255" y="286"/>
                    <a:pt x="255" y="286"/>
                    <a:pt x="254" y="287"/>
                  </a:cubicBezTo>
                  <a:cubicBezTo>
                    <a:pt x="253" y="287"/>
                    <a:pt x="252" y="287"/>
                    <a:pt x="252" y="287"/>
                  </a:cubicBezTo>
                  <a:cubicBezTo>
                    <a:pt x="251" y="287"/>
                    <a:pt x="251" y="288"/>
                    <a:pt x="251" y="288"/>
                  </a:cubicBezTo>
                  <a:cubicBezTo>
                    <a:pt x="251" y="289"/>
                    <a:pt x="252" y="289"/>
                    <a:pt x="251" y="290"/>
                  </a:cubicBezTo>
                  <a:cubicBezTo>
                    <a:pt x="251" y="290"/>
                    <a:pt x="250" y="290"/>
                    <a:pt x="249" y="291"/>
                  </a:cubicBezTo>
                  <a:cubicBezTo>
                    <a:pt x="249" y="292"/>
                    <a:pt x="248" y="292"/>
                    <a:pt x="247" y="292"/>
                  </a:cubicBezTo>
                  <a:cubicBezTo>
                    <a:pt x="247" y="292"/>
                    <a:pt x="246" y="292"/>
                    <a:pt x="246" y="292"/>
                  </a:cubicBezTo>
                  <a:cubicBezTo>
                    <a:pt x="246" y="292"/>
                    <a:pt x="245" y="292"/>
                    <a:pt x="245" y="292"/>
                  </a:cubicBezTo>
                  <a:cubicBezTo>
                    <a:pt x="246" y="292"/>
                    <a:pt x="246" y="292"/>
                    <a:pt x="246" y="293"/>
                  </a:cubicBezTo>
                  <a:cubicBezTo>
                    <a:pt x="246" y="293"/>
                    <a:pt x="246" y="294"/>
                    <a:pt x="246" y="294"/>
                  </a:cubicBezTo>
                  <a:cubicBezTo>
                    <a:pt x="247" y="295"/>
                    <a:pt x="247" y="296"/>
                    <a:pt x="248" y="297"/>
                  </a:cubicBezTo>
                  <a:cubicBezTo>
                    <a:pt x="248" y="297"/>
                    <a:pt x="248" y="297"/>
                    <a:pt x="248" y="298"/>
                  </a:cubicBezTo>
                  <a:cubicBezTo>
                    <a:pt x="249" y="298"/>
                    <a:pt x="249" y="298"/>
                    <a:pt x="249" y="298"/>
                  </a:cubicBezTo>
                  <a:cubicBezTo>
                    <a:pt x="250" y="300"/>
                    <a:pt x="247" y="300"/>
                    <a:pt x="246" y="301"/>
                  </a:cubicBezTo>
                  <a:cubicBezTo>
                    <a:pt x="246" y="301"/>
                    <a:pt x="245" y="301"/>
                    <a:pt x="245" y="300"/>
                  </a:cubicBezTo>
                  <a:cubicBezTo>
                    <a:pt x="244" y="300"/>
                    <a:pt x="244" y="300"/>
                    <a:pt x="244" y="300"/>
                  </a:cubicBezTo>
                  <a:cubicBezTo>
                    <a:pt x="244" y="300"/>
                    <a:pt x="244" y="300"/>
                    <a:pt x="244" y="300"/>
                  </a:cubicBezTo>
                  <a:cubicBezTo>
                    <a:pt x="243" y="299"/>
                    <a:pt x="243" y="299"/>
                    <a:pt x="243" y="299"/>
                  </a:cubicBezTo>
                  <a:cubicBezTo>
                    <a:pt x="243" y="298"/>
                    <a:pt x="242" y="298"/>
                    <a:pt x="242" y="298"/>
                  </a:cubicBezTo>
                  <a:cubicBezTo>
                    <a:pt x="242" y="297"/>
                    <a:pt x="241" y="297"/>
                    <a:pt x="240" y="296"/>
                  </a:cubicBezTo>
                  <a:cubicBezTo>
                    <a:pt x="240" y="296"/>
                    <a:pt x="239" y="295"/>
                    <a:pt x="239" y="295"/>
                  </a:cubicBezTo>
                  <a:cubicBezTo>
                    <a:pt x="238" y="295"/>
                    <a:pt x="238" y="294"/>
                    <a:pt x="238" y="294"/>
                  </a:cubicBezTo>
                  <a:cubicBezTo>
                    <a:pt x="237" y="294"/>
                    <a:pt x="236" y="294"/>
                    <a:pt x="236" y="295"/>
                  </a:cubicBezTo>
                  <a:cubicBezTo>
                    <a:pt x="236" y="296"/>
                    <a:pt x="235" y="296"/>
                    <a:pt x="235" y="296"/>
                  </a:cubicBezTo>
                  <a:cubicBezTo>
                    <a:pt x="236" y="297"/>
                    <a:pt x="235" y="297"/>
                    <a:pt x="235" y="297"/>
                  </a:cubicBezTo>
                  <a:cubicBezTo>
                    <a:pt x="236" y="298"/>
                    <a:pt x="236" y="298"/>
                    <a:pt x="236" y="298"/>
                  </a:cubicBezTo>
                  <a:cubicBezTo>
                    <a:pt x="235" y="299"/>
                    <a:pt x="235" y="299"/>
                    <a:pt x="234" y="300"/>
                  </a:cubicBezTo>
                  <a:cubicBezTo>
                    <a:pt x="234" y="300"/>
                    <a:pt x="233" y="300"/>
                    <a:pt x="233" y="300"/>
                  </a:cubicBezTo>
                  <a:cubicBezTo>
                    <a:pt x="233" y="301"/>
                    <a:pt x="233" y="302"/>
                    <a:pt x="233" y="302"/>
                  </a:cubicBezTo>
                  <a:cubicBezTo>
                    <a:pt x="233" y="303"/>
                    <a:pt x="233" y="304"/>
                    <a:pt x="233" y="305"/>
                  </a:cubicBezTo>
                  <a:cubicBezTo>
                    <a:pt x="233" y="307"/>
                    <a:pt x="234" y="306"/>
                    <a:pt x="235" y="307"/>
                  </a:cubicBezTo>
                  <a:cubicBezTo>
                    <a:pt x="236" y="309"/>
                    <a:pt x="235" y="309"/>
                    <a:pt x="234" y="310"/>
                  </a:cubicBezTo>
                  <a:cubicBezTo>
                    <a:pt x="233" y="311"/>
                    <a:pt x="233" y="312"/>
                    <a:pt x="233" y="312"/>
                  </a:cubicBezTo>
                  <a:cubicBezTo>
                    <a:pt x="233" y="313"/>
                    <a:pt x="233" y="313"/>
                    <a:pt x="233" y="314"/>
                  </a:cubicBezTo>
                  <a:cubicBezTo>
                    <a:pt x="232" y="315"/>
                    <a:pt x="232" y="316"/>
                    <a:pt x="234" y="316"/>
                  </a:cubicBezTo>
                  <a:cubicBezTo>
                    <a:pt x="235" y="316"/>
                    <a:pt x="236" y="317"/>
                    <a:pt x="238" y="317"/>
                  </a:cubicBezTo>
                  <a:cubicBezTo>
                    <a:pt x="238" y="317"/>
                    <a:pt x="238" y="318"/>
                    <a:pt x="238" y="318"/>
                  </a:cubicBezTo>
                  <a:cubicBezTo>
                    <a:pt x="238" y="318"/>
                    <a:pt x="238" y="318"/>
                    <a:pt x="238" y="319"/>
                  </a:cubicBezTo>
                  <a:cubicBezTo>
                    <a:pt x="239" y="319"/>
                    <a:pt x="239" y="319"/>
                    <a:pt x="239" y="319"/>
                  </a:cubicBezTo>
                  <a:cubicBezTo>
                    <a:pt x="239" y="320"/>
                    <a:pt x="238" y="320"/>
                    <a:pt x="238" y="320"/>
                  </a:cubicBezTo>
                  <a:cubicBezTo>
                    <a:pt x="238" y="320"/>
                    <a:pt x="239" y="321"/>
                    <a:pt x="239" y="321"/>
                  </a:cubicBezTo>
                  <a:cubicBezTo>
                    <a:pt x="239" y="322"/>
                    <a:pt x="239" y="322"/>
                    <a:pt x="239" y="322"/>
                  </a:cubicBezTo>
                  <a:cubicBezTo>
                    <a:pt x="240" y="323"/>
                    <a:pt x="241" y="323"/>
                    <a:pt x="241" y="324"/>
                  </a:cubicBezTo>
                  <a:cubicBezTo>
                    <a:pt x="242" y="322"/>
                    <a:pt x="241" y="322"/>
                    <a:pt x="243" y="322"/>
                  </a:cubicBezTo>
                  <a:cubicBezTo>
                    <a:pt x="244" y="323"/>
                    <a:pt x="246" y="322"/>
                    <a:pt x="247" y="323"/>
                  </a:cubicBezTo>
                  <a:cubicBezTo>
                    <a:pt x="248" y="323"/>
                    <a:pt x="249" y="325"/>
                    <a:pt x="250" y="326"/>
                  </a:cubicBezTo>
                  <a:cubicBezTo>
                    <a:pt x="251" y="326"/>
                    <a:pt x="251" y="326"/>
                    <a:pt x="252" y="327"/>
                  </a:cubicBezTo>
                  <a:cubicBezTo>
                    <a:pt x="252" y="327"/>
                    <a:pt x="253" y="328"/>
                    <a:pt x="253" y="328"/>
                  </a:cubicBezTo>
                  <a:cubicBezTo>
                    <a:pt x="254" y="329"/>
                    <a:pt x="254" y="330"/>
                    <a:pt x="255" y="331"/>
                  </a:cubicBezTo>
                  <a:cubicBezTo>
                    <a:pt x="256" y="332"/>
                    <a:pt x="257" y="333"/>
                    <a:pt x="257" y="333"/>
                  </a:cubicBezTo>
                  <a:cubicBezTo>
                    <a:pt x="257" y="334"/>
                    <a:pt x="255" y="334"/>
                    <a:pt x="255" y="334"/>
                  </a:cubicBezTo>
                  <a:cubicBezTo>
                    <a:pt x="255" y="334"/>
                    <a:pt x="254" y="333"/>
                    <a:pt x="254" y="333"/>
                  </a:cubicBezTo>
                  <a:cubicBezTo>
                    <a:pt x="253" y="334"/>
                    <a:pt x="253" y="334"/>
                    <a:pt x="253" y="335"/>
                  </a:cubicBezTo>
                  <a:cubicBezTo>
                    <a:pt x="254" y="335"/>
                    <a:pt x="254" y="336"/>
                    <a:pt x="255" y="336"/>
                  </a:cubicBezTo>
                  <a:cubicBezTo>
                    <a:pt x="256" y="336"/>
                    <a:pt x="256" y="337"/>
                    <a:pt x="257" y="337"/>
                  </a:cubicBezTo>
                  <a:cubicBezTo>
                    <a:pt x="258" y="337"/>
                    <a:pt x="259" y="337"/>
                    <a:pt x="259" y="338"/>
                  </a:cubicBezTo>
                  <a:cubicBezTo>
                    <a:pt x="260" y="338"/>
                    <a:pt x="261" y="339"/>
                    <a:pt x="261" y="339"/>
                  </a:cubicBezTo>
                  <a:cubicBezTo>
                    <a:pt x="260" y="339"/>
                    <a:pt x="260" y="339"/>
                    <a:pt x="260" y="339"/>
                  </a:cubicBezTo>
                  <a:cubicBezTo>
                    <a:pt x="260" y="339"/>
                    <a:pt x="259" y="338"/>
                    <a:pt x="259" y="338"/>
                  </a:cubicBezTo>
                  <a:cubicBezTo>
                    <a:pt x="259" y="338"/>
                    <a:pt x="259" y="339"/>
                    <a:pt x="259" y="339"/>
                  </a:cubicBezTo>
                  <a:cubicBezTo>
                    <a:pt x="259" y="339"/>
                    <a:pt x="259" y="339"/>
                    <a:pt x="259" y="340"/>
                  </a:cubicBezTo>
                  <a:cubicBezTo>
                    <a:pt x="259" y="340"/>
                    <a:pt x="259" y="340"/>
                    <a:pt x="259" y="340"/>
                  </a:cubicBezTo>
                  <a:cubicBezTo>
                    <a:pt x="258" y="340"/>
                    <a:pt x="258" y="340"/>
                    <a:pt x="258" y="340"/>
                  </a:cubicBezTo>
                  <a:cubicBezTo>
                    <a:pt x="258" y="340"/>
                    <a:pt x="258" y="341"/>
                    <a:pt x="258" y="341"/>
                  </a:cubicBezTo>
                  <a:cubicBezTo>
                    <a:pt x="258" y="341"/>
                    <a:pt x="258" y="340"/>
                    <a:pt x="257" y="340"/>
                  </a:cubicBezTo>
                  <a:cubicBezTo>
                    <a:pt x="257" y="340"/>
                    <a:pt x="257" y="340"/>
                    <a:pt x="258" y="341"/>
                  </a:cubicBezTo>
                  <a:cubicBezTo>
                    <a:pt x="257" y="340"/>
                    <a:pt x="257" y="340"/>
                    <a:pt x="257" y="340"/>
                  </a:cubicBezTo>
                  <a:cubicBezTo>
                    <a:pt x="257" y="340"/>
                    <a:pt x="258" y="341"/>
                    <a:pt x="257" y="341"/>
                  </a:cubicBezTo>
                  <a:cubicBezTo>
                    <a:pt x="257" y="341"/>
                    <a:pt x="257" y="340"/>
                    <a:pt x="257" y="340"/>
                  </a:cubicBezTo>
                  <a:cubicBezTo>
                    <a:pt x="257" y="340"/>
                    <a:pt x="257" y="341"/>
                    <a:pt x="257" y="341"/>
                  </a:cubicBezTo>
                  <a:cubicBezTo>
                    <a:pt x="257" y="341"/>
                    <a:pt x="256" y="341"/>
                    <a:pt x="256" y="340"/>
                  </a:cubicBezTo>
                  <a:cubicBezTo>
                    <a:pt x="256" y="340"/>
                    <a:pt x="256" y="341"/>
                    <a:pt x="255" y="341"/>
                  </a:cubicBezTo>
                  <a:cubicBezTo>
                    <a:pt x="256" y="341"/>
                    <a:pt x="257" y="341"/>
                    <a:pt x="256" y="342"/>
                  </a:cubicBezTo>
                  <a:cubicBezTo>
                    <a:pt x="257" y="342"/>
                    <a:pt x="256" y="342"/>
                    <a:pt x="257" y="343"/>
                  </a:cubicBezTo>
                  <a:cubicBezTo>
                    <a:pt x="258" y="344"/>
                    <a:pt x="257" y="343"/>
                    <a:pt x="257" y="344"/>
                  </a:cubicBezTo>
                  <a:cubicBezTo>
                    <a:pt x="256" y="343"/>
                    <a:pt x="257" y="343"/>
                    <a:pt x="256" y="343"/>
                  </a:cubicBezTo>
                  <a:cubicBezTo>
                    <a:pt x="256" y="343"/>
                    <a:pt x="256" y="343"/>
                    <a:pt x="256" y="343"/>
                  </a:cubicBezTo>
                  <a:cubicBezTo>
                    <a:pt x="255" y="342"/>
                    <a:pt x="255" y="342"/>
                    <a:pt x="255" y="342"/>
                  </a:cubicBezTo>
                  <a:cubicBezTo>
                    <a:pt x="255" y="342"/>
                    <a:pt x="254" y="342"/>
                    <a:pt x="254" y="343"/>
                  </a:cubicBezTo>
                  <a:cubicBezTo>
                    <a:pt x="254" y="343"/>
                    <a:pt x="253" y="343"/>
                    <a:pt x="253" y="343"/>
                  </a:cubicBezTo>
                  <a:cubicBezTo>
                    <a:pt x="253" y="343"/>
                    <a:pt x="254" y="343"/>
                    <a:pt x="254" y="343"/>
                  </a:cubicBezTo>
                  <a:cubicBezTo>
                    <a:pt x="254" y="344"/>
                    <a:pt x="253" y="343"/>
                    <a:pt x="253" y="344"/>
                  </a:cubicBezTo>
                  <a:cubicBezTo>
                    <a:pt x="253" y="344"/>
                    <a:pt x="252" y="344"/>
                    <a:pt x="253" y="345"/>
                  </a:cubicBezTo>
                  <a:cubicBezTo>
                    <a:pt x="252" y="344"/>
                    <a:pt x="252" y="345"/>
                    <a:pt x="251" y="345"/>
                  </a:cubicBezTo>
                  <a:cubicBezTo>
                    <a:pt x="251" y="344"/>
                    <a:pt x="251" y="345"/>
                    <a:pt x="251" y="345"/>
                  </a:cubicBezTo>
                  <a:cubicBezTo>
                    <a:pt x="250" y="345"/>
                    <a:pt x="249" y="345"/>
                    <a:pt x="249" y="345"/>
                  </a:cubicBezTo>
                  <a:cubicBezTo>
                    <a:pt x="249" y="345"/>
                    <a:pt x="250" y="346"/>
                    <a:pt x="249" y="346"/>
                  </a:cubicBezTo>
                  <a:cubicBezTo>
                    <a:pt x="249" y="346"/>
                    <a:pt x="249" y="345"/>
                    <a:pt x="248" y="345"/>
                  </a:cubicBezTo>
                  <a:cubicBezTo>
                    <a:pt x="248" y="345"/>
                    <a:pt x="247" y="344"/>
                    <a:pt x="247" y="344"/>
                  </a:cubicBezTo>
                  <a:cubicBezTo>
                    <a:pt x="247" y="344"/>
                    <a:pt x="247" y="345"/>
                    <a:pt x="247" y="345"/>
                  </a:cubicBezTo>
                  <a:cubicBezTo>
                    <a:pt x="247" y="345"/>
                    <a:pt x="247" y="346"/>
                    <a:pt x="248" y="346"/>
                  </a:cubicBezTo>
                  <a:cubicBezTo>
                    <a:pt x="248" y="346"/>
                    <a:pt x="248" y="346"/>
                    <a:pt x="248" y="346"/>
                  </a:cubicBezTo>
                  <a:cubicBezTo>
                    <a:pt x="247" y="347"/>
                    <a:pt x="247" y="346"/>
                    <a:pt x="247" y="345"/>
                  </a:cubicBezTo>
                  <a:cubicBezTo>
                    <a:pt x="246" y="345"/>
                    <a:pt x="246" y="345"/>
                    <a:pt x="246" y="345"/>
                  </a:cubicBezTo>
                  <a:cubicBezTo>
                    <a:pt x="246" y="345"/>
                    <a:pt x="246" y="345"/>
                    <a:pt x="246" y="345"/>
                  </a:cubicBezTo>
                  <a:cubicBezTo>
                    <a:pt x="246" y="345"/>
                    <a:pt x="246" y="345"/>
                    <a:pt x="245" y="344"/>
                  </a:cubicBezTo>
                  <a:cubicBezTo>
                    <a:pt x="245" y="345"/>
                    <a:pt x="246" y="345"/>
                    <a:pt x="247" y="346"/>
                  </a:cubicBezTo>
                  <a:cubicBezTo>
                    <a:pt x="247" y="346"/>
                    <a:pt x="247" y="347"/>
                    <a:pt x="247" y="346"/>
                  </a:cubicBezTo>
                  <a:cubicBezTo>
                    <a:pt x="246" y="346"/>
                    <a:pt x="247" y="347"/>
                    <a:pt x="247" y="347"/>
                  </a:cubicBezTo>
                  <a:cubicBezTo>
                    <a:pt x="247" y="348"/>
                    <a:pt x="246" y="348"/>
                    <a:pt x="246" y="348"/>
                  </a:cubicBezTo>
                  <a:cubicBezTo>
                    <a:pt x="246" y="348"/>
                    <a:pt x="247" y="348"/>
                    <a:pt x="246" y="348"/>
                  </a:cubicBezTo>
                  <a:cubicBezTo>
                    <a:pt x="246" y="349"/>
                    <a:pt x="246" y="350"/>
                    <a:pt x="246" y="350"/>
                  </a:cubicBezTo>
                  <a:cubicBezTo>
                    <a:pt x="246" y="351"/>
                    <a:pt x="246" y="350"/>
                    <a:pt x="246" y="350"/>
                  </a:cubicBezTo>
                  <a:cubicBezTo>
                    <a:pt x="246" y="351"/>
                    <a:pt x="246" y="351"/>
                    <a:pt x="246" y="351"/>
                  </a:cubicBezTo>
                  <a:cubicBezTo>
                    <a:pt x="245" y="352"/>
                    <a:pt x="245" y="353"/>
                    <a:pt x="245" y="353"/>
                  </a:cubicBezTo>
                  <a:cubicBezTo>
                    <a:pt x="245" y="353"/>
                    <a:pt x="245" y="353"/>
                    <a:pt x="244" y="353"/>
                  </a:cubicBezTo>
                  <a:cubicBezTo>
                    <a:pt x="244" y="353"/>
                    <a:pt x="245" y="355"/>
                    <a:pt x="244" y="355"/>
                  </a:cubicBezTo>
                  <a:cubicBezTo>
                    <a:pt x="244" y="355"/>
                    <a:pt x="243" y="354"/>
                    <a:pt x="243" y="353"/>
                  </a:cubicBezTo>
                  <a:cubicBezTo>
                    <a:pt x="243" y="354"/>
                    <a:pt x="244" y="354"/>
                    <a:pt x="244" y="354"/>
                  </a:cubicBezTo>
                  <a:cubicBezTo>
                    <a:pt x="244" y="355"/>
                    <a:pt x="243" y="355"/>
                    <a:pt x="243" y="355"/>
                  </a:cubicBezTo>
                  <a:cubicBezTo>
                    <a:pt x="243" y="355"/>
                    <a:pt x="243" y="356"/>
                    <a:pt x="242" y="356"/>
                  </a:cubicBezTo>
                  <a:cubicBezTo>
                    <a:pt x="242" y="356"/>
                    <a:pt x="242" y="356"/>
                    <a:pt x="242" y="356"/>
                  </a:cubicBezTo>
                  <a:cubicBezTo>
                    <a:pt x="241" y="357"/>
                    <a:pt x="242" y="357"/>
                    <a:pt x="242" y="358"/>
                  </a:cubicBezTo>
                  <a:cubicBezTo>
                    <a:pt x="241" y="358"/>
                    <a:pt x="242" y="359"/>
                    <a:pt x="242" y="359"/>
                  </a:cubicBezTo>
                  <a:cubicBezTo>
                    <a:pt x="243" y="359"/>
                    <a:pt x="244" y="359"/>
                    <a:pt x="245" y="360"/>
                  </a:cubicBezTo>
                  <a:cubicBezTo>
                    <a:pt x="245" y="360"/>
                    <a:pt x="245" y="361"/>
                    <a:pt x="246" y="361"/>
                  </a:cubicBezTo>
                  <a:cubicBezTo>
                    <a:pt x="246" y="361"/>
                    <a:pt x="247" y="361"/>
                    <a:pt x="247" y="361"/>
                  </a:cubicBezTo>
                  <a:cubicBezTo>
                    <a:pt x="248" y="362"/>
                    <a:pt x="247" y="363"/>
                    <a:pt x="248" y="363"/>
                  </a:cubicBezTo>
                  <a:cubicBezTo>
                    <a:pt x="249" y="363"/>
                    <a:pt x="249" y="364"/>
                    <a:pt x="249" y="364"/>
                  </a:cubicBezTo>
                  <a:cubicBezTo>
                    <a:pt x="249" y="364"/>
                    <a:pt x="249" y="365"/>
                    <a:pt x="250" y="365"/>
                  </a:cubicBezTo>
                  <a:cubicBezTo>
                    <a:pt x="250" y="365"/>
                    <a:pt x="250" y="366"/>
                    <a:pt x="250" y="366"/>
                  </a:cubicBezTo>
                  <a:cubicBezTo>
                    <a:pt x="250" y="366"/>
                    <a:pt x="250" y="366"/>
                    <a:pt x="250" y="366"/>
                  </a:cubicBezTo>
                  <a:cubicBezTo>
                    <a:pt x="250" y="366"/>
                    <a:pt x="250" y="367"/>
                    <a:pt x="250" y="367"/>
                  </a:cubicBezTo>
                  <a:cubicBezTo>
                    <a:pt x="250" y="367"/>
                    <a:pt x="250" y="368"/>
                    <a:pt x="249" y="368"/>
                  </a:cubicBezTo>
                  <a:cubicBezTo>
                    <a:pt x="249" y="368"/>
                    <a:pt x="250" y="369"/>
                    <a:pt x="250" y="368"/>
                  </a:cubicBezTo>
                  <a:cubicBezTo>
                    <a:pt x="250" y="367"/>
                    <a:pt x="250" y="367"/>
                    <a:pt x="250" y="366"/>
                  </a:cubicBezTo>
                  <a:cubicBezTo>
                    <a:pt x="250" y="366"/>
                    <a:pt x="250" y="365"/>
                    <a:pt x="250" y="365"/>
                  </a:cubicBezTo>
                  <a:cubicBezTo>
                    <a:pt x="251" y="364"/>
                    <a:pt x="252" y="364"/>
                    <a:pt x="251" y="365"/>
                  </a:cubicBezTo>
                  <a:cubicBezTo>
                    <a:pt x="251" y="365"/>
                    <a:pt x="251" y="366"/>
                    <a:pt x="251" y="366"/>
                  </a:cubicBezTo>
                  <a:cubicBezTo>
                    <a:pt x="251" y="367"/>
                    <a:pt x="251" y="368"/>
                    <a:pt x="251" y="369"/>
                  </a:cubicBezTo>
                  <a:cubicBezTo>
                    <a:pt x="251" y="370"/>
                    <a:pt x="251" y="371"/>
                    <a:pt x="251" y="371"/>
                  </a:cubicBezTo>
                  <a:cubicBezTo>
                    <a:pt x="251" y="371"/>
                    <a:pt x="252" y="370"/>
                    <a:pt x="252" y="371"/>
                  </a:cubicBezTo>
                  <a:cubicBezTo>
                    <a:pt x="252" y="371"/>
                    <a:pt x="251" y="372"/>
                    <a:pt x="251" y="372"/>
                  </a:cubicBezTo>
                  <a:cubicBezTo>
                    <a:pt x="250" y="373"/>
                    <a:pt x="251" y="374"/>
                    <a:pt x="252" y="375"/>
                  </a:cubicBezTo>
                  <a:cubicBezTo>
                    <a:pt x="253" y="375"/>
                    <a:pt x="254" y="376"/>
                    <a:pt x="254" y="377"/>
                  </a:cubicBezTo>
                  <a:cubicBezTo>
                    <a:pt x="254" y="377"/>
                    <a:pt x="254" y="378"/>
                    <a:pt x="254" y="378"/>
                  </a:cubicBezTo>
                  <a:cubicBezTo>
                    <a:pt x="255" y="378"/>
                    <a:pt x="255" y="378"/>
                    <a:pt x="255" y="379"/>
                  </a:cubicBezTo>
                  <a:cubicBezTo>
                    <a:pt x="256" y="379"/>
                    <a:pt x="256" y="379"/>
                    <a:pt x="256" y="379"/>
                  </a:cubicBezTo>
                  <a:cubicBezTo>
                    <a:pt x="257" y="380"/>
                    <a:pt x="257" y="380"/>
                    <a:pt x="258" y="381"/>
                  </a:cubicBezTo>
                  <a:cubicBezTo>
                    <a:pt x="259" y="382"/>
                    <a:pt x="260" y="383"/>
                    <a:pt x="261" y="384"/>
                  </a:cubicBezTo>
                  <a:cubicBezTo>
                    <a:pt x="261" y="385"/>
                    <a:pt x="261" y="386"/>
                    <a:pt x="262" y="386"/>
                  </a:cubicBezTo>
                  <a:cubicBezTo>
                    <a:pt x="263" y="386"/>
                    <a:pt x="264" y="387"/>
                    <a:pt x="263" y="387"/>
                  </a:cubicBezTo>
                  <a:cubicBezTo>
                    <a:pt x="262" y="389"/>
                    <a:pt x="262" y="390"/>
                    <a:pt x="261" y="390"/>
                  </a:cubicBezTo>
                  <a:cubicBezTo>
                    <a:pt x="260" y="391"/>
                    <a:pt x="260" y="391"/>
                    <a:pt x="259" y="391"/>
                  </a:cubicBezTo>
                  <a:cubicBezTo>
                    <a:pt x="259" y="391"/>
                    <a:pt x="259" y="392"/>
                    <a:pt x="259" y="392"/>
                  </a:cubicBezTo>
                  <a:cubicBezTo>
                    <a:pt x="259" y="392"/>
                    <a:pt x="259" y="392"/>
                    <a:pt x="259" y="392"/>
                  </a:cubicBezTo>
                  <a:cubicBezTo>
                    <a:pt x="258" y="393"/>
                    <a:pt x="259" y="394"/>
                    <a:pt x="258" y="394"/>
                  </a:cubicBezTo>
                  <a:cubicBezTo>
                    <a:pt x="257" y="394"/>
                    <a:pt x="257" y="393"/>
                    <a:pt x="256" y="393"/>
                  </a:cubicBezTo>
                  <a:cubicBezTo>
                    <a:pt x="256" y="393"/>
                    <a:pt x="256" y="394"/>
                    <a:pt x="255" y="394"/>
                  </a:cubicBezTo>
                  <a:cubicBezTo>
                    <a:pt x="255" y="394"/>
                    <a:pt x="255" y="393"/>
                    <a:pt x="255" y="393"/>
                  </a:cubicBezTo>
                  <a:cubicBezTo>
                    <a:pt x="255" y="393"/>
                    <a:pt x="254" y="393"/>
                    <a:pt x="254" y="393"/>
                  </a:cubicBezTo>
                  <a:cubicBezTo>
                    <a:pt x="253" y="393"/>
                    <a:pt x="253" y="392"/>
                    <a:pt x="252" y="392"/>
                  </a:cubicBezTo>
                  <a:cubicBezTo>
                    <a:pt x="252" y="391"/>
                    <a:pt x="252" y="391"/>
                    <a:pt x="251" y="390"/>
                  </a:cubicBezTo>
                  <a:cubicBezTo>
                    <a:pt x="251" y="390"/>
                    <a:pt x="251" y="390"/>
                    <a:pt x="251" y="390"/>
                  </a:cubicBezTo>
                  <a:cubicBezTo>
                    <a:pt x="251" y="390"/>
                    <a:pt x="250" y="390"/>
                    <a:pt x="250" y="390"/>
                  </a:cubicBezTo>
                  <a:cubicBezTo>
                    <a:pt x="250" y="390"/>
                    <a:pt x="250" y="389"/>
                    <a:pt x="249" y="389"/>
                  </a:cubicBezTo>
                  <a:cubicBezTo>
                    <a:pt x="249" y="388"/>
                    <a:pt x="249" y="388"/>
                    <a:pt x="248" y="388"/>
                  </a:cubicBezTo>
                  <a:cubicBezTo>
                    <a:pt x="248" y="388"/>
                    <a:pt x="248" y="388"/>
                    <a:pt x="247" y="387"/>
                  </a:cubicBezTo>
                  <a:cubicBezTo>
                    <a:pt x="247" y="387"/>
                    <a:pt x="247" y="387"/>
                    <a:pt x="247" y="387"/>
                  </a:cubicBezTo>
                  <a:cubicBezTo>
                    <a:pt x="247" y="386"/>
                    <a:pt x="246" y="387"/>
                    <a:pt x="246" y="387"/>
                  </a:cubicBezTo>
                  <a:cubicBezTo>
                    <a:pt x="245" y="387"/>
                    <a:pt x="246" y="387"/>
                    <a:pt x="245" y="386"/>
                  </a:cubicBezTo>
                  <a:cubicBezTo>
                    <a:pt x="245" y="386"/>
                    <a:pt x="245" y="386"/>
                    <a:pt x="245" y="386"/>
                  </a:cubicBezTo>
                  <a:cubicBezTo>
                    <a:pt x="244" y="386"/>
                    <a:pt x="244" y="386"/>
                    <a:pt x="244" y="386"/>
                  </a:cubicBezTo>
                  <a:cubicBezTo>
                    <a:pt x="243" y="386"/>
                    <a:pt x="243" y="386"/>
                    <a:pt x="243" y="385"/>
                  </a:cubicBezTo>
                  <a:cubicBezTo>
                    <a:pt x="243" y="385"/>
                    <a:pt x="242" y="385"/>
                    <a:pt x="242" y="385"/>
                  </a:cubicBezTo>
                  <a:cubicBezTo>
                    <a:pt x="242" y="385"/>
                    <a:pt x="241" y="385"/>
                    <a:pt x="241" y="385"/>
                  </a:cubicBezTo>
                  <a:cubicBezTo>
                    <a:pt x="240" y="385"/>
                    <a:pt x="240" y="385"/>
                    <a:pt x="240" y="384"/>
                  </a:cubicBezTo>
                  <a:cubicBezTo>
                    <a:pt x="239" y="384"/>
                    <a:pt x="236" y="383"/>
                    <a:pt x="237" y="382"/>
                  </a:cubicBezTo>
                  <a:cubicBezTo>
                    <a:pt x="237" y="381"/>
                    <a:pt x="238" y="380"/>
                    <a:pt x="236" y="379"/>
                  </a:cubicBezTo>
                  <a:cubicBezTo>
                    <a:pt x="236" y="379"/>
                    <a:pt x="235" y="379"/>
                    <a:pt x="234" y="379"/>
                  </a:cubicBezTo>
                  <a:cubicBezTo>
                    <a:pt x="234" y="379"/>
                    <a:pt x="233" y="379"/>
                    <a:pt x="233" y="379"/>
                  </a:cubicBezTo>
                  <a:cubicBezTo>
                    <a:pt x="233" y="378"/>
                    <a:pt x="232" y="378"/>
                    <a:pt x="232" y="378"/>
                  </a:cubicBezTo>
                  <a:cubicBezTo>
                    <a:pt x="231" y="377"/>
                    <a:pt x="231" y="378"/>
                    <a:pt x="230" y="377"/>
                  </a:cubicBezTo>
                  <a:cubicBezTo>
                    <a:pt x="230" y="377"/>
                    <a:pt x="229" y="376"/>
                    <a:pt x="229" y="377"/>
                  </a:cubicBezTo>
                  <a:cubicBezTo>
                    <a:pt x="229" y="377"/>
                    <a:pt x="229" y="378"/>
                    <a:pt x="228" y="378"/>
                  </a:cubicBezTo>
                  <a:cubicBezTo>
                    <a:pt x="228" y="378"/>
                    <a:pt x="227" y="377"/>
                    <a:pt x="227" y="377"/>
                  </a:cubicBezTo>
                  <a:cubicBezTo>
                    <a:pt x="227" y="377"/>
                    <a:pt x="226" y="377"/>
                    <a:pt x="226" y="377"/>
                  </a:cubicBezTo>
                  <a:cubicBezTo>
                    <a:pt x="225" y="377"/>
                    <a:pt x="224" y="377"/>
                    <a:pt x="224" y="377"/>
                  </a:cubicBezTo>
                  <a:cubicBezTo>
                    <a:pt x="223" y="377"/>
                    <a:pt x="223" y="378"/>
                    <a:pt x="223" y="378"/>
                  </a:cubicBezTo>
                  <a:cubicBezTo>
                    <a:pt x="223" y="378"/>
                    <a:pt x="222" y="378"/>
                    <a:pt x="222" y="378"/>
                  </a:cubicBezTo>
                  <a:cubicBezTo>
                    <a:pt x="222" y="379"/>
                    <a:pt x="222" y="379"/>
                    <a:pt x="221" y="379"/>
                  </a:cubicBezTo>
                  <a:cubicBezTo>
                    <a:pt x="221" y="379"/>
                    <a:pt x="220" y="379"/>
                    <a:pt x="220" y="379"/>
                  </a:cubicBezTo>
                  <a:cubicBezTo>
                    <a:pt x="220" y="379"/>
                    <a:pt x="219" y="378"/>
                    <a:pt x="219" y="378"/>
                  </a:cubicBezTo>
                  <a:cubicBezTo>
                    <a:pt x="219" y="378"/>
                    <a:pt x="220" y="377"/>
                    <a:pt x="220" y="377"/>
                  </a:cubicBezTo>
                  <a:cubicBezTo>
                    <a:pt x="220" y="377"/>
                    <a:pt x="219" y="377"/>
                    <a:pt x="218" y="376"/>
                  </a:cubicBezTo>
                  <a:cubicBezTo>
                    <a:pt x="218" y="376"/>
                    <a:pt x="218" y="376"/>
                    <a:pt x="217" y="376"/>
                  </a:cubicBezTo>
                  <a:cubicBezTo>
                    <a:pt x="216" y="375"/>
                    <a:pt x="216" y="375"/>
                    <a:pt x="215" y="375"/>
                  </a:cubicBezTo>
                  <a:cubicBezTo>
                    <a:pt x="214" y="375"/>
                    <a:pt x="214" y="375"/>
                    <a:pt x="213" y="375"/>
                  </a:cubicBezTo>
                  <a:cubicBezTo>
                    <a:pt x="212" y="374"/>
                    <a:pt x="212" y="373"/>
                    <a:pt x="211" y="373"/>
                  </a:cubicBezTo>
                  <a:cubicBezTo>
                    <a:pt x="210" y="372"/>
                    <a:pt x="210" y="372"/>
                    <a:pt x="209" y="372"/>
                  </a:cubicBezTo>
                  <a:cubicBezTo>
                    <a:pt x="208" y="373"/>
                    <a:pt x="207" y="372"/>
                    <a:pt x="207" y="372"/>
                  </a:cubicBezTo>
                  <a:cubicBezTo>
                    <a:pt x="206" y="372"/>
                    <a:pt x="205" y="371"/>
                    <a:pt x="205" y="372"/>
                  </a:cubicBezTo>
                  <a:cubicBezTo>
                    <a:pt x="204" y="372"/>
                    <a:pt x="204" y="372"/>
                    <a:pt x="203" y="372"/>
                  </a:cubicBezTo>
                  <a:cubicBezTo>
                    <a:pt x="203" y="372"/>
                    <a:pt x="202" y="372"/>
                    <a:pt x="201" y="372"/>
                  </a:cubicBezTo>
                  <a:cubicBezTo>
                    <a:pt x="200" y="372"/>
                    <a:pt x="199" y="372"/>
                    <a:pt x="198" y="371"/>
                  </a:cubicBezTo>
                  <a:cubicBezTo>
                    <a:pt x="197" y="370"/>
                    <a:pt x="197" y="370"/>
                    <a:pt x="196" y="370"/>
                  </a:cubicBezTo>
                  <a:cubicBezTo>
                    <a:pt x="196" y="370"/>
                    <a:pt x="195" y="370"/>
                    <a:pt x="195" y="370"/>
                  </a:cubicBezTo>
                  <a:cubicBezTo>
                    <a:pt x="194" y="370"/>
                    <a:pt x="193" y="370"/>
                    <a:pt x="193" y="369"/>
                  </a:cubicBezTo>
                  <a:cubicBezTo>
                    <a:pt x="192" y="369"/>
                    <a:pt x="192" y="369"/>
                    <a:pt x="191" y="369"/>
                  </a:cubicBezTo>
                  <a:cubicBezTo>
                    <a:pt x="190" y="368"/>
                    <a:pt x="190" y="369"/>
                    <a:pt x="189" y="369"/>
                  </a:cubicBezTo>
                  <a:cubicBezTo>
                    <a:pt x="188" y="368"/>
                    <a:pt x="187" y="368"/>
                    <a:pt x="186" y="368"/>
                  </a:cubicBezTo>
                  <a:cubicBezTo>
                    <a:pt x="185" y="368"/>
                    <a:pt x="185" y="369"/>
                    <a:pt x="185" y="370"/>
                  </a:cubicBezTo>
                  <a:cubicBezTo>
                    <a:pt x="184" y="370"/>
                    <a:pt x="184" y="370"/>
                    <a:pt x="184" y="369"/>
                  </a:cubicBezTo>
                  <a:cubicBezTo>
                    <a:pt x="184" y="369"/>
                    <a:pt x="183" y="369"/>
                    <a:pt x="183" y="368"/>
                  </a:cubicBezTo>
                  <a:cubicBezTo>
                    <a:pt x="181" y="368"/>
                    <a:pt x="180" y="367"/>
                    <a:pt x="179" y="366"/>
                  </a:cubicBezTo>
                  <a:cubicBezTo>
                    <a:pt x="178" y="365"/>
                    <a:pt x="177" y="364"/>
                    <a:pt x="176" y="363"/>
                  </a:cubicBezTo>
                  <a:cubicBezTo>
                    <a:pt x="176" y="363"/>
                    <a:pt x="175" y="362"/>
                    <a:pt x="175" y="362"/>
                  </a:cubicBezTo>
                  <a:cubicBezTo>
                    <a:pt x="174" y="361"/>
                    <a:pt x="174" y="361"/>
                    <a:pt x="173" y="361"/>
                  </a:cubicBezTo>
                  <a:cubicBezTo>
                    <a:pt x="172" y="359"/>
                    <a:pt x="169" y="360"/>
                    <a:pt x="167" y="359"/>
                  </a:cubicBezTo>
                  <a:cubicBezTo>
                    <a:pt x="167" y="358"/>
                    <a:pt x="167" y="358"/>
                    <a:pt x="166" y="358"/>
                  </a:cubicBezTo>
                  <a:cubicBezTo>
                    <a:pt x="166" y="358"/>
                    <a:pt x="166" y="357"/>
                    <a:pt x="166" y="357"/>
                  </a:cubicBezTo>
                  <a:cubicBezTo>
                    <a:pt x="166" y="357"/>
                    <a:pt x="166" y="357"/>
                    <a:pt x="166" y="357"/>
                  </a:cubicBezTo>
                  <a:cubicBezTo>
                    <a:pt x="165" y="357"/>
                    <a:pt x="165" y="357"/>
                    <a:pt x="165" y="357"/>
                  </a:cubicBezTo>
                  <a:cubicBezTo>
                    <a:pt x="165" y="356"/>
                    <a:pt x="164" y="356"/>
                    <a:pt x="164" y="356"/>
                  </a:cubicBezTo>
                  <a:cubicBezTo>
                    <a:pt x="164" y="356"/>
                    <a:pt x="164" y="356"/>
                    <a:pt x="164" y="357"/>
                  </a:cubicBezTo>
                  <a:cubicBezTo>
                    <a:pt x="163" y="357"/>
                    <a:pt x="163" y="356"/>
                    <a:pt x="163" y="356"/>
                  </a:cubicBezTo>
                  <a:cubicBezTo>
                    <a:pt x="161" y="356"/>
                    <a:pt x="160" y="356"/>
                    <a:pt x="160" y="355"/>
                  </a:cubicBezTo>
                  <a:cubicBezTo>
                    <a:pt x="159" y="354"/>
                    <a:pt x="159" y="353"/>
                    <a:pt x="158" y="352"/>
                  </a:cubicBezTo>
                  <a:cubicBezTo>
                    <a:pt x="156" y="352"/>
                    <a:pt x="155" y="351"/>
                    <a:pt x="154" y="351"/>
                  </a:cubicBezTo>
                  <a:cubicBezTo>
                    <a:pt x="154" y="351"/>
                    <a:pt x="153" y="351"/>
                    <a:pt x="153" y="351"/>
                  </a:cubicBezTo>
                  <a:cubicBezTo>
                    <a:pt x="152" y="350"/>
                    <a:pt x="153" y="350"/>
                    <a:pt x="153" y="350"/>
                  </a:cubicBezTo>
                  <a:cubicBezTo>
                    <a:pt x="153" y="350"/>
                    <a:pt x="154" y="350"/>
                    <a:pt x="155" y="350"/>
                  </a:cubicBezTo>
                  <a:cubicBezTo>
                    <a:pt x="155" y="350"/>
                    <a:pt x="156" y="349"/>
                    <a:pt x="155" y="349"/>
                  </a:cubicBezTo>
                  <a:cubicBezTo>
                    <a:pt x="155" y="349"/>
                    <a:pt x="154" y="349"/>
                    <a:pt x="154" y="349"/>
                  </a:cubicBezTo>
                  <a:cubicBezTo>
                    <a:pt x="154" y="349"/>
                    <a:pt x="154" y="349"/>
                    <a:pt x="154" y="349"/>
                  </a:cubicBezTo>
                  <a:cubicBezTo>
                    <a:pt x="154" y="349"/>
                    <a:pt x="154" y="349"/>
                    <a:pt x="154" y="349"/>
                  </a:cubicBezTo>
                  <a:cubicBezTo>
                    <a:pt x="154" y="349"/>
                    <a:pt x="154" y="349"/>
                    <a:pt x="154" y="349"/>
                  </a:cubicBezTo>
                  <a:cubicBezTo>
                    <a:pt x="154" y="349"/>
                    <a:pt x="154" y="348"/>
                    <a:pt x="154" y="349"/>
                  </a:cubicBezTo>
                  <a:cubicBezTo>
                    <a:pt x="153" y="349"/>
                    <a:pt x="153" y="349"/>
                    <a:pt x="153" y="349"/>
                  </a:cubicBezTo>
                  <a:cubicBezTo>
                    <a:pt x="153" y="349"/>
                    <a:pt x="154" y="348"/>
                    <a:pt x="154" y="348"/>
                  </a:cubicBezTo>
                  <a:cubicBezTo>
                    <a:pt x="154" y="348"/>
                    <a:pt x="155" y="348"/>
                    <a:pt x="155" y="348"/>
                  </a:cubicBezTo>
                  <a:cubicBezTo>
                    <a:pt x="156" y="348"/>
                    <a:pt x="157" y="349"/>
                    <a:pt x="157" y="349"/>
                  </a:cubicBezTo>
                  <a:cubicBezTo>
                    <a:pt x="157" y="350"/>
                    <a:pt x="157" y="349"/>
                    <a:pt x="157" y="350"/>
                  </a:cubicBezTo>
                  <a:cubicBezTo>
                    <a:pt x="156" y="350"/>
                    <a:pt x="159" y="350"/>
                    <a:pt x="159" y="350"/>
                  </a:cubicBezTo>
                  <a:cubicBezTo>
                    <a:pt x="158" y="349"/>
                    <a:pt x="158" y="349"/>
                    <a:pt x="157" y="349"/>
                  </a:cubicBezTo>
                  <a:cubicBezTo>
                    <a:pt x="157" y="349"/>
                    <a:pt x="159" y="349"/>
                    <a:pt x="159" y="349"/>
                  </a:cubicBezTo>
                  <a:cubicBezTo>
                    <a:pt x="160" y="349"/>
                    <a:pt x="160" y="349"/>
                    <a:pt x="160" y="349"/>
                  </a:cubicBezTo>
                  <a:cubicBezTo>
                    <a:pt x="160" y="349"/>
                    <a:pt x="162" y="349"/>
                    <a:pt x="161" y="349"/>
                  </a:cubicBezTo>
                  <a:cubicBezTo>
                    <a:pt x="161" y="349"/>
                    <a:pt x="161" y="349"/>
                    <a:pt x="162" y="349"/>
                  </a:cubicBezTo>
                  <a:cubicBezTo>
                    <a:pt x="162" y="349"/>
                    <a:pt x="162" y="349"/>
                    <a:pt x="162" y="349"/>
                  </a:cubicBezTo>
                  <a:cubicBezTo>
                    <a:pt x="162" y="349"/>
                    <a:pt x="162" y="349"/>
                    <a:pt x="162" y="348"/>
                  </a:cubicBezTo>
                  <a:cubicBezTo>
                    <a:pt x="162" y="348"/>
                    <a:pt x="162" y="348"/>
                    <a:pt x="162" y="348"/>
                  </a:cubicBezTo>
                  <a:cubicBezTo>
                    <a:pt x="162" y="347"/>
                    <a:pt x="162" y="347"/>
                    <a:pt x="162" y="347"/>
                  </a:cubicBezTo>
                  <a:cubicBezTo>
                    <a:pt x="162" y="346"/>
                    <a:pt x="161" y="346"/>
                    <a:pt x="161" y="346"/>
                  </a:cubicBezTo>
                  <a:cubicBezTo>
                    <a:pt x="161" y="346"/>
                    <a:pt x="161" y="346"/>
                    <a:pt x="161" y="347"/>
                  </a:cubicBezTo>
                  <a:cubicBezTo>
                    <a:pt x="161" y="347"/>
                    <a:pt x="161" y="347"/>
                    <a:pt x="161" y="347"/>
                  </a:cubicBezTo>
                  <a:cubicBezTo>
                    <a:pt x="161" y="347"/>
                    <a:pt x="161" y="348"/>
                    <a:pt x="161" y="348"/>
                  </a:cubicBezTo>
                  <a:cubicBezTo>
                    <a:pt x="161" y="348"/>
                    <a:pt x="160" y="345"/>
                    <a:pt x="161" y="345"/>
                  </a:cubicBezTo>
                  <a:cubicBezTo>
                    <a:pt x="161" y="345"/>
                    <a:pt x="161" y="346"/>
                    <a:pt x="162" y="346"/>
                  </a:cubicBezTo>
                  <a:cubicBezTo>
                    <a:pt x="161" y="345"/>
                    <a:pt x="162" y="345"/>
                    <a:pt x="162" y="345"/>
                  </a:cubicBezTo>
                  <a:cubicBezTo>
                    <a:pt x="163" y="344"/>
                    <a:pt x="163" y="344"/>
                    <a:pt x="163" y="343"/>
                  </a:cubicBezTo>
                  <a:cubicBezTo>
                    <a:pt x="163" y="343"/>
                    <a:pt x="163" y="342"/>
                    <a:pt x="163" y="341"/>
                  </a:cubicBezTo>
                  <a:cubicBezTo>
                    <a:pt x="163" y="341"/>
                    <a:pt x="164" y="341"/>
                    <a:pt x="164" y="341"/>
                  </a:cubicBezTo>
                  <a:cubicBezTo>
                    <a:pt x="164" y="341"/>
                    <a:pt x="164" y="341"/>
                    <a:pt x="164" y="341"/>
                  </a:cubicBezTo>
                  <a:cubicBezTo>
                    <a:pt x="164" y="341"/>
                    <a:pt x="164" y="342"/>
                    <a:pt x="164" y="342"/>
                  </a:cubicBezTo>
                  <a:cubicBezTo>
                    <a:pt x="164" y="342"/>
                    <a:pt x="164" y="342"/>
                    <a:pt x="164" y="342"/>
                  </a:cubicBezTo>
                  <a:cubicBezTo>
                    <a:pt x="164" y="343"/>
                    <a:pt x="163" y="344"/>
                    <a:pt x="164" y="344"/>
                  </a:cubicBezTo>
                  <a:cubicBezTo>
                    <a:pt x="164" y="344"/>
                    <a:pt x="165" y="342"/>
                    <a:pt x="165" y="342"/>
                  </a:cubicBezTo>
                  <a:cubicBezTo>
                    <a:pt x="165" y="341"/>
                    <a:pt x="165" y="340"/>
                    <a:pt x="166" y="340"/>
                  </a:cubicBezTo>
                  <a:cubicBezTo>
                    <a:pt x="166" y="341"/>
                    <a:pt x="167" y="342"/>
                    <a:pt x="168" y="341"/>
                  </a:cubicBezTo>
                  <a:cubicBezTo>
                    <a:pt x="169" y="341"/>
                    <a:pt x="167" y="340"/>
                    <a:pt x="167" y="340"/>
                  </a:cubicBezTo>
                  <a:cubicBezTo>
                    <a:pt x="166" y="339"/>
                    <a:pt x="165" y="338"/>
                    <a:pt x="163" y="337"/>
                  </a:cubicBezTo>
                  <a:cubicBezTo>
                    <a:pt x="163" y="338"/>
                    <a:pt x="163" y="338"/>
                    <a:pt x="163" y="338"/>
                  </a:cubicBezTo>
                  <a:cubicBezTo>
                    <a:pt x="163" y="337"/>
                    <a:pt x="162" y="337"/>
                    <a:pt x="162" y="337"/>
                  </a:cubicBezTo>
                  <a:cubicBezTo>
                    <a:pt x="161" y="337"/>
                    <a:pt x="160" y="335"/>
                    <a:pt x="160" y="335"/>
                  </a:cubicBezTo>
                  <a:cubicBezTo>
                    <a:pt x="160" y="335"/>
                    <a:pt x="162" y="335"/>
                    <a:pt x="162" y="335"/>
                  </a:cubicBezTo>
                  <a:cubicBezTo>
                    <a:pt x="162" y="335"/>
                    <a:pt x="163" y="335"/>
                    <a:pt x="163" y="335"/>
                  </a:cubicBezTo>
                  <a:cubicBezTo>
                    <a:pt x="164" y="334"/>
                    <a:pt x="165" y="334"/>
                    <a:pt x="165" y="334"/>
                  </a:cubicBezTo>
                  <a:cubicBezTo>
                    <a:pt x="166" y="335"/>
                    <a:pt x="168" y="335"/>
                    <a:pt x="168" y="334"/>
                  </a:cubicBezTo>
                  <a:cubicBezTo>
                    <a:pt x="167" y="334"/>
                    <a:pt x="166" y="333"/>
                    <a:pt x="166" y="334"/>
                  </a:cubicBezTo>
                  <a:cubicBezTo>
                    <a:pt x="165" y="334"/>
                    <a:pt x="166" y="332"/>
                    <a:pt x="167" y="332"/>
                  </a:cubicBezTo>
                  <a:cubicBezTo>
                    <a:pt x="167" y="333"/>
                    <a:pt x="168" y="333"/>
                    <a:pt x="169" y="332"/>
                  </a:cubicBezTo>
                  <a:cubicBezTo>
                    <a:pt x="169" y="332"/>
                    <a:pt x="169" y="332"/>
                    <a:pt x="170" y="332"/>
                  </a:cubicBezTo>
                  <a:cubicBezTo>
                    <a:pt x="171" y="331"/>
                    <a:pt x="171" y="331"/>
                    <a:pt x="171" y="331"/>
                  </a:cubicBezTo>
                  <a:cubicBezTo>
                    <a:pt x="171" y="331"/>
                    <a:pt x="172" y="331"/>
                    <a:pt x="172" y="331"/>
                  </a:cubicBezTo>
                  <a:cubicBezTo>
                    <a:pt x="173" y="331"/>
                    <a:pt x="173" y="331"/>
                    <a:pt x="173" y="330"/>
                  </a:cubicBezTo>
                  <a:cubicBezTo>
                    <a:pt x="173" y="330"/>
                    <a:pt x="173" y="330"/>
                    <a:pt x="174" y="330"/>
                  </a:cubicBezTo>
                  <a:cubicBezTo>
                    <a:pt x="174" y="329"/>
                    <a:pt x="173" y="330"/>
                    <a:pt x="173" y="330"/>
                  </a:cubicBezTo>
                  <a:cubicBezTo>
                    <a:pt x="173" y="330"/>
                    <a:pt x="173" y="329"/>
                    <a:pt x="173" y="328"/>
                  </a:cubicBezTo>
                  <a:cubicBezTo>
                    <a:pt x="172" y="328"/>
                    <a:pt x="171" y="328"/>
                    <a:pt x="170" y="328"/>
                  </a:cubicBezTo>
                  <a:cubicBezTo>
                    <a:pt x="170" y="328"/>
                    <a:pt x="170" y="328"/>
                    <a:pt x="170" y="328"/>
                  </a:cubicBezTo>
                  <a:cubicBezTo>
                    <a:pt x="170" y="328"/>
                    <a:pt x="170" y="329"/>
                    <a:pt x="170" y="329"/>
                  </a:cubicBezTo>
                  <a:cubicBezTo>
                    <a:pt x="169" y="329"/>
                    <a:pt x="168" y="329"/>
                    <a:pt x="168" y="329"/>
                  </a:cubicBezTo>
                  <a:cubicBezTo>
                    <a:pt x="167" y="330"/>
                    <a:pt x="167" y="330"/>
                    <a:pt x="166" y="330"/>
                  </a:cubicBezTo>
                  <a:cubicBezTo>
                    <a:pt x="166" y="329"/>
                    <a:pt x="167" y="328"/>
                    <a:pt x="167" y="328"/>
                  </a:cubicBezTo>
                  <a:cubicBezTo>
                    <a:pt x="168" y="328"/>
                    <a:pt x="169" y="329"/>
                    <a:pt x="169" y="328"/>
                  </a:cubicBezTo>
                  <a:cubicBezTo>
                    <a:pt x="168" y="328"/>
                    <a:pt x="167" y="328"/>
                    <a:pt x="167" y="328"/>
                  </a:cubicBezTo>
                  <a:cubicBezTo>
                    <a:pt x="166" y="329"/>
                    <a:pt x="166" y="329"/>
                    <a:pt x="165" y="330"/>
                  </a:cubicBezTo>
                  <a:cubicBezTo>
                    <a:pt x="165" y="330"/>
                    <a:pt x="164" y="330"/>
                    <a:pt x="164" y="329"/>
                  </a:cubicBezTo>
                  <a:cubicBezTo>
                    <a:pt x="164" y="329"/>
                    <a:pt x="164" y="329"/>
                    <a:pt x="164" y="328"/>
                  </a:cubicBezTo>
                  <a:cubicBezTo>
                    <a:pt x="165" y="328"/>
                    <a:pt x="164" y="328"/>
                    <a:pt x="164" y="327"/>
                  </a:cubicBezTo>
                  <a:cubicBezTo>
                    <a:pt x="163" y="327"/>
                    <a:pt x="164" y="327"/>
                    <a:pt x="164" y="327"/>
                  </a:cubicBezTo>
                  <a:cubicBezTo>
                    <a:pt x="164" y="326"/>
                    <a:pt x="164" y="325"/>
                    <a:pt x="164" y="325"/>
                  </a:cubicBezTo>
                  <a:cubicBezTo>
                    <a:pt x="165" y="324"/>
                    <a:pt x="165" y="324"/>
                    <a:pt x="166" y="324"/>
                  </a:cubicBezTo>
                  <a:cubicBezTo>
                    <a:pt x="167" y="324"/>
                    <a:pt x="167" y="324"/>
                    <a:pt x="167" y="324"/>
                  </a:cubicBezTo>
                  <a:cubicBezTo>
                    <a:pt x="168" y="324"/>
                    <a:pt x="168" y="322"/>
                    <a:pt x="168" y="322"/>
                  </a:cubicBezTo>
                  <a:cubicBezTo>
                    <a:pt x="169" y="321"/>
                    <a:pt x="170" y="322"/>
                    <a:pt x="171" y="322"/>
                  </a:cubicBezTo>
                  <a:cubicBezTo>
                    <a:pt x="172" y="322"/>
                    <a:pt x="173" y="322"/>
                    <a:pt x="174" y="322"/>
                  </a:cubicBezTo>
                  <a:cubicBezTo>
                    <a:pt x="174" y="322"/>
                    <a:pt x="175" y="322"/>
                    <a:pt x="176" y="322"/>
                  </a:cubicBezTo>
                  <a:cubicBezTo>
                    <a:pt x="177" y="321"/>
                    <a:pt x="175" y="320"/>
                    <a:pt x="176" y="320"/>
                  </a:cubicBezTo>
                  <a:cubicBezTo>
                    <a:pt x="176" y="319"/>
                    <a:pt x="176" y="318"/>
                    <a:pt x="177" y="318"/>
                  </a:cubicBezTo>
                  <a:cubicBezTo>
                    <a:pt x="177" y="318"/>
                    <a:pt x="178" y="317"/>
                    <a:pt x="177" y="317"/>
                  </a:cubicBezTo>
                  <a:cubicBezTo>
                    <a:pt x="177" y="317"/>
                    <a:pt x="176" y="317"/>
                    <a:pt x="176" y="317"/>
                  </a:cubicBezTo>
                  <a:cubicBezTo>
                    <a:pt x="176" y="317"/>
                    <a:pt x="176" y="316"/>
                    <a:pt x="176" y="316"/>
                  </a:cubicBezTo>
                  <a:cubicBezTo>
                    <a:pt x="176" y="316"/>
                    <a:pt x="176" y="316"/>
                    <a:pt x="176" y="316"/>
                  </a:cubicBezTo>
                  <a:cubicBezTo>
                    <a:pt x="176" y="315"/>
                    <a:pt x="175" y="315"/>
                    <a:pt x="176" y="315"/>
                  </a:cubicBezTo>
                  <a:cubicBezTo>
                    <a:pt x="176" y="315"/>
                    <a:pt x="176" y="315"/>
                    <a:pt x="175" y="314"/>
                  </a:cubicBezTo>
                  <a:cubicBezTo>
                    <a:pt x="175" y="314"/>
                    <a:pt x="173" y="315"/>
                    <a:pt x="174" y="313"/>
                  </a:cubicBezTo>
                  <a:cubicBezTo>
                    <a:pt x="174" y="313"/>
                    <a:pt x="174" y="312"/>
                    <a:pt x="175" y="312"/>
                  </a:cubicBezTo>
                  <a:cubicBezTo>
                    <a:pt x="175" y="312"/>
                    <a:pt x="175" y="312"/>
                    <a:pt x="176" y="312"/>
                  </a:cubicBezTo>
                  <a:cubicBezTo>
                    <a:pt x="176" y="312"/>
                    <a:pt x="177" y="312"/>
                    <a:pt x="177" y="311"/>
                  </a:cubicBezTo>
                  <a:cubicBezTo>
                    <a:pt x="177" y="311"/>
                    <a:pt x="177" y="311"/>
                    <a:pt x="176" y="311"/>
                  </a:cubicBezTo>
                  <a:cubicBezTo>
                    <a:pt x="175" y="311"/>
                    <a:pt x="174" y="311"/>
                    <a:pt x="173" y="310"/>
                  </a:cubicBezTo>
                  <a:cubicBezTo>
                    <a:pt x="173" y="309"/>
                    <a:pt x="175" y="309"/>
                    <a:pt x="175" y="309"/>
                  </a:cubicBezTo>
                  <a:cubicBezTo>
                    <a:pt x="175" y="309"/>
                    <a:pt x="175" y="308"/>
                    <a:pt x="176" y="308"/>
                  </a:cubicBezTo>
                  <a:cubicBezTo>
                    <a:pt x="176" y="308"/>
                    <a:pt x="176" y="308"/>
                    <a:pt x="176" y="308"/>
                  </a:cubicBezTo>
                  <a:cubicBezTo>
                    <a:pt x="177" y="307"/>
                    <a:pt x="177" y="307"/>
                    <a:pt x="177" y="306"/>
                  </a:cubicBezTo>
                  <a:cubicBezTo>
                    <a:pt x="177" y="305"/>
                    <a:pt x="176" y="305"/>
                    <a:pt x="176" y="305"/>
                  </a:cubicBezTo>
                  <a:cubicBezTo>
                    <a:pt x="175" y="304"/>
                    <a:pt x="176" y="304"/>
                    <a:pt x="176" y="303"/>
                  </a:cubicBezTo>
                  <a:cubicBezTo>
                    <a:pt x="177" y="303"/>
                    <a:pt x="175" y="303"/>
                    <a:pt x="175" y="303"/>
                  </a:cubicBezTo>
                  <a:cubicBezTo>
                    <a:pt x="174" y="303"/>
                    <a:pt x="174" y="304"/>
                    <a:pt x="173" y="304"/>
                  </a:cubicBezTo>
                  <a:cubicBezTo>
                    <a:pt x="173" y="303"/>
                    <a:pt x="172" y="303"/>
                    <a:pt x="172" y="303"/>
                  </a:cubicBezTo>
                  <a:cubicBezTo>
                    <a:pt x="171" y="302"/>
                    <a:pt x="171" y="302"/>
                    <a:pt x="171" y="302"/>
                  </a:cubicBezTo>
                  <a:cubicBezTo>
                    <a:pt x="170" y="302"/>
                    <a:pt x="169" y="302"/>
                    <a:pt x="169" y="302"/>
                  </a:cubicBezTo>
                  <a:cubicBezTo>
                    <a:pt x="168" y="301"/>
                    <a:pt x="168" y="301"/>
                    <a:pt x="168" y="300"/>
                  </a:cubicBezTo>
                  <a:cubicBezTo>
                    <a:pt x="167" y="300"/>
                    <a:pt x="167" y="301"/>
                    <a:pt x="167" y="301"/>
                  </a:cubicBezTo>
                  <a:cubicBezTo>
                    <a:pt x="166" y="301"/>
                    <a:pt x="166" y="301"/>
                    <a:pt x="165" y="300"/>
                  </a:cubicBezTo>
                  <a:cubicBezTo>
                    <a:pt x="165" y="300"/>
                    <a:pt x="164" y="300"/>
                    <a:pt x="164" y="300"/>
                  </a:cubicBezTo>
                  <a:cubicBezTo>
                    <a:pt x="163" y="300"/>
                    <a:pt x="163" y="299"/>
                    <a:pt x="163" y="299"/>
                  </a:cubicBezTo>
                  <a:cubicBezTo>
                    <a:pt x="163" y="299"/>
                    <a:pt x="162" y="299"/>
                    <a:pt x="162" y="299"/>
                  </a:cubicBezTo>
                  <a:cubicBezTo>
                    <a:pt x="162" y="299"/>
                    <a:pt x="161" y="299"/>
                    <a:pt x="161" y="299"/>
                  </a:cubicBezTo>
                  <a:cubicBezTo>
                    <a:pt x="160" y="299"/>
                    <a:pt x="160" y="298"/>
                    <a:pt x="160" y="298"/>
                  </a:cubicBezTo>
                  <a:cubicBezTo>
                    <a:pt x="159" y="298"/>
                    <a:pt x="159" y="298"/>
                    <a:pt x="159" y="299"/>
                  </a:cubicBezTo>
                  <a:cubicBezTo>
                    <a:pt x="159" y="300"/>
                    <a:pt x="159" y="299"/>
                    <a:pt x="158" y="300"/>
                  </a:cubicBezTo>
                  <a:cubicBezTo>
                    <a:pt x="158" y="300"/>
                    <a:pt x="158" y="300"/>
                    <a:pt x="157" y="299"/>
                  </a:cubicBezTo>
                  <a:cubicBezTo>
                    <a:pt x="157" y="299"/>
                    <a:pt x="156" y="299"/>
                    <a:pt x="156" y="298"/>
                  </a:cubicBezTo>
                  <a:cubicBezTo>
                    <a:pt x="155" y="298"/>
                    <a:pt x="154" y="297"/>
                    <a:pt x="154" y="297"/>
                  </a:cubicBezTo>
                  <a:cubicBezTo>
                    <a:pt x="154" y="297"/>
                    <a:pt x="154" y="296"/>
                    <a:pt x="154" y="296"/>
                  </a:cubicBezTo>
                  <a:cubicBezTo>
                    <a:pt x="153" y="295"/>
                    <a:pt x="153" y="295"/>
                    <a:pt x="152" y="295"/>
                  </a:cubicBezTo>
                  <a:cubicBezTo>
                    <a:pt x="152" y="294"/>
                    <a:pt x="152" y="294"/>
                    <a:pt x="152" y="294"/>
                  </a:cubicBezTo>
                  <a:cubicBezTo>
                    <a:pt x="151" y="294"/>
                    <a:pt x="150" y="295"/>
                    <a:pt x="149" y="295"/>
                  </a:cubicBezTo>
                  <a:cubicBezTo>
                    <a:pt x="148" y="295"/>
                    <a:pt x="148" y="295"/>
                    <a:pt x="147" y="296"/>
                  </a:cubicBezTo>
                  <a:cubicBezTo>
                    <a:pt x="146" y="296"/>
                    <a:pt x="146" y="296"/>
                    <a:pt x="146" y="297"/>
                  </a:cubicBezTo>
                  <a:cubicBezTo>
                    <a:pt x="145" y="297"/>
                    <a:pt x="145" y="297"/>
                    <a:pt x="145" y="296"/>
                  </a:cubicBezTo>
                  <a:cubicBezTo>
                    <a:pt x="145" y="296"/>
                    <a:pt x="145" y="296"/>
                    <a:pt x="145" y="296"/>
                  </a:cubicBezTo>
                  <a:cubicBezTo>
                    <a:pt x="145" y="296"/>
                    <a:pt x="144" y="296"/>
                    <a:pt x="144" y="296"/>
                  </a:cubicBezTo>
                  <a:cubicBezTo>
                    <a:pt x="144" y="295"/>
                    <a:pt x="144" y="296"/>
                    <a:pt x="143" y="296"/>
                  </a:cubicBezTo>
                  <a:cubicBezTo>
                    <a:pt x="142" y="296"/>
                    <a:pt x="142" y="295"/>
                    <a:pt x="142" y="295"/>
                  </a:cubicBezTo>
                  <a:cubicBezTo>
                    <a:pt x="141" y="294"/>
                    <a:pt x="139" y="294"/>
                    <a:pt x="138" y="295"/>
                  </a:cubicBezTo>
                  <a:cubicBezTo>
                    <a:pt x="137" y="295"/>
                    <a:pt x="137" y="295"/>
                    <a:pt x="136" y="294"/>
                  </a:cubicBezTo>
                  <a:cubicBezTo>
                    <a:pt x="136" y="294"/>
                    <a:pt x="135" y="294"/>
                    <a:pt x="135" y="293"/>
                  </a:cubicBezTo>
                  <a:cubicBezTo>
                    <a:pt x="135" y="293"/>
                    <a:pt x="134" y="292"/>
                    <a:pt x="135" y="292"/>
                  </a:cubicBezTo>
                  <a:cubicBezTo>
                    <a:pt x="135" y="292"/>
                    <a:pt x="135" y="291"/>
                    <a:pt x="135" y="291"/>
                  </a:cubicBezTo>
                  <a:cubicBezTo>
                    <a:pt x="134" y="290"/>
                    <a:pt x="134" y="289"/>
                    <a:pt x="133" y="289"/>
                  </a:cubicBezTo>
                  <a:cubicBezTo>
                    <a:pt x="133" y="289"/>
                    <a:pt x="133" y="288"/>
                    <a:pt x="134" y="288"/>
                  </a:cubicBezTo>
                  <a:cubicBezTo>
                    <a:pt x="134" y="288"/>
                    <a:pt x="132" y="288"/>
                    <a:pt x="132" y="288"/>
                  </a:cubicBezTo>
                  <a:cubicBezTo>
                    <a:pt x="131" y="287"/>
                    <a:pt x="132" y="286"/>
                    <a:pt x="131" y="286"/>
                  </a:cubicBezTo>
                  <a:cubicBezTo>
                    <a:pt x="130" y="285"/>
                    <a:pt x="128" y="287"/>
                    <a:pt x="127" y="286"/>
                  </a:cubicBezTo>
                  <a:cubicBezTo>
                    <a:pt x="127" y="286"/>
                    <a:pt x="126" y="286"/>
                    <a:pt x="125" y="286"/>
                  </a:cubicBezTo>
                  <a:cubicBezTo>
                    <a:pt x="125" y="285"/>
                    <a:pt x="125" y="286"/>
                    <a:pt x="124" y="286"/>
                  </a:cubicBezTo>
                  <a:cubicBezTo>
                    <a:pt x="124" y="286"/>
                    <a:pt x="124" y="286"/>
                    <a:pt x="124" y="286"/>
                  </a:cubicBezTo>
                  <a:cubicBezTo>
                    <a:pt x="124" y="285"/>
                    <a:pt x="124" y="285"/>
                    <a:pt x="124" y="285"/>
                  </a:cubicBezTo>
                  <a:cubicBezTo>
                    <a:pt x="124" y="284"/>
                    <a:pt x="124" y="284"/>
                    <a:pt x="124" y="284"/>
                  </a:cubicBezTo>
                  <a:cubicBezTo>
                    <a:pt x="123" y="284"/>
                    <a:pt x="124" y="283"/>
                    <a:pt x="123" y="283"/>
                  </a:cubicBezTo>
                  <a:cubicBezTo>
                    <a:pt x="123" y="282"/>
                    <a:pt x="123" y="282"/>
                    <a:pt x="123" y="282"/>
                  </a:cubicBezTo>
                  <a:cubicBezTo>
                    <a:pt x="123" y="282"/>
                    <a:pt x="122" y="281"/>
                    <a:pt x="122" y="281"/>
                  </a:cubicBezTo>
                  <a:cubicBezTo>
                    <a:pt x="122" y="281"/>
                    <a:pt x="123" y="281"/>
                    <a:pt x="123" y="281"/>
                  </a:cubicBezTo>
                  <a:cubicBezTo>
                    <a:pt x="124" y="281"/>
                    <a:pt x="125" y="281"/>
                    <a:pt x="125" y="280"/>
                  </a:cubicBezTo>
                  <a:cubicBezTo>
                    <a:pt x="125" y="280"/>
                    <a:pt x="124" y="279"/>
                    <a:pt x="123" y="279"/>
                  </a:cubicBezTo>
                  <a:cubicBezTo>
                    <a:pt x="123" y="279"/>
                    <a:pt x="122" y="278"/>
                    <a:pt x="122" y="278"/>
                  </a:cubicBezTo>
                  <a:cubicBezTo>
                    <a:pt x="121" y="277"/>
                    <a:pt x="122" y="276"/>
                    <a:pt x="121" y="275"/>
                  </a:cubicBezTo>
                  <a:cubicBezTo>
                    <a:pt x="120" y="275"/>
                    <a:pt x="119" y="274"/>
                    <a:pt x="119" y="274"/>
                  </a:cubicBezTo>
                  <a:cubicBezTo>
                    <a:pt x="118" y="274"/>
                    <a:pt x="118" y="274"/>
                    <a:pt x="117" y="274"/>
                  </a:cubicBezTo>
                  <a:cubicBezTo>
                    <a:pt x="117" y="274"/>
                    <a:pt x="117" y="275"/>
                    <a:pt x="116" y="275"/>
                  </a:cubicBezTo>
                  <a:cubicBezTo>
                    <a:pt x="116" y="274"/>
                    <a:pt x="116" y="274"/>
                    <a:pt x="116" y="274"/>
                  </a:cubicBezTo>
                  <a:cubicBezTo>
                    <a:pt x="115" y="274"/>
                    <a:pt x="115" y="274"/>
                    <a:pt x="114" y="274"/>
                  </a:cubicBezTo>
                  <a:cubicBezTo>
                    <a:pt x="113" y="274"/>
                    <a:pt x="113" y="275"/>
                    <a:pt x="112" y="275"/>
                  </a:cubicBezTo>
                  <a:cubicBezTo>
                    <a:pt x="111" y="275"/>
                    <a:pt x="110" y="275"/>
                    <a:pt x="109" y="274"/>
                  </a:cubicBezTo>
                  <a:cubicBezTo>
                    <a:pt x="108" y="274"/>
                    <a:pt x="107" y="274"/>
                    <a:pt x="107" y="275"/>
                  </a:cubicBezTo>
                  <a:cubicBezTo>
                    <a:pt x="107" y="275"/>
                    <a:pt x="107" y="276"/>
                    <a:pt x="106" y="276"/>
                  </a:cubicBezTo>
                  <a:cubicBezTo>
                    <a:pt x="106" y="277"/>
                    <a:pt x="105" y="277"/>
                    <a:pt x="104" y="277"/>
                  </a:cubicBezTo>
                  <a:cubicBezTo>
                    <a:pt x="104" y="277"/>
                    <a:pt x="103" y="277"/>
                    <a:pt x="103" y="277"/>
                  </a:cubicBezTo>
                  <a:cubicBezTo>
                    <a:pt x="103" y="277"/>
                    <a:pt x="103" y="277"/>
                    <a:pt x="102" y="277"/>
                  </a:cubicBezTo>
                  <a:cubicBezTo>
                    <a:pt x="102" y="276"/>
                    <a:pt x="101" y="276"/>
                    <a:pt x="101" y="275"/>
                  </a:cubicBezTo>
                  <a:cubicBezTo>
                    <a:pt x="101" y="275"/>
                    <a:pt x="101" y="275"/>
                    <a:pt x="101" y="275"/>
                  </a:cubicBezTo>
                  <a:cubicBezTo>
                    <a:pt x="100" y="274"/>
                    <a:pt x="101" y="275"/>
                    <a:pt x="101" y="274"/>
                  </a:cubicBezTo>
                  <a:cubicBezTo>
                    <a:pt x="100" y="273"/>
                    <a:pt x="100" y="273"/>
                    <a:pt x="100" y="272"/>
                  </a:cubicBezTo>
                  <a:cubicBezTo>
                    <a:pt x="100" y="272"/>
                    <a:pt x="100" y="272"/>
                    <a:pt x="100" y="272"/>
                  </a:cubicBezTo>
                  <a:cubicBezTo>
                    <a:pt x="100" y="271"/>
                    <a:pt x="99" y="271"/>
                    <a:pt x="99" y="270"/>
                  </a:cubicBezTo>
                  <a:cubicBezTo>
                    <a:pt x="100" y="270"/>
                    <a:pt x="100" y="269"/>
                    <a:pt x="99" y="269"/>
                  </a:cubicBezTo>
                  <a:cubicBezTo>
                    <a:pt x="98" y="268"/>
                    <a:pt x="98" y="268"/>
                    <a:pt x="97" y="267"/>
                  </a:cubicBezTo>
                  <a:cubicBezTo>
                    <a:pt x="97" y="267"/>
                    <a:pt x="98" y="266"/>
                    <a:pt x="97" y="266"/>
                  </a:cubicBezTo>
                  <a:cubicBezTo>
                    <a:pt x="97" y="265"/>
                    <a:pt x="98" y="265"/>
                    <a:pt x="99" y="265"/>
                  </a:cubicBezTo>
                  <a:cubicBezTo>
                    <a:pt x="100" y="265"/>
                    <a:pt x="100" y="265"/>
                    <a:pt x="101" y="266"/>
                  </a:cubicBezTo>
                  <a:cubicBezTo>
                    <a:pt x="101" y="266"/>
                    <a:pt x="103" y="266"/>
                    <a:pt x="104" y="266"/>
                  </a:cubicBezTo>
                  <a:cubicBezTo>
                    <a:pt x="104" y="266"/>
                    <a:pt x="105" y="266"/>
                    <a:pt x="105" y="266"/>
                  </a:cubicBezTo>
                  <a:cubicBezTo>
                    <a:pt x="106" y="265"/>
                    <a:pt x="106" y="265"/>
                    <a:pt x="106" y="265"/>
                  </a:cubicBezTo>
                  <a:cubicBezTo>
                    <a:pt x="106" y="264"/>
                    <a:pt x="106" y="264"/>
                    <a:pt x="106" y="264"/>
                  </a:cubicBezTo>
                  <a:cubicBezTo>
                    <a:pt x="106" y="264"/>
                    <a:pt x="108" y="264"/>
                    <a:pt x="108" y="264"/>
                  </a:cubicBezTo>
                  <a:cubicBezTo>
                    <a:pt x="109" y="264"/>
                    <a:pt x="108" y="263"/>
                    <a:pt x="108" y="262"/>
                  </a:cubicBezTo>
                  <a:cubicBezTo>
                    <a:pt x="108" y="262"/>
                    <a:pt x="105" y="261"/>
                    <a:pt x="105" y="260"/>
                  </a:cubicBezTo>
                  <a:cubicBezTo>
                    <a:pt x="106" y="260"/>
                    <a:pt x="106" y="260"/>
                    <a:pt x="105" y="260"/>
                  </a:cubicBezTo>
                  <a:cubicBezTo>
                    <a:pt x="104" y="259"/>
                    <a:pt x="103" y="259"/>
                    <a:pt x="102" y="259"/>
                  </a:cubicBezTo>
                  <a:cubicBezTo>
                    <a:pt x="102" y="259"/>
                    <a:pt x="100" y="259"/>
                    <a:pt x="100" y="259"/>
                  </a:cubicBezTo>
                  <a:cubicBezTo>
                    <a:pt x="100" y="258"/>
                    <a:pt x="101" y="257"/>
                    <a:pt x="100" y="256"/>
                  </a:cubicBezTo>
                  <a:cubicBezTo>
                    <a:pt x="99" y="256"/>
                    <a:pt x="98" y="256"/>
                    <a:pt x="98" y="255"/>
                  </a:cubicBezTo>
                  <a:cubicBezTo>
                    <a:pt x="97" y="255"/>
                    <a:pt x="96" y="255"/>
                    <a:pt x="96" y="254"/>
                  </a:cubicBezTo>
                  <a:cubicBezTo>
                    <a:pt x="95" y="254"/>
                    <a:pt x="95" y="252"/>
                    <a:pt x="94" y="252"/>
                  </a:cubicBezTo>
                  <a:cubicBezTo>
                    <a:pt x="94" y="252"/>
                    <a:pt x="93" y="252"/>
                    <a:pt x="93" y="251"/>
                  </a:cubicBezTo>
                  <a:cubicBezTo>
                    <a:pt x="93" y="251"/>
                    <a:pt x="93" y="251"/>
                    <a:pt x="94" y="251"/>
                  </a:cubicBezTo>
                  <a:cubicBezTo>
                    <a:pt x="94" y="250"/>
                    <a:pt x="93" y="250"/>
                    <a:pt x="92" y="250"/>
                  </a:cubicBezTo>
                  <a:cubicBezTo>
                    <a:pt x="92" y="249"/>
                    <a:pt x="91" y="249"/>
                    <a:pt x="90" y="249"/>
                  </a:cubicBezTo>
                  <a:cubicBezTo>
                    <a:pt x="90" y="248"/>
                    <a:pt x="91" y="248"/>
                    <a:pt x="91" y="248"/>
                  </a:cubicBezTo>
                  <a:cubicBezTo>
                    <a:pt x="91" y="247"/>
                    <a:pt x="90" y="247"/>
                    <a:pt x="91" y="247"/>
                  </a:cubicBezTo>
                  <a:cubicBezTo>
                    <a:pt x="91" y="247"/>
                    <a:pt x="91" y="247"/>
                    <a:pt x="91" y="247"/>
                  </a:cubicBezTo>
                  <a:cubicBezTo>
                    <a:pt x="91" y="246"/>
                    <a:pt x="91" y="246"/>
                    <a:pt x="91" y="246"/>
                  </a:cubicBezTo>
                  <a:cubicBezTo>
                    <a:pt x="91" y="246"/>
                    <a:pt x="92" y="246"/>
                    <a:pt x="92" y="246"/>
                  </a:cubicBezTo>
                  <a:cubicBezTo>
                    <a:pt x="92" y="245"/>
                    <a:pt x="91" y="245"/>
                    <a:pt x="91" y="244"/>
                  </a:cubicBezTo>
                  <a:cubicBezTo>
                    <a:pt x="91" y="244"/>
                    <a:pt x="91" y="244"/>
                    <a:pt x="90" y="244"/>
                  </a:cubicBezTo>
                  <a:cubicBezTo>
                    <a:pt x="90" y="244"/>
                    <a:pt x="90" y="244"/>
                    <a:pt x="90" y="243"/>
                  </a:cubicBezTo>
                  <a:cubicBezTo>
                    <a:pt x="90" y="243"/>
                    <a:pt x="90" y="243"/>
                    <a:pt x="90" y="242"/>
                  </a:cubicBezTo>
                  <a:cubicBezTo>
                    <a:pt x="91" y="242"/>
                    <a:pt x="90" y="240"/>
                    <a:pt x="90" y="240"/>
                  </a:cubicBezTo>
                  <a:cubicBezTo>
                    <a:pt x="90" y="240"/>
                    <a:pt x="89" y="240"/>
                    <a:pt x="89" y="240"/>
                  </a:cubicBezTo>
                  <a:cubicBezTo>
                    <a:pt x="89" y="239"/>
                    <a:pt x="88" y="240"/>
                    <a:pt x="88" y="239"/>
                  </a:cubicBezTo>
                  <a:cubicBezTo>
                    <a:pt x="87" y="239"/>
                    <a:pt x="88" y="239"/>
                    <a:pt x="88" y="239"/>
                  </a:cubicBezTo>
                  <a:cubicBezTo>
                    <a:pt x="87" y="239"/>
                    <a:pt x="87" y="239"/>
                    <a:pt x="87" y="238"/>
                  </a:cubicBezTo>
                  <a:cubicBezTo>
                    <a:pt x="86" y="238"/>
                    <a:pt x="87" y="238"/>
                    <a:pt x="86" y="238"/>
                  </a:cubicBezTo>
                  <a:cubicBezTo>
                    <a:pt x="86" y="238"/>
                    <a:pt x="86" y="238"/>
                    <a:pt x="85" y="238"/>
                  </a:cubicBezTo>
                  <a:cubicBezTo>
                    <a:pt x="85" y="238"/>
                    <a:pt x="84" y="237"/>
                    <a:pt x="84" y="238"/>
                  </a:cubicBezTo>
                  <a:cubicBezTo>
                    <a:pt x="83" y="238"/>
                    <a:pt x="83" y="237"/>
                    <a:pt x="82" y="237"/>
                  </a:cubicBezTo>
                  <a:cubicBezTo>
                    <a:pt x="81" y="238"/>
                    <a:pt x="81" y="238"/>
                    <a:pt x="81" y="238"/>
                  </a:cubicBezTo>
                  <a:cubicBezTo>
                    <a:pt x="80" y="238"/>
                    <a:pt x="80" y="238"/>
                    <a:pt x="79" y="239"/>
                  </a:cubicBezTo>
                  <a:cubicBezTo>
                    <a:pt x="78" y="240"/>
                    <a:pt x="77" y="238"/>
                    <a:pt x="77" y="238"/>
                  </a:cubicBezTo>
                  <a:cubicBezTo>
                    <a:pt x="78" y="237"/>
                    <a:pt x="78" y="237"/>
                    <a:pt x="78" y="237"/>
                  </a:cubicBezTo>
                  <a:cubicBezTo>
                    <a:pt x="78" y="236"/>
                    <a:pt x="77" y="236"/>
                    <a:pt x="77" y="236"/>
                  </a:cubicBezTo>
                  <a:cubicBezTo>
                    <a:pt x="76" y="236"/>
                    <a:pt x="75" y="236"/>
                    <a:pt x="75" y="236"/>
                  </a:cubicBezTo>
                  <a:cubicBezTo>
                    <a:pt x="74" y="236"/>
                    <a:pt x="73" y="237"/>
                    <a:pt x="73" y="237"/>
                  </a:cubicBezTo>
                  <a:cubicBezTo>
                    <a:pt x="72" y="237"/>
                    <a:pt x="72" y="236"/>
                    <a:pt x="71" y="235"/>
                  </a:cubicBezTo>
                  <a:cubicBezTo>
                    <a:pt x="71" y="235"/>
                    <a:pt x="70" y="235"/>
                    <a:pt x="70" y="235"/>
                  </a:cubicBezTo>
                  <a:cubicBezTo>
                    <a:pt x="69" y="235"/>
                    <a:pt x="69" y="235"/>
                    <a:pt x="69" y="235"/>
                  </a:cubicBezTo>
                  <a:cubicBezTo>
                    <a:pt x="69" y="235"/>
                    <a:pt x="69" y="236"/>
                    <a:pt x="68" y="235"/>
                  </a:cubicBezTo>
                  <a:cubicBezTo>
                    <a:pt x="68" y="235"/>
                    <a:pt x="68" y="235"/>
                    <a:pt x="67" y="235"/>
                  </a:cubicBezTo>
                  <a:cubicBezTo>
                    <a:pt x="67" y="234"/>
                    <a:pt x="68" y="234"/>
                    <a:pt x="68" y="233"/>
                  </a:cubicBezTo>
                  <a:cubicBezTo>
                    <a:pt x="68" y="233"/>
                    <a:pt x="67" y="232"/>
                    <a:pt x="67" y="232"/>
                  </a:cubicBezTo>
                  <a:cubicBezTo>
                    <a:pt x="67" y="231"/>
                    <a:pt x="67" y="231"/>
                    <a:pt x="67" y="231"/>
                  </a:cubicBezTo>
                  <a:cubicBezTo>
                    <a:pt x="66" y="231"/>
                    <a:pt x="67" y="231"/>
                    <a:pt x="67" y="231"/>
                  </a:cubicBezTo>
                  <a:cubicBezTo>
                    <a:pt x="66" y="230"/>
                    <a:pt x="66" y="230"/>
                    <a:pt x="66" y="230"/>
                  </a:cubicBezTo>
                  <a:cubicBezTo>
                    <a:pt x="66" y="230"/>
                    <a:pt x="66" y="230"/>
                    <a:pt x="66" y="230"/>
                  </a:cubicBezTo>
                  <a:cubicBezTo>
                    <a:pt x="65" y="229"/>
                    <a:pt x="65" y="229"/>
                    <a:pt x="65" y="229"/>
                  </a:cubicBezTo>
                  <a:cubicBezTo>
                    <a:pt x="65" y="229"/>
                    <a:pt x="64" y="228"/>
                    <a:pt x="65" y="228"/>
                  </a:cubicBezTo>
                  <a:cubicBezTo>
                    <a:pt x="65" y="227"/>
                    <a:pt x="62" y="227"/>
                    <a:pt x="62" y="227"/>
                  </a:cubicBezTo>
                  <a:cubicBezTo>
                    <a:pt x="62" y="227"/>
                    <a:pt x="63" y="226"/>
                    <a:pt x="63" y="225"/>
                  </a:cubicBezTo>
                  <a:cubicBezTo>
                    <a:pt x="63" y="225"/>
                    <a:pt x="62" y="225"/>
                    <a:pt x="63" y="224"/>
                  </a:cubicBezTo>
                  <a:cubicBezTo>
                    <a:pt x="65" y="223"/>
                    <a:pt x="62" y="222"/>
                    <a:pt x="61" y="222"/>
                  </a:cubicBezTo>
                  <a:cubicBezTo>
                    <a:pt x="61" y="221"/>
                    <a:pt x="61" y="221"/>
                    <a:pt x="61" y="221"/>
                  </a:cubicBezTo>
                  <a:cubicBezTo>
                    <a:pt x="61" y="221"/>
                    <a:pt x="61" y="220"/>
                    <a:pt x="60" y="220"/>
                  </a:cubicBezTo>
                  <a:cubicBezTo>
                    <a:pt x="60" y="220"/>
                    <a:pt x="59" y="221"/>
                    <a:pt x="59" y="220"/>
                  </a:cubicBezTo>
                  <a:cubicBezTo>
                    <a:pt x="59" y="219"/>
                    <a:pt x="60" y="220"/>
                    <a:pt x="59" y="219"/>
                  </a:cubicBezTo>
                  <a:cubicBezTo>
                    <a:pt x="59" y="219"/>
                    <a:pt x="60" y="219"/>
                    <a:pt x="60" y="218"/>
                  </a:cubicBezTo>
                  <a:cubicBezTo>
                    <a:pt x="60" y="218"/>
                    <a:pt x="61" y="218"/>
                    <a:pt x="60" y="217"/>
                  </a:cubicBezTo>
                  <a:cubicBezTo>
                    <a:pt x="61" y="217"/>
                    <a:pt x="62" y="217"/>
                    <a:pt x="62" y="217"/>
                  </a:cubicBezTo>
                  <a:cubicBezTo>
                    <a:pt x="63" y="217"/>
                    <a:pt x="62" y="216"/>
                    <a:pt x="62" y="216"/>
                  </a:cubicBezTo>
                  <a:cubicBezTo>
                    <a:pt x="61" y="216"/>
                    <a:pt x="61" y="216"/>
                    <a:pt x="61" y="215"/>
                  </a:cubicBezTo>
                  <a:cubicBezTo>
                    <a:pt x="61" y="215"/>
                    <a:pt x="61" y="215"/>
                    <a:pt x="61" y="215"/>
                  </a:cubicBezTo>
                  <a:cubicBezTo>
                    <a:pt x="61" y="215"/>
                    <a:pt x="61" y="215"/>
                    <a:pt x="61" y="215"/>
                  </a:cubicBezTo>
                  <a:cubicBezTo>
                    <a:pt x="61" y="214"/>
                    <a:pt x="60" y="214"/>
                    <a:pt x="60" y="214"/>
                  </a:cubicBezTo>
                  <a:cubicBezTo>
                    <a:pt x="59" y="213"/>
                    <a:pt x="59" y="213"/>
                    <a:pt x="59" y="212"/>
                  </a:cubicBezTo>
                  <a:cubicBezTo>
                    <a:pt x="60" y="211"/>
                    <a:pt x="59" y="209"/>
                    <a:pt x="58" y="208"/>
                  </a:cubicBezTo>
                  <a:cubicBezTo>
                    <a:pt x="58" y="207"/>
                    <a:pt x="58" y="207"/>
                    <a:pt x="59" y="206"/>
                  </a:cubicBezTo>
                  <a:cubicBezTo>
                    <a:pt x="60" y="205"/>
                    <a:pt x="61" y="205"/>
                    <a:pt x="61" y="203"/>
                  </a:cubicBezTo>
                  <a:cubicBezTo>
                    <a:pt x="61" y="202"/>
                    <a:pt x="62" y="202"/>
                    <a:pt x="63" y="202"/>
                  </a:cubicBezTo>
                  <a:cubicBezTo>
                    <a:pt x="62" y="202"/>
                    <a:pt x="62" y="202"/>
                    <a:pt x="62" y="202"/>
                  </a:cubicBezTo>
                  <a:cubicBezTo>
                    <a:pt x="63" y="202"/>
                    <a:pt x="64" y="202"/>
                    <a:pt x="63" y="201"/>
                  </a:cubicBezTo>
                  <a:cubicBezTo>
                    <a:pt x="62" y="201"/>
                    <a:pt x="62" y="201"/>
                    <a:pt x="62" y="200"/>
                  </a:cubicBezTo>
                  <a:cubicBezTo>
                    <a:pt x="62" y="200"/>
                    <a:pt x="62" y="200"/>
                    <a:pt x="62" y="199"/>
                  </a:cubicBezTo>
                  <a:cubicBezTo>
                    <a:pt x="62" y="199"/>
                    <a:pt x="61" y="198"/>
                    <a:pt x="62" y="197"/>
                  </a:cubicBezTo>
                  <a:cubicBezTo>
                    <a:pt x="62" y="197"/>
                    <a:pt x="63" y="198"/>
                    <a:pt x="63" y="198"/>
                  </a:cubicBezTo>
                  <a:cubicBezTo>
                    <a:pt x="64" y="199"/>
                    <a:pt x="65" y="198"/>
                    <a:pt x="65" y="198"/>
                  </a:cubicBezTo>
                  <a:cubicBezTo>
                    <a:pt x="65" y="197"/>
                    <a:pt x="65" y="197"/>
                    <a:pt x="66" y="197"/>
                  </a:cubicBezTo>
                  <a:cubicBezTo>
                    <a:pt x="67" y="197"/>
                    <a:pt x="67" y="198"/>
                    <a:pt x="68" y="197"/>
                  </a:cubicBezTo>
                  <a:cubicBezTo>
                    <a:pt x="69" y="197"/>
                    <a:pt x="70" y="196"/>
                    <a:pt x="69" y="196"/>
                  </a:cubicBezTo>
                  <a:cubicBezTo>
                    <a:pt x="69" y="196"/>
                    <a:pt x="70" y="195"/>
                    <a:pt x="70" y="195"/>
                  </a:cubicBezTo>
                  <a:cubicBezTo>
                    <a:pt x="71" y="195"/>
                    <a:pt x="72" y="195"/>
                    <a:pt x="73" y="195"/>
                  </a:cubicBezTo>
                  <a:cubicBezTo>
                    <a:pt x="74" y="196"/>
                    <a:pt x="74" y="196"/>
                    <a:pt x="75" y="196"/>
                  </a:cubicBezTo>
                  <a:cubicBezTo>
                    <a:pt x="76" y="196"/>
                    <a:pt x="77" y="196"/>
                    <a:pt x="78" y="197"/>
                  </a:cubicBezTo>
                  <a:cubicBezTo>
                    <a:pt x="78" y="197"/>
                    <a:pt x="78" y="196"/>
                    <a:pt x="78" y="196"/>
                  </a:cubicBezTo>
                  <a:cubicBezTo>
                    <a:pt x="78" y="195"/>
                    <a:pt x="77" y="195"/>
                    <a:pt x="77" y="195"/>
                  </a:cubicBezTo>
                  <a:cubicBezTo>
                    <a:pt x="76" y="195"/>
                    <a:pt x="76" y="194"/>
                    <a:pt x="74" y="193"/>
                  </a:cubicBezTo>
                  <a:cubicBezTo>
                    <a:pt x="74" y="193"/>
                    <a:pt x="73" y="193"/>
                    <a:pt x="73" y="193"/>
                  </a:cubicBezTo>
                  <a:cubicBezTo>
                    <a:pt x="72" y="193"/>
                    <a:pt x="72" y="194"/>
                    <a:pt x="71" y="194"/>
                  </a:cubicBezTo>
                  <a:cubicBezTo>
                    <a:pt x="70" y="194"/>
                    <a:pt x="69" y="194"/>
                    <a:pt x="68" y="193"/>
                  </a:cubicBezTo>
                  <a:cubicBezTo>
                    <a:pt x="68" y="193"/>
                    <a:pt x="67" y="192"/>
                    <a:pt x="67" y="192"/>
                  </a:cubicBezTo>
                  <a:cubicBezTo>
                    <a:pt x="67" y="192"/>
                    <a:pt x="65" y="191"/>
                    <a:pt x="65" y="191"/>
                  </a:cubicBezTo>
                  <a:cubicBezTo>
                    <a:pt x="65" y="191"/>
                    <a:pt x="64" y="190"/>
                    <a:pt x="64" y="190"/>
                  </a:cubicBezTo>
                  <a:cubicBezTo>
                    <a:pt x="64" y="190"/>
                    <a:pt x="65" y="190"/>
                    <a:pt x="66" y="191"/>
                  </a:cubicBezTo>
                  <a:cubicBezTo>
                    <a:pt x="66" y="191"/>
                    <a:pt x="65" y="189"/>
                    <a:pt x="65" y="189"/>
                  </a:cubicBezTo>
                  <a:cubicBezTo>
                    <a:pt x="64" y="190"/>
                    <a:pt x="64" y="189"/>
                    <a:pt x="65" y="189"/>
                  </a:cubicBezTo>
                  <a:cubicBezTo>
                    <a:pt x="66" y="189"/>
                    <a:pt x="65" y="188"/>
                    <a:pt x="65" y="188"/>
                  </a:cubicBezTo>
                  <a:cubicBezTo>
                    <a:pt x="66" y="188"/>
                    <a:pt x="66" y="189"/>
                    <a:pt x="66" y="188"/>
                  </a:cubicBezTo>
                  <a:cubicBezTo>
                    <a:pt x="66" y="188"/>
                    <a:pt x="65" y="188"/>
                    <a:pt x="65" y="188"/>
                  </a:cubicBezTo>
                  <a:cubicBezTo>
                    <a:pt x="65" y="188"/>
                    <a:pt x="64" y="188"/>
                    <a:pt x="63" y="189"/>
                  </a:cubicBezTo>
                  <a:cubicBezTo>
                    <a:pt x="63" y="189"/>
                    <a:pt x="62" y="190"/>
                    <a:pt x="61" y="190"/>
                  </a:cubicBezTo>
                  <a:cubicBezTo>
                    <a:pt x="61" y="190"/>
                    <a:pt x="60" y="190"/>
                    <a:pt x="60" y="190"/>
                  </a:cubicBezTo>
                  <a:cubicBezTo>
                    <a:pt x="59" y="190"/>
                    <a:pt x="59" y="190"/>
                    <a:pt x="59" y="190"/>
                  </a:cubicBezTo>
                  <a:cubicBezTo>
                    <a:pt x="60" y="189"/>
                    <a:pt x="61" y="188"/>
                    <a:pt x="61" y="188"/>
                  </a:cubicBezTo>
                  <a:cubicBezTo>
                    <a:pt x="62" y="187"/>
                    <a:pt x="63" y="186"/>
                    <a:pt x="64" y="186"/>
                  </a:cubicBezTo>
                  <a:cubicBezTo>
                    <a:pt x="65" y="186"/>
                    <a:pt x="65" y="185"/>
                    <a:pt x="65" y="184"/>
                  </a:cubicBezTo>
                  <a:cubicBezTo>
                    <a:pt x="66" y="184"/>
                    <a:pt x="66" y="184"/>
                    <a:pt x="67" y="184"/>
                  </a:cubicBezTo>
                  <a:cubicBezTo>
                    <a:pt x="68" y="183"/>
                    <a:pt x="69" y="183"/>
                    <a:pt x="69" y="182"/>
                  </a:cubicBezTo>
                  <a:cubicBezTo>
                    <a:pt x="70" y="181"/>
                    <a:pt x="71" y="180"/>
                    <a:pt x="72" y="180"/>
                  </a:cubicBezTo>
                  <a:cubicBezTo>
                    <a:pt x="73" y="179"/>
                    <a:pt x="73" y="179"/>
                    <a:pt x="74" y="178"/>
                  </a:cubicBezTo>
                  <a:cubicBezTo>
                    <a:pt x="75" y="177"/>
                    <a:pt x="75" y="176"/>
                    <a:pt x="76" y="175"/>
                  </a:cubicBezTo>
                  <a:cubicBezTo>
                    <a:pt x="77" y="175"/>
                    <a:pt x="78" y="174"/>
                    <a:pt x="79" y="173"/>
                  </a:cubicBezTo>
                  <a:cubicBezTo>
                    <a:pt x="80" y="172"/>
                    <a:pt x="80" y="172"/>
                    <a:pt x="81" y="171"/>
                  </a:cubicBezTo>
                  <a:cubicBezTo>
                    <a:pt x="82" y="170"/>
                    <a:pt x="83" y="169"/>
                    <a:pt x="83" y="168"/>
                  </a:cubicBezTo>
                  <a:cubicBezTo>
                    <a:pt x="83" y="167"/>
                    <a:pt x="84" y="167"/>
                    <a:pt x="84" y="166"/>
                  </a:cubicBezTo>
                  <a:cubicBezTo>
                    <a:pt x="83" y="165"/>
                    <a:pt x="82" y="165"/>
                    <a:pt x="82" y="164"/>
                  </a:cubicBezTo>
                  <a:cubicBezTo>
                    <a:pt x="81" y="164"/>
                    <a:pt x="81" y="163"/>
                    <a:pt x="81" y="163"/>
                  </a:cubicBezTo>
                  <a:cubicBezTo>
                    <a:pt x="80" y="163"/>
                    <a:pt x="80" y="163"/>
                    <a:pt x="80" y="163"/>
                  </a:cubicBezTo>
                  <a:cubicBezTo>
                    <a:pt x="79" y="162"/>
                    <a:pt x="78" y="161"/>
                    <a:pt x="77" y="161"/>
                  </a:cubicBezTo>
                  <a:cubicBezTo>
                    <a:pt x="76" y="161"/>
                    <a:pt x="75" y="160"/>
                    <a:pt x="73" y="160"/>
                  </a:cubicBezTo>
                  <a:cubicBezTo>
                    <a:pt x="72" y="159"/>
                    <a:pt x="71" y="158"/>
                    <a:pt x="71" y="158"/>
                  </a:cubicBezTo>
                  <a:cubicBezTo>
                    <a:pt x="71" y="158"/>
                    <a:pt x="72" y="158"/>
                    <a:pt x="72" y="157"/>
                  </a:cubicBezTo>
                  <a:cubicBezTo>
                    <a:pt x="73" y="157"/>
                    <a:pt x="74" y="156"/>
                    <a:pt x="74" y="155"/>
                  </a:cubicBezTo>
                  <a:cubicBezTo>
                    <a:pt x="75" y="155"/>
                    <a:pt x="75" y="155"/>
                    <a:pt x="74" y="154"/>
                  </a:cubicBezTo>
                  <a:cubicBezTo>
                    <a:pt x="74" y="153"/>
                    <a:pt x="75" y="153"/>
                    <a:pt x="74" y="153"/>
                  </a:cubicBezTo>
                  <a:cubicBezTo>
                    <a:pt x="74" y="153"/>
                    <a:pt x="73" y="153"/>
                    <a:pt x="73" y="153"/>
                  </a:cubicBezTo>
                  <a:cubicBezTo>
                    <a:pt x="72" y="152"/>
                    <a:pt x="71" y="152"/>
                    <a:pt x="70" y="152"/>
                  </a:cubicBezTo>
                  <a:cubicBezTo>
                    <a:pt x="70" y="151"/>
                    <a:pt x="71" y="151"/>
                    <a:pt x="70" y="151"/>
                  </a:cubicBezTo>
                  <a:cubicBezTo>
                    <a:pt x="70" y="150"/>
                    <a:pt x="70" y="150"/>
                    <a:pt x="70" y="150"/>
                  </a:cubicBezTo>
                  <a:cubicBezTo>
                    <a:pt x="69" y="149"/>
                    <a:pt x="71" y="150"/>
                    <a:pt x="71" y="149"/>
                  </a:cubicBezTo>
                  <a:cubicBezTo>
                    <a:pt x="71" y="149"/>
                    <a:pt x="71" y="149"/>
                    <a:pt x="71" y="149"/>
                  </a:cubicBezTo>
                  <a:cubicBezTo>
                    <a:pt x="70" y="148"/>
                    <a:pt x="70" y="148"/>
                    <a:pt x="70" y="148"/>
                  </a:cubicBezTo>
                  <a:cubicBezTo>
                    <a:pt x="70" y="147"/>
                    <a:pt x="69" y="148"/>
                    <a:pt x="68" y="148"/>
                  </a:cubicBezTo>
                  <a:cubicBezTo>
                    <a:pt x="67" y="148"/>
                    <a:pt x="67" y="147"/>
                    <a:pt x="66" y="146"/>
                  </a:cubicBezTo>
                  <a:cubicBezTo>
                    <a:pt x="66" y="145"/>
                    <a:pt x="66" y="145"/>
                    <a:pt x="67" y="145"/>
                  </a:cubicBezTo>
                  <a:cubicBezTo>
                    <a:pt x="67" y="145"/>
                    <a:pt x="68" y="145"/>
                    <a:pt x="68" y="145"/>
                  </a:cubicBezTo>
                  <a:cubicBezTo>
                    <a:pt x="68" y="144"/>
                    <a:pt x="67" y="145"/>
                    <a:pt x="67" y="144"/>
                  </a:cubicBezTo>
                  <a:cubicBezTo>
                    <a:pt x="68" y="144"/>
                    <a:pt x="68" y="144"/>
                    <a:pt x="68" y="144"/>
                  </a:cubicBezTo>
                  <a:cubicBezTo>
                    <a:pt x="67" y="144"/>
                    <a:pt x="67" y="144"/>
                    <a:pt x="66" y="144"/>
                  </a:cubicBezTo>
                  <a:cubicBezTo>
                    <a:pt x="65" y="144"/>
                    <a:pt x="66" y="143"/>
                    <a:pt x="66" y="143"/>
                  </a:cubicBezTo>
                  <a:cubicBezTo>
                    <a:pt x="67" y="142"/>
                    <a:pt x="66" y="141"/>
                    <a:pt x="67" y="141"/>
                  </a:cubicBezTo>
                  <a:cubicBezTo>
                    <a:pt x="67" y="140"/>
                    <a:pt x="66" y="140"/>
                    <a:pt x="66" y="140"/>
                  </a:cubicBezTo>
                  <a:cubicBezTo>
                    <a:pt x="67" y="139"/>
                    <a:pt x="68" y="139"/>
                    <a:pt x="68" y="139"/>
                  </a:cubicBezTo>
                  <a:cubicBezTo>
                    <a:pt x="69" y="139"/>
                    <a:pt x="68" y="137"/>
                    <a:pt x="68" y="137"/>
                  </a:cubicBezTo>
                  <a:cubicBezTo>
                    <a:pt x="67" y="136"/>
                    <a:pt x="67" y="135"/>
                    <a:pt x="66" y="134"/>
                  </a:cubicBezTo>
                  <a:cubicBezTo>
                    <a:pt x="65" y="134"/>
                    <a:pt x="64" y="133"/>
                    <a:pt x="64" y="132"/>
                  </a:cubicBezTo>
                  <a:cubicBezTo>
                    <a:pt x="63" y="131"/>
                    <a:pt x="62" y="130"/>
                    <a:pt x="61" y="130"/>
                  </a:cubicBezTo>
                  <a:cubicBezTo>
                    <a:pt x="61" y="129"/>
                    <a:pt x="59" y="128"/>
                    <a:pt x="59" y="127"/>
                  </a:cubicBezTo>
                  <a:cubicBezTo>
                    <a:pt x="60" y="126"/>
                    <a:pt x="61" y="125"/>
                    <a:pt x="62" y="124"/>
                  </a:cubicBezTo>
                  <a:cubicBezTo>
                    <a:pt x="62" y="124"/>
                    <a:pt x="63" y="123"/>
                    <a:pt x="64" y="122"/>
                  </a:cubicBezTo>
                  <a:cubicBezTo>
                    <a:pt x="65" y="122"/>
                    <a:pt x="65" y="121"/>
                    <a:pt x="64" y="120"/>
                  </a:cubicBezTo>
                  <a:cubicBezTo>
                    <a:pt x="64" y="119"/>
                    <a:pt x="63" y="119"/>
                    <a:pt x="62" y="119"/>
                  </a:cubicBezTo>
                  <a:cubicBezTo>
                    <a:pt x="61" y="118"/>
                    <a:pt x="60" y="117"/>
                    <a:pt x="60" y="116"/>
                  </a:cubicBezTo>
                  <a:cubicBezTo>
                    <a:pt x="59" y="116"/>
                    <a:pt x="57" y="116"/>
                    <a:pt x="56" y="116"/>
                  </a:cubicBezTo>
                  <a:cubicBezTo>
                    <a:pt x="55" y="116"/>
                    <a:pt x="55" y="115"/>
                    <a:pt x="54" y="114"/>
                  </a:cubicBezTo>
                  <a:cubicBezTo>
                    <a:pt x="53" y="114"/>
                    <a:pt x="52" y="113"/>
                    <a:pt x="53" y="112"/>
                  </a:cubicBezTo>
                  <a:cubicBezTo>
                    <a:pt x="53" y="111"/>
                    <a:pt x="55" y="110"/>
                    <a:pt x="54" y="109"/>
                  </a:cubicBezTo>
                  <a:cubicBezTo>
                    <a:pt x="54" y="109"/>
                    <a:pt x="52" y="109"/>
                    <a:pt x="52" y="109"/>
                  </a:cubicBezTo>
                  <a:cubicBezTo>
                    <a:pt x="53" y="109"/>
                    <a:pt x="53" y="108"/>
                    <a:pt x="54" y="108"/>
                  </a:cubicBezTo>
                  <a:cubicBezTo>
                    <a:pt x="55" y="108"/>
                    <a:pt x="56" y="108"/>
                    <a:pt x="56" y="108"/>
                  </a:cubicBezTo>
                  <a:cubicBezTo>
                    <a:pt x="57" y="107"/>
                    <a:pt x="58" y="107"/>
                    <a:pt x="58" y="106"/>
                  </a:cubicBezTo>
                  <a:cubicBezTo>
                    <a:pt x="58" y="105"/>
                    <a:pt x="57" y="105"/>
                    <a:pt x="58" y="105"/>
                  </a:cubicBezTo>
                  <a:cubicBezTo>
                    <a:pt x="60" y="105"/>
                    <a:pt x="62" y="105"/>
                    <a:pt x="63" y="104"/>
                  </a:cubicBezTo>
                  <a:cubicBezTo>
                    <a:pt x="63" y="104"/>
                    <a:pt x="63" y="103"/>
                    <a:pt x="63" y="103"/>
                  </a:cubicBezTo>
                  <a:cubicBezTo>
                    <a:pt x="64" y="102"/>
                    <a:pt x="63" y="102"/>
                    <a:pt x="63" y="102"/>
                  </a:cubicBezTo>
                  <a:cubicBezTo>
                    <a:pt x="63" y="102"/>
                    <a:pt x="64" y="102"/>
                    <a:pt x="65" y="103"/>
                  </a:cubicBezTo>
                  <a:cubicBezTo>
                    <a:pt x="66" y="103"/>
                    <a:pt x="66" y="103"/>
                    <a:pt x="67" y="103"/>
                  </a:cubicBezTo>
                  <a:cubicBezTo>
                    <a:pt x="69" y="103"/>
                    <a:pt x="68" y="101"/>
                    <a:pt x="67" y="101"/>
                  </a:cubicBezTo>
                  <a:cubicBezTo>
                    <a:pt x="68" y="101"/>
                    <a:pt x="73" y="101"/>
                    <a:pt x="71" y="102"/>
                  </a:cubicBezTo>
                  <a:cubicBezTo>
                    <a:pt x="71" y="102"/>
                    <a:pt x="72" y="101"/>
                    <a:pt x="73" y="102"/>
                  </a:cubicBezTo>
                  <a:cubicBezTo>
                    <a:pt x="73" y="102"/>
                    <a:pt x="74" y="102"/>
                    <a:pt x="74" y="102"/>
                  </a:cubicBezTo>
                  <a:cubicBezTo>
                    <a:pt x="74" y="101"/>
                    <a:pt x="73" y="101"/>
                    <a:pt x="73" y="100"/>
                  </a:cubicBezTo>
                  <a:cubicBezTo>
                    <a:pt x="74" y="100"/>
                    <a:pt x="76" y="101"/>
                    <a:pt x="76" y="101"/>
                  </a:cubicBezTo>
                  <a:cubicBezTo>
                    <a:pt x="76" y="100"/>
                    <a:pt x="75" y="100"/>
                    <a:pt x="75" y="99"/>
                  </a:cubicBezTo>
                  <a:cubicBezTo>
                    <a:pt x="74" y="99"/>
                    <a:pt x="76" y="99"/>
                    <a:pt x="76" y="99"/>
                  </a:cubicBezTo>
                  <a:cubicBezTo>
                    <a:pt x="77" y="100"/>
                    <a:pt x="78" y="100"/>
                    <a:pt x="78" y="100"/>
                  </a:cubicBezTo>
                  <a:cubicBezTo>
                    <a:pt x="79" y="100"/>
                    <a:pt x="79" y="100"/>
                    <a:pt x="79" y="101"/>
                  </a:cubicBezTo>
                  <a:cubicBezTo>
                    <a:pt x="80" y="101"/>
                    <a:pt x="80" y="101"/>
                    <a:pt x="81" y="101"/>
                  </a:cubicBezTo>
                  <a:cubicBezTo>
                    <a:pt x="82" y="101"/>
                    <a:pt x="83" y="101"/>
                    <a:pt x="83" y="101"/>
                  </a:cubicBezTo>
                  <a:cubicBezTo>
                    <a:pt x="84" y="102"/>
                    <a:pt x="82" y="102"/>
                    <a:pt x="81" y="102"/>
                  </a:cubicBezTo>
                  <a:cubicBezTo>
                    <a:pt x="80" y="102"/>
                    <a:pt x="79" y="102"/>
                    <a:pt x="78" y="102"/>
                  </a:cubicBezTo>
                  <a:cubicBezTo>
                    <a:pt x="77" y="102"/>
                    <a:pt x="77" y="102"/>
                    <a:pt x="77" y="102"/>
                  </a:cubicBezTo>
                  <a:cubicBezTo>
                    <a:pt x="77" y="102"/>
                    <a:pt x="77" y="101"/>
                    <a:pt x="76" y="101"/>
                  </a:cubicBezTo>
                  <a:cubicBezTo>
                    <a:pt x="76" y="101"/>
                    <a:pt x="76" y="101"/>
                    <a:pt x="76" y="102"/>
                  </a:cubicBezTo>
                  <a:cubicBezTo>
                    <a:pt x="76" y="102"/>
                    <a:pt x="76" y="102"/>
                    <a:pt x="75" y="102"/>
                  </a:cubicBezTo>
                  <a:cubicBezTo>
                    <a:pt x="76" y="102"/>
                    <a:pt x="76" y="102"/>
                    <a:pt x="76" y="103"/>
                  </a:cubicBezTo>
                  <a:cubicBezTo>
                    <a:pt x="76" y="102"/>
                    <a:pt x="77" y="102"/>
                    <a:pt x="78" y="103"/>
                  </a:cubicBezTo>
                  <a:cubicBezTo>
                    <a:pt x="78" y="103"/>
                    <a:pt x="79" y="103"/>
                    <a:pt x="79" y="103"/>
                  </a:cubicBezTo>
                  <a:cubicBezTo>
                    <a:pt x="79" y="103"/>
                    <a:pt x="78" y="104"/>
                    <a:pt x="77" y="104"/>
                  </a:cubicBezTo>
                  <a:cubicBezTo>
                    <a:pt x="78" y="104"/>
                    <a:pt x="79" y="103"/>
                    <a:pt x="80" y="103"/>
                  </a:cubicBezTo>
                  <a:cubicBezTo>
                    <a:pt x="81" y="104"/>
                    <a:pt x="81" y="103"/>
                    <a:pt x="82" y="104"/>
                  </a:cubicBezTo>
                  <a:cubicBezTo>
                    <a:pt x="82" y="104"/>
                    <a:pt x="81" y="104"/>
                    <a:pt x="81" y="104"/>
                  </a:cubicBezTo>
                  <a:cubicBezTo>
                    <a:pt x="82" y="104"/>
                    <a:pt x="83" y="103"/>
                    <a:pt x="83" y="104"/>
                  </a:cubicBezTo>
                  <a:cubicBezTo>
                    <a:pt x="83" y="104"/>
                    <a:pt x="82" y="104"/>
                    <a:pt x="82" y="105"/>
                  </a:cubicBezTo>
                  <a:cubicBezTo>
                    <a:pt x="83" y="105"/>
                    <a:pt x="82" y="105"/>
                    <a:pt x="83" y="104"/>
                  </a:cubicBezTo>
                  <a:cubicBezTo>
                    <a:pt x="83" y="104"/>
                    <a:pt x="84" y="104"/>
                    <a:pt x="85" y="104"/>
                  </a:cubicBezTo>
                  <a:cubicBezTo>
                    <a:pt x="85" y="104"/>
                    <a:pt x="87" y="104"/>
                    <a:pt x="86" y="104"/>
                  </a:cubicBezTo>
                  <a:cubicBezTo>
                    <a:pt x="87" y="104"/>
                    <a:pt x="85" y="105"/>
                    <a:pt x="85" y="105"/>
                  </a:cubicBezTo>
                  <a:cubicBezTo>
                    <a:pt x="85" y="105"/>
                    <a:pt x="86" y="105"/>
                    <a:pt x="87" y="105"/>
                  </a:cubicBezTo>
                  <a:cubicBezTo>
                    <a:pt x="87" y="106"/>
                    <a:pt x="86" y="106"/>
                    <a:pt x="86" y="106"/>
                  </a:cubicBezTo>
                  <a:cubicBezTo>
                    <a:pt x="86" y="106"/>
                    <a:pt x="86" y="106"/>
                    <a:pt x="86" y="106"/>
                  </a:cubicBezTo>
                  <a:cubicBezTo>
                    <a:pt x="87" y="106"/>
                    <a:pt x="87" y="106"/>
                    <a:pt x="87" y="106"/>
                  </a:cubicBezTo>
                  <a:cubicBezTo>
                    <a:pt x="87" y="106"/>
                    <a:pt x="85" y="107"/>
                    <a:pt x="85" y="107"/>
                  </a:cubicBezTo>
                  <a:cubicBezTo>
                    <a:pt x="85" y="107"/>
                    <a:pt x="84" y="107"/>
                    <a:pt x="84" y="107"/>
                  </a:cubicBezTo>
                  <a:cubicBezTo>
                    <a:pt x="84" y="108"/>
                    <a:pt x="84" y="108"/>
                    <a:pt x="84" y="108"/>
                  </a:cubicBezTo>
                  <a:cubicBezTo>
                    <a:pt x="84" y="108"/>
                    <a:pt x="84" y="107"/>
                    <a:pt x="85" y="107"/>
                  </a:cubicBezTo>
                  <a:cubicBezTo>
                    <a:pt x="85" y="107"/>
                    <a:pt x="86" y="107"/>
                    <a:pt x="87" y="107"/>
                  </a:cubicBezTo>
                  <a:cubicBezTo>
                    <a:pt x="87" y="106"/>
                    <a:pt x="87" y="106"/>
                    <a:pt x="87" y="105"/>
                  </a:cubicBezTo>
                  <a:cubicBezTo>
                    <a:pt x="87" y="105"/>
                    <a:pt x="88" y="105"/>
                    <a:pt x="88" y="105"/>
                  </a:cubicBezTo>
                  <a:cubicBezTo>
                    <a:pt x="89" y="105"/>
                    <a:pt x="89" y="105"/>
                    <a:pt x="90" y="105"/>
                  </a:cubicBezTo>
                  <a:cubicBezTo>
                    <a:pt x="91" y="105"/>
                    <a:pt x="91" y="105"/>
                    <a:pt x="92" y="105"/>
                  </a:cubicBezTo>
                  <a:cubicBezTo>
                    <a:pt x="93" y="105"/>
                    <a:pt x="94" y="105"/>
                    <a:pt x="95" y="106"/>
                  </a:cubicBezTo>
                  <a:cubicBezTo>
                    <a:pt x="96" y="106"/>
                    <a:pt x="96" y="106"/>
                    <a:pt x="97" y="106"/>
                  </a:cubicBezTo>
                  <a:cubicBezTo>
                    <a:pt x="97" y="106"/>
                    <a:pt x="97" y="106"/>
                    <a:pt x="97" y="106"/>
                  </a:cubicBezTo>
                  <a:cubicBezTo>
                    <a:pt x="98" y="106"/>
                    <a:pt x="98" y="106"/>
                    <a:pt x="98" y="106"/>
                  </a:cubicBezTo>
                  <a:cubicBezTo>
                    <a:pt x="99" y="106"/>
                    <a:pt x="99" y="106"/>
                    <a:pt x="99" y="106"/>
                  </a:cubicBezTo>
                  <a:cubicBezTo>
                    <a:pt x="99" y="106"/>
                    <a:pt x="99" y="106"/>
                    <a:pt x="99" y="106"/>
                  </a:cubicBezTo>
                  <a:cubicBezTo>
                    <a:pt x="99" y="106"/>
                    <a:pt x="99" y="106"/>
                    <a:pt x="98" y="105"/>
                  </a:cubicBezTo>
                  <a:cubicBezTo>
                    <a:pt x="100" y="105"/>
                    <a:pt x="101" y="106"/>
                    <a:pt x="102" y="106"/>
                  </a:cubicBezTo>
                  <a:cubicBezTo>
                    <a:pt x="103" y="106"/>
                    <a:pt x="104" y="106"/>
                    <a:pt x="104" y="106"/>
                  </a:cubicBezTo>
                  <a:cubicBezTo>
                    <a:pt x="105" y="106"/>
                    <a:pt x="105" y="107"/>
                    <a:pt x="106" y="107"/>
                  </a:cubicBezTo>
                  <a:cubicBezTo>
                    <a:pt x="106" y="107"/>
                    <a:pt x="107" y="107"/>
                    <a:pt x="107" y="107"/>
                  </a:cubicBezTo>
                  <a:cubicBezTo>
                    <a:pt x="108" y="108"/>
                    <a:pt x="109" y="108"/>
                    <a:pt x="110" y="108"/>
                  </a:cubicBezTo>
                  <a:cubicBezTo>
                    <a:pt x="111" y="108"/>
                    <a:pt x="112" y="109"/>
                    <a:pt x="113" y="109"/>
                  </a:cubicBezTo>
                  <a:cubicBezTo>
                    <a:pt x="115" y="110"/>
                    <a:pt x="116" y="110"/>
                    <a:pt x="117" y="111"/>
                  </a:cubicBezTo>
                  <a:cubicBezTo>
                    <a:pt x="119" y="111"/>
                    <a:pt x="120" y="112"/>
                    <a:pt x="121" y="112"/>
                  </a:cubicBezTo>
                  <a:cubicBezTo>
                    <a:pt x="121" y="113"/>
                    <a:pt x="123" y="113"/>
                    <a:pt x="123" y="114"/>
                  </a:cubicBezTo>
                  <a:cubicBezTo>
                    <a:pt x="123" y="114"/>
                    <a:pt x="126" y="114"/>
                    <a:pt x="126" y="115"/>
                  </a:cubicBezTo>
                  <a:cubicBezTo>
                    <a:pt x="126" y="114"/>
                    <a:pt x="125" y="114"/>
                    <a:pt x="124" y="114"/>
                  </a:cubicBezTo>
                  <a:cubicBezTo>
                    <a:pt x="125" y="114"/>
                    <a:pt x="125" y="114"/>
                    <a:pt x="126" y="114"/>
                  </a:cubicBezTo>
                  <a:cubicBezTo>
                    <a:pt x="126" y="114"/>
                    <a:pt x="127" y="114"/>
                    <a:pt x="127" y="114"/>
                  </a:cubicBezTo>
                  <a:cubicBezTo>
                    <a:pt x="128" y="115"/>
                    <a:pt x="128" y="115"/>
                    <a:pt x="128" y="115"/>
                  </a:cubicBezTo>
                  <a:cubicBezTo>
                    <a:pt x="130" y="115"/>
                    <a:pt x="132" y="117"/>
                    <a:pt x="135" y="117"/>
                  </a:cubicBezTo>
                  <a:cubicBezTo>
                    <a:pt x="134" y="116"/>
                    <a:pt x="134" y="116"/>
                    <a:pt x="133" y="116"/>
                  </a:cubicBezTo>
                  <a:cubicBezTo>
                    <a:pt x="134" y="115"/>
                    <a:pt x="135" y="117"/>
                    <a:pt x="136" y="117"/>
                  </a:cubicBezTo>
                  <a:cubicBezTo>
                    <a:pt x="137" y="118"/>
                    <a:pt x="137" y="118"/>
                    <a:pt x="138" y="118"/>
                  </a:cubicBezTo>
                  <a:cubicBezTo>
                    <a:pt x="139" y="118"/>
                    <a:pt x="139" y="119"/>
                    <a:pt x="138" y="119"/>
                  </a:cubicBezTo>
                  <a:cubicBezTo>
                    <a:pt x="138" y="119"/>
                    <a:pt x="140" y="120"/>
                    <a:pt x="140" y="119"/>
                  </a:cubicBezTo>
                  <a:cubicBezTo>
                    <a:pt x="140" y="119"/>
                    <a:pt x="142" y="120"/>
                    <a:pt x="142" y="120"/>
                  </a:cubicBezTo>
                  <a:cubicBezTo>
                    <a:pt x="143" y="120"/>
                    <a:pt x="144" y="120"/>
                    <a:pt x="144" y="121"/>
                  </a:cubicBezTo>
                  <a:cubicBezTo>
                    <a:pt x="144" y="121"/>
                    <a:pt x="144" y="121"/>
                    <a:pt x="144" y="121"/>
                  </a:cubicBezTo>
                  <a:cubicBezTo>
                    <a:pt x="144" y="122"/>
                    <a:pt x="144" y="122"/>
                    <a:pt x="144" y="122"/>
                  </a:cubicBezTo>
                  <a:cubicBezTo>
                    <a:pt x="144" y="123"/>
                    <a:pt x="145" y="122"/>
                    <a:pt x="145" y="123"/>
                  </a:cubicBezTo>
                  <a:cubicBezTo>
                    <a:pt x="146" y="124"/>
                    <a:pt x="145" y="125"/>
                    <a:pt x="146" y="125"/>
                  </a:cubicBezTo>
                  <a:cubicBezTo>
                    <a:pt x="147" y="125"/>
                    <a:pt x="147" y="125"/>
                    <a:pt x="148" y="126"/>
                  </a:cubicBezTo>
                  <a:cubicBezTo>
                    <a:pt x="148" y="126"/>
                    <a:pt x="148" y="126"/>
                    <a:pt x="148" y="127"/>
                  </a:cubicBezTo>
                  <a:cubicBezTo>
                    <a:pt x="148" y="127"/>
                    <a:pt x="147" y="127"/>
                    <a:pt x="147" y="127"/>
                  </a:cubicBezTo>
                  <a:cubicBezTo>
                    <a:pt x="147" y="127"/>
                    <a:pt x="147" y="127"/>
                    <a:pt x="147" y="127"/>
                  </a:cubicBezTo>
                  <a:cubicBezTo>
                    <a:pt x="147" y="127"/>
                    <a:pt x="147" y="128"/>
                    <a:pt x="147" y="128"/>
                  </a:cubicBezTo>
                  <a:cubicBezTo>
                    <a:pt x="147" y="128"/>
                    <a:pt x="147" y="129"/>
                    <a:pt x="146" y="129"/>
                  </a:cubicBezTo>
                  <a:cubicBezTo>
                    <a:pt x="146" y="130"/>
                    <a:pt x="145" y="130"/>
                    <a:pt x="144" y="131"/>
                  </a:cubicBezTo>
                  <a:cubicBezTo>
                    <a:pt x="144" y="131"/>
                    <a:pt x="143" y="132"/>
                    <a:pt x="142" y="132"/>
                  </a:cubicBezTo>
                  <a:cubicBezTo>
                    <a:pt x="142" y="133"/>
                    <a:pt x="141" y="133"/>
                    <a:pt x="141" y="133"/>
                  </a:cubicBezTo>
                  <a:cubicBezTo>
                    <a:pt x="141" y="133"/>
                    <a:pt x="140" y="134"/>
                    <a:pt x="140" y="134"/>
                  </a:cubicBezTo>
                  <a:cubicBezTo>
                    <a:pt x="138" y="134"/>
                    <a:pt x="137" y="134"/>
                    <a:pt x="136" y="135"/>
                  </a:cubicBezTo>
                  <a:cubicBezTo>
                    <a:pt x="134" y="135"/>
                    <a:pt x="133" y="135"/>
                    <a:pt x="132" y="135"/>
                  </a:cubicBezTo>
                  <a:cubicBezTo>
                    <a:pt x="129" y="136"/>
                    <a:pt x="126" y="136"/>
                    <a:pt x="124" y="135"/>
                  </a:cubicBezTo>
                  <a:cubicBezTo>
                    <a:pt x="122" y="135"/>
                    <a:pt x="121" y="134"/>
                    <a:pt x="119" y="134"/>
                  </a:cubicBezTo>
                  <a:cubicBezTo>
                    <a:pt x="118" y="134"/>
                    <a:pt x="117" y="133"/>
                    <a:pt x="115" y="133"/>
                  </a:cubicBezTo>
                  <a:cubicBezTo>
                    <a:pt x="114" y="133"/>
                    <a:pt x="112" y="133"/>
                    <a:pt x="111" y="133"/>
                  </a:cubicBezTo>
                  <a:cubicBezTo>
                    <a:pt x="109" y="133"/>
                    <a:pt x="108" y="133"/>
                    <a:pt x="107" y="133"/>
                  </a:cubicBezTo>
                  <a:cubicBezTo>
                    <a:pt x="106" y="132"/>
                    <a:pt x="105" y="131"/>
                    <a:pt x="103" y="131"/>
                  </a:cubicBezTo>
                  <a:cubicBezTo>
                    <a:pt x="102" y="131"/>
                    <a:pt x="101" y="130"/>
                    <a:pt x="100" y="131"/>
                  </a:cubicBezTo>
                  <a:cubicBezTo>
                    <a:pt x="99" y="131"/>
                    <a:pt x="99" y="131"/>
                    <a:pt x="98" y="131"/>
                  </a:cubicBezTo>
                  <a:cubicBezTo>
                    <a:pt x="98" y="130"/>
                    <a:pt x="98" y="130"/>
                    <a:pt x="99" y="130"/>
                  </a:cubicBezTo>
                  <a:cubicBezTo>
                    <a:pt x="99" y="130"/>
                    <a:pt x="98" y="130"/>
                    <a:pt x="98" y="130"/>
                  </a:cubicBezTo>
                  <a:cubicBezTo>
                    <a:pt x="97" y="130"/>
                    <a:pt x="97" y="130"/>
                    <a:pt x="96" y="130"/>
                  </a:cubicBezTo>
                  <a:cubicBezTo>
                    <a:pt x="96" y="130"/>
                    <a:pt x="96" y="129"/>
                    <a:pt x="96" y="129"/>
                  </a:cubicBezTo>
                  <a:cubicBezTo>
                    <a:pt x="96" y="129"/>
                    <a:pt x="96" y="129"/>
                    <a:pt x="96" y="130"/>
                  </a:cubicBezTo>
                  <a:cubicBezTo>
                    <a:pt x="95" y="130"/>
                    <a:pt x="95" y="130"/>
                    <a:pt x="95" y="130"/>
                  </a:cubicBezTo>
                  <a:cubicBezTo>
                    <a:pt x="94" y="129"/>
                    <a:pt x="94" y="129"/>
                    <a:pt x="93" y="129"/>
                  </a:cubicBezTo>
                  <a:cubicBezTo>
                    <a:pt x="93" y="129"/>
                    <a:pt x="92" y="129"/>
                    <a:pt x="92" y="128"/>
                  </a:cubicBezTo>
                  <a:cubicBezTo>
                    <a:pt x="92" y="129"/>
                    <a:pt x="92" y="129"/>
                    <a:pt x="92" y="128"/>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2" y="129"/>
                    <a:pt x="92" y="129"/>
                    <a:pt x="92" y="129"/>
                  </a:cubicBezTo>
                  <a:cubicBezTo>
                    <a:pt x="91" y="130"/>
                    <a:pt x="90" y="129"/>
                    <a:pt x="90" y="129"/>
                  </a:cubicBezTo>
                  <a:cubicBezTo>
                    <a:pt x="89" y="128"/>
                    <a:pt x="88" y="128"/>
                    <a:pt x="88" y="128"/>
                  </a:cubicBezTo>
                  <a:cubicBezTo>
                    <a:pt x="87" y="127"/>
                    <a:pt x="86" y="127"/>
                    <a:pt x="86" y="126"/>
                  </a:cubicBezTo>
                  <a:cubicBezTo>
                    <a:pt x="86" y="126"/>
                    <a:pt x="87" y="126"/>
                    <a:pt x="87" y="126"/>
                  </a:cubicBezTo>
                  <a:cubicBezTo>
                    <a:pt x="87" y="126"/>
                    <a:pt x="86" y="126"/>
                    <a:pt x="86" y="126"/>
                  </a:cubicBezTo>
                  <a:cubicBezTo>
                    <a:pt x="86" y="126"/>
                    <a:pt x="85" y="126"/>
                    <a:pt x="85" y="126"/>
                  </a:cubicBezTo>
                  <a:cubicBezTo>
                    <a:pt x="84" y="125"/>
                    <a:pt x="83" y="125"/>
                    <a:pt x="83" y="125"/>
                  </a:cubicBezTo>
                  <a:cubicBezTo>
                    <a:pt x="82" y="125"/>
                    <a:pt x="81" y="125"/>
                    <a:pt x="81" y="125"/>
                  </a:cubicBezTo>
                  <a:cubicBezTo>
                    <a:pt x="80" y="125"/>
                    <a:pt x="79" y="125"/>
                    <a:pt x="79" y="125"/>
                  </a:cubicBezTo>
                  <a:cubicBezTo>
                    <a:pt x="80" y="125"/>
                    <a:pt x="80" y="126"/>
                    <a:pt x="81" y="126"/>
                  </a:cubicBezTo>
                  <a:cubicBezTo>
                    <a:pt x="81" y="126"/>
                    <a:pt x="82" y="126"/>
                    <a:pt x="83" y="126"/>
                  </a:cubicBezTo>
                  <a:cubicBezTo>
                    <a:pt x="83" y="126"/>
                    <a:pt x="82" y="126"/>
                    <a:pt x="82" y="126"/>
                  </a:cubicBezTo>
                  <a:cubicBezTo>
                    <a:pt x="83" y="126"/>
                    <a:pt x="84" y="126"/>
                    <a:pt x="84" y="127"/>
                  </a:cubicBezTo>
                  <a:cubicBezTo>
                    <a:pt x="84" y="127"/>
                    <a:pt x="83" y="127"/>
                    <a:pt x="83" y="127"/>
                  </a:cubicBezTo>
                  <a:cubicBezTo>
                    <a:pt x="84" y="127"/>
                    <a:pt x="84" y="128"/>
                    <a:pt x="84" y="128"/>
                  </a:cubicBezTo>
                  <a:cubicBezTo>
                    <a:pt x="84" y="128"/>
                    <a:pt x="85" y="128"/>
                    <a:pt x="85" y="128"/>
                  </a:cubicBezTo>
                  <a:cubicBezTo>
                    <a:pt x="86" y="129"/>
                    <a:pt x="86" y="129"/>
                    <a:pt x="87" y="129"/>
                  </a:cubicBezTo>
                  <a:cubicBezTo>
                    <a:pt x="88" y="129"/>
                    <a:pt x="87" y="129"/>
                    <a:pt x="86" y="129"/>
                  </a:cubicBezTo>
                  <a:cubicBezTo>
                    <a:pt x="87" y="130"/>
                    <a:pt x="90" y="129"/>
                    <a:pt x="90" y="130"/>
                  </a:cubicBezTo>
                  <a:cubicBezTo>
                    <a:pt x="90" y="130"/>
                    <a:pt x="89" y="130"/>
                    <a:pt x="89" y="130"/>
                  </a:cubicBezTo>
                  <a:cubicBezTo>
                    <a:pt x="88" y="131"/>
                    <a:pt x="88" y="130"/>
                    <a:pt x="87" y="131"/>
                  </a:cubicBezTo>
                  <a:cubicBezTo>
                    <a:pt x="88" y="131"/>
                    <a:pt x="89" y="131"/>
                    <a:pt x="89" y="131"/>
                  </a:cubicBezTo>
                  <a:cubicBezTo>
                    <a:pt x="89" y="130"/>
                    <a:pt x="90" y="131"/>
                    <a:pt x="90" y="130"/>
                  </a:cubicBezTo>
                  <a:cubicBezTo>
                    <a:pt x="90" y="130"/>
                    <a:pt x="92" y="131"/>
                    <a:pt x="92" y="131"/>
                  </a:cubicBezTo>
                  <a:cubicBezTo>
                    <a:pt x="91" y="131"/>
                    <a:pt x="90" y="131"/>
                    <a:pt x="89" y="131"/>
                  </a:cubicBezTo>
                  <a:cubicBezTo>
                    <a:pt x="90" y="131"/>
                    <a:pt x="88" y="131"/>
                    <a:pt x="88" y="131"/>
                  </a:cubicBezTo>
                  <a:cubicBezTo>
                    <a:pt x="89" y="132"/>
                    <a:pt x="89" y="131"/>
                    <a:pt x="90" y="131"/>
                  </a:cubicBezTo>
                  <a:cubicBezTo>
                    <a:pt x="90" y="131"/>
                    <a:pt x="91" y="132"/>
                    <a:pt x="91" y="132"/>
                  </a:cubicBezTo>
                  <a:cubicBezTo>
                    <a:pt x="91" y="132"/>
                    <a:pt x="93" y="132"/>
                    <a:pt x="93" y="132"/>
                  </a:cubicBezTo>
                  <a:cubicBezTo>
                    <a:pt x="93" y="132"/>
                    <a:pt x="93" y="132"/>
                    <a:pt x="93" y="132"/>
                  </a:cubicBezTo>
                  <a:cubicBezTo>
                    <a:pt x="93" y="132"/>
                    <a:pt x="93" y="132"/>
                    <a:pt x="94" y="132"/>
                  </a:cubicBezTo>
                  <a:cubicBezTo>
                    <a:pt x="93" y="132"/>
                    <a:pt x="93" y="132"/>
                    <a:pt x="92" y="132"/>
                  </a:cubicBezTo>
                  <a:cubicBezTo>
                    <a:pt x="93" y="133"/>
                    <a:pt x="93" y="133"/>
                    <a:pt x="93" y="133"/>
                  </a:cubicBezTo>
                  <a:cubicBezTo>
                    <a:pt x="93" y="133"/>
                    <a:pt x="92" y="133"/>
                    <a:pt x="91" y="133"/>
                  </a:cubicBezTo>
                  <a:cubicBezTo>
                    <a:pt x="92" y="133"/>
                    <a:pt x="93" y="133"/>
                    <a:pt x="95" y="134"/>
                  </a:cubicBezTo>
                  <a:cubicBezTo>
                    <a:pt x="95" y="134"/>
                    <a:pt x="95" y="134"/>
                    <a:pt x="96" y="134"/>
                  </a:cubicBezTo>
                  <a:cubicBezTo>
                    <a:pt x="97" y="134"/>
                    <a:pt x="97" y="134"/>
                    <a:pt x="97" y="134"/>
                  </a:cubicBezTo>
                  <a:cubicBezTo>
                    <a:pt x="98" y="135"/>
                    <a:pt x="99" y="135"/>
                    <a:pt x="99" y="135"/>
                  </a:cubicBezTo>
                  <a:cubicBezTo>
                    <a:pt x="100" y="135"/>
                    <a:pt x="100" y="135"/>
                    <a:pt x="101" y="136"/>
                  </a:cubicBezTo>
                  <a:cubicBezTo>
                    <a:pt x="101" y="136"/>
                    <a:pt x="102" y="136"/>
                    <a:pt x="102" y="136"/>
                  </a:cubicBezTo>
                  <a:cubicBezTo>
                    <a:pt x="102" y="137"/>
                    <a:pt x="101" y="137"/>
                    <a:pt x="102" y="137"/>
                  </a:cubicBezTo>
                  <a:cubicBezTo>
                    <a:pt x="102" y="137"/>
                    <a:pt x="103" y="137"/>
                    <a:pt x="103" y="137"/>
                  </a:cubicBezTo>
                  <a:cubicBezTo>
                    <a:pt x="103" y="138"/>
                    <a:pt x="103" y="138"/>
                    <a:pt x="103" y="138"/>
                  </a:cubicBezTo>
                  <a:cubicBezTo>
                    <a:pt x="104" y="138"/>
                    <a:pt x="103" y="138"/>
                    <a:pt x="103" y="138"/>
                  </a:cubicBezTo>
                  <a:cubicBezTo>
                    <a:pt x="103" y="139"/>
                    <a:pt x="104" y="139"/>
                    <a:pt x="104" y="139"/>
                  </a:cubicBezTo>
                  <a:cubicBezTo>
                    <a:pt x="104" y="139"/>
                    <a:pt x="103" y="139"/>
                    <a:pt x="103" y="139"/>
                  </a:cubicBezTo>
                  <a:cubicBezTo>
                    <a:pt x="103" y="139"/>
                    <a:pt x="103" y="138"/>
                    <a:pt x="102" y="138"/>
                  </a:cubicBezTo>
                  <a:cubicBezTo>
                    <a:pt x="102" y="138"/>
                    <a:pt x="102" y="138"/>
                    <a:pt x="102" y="139"/>
                  </a:cubicBezTo>
                  <a:cubicBezTo>
                    <a:pt x="102" y="139"/>
                    <a:pt x="103" y="139"/>
                    <a:pt x="102" y="139"/>
                  </a:cubicBezTo>
                  <a:cubicBezTo>
                    <a:pt x="103" y="140"/>
                    <a:pt x="103" y="140"/>
                    <a:pt x="103" y="141"/>
                  </a:cubicBezTo>
                  <a:cubicBezTo>
                    <a:pt x="103" y="141"/>
                    <a:pt x="102" y="141"/>
                    <a:pt x="102" y="141"/>
                  </a:cubicBezTo>
                  <a:cubicBezTo>
                    <a:pt x="102" y="141"/>
                    <a:pt x="103" y="141"/>
                    <a:pt x="103" y="141"/>
                  </a:cubicBezTo>
                  <a:cubicBezTo>
                    <a:pt x="103" y="142"/>
                    <a:pt x="102" y="141"/>
                    <a:pt x="101" y="141"/>
                  </a:cubicBezTo>
                  <a:cubicBezTo>
                    <a:pt x="101" y="141"/>
                    <a:pt x="101" y="142"/>
                    <a:pt x="101" y="142"/>
                  </a:cubicBezTo>
                  <a:cubicBezTo>
                    <a:pt x="101" y="142"/>
                    <a:pt x="101" y="142"/>
                    <a:pt x="100" y="142"/>
                  </a:cubicBezTo>
                  <a:cubicBezTo>
                    <a:pt x="101" y="142"/>
                    <a:pt x="100" y="142"/>
                    <a:pt x="100" y="142"/>
                  </a:cubicBezTo>
                  <a:cubicBezTo>
                    <a:pt x="100" y="142"/>
                    <a:pt x="101" y="142"/>
                    <a:pt x="101" y="143"/>
                  </a:cubicBezTo>
                  <a:cubicBezTo>
                    <a:pt x="101" y="143"/>
                    <a:pt x="101" y="143"/>
                    <a:pt x="102" y="143"/>
                  </a:cubicBezTo>
                  <a:cubicBezTo>
                    <a:pt x="102" y="143"/>
                    <a:pt x="104" y="144"/>
                    <a:pt x="103" y="144"/>
                  </a:cubicBezTo>
                  <a:cubicBezTo>
                    <a:pt x="103" y="144"/>
                    <a:pt x="103" y="145"/>
                    <a:pt x="103" y="145"/>
                  </a:cubicBezTo>
                  <a:cubicBezTo>
                    <a:pt x="103" y="145"/>
                    <a:pt x="104" y="145"/>
                    <a:pt x="104" y="145"/>
                  </a:cubicBezTo>
                  <a:cubicBezTo>
                    <a:pt x="104" y="145"/>
                    <a:pt x="104" y="145"/>
                    <a:pt x="104" y="145"/>
                  </a:cubicBezTo>
                  <a:cubicBezTo>
                    <a:pt x="104" y="145"/>
                    <a:pt x="104" y="146"/>
                    <a:pt x="104" y="145"/>
                  </a:cubicBezTo>
                  <a:cubicBezTo>
                    <a:pt x="104" y="146"/>
                    <a:pt x="104" y="146"/>
                    <a:pt x="104" y="146"/>
                  </a:cubicBezTo>
                  <a:cubicBezTo>
                    <a:pt x="104" y="146"/>
                    <a:pt x="106" y="147"/>
                    <a:pt x="106" y="147"/>
                  </a:cubicBezTo>
                  <a:cubicBezTo>
                    <a:pt x="106" y="148"/>
                    <a:pt x="105" y="148"/>
                    <a:pt x="105" y="148"/>
                  </a:cubicBezTo>
                  <a:cubicBezTo>
                    <a:pt x="105" y="148"/>
                    <a:pt x="105" y="148"/>
                    <a:pt x="105" y="148"/>
                  </a:cubicBezTo>
                  <a:cubicBezTo>
                    <a:pt x="106" y="148"/>
                    <a:pt x="106" y="148"/>
                    <a:pt x="106" y="148"/>
                  </a:cubicBezTo>
                  <a:cubicBezTo>
                    <a:pt x="106" y="149"/>
                    <a:pt x="105" y="148"/>
                    <a:pt x="106" y="149"/>
                  </a:cubicBezTo>
                  <a:cubicBezTo>
                    <a:pt x="106" y="149"/>
                    <a:pt x="105" y="150"/>
                    <a:pt x="105" y="150"/>
                  </a:cubicBezTo>
                  <a:cubicBezTo>
                    <a:pt x="105" y="150"/>
                    <a:pt x="106" y="150"/>
                    <a:pt x="107" y="151"/>
                  </a:cubicBezTo>
                  <a:cubicBezTo>
                    <a:pt x="107" y="151"/>
                    <a:pt x="108" y="152"/>
                    <a:pt x="108" y="152"/>
                  </a:cubicBezTo>
                  <a:cubicBezTo>
                    <a:pt x="109" y="152"/>
                    <a:pt x="110" y="152"/>
                    <a:pt x="110" y="152"/>
                  </a:cubicBezTo>
                  <a:cubicBezTo>
                    <a:pt x="111" y="152"/>
                    <a:pt x="112" y="152"/>
                    <a:pt x="111" y="152"/>
                  </a:cubicBezTo>
                  <a:cubicBezTo>
                    <a:pt x="112" y="152"/>
                    <a:pt x="113" y="152"/>
                    <a:pt x="113" y="152"/>
                  </a:cubicBezTo>
                  <a:cubicBezTo>
                    <a:pt x="114" y="152"/>
                    <a:pt x="114" y="153"/>
                    <a:pt x="114" y="153"/>
                  </a:cubicBezTo>
                  <a:cubicBezTo>
                    <a:pt x="114" y="153"/>
                    <a:pt x="115" y="154"/>
                    <a:pt x="115" y="154"/>
                  </a:cubicBezTo>
                  <a:cubicBezTo>
                    <a:pt x="115" y="153"/>
                    <a:pt x="115" y="153"/>
                    <a:pt x="115" y="153"/>
                  </a:cubicBezTo>
                  <a:cubicBezTo>
                    <a:pt x="116" y="153"/>
                    <a:pt x="117" y="154"/>
                    <a:pt x="117" y="154"/>
                  </a:cubicBezTo>
                  <a:cubicBezTo>
                    <a:pt x="116" y="155"/>
                    <a:pt x="118" y="156"/>
                    <a:pt x="118" y="156"/>
                  </a:cubicBezTo>
                  <a:cubicBezTo>
                    <a:pt x="119" y="156"/>
                    <a:pt x="120" y="156"/>
                    <a:pt x="120" y="156"/>
                  </a:cubicBezTo>
                  <a:cubicBezTo>
                    <a:pt x="121" y="156"/>
                    <a:pt x="122" y="157"/>
                    <a:pt x="122" y="156"/>
                  </a:cubicBezTo>
                  <a:cubicBezTo>
                    <a:pt x="123" y="156"/>
                    <a:pt x="123" y="157"/>
                    <a:pt x="124" y="157"/>
                  </a:cubicBezTo>
                  <a:cubicBezTo>
                    <a:pt x="124" y="157"/>
                    <a:pt x="124" y="157"/>
                    <a:pt x="125" y="157"/>
                  </a:cubicBezTo>
                  <a:cubicBezTo>
                    <a:pt x="125" y="157"/>
                    <a:pt x="127" y="158"/>
                    <a:pt x="127" y="157"/>
                  </a:cubicBezTo>
                  <a:cubicBezTo>
                    <a:pt x="127" y="156"/>
                    <a:pt x="128" y="156"/>
                    <a:pt x="129" y="156"/>
                  </a:cubicBezTo>
                  <a:cubicBezTo>
                    <a:pt x="130" y="156"/>
                    <a:pt x="131" y="156"/>
                    <a:pt x="130" y="155"/>
                  </a:cubicBezTo>
                  <a:cubicBezTo>
                    <a:pt x="130" y="154"/>
                    <a:pt x="129" y="153"/>
                    <a:pt x="129" y="153"/>
                  </a:cubicBezTo>
                  <a:cubicBezTo>
                    <a:pt x="129" y="153"/>
                    <a:pt x="130" y="153"/>
                    <a:pt x="129" y="152"/>
                  </a:cubicBezTo>
                  <a:cubicBezTo>
                    <a:pt x="129" y="152"/>
                    <a:pt x="129" y="152"/>
                    <a:pt x="128" y="152"/>
                  </a:cubicBezTo>
                  <a:cubicBezTo>
                    <a:pt x="128" y="152"/>
                    <a:pt x="128" y="152"/>
                    <a:pt x="128" y="151"/>
                  </a:cubicBezTo>
                  <a:cubicBezTo>
                    <a:pt x="127" y="151"/>
                    <a:pt x="127" y="152"/>
                    <a:pt x="127" y="152"/>
                  </a:cubicBezTo>
                  <a:cubicBezTo>
                    <a:pt x="126" y="152"/>
                    <a:pt x="126" y="152"/>
                    <a:pt x="125" y="152"/>
                  </a:cubicBezTo>
                  <a:cubicBezTo>
                    <a:pt x="124" y="152"/>
                    <a:pt x="123" y="152"/>
                    <a:pt x="122" y="151"/>
                  </a:cubicBezTo>
                  <a:cubicBezTo>
                    <a:pt x="121" y="150"/>
                    <a:pt x="120" y="150"/>
                    <a:pt x="119" y="149"/>
                  </a:cubicBezTo>
                  <a:cubicBezTo>
                    <a:pt x="119" y="148"/>
                    <a:pt x="118" y="148"/>
                    <a:pt x="118" y="148"/>
                  </a:cubicBezTo>
                  <a:cubicBezTo>
                    <a:pt x="118" y="148"/>
                    <a:pt x="117" y="147"/>
                    <a:pt x="118" y="147"/>
                  </a:cubicBezTo>
                  <a:cubicBezTo>
                    <a:pt x="118" y="147"/>
                    <a:pt x="116" y="146"/>
                    <a:pt x="117" y="146"/>
                  </a:cubicBezTo>
                  <a:cubicBezTo>
                    <a:pt x="118" y="146"/>
                    <a:pt x="119" y="147"/>
                    <a:pt x="119" y="146"/>
                  </a:cubicBezTo>
                  <a:cubicBezTo>
                    <a:pt x="120" y="146"/>
                    <a:pt x="119" y="144"/>
                    <a:pt x="119" y="144"/>
                  </a:cubicBezTo>
                  <a:cubicBezTo>
                    <a:pt x="120" y="144"/>
                    <a:pt x="121" y="144"/>
                    <a:pt x="122" y="144"/>
                  </a:cubicBezTo>
                  <a:cubicBezTo>
                    <a:pt x="123" y="144"/>
                    <a:pt x="124" y="145"/>
                    <a:pt x="125" y="145"/>
                  </a:cubicBezTo>
                  <a:cubicBezTo>
                    <a:pt x="126" y="145"/>
                    <a:pt x="126" y="146"/>
                    <a:pt x="127" y="147"/>
                  </a:cubicBezTo>
                  <a:cubicBezTo>
                    <a:pt x="128" y="147"/>
                    <a:pt x="129" y="147"/>
                    <a:pt x="130" y="147"/>
                  </a:cubicBezTo>
                  <a:cubicBezTo>
                    <a:pt x="132" y="147"/>
                    <a:pt x="131" y="148"/>
                    <a:pt x="131" y="148"/>
                  </a:cubicBezTo>
                  <a:cubicBezTo>
                    <a:pt x="131" y="148"/>
                    <a:pt x="131" y="148"/>
                    <a:pt x="130" y="148"/>
                  </a:cubicBezTo>
                  <a:cubicBezTo>
                    <a:pt x="130" y="148"/>
                    <a:pt x="130" y="148"/>
                    <a:pt x="129" y="148"/>
                  </a:cubicBezTo>
                  <a:cubicBezTo>
                    <a:pt x="128" y="148"/>
                    <a:pt x="130" y="149"/>
                    <a:pt x="129" y="149"/>
                  </a:cubicBezTo>
                  <a:cubicBezTo>
                    <a:pt x="129" y="149"/>
                    <a:pt x="129" y="150"/>
                    <a:pt x="129" y="149"/>
                  </a:cubicBezTo>
                  <a:cubicBezTo>
                    <a:pt x="130" y="149"/>
                    <a:pt x="130" y="149"/>
                    <a:pt x="130" y="149"/>
                  </a:cubicBezTo>
                  <a:cubicBezTo>
                    <a:pt x="130" y="148"/>
                    <a:pt x="132" y="149"/>
                    <a:pt x="132" y="148"/>
                  </a:cubicBezTo>
                  <a:cubicBezTo>
                    <a:pt x="132" y="148"/>
                    <a:pt x="131" y="148"/>
                    <a:pt x="132" y="148"/>
                  </a:cubicBezTo>
                  <a:cubicBezTo>
                    <a:pt x="132" y="147"/>
                    <a:pt x="134" y="148"/>
                    <a:pt x="134" y="148"/>
                  </a:cubicBezTo>
                  <a:cubicBezTo>
                    <a:pt x="136" y="148"/>
                    <a:pt x="136" y="149"/>
                    <a:pt x="137" y="149"/>
                  </a:cubicBezTo>
                  <a:cubicBezTo>
                    <a:pt x="139" y="150"/>
                    <a:pt x="141" y="151"/>
                    <a:pt x="143" y="150"/>
                  </a:cubicBezTo>
                  <a:cubicBezTo>
                    <a:pt x="143" y="149"/>
                    <a:pt x="142" y="150"/>
                    <a:pt x="142" y="150"/>
                  </a:cubicBezTo>
                  <a:cubicBezTo>
                    <a:pt x="142" y="149"/>
                    <a:pt x="142" y="149"/>
                    <a:pt x="142" y="149"/>
                  </a:cubicBezTo>
                  <a:cubicBezTo>
                    <a:pt x="144" y="149"/>
                    <a:pt x="145" y="150"/>
                    <a:pt x="146" y="150"/>
                  </a:cubicBezTo>
                  <a:cubicBezTo>
                    <a:pt x="147" y="150"/>
                    <a:pt x="148" y="151"/>
                    <a:pt x="147" y="149"/>
                  </a:cubicBezTo>
                  <a:cubicBezTo>
                    <a:pt x="147" y="149"/>
                    <a:pt x="146" y="148"/>
                    <a:pt x="147" y="148"/>
                  </a:cubicBezTo>
                  <a:cubicBezTo>
                    <a:pt x="147" y="148"/>
                    <a:pt x="146" y="148"/>
                    <a:pt x="146" y="147"/>
                  </a:cubicBezTo>
                  <a:cubicBezTo>
                    <a:pt x="146" y="147"/>
                    <a:pt x="146" y="147"/>
                    <a:pt x="145" y="146"/>
                  </a:cubicBezTo>
                  <a:cubicBezTo>
                    <a:pt x="145" y="146"/>
                    <a:pt x="144" y="146"/>
                    <a:pt x="143" y="145"/>
                  </a:cubicBezTo>
                  <a:cubicBezTo>
                    <a:pt x="143" y="145"/>
                    <a:pt x="142" y="144"/>
                    <a:pt x="142" y="144"/>
                  </a:cubicBezTo>
                  <a:cubicBezTo>
                    <a:pt x="141" y="143"/>
                    <a:pt x="141" y="143"/>
                    <a:pt x="140" y="143"/>
                  </a:cubicBezTo>
                  <a:cubicBezTo>
                    <a:pt x="139" y="142"/>
                    <a:pt x="140" y="140"/>
                    <a:pt x="141" y="140"/>
                  </a:cubicBezTo>
                  <a:cubicBezTo>
                    <a:pt x="142" y="139"/>
                    <a:pt x="144" y="139"/>
                    <a:pt x="145" y="137"/>
                  </a:cubicBezTo>
                  <a:cubicBezTo>
                    <a:pt x="146" y="136"/>
                    <a:pt x="147" y="136"/>
                    <a:pt x="149" y="136"/>
                  </a:cubicBezTo>
                  <a:cubicBezTo>
                    <a:pt x="150" y="136"/>
                    <a:pt x="152" y="135"/>
                    <a:pt x="153" y="134"/>
                  </a:cubicBezTo>
                  <a:cubicBezTo>
                    <a:pt x="154" y="133"/>
                    <a:pt x="154" y="131"/>
                    <a:pt x="156" y="131"/>
                  </a:cubicBezTo>
                  <a:cubicBezTo>
                    <a:pt x="157" y="131"/>
                    <a:pt x="157" y="132"/>
                    <a:pt x="158" y="132"/>
                  </a:cubicBezTo>
                  <a:cubicBezTo>
                    <a:pt x="159" y="132"/>
                    <a:pt x="158" y="132"/>
                    <a:pt x="158" y="132"/>
                  </a:cubicBezTo>
                  <a:cubicBezTo>
                    <a:pt x="159" y="133"/>
                    <a:pt x="160" y="132"/>
                    <a:pt x="161" y="132"/>
                  </a:cubicBezTo>
                  <a:cubicBezTo>
                    <a:pt x="162" y="132"/>
                    <a:pt x="163" y="132"/>
                    <a:pt x="163" y="132"/>
                  </a:cubicBezTo>
                  <a:cubicBezTo>
                    <a:pt x="164" y="133"/>
                    <a:pt x="165" y="133"/>
                    <a:pt x="166" y="133"/>
                  </a:cubicBezTo>
                  <a:cubicBezTo>
                    <a:pt x="168" y="134"/>
                    <a:pt x="166" y="134"/>
                    <a:pt x="165" y="135"/>
                  </a:cubicBezTo>
                  <a:cubicBezTo>
                    <a:pt x="165" y="135"/>
                    <a:pt x="164" y="135"/>
                    <a:pt x="164" y="136"/>
                  </a:cubicBezTo>
                  <a:cubicBezTo>
                    <a:pt x="165" y="136"/>
                    <a:pt x="165" y="136"/>
                    <a:pt x="166" y="136"/>
                  </a:cubicBezTo>
                  <a:cubicBezTo>
                    <a:pt x="166" y="136"/>
                    <a:pt x="165" y="136"/>
                    <a:pt x="165" y="136"/>
                  </a:cubicBezTo>
                  <a:cubicBezTo>
                    <a:pt x="165" y="135"/>
                    <a:pt x="167" y="135"/>
                    <a:pt x="167" y="135"/>
                  </a:cubicBezTo>
                  <a:cubicBezTo>
                    <a:pt x="168" y="134"/>
                    <a:pt x="169" y="135"/>
                    <a:pt x="170" y="135"/>
                  </a:cubicBezTo>
                  <a:cubicBezTo>
                    <a:pt x="170" y="136"/>
                    <a:pt x="170" y="136"/>
                    <a:pt x="170" y="136"/>
                  </a:cubicBezTo>
                  <a:cubicBezTo>
                    <a:pt x="170" y="137"/>
                    <a:pt x="171" y="137"/>
                    <a:pt x="171" y="137"/>
                  </a:cubicBezTo>
                  <a:cubicBezTo>
                    <a:pt x="171" y="137"/>
                    <a:pt x="171" y="137"/>
                    <a:pt x="171" y="136"/>
                  </a:cubicBezTo>
                  <a:cubicBezTo>
                    <a:pt x="170" y="136"/>
                    <a:pt x="171" y="136"/>
                    <a:pt x="171" y="136"/>
                  </a:cubicBezTo>
                  <a:cubicBezTo>
                    <a:pt x="170" y="135"/>
                    <a:pt x="170" y="135"/>
                    <a:pt x="170" y="135"/>
                  </a:cubicBezTo>
                  <a:cubicBezTo>
                    <a:pt x="170" y="134"/>
                    <a:pt x="170" y="134"/>
                    <a:pt x="170" y="133"/>
                  </a:cubicBezTo>
                  <a:cubicBezTo>
                    <a:pt x="170" y="133"/>
                    <a:pt x="170" y="132"/>
                    <a:pt x="170" y="132"/>
                  </a:cubicBezTo>
                  <a:cubicBezTo>
                    <a:pt x="170" y="132"/>
                    <a:pt x="171" y="132"/>
                    <a:pt x="171" y="131"/>
                  </a:cubicBezTo>
                  <a:cubicBezTo>
                    <a:pt x="171" y="131"/>
                    <a:pt x="171" y="131"/>
                    <a:pt x="171" y="130"/>
                  </a:cubicBezTo>
                  <a:cubicBezTo>
                    <a:pt x="171" y="130"/>
                    <a:pt x="172" y="130"/>
                    <a:pt x="172" y="130"/>
                  </a:cubicBezTo>
                  <a:cubicBezTo>
                    <a:pt x="171" y="130"/>
                    <a:pt x="170" y="129"/>
                    <a:pt x="170" y="129"/>
                  </a:cubicBezTo>
                  <a:cubicBezTo>
                    <a:pt x="170" y="129"/>
                    <a:pt x="171" y="128"/>
                    <a:pt x="171" y="128"/>
                  </a:cubicBezTo>
                  <a:cubicBezTo>
                    <a:pt x="171" y="128"/>
                    <a:pt x="170" y="128"/>
                    <a:pt x="171" y="127"/>
                  </a:cubicBezTo>
                  <a:cubicBezTo>
                    <a:pt x="170" y="127"/>
                    <a:pt x="170" y="127"/>
                    <a:pt x="169" y="126"/>
                  </a:cubicBezTo>
                  <a:cubicBezTo>
                    <a:pt x="169" y="126"/>
                    <a:pt x="169" y="126"/>
                    <a:pt x="169" y="126"/>
                  </a:cubicBezTo>
                  <a:cubicBezTo>
                    <a:pt x="168" y="126"/>
                    <a:pt x="168" y="125"/>
                    <a:pt x="167" y="125"/>
                  </a:cubicBezTo>
                  <a:cubicBezTo>
                    <a:pt x="167" y="125"/>
                    <a:pt x="166" y="125"/>
                    <a:pt x="165" y="125"/>
                  </a:cubicBezTo>
                  <a:cubicBezTo>
                    <a:pt x="164" y="125"/>
                    <a:pt x="164" y="123"/>
                    <a:pt x="165" y="122"/>
                  </a:cubicBezTo>
                  <a:cubicBezTo>
                    <a:pt x="165" y="121"/>
                    <a:pt x="165" y="120"/>
                    <a:pt x="166" y="120"/>
                  </a:cubicBezTo>
                  <a:cubicBezTo>
                    <a:pt x="167" y="121"/>
                    <a:pt x="165" y="120"/>
                    <a:pt x="166" y="120"/>
                  </a:cubicBezTo>
                  <a:cubicBezTo>
                    <a:pt x="165" y="120"/>
                    <a:pt x="166" y="119"/>
                    <a:pt x="166" y="119"/>
                  </a:cubicBezTo>
                  <a:cubicBezTo>
                    <a:pt x="165" y="119"/>
                    <a:pt x="165" y="119"/>
                    <a:pt x="165" y="118"/>
                  </a:cubicBezTo>
                  <a:cubicBezTo>
                    <a:pt x="165" y="118"/>
                    <a:pt x="166" y="118"/>
                    <a:pt x="166" y="118"/>
                  </a:cubicBezTo>
                  <a:cubicBezTo>
                    <a:pt x="166" y="118"/>
                    <a:pt x="166" y="118"/>
                    <a:pt x="166" y="118"/>
                  </a:cubicBezTo>
                  <a:cubicBezTo>
                    <a:pt x="165" y="118"/>
                    <a:pt x="165" y="117"/>
                    <a:pt x="166" y="117"/>
                  </a:cubicBezTo>
                  <a:cubicBezTo>
                    <a:pt x="166" y="117"/>
                    <a:pt x="165" y="117"/>
                    <a:pt x="165" y="117"/>
                  </a:cubicBezTo>
                  <a:cubicBezTo>
                    <a:pt x="165" y="117"/>
                    <a:pt x="166" y="117"/>
                    <a:pt x="166" y="117"/>
                  </a:cubicBezTo>
                  <a:cubicBezTo>
                    <a:pt x="165" y="117"/>
                    <a:pt x="165" y="117"/>
                    <a:pt x="165" y="116"/>
                  </a:cubicBezTo>
                  <a:cubicBezTo>
                    <a:pt x="165" y="115"/>
                    <a:pt x="165" y="114"/>
                    <a:pt x="164" y="114"/>
                  </a:cubicBezTo>
                  <a:cubicBezTo>
                    <a:pt x="163" y="113"/>
                    <a:pt x="161" y="113"/>
                    <a:pt x="160" y="112"/>
                  </a:cubicBezTo>
                  <a:cubicBezTo>
                    <a:pt x="159" y="112"/>
                    <a:pt x="158" y="112"/>
                    <a:pt x="157" y="111"/>
                  </a:cubicBezTo>
                  <a:cubicBezTo>
                    <a:pt x="158" y="110"/>
                    <a:pt x="160" y="111"/>
                    <a:pt x="161" y="111"/>
                  </a:cubicBezTo>
                  <a:cubicBezTo>
                    <a:pt x="161" y="112"/>
                    <a:pt x="162" y="112"/>
                    <a:pt x="163" y="112"/>
                  </a:cubicBezTo>
                  <a:cubicBezTo>
                    <a:pt x="164" y="112"/>
                    <a:pt x="165" y="112"/>
                    <a:pt x="166" y="112"/>
                  </a:cubicBezTo>
                  <a:cubicBezTo>
                    <a:pt x="168" y="112"/>
                    <a:pt x="170" y="112"/>
                    <a:pt x="172" y="112"/>
                  </a:cubicBezTo>
                  <a:cubicBezTo>
                    <a:pt x="173" y="112"/>
                    <a:pt x="174" y="112"/>
                    <a:pt x="176" y="113"/>
                  </a:cubicBezTo>
                  <a:cubicBezTo>
                    <a:pt x="176" y="113"/>
                    <a:pt x="177" y="113"/>
                    <a:pt x="177" y="113"/>
                  </a:cubicBezTo>
                  <a:cubicBezTo>
                    <a:pt x="176" y="113"/>
                    <a:pt x="177" y="114"/>
                    <a:pt x="177" y="114"/>
                  </a:cubicBezTo>
                  <a:cubicBezTo>
                    <a:pt x="178" y="114"/>
                    <a:pt x="179" y="115"/>
                    <a:pt x="179" y="115"/>
                  </a:cubicBezTo>
                  <a:cubicBezTo>
                    <a:pt x="179" y="115"/>
                    <a:pt x="182" y="116"/>
                    <a:pt x="182" y="116"/>
                  </a:cubicBezTo>
                  <a:cubicBezTo>
                    <a:pt x="182" y="116"/>
                    <a:pt x="183" y="117"/>
                    <a:pt x="183" y="118"/>
                  </a:cubicBezTo>
                  <a:cubicBezTo>
                    <a:pt x="184" y="118"/>
                    <a:pt x="185" y="119"/>
                    <a:pt x="184" y="119"/>
                  </a:cubicBezTo>
                  <a:cubicBezTo>
                    <a:pt x="182" y="119"/>
                    <a:pt x="182" y="119"/>
                    <a:pt x="180" y="119"/>
                  </a:cubicBezTo>
                  <a:cubicBezTo>
                    <a:pt x="179" y="119"/>
                    <a:pt x="178" y="119"/>
                    <a:pt x="177" y="119"/>
                  </a:cubicBezTo>
                  <a:cubicBezTo>
                    <a:pt x="177" y="119"/>
                    <a:pt x="175" y="119"/>
                    <a:pt x="174" y="120"/>
                  </a:cubicBezTo>
                  <a:cubicBezTo>
                    <a:pt x="174" y="120"/>
                    <a:pt x="175" y="121"/>
                    <a:pt x="175" y="121"/>
                  </a:cubicBezTo>
                  <a:cubicBezTo>
                    <a:pt x="174" y="121"/>
                    <a:pt x="174" y="121"/>
                    <a:pt x="174" y="121"/>
                  </a:cubicBezTo>
                  <a:cubicBezTo>
                    <a:pt x="173" y="121"/>
                    <a:pt x="173" y="122"/>
                    <a:pt x="173" y="122"/>
                  </a:cubicBezTo>
                  <a:cubicBezTo>
                    <a:pt x="172" y="122"/>
                    <a:pt x="172" y="123"/>
                    <a:pt x="173" y="123"/>
                  </a:cubicBezTo>
                  <a:cubicBezTo>
                    <a:pt x="173" y="124"/>
                    <a:pt x="175" y="124"/>
                    <a:pt x="176" y="124"/>
                  </a:cubicBezTo>
                  <a:cubicBezTo>
                    <a:pt x="176" y="125"/>
                    <a:pt x="177" y="125"/>
                    <a:pt x="177" y="125"/>
                  </a:cubicBezTo>
                  <a:cubicBezTo>
                    <a:pt x="178" y="125"/>
                    <a:pt x="178" y="126"/>
                    <a:pt x="179" y="126"/>
                  </a:cubicBezTo>
                  <a:cubicBezTo>
                    <a:pt x="180" y="128"/>
                    <a:pt x="182" y="129"/>
                    <a:pt x="184" y="128"/>
                  </a:cubicBezTo>
                  <a:cubicBezTo>
                    <a:pt x="184" y="128"/>
                    <a:pt x="186" y="127"/>
                    <a:pt x="186" y="128"/>
                  </a:cubicBezTo>
                  <a:cubicBezTo>
                    <a:pt x="186" y="128"/>
                    <a:pt x="185" y="129"/>
                    <a:pt x="185" y="129"/>
                  </a:cubicBezTo>
                  <a:cubicBezTo>
                    <a:pt x="186" y="129"/>
                    <a:pt x="187" y="128"/>
                    <a:pt x="188" y="128"/>
                  </a:cubicBezTo>
                  <a:cubicBezTo>
                    <a:pt x="188" y="128"/>
                    <a:pt x="189" y="128"/>
                    <a:pt x="190" y="128"/>
                  </a:cubicBezTo>
                  <a:cubicBezTo>
                    <a:pt x="191" y="128"/>
                    <a:pt x="193" y="127"/>
                    <a:pt x="193" y="128"/>
                  </a:cubicBezTo>
                  <a:cubicBezTo>
                    <a:pt x="193" y="127"/>
                    <a:pt x="193" y="127"/>
                    <a:pt x="194" y="127"/>
                  </a:cubicBezTo>
                  <a:cubicBezTo>
                    <a:pt x="194" y="127"/>
                    <a:pt x="194" y="126"/>
                    <a:pt x="194" y="126"/>
                  </a:cubicBezTo>
                  <a:cubicBezTo>
                    <a:pt x="194" y="126"/>
                    <a:pt x="193" y="125"/>
                    <a:pt x="193" y="125"/>
                  </a:cubicBezTo>
                  <a:cubicBezTo>
                    <a:pt x="193" y="125"/>
                    <a:pt x="193" y="125"/>
                    <a:pt x="193" y="124"/>
                  </a:cubicBezTo>
                  <a:cubicBezTo>
                    <a:pt x="194" y="124"/>
                    <a:pt x="193" y="124"/>
                    <a:pt x="193" y="123"/>
                  </a:cubicBezTo>
                  <a:cubicBezTo>
                    <a:pt x="193" y="123"/>
                    <a:pt x="194" y="123"/>
                    <a:pt x="194" y="123"/>
                  </a:cubicBezTo>
                  <a:cubicBezTo>
                    <a:pt x="194" y="122"/>
                    <a:pt x="194" y="122"/>
                    <a:pt x="193" y="122"/>
                  </a:cubicBezTo>
                  <a:cubicBezTo>
                    <a:pt x="193" y="122"/>
                    <a:pt x="193" y="121"/>
                    <a:pt x="193" y="121"/>
                  </a:cubicBezTo>
                  <a:cubicBezTo>
                    <a:pt x="193" y="121"/>
                    <a:pt x="194" y="121"/>
                    <a:pt x="194" y="121"/>
                  </a:cubicBezTo>
                  <a:cubicBezTo>
                    <a:pt x="194" y="121"/>
                    <a:pt x="195" y="121"/>
                    <a:pt x="195" y="121"/>
                  </a:cubicBezTo>
                  <a:cubicBezTo>
                    <a:pt x="195" y="121"/>
                    <a:pt x="195" y="120"/>
                    <a:pt x="196" y="120"/>
                  </a:cubicBezTo>
                  <a:cubicBezTo>
                    <a:pt x="196" y="120"/>
                    <a:pt x="196" y="120"/>
                    <a:pt x="197" y="120"/>
                  </a:cubicBezTo>
                  <a:cubicBezTo>
                    <a:pt x="197" y="120"/>
                    <a:pt x="198" y="120"/>
                    <a:pt x="198" y="120"/>
                  </a:cubicBezTo>
                  <a:cubicBezTo>
                    <a:pt x="198" y="120"/>
                    <a:pt x="199" y="120"/>
                    <a:pt x="199" y="120"/>
                  </a:cubicBezTo>
                  <a:cubicBezTo>
                    <a:pt x="199" y="120"/>
                    <a:pt x="200" y="120"/>
                    <a:pt x="200" y="120"/>
                  </a:cubicBezTo>
                  <a:cubicBezTo>
                    <a:pt x="201" y="120"/>
                    <a:pt x="201" y="121"/>
                    <a:pt x="202" y="121"/>
                  </a:cubicBezTo>
                  <a:cubicBezTo>
                    <a:pt x="201" y="121"/>
                    <a:pt x="199" y="120"/>
                    <a:pt x="199" y="120"/>
                  </a:cubicBezTo>
                  <a:cubicBezTo>
                    <a:pt x="199" y="118"/>
                    <a:pt x="198" y="119"/>
                    <a:pt x="197" y="118"/>
                  </a:cubicBezTo>
                  <a:cubicBezTo>
                    <a:pt x="198" y="118"/>
                    <a:pt x="199" y="119"/>
                    <a:pt x="200" y="119"/>
                  </a:cubicBezTo>
                  <a:cubicBezTo>
                    <a:pt x="201" y="119"/>
                    <a:pt x="202" y="118"/>
                    <a:pt x="203" y="118"/>
                  </a:cubicBezTo>
                  <a:cubicBezTo>
                    <a:pt x="204" y="118"/>
                    <a:pt x="205" y="117"/>
                    <a:pt x="206" y="117"/>
                  </a:cubicBezTo>
                  <a:cubicBezTo>
                    <a:pt x="206" y="117"/>
                    <a:pt x="207" y="116"/>
                    <a:pt x="207" y="117"/>
                  </a:cubicBezTo>
                  <a:cubicBezTo>
                    <a:pt x="207" y="117"/>
                    <a:pt x="206" y="117"/>
                    <a:pt x="206" y="117"/>
                  </a:cubicBezTo>
                  <a:cubicBezTo>
                    <a:pt x="206" y="117"/>
                    <a:pt x="207" y="117"/>
                    <a:pt x="207" y="116"/>
                  </a:cubicBezTo>
                  <a:cubicBezTo>
                    <a:pt x="208" y="116"/>
                    <a:pt x="208" y="116"/>
                    <a:pt x="209" y="115"/>
                  </a:cubicBezTo>
                  <a:cubicBezTo>
                    <a:pt x="209" y="115"/>
                    <a:pt x="210" y="115"/>
                    <a:pt x="210" y="115"/>
                  </a:cubicBezTo>
                  <a:cubicBezTo>
                    <a:pt x="211" y="114"/>
                    <a:pt x="211" y="114"/>
                    <a:pt x="212" y="114"/>
                  </a:cubicBezTo>
                  <a:cubicBezTo>
                    <a:pt x="213" y="114"/>
                    <a:pt x="214" y="114"/>
                    <a:pt x="215" y="114"/>
                  </a:cubicBezTo>
                  <a:cubicBezTo>
                    <a:pt x="215" y="114"/>
                    <a:pt x="215" y="113"/>
                    <a:pt x="216" y="113"/>
                  </a:cubicBezTo>
                  <a:cubicBezTo>
                    <a:pt x="216" y="113"/>
                    <a:pt x="217" y="113"/>
                    <a:pt x="217" y="113"/>
                  </a:cubicBezTo>
                  <a:cubicBezTo>
                    <a:pt x="217" y="113"/>
                    <a:pt x="216" y="113"/>
                    <a:pt x="217" y="113"/>
                  </a:cubicBezTo>
                  <a:cubicBezTo>
                    <a:pt x="218" y="113"/>
                    <a:pt x="218" y="113"/>
                    <a:pt x="219" y="112"/>
                  </a:cubicBezTo>
                  <a:cubicBezTo>
                    <a:pt x="219" y="112"/>
                    <a:pt x="221" y="112"/>
                    <a:pt x="221" y="112"/>
                  </a:cubicBezTo>
                  <a:cubicBezTo>
                    <a:pt x="221" y="112"/>
                    <a:pt x="220" y="112"/>
                    <a:pt x="220" y="113"/>
                  </a:cubicBezTo>
                  <a:cubicBezTo>
                    <a:pt x="220" y="113"/>
                    <a:pt x="221" y="113"/>
                    <a:pt x="221" y="113"/>
                  </a:cubicBezTo>
                  <a:cubicBezTo>
                    <a:pt x="221" y="113"/>
                    <a:pt x="222" y="112"/>
                    <a:pt x="222" y="113"/>
                  </a:cubicBezTo>
                  <a:cubicBezTo>
                    <a:pt x="222" y="113"/>
                    <a:pt x="222" y="113"/>
                    <a:pt x="222" y="113"/>
                  </a:cubicBezTo>
                  <a:cubicBezTo>
                    <a:pt x="222" y="113"/>
                    <a:pt x="221" y="114"/>
                    <a:pt x="221" y="114"/>
                  </a:cubicBezTo>
                  <a:cubicBezTo>
                    <a:pt x="222" y="115"/>
                    <a:pt x="223" y="114"/>
                    <a:pt x="224" y="113"/>
                  </a:cubicBezTo>
                  <a:cubicBezTo>
                    <a:pt x="226" y="113"/>
                    <a:pt x="224" y="112"/>
                    <a:pt x="223" y="112"/>
                  </a:cubicBezTo>
                  <a:cubicBezTo>
                    <a:pt x="222" y="111"/>
                    <a:pt x="224" y="112"/>
                    <a:pt x="224" y="111"/>
                  </a:cubicBezTo>
                  <a:cubicBezTo>
                    <a:pt x="224" y="111"/>
                    <a:pt x="222" y="112"/>
                    <a:pt x="222" y="112"/>
                  </a:cubicBezTo>
                  <a:cubicBezTo>
                    <a:pt x="220" y="112"/>
                    <a:pt x="223" y="111"/>
                    <a:pt x="223" y="111"/>
                  </a:cubicBezTo>
                  <a:cubicBezTo>
                    <a:pt x="224" y="110"/>
                    <a:pt x="226" y="110"/>
                    <a:pt x="227" y="109"/>
                  </a:cubicBezTo>
                  <a:cubicBezTo>
                    <a:pt x="229" y="109"/>
                    <a:pt x="230" y="108"/>
                    <a:pt x="232" y="108"/>
                  </a:cubicBezTo>
                  <a:cubicBezTo>
                    <a:pt x="232" y="108"/>
                    <a:pt x="236" y="107"/>
                    <a:pt x="236" y="108"/>
                  </a:cubicBezTo>
                  <a:cubicBezTo>
                    <a:pt x="236" y="108"/>
                    <a:pt x="233" y="109"/>
                    <a:pt x="233" y="109"/>
                  </a:cubicBezTo>
                  <a:cubicBezTo>
                    <a:pt x="232" y="109"/>
                    <a:pt x="231" y="108"/>
                    <a:pt x="230" y="109"/>
                  </a:cubicBezTo>
                  <a:cubicBezTo>
                    <a:pt x="230" y="109"/>
                    <a:pt x="230" y="109"/>
                    <a:pt x="231" y="109"/>
                  </a:cubicBezTo>
                  <a:cubicBezTo>
                    <a:pt x="230" y="109"/>
                    <a:pt x="233" y="109"/>
                    <a:pt x="232" y="110"/>
                  </a:cubicBezTo>
                  <a:cubicBezTo>
                    <a:pt x="232" y="110"/>
                    <a:pt x="232" y="110"/>
                    <a:pt x="232" y="111"/>
                  </a:cubicBezTo>
                  <a:cubicBezTo>
                    <a:pt x="232" y="111"/>
                    <a:pt x="231" y="111"/>
                    <a:pt x="231" y="111"/>
                  </a:cubicBezTo>
                  <a:cubicBezTo>
                    <a:pt x="232" y="112"/>
                    <a:pt x="233" y="112"/>
                    <a:pt x="234" y="113"/>
                  </a:cubicBezTo>
                  <a:cubicBezTo>
                    <a:pt x="234" y="114"/>
                    <a:pt x="233" y="114"/>
                    <a:pt x="233" y="114"/>
                  </a:cubicBezTo>
                  <a:cubicBezTo>
                    <a:pt x="232" y="114"/>
                    <a:pt x="232" y="113"/>
                    <a:pt x="231" y="113"/>
                  </a:cubicBezTo>
                  <a:cubicBezTo>
                    <a:pt x="231" y="114"/>
                    <a:pt x="232" y="114"/>
                    <a:pt x="232" y="114"/>
                  </a:cubicBezTo>
                  <a:cubicBezTo>
                    <a:pt x="231" y="114"/>
                    <a:pt x="230" y="113"/>
                    <a:pt x="229" y="114"/>
                  </a:cubicBezTo>
                  <a:cubicBezTo>
                    <a:pt x="228" y="115"/>
                    <a:pt x="230" y="115"/>
                    <a:pt x="231" y="115"/>
                  </a:cubicBezTo>
                  <a:cubicBezTo>
                    <a:pt x="232" y="115"/>
                    <a:pt x="233" y="115"/>
                    <a:pt x="234" y="115"/>
                  </a:cubicBezTo>
                  <a:cubicBezTo>
                    <a:pt x="235" y="115"/>
                    <a:pt x="235" y="115"/>
                    <a:pt x="235" y="115"/>
                  </a:cubicBezTo>
                  <a:cubicBezTo>
                    <a:pt x="236" y="115"/>
                    <a:pt x="236" y="114"/>
                    <a:pt x="236" y="114"/>
                  </a:cubicBezTo>
                  <a:cubicBezTo>
                    <a:pt x="236" y="115"/>
                    <a:pt x="236" y="115"/>
                    <a:pt x="236" y="115"/>
                  </a:cubicBezTo>
                  <a:cubicBezTo>
                    <a:pt x="237" y="115"/>
                    <a:pt x="237" y="115"/>
                    <a:pt x="237" y="115"/>
                  </a:cubicBezTo>
                  <a:cubicBezTo>
                    <a:pt x="238" y="114"/>
                    <a:pt x="239" y="115"/>
                    <a:pt x="239" y="115"/>
                  </a:cubicBezTo>
                  <a:cubicBezTo>
                    <a:pt x="240" y="116"/>
                    <a:pt x="241" y="116"/>
                    <a:pt x="241" y="115"/>
                  </a:cubicBezTo>
                  <a:cubicBezTo>
                    <a:pt x="241" y="115"/>
                    <a:pt x="241" y="115"/>
                    <a:pt x="241" y="114"/>
                  </a:cubicBezTo>
                  <a:cubicBezTo>
                    <a:pt x="241" y="114"/>
                    <a:pt x="241" y="113"/>
                    <a:pt x="241" y="113"/>
                  </a:cubicBezTo>
                  <a:cubicBezTo>
                    <a:pt x="242" y="113"/>
                    <a:pt x="243" y="112"/>
                    <a:pt x="244" y="112"/>
                  </a:cubicBezTo>
                  <a:cubicBezTo>
                    <a:pt x="245" y="112"/>
                    <a:pt x="245" y="112"/>
                    <a:pt x="246" y="112"/>
                  </a:cubicBezTo>
                  <a:cubicBezTo>
                    <a:pt x="246" y="112"/>
                    <a:pt x="247" y="111"/>
                    <a:pt x="247" y="111"/>
                  </a:cubicBezTo>
                  <a:cubicBezTo>
                    <a:pt x="248" y="111"/>
                    <a:pt x="249" y="112"/>
                    <a:pt x="250" y="112"/>
                  </a:cubicBezTo>
                  <a:cubicBezTo>
                    <a:pt x="250" y="111"/>
                    <a:pt x="251" y="111"/>
                    <a:pt x="251" y="112"/>
                  </a:cubicBezTo>
                  <a:cubicBezTo>
                    <a:pt x="252" y="111"/>
                    <a:pt x="254" y="112"/>
                    <a:pt x="255" y="112"/>
                  </a:cubicBezTo>
                  <a:cubicBezTo>
                    <a:pt x="256" y="112"/>
                    <a:pt x="257" y="112"/>
                    <a:pt x="257" y="112"/>
                  </a:cubicBezTo>
                  <a:cubicBezTo>
                    <a:pt x="258" y="112"/>
                    <a:pt x="258" y="112"/>
                    <a:pt x="258" y="111"/>
                  </a:cubicBezTo>
                  <a:cubicBezTo>
                    <a:pt x="258" y="111"/>
                    <a:pt x="258" y="111"/>
                    <a:pt x="258" y="111"/>
                  </a:cubicBezTo>
                  <a:cubicBezTo>
                    <a:pt x="259" y="110"/>
                    <a:pt x="259" y="110"/>
                    <a:pt x="259" y="110"/>
                  </a:cubicBezTo>
                  <a:cubicBezTo>
                    <a:pt x="260" y="110"/>
                    <a:pt x="260" y="110"/>
                    <a:pt x="261" y="110"/>
                  </a:cubicBezTo>
                  <a:cubicBezTo>
                    <a:pt x="261" y="110"/>
                    <a:pt x="261" y="110"/>
                    <a:pt x="261" y="110"/>
                  </a:cubicBezTo>
                  <a:cubicBezTo>
                    <a:pt x="261" y="109"/>
                    <a:pt x="261" y="109"/>
                    <a:pt x="262" y="109"/>
                  </a:cubicBezTo>
                  <a:cubicBezTo>
                    <a:pt x="262" y="109"/>
                    <a:pt x="262" y="109"/>
                    <a:pt x="262" y="109"/>
                  </a:cubicBezTo>
                  <a:cubicBezTo>
                    <a:pt x="262" y="110"/>
                    <a:pt x="263" y="110"/>
                    <a:pt x="264" y="110"/>
                  </a:cubicBezTo>
                  <a:cubicBezTo>
                    <a:pt x="264" y="110"/>
                    <a:pt x="264" y="110"/>
                    <a:pt x="264" y="110"/>
                  </a:cubicBezTo>
                  <a:cubicBezTo>
                    <a:pt x="264" y="110"/>
                    <a:pt x="264" y="110"/>
                    <a:pt x="264" y="110"/>
                  </a:cubicBezTo>
                  <a:cubicBezTo>
                    <a:pt x="263" y="110"/>
                    <a:pt x="263" y="110"/>
                    <a:pt x="263" y="109"/>
                  </a:cubicBezTo>
                  <a:cubicBezTo>
                    <a:pt x="262" y="109"/>
                    <a:pt x="268" y="107"/>
                    <a:pt x="269" y="108"/>
                  </a:cubicBezTo>
                  <a:cubicBezTo>
                    <a:pt x="268" y="108"/>
                    <a:pt x="267" y="108"/>
                    <a:pt x="267" y="109"/>
                  </a:cubicBezTo>
                  <a:cubicBezTo>
                    <a:pt x="268" y="109"/>
                    <a:pt x="269" y="109"/>
                    <a:pt x="271" y="110"/>
                  </a:cubicBezTo>
                  <a:cubicBezTo>
                    <a:pt x="272" y="110"/>
                    <a:pt x="272" y="111"/>
                    <a:pt x="271" y="111"/>
                  </a:cubicBezTo>
                  <a:cubicBezTo>
                    <a:pt x="270" y="111"/>
                    <a:pt x="269" y="111"/>
                    <a:pt x="270" y="112"/>
                  </a:cubicBezTo>
                  <a:cubicBezTo>
                    <a:pt x="270" y="112"/>
                    <a:pt x="270" y="113"/>
                    <a:pt x="271" y="114"/>
                  </a:cubicBezTo>
                  <a:cubicBezTo>
                    <a:pt x="272" y="114"/>
                    <a:pt x="273" y="114"/>
                    <a:pt x="274" y="114"/>
                  </a:cubicBezTo>
                  <a:cubicBezTo>
                    <a:pt x="275" y="114"/>
                    <a:pt x="277" y="114"/>
                    <a:pt x="276" y="112"/>
                  </a:cubicBezTo>
                  <a:cubicBezTo>
                    <a:pt x="276" y="112"/>
                    <a:pt x="274" y="111"/>
                    <a:pt x="274" y="111"/>
                  </a:cubicBezTo>
                  <a:cubicBezTo>
                    <a:pt x="274" y="111"/>
                    <a:pt x="275" y="110"/>
                    <a:pt x="276" y="111"/>
                  </a:cubicBezTo>
                  <a:cubicBezTo>
                    <a:pt x="276" y="111"/>
                    <a:pt x="279" y="111"/>
                    <a:pt x="279" y="111"/>
                  </a:cubicBezTo>
                  <a:cubicBezTo>
                    <a:pt x="280" y="110"/>
                    <a:pt x="280" y="109"/>
                    <a:pt x="281" y="109"/>
                  </a:cubicBezTo>
                  <a:cubicBezTo>
                    <a:pt x="281" y="109"/>
                    <a:pt x="281" y="107"/>
                    <a:pt x="280" y="107"/>
                  </a:cubicBezTo>
                  <a:cubicBezTo>
                    <a:pt x="280" y="107"/>
                    <a:pt x="279" y="106"/>
                    <a:pt x="279" y="106"/>
                  </a:cubicBezTo>
                  <a:cubicBezTo>
                    <a:pt x="279" y="107"/>
                    <a:pt x="279" y="107"/>
                    <a:pt x="279" y="107"/>
                  </a:cubicBezTo>
                  <a:cubicBezTo>
                    <a:pt x="279" y="107"/>
                    <a:pt x="279" y="107"/>
                    <a:pt x="278" y="107"/>
                  </a:cubicBezTo>
                  <a:cubicBezTo>
                    <a:pt x="278" y="107"/>
                    <a:pt x="278" y="106"/>
                    <a:pt x="277" y="106"/>
                  </a:cubicBezTo>
                  <a:cubicBezTo>
                    <a:pt x="277" y="104"/>
                    <a:pt x="275" y="104"/>
                    <a:pt x="274" y="103"/>
                  </a:cubicBezTo>
                  <a:cubicBezTo>
                    <a:pt x="274" y="103"/>
                    <a:pt x="272" y="102"/>
                    <a:pt x="273" y="102"/>
                  </a:cubicBezTo>
                  <a:cubicBezTo>
                    <a:pt x="274" y="102"/>
                    <a:pt x="274" y="102"/>
                    <a:pt x="274" y="102"/>
                  </a:cubicBezTo>
                  <a:cubicBezTo>
                    <a:pt x="275" y="102"/>
                    <a:pt x="277" y="102"/>
                    <a:pt x="276" y="101"/>
                  </a:cubicBezTo>
                  <a:cubicBezTo>
                    <a:pt x="276" y="101"/>
                    <a:pt x="276" y="101"/>
                    <a:pt x="276" y="101"/>
                  </a:cubicBezTo>
                  <a:cubicBezTo>
                    <a:pt x="275" y="100"/>
                    <a:pt x="277" y="100"/>
                    <a:pt x="277" y="100"/>
                  </a:cubicBezTo>
                  <a:cubicBezTo>
                    <a:pt x="278" y="100"/>
                    <a:pt x="279" y="100"/>
                    <a:pt x="280" y="100"/>
                  </a:cubicBezTo>
                  <a:cubicBezTo>
                    <a:pt x="282" y="101"/>
                    <a:pt x="283" y="101"/>
                    <a:pt x="285" y="101"/>
                  </a:cubicBezTo>
                  <a:cubicBezTo>
                    <a:pt x="287" y="101"/>
                    <a:pt x="289" y="101"/>
                    <a:pt x="291" y="101"/>
                  </a:cubicBezTo>
                  <a:cubicBezTo>
                    <a:pt x="292" y="101"/>
                    <a:pt x="294" y="102"/>
                    <a:pt x="296" y="102"/>
                  </a:cubicBezTo>
                  <a:cubicBezTo>
                    <a:pt x="297" y="102"/>
                    <a:pt x="299" y="102"/>
                    <a:pt x="301" y="102"/>
                  </a:cubicBezTo>
                  <a:cubicBezTo>
                    <a:pt x="303" y="103"/>
                    <a:pt x="304" y="104"/>
                    <a:pt x="306" y="104"/>
                  </a:cubicBezTo>
                  <a:cubicBezTo>
                    <a:pt x="306" y="104"/>
                    <a:pt x="308" y="105"/>
                    <a:pt x="308" y="105"/>
                  </a:cubicBezTo>
                  <a:cubicBezTo>
                    <a:pt x="308" y="105"/>
                    <a:pt x="307" y="105"/>
                    <a:pt x="307" y="105"/>
                  </a:cubicBezTo>
                  <a:cubicBezTo>
                    <a:pt x="307" y="106"/>
                    <a:pt x="307" y="106"/>
                    <a:pt x="307" y="106"/>
                  </a:cubicBezTo>
                  <a:cubicBezTo>
                    <a:pt x="307" y="107"/>
                    <a:pt x="308" y="106"/>
                    <a:pt x="308" y="106"/>
                  </a:cubicBezTo>
                  <a:cubicBezTo>
                    <a:pt x="308" y="106"/>
                    <a:pt x="308" y="106"/>
                    <a:pt x="308" y="105"/>
                  </a:cubicBezTo>
                  <a:cubicBezTo>
                    <a:pt x="309" y="105"/>
                    <a:pt x="310" y="106"/>
                    <a:pt x="311" y="106"/>
                  </a:cubicBezTo>
                  <a:cubicBezTo>
                    <a:pt x="311" y="106"/>
                    <a:pt x="312" y="106"/>
                    <a:pt x="312" y="106"/>
                  </a:cubicBezTo>
                  <a:cubicBezTo>
                    <a:pt x="313" y="107"/>
                    <a:pt x="315" y="106"/>
                    <a:pt x="315" y="107"/>
                  </a:cubicBezTo>
                  <a:cubicBezTo>
                    <a:pt x="315" y="107"/>
                    <a:pt x="314" y="107"/>
                    <a:pt x="314" y="107"/>
                  </a:cubicBezTo>
                  <a:cubicBezTo>
                    <a:pt x="314" y="107"/>
                    <a:pt x="316" y="107"/>
                    <a:pt x="316" y="107"/>
                  </a:cubicBezTo>
                  <a:cubicBezTo>
                    <a:pt x="317" y="108"/>
                    <a:pt x="318" y="108"/>
                    <a:pt x="319" y="108"/>
                  </a:cubicBezTo>
                  <a:cubicBezTo>
                    <a:pt x="321" y="109"/>
                    <a:pt x="322" y="109"/>
                    <a:pt x="323" y="109"/>
                  </a:cubicBezTo>
                  <a:cubicBezTo>
                    <a:pt x="324" y="109"/>
                    <a:pt x="325" y="109"/>
                    <a:pt x="325" y="109"/>
                  </a:cubicBezTo>
                  <a:cubicBezTo>
                    <a:pt x="324" y="110"/>
                    <a:pt x="327" y="111"/>
                    <a:pt x="327" y="111"/>
                  </a:cubicBezTo>
                  <a:cubicBezTo>
                    <a:pt x="328" y="111"/>
                    <a:pt x="329" y="111"/>
                    <a:pt x="330" y="112"/>
                  </a:cubicBezTo>
                  <a:cubicBezTo>
                    <a:pt x="330" y="112"/>
                    <a:pt x="332" y="113"/>
                    <a:pt x="331" y="112"/>
                  </a:cubicBezTo>
                  <a:cubicBezTo>
                    <a:pt x="332" y="113"/>
                    <a:pt x="336" y="113"/>
                    <a:pt x="336" y="115"/>
                  </a:cubicBezTo>
                  <a:cubicBezTo>
                    <a:pt x="336" y="115"/>
                    <a:pt x="337" y="115"/>
                    <a:pt x="337" y="115"/>
                  </a:cubicBezTo>
                  <a:cubicBezTo>
                    <a:pt x="337" y="115"/>
                    <a:pt x="338" y="114"/>
                    <a:pt x="339" y="114"/>
                  </a:cubicBezTo>
                  <a:cubicBezTo>
                    <a:pt x="338" y="114"/>
                    <a:pt x="338" y="114"/>
                    <a:pt x="338" y="113"/>
                  </a:cubicBezTo>
                  <a:cubicBezTo>
                    <a:pt x="339" y="112"/>
                    <a:pt x="339" y="112"/>
                    <a:pt x="339" y="111"/>
                  </a:cubicBezTo>
                  <a:cubicBezTo>
                    <a:pt x="339" y="111"/>
                    <a:pt x="339" y="110"/>
                    <a:pt x="339" y="110"/>
                  </a:cubicBezTo>
                  <a:cubicBezTo>
                    <a:pt x="339" y="110"/>
                    <a:pt x="339" y="110"/>
                    <a:pt x="339" y="109"/>
                  </a:cubicBezTo>
                  <a:cubicBezTo>
                    <a:pt x="339" y="109"/>
                    <a:pt x="338" y="109"/>
                    <a:pt x="338" y="109"/>
                  </a:cubicBezTo>
                  <a:cubicBezTo>
                    <a:pt x="338" y="109"/>
                    <a:pt x="340" y="109"/>
                    <a:pt x="339" y="109"/>
                  </a:cubicBezTo>
                  <a:cubicBezTo>
                    <a:pt x="339" y="108"/>
                    <a:pt x="339" y="108"/>
                    <a:pt x="340" y="108"/>
                  </a:cubicBezTo>
                  <a:cubicBezTo>
                    <a:pt x="338" y="108"/>
                    <a:pt x="337" y="109"/>
                    <a:pt x="336" y="109"/>
                  </a:cubicBezTo>
                  <a:cubicBezTo>
                    <a:pt x="335" y="108"/>
                    <a:pt x="334" y="108"/>
                    <a:pt x="332" y="107"/>
                  </a:cubicBezTo>
                  <a:cubicBezTo>
                    <a:pt x="332" y="107"/>
                    <a:pt x="329" y="105"/>
                    <a:pt x="330" y="104"/>
                  </a:cubicBezTo>
                  <a:cubicBezTo>
                    <a:pt x="330" y="104"/>
                    <a:pt x="329" y="103"/>
                    <a:pt x="329" y="103"/>
                  </a:cubicBezTo>
                  <a:cubicBezTo>
                    <a:pt x="329" y="103"/>
                    <a:pt x="328" y="103"/>
                    <a:pt x="329" y="103"/>
                  </a:cubicBezTo>
                  <a:cubicBezTo>
                    <a:pt x="327" y="104"/>
                    <a:pt x="326" y="103"/>
                    <a:pt x="325" y="102"/>
                  </a:cubicBezTo>
                  <a:cubicBezTo>
                    <a:pt x="324" y="102"/>
                    <a:pt x="323" y="102"/>
                    <a:pt x="322" y="102"/>
                  </a:cubicBezTo>
                  <a:cubicBezTo>
                    <a:pt x="322" y="102"/>
                    <a:pt x="321" y="101"/>
                    <a:pt x="320" y="101"/>
                  </a:cubicBezTo>
                  <a:cubicBezTo>
                    <a:pt x="321" y="102"/>
                    <a:pt x="320" y="102"/>
                    <a:pt x="320" y="102"/>
                  </a:cubicBezTo>
                  <a:cubicBezTo>
                    <a:pt x="320" y="102"/>
                    <a:pt x="321" y="103"/>
                    <a:pt x="321" y="103"/>
                  </a:cubicBezTo>
                  <a:cubicBezTo>
                    <a:pt x="319" y="103"/>
                    <a:pt x="319" y="101"/>
                    <a:pt x="318" y="100"/>
                  </a:cubicBezTo>
                  <a:cubicBezTo>
                    <a:pt x="318" y="100"/>
                    <a:pt x="318" y="99"/>
                    <a:pt x="318" y="98"/>
                  </a:cubicBezTo>
                  <a:cubicBezTo>
                    <a:pt x="319" y="98"/>
                    <a:pt x="319" y="98"/>
                    <a:pt x="319" y="99"/>
                  </a:cubicBezTo>
                  <a:cubicBezTo>
                    <a:pt x="319" y="99"/>
                    <a:pt x="320" y="99"/>
                    <a:pt x="321" y="99"/>
                  </a:cubicBezTo>
                  <a:cubicBezTo>
                    <a:pt x="321" y="98"/>
                    <a:pt x="321" y="97"/>
                    <a:pt x="320" y="97"/>
                  </a:cubicBezTo>
                  <a:cubicBezTo>
                    <a:pt x="320" y="97"/>
                    <a:pt x="320" y="97"/>
                    <a:pt x="320" y="97"/>
                  </a:cubicBezTo>
                  <a:cubicBezTo>
                    <a:pt x="320" y="97"/>
                    <a:pt x="319" y="97"/>
                    <a:pt x="319" y="97"/>
                  </a:cubicBezTo>
                  <a:cubicBezTo>
                    <a:pt x="319" y="96"/>
                    <a:pt x="319" y="95"/>
                    <a:pt x="319" y="95"/>
                  </a:cubicBezTo>
                  <a:cubicBezTo>
                    <a:pt x="319" y="95"/>
                    <a:pt x="319" y="95"/>
                    <a:pt x="319" y="94"/>
                  </a:cubicBezTo>
                  <a:cubicBezTo>
                    <a:pt x="319" y="94"/>
                    <a:pt x="319" y="94"/>
                    <a:pt x="318" y="94"/>
                  </a:cubicBezTo>
                  <a:cubicBezTo>
                    <a:pt x="318" y="94"/>
                    <a:pt x="318" y="94"/>
                    <a:pt x="318" y="93"/>
                  </a:cubicBezTo>
                  <a:cubicBezTo>
                    <a:pt x="318" y="93"/>
                    <a:pt x="318" y="92"/>
                    <a:pt x="318" y="91"/>
                  </a:cubicBezTo>
                  <a:cubicBezTo>
                    <a:pt x="317" y="91"/>
                    <a:pt x="316" y="91"/>
                    <a:pt x="316" y="91"/>
                  </a:cubicBezTo>
                  <a:cubicBezTo>
                    <a:pt x="315" y="91"/>
                    <a:pt x="314" y="91"/>
                    <a:pt x="314" y="92"/>
                  </a:cubicBezTo>
                  <a:cubicBezTo>
                    <a:pt x="313" y="92"/>
                    <a:pt x="313" y="91"/>
                    <a:pt x="312" y="91"/>
                  </a:cubicBezTo>
                  <a:cubicBezTo>
                    <a:pt x="312" y="91"/>
                    <a:pt x="313" y="90"/>
                    <a:pt x="313" y="90"/>
                  </a:cubicBezTo>
                  <a:cubicBezTo>
                    <a:pt x="313" y="89"/>
                    <a:pt x="313" y="89"/>
                    <a:pt x="313" y="89"/>
                  </a:cubicBezTo>
                  <a:cubicBezTo>
                    <a:pt x="313" y="89"/>
                    <a:pt x="313" y="89"/>
                    <a:pt x="312" y="89"/>
                  </a:cubicBezTo>
                  <a:cubicBezTo>
                    <a:pt x="312" y="89"/>
                    <a:pt x="313" y="90"/>
                    <a:pt x="312" y="89"/>
                  </a:cubicBezTo>
                  <a:cubicBezTo>
                    <a:pt x="311" y="89"/>
                    <a:pt x="312" y="88"/>
                    <a:pt x="312" y="88"/>
                  </a:cubicBezTo>
                  <a:cubicBezTo>
                    <a:pt x="312" y="87"/>
                    <a:pt x="312" y="87"/>
                    <a:pt x="313" y="87"/>
                  </a:cubicBezTo>
                  <a:cubicBezTo>
                    <a:pt x="315" y="87"/>
                    <a:pt x="316" y="86"/>
                    <a:pt x="318" y="85"/>
                  </a:cubicBezTo>
                  <a:cubicBezTo>
                    <a:pt x="318" y="85"/>
                    <a:pt x="318" y="85"/>
                    <a:pt x="319" y="84"/>
                  </a:cubicBezTo>
                  <a:cubicBezTo>
                    <a:pt x="319" y="84"/>
                    <a:pt x="320" y="83"/>
                    <a:pt x="320" y="83"/>
                  </a:cubicBezTo>
                  <a:cubicBezTo>
                    <a:pt x="320" y="83"/>
                    <a:pt x="320" y="83"/>
                    <a:pt x="320" y="83"/>
                  </a:cubicBezTo>
                  <a:cubicBezTo>
                    <a:pt x="320" y="82"/>
                    <a:pt x="320" y="82"/>
                    <a:pt x="320" y="81"/>
                  </a:cubicBezTo>
                  <a:cubicBezTo>
                    <a:pt x="320" y="80"/>
                    <a:pt x="320" y="80"/>
                    <a:pt x="320" y="79"/>
                  </a:cubicBezTo>
                  <a:cubicBezTo>
                    <a:pt x="320" y="78"/>
                    <a:pt x="320" y="77"/>
                    <a:pt x="320" y="76"/>
                  </a:cubicBezTo>
                  <a:cubicBezTo>
                    <a:pt x="320" y="76"/>
                    <a:pt x="320" y="76"/>
                    <a:pt x="320" y="76"/>
                  </a:cubicBezTo>
                  <a:cubicBezTo>
                    <a:pt x="320" y="76"/>
                    <a:pt x="320" y="76"/>
                    <a:pt x="320" y="75"/>
                  </a:cubicBezTo>
                  <a:cubicBezTo>
                    <a:pt x="320" y="75"/>
                    <a:pt x="319" y="75"/>
                    <a:pt x="320" y="75"/>
                  </a:cubicBezTo>
                  <a:cubicBezTo>
                    <a:pt x="319" y="75"/>
                    <a:pt x="321" y="74"/>
                    <a:pt x="321" y="73"/>
                  </a:cubicBezTo>
                  <a:cubicBezTo>
                    <a:pt x="321" y="72"/>
                    <a:pt x="320" y="72"/>
                    <a:pt x="321" y="72"/>
                  </a:cubicBezTo>
                  <a:cubicBezTo>
                    <a:pt x="322" y="72"/>
                    <a:pt x="323" y="72"/>
                    <a:pt x="323" y="72"/>
                  </a:cubicBezTo>
                  <a:cubicBezTo>
                    <a:pt x="323" y="72"/>
                    <a:pt x="322" y="72"/>
                    <a:pt x="322" y="73"/>
                  </a:cubicBezTo>
                  <a:cubicBezTo>
                    <a:pt x="322" y="73"/>
                    <a:pt x="324" y="73"/>
                    <a:pt x="324" y="73"/>
                  </a:cubicBezTo>
                  <a:cubicBezTo>
                    <a:pt x="325" y="73"/>
                    <a:pt x="325" y="73"/>
                    <a:pt x="326" y="73"/>
                  </a:cubicBezTo>
                  <a:cubicBezTo>
                    <a:pt x="328" y="73"/>
                    <a:pt x="329" y="73"/>
                    <a:pt x="331" y="73"/>
                  </a:cubicBezTo>
                  <a:cubicBezTo>
                    <a:pt x="332" y="73"/>
                    <a:pt x="334" y="72"/>
                    <a:pt x="335" y="72"/>
                  </a:cubicBezTo>
                  <a:cubicBezTo>
                    <a:pt x="336" y="73"/>
                    <a:pt x="336" y="73"/>
                    <a:pt x="337" y="73"/>
                  </a:cubicBezTo>
                  <a:cubicBezTo>
                    <a:pt x="338" y="73"/>
                    <a:pt x="338" y="73"/>
                    <a:pt x="339" y="73"/>
                  </a:cubicBezTo>
                  <a:cubicBezTo>
                    <a:pt x="339" y="73"/>
                    <a:pt x="338" y="73"/>
                    <a:pt x="338" y="73"/>
                  </a:cubicBezTo>
                  <a:cubicBezTo>
                    <a:pt x="339" y="74"/>
                    <a:pt x="339" y="73"/>
                    <a:pt x="340" y="73"/>
                  </a:cubicBezTo>
                  <a:cubicBezTo>
                    <a:pt x="341" y="73"/>
                    <a:pt x="341" y="73"/>
                    <a:pt x="342" y="74"/>
                  </a:cubicBezTo>
                  <a:cubicBezTo>
                    <a:pt x="343" y="74"/>
                    <a:pt x="344" y="74"/>
                    <a:pt x="345" y="74"/>
                  </a:cubicBezTo>
                  <a:cubicBezTo>
                    <a:pt x="345" y="74"/>
                    <a:pt x="345" y="74"/>
                    <a:pt x="345" y="74"/>
                  </a:cubicBezTo>
                  <a:cubicBezTo>
                    <a:pt x="345" y="75"/>
                    <a:pt x="345" y="75"/>
                    <a:pt x="345" y="75"/>
                  </a:cubicBezTo>
                  <a:cubicBezTo>
                    <a:pt x="346" y="75"/>
                    <a:pt x="345" y="75"/>
                    <a:pt x="345" y="75"/>
                  </a:cubicBezTo>
                  <a:cubicBezTo>
                    <a:pt x="345" y="76"/>
                    <a:pt x="346" y="76"/>
                    <a:pt x="346" y="76"/>
                  </a:cubicBezTo>
                  <a:cubicBezTo>
                    <a:pt x="347" y="76"/>
                    <a:pt x="346" y="76"/>
                    <a:pt x="346" y="76"/>
                  </a:cubicBezTo>
                  <a:cubicBezTo>
                    <a:pt x="347" y="77"/>
                    <a:pt x="347" y="77"/>
                    <a:pt x="347" y="77"/>
                  </a:cubicBezTo>
                  <a:cubicBezTo>
                    <a:pt x="347" y="77"/>
                    <a:pt x="348" y="78"/>
                    <a:pt x="348" y="78"/>
                  </a:cubicBezTo>
                  <a:cubicBezTo>
                    <a:pt x="347" y="79"/>
                    <a:pt x="347" y="79"/>
                    <a:pt x="348" y="79"/>
                  </a:cubicBezTo>
                  <a:cubicBezTo>
                    <a:pt x="348" y="80"/>
                    <a:pt x="348" y="80"/>
                    <a:pt x="347" y="80"/>
                  </a:cubicBezTo>
                  <a:cubicBezTo>
                    <a:pt x="347" y="80"/>
                    <a:pt x="348" y="81"/>
                    <a:pt x="347" y="81"/>
                  </a:cubicBezTo>
                  <a:cubicBezTo>
                    <a:pt x="347" y="82"/>
                    <a:pt x="346" y="82"/>
                    <a:pt x="347" y="83"/>
                  </a:cubicBezTo>
                  <a:cubicBezTo>
                    <a:pt x="348" y="83"/>
                    <a:pt x="347" y="83"/>
                    <a:pt x="347" y="84"/>
                  </a:cubicBezTo>
                  <a:cubicBezTo>
                    <a:pt x="347" y="84"/>
                    <a:pt x="346" y="84"/>
                    <a:pt x="346" y="84"/>
                  </a:cubicBezTo>
                  <a:cubicBezTo>
                    <a:pt x="345" y="85"/>
                    <a:pt x="345" y="85"/>
                    <a:pt x="346" y="86"/>
                  </a:cubicBezTo>
                  <a:cubicBezTo>
                    <a:pt x="347" y="86"/>
                    <a:pt x="348" y="87"/>
                    <a:pt x="349" y="87"/>
                  </a:cubicBezTo>
                  <a:cubicBezTo>
                    <a:pt x="350" y="87"/>
                    <a:pt x="351" y="88"/>
                    <a:pt x="352" y="88"/>
                  </a:cubicBezTo>
                  <a:cubicBezTo>
                    <a:pt x="353" y="88"/>
                    <a:pt x="353" y="88"/>
                    <a:pt x="353" y="89"/>
                  </a:cubicBezTo>
                  <a:cubicBezTo>
                    <a:pt x="353" y="90"/>
                    <a:pt x="354" y="90"/>
                    <a:pt x="354" y="90"/>
                  </a:cubicBezTo>
                  <a:cubicBezTo>
                    <a:pt x="355" y="91"/>
                    <a:pt x="355" y="91"/>
                    <a:pt x="356" y="92"/>
                  </a:cubicBezTo>
                  <a:cubicBezTo>
                    <a:pt x="356" y="93"/>
                    <a:pt x="355" y="93"/>
                    <a:pt x="356" y="94"/>
                  </a:cubicBezTo>
                  <a:cubicBezTo>
                    <a:pt x="356" y="94"/>
                    <a:pt x="357" y="95"/>
                    <a:pt x="357" y="95"/>
                  </a:cubicBezTo>
                  <a:cubicBezTo>
                    <a:pt x="357" y="95"/>
                    <a:pt x="355" y="95"/>
                    <a:pt x="356" y="96"/>
                  </a:cubicBezTo>
                  <a:cubicBezTo>
                    <a:pt x="356" y="97"/>
                    <a:pt x="358" y="97"/>
                    <a:pt x="358" y="97"/>
                  </a:cubicBezTo>
                  <a:cubicBezTo>
                    <a:pt x="357" y="98"/>
                    <a:pt x="357" y="98"/>
                    <a:pt x="357" y="99"/>
                  </a:cubicBezTo>
                  <a:cubicBezTo>
                    <a:pt x="358" y="99"/>
                    <a:pt x="358" y="99"/>
                    <a:pt x="359" y="99"/>
                  </a:cubicBezTo>
                  <a:cubicBezTo>
                    <a:pt x="359" y="100"/>
                    <a:pt x="360" y="100"/>
                    <a:pt x="360" y="101"/>
                  </a:cubicBezTo>
                  <a:cubicBezTo>
                    <a:pt x="360" y="101"/>
                    <a:pt x="360" y="102"/>
                    <a:pt x="359" y="102"/>
                  </a:cubicBezTo>
                  <a:cubicBezTo>
                    <a:pt x="360" y="102"/>
                    <a:pt x="362" y="104"/>
                    <a:pt x="360" y="104"/>
                  </a:cubicBezTo>
                  <a:cubicBezTo>
                    <a:pt x="361" y="104"/>
                    <a:pt x="362" y="105"/>
                    <a:pt x="362" y="105"/>
                  </a:cubicBezTo>
                  <a:cubicBezTo>
                    <a:pt x="362" y="105"/>
                    <a:pt x="362" y="106"/>
                    <a:pt x="362" y="106"/>
                  </a:cubicBezTo>
                  <a:cubicBezTo>
                    <a:pt x="361" y="107"/>
                    <a:pt x="363" y="108"/>
                    <a:pt x="363" y="108"/>
                  </a:cubicBezTo>
                  <a:cubicBezTo>
                    <a:pt x="365" y="109"/>
                    <a:pt x="366" y="110"/>
                    <a:pt x="367" y="110"/>
                  </a:cubicBezTo>
                  <a:cubicBezTo>
                    <a:pt x="369" y="111"/>
                    <a:pt x="370" y="111"/>
                    <a:pt x="371" y="111"/>
                  </a:cubicBezTo>
                  <a:cubicBezTo>
                    <a:pt x="371" y="112"/>
                    <a:pt x="374" y="113"/>
                    <a:pt x="373" y="113"/>
                  </a:cubicBezTo>
                  <a:cubicBezTo>
                    <a:pt x="373" y="113"/>
                    <a:pt x="373" y="113"/>
                    <a:pt x="373" y="113"/>
                  </a:cubicBezTo>
                  <a:cubicBezTo>
                    <a:pt x="372" y="113"/>
                    <a:pt x="372" y="113"/>
                    <a:pt x="372" y="114"/>
                  </a:cubicBezTo>
                  <a:cubicBezTo>
                    <a:pt x="372" y="114"/>
                    <a:pt x="370" y="115"/>
                    <a:pt x="371" y="116"/>
                  </a:cubicBezTo>
                  <a:cubicBezTo>
                    <a:pt x="372" y="116"/>
                    <a:pt x="371" y="116"/>
                    <a:pt x="372" y="117"/>
                  </a:cubicBezTo>
                  <a:cubicBezTo>
                    <a:pt x="372" y="117"/>
                    <a:pt x="373" y="117"/>
                    <a:pt x="373" y="118"/>
                  </a:cubicBezTo>
                  <a:cubicBezTo>
                    <a:pt x="373" y="118"/>
                    <a:pt x="374" y="119"/>
                    <a:pt x="373" y="119"/>
                  </a:cubicBezTo>
                  <a:cubicBezTo>
                    <a:pt x="373" y="119"/>
                    <a:pt x="373" y="119"/>
                    <a:pt x="373" y="119"/>
                  </a:cubicBezTo>
                  <a:cubicBezTo>
                    <a:pt x="373" y="119"/>
                    <a:pt x="373" y="119"/>
                    <a:pt x="374" y="120"/>
                  </a:cubicBezTo>
                  <a:cubicBezTo>
                    <a:pt x="374" y="120"/>
                    <a:pt x="374" y="120"/>
                    <a:pt x="373" y="120"/>
                  </a:cubicBezTo>
                  <a:cubicBezTo>
                    <a:pt x="373" y="120"/>
                    <a:pt x="372" y="120"/>
                    <a:pt x="372" y="120"/>
                  </a:cubicBezTo>
                  <a:cubicBezTo>
                    <a:pt x="372" y="121"/>
                    <a:pt x="372" y="121"/>
                    <a:pt x="371" y="121"/>
                  </a:cubicBezTo>
                  <a:cubicBezTo>
                    <a:pt x="371" y="121"/>
                    <a:pt x="370" y="121"/>
                    <a:pt x="370" y="121"/>
                  </a:cubicBezTo>
                  <a:cubicBezTo>
                    <a:pt x="370" y="121"/>
                    <a:pt x="371" y="122"/>
                    <a:pt x="370" y="122"/>
                  </a:cubicBezTo>
                  <a:cubicBezTo>
                    <a:pt x="370" y="122"/>
                    <a:pt x="369" y="122"/>
                    <a:pt x="370" y="123"/>
                  </a:cubicBezTo>
                  <a:cubicBezTo>
                    <a:pt x="370" y="123"/>
                    <a:pt x="370" y="123"/>
                    <a:pt x="370" y="123"/>
                  </a:cubicBezTo>
                  <a:cubicBezTo>
                    <a:pt x="370" y="124"/>
                    <a:pt x="369" y="124"/>
                    <a:pt x="368" y="124"/>
                  </a:cubicBezTo>
                  <a:cubicBezTo>
                    <a:pt x="367" y="124"/>
                    <a:pt x="369" y="124"/>
                    <a:pt x="369" y="124"/>
                  </a:cubicBezTo>
                  <a:cubicBezTo>
                    <a:pt x="369" y="125"/>
                    <a:pt x="370" y="125"/>
                    <a:pt x="370" y="125"/>
                  </a:cubicBezTo>
                  <a:cubicBezTo>
                    <a:pt x="370" y="125"/>
                    <a:pt x="369" y="125"/>
                    <a:pt x="369" y="125"/>
                  </a:cubicBezTo>
                  <a:cubicBezTo>
                    <a:pt x="369" y="125"/>
                    <a:pt x="369" y="125"/>
                    <a:pt x="369" y="125"/>
                  </a:cubicBezTo>
                  <a:cubicBezTo>
                    <a:pt x="369" y="125"/>
                    <a:pt x="368" y="125"/>
                    <a:pt x="368" y="125"/>
                  </a:cubicBezTo>
                  <a:cubicBezTo>
                    <a:pt x="368" y="126"/>
                    <a:pt x="369" y="126"/>
                    <a:pt x="369" y="126"/>
                  </a:cubicBezTo>
                  <a:cubicBezTo>
                    <a:pt x="369" y="126"/>
                    <a:pt x="368" y="126"/>
                    <a:pt x="368" y="126"/>
                  </a:cubicBezTo>
                  <a:cubicBezTo>
                    <a:pt x="368" y="127"/>
                    <a:pt x="368" y="128"/>
                    <a:pt x="367" y="127"/>
                  </a:cubicBezTo>
                  <a:cubicBezTo>
                    <a:pt x="367" y="127"/>
                    <a:pt x="367" y="127"/>
                    <a:pt x="366" y="127"/>
                  </a:cubicBezTo>
                  <a:cubicBezTo>
                    <a:pt x="366" y="127"/>
                    <a:pt x="366" y="127"/>
                    <a:pt x="366" y="127"/>
                  </a:cubicBezTo>
                  <a:cubicBezTo>
                    <a:pt x="365" y="127"/>
                    <a:pt x="365" y="127"/>
                    <a:pt x="364" y="127"/>
                  </a:cubicBezTo>
                  <a:cubicBezTo>
                    <a:pt x="365" y="127"/>
                    <a:pt x="365" y="127"/>
                    <a:pt x="365" y="128"/>
                  </a:cubicBezTo>
                  <a:cubicBezTo>
                    <a:pt x="365" y="128"/>
                    <a:pt x="364" y="128"/>
                    <a:pt x="364" y="128"/>
                  </a:cubicBezTo>
                  <a:cubicBezTo>
                    <a:pt x="363" y="128"/>
                    <a:pt x="363" y="128"/>
                    <a:pt x="362" y="128"/>
                  </a:cubicBezTo>
                  <a:cubicBezTo>
                    <a:pt x="362" y="128"/>
                    <a:pt x="362" y="128"/>
                    <a:pt x="361" y="129"/>
                  </a:cubicBezTo>
                  <a:cubicBezTo>
                    <a:pt x="361" y="129"/>
                    <a:pt x="360" y="129"/>
                    <a:pt x="360" y="129"/>
                  </a:cubicBezTo>
                  <a:cubicBezTo>
                    <a:pt x="360" y="129"/>
                    <a:pt x="360" y="129"/>
                    <a:pt x="360" y="129"/>
                  </a:cubicBezTo>
                  <a:cubicBezTo>
                    <a:pt x="360" y="129"/>
                    <a:pt x="360" y="129"/>
                    <a:pt x="359" y="129"/>
                  </a:cubicBezTo>
                  <a:cubicBezTo>
                    <a:pt x="360" y="129"/>
                    <a:pt x="360" y="129"/>
                    <a:pt x="360" y="130"/>
                  </a:cubicBezTo>
                  <a:cubicBezTo>
                    <a:pt x="359" y="130"/>
                    <a:pt x="357" y="130"/>
                    <a:pt x="357" y="129"/>
                  </a:cubicBezTo>
                  <a:cubicBezTo>
                    <a:pt x="357" y="129"/>
                    <a:pt x="356" y="129"/>
                    <a:pt x="355" y="128"/>
                  </a:cubicBezTo>
                  <a:cubicBezTo>
                    <a:pt x="355" y="128"/>
                    <a:pt x="355" y="128"/>
                    <a:pt x="354" y="128"/>
                  </a:cubicBezTo>
                  <a:cubicBezTo>
                    <a:pt x="354" y="129"/>
                    <a:pt x="353" y="128"/>
                    <a:pt x="352" y="128"/>
                  </a:cubicBezTo>
                  <a:cubicBezTo>
                    <a:pt x="353" y="128"/>
                    <a:pt x="353" y="128"/>
                    <a:pt x="353" y="129"/>
                  </a:cubicBezTo>
                  <a:cubicBezTo>
                    <a:pt x="352" y="129"/>
                    <a:pt x="351" y="128"/>
                    <a:pt x="351" y="128"/>
                  </a:cubicBezTo>
                  <a:cubicBezTo>
                    <a:pt x="350" y="128"/>
                    <a:pt x="349" y="128"/>
                    <a:pt x="348" y="129"/>
                  </a:cubicBezTo>
                  <a:cubicBezTo>
                    <a:pt x="348" y="129"/>
                    <a:pt x="349" y="129"/>
                    <a:pt x="349" y="129"/>
                  </a:cubicBezTo>
                  <a:cubicBezTo>
                    <a:pt x="350" y="130"/>
                    <a:pt x="350" y="130"/>
                    <a:pt x="350" y="131"/>
                  </a:cubicBezTo>
                  <a:cubicBezTo>
                    <a:pt x="352" y="131"/>
                    <a:pt x="353" y="131"/>
                    <a:pt x="355" y="132"/>
                  </a:cubicBezTo>
                  <a:cubicBezTo>
                    <a:pt x="356" y="132"/>
                    <a:pt x="358" y="132"/>
                    <a:pt x="359" y="133"/>
                  </a:cubicBezTo>
                  <a:cubicBezTo>
                    <a:pt x="361" y="133"/>
                    <a:pt x="362" y="133"/>
                    <a:pt x="364" y="133"/>
                  </a:cubicBezTo>
                  <a:cubicBezTo>
                    <a:pt x="365" y="133"/>
                    <a:pt x="367" y="133"/>
                    <a:pt x="369" y="133"/>
                  </a:cubicBezTo>
                  <a:cubicBezTo>
                    <a:pt x="370" y="133"/>
                    <a:pt x="370" y="133"/>
                    <a:pt x="371" y="134"/>
                  </a:cubicBezTo>
                  <a:cubicBezTo>
                    <a:pt x="372" y="134"/>
                    <a:pt x="372" y="134"/>
                    <a:pt x="373" y="134"/>
                  </a:cubicBezTo>
                  <a:cubicBezTo>
                    <a:pt x="373" y="134"/>
                    <a:pt x="375" y="134"/>
                    <a:pt x="375" y="133"/>
                  </a:cubicBezTo>
                  <a:cubicBezTo>
                    <a:pt x="375" y="133"/>
                    <a:pt x="374" y="131"/>
                    <a:pt x="374" y="131"/>
                  </a:cubicBezTo>
                  <a:cubicBezTo>
                    <a:pt x="374" y="131"/>
                    <a:pt x="374" y="131"/>
                    <a:pt x="374" y="131"/>
                  </a:cubicBezTo>
                  <a:cubicBezTo>
                    <a:pt x="374" y="131"/>
                    <a:pt x="374" y="130"/>
                    <a:pt x="375" y="130"/>
                  </a:cubicBezTo>
                  <a:cubicBezTo>
                    <a:pt x="375" y="130"/>
                    <a:pt x="376" y="130"/>
                    <a:pt x="376" y="130"/>
                  </a:cubicBezTo>
                  <a:cubicBezTo>
                    <a:pt x="377" y="130"/>
                    <a:pt x="377" y="130"/>
                    <a:pt x="378" y="130"/>
                  </a:cubicBezTo>
                  <a:cubicBezTo>
                    <a:pt x="378" y="129"/>
                    <a:pt x="377" y="129"/>
                    <a:pt x="378" y="129"/>
                  </a:cubicBezTo>
                  <a:cubicBezTo>
                    <a:pt x="379" y="129"/>
                    <a:pt x="381" y="129"/>
                    <a:pt x="381" y="128"/>
                  </a:cubicBezTo>
                  <a:cubicBezTo>
                    <a:pt x="381" y="127"/>
                    <a:pt x="383" y="127"/>
                    <a:pt x="382" y="126"/>
                  </a:cubicBezTo>
                  <a:cubicBezTo>
                    <a:pt x="382" y="125"/>
                    <a:pt x="382" y="125"/>
                    <a:pt x="382" y="124"/>
                  </a:cubicBezTo>
                  <a:cubicBezTo>
                    <a:pt x="381" y="124"/>
                    <a:pt x="381" y="124"/>
                    <a:pt x="382" y="123"/>
                  </a:cubicBezTo>
                  <a:cubicBezTo>
                    <a:pt x="382" y="122"/>
                    <a:pt x="383" y="122"/>
                    <a:pt x="384" y="121"/>
                  </a:cubicBezTo>
                  <a:cubicBezTo>
                    <a:pt x="387" y="119"/>
                    <a:pt x="383" y="116"/>
                    <a:pt x="382" y="115"/>
                  </a:cubicBezTo>
                  <a:cubicBezTo>
                    <a:pt x="381" y="115"/>
                    <a:pt x="379" y="114"/>
                    <a:pt x="379" y="113"/>
                  </a:cubicBezTo>
                  <a:cubicBezTo>
                    <a:pt x="379" y="113"/>
                    <a:pt x="379" y="113"/>
                    <a:pt x="379" y="112"/>
                  </a:cubicBezTo>
                  <a:cubicBezTo>
                    <a:pt x="378" y="112"/>
                    <a:pt x="378" y="112"/>
                    <a:pt x="378" y="111"/>
                  </a:cubicBezTo>
                  <a:cubicBezTo>
                    <a:pt x="378" y="109"/>
                    <a:pt x="384" y="109"/>
                    <a:pt x="385" y="109"/>
                  </a:cubicBezTo>
                  <a:cubicBezTo>
                    <a:pt x="388" y="108"/>
                    <a:pt x="391" y="107"/>
                    <a:pt x="393" y="109"/>
                  </a:cubicBezTo>
                  <a:cubicBezTo>
                    <a:pt x="393" y="109"/>
                    <a:pt x="393" y="110"/>
                    <a:pt x="393" y="110"/>
                  </a:cubicBezTo>
                  <a:cubicBezTo>
                    <a:pt x="394" y="110"/>
                    <a:pt x="394" y="111"/>
                    <a:pt x="395" y="111"/>
                  </a:cubicBezTo>
                  <a:cubicBezTo>
                    <a:pt x="395" y="111"/>
                    <a:pt x="396" y="111"/>
                    <a:pt x="396" y="111"/>
                  </a:cubicBezTo>
                  <a:cubicBezTo>
                    <a:pt x="397" y="112"/>
                    <a:pt x="397" y="112"/>
                    <a:pt x="398" y="112"/>
                  </a:cubicBezTo>
                  <a:cubicBezTo>
                    <a:pt x="397" y="111"/>
                    <a:pt x="398" y="112"/>
                    <a:pt x="398" y="112"/>
                  </a:cubicBezTo>
                  <a:cubicBezTo>
                    <a:pt x="398" y="112"/>
                    <a:pt x="399" y="112"/>
                    <a:pt x="399" y="112"/>
                  </a:cubicBezTo>
                  <a:cubicBezTo>
                    <a:pt x="399" y="112"/>
                    <a:pt x="399" y="113"/>
                    <a:pt x="399" y="113"/>
                  </a:cubicBezTo>
                  <a:cubicBezTo>
                    <a:pt x="400" y="114"/>
                    <a:pt x="400" y="114"/>
                    <a:pt x="399" y="114"/>
                  </a:cubicBezTo>
                  <a:cubicBezTo>
                    <a:pt x="399" y="115"/>
                    <a:pt x="400" y="115"/>
                    <a:pt x="400" y="115"/>
                  </a:cubicBezTo>
                  <a:cubicBezTo>
                    <a:pt x="401" y="115"/>
                    <a:pt x="401" y="115"/>
                    <a:pt x="401" y="116"/>
                  </a:cubicBezTo>
                  <a:cubicBezTo>
                    <a:pt x="401" y="116"/>
                    <a:pt x="401" y="116"/>
                    <a:pt x="401" y="117"/>
                  </a:cubicBezTo>
                  <a:cubicBezTo>
                    <a:pt x="401" y="117"/>
                    <a:pt x="401" y="117"/>
                    <a:pt x="401" y="117"/>
                  </a:cubicBezTo>
                  <a:cubicBezTo>
                    <a:pt x="401" y="118"/>
                    <a:pt x="402" y="118"/>
                    <a:pt x="402" y="118"/>
                  </a:cubicBezTo>
                  <a:cubicBezTo>
                    <a:pt x="402" y="119"/>
                    <a:pt x="402" y="119"/>
                    <a:pt x="402" y="119"/>
                  </a:cubicBezTo>
                  <a:cubicBezTo>
                    <a:pt x="400" y="119"/>
                    <a:pt x="404" y="120"/>
                    <a:pt x="404" y="120"/>
                  </a:cubicBezTo>
                  <a:cubicBezTo>
                    <a:pt x="405" y="120"/>
                    <a:pt x="406" y="120"/>
                    <a:pt x="406" y="121"/>
                  </a:cubicBezTo>
                  <a:cubicBezTo>
                    <a:pt x="407" y="121"/>
                    <a:pt x="407" y="122"/>
                    <a:pt x="407" y="121"/>
                  </a:cubicBezTo>
                  <a:cubicBezTo>
                    <a:pt x="408" y="121"/>
                    <a:pt x="409" y="122"/>
                    <a:pt x="410" y="121"/>
                  </a:cubicBezTo>
                  <a:cubicBezTo>
                    <a:pt x="411" y="121"/>
                    <a:pt x="411" y="121"/>
                    <a:pt x="412" y="122"/>
                  </a:cubicBezTo>
                  <a:cubicBezTo>
                    <a:pt x="413" y="122"/>
                    <a:pt x="414" y="121"/>
                    <a:pt x="415" y="121"/>
                  </a:cubicBezTo>
                  <a:cubicBezTo>
                    <a:pt x="415" y="121"/>
                    <a:pt x="416" y="122"/>
                    <a:pt x="417" y="121"/>
                  </a:cubicBezTo>
                  <a:cubicBezTo>
                    <a:pt x="417" y="121"/>
                    <a:pt x="414" y="121"/>
                    <a:pt x="415" y="121"/>
                  </a:cubicBezTo>
                  <a:cubicBezTo>
                    <a:pt x="414" y="120"/>
                    <a:pt x="413" y="121"/>
                    <a:pt x="412" y="121"/>
                  </a:cubicBezTo>
                  <a:cubicBezTo>
                    <a:pt x="412" y="121"/>
                    <a:pt x="413" y="121"/>
                    <a:pt x="413" y="121"/>
                  </a:cubicBezTo>
                  <a:cubicBezTo>
                    <a:pt x="413" y="120"/>
                    <a:pt x="413" y="120"/>
                    <a:pt x="412" y="120"/>
                  </a:cubicBezTo>
                  <a:cubicBezTo>
                    <a:pt x="412" y="120"/>
                    <a:pt x="412" y="120"/>
                    <a:pt x="412" y="120"/>
                  </a:cubicBezTo>
                  <a:cubicBezTo>
                    <a:pt x="412" y="120"/>
                    <a:pt x="412" y="120"/>
                    <a:pt x="412" y="121"/>
                  </a:cubicBezTo>
                  <a:cubicBezTo>
                    <a:pt x="412" y="120"/>
                    <a:pt x="410" y="120"/>
                    <a:pt x="409" y="120"/>
                  </a:cubicBezTo>
                  <a:cubicBezTo>
                    <a:pt x="409" y="120"/>
                    <a:pt x="408" y="120"/>
                    <a:pt x="408" y="120"/>
                  </a:cubicBezTo>
                  <a:cubicBezTo>
                    <a:pt x="408" y="120"/>
                    <a:pt x="408" y="120"/>
                    <a:pt x="408" y="120"/>
                  </a:cubicBezTo>
                  <a:cubicBezTo>
                    <a:pt x="408" y="120"/>
                    <a:pt x="407" y="120"/>
                    <a:pt x="407" y="120"/>
                  </a:cubicBezTo>
                  <a:cubicBezTo>
                    <a:pt x="407" y="120"/>
                    <a:pt x="407" y="119"/>
                    <a:pt x="406" y="119"/>
                  </a:cubicBezTo>
                  <a:cubicBezTo>
                    <a:pt x="407" y="120"/>
                    <a:pt x="405" y="120"/>
                    <a:pt x="405" y="120"/>
                  </a:cubicBezTo>
                  <a:cubicBezTo>
                    <a:pt x="404" y="119"/>
                    <a:pt x="403" y="118"/>
                    <a:pt x="404" y="118"/>
                  </a:cubicBezTo>
                  <a:cubicBezTo>
                    <a:pt x="403" y="118"/>
                    <a:pt x="403" y="117"/>
                    <a:pt x="403" y="116"/>
                  </a:cubicBezTo>
                  <a:cubicBezTo>
                    <a:pt x="403" y="115"/>
                    <a:pt x="404" y="115"/>
                    <a:pt x="405" y="115"/>
                  </a:cubicBezTo>
                  <a:cubicBezTo>
                    <a:pt x="405" y="115"/>
                    <a:pt x="406" y="115"/>
                    <a:pt x="406" y="115"/>
                  </a:cubicBezTo>
                  <a:cubicBezTo>
                    <a:pt x="407" y="115"/>
                    <a:pt x="405" y="114"/>
                    <a:pt x="405" y="114"/>
                  </a:cubicBezTo>
                  <a:cubicBezTo>
                    <a:pt x="404" y="114"/>
                    <a:pt x="404" y="113"/>
                    <a:pt x="403" y="112"/>
                  </a:cubicBezTo>
                  <a:cubicBezTo>
                    <a:pt x="403" y="112"/>
                    <a:pt x="403" y="113"/>
                    <a:pt x="402" y="112"/>
                  </a:cubicBezTo>
                  <a:cubicBezTo>
                    <a:pt x="402" y="112"/>
                    <a:pt x="402" y="112"/>
                    <a:pt x="402" y="111"/>
                  </a:cubicBezTo>
                  <a:cubicBezTo>
                    <a:pt x="401" y="111"/>
                    <a:pt x="401" y="110"/>
                    <a:pt x="400" y="110"/>
                  </a:cubicBezTo>
                  <a:cubicBezTo>
                    <a:pt x="400" y="109"/>
                    <a:pt x="399" y="109"/>
                    <a:pt x="398" y="109"/>
                  </a:cubicBezTo>
                  <a:cubicBezTo>
                    <a:pt x="396" y="109"/>
                    <a:pt x="394" y="108"/>
                    <a:pt x="393" y="107"/>
                  </a:cubicBezTo>
                  <a:cubicBezTo>
                    <a:pt x="392" y="107"/>
                    <a:pt x="391" y="107"/>
                    <a:pt x="390" y="107"/>
                  </a:cubicBezTo>
                  <a:cubicBezTo>
                    <a:pt x="389" y="107"/>
                    <a:pt x="388" y="106"/>
                    <a:pt x="387" y="106"/>
                  </a:cubicBezTo>
                  <a:cubicBezTo>
                    <a:pt x="386" y="106"/>
                    <a:pt x="385" y="106"/>
                    <a:pt x="384" y="106"/>
                  </a:cubicBezTo>
                  <a:cubicBezTo>
                    <a:pt x="384" y="106"/>
                    <a:pt x="383" y="105"/>
                    <a:pt x="382" y="106"/>
                  </a:cubicBezTo>
                  <a:cubicBezTo>
                    <a:pt x="382" y="106"/>
                    <a:pt x="380" y="107"/>
                    <a:pt x="381" y="107"/>
                  </a:cubicBezTo>
                  <a:cubicBezTo>
                    <a:pt x="380" y="107"/>
                    <a:pt x="378" y="107"/>
                    <a:pt x="377" y="107"/>
                  </a:cubicBezTo>
                  <a:cubicBezTo>
                    <a:pt x="376" y="107"/>
                    <a:pt x="375" y="106"/>
                    <a:pt x="373" y="107"/>
                  </a:cubicBezTo>
                  <a:cubicBezTo>
                    <a:pt x="372" y="107"/>
                    <a:pt x="371" y="107"/>
                    <a:pt x="371" y="106"/>
                  </a:cubicBezTo>
                  <a:cubicBezTo>
                    <a:pt x="370" y="106"/>
                    <a:pt x="371" y="105"/>
                    <a:pt x="370" y="104"/>
                  </a:cubicBezTo>
                  <a:cubicBezTo>
                    <a:pt x="370" y="103"/>
                    <a:pt x="368" y="103"/>
                    <a:pt x="367" y="102"/>
                  </a:cubicBezTo>
                  <a:cubicBezTo>
                    <a:pt x="367" y="102"/>
                    <a:pt x="366" y="102"/>
                    <a:pt x="366" y="101"/>
                  </a:cubicBezTo>
                  <a:cubicBezTo>
                    <a:pt x="366" y="101"/>
                    <a:pt x="366" y="100"/>
                    <a:pt x="366" y="100"/>
                  </a:cubicBezTo>
                  <a:cubicBezTo>
                    <a:pt x="366" y="99"/>
                    <a:pt x="366" y="98"/>
                    <a:pt x="366" y="98"/>
                  </a:cubicBezTo>
                  <a:cubicBezTo>
                    <a:pt x="365" y="98"/>
                    <a:pt x="365" y="98"/>
                    <a:pt x="365" y="97"/>
                  </a:cubicBezTo>
                  <a:cubicBezTo>
                    <a:pt x="365" y="97"/>
                    <a:pt x="365" y="97"/>
                    <a:pt x="366" y="97"/>
                  </a:cubicBezTo>
                  <a:cubicBezTo>
                    <a:pt x="366" y="96"/>
                    <a:pt x="368" y="94"/>
                    <a:pt x="367" y="93"/>
                  </a:cubicBezTo>
                  <a:cubicBezTo>
                    <a:pt x="367" y="92"/>
                    <a:pt x="365" y="92"/>
                    <a:pt x="363" y="91"/>
                  </a:cubicBezTo>
                  <a:cubicBezTo>
                    <a:pt x="363" y="91"/>
                    <a:pt x="363" y="90"/>
                    <a:pt x="362" y="90"/>
                  </a:cubicBezTo>
                  <a:cubicBezTo>
                    <a:pt x="361" y="89"/>
                    <a:pt x="361" y="89"/>
                    <a:pt x="360" y="89"/>
                  </a:cubicBezTo>
                  <a:cubicBezTo>
                    <a:pt x="358" y="88"/>
                    <a:pt x="357" y="87"/>
                    <a:pt x="355" y="86"/>
                  </a:cubicBezTo>
                  <a:cubicBezTo>
                    <a:pt x="355" y="86"/>
                    <a:pt x="353" y="86"/>
                    <a:pt x="354" y="85"/>
                  </a:cubicBezTo>
                  <a:cubicBezTo>
                    <a:pt x="354" y="85"/>
                    <a:pt x="356" y="84"/>
                    <a:pt x="356" y="83"/>
                  </a:cubicBezTo>
                  <a:cubicBezTo>
                    <a:pt x="355" y="83"/>
                    <a:pt x="354" y="83"/>
                    <a:pt x="355" y="82"/>
                  </a:cubicBezTo>
                  <a:cubicBezTo>
                    <a:pt x="357" y="81"/>
                    <a:pt x="359" y="81"/>
                    <a:pt x="360" y="81"/>
                  </a:cubicBezTo>
                  <a:cubicBezTo>
                    <a:pt x="361" y="80"/>
                    <a:pt x="363" y="80"/>
                    <a:pt x="363" y="79"/>
                  </a:cubicBezTo>
                  <a:cubicBezTo>
                    <a:pt x="363" y="77"/>
                    <a:pt x="361" y="76"/>
                    <a:pt x="360" y="75"/>
                  </a:cubicBezTo>
                  <a:cubicBezTo>
                    <a:pt x="360" y="74"/>
                    <a:pt x="359" y="74"/>
                    <a:pt x="359" y="74"/>
                  </a:cubicBezTo>
                  <a:cubicBezTo>
                    <a:pt x="358" y="74"/>
                    <a:pt x="357" y="73"/>
                    <a:pt x="358" y="73"/>
                  </a:cubicBezTo>
                  <a:cubicBezTo>
                    <a:pt x="359" y="73"/>
                    <a:pt x="361" y="73"/>
                    <a:pt x="362" y="73"/>
                  </a:cubicBezTo>
                  <a:cubicBezTo>
                    <a:pt x="362" y="74"/>
                    <a:pt x="363" y="74"/>
                    <a:pt x="363" y="74"/>
                  </a:cubicBezTo>
                  <a:cubicBezTo>
                    <a:pt x="363" y="74"/>
                    <a:pt x="363" y="74"/>
                    <a:pt x="362" y="74"/>
                  </a:cubicBezTo>
                  <a:cubicBezTo>
                    <a:pt x="363" y="74"/>
                    <a:pt x="365" y="75"/>
                    <a:pt x="366" y="76"/>
                  </a:cubicBezTo>
                  <a:cubicBezTo>
                    <a:pt x="363" y="76"/>
                    <a:pt x="367" y="78"/>
                    <a:pt x="367" y="78"/>
                  </a:cubicBezTo>
                  <a:cubicBezTo>
                    <a:pt x="368" y="79"/>
                    <a:pt x="366" y="79"/>
                    <a:pt x="367" y="79"/>
                  </a:cubicBezTo>
                  <a:cubicBezTo>
                    <a:pt x="367" y="79"/>
                    <a:pt x="367" y="80"/>
                    <a:pt x="367" y="80"/>
                  </a:cubicBezTo>
                  <a:cubicBezTo>
                    <a:pt x="367" y="80"/>
                    <a:pt x="367" y="80"/>
                    <a:pt x="367" y="80"/>
                  </a:cubicBezTo>
                  <a:cubicBezTo>
                    <a:pt x="367" y="81"/>
                    <a:pt x="367" y="81"/>
                    <a:pt x="367" y="81"/>
                  </a:cubicBezTo>
                  <a:cubicBezTo>
                    <a:pt x="367" y="81"/>
                    <a:pt x="366" y="81"/>
                    <a:pt x="366" y="81"/>
                  </a:cubicBezTo>
                  <a:cubicBezTo>
                    <a:pt x="366" y="81"/>
                    <a:pt x="366" y="81"/>
                    <a:pt x="366" y="81"/>
                  </a:cubicBezTo>
                  <a:cubicBezTo>
                    <a:pt x="367" y="82"/>
                    <a:pt x="366" y="82"/>
                    <a:pt x="367" y="83"/>
                  </a:cubicBezTo>
                  <a:cubicBezTo>
                    <a:pt x="367" y="83"/>
                    <a:pt x="368" y="83"/>
                    <a:pt x="369" y="83"/>
                  </a:cubicBezTo>
                  <a:cubicBezTo>
                    <a:pt x="369" y="84"/>
                    <a:pt x="370" y="84"/>
                    <a:pt x="369" y="84"/>
                  </a:cubicBezTo>
                  <a:cubicBezTo>
                    <a:pt x="369" y="84"/>
                    <a:pt x="370" y="84"/>
                    <a:pt x="370" y="85"/>
                  </a:cubicBezTo>
                  <a:cubicBezTo>
                    <a:pt x="370" y="85"/>
                    <a:pt x="369" y="85"/>
                    <a:pt x="370" y="85"/>
                  </a:cubicBezTo>
                  <a:cubicBezTo>
                    <a:pt x="370" y="86"/>
                    <a:pt x="369" y="85"/>
                    <a:pt x="369" y="86"/>
                  </a:cubicBezTo>
                  <a:cubicBezTo>
                    <a:pt x="368" y="86"/>
                    <a:pt x="370" y="87"/>
                    <a:pt x="370" y="87"/>
                  </a:cubicBezTo>
                  <a:cubicBezTo>
                    <a:pt x="372" y="87"/>
                    <a:pt x="374" y="87"/>
                    <a:pt x="376" y="88"/>
                  </a:cubicBezTo>
                  <a:cubicBezTo>
                    <a:pt x="376" y="87"/>
                    <a:pt x="377" y="88"/>
                    <a:pt x="377" y="88"/>
                  </a:cubicBezTo>
                  <a:cubicBezTo>
                    <a:pt x="378" y="88"/>
                    <a:pt x="379" y="88"/>
                    <a:pt x="380" y="88"/>
                  </a:cubicBezTo>
                  <a:cubicBezTo>
                    <a:pt x="380" y="88"/>
                    <a:pt x="381" y="88"/>
                    <a:pt x="381" y="88"/>
                  </a:cubicBezTo>
                  <a:cubicBezTo>
                    <a:pt x="382" y="88"/>
                    <a:pt x="382" y="89"/>
                    <a:pt x="382" y="89"/>
                  </a:cubicBezTo>
                  <a:cubicBezTo>
                    <a:pt x="383" y="89"/>
                    <a:pt x="381" y="88"/>
                    <a:pt x="383" y="88"/>
                  </a:cubicBezTo>
                  <a:cubicBezTo>
                    <a:pt x="383" y="88"/>
                    <a:pt x="384" y="88"/>
                    <a:pt x="385" y="88"/>
                  </a:cubicBezTo>
                  <a:cubicBezTo>
                    <a:pt x="386" y="88"/>
                    <a:pt x="387" y="88"/>
                    <a:pt x="388" y="88"/>
                  </a:cubicBezTo>
                  <a:cubicBezTo>
                    <a:pt x="389" y="89"/>
                    <a:pt x="389" y="90"/>
                    <a:pt x="390" y="90"/>
                  </a:cubicBezTo>
                  <a:cubicBezTo>
                    <a:pt x="391" y="90"/>
                    <a:pt x="392" y="90"/>
                    <a:pt x="392" y="90"/>
                  </a:cubicBezTo>
                  <a:cubicBezTo>
                    <a:pt x="393" y="90"/>
                    <a:pt x="394" y="91"/>
                    <a:pt x="395" y="90"/>
                  </a:cubicBezTo>
                  <a:cubicBezTo>
                    <a:pt x="395" y="90"/>
                    <a:pt x="398" y="90"/>
                    <a:pt x="398" y="90"/>
                  </a:cubicBezTo>
                  <a:cubicBezTo>
                    <a:pt x="398" y="90"/>
                    <a:pt x="398" y="90"/>
                    <a:pt x="397" y="90"/>
                  </a:cubicBezTo>
                  <a:cubicBezTo>
                    <a:pt x="398" y="90"/>
                    <a:pt x="397" y="89"/>
                    <a:pt x="397" y="90"/>
                  </a:cubicBezTo>
                  <a:cubicBezTo>
                    <a:pt x="397" y="90"/>
                    <a:pt x="396" y="89"/>
                    <a:pt x="396" y="90"/>
                  </a:cubicBezTo>
                  <a:cubicBezTo>
                    <a:pt x="396" y="90"/>
                    <a:pt x="396" y="90"/>
                    <a:pt x="396" y="90"/>
                  </a:cubicBezTo>
                  <a:cubicBezTo>
                    <a:pt x="397" y="90"/>
                    <a:pt x="394" y="90"/>
                    <a:pt x="394" y="90"/>
                  </a:cubicBezTo>
                  <a:cubicBezTo>
                    <a:pt x="393" y="91"/>
                    <a:pt x="393" y="89"/>
                    <a:pt x="394" y="89"/>
                  </a:cubicBezTo>
                  <a:cubicBezTo>
                    <a:pt x="393" y="89"/>
                    <a:pt x="393" y="88"/>
                    <a:pt x="392" y="89"/>
                  </a:cubicBezTo>
                  <a:cubicBezTo>
                    <a:pt x="392" y="89"/>
                    <a:pt x="393" y="89"/>
                    <a:pt x="393" y="89"/>
                  </a:cubicBezTo>
                  <a:cubicBezTo>
                    <a:pt x="393" y="89"/>
                    <a:pt x="392" y="89"/>
                    <a:pt x="391" y="89"/>
                  </a:cubicBezTo>
                  <a:cubicBezTo>
                    <a:pt x="391" y="88"/>
                    <a:pt x="391" y="88"/>
                    <a:pt x="391" y="88"/>
                  </a:cubicBezTo>
                  <a:cubicBezTo>
                    <a:pt x="391" y="87"/>
                    <a:pt x="389" y="87"/>
                    <a:pt x="388" y="87"/>
                  </a:cubicBezTo>
                  <a:cubicBezTo>
                    <a:pt x="388" y="87"/>
                    <a:pt x="388" y="87"/>
                    <a:pt x="388" y="87"/>
                  </a:cubicBezTo>
                  <a:cubicBezTo>
                    <a:pt x="388" y="86"/>
                    <a:pt x="388" y="86"/>
                    <a:pt x="388" y="86"/>
                  </a:cubicBezTo>
                  <a:cubicBezTo>
                    <a:pt x="388" y="86"/>
                    <a:pt x="386" y="87"/>
                    <a:pt x="387" y="87"/>
                  </a:cubicBezTo>
                  <a:cubicBezTo>
                    <a:pt x="386" y="87"/>
                    <a:pt x="385" y="86"/>
                    <a:pt x="384" y="87"/>
                  </a:cubicBezTo>
                  <a:cubicBezTo>
                    <a:pt x="385" y="87"/>
                    <a:pt x="385" y="87"/>
                    <a:pt x="385" y="87"/>
                  </a:cubicBezTo>
                  <a:cubicBezTo>
                    <a:pt x="384" y="87"/>
                    <a:pt x="382" y="86"/>
                    <a:pt x="381" y="86"/>
                  </a:cubicBezTo>
                  <a:cubicBezTo>
                    <a:pt x="380" y="85"/>
                    <a:pt x="379" y="85"/>
                    <a:pt x="377" y="85"/>
                  </a:cubicBezTo>
                  <a:cubicBezTo>
                    <a:pt x="377" y="85"/>
                    <a:pt x="376" y="85"/>
                    <a:pt x="375" y="84"/>
                  </a:cubicBezTo>
                  <a:cubicBezTo>
                    <a:pt x="375" y="84"/>
                    <a:pt x="374" y="84"/>
                    <a:pt x="374" y="83"/>
                  </a:cubicBezTo>
                  <a:cubicBezTo>
                    <a:pt x="374" y="83"/>
                    <a:pt x="371" y="81"/>
                    <a:pt x="371" y="81"/>
                  </a:cubicBezTo>
                  <a:cubicBezTo>
                    <a:pt x="371" y="81"/>
                    <a:pt x="372" y="81"/>
                    <a:pt x="373" y="81"/>
                  </a:cubicBezTo>
                  <a:cubicBezTo>
                    <a:pt x="373" y="81"/>
                    <a:pt x="373" y="80"/>
                    <a:pt x="374" y="80"/>
                  </a:cubicBezTo>
                  <a:cubicBezTo>
                    <a:pt x="375" y="80"/>
                    <a:pt x="376" y="80"/>
                    <a:pt x="377" y="80"/>
                  </a:cubicBezTo>
                  <a:cubicBezTo>
                    <a:pt x="380" y="81"/>
                    <a:pt x="382" y="83"/>
                    <a:pt x="385" y="82"/>
                  </a:cubicBezTo>
                  <a:cubicBezTo>
                    <a:pt x="385" y="82"/>
                    <a:pt x="387" y="81"/>
                    <a:pt x="386" y="81"/>
                  </a:cubicBezTo>
                  <a:cubicBezTo>
                    <a:pt x="385" y="80"/>
                    <a:pt x="384" y="80"/>
                    <a:pt x="383" y="80"/>
                  </a:cubicBezTo>
                  <a:cubicBezTo>
                    <a:pt x="382" y="79"/>
                    <a:pt x="381" y="80"/>
                    <a:pt x="380" y="80"/>
                  </a:cubicBezTo>
                  <a:cubicBezTo>
                    <a:pt x="379" y="80"/>
                    <a:pt x="380" y="79"/>
                    <a:pt x="379" y="79"/>
                  </a:cubicBezTo>
                  <a:cubicBezTo>
                    <a:pt x="380" y="79"/>
                    <a:pt x="381" y="79"/>
                    <a:pt x="381" y="79"/>
                  </a:cubicBezTo>
                  <a:cubicBezTo>
                    <a:pt x="382" y="78"/>
                    <a:pt x="382" y="78"/>
                    <a:pt x="382" y="78"/>
                  </a:cubicBezTo>
                  <a:cubicBezTo>
                    <a:pt x="383" y="77"/>
                    <a:pt x="383" y="77"/>
                    <a:pt x="384" y="77"/>
                  </a:cubicBezTo>
                  <a:cubicBezTo>
                    <a:pt x="384" y="77"/>
                    <a:pt x="385" y="77"/>
                    <a:pt x="386" y="77"/>
                  </a:cubicBezTo>
                  <a:cubicBezTo>
                    <a:pt x="385" y="77"/>
                    <a:pt x="387" y="77"/>
                    <a:pt x="388" y="77"/>
                  </a:cubicBezTo>
                  <a:cubicBezTo>
                    <a:pt x="389" y="77"/>
                    <a:pt x="390" y="77"/>
                    <a:pt x="391" y="77"/>
                  </a:cubicBezTo>
                  <a:cubicBezTo>
                    <a:pt x="392" y="77"/>
                    <a:pt x="394" y="78"/>
                    <a:pt x="396" y="78"/>
                  </a:cubicBezTo>
                  <a:cubicBezTo>
                    <a:pt x="398" y="79"/>
                    <a:pt x="400" y="79"/>
                    <a:pt x="401" y="80"/>
                  </a:cubicBezTo>
                  <a:cubicBezTo>
                    <a:pt x="402" y="80"/>
                    <a:pt x="403" y="80"/>
                    <a:pt x="403" y="80"/>
                  </a:cubicBezTo>
                  <a:cubicBezTo>
                    <a:pt x="403" y="80"/>
                    <a:pt x="402" y="80"/>
                    <a:pt x="403" y="80"/>
                  </a:cubicBezTo>
                  <a:cubicBezTo>
                    <a:pt x="403" y="80"/>
                    <a:pt x="402" y="80"/>
                    <a:pt x="402" y="80"/>
                  </a:cubicBezTo>
                  <a:cubicBezTo>
                    <a:pt x="403" y="81"/>
                    <a:pt x="405" y="81"/>
                    <a:pt x="406" y="82"/>
                  </a:cubicBezTo>
                  <a:cubicBezTo>
                    <a:pt x="407" y="82"/>
                    <a:pt x="408" y="83"/>
                    <a:pt x="409" y="83"/>
                  </a:cubicBezTo>
                  <a:cubicBezTo>
                    <a:pt x="412" y="84"/>
                    <a:pt x="415" y="83"/>
                    <a:pt x="418" y="83"/>
                  </a:cubicBezTo>
                  <a:cubicBezTo>
                    <a:pt x="417" y="82"/>
                    <a:pt x="416" y="81"/>
                    <a:pt x="415" y="81"/>
                  </a:cubicBezTo>
                  <a:cubicBezTo>
                    <a:pt x="414" y="80"/>
                    <a:pt x="413" y="80"/>
                    <a:pt x="412" y="80"/>
                  </a:cubicBezTo>
                  <a:cubicBezTo>
                    <a:pt x="413" y="80"/>
                    <a:pt x="412" y="79"/>
                    <a:pt x="412" y="79"/>
                  </a:cubicBezTo>
                  <a:cubicBezTo>
                    <a:pt x="411" y="78"/>
                    <a:pt x="411" y="78"/>
                    <a:pt x="410" y="78"/>
                  </a:cubicBezTo>
                  <a:cubicBezTo>
                    <a:pt x="407" y="78"/>
                    <a:pt x="404" y="77"/>
                    <a:pt x="401" y="77"/>
                  </a:cubicBezTo>
                  <a:cubicBezTo>
                    <a:pt x="401" y="76"/>
                    <a:pt x="400" y="76"/>
                    <a:pt x="400" y="76"/>
                  </a:cubicBezTo>
                  <a:cubicBezTo>
                    <a:pt x="399" y="76"/>
                    <a:pt x="400" y="75"/>
                    <a:pt x="400" y="75"/>
                  </a:cubicBezTo>
                  <a:cubicBezTo>
                    <a:pt x="400" y="75"/>
                    <a:pt x="398" y="75"/>
                    <a:pt x="398" y="74"/>
                  </a:cubicBezTo>
                  <a:cubicBezTo>
                    <a:pt x="398" y="74"/>
                    <a:pt x="398" y="74"/>
                    <a:pt x="398" y="74"/>
                  </a:cubicBezTo>
                  <a:cubicBezTo>
                    <a:pt x="398" y="73"/>
                    <a:pt x="398" y="72"/>
                    <a:pt x="398" y="72"/>
                  </a:cubicBezTo>
                  <a:cubicBezTo>
                    <a:pt x="397" y="72"/>
                    <a:pt x="396" y="71"/>
                    <a:pt x="396" y="71"/>
                  </a:cubicBezTo>
                  <a:cubicBezTo>
                    <a:pt x="395" y="71"/>
                    <a:pt x="395" y="71"/>
                    <a:pt x="394" y="71"/>
                  </a:cubicBezTo>
                  <a:cubicBezTo>
                    <a:pt x="395" y="71"/>
                    <a:pt x="395" y="71"/>
                    <a:pt x="395" y="71"/>
                  </a:cubicBezTo>
                  <a:cubicBezTo>
                    <a:pt x="394" y="70"/>
                    <a:pt x="393" y="70"/>
                    <a:pt x="392" y="70"/>
                  </a:cubicBezTo>
                  <a:cubicBezTo>
                    <a:pt x="393" y="70"/>
                    <a:pt x="394" y="70"/>
                    <a:pt x="394" y="70"/>
                  </a:cubicBezTo>
                  <a:cubicBezTo>
                    <a:pt x="395" y="69"/>
                    <a:pt x="393" y="69"/>
                    <a:pt x="393" y="69"/>
                  </a:cubicBezTo>
                  <a:cubicBezTo>
                    <a:pt x="392" y="69"/>
                    <a:pt x="392" y="69"/>
                    <a:pt x="392" y="69"/>
                  </a:cubicBezTo>
                  <a:cubicBezTo>
                    <a:pt x="391" y="69"/>
                    <a:pt x="392" y="68"/>
                    <a:pt x="392" y="68"/>
                  </a:cubicBezTo>
                  <a:cubicBezTo>
                    <a:pt x="392" y="69"/>
                    <a:pt x="393" y="68"/>
                    <a:pt x="393" y="68"/>
                  </a:cubicBezTo>
                  <a:cubicBezTo>
                    <a:pt x="393" y="68"/>
                    <a:pt x="393" y="68"/>
                    <a:pt x="393" y="67"/>
                  </a:cubicBezTo>
                  <a:cubicBezTo>
                    <a:pt x="393" y="67"/>
                    <a:pt x="393" y="67"/>
                    <a:pt x="392" y="67"/>
                  </a:cubicBezTo>
                  <a:cubicBezTo>
                    <a:pt x="392" y="67"/>
                    <a:pt x="392" y="67"/>
                    <a:pt x="392" y="67"/>
                  </a:cubicBezTo>
                  <a:cubicBezTo>
                    <a:pt x="393" y="66"/>
                    <a:pt x="394" y="67"/>
                    <a:pt x="395" y="67"/>
                  </a:cubicBezTo>
                  <a:cubicBezTo>
                    <a:pt x="395" y="66"/>
                    <a:pt x="396" y="66"/>
                    <a:pt x="397" y="66"/>
                  </a:cubicBezTo>
                  <a:cubicBezTo>
                    <a:pt x="399" y="66"/>
                    <a:pt x="401" y="66"/>
                    <a:pt x="403" y="66"/>
                  </a:cubicBezTo>
                  <a:cubicBezTo>
                    <a:pt x="404" y="66"/>
                    <a:pt x="405" y="66"/>
                    <a:pt x="406" y="66"/>
                  </a:cubicBezTo>
                  <a:cubicBezTo>
                    <a:pt x="407" y="66"/>
                    <a:pt x="408" y="66"/>
                    <a:pt x="409" y="66"/>
                  </a:cubicBezTo>
                  <a:cubicBezTo>
                    <a:pt x="411" y="66"/>
                    <a:pt x="413" y="66"/>
                    <a:pt x="415" y="66"/>
                  </a:cubicBezTo>
                  <a:cubicBezTo>
                    <a:pt x="416" y="65"/>
                    <a:pt x="417" y="65"/>
                    <a:pt x="418" y="65"/>
                  </a:cubicBezTo>
                  <a:cubicBezTo>
                    <a:pt x="419" y="65"/>
                    <a:pt x="420" y="65"/>
                    <a:pt x="421" y="65"/>
                  </a:cubicBezTo>
                  <a:cubicBezTo>
                    <a:pt x="422" y="66"/>
                    <a:pt x="423" y="66"/>
                    <a:pt x="423" y="65"/>
                  </a:cubicBezTo>
                  <a:cubicBezTo>
                    <a:pt x="424" y="65"/>
                    <a:pt x="423" y="65"/>
                    <a:pt x="424" y="65"/>
                  </a:cubicBezTo>
                  <a:cubicBezTo>
                    <a:pt x="426" y="64"/>
                    <a:pt x="428" y="64"/>
                    <a:pt x="430" y="64"/>
                  </a:cubicBezTo>
                  <a:cubicBezTo>
                    <a:pt x="430" y="64"/>
                    <a:pt x="431" y="64"/>
                    <a:pt x="432" y="64"/>
                  </a:cubicBezTo>
                  <a:cubicBezTo>
                    <a:pt x="433" y="64"/>
                    <a:pt x="433" y="64"/>
                    <a:pt x="434" y="64"/>
                  </a:cubicBezTo>
                  <a:cubicBezTo>
                    <a:pt x="434" y="64"/>
                    <a:pt x="431" y="63"/>
                    <a:pt x="431" y="63"/>
                  </a:cubicBezTo>
                  <a:cubicBezTo>
                    <a:pt x="432" y="62"/>
                    <a:pt x="434" y="63"/>
                    <a:pt x="434" y="63"/>
                  </a:cubicBezTo>
                  <a:cubicBezTo>
                    <a:pt x="434" y="62"/>
                    <a:pt x="432" y="62"/>
                    <a:pt x="432" y="62"/>
                  </a:cubicBezTo>
                  <a:cubicBezTo>
                    <a:pt x="431" y="62"/>
                    <a:pt x="431" y="62"/>
                    <a:pt x="430" y="62"/>
                  </a:cubicBezTo>
                  <a:cubicBezTo>
                    <a:pt x="430" y="62"/>
                    <a:pt x="429" y="62"/>
                    <a:pt x="429" y="62"/>
                  </a:cubicBezTo>
                  <a:cubicBezTo>
                    <a:pt x="429" y="62"/>
                    <a:pt x="429" y="61"/>
                    <a:pt x="429" y="61"/>
                  </a:cubicBezTo>
                  <a:cubicBezTo>
                    <a:pt x="429" y="61"/>
                    <a:pt x="429" y="61"/>
                    <a:pt x="429" y="61"/>
                  </a:cubicBezTo>
                  <a:cubicBezTo>
                    <a:pt x="429" y="61"/>
                    <a:pt x="428" y="61"/>
                    <a:pt x="428" y="61"/>
                  </a:cubicBezTo>
                  <a:cubicBezTo>
                    <a:pt x="427" y="61"/>
                    <a:pt x="425" y="61"/>
                    <a:pt x="424" y="61"/>
                  </a:cubicBezTo>
                  <a:cubicBezTo>
                    <a:pt x="424" y="61"/>
                    <a:pt x="422" y="60"/>
                    <a:pt x="422" y="60"/>
                  </a:cubicBezTo>
                  <a:cubicBezTo>
                    <a:pt x="423" y="59"/>
                    <a:pt x="425" y="60"/>
                    <a:pt x="425" y="60"/>
                  </a:cubicBezTo>
                  <a:cubicBezTo>
                    <a:pt x="425" y="59"/>
                    <a:pt x="424" y="60"/>
                    <a:pt x="423" y="59"/>
                  </a:cubicBezTo>
                  <a:cubicBezTo>
                    <a:pt x="424" y="59"/>
                    <a:pt x="425" y="59"/>
                    <a:pt x="427" y="59"/>
                  </a:cubicBezTo>
                  <a:cubicBezTo>
                    <a:pt x="427" y="60"/>
                    <a:pt x="430" y="59"/>
                    <a:pt x="428" y="60"/>
                  </a:cubicBezTo>
                  <a:cubicBezTo>
                    <a:pt x="428" y="61"/>
                    <a:pt x="429" y="60"/>
                    <a:pt x="430" y="60"/>
                  </a:cubicBezTo>
                  <a:cubicBezTo>
                    <a:pt x="430" y="61"/>
                    <a:pt x="430" y="61"/>
                    <a:pt x="430" y="60"/>
                  </a:cubicBezTo>
                  <a:cubicBezTo>
                    <a:pt x="430" y="60"/>
                    <a:pt x="430" y="60"/>
                    <a:pt x="429" y="60"/>
                  </a:cubicBezTo>
                  <a:cubicBezTo>
                    <a:pt x="430" y="60"/>
                    <a:pt x="430" y="60"/>
                    <a:pt x="431" y="60"/>
                  </a:cubicBezTo>
                  <a:cubicBezTo>
                    <a:pt x="431" y="60"/>
                    <a:pt x="429" y="60"/>
                    <a:pt x="429" y="59"/>
                  </a:cubicBezTo>
                  <a:cubicBezTo>
                    <a:pt x="429" y="59"/>
                    <a:pt x="429" y="59"/>
                    <a:pt x="429" y="59"/>
                  </a:cubicBezTo>
                  <a:cubicBezTo>
                    <a:pt x="428" y="59"/>
                    <a:pt x="427" y="59"/>
                    <a:pt x="425" y="58"/>
                  </a:cubicBezTo>
                  <a:cubicBezTo>
                    <a:pt x="426" y="58"/>
                    <a:pt x="426" y="58"/>
                    <a:pt x="426" y="58"/>
                  </a:cubicBezTo>
                  <a:cubicBezTo>
                    <a:pt x="425" y="58"/>
                    <a:pt x="424" y="58"/>
                    <a:pt x="423" y="58"/>
                  </a:cubicBezTo>
                  <a:cubicBezTo>
                    <a:pt x="421" y="58"/>
                    <a:pt x="420" y="58"/>
                    <a:pt x="419" y="57"/>
                  </a:cubicBezTo>
                  <a:cubicBezTo>
                    <a:pt x="419" y="57"/>
                    <a:pt x="419" y="57"/>
                    <a:pt x="420" y="57"/>
                  </a:cubicBezTo>
                  <a:cubicBezTo>
                    <a:pt x="419" y="57"/>
                    <a:pt x="420" y="57"/>
                    <a:pt x="420" y="57"/>
                  </a:cubicBezTo>
                  <a:cubicBezTo>
                    <a:pt x="421" y="57"/>
                    <a:pt x="420" y="56"/>
                    <a:pt x="420" y="56"/>
                  </a:cubicBezTo>
                  <a:cubicBezTo>
                    <a:pt x="421" y="56"/>
                    <a:pt x="422" y="56"/>
                    <a:pt x="422" y="56"/>
                  </a:cubicBezTo>
                  <a:cubicBezTo>
                    <a:pt x="422" y="56"/>
                    <a:pt x="422" y="56"/>
                    <a:pt x="421" y="56"/>
                  </a:cubicBezTo>
                  <a:cubicBezTo>
                    <a:pt x="422" y="57"/>
                    <a:pt x="422" y="57"/>
                    <a:pt x="423" y="57"/>
                  </a:cubicBezTo>
                  <a:cubicBezTo>
                    <a:pt x="423" y="57"/>
                    <a:pt x="424" y="57"/>
                    <a:pt x="424" y="57"/>
                  </a:cubicBezTo>
                  <a:cubicBezTo>
                    <a:pt x="425" y="57"/>
                    <a:pt x="425" y="57"/>
                    <a:pt x="426" y="58"/>
                  </a:cubicBezTo>
                  <a:cubicBezTo>
                    <a:pt x="426" y="58"/>
                    <a:pt x="427" y="58"/>
                    <a:pt x="427" y="58"/>
                  </a:cubicBezTo>
                  <a:cubicBezTo>
                    <a:pt x="427" y="57"/>
                    <a:pt x="427" y="57"/>
                    <a:pt x="427" y="57"/>
                  </a:cubicBezTo>
                  <a:cubicBezTo>
                    <a:pt x="426" y="57"/>
                    <a:pt x="425" y="57"/>
                    <a:pt x="425" y="57"/>
                  </a:cubicBezTo>
                  <a:cubicBezTo>
                    <a:pt x="425" y="56"/>
                    <a:pt x="427" y="56"/>
                    <a:pt x="427" y="57"/>
                  </a:cubicBezTo>
                  <a:cubicBezTo>
                    <a:pt x="427" y="56"/>
                    <a:pt x="426" y="56"/>
                    <a:pt x="426" y="55"/>
                  </a:cubicBezTo>
                  <a:cubicBezTo>
                    <a:pt x="426" y="55"/>
                    <a:pt x="428" y="55"/>
                    <a:pt x="428" y="55"/>
                  </a:cubicBezTo>
                  <a:cubicBezTo>
                    <a:pt x="427" y="54"/>
                    <a:pt x="426" y="55"/>
                    <a:pt x="426" y="54"/>
                  </a:cubicBezTo>
                  <a:cubicBezTo>
                    <a:pt x="426" y="54"/>
                    <a:pt x="428" y="54"/>
                    <a:pt x="428" y="55"/>
                  </a:cubicBezTo>
                  <a:cubicBezTo>
                    <a:pt x="428" y="55"/>
                    <a:pt x="429" y="55"/>
                    <a:pt x="429" y="55"/>
                  </a:cubicBezTo>
                  <a:cubicBezTo>
                    <a:pt x="428" y="55"/>
                    <a:pt x="429" y="55"/>
                    <a:pt x="429" y="54"/>
                  </a:cubicBezTo>
                  <a:cubicBezTo>
                    <a:pt x="430" y="54"/>
                    <a:pt x="429" y="54"/>
                    <a:pt x="429" y="54"/>
                  </a:cubicBezTo>
                  <a:cubicBezTo>
                    <a:pt x="429" y="54"/>
                    <a:pt x="428" y="54"/>
                    <a:pt x="427" y="54"/>
                  </a:cubicBezTo>
                  <a:cubicBezTo>
                    <a:pt x="426" y="54"/>
                    <a:pt x="425" y="54"/>
                    <a:pt x="424" y="54"/>
                  </a:cubicBezTo>
                  <a:cubicBezTo>
                    <a:pt x="424" y="54"/>
                    <a:pt x="423" y="54"/>
                    <a:pt x="423" y="53"/>
                  </a:cubicBezTo>
                  <a:cubicBezTo>
                    <a:pt x="424" y="53"/>
                    <a:pt x="425" y="53"/>
                    <a:pt x="425" y="53"/>
                  </a:cubicBezTo>
                  <a:cubicBezTo>
                    <a:pt x="426" y="53"/>
                    <a:pt x="427" y="53"/>
                    <a:pt x="428" y="53"/>
                  </a:cubicBezTo>
                  <a:cubicBezTo>
                    <a:pt x="428" y="53"/>
                    <a:pt x="430" y="54"/>
                    <a:pt x="430" y="53"/>
                  </a:cubicBezTo>
                  <a:cubicBezTo>
                    <a:pt x="431" y="53"/>
                    <a:pt x="432" y="53"/>
                    <a:pt x="432" y="53"/>
                  </a:cubicBezTo>
                  <a:cubicBezTo>
                    <a:pt x="431" y="52"/>
                    <a:pt x="433" y="52"/>
                    <a:pt x="433" y="52"/>
                  </a:cubicBezTo>
                  <a:cubicBezTo>
                    <a:pt x="433" y="52"/>
                    <a:pt x="432" y="52"/>
                    <a:pt x="433" y="51"/>
                  </a:cubicBezTo>
                  <a:cubicBezTo>
                    <a:pt x="433" y="51"/>
                    <a:pt x="434" y="51"/>
                    <a:pt x="433" y="51"/>
                  </a:cubicBezTo>
                  <a:cubicBezTo>
                    <a:pt x="434" y="51"/>
                    <a:pt x="435" y="51"/>
                    <a:pt x="435" y="51"/>
                  </a:cubicBezTo>
                  <a:cubicBezTo>
                    <a:pt x="435" y="51"/>
                    <a:pt x="435" y="51"/>
                    <a:pt x="434" y="51"/>
                  </a:cubicBezTo>
                  <a:cubicBezTo>
                    <a:pt x="435" y="50"/>
                    <a:pt x="436" y="50"/>
                    <a:pt x="436" y="50"/>
                  </a:cubicBezTo>
                  <a:cubicBezTo>
                    <a:pt x="437" y="51"/>
                    <a:pt x="438" y="51"/>
                    <a:pt x="439" y="50"/>
                  </a:cubicBezTo>
                  <a:cubicBezTo>
                    <a:pt x="439" y="50"/>
                    <a:pt x="438" y="50"/>
                    <a:pt x="438" y="50"/>
                  </a:cubicBezTo>
                  <a:cubicBezTo>
                    <a:pt x="439" y="50"/>
                    <a:pt x="440" y="50"/>
                    <a:pt x="441" y="50"/>
                  </a:cubicBezTo>
                  <a:cubicBezTo>
                    <a:pt x="440" y="50"/>
                    <a:pt x="440" y="50"/>
                    <a:pt x="439" y="49"/>
                  </a:cubicBezTo>
                  <a:cubicBezTo>
                    <a:pt x="441" y="49"/>
                    <a:pt x="442" y="49"/>
                    <a:pt x="443" y="49"/>
                  </a:cubicBezTo>
                  <a:cubicBezTo>
                    <a:pt x="444" y="49"/>
                    <a:pt x="445" y="48"/>
                    <a:pt x="445" y="49"/>
                  </a:cubicBezTo>
                  <a:cubicBezTo>
                    <a:pt x="446" y="49"/>
                    <a:pt x="446" y="49"/>
                    <a:pt x="446" y="49"/>
                  </a:cubicBezTo>
                  <a:cubicBezTo>
                    <a:pt x="447" y="49"/>
                    <a:pt x="448" y="49"/>
                    <a:pt x="449" y="49"/>
                  </a:cubicBezTo>
                  <a:cubicBezTo>
                    <a:pt x="450" y="49"/>
                    <a:pt x="449" y="49"/>
                    <a:pt x="449" y="48"/>
                  </a:cubicBezTo>
                  <a:cubicBezTo>
                    <a:pt x="450" y="48"/>
                    <a:pt x="453" y="48"/>
                    <a:pt x="453" y="48"/>
                  </a:cubicBezTo>
                  <a:cubicBezTo>
                    <a:pt x="454" y="48"/>
                    <a:pt x="456" y="48"/>
                    <a:pt x="457" y="47"/>
                  </a:cubicBezTo>
                  <a:cubicBezTo>
                    <a:pt x="459" y="47"/>
                    <a:pt x="460" y="47"/>
                    <a:pt x="461" y="47"/>
                  </a:cubicBezTo>
                  <a:cubicBezTo>
                    <a:pt x="462" y="47"/>
                    <a:pt x="463" y="47"/>
                    <a:pt x="464" y="46"/>
                  </a:cubicBezTo>
                  <a:cubicBezTo>
                    <a:pt x="463" y="46"/>
                    <a:pt x="462" y="47"/>
                    <a:pt x="461" y="47"/>
                  </a:cubicBezTo>
                  <a:cubicBezTo>
                    <a:pt x="461" y="47"/>
                    <a:pt x="460" y="46"/>
                    <a:pt x="459" y="46"/>
                  </a:cubicBezTo>
                  <a:cubicBezTo>
                    <a:pt x="460" y="47"/>
                    <a:pt x="460" y="47"/>
                    <a:pt x="460" y="47"/>
                  </a:cubicBezTo>
                  <a:cubicBezTo>
                    <a:pt x="460" y="47"/>
                    <a:pt x="458" y="46"/>
                    <a:pt x="458" y="46"/>
                  </a:cubicBezTo>
                  <a:cubicBezTo>
                    <a:pt x="458" y="46"/>
                    <a:pt x="457" y="46"/>
                    <a:pt x="456" y="46"/>
                  </a:cubicBezTo>
                  <a:cubicBezTo>
                    <a:pt x="457" y="46"/>
                    <a:pt x="457" y="46"/>
                    <a:pt x="457" y="47"/>
                  </a:cubicBezTo>
                  <a:cubicBezTo>
                    <a:pt x="456" y="47"/>
                    <a:pt x="456" y="46"/>
                    <a:pt x="455" y="46"/>
                  </a:cubicBezTo>
                  <a:cubicBezTo>
                    <a:pt x="456" y="46"/>
                    <a:pt x="455" y="46"/>
                    <a:pt x="455" y="45"/>
                  </a:cubicBezTo>
                  <a:cubicBezTo>
                    <a:pt x="455" y="45"/>
                    <a:pt x="456" y="46"/>
                    <a:pt x="457" y="46"/>
                  </a:cubicBezTo>
                  <a:cubicBezTo>
                    <a:pt x="457" y="45"/>
                    <a:pt x="456" y="45"/>
                    <a:pt x="456" y="45"/>
                  </a:cubicBezTo>
                  <a:cubicBezTo>
                    <a:pt x="456" y="45"/>
                    <a:pt x="457" y="45"/>
                    <a:pt x="458" y="45"/>
                  </a:cubicBezTo>
                  <a:cubicBezTo>
                    <a:pt x="458" y="45"/>
                    <a:pt x="457" y="45"/>
                    <a:pt x="457" y="45"/>
                  </a:cubicBezTo>
                  <a:cubicBezTo>
                    <a:pt x="458" y="46"/>
                    <a:pt x="459" y="46"/>
                    <a:pt x="459" y="45"/>
                  </a:cubicBezTo>
                  <a:cubicBezTo>
                    <a:pt x="460" y="45"/>
                    <a:pt x="461" y="46"/>
                    <a:pt x="462" y="45"/>
                  </a:cubicBezTo>
                  <a:cubicBezTo>
                    <a:pt x="461" y="45"/>
                    <a:pt x="460" y="45"/>
                    <a:pt x="459" y="45"/>
                  </a:cubicBezTo>
                  <a:cubicBezTo>
                    <a:pt x="460" y="45"/>
                    <a:pt x="462" y="45"/>
                    <a:pt x="463" y="45"/>
                  </a:cubicBezTo>
                  <a:cubicBezTo>
                    <a:pt x="464" y="45"/>
                    <a:pt x="465" y="46"/>
                    <a:pt x="466" y="45"/>
                  </a:cubicBezTo>
                  <a:cubicBezTo>
                    <a:pt x="465" y="45"/>
                    <a:pt x="466" y="45"/>
                    <a:pt x="466" y="45"/>
                  </a:cubicBezTo>
                  <a:cubicBezTo>
                    <a:pt x="466" y="45"/>
                    <a:pt x="465" y="45"/>
                    <a:pt x="465" y="44"/>
                  </a:cubicBezTo>
                  <a:cubicBezTo>
                    <a:pt x="466" y="44"/>
                    <a:pt x="467" y="45"/>
                    <a:pt x="468" y="45"/>
                  </a:cubicBezTo>
                  <a:cubicBezTo>
                    <a:pt x="469" y="45"/>
                    <a:pt x="470" y="44"/>
                    <a:pt x="470" y="44"/>
                  </a:cubicBezTo>
                  <a:cubicBezTo>
                    <a:pt x="471" y="44"/>
                    <a:pt x="472" y="45"/>
                    <a:pt x="473" y="45"/>
                  </a:cubicBezTo>
                  <a:cubicBezTo>
                    <a:pt x="474" y="45"/>
                    <a:pt x="475" y="45"/>
                    <a:pt x="476" y="45"/>
                  </a:cubicBezTo>
                  <a:cubicBezTo>
                    <a:pt x="476" y="45"/>
                    <a:pt x="475" y="45"/>
                    <a:pt x="475" y="45"/>
                  </a:cubicBezTo>
                  <a:cubicBezTo>
                    <a:pt x="475" y="45"/>
                    <a:pt x="475" y="45"/>
                    <a:pt x="475" y="45"/>
                  </a:cubicBezTo>
                  <a:cubicBezTo>
                    <a:pt x="475" y="45"/>
                    <a:pt x="475" y="46"/>
                    <a:pt x="475" y="46"/>
                  </a:cubicBezTo>
                  <a:cubicBezTo>
                    <a:pt x="475" y="46"/>
                    <a:pt x="474" y="46"/>
                    <a:pt x="473" y="47"/>
                  </a:cubicBezTo>
                  <a:cubicBezTo>
                    <a:pt x="474" y="47"/>
                    <a:pt x="475" y="47"/>
                    <a:pt x="475" y="47"/>
                  </a:cubicBezTo>
                  <a:cubicBezTo>
                    <a:pt x="475" y="47"/>
                    <a:pt x="475" y="46"/>
                    <a:pt x="475" y="46"/>
                  </a:cubicBezTo>
                  <a:cubicBezTo>
                    <a:pt x="476" y="46"/>
                    <a:pt x="477" y="46"/>
                    <a:pt x="478" y="46"/>
                  </a:cubicBezTo>
                  <a:cubicBezTo>
                    <a:pt x="477" y="46"/>
                    <a:pt x="477" y="46"/>
                    <a:pt x="477" y="46"/>
                  </a:cubicBezTo>
                  <a:cubicBezTo>
                    <a:pt x="477" y="46"/>
                    <a:pt x="478" y="46"/>
                    <a:pt x="478" y="46"/>
                  </a:cubicBezTo>
                  <a:cubicBezTo>
                    <a:pt x="479" y="46"/>
                    <a:pt x="478" y="46"/>
                    <a:pt x="479" y="46"/>
                  </a:cubicBezTo>
                  <a:cubicBezTo>
                    <a:pt x="480" y="46"/>
                    <a:pt x="479" y="46"/>
                    <a:pt x="479" y="47"/>
                  </a:cubicBezTo>
                  <a:cubicBezTo>
                    <a:pt x="480" y="47"/>
                    <a:pt x="480" y="47"/>
                    <a:pt x="481" y="47"/>
                  </a:cubicBezTo>
                  <a:cubicBezTo>
                    <a:pt x="481" y="47"/>
                    <a:pt x="481" y="47"/>
                    <a:pt x="482" y="46"/>
                  </a:cubicBezTo>
                  <a:cubicBezTo>
                    <a:pt x="482" y="46"/>
                    <a:pt x="483" y="45"/>
                    <a:pt x="484" y="45"/>
                  </a:cubicBezTo>
                  <a:cubicBezTo>
                    <a:pt x="484" y="46"/>
                    <a:pt x="483" y="46"/>
                    <a:pt x="483" y="46"/>
                  </a:cubicBezTo>
                  <a:cubicBezTo>
                    <a:pt x="483" y="46"/>
                    <a:pt x="484" y="46"/>
                    <a:pt x="483" y="46"/>
                  </a:cubicBezTo>
                  <a:cubicBezTo>
                    <a:pt x="484" y="46"/>
                    <a:pt x="484" y="46"/>
                    <a:pt x="485" y="46"/>
                  </a:cubicBezTo>
                  <a:cubicBezTo>
                    <a:pt x="485" y="46"/>
                    <a:pt x="487" y="46"/>
                    <a:pt x="487" y="46"/>
                  </a:cubicBezTo>
                  <a:cubicBezTo>
                    <a:pt x="487" y="46"/>
                    <a:pt x="485" y="45"/>
                    <a:pt x="485" y="45"/>
                  </a:cubicBezTo>
                  <a:cubicBezTo>
                    <a:pt x="485" y="45"/>
                    <a:pt x="486" y="45"/>
                    <a:pt x="487" y="45"/>
                  </a:cubicBezTo>
                  <a:cubicBezTo>
                    <a:pt x="487" y="45"/>
                    <a:pt x="488" y="45"/>
                    <a:pt x="488" y="45"/>
                  </a:cubicBezTo>
                  <a:cubicBezTo>
                    <a:pt x="488" y="45"/>
                    <a:pt x="487" y="45"/>
                    <a:pt x="486" y="45"/>
                  </a:cubicBezTo>
                  <a:cubicBezTo>
                    <a:pt x="487" y="44"/>
                    <a:pt x="488" y="44"/>
                    <a:pt x="488" y="44"/>
                  </a:cubicBezTo>
                  <a:cubicBezTo>
                    <a:pt x="489" y="44"/>
                    <a:pt x="489" y="44"/>
                    <a:pt x="489" y="44"/>
                  </a:cubicBezTo>
                  <a:cubicBezTo>
                    <a:pt x="490" y="44"/>
                    <a:pt x="491" y="43"/>
                    <a:pt x="491" y="44"/>
                  </a:cubicBezTo>
                  <a:cubicBezTo>
                    <a:pt x="492" y="44"/>
                    <a:pt x="493" y="44"/>
                    <a:pt x="493" y="44"/>
                  </a:cubicBezTo>
                  <a:cubicBezTo>
                    <a:pt x="494" y="44"/>
                    <a:pt x="494" y="44"/>
                    <a:pt x="494" y="44"/>
                  </a:cubicBezTo>
                  <a:cubicBezTo>
                    <a:pt x="494" y="44"/>
                    <a:pt x="494" y="44"/>
                    <a:pt x="494" y="44"/>
                  </a:cubicBezTo>
                  <a:cubicBezTo>
                    <a:pt x="494" y="45"/>
                    <a:pt x="495" y="45"/>
                    <a:pt x="496" y="45"/>
                  </a:cubicBezTo>
                  <a:cubicBezTo>
                    <a:pt x="496" y="44"/>
                    <a:pt x="497" y="44"/>
                    <a:pt x="497" y="45"/>
                  </a:cubicBezTo>
                  <a:cubicBezTo>
                    <a:pt x="497" y="45"/>
                    <a:pt x="497" y="45"/>
                    <a:pt x="497" y="45"/>
                  </a:cubicBezTo>
                  <a:cubicBezTo>
                    <a:pt x="497" y="45"/>
                    <a:pt x="499" y="45"/>
                    <a:pt x="499" y="45"/>
                  </a:cubicBezTo>
                  <a:cubicBezTo>
                    <a:pt x="499" y="44"/>
                    <a:pt x="497" y="44"/>
                    <a:pt x="497" y="44"/>
                  </a:cubicBezTo>
                  <a:cubicBezTo>
                    <a:pt x="496" y="44"/>
                    <a:pt x="496" y="43"/>
                    <a:pt x="495" y="43"/>
                  </a:cubicBezTo>
                  <a:cubicBezTo>
                    <a:pt x="495" y="43"/>
                    <a:pt x="494" y="43"/>
                    <a:pt x="493" y="43"/>
                  </a:cubicBezTo>
                  <a:cubicBezTo>
                    <a:pt x="492" y="43"/>
                    <a:pt x="492" y="43"/>
                    <a:pt x="491" y="42"/>
                  </a:cubicBezTo>
                  <a:cubicBezTo>
                    <a:pt x="490" y="42"/>
                    <a:pt x="490" y="42"/>
                    <a:pt x="489" y="42"/>
                  </a:cubicBezTo>
                  <a:cubicBezTo>
                    <a:pt x="488" y="41"/>
                    <a:pt x="490" y="42"/>
                    <a:pt x="491" y="42"/>
                  </a:cubicBezTo>
                  <a:cubicBezTo>
                    <a:pt x="493" y="42"/>
                    <a:pt x="495" y="42"/>
                    <a:pt x="497" y="42"/>
                  </a:cubicBezTo>
                  <a:cubicBezTo>
                    <a:pt x="498" y="42"/>
                    <a:pt x="498" y="42"/>
                    <a:pt x="499" y="42"/>
                  </a:cubicBezTo>
                  <a:cubicBezTo>
                    <a:pt x="500" y="42"/>
                    <a:pt x="501" y="41"/>
                    <a:pt x="502" y="41"/>
                  </a:cubicBezTo>
                  <a:cubicBezTo>
                    <a:pt x="503" y="41"/>
                    <a:pt x="503" y="42"/>
                    <a:pt x="504" y="42"/>
                  </a:cubicBezTo>
                  <a:cubicBezTo>
                    <a:pt x="505" y="42"/>
                    <a:pt x="506" y="42"/>
                    <a:pt x="507" y="42"/>
                  </a:cubicBezTo>
                  <a:cubicBezTo>
                    <a:pt x="508" y="42"/>
                    <a:pt x="510" y="43"/>
                    <a:pt x="512" y="43"/>
                  </a:cubicBezTo>
                  <a:cubicBezTo>
                    <a:pt x="511" y="42"/>
                    <a:pt x="509" y="42"/>
                    <a:pt x="508" y="42"/>
                  </a:cubicBezTo>
                  <a:cubicBezTo>
                    <a:pt x="507" y="42"/>
                    <a:pt x="506" y="42"/>
                    <a:pt x="505" y="41"/>
                  </a:cubicBezTo>
                  <a:cubicBezTo>
                    <a:pt x="504" y="41"/>
                    <a:pt x="502" y="42"/>
                    <a:pt x="502" y="41"/>
                  </a:cubicBezTo>
                  <a:cubicBezTo>
                    <a:pt x="502" y="41"/>
                    <a:pt x="502" y="41"/>
                    <a:pt x="502" y="41"/>
                  </a:cubicBezTo>
                  <a:cubicBezTo>
                    <a:pt x="503" y="41"/>
                    <a:pt x="502" y="40"/>
                    <a:pt x="502" y="40"/>
                  </a:cubicBezTo>
                  <a:cubicBezTo>
                    <a:pt x="502" y="40"/>
                    <a:pt x="502" y="39"/>
                    <a:pt x="501" y="39"/>
                  </a:cubicBezTo>
                  <a:cubicBezTo>
                    <a:pt x="501" y="39"/>
                    <a:pt x="500" y="39"/>
                    <a:pt x="499" y="39"/>
                  </a:cubicBezTo>
                  <a:cubicBezTo>
                    <a:pt x="499" y="39"/>
                    <a:pt x="499" y="39"/>
                    <a:pt x="498" y="38"/>
                  </a:cubicBezTo>
                  <a:cubicBezTo>
                    <a:pt x="498" y="38"/>
                    <a:pt x="498" y="38"/>
                    <a:pt x="498" y="38"/>
                  </a:cubicBezTo>
                  <a:cubicBezTo>
                    <a:pt x="498" y="37"/>
                    <a:pt x="499" y="38"/>
                    <a:pt x="500" y="37"/>
                  </a:cubicBezTo>
                  <a:cubicBezTo>
                    <a:pt x="499" y="37"/>
                    <a:pt x="498" y="37"/>
                    <a:pt x="499" y="36"/>
                  </a:cubicBezTo>
                  <a:cubicBezTo>
                    <a:pt x="500" y="36"/>
                    <a:pt x="500" y="36"/>
                    <a:pt x="500" y="35"/>
                  </a:cubicBezTo>
                  <a:cubicBezTo>
                    <a:pt x="501" y="35"/>
                    <a:pt x="501" y="35"/>
                    <a:pt x="501" y="35"/>
                  </a:cubicBezTo>
                  <a:cubicBezTo>
                    <a:pt x="501" y="35"/>
                    <a:pt x="499" y="35"/>
                    <a:pt x="500" y="34"/>
                  </a:cubicBezTo>
                  <a:cubicBezTo>
                    <a:pt x="500" y="34"/>
                    <a:pt x="500" y="34"/>
                    <a:pt x="501" y="34"/>
                  </a:cubicBezTo>
                  <a:cubicBezTo>
                    <a:pt x="501" y="34"/>
                    <a:pt x="502" y="34"/>
                    <a:pt x="502" y="33"/>
                  </a:cubicBezTo>
                  <a:cubicBezTo>
                    <a:pt x="503" y="33"/>
                    <a:pt x="503" y="33"/>
                    <a:pt x="504" y="33"/>
                  </a:cubicBezTo>
                  <a:cubicBezTo>
                    <a:pt x="503" y="33"/>
                    <a:pt x="505" y="32"/>
                    <a:pt x="505" y="32"/>
                  </a:cubicBezTo>
                  <a:cubicBezTo>
                    <a:pt x="506" y="33"/>
                    <a:pt x="507" y="32"/>
                    <a:pt x="508" y="32"/>
                  </a:cubicBezTo>
                  <a:cubicBezTo>
                    <a:pt x="509" y="31"/>
                    <a:pt x="511" y="31"/>
                    <a:pt x="511" y="32"/>
                  </a:cubicBezTo>
                  <a:cubicBezTo>
                    <a:pt x="511" y="32"/>
                    <a:pt x="513" y="32"/>
                    <a:pt x="513" y="32"/>
                  </a:cubicBezTo>
                  <a:cubicBezTo>
                    <a:pt x="513" y="32"/>
                    <a:pt x="514" y="32"/>
                    <a:pt x="514" y="32"/>
                  </a:cubicBezTo>
                  <a:cubicBezTo>
                    <a:pt x="515" y="32"/>
                    <a:pt x="516" y="32"/>
                    <a:pt x="516" y="32"/>
                  </a:cubicBezTo>
                  <a:cubicBezTo>
                    <a:pt x="517" y="33"/>
                    <a:pt x="519" y="33"/>
                    <a:pt x="520" y="33"/>
                  </a:cubicBezTo>
                  <a:cubicBezTo>
                    <a:pt x="522" y="33"/>
                    <a:pt x="523" y="33"/>
                    <a:pt x="524" y="34"/>
                  </a:cubicBezTo>
                  <a:cubicBezTo>
                    <a:pt x="525" y="34"/>
                    <a:pt x="527" y="34"/>
                    <a:pt x="528" y="34"/>
                  </a:cubicBezTo>
                  <a:cubicBezTo>
                    <a:pt x="527" y="35"/>
                    <a:pt x="526" y="35"/>
                    <a:pt x="525" y="34"/>
                  </a:cubicBezTo>
                  <a:cubicBezTo>
                    <a:pt x="524" y="34"/>
                    <a:pt x="524" y="35"/>
                    <a:pt x="523" y="35"/>
                  </a:cubicBezTo>
                  <a:cubicBezTo>
                    <a:pt x="523" y="35"/>
                    <a:pt x="523" y="35"/>
                    <a:pt x="524" y="35"/>
                  </a:cubicBezTo>
                  <a:cubicBezTo>
                    <a:pt x="523" y="36"/>
                    <a:pt x="521" y="36"/>
                    <a:pt x="520" y="36"/>
                  </a:cubicBezTo>
                  <a:cubicBezTo>
                    <a:pt x="519" y="36"/>
                    <a:pt x="519" y="36"/>
                    <a:pt x="518" y="36"/>
                  </a:cubicBezTo>
                  <a:cubicBezTo>
                    <a:pt x="517" y="36"/>
                    <a:pt x="517" y="36"/>
                    <a:pt x="516" y="37"/>
                  </a:cubicBezTo>
                  <a:cubicBezTo>
                    <a:pt x="518" y="37"/>
                    <a:pt x="519" y="36"/>
                    <a:pt x="520" y="37"/>
                  </a:cubicBezTo>
                  <a:cubicBezTo>
                    <a:pt x="521" y="37"/>
                    <a:pt x="523" y="37"/>
                    <a:pt x="524" y="37"/>
                  </a:cubicBezTo>
                  <a:cubicBezTo>
                    <a:pt x="525" y="37"/>
                    <a:pt x="526" y="37"/>
                    <a:pt x="527" y="36"/>
                  </a:cubicBezTo>
                  <a:cubicBezTo>
                    <a:pt x="528" y="36"/>
                    <a:pt x="528" y="37"/>
                    <a:pt x="527" y="37"/>
                  </a:cubicBezTo>
                  <a:cubicBezTo>
                    <a:pt x="527" y="37"/>
                    <a:pt x="527" y="37"/>
                    <a:pt x="527" y="37"/>
                  </a:cubicBezTo>
                  <a:cubicBezTo>
                    <a:pt x="527" y="37"/>
                    <a:pt x="526" y="37"/>
                    <a:pt x="526" y="37"/>
                  </a:cubicBezTo>
                  <a:cubicBezTo>
                    <a:pt x="525" y="38"/>
                    <a:pt x="527" y="38"/>
                    <a:pt x="527" y="38"/>
                  </a:cubicBezTo>
                  <a:cubicBezTo>
                    <a:pt x="528" y="38"/>
                    <a:pt x="529" y="38"/>
                    <a:pt x="530" y="37"/>
                  </a:cubicBezTo>
                  <a:cubicBezTo>
                    <a:pt x="531" y="36"/>
                    <a:pt x="533" y="38"/>
                    <a:pt x="534" y="37"/>
                  </a:cubicBezTo>
                  <a:cubicBezTo>
                    <a:pt x="534" y="37"/>
                    <a:pt x="534" y="37"/>
                    <a:pt x="533" y="37"/>
                  </a:cubicBezTo>
                  <a:cubicBezTo>
                    <a:pt x="534" y="37"/>
                    <a:pt x="534" y="37"/>
                    <a:pt x="535" y="37"/>
                  </a:cubicBezTo>
                  <a:cubicBezTo>
                    <a:pt x="535" y="37"/>
                    <a:pt x="535" y="37"/>
                    <a:pt x="536" y="37"/>
                  </a:cubicBezTo>
                  <a:cubicBezTo>
                    <a:pt x="536" y="37"/>
                    <a:pt x="537" y="37"/>
                    <a:pt x="537" y="37"/>
                  </a:cubicBezTo>
                  <a:cubicBezTo>
                    <a:pt x="538" y="38"/>
                    <a:pt x="539" y="38"/>
                    <a:pt x="540" y="38"/>
                  </a:cubicBezTo>
                  <a:cubicBezTo>
                    <a:pt x="539" y="38"/>
                    <a:pt x="539" y="38"/>
                    <a:pt x="539" y="38"/>
                  </a:cubicBezTo>
                  <a:cubicBezTo>
                    <a:pt x="539" y="38"/>
                    <a:pt x="539" y="38"/>
                    <a:pt x="539" y="39"/>
                  </a:cubicBezTo>
                  <a:cubicBezTo>
                    <a:pt x="539" y="39"/>
                    <a:pt x="539" y="39"/>
                    <a:pt x="539" y="39"/>
                  </a:cubicBezTo>
                  <a:cubicBezTo>
                    <a:pt x="539" y="39"/>
                    <a:pt x="539" y="39"/>
                    <a:pt x="539" y="39"/>
                  </a:cubicBezTo>
                  <a:cubicBezTo>
                    <a:pt x="539" y="39"/>
                    <a:pt x="539" y="39"/>
                    <a:pt x="538" y="39"/>
                  </a:cubicBezTo>
                  <a:cubicBezTo>
                    <a:pt x="538" y="39"/>
                    <a:pt x="538" y="39"/>
                    <a:pt x="538" y="40"/>
                  </a:cubicBezTo>
                  <a:cubicBezTo>
                    <a:pt x="538" y="40"/>
                    <a:pt x="537" y="40"/>
                    <a:pt x="537" y="40"/>
                  </a:cubicBezTo>
                  <a:cubicBezTo>
                    <a:pt x="537" y="40"/>
                    <a:pt x="538" y="40"/>
                    <a:pt x="538" y="41"/>
                  </a:cubicBezTo>
                  <a:cubicBezTo>
                    <a:pt x="538" y="41"/>
                    <a:pt x="538" y="41"/>
                    <a:pt x="537" y="41"/>
                  </a:cubicBezTo>
                  <a:cubicBezTo>
                    <a:pt x="537" y="41"/>
                    <a:pt x="536" y="41"/>
                    <a:pt x="536" y="41"/>
                  </a:cubicBezTo>
                  <a:cubicBezTo>
                    <a:pt x="535" y="41"/>
                    <a:pt x="538" y="42"/>
                    <a:pt x="538" y="42"/>
                  </a:cubicBezTo>
                  <a:cubicBezTo>
                    <a:pt x="538" y="42"/>
                    <a:pt x="540" y="42"/>
                    <a:pt x="540" y="42"/>
                  </a:cubicBezTo>
                  <a:cubicBezTo>
                    <a:pt x="542" y="41"/>
                    <a:pt x="543" y="42"/>
                    <a:pt x="545" y="42"/>
                  </a:cubicBezTo>
                  <a:cubicBezTo>
                    <a:pt x="546" y="41"/>
                    <a:pt x="546" y="41"/>
                    <a:pt x="546" y="40"/>
                  </a:cubicBezTo>
                  <a:cubicBezTo>
                    <a:pt x="546" y="40"/>
                    <a:pt x="545" y="40"/>
                    <a:pt x="545" y="40"/>
                  </a:cubicBezTo>
                  <a:cubicBezTo>
                    <a:pt x="545" y="40"/>
                    <a:pt x="545" y="40"/>
                    <a:pt x="544" y="40"/>
                  </a:cubicBezTo>
                  <a:cubicBezTo>
                    <a:pt x="545" y="39"/>
                    <a:pt x="546" y="40"/>
                    <a:pt x="547" y="40"/>
                  </a:cubicBezTo>
                  <a:cubicBezTo>
                    <a:pt x="548" y="40"/>
                    <a:pt x="549" y="40"/>
                    <a:pt x="549" y="40"/>
                  </a:cubicBezTo>
                  <a:cubicBezTo>
                    <a:pt x="551" y="40"/>
                    <a:pt x="553" y="40"/>
                    <a:pt x="555" y="40"/>
                  </a:cubicBezTo>
                  <a:cubicBezTo>
                    <a:pt x="556" y="40"/>
                    <a:pt x="558" y="40"/>
                    <a:pt x="559" y="40"/>
                  </a:cubicBezTo>
                  <a:cubicBezTo>
                    <a:pt x="560" y="40"/>
                    <a:pt x="561" y="39"/>
                    <a:pt x="562" y="39"/>
                  </a:cubicBezTo>
                  <a:cubicBezTo>
                    <a:pt x="562" y="40"/>
                    <a:pt x="563" y="40"/>
                    <a:pt x="564" y="40"/>
                  </a:cubicBezTo>
                  <a:cubicBezTo>
                    <a:pt x="563" y="39"/>
                    <a:pt x="564" y="39"/>
                    <a:pt x="565" y="39"/>
                  </a:cubicBezTo>
                  <a:cubicBezTo>
                    <a:pt x="565" y="39"/>
                    <a:pt x="565" y="40"/>
                    <a:pt x="565" y="40"/>
                  </a:cubicBezTo>
                  <a:cubicBezTo>
                    <a:pt x="566" y="40"/>
                    <a:pt x="566" y="40"/>
                    <a:pt x="566" y="40"/>
                  </a:cubicBezTo>
                  <a:cubicBezTo>
                    <a:pt x="567" y="40"/>
                    <a:pt x="568" y="40"/>
                    <a:pt x="568" y="40"/>
                  </a:cubicBezTo>
                  <a:cubicBezTo>
                    <a:pt x="568" y="40"/>
                    <a:pt x="568" y="40"/>
                    <a:pt x="568" y="40"/>
                  </a:cubicBezTo>
                  <a:cubicBezTo>
                    <a:pt x="568" y="40"/>
                    <a:pt x="568" y="40"/>
                    <a:pt x="568" y="40"/>
                  </a:cubicBezTo>
                  <a:cubicBezTo>
                    <a:pt x="568" y="41"/>
                    <a:pt x="570" y="41"/>
                    <a:pt x="571" y="41"/>
                  </a:cubicBezTo>
                  <a:cubicBezTo>
                    <a:pt x="572" y="41"/>
                    <a:pt x="573" y="41"/>
                    <a:pt x="574" y="42"/>
                  </a:cubicBezTo>
                  <a:cubicBezTo>
                    <a:pt x="574" y="42"/>
                    <a:pt x="574" y="42"/>
                    <a:pt x="574" y="42"/>
                  </a:cubicBezTo>
                  <a:cubicBezTo>
                    <a:pt x="574" y="43"/>
                    <a:pt x="574" y="43"/>
                    <a:pt x="574" y="43"/>
                  </a:cubicBezTo>
                  <a:cubicBezTo>
                    <a:pt x="575" y="42"/>
                    <a:pt x="575" y="42"/>
                    <a:pt x="576" y="42"/>
                  </a:cubicBezTo>
                  <a:cubicBezTo>
                    <a:pt x="577" y="42"/>
                    <a:pt x="578" y="43"/>
                    <a:pt x="579" y="43"/>
                  </a:cubicBezTo>
                  <a:cubicBezTo>
                    <a:pt x="579" y="43"/>
                    <a:pt x="579" y="43"/>
                    <a:pt x="579" y="43"/>
                  </a:cubicBezTo>
                  <a:cubicBezTo>
                    <a:pt x="580" y="43"/>
                    <a:pt x="580" y="43"/>
                    <a:pt x="580" y="44"/>
                  </a:cubicBezTo>
                  <a:cubicBezTo>
                    <a:pt x="580" y="44"/>
                    <a:pt x="579" y="44"/>
                    <a:pt x="579" y="44"/>
                  </a:cubicBezTo>
                  <a:cubicBezTo>
                    <a:pt x="580" y="44"/>
                    <a:pt x="581" y="44"/>
                    <a:pt x="582" y="44"/>
                  </a:cubicBezTo>
                  <a:cubicBezTo>
                    <a:pt x="583" y="45"/>
                    <a:pt x="582" y="45"/>
                    <a:pt x="581" y="45"/>
                  </a:cubicBezTo>
                  <a:cubicBezTo>
                    <a:pt x="582" y="45"/>
                    <a:pt x="583" y="45"/>
                    <a:pt x="583" y="45"/>
                  </a:cubicBezTo>
                  <a:cubicBezTo>
                    <a:pt x="584" y="45"/>
                    <a:pt x="583" y="45"/>
                    <a:pt x="583" y="45"/>
                  </a:cubicBezTo>
                  <a:cubicBezTo>
                    <a:pt x="584" y="44"/>
                    <a:pt x="584" y="44"/>
                    <a:pt x="585" y="45"/>
                  </a:cubicBezTo>
                  <a:cubicBezTo>
                    <a:pt x="584" y="44"/>
                    <a:pt x="584" y="44"/>
                    <a:pt x="583" y="44"/>
                  </a:cubicBezTo>
                  <a:cubicBezTo>
                    <a:pt x="583" y="44"/>
                    <a:pt x="582" y="44"/>
                    <a:pt x="582" y="44"/>
                  </a:cubicBezTo>
                  <a:cubicBezTo>
                    <a:pt x="582" y="44"/>
                    <a:pt x="583" y="43"/>
                    <a:pt x="584" y="44"/>
                  </a:cubicBezTo>
                  <a:cubicBezTo>
                    <a:pt x="584" y="44"/>
                    <a:pt x="584" y="44"/>
                    <a:pt x="584" y="44"/>
                  </a:cubicBezTo>
                  <a:cubicBezTo>
                    <a:pt x="585" y="44"/>
                    <a:pt x="585" y="44"/>
                    <a:pt x="586" y="44"/>
                  </a:cubicBezTo>
                  <a:cubicBezTo>
                    <a:pt x="586" y="45"/>
                    <a:pt x="587" y="45"/>
                    <a:pt x="587" y="46"/>
                  </a:cubicBezTo>
                  <a:cubicBezTo>
                    <a:pt x="588" y="46"/>
                    <a:pt x="589" y="46"/>
                    <a:pt x="588" y="46"/>
                  </a:cubicBezTo>
                  <a:cubicBezTo>
                    <a:pt x="588" y="46"/>
                    <a:pt x="590" y="47"/>
                    <a:pt x="589" y="47"/>
                  </a:cubicBezTo>
                  <a:cubicBezTo>
                    <a:pt x="589" y="47"/>
                    <a:pt x="590" y="47"/>
                    <a:pt x="590" y="47"/>
                  </a:cubicBezTo>
                  <a:cubicBezTo>
                    <a:pt x="590" y="47"/>
                    <a:pt x="590" y="47"/>
                    <a:pt x="589" y="46"/>
                  </a:cubicBezTo>
                  <a:cubicBezTo>
                    <a:pt x="591" y="46"/>
                    <a:pt x="592" y="47"/>
                    <a:pt x="592" y="48"/>
                  </a:cubicBezTo>
                  <a:cubicBezTo>
                    <a:pt x="593" y="49"/>
                    <a:pt x="594" y="49"/>
                    <a:pt x="592" y="50"/>
                  </a:cubicBezTo>
                  <a:cubicBezTo>
                    <a:pt x="592" y="50"/>
                    <a:pt x="592" y="49"/>
                    <a:pt x="592" y="49"/>
                  </a:cubicBezTo>
                  <a:cubicBezTo>
                    <a:pt x="592" y="49"/>
                    <a:pt x="592" y="49"/>
                    <a:pt x="591" y="49"/>
                  </a:cubicBezTo>
                  <a:cubicBezTo>
                    <a:pt x="590" y="48"/>
                    <a:pt x="589" y="48"/>
                    <a:pt x="588" y="49"/>
                  </a:cubicBezTo>
                  <a:cubicBezTo>
                    <a:pt x="589" y="48"/>
                    <a:pt x="586" y="48"/>
                    <a:pt x="586" y="48"/>
                  </a:cubicBezTo>
                  <a:cubicBezTo>
                    <a:pt x="585" y="47"/>
                    <a:pt x="583" y="47"/>
                    <a:pt x="582" y="47"/>
                  </a:cubicBezTo>
                  <a:cubicBezTo>
                    <a:pt x="583" y="48"/>
                    <a:pt x="584" y="48"/>
                    <a:pt x="585" y="48"/>
                  </a:cubicBezTo>
                  <a:cubicBezTo>
                    <a:pt x="585" y="48"/>
                    <a:pt x="586" y="48"/>
                    <a:pt x="586" y="48"/>
                  </a:cubicBezTo>
                  <a:cubicBezTo>
                    <a:pt x="586" y="48"/>
                    <a:pt x="587" y="48"/>
                    <a:pt x="586" y="48"/>
                  </a:cubicBezTo>
                  <a:cubicBezTo>
                    <a:pt x="587" y="49"/>
                    <a:pt x="587" y="49"/>
                    <a:pt x="587" y="49"/>
                  </a:cubicBezTo>
                  <a:cubicBezTo>
                    <a:pt x="588" y="49"/>
                    <a:pt x="587" y="49"/>
                    <a:pt x="588" y="49"/>
                  </a:cubicBezTo>
                  <a:cubicBezTo>
                    <a:pt x="588" y="50"/>
                    <a:pt x="589" y="50"/>
                    <a:pt x="589" y="50"/>
                  </a:cubicBezTo>
                  <a:cubicBezTo>
                    <a:pt x="589" y="49"/>
                    <a:pt x="588" y="49"/>
                    <a:pt x="589" y="49"/>
                  </a:cubicBezTo>
                  <a:cubicBezTo>
                    <a:pt x="590" y="49"/>
                    <a:pt x="590" y="49"/>
                    <a:pt x="591" y="49"/>
                  </a:cubicBezTo>
                  <a:cubicBezTo>
                    <a:pt x="592" y="50"/>
                    <a:pt x="594" y="49"/>
                    <a:pt x="595" y="51"/>
                  </a:cubicBezTo>
                  <a:cubicBezTo>
                    <a:pt x="595" y="51"/>
                    <a:pt x="594" y="51"/>
                    <a:pt x="594" y="51"/>
                  </a:cubicBezTo>
                  <a:cubicBezTo>
                    <a:pt x="594" y="51"/>
                    <a:pt x="595" y="51"/>
                    <a:pt x="596" y="52"/>
                  </a:cubicBezTo>
                  <a:cubicBezTo>
                    <a:pt x="596" y="52"/>
                    <a:pt x="595" y="53"/>
                    <a:pt x="594" y="54"/>
                  </a:cubicBezTo>
                  <a:cubicBezTo>
                    <a:pt x="594" y="54"/>
                    <a:pt x="594" y="54"/>
                    <a:pt x="594" y="54"/>
                  </a:cubicBezTo>
                  <a:cubicBezTo>
                    <a:pt x="593" y="55"/>
                    <a:pt x="593" y="55"/>
                    <a:pt x="593" y="55"/>
                  </a:cubicBezTo>
                  <a:cubicBezTo>
                    <a:pt x="592" y="55"/>
                    <a:pt x="591" y="55"/>
                    <a:pt x="591" y="55"/>
                  </a:cubicBezTo>
                  <a:cubicBezTo>
                    <a:pt x="591" y="55"/>
                    <a:pt x="590" y="55"/>
                    <a:pt x="590" y="55"/>
                  </a:cubicBezTo>
                  <a:cubicBezTo>
                    <a:pt x="590" y="56"/>
                    <a:pt x="590" y="56"/>
                    <a:pt x="590" y="56"/>
                  </a:cubicBezTo>
                  <a:cubicBezTo>
                    <a:pt x="590" y="56"/>
                    <a:pt x="590" y="56"/>
                    <a:pt x="590" y="56"/>
                  </a:cubicBezTo>
                  <a:cubicBezTo>
                    <a:pt x="590" y="57"/>
                    <a:pt x="590" y="57"/>
                    <a:pt x="590" y="57"/>
                  </a:cubicBezTo>
                  <a:cubicBezTo>
                    <a:pt x="589" y="57"/>
                    <a:pt x="588" y="57"/>
                    <a:pt x="587" y="57"/>
                  </a:cubicBezTo>
                  <a:cubicBezTo>
                    <a:pt x="587" y="57"/>
                    <a:pt x="586" y="58"/>
                    <a:pt x="585" y="58"/>
                  </a:cubicBezTo>
                  <a:cubicBezTo>
                    <a:pt x="586" y="58"/>
                    <a:pt x="585" y="58"/>
                    <a:pt x="584" y="58"/>
                  </a:cubicBezTo>
                  <a:cubicBezTo>
                    <a:pt x="584" y="59"/>
                    <a:pt x="584" y="59"/>
                    <a:pt x="583" y="59"/>
                  </a:cubicBezTo>
                  <a:cubicBezTo>
                    <a:pt x="583" y="59"/>
                    <a:pt x="582" y="59"/>
                    <a:pt x="582" y="59"/>
                  </a:cubicBezTo>
                  <a:cubicBezTo>
                    <a:pt x="583" y="59"/>
                    <a:pt x="583" y="60"/>
                    <a:pt x="581" y="60"/>
                  </a:cubicBezTo>
                  <a:cubicBezTo>
                    <a:pt x="581" y="60"/>
                    <a:pt x="581" y="60"/>
                    <a:pt x="580" y="60"/>
                  </a:cubicBezTo>
                  <a:cubicBezTo>
                    <a:pt x="580" y="60"/>
                    <a:pt x="579" y="60"/>
                    <a:pt x="579" y="60"/>
                  </a:cubicBezTo>
                  <a:cubicBezTo>
                    <a:pt x="579" y="60"/>
                    <a:pt x="582" y="60"/>
                    <a:pt x="582" y="61"/>
                  </a:cubicBezTo>
                  <a:cubicBezTo>
                    <a:pt x="582" y="61"/>
                    <a:pt x="581" y="62"/>
                    <a:pt x="580" y="62"/>
                  </a:cubicBezTo>
                  <a:cubicBezTo>
                    <a:pt x="579" y="62"/>
                    <a:pt x="578" y="62"/>
                    <a:pt x="577" y="63"/>
                  </a:cubicBezTo>
                  <a:cubicBezTo>
                    <a:pt x="577" y="63"/>
                    <a:pt x="576" y="64"/>
                    <a:pt x="576" y="64"/>
                  </a:cubicBezTo>
                  <a:cubicBezTo>
                    <a:pt x="576" y="65"/>
                    <a:pt x="576" y="65"/>
                    <a:pt x="575" y="65"/>
                  </a:cubicBezTo>
                  <a:cubicBezTo>
                    <a:pt x="576" y="65"/>
                    <a:pt x="576" y="65"/>
                    <a:pt x="576" y="65"/>
                  </a:cubicBezTo>
                  <a:cubicBezTo>
                    <a:pt x="576" y="65"/>
                    <a:pt x="575" y="66"/>
                    <a:pt x="575" y="66"/>
                  </a:cubicBezTo>
                  <a:cubicBezTo>
                    <a:pt x="574" y="66"/>
                    <a:pt x="574" y="66"/>
                    <a:pt x="573" y="66"/>
                  </a:cubicBezTo>
                  <a:cubicBezTo>
                    <a:pt x="572" y="66"/>
                    <a:pt x="571" y="66"/>
                    <a:pt x="569" y="66"/>
                  </a:cubicBezTo>
                  <a:cubicBezTo>
                    <a:pt x="569" y="66"/>
                    <a:pt x="568" y="66"/>
                    <a:pt x="569" y="67"/>
                  </a:cubicBezTo>
                  <a:cubicBezTo>
                    <a:pt x="569" y="67"/>
                    <a:pt x="569" y="67"/>
                    <a:pt x="569" y="67"/>
                  </a:cubicBezTo>
                  <a:cubicBezTo>
                    <a:pt x="569" y="67"/>
                    <a:pt x="568" y="68"/>
                    <a:pt x="568" y="68"/>
                  </a:cubicBezTo>
                  <a:cubicBezTo>
                    <a:pt x="568" y="69"/>
                    <a:pt x="569" y="69"/>
                    <a:pt x="568" y="69"/>
                  </a:cubicBezTo>
                  <a:cubicBezTo>
                    <a:pt x="567" y="69"/>
                    <a:pt x="566" y="69"/>
                    <a:pt x="565" y="69"/>
                  </a:cubicBezTo>
                  <a:cubicBezTo>
                    <a:pt x="563" y="70"/>
                    <a:pt x="565" y="70"/>
                    <a:pt x="565" y="70"/>
                  </a:cubicBezTo>
                  <a:cubicBezTo>
                    <a:pt x="564" y="71"/>
                    <a:pt x="564" y="71"/>
                    <a:pt x="564" y="71"/>
                  </a:cubicBezTo>
                  <a:cubicBezTo>
                    <a:pt x="565" y="72"/>
                    <a:pt x="565" y="72"/>
                    <a:pt x="564" y="72"/>
                  </a:cubicBezTo>
                  <a:cubicBezTo>
                    <a:pt x="564" y="73"/>
                    <a:pt x="562" y="74"/>
                    <a:pt x="561" y="74"/>
                  </a:cubicBezTo>
                  <a:cubicBezTo>
                    <a:pt x="562" y="74"/>
                    <a:pt x="565" y="74"/>
                    <a:pt x="565" y="73"/>
                  </a:cubicBezTo>
                  <a:cubicBezTo>
                    <a:pt x="565" y="73"/>
                    <a:pt x="566" y="73"/>
                    <a:pt x="566" y="72"/>
                  </a:cubicBezTo>
                  <a:cubicBezTo>
                    <a:pt x="566" y="72"/>
                    <a:pt x="568" y="72"/>
                    <a:pt x="568" y="72"/>
                  </a:cubicBezTo>
                  <a:cubicBezTo>
                    <a:pt x="567" y="72"/>
                    <a:pt x="565" y="70"/>
                    <a:pt x="567" y="70"/>
                  </a:cubicBezTo>
                  <a:cubicBezTo>
                    <a:pt x="568" y="70"/>
                    <a:pt x="569" y="70"/>
                    <a:pt x="570" y="70"/>
                  </a:cubicBezTo>
                  <a:cubicBezTo>
                    <a:pt x="571" y="71"/>
                    <a:pt x="571" y="70"/>
                    <a:pt x="572" y="70"/>
                  </a:cubicBezTo>
                  <a:cubicBezTo>
                    <a:pt x="574" y="70"/>
                    <a:pt x="575" y="70"/>
                    <a:pt x="576" y="70"/>
                  </a:cubicBezTo>
                  <a:cubicBezTo>
                    <a:pt x="577" y="70"/>
                    <a:pt x="578" y="69"/>
                    <a:pt x="579" y="70"/>
                  </a:cubicBezTo>
                  <a:cubicBezTo>
                    <a:pt x="579" y="70"/>
                    <a:pt x="580" y="70"/>
                    <a:pt x="580" y="70"/>
                  </a:cubicBezTo>
                  <a:cubicBezTo>
                    <a:pt x="580" y="69"/>
                    <a:pt x="579" y="69"/>
                    <a:pt x="579" y="69"/>
                  </a:cubicBezTo>
                  <a:cubicBezTo>
                    <a:pt x="579" y="69"/>
                    <a:pt x="580" y="69"/>
                    <a:pt x="580" y="69"/>
                  </a:cubicBezTo>
                  <a:cubicBezTo>
                    <a:pt x="581" y="69"/>
                    <a:pt x="582" y="69"/>
                    <a:pt x="583" y="69"/>
                  </a:cubicBezTo>
                  <a:cubicBezTo>
                    <a:pt x="583" y="69"/>
                    <a:pt x="584" y="69"/>
                    <a:pt x="584" y="68"/>
                  </a:cubicBezTo>
                  <a:cubicBezTo>
                    <a:pt x="585" y="68"/>
                    <a:pt x="584" y="68"/>
                    <a:pt x="584" y="68"/>
                  </a:cubicBezTo>
                  <a:cubicBezTo>
                    <a:pt x="584" y="68"/>
                    <a:pt x="585" y="68"/>
                    <a:pt x="585" y="68"/>
                  </a:cubicBezTo>
                  <a:cubicBezTo>
                    <a:pt x="586" y="68"/>
                    <a:pt x="583" y="67"/>
                    <a:pt x="583" y="67"/>
                  </a:cubicBezTo>
                  <a:cubicBezTo>
                    <a:pt x="584" y="67"/>
                    <a:pt x="586" y="68"/>
                    <a:pt x="587" y="68"/>
                  </a:cubicBezTo>
                  <a:cubicBezTo>
                    <a:pt x="588" y="68"/>
                    <a:pt x="590" y="67"/>
                    <a:pt x="589" y="67"/>
                  </a:cubicBezTo>
                  <a:cubicBezTo>
                    <a:pt x="589" y="67"/>
                    <a:pt x="591" y="67"/>
                    <a:pt x="590" y="66"/>
                  </a:cubicBezTo>
                  <a:cubicBezTo>
                    <a:pt x="590" y="66"/>
                    <a:pt x="591" y="66"/>
                    <a:pt x="592" y="66"/>
                  </a:cubicBezTo>
                  <a:cubicBezTo>
                    <a:pt x="592" y="66"/>
                    <a:pt x="593" y="66"/>
                    <a:pt x="593" y="66"/>
                  </a:cubicBezTo>
                  <a:cubicBezTo>
                    <a:pt x="593" y="65"/>
                    <a:pt x="592" y="65"/>
                    <a:pt x="592" y="65"/>
                  </a:cubicBezTo>
                  <a:cubicBezTo>
                    <a:pt x="591" y="65"/>
                    <a:pt x="591" y="65"/>
                    <a:pt x="590" y="65"/>
                  </a:cubicBezTo>
                  <a:cubicBezTo>
                    <a:pt x="590" y="65"/>
                    <a:pt x="589" y="65"/>
                    <a:pt x="589" y="65"/>
                  </a:cubicBezTo>
                  <a:cubicBezTo>
                    <a:pt x="588" y="66"/>
                    <a:pt x="587" y="65"/>
                    <a:pt x="587" y="65"/>
                  </a:cubicBezTo>
                  <a:cubicBezTo>
                    <a:pt x="586" y="65"/>
                    <a:pt x="585" y="65"/>
                    <a:pt x="586" y="66"/>
                  </a:cubicBezTo>
                  <a:cubicBezTo>
                    <a:pt x="585" y="66"/>
                    <a:pt x="582" y="65"/>
                    <a:pt x="583" y="64"/>
                  </a:cubicBezTo>
                  <a:cubicBezTo>
                    <a:pt x="583" y="64"/>
                    <a:pt x="584" y="64"/>
                    <a:pt x="584" y="64"/>
                  </a:cubicBezTo>
                  <a:cubicBezTo>
                    <a:pt x="584" y="64"/>
                    <a:pt x="584" y="64"/>
                    <a:pt x="584" y="63"/>
                  </a:cubicBezTo>
                  <a:cubicBezTo>
                    <a:pt x="584" y="63"/>
                    <a:pt x="586" y="63"/>
                    <a:pt x="587" y="63"/>
                  </a:cubicBezTo>
                  <a:cubicBezTo>
                    <a:pt x="588" y="63"/>
                    <a:pt x="589" y="63"/>
                    <a:pt x="590" y="63"/>
                  </a:cubicBezTo>
                  <a:cubicBezTo>
                    <a:pt x="590" y="63"/>
                    <a:pt x="593" y="64"/>
                    <a:pt x="592" y="63"/>
                  </a:cubicBezTo>
                  <a:cubicBezTo>
                    <a:pt x="592" y="63"/>
                    <a:pt x="592" y="63"/>
                    <a:pt x="592" y="63"/>
                  </a:cubicBezTo>
                  <a:cubicBezTo>
                    <a:pt x="592" y="63"/>
                    <a:pt x="592" y="62"/>
                    <a:pt x="592" y="62"/>
                  </a:cubicBezTo>
                  <a:cubicBezTo>
                    <a:pt x="593" y="62"/>
                    <a:pt x="593" y="62"/>
                    <a:pt x="594" y="62"/>
                  </a:cubicBezTo>
                  <a:cubicBezTo>
                    <a:pt x="595" y="63"/>
                    <a:pt x="593" y="63"/>
                    <a:pt x="593" y="63"/>
                  </a:cubicBezTo>
                  <a:cubicBezTo>
                    <a:pt x="593" y="64"/>
                    <a:pt x="596" y="65"/>
                    <a:pt x="596" y="65"/>
                  </a:cubicBezTo>
                  <a:cubicBezTo>
                    <a:pt x="598" y="65"/>
                    <a:pt x="601" y="66"/>
                    <a:pt x="603" y="65"/>
                  </a:cubicBezTo>
                  <a:cubicBezTo>
                    <a:pt x="604" y="65"/>
                    <a:pt x="607" y="66"/>
                    <a:pt x="606" y="65"/>
                  </a:cubicBezTo>
                  <a:cubicBezTo>
                    <a:pt x="605" y="64"/>
                    <a:pt x="604" y="64"/>
                    <a:pt x="603" y="63"/>
                  </a:cubicBezTo>
                  <a:cubicBezTo>
                    <a:pt x="604" y="63"/>
                    <a:pt x="605" y="64"/>
                    <a:pt x="606" y="64"/>
                  </a:cubicBezTo>
                  <a:cubicBezTo>
                    <a:pt x="607" y="64"/>
                    <a:pt x="608" y="65"/>
                    <a:pt x="609" y="65"/>
                  </a:cubicBezTo>
                  <a:cubicBezTo>
                    <a:pt x="610" y="65"/>
                    <a:pt x="611" y="66"/>
                    <a:pt x="611" y="66"/>
                  </a:cubicBezTo>
                  <a:cubicBezTo>
                    <a:pt x="611" y="66"/>
                    <a:pt x="610" y="67"/>
                    <a:pt x="610" y="67"/>
                  </a:cubicBezTo>
                  <a:cubicBezTo>
                    <a:pt x="610" y="68"/>
                    <a:pt x="614" y="68"/>
                    <a:pt x="614" y="69"/>
                  </a:cubicBezTo>
                  <a:cubicBezTo>
                    <a:pt x="615" y="69"/>
                    <a:pt x="615" y="70"/>
                    <a:pt x="615" y="69"/>
                  </a:cubicBezTo>
                  <a:cubicBezTo>
                    <a:pt x="616" y="69"/>
                    <a:pt x="617" y="69"/>
                    <a:pt x="617" y="69"/>
                  </a:cubicBezTo>
                  <a:cubicBezTo>
                    <a:pt x="616" y="68"/>
                    <a:pt x="615" y="69"/>
                    <a:pt x="615" y="68"/>
                  </a:cubicBezTo>
                  <a:cubicBezTo>
                    <a:pt x="614" y="68"/>
                    <a:pt x="613" y="68"/>
                    <a:pt x="612" y="67"/>
                  </a:cubicBezTo>
                  <a:cubicBezTo>
                    <a:pt x="613" y="67"/>
                    <a:pt x="613" y="67"/>
                    <a:pt x="614" y="67"/>
                  </a:cubicBezTo>
                  <a:cubicBezTo>
                    <a:pt x="615" y="67"/>
                    <a:pt x="615" y="67"/>
                    <a:pt x="616" y="66"/>
                  </a:cubicBezTo>
                  <a:cubicBezTo>
                    <a:pt x="617" y="66"/>
                    <a:pt x="619" y="67"/>
                    <a:pt x="620" y="66"/>
                  </a:cubicBezTo>
                  <a:cubicBezTo>
                    <a:pt x="622" y="66"/>
                    <a:pt x="623" y="65"/>
                    <a:pt x="625" y="65"/>
                  </a:cubicBezTo>
                  <a:cubicBezTo>
                    <a:pt x="626" y="66"/>
                    <a:pt x="628" y="66"/>
                    <a:pt x="630" y="66"/>
                  </a:cubicBezTo>
                  <a:cubicBezTo>
                    <a:pt x="631" y="66"/>
                    <a:pt x="633" y="66"/>
                    <a:pt x="634" y="66"/>
                  </a:cubicBezTo>
                  <a:cubicBezTo>
                    <a:pt x="636" y="66"/>
                    <a:pt x="638" y="67"/>
                    <a:pt x="640" y="67"/>
                  </a:cubicBezTo>
                  <a:cubicBezTo>
                    <a:pt x="642" y="67"/>
                    <a:pt x="644" y="67"/>
                    <a:pt x="645" y="67"/>
                  </a:cubicBezTo>
                  <a:cubicBezTo>
                    <a:pt x="646" y="67"/>
                    <a:pt x="649" y="67"/>
                    <a:pt x="649" y="68"/>
                  </a:cubicBezTo>
                  <a:cubicBezTo>
                    <a:pt x="649" y="68"/>
                    <a:pt x="647" y="67"/>
                    <a:pt x="646" y="67"/>
                  </a:cubicBezTo>
                  <a:cubicBezTo>
                    <a:pt x="646" y="67"/>
                    <a:pt x="646" y="68"/>
                    <a:pt x="646" y="68"/>
                  </a:cubicBezTo>
                  <a:cubicBezTo>
                    <a:pt x="646" y="68"/>
                    <a:pt x="646" y="68"/>
                    <a:pt x="646" y="68"/>
                  </a:cubicBezTo>
                  <a:cubicBezTo>
                    <a:pt x="647" y="69"/>
                    <a:pt x="647" y="69"/>
                    <a:pt x="647" y="70"/>
                  </a:cubicBezTo>
                  <a:cubicBezTo>
                    <a:pt x="648" y="70"/>
                    <a:pt x="649" y="70"/>
                    <a:pt x="650" y="70"/>
                  </a:cubicBezTo>
                  <a:cubicBezTo>
                    <a:pt x="652" y="71"/>
                    <a:pt x="654" y="71"/>
                    <a:pt x="656" y="71"/>
                  </a:cubicBezTo>
                  <a:cubicBezTo>
                    <a:pt x="657" y="71"/>
                    <a:pt x="658" y="72"/>
                    <a:pt x="659" y="72"/>
                  </a:cubicBezTo>
                  <a:cubicBezTo>
                    <a:pt x="659" y="72"/>
                    <a:pt x="660" y="71"/>
                    <a:pt x="661" y="72"/>
                  </a:cubicBezTo>
                  <a:cubicBezTo>
                    <a:pt x="662" y="72"/>
                    <a:pt x="665" y="72"/>
                    <a:pt x="667" y="72"/>
                  </a:cubicBezTo>
                  <a:cubicBezTo>
                    <a:pt x="669" y="72"/>
                    <a:pt x="670" y="72"/>
                    <a:pt x="672" y="72"/>
                  </a:cubicBezTo>
                  <a:cubicBezTo>
                    <a:pt x="673" y="72"/>
                    <a:pt x="674" y="72"/>
                    <a:pt x="675" y="72"/>
                  </a:cubicBezTo>
                  <a:cubicBezTo>
                    <a:pt x="676" y="72"/>
                    <a:pt x="676" y="72"/>
                    <a:pt x="677" y="72"/>
                  </a:cubicBezTo>
                  <a:cubicBezTo>
                    <a:pt x="677" y="72"/>
                    <a:pt x="677" y="72"/>
                    <a:pt x="678" y="72"/>
                  </a:cubicBezTo>
                  <a:cubicBezTo>
                    <a:pt x="677" y="71"/>
                    <a:pt x="678" y="71"/>
                    <a:pt x="678" y="71"/>
                  </a:cubicBezTo>
                  <a:cubicBezTo>
                    <a:pt x="678" y="71"/>
                    <a:pt x="679" y="72"/>
                    <a:pt x="679" y="72"/>
                  </a:cubicBezTo>
                  <a:cubicBezTo>
                    <a:pt x="680" y="72"/>
                    <a:pt x="681" y="72"/>
                    <a:pt x="682" y="72"/>
                  </a:cubicBezTo>
                  <a:cubicBezTo>
                    <a:pt x="683" y="73"/>
                    <a:pt x="683" y="72"/>
                    <a:pt x="683" y="72"/>
                  </a:cubicBezTo>
                  <a:cubicBezTo>
                    <a:pt x="683" y="71"/>
                    <a:pt x="682" y="70"/>
                    <a:pt x="683" y="71"/>
                  </a:cubicBezTo>
                  <a:cubicBezTo>
                    <a:pt x="683" y="71"/>
                    <a:pt x="682" y="71"/>
                    <a:pt x="682" y="70"/>
                  </a:cubicBezTo>
                  <a:cubicBezTo>
                    <a:pt x="682" y="70"/>
                    <a:pt x="683" y="70"/>
                    <a:pt x="683" y="70"/>
                  </a:cubicBezTo>
                  <a:cubicBezTo>
                    <a:pt x="683" y="70"/>
                    <a:pt x="682" y="70"/>
                    <a:pt x="682" y="70"/>
                  </a:cubicBezTo>
                  <a:cubicBezTo>
                    <a:pt x="681" y="69"/>
                    <a:pt x="681" y="69"/>
                    <a:pt x="680" y="69"/>
                  </a:cubicBezTo>
                  <a:cubicBezTo>
                    <a:pt x="680" y="69"/>
                    <a:pt x="680" y="68"/>
                    <a:pt x="679" y="68"/>
                  </a:cubicBezTo>
                  <a:cubicBezTo>
                    <a:pt x="679" y="68"/>
                    <a:pt x="679" y="68"/>
                    <a:pt x="678" y="68"/>
                  </a:cubicBezTo>
                  <a:cubicBezTo>
                    <a:pt x="678" y="68"/>
                    <a:pt x="678" y="68"/>
                    <a:pt x="678" y="68"/>
                  </a:cubicBezTo>
                  <a:cubicBezTo>
                    <a:pt x="678" y="68"/>
                    <a:pt x="678" y="68"/>
                    <a:pt x="678" y="68"/>
                  </a:cubicBezTo>
                  <a:cubicBezTo>
                    <a:pt x="678" y="68"/>
                    <a:pt x="679" y="68"/>
                    <a:pt x="679" y="68"/>
                  </a:cubicBezTo>
                  <a:cubicBezTo>
                    <a:pt x="679" y="67"/>
                    <a:pt x="677" y="67"/>
                    <a:pt x="677" y="67"/>
                  </a:cubicBezTo>
                  <a:cubicBezTo>
                    <a:pt x="677" y="67"/>
                    <a:pt x="677" y="67"/>
                    <a:pt x="677" y="67"/>
                  </a:cubicBezTo>
                  <a:cubicBezTo>
                    <a:pt x="677" y="67"/>
                    <a:pt x="677" y="67"/>
                    <a:pt x="677" y="66"/>
                  </a:cubicBezTo>
                  <a:cubicBezTo>
                    <a:pt x="677" y="67"/>
                    <a:pt x="677" y="67"/>
                    <a:pt x="678" y="67"/>
                  </a:cubicBezTo>
                  <a:cubicBezTo>
                    <a:pt x="677" y="66"/>
                    <a:pt x="677" y="66"/>
                    <a:pt x="677" y="66"/>
                  </a:cubicBezTo>
                  <a:cubicBezTo>
                    <a:pt x="677" y="66"/>
                    <a:pt x="677" y="65"/>
                    <a:pt x="678" y="66"/>
                  </a:cubicBezTo>
                  <a:cubicBezTo>
                    <a:pt x="678" y="66"/>
                    <a:pt x="678" y="66"/>
                    <a:pt x="678" y="66"/>
                  </a:cubicBezTo>
                  <a:cubicBezTo>
                    <a:pt x="678" y="66"/>
                    <a:pt x="678" y="66"/>
                    <a:pt x="679" y="66"/>
                  </a:cubicBezTo>
                  <a:cubicBezTo>
                    <a:pt x="679" y="67"/>
                    <a:pt x="680" y="66"/>
                    <a:pt x="681" y="66"/>
                  </a:cubicBezTo>
                  <a:cubicBezTo>
                    <a:pt x="681" y="66"/>
                    <a:pt x="680" y="66"/>
                    <a:pt x="680" y="66"/>
                  </a:cubicBezTo>
                  <a:cubicBezTo>
                    <a:pt x="680" y="65"/>
                    <a:pt x="679" y="65"/>
                    <a:pt x="679" y="65"/>
                  </a:cubicBezTo>
                  <a:cubicBezTo>
                    <a:pt x="679" y="65"/>
                    <a:pt x="680" y="65"/>
                    <a:pt x="680" y="65"/>
                  </a:cubicBezTo>
                  <a:cubicBezTo>
                    <a:pt x="680" y="65"/>
                    <a:pt x="680" y="66"/>
                    <a:pt x="680" y="66"/>
                  </a:cubicBezTo>
                  <a:cubicBezTo>
                    <a:pt x="681" y="66"/>
                    <a:pt x="681" y="65"/>
                    <a:pt x="682" y="65"/>
                  </a:cubicBezTo>
                  <a:cubicBezTo>
                    <a:pt x="681" y="65"/>
                    <a:pt x="681" y="65"/>
                    <a:pt x="682" y="65"/>
                  </a:cubicBezTo>
                  <a:cubicBezTo>
                    <a:pt x="682" y="65"/>
                    <a:pt x="682" y="65"/>
                    <a:pt x="682" y="65"/>
                  </a:cubicBezTo>
                  <a:cubicBezTo>
                    <a:pt x="683" y="65"/>
                    <a:pt x="684" y="65"/>
                    <a:pt x="685" y="65"/>
                  </a:cubicBezTo>
                  <a:cubicBezTo>
                    <a:pt x="686" y="65"/>
                    <a:pt x="686" y="66"/>
                    <a:pt x="687" y="66"/>
                  </a:cubicBezTo>
                  <a:cubicBezTo>
                    <a:pt x="687" y="66"/>
                    <a:pt x="688" y="66"/>
                    <a:pt x="688" y="66"/>
                  </a:cubicBezTo>
                  <a:cubicBezTo>
                    <a:pt x="688" y="66"/>
                    <a:pt x="688" y="66"/>
                    <a:pt x="688" y="66"/>
                  </a:cubicBezTo>
                  <a:cubicBezTo>
                    <a:pt x="688" y="65"/>
                    <a:pt x="689" y="66"/>
                    <a:pt x="690" y="67"/>
                  </a:cubicBezTo>
                  <a:cubicBezTo>
                    <a:pt x="690" y="67"/>
                    <a:pt x="691" y="67"/>
                    <a:pt x="691" y="67"/>
                  </a:cubicBezTo>
                  <a:cubicBezTo>
                    <a:pt x="691" y="67"/>
                    <a:pt x="693" y="66"/>
                    <a:pt x="693" y="67"/>
                  </a:cubicBezTo>
                  <a:cubicBezTo>
                    <a:pt x="693" y="68"/>
                    <a:pt x="693" y="68"/>
                    <a:pt x="693" y="68"/>
                  </a:cubicBezTo>
                  <a:cubicBezTo>
                    <a:pt x="693" y="68"/>
                    <a:pt x="694" y="68"/>
                    <a:pt x="694" y="68"/>
                  </a:cubicBezTo>
                  <a:cubicBezTo>
                    <a:pt x="694" y="68"/>
                    <a:pt x="694" y="68"/>
                    <a:pt x="694" y="68"/>
                  </a:cubicBezTo>
                  <a:cubicBezTo>
                    <a:pt x="694" y="68"/>
                    <a:pt x="695" y="68"/>
                    <a:pt x="695" y="68"/>
                  </a:cubicBezTo>
                  <a:cubicBezTo>
                    <a:pt x="695" y="68"/>
                    <a:pt x="695" y="67"/>
                    <a:pt x="695" y="67"/>
                  </a:cubicBezTo>
                  <a:cubicBezTo>
                    <a:pt x="695" y="67"/>
                    <a:pt x="695" y="67"/>
                    <a:pt x="695" y="67"/>
                  </a:cubicBezTo>
                  <a:cubicBezTo>
                    <a:pt x="696" y="67"/>
                    <a:pt x="696" y="68"/>
                    <a:pt x="696" y="68"/>
                  </a:cubicBezTo>
                  <a:cubicBezTo>
                    <a:pt x="697" y="68"/>
                    <a:pt x="696" y="68"/>
                    <a:pt x="696" y="67"/>
                  </a:cubicBezTo>
                  <a:cubicBezTo>
                    <a:pt x="697" y="67"/>
                    <a:pt x="697" y="67"/>
                    <a:pt x="698" y="67"/>
                  </a:cubicBezTo>
                  <a:cubicBezTo>
                    <a:pt x="698" y="67"/>
                    <a:pt x="699" y="68"/>
                    <a:pt x="698" y="68"/>
                  </a:cubicBezTo>
                  <a:cubicBezTo>
                    <a:pt x="698" y="68"/>
                    <a:pt x="697" y="68"/>
                    <a:pt x="697" y="68"/>
                  </a:cubicBezTo>
                  <a:cubicBezTo>
                    <a:pt x="697" y="68"/>
                    <a:pt x="699" y="68"/>
                    <a:pt x="698" y="68"/>
                  </a:cubicBezTo>
                  <a:cubicBezTo>
                    <a:pt x="698" y="68"/>
                    <a:pt x="700" y="68"/>
                    <a:pt x="700" y="69"/>
                  </a:cubicBezTo>
                  <a:cubicBezTo>
                    <a:pt x="700" y="68"/>
                    <a:pt x="701" y="68"/>
                    <a:pt x="701" y="68"/>
                  </a:cubicBezTo>
                  <a:cubicBezTo>
                    <a:pt x="700" y="68"/>
                    <a:pt x="702" y="68"/>
                    <a:pt x="702" y="68"/>
                  </a:cubicBezTo>
                  <a:cubicBezTo>
                    <a:pt x="702" y="68"/>
                    <a:pt x="702" y="68"/>
                    <a:pt x="702" y="68"/>
                  </a:cubicBezTo>
                  <a:cubicBezTo>
                    <a:pt x="702" y="68"/>
                    <a:pt x="702" y="68"/>
                    <a:pt x="703" y="68"/>
                  </a:cubicBezTo>
                  <a:cubicBezTo>
                    <a:pt x="702" y="68"/>
                    <a:pt x="702" y="67"/>
                    <a:pt x="701" y="67"/>
                  </a:cubicBezTo>
                  <a:cubicBezTo>
                    <a:pt x="702" y="67"/>
                    <a:pt x="703" y="67"/>
                    <a:pt x="704" y="67"/>
                  </a:cubicBezTo>
                  <a:cubicBezTo>
                    <a:pt x="706" y="67"/>
                    <a:pt x="707" y="67"/>
                    <a:pt x="708" y="67"/>
                  </a:cubicBezTo>
                  <a:cubicBezTo>
                    <a:pt x="708" y="67"/>
                    <a:pt x="709" y="67"/>
                    <a:pt x="709" y="68"/>
                  </a:cubicBezTo>
                  <a:cubicBezTo>
                    <a:pt x="709" y="68"/>
                    <a:pt x="709" y="68"/>
                    <a:pt x="710" y="68"/>
                  </a:cubicBezTo>
                  <a:cubicBezTo>
                    <a:pt x="710" y="68"/>
                    <a:pt x="710" y="68"/>
                    <a:pt x="710" y="68"/>
                  </a:cubicBezTo>
                  <a:cubicBezTo>
                    <a:pt x="711" y="69"/>
                    <a:pt x="712" y="69"/>
                    <a:pt x="713" y="69"/>
                  </a:cubicBezTo>
                  <a:cubicBezTo>
                    <a:pt x="713" y="69"/>
                    <a:pt x="713" y="69"/>
                    <a:pt x="713" y="69"/>
                  </a:cubicBezTo>
                  <a:cubicBezTo>
                    <a:pt x="714" y="69"/>
                    <a:pt x="714" y="69"/>
                    <a:pt x="714" y="69"/>
                  </a:cubicBezTo>
                  <a:cubicBezTo>
                    <a:pt x="715" y="70"/>
                    <a:pt x="716" y="69"/>
                    <a:pt x="717" y="70"/>
                  </a:cubicBezTo>
                  <a:cubicBezTo>
                    <a:pt x="718" y="70"/>
                    <a:pt x="719" y="70"/>
                    <a:pt x="719" y="70"/>
                  </a:cubicBezTo>
                  <a:cubicBezTo>
                    <a:pt x="719" y="70"/>
                    <a:pt x="719" y="70"/>
                    <a:pt x="719" y="70"/>
                  </a:cubicBezTo>
                  <a:cubicBezTo>
                    <a:pt x="719" y="71"/>
                    <a:pt x="719" y="72"/>
                    <a:pt x="719" y="71"/>
                  </a:cubicBezTo>
                  <a:cubicBezTo>
                    <a:pt x="720" y="70"/>
                    <a:pt x="721" y="71"/>
                    <a:pt x="721" y="71"/>
                  </a:cubicBezTo>
                  <a:cubicBezTo>
                    <a:pt x="722" y="72"/>
                    <a:pt x="719" y="72"/>
                    <a:pt x="718" y="72"/>
                  </a:cubicBezTo>
                  <a:cubicBezTo>
                    <a:pt x="719" y="73"/>
                    <a:pt x="721" y="73"/>
                    <a:pt x="721" y="73"/>
                  </a:cubicBezTo>
                  <a:cubicBezTo>
                    <a:pt x="722" y="73"/>
                    <a:pt x="724" y="73"/>
                    <a:pt x="725" y="73"/>
                  </a:cubicBezTo>
                  <a:cubicBezTo>
                    <a:pt x="724" y="74"/>
                    <a:pt x="723" y="73"/>
                    <a:pt x="722" y="74"/>
                  </a:cubicBezTo>
                  <a:cubicBezTo>
                    <a:pt x="723" y="75"/>
                    <a:pt x="725" y="74"/>
                    <a:pt x="727" y="74"/>
                  </a:cubicBezTo>
                  <a:cubicBezTo>
                    <a:pt x="726" y="74"/>
                    <a:pt x="726" y="74"/>
                    <a:pt x="726" y="75"/>
                  </a:cubicBezTo>
                  <a:cubicBezTo>
                    <a:pt x="726" y="75"/>
                    <a:pt x="725" y="74"/>
                    <a:pt x="724" y="75"/>
                  </a:cubicBezTo>
                  <a:cubicBezTo>
                    <a:pt x="724" y="75"/>
                    <a:pt x="725" y="75"/>
                    <a:pt x="725" y="75"/>
                  </a:cubicBezTo>
                  <a:cubicBezTo>
                    <a:pt x="724" y="75"/>
                    <a:pt x="724" y="76"/>
                    <a:pt x="724" y="76"/>
                  </a:cubicBezTo>
                  <a:cubicBezTo>
                    <a:pt x="723" y="76"/>
                    <a:pt x="722" y="76"/>
                    <a:pt x="722" y="76"/>
                  </a:cubicBezTo>
                  <a:cubicBezTo>
                    <a:pt x="722" y="77"/>
                    <a:pt x="725" y="76"/>
                    <a:pt x="726" y="76"/>
                  </a:cubicBezTo>
                  <a:cubicBezTo>
                    <a:pt x="727" y="76"/>
                    <a:pt x="728" y="76"/>
                    <a:pt x="729" y="77"/>
                  </a:cubicBezTo>
                  <a:cubicBezTo>
                    <a:pt x="730" y="77"/>
                    <a:pt x="731" y="77"/>
                    <a:pt x="732" y="78"/>
                  </a:cubicBezTo>
                  <a:cubicBezTo>
                    <a:pt x="731" y="78"/>
                    <a:pt x="731" y="78"/>
                    <a:pt x="731" y="78"/>
                  </a:cubicBezTo>
                  <a:cubicBezTo>
                    <a:pt x="731" y="78"/>
                    <a:pt x="733" y="78"/>
                    <a:pt x="733" y="79"/>
                  </a:cubicBezTo>
                  <a:cubicBezTo>
                    <a:pt x="733" y="79"/>
                    <a:pt x="732" y="79"/>
                    <a:pt x="732" y="79"/>
                  </a:cubicBezTo>
                  <a:cubicBezTo>
                    <a:pt x="732" y="80"/>
                    <a:pt x="733" y="79"/>
                    <a:pt x="733" y="79"/>
                  </a:cubicBezTo>
                  <a:cubicBezTo>
                    <a:pt x="733" y="80"/>
                    <a:pt x="732" y="80"/>
                    <a:pt x="731" y="80"/>
                  </a:cubicBezTo>
                  <a:cubicBezTo>
                    <a:pt x="731" y="80"/>
                    <a:pt x="730" y="80"/>
                    <a:pt x="729" y="80"/>
                  </a:cubicBezTo>
                  <a:cubicBezTo>
                    <a:pt x="729" y="80"/>
                    <a:pt x="726" y="79"/>
                    <a:pt x="727" y="79"/>
                  </a:cubicBezTo>
                  <a:cubicBezTo>
                    <a:pt x="726" y="79"/>
                    <a:pt x="725" y="78"/>
                    <a:pt x="724" y="78"/>
                  </a:cubicBezTo>
                  <a:cubicBezTo>
                    <a:pt x="725" y="80"/>
                    <a:pt x="727" y="80"/>
                    <a:pt x="728" y="81"/>
                  </a:cubicBezTo>
                  <a:cubicBezTo>
                    <a:pt x="729" y="81"/>
                    <a:pt x="731" y="82"/>
                    <a:pt x="732" y="83"/>
                  </a:cubicBezTo>
                  <a:cubicBezTo>
                    <a:pt x="733" y="83"/>
                    <a:pt x="734" y="83"/>
                    <a:pt x="734" y="83"/>
                  </a:cubicBezTo>
                  <a:cubicBezTo>
                    <a:pt x="735" y="83"/>
                    <a:pt x="735" y="82"/>
                    <a:pt x="734" y="82"/>
                  </a:cubicBezTo>
                  <a:cubicBezTo>
                    <a:pt x="734" y="82"/>
                    <a:pt x="732" y="81"/>
                    <a:pt x="732" y="80"/>
                  </a:cubicBezTo>
                  <a:cubicBezTo>
                    <a:pt x="732" y="80"/>
                    <a:pt x="733" y="81"/>
                    <a:pt x="733" y="81"/>
                  </a:cubicBezTo>
                  <a:cubicBezTo>
                    <a:pt x="734" y="81"/>
                    <a:pt x="734" y="81"/>
                    <a:pt x="735" y="82"/>
                  </a:cubicBezTo>
                  <a:cubicBezTo>
                    <a:pt x="735" y="82"/>
                    <a:pt x="736" y="82"/>
                    <a:pt x="736" y="82"/>
                  </a:cubicBezTo>
                  <a:cubicBezTo>
                    <a:pt x="737" y="83"/>
                    <a:pt x="737" y="83"/>
                    <a:pt x="738" y="83"/>
                  </a:cubicBezTo>
                  <a:cubicBezTo>
                    <a:pt x="737" y="83"/>
                    <a:pt x="736" y="83"/>
                    <a:pt x="735" y="83"/>
                  </a:cubicBezTo>
                  <a:cubicBezTo>
                    <a:pt x="735" y="83"/>
                    <a:pt x="733" y="83"/>
                    <a:pt x="734" y="84"/>
                  </a:cubicBezTo>
                  <a:cubicBezTo>
                    <a:pt x="734" y="84"/>
                    <a:pt x="736" y="84"/>
                    <a:pt x="736" y="84"/>
                  </a:cubicBezTo>
                  <a:cubicBezTo>
                    <a:pt x="737" y="84"/>
                    <a:pt x="738" y="85"/>
                    <a:pt x="738" y="85"/>
                  </a:cubicBezTo>
                  <a:cubicBezTo>
                    <a:pt x="739" y="86"/>
                    <a:pt x="740" y="86"/>
                    <a:pt x="741" y="86"/>
                  </a:cubicBezTo>
                  <a:cubicBezTo>
                    <a:pt x="741" y="87"/>
                    <a:pt x="742" y="87"/>
                    <a:pt x="743" y="87"/>
                  </a:cubicBezTo>
                  <a:cubicBezTo>
                    <a:pt x="743" y="87"/>
                    <a:pt x="746" y="88"/>
                    <a:pt x="745" y="89"/>
                  </a:cubicBezTo>
                  <a:cubicBezTo>
                    <a:pt x="746" y="89"/>
                    <a:pt x="746" y="89"/>
                    <a:pt x="747" y="89"/>
                  </a:cubicBezTo>
                  <a:cubicBezTo>
                    <a:pt x="747" y="89"/>
                    <a:pt x="747" y="89"/>
                    <a:pt x="748" y="89"/>
                  </a:cubicBezTo>
                  <a:cubicBezTo>
                    <a:pt x="749" y="89"/>
                    <a:pt x="750" y="89"/>
                    <a:pt x="751" y="90"/>
                  </a:cubicBezTo>
                  <a:cubicBezTo>
                    <a:pt x="751" y="90"/>
                    <a:pt x="752" y="90"/>
                    <a:pt x="752" y="90"/>
                  </a:cubicBezTo>
                  <a:cubicBezTo>
                    <a:pt x="753" y="90"/>
                    <a:pt x="753" y="91"/>
                    <a:pt x="754" y="91"/>
                  </a:cubicBezTo>
                  <a:cubicBezTo>
                    <a:pt x="755" y="91"/>
                    <a:pt x="754" y="90"/>
                    <a:pt x="754" y="90"/>
                  </a:cubicBezTo>
                  <a:cubicBezTo>
                    <a:pt x="754" y="90"/>
                    <a:pt x="756" y="91"/>
                    <a:pt x="757" y="91"/>
                  </a:cubicBezTo>
                  <a:cubicBezTo>
                    <a:pt x="757" y="92"/>
                    <a:pt x="758" y="92"/>
                    <a:pt x="759" y="92"/>
                  </a:cubicBezTo>
                  <a:cubicBezTo>
                    <a:pt x="760" y="92"/>
                    <a:pt x="760" y="90"/>
                    <a:pt x="760" y="90"/>
                  </a:cubicBezTo>
                  <a:cubicBezTo>
                    <a:pt x="760" y="89"/>
                    <a:pt x="759" y="88"/>
                    <a:pt x="760" y="88"/>
                  </a:cubicBezTo>
                  <a:cubicBezTo>
                    <a:pt x="760" y="88"/>
                    <a:pt x="759" y="88"/>
                    <a:pt x="759" y="88"/>
                  </a:cubicBezTo>
                  <a:cubicBezTo>
                    <a:pt x="760" y="87"/>
                    <a:pt x="761" y="88"/>
                    <a:pt x="761" y="88"/>
                  </a:cubicBezTo>
                  <a:cubicBezTo>
                    <a:pt x="761" y="87"/>
                    <a:pt x="760" y="88"/>
                    <a:pt x="759" y="87"/>
                  </a:cubicBezTo>
                  <a:cubicBezTo>
                    <a:pt x="759" y="87"/>
                    <a:pt x="759" y="86"/>
                    <a:pt x="759" y="86"/>
                  </a:cubicBezTo>
                  <a:cubicBezTo>
                    <a:pt x="758" y="85"/>
                    <a:pt x="757" y="84"/>
                    <a:pt x="757" y="82"/>
                  </a:cubicBezTo>
                  <a:cubicBezTo>
                    <a:pt x="757" y="81"/>
                    <a:pt x="758" y="81"/>
                    <a:pt x="759" y="82"/>
                  </a:cubicBezTo>
                  <a:cubicBezTo>
                    <a:pt x="759" y="83"/>
                    <a:pt x="761" y="83"/>
                    <a:pt x="762" y="83"/>
                  </a:cubicBezTo>
                  <a:cubicBezTo>
                    <a:pt x="765" y="85"/>
                    <a:pt x="768" y="85"/>
                    <a:pt x="771" y="86"/>
                  </a:cubicBezTo>
                  <a:cubicBezTo>
                    <a:pt x="773" y="86"/>
                    <a:pt x="774" y="86"/>
                    <a:pt x="776" y="86"/>
                  </a:cubicBezTo>
                  <a:cubicBezTo>
                    <a:pt x="776" y="86"/>
                    <a:pt x="777" y="86"/>
                    <a:pt x="778" y="87"/>
                  </a:cubicBezTo>
                  <a:cubicBezTo>
                    <a:pt x="778" y="87"/>
                    <a:pt x="777" y="87"/>
                    <a:pt x="778" y="87"/>
                  </a:cubicBezTo>
                  <a:cubicBezTo>
                    <a:pt x="778" y="87"/>
                    <a:pt x="778" y="86"/>
                    <a:pt x="778" y="86"/>
                  </a:cubicBezTo>
                  <a:cubicBezTo>
                    <a:pt x="777" y="86"/>
                    <a:pt x="777" y="86"/>
                    <a:pt x="777" y="86"/>
                  </a:cubicBezTo>
                  <a:cubicBezTo>
                    <a:pt x="777" y="86"/>
                    <a:pt x="777" y="85"/>
                    <a:pt x="777" y="85"/>
                  </a:cubicBezTo>
                  <a:cubicBezTo>
                    <a:pt x="777" y="85"/>
                    <a:pt x="778" y="85"/>
                    <a:pt x="778" y="85"/>
                  </a:cubicBezTo>
                  <a:cubicBezTo>
                    <a:pt x="778" y="85"/>
                    <a:pt x="778" y="85"/>
                    <a:pt x="779" y="85"/>
                  </a:cubicBezTo>
                  <a:cubicBezTo>
                    <a:pt x="779" y="85"/>
                    <a:pt x="780" y="85"/>
                    <a:pt x="780" y="85"/>
                  </a:cubicBezTo>
                  <a:cubicBezTo>
                    <a:pt x="780" y="85"/>
                    <a:pt x="780" y="85"/>
                    <a:pt x="779" y="84"/>
                  </a:cubicBezTo>
                  <a:cubicBezTo>
                    <a:pt x="780" y="84"/>
                    <a:pt x="782" y="84"/>
                    <a:pt x="783" y="84"/>
                  </a:cubicBezTo>
                  <a:cubicBezTo>
                    <a:pt x="785" y="84"/>
                    <a:pt x="787" y="84"/>
                    <a:pt x="788" y="85"/>
                  </a:cubicBezTo>
                  <a:cubicBezTo>
                    <a:pt x="789" y="85"/>
                    <a:pt x="788" y="85"/>
                    <a:pt x="789" y="85"/>
                  </a:cubicBezTo>
                  <a:cubicBezTo>
                    <a:pt x="790" y="85"/>
                    <a:pt x="791" y="85"/>
                    <a:pt x="791" y="85"/>
                  </a:cubicBezTo>
                  <a:cubicBezTo>
                    <a:pt x="792" y="86"/>
                    <a:pt x="794" y="86"/>
                    <a:pt x="796" y="86"/>
                  </a:cubicBezTo>
                  <a:cubicBezTo>
                    <a:pt x="795" y="86"/>
                    <a:pt x="796" y="86"/>
                    <a:pt x="796" y="87"/>
                  </a:cubicBezTo>
                  <a:cubicBezTo>
                    <a:pt x="797" y="87"/>
                    <a:pt x="797" y="87"/>
                    <a:pt x="797" y="87"/>
                  </a:cubicBezTo>
                  <a:cubicBezTo>
                    <a:pt x="797" y="87"/>
                    <a:pt x="798" y="88"/>
                    <a:pt x="798" y="87"/>
                  </a:cubicBezTo>
                  <a:cubicBezTo>
                    <a:pt x="798" y="87"/>
                    <a:pt x="799" y="87"/>
                    <a:pt x="799" y="87"/>
                  </a:cubicBezTo>
                  <a:cubicBezTo>
                    <a:pt x="799" y="88"/>
                    <a:pt x="798" y="88"/>
                    <a:pt x="798" y="88"/>
                  </a:cubicBezTo>
                  <a:cubicBezTo>
                    <a:pt x="799" y="88"/>
                    <a:pt x="800" y="88"/>
                    <a:pt x="800" y="88"/>
                  </a:cubicBezTo>
                  <a:cubicBezTo>
                    <a:pt x="800" y="88"/>
                    <a:pt x="801" y="88"/>
                    <a:pt x="801" y="88"/>
                  </a:cubicBezTo>
                  <a:cubicBezTo>
                    <a:pt x="801" y="89"/>
                    <a:pt x="803" y="88"/>
                    <a:pt x="803" y="88"/>
                  </a:cubicBezTo>
                  <a:cubicBezTo>
                    <a:pt x="803" y="88"/>
                    <a:pt x="801" y="88"/>
                    <a:pt x="801" y="88"/>
                  </a:cubicBezTo>
                  <a:cubicBezTo>
                    <a:pt x="801" y="88"/>
                    <a:pt x="800" y="88"/>
                    <a:pt x="800" y="87"/>
                  </a:cubicBezTo>
                  <a:cubicBezTo>
                    <a:pt x="800" y="87"/>
                    <a:pt x="801" y="87"/>
                    <a:pt x="801" y="87"/>
                  </a:cubicBezTo>
                  <a:cubicBezTo>
                    <a:pt x="801" y="88"/>
                    <a:pt x="803" y="87"/>
                    <a:pt x="802" y="87"/>
                  </a:cubicBezTo>
                  <a:cubicBezTo>
                    <a:pt x="802" y="87"/>
                    <a:pt x="801" y="87"/>
                    <a:pt x="800" y="87"/>
                  </a:cubicBezTo>
                  <a:cubicBezTo>
                    <a:pt x="801" y="87"/>
                    <a:pt x="802" y="87"/>
                    <a:pt x="803" y="87"/>
                  </a:cubicBezTo>
                  <a:cubicBezTo>
                    <a:pt x="801" y="86"/>
                    <a:pt x="800" y="87"/>
                    <a:pt x="798" y="86"/>
                  </a:cubicBezTo>
                  <a:cubicBezTo>
                    <a:pt x="799" y="86"/>
                    <a:pt x="798" y="85"/>
                    <a:pt x="798" y="85"/>
                  </a:cubicBezTo>
                  <a:cubicBezTo>
                    <a:pt x="798" y="84"/>
                    <a:pt x="800" y="84"/>
                    <a:pt x="800" y="84"/>
                  </a:cubicBezTo>
                  <a:cubicBezTo>
                    <a:pt x="800" y="85"/>
                    <a:pt x="801" y="85"/>
                    <a:pt x="802" y="85"/>
                  </a:cubicBezTo>
                  <a:cubicBezTo>
                    <a:pt x="802" y="84"/>
                    <a:pt x="801" y="84"/>
                    <a:pt x="802" y="84"/>
                  </a:cubicBezTo>
                  <a:cubicBezTo>
                    <a:pt x="802" y="84"/>
                    <a:pt x="803" y="84"/>
                    <a:pt x="803" y="84"/>
                  </a:cubicBezTo>
                  <a:cubicBezTo>
                    <a:pt x="805" y="85"/>
                    <a:pt x="806" y="85"/>
                    <a:pt x="807" y="86"/>
                  </a:cubicBezTo>
                  <a:cubicBezTo>
                    <a:pt x="808" y="86"/>
                    <a:pt x="808" y="86"/>
                    <a:pt x="808" y="85"/>
                  </a:cubicBezTo>
                  <a:cubicBezTo>
                    <a:pt x="808" y="85"/>
                    <a:pt x="809" y="85"/>
                    <a:pt x="810" y="85"/>
                  </a:cubicBezTo>
                  <a:cubicBezTo>
                    <a:pt x="810" y="85"/>
                    <a:pt x="810" y="85"/>
                    <a:pt x="811" y="85"/>
                  </a:cubicBezTo>
                  <a:cubicBezTo>
                    <a:pt x="811" y="85"/>
                    <a:pt x="811" y="85"/>
                    <a:pt x="811" y="85"/>
                  </a:cubicBezTo>
                  <a:cubicBezTo>
                    <a:pt x="812" y="85"/>
                    <a:pt x="812" y="85"/>
                    <a:pt x="812" y="85"/>
                  </a:cubicBezTo>
                  <a:cubicBezTo>
                    <a:pt x="812" y="85"/>
                    <a:pt x="806" y="83"/>
                    <a:pt x="807" y="82"/>
                  </a:cubicBezTo>
                  <a:cubicBezTo>
                    <a:pt x="806" y="82"/>
                    <a:pt x="805" y="81"/>
                    <a:pt x="805" y="81"/>
                  </a:cubicBezTo>
                  <a:cubicBezTo>
                    <a:pt x="804" y="81"/>
                    <a:pt x="803" y="81"/>
                    <a:pt x="803" y="81"/>
                  </a:cubicBezTo>
                  <a:cubicBezTo>
                    <a:pt x="803" y="81"/>
                    <a:pt x="805" y="81"/>
                    <a:pt x="805" y="81"/>
                  </a:cubicBezTo>
                  <a:cubicBezTo>
                    <a:pt x="804" y="80"/>
                    <a:pt x="804" y="80"/>
                    <a:pt x="804" y="80"/>
                  </a:cubicBezTo>
                  <a:cubicBezTo>
                    <a:pt x="803" y="78"/>
                    <a:pt x="806" y="80"/>
                    <a:pt x="806" y="79"/>
                  </a:cubicBezTo>
                  <a:cubicBezTo>
                    <a:pt x="806" y="78"/>
                    <a:pt x="803" y="78"/>
                    <a:pt x="803" y="78"/>
                  </a:cubicBezTo>
                  <a:cubicBezTo>
                    <a:pt x="802" y="79"/>
                    <a:pt x="802" y="78"/>
                    <a:pt x="801" y="78"/>
                  </a:cubicBezTo>
                  <a:cubicBezTo>
                    <a:pt x="801" y="78"/>
                    <a:pt x="800" y="79"/>
                    <a:pt x="801" y="79"/>
                  </a:cubicBezTo>
                  <a:cubicBezTo>
                    <a:pt x="801" y="79"/>
                    <a:pt x="801" y="79"/>
                    <a:pt x="801" y="79"/>
                  </a:cubicBezTo>
                  <a:cubicBezTo>
                    <a:pt x="801" y="79"/>
                    <a:pt x="800" y="79"/>
                    <a:pt x="799" y="79"/>
                  </a:cubicBezTo>
                  <a:cubicBezTo>
                    <a:pt x="800" y="79"/>
                    <a:pt x="800" y="79"/>
                    <a:pt x="800" y="79"/>
                  </a:cubicBezTo>
                  <a:cubicBezTo>
                    <a:pt x="799" y="80"/>
                    <a:pt x="798" y="79"/>
                    <a:pt x="798" y="78"/>
                  </a:cubicBezTo>
                  <a:cubicBezTo>
                    <a:pt x="797" y="78"/>
                    <a:pt x="797" y="76"/>
                    <a:pt x="798" y="76"/>
                  </a:cubicBezTo>
                  <a:cubicBezTo>
                    <a:pt x="800" y="76"/>
                    <a:pt x="801" y="76"/>
                    <a:pt x="803" y="76"/>
                  </a:cubicBezTo>
                  <a:cubicBezTo>
                    <a:pt x="805" y="76"/>
                    <a:pt x="806" y="76"/>
                    <a:pt x="807" y="75"/>
                  </a:cubicBezTo>
                  <a:cubicBezTo>
                    <a:pt x="807" y="75"/>
                    <a:pt x="806" y="76"/>
                    <a:pt x="806" y="75"/>
                  </a:cubicBezTo>
                  <a:cubicBezTo>
                    <a:pt x="806" y="74"/>
                    <a:pt x="805" y="74"/>
                    <a:pt x="804" y="74"/>
                  </a:cubicBezTo>
                  <a:cubicBezTo>
                    <a:pt x="803" y="74"/>
                    <a:pt x="802" y="73"/>
                    <a:pt x="800" y="73"/>
                  </a:cubicBezTo>
                  <a:cubicBezTo>
                    <a:pt x="801" y="72"/>
                    <a:pt x="803" y="73"/>
                    <a:pt x="804" y="73"/>
                  </a:cubicBezTo>
                  <a:cubicBezTo>
                    <a:pt x="805" y="73"/>
                    <a:pt x="806" y="73"/>
                    <a:pt x="807" y="73"/>
                  </a:cubicBezTo>
                  <a:cubicBezTo>
                    <a:pt x="808" y="74"/>
                    <a:pt x="809" y="74"/>
                    <a:pt x="810" y="74"/>
                  </a:cubicBezTo>
                  <a:cubicBezTo>
                    <a:pt x="814" y="74"/>
                    <a:pt x="819" y="74"/>
                    <a:pt x="823" y="75"/>
                  </a:cubicBezTo>
                  <a:cubicBezTo>
                    <a:pt x="828" y="75"/>
                    <a:pt x="832" y="75"/>
                    <a:pt x="837" y="76"/>
                  </a:cubicBezTo>
                  <a:cubicBezTo>
                    <a:pt x="839" y="76"/>
                    <a:pt x="841" y="76"/>
                    <a:pt x="843" y="77"/>
                  </a:cubicBezTo>
                  <a:cubicBezTo>
                    <a:pt x="845" y="77"/>
                    <a:pt x="846" y="77"/>
                    <a:pt x="847" y="77"/>
                  </a:cubicBezTo>
                  <a:cubicBezTo>
                    <a:pt x="847" y="77"/>
                    <a:pt x="848" y="77"/>
                    <a:pt x="849" y="78"/>
                  </a:cubicBezTo>
                  <a:cubicBezTo>
                    <a:pt x="848" y="78"/>
                    <a:pt x="847" y="77"/>
                    <a:pt x="846" y="77"/>
                  </a:cubicBezTo>
                  <a:cubicBezTo>
                    <a:pt x="845" y="77"/>
                    <a:pt x="845" y="77"/>
                    <a:pt x="844" y="77"/>
                  </a:cubicBezTo>
                  <a:cubicBezTo>
                    <a:pt x="842" y="77"/>
                    <a:pt x="841" y="77"/>
                    <a:pt x="839" y="77"/>
                  </a:cubicBezTo>
                  <a:cubicBezTo>
                    <a:pt x="838" y="77"/>
                    <a:pt x="833" y="76"/>
                    <a:pt x="835" y="78"/>
                  </a:cubicBezTo>
                  <a:cubicBezTo>
                    <a:pt x="834" y="79"/>
                    <a:pt x="833" y="78"/>
                    <a:pt x="833" y="78"/>
                  </a:cubicBezTo>
                  <a:cubicBezTo>
                    <a:pt x="832" y="78"/>
                    <a:pt x="832" y="78"/>
                    <a:pt x="831" y="78"/>
                  </a:cubicBezTo>
                  <a:cubicBezTo>
                    <a:pt x="832" y="79"/>
                    <a:pt x="833" y="79"/>
                    <a:pt x="834" y="79"/>
                  </a:cubicBezTo>
                  <a:cubicBezTo>
                    <a:pt x="835" y="79"/>
                    <a:pt x="835" y="79"/>
                    <a:pt x="836" y="79"/>
                  </a:cubicBezTo>
                  <a:cubicBezTo>
                    <a:pt x="836" y="79"/>
                    <a:pt x="836" y="78"/>
                    <a:pt x="836" y="78"/>
                  </a:cubicBezTo>
                  <a:cubicBezTo>
                    <a:pt x="839" y="78"/>
                    <a:pt x="842" y="78"/>
                    <a:pt x="845" y="78"/>
                  </a:cubicBezTo>
                  <a:cubicBezTo>
                    <a:pt x="847" y="78"/>
                    <a:pt x="848" y="78"/>
                    <a:pt x="850" y="78"/>
                  </a:cubicBezTo>
                  <a:cubicBezTo>
                    <a:pt x="850" y="78"/>
                    <a:pt x="850" y="79"/>
                    <a:pt x="850" y="80"/>
                  </a:cubicBezTo>
                  <a:cubicBezTo>
                    <a:pt x="850" y="80"/>
                    <a:pt x="849" y="82"/>
                    <a:pt x="849" y="82"/>
                  </a:cubicBezTo>
                  <a:cubicBezTo>
                    <a:pt x="849" y="82"/>
                    <a:pt x="847" y="81"/>
                    <a:pt x="847" y="80"/>
                  </a:cubicBezTo>
                  <a:cubicBezTo>
                    <a:pt x="847" y="80"/>
                    <a:pt x="848" y="80"/>
                    <a:pt x="848" y="80"/>
                  </a:cubicBezTo>
                  <a:cubicBezTo>
                    <a:pt x="848" y="80"/>
                    <a:pt x="848" y="80"/>
                    <a:pt x="848" y="79"/>
                  </a:cubicBezTo>
                  <a:cubicBezTo>
                    <a:pt x="848" y="79"/>
                    <a:pt x="846" y="79"/>
                    <a:pt x="846" y="79"/>
                  </a:cubicBezTo>
                  <a:cubicBezTo>
                    <a:pt x="846" y="79"/>
                    <a:pt x="846" y="79"/>
                    <a:pt x="846" y="80"/>
                  </a:cubicBezTo>
                  <a:cubicBezTo>
                    <a:pt x="846" y="80"/>
                    <a:pt x="846" y="80"/>
                    <a:pt x="846" y="80"/>
                  </a:cubicBezTo>
                  <a:cubicBezTo>
                    <a:pt x="846" y="80"/>
                    <a:pt x="846" y="79"/>
                    <a:pt x="845" y="79"/>
                  </a:cubicBezTo>
                  <a:cubicBezTo>
                    <a:pt x="845" y="79"/>
                    <a:pt x="844" y="79"/>
                    <a:pt x="844" y="79"/>
                  </a:cubicBezTo>
                  <a:cubicBezTo>
                    <a:pt x="844" y="78"/>
                    <a:pt x="842" y="78"/>
                    <a:pt x="842" y="78"/>
                  </a:cubicBezTo>
                  <a:cubicBezTo>
                    <a:pt x="842" y="79"/>
                    <a:pt x="843" y="79"/>
                    <a:pt x="843" y="79"/>
                  </a:cubicBezTo>
                  <a:cubicBezTo>
                    <a:pt x="844" y="79"/>
                    <a:pt x="844" y="80"/>
                    <a:pt x="844" y="80"/>
                  </a:cubicBezTo>
                  <a:cubicBezTo>
                    <a:pt x="845" y="81"/>
                    <a:pt x="846" y="80"/>
                    <a:pt x="847" y="81"/>
                  </a:cubicBezTo>
                  <a:cubicBezTo>
                    <a:pt x="847" y="81"/>
                    <a:pt x="844" y="82"/>
                    <a:pt x="844" y="82"/>
                  </a:cubicBezTo>
                  <a:cubicBezTo>
                    <a:pt x="843" y="82"/>
                    <a:pt x="842" y="81"/>
                    <a:pt x="841" y="81"/>
                  </a:cubicBezTo>
                  <a:cubicBezTo>
                    <a:pt x="841" y="82"/>
                    <a:pt x="842" y="82"/>
                    <a:pt x="843" y="82"/>
                  </a:cubicBezTo>
                  <a:cubicBezTo>
                    <a:pt x="845" y="82"/>
                    <a:pt x="843" y="82"/>
                    <a:pt x="842" y="83"/>
                  </a:cubicBezTo>
                  <a:cubicBezTo>
                    <a:pt x="843" y="83"/>
                    <a:pt x="843" y="83"/>
                    <a:pt x="843" y="83"/>
                  </a:cubicBezTo>
                  <a:cubicBezTo>
                    <a:pt x="844" y="83"/>
                    <a:pt x="844" y="83"/>
                    <a:pt x="844" y="83"/>
                  </a:cubicBezTo>
                  <a:cubicBezTo>
                    <a:pt x="844" y="84"/>
                    <a:pt x="845" y="83"/>
                    <a:pt x="845" y="83"/>
                  </a:cubicBezTo>
                  <a:cubicBezTo>
                    <a:pt x="845" y="83"/>
                    <a:pt x="846" y="84"/>
                    <a:pt x="847" y="84"/>
                  </a:cubicBezTo>
                  <a:cubicBezTo>
                    <a:pt x="847" y="83"/>
                    <a:pt x="847" y="83"/>
                    <a:pt x="848" y="83"/>
                  </a:cubicBezTo>
                  <a:cubicBezTo>
                    <a:pt x="848" y="83"/>
                    <a:pt x="848" y="83"/>
                    <a:pt x="849" y="83"/>
                  </a:cubicBezTo>
                  <a:cubicBezTo>
                    <a:pt x="850" y="83"/>
                    <a:pt x="850" y="82"/>
                    <a:pt x="851" y="82"/>
                  </a:cubicBezTo>
                  <a:cubicBezTo>
                    <a:pt x="851" y="81"/>
                    <a:pt x="850" y="78"/>
                    <a:pt x="852" y="78"/>
                  </a:cubicBezTo>
                  <a:cubicBezTo>
                    <a:pt x="854" y="78"/>
                    <a:pt x="856" y="78"/>
                    <a:pt x="858" y="78"/>
                  </a:cubicBezTo>
                  <a:cubicBezTo>
                    <a:pt x="861" y="78"/>
                    <a:pt x="864" y="78"/>
                    <a:pt x="866" y="79"/>
                  </a:cubicBezTo>
                  <a:cubicBezTo>
                    <a:pt x="868" y="79"/>
                    <a:pt x="870" y="79"/>
                    <a:pt x="872" y="80"/>
                  </a:cubicBezTo>
                  <a:cubicBezTo>
                    <a:pt x="874" y="80"/>
                    <a:pt x="875" y="81"/>
                    <a:pt x="876" y="81"/>
                  </a:cubicBezTo>
                  <a:cubicBezTo>
                    <a:pt x="876" y="82"/>
                    <a:pt x="877" y="82"/>
                    <a:pt x="876" y="82"/>
                  </a:cubicBezTo>
                  <a:cubicBezTo>
                    <a:pt x="875" y="83"/>
                    <a:pt x="874" y="82"/>
                    <a:pt x="874" y="82"/>
                  </a:cubicBezTo>
                  <a:cubicBezTo>
                    <a:pt x="873" y="82"/>
                    <a:pt x="872" y="81"/>
                    <a:pt x="871" y="81"/>
                  </a:cubicBezTo>
                  <a:cubicBezTo>
                    <a:pt x="871" y="81"/>
                    <a:pt x="871" y="82"/>
                    <a:pt x="871" y="83"/>
                  </a:cubicBezTo>
                  <a:cubicBezTo>
                    <a:pt x="871" y="83"/>
                    <a:pt x="869" y="82"/>
                    <a:pt x="869" y="82"/>
                  </a:cubicBezTo>
                  <a:cubicBezTo>
                    <a:pt x="870" y="83"/>
                    <a:pt x="871" y="83"/>
                    <a:pt x="871" y="83"/>
                  </a:cubicBezTo>
                  <a:cubicBezTo>
                    <a:pt x="871" y="83"/>
                    <a:pt x="870" y="83"/>
                    <a:pt x="870" y="83"/>
                  </a:cubicBezTo>
                  <a:cubicBezTo>
                    <a:pt x="871" y="84"/>
                    <a:pt x="872" y="83"/>
                    <a:pt x="873" y="83"/>
                  </a:cubicBezTo>
                  <a:cubicBezTo>
                    <a:pt x="874" y="83"/>
                    <a:pt x="875" y="84"/>
                    <a:pt x="876" y="84"/>
                  </a:cubicBezTo>
                  <a:cubicBezTo>
                    <a:pt x="877" y="84"/>
                    <a:pt x="878" y="83"/>
                    <a:pt x="879" y="84"/>
                  </a:cubicBezTo>
                  <a:cubicBezTo>
                    <a:pt x="879" y="84"/>
                    <a:pt x="880" y="84"/>
                    <a:pt x="880" y="84"/>
                  </a:cubicBezTo>
                  <a:cubicBezTo>
                    <a:pt x="880" y="85"/>
                    <a:pt x="879" y="84"/>
                    <a:pt x="879" y="84"/>
                  </a:cubicBezTo>
                  <a:cubicBezTo>
                    <a:pt x="879" y="84"/>
                    <a:pt x="880" y="85"/>
                    <a:pt x="880" y="85"/>
                  </a:cubicBezTo>
                  <a:cubicBezTo>
                    <a:pt x="880" y="85"/>
                    <a:pt x="880" y="85"/>
                    <a:pt x="880" y="85"/>
                  </a:cubicBezTo>
                  <a:cubicBezTo>
                    <a:pt x="882" y="85"/>
                    <a:pt x="883" y="85"/>
                    <a:pt x="884" y="85"/>
                  </a:cubicBezTo>
                  <a:cubicBezTo>
                    <a:pt x="885" y="85"/>
                    <a:pt x="885" y="85"/>
                    <a:pt x="886" y="86"/>
                  </a:cubicBezTo>
                  <a:cubicBezTo>
                    <a:pt x="886" y="86"/>
                    <a:pt x="886" y="86"/>
                    <a:pt x="886" y="86"/>
                  </a:cubicBezTo>
                  <a:cubicBezTo>
                    <a:pt x="886" y="87"/>
                    <a:pt x="884" y="88"/>
                    <a:pt x="884" y="88"/>
                  </a:cubicBezTo>
                  <a:cubicBezTo>
                    <a:pt x="885" y="88"/>
                    <a:pt x="885" y="87"/>
                    <a:pt x="885" y="87"/>
                  </a:cubicBezTo>
                  <a:cubicBezTo>
                    <a:pt x="886" y="87"/>
                    <a:pt x="886" y="87"/>
                    <a:pt x="886" y="87"/>
                  </a:cubicBezTo>
                  <a:cubicBezTo>
                    <a:pt x="886" y="87"/>
                    <a:pt x="886" y="86"/>
                    <a:pt x="887" y="86"/>
                  </a:cubicBezTo>
                  <a:cubicBezTo>
                    <a:pt x="887" y="86"/>
                    <a:pt x="887" y="87"/>
                    <a:pt x="888" y="87"/>
                  </a:cubicBezTo>
                  <a:cubicBezTo>
                    <a:pt x="888" y="86"/>
                    <a:pt x="889" y="86"/>
                    <a:pt x="890" y="86"/>
                  </a:cubicBezTo>
                  <a:cubicBezTo>
                    <a:pt x="892" y="86"/>
                    <a:pt x="894" y="87"/>
                    <a:pt x="896" y="88"/>
                  </a:cubicBezTo>
                  <a:cubicBezTo>
                    <a:pt x="897" y="88"/>
                    <a:pt x="898" y="88"/>
                    <a:pt x="899" y="89"/>
                  </a:cubicBezTo>
                  <a:cubicBezTo>
                    <a:pt x="900" y="89"/>
                    <a:pt x="901" y="89"/>
                    <a:pt x="901" y="90"/>
                  </a:cubicBezTo>
                  <a:cubicBezTo>
                    <a:pt x="900" y="90"/>
                    <a:pt x="899" y="90"/>
                    <a:pt x="898" y="90"/>
                  </a:cubicBezTo>
                  <a:cubicBezTo>
                    <a:pt x="900" y="90"/>
                    <a:pt x="901" y="90"/>
                    <a:pt x="903" y="91"/>
                  </a:cubicBezTo>
                  <a:cubicBezTo>
                    <a:pt x="904" y="91"/>
                    <a:pt x="906" y="91"/>
                    <a:pt x="906" y="91"/>
                  </a:cubicBezTo>
                  <a:cubicBezTo>
                    <a:pt x="906" y="91"/>
                    <a:pt x="909" y="91"/>
                    <a:pt x="909" y="91"/>
                  </a:cubicBezTo>
                  <a:cubicBezTo>
                    <a:pt x="909" y="91"/>
                    <a:pt x="910" y="91"/>
                    <a:pt x="911" y="91"/>
                  </a:cubicBezTo>
                  <a:cubicBezTo>
                    <a:pt x="912" y="91"/>
                    <a:pt x="910" y="91"/>
                    <a:pt x="911" y="91"/>
                  </a:cubicBezTo>
                  <a:cubicBezTo>
                    <a:pt x="912" y="91"/>
                    <a:pt x="913" y="91"/>
                    <a:pt x="914" y="91"/>
                  </a:cubicBezTo>
                  <a:cubicBezTo>
                    <a:pt x="915" y="90"/>
                    <a:pt x="916" y="90"/>
                    <a:pt x="917" y="90"/>
                  </a:cubicBezTo>
                  <a:cubicBezTo>
                    <a:pt x="918" y="90"/>
                    <a:pt x="919" y="90"/>
                    <a:pt x="920" y="89"/>
                  </a:cubicBezTo>
                  <a:cubicBezTo>
                    <a:pt x="921" y="89"/>
                    <a:pt x="922" y="89"/>
                    <a:pt x="923" y="89"/>
                  </a:cubicBezTo>
                  <a:cubicBezTo>
                    <a:pt x="923" y="89"/>
                    <a:pt x="924" y="89"/>
                    <a:pt x="924" y="89"/>
                  </a:cubicBezTo>
                  <a:cubicBezTo>
                    <a:pt x="924" y="90"/>
                    <a:pt x="925" y="90"/>
                    <a:pt x="925" y="90"/>
                  </a:cubicBezTo>
                  <a:cubicBezTo>
                    <a:pt x="924" y="89"/>
                    <a:pt x="926" y="89"/>
                    <a:pt x="926" y="89"/>
                  </a:cubicBezTo>
                  <a:cubicBezTo>
                    <a:pt x="928" y="89"/>
                    <a:pt x="930" y="89"/>
                    <a:pt x="932" y="89"/>
                  </a:cubicBezTo>
                  <a:cubicBezTo>
                    <a:pt x="937" y="89"/>
                    <a:pt x="941" y="89"/>
                    <a:pt x="945" y="90"/>
                  </a:cubicBezTo>
                  <a:cubicBezTo>
                    <a:pt x="949" y="90"/>
                    <a:pt x="953" y="91"/>
                    <a:pt x="957" y="92"/>
                  </a:cubicBezTo>
                  <a:cubicBezTo>
                    <a:pt x="959" y="93"/>
                    <a:pt x="961" y="94"/>
                    <a:pt x="963" y="95"/>
                  </a:cubicBezTo>
                  <a:cubicBezTo>
                    <a:pt x="964" y="95"/>
                    <a:pt x="964" y="96"/>
                    <a:pt x="965" y="96"/>
                  </a:cubicBezTo>
                  <a:cubicBezTo>
                    <a:pt x="965" y="96"/>
                    <a:pt x="965" y="96"/>
                    <a:pt x="965" y="97"/>
                  </a:cubicBezTo>
                  <a:cubicBezTo>
                    <a:pt x="966" y="97"/>
                    <a:pt x="966" y="97"/>
                    <a:pt x="966" y="98"/>
                  </a:cubicBezTo>
                  <a:cubicBezTo>
                    <a:pt x="966" y="98"/>
                    <a:pt x="965" y="97"/>
                    <a:pt x="964" y="97"/>
                  </a:cubicBezTo>
                  <a:cubicBezTo>
                    <a:pt x="965" y="98"/>
                    <a:pt x="966" y="98"/>
                    <a:pt x="966" y="98"/>
                  </a:cubicBezTo>
                  <a:cubicBezTo>
                    <a:pt x="967" y="98"/>
                    <a:pt x="967" y="98"/>
                    <a:pt x="967" y="99"/>
                  </a:cubicBezTo>
                  <a:cubicBezTo>
                    <a:pt x="967" y="99"/>
                    <a:pt x="967" y="99"/>
                    <a:pt x="967" y="99"/>
                  </a:cubicBezTo>
                  <a:cubicBezTo>
                    <a:pt x="967" y="100"/>
                    <a:pt x="969" y="100"/>
                    <a:pt x="969" y="101"/>
                  </a:cubicBezTo>
                  <a:cubicBezTo>
                    <a:pt x="970" y="100"/>
                    <a:pt x="971" y="101"/>
                    <a:pt x="971" y="101"/>
                  </a:cubicBezTo>
                  <a:cubicBezTo>
                    <a:pt x="972" y="101"/>
                    <a:pt x="973" y="101"/>
                    <a:pt x="974" y="102"/>
                  </a:cubicBezTo>
                  <a:cubicBezTo>
                    <a:pt x="975" y="102"/>
                    <a:pt x="975" y="102"/>
                    <a:pt x="976" y="102"/>
                  </a:cubicBezTo>
                  <a:cubicBezTo>
                    <a:pt x="977" y="102"/>
                    <a:pt x="978" y="102"/>
                    <a:pt x="979" y="102"/>
                  </a:cubicBezTo>
                  <a:cubicBezTo>
                    <a:pt x="981" y="103"/>
                    <a:pt x="981" y="103"/>
                    <a:pt x="983" y="102"/>
                  </a:cubicBezTo>
                  <a:cubicBezTo>
                    <a:pt x="983" y="102"/>
                    <a:pt x="983" y="102"/>
                    <a:pt x="984" y="102"/>
                  </a:cubicBezTo>
                  <a:cubicBezTo>
                    <a:pt x="984" y="102"/>
                    <a:pt x="985" y="102"/>
                    <a:pt x="985" y="102"/>
                  </a:cubicBezTo>
                  <a:cubicBezTo>
                    <a:pt x="986" y="102"/>
                    <a:pt x="986" y="102"/>
                    <a:pt x="987" y="102"/>
                  </a:cubicBezTo>
                  <a:cubicBezTo>
                    <a:pt x="988" y="102"/>
                    <a:pt x="989" y="102"/>
                    <a:pt x="988" y="102"/>
                  </a:cubicBezTo>
                  <a:cubicBezTo>
                    <a:pt x="989" y="102"/>
                    <a:pt x="990" y="102"/>
                    <a:pt x="991" y="102"/>
                  </a:cubicBezTo>
                  <a:cubicBezTo>
                    <a:pt x="992" y="102"/>
                    <a:pt x="993" y="101"/>
                    <a:pt x="994" y="101"/>
                  </a:cubicBezTo>
                  <a:cubicBezTo>
                    <a:pt x="995" y="101"/>
                    <a:pt x="996" y="102"/>
                    <a:pt x="997" y="102"/>
                  </a:cubicBezTo>
                  <a:cubicBezTo>
                    <a:pt x="997" y="102"/>
                    <a:pt x="998" y="101"/>
                    <a:pt x="999" y="101"/>
                  </a:cubicBezTo>
                  <a:cubicBezTo>
                    <a:pt x="999" y="101"/>
                    <a:pt x="1000" y="101"/>
                    <a:pt x="1001" y="102"/>
                  </a:cubicBezTo>
                  <a:cubicBezTo>
                    <a:pt x="1002" y="102"/>
                    <a:pt x="1003" y="102"/>
                    <a:pt x="1004" y="102"/>
                  </a:cubicBezTo>
                  <a:cubicBezTo>
                    <a:pt x="1006" y="103"/>
                    <a:pt x="1008" y="102"/>
                    <a:pt x="1010" y="102"/>
                  </a:cubicBezTo>
                  <a:cubicBezTo>
                    <a:pt x="1012" y="102"/>
                    <a:pt x="1014" y="103"/>
                    <a:pt x="1016" y="103"/>
                  </a:cubicBezTo>
                  <a:cubicBezTo>
                    <a:pt x="1018" y="103"/>
                    <a:pt x="1020" y="103"/>
                    <a:pt x="1021" y="103"/>
                  </a:cubicBezTo>
                  <a:cubicBezTo>
                    <a:pt x="1023" y="103"/>
                    <a:pt x="1024" y="103"/>
                    <a:pt x="1024" y="101"/>
                  </a:cubicBezTo>
                  <a:cubicBezTo>
                    <a:pt x="1025" y="100"/>
                    <a:pt x="1026" y="101"/>
                    <a:pt x="1026" y="101"/>
                  </a:cubicBezTo>
                  <a:cubicBezTo>
                    <a:pt x="1027" y="101"/>
                    <a:pt x="1027" y="101"/>
                    <a:pt x="1028" y="101"/>
                  </a:cubicBezTo>
                  <a:cubicBezTo>
                    <a:pt x="1027" y="102"/>
                    <a:pt x="1028" y="102"/>
                    <a:pt x="1028" y="102"/>
                  </a:cubicBezTo>
                  <a:cubicBezTo>
                    <a:pt x="1029" y="102"/>
                    <a:pt x="1030" y="102"/>
                    <a:pt x="1030" y="103"/>
                  </a:cubicBezTo>
                  <a:cubicBezTo>
                    <a:pt x="1031" y="103"/>
                    <a:pt x="1032" y="103"/>
                    <a:pt x="1033" y="104"/>
                  </a:cubicBezTo>
                  <a:cubicBezTo>
                    <a:pt x="1034" y="105"/>
                    <a:pt x="1036" y="106"/>
                    <a:pt x="1038" y="106"/>
                  </a:cubicBezTo>
                  <a:cubicBezTo>
                    <a:pt x="1039" y="106"/>
                    <a:pt x="1040" y="106"/>
                    <a:pt x="1041" y="106"/>
                  </a:cubicBezTo>
                  <a:cubicBezTo>
                    <a:pt x="1043" y="107"/>
                    <a:pt x="1044" y="107"/>
                    <a:pt x="1046" y="108"/>
                  </a:cubicBezTo>
                  <a:cubicBezTo>
                    <a:pt x="1047" y="108"/>
                    <a:pt x="1048" y="109"/>
                    <a:pt x="1049" y="110"/>
                  </a:cubicBezTo>
                  <a:cubicBezTo>
                    <a:pt x="1051" y="110"/>
                    <a:pt x="1053" y="110"/>
                    <a:pt x="1054" y="110"/>
                  </a:cubicBezTo>
                  <a:cubicBezTo>
                    <a:pt x="1055" y="110"/>
                    <a:pt x="1055" y="110"/>
                    <a:pt x="1056" y="110"/>
                  </a:cubicBezTo>
                  <a:cubicBezTo>
                    <a:pt x="1057" y="110"/>
                    <a:pt x="1057" y="110"/>
                    <a:pt x="1058" y="110"/>
                  </a:cubicBezTo>
                  <a:cubicBezTo>
                    <a:pt x="1058" y="110"/>
                    <a:pt x="1056" y="109"/>
                    <a:pt x="1056" y="109"/>
                  </a:cubicBezTo>
                  <a:cubicBezTo>
                    <a:pt x="1056" y="108"/>
                    <a:pt x="1058" y="109"/>
                    <a:pt x="1058" y="110"/>
                  </a:cubicBezTo>
                  <a:cubicBezTo>
                    <a:pt x="1058" y="109"/>
                    <a:pt x="1056" y="109"/>
                    <a:pt x="1057" y="108"/>
                  </a:cubicBezTo>
                  <a:cubicBezTo>
                    <a:pt x="1057" y="108"/>
                    <a:pt x="1057" y="107"/>
                    <a:pt x="1057" y="107"/>
                  </a:cubicBezTo>
                  <a:cubicBezTo>
                    <a:pt x="1058" y="107"/>
                    <a:pt x="1058" y="108"/>
                    <a:pt x="1058" y="108"/>
                  </a:cubicBezTo>
                  <a:cubicBezTo>
                    <a:pt x="1058" y="107"/>
                    <a:pt x="1057" y="107"/>
                    <a:pt x="1057" y="107"/>
                  </a:cubicBezTo>
                  <a:cubicBezTo>
                    <a:pt x="1056" y="107"/>
                    <a:pt x="1056" y="107"/>
                    <a:pt x="1055" y="106"/>
                  </a:cubicBezTo>
                  <a:cubicBezTo>
                    <a:pt x="1055" y="106"/>
                    <a:pt x="1054" y="106"/>
                    <a:pt x="1054" y="105"/>
                  </a:cubicBezTo>
                  <a:cubicBezTo>
                    <a:pt x="1053" y="105"/>
                    <a:pt x="1053" y="105"/>
                    <a:pt x="1052" y="105"/>
                  </a:cubicBezTo>
                  <a:cubicBezTo>
                    <a:pt x="1051" y="104"/>
                    <a:pt x="1049" y="103"/>
                    <a:pt x="1048" y="103"/>
                  </a:cubicBezTo>
                  <a:cubicBezTo>
                    <a:pt x="1047" y="102"/>
                    <a:pt x="1046" y="102"/>
                    <a:pt x="1045" y="102"/>
                  </a:cubicBezTo>
                  <a:cubicBezTo>
                    <a:pt x="1044" y="102"/>
                    <a:pt x="1043" y="102"/>
                    <a:pt x="1043" y="101"/>
                  </a:cubicBezTo>
                  <a:cubicBezTo>
                    <a:pt x="1043" y="101"/>
                    <a:pt x="1045" y="101"/>
                    <a:pt x="1044" y="101"/>
                  </a:cubicBezTo>
                  <a:cubicBezTo>
                    <a:pt x="1044" y="100"/>
                    <a:pt x="1043" y="100"/>
                    <a:pt x="1042" y="99"/>
                  </a:cubicBezTo>
                  <a:cubicBezTo>
                    <a:pt x="1041" y="99"/>
                    <a:pt x="1041" y="98"/>
                    <a:pt x="1040" y="98"/>
                  </a:cubicBezTo>
                  <a:cubicBezTo>
                    <a:pt x="1040" y="98"/>
                    <a:pt x="1039" y="98"/>
                    <a:pt x="1039" y="98"/>
                  </a:cubicBezTo>
                  <a:cubicBezTo>
                    <a:pt x="1040" y="97"/>
                    <a:pt x="1042" y="98"/>
                    <a:pt x="1043" y="98"/>
                  </a:cubicBezTo>
                  <a:cubicBezTo>
                    <a:pt x="1045" y="98"/>
                    <a:pt x="1046" y="98"/>
                    <a:pt x="1048" y="98"/>
                  </a:cubicBezTo>
                  <a:cubicBezTo>
                    <a:pt x="1050" y="99"/>
                    <a:pt x="1052" y="99"/>
                    <a:pt x="1054" y="99"/>
                  </a:cubicBezTo>
                  <a:cubicBezTo>
                    <a:pt x="1055" y="99"/>
                    <a:pt x="1056" y="99"/>
                    <a:pt x="1057" y="99"/>
                  </a:cubicBezTo>
                  <a:cubicBezTo>
                    <a:pt x="1057" y="99"/>
                    <a:pt x="1058" y="99"/>
                    <a:pt x="1058" y="99"/>
                  </a:cubicBezTo>
                  <a:cubicBezTo>
                    <a:pt x="1060" y="100"/>
                    <a:pt x="1061" y="100"/>
                    <a:pt x="1063" y="101"/>
                  </a:cubicBezTo>
                  <a:cubicBezTo>
                    <a:pt x="1063" y="101"/>
                    <a:pt x="1064" y="101"/>
                    <a:pt x="1064" y="100"/>
                  </a:cubicBezTo>
                  <a:cubicBezTo>
                    <a:pt x="1064" y="100"/>
                    <a:pt x="1061" y="100"/>
                    <a:pt x="1061" y="100"/>
                  </a:cubicBezTo>
                  <a:cubicBezTo>
                    <a:pt x="1060" y="100"/>
                    <a:pt x="1062" y="99"/>
                    <a:pt x="1062" y="99"/>
                  </a:cubicBezTo>
                  <a:cubicBezTo>
                    <a:pt x="1062" y="99"/>
                    <a:pt x="1063" y="99"/>
                    <a:pt x="1063" y="99"/>
                  </a:cubicBezTo>
                  <a:cubicBezTo>
                    <a:pt x="1064" y="99"/>
                    <a:pt x="1065" y="100"/>
                    <a:pt x="1066" y="100"/>
                  </a:cubicBezTo>
                  <a:cubicBezTo>
                    <a:pt x="1066" y="100"/>
                    <a:pt x="1066" y="100"/>
                    <a:pt x="1066" y="100"/>
                  </a:cubicBezTo>
                  <a:cubicBezTo>
                    <a:pt x="1066" y="100"/>
                    <a:pt x="1066" y="100"/>
                    <a:pt x="1067" y="100"/>
                  </a:cubicBezTo>
                  <a:cubicBezTo>
                    <a:pt x="1067" y="100"/>
                    <a:pt x="1067" y="100"/>
                    <a:pt x="1067" y="100"/>
                  </a:cubicBezTo>
                  <a:cubicBezTo>
                    <a:pt x="1068" y="100"/>
                    <a:pt x="1069" y="100"/>
                    <a:pt x="1070" y="100"/>
                  </a:cubicBezTo>
                  <a:cubicBezTo>
                    <a:pt x="1072" y="100"/>
                    <a:pt x="1074" y="100"/>
                    <a:pt x="1076" y="100"/>
                  </a:cubicBezTo>
                  <a:cubicBezTo>
                    <a:pt x="1076" y="100"/>
                    <a:pt x="1077" y="100"/>
                    <a:pt x="1078" y="100"/>
                  </a:cubicBezTo>
                  <a:cubicBezTo>
                    <a:pt x="1078" y="99"/>
                    <a:pt x="1079" y="100"/>
                    <a:pt x="1080" y="100"/>
                  </a:cubicBezTo>
                  <a:cubicBezTo>
                    <a:pt x="1080" y="100"/>
                    <a:pt x="1084" y="100"/>
                    <a:pt x="1084" y="101"/>
                  </a:cubicBezTo>
                  <a:cubicBezTo>
                    <a:pt x="1085" y="101"/>
                    <a:pt x="1086" y="101"/>
                    <a:pt x="1087" y="101"/>
                  </a:cubicBezTo>
                  <a:cubicBezTo>
                    <a:pt x="1088" y="101"/>
                    <a:pt x="1089" y="102"/>
                    <a:pt x="1090" y="102"/>
                  </a:cubicBezTo>
                  <a:cubicBezTo>
                    <a:pt x="1091" y="102"/>
                    <a:pt x="1093" y="102"/>
                    <a:pt x="1094" y="102"/>
                  </a:cubicBezTo>
                  <a:cubicBezTo>
                    <a:pt x="1095" y="102"/>
                    <a:pt x="1096" y="102"/>
                    <a:pt x="1097" y="103"/>
                  </a:cubicBezTo>
                  <a:cubicBezTo>
                    <a:pt x="1096" y="103"/>
                    <a:pt x="1098" y="103"/>
                    <a:pt x="1099" y="103"/>
                  </a:cubicBezTo>
                  <a:cubicBezTo>
                    <a:pt x="1099" y="103"/>
                    <a:pt x="1100" y="103"/>
                    <a:pt x="1100" y="103"/>
                  </a:cubicBezTo>
                  <a:cubicBezTo>
                    <a:pt x="1101" y="103"/>
                    <a:pt x="1103" y="104"/>
                    <a:pt x="1103" y="104"/>
                  </a:cubicBezTo>
                  <a:cubicBezTo>
                    <a:pt x="1103" y="104"/>
                    <a:pt x="1103" y="104"/>
                    <a:pt x="1103" y="104"/>
                  </a:cubicBezTo>
                  <a:cubicBezTo>
                    <a:pt x="1104" y="103"/>
                    <a:pt x="1105" y="104"/>
                    <a:pt x="1106" y="104"/>
                  </a:cubicBezTo>
                  <a:cubicBezTo>
                    <a:pt x="1108" y="104"/>
                    <a:pt x="1109" y="104"/>
                    <a:pt x="1110" y="105"/>
                  </a:cubicBezTo>
                  <a:cubicBezTo>
                    <a:pt x="1109" y="105"/>
                    <a:pt x="1108" y="105"/>
                    <a:pt x="1107" y="104"/>
                  </a:cubicBezTo>
                  <a:cubicBezTo>
                    <a:pt x="1108" y="105"/>
                    <a:pt x="1108" y="105"/>
                    <a:pt x="1110" y="105"/>
                  </a:cubicBezTo>
                  <a:cubicBezTo>
                    <a:pt x="1111" y="105"/>
                    <a:pt x="1113" y="105"/>
                    <a:pt x="1114" y="106"/>
                  </a:cubicBezTo>
                  <a:cubicBezTo>
                    <a:pt x="1115" y="106"/>
                    <a:pt x="1117" y="107"/>
                    <a:pt x="1118" y="107"/>
                  </a:cubicBezTo>
                  <a:cubicBezTo>
                    <a:pt x="1119" y="107"/>
                    <a:pt x="1120" y="108"/>
                    <a:pt x="1120" y="108"/>
                  </a:cubicBezTo>
                  <a:cubicBezTo>
                    <a:pt x="1121" y="108"/>
                    <a:pt x="1121" y="108"/>
                    <a:pt x="1122" y="108"/>
                  </a:cubicBezTo>
                  <a:cubicBezTo>
                    <a:pt x="1122" y="108"/>
                    <a:pt x="1122" y="108"/>
                    <a:pt x="1122" y="108"/>
                  </a:cubicBezTo>
                  <a:cubicBezTo>
                    <a:pt x="1123" y="108"/>
                    <a:pt x="1125" y="109"/>
                    <a:pt x="1126" y="109"/>
                  </a:cubicBezTo>
                  <a:cubicBezTo>
                    <a:pt x="1126" y="109"/>
                    <a:pt x="1125" y="108"/>
                    <a:pt x="1125" y="108"/>
                  </a:cubicBezTo>
                  <a:cubicBezTo>
                    <a:pt x="1126" y="108"/>
                    <a:pt x="1126" y="109"/>
                    <a:pt x="1127" y="109"/>
                  </a:cubicBezTo>
                  <a:cubicBezTo>
                    <a:pt x="1127" y="109"/>
                    <a:pt x="1128" y="109"/>
                    <a:pt x="1128" y="109"/>
                  </a:cubicBezTo>
                  <a:cubicBezTo>
                    <a:pt x="1128" y="110"/>
                    <a:pt x="1129" y="110"/>
                    <a:pt x="1130" y="110"/>
                  </a:cubicBezTo>
                  <a:cubicBezTo>
                    <a:pt x="1130" y="110"/>
                    <a:pt x="1131" y="110"/>
                    <a:pt x="1132" y="110"/>
                  </a:cubicBezTo>
                  <a:cubicBezTo>
                    <a:pt x="1134" y="110"/>
                    <a:pt x="1136" y="111"/>
                    <a:pt x="1137" y="112"/>
                  </a:cubicBezTo>
                  <a:cubicBezTo>
                    <a:pt x="1137" y="112"/>
                    <a:pt x="1136" y="111"/>
                    <a:pt x="1135" y="111"/>
                  </a:cubicBezTo>
                  <a:cubicBezTo>
                    <a:pt x="1136" y="112"/>
                    <a:pt x="1137" y="112"/>
                    <a:pt x="1138" y="112"/>
                  </a:cubicBezTo>
                  <a:cubicBezTo>
                    <a:pt x="1140" y="113"/>
                    <a:pt x="1141" y="113"/>
                    <a:pt x="1143" y="113"/>
                  </a:cubicBezTo>
                  <a:cubicBezTo>
                    <a:pt x="1143" y="113"/>
                    <a:pt x="1145" y="114"/>
                    <a:pt x="1145" y="114"/>
                  </a:cubicBezTo>
                  <a:cubicBezTo>
                    <a:pt x="1145" y="115"/>
                    <a:pt x="1146" y="114"/>
                    <a:pt x="1147" y="114"/>
                  </a:cubicBezTo>
                  <a:cubicBezTo>
                    <a:pt x="1147" y="114"/>
                    <a:pt x="1146" y="114"/>
                    <a:pt x="1146" y="114"/>
                  </a:cubicBezTo>
                  <a:cubicBezTo>
                    <a:pt x="1147" y="114"/>
                    <a:pt x="1148" y="114"/>
                    <a:pt x="1149" y="115"/>
                  </a:cubicBezTo>
                  <a:cubicBezTo>
                    <a:pt x="1148" y="115"/>
                    <a:pt x="1148" y="114"/>
                    <a:pt x="1148" y="115"/>
                  </a:cubicBezTo>
                  <a:cubicBezTo>
                    <a:pt x="1148" y="115"/>
                    <a:pt x="1149" y="116"/>
                    <a:pt x="1150" y="115"/>
                  </a:cubicBezTo>
                  <a:cubicBezTo>
                    <a:pt x="1150" y="114"/>
                    <a:pt x="1152" y="115"/>
                    <a:pt x="1152" y="115"/>
                  </a:cubicBezTo>
                  <a:cubicBezTo>
                    <a:pt x="1152" y="115"/>
                    <a:pt x="1152" y="115"/>
                    <a:pt x="1152" y="115"/>
                  </a:cubicBezTo>
                  <a:cubicBezTo>
                    <a:pt x="1152" y="116"/>
                    <a:pt x="1153" y="116"/>
                    <a:pt x="1153" y="116"/>
                  </a:cubicBezTo>
                  <a:cubicBezTo>
                    <a:pt x="1153" y="116"/>
                    <a:pt x="1154" y="116"/>
                    <a:pt x="1154" y="116"/>
                  </a:cubicBezTo>
                  <a:cubicBezTo>
                    <a:pt x="1155" y="116"/>
                    <a:pt x="1157" y="116"/>
                    <a:pt x="1159" y="117"/>
                  </a:cubicBezTo>
                  <a:cubicBezTo>
                    <a:pt x="1161" y="117"/>
                    <a:pt x="1162" y="117"/>
                    <a:pt x="1164" y="118"/>
                  </a:cubicBezTo>
                  <a:cubicBezTo>
                    <a:pt x="1166" y="118"/>
                    <a:pt x="1168" y="119"/>
                    <a:pt x="1170" y="119"/>
                  </a:cubicBezTo>
                  <a:cubicBezTo>
                    <a:pt x="1170" y="120"/>
                    <a:pt x="1171" y="120"/>
                    <a:pt x="1172" y="120"/>
                  </a:cubicBezTo>
                  <a:cubicBezTo>
                    <a:pt x="1172" y="120"/>
                    <a:pt x="1173" y="120"/>
                    <a:pt x="1173" y="121"/>
                  </a:cubicBezTo>
                  <a:cubicBezTo>
                    <a:pt x="1174" y="121"/>
                    <a:pt x="1174" y="121"/>
                    <a:pt x="1175" y="121"/>
                  </a:cubicBezTo>
                  <a:cubicBezTo>
                    <a:pt x="1176" y="122"/>
                    <a:pt x="1176" y="122"/>
                    <a:pt x="1177" y="122"/>
                  </a:cubicBezTo>
                  <a:cubicBezTo>
                    <a:pt x="1176" y="122"/>
                    <a:pt x="1176" y="122"/>
                    <a:pt x="1176" y="122"/>
                  </a:cubicBezTo>
                  <a:cubicBezTo>
                    <a:pt x="1176" y="122"/>
                    <a:pt x="1176" y="122"/>
                    <a:pt x="1177" y="123"/>
                  </a:cubicBezTo>
                  <a:cubicBezTo>
                    <a:pt x="1177" y="123"/>
                    <a:pt x="1177" y="123"/>
                    <a:pt x="1178" y="123"/>
                  </a:cubicBezTo>
                  <a:cubicBezTo>
                    <a:pt x="1179" y="123"/>
                    <a:pt x="1179" y="123"/>
                    <a:pt x="1178" y="122"/>
                  </a:cubicBezTo>
                  <a:cubicBezTo>
                    <a:pt x="1178" y="122"/>
                    <a:pt x="1179" y="123"/>
                    <a:pt x="1180" y="123"/>
                  </a:cubicBezTo>
                  <a:cubicBezTo>
                    <a:pt x="1181" y="123"/>
                    <a:pt x="1182" y="123"/>
                    <a:pt x="1182" y="124"/>
                  </a:cubicBezTo>
                  <a:cubicBezTo>
                    <a:pt x="1182" y="124"/>
                    <a:pt x="1182" y="124"/>
                    <a:pt x="1181" y="124"/>
                  </a:cubicBezTo>
                  <a:cubicBezTo>
                    <a:pt x="1181" y="124"/>
                    <a:pt x="1184" y="126"/>
                    <a:pt x="1184" y="126"/>
                  </a:cubicBezTo>
                  <a:cubicBezTo>
                    <a:pt x="1185" y="127"/>
                    <a:pt x="1186" y="127"/>
                    <a:pt x="1188" y="127"/>
                  </a:cubicBezTo>
                  <a:cubicBezTo>
                    <a:pt x="1187" y="127"/>
                    <a:pt x="1190" y="129"/>
                    <a:pt x="1190" y="129"/>
                  </a:cubicBezTo>
                  <a:cubicBezTo>
                    <a:pt x="1190" y="129"/>
                    <a:pt x="1190" y="129"/>
                    <a:pt x="1189" y="129"/>
                  </a:cubicBezTo>
                  <a:cubicBezTo>
                    <a:pt x="1190" y="129"/>
                    <a:pt x="1189" y="130"/>
                    <a:pt x="1189" y="130"/>
                  </a:cubicBezTo>
                  <a:cubicBezTo>
                    <a:pt x="1192" y="131"/>
                    <a:pt x="1194" y="130"/>
                    <a:pt x="1196" y="132"/>
                  </a:cubicBezTo>
                  <a:cubicBezTo>
                    <a:pt x="1196" y="132"/>
                    <a:pt x="1196" y="132"/>
                    <a:pt x="1196" y="132"/>
                  </a:cubicBezTo>
                  <a:cubicBezTo>
                    <a:pt x="1196" y="132"/>
                    <a:pt x="1197" y="132"/>
                    <a:pt x="1198" y="133"/>
                  </a:cubicBezTo>
                  <a:cubicBezTo>
                    <a:pt x="1198" y="133"/>
                    <a:pt x="1199" y="134"/>
                    <a:pt x="1199" y="133"/>
                  </a:cubicBezTo>
                  <a:cubicBezTo>
                    <a:pt x="1199" y="133"/>
                    <a:pt x="1197" y="132"/>
                    <a:pt x="1198" y="132"/>
                  </a:cubicBezTo>
                  <a:cubicBezTo>
                    <a:pt x="1199" y="132"/>
                    <a:pt x="1198" y="132"/>
                    <a:pt x="1197" y="132"/>
                  </a:cubicBezTo>
                  <a:cubicBezTo>
                    <a:pt x="1198" y="132"/>
                    <a:pt x="1199" y="131"/>
                    <a:pt x="1200" y="132"/>
                  </a:cubicBezTo>
                  <a:cubicBezTo>
                    <a:pt x="1200" y="132"/>
                    <a:pt x="1201" y="133"/>
                    <a:pt x="1201" y="133"/>
                  </a:cubicBezTo>
                  <a:cubicBezTo>
                    <a:pt x="1200" y="133"/>
                    <a:pt x="1202" y="134"/>
                    <a:pt x="1203" y="134"/>
                  </a:cubicBezTo>
                  <a:cubicBezTo>
                    <a:pt x="1202" y="134"/>
                    <a:pt x="1202" y="134"/>
                    <a:pt x="1202" y="133"/>
                  </a:cubicBezTo>
                  <a:cubicBezTo>
                    <a:pt x="1202" y="133"/>
                    <a:pt x="1202" y="133"/>
                    <a:pt x="1202" y="133"/>
                  </a:cubicBezTo>
                  <a:cubicBezTo>
                    <a:pt x="1202" y="133"/>
                    <a:pt x="1202" y="133"/>
                    <a:pt x="1202" y="133"/>
                  </a:cubicBezTo>
                  <a:cubicBezTo>
                    <a:pt x="1202" y="132"/>
                    <a:pt x="1201" y="132"/>
                    <a:pt x="1200" y="132"/>
                  </a:cubicBezTo>
                  <a:cubicBezTo>
                    <a:pt x="1200" y="131"/>
                    <a:pt x="1199" y="131"/>
                    <a:pt x="1198" y="131"/>
                  </a:cubicBezTo>
                  <a:cubicBezTo>
                    <a:pt x="1197" y="131"/>
                    <a:pt x="1196" y="131"/>
                    <a:pt x="1196" y="131"/>
                  </a:cubicBezTo>
                  <a:cubicBezTo>
                    <a:pt x="1195" y="130"/>
                    <a:pt x="1196" y="130"/>
                    <a:pt x="1197" y="130"/>
                  </a:cubicBezTo>
                  <a:cubicBezTo>
                    <a:pt x="1195" y="129"/>
                    <a:pt x="1193" y="127"/>
                    <a:pt x="1191" y="127"/>
                  </a:cubicBezTo>
                  <a:cubicBezTo>
                    <a:pt x="1191" y="127"/>
                    <a:pt x="1190" y="127"/>
                    <a:pt x="1190" y="127"/>
                  </a:cubicBezTo>
                  <a:cubicBezTo>
                    <a:pt x="1190" y="127"/>
                    <a:pt x="1190" y="126"/>
                    <a:pt x="1190" y="126"/>
                  </a:cubicBezTo>
                  <a:cubicBezTo>
                    <a:pt x="1189" y="126"/>
                    <a:pt x="1188" y="127"/>
                    <a:pt x="1187" y="126"/>
                  </a:cubicBezTo>
                  <a:cubicBezTo>
                    <a:pt x="1187" y="126"/>
                    <a:pt x="1188" y="126"/>
                    <a:pt x="1188" y="126"/>
                  </a:cubicBezTo>
                  <a:cubicBezTo>
                    <a:pt x="1188" y="126"/>
                    <a:pt x="1186" y="126"/>
                    <a:pt x="1186" y="126"/>
                  </a:cubicBezTo>
                  <a:cubicBezTo>
                    <a:pt x="1186" y="125"/>
                    <a:pt x="1190" y="126"/>
                    <a:pt x="1191" y="126"/>
                  </a:cubicBezTo>
                  <a:cubicBezTo>
                    <a:pt x="1191" y="126"/>
                    <a:pt x="1193" y="126"/>
                    <a:pt x="1192" y="125"/>
                  </a:cubicBezTo>
                  <a:cubicBezTo>
                    <a:pt x="1193" y="125"/>
                    <a:pt x="1194" y="126"/>
                    <a:pt x="1194" y="126"/>
                  </a:cubicBezTo>
                  <a:cubicBezTo>
                    <a:pt x="1194" y="126"/>
                    <a:pt x="1195" y="126"/>
                    <a:pt x="1195" y="126"/>
                  </a:cubicBezTo>
                  <a:cubicBezTo>
                    <a:pt x="1195" y="126"/>
                    <a:pt x="1195" y="126"/>
                    <a:pt x="1195" y="126"/>
                  </a:cubicBezTo>
                  <a:cubicBezTo>
                    <a:pt x="1196" y="126"/>
                    <a:pt x="1197" y="126"/>
                    <a:pt x="1197" y="126"/>
                  </a:cubicBezTo>
                  <a:cubicBezTo>
                    <a:pt x="1197" y="126"/>
                    <a:pt x="1197" y="126"/>
                    <a:pt x="1196" y="126"/>
                  </a:cubicBezTo>
                  <a:cubicBezTo>
                    <a:pt x="1196" y="126"/>
                    <a:pt x="1198" y="127"/>
                    <a:pt x="1198" y="127"/>
                  </a:cubicBezTo>
                  <a:cubicBezTo>
                    <a:pt x="1197" y="127"/>
                    <a:pt x="1197" y="126"/>
                    <a:pt x="1197" y="127"/>
                  </a:cubicBezTo>
                  <a:cubicBezTo>
                    <a:pt x="1197" y="127"/>
                    <a:pt x="1198" y="127"/>
                    <a:pt x="1198" y="128"/>
                  </a:cubicBezTo>
                  <a:cubicBezTo>
                    <a:pt x="1198" y="128"/>
                    <a:pt x="1200" y="129"/>
                    <a:pt x="1200" y="128"/>
                  </a:cubicBezTo>
                  <a:cubicBezTo>
                    <a:pt x="1200" y="128"/>
                    <a:pt x="1198" y="127"/>
                    <a:pt x="1198" y="127"/>
                  </a:cubicBezTo>
                  <a:cubicBezTo>
                    <a:pt x="1198" y="126"/>
                    <a:pt x="1200" y="127"/>
                    <a:pt x="1201" y="127"/>
                  </a:cubicBezTo>
                  <a:cubicBezTo>
                    <a:pt x="1202" y="128"/>
                    <a:pt x="1202" y="127"/>
                    <a:pt x="1203" y="127"/>
                  </a:cubicBezTo>
                  <a:cubicBezTo>
                    <a:pt x="1203" y="127"/>
                    <a:pt x="1204" y="127"/>
                    <a:pt x="1204" y="127"/>
                  </a:cubicBezTo>
                  <a:cubicBezTo>
                    <a:pt x="1203" y="127"/>
                    <a:pt x="1202" y="127"/>
                    <a:pt x="1201" y="127"/>
                  </a:cubicBezTo>
                  <a:cubicBezTo>
                    <a:pt x="1200" y="127"/>
                    <a:pt x="1198" y="127"/>
                    <a:pt x="1198" y="126"/>
                  </a:cubicBezTo>
                  <a:cubicBezTo>
                    <a:pt x="1199" y="126"/>
                    <a:pt x="1200" y="126"/>
                    <a:pt x="1200" y="126"/>
                  </a:cubicBezTo>
                  <a:cubicBezTo>
                    <a:pt x="1201" y="126"/>
                    <a:pt x="1202" y="126"/>
                    <a:pt x="1203" y="127"/>
                  </a:cubicBezTo>
                  <a:cubicBezTo>
                    <a:pt x="1202" y="127"/>
                    <a:pt x="1201" y="126"/>
                    <a:pt x="1201" y="126"/>
                  </a:cubicBezTo>
                  <a:cubicBezTo>
                    <a:pt x="1202" y="127"/>
                    <a:pt x="1204" y="127"/>
                    <a:pt x="1205" y="127"/>
                  </a:cubicBezTo>
                  <a:cubicBezTo>
                    <a:pt x="1205" y="127"/>
                    <a:pt x="1206" y="127"/>
                    <a:pt x="1207" y="127"/>
                  </a:cubicBezTo>
                  <a:cubicBezTo>
                    <a:pt x="1207" y="127"/>
                    <a:pt x="1208" y="127"/>
                    <a:pt x="1208" y="127"/>
                  </a:cubicBezTo>
                  <a:cubicBezTo>
                    <a:pt x="1209" y="127"/>
                    <a:pt x="1210" y="128"/>
                    <a:pt x="1211" y="128"/>
                  </a:cubicBezTo>
                  <a:cubicBezTo>
                    <a:pt x="1212" y="128"/>
                    <a:pt x="1212" y="129"/>
                    <a:pt x="1213" y="129"/>
                  </a:cubicBezTo>
                  <a:cubicBezTo>
                    <a:pt x="1214" y="129"/>
                    <a:pt x="1215" y="130"/>
                    <a:pt x="1216" y="130"/>
                  </a:cubicBezTo>
                  <a:cubicBezTo>
                    <a:pt x="1217" y="131"/>
                    <a:pt x="1219" y="131"/>
                    <a:pt x="1220" y="131"/>
                  </a:cubicBezTo>
                  <a:cubicBezTo>
                    <a:pt x="1221" y="131"/>
                    <a:pt x="1222" y="132"/>
                    <a:pt x="1224" y="132"/>
                  </a:cubicBezTo>
                  <a:cubicBezTo>
                    <a:pt x="1225" y="133"/>
                    <a:pt x="1226" y="133"/>
                    <a:pt x="1227" y="133"/>
                  </a:cubicBezTo>
                  <a:cubicBezTo>
                    <a:pt x="1227" y="133"/>
                    <a:pt x="1227" y="133"/>
                    <a:pt x="1227" y="133"/>
                  </a:cubicBezTo>
                  <a:cubicBezTo>
                    <a:pt x="1227" y="134"/>
                    <a:pt x="1227" y="134"/>
                    <a:pt x="1227" y="134"/>
                  </a:cubicBezTo>
                  <a:cubicBezTo>
                    <a:pt x="1228" y="134"/>
                    <a:pt x="1227" y="133"/>
                    <a:pt x="1228" y="133"/>
                  </a:cubicBezTo>
                  <a:cubicBezTo>
                    <a:pt x="1228" y="133"/>
                    <a:pt x="1231" y="134"/>
                    <a:pt x="1231" y="134"/>
                  </a:cubicBezTo>
                  <a:cubicBezTo>
                    <a:pt x="1231" y="134"/>
                    <a:pt x="1230" y="134"/>
                    <a:pt x="1230" y="134"/>
                  </a:cubicBezTo>
                  <a:cubicBezTo>
                    <a:pt x="1230" y="135"/>
                    <a:pt x="1231" y="135"/>
                    <a:pt x="1231" y="135"/>
                  </a:cubicBezTo>
                  <a:cubicBezTo>
                    <a:pt x="1232" y="134"/>
                    <a:pt x="1232" y="135"/>
                    <a:pt x="1233" y="135"/>
                  </a:cubicBezTo>
                  <a:cubicBezTo>
                    <a:pt x="1233" y="135"/>
                    <a:pt x="1233" y="135"/>
                    <a:pt x="1233" y="135"/>
                  </a:cubicBezTo>
                  <a:cubicBezTo>
                    <a:pt x="1233" y="134"/>
                    <a:pt x="1234" y="135"/>
                    <a:pt x="1234" y="135"/>
                  </a:cubicBezTo>
                  <a:cubicBezTo>
                    <a:pt x="1235" y="136"/>
                    <a:pt x="1234" y="136"/>
                    <a:pt x="1233" y="136"/>
                  </a:cubicBezTo>
                  <a:cubicBezTo>
                    <a:pt x="1233" y="137"/>
                    <a:pt x="1232" y="138"/>
                    <a:pt x="1233" y="138"/>
                  </a:cubicBezTo>
                  <a:cubicBezTo>
                    <a:pt x="1233" y="138"/>
                    <a:pt x="1233" y="138"/>
                    <a:pt x="1234" y="138"/>
                  </a:cubicBezTo>
                  <a:cubicBezTo>
                    <a:pt x="1234" y="138"/>
                    <a:pt x="1234" y="139"/>
                    <a:pt x="1235" y="139"/>
                  </a:cubicBezTo>
                  <a:cubicBezTo>
                    <a:pt x="1235" y="139"/>
                    <a:pt x="1236" y="140"/>
                    <a:pt x="1235" y="140"/>
                  </a:cubicBezTo>
                  <a:cubicBezTo>
                    <a:pt x="1234" y="140"/>
                    <a:pt x="1233" y="140"/>
                    <a:pt x="1232" y="139"/>
                  </a:cubicBezTo>
                  <a:cubicBezTo>
                    <a:pt x="1230" y="139"/>
                    <a:pt x="1228" y="138"/>
                    <a:pt x="1226" y="138"/>
                  </a:cubicBezTo>
                  <a:cubicBezTo>
                    <a:pt x="1227" y="138"/>
                    <a:pt x="1228" y="139"/>
                    <a:pt x="1229" y="139"/>
                  </a:cubicBezTo>
                  <a:cubicBezTo>
                    <a:pt x="1229" y="139"/>
                    <a:pt x="1230" y="139"/>
                    <a:pt x="1230" y="139"/>
                  </a:cubicBezTo>
                  <a:cubicBezTo>
                    <a:pt x="1231" y="139"/>
                    <a:pt x="1231" y="140"/>
                    <a:pt x="1232" y="140"/>
                  </a:cubicBezTo>
                  <a:cubicBezTo>
                    <a:pt x="1233" y="140"/>
                    <a:pt x="1234" y="140"/>
                    <a:pt x="1234" y="141"/>
                  </a:cubicBezTo>
                  <a:cubicBezTo>
                    <a:pt x="1233" y="141"/>
                    <a:pt x="1232" y="141"/>
                    <a:pt x="1231" y="141"/>
                  </a:cubicBezTo>
                  <a:cubicBezTo>
                    <a:pt x="1230" y="141"/>
                    <a:pt x="1228" y="141"/>
                    <a:pt x="1227" y="141"/>
                  </a:cubicBezTo>
                  <a:cubicBezTo>
                    <a:pt x="1228" y="141"/>
                    <a:pt x="1228" y="141"/>
                    <a:pt x="1228" y="141"/>
                  </a:cubicBezTo>
                  <a:cubicBezTo>
                    <a:pt x="1228" y="140"/>
                    <a:pt x="1227" y="141"/>
                    <a:pt x="1226" y="141"/>
                  </a:cubicBezTo>
                  <a:cubicBezTo>
                    <a:pt x="1225" y="140"/>
                    <a:pt x="1225" y="141"/>
                    <a:pt x="1224" y="140"/>
                  </a:cubicBezTo>
                  <a:cubicBezTo>
                    <a:pt x="1223" y="140"/>
                    <a:pt x="1222" y="139"/>
                    <a:pt x="1221" y="139"/>
                  </a:cubicBezTo>
                  <a:cubicBezTo>
                    <a:pt x="1220" y="139"/>
                    <a:pt x="1219" y="139"/>
                    <a:pt x="1219" y="139"/>
                  </a:cubicBezTo>
                  <a:cubicBezTo>
                    <a:pt x="1219" y="139"/>
                    <a:pt x="1220" y="139"/>
                    <a:pt x="1220" y="140"/>
                  </a:cubicBezTo>
                  <a:cubicBezTo>
                    <a:pt x="1221" y="140"/>
                    <a:pt x="1221" y="140"/>
                    <a:pt x="1222" y="140"/>
                  </a:cubicBezTo>
                  <a:cubicBezTo>
                    <a:pt x="1223" y="140"/>
                    <a:pt x="1223" y="140"/>
                    <a:pt x="1223" y="141"/>
                  </a:cubicBezTo>
                  <a:cubicBezTo>
                    <a:pt x="1224" y="141"/>
                    <a:pt x="1225" y="141"/>
                    <a:pt x="1225" y="141"/>
                  </a:cubicBezTo>
                  <a:cubicBezTo>
                    <a:pt x="1225" y="141"/>
                    <a:pt x="1225" y="141"/>
                    <a:pt x="1224" y="141"/>
                  </a:cubicBezTo>
                  <a:cubicBezTo>
                    <a:pt x="1225" y="141"/>
                    <a:pt x="1225" y="142"/>
                    <a:pt x="1226" y="142"/>
                  </a:cubicBezTo>
                  <a:cubicBezTo>
                    <a:pt x="1226" y="142"/>
                    <a:pt x="1226" y="141"/>
                    <a:pt x="1226" y="141"/>
                  </a:cubicBezTo>
                  <a:cubicBezTo>
                    <a:pt x="1226" y="141"/>
                    <a:pt x="1229" y="143"/>
                    <a:pt x="1229" y="144"/>
                  </a:cubicBezTo>
                  <a:cubicBezTo>
                    <a:pt x="1228" y="143"/>
                    <a:pt x="1228" y="143"/>
                    <a:pt x="1227" y="143"/>
                  </a:cubicBezTo>
                  <a:cubicBezTo>
                    <a:pt x="1226" y="144"/>
                    <a:pt x="1226" y="143"/>
                    <a:pt x="1226" y="143"/>
                  </a:cubicBezTo>
                  <a:cubicBezTo>
                    <a:pt x="1226" y="144"/>
                    <a:pt x="1228" y="144"/>
                    <a:pt x="1228" y="144"/>
                  </a:cubicBezTo>
                  <a:cubicBezTo>
                    <a:pt x="1229" y="144"/>
                    <a:pt x="1229" y="144"/>
                    <a:pt x="1230" y="144"/>
                  </a:cubicBezTo>
                  <a:cubicBezTo>
                    <a:pt x="1230" y="144"/>
                    <a:pt x="1231" y="145"/>
                    <a:pt x="1231" y="145"/>
                  </a:cubicBezTo>
                  <a:cubicBezTo>
                    <a:pt x="1231" y="145"/>
                    <a:pt x="1232" y="145"/>
                    <a:pt x="1232" y="146"/>
                  </a:cubicBezTo>
                  <a:cubicBezTo>
                    <a:pt x="1232" y="147"/>
                    <a:pt x="1231" y="147"/>
                    <a:pt x="1231" y="147"/>
                  </a:cubicBezTo>
                  <a:cubicBezTo>
                    <a:pt x="1230" y="147"/>
                    <a:pt x="1231" y="147"/>
                    <a:pt x="1230" y="147"/>
                  </a:cubicBezTo>
                  <a:cubicBezTo>
                    <a:pt x="1230" y="147"/>
                    <a:pt x="1229" y="147"/>
                    <a:pt x="1229" y="147"/>
                  </a:cubicBezTo>
                  <a:cubicBezTo>
                    <a:pt x="1228" y="147"/>
                    <a:pt x="1229" y="148"/>
                    <a:pt x="1228" y="148"/>
                  </a:cubicBezTo>
                  <a:cubicBezTo>
                    <a:pt x="1229" y="148"/>
                    <a:pt x="1229" y="148"/>
                    <a:pt x="1229" y="147"/>
                  </a:cubicBezTo>
                  <a:cubicBezTo>
                    <a:pt x="1229" y="147"/>
                    <a:pt x="1230" y="147"/>
                    <a:pt x="1230" y="148"/>
                  </a:cubicBezTo>
                  <a:cubicBezTo>
                    <a:pt x="1231" y="148"/>
                    <a:pt x="1231" y="148"/>
                    <a:pt x="1232" y="148"/>
                  </a:cubicBezTo>
                  <a:cubicBezTo>
                    <a:pt x="1232" y="148"/>
                    <a:pt x="1231" y="148"/>
                    <a:pt x="1232" y="149"/>
                  </a:cubicBezTo>
                  <a:cubicBezTo>
                    <a:pt x="1232" y="149"/>
                    <a:pt x="1231" y="149"/>
                    <a:pt x="1231" y="149"/>
                  </a:cubicBezTo>
                  <a:cubicBezTo>
                    <a:pt x="1231" y="149"/>
                    <a:pt x="1232" y="149"/>
                    <a:pt x="1232" y="149"/>
                  </a:cubicBezTo>
                  <a:cubicBezTo>
                    <a:pt x="1232" y="149"/>
                    <a:pt x="1233" y="150"/>
                    <a:pt x="1232" y="150"/>
                  </a:cubicBezTo>
                  <a:cubicBezTo>
                    <a:pt x="1233" y="150"/>
                    <a:pt x="1233" y="149"/>
                    <a:pt x="1234" y="149"/>
                  </a:cubicBezTo>
                  <a:cubicBezTo>
                    <a:pt x="1234" y="150"/>
                    <a:pt x="1235" y="150"/>
                    <a:pt x="1236" y="150"/>
                  </a:cubicBezTo>
                  <a:cubicBezTo>
                    <a:pt x="1237" y="150"/>
                    <a:pt x="1239" y="151"/>
                    <a:pt x="1240" y="151"/>
                  </a:cubicBezTo>
                  <a:cubicBezTo>
                    <a:pt x="1239" y="151"/>
                    <a:pt x="1238" y="152"/>
                    <a:pt x="1237" y="152"/>
                  </a:cubicBezTo>
                  <a:cubicBezTo>
                    <a:pt x="1237" y="152"/>
                    <a:pt x="1236" y="151"/>
                    <a:pt x="1235" y="151"/>
                  </a:cubicBezTo>
                  <a:cubicBezTo>
                    <a:pt x="1235" y="151"/>
                    <a:pt x="1234" y="150"/>
                    <a:pt x="1234" y="151"/>
                  </a:cubicBezTo>
                  <a:close/>
                  <a:moveTo>
                    <a:pt x="98" y="189"/>
                  </a:moveTo>
                  <a:cubicBezTo>
                    <a:pt x="98" y="188"/>
                    <a:pt x="97" y="188"/>
                    <a:pt x="97" y="188"/>
                  </a:cubicBezTo>
                  <a:cubicBezTo>
                    <a:pt x="97" y="187"/>
                    <a:pt x="97" y="187"/>
                    <a:pt x="97" y="187"/>
                  </a:cubicBezTo>
                  <a:cubicBezTo>
                    <a:pt x="97" y="186"/>
                    <a:pt x="96" y="186"/>
                    <a:pt x="96" y="186"/>
                  </a:cubicBezTo>
                  <a:cubicBezTo>
                    <a:pt x="95" y="186"/>
                    <a:pt x="95" y="185"/>
                    <a:pt x="95" y="185"/>
                  </a:cubicBezTo>
                  <a:cubicBezTo>
                    <a:pt x="94" y="183"/>
                    <a:pt x="91" y="183"/>
                    <a:pt x="90" y="182"/>
                  </a:cubicBezTo>
                  <a:cubicBezTo>
                    <a:pt x="89" y="182"/>
                    <a:pt x="89" y="182"/>
                    <a:pt x="88" y="181"/>
                  </a:cubicBezTo>
                  <a:cubicBezTo>
                    <a:pt x="88" y="181"/>
                    <a:pt x="87" y="180"/>
                    <a:pt x="87" y="180"/>
                  </a:cubicBezTo>
                  <a:cubicBezTo>
                    <a:pt x="86" y="181"/>
                    <a:pt x="87" y="181"/>
                    <a:pt x="87" y="181"/>
                  </a:cubicBezTo>
                  <a:cubicBezTo>
                    <a:pt x="87" y="181"/>
                    <a:pt x="86" y="181"/>
                    <a:pt x="86" y="180"/>
                  </a:cubicBezTo>
                  <a:cubicBezTo>
                    <a:pt x="86" y="180"/>
                    <a:pt x="85" y="179"/>
                    <a:pt x="85" y="179"/>
                  </a:cubicBezTo>
                  <a:cubicBezTo>
                    <a:pt x="84" y="179"/>
                    <a:pt x="84" y="179"/>
                    <a:pt x="84" y="179"/>
                  </a:cubicBezTo>
                  <a:cubicBezTo>
                    <a:pt x="84" y="179"/>
                    <a:pt x="84" y="179"/>
                    <a:pt x="84" y="179"/>
                  </a:cubicBezTo>
                  <a:cubicBezTo>
                    <a:pt x="83" y="179"/>
                    <a:pt x="82" y="179"/>
                    <a:pt x="82" y="179"/>
                  </a:cubicBezTo>
                  <a:cubicBezTo>
                    <a:pt x="82" y="178"/>
                    <a:pt x="81" y="178"/>
                    <a:pt x="81" y="178"/>
                  </a:cubicBezTo>
                  <a:cubicBezTo>
                    <a:pt x="81" y="177"/>
                    <a:pt x="80" y="178"/>
                    <a:pt x="80" y="178"/>
                  </a:cubicBezTo>
                  <a:cubicBezTo>
                    <a:pt x="79" y="178"/>
                    <a:pt x="79" y="178"/>
                    <a:pt x="79" y="179"/>
                  </a:cubicBezTo>
                  <a:cubicBezTo>
                    <a:pt x="78" y="179"/>
                    <a:pt x="79" y="179"/>
                    <a:pt x="79" y="180"/>
                  </a:cubicBezTo>
                  <a:cubicBezTo>
                    <a:pt x="79" y="180"/>
                    <a:pt x="78" y="180"/>
                    <a:pt x="78" y="180"/>
                  </a:cubicBezTo>
                  <a:cubicBezTo>
                    <a:pt x="79" y="181"/>
                    <a:pt x="76" y="180"/>
                    <a:pt x="76" y="180"/>
                  </a:cubicBezTo>
                  <a:cubicBezTo>
                    <a:pt x="76" y="181"/>
                    <a:pt x="77" y="181"/>
                    <a:pt x="77" y="181"/>
                  </a:cubicBezTo>
                  <a:cubicBezTo>
                    <a:pt x="77" y="181"/>
                    <a:pt x="76" y="181"/>
                    <a:pt x="76" y="181"/>
                  </a:cubicBezTo>
                  <a:cubicBezTo>
                    <a:pt x="76" y="181"/>
                    <a:pt x="76" y="182"/>
                    <a:pt x="76" y="182"/>
                  </a:cubicBezTo>
                  <a:cubicBezTo>
                    <a:pt x="76" y="182"/>
                    <a:pt x="77" y="182"/>
                    <a:pt x="76" y="182"/>
                  </a:cubicBezTo>
                  <a:cubicBezTo>
                    <a:pt x="76" y="182"/>
                    <a:pt x="76" y="182"/>
                    <a:pt x="77" y="182"/>
                  </a:cubicBezTo>
                  <a:cubicBezTo>
                    <a:pt x="76" y="182"/>
                    <a:pt x="75" y="182"/>
                    <a:pt x="75" y="183"/>
                  </a:cubicBezTo>
                  <a:cubicBezTo>
                    <a:pt x="75" y="183"/>
                    <a:pt x="74" y="182"/>
                    <a:pt x="74" y="182"/>
                  </a:cubicBezTo>
                  <a:cubicBezTo>
                    <a:pt x="74" y="183"/>
                    <a:pt x="75" y="183"/>
                    <a:pt x="75" y="184"/>
                  </a:cubicBezTo>
                  <a:cubicBezTo>
                    <a:pt x="75" y="184"/>
                    <a:pt x="73" y="183"/>
                    <a:pt x="73" y="183"/>
                  </a:cubicBezTo>
                  <a:cubicBezTo>
                    <a:pt x="75" y="184"/>
                    <a:pt x="77" y="185"/>
                    <a:pt x="79" y="187"/>
                  </a:cubicBezTo>
                  <a:cubicBezTo>
                    <a:pt x="80" y="187"/>
                    <a:pt x="79" y="188"/>
                    <a:pt x="79" y="188"/>
                  </a:cubicBezTo>
                  <a:cubicBezTo>
                    <a:pt x="79" y="189"/>
                    <a:pt x="80" y="189"/>
                    <a:pt x="81" y="189"/>
                  </a:cubicBezTo>
                  <a:cubicBezTo>
                    <a:pt x="81" y="189"/>
                    <a:pt x="81" y="190"/>
                    <a:pt x="82" y="190"/>
                  </a:cubicBezTo>
                  <a:cubicBezTo>
                    <a:pt x="82" y="190"/>
                    <a:pt x="82" y="191"/>
                    <a:pt x="82" y="191"/>
                  </a:cubicBezTo>
                  <a:cubicBezTo>
                    <a:pt x="82" y="190"/>
                    <a:pt x="84" y="193"/>
                    <a:pt x="84" y="193"/>
                  </a:cubicBezTo>
                  <a:cubicBezTo>
                    <a:pt x="84" y="193"/>
                    <a:pt x="85" y="194"/>
                    <a:pt x="85" y="194"/>
                  </a:cubicBezTo>
                  <a:cubicBezTo>
                    <a:pt x="85" y="195"/>
                    <a:pt x="85" y="194"/>
                    <a:pt x="85" y="195"/>
                  </a:cubicBezTo>
                  <a:cubicBezTo>
                    <a:pt x="86" y="195"/>
                    <a:pt x="84" y="196"/>
                    <a:pt x="86" y="196"/>
                  </a:cubicBezTo>
                  <a:cubicBezTo>
                    <a:pt x="86" y="196"/>
                    <a:pt x="87" y="196"/>
                    <a:pt x="87" y="196"/>
                  </a:cubicBezTo>
                  <a:cubicBezTo>
                    <a:pt x="88" y="196"/>
                    <a:pt x="88" y="196"/>
                    <a:pt x="88" y="196"/>
                  </a:cubicBezTo>
                  <a:cubicBezTo>
                    <a:pt x="89" y="196"/>
                    <a:pt x="89" y="195"/>
                    <a:pt x="88" y="195"/>
                  </a:cubicBezTo>
                  <a:cubicBezTo>
                    <a:pt x="88" y="194"/>
                    <a:pt x="89" y="194"/>
                    <a:pt x="89" y="194"/>
                  </a:cubicBezTo>
                  <a:cubicBezTo>
                    <a:pt x="89" y="194"/>
                    <a:pt x="89" y="193"/>
                    <a:pt x="89" y="193"/>
                  </a:cubicBezTo>
                  <a:cubicBezTo>
                    <a:pt x="89" y="193"/>
                    <a:pt x="89" y="193"/>
                    <a:pt x="90" y="193"/>
                  </a:cubicBezTo>
                  <a:cubicBezTo>
                    <a:pt x="91" y="193"/>
                    <a:pt x="92" y="193"/>
                    <a:pt x="93" y="193"/>
                  </a:cubicBezTo>
                  <a:cubicBezTo>
                    <a:pt x="94" y="194"/>
                    <a:pt x="94" y="194"/>
                    <a:pt x="95" y="194"/>
                  </a:cubicBezTo>
                  <a:cubicBezTo>
                    <a:pt x="95" y="194"/>
                    <a:pt x="95" y="194"/>
                    <a:pt x="96" y="193"/>
                  </a:cubicBezTo>
                  <a:cubicBezTo>
                    <a:pt x="97" y="193"/>
                    <a:pt x="96" y="192"/>
                    <a:pt x="96" y="192"/>
                  </a:cubicBezTo>
                  <a:cubicBezTo>
                    <a:pt x="96" y="192"/>
                    <a:pt x="97" y="191"/>
                    <a:pt x="97" y="191"/>
                  </a:cubicBezTo>
                  <a:cubicBezTo>
                    <a:pt x="96" y="191"/>
                    <a:pt x="96" y="190"/>
                    <a:pt x="96" y="190"/>
                  </a:cubicBezTo>
                  <a:cubicBezTo>
                    <a:pt x="96" y="189"/>
                    <a:pt x="97" y="190"/>
                    <a:pt x="97" y="191"/>
                  </a:cubicBezTo>
                  <a:cubicBezTo>
                    <a:pt x="98" y="190"/>
                    <a:pt x="98" y="190"/>
                    <a:pt x="98" y="189"/>
                  </a:cubicBezTo>
                  <a:close/>
                  <a:moveTo>
                    <a:pt x="124" y="183"/>
                  </a:moveTo>
                  <a:cubicBezTo>
                    <a:pt x="124" y="183"/>
                    <a:pt x="123" y="183"/>
                    <a:pt x="123" y="183"/>
                  </a:cubicBezTo>
                  <a:cubicBezTo>
                    <a:pt x="123" y="182"/>
                    <a:pt x="124" y="182"/>
                    <a:pt x="124" y="182"/>
                  </a:cubicBezTo>
                  <a:cubicBezTo>
                    <a:pt x="124" y="181"/>
                    <a:pt x="122" y="181"/>
                    <a:pt x="122" y="180"/>
                  </a:cubicBezTo>
                  <a:cubicBezTo>
                    <a:pt x="122" y="180"/>
                    <a:pt x="121" y="179"/>
                    <a:pt x="121" y="179"/>
                  </a:cubicBezTo>
                  <a:cubicBezTo>
                    <a:pt x="120" y="179"/>
                    <a:pt x="120" y="178"/>
                    <a:pt x="120" y="178"/>
                  </a:cubicBezTo>
                  <a:cubicBezTo>
                    <a:pt x="119" y="177"/>
                    <a:pt x="118" y="177"/>
                    <a:pt x="118" y="176"/>
                  </a:cubicBezTo>
                  <a:cubicBezTo>
                    <a:pt x="118" y="175"/>
                    <a:pt x="116" y="175"/>
                    <a:pt x="117" y="174"/>
                  </a:cubicBezTo>
                  <a:cubicBezTo>
                    <a:pt x="117" y="174"/>
                    <a:pt x="117" y="174"/>
                    <a:pt x="117" y="173"/>
                  </a:cubicBezTo>
                  <a:cubicBezTo>
                    <a:pt x="117" y="173"/>
                    <a:pt x="117" y="172"/>
                    <a:pt x="117" y="171"/>
                  </a:cubicBezTo>
                  <a:cubicBezTo>
                    <a:pt x="117" y="170"/>
                    <a:pt x="116" y="170"/>
                    <a:pt x="115" y="170"/>
                  </a:cubicBezTo>
                  <a:cubicBezTo>
                    <a:pt x="115" y="170"/>
                    <a:pt x="115" y="170"/>
                    <a:pt x="115" y="169"/>
                  </a:cubicBezTo>
                  <a:cubicBezTo>
                    <a:pt x="114" y="169"/>
                    <a:pt x="114" y="169"/>
                    <a:pt x="114" y="169"/>
                  </a:cubicBezTo>
                  <a:cubicBezTo>
                    <a:pt x="114" y="169"/>
                    <a:pt x="114" y="169"/>
                    <a:pt x="113" y="169"/>
                  </a:cubicBezTo>
                  <a:cubicBezTo>
                    <a:pt x="113" y="169"/>
                    <a:pt x="113" y="169"/>
                    <a:pt x="112" y="168"/>
                  </a:cubicBezTo>
                  <a:cubicBezTo>
                    <a:pt x="112" y="168"/>
                    <a:pt x="111" y="168"/>
                    <a:pt x="110" y="168"/>
                  </a:cubicBezTo>
                  <a:cubicBezTo>
                    <a:pt x="110" y="168"/>
                    <a:pt x="110" y="168"/>
                    <a:pt x="111" y="168"/>
                  </a:cubicBezTo>
                  <a:cubicBezTo>
                    <a:pt x="110" y="167"/>
                    <a:pt x="110" y="167"/>
                    <a:pt x="109" y="167"/>
                  </a:cubicBezTo>
                  <a:cubicBezTo>
                    <a:pt x="109" y="167"/>
                    <a:pt x="108" y="167"/>
                    <a:pt x="108" y="167"/>
                  </a:cubicBezTo>
                  <a:cubicBezTo>
                    <a:pt x="107" y="167"/>
                    <a:pt x="107" y="166"/>
                    <a:pt x="106" y="166"/>
                  </a:cubicBezTo>
                  <a:cubicBezTo>
                    <a:pt x="105" y="166"/>
                    <a:pt x="107" y="167"/>
                    <a:pt x="107" y="167"/>
                  </a:cubicBezTo>
                  <a:cubicBezTo>
                    <a:pt x="107" y="168"/>
                    <a:pt x="107" y="168"/>
                    <a:pt x="108" y="168"/>
                  </a:cubicBezTo>
                  <a:cubicBezTo>
                    <a:pt x="108" y="169"/>
                    <a:pt x="108" y="169"/>
                    <a:pt x="109" y="169"/>
                  </a:cubicBezTo>
                  <a:cubicBezTo>
                    <a:pt x="109" y="169"/>
                    <a:pt x="108" y="169"/>
                    <a:pt x="108" y="169"/>
                  </a:cubicBezTo>
                  <a:cubicBezTo>
                    <a:pt x="108" y="168"/>
                    <a:pt x="110" y="170"/>
                    <a:pt x="110" y="170"/>
                  </a:cubicBezTo>
                  <a:cubicBezTo>
                    <a:pt x="110" y="169"/>
                    <a:pt x="110" y="170"/>
                    <a:pt x="110" y="170"/>
                  </a:cubicBezTo>
                  <a:cubicBezTo>
                    <a:pt x="111" y="170"/>
                    <a:pt x="111" y="171"/>
                    <a:pt x="111" y="171"/>
                  </a:cubicBezTo>
                  <a:cubicBezTo>
                    <a:pt x="111" y="171"/>
                    <a:pt x="110" y="170"/>
                    <a:pt x="110" y="170"/>
                  </a:cubicBezTo>
                  <a:cubicBezTo>
                    <a:pt x="109" y="169"/>
                    <a:pt x="109" y="169"/>
                    <a:pt x="110" y="169"/>
                  </a:cubicBezTo>
                  <a:cubicBezTo>
                    <a:pt x="110" y="169"/>
                    <a:pt x="110" y="169"/>
                    <a:pt x="110" y="169"/>
                  </a:cubicBezTo>
                  <a:cubicBezTo>
                    <a:pt x="110" y="169"/>
                    <a:pt x="111" y="169"/>
                    <a:pt x="111" y="169"/>
                  </a:cubicBezTo>
                  <a:cubicBezTo>
                    <a:pt x="111" y="170"/>
                    <a:pt x="112" y="170"/>
                    <a:pt x="112" y="170"/>
                  </a:cubicBezTo>
                  <a:cubicBezTo>
                    <a:pt x="112" y="170"/>
                    <a:pt x="113" y="170"/>
                    <a:pt x="113" y="170"/>
                  </a:cubicBezTo>
                  <a:cubicBezTo>
                    <a:pt x="113" y="170"/>
                    <a:pt x="113" y="170"/>
                    <a:pt x="113" y="170"/>
                  </a:cubicBezTo>
                  <a:cubicBezTo>
                    <a:pt x="114" y="170"/>
                    <a:pt x="114" y="171"/>
                    <a:pt x="115" y="171"/>
                  </a:cubicBezTo>
                  <a:cubicBezTo>
                    <a:pt x="115" y="172"/>
                    <a:pt x="116" y="173"/>
                    <a:pt x="115" y="174"/>
                  </a:cubicBezTo>
                  <a:cubicBezTo>
                    <a:pt x="114" y="174"/>
                    <a:pt x="114" y="173"/>
                    <a:pt x="114" y="174"/>
                  </a:cubicBezTo>
                  <a:cubicBezTo>
                    <a:pt x="114" y="174"/>
                    <a:pt x="113" y="174"/>
                    <a:pt x="113" y="174"/>
                  </a:cubicBezTo>
                  <a:cubicBezTo>
                    <a:pt x="113" y="173"/>
                    <a:pt x="113" y="173"/>
                    <a:pt x="112" y="173"/>
                  </a:cubicBezTo>
                  <a:cubicBezTo>
                    <a:pt x="112" y="173"/>
                    <a:pt x="112" y="173"/>
                    <a:pt x="111" y="173"/>
                  </a:cubicBezTo>
                  <a:cubicBezTo>
                    <a:pt x="112" y="173"/>
                    <a:pt x="112" y="173"/>
                    <a:pt x="112" y="174"/>
                  </a:cubicBezTo>
                  <a:cubicBezTo>
                    <a:pt x="113" y="174"/>
                    <a:pt x="113" y="174"/>
                    <a:pt x="113" y="175"/>
                  </a:cubicBezTo>
                  <a:cubicBezTo>
                    <a:pt x="111" y="175"/>
                    <a:pt x="111" y="174"/>
                    <a:pt x="110" y="173"/>
                  </a:cubicBezTo>
                  <a:cubicBezTo>
                    <a:pt x="110" y="173"/>
                    <a:pt x="110" y="172"/>
                    <a:pt x="110" y="172"/>
                  </a:cubicBezTo>
                  <a:cubicBezTo>
                    <a:pt x="109" y="172"/>
                    <a:pt x="109" y="171"/>
                    <a:pt x="108" y="171"/>
                  </a:cubicBezTo>
                  <a:cubicBezTo>
                    <a:pt x="108" y="170"/>
                    <a:pt x="107" y="170"/>
                    <a:pt x="106" y="169"/>
                  </a:cubicBezTo>
                  <a:cubicBezTo>
                    <a:pt x="107" y="171"/>
                    <a:pt x="109" y="171"/>
                    <a:pt x="109" y="172"/>
                  </a:cubicBezTo>
                  <a:cubicBezTo>
                    <a:pt x="110" y="173"/>
                    <a:pt x="109" y="172"/>
                    <a:pt x="109" y="172"/>
                  </a:cubicBezTo>
                  <a:cubicBezTo>
                    <a:pt x="108" y="172"/>
                    <a:pt x="107" y="171"/>
                    <a:pt x="107" y="171"/>
                  </a:cubicBezTo>
                  <a:cubicBezTo>
                    <a:pt x="106" y="171"/>
                    <a:pt x="107" y="172"/>
                    <a:pt x="108" y="172"/>
                  </a:cubicBezTo>
                  <a:cubicBezTo>
                    <a:pt x="108" y="172"/>
                    <a:pt x="109" y="173"/>
                    <a:pt x="109" y="174"/>
                  </a:cubicBezTo>
                  <a:cubicBezTo>
                    <a:pt x="109" y="173"/>
                    <a:pt x="108" y="173"/>
                    <a:pt x="108" y="173"/>
                  </a:cubicBezTo>
                  <a:cubicBezTo>
                    <a:pt x="108" y="173"/>
                    <a:pt x="110" y="175"/>
                    <a:pt x="110" y="175"/>
                  </a:cubicBezTo>
                  <a:cubicBezTo>
                    <a:pt x="109" y="175"/>
                    <a:pt x="108" y="174"/>
                    <a:pt x="107" y="174"/>
                  </a:cubicBezTo>
                  <a:cubicBezTo>
                    <a:pt x="107" y="174"/>
                    <a:pt x="106" y="174"/>
                    <a:pt x="106" y="173"/>
                  </a:cubicBezTo>
                  <a:cubicBezTo>
                    <a:pt x="106" y="173"/>
                    <a:pt x="106" y="173"/>
                    <a:pt x="106" y="173"/>
                  </a:cubicBezTo>
                  <a:cubicBezTo>
                    <a:pt x="106" y="172"/>
                    <a:pt x="105" y="172"/>
                    <a:pt x="104" y="171"/>
                  </a:cubicBezTo>
                  <a:cubicBezTo>
                    <a:pt x="104" y="171"/>
                    <a:pt x="104" y="171"/>
                    <a:pt x="104" y="171"/>
                  </a:cubicBezTo>
                  <a:cubicBezTo>
                    <a:pt x="104" y="171"/>
                    <a:pt x="104" y="170"/>
                    <a:pt x="103" y="170"/>
                  </a:cubicBezTo>
                  <a:cubicBezTo>
                    <a:pt x="102" y="169"/>
                    <a:pt x="102" y="171"/>
                    <a:pt x="103" y="172"/>
                  </a:cubicBezTo>
                  <a:cubicBezTo>
                    <a:pt x="103" y="172"/>
                    <a:pt x="104" y="171"/>
                    <a:pt x="104" y="171"/>
                  </a:cubicBezTo>
                  <a:cubicBezTo>
                    <a:pt x="104" y="172"/>
                    <a:pt x="105" y="172"/>
                    <a:pt x="106" y="173"/>
                  </a:cubicBezTo>
                  <a:cubicBezTo>
                    <a:pt x="106" y="173"/>
                    <a:pt x="105" y="173"/>
                    <a:pt x="106" y="173"/>
                  </a:cubicBezTo>
                  <a:cubicBezTo>
                    <a:pt x="106" y="174"/>
                    <a:pt x="106" y="174"/>
                    <a:pt x="106" y="174"/>
                  </a:cubicBezTo>
                  <a:cubicBezTo>
                    <a:pt x="106" y="174"/>
                    <a:pt x="106" y="174"/>
                    <a:pt x="106" y="174"/>
                  </a:cubicBezTo>
                  <a:cubicBezTo>
                    <a:pt x="107" y="174"/>
                    <a:pt x="107" y="175"/>
                    <a:pt x="107" y="175"/>
                  </a:cubicBezTo>
                  <a:cubicBezTo>
                    <a:pt x="108" y="175"/>
                    <a:pt x="109" y="176"/>
                    <a:pt x="109" y="177"/>
                  </a:cubicBezTo>
                  <a:cubicBezTo>
                    <a:pt x="108" y="178"/>
                    <a:pt x="106" y="176"/>
                    <a:pt x="106" y="176"/>
                  </a:cubicBezTo>
                  <a:cubicBezTo>
                    <a:pt x="106" y="177"/>
                    <a:pt x="109" y="178"/>
                    <a:pt x="109" y="178"/>
                  </a:cubicBezTo>
                  <a:cubicBezTo>
                    <a:pt x="110" y="179"/>
                    <a:pt x="111" y="180"/>
                    <a:pt x="112" y="180"/>
                  </a:cubicBezTo>
                  <a:cubicBezTo>
                    <a:pt x="113" y="180"/>
                    <a:pt x="113" y="180"/>
                    <a:pt x="113" y="180"/>
                  </a:cubicBezTo>
                  <a:cubicBezTo>
                    <a:pt x="113" y="180"/>
                    <a:pt x="114" y="180"/>
                    <a:pt x="114" y="180"/>
                  </a:cubicBezTo>
                  <a:cubicBezTo>
                    <a:pt x="114" y="181"/>
                    <a:pt x="115" y="181"/>
                    <a:pt x="115" y="181"/>
                  </a:cubicBezTo>
                  <a:cubicBezTo>
                    <a:pt x="115" y="181"/>
                    <a:pt x="115" y="181"/>
                    <a:pt x="116" y="181"/>
                  </a:cubicBezTo>
                  <a:cubicBezTo>
                    <a:pt x="117" y="182"/>
                    <a:pt x="117" y="182"/>
                    <a:pt x="117" y="182"/>
                  </a:cubicBezTo>
                  <a:cubicBezTo>
                    <a:pt x="118" y="183"/>
                    <a:pt x="118" y="183"/>
                    <a:pt x="118" y="184"/>
                  </a:cubicBezTo>
                  <a:cubicBezTo>
                    <a:pt x="119" y="184"/>
                    <a:pt x="118" y="184"/>
                    <a:pt x="118" y="185"/>
                  </a:cubicBezTo>
                  <a:cubicBezTo>
                    <a:pt x="118" y="186"/>
                    <a:pt x="117" y="184"/>
                    <a:pt x="116" y="184"/>
                  </a:cubicBezTo>
                  <a:cubicBezTo>
                    <a:pt x="115" y="184"/>
                    <a:pt x="115" y="185"/>
                    <a:pt x="114" y="185"/>
                  </a:cubicBezTo>
                  <a:cubicBezTo>
                    <a:pt x="114" y="184"/>
                    <a:pt x="114" y="184"/>
                    <a:pt x="113" y="184"/>
                  </a:cubicBezTo>
                  <a:cubicBezTo>
                    <a:pt x="113" y="183"/>
                    <a:pt x="115" y="184"/>
                    <a:pt x="115" y="184"/>
                  </a:cubicBezTo>
                  <a:cubicBezTo>
                    <a:pt x="115" y="183"/>
                    <a:pt x="114" y="183"/>
                    <a:pt x="114" y="183"/>
                  </a:cubicBezTo>
                  <a:cubicBezTo>
                    <a:pt x="114" y="183"/>
                    <a:pt x="114" y="183"/>
                    <a:pt x="113" y="183"/>
                  </a:cubicBezTo>
                  <a:cubicBezTo>
                    <a:pt x="113" y="183"/>
                    <a:pt x="112" y="183"/>
                    <a:pt x="112" y="183"/>
                  </a:cubicBezTo>
                  <a:cubicBezTo>
                    <a:pt x="112" y="184"/>
                    <a:pt x="112" y="185"/>
                    <a:pt x="112" y="185"/>
                  </a:cubicBezTo>
                  <a:cubicBezTo>
                    <a:pt x="113" y="185"/>
                    <a:pt x="112" y="184"/>
                    <a:pt x="112" y="184"/>
                  </a:cubicBezTo>
                  <a:cubicBezTo>
                    <a:pt x="112" y="184"/>
                    <a:pt x="114" y="185"/>
                    <a:pt x="114" y="185"/>
                  </a:cubicBezTo>
                  <a:cubicBezTo>
                    <a:pt x="114" y="185"/>
                    <a:pt x="114" y="185"/>
                    <a:pt x="114" y="185"/>
                  </a:cubicBezTo>
                  <a:cubicBezTo>
                    <a:pt x="115" y="185"/>
                    <a:pt x="114" y="185"/>
                    <a:pt x="114" y="185"/>
                  </a:cubicBezTo>
                  <a:cubicBezTo>
                    <a:pt x="114" y="185"/>
                    <a:pt x="115" y="185"/>
                    <a:pt x="116" y="185"/>
                  </a:cubicBezTo>
                  <a:cubicBezTo>
                    <a:pt x="116" y="185"/>
                    <a:pt x="116" y="185"/>
                    <a:pt x="117" y="185"/>
                  </a:cubicBezTo>
                  <a:cubicBezTo>
                    <a:pt x="117" y="185"/>
                    <a:pt x="117" y="186"/>
                    <a:pt x="118" y="186"/>
                  </a:cubicBezTo>
                  <a:cubicBezTo>
                    <a:pt x="118" y="186"/>
                    <a:pt x="119" y="186"/>
                    <a:pt x="119" y="186"/>
                  </a:cubicBezTo>
                  <a:cubicBezTo>
                    <a:pt x="119" y="186"/>
                    <a:pt x="120" y="187"/>
                    <a:pt x="120" y="187"/>
                  </a:cubicBezTo>
                  <a:cubicBezTo>
                    <a:pt x="122" y="187"/>
                    <a:pt x="120" y="186"/>
                    <a:pt x="120" y="186"/>
                  </a:cubicBezTo>
                  <a:cubicBezTo>
                    <a:pt x="120" y="186"/>
                    <a:pt x="121" y="186"/>
                    <a:pt x="121" y="185"/>
                  </a:cubicBezTo>
                  <a:cubicBezTo>
                    <a:pt x="121" y="185"/>
                    <a:pt x="121" y="184"/>
                    <a:pt x="122" y="184"/>
                  </a:cubicBezTo>
                  <a:cubicBezTo>
                    <a:pt x="122" y="184"/>
                    <a:pt x="123" y="185"/>
                    <a:pt x="123" y="184"/>
                  </a:cubicBezTo>
                  <a:cubicBezTo>
                    <a:pt x="123" y="184"/>
                    <a:pt x="124" y="183"/>
                    <a:pt x="124" y="183"/>
                  </a:cubicBezTo>
                  <a:close/>
                  <a:moveTo>
                    <a:pt x="733" y="261"/>
                  </a:moveTo>
                  <a:cubicBezTo>
                    <a:pt x="733" y="261"/>
                    <a:pt x="734" y="261"/>
                    <a:pt x="734" y="261"/>
                  </a:cubicBezTo>
                  <a:cubicBezTo>
                    <a:pt x="735" y="260"/>
                    <a:pt x="733" y="259"/>
                    <a:pt x="733" y="258"/>
                  </a:cubicBezTo>
                  <a:cubicBezTo>
                    <a:pt x="734" y="257"/>
                    <a:pt x="735" y="256"/>
                    <a:pt x="734" y="255"/>
                  </a:cubicBezTo>
                  <a:cubicBezTo>
                    <a:pt x="733" y="254"/>
                    <a:pt x="732" y="253"/>
                    <a:pt x="731" y="251"/>
                  </a:cubicBezTo>
                  <a:cubicBezTo>
                    <a:pt x="731" y="251"/>
                    <a:pt x="731" y="250"/>
                    <a:pt x="731" y="250"/>
                  </a:cubicBezTo>
                  <a:cubicBezTo>
                    <a:pt x="731" y="249"/>
                    <a:pt x="731" y="249"/>
                    <a:pt x="731" y="249"/>
                  </a:cubicBezTo>
                  <a:cubicBezTo>
                    <a:pt x="730" y="249"/>
                    <a:pt x="731" y="248"/>
                    <a:pt x="731" y="248"/>
                  </a:cubicBezTo>
                  <a:cubicBezTo>
                    <a:pt x="730" y="248"/>
                    <a:pt x="730" y="247"/>
                    <a:pt x="730" y="247"/>
                  </a:cubicBezTo>
                  <a:cubicBezTo>
                    <a:pt x="730" y="246"/>
                    <a:pt x="730" y="246"/>
                    <a:pt x="729" y="245"/>
                  </a:cubicBezTo>
                  <a:cubicBezTo>
                    <a:pt x="729" y="245"/>
                    <a:pt x="729" y="245"/>
                    <a:pt x="729" y="244"/>
                  </a:cubicBezTo>
                  <a:cubicBezTo>
                    <a:pt x="729" y="244"/>
                    <a:pt x="727" y="242"/>
                    <a:pt x="728" y="242"/>
                  </a:cubicBezTo>
                  <a:cubicBezTo>
                    <a:pt x="728" y="241"/>
                    <a:pt x="727" y="241"/>
                    <a:pt x="727" y="241"/>
                  </a:cubicBezTo>
                  <a:cubicBezTo>
                    <a:pt x="728" y="241"/>
                    <a:pt x="727" y="241"/>
                    <a:pt x="727" y="241"/>
                  </a:cubicBezTo>
                  <a:cubicBezTo>
                    <a:pt x="727" y="240"/>
                    <a:pt x="727" y="240"/>
                    <a:pt x="727" y="239"/>
                  </a:cubicBezTo>
                  <a:cubicBezTo>
                    <a:pt x="727" y="239"/>
                    <a:pt x="726" y="239"/>
                    <a:pt x="726" y="239"/>
                  </a:cubicBezTo>
                  <a:cubicBezTo>
                    <a:pt x="725" y="238"/>
                    <a:pt x="724" y="238"/>
                    <a:pt x="724" y="238"/>
                  </a:cubicBezTo>
                  <a:cubicBezTo>
                    <a:pt x="724" y="238"/>
                    <a:pt x="725" y="238"/>
                    <a:pt x="726" y="239"/>
                  </a:cubicBezTo>
                  <a:cubicBezTo>
                    <a:pt x="725" y="239"/>
                    <a:pt x="724" y="238"/>
                    <a:pt x="723" y="238"/>
                  </a:cubicBezTo>
                  <a:cubicBezTo>
                    <a:pt x="723" y="239"/>
                    <a:pt x="723" y="240"/>
                    <a:pt x="722" y="240"/>
                  </a:cubicBezTo>
                  <a:cubicBezTo>
                    <a:pt x="721" y="240"/>
                    <a:pt x="722" y="242"/>
                    <a:pt x="723" y="242"/>
                  </a:cubicBezTo>
                  <a:cubicBezTo>
                    <a:pt x="723" y="243"/>
                    <a:pt x="724" y="244"/>
                    <a:pt x="724" y="245"/>
                  </a:cubicBezTo>
                  <a:cubicBezTo>
                    <a:pt x="724" y="246"/>
                    <a:pt x="724" y="246"/>
                    <a:pt x="724" y="247"/>
                  </a:cubicBezTo>
                  <a:cubicBezTo>
                    <a:pt x="724" y="247"/>
                    <a:pt x="724" y="247"/>
                    <a:pt x="724" y="247"/>
                  </a:cubicBezTo>
                  <a:cubicBezTo>
                    <a:pt x="724" y="248"/>
                    <a:pt x="724" y="248"/>
                    <a:pt x="724" y="248"/>
                  </a:cubicBezTo>
                  <a:cubicBezTo>
                    <a:pt x="724" y="249"/>
                    <a:pt x="725" y="250"/>
                    <a:pt x="724" y="250"/>
                  </a:cubicBezTo>
                  <a:cubicBezTo>
                    <a:pt x="724" y="251"/>
                    <a:pt x="724" y="251"/>
                    <a:pt x="724" y="252"/>
                  </a:cubicBezTo>
                  <a:cubicBezTo>
                    <a:pt x="724" y="253"/>
                    <a:pt x="725" y="254"/>
                    <a:pt x="724" y="255"/>
                  </a:cubicBezTo>
                  <a:cubicBezTo>
                    <a:pt x="724" y="255"/>
                    <a:pt x="724" y="255"/>
                    <a:pt x="724" y="256"/>
                  </a:cubicBezTo>
                  <a:cubicBezTo>
                    <a:pt x="725" y="256"/>
                    <a:pt x="724" y="257"/>
                    <a:pt x="724" y="257"/>
                  </a:cubicBezTo>
                  <a:cubicBezTo>
                    <a:pt x="725" y="258"/>
                    <a:pt x="724" y="259"/>
                    <a:pt x="723" y="259"/>
                  </a:cubicBezTo>
                  <a:cubicBezTo>
                    <a:pt x="723" y="260"/>
                    <a:pt x="722" y="261"/>
                    <a:pt x="722" y="262"/>
                  </a:cubicBezTo>
                  <a:cubicBezTo>
                    <a:pt x="722" y="262"/>
                    <a:pt x="722" y="262"/>
                    <a:pt x="722" y="263"/>
                  </a:cubicBezTo>
                  <a:cubicBezTo>
                    <a:pt x="722" y="263"/>
                    <a:pt x="721" y="263"/>
                    <a:pt x="721" y="264"/>
                  </a:cubicBezTo>
                  <a:cubicBezTo>
                    <a:pt x="720" y="264"/>
                    <a:pt x="720" y="264"/>
                    <a:pt x="720" y="265"/>
                  </a:cubicBezTo>
                  <a:cubicBezTo>
                    <a:pt x="720" y="265"/>
                    <a:pt x="719" y="266"/>
                    <a:pt x="719" y="266"/>
                  </a:cubicBezTo>
                  <a:cubicBezTo>
                    <a:pt x="719" y="266"/>
                    <a:pt x="718" y="267"/>
                    <a:pt x="719" y="267"/>
                  </a:cubicBezTo>
                  <a:cubicBezTo>
                    <a:pt x="719" y="267"/>
                    <a:pt x="720" y="267"/>
                    <a:pt x="720" y="267"/>
                  </a:cubicBezTo>
                  <a:cubicBezTo>
                    <a:pt x="720" y="268"/>
                    <a:pt x="719" y="268"/>
                    <a:pt x="719" y="268"/>
                  </a:cubicBezTo>
                  <a:cubicBezTo>
                    <a:pt x="719" y="269"/>
                    <a:pt x="720" y="269"/>
                    <a:pt x="719" y="269"/>
                  </a:cubicBezTo>
                  <a:cubicBezTo>
                    <a:pt x="719" y="269"/>
                    <a:pt x="719" y="270"/>
                    <a:pt x="719" y="270"/>
                  </a:cubicBezTo>
                  <a:cubicBezTo>
                    <a:pt x="720" y="270"/>
                    <a:pt x="717" y="271"/>
                    <a:pt x="717" y="272"/>
                  </a:cubicBezTo>
                  <a:cubicBezTo>
                    <a:pt x="716" y="272"/>
                    <a:pt x="715" y="272"/>
                    <a:pt x="715" y="273"/>
                  </a:cubicBezTo>
                  <a:cubicBezTo>
                    <a:pt x="715" y="275"/>
                    <a:pt x="715" y="276"/>
                    <a:pt x="714" y="277"/>
                  </a:cubicBezTo>
                  <a:cubicBezTo>
                    <a:pt x="714" y="277"/>
                    <a:pt x="713" y="278"/>
                    <a:pt x="713" y="278"/>
                  </a:cubicBezTo>
                  <a:cubicBezTo>
                    <a:pt x="713" y="278"/>
                    <a:pt x="713" y="279"/>
                    <a:pt x="712" y="279"/>
                  </a:cubicBezTo>
                  <a:cubicBezTo>
                    <a:pt x="711" y="279"/>
                    <a:pt x="711" y="279"/>
                    <a:pt x="710" y="279"/>
                  </a:cubicBezTo>
                  <a:cubicBezTo>
                    <a:pt x="710" y="279"/>
                    <a:pt x="709" y="279"/>
                    <a:pt x="709" y="279"/>
                  </a:cubicBezTo>
                  <a:cubicBezTo>
                    <a:pt x="709" y="280"/>
                    <a:pt x="709" y="280"/>
                    <a:pt x="708" y="280"/>
                  </a:cubicBezTo>
                  <a:cubicBezTo>
                    <a:pt x="707" y="280"/>
                    <a:pt x="706" y="280"/>
                    <a:pt x="705" y="280"/>
                  </a:cubicBezTo>
                  <a:cubicBezTo>
                    <a:pt x="704" y="280"/>
                    <a:pt x="701" y="280"/>
                    <a:pt x="701" y="281"/>
                  </a:cubicBezTo>
                  <a:cubicBezTo>
                    <a:pt x="701" y="281"/>
                    <a:pt x="705" y="282"/>
                    <a:pt x="705" y="282"/>
                  </a:cubicBezTo>
                  <a:cubicBezTo>
                    <a:pt x="706" y="283"/>
                    <a:pt x="707" y="283"/>
                    <a:pt x="708" y="283"/>
                  </a:cubicBezTo>
                  <a:cubicBezTo>
                    <a:pt x="709" y="283"/>
                    <a:pt x="710" y="283"/>
                    <a:pt x="710" y="283"/>
                  </a:cubicBezTo>
                  <a:cubicBezTo>
                    <a:pt x="712" y="283"/>
                    <a:pt x="713" y="282"/>
                    <a:pt x="715" y="282"/>
                  </a:cubicBezTo>
                  <a:cubicBezTo>
                    <a:pt x="716" y="282"/>
                    <a:pt x="717" y="282"/>
                    <a:pt x="717" y="281"/>
                  </a:cubicBezTo>
                  <a:cubicBezTo>
                    <a:pt x="718" y="281"/>
                    <a:pt x="719" y="281"/>
                    <a:pt x="719" y="281"/>
                  </a:cubicBezTo>
                  <a:cubicBezTo>
                    <a:pt x="720" y="280"/>
                    <a:pt x="720" y="279"/>
                    <a:pt x="720" y="279"/>
                  </a:cubicBezTo>
                  <a:cubicBezTo>
                    <a:pt x="720" y="278"/>
                    <a:pt x="721" y="279"/>
                    <a:pt x="720" y="278"/>
                  </a:cubicBezTo>
                  <a:cubicBezTo>
                    <a:pt x="720" y="278"/>
                    <a:pt x="720" y="278"/>
                    <a:pt x="720" y="278"/>
                  </a:cubicBezTo>
                  <a:cubicBezTo>
                    <a:pt x="720" y="277"/>
                    <a:pt x="720" y="277"/>
                    <a:pt x="720" y="277"/>
                  </a:cubicBezTo>
                  <a:cubicBezTo>
                    <a:pt x="720" y="276"/>
                    <a:pt x="719" y="276"/>
                    <a:pt x="719" y="275"/>
                  </a:cubicBezTo>
                  <a:cubicBezTo>
                    <a:pt x="719" y="274"/>
                    <a:pt x="720" y="274"/>
                    <a:pt x="720" y="274"/>
                  </a:cubicBezTo>
                  <a:cubicBezTo>
                    <a:pt x="721" y="274"/>
                    <a:pt x="722" y="274"/>
                    <a:pt x="722" y="274"/>
                  </a:cubicBezTo>
                  <a:cubicBezTo>
                    <a:pt x="724" y="275"/>
                    <a:pt x="723" y="273"/>
                    <a:pt x="724" y="273"/>
                  </a:cubicBezTo>
                  <a:cubicBezTo>
                    <a:pt x="724" y="272"/>
                    <a:pt x="725" y="272"/>
                    <a:pt x="726" y="271"/>
                  </a:cubicBezTo>
                  <a:cubicBezTo>
                    <a:pt x="726" y="271"/>
                    <a:pt x="727" y="271"/>
                    <a:pt x="727" y="270"/>
                  </a:cubicBezTo>
                  <a:cubicBezTo>
                    <a:pt x="728" y="270"/>
                    <a:pt x="728" y="270"/>
                    <a:pt x="729" y="270"/>
                  </a:cubicBezTo>
                  <a:cubicBezTo>
                    <a:pt x="730" y="270"/>
                    <a:pt x="730" y="269"/>
                    <a:pt x="730" y="269"/>
                  </a:cubicBezTo>
                  <a:cubicBezTo>
                    <a:pt x="731" y="268"/>
                    <a:pt x="731" y="268"/>
                    <a:pt x="731" y="267"/>
                  </a:cubicBezTo>
                  <a:cubicBezTo>
                    <a:pt x="731" y="267"/>
                    <a:pt x="731" y="267"/>
                    <a:pt x="731" y="266"/>
                  </a:cubicBezTo>
                  <a:cubicBezTo>
                    <a:pt x="731" y="266"/>
                    <a:pt x="732" y="264"/>
                    <a:pt x="732" y="264"/>
                  </a:cubicBezTo>
                  <a:cubicBezTo>
                    <a:pt x="733" y="264"/>
                    <a:pt x="734" y="265"/>
                    <a:pt x="734" y="264"/>
                  </a:cubicBezTo>
                  <a:cubicBezTo>
                    <a:pt x="735" y="263"/>
                    <a:pt x="734" y="262"/>
                    <a:pt x="734" y="262"/>
                  </a:cubicBezTo>
                  <a:cubicBezTo>
                    <a:pt x="733" y="261"/>
                    <a:pt x="733" y="261"/>
                    <a:pt x="732" y="261"/>
                  </a:cubicBezTo>
                  <a:cubicBezTo>
                    <a:pt x="732" y="261"/>
                    <a:pt x="730" y="262"/>
                    <a:pt x="730" y="262"/>
                  </a:cubicBezTo>
                  <a:cubicBezTo>
                    <a:pt x="730" y="262"/>
                    <a:pt x="730" y="261"/>
                    <a:pt x="730" y="261"/>
                  </a:cubicBezTo>
                  <a:cubicBezTo>
                    <a:pt x="730" y="261"/>
                    <a:pt x="730" y="260"/>
                    <a:pt x="730" y="260"/>
                  </a:cubicBezTo>
                  <a:cubicBezTo>
                    <a:pt x="730" y="259"/>
                    <a:pt x="730" y="259"/>
                    <a:pt x="731" y="258"/>
                  </a:cubicBezTo>
                  <a:cubicBezTo>
                    <a:pt x="731" y="258"/>
                    <a:pt x="732" y="258"/>
                    <a:pt x="732" y="259"/>
                  </a:cubicBezTo>
                  <a:cubicBezTo>
                    <a:pt x="733" y="259"/>
                    <a:pt x="732" y="259"/>
                    <a:pt x="732" y="259"/>
                  </a:cubicBezTo>
                  <a:cubicBezTo>
                    <a:pt x="733" y="260"/>
                    <a:pt x="733" y="259"/>
                    <a:pt x="733" y="260"/>
                  </a:cubicBezTo>
                  <a:cubicBezTo>
                    <a:pt x="733" y="260"/>
                    <a:pt x="733" y="261"/>
                    <a:pt x="733" y="261"/>
                  </a:cubicBezTo>
                  <a:close/>
                  <a:moveTo>
                    <a:pt x="1121" y="108"/>
                  </a:moveTo>
                  <a:cubicBezTo>
                    <a:pt x="1119" y="108"/>
                    <a:pt x="1118" y="107"/>
                    <a:pt x="1117" y="107"/>
                  </a:cubicBezTo>
                  <a:cubicBezTo>
                    <a:pt x="1118" y="108"/>
                    <a:pt x="1119" y="108"/>
                    <a:pt x="1121" y="108"/>
                  </a:cubicBezTo>
                  <a:close/>
                  <a:moveTo>
                    <a:pt x="1164" y="184"/>
                  </a:moveTo>
                  <a:cubicBezTo>
                    <a:pt x="1165" y="184"/>
                    <a:pt x="1166" y="185"/>
                    <a:pt x="1166" y="185"/>
                  </a:cubicBezTo>
                  <a:cubicBezTo>
                    <a:pt x="1166" y="185"/>
                    <a:pt x="1165" y="184"/>
                    <a:pt x="1164" y="18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0" name="Romania"/>
            <p:cNvSpPr>
              <a:spLocks/>
            </p:cNvSpPr>
            <p:nvPr/>
          </p:nvSpPr>
          <p:spPr bwMode="auto">
            <a:xfrm>
              <a:off x="6464058" y="2750009"/>
              <a:ext cx="299988" cy="180994"/>
            </a:xfrm>
            <a:custGeom>
              <a:avLst/>
              <a:gdLst/>
              <a:ahLst/>
              <a:cxnLst>
                <a:cxn ang="0">
                  <a:pos x="80" y="31"/>
                </a:cxn>
                <a:cxn ang="0">
                  <a:pos x="75" y="32"/>
                </a:cxn>
                <a:cxn ang="0">
                  <a:pos x="73" y="33"/>
                </a:cxn>
                <a:cxn ang="0">
                  <a:pos x="69" y="30"/>
                </a:cxn>
                <a:cxn ang="0">
                  <a:pos x="68" y="27"/>
                </a:cxn>
                <a:cxn ang="0">
                  <a:pos x="68" y="22"/>
                </a:cxn>
                <a:cxn ang="0">
                  <a:pos x="69" y="19"/>
                </a:cxn>
                <a:cxn ang="0">
                  <a:pos x="66" y="14"/>
                </a:cxn>
                <a:cxn ang="0">
                  <a:pos x="61" y="9"/>
                </a:cxn>
                <a:cxn ang="0">
                  <a:pos x="59" y="6"/>
                </a:cxn>
                <a:cxn ang="0">
                  <a:pos x="58" y="4"/>
                </a:cxn>
                <a:cxn ang="0">
                  <a:pos x="56" y="2"/>
                </a:cxn>
                <a:cxn ang="0">
                  <a:pos x="51" y="1"/>
                </a:cxn>
                <a:cxn ang="0">
                  <a:pos x="43" y="4"/>
                </a:cxn>
                <a:cxn ang="0">
                  <a:pos x="38" y="5"/>
                </a:cxn>
                <a:cxn ang="0">
                  <a:pos x="32" y="4"/>
                </a:cxn>
                <a:cxn ang="0">
                  <a:pos x="29" y="3"/>
                </a:cxn>
                <a:cxn ang="0">
                  <a:pos x="23" y="3"/>
                </a:cxn>
                <a:cxn ang="0">
                  <a:pos x="21" y="5"/>
                </a:cxn>
                <a:cxn ang="0">
                  <a:pos x="18" y="5"/>
                </a:cxn>
                <a:cxn ang="0">
                  <a:pos x="16" y="7"/>
                </a:cxn>
                <a:cxn ang="0">
                  <a:pos x="14" y="10"/>
                </a:cxn>
                <a:cxn ang="0">
                  <a:pos x="12" y="14"/>
                </a:cxn>
                <a:cxn ang="0">
                  <a:pos x="11" y="15"/>
                </a:cxn>
                <a:cxn ang="0">
                  <a:pos x="10" y="17"/>
                </a:cxn>
                <a:cxn ang="0">
                  <a:pos x="8" y="21"/>
                </a:cxn>
                <a:cxn ang="0">
                  <a:pos x="4" y="22"/>
                </a:cxn>
                <a:cxn ang="0">
                  <a:pos x="0" y="23"/>
                </a:cxn>
                <a:cxn ang="0">
                  <a:pos x="5" y="27"/>
                </a:cxn>
                <a:cxn ang="0">
                  <a:pos x="6" y="31"/>
                </a:cxn>
                <a:cxn ang="0">
                  <a:pos x="9" y="33"/>
                </a:cxn>
                <a:cxn ang="0">
                  <a:pos x="10" y="35"/>
                </a:cxn>
                <a:cxn ang="0">
                  <a:pos x="12" y="38"/>
                </a:cxn>
                <a:cxn ang="0">
                  <a:pos x="16" y="39"/>
                </a:cxn>
                <a:cxn ang="0">
                  <a:pos x="20" y="39"/>
                </a:cxn>
                <a:cxn ang="0">
                  <a:pos x="21" y="41"/>
                </a:cxn>
                <a:cxn ang="0">
                  <a:pos x="22" y="43"/>
                </a:cxn>
                <a:cxn ang="0">
                  <a:pos x="25" y="45"/>
                </a:cxn>
                <a:cxn ang="0">
                  <a:pos x="24" y="48"/>
                </a:cxn>
                <a:cxn ang="0">
                  <a:pos x="32" y="49"/>
                </a:cxn>
                <a:cxn ang="0">
                  <a:pos x="41" y="49"/>
                </a:cxn>
                <a:cxn ang="0">
                  <a:pos x="48" y="50"/>
                </a:cxn>
                <a:cxn ang="0">
                  <a:pos x="57" y="46"/>
                </a:cxn>
                <a:cxn ang="0">
                  <a:pos x="62" y="45"/>
                </a:cxn>
                <a:cxn ang="0">
                  <a:pos x="67" y="47"/>
                </a:cxn>
                <a:cxn ang="0">
                  <a:pos x="71" y="49"/>
                </a:cxn>
                <a:cxn ang="0">
                  <a:pos x="75" y="44"/>
                </a:cxn>
                <a:cxn ang="0">
                  <a:pos x="76" y="40"/>
                </a:cxn>
                <a:cxn ang="0">
                  <a:pos x="75" y="40"/>
                </a:cxn>
                <a:cxn ang="0">
                  <a:pos x="77" y="39"/>
                </a:cxn>
                <a:cxn ang="0">
                  <a:pos x="75" y="39"/>
                </a:cxn>
                <a:cxn ang="0">
                  <a:pos x="76" y="36"/>
                </a:cxn>
                <a:cxn ang="0">
                  <a:pos x="78" y="37"/>
                </a:cxn>
                <a:cxn ang="0">
                  <a:pos x="79" y="38"/>
                </a:cxn>
              </a:cxnLst>
              <a:rect l="0" t="0" r="r" b="b"/>
              <a:pathLst>
                <a:path w="83" h="50">
                  <a:moveTo>
                    <a:pt x="83" y="34"/>
                  </a:moveTo>
                  <a:cubicBezTo>
                    <a:pt x="82" y="34"/>
                    <a:pt x="82" y="32"/>
                    <a:pt x="82" y="32"/>
                  </a:cubicBezTo>
                  <a:cubicBezTo>
                    <a:pt x="82" y="31"/>
                    <a:pt x="81" y="31"/>
                    <a:pt x="80" y="31"/>
                  </a:cubicBezTo>
                  <a:cubicBezTo>
                    <a:pt x="78" y="31"/>
                    <a:pt x="78" y="32"/>
                    <a:pt x="76" y="32"/>
                  </a:cubicBezTo>
                  <a:cubicBezTo>
                    <a:pt x="76" y="32"/>
                    <a:pt x="76" y="33"/>
                    <a:pt x="76" y="32"/>
                  </a:cubicBezTo>
                  <a:cubicBezTo>
                    <a:pt x="75" y="32"/>
                    <a:pt x="75" y="32"/>
                    <a:pt x="75" y="32"/>
                  </a:cubicBezTo>
                  <a:cubicBezTo>
                    <a:pt x="75" y="32"/>
                    <a:pt x="75" y="33"/>
                    <a:pt x="75" y="33"/>
                  </a:cubicBezTo>
                  <a:cubicBezTo>
                    <a:pt x="75" y="33"/>
                    <a:pt x="74" y="33"/>
                    <a:pt x="74" y="33"/>
                  </a:cubicBezTo>
                  <a:cubicBezTo>
                    <a:pt x="74" y="33"/>
                    <a:pt x="73" y="33"/>
                    <a:pt x="73" y="33"/>
                  </a:cubicBezTo>
                  <a:cubicBezTo>
                    <a:pt x="73" y="33"/>
                    <a:pt x="72" y="33"/>
                    <a:pt x="71" y="32"/>
                  </a:cubicBezTo>
                  <a:cubicBezTo>
                    <a:pt x="71" y="32"/>
                    <a:pt x="70" y="32"/>
                    <a:pt x="70" y="31"/>
                  </a:cubicBezTo>
                  <a:cubicBezTo>
                    <a:pt x="70" y="31"/>
                    <a:pt x="70" y="31"/>
                    <a:pt x="69" y="30"/>
                  </a:cubicBezTo>
                  <a:cubicBezTo>
                    <a:pt x="69" y="30"/>
                    <a:pt x="69" y="30"/>
                    <a:pt x="68" y="29"/>
                  </a:cubicBezTo>
                  <a:cubicBezTo>
                    <a:pt x="68" y="29"/>
                    <a:pt x="68" y="29"/>
                    <a:pt x="69" y="29"/>
                  </a:cubicBezTo>
                  <a:cubicBezTo>
                    <a:pt x="69" y="29"/>
                    <a:pt x="69" y="27"/>
                    <a:pt x="68" y="27"/>
                  </a:cubicBezTo>
                  <a:cubicBezTo>
                    <a:pt x="68" y="26"/>
                    <a:pt x="68" y="26"/>
                    <a:pt x="68" y="26"/>
                  </a:cubicBezTo>
                  <a:cubicBezTo>
                    <a:pt x="68" y="25"/>
                    <a:pt x="68" y="25"/>
                    <a:pt x="68" y="24"/>
                  </a:cubicBezTo>
                  <a:cubicBezTo>
                    <a:pt x="68" y="24"/>
                    <a:pt x="68" y="23"/>
                    <a:pt x="68" y="22"/>
                  </a:cubicBezTo>
                  <a:cubicBezTo>
                    <a:pt x="68" y="22"/>
                    <a:pt x="68" y="22"/>
                    <a:pt x="68" y="22"/>
                  </a:cubicBezTo>
                  <a:cubicBezTo>
                    <a:pt x="69" y="21"/>
                    <a:pt x="69" y="21"/>
                    <a:pt x="69" y="20"/>
                  </a:cubicBezTo>
                  <a:cubicBezTo>
                    <a:pt x="69" y="20"/>
                    <a:pt x="69" y="20"/>
                    <a:pt x="69" y="19"/>
                  </a:cubicBezTo>
                  <a:cubicBezTo>
                    <a:pt x="69" y="19"/>
                    <a:pt x="69" y="18"/>
                    <a:pt x="68" y="18"/>
                  </a:cubicBezTo>
                  <a:cubicBezTo>
                    <a:pt x="68" y="17"/>
                    <a:pt x="68" y="17"/>
                    <a:pt x="68" y="16"/>
                  </a:cubicBezTo>
                  <a:cubicBezTo>
                    <a:pt x="67" y="15"/>
                    <a:pt x="68" y="14"/>
                    <a:pt x="66" y="14"/>
                  </a:cubicBezTo>
                  <a:cubicBezTo>
                    <a:pt x="65" y="13"/>
                    <a:pt x="64" y="12"/>
                    <a:pt x="64" y="11"/>
                  </a:cubicBezTo>
                  <a:cubicBezTo>
                    <a:pt x="63" y="11"/>
                    <a:pt x="62" y="10"/>
                    <a:pt x="62" y="9"/>
                  </a:cubicBezTo>
                  <a:cubicBezTo>
                    <a:pt x="62" y="9"/>
                    <a:pt x="61" y="9"/>
                    <a:pt x="61" y="9"/>
                  </a:cubicBezTo>
                  <a:cubicBezTo>
                    <a:pt x="61" y="8"/>
                    <a:pt x="61" y="8"/>
                    <a:pt x="61" y="8"/>
                  </a:cubicBezTo>
                  <a:cubicBezTo>
                    <a:pt x="60" y="7"/>
                    <a:pt x="60" y="7"/>
                    <a:pt x="59" y="7"/>
                  </a:cubicBezTo>
                  <a:cubicBezTo>
                    <a:pt x="59" y="6"/>
                    <a:pt x="59" y="6"/>
                    <a:pt x="59" y="6"/>
                  </a:cubicBezTo>
                  <a:cubicBezTo>
                    <a:pt x="59" y="5"/>
                    <a:pt x="59" y="5"/>
                    <a:pt x="58" y="4"/>
                  </a:cubicBezTo>
                  <a:cubicBezTo>
                    <a:pt x="58" y="4"/>
                    <a:pt x="58" y="4"/>
                    <a:pt x="58" y="4"/>
                  </a:cubicBezTo>
                  <a:cubicBezTo>
                    <a:pt x="58" y="4"/>
                    <a:pt x="58" y="4"/>
                    <a:pt x="58" y="4"/>
                  </a:cubicBezTo>
                  <a:cubicBezTo>
                    <a:pt x="58" y="3"/>
                    <a:pt x="58" y="3"/>
                    <a:pt x="57" y="3"/>
                  </a:cubicBezTo>
                  <a:cubicBezTo>
                    <a:pt x="57" y="3"/>
                    <a:pt x="57" y="2"/>
                    <a:pt x="57" y="2"/>
                  </a:cubicBezTo>
                  <a:cubicBezTo>
                    <a:pt x="57" y="2"/>
                    <a:pt x="56" y="2"/>
                    <a:pt x="56" y="2"/>
                  </a:cubicBezTo>
                  <a:cubicBezTo>
                    <a:pt x="57" y="2"/>
                    <a:pt x="55" y="1"/>
                    <a:pt x="55" y="1"/>
                  </a:cubicBezTo>
                  <a:cubicBezTo>
                    <a:pt x="55" y="0"/>
                    <a:pt x="54" y="1"/>
                    <a:pt x="53" y="0"/>
                  </a:cubicBezTo>
                  <a:cubicBezTo>
                    <a:pt x="53" y="1"/>
                    <a:pt x="51" y="1"/>
                    <a:pt x="51" y="1"/>
                  </a:cubicBezTo>
                  <a:cubicBezTo>
                    <a:pt x="50" y="2"/>
                    <a:pt x="50" y="3"/>
                    <a:pt x="50" y="3"/>
                  </a:cubicBezTo>
                  <a:cubicBezTo>
                    <a:pt x="49" y="4"/>
                    <a:pt x="47" y="3"/>
                    <a:pt x="47" y="4"/>
                  </a:cubicBezTo>
                  <a:cubicBezTo>
                    <a:pt x="46" y="4"/>
                    <a:pt x="45" y="4"/>
                    <a:pt x="43" y="4"/>
                  </a:cubicBezTo>
                  <a:cubicBezTo>
                    <a:pt x="42" y="4"/>
                    <a:pt x="42" y="4"/>
                    <a:pt x="41" y="5"/>
                  </a:cubicBezTo>
                  <a:cubicBezTo>
                    <a:pt x="41" y="6"/>
                    <a:pt x="40" y="7"/>
                    <a:pt x="39" y="6"/>
                  </a:cubicBezTo>
                  <a:cubicBezTo>
                    <a:pt x="39" y="6"/>
                    <a:pt x="38" y="5"/>
                    <a:pt x="38" y="5"/>
                  </a:cubicBezTo>
                  <a:cubicBezTo>
                    <a:pt x="37" y="5"/>
                    <a:pt x="37" y="5"/>
                    <a:pt x="37" y="4"/>
                  </a:cubicBezTo>
                  <a:cubicBezTo>
                    <a:pt x="36" y="4"/>
                    <a:pt x="35" y="4"/>
                    <a:pt x="34" y="4"/>
                  </a:cubicBezTo>
                  <a:cubicBezTo>
                    <a:pt x="33" y="4"/>
                    <a:pt x="33" y="4"/>
                    <a:pt x="32" y="4"/>
                  </a:cubicBezTo>
                  <a:cubicBezTo>
                    <a:pt x="31" y="4"/>
                    <a:pt x="31" y="4"/>
                    <a:pt x="31" y="4"/>
                  </a:cubicBezTo>
                  <a:cubicBezTo>
                    <a:pt x="30" y="4"/>
                    <a:pt x="30" y="4"/>
                    <a:pt x="30" y="4"/>
                  </a:cubicBezTo>
                  <a:cubicBezTo>
                    <a:pt x="30" y="4"/>
                    <a:pt x="29" y="4"/>
                    <a:pt x="29" y="3"/>
                  </a:cubicBezTo>
                  <a:cubicBezTo>
                    <a:pt x="28" y="3"/>
                    <a:pt x="27" y="3"/>
                    <a:pt x="26" y="3"/>
                  </a:cubicBezTo>
                  <a:cubicBezTo>
                    <a:pt x="25" y="3"/>
                    <a:pt x="24" y="1"/>
                    <a:pt x="23" y="2"/>
                  </a:cubicBezTo>
                  <a:cubicBezTo>
                    <a:pt x="23" y="3"/>
                    <a:pt x="23" y="3"/>
                    <a:pt x="23" y="3"/>
                  </a:cubicBezTo>
                  <a:cubicBezTo>
                    <a:pt x="23" y="3"/>
                    <a:pt x="22" y="3"/>
                    <a:pt x="22" y="3"/>
                  </a:cubicBezTo>
                  <a:cubicBezTo>
                    <a:pt x="22" y="4"/>
                    <a:pt x="21" y="4"/>
                    <a:pt x="21" y="4"/>
                  </a:cubicBezTo>
                  <a:cubicBezTo>
                    <a:pt x="21" y="4"/>
                    <a:pt x="21" y="5"/>
                    <a:pt x="21" y="5"/>
                  </a:cubicBezTo>
                  <a:cubicBezTo>
                    <a:pt x="21" y="5"/>
                    <a:pt x="20" y="5"/>
                    <a:pt x="20" y="5"/>
                  </a:cubicBezTo>
                  <a:cubicBezTo>
                    <a:pt x="20" y="6"/>
                    <a:pt x="19" y="6"/>
                    <a:pt x="19" y="6"/>
                  </a:cubicBezTo>
                  <a:cubicBezTo>
                    <a:pt x="19" y="6"/>
                    <a:pt x="18" y="5"/>
                    <a:pt x="18" y="5"/>
                  </a:cubicBezTo>
                  <a:cubicBezTo>
                    <a:pt x="18" y="6"/>
                    <a:pt x="18" y="6"/>
                    <a:pt x="18" y="6"/>
                  </a:cubicBezTo>
                  <a:cubicBezTo>
                    <a:pt x="17" y="6"/>
                    <a:pt x="17" y="6"/>
                    <a:pt x="17" y="6"/>
                  </a:cubicBezTo>
                  <a:cubicBezTo>
                    <a:pt x="16" y="6"/>
                    <a:pt x="16" y="7"/>
                    <a:pt x="16" y="7"/>
                  </a:cubicBezTo>
                  <a:cubicBezTo>
                    <a:pt x="16" y="8"/>
                    <a:pt x="15" y="8"/>
                    <a:pt x="15" y="8"/>
                  </a:cubicBezTo>
                  <a:cubicBezTo>
                    <a:pt x="14" y="9"/>
                    <a:pt x="15" y="9"/>
                    <a:pt x="14" y="10"/>
                  </a:cubicBezTo>
                  <a:cubicBezTo>
                    <a:pt x="14" y="10"/>
                    <a:pt x="14" y="10"/>
                    <a:pt x="14" y="10"/>
                  </a:cubicBezTo>
                  <a:cubicBezTo>
                    <a:pt x="14" y="10"/>
                    <a:pt x="13" y="11"/>
                    <a:pt x="13" y="11"/>
                  </a:cubicBezTo>
                  <a:cubicBezTo>
                    <a:pt x="13" y="11"/>
                    <a:pt x="13" y="12"/>
                    <a:pt x="13" y="13"/>
                  </a:cubicBezTo>
                  <a:cubicBezTo>
                    <a:pt x="13" y="13"/>
                    <a:pt x="11" y="13"/>
                    <a:pt x="12" y="14"/>
                  </a:cubicBezTo>
                  <a:cubicBezTo>
                    <a:pt x="12" y="14"/>
                    <a:pt x="12" y="14"/>
                    <a:pt x="12" y="15"/>
                  </a:cubicBezTo>
                  <a:cubicBezTo>
                    <a:pt x="11" y="15"/>
                    <a:pt x="11" y="15"/>
                    <a:pt x="11" y="15"/>
                  </a:cubicBezTo>
                  <a:cubicBezTo>
                    <a:pt x="11" y="15"/>
                    <a:pt x="11" y="15"/>
                    <a:pt x="11" y="15"/>
                  </a:cubicBezTo>
                  <a:cubicBezTo>
                    <a:pt x="11" y="15"/>
                    <a:pt x="11" y="16"/>
                    <a:pt x="11" y="16"/>
                  </a:cubicBezTo>
                  <a:cubicBezTo>
                    <a:pt x="10" y="16"/>
                    <a:pt x="10" y="17"/>
                    <a:pt x="11" y="17"/>
                  </a:cubicBezTo>
                  <a:cubicBezTo>
                    <a:pt x="11" y="17"/>
                    <a:pt x="10" y="17"/>
                    <a:pt x="10" y="17"/>
                  </a:cubicBezTo>
                  <a:cubicBezTo>
                    <a:pt x="10" y="18"/>
                    <a:pt x="9" y="18"/>
                    <a:pt x="9" y="18"/>
                  </a:cubicBezTo>
                  <a:cubicBezTo>
                    <a:pt x="9" y="19"/>
                    <a:pt x="8" y="19"/>
                    <a:pt x="9" y="20"/>
                  </a:cubicBezTo>
                  <a:cubicBezTo>
                    <a:pt x="9" y="20"/>
                    <a:pt x="8" y="20"/>
                    <a:pt x="8" y="21"/>
                  </a:cubicBezTo>
                  <a:cubicBezTo>
                    <a:pt x="8" y="21"/>
                    <a:pt x="8" y="21"/>
                    <a:pt x="7" y="22"/>
                  </a:cubicBezTo>
                  <a:cubicBezTo>
                    <a:pt x="7" y="22"/>
                    <a:pt x="7" y="22"/>
                    <a:pt x="6" y="22"/>
                  </a:cubicBezTo>
                  <a:cubicBezTo>
                    <a:pt x="6" y="22"/>
                    <a:pt x="4" y="22"/>
                    <a:pt x="4" y="22"/>
                  </a:cubicBezTo>
                  <a:cubicBezTo>
                    <a:pt x="4" y="23"/>
                    <a:pt x="4" y="23"/>
                    <a:pt x="3" y="23"/>
                  </a:cubicBezTo>
                  <a:cubicBezTo>
                    <a:pt x="3" y="23"/>
                    <a:pt x="2" y="23"/>
                    <a:pt x="2" y="23"/>
                  </a:cubicBezTo>
                  <a:cubicBezTo>
                    <a:pt x="1" y="23"/>
                    <a:pt x="1" y="23"/>
                    <a:pt x="0" y="23"/>
                  </a:cubicBezTo>
                  <a:cubicBezTo>
                    <a:pt x="0" y="24"/>
                    <a:pt x="2" y="26"/>
                    <a:pt x="3" y="26"/>
                  </a:cubicBezTo>
                  <a:cubicBezTo>
                    <a:pt x="4" y="26"/>
                    <a:pt x="4" y="27"/>
                    <a:pt x="4" y="27"/>
                  </a:cubicBezTo>
                  <a:cubicBezTo>
                    <a:pt x="4" y="28"/>
                    <a:pt x="5" y="27"/>
                    <a:pt x="5" y="27"/>
                  </a:cubicBezTo>
                  <a:cubicBezTo>
                    <a:pt x="5" y="28"/>
                    <a:pt x="5" y="28"/>
                    <a:pt x="5" y="29"/>
                  </a:cubicBezTo>
                  <a:cubicBezTo>
                    <a:pt x="5" y="29"/>
                    <a:pt x="6" y="30"/>
                    <a:pt x="5" y="30"/>
                  </a:cubicBezTo>
                  <a:cubicBezTo>
                    <a:pt x="5" y="30"/>
                    <a:pt x="6" y="31"/>
                    <a:pt x="6" y="31"/>
                  </a:cubicBezTo>
                  <a:cubicBezTo>
                    <a:pt x="7" y="31"/>
                    <a:pt x="7" y="32"/>
                    <a:pt x="8" y="32"/>
                  </a:cubicBezTo>
                  <a:cubicBezTo>
                    <a:pt x="8" y="32"/>
                    <a:pt x="8" y="32"/>
                    <a:pt x="9" y="32"/>
                  </a:cubicBezTo>
                  <a:cubicBezTo>
                    <a:pt x="9" y="33"/>
                    <a:pt x="9" y="33"/>
                    <a:pt x="9" y="33"/>
                  </a:cubicBezTo>
                  <a:cubicBezTo>
                    <a:pt x="10" y="33"/>
                    <a:pt x="11" y="33"/>
                    <a:pt x="11" y="34"/>
                  </a:cubicBezTo>
                  <a:cubicBezTo>
                    <a:pt x="12" y="34"/>
                    <a:pt x="11" y="34"/>
                    <a:pt x="11" y="35"/>
                  </a:cubicBezTo>
                  <a:cubicBezTo>
                    <a:pt x="11" y="35"/>
                    <a:pt x="11" y="35"/>
                    <a:pt x="10" y="35"/>
                  </a:cubicBezTo>
                  <a:cubicBezTo>
                    <a:pt x="10" y="36"/>
                    <a:pt x="13" y="36"/>
                    <a:pt x="12" y="37"/>
                  </a:cubicBezTo>
                  <a:cubicBezTo>
                    <a:pt x="11" y="37"/>
                    <a:pt x="11" y="37"/>
                    <a:pt x="10" y="37"/>
                  </a:cubicBezTo>
                  <a:cubicBezTo>
                    <a:pt x="10" y="38"/>
                    <a:pt x="11" y="38"/>
                    <a:pt x="12" y="38"/>
                  </a:cubicBezTo>
                  <a:cubicBezTo>
                    <a:pt x="13" y="38"/>
                    <a:pt x="13" y="38"/>
                    <a:pt x="13" y="39"/>
                  </a:cubicBezTo>
                  <a:cubicBezTo>
                    <a:pt x="13" y="39"/>
                    <a:pt x="14" y="39"/>
                    <a:pt x="14" y="39"/>
                  </a:cubicBezTo>
                  <a:cubicBezTo>
                    <a:pt x="15" y="39"/>
                    <a:pt x="15" y="39"/>
                    <a:pt x="16" y="39"/>
                  </a:cubicBezTo>
                  <a:cubicBezTo>
                    <a:pt x="16" y="40"/>
                    <a:pt x="16" y="40"/>
                    <a:pt x="17" y="41"/>
                  </a:cubicBezTo>
                  <a:cubicBezTo>
                    <a:pt x="18" y="42"/>
                    <a:pt x="18" y="40"/>
                    <a:pt x="19" y="39"/>
                  </a:cubicBezTo>
                  <a:cubicBezTo>
                    <a:pt x="19" y="39"/>
                    <a:pt x="20" y="38"/>
                    <a:pt x="20" y="39"/>
                  </a:cubicBezTo>
                  <a:cubicBezTo>
                    <a:pt x="21" y="39"/>
                    <a:pt x="21" y="40"/>
                    <a:pt x="22" y="40"/>
                  </a:cubicBezTo>
                  <a:cubicBezTo>
                    <a:pt x="22" y="40"/>
                    <a:pt x="23" y="41"/>
                    <a:pt x="22" y="41"/>
                  </a:cubicBezTo>
                  <a:cubicBezTo>
                    <a:pt x="22" y="41"/>
                    <a:pt x="21" y="40"/>
                    <a:pt x="21" y="41"/>
                  </a:cubicBezTo>
                  <a:cubicBezTo>
                    <a:pt x="21" y="41"/>
                    <a:pt x="20" y="41"/>
                    <a:pt x="20" y="41"/>
                  </a:cubicBezTo>
                  <a:cubicBezTo>
                    <a:pt x="20" y="42"/>
                    <a:pt x="21" y="42"/>
                    <a:pt x="21" y="42"/>
                  </a:cubicBezTo>
                  <a:cubicBezTo>
                    <a:pt x="21" y="43"/>
                    <a:pt x="22" y="43"/>
                    <a:pt x="22" y="43"/>
                  </a:cubicBezTo>
                  <a:cubicBezTo>
                    <a:pt x="23" y="43"/>
                    <a:pt x="22" y="44"/>
                    <a:pt x="22" y="44"/>
                  </a:cubicBezTo>
                  <a:cubicBezTo>
                    <a:pt x="22" y="44"/>
                    <a:pt x="23" y="44"/>
                    <a:pt x="23" y="44"/>
                  </a:cubicBezTo>
                  <a:cubicBezTo>
                    <a:pt x="24" y="44"/>
                    <a:pt x="24" y="45"/>
                    <a:pt x="25" y="45"/>
                  </a:cubicBezTo>
                  <a:cubicBezTo>
                    <a:pt x="25" y="45"/>
                    <a:pt x="26" y="45"/>
                    <a:pt x="25" y="46"/>
                  </a:cubicBezTo>
                  <a:cubicBezTo>
                    <a:pt x="25" y="46"/>
                    <a:pt x="24" y="46"/>
                    <a:pt x="24" y="47"/>
                  </a:cubicBezTo>
                  <a:cubicBezTo>
                    <a:pt x="24" y="47"/>
                    <a:pt x="24" y="48"/>
                    <a:pt x="24" y="48"/>
                  </a:cubicBezTo>
                  <a:cubicBezTo>
                    <a:pt x="25" y="49"/>
                    <a:pt x="27" y="48"/>
                    <a:pt x="28" y="48"/>
                  </a:cubicBezTo>
                  <a:cubicBezTo>
                    <a:pt x="29" y="48"/>
                    <a:pt x="29" y="48"/>
                    <a:pt x="30" y="48"/>
                  </a:cubicBezTo>
                  <a:cubicBezTo>
                    <a:pt x="31" y="49"/>
                    <a:pt x="31" y="48"/>
                    <a:pt x="32" y="49"/>
                  </a:cubicBezTo>
                  <a:cubicBezTo>
                    <a:pt x="34" y="49"/>
                    <a:pt x="35" y="50"/>
                    <a:pt x="37" y="50"/>
                  </a:cubicBezTo>
                  <a:cubicBezTo>
                    <a:pt x="38" y="49"/>
                    <a:pt x="38" y="49"/>
                    <a:pt x="39" y="49"/>
                  </a:cubicBezTo>
                  <a:cubicBezTo>
                    <a:pt x="40" y="49"/>
                    <a:pt x="41" y="49"/>
                    <a:pt x="41" y="49"/>
                  </a:cubicBezTo>
                  <a:cubicBezTo>
                    <a:pt x="42" y="49"/>
                    <a:pt x="43" y="49"/>
                    <a:pt x="44" y="50"/>
                  </a:cubicBezTo>
                  <a:cubicBezTo>
                    <a:pt x="44" y="50"/>
                    <a:pt x="45" y="50"/>
                    <a:pt x="46" y="50"/>
                  </a:cubicBezTo>
                  <a:cubicBezTo>
                    <a:pt x="46" y="50"/>
                    <a:pt x="47" y="50"/>
                    <a:pt x="48" y="50"/>
                  </a:cubicBezTo>
                  <a:cubicBezTo>
                    <a:pt x="49" y="50"/>
                    <a:pt x="50" y="50"/>
                    <a:pt x="50" y="49"/>
                  </a:cubicBezTo>
                  <a:cubicBezTo>
                    <a:pt x="51" y="48"/>
                    <a:pt x="52" y="47"/>
                    <a:pt x="53" y="46"/>
                  </a:cubicBezTo>
                  <a:cubicBezTo>
                    <a:pt x="54" y="46"/>
                    <a:pt x="55" y="46"/>
                    <a:pt x="57" y="46"/>
                  </a:cubicBezTo>
                  <a:cubicBezTo>
                    <a:pt x="57" y="46"/>
                    <a:pt x="58" y="45"/>
                    <a:pt x="58" y="45"/>
                  </a:cubicBezTo>
                  <a:cubicBezTo>
                    <a:pt x="59" y="45"/>
                    <a:pt x="60" y="45"/>
                    <a:pt x="61" y="45"/>
                  </a:cubicBezTo>
                  <a:cubicBezTo>
                    <a:pt x="61" y="45"/>
                    <a:pt x="62" y="45"/>
                    <a:pt x="62" y="45"/>
                  </a:cubicBezTo>
                  <a:cubicBezTo>
                    <a:pt x="63" y="45"/>
                    <a:pt x="63" y="46"/>
                    <a:pt x="64" y="46"/>
                  </a:cubicBezTo>
                  <a:cubicBezTo>
                    <a:pt x="64" y="46"/>
                    <a:pt x="65" y="46"/>
                    <a:pt x="66" y="46"/>
                  </a:cubicBezTo>
                  <a:cubicBezTo>
                    <a:pt x="66" y="46"/>
                    <a:pt x="66" y="47"/>
                    <a:pt x="67" y="47"/>
                  </a:cubicBezTo>
                  <a:cubicBezTo>
                    <a:pt x="67" y="47"/>
                    <a:pt x="68" y="46"/>
                    <a:pt x="68" y="46"/>
                  </a:cubicBezTo>
                  <a:cubicBezTo>
                    <a:pt x="69" y="46"/>
                    <a:pt x="69" y="47"/>
                    <a:pt x="69" y="48"/>
                  </a:cubicBezTo>
                  <a:cubicBezTo>
                    <a:pt x="69" y="48"/>
                    <a:pt x="70" y="48"/>
                    <a:pt x="71" y="49"/>
                  </a:cubicBezTo>
                  <a:cubicBezTo>
                    <a:pt x="72" y="49"/>
                    <a:pt x="73" y="49"/>
                    <a:pt x="74" y="49"/>
                  </a:cubicBezTo>
                  <a:cubicBezTo>
                    <a:pt x="74" y="48"/>
                    <a:pt x="75" y="47"/>
                    <a:pt x="75" y="46"/>
                  </a:cubicBezTo>
                  <a:cubicBezTo>
                    <a:pt x="75" y="46"/>
                    <a:pt x="74" y="44"/>
                    <a:pt x="75" y="44"/>
                  </a:cubicBezTo>
                  <a:cubicBezTo>
                    <a:pt x="75" y="44"/>
                    <a:pt x="74" y="44"/>
                    <a:pt x="74" y="43"/>
                  </a:cubicBezTo>
                  <a:cubicBezTo>
                    <a:pt x="74" y="43"/>
                    <a:pt x="75" y="43"/>
                    <a:pt x="75" y="42"/>
                  </a:cubicBezTo>
                  <a:cubicBezTo>
                    <a:pt x="75" y="42"/>
                    <a:pt x="76" y="41"/>
                    <a:pt x="76" y="40"/>
                  </a:cubicBezTo>
                  <a:cubicBezTo>
                    <a:pt x="76" y="40"/>
                    <a:pt x="75" y="41"/>
                    <a:pt x="75" y="41"/>
                  </a:cubicBezTo>
                  <a:cubicBezTo>
                    <a:pt x="75" y="41"/>
                    <a:pt x="75" y="40"/>
                    <a:pt x="75" y="40"/>
                  </a:cubicBezTo>
                  <a:cubicBezTo>
                    <a:pt x="75" y="40"/>
                    <a:pt x="75" y="40"/>
                    <a:pt x="75" y="40"/>
                  </a:cubicBezTo>
                  <a:cubicBezTo>
                    <a:pt x="75" y="40"/>
                    <a:pt x="75" y="39"/>
                    <a:pt x="75" y="40"/>
                  </a:cubicBezTo>
                  <a:cubicBezTo>
                    <a:pt x="75" y="40"/>
                    <a:pt x="75" y="40"/>
                    <a:pt x="75" y="40"/>
                  </a:cubicBezTo>
                  <a:cubicBezTo>
                    <a:pt x="76" y="40"/>
                    <a:pt x="76" y="39"/>
                    <a:pt x="77" y="39"/>
                  </a:cubicBezTo>
                  <a:cubicBezTo>
                    <a:pt x="77" y="39"/>
                    <a:pt x="77" y="40"/>
                    <a:pt x="77" y="39"/>
                  </a:cubicBezTo>
                  <a:cubicBezTo>
                    <a:pt x="77" y="39"/>
                    <a:pt x="76" y="39"/>
                    <a:pt x="76" y="39"/>
                  </a:cubicBezTo>
                  <a:cubicBezTo>
                    <a:pt x="76" y="40"/>
                    <a:pt x="75" y="39"/>
                    <a:pt x="75" y="39"/>
                  </a:cubicBezTo>
                  <a:cubicBezTo>
                    <a:pt x="75" y="39"/>
                    <a:pt x="76" y="38"/>
                    <a:pt x="76" y="38"/>
                  </a:cubicBezTo>
                  <a:cubicBezTo>
                    <a:pt x="77" y="38"/>
                    <a:pt x="76" y="37"/>
                    <a:pt x="76" y="37"/>
                  </a:cubicBezTo>
                  <a:cubicBezTo>
                    <a:pt x="76" y="37"/>
                    <a:pt x="76" y="36"/>
                    <a:pt x="76" y="36"/>
                  </a:cubicBezTo>
                  <a:cubicBezTo>
                    <a:pt x="76" y="36"/>
                    <a:pt x="78" y="35"/>
                    <a:pt x="78" y="36"/>
                  </a:cubicBezTo>
                  <a:cubicBezTo>
                    <a:pt x="78" y="36"/>
                    <a:pt x="77" y="36"/>
                    <a:pt x="77" y="37"/>
                  </a:cubicBezTo>
                  <a:cubicBezTo>
                    <a:pt x="77" y="37"/>
                    <a:pt x="78" y="37"/>
                    <a:pt x="78" y="37"/>
                  </a:cubicBezTo>
                  <a:cubicBezTo>
                    <a:pt x="79" y="38"/>
                    <a:pt x="78" y="38"/>
                    <a:pt x="77" y="38"/>
                  </a:cubicBezTo>
                  <a:cubicBezTo>
                    <a:pt x="77" y="38"/>
                    <a:pt x="77" y="39"/>
                    <a:pt x="77" y="39"/>
                  </a:cubicBezTo>
                  <a:cubicBezTo>
                    <a:pt x="78" y="38"/>
                    <a:pt x="78" y="38"/>
                    <a:pt x="79" y="38"/>
                  </a:cubicBezTo>
                  <a:cubicBezTo>
                    <a:pt x="80" y="38"/>
                    <a:pt x="82" y="38"/>
                    <a:pt x="82" y="37"/>
                  </a:cubicBezTo>
                  <a:cubicBezTo>
                    <a:pt x="83" y="36"/>
                    <a:pt x="82" y="35"/>
                    <a:pt x="83" y="3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1" name="Reunion"/>
            <p:cNvSpPr>
              <a:spLocks/>
            </p:cNvSpPr>
            <p:nvPr/>
          </p:nvSpPr>
          <p:spPr bwMode="auto">
            <a:xfrm>
              <a:off x="7699011" y="5495905"/>
              <a:ext cx="21999" cy="21000"/>
            </a:xfrm>
            <a:custGeom>
              <a:avLst/>
              <a:gdLst/>
              <a:ahLst/>
              <a:cxnLst>
                <a:cxn ang="0">
                  <a:pos x="6" y="2"/>
                </a:cxn>
                <a:cxn ang="0">
                  <a:pos x="5" y="1"/>
                </a:cxn>
                <a:cxn ang="0">
                  <a:pos x="3" y="0"/>
                </a:cxn>
                <a:cxn ang="0">
                  <a:pos x="1" y="0"/>
                </a:cxn>
                <a:cxn ang="0">
                  <a:pos x="0" y="2"/>
                </a:cxn>
                <a:cxn ang="0">
                  <a:pos x="1" y="4"/>
                </a:cxn>
                <a:cxn ang="0">
                  <a:pos x="5" y="4"/>
                </a:cxn>
                <a:cxn ang="0">
                  <a:pos x="6" y="2"/>
                </a:cxn>
              </a:cxnLst>
              <a:rect l="0" t="0" r="r" b="b"/>
              <a:pathLst>
                <a:path w="6" h="6">
                  <a:moveTo>
                    <a:pt x="6" y="2"/>
                  </a:moveTo>
                  <a:cubicBezTo>
                    <a:pt x="5" y="2"/>
                    <a:pt x="5" y="1"/>
                    <a:pt x="5" y="1"/>
                  </a:cubicBezTo>
                  <a:cubicBezTo>
                    <a:pt x="4" y="0"/>
                    <a:pt x="3" y="0"/>
                    <a:pt x="3" y="0"/>
                  </a:cubicBezTo>
                  <a:cubicBezTo>
                    <a:pt x="2" y="0"/>
                    <a:pt x="1" y="0"/>
                    <a:pt x="1" y="0"/>
                  </a:cubicBezTo>
                  <a:cubicBezTo>
                    <a:pt x="1" y="1"/>
                    <a:pt x="0" y="1"/>
                    <a:pt x="0" y="2"/>
                  </a:cubicBezTo>
                  <a:cubicBezTo>
                    <a:pt x="1" y="3"/>
                    <a:pt x="0" y="3"/>
                    <a:pt x="1" y="4"/>
                  </a:cubicBezTo>
                  <a:cubicBezTo>
                    <a:pt x="2" y="5"/>
                    <a:pt x="5" y="6"/>
                    <a:pt x="5" y="4"/>
                  </a:cubicBezTo>
                  <a:cubicBezTo>
                    <a:pt x="5" y="4"/>
                    <a:pt x="6" y="3"/>
                    <a:pt x="6"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2" name="Republic of Congo"/>
            <p:cNvSpPr>
              <a:spLocks/>
            </p:cNvSpPr>
            <p:nvPr/>
          </p:nvSpPr>
          <p:spPr bwMode="auto">
            <a:xfrm>
              <a:off x="6182069" y="4514943"/>
              <a:ext cx="266990" cy="350987"/>
            </a:xfrm>
            <a:custGeom>
              <a:avLst/>
              <a:gdLst/>
              <a:ahLst/>
              <a:cxnLst>
                <a:cxn ang="0">
                  <a:pos x="71" y="2"/>
                </a:cxn>
                <a:cxn ang="0">
                  <a:pos x="67" y="2"/>
                </a:cxn>
                <a:cxn ang="0">
                  <a:pos x="64" y="1"/>
                </a:cxn>
                <a:cxn ang="0">
                  <a:pos x="60" y="2"/>
                </a:cxn>
                <a:cxn ang="0">
                  <a:pos x="55" y="2"/>
                </a:cxn>
                <a:cxn ang="0">
                  <a:pos x="53" y="7"/>
                </a:cxn>
                <a:cxn ang="0">
                  <a:pos x="52" y="12"/>
                </a:cxn>
                <a:cxn ang="0">
                  <a:pos x="49" y="17"/>
                </a:cxn>
                <a:cxn ang="0">
                  <a:pos x="48" y="23"/>
                </a:cxn>
                <a:cxn ang="0">
                  <a:pos x="45" y="20"/>
                </a:cxn>
                <a:cxn ang="0">
                  <a:pos x="39" y="19"/>
                </a:cxn>
                <a:cxn ang="0">
                  <a:pos x="37" y="18"/>
                </a:cxn>
                <a:cxn ang="0">
                  <a:pos x="34" y="17"/>
                </a:cxn>
                <a:cxn ang="0">
                  <a:pos x="31" y="17"/>
                </a:cxn>
                <a:cxn ang="0">
                  <a:pos x="21" y="19"/>
                </a:cxn>
                <a:cxn ang="0">
                  <a:pos x="20" y="22"/>
                </a:cxn>
                <a:cxn ang="0">
                  <a:pos x="20" y="28"/>
                </a:cxn>
                <a:cxn ang="0">
                  <a:pos x="25" y="26"/>
                </a:cxn>
                <a:cxn ang="0">
                  <a:pos x="30" y="26"/>
                </a:cxn>
                <a:cxn ang="0">
                  <a:pos x="32" y="30"/>
                </a:cxn>
                <a:cxn ang="0">
                  <a:pos x="30" y="35"/>
                </a:cxn>
                <a:cxn ang="0">
                  <a:pos x="27" y="40"/>
                </a:cxn>
                <a:cxn ang="0">
                  <a:pos x="28" y="44"/>
                </a:cxn>
                <a:cxn ang="0">
                  <a:pos x="32" y="46"/>
                </a:cxn>
                <a:cxn ang="0">
                  <a:pos x="32" y="52"/>
                </a:cxn>
                <a:cxn ang="0">
                  <a:pos x="33" y="57"/>
                </a:cxn>
                <a:cxn ang="0">
                  <a:pos x="33" y="60"/>
                </a:cxn>
                <a:cxn ang="0">
                  <a:pos x="31" y="64"/>
                </a:cxn>
                <a:cxn ang="0">
                  <a:pos x="30" y="68"/>
                </a:cxn>
                <a:cxn ang="0">
                  <a:pos x="27" y="66"/>
                </a:cxn>
                <a:cxn ang="0">
                  <a:pos x="23" y="68"/>
                </a:cxn>
                <a:cxn ang="0">
                  <a:pos x="19" y="67"/>
                </a:cxn>
                <a:cxn ang="0">
                  <a:pos x="18" y="65"/>
                </a:cxn>
                <a:cxn ang="0">
                  <a:pos x="13" y="62"/>
                </a:cxn>
                <a:cxn ang="0">
                  <a:pos x="10" y="68"/>
                </a:cxn>
                <a:cxn ang="0">
                  <a:pos x="6" y="67"/>
                </a:cxn>
                <a:cxn ang="0">
                  <a:pos x="5" y="70"/>
                </a:cxn>
                <a:cxn ang="0">
                  <a:pos x="7" y="74"/>
                </a:cxn>
                <a:cxn ang="0">
                  <a:pos x="9" y="78"/>
                </a:cxn>
                <a:cxn ang="0">
                  <a:pos x="6" y="82"/>
                </a:cxn>
                <a:cxn ang="0">
                  <a:pos x="2" y="81"/>
                </a:cxn>
                <a:cxn ang="0">
                  <a:pos x="2" y="86"/>
                </a:cxn>
                <a:cxn ang="0">
                  <a:pos x="7" y="93"/>
                </a:cxn>
                <a:cxn ang="0">
                  <a:pos x="8" y="96"/>
                </a:cxn>
                <a:cxn ang="0">
                  <a:pos x="13" y="93"/>
                </a:cxn>
                <a:cxn ang="0">
                  <a:pos x="15" y="91"/>
                </a:cxn>
                <a:cxn ang="0">
                  <a:pos x="20" y="92"/>
                </a:cxn>
                <a:cxn ang="0">
                  <a:pos x="23" y="95"/>
                </a:cxn>
                <a:cxn ang="0">
                  <a:pos x="26" y="90"/>
                </a:cxn>
                <a:cxn ang="0">
                  <a:pos x="32" y="88"/>
                </a:cxn>
                <a:cxn ang="0">
                  <a:pos x="32" y="93"/>
                </a:cxn>
                <a:cxn ang="0">
                  <a:pos x="35" y="95"/>
                </a:cxn>
                <a:cxn ang="0">
                  <a:pos x="42" y="88"/>
                </a:cxn>
                <a:cxn ang="0">
                  <a:pos x="47" y="83"/>
                </a:cxn>
                <a:cxn ang="0">
                  <a:pos x="50" y="76"/>
                </a:cxn>
                <a:cxn ang="0">
                  <a:pos x="50" y="65"/>
                </a:cxn>
                <a:cxn ang="0">
                  <a:pos x="59" y="53"/>
                </a:cxn>
                <a:cxn ang="0">
                  <a:pos x="65" y="46"/>
                </a:cxn>
                <a:cxn ang="0">
                  <a:pos x="65" y="39"/>
                </a:cxn>
                <a:cxn ang="0">
                  <a:pos x="66" y="32"/>
                </a:cxn>
                <a:cxn ang="0">
                  <a:pos x="68" y="22"/>
                </a:cxn>
                <a:cxn ang="0">
                  <a:pos x="70" y="13"/>
                </a:cxn>
                <a:cxn ang="0">
                  <a:pos x="73" y="4"/>
                </a:cxn>
              </a:cxnLst>
              <a:rect l="0" t="0" r="r" b="b"/>
              <a:pathLst>
                <a:path w="74" h="97">
                  <a:moveTo>
                    <a:pt x="73" y="4"/>
                  </a:moveTo>
                  <a:cubicBezTo>
                    <a:pt x="73" y="3"/>
                    <a:pt x="73" y="2"/>
                    <a:pt x="72" y="2"/>
                  </a:cubicBezTo>
                  <a:cubicBezTo>
                    <a:pt x="72" y="1"/>
                    <a:pt x="72" y="2"/>
                    <a:pt x="71" y="2"/>
                  </a:cubicBezTo>
                  <a:cubicBezTo>
                    <a:pt x="70" y="2"/>
                    <a:pt x="70" y="2"/>
                    <a:pt x="70" y="2"/>
                  </a:cubicBezTo>
                  <a:cubicBezTo>
                    <a:pt x="69" y="3"/>
                    <a:pt x="69" y="3"/>
                    <a:pt x="69" y="3"/>
                  </a:cubicBezTo>
                  <a:cubicBezTo>
                    <a:pt x="68" y="2"/>
                    <a:pt x="68" y="2"/>
                    <a:pt x="67" y="2"/>
                  </a:cubicBezTo>
                  <a:cubicBezTo>
                    <a:pt x="67" y="2"/>
                    <a:pt x="67" y="2"/>
                    <a:pt x="66" y="2"/>
                  </a:cubicBezTo>
                  <a:cubicBezTo>
                    <a:pt x="66" y="2"/>
                    <a:pt x="66" y="3"/>
                    <a:pt x="65" y="2"/>
                  </a:cubicBezTo>
                  <a:cubicBezTo>
                    <a:pt x="65" y="1"/>
                    <a:pt x="65" y="1"/>
                    <a:pt x="64" y="1"/>
                  </a:cubicBezTo>
                  <a:cubicBezTo>
                    <a:pt x="64" y="1"/>
                    <a:pt x="63" y="1"/>
                    <a:pt x="63" y="1"/>
                  </a:cubicBezTo>
                  <a:cubicBezTo>
                    <a:pt x="62" y="0"/>
                    <a:pt x="62" y="1"/>
                    <a:pt x="61" y="1"/>
                  </a:cubicBezTo>
                  <a:cubicBezTo>
                    <a:pt x="61" y="1"/>
                    <a:pt x="61" y="2"/>
                    <a:pt x="60" y="2"/>
                  </a:cubicBezTo>
                  <a:cubicBezTo>
                    <a:pt x="60" y="1"/>
                    <a:pt x="60" y="2"/>
                    <a:pt x="59" y="2"/>
                  </a:cubicBezTo>
                  <a:cubicBezTo>
                    <a:pt x="59" y="2"/>
                    <a:pt x="57" y="2"/>
                    <a:pt x="56" y="2"/>
                  </a:cubicBezTo>
                  <a:cubicBezTo>
                    <a:pt x="56" y="2"/>
                    <a:pt x="56" y="3"/>
                    <a:pt x="55" y="2"/>
                  </a:cubicBezTo>
                  <a:cubicBezTo>
                    <a:pt x="55" y="2"/>
                    <a:pt x="54" y="2"/>
                    <a:pt x="54" y="3"/>
                  </a:cubicBezTo>
                  <a:cubicBezTo>
                    <a:pt x="53" y="3"/>
                    <a:pt x="53" y="5"/>
                    <a:pt x="53" y="5"/>
                  </a:cubicBezTo>
                  <a:cubicBezTo>
                    <a:pt x="53" y="6"/>
                    <a:pt x="52" y="7"/>
                    <a:pt x="53" y="7"/>
                  </a:cubicBezTo>
                  <a:cubicBezTo>
                    <a:pt x="53" y="8"/>
                    <a:pt x="52" y="8"/>
                    <a:pt x="52" y="9"/>
                  </a:cubicBezTo>
                  <a:cubicBezTo>
                    <a:pt x="52" y="9"/>
                    <a:pt x="53" y="10"/>
                    <a:pt x="53" y="10"/>
                  </a:cubicBezTo>
                  <a:cubicBezTo>
                    <a:pt x="52" y="11"/>
                    <a:pt x="52" y="11"/>
                    <a:pt x="52" y="12"/>
                  </a:cubicBezTo>
                  <a:cubicBezTo>
                    <a:pt x="51" y="13"/>
                    <a:pt x="51" y="14"/>
                    <a:pt x="50" y="16"/>
                  </a:cubicBezTo>
                  <a:cubicBezTo>
                    <a:pt x="50" y="16"/>
                    <a:pt x="50" y="17"/>
                    <a:pt x="50" y="17"/>
                  </a:cubicBezTo>
                  <a:cubicBezTo>
                    <a:pt x="49" y="17"/>
                    <a:pt x="49" y="17"/>
                    <a:pt x="49" y="17"/>
                  </a:cubicBezTo>
                  <a:cubicBezTo>
                    <a:pt x="48" y="18"/>
                    <a:pt x="48" y="19"/>
                    <a:pt x="49" y="20"/>
                  </a:cubicBezTo>
                  <a:cubicBezTo>
                    <a:pt x="49" y="20"/>
                    <a:pt x="49" y="22"/>
                    <a:pt x="49" y="22"/>
                  </a:cubicBezTo>
                  <a:cubicBezTo>
                    <a:pt x="49" y="22"/>
                    <a:pt x="49" y="23"/>
                    <a:pt x="48" y="23"/>
                  </a:cubicBezTo>
                  <a:cubicBezTo>
                    <a:pt x="48" y="22"/>
                    <a:pt x="48" y="22"/>
                    <a:pt x="47" y="22"/>
                  </a:cubicBezTo>
                  <a:cubicBezTo>
                    <a:pt x="47" y="22"/>
                    <a:pt x="47" y="22"/>
                    <a:pt x="47" y="21"/>
                  </a:cubicBezTo>
                  <a:cubicBezTo>
                    <a:pt x="47" y="21"/>
                    <a:pt x="46" y="20"/>
                    <a:pt x="45" y="20"/>
                  </a:cubicBezTo>
                  <a:cubicBezTo>
                    <a:pt x="44" y="20"/>
                    <a:pt x="43" y="20"/>
                    <a:pt x="42" y="20"/>
                  </a:cubicBezTo>
                  <a:cubicBezTo>
                    <a:pt x="41" y="20"/>
                    <a:pt x="41" y="19"/>
                    <a:pt x="40" y="19"/>
                  </a:cubicBezTo>
                  <a:cubicBezTo>
                    <a:pt x="39" y="19"/>
                    <a:pt x="39" y="19"/>
                    <a:pt x="39" y="19"/>
                  </a:cubicBezTo>
                  <a:cubicBezTo>
                    <a:pt x="38" y="19"/>
                    <a:pt x="38" y="19"/>
                    <a:pt x="38" y="19"/>
                  </a:cubicBezTo>
                  <a:cubicBezTo>
                    <a:pt x="38" y="19"/>
                    <a:pt x="37" y="20"/>
                    <a:pt x="37" y="19"/>
                  </a:cubicBezTo>
                  <a:cubicBezTo>
                    <a:pt x="37" y="19"/>
                    <a:pt x="37" y="19"/>
                    <a:pt x="37" y="18"/>
                  </a:cubicBezTo>
                  <a:cubicBezTo>
                    <a:pt x="37" y="18"/>
                    <a:pt x="36" y="19"/>
                    <a:pt x="36" y="18"/>
                  </a:cubicBezTo>
                  <a:cubicBezTo>
                    <a:pt x="36" y="18"/>
                    <a:pt x="35" y="18"/>
                    <a:pt x="35" y="18"/>
                  </a:cubicBezTo>
                  <a:cubicBezTo>
                    <a:pt x="35" y="18"/>
                    <a:pt x="34" y="17"/>
                    <a:pt x="34" y="17"/>
                  </a:cubicBezTo>
                  <a:cubicBezTo>
                    <a:pt x="34" y="17"/>
                    <a:pt x="33" y="18"/>
                    <a:pt x="33" y="18"/>
                  </a:cubicBezTo>
                  <a:cubicBezTo>
                    <a:pt x="33" y="18"/>
                    <a:pt x="32" y="18"/>
                    <a:pt x="32" y="17"/>
                  </a:cubicBezTo>
                  <a:cubicBezTo>
                    <a:pt x="32" y="17"/>
                    <a:pt x="31" y="17"/>
                    <a:pt x="31" y="17"/>
                  </a:cubicBezTo>
                  <a:cubicBezTo>
                    <a:pt x="30" y="18"/>
                    <a:pt x="29" y="18"/>
                    <a:pt x="28" y="18"/>
                  </a:cubicBezTo>
                  <a:cubicBezTo>
                    <a:pt x="26" y="18"/>
                    <a:pt x="24" y="18"/>
                    <a:pt x="22" y="17"/>
                  </a:cubicBezTo>
                  <a:cubicBezTo>
                    <a:pt x="21" y="17"/>
                    <a:pt x="22" y="18"/>
                    <a:pt x="21" y="19"/>
                  </a:cubicBezTo>
                  <a:cubicBezTo>
                    <a:pt x="21" y="19"/>
                    <a:pt x="21" y="20"/>
                    <a:pt x="20" y="20"/>
                  </a:cubicBezTo>
                  <a:cubicBezTo>
                    <a:pt x="20" y="20"/>
                    <a:pt x="20" y="21"/>
                    <a:pt x="20" y="21"/>
                  </a:cubicBezTo>
                  <a:cubicBezTo>
                    <a:pt x="20" y="21"/>
                    <a:pt x="20" y="22"/>
                    <a:pt x="20" y="22"/>
                  </a:cubicBezTo>
                  <a:cubicBezTo>
                    <a:pt x="20" y="22"/>
                    <a:pt x="20" y="24"/>
                    <a:pt x="20" y="24"/>
                  </a:cubicBezTo>
                  <a:cubicBezTo>
                    <a:pt x="20" y="25"/>
                    <a:pt x="22" y="26"/>
                    <a:pt x="20" y="27"/>
                  </a:cubicBezTo>
                  <a:cubicBezTo>
                    <a:pt x="20" y="27"/>
                    <a:pt x="20" y="28"/>
                    <a:pt x="20" y="28"/>
                  </a:cubicBezTo>
                  <a:cubicBezTo>
                    <a:pt x="21" y="28"/>
                    <a:pt x="22" y="28"/>
                    <a:pt x="22" y="27"/>
                  </a:cubicBezTo>
                  <a:cubicBezTo>
                    <a:pt x="23" y="27"/>
                    <a:pt x="23" y="27"/>
                    <a:pt x="24" y="27"/>
                  </a:cubicBezTo>
                  <a:cubicBezTo>
                    <a:pt x="24" y="27"/>
                    <a:pt x="25" y="26"/>
                    <a:pt x="25" y="26"/>
                  </a:cubicBezTo>
                  <a:cubicBezTo>
                    <a:pt x="26" y="26"/>
                    <a:pt x="26" y="26"/>
                    <a:pt x="26" y="26"/>
                  </a:cubicBezTo>
                  <a:cubicBezTo>
                    <a:pt x="26" y="25"/>
                    <a:pt x="27" y="25"/>
                    <a:pt x="28" y="26"/>
                  </a:cubicBezTo>
                  <a:cubicBezTo>
                    <a:pt x="29" y="26"/>
                    <a:pt x="29" y="26"/>
                    <a:pt x="30" y="26"/>
                  </a:cubicBezTo>
                  <a:cubicBezTo>
                    <a:pt x="30" y="26"/>
                    <a:pt x="31" y="26"/>
                    <a:pt x="31" y="27"/>
                  </a:cubicBezTo>
                  <a:cubicBezTo>
                    <a:pt x="31" y="27"/>
                    <a:pt x="31" y="28"/>
                    <a:pt x="31" y="29"/>
                  </a:cubicBezTo>
                  <a:cubicBezTo>
                    <a:pt x="31" y="29"/>
                    <a:pt x="32" y="29"/>
                    <a:pt x="32" y="30"/>
                  </a:cubicBezTo>
                  <a:cubicBezTo>
                    <a:pt x="32" y="31"/>
                    <a:pt x="33" y="31"/>
                    <a:pt x="33" y="32"/>
                  </a:cubicBezTo>
                  <a:cubicBezTo>
                    <a:pt x="33" y="32"/>
                    <a:pt x="33" y="33"/>
                    <a:pt x="32" y="33"/>
                  </a:cubicBezTo>
                  <a:cubicBezTo>
                    <a:pt x="32" y="33"/>
                    <a:pt x="31" y="36"/>
                    <a:pt x="30" y="35"/>
                  </a:cubicBezTo>
                  <a:cubicBezTo>
                    <a:pt x="30" y="35"/>
                    <a:pt x="29" y="35"/>
                    <a:pt x="29" y="36"/>
                  </a:cubicBezTo>
                  <a:cubicBezTo>
                    <a:pt x="29" y="36"/>
                    <a:pt x="29" y="36"/>
                    <a:pt x="29" y="37"/>
                  </a:cubicBezTo>
                  <a:cubicBezTo>
                    <a:pt x="28" y="37"/>
                    <a:pt x="27" y="39"/>
                    <a:pt x="27" y="40"/>
                  </a:cubicBezTo>
                  <a:cubicBezTo>
                    <a:pt x="28" y="41"/>
                    <a:pt x="28" y="42"/>
                    <a:pt x="27" y="42"/>
                  </a:cubicBezTo>
                  <a:cubicBezTo>
                    <a:pt x="27" y="43"/>
                    <a:pt x="27" y="43"/>
                    <a:pt x="27" y="44"/>
                  </a:cubicBezTo>
                  <a:cubicBezTo>
                    <a:pt x="27" y="44"/>
                    <a:pt x="28" y="44"/>
                    <a:pt x="28" y="44"/>
                  </a:cubicBezTo>
                  <a:cubicBezTo>
                    <a:pt x="28" y="44"/>
                    <a:pt x="29" y="44"/>
                    <a:pt x="29" y="44"/>
                  </a:cubicBezTo>
                  <a:cubicBezTo>
                    <a:pt x="30" y="45"/>
                    <a:pt x="30" y="46"/>
                    <a:pt x="30" y="46"/>
                  </a:cubicBezTo>
                  <a:cubicBezTo>
                    <a:pt x="30" y="46"/>
                    <a:pt x="31" y="46"/>
                    <a:pt x="32" y="46"/>
                  </a:cubicBezTo>
                  <a:cubicBezTo>
                    <a:pt x="32" y="47"/>
                    <a:pt x="33" y="47"/>
                    <a:pt x="33" y="48"/>
                  </a:cubicBezTo>
                  <a:cubicBezTo>
                    <a:pt x="34" y="48"/>
                    <a:pt x="33" y="49"/>
                    <a:pt x="33" y="50"/>
                  </a:cubicBezTo>
                  <a:cubicBezTo>
                    <a:pt x="33" y="50"/>
                    <a:pt x="33" y="51"/>
                    <a:pt x="32" y="52"/>
                  </a:cubicBezTo>
                  <a:cubicBezTo>
                    <a:pt x="32" y="52"/>
                    <a:pt x="33" y="53"/>
                    <a:pt x="33" y="53"/>
                  </a:cubicBezTo>
                  <a:cubicBezTo>
                    <a:pt x="33" y="54"/>
                    <a:pt x="33" y="55"/>
                    <a:pt x="33" y="55"/>
                  </a:cubicBezTo>
                  <a:cubicBezTo>
                    <a:pt x="33" y="56"/>
                    <a:pt x="33" y="56"/>
                    <a:pt x="33" y="57"/>
                  </a:cubicBezTo>
                  <a:cubicBezTo>
                    <a:pt x="33" y="57"/>
                    <a:pt x="33" y="57"/>
                    <a:pt x="33" y="58"/>
                  </a:cubicBezTo>
                  <a:cubicBezTo>
                    <a:pt x="33" y="58"/>
                    <a:pt x="32" y="59"/>
                    <a:pt x="32" y="59"/>
                  </a:cubicBezTo>
                  <a:cubicBezTo>
                    <a:pt x="32" y="59"/>
                    <a:pt x="33" y="60"/>
                    <a:pt x="33" y="60"/>
                  </a:cubicBezTo>
                  <a:cubicBezTo>
                    <a:pt x="32" y="60"/>
                    <a:pt x="32" y="61"/>
                    <a:pt x="32" y="61"/>
                  </a:cubicBezTo>
                  <a:cubicBezTo>
                    <a:pt x="32" y="62"/>
                    <a:pt x="32" y="62"/>
                    <a:pt x="32" y="63"/>
                  </a:cubicBezTo>
                  <a:cubicBezTo>
                    <a:pt x="31" y="63"/>
                    <a:pt x="31" y="63"/>
                    <a:pt x="31" y="64"/>
                  </a:cubicBezTo>
                  <a:cubicBezTo>
                    <a:pt x="31" y="64"/>
                    <a:pt x="31" y="65"/>
                    <a:pt x="30" y="66"/>
                  </a:cubicBezTo>
                  <a:cubicBezTo>
                    <a:pt x="29" y="66"/>
                    <a:pt x="30" y="66"/>
                    <a:pt x="30" y="67"/>
                  </a:cubicBezTo>
                  <a:cubicBezTo>
                    <a:pt x="31" y="67"/>
                    <a:pt x="30" y="67"/>
                    <a:pt x="30" y="68"/>
                  </a:cubicBezTo>
                  <a:cubicBezTo>
                    <a:pt x="30" y="69"/>
                    <a:pt x="29" y="68"/>
                    <a:pt x="29" y="68"/>
                  </a:cubicBezTo>
                  <a:cubicBezTo>
                    <a:pt x="28" y="69"/>
                    <a:pt x="26" y="69"/>
                    <a:pt x="27" y="68"/>
                  </a:cubicBezTo>
                  <a:cubicBezTo>
                    <a:pt x="28" y="67"/>
                    <a:pt x="27" y="67"/>
                    <a:pt x="27" y="66"/>
                  </a:cubicBezTo>
                  <a:cubicBezTo>
                    <a:pt x="27" y="66"/>
                    <a:pt x="27" y="65"/>
                    <a:pt x="26" y="65"/>
                  </a:cubicBezTo>
                  <a:cubicBezTo>
                    <a:pt x="26" y="64"/>
                    <a:pt x="25" y="67"/>
                    <a:pt x="24" y="67"/>
                  </a:cubicBezTo>
                  <a:cubicBezTo>
                    <a:pt x="24" y="67"/>
                    <a:pt x="24" y="68"/>
                    <a:pt x="23" y="68"/>
                  </a:cubicBezTo>
                  <a:cubicBezTo>
                    <a:pt x="23" y="68"/>
                    <a:pt x="22" y="68"/>
                    <a:pt x="22" y="68"/>
                  </a:cubicBezTo>
                  <a:cubicBezTo>
                    <a:pt x="21" y="67"/>
                    <a:pt x="20" y="67"/>
                    <a:pt x="20" y="67"/>
                  </a:cubicBezTo>
                  <a:cubicBezTo>
                    <a:pt x="19" y="67"/>
                    <a:pt x="19" y="67"/>
                    <a:pt x="19" y="67"/>
                  </a:cubicBezTo>
                  <a:cubicBezTo>
                    <a:pt x="19" y="67"/>
                    <a:pt x="19" y="67"/>
                    <a:pt x="18" y="67"/>
                  </a:cubicBezTo>
                  <a:cubicBezTo>
                    <a:pt x="19" y="67"/>
                    <a:pt x="19" y="66"/>
                    <a:pt x="18" y="66"/>
                  </a:cubicBezTo>
                  <a:cubicBezTo>
                    <a:pt x="18" y="65"/>
                    <a:pt x="18" y="66"/>
                    <a:pt x="18" y="65"/>
                  </a:cubicBezTo>
                  <a:cubicBezTo>
                    <a:pt x="18" y="64"/>
                    <a:pt x="17" y="62"/>
                    <a:pt x="17" y="62"/>
                  </a:cubicBezTo>
                  <a:cubicBezTo>
                    <a:pt x="16" y="62"/>
                    <a:pt x="15" y="61"/>
                    <a:pt x="14" y="62"/>
                  </a:cubicBezTo>
                  <a:cubicBezTo>
                    <a:pt x="14" y="62"/>
                    <a:pt x="14" y="63"/>
                    <a:pt x="13" y="62"/>
                  </a:cubicBezTo>
                  <a:cubicBezTo>
                    <a:pt x="13" y="62"/>
                    <a:pt x="13" y="64"/>
                    <a:pt x="14" y="64"/>
                  </a:cubicBezTo>
                  <a:cubicBezTo>
                    <a:pt x="14" y="65"/>
                    <a:pt x="14" y="66"/>
                    <a:pt x="13" y="67"/>
                  </a:cubicBezTo>
                  <a:cubicBezTo>
                    <a:pt x="12" y="67"/>
                    <a:pt x="11" y="68"/>
                    <a:pt x="10" y="68"/>
                  </a:cubicBezTo>
                  <a:cubicBezTo>
                    <a:pt x="9" y="68"/>
                    <a:pt x="9" y="67"/>
                    <a:pt x="9" y="67"/>
                  </a:cubicBezTo>
                  <a:cubicBezTo>
                    <a:pt x="8" y="67"/>
                    <a:pt x="7" y="67"/>
                    <a:pt x="7" y="67"/>
                  </a:cubicBezTo>
                  <a:cubicBezTo>
                    <a:pt x="6" y="68"/>
                    <a:pt x="6" y="67"/>
                    <a:pt x="6" y="67"/>
                  </a:cubicBezTo>
                  <a:cubicBezTo>
                    <a:pt x="5" y="67"/>
                    <a:pt x="5" y="67"/>
                    <a:pt x="5" y="67"/>
                  </a:cubicBezTo>
                  <a:cubicBezTo>
                    <a:pt x="5" y="68"/>
                    <a:pt x="5" y="69"/>
                    <a:pt x="5" y="69"/>
                  </a:cubicBezTo>
                  <a:cubicBezTo>
                    <a:pt x="5" y="70"/>
                    <a:pt x="6" y="70"/>
                    <a:pt x="5" y="70"/>
                  </a:cubicBezTo>
                  <a:cubicBezTo>
                    <a:pt x="5" y="71"/>
                    <a:pt x="4" y="73"/>
                    <a:pt x="5" y="73"/>
                  </a:cubicBezTo>
                  <a:cubicBezTo>
                    <a:pt x="5" y="73"/>
                    <a:pt x="5" y="72"/>
                    <a:pt x="6" y="72"/>
                  </a:cubicBezTo>
                  <a:cubicBezTo>
                    <a:pt x="6" y="73"/>
                    <a:pt x="6" y="73"/>
                    <a:pt x="7" y="74"/>
                  </a:cubicBezTo>
                  <a:cubicBezTo>
                    <a:pt x="7" y="74"/>
                    <a:pt x="7" y="74"/>
                    <a:pt x="6" y="75"/>
                  </a:cubicBezTo>
                  <a:cubicBezTo>
                    <a:pt x="6" y="75"/>
                    <a:pt x="6" y="75"/>
                    <a:pt x="6" y="76"/>
                  </a:cubicBezTo>
                  <a:cubicBezTo>
                    <a:pt x="6" y="77"/>
                    <a:pt x="8" y="77"/>
                    <a:pt x="9" y="78"/>
                  </a:cubicBezTo>
                  <a:cubicBezTo>
                    <a:pt x="9" y="78"/>
                    <a:pt x="6" y="80"/>
                    <a:pt x="8" y="81"/>
                  </a:cubicBezTo>
                  <a:cubicBezTo>
                    <a:pt x="8" y="81"/>
                    <a:pt x="8" y="82"/>
                    <a:pt x="8" y="82"/>
                  </a:cubicBezTo>
                  <a:cubicBezTo>
                    <a:pt x="7" y="82"/>
                    <a:pt x="7" y="82"/>
                    <a:pt x="6" y="82"/>
                  </a:cubicBezTo>
                  <a:cubicBezTo>
                    <a:pt x="5" y="82"/>
                    <a:pt x="5" y="80"/>
                    <a:pt x="4" y="80"/>
                  </a:cubicBezTo>
                  <a:cubicBezTo>
                    <a:pt x="4" y="80"/>
                    <a:pt x="4" y="80"/>
                    <a:pt x="3" y="81"/>
                  </a:cubicBezTo>
                  <a:cubicBezTo>
                    <a:pt x="3" y="81"/>
                    <a:pt x="3" y="81"/>
                    <a:pt x="2" y="81"/>
                  </a:cubicBezTo>
                  <a:cubicBezTo>
                    <a:pt x="2" y="81"/>
                    <a:pt x="2" y="81"/>
                    <a:pt x="2" y="82"/>
                  </a:cubicBezTo>
                  <a:cubicBezTo>
                    <a:pt x="1" y="82"/>
                    <a:pt x="0" y="84"/>
                    <a:pt x="1" y="85"/>
                  </a:cubicBezTo>
                  <a:cubicBezTo>
                    <a:pt x="2" y="85"/>
                    <a:pt x="2" y="86"/>
                    <a:pt x="2" y="86"/>
                  </a:cubicBezTo>
                  <a:cubicBezTo>
                    <a:pt x="3" y="87"/>
                    <a:pt x="3" y="87"/>
                    <a:pt x="3" y="88"/>
                  </a:cubicBezTo>
                  <a:cubicBezTo>
                    <a:pt x="4" y="89"/>
                    <a:pt x="6" y="90"/>
                    <a:pt x="7" y="91"/>
                  </a:cubicBezTo>
                  <a:cubicBezTo>
                    <a:pt x="7" y="92"/>
                    <a:pt x="6" y="92"/>
                    <a:pt x="7" y="93"/>
                  </a:cubicBezTo>
                  <a:cubicBezTo>
                    <a:pt x="7" y="93"/>
                    <a:pt x="7" y="93"/>
                    <a:pt x="7" y="93"/>
                  </a:cubicBezTo>
                  <a:cubicBezTo>
                    <a:pt x="7" y="93"/>
                    <a:pt x="7" y="94"/>
                    <a:pt x="7" y="93"/>
                  </a:cubicBezTo>
                  <a:cubicBezTo>
                    <a:pt x="7" y="94"/>
                    <a:pt x="8" y="95"/>
                    <a:pt x="8" y="96"/>
                  </a:cubicBezTo>
                  <a:cubicBezTo>
                    <a:pt x="9" y="97"/>
                    <a:pt x="9" y="96"/>
                    <a:pt x="10" y="96"/>
                  </a:cubicBezTo>
                  <a:cubicBezTo>
                    <a:pt x="10" y="95"/>
                    <a:pt x="11" y="94"/>
                    <a:pt x="11" y="94"/>
                  </a:cubicBezTo>
                  <a:cubicBezTo>
                    <a:pt x="12" y="94"/>
                    <a:pt x="12" y="93"/>
                    <a:pt x="13" y="93"/>
                  </a:cubicBezTo>
                  <a:cubicBezTo>
                    <a:pt x="13" y="92"/>
                    <a:pt x="12" y="92"/>
                    <a:pt x="13" y="92"/>
                  </a:cubicBezTo>
                  <a:cubicBezTo>
                    <a:pt x="13" y="92"/>
                    <a:pt x="14" y="92"/>
                    <a:pt x="14" y="92"/>
                  </a:cubicBezTo>
                  <a:cubicBezTo>
                    <a:pt x="15" y="92"/>
                    <a:pt x="15" y="91"/>
                    <a:pt x="15" y="91"/>
                  </a:cubicBezTo>
                  <a:cubicBezTo>
                    <a:pt x="15" y="91"/>
                    <a:pt x="16" y="90"/>
                    <a:pt x="16" y="90"/>
                  </a:cubicBezTo>
                  <a:cubicBezTo>
                    <a:pt x="17" y="88"/>
                    <a:pt x="19" y="92"/>
                    <a:pt x="19" y="92"/>
                  </a:cubicBezTo>
                  <a:cubicBezTo>
                    <a:pt x="19" y="92"/>
                    <a:pt x="19" y="91"/>
                    <a:pt x="20" y="92"/>
                  </a:cubicBezTo>
                  <a:cubicBezTo>
                    <a:pt x="20" y="92"/>
                    <a:pt x="20" y="93"/>
                    <a:pt x="21" y="93"/>
                  </a:cubicBezTo>
                  <a:cubicBezTo>
                    <a:pt x="21" y="93"/>
                    <a:pt x="22" y="94"/>
                    <a:pt x="22" y="94"/>
                  </a:cubicBezTo>
                  <a:cubicBezTo>
                    <a:pt x="22" y="94"/>
                    <a:pt x="22" y="95"/>
                    <a:pt x="23" y="95"/>
                  </a:cubicBezTo>
                  <a:cubicBezTo>
                    <a:pt x="23" y="95"/>
                    <a:pt x="24" y="93"/>
                    <a:pt x="24" y="94"/>
                  </a:cubicBezTo>
                  <a:cubicBezTo>
                    <a:pt x="24" y="94"/>
                    <a:pt x="25" y="93"/>
                    <a:pt x="25" y="93"/>
                  </a:cubicBezTo>
                  <a:cubicBezTo>
                    <a:pt x="26" y="93"/>
                    <a:pt x="25" y="90"/>
                    <a:pt x="26" y="90"/>
                  </a:cubicBezTo>
                  <a:cubicBezTo>
                    <a:pt x="27" y="89"/>
                    <a:pt x="28" y="92"/>
                    <a:pt x="28" y="90"/>
                  </a:cubicBezTo>
                  <a:cubicBezTo>
                    <a:pt x="29" y="89"/>
                    <a:pt x="30" y="90"/>
                    <a:pt x="30" y="89"/>
                  </a:cubicBezTo>
                  <a:cubicBezTo>
                    <a:pt x="31" y="89"/>
                    <a:pt x="31" y="88"/>
                    <a:pt x="32" y="88"/>
                  </a:cubicBezTo>
                  <a:cubicBezTo>
                    <a:pt x="32" y="89"/>
                    <a:pt x="32" y="89"/>
                    <a:pt x="33" y="90"/>
                  </a:cubicBezTo>
                  <a:cubicBezTo>
                    <a:pt x="33" y="90"/>
                    <a:pt x="32" y="91"/>
                    <a:pt x="32" y="91"/>
                  </a:cubicBezTo>
                  <a:cubicBezTo>
                    <a:pt x="32" y="92"/>
                    <a:pt x="32" y="92"/>
                    <a:pt x="32" y="93"/>
                  </a:cubicBezTo>
                  <a:cubicBezTo>
                    <a:pt x="32" y="93"/>
                    <a:pt x="32" y="94"/>
                    <a:pt x="32" y="95"/>
                  </a:cubicBezTo>
                  <a:cubicBezTo>
                    <a:pt x="33" y="95"/>
                    <a:pt x="33" y="94"/>
                    <a:pt x="33" y="95"/>
                  </a:cubicBezTo>
                  <a:cubicBezTo>
                    <a:pt x="34" y="95"/>
                    <a:pt x="34" y="95"/>
                    <a:pt x="35" y="95"/>
                  </a:cubicBezTo>
                  <a:cubicBezTo>
                    <a:pt x="36" y="95"/>
                    <a:pt x="36" y="94"/>
                    <a:pt x="37" y="93"/>
                  </a:cubicBezTo>
                  <a:cubicBezTo>
                    <a:pt x="38" y="92"/>
                    <a:pt x="39" y="91"/>
                    <a:pt x="39" y="90"/>
                  </a:cubicBezTo>
                  <a:cubicBezTo>
                    <a:pt x="40" y="89"/>
                    <a:pt x="41" y="88"/>
                    <a:pt x="42" y="88"/>
                  </a:cubicBezTo>
                  <a:cubicBezTo>
                    <a:pt x="43" y="89"/>
                    <a:pt x="43" y="87"/>
                    <a:pt x="43" y="86"/>
                  </a:cubicBezTo>
                  <a:cubicBezTo>
                    <a:pt x="44" y="85"/>
                    <a:pt x="45" y="85"/>
                    <a:pt x="46" y="85"/>
                  </a:cubicBezTo>
                  <a:cubicBezTo>
                    <a:pt x="47" y="85"/>
                    <a:pt x="47" y="84"/>
                    <a:pt x="47" y="83"/>
                  </a:cubicBezTo>
                  <a:cubicBezTo>
                    <a:pt x="48" y="82"/>
                    <a:pt x="48" y="81"/>
                    <a:pt x="49" y="80"/>
                  </a:cubicBezTo>
                  <a:cubicBezTo>
                    <a:pt x="49" y="79"/>
                    <a:pt x="50" y="78"/>
                    <a:pt x="50" y="78"/>
                  </a:cubicBezTo>
                  <a:cubicBezTo>
                    <a:pt x="50" y="77"/>
                    <a:pt x="50" y="76"/>
                    <a:pt x="50" y="76"/>
                  </a:cubicBezTo>
                  <a:cubicBezTo>
                    <a:pt x="49" y="75"/>
                    <a:pt x="49" y="73"/>
                    <a:pt x="50" y="72"/>
                  </a:cubicBezTo>
                  <a:cubicBezTo>
                    <a:pt x="50" y="71"/>
                    <a:pt x="50" y="69"/>
                    <a:pt x="50" y="68"/>
                  </a:cubicBezTo>
                  <a:cubicBezTo>
                    <a:pt x="49" y="67"/>
                    <a:pt x="49" y="66"/>
                    <a:pt x="50" y="65"/>
                  </a:cubicBezTo>
                  <a:cubicBezTo>
                    <a:pt x="51" y="64"/>
                    <a:pt x="52" y="63"/>
                    <a:pt x="53" y="62"/>
                  </a:cubicBezTo>
                  <a:cubicBezTo>
                    <a:pt x="53" y="61"/>
                    <a:pt x="54" y="60"/>
                    <a:pt x="54" y="59"/>
                  </a:cubicBezTo>
                  <a:cubicBezTo>
                    <a:pt x="55" y="57"/>
                    <a:pt x="56" y="54"/>
                    <a:pt x="59" y="53"/>
                  </a:cubicBezTo>
                  <a:cubicBezTo>
                    <a:pt x="59" y="53"/>
                    <a:pt x="60" y="53"/>
                    <a:pt x="61" y="52"/>
                  </a:cubicBezTo>
                  <a:cubicBezTo>
                    <a:pt x="61" y="51"/>
                    <a:pt x="62" y="51"/>
                    <a:pt x="62" y="50"/>
                  </a:cubicBezTo>
                  <a:cubicBezTo>
                    <a:pt x="63" y="49"/>
                    <a:pt x="64" y="48"/>
                    <a:pt x="65" y="46"/>
                  </a:cubicBezTo>
                  <a:cubicBezTo>
                    <a:pt x="65" y="45"/>
                    <a:pt x="64" y="45"/>
                    <a:pt x="64" y="44"/>
                  </a:cubicBezTo>
                  <a:cubicBezTo>
                    <a:pt x="64" y="43"/>
                    <a:pt x="65" y="42"/>
                    <a:pt x="65" y="41"/>
                  </a:cubicBezTo>
                  <a:cubicBezTo>
                    <a:pt x="65" y="41"/>
                    <a:pt x="65" y="40"/>
                    <a:pt x="65" y="39"/>
                  </a:cubicBezTo>
                  <a:cubicBezTo>
                    <a:pt x="66" y="38"/>
                    <a:pt x="66" y="38"/>
                    <a:pt x="67" y="37"/>
                  </a:cubicBezTo>
                  <a:cubicBezTo>
                    <a:pt x="67" y="36"/>
                    <a:pt x="66" y="36"/>
                    <a:pt x="66" y="35"/>
                  </a:cubicBezTo>
                  <a:cubicBezTo>
                    <a:pt x="66" y="34"/>
                    <a:pt x="66" y="33"/>
                    <a:pt x="66" y="32"/>
                  </a:cubicBezTo>
                  <a:cubicBezTo>
                    <a:pt x="66" y="31"/>
                    <a:pt x="66" y="31"/>
                    <a:pt x="66" y="30"/>
                  </a:cubicBezTo>
                  <a:cubicBezTo>
                    <a:pt x="66" y="29"/>
                    <a:pt x="67" y="28"/>
                    <a:pt x="67" y="28"/>
                  </a:cubicBezTo>
                  <a:cubicBezTo>
                    <a:pt x="67" y="26"/>
                    <a:pt x="68" y="24"/>
                    <a:pt x="68" y="22"/>
                  </a:cubicBezTo>
                  <a:cubicBezTo>
                    <a:pt x="68" y="21"/>
                    <a:pt x="68" y="19"/>
                    <a:pt x="68" y="17"/>
                  </a:cubicBezTo>
                  <a:cubicBezTo>
                    <a:pt x="68" y="16"/>
                    <a:pt x="69" y="16"/>
                    <a:pt x="69" y="15"/>
                  </a:cubicBezTo>
                  <a:cubicBezTo>
                    <a:pt x="69" y="14"/>
                    <a:pt x="69" y="14"/>
                    <a:pt x="70" y="13"/>
                  </a:cubicBezTo>
                  <a:cubicBezTo>
                    <a:pt x="71" y="12"/>
                    <a:pt x="71" y="10"/>
                    <a:pt x="72" y="9"/>
                  </a:cubicBezTo>
                  <a:cubicBezTo>
                    <a:pt x="72" y="8"/>
                    <a:pt x="73" y="7"/>
                    <a:pt x="73" y="6"/>
                  </a:cubicBezTo>
                  <a:cubicBezTo>
                    <a:pt x="74" y="6"/>
                    <a:pt x="73" y="5"/>
                    <a:pt x="73" y="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3" name="Qatar"/>
            <p:cNvSpPr>
              <a:spLocks/>
            </p:cNvSpPr>
            <p:nvPr/>
          </p:nvSpPr>
          <p:spPr bwMode="auto">
            <a:xfrm>
              <a:off x="7533018" y="3625976"/>
              <a:ext cx="32999" cy="64998"/>
            </a:xfrm>
            <a:custGeom>
              <a:avLst/>
              <a:gdLst/>
              <a:ahLst/>
              <a:cxnLst>
                <a:cxn ang="0">
                  <a:pos x="8" y="9"/>
                </a:cxn>
                <a:cxn ang="0">
                  <a:pos x="7" y="8"/>
                </a:cxn>
                <a:cxn ang="0">
                  <a:pos x="7" y="6"/>
                </a:cxn>
                <a:cxn ang="0">
                  <a:pos x="7" y="5"/>
                </a:cxn>
                <a:cxn ang="0">
                  <a:pos x="7" y="5"/>
                </a:cxn>
                <a:cxn ang="0">
                  <a:pos x="7" y="4"/>
                </a:cxn>
                <a:cxn ang="0">
                  <a:pos x="8" y="4"/>
                </a:cxn>
                <a:cxn ang="0">
                  <a:pos x="7" y="2"/>
                </a:cxn>
                <a:cxn ang="0">
                  <a:pos x="6" y="2"/>
                </a:cxn>
                <a:cxn ang="0">
                  <a:pos x="5" y="1"/>
                </a:cxn>
                <a:cxn ang="0">
                  <a:pos x="4" y="0"/>
                </a:cxn>
                <a:cxn ang="0">
                  <a:pos x="3" y="1"/>
                </a:cxn>
                <a:cxn ang="0">
                  <a:pos x="2" y="1"/>
                </a:cxn>
                <a:cxn ang="0">
                  <a:pos x="2" y="2"/>
                </a:cxn>
                <a:cxn ang="0">
                  <a:pos x="2" y="3"/>
                </a:cxn>
                <a:cxn ang="0">
                  <a:pos x="2" y="4"/>
                </a:cxn>
                <a:cxn ang="0">
                  <a:pos x="1" y="5"/>
                </a:cxn>
                <a:cxn ang="0">
                  <a:pos x="2" y="5"/>
                </a:cxn>
                <a:cxn ang="0">
                  <a:pos x="1" y="6"/>
                </a:cxn>
                <a:cxn ang="0">
                  <a:pos x="1" y="6"/>
                </a:cxn>
                <a:cxn ang="0">
                  <a:pos x="0" y="6"/>
                </a:cxn>
                <a:cxn ang="0">
                  <a:pos x="1" y="7"/>
                </a:cxn>
                <a:cxn ang="0">
                  <a:pos x="0" y="7"/>
                </a:cxn>
                <a:cxn ang="0">
                  <a:pos x="0" y="9"/>
                </a:cxn>
                <a:cxn ang="0">
                  <a:pos x="0" y="11"/>
                </a:cxn>
                <a:cxn ang="0">
                  <a:pos x="1" y="12"/>
                </a:cxn>
                <a:cxn ang="0">
                  <a:pos x="1" y="13"/>
                </a:cxn>
                <a:cxn ang="0">
                  <a:pos x="1" y="15"/>
                </a:cxn>
                <a:cxn ang="0">
                  <a:pos x="3" y="17"/>
                </a:cxn>
                <a:cxn ang="0">
                  <a:pos x="4" y="17"/>
                </a:cxn>
                <a:cxn ang="0">
                  <a:pos x="6" y="16"/>
                </a:cxn>
                <a:cxn ang="0">
                  <a:pos x="7" y="17"/>
                </a:cxn>
                <a:cxn ang="0">
                  <a:pos x="7" y="15"/>
                </a:cxn>
                <a:cxn ang="0">
                  <a:pos x="8" y="12"/>
                </a:cxn>
                <a:cxn ang="0">
                  <a:pos x="8" y="11"/>
                </a:cxn>
                <a:cxn ang="0">
                  <a:pos x="8" y="9"/>
                </a:cxn>
              </a:cxnLst>
              <a:rect l="0" t="0" r="r" b="b"/>
              <a:pathLst>
                <a:path w="9" h="18">
                  <a:moveTo>
                    <a:pt x="8" y="9"/>
                  </a:moveTo>
                  <a:cubicBezTo>
                    <a:pt x="7" y="9"/>
                    <a:pt x="7" y="9"/>
                    <a:pt x="7" y="8"/>
                  </a:cubicBezTo>
                  <a:cubicBezTo>
                    <a:pt x="7" y="7"/>
                    <a:pt x="7" y="7"/>
                    <a:pt x="7" y="6"/>
                  </a:cubicBezTo>
                  <a:cubicBezTo>
                    <a:pt x="7" y="6"/>
                    <a:pt x="8" y="5"/>
                    <a:pt x="7" y="5"/>
                  </a:cubicBezTo>
                  <a:cubicBezTo>
                    <a:pt x="7" y="5"/>
                    <a:pt x="7" y="5"/>
                    <a:pt x="7" y="5"/>
                  </a:cubicBezTo>
                  <a:cubicBezTo>
                    <a:pt x="8" y="5"/>
                    <a:pt x="7" y="5"/>
                    <a:pt x="7" y="4"/>
                  </a:cubicBezTo>
                  <a:cubicBezTo>
                    <a:pt x="7" y="4"/>
                    <a:pt x="8" y="4"/>
                    <a:pt x="8" y="4"/>
                  </a:cubicBezTo>
                  <a:cubicBezTo>
                    <a:pt x="8" y="3"/>
                    <a:pt x="7" y="3"/>
                    <a:pt x="7" y="2"/>
                  </a:cubicBezTo>
                  <a:cubicBezTo>
                    <a:pt x="7" y="2"/>
                    <a:pt x="6" y="2"/>
                    <a:pt x="6" y="2"/>
                  </a:cubicBezTo>
                  <a:cubicBezTo>
                    <a:pt x="6" y="2"/>
                    <a:pt x="5" y="1"/>
                    <a:pt x="5" y="1"/>
                  </a:cubicBezTo>
                  <a:cubicBezTo>
                    <a:pt x="5" y="1"/>
                    <a:pt x="5" y="0"/>
                    <a:pt x="4" y="0"/>
                  </a:cubicBezTo>
                  <a:cubicBezTo>
                    <a:pt x="4" y="0"/>
                    <a:pt x="3" y="0"/>
                    <a:pt x="3" y="1"/>
                  </a:cubicBezTo>
                  <a:cubicBezTo>
                    <a:pt x="3" y="1"/>
                    <a:pt x="2" y="1"/>
                    <a:pt x="2" y="1"/>
                  </a:cubicBezTo>
                  <a:cubicBezTo>
                    <a:pt x="2" y="2"/>
                    <a:pt x="2" y="2"/>
                    <a:pt x="2" y="2"/>
                  </a:cubicBezTo>
                  <a:cubicBezTo>
                    <a:pt x="2" y="2"/>
                    <a:pt x="1" y="3"/>
                    <a:pt x="2" y="3"/>
                  </a:cubicBezTo>
                  <a:cubicBezTo>
                    <a:pt x="2" y="4"/>
                    <a:pt x="2" y="4"/>
                    <a:pt x="2" y="4"/>
                  </a:cubicBezTo>
                  <a:cubicBezTo>
                    <a:pt x="1" y="3"/>
                    <a:pt x="1" y="4"/>
                    <a:pt x="1" y="5"/>
                  </a:cubicBezTo>
                  <a:cubicBezTo>
                    <a:pt x="1" y="5"/>
                    <a:pt x="1" y="6"/>
                    <a:pt x="2" y="5"/>
                  </a:cubicBezTo>
                  <a:cubicBezTo>
                    <a:pt x="2" y="6"/>
                    <a:pt x="1" y="6"/>
                    <a:pt x="1" y="6"/>
                  </a:cubicBezTo>
                  <a:cubicBezTo>
                    <a:pt x="1" y="6"/>
                    <a:pt x="1" y="7"/>
                    <a:pt x="1" y="6"/>
                  </a:cubicBezTo>
                  <a:cubicBezTo>
                    <a:pt x="1" y="6"/>
                    <a:pt x="1" y="5"/>
                    <a:pt x="0" y="6"/>
                  </a:cubicBezTo>
                  <a:cubicBezTo>
                    <a:pt x="1" y="6"/>
                    <a:pt x="1" y="7"/>
                    <a:pt x="1" y="7"/>
                  </a:cubicBezTo>
                  <a:cubicBezTo>
                    <a:pt x="1" y="8"/>
                    <a:pt x="0" y="7"/>
                    <a:pt x="0" y="7"/>
                  </a:cubicBezTo>
                  <a:cubicBezTo>
                    <a:pt x="0" y="7"/>
                    <a:pt x="0" y="8"/>
                    <a:pt x="0" y="9"/>
                  </a:cubicBezTo>
                  <a:cubicBezTo>
                    <a:pt x="0" y="10"/>
                    <a:pt x="0" y="11"/>
                    <a:pt x="0" y="11"/>
                  </a:cubicBezTo>
                  <a:cubicBezTo>
                    <a:pt x="1" y="12"/>
                    <a:pt x="1" y="12"/>
                    <a:pt x="1" y="12"/>
                  </a:cubicBezTo>
                  <a:cubicBezTo>
                    <a:pt x="1" y="12"/>
                    <a:pt x="1" y="13"/>
                    <a:pt x="1" y="13"/>
                  </a:cubicBezTo>
                  <a:cubicBezTo>
                    <a:pt x="1" y="14"/>
                    <a:pt x="1" y="14"/>
                    <a:pt x="1" y="15"/>
                  </a:cubicBezTo>
                  <a:cubicBezTo>
                    <a:pt x="1" y="16"/>
                    <a:pt x="2" y="16"/>
                    <a:pt x="3" y="17"/>
                  </a:cubicBezTo>
                  <a:cubicBezTo>
                    <a:pt x="3" y="17"/>
                    <a:pt x="4" y="18"/>
                    <a:pt x="4" y="17"/>
                  </a:cubicBezTo>
                  <a:cubicBezTo>
                    <a:pt x="5" y="17"/>
                    <a:pt x="5" y="16"/>
                    <a:pt x="6" y="16"/>
                  </a:cubicBezTo>
                  <a:cubicBezTo>
                    <a:pt x="6" y="16"/>
                    <a:pt x="6" y="17"/>
                    <a:pt x="7" y="17"/>
                  </a:cubicBezTo>
                  <a:cubicBezTo>
                    <a:pt x="7" y="17"/>
                    <a:pt x="7" y="16"/>
                    <a:pt x="7" y="15"/>
                  </a:cubicBezTo>
                  <a:cubicBezTo>
                    <a:pt x="8" y="14"/>
                    <a:pt x="8" y="13"/>
                    <a:pt x="8" y="12"/>
                  </a:cubicBezTo>
                  <a:cubicBezTo>
                    <a:pt x="8" y="12"/>
                    <a:pt x="8" y="12"/>
                    <a:pt x="8" y="11"/>
                  </a:cubicBezTo>
                  <a:cubicBezTo>
                    <a:pt x="8" y="11"/>
                    <a:pt x="9" y="9"/>
                    <a:pt x="8" y="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4" name="Puerto Rico"/>
            <p:cNvSpPr>
              <a:spLocks noEditPoints="1"/>
            </p:cNvSpPr>
            <p:nvPr/>
          </p:nvSpPr>
          <p:spPr bwMode="auto">
            <a:xfrm>
              <a:off x="3448171" y="3929964"/>
              <a:ext cx="96996" cy="21000"/>
            </a:xfrm>
            <a:custGeom>
              <a:avLst/>
              <a:gdLst/>
              <a:ahLst/>
              <a:cxnLst>
                <a:cxn ang="0">
                  <a:pos x="1" y="5"/>
                </a:cxn>
                <a:cxn ang="0">
                  <a:pos x="1" y="5"/>
                </a:cxn>
                <a:cxn ang="0">
                  <a:pos x="23" y="2"/>
                </a:cxn>
                <a:cxn ang="0">
                  <a:pos x="23" y="1"/>
                </a:cxn>
                <a:cxn ang="0">
                  <a:pos x="22" y="1"/>
                </a:cxn>
                <a:cxn ang="0">
                  <a:pos x="19" y="0"/>
                </a:cxn>
                <a:cxn ang="0">
                  <a:pos x="19" y="1"/>
                </a:cxn>
                <a:cxn ang="0">
                  <a:pos x="18" y="0"/>
                </a:cxn>
                <a:cxn ang="0">
                  <a:pos x="16" y="0"/>
                </a:cxn>
                <a:cxn ang="0">
                  <a:pos x="14" y="0"/>
                </a:cxn>
                <a:cxn ang="0">
                  <a:pos x="12" y="0"/>
                </a:cxn>
                <a:cxn ang="0">
                  <a:pos x="11" y="0"/>
                </a:cxn>
                <a:cxn ang="0">
                  <a:pos x="9" y="0"/>
                </a:cxn>
                <a:cxn ang="0">
                  <a:pos x="9" y="1"/>
                </a:cxn>
                <a:cxn ang="0">
                  <a:pos x="8" y="1"/>
                </a:cxn>
                <a:cxn ang="0">
                  <a:pos x="9" y="3"/>
                </a:cxn>
                <a:cxn ang="0">
                  <a:pos x="8" y="5"/>
                </a:cxn>
                <a:cxn ang="0">
                  <a:pos x="8" y="6"/>
                </a:cxn>
                <a:cxn ang="0">
                  <a:pos x="10" y="6"/>
                </a:cxn>
                <a:cxn ang="0">
                  <a:pos x="11" y="6"/>
                </a:cxn>
                <a:cxn ang="0">
                  <a:pos x="12" y="6"/>
                </a:cxn>
                <a:cxn ang="0">
                  <a:pos x="12" y="5"/>
                </a:cxn>
                <a:cxn ang="0">
                  <a:pos x="13" y="6"/>
                </a:cxn>
                <a:cxn ang="0">
                  <a:pos x="14" y="6"/>
                </a:cxn>
                <a:cxn ang="0">
                  <a:pos x="15" y="6"/>
                </a:cxn>
                <a:cxn ang="0">
                  <a:pos x="16" y="6"/>
                </a:cxn>
                <a:cxn ang="0">
                  <a:pos x="17" y="6"/>
                </a:cxn>
                <a:cxn ang="0">
                  <a:pos x="18" y="6"/>
                </a:cxn>
                <a:cxn ang="0">
                  <a:pos x="18" y="6"/>
                </a:cxn>
                <a:cxn ang="0">
                  <a:pos x="20" y="6"/>
                </a:cxn>
                <a:cxn ang="0">
                  <a:pos x="21" y="5"/>
                </a:cxn>
                <a:cxn ang="0">
                  <a:pos x="22" y="4"/>
                </a:cxn>
                <a:cxn ang="0">
                  <a:pos x="23" y="3"/>
                </a:cxn>
                <a:cxn ang="0">
                  <a:pos x="23" y="2"/>
                </a:cxn>
                <a:cxn ang="0">
                  <a:pos x="26" y="4"/>
                </a:cxn>
                <a:cxn ang="0">
                  <a:pos x="24" y="4"/>
                </a:cxn>
                <a:cxn ang="0">
                  <a:pos x="24" y="5"/>
                </a:cxn>
                <a:cxn ang="0">
                  <a:pos x="26" y="4"/>
                </a:cxn>
                <a:cxn ang="0">
                  <a:pos x="26" y="4"/>
                </a:cxn>
              </a:cxnLst>
              <a:rect l="0" t="0" r="r" b="b"/>
              <a:pathLst>
                <a:path w="27" h="6">
                  <a:moveTo>
                    <a:pt x="1" y="5"/>
                  </a:moveTo>
                  <a:cubicBezTo>
                    <a:pt x="0" y="4"/>
                    <a:pt x="3" y="4"/>
                    <a:pt x="1" y="5"/>
                  </a:cubicBezTo>
                  <a:close/>
                  <a:moveTo>
                    <a:pt x="23" y="2"/>
                  </a:moveTo>
                  <a:cubicBezTo>
                    <a:pt x="23" y="2"/>
                    <a:pt x="23" y="2"/>
                    <a:pt x="23" y="1"/>
                  </a:cubicBezTo>
                  <a:cubicBezTo>
                    <a:pt x="23" y="2"/>
                    <a:pt x="22" y="1"/>
                    <a:pt x="22" y="1"/>
                  </a:cubicBezTo>
                  <a:cubicBezTo>
                    <a:pt x="21" y="0"/>
                    <a:pt x="20" y="1"/>
                    <a:pt x="19" y="0"/>
                  </a:cubicBezTo>
                  <a:cubicBezTo>
                    <a:pt x="19" y="0"/>
                    <a:pt x="19" y="1"/>
                    <a:pt x="19" y="1"/>
                  </a:cubicBezTo>
                  <a:cubicBezTo>
                    <a:pt x="19" y="1"/>
                    <a:pt x="19" y="0"/>
                    <a:pt x="18" y="0"/>
                  </a:cubicBezTo>
                  <a:cubicBezTo>
                    <a:pt x="17" y="0"/>
                    <a:pt x="17" y="0"/>
                    <a:pt x="16" y="0"/>
                  </a:cubicBezTo>
                  <a:cubicBezTo>
                    <a:pt x="15" y="0"/>
                    <a:pt x="14" y="0"/>
                    <a:pt x="14" y="0"/>
                  </a:cubicBezTo>
                  <a:cubicBezTo>
                    <a:pt x="13" y="0"/>
                    <a:pt x="13" y="0"/>
                    <a:pt x="12" y="0"/>
                  </a:cubicBezTo>
                  <a:cubicBezTo>
                    <a:pt x="12" y="0"/>
                    <a:pt x="11" y="0"/>
                    <a:pt x="11" y="0"/>
                  </a:cubicBezTo>
                  <a:cubicBezTo>
                    <a:pt x="10" y="0"/>
                    <a:pt x="10" y="0"/>
                    <a:pt x="9" y="0"/>
                  </a:cubicBezTo>
                  <a:cubicBezTo>
                    <a:pt x="9" y="0"/>
                    <a:pt x="9" y="0"/>
                    <a:pt x="9" y="1"/>
                  </a:cubicBezTo>
                  <a:cubicBezTo>
                    <a:pt x="8" y="1"/>
                    <a:pt x="8" y="1"/>
                    <a:pt x="8" y="1"/>
                  </a:cubicBezTo>
                  <a:cubicBezTo>
                    <a:pt x="7" y="2"/>
                    <a:pt x="9" y="3"/>
                    <a:pt x="9" y="3"/>
                  </a:cubicBezTo>
                  <a:cubicBezTo>
                    <a:pt x="8" y="4"/>
                    <a:pt x="8" y="4"/>
                    <a:pt x="8" y="5"/>
                  </a:cubicBezTo>
                  <a:cubicBezTo>
                    <a:pt x="8" y="5"/>
                    <a:pt x="8" y="6"/>
                    <a:pt x="8" y="6"/>
                  </a:cubicBezTo>
                  <a:cubicBezTo>
                    <a:pt x="8" y="6"/>
                    <a:pt x="9" y="6"/>
                    <a:pt x="10" y="6"/>
                  </a:cubicBezTo>
                  <a:cubicBezTo>
                    <a:pt x="10" y="6"/>
                    <a:pt x="11" y="6"/>
                    <a:pt x="11" y="6"/>
                  </a:cubicBezTo>
                  <a:cubicBezTo>
                    <a:pt x="11" y="6"/>
                    <a:pt x="12" y="6"/>
                    <a:pt x="12" y="6"/>
                  </a:cubicBezTo>
                  <a:cubicBezTo>
                    <a:pt x="12" y="6"/>
                    <a:pt x="12" y="6"/>
                    <a:pt x="12" y="5"/>
                  </a:cubicBezTo>
                  <a:cubicBezTo>
                    <a:pt x="12" y="5"/>
                    <a:pt x="12" y="6"/>
                    <a:pt x="13" y="6"/>
                  </a:cubicBezTo>
                  <a:cubicBezTo>
                    <a:pt x="13" y="6"/>
                    <a:pt x="13" y="6"/>
                    <a:pt x="14" y="6"/>
                  </a:cubicBezTo>
                  <a:cubicBezTo>
                    <a:pt x="14" y="6"/>
                    <a:pt x="14" y="6"/>
                    <a:pt x="15" y="6"/>
                  </a:cubicBezTo>
                  <a:cubicBezTo>
                    <a:pt x="15" y="6"/>
                    <a:pt x="15" y="6"/>
                    <a:pt x="16" y="6"/>
                  </a:cubicBezTo>
                  <a:cubicBezTo>
                    <a:pt x="16" y="6"/>
                    <a:pt x="17" y="6"/>
                    <a:pt x="17" y="6"/>
                  </a:cubicBezTo>
                  <a:cubicBezTo>
                    <a:pt x="17" y="6"/>
                    <a:pt x="17" y="6"/>
                    <a:pt x="18" y="6"/>
                  </a:cubicBezTo>
                  <a:cubicBezTo>
                    <a:pt x="18" y="6"/>
                    <a:pt x="18" y="6"/>
                    <a:pt x="18" y="6"/>
                  </a:cubicBezTo>
                  <a:cubicBezTo>
                    <a:pt x="19" y="6"/>
                    <a:pt x="19" y="6"/>
                    <a:pt x="20" y="6"/>
                  </a:cubicBezTo>
                  <a:cubicBezTo>
                    <a:pt x="20" y="6"/>
                    <a:pt x="21" y="5"/>
                    <a:pt x="21" y="5"/>
                  </a:cubicBezTo>
                  <a:cubicBezTo>
                    <a:pt x="21" y="5"/>
                    <a:pt x="22" y="4"/>
                    <a:pt x="22" y="4"/>
                  </a:cubicBezTo>
                  <a:cubicBezTo>
                    <a:pt x="22" y="3"/>
                    <a:pt x="23" y="3"/>
                    <a:pt x="23" y="3"/>
                  </a:cubicBezTo>
                  <a:cubicBezTo>
                    <a:pt x="23" y="3"/>
                    <a:pt x="23" y="2"/>
                    <a:pt x="23" y="2"/>
                  </a:cubicBezTo>
                  <a:close/>
                  <a:moveTo>
                    <a:pt x="26" y="4"/>
                  </a:moveTo>
                  <a:cubicBezTo>
                    <a:pt x="25" y="4"/>
                    <a:pt x="25" y="4"/>
                    <a:pt x="24" y="4"/>
                  </a:cubicBezTo>
                  <a:cubicBezTo>
                    <a:pt x="24" y="4"/>
                    <a:pt x="23" y="4"/>
                    <a:pt x="24" y="5"/>
                  </a:cubicBezTo>
                  <a:cubicBezTo>
                    <a:pt x="25" y="4"/>
                    <a:pt x="25" y="4"/>
                    <a:pt x="26" y="4"/>
                  </a:cubicBezTo>
                  <a:cubicBezTo>
                    <a:pt x="27" y="4"/>
                    <a:pt x="26" y="4"/>
                    <a:pt x="26" y="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5" name="Portugal"/>
            <p:cNvSpPr>
              <a:spLocks noEditPoints="1"/>
            </p:cNvSpPr>
            <p:nvPr/>
          </p:nvSpPr>
          <p:spPr bwMode="auto">
            <a:xfrm>
              <a:off x="4806119" y="2989001"/>
              <a:ext cx="819969" cy="379986"/>
            </a:xfrm>
            <a:custGeom>
              <a:avLst/>
              <a:gdLst/>
              <a:ahLst/>
              <a:cxnLst>
                <a:cxn ang="0">
                  <a:pos x="26" y="42"/>
                </a:cxn>
                <a:cxn ang="0">
                  <a:pos x="25" y="40"/>
                </a:cxn>
                <a:cxn ang="0">
                  <a:pos x="35" y="37"/>
                </a:cxn>
                <a:cxn ang="0">
                  <a:pos x="37" y="37"/>
                </a:cxn>
                <a:cxn ang="0">
                  <a:pos x="53" y="57"/>
                </a:cxn>
                <a:cxn ang="0">
                  <a:pos x="1" y="31"/>
                </a:cxn>
                <a:cxn ang="0">
                  <a:pos x="50" y="48"/>
                </a:cxn>
                <a:cxn ang="0">
                  <a:pos x="49" y="49"/>
                </a:cxn>
                <a:cxn ang="0">
                  <a:pos x="52" y="47"/>
                </a:cxn>
                <a:cxn ang="0">
                  <a:pos x="121" y="103"/>
                </a:cxn>
                <a:cxn ang="0">
                  <a:pos x="122" y="105"/>
                </a:cxn>
                <a:cxn ang="0">
                  <a:pos x="123" y="103"/>
                </a:cxn>
                <a:cxn ang="0">
                  <a:pos x="127" y="100"/>
                </a:cxn>
                <a:cxn ang="0">
                  <a:pos x="225" y="5"/>
                </a:cxn>
                <a:cxn ang="0">
                  <a:pos x="223" y="3"/>
                </a:cxn>
                <a:cxn ang="0">
                  <a:pos x="220" y="2"/>
                </a:cxn>
                <a:cxn ang="0">
                  <a:pos x="218" y="3"/>
                </a:cxn>
                <a:cxn ang="0">
                  <a:pos x="215" y="4"/>
                </a:cxn>
                <a:cxn ang="0">
                  <a:pos x="212" y="3"/>
                </a:cxn>
                <a:cxn ang="0">
                  <a:pos x="210" y="2"/>
                </a:cxn>
                <a:cxn ang="0">
                  <a:pos x="209" y="0"/>
                </a:cxn>
                <a:cxn ang="0">
                  <a:pos x="203" y="4"/>
                </a:cxn>
                <a:cxn ang="0">
                  <a:pos x="203" y="6"/>
                </a:cxn>
                <a:cxn ang="0">
                  <a:pos x="204" y="12"/>
                </a:cxn>
                <a:cxn ang="0">
                  <a:pos x="204" y="14"/>
                </a:cxn>
                <a:cxn ang="0">
                  <a:pos x="205" y="16"/>
                </a:cxn>
                <a:cxn ang="0">
                  <a:pos x="202" y="22"/>
                </a:cxn>
                <a:cxn ang="0">
                  <a:pos x="199" y="29"/>
                </a:cxn>
                <a:cxn ang="0">
                  <a:pos x="198" y="30"/>
                </a:cxn>
                <a:cxn ang="0">
                  <a:pos x="196" y="36"/>
                </a:cxn>
                <a:cxn ang="0">
                  <a:pos x="200" y="35"/>
                </a:cxn>
                <a:cxn ang="0">
                  <a:pos x="200" y="38"/>
                </a:cxn>
                <a:cxn ang="0">
                  <a:pos x="198" y="39"/>
                </a:cxn>
                <a:cxn ang="0">
                  <a:pos x="198" y="40"/>
                </a:cxn>
                <a:cxn ang="0">
                  <a:pos x="201" y="40"/>
                </a:cxn>
                <a:cxn ang="0">
                  <a:pos x="202" y="39"/>
                </a:cxn>
                <a:cxn ang="0">
                  <a:pos x="201" y="41"/>
                </a:cxn>
                <a:cxn ang="0">
                  <a:pos x="201" y="43"/>
                </a:cxn>
                <a:cxn ang="0">
                  <a:pos x="201" y="47"/>
                </a:cxn>
                <a:cxn ang="0">
                  <a:pos x="200" y="53"/>
                </a:cxn>
                <a:cxn ang="0">
                  <a:pos x="201" y="56"/>
                </a:cxn>
                <a:cxn ang="0">
                  <a:pos x="206" y="56"/>
                </a:cxn>
                <a:cxn ang="0">
                  <a:pos x="211" y="55"/>
                </a:cxn>
                <a:cxn ang="0">
                  <a:pos x="212" y="51"/>
                </a:cxn>
                <a:cxn ang="0">
                  <a:pos x="215" y="46"/>
                </a:cxn>
                <a:cxn ang="0">
                  <a:pos x="218" y="44"/>
                </a:cxn>
                <a:cxn ang="0">
                  <a:pos x="215" y="39"/>
                </a:cxn>
                <a:cxn ang="0">
                  <a:pos x="217" y="34"/>
                </a:cxn>
                <a:cxn ang="0">
                  <a:pos x="216" y="32"/>
                </a:cxn>
                <a:cxn ang="0">
                  <a:pos x="215" y="29"/>
                </a:cxn>
                <a:cxn ang="0">
                  <a:pos x="218" y="27"/>
                </a:cxn>
                <a:cxn ang="0">
                  <a:pos x="219" y="23"/>
                </a:cxn>
                <a:cxn ang="0">
                  <a:pos x="220" y="19"/>
                </a:cxn>
                <a:cxn ang="0">
                  <a:pos x="221" y="16"/>
                </a:cxn>
                <a:cxn ang="0">
                  <a:pos x="220" y="13"/>
                </a:cxn>
                <a:cxn ang="0">
                  <a:pos x="222" y="11"/>
                </a:cxn>
                <a:cxn ang="0">
                  <a:pos x="226" y="9"/>
                </a:cxn>
                <a:cxn ang="0">
                  <a:pos x="225" y="5"/>
                </a:cxn>
              </a:cxnLst>
              <a:rect l="0" t="0" r="r" b="b"/>
              <a:pathLst>
                <a:path w="227" h="105">
                  <a:moveTo>
                    <a:pt x="27" y="41"/>
                  </a:moveTo>
                  <a:cubicBezTo>
                    <a:pt x="28" y="41"/>
                    <a:pt x="27" y="41"/>
                    <a:pt x="27" y="41"/>
                  </a:cubicBezTo>
                  <a:cubicBezTo>
                    <a:pt x="27" y="41"/>
                    <a:pt x="26" y="41"/>
                    <a:pt x="26" y="42"/>
                  </a:cubicBezTo>
                  <a:cubicBezTo>
                    <a:pt x="26" y="42"/>
                    <a:pt x="25" y="41"/>
                    <a:pt x="25" y="41"/>
                  </a:cubicBezTo>
                  <a:cubicBezTo>
                    <a:pt x="24" y="41"/>
                    <a:pt x="24" y="41"/>
                    <a:pt x="23" y="41"/>
                  </a:cubicBezTo>
                  <a:cubicBezTo>
                    <a:pt x="22" y="40"/>
                    <a:pt x="24" y="40"/>
                    <a:pt x="25" y="40"/>
                  </a:cubicBezTo>
                  <a:cubicBezTo>
                    <a:pt x="25" y="40"/>
                    <a:pt x="26" y="40"/>
                    <a:pt x="26" y="41"/>
                  </a:cubicBezTo>
                  <a:cubicBezTo>
                    <a:pt x="27" y="41"/>
                    <a:pt x="27" y="41"/>
                    <a:pt x="27" y="41"/>
                  </a:cubicBezTo>
                  <a:close/>
                  <a:moveTo>
                    <a:pt x="35" y="37"/>
                  </a:moveTo>
                  <a:cubicBezTo>
                    <a:pt x="35" y="37"/>
                    <a:pt x="34" y="37"/>
                    <a:pt x="34" y="38"/>
                  </a:cubicBezTo>
                  <a:cubicBezTo>
                    <a:pt x="34" y="39"/>
                    <a:pt x="35" y="38"/>
                    <a:pt x="36" y="39"/>
                  </a:cubicBezTo>
                  <a:cubicBezTo>
                    <a:pt x="37" y="39"/>
                    <a:pt x="37" y="38"/>
                    <a:pt x="37" y="37"/>
                  </a:cubicBezTo>
                  <a:cubicBezTo>
                    <a:pt x="37" y="37"/>
                    <a:pt x="36" y="37"/>
                    <a:pt x="35" y="37"/>
                  </a:cubicBezTo>
                  <a:close/>
                  <a:moveTo>
                    <a:pt x="51" y="57"/>
                  </a:moveTo>
                  <a:cubicBezTo>
                    <a:pt x="51" y="57"/>
                    <a:pt x="52" y="57"/>
                    <a:pt x="53" y="57"/>
                  </a:cubicBezTo>
                  <a:cubicBezTo>
                    <a:pt x="53" y="57"/>
                    <a:pt x="52" y="56"/>
                    <a:pt x="51" y="57"/>
                  </a:cubicBezTo>
                  <a:close/>
                  <a:moveTo>
                    <a:pt x="1" y="29"/>
                  </a:moveTo>
                  <a:cubicBezTo>
                    <a:pt x="0" y="30"/>
                    <a:pt x="0" y="31"/>
                    <a:pt x="1" y="31"/>
                  </a:cubicBezTo>
                  <a:cubicBezTo>
                    <a:pt x="2" y="31"/>
                    <a:pt x="1" y="29"/>
                    <a:pt x="1" y="29"/>
                  </a:cubicBezTo>
                  <a:close/>
                  <a:moveTo>
                    <a:pt x="52" y="47"/>
                  </a:moveTo>
                  <a:cubicBezTo>
                    <a:pt x="51" y="47"/>
                    <a:pt x="50" y="47"/>
                    <a:pt x="50" y="48"/>
                  </a:cubicBezTo>
                  <a:cubicBezTo>
                    <a:pt x="49" y="48"/>
                    <a:pt x="48" y="48"/>
                    <a:pt x="48" y="47"/>
                  </a:cubicBezTo>
                  <a:cubicBezTo>
                    <a:pt x="48" y="47"/>
                    <a:pt x="47" y="46"/>
                    <a:pt x="46" y="47"/>
                  </a:cubicBezTo>
                  <a:cubicBezTo>
                    <a:pt x="46" y="48"/>
                    <a:pt x="48" y="49"/>
                    <a:pt x="49" y="49"/>
                  </a:cubicBezTo>
                  <a:cubicBezTo>
                    <a:pt x="49" y="49"/>
                    <a:pt x="50" y="49"/>
                    <a:pt x="50" y="49"/>
                  </a:cubicBezTo>
                  <a:cubicBezTo>
                    <a:pt x="51" y="49"/>
                    <a:pt x="52" y="49"/>
                    <a:pt x="52" y="48"/>
                  </a:cubicBezTo>
                  <a:cubicBezTo>
                    <a:pt x="53" y="48"/>
                    <a:pt x="53" y="47"/>
                    <a:pt x="52" y="47"/>
                  </a:cubicBezTo>
                  <a:close/>
                  <a:moveTo>
                    <a:pt x="123" y="103"/>
                  </a:moveTo>
                  <a:cubicBezTo>
                    <a:pt x="122" y="103"/>
                    <a:pt x="122" y="102"/>
                    <a:pt x="122" y="102"/>
                  </a:cubicBezTo>
                  <a:cubicBezTo>
                    <a:pt x="121" y="102"/>
                    <a:pt x="121" y="103"/>
                    <a:pt x="121" y="103"/>
                  </a:cubicBezTo>
                  <a:cubicBezTo>
                    <a:pt x="120" y="103"/>
                    <a:pt x="120" y="102"/>
                    <a:pt x="120" y="102"/>
                  </a:cubicBezTo>
                  <a:cubicBezTo>
                    <a:pt x="119" y="102"/>
                    <a:pt x="119" y="103"/>
                    <a:pt x="119" y="103"/>
                  </a:cubicBezTo>
                  <a:cubicBezTo>
                    <a:pt x="120" y="104"/>
                    <a:pt x="121" y="104"/>
                    <a:pt x="122" y="105"/>
                  </a:cubicBezTo>
                  <a:cubicBezTo>
                    <a:pt x="122" y="105"/>
                    <a:pt x="123" y="105"/>
                    <a:pt x="123" y="104"/>
                  </a:cubicBezTo>
                  <a:cubicBezTo>
                    <a:pt x="123" y="104"/>
                    <a:pt x="124" y="103"/>
                    <a:pt x="124" y="103"/>
                  </a:cubicBezTo>
                  <a:cubicBezTo>
                    <a:pt x="124" y="103"/>
                    <a:pt x="123" y="103"/>
                    <a:pt x="123" y="103"/>
                  </a:cubicBezTo>
                  <a:close/>
                  <a:moveTo>
                    <a:pt x="128" y="99"/>
                  </a:moveTo>
                  <a:cubicBezTo>
                    <a:pt x="128" y="100"/>
                    <a:pt x="127" y="100"/>
                    <a:pt x="127" y="100"/>
                  </a:cubicBezTo>
                  <a:cubicBezTo>
                    <a:pt x="127" y="100"/>
                    <a:pt x="127" y="100"/>
                    <a:pt x="127" y="100"/>
                  </a:cubicBezTo>
                  <a:cubicBezTo>
                    <a:pt x="128" y="100"/>
                    <a:pt x="128" y="100"/>
                    <a:pt x="128" y="100"/>
                  </a:cubicBezTo>
                  <a:cubicBezTo>
                    <a:pt x="128" y="99"/>
                    <a:pt x="128" y="99"/>
                    <a:pt x="128" y="99"/>
                  </a:cubicBezTo>
                  <a:close/>
                  <a:moveTo>
                    <a:pt x="225" y="5"/>
                  </a:moveTo>
                  <a:cubicBezTo>
                    <a:pt x="225" y="5"/>
                    <a:pt x="224" y="6"/>
                    <a:pt x="224" y="5"/>
                  </a:cubicBezTo>
                  <a:cubicBezTo>
                    <a:pt x="224" y="5"/>
                    <a:pt x="224" y="5"/>
                    <a:pt x="224" y="4"/>
                  </a:cubicBezTo>
                  <a:cubicBezTo>
                    <a:pt x="224" y="4"/>
                    <a:pt x="224" y="2"/>
                    <a:pt x="223" y="3"/>
                  </a:cubicBezTo>
                  <a:cubicBezTo>
                    <a:pt x="223" y="3"/>
                    <a:pt x="222" y="3"/>
                    <a:pt x="222" y="2"/>
                  </a:cubicBezTo>
                  <a:cubicBezTo>
                    <a:pt x="222" y="2"/>
                    <a:pt x="221" y="3"/>
                    <a:pt x="221" y="3"/>
                  </a:cubicBezTo>
                  <a:cubicBezTo>
                    <a:pt x="220" y="3"/>
                    <a:pt x="220" y="2"/>
                    <a:pt x="220" y="2"/>
                  </a:cubicBezTo>
                  <a:cubicBezTo>
                    <a:pt x="220" y="3"/>
                    <a:pt x="220" y="3"/>
                    <a:pt x="219" y="3"/>
                  </a:cubicBezTo>
                  <a:cubicBezTo>
                    <a:pt x="219" y="2"/>
                    <a:pt x="219" y="2"/>
                    <a:pt x="219" y="2"/>
                  </a:cubicBezTo>
                  <a:cubicBezTo>
                    <a:pt x="218" y="2"/>
                    <a:pt x="218" y="3"/>
                    <a:pt x="218" y="3"/>
                  </a:cubicBezTo>
                  <a:cubicBezTo>
                    <a:pt x="218" y="3"/>
                    <a:pt x="218" y="3"/>
                    <a:pt x="218" y="3"/>
                  </a:cubicBezTo>
                  <a:cubicBezTo>
                    <a:pt x="217" y="4"/>
                    <a:pt x="217" y="4"/>
                    <a:pt x="216" y="4"/>
                  </a:cubicBezTo>
                  <a:cubicBezTo>
                    <a:pt x="216" y="4"/>
                    <a:pt x="216" y="3"/>
                    <a:pt x="215" y="4"/>
                  </a:cubicBezTo>
                  <a:cubicBezTo>
                    <a:pt x="215" y="4"/>
                    <a:pt x="215" y="4"/>
                    <a:pt x="214" y="4"/>
                  </a:cubicBezTo>
                  <a:cubicBezTo>
                    <a:pt x="215" y="3"/>
                    <a:pt x="213" y="3"/>
                    <a:pt x="212" y="3"/>
                  </a:cubicBezTo>
                  <a:cubicBezTo>
                    <a:pt x="212" y="3"/>
                    <a:pt x="212" y="3"/>
                    <a:pt x="212" y="3"/>
                  </a:cubicBezTo>
                  <a:cubicBezTo>
                    <a:pt x="211" y="3"/>
                    <a:pt x="211" y="4"/>
                    <a:pt x="210" y="4"/>
                  </a:cubicBezTo>
                  <a:cubicBezTo>
                    <a:pt x="210" y="4"/>
                    <a:pt x="209" y="4"/>
                    <a:pt x="209" y="3"/>
                  </a:cubicBezTo>
                  <a:cubicBezTo>
                    <a:pt x="209" y="3"/>
                    <a:pt x="210" y="2"/>
                    <a:pt x="210" y="2"/>
                  </a:cubicBezTo>
                  <a:cubicBezTo>
                    <a:pt x="210" y="2"/>
                    <a:pt x="211" y="2"/>
                    <a:pt x="210" y="1"/>
                  </a:cubicBezTo>
                  <a:cubicBezTo>
                    <a:pt x="210" y="1"/>
                    <a:pt x="210" y="1"/>
                    <a:pt x="210" y="1"/>
                  </a:cubicBezTo>
                  <a:cubicBezTo>
                    <a:pt x="209" y="1"/>
                    <a:pt x="210" y="1"/>
                    <a:pt x="209" y="0"/>
                  </a:cubicBezTo>
                  <a:cubicBezTo>
                    <a:pt x="209" y="1"/>
                    <a:pt x="208" y="1"/>
                    <a:pt x="208" y="1"/>
                  </a:cubicBezTo>
                  <a:cubicBezTo>
                    <a:pt x="207" y="1"/>
                    <a:pt x="206" y="1"/>
                    <a:pt x="205" y="2"/>
                  </a:cubicBezTo>
                  <a:cubicBezTo>
                    <a:pt x="204" y="3"/>
                    <a:pt x="203" y="3"/>
                    <a:pt x="203" y="4"/>
                  </a:cubicBezTo>
                  <a:cubicBezTo>
                    <a:pt x="203" y="5"/>
                    <a:pt x="203" y="5"/>
                    <a:pt x="203" y="5"/>
                  </a:cubicBezTo>
                  <a:cubicBezTo>
                    <a:pt x="204" y="5"/>
                    <a:pt x="204" y="5"/>
                    <a:pt x="204" y="5"/>
                  </a:cubicBezTo>
                  <a:cubicBezTo>
                    <a:pt x="204" y="6"/>
                    <a:pt x="203" y="5"/>
                    <a:pt x="203" y="6"/>
                  </a:cubicBezTo>
                  <a:cubicBezTo>
                    <a:pt x="203" y="7"/>
                    <a:pt x="204" y="7"/>
                    <a:pt x="204" y="8"/>
                  </a:cubicBezTo>
                  <a:cubicBezTo>
                    <a:pt x="204" y="8"/>
                    <a:pt x="204" y="11"/>
                    <a:pt x="205" y="11"/>
                  </a:cubicBezTo>
                  <a:cubicBezTo>
                    <a:pt x="204" y="12"/>
                    <a:pt x="204" y="12"/>
                    <a:pt x="204" y="12"/>
                  </a:cubicBezTo>
                  <a:cubicBezTo>
                    <a:pt x="205" y="13"/>
                    <a:pt x="204" y="13"/>
                    <a:pt x="204" y="14"/>
                  </a:cubicBezTo>
                  <a:cubicBezTo>
                    <a:pt x="204" y="15"/>
                    <a:pt x="203" y="16"/>
                    <a:pt x="203" y="17"/>
                  </a:cubicBezTo>
                  <a:cubicBezTo>
                    <a:pt x="204" y="16"/>
                    <a:pt x="204" y="15"/>
                    <a:pt x="204" y="14"/>
                  </a:cubicBezTo>
                  <a:cubicBezTo>
                    <a:pt x="204" y="15"/>
                    <a:pt x="204" y="15"/>
                    <a:pt x="204" y="15"/>
                  </a:cubicBezTo>
                  <a:cubicBezTo>
                    <a:pt x="205" y="14"/>
                    <a:pt x="204" y="15"/>
                    <a:pt x="204" y="15"/>
                  </a:cubicBezTo>
                  <a:cubicBezTo>
                    <a:pt x="204" y="16"/>
                    <a:pt x="204" y="16"/>
                    <a:pt x="205" y="16"/>
                  </a:cubicBezTo>
                  <a:cubicBezTo>
                    <a:pt x="204" y="16"/>
                    <a:pt x="204" y="16"/>
                    <a:pt x="204" y="17"/>
                  </a:cubicBezTo>
                  <a:cubicBezTo>
                    <a:pt x="203" y="16"/>
                    <a:pt x="203" y="19"/>
                    <a:pt x="203" y="19"/>
                  </a:cubicBezTo>
                  <a:cubicBezTo>
                    <a:pt x="202" y="20"/>
                    <a:pt x="201" y="21"/>
                    <a:pt x="202" y="22"/>
                  </a:cubicBezTo>
                  <a:cubicBezTo>
                    <a:pt x="202" y="23"/>
                    <a:pt x="201" y="24"/>
                    <a:pt x="201" y="25"/>
                  </a:cubicBezTo>
                  <a:cubicBezTo>
                    <a:pt x="200" y="26"/>
                    <a:pt x="200" y="26"/>
                    <a:pt x="200" y="26"/>
                  </a:cubicBezTo>
                  <a:cubicBezTo>
                    <a:pt x="200" y="27"/>
                    <a:pt x="199" y="29"/>
                    <a:pt x="199" y="29"/>
                  </a:cubicBezTo>
                  <a:cubicBezTo>
                    <a:pt x="198" y="29"/>
                    <a:pt x="198" y="29"/>
                    <a:pt x="198" y="30"/>
                  </a:cubicBezTo>
                  <a:cubicBezTo>
                    <a:pt x="198" y="30"/>
                    <a:pt x="198" y="30"/>
                    <a:pt x="198" y="30"/>
                  </a:cubicBezTo>
                  <a:cubicBezTo>
                    <a:pt x="198" y="30"/>
                    <a:pt x="198" y="30"/>
                    <a:pt x="198" y="30"/>
                  </a:cubicBezTo>
                  <a:cubicBezTo>
                    <a:pt x="197" y="31"/>
                    <a:pt x="197" y="31"/>
                    <a:pt x="196" y="31"/>
                  </a:cubicBezTo>
                  <a:cubicBezTo>
                    <a:pt x="198" y="31"/>
                    <a:pt x="196" y="33"/>
                    <a:pt x="196" y="34"/>
                  </a:cubicBezTo>
                  <a:cubicBezTo>
                    <a:pt x="196" y="34"/>
                    <a:pt x="196" y="35"/>
                    <a:pt x="196" y="36"/>
                  </a:cubicBezTo>
                  <a:cubicBezTo>
                    <a:pt x="195" y="36"/>
                    <a:pt x="195" y="37"/>
                    <a:pt x="195" y="38"/>
                  </a:cubicBezTo>
                  <a:cubicBezTo>
                    <a:pt x="195" y="39"/>
                    <a:pt x="197" y="38"/>
                    <a:pt x="198" y="38"/>
                  </a:cubicBezTo>
                  <a:cubicBezTo>
                    <a:pt x="199" y="38"/>
                    <a:pt x="199" y="36"/>
                    <a:pt x="200" y="35"/>
                  </a:cubicBezTo>
                  <a:cubicBezTo>
                    <a:pt x="200" y="36"/>
                    <a:pt x="200" y="36"/>
                    <a:pt x="200" y="37"/>
                  </a:cubicBezTo>
                  <a:cubicBezTo>
                    <a:pt x="200" y="38"/>
                    <a:pt x="199" y="38"/>
                    <a:pt x="199" y="38"/>
                  </a:cubicBezTo>
                  <a:cubicBezTo>
                    <a:pt x="199" y="38"/>
                    <a:pt x="200" y="38"/>
                    <a:pt x="200" y="38"/>
                  </a:cubicBezTo>
                  <a:cubicBezTo>
                    <a:pt x="199" y="38"/>
                    <a:pt x="199" y="38"/>
                    <a:pt x="199" y="38"/>
                  </a:cubicBezTo>
                  <a:cubicBezTo>
                    <a:pt x="199" y="39"/>
                    <a:pt x="199" y="39"/>
                    <a:pt x="199" y="39"/>
                  </a:cubicBezTo>
                  <a:cubicBezTo>
                    <a:pt x="199" y="39"/>
                    <a:pt x="198" y="39"/>
                    <a:pt x="198" y="39"/>
                  </a:cubicBezTo>
                  <a:cubicBezTo>
                    <a:pt x="198" y="39"/>
                    <a:pt x="198" y="39"/>
                    <a:pt x="198" y="39"/>
                  </a:cubicBezTo>
                  <a:cubicBezTo>
                    <a:pt x="198" y="38"/>
                    <a:pt x="197" y="38"/>
                    <a:pt x="197" y="39"/>
                  </a:cubicBezTo>
                  <a:cubicBezTo>
                    <a:pt x="198" y="39"/>
                    <a:pt x="198" y="40"/>
                    <a:pt x="198" y="40"/>
                  </a:cubicBezTo>
                  <a:cubicBezTo>
                    <a:pt x="198" y="40"/>
                    <a:pt x="197" y="41"/>
                    <a:pt x="197" y="41"/>
                  </a:cubicBezTo>
                  <a:cubicBezTo>
                    <a:pt x="197" y="41"/>
                    <a:pt x="199" y="41"/>
                    <a:pt x="200" y="40"/>
                  </a:cubicBezTo>
                  <a:cubicBezTo>
                    <a:pt x="200" y="40"/>
                    <a:pt x="200" y="40"/>
                    <a:pt x="201" y="40"/>
                  </a:cubicBezTo>
                  <a:cubicBezTo>
                    <a:pt x="201" y="40"/>
                    <a:pt x="202" y="41"/>
                    <a:pt x="201" y="40"/>
                  </a:cubicBezTo>
                  <a:cubicBezTo>
                    <a:pt x="201" y="40"/>
                    <a:pt x="201" y="40"/>
                    <a:pt x="201" y="40"/>
                  </a:cubicBezTo>
                  <a:cubicBezTo>
                    <a:pt x="201" y="40"/>
                    <a:pt x="201" y="40"/>
                    <a:pt x="202" y="39"/>
                  </a:cubicBezTo>
                  <a:cubicBezTo>
                    <a:pt x="202" y="40"/>
                    <a:pt x="202" y="40"/>
                    <a:pt x="202" y="40"/>
                  </a:cubicBezTo>
                  <a:cubicBezTo>
                    <a:pt x="201" y="41"/>
                    <a:pt x="202" y="41"/>
                    <a:pt x="202" y="41"/>
                  </a:cubicBezTo>
                  <a:cubicBezTo>
                    <a:pt x="202" y="41"/>
                    <a:pt x="201" y="41"/>
                    <a:pt x="201" y="41"/>
                  </a:cubicBezTo>
                  <a:cubicBezTo>
                    <a:pt x="201" y="41"/>
                    <a:pt x="201" y="41"/>
                    <a:pt x="201" y="41"/>
                  </a:cubicBezTo>
                  <a:cubicBezTo>
                    <a:pt x="201" y="41"/>
                    <a:pt x="201" y="40"/>
                    <a:pt x="200" y="40"/>
                  </a:cubicBezTo>
                  <a:cubicBezTo>
                    <a:pt x="201" y="41"/>
                    <a:pt x="201" y="42"/>
                    <a:pt x="201" y="43"/>
                  </a:cubicBezTo>
                  <a:cubicBezTo>
                    <a:pt x="201" y="44"/>
                    <a:pt x="201" y="44"/>
                    <a:pt x="201" y="45"/>
                  </a:cubicBezTo>
                  <a:cubicBezTo>
                    <a:pt x="200" y="45"/>
                    <a:pt x="200" y="46"/>
                    <a:pt x="200" y="46"/>
                  </a:cubicBezTo>
                  <a:cubicBezTo>
                    <a:pt x="200" y="46"/>
                    <a:pt x="201" y="47"/>
                    <a:pt x="201" y="47"/>
                  </a:cubicBezTo>
                  <a:cubicBezTo>
                    <a:pt x="201" y="48"/>
                    <a:pt x="200" y="49"/>
                    <a:pt x="201" y="49"/>
                  </a:cubicBezTo>
                  <a:cubicBezTo>
                    <a:pt x="200" y="49"/>
                    <a:pt x="200" y="50"/>
                    <a:pt x="200" y="51"/>
                  </a:cubicBezTo>
                  <a:cubicBezTo>
                    <a:pt x="200" y="51"/>
                    <a:pt x="200" y="52"/>
                    <a:pt x="200" y="53"/>
                  </a:cubicBezTo>
                  <a:cubicBezTo>
                    <a:pt x="199" y="53"/>
                    <a:pt x="199" y="54"/>
                    <a:pt x="199" y="55"/>
                  </a:cubicBezTo>
                  <a:cubicBezTo>
                    <a:pt x="199" y="56"/>
                    <a:pt x="198" y="56"/>
                    <a:pt x="199" y="57"/>
                  </a:cubicBezTo>
                  <a:cubicBezTo>
                    <a:pt x="199" y="56"/>
                    <a:pt x="200" y="56"/>
                    <a:pt x="201" y="56"/>
                  </a:cubicBezTo>
                  <a:cubicBezTo>
                    <a:pt x="201" y="56"/>
                    <a:pt x="201" y="55"/>
                    <a:pt x="202" y="55"/>
                  </a:cubicBezTo>
                  <a:cubicBezTo>
                    <a:pt x="202" y="55"/>
                    <a:pt x="202" y="55"/>
                    <a:pt x="203" y="55"/>
                  </a:cubicBezTo>
                  <a:cubicBezTo>
                    <a:pt x="202" y="56"/>
                    <a:pt x="206" y="56"/>
                    <a:pt x="206" y="56"/>
                  </a:cubicBezTo>
                  <a:cubicBezTo>
                    <a:pt x="207" y="57"/>
                    <a:pt x="208" y="57"/>
                    <a:pt x="209" y="56"/>
                  </a:cubicBezTo>
                  <a:cubicBezTo>
                    <a:pt x="209" y="57"/>
                    <a:pt x="210" y="56"/>
                    <a:pt x="210" y="56"/>
                  </a:cubicBezTo>
                  <a:cubicBezTo>
                    <a:pt x="210" y="56"/>
                    <a:pt x="210" y="56"/>
                    <a:pt x="211" y="55"/>
                  </a:cubicBezTo>
                  <a:cubicBezTo>
                    <a:pt x="211" y="55"/>
                    <a:pt x="212" y="54"/>
                    <a:pt x="213" y="55"/>
                  </a:cubicBezTo>
                  <a:cubicBezTo>
                    <a:pt x="212" y="54"/>
                    <a:pt x="213" y="53"/>
                    <a:pt x="212" y="52"/>
                  </a:cubicBezTo>
                  <a:cubicBezTo>
                    <a:pt x="212" y="51"/>
                    <a:pt x="212" y="51"/>
                    <a:pt x="212" y="51"/>
                  </a:cubicBezTo>
                  <a:cubicBezTo>
                    <a:pt x="212" y="50"/>
                    <a:pt x="212" y="50"/>
                    <a:pt x="212" y="49"/>
                  </a:cubicBezTo>
                  <a:cubicBezTo>
                    <a:pt x="213" y="48"/>
                    <a:pt x="214" y="48"/>
                    <a:pt x="214" y="47"/>
                  </a:cubicBezTo>
                  <a:cubicBezTo>
                    <a:pt x="215" y="47"/>
                    <a:pt x="214" y="46"/>
                    <a:pt x="215" y="46"/>
                  </a:cubicBezTo>
                  <a:cubicBezTo>
                    <a:pt x="216" y="46"/>
                    <a:pt x="216" y="45"/>
                    <a:pt x="216" y="45"/>
                  </a:cubicBezTo>
                  <a:cubicBezTo>
                    <a:pt x="217" y="45"/>
                    <a:pt x="217" y="45"/>
                    <a:pt x="217" y="45"/>
                  </a:cubicBezTo>
                  <a:cubicBezTo>
                    <a:pt x="217" y="45"/>
                    <a:pt x="218" y="44"/>
                    <a:pt x="218" y="44"/>
                  </a:cubicBezTo>
                  <a:cubicBezTo>
                    <a:pt x="218" y="43"/>
                    <a:pt x="216" y="44"/>
                    <a:pt x="216" y="43"/>
                  </a:cubicBezTo>
                  <a:cubicBezTo>
                    <a:pt x="216" y="43"/>
                    <a:pt x="215" y="42"/>
                    <a:pt x="214" y="41"/>
                  </a:cubicBezTo>
                  <a:cubicBezTo>
                    <a:pt x="214" y="41"/>
                    <a:pt x="215" y="39"/>
                    <a:pt x="215" y="39"/>
                  </a:cubicBezTo>
                  <a:cubicBezTo>
                    <a:pt x="215" y="38"/>
                    <a:pt x="215" y="38"/>
                    <a:pt x="216" y="37"/>
                  </a:cubicBezTo>
                  <a:cubicBezTo>
                    <a:pt x="217" y="36"/>
                    <a:pt x="218" y="35"/>
                    <a:pt x="218" y="35"/>
                  </a:cubicBezTo>
                  <a:cubicBezTo>
                    <a:pt x="218" y="34"/>
                    <a:pt x="217" y="34"/>
                    <a:pt x="217" y="34"/>
                  </a:cubicBezTo>
                  <a:cubicBezTo>
                    <a:pt x="216" y="33"/>
                    <a:pt x="217" y="33"/>
                    <a:pt x="216" y="33"/>
                  </a:cubicBezTo>
                  <a:cubicBezTo>
                    <a:pt x="216" y="33"/>
                    <a:pt x="216" y="33"/>
                    <a:pt x="216" y="32"/>
                  </a:cubicBezTo>
                  <a:cubicBezTo>
                    <a:pt x="216" y="32"/>
                    <a:pt x="216" y="32"/>
                    <a:pt x="216" y="32"/>
                  </a:cubicBezTo>
                  <a:cubicBezTo>
                    <a:pt x="215" y="31"/>
                    <a:pt x="215" y="31"/>
                    <a:pt x="215" y="31"/>
                  </a:cubicBezTo>
                  <a:cubicBezTo>
                    <a:pt x="215" y="30"/>
                    <a:pt x="215" y="30"/>
                    <a:pt x="215" y="30"/>
                  </a:cubicBezTo>
                  <a:cubicBezTo>
                    <a:pt x="215" y="29"/>
                    <a:pt x="215" y="29"/>
                    <a:pt x="215" y="29"/>
                  </a:cubicBezTo>
                  <a:cubicBezTo>
                    <a:pt x="214" y="28"/>
                    <a:pt x="213" y="28"/>
                    <a:pt x="213" y="27"/>
                  </a:cubicBezTo>
                  <a:cubicBezTo>
                    <a:pt x="214" y="28"/>
                    <a:pt x="214" y="28"/>
                    <a:pt x="215" y="28"/>
                  </a:cubicBezTo>
                  <a:cubicBezTo>
                    <a:pt x="216" y="28"/>
                    <a:pt x="217" y="28"/>
                    <a:pt x="218" y="27"/>
                  </a:cubicBezTo>
                  <a:cubicBezTo>
                    <a:pt x="218" y="27"/>
                    <a:pt x="218" y="26"/>
                    <a:pt x="219" y="26"/>
                  </a:cubicBezTo>
                  <a:cubicBezTo>
                    <a:pt x="219" y="25"/>
                    <a:pt x="219" y="25"/>
                    <a:pt x="219" y="24"/>
                  </a:cubicBezTo>
                  <a:cubicBezTo>
                    <a:pt x="219" y="24"/>
                    <a:pt x="219" y="23"/>
                    <a:pt x="219" y="23"/>
                  </a:cubicBezTo>
                  <a:cubicBezTo>
                    <a:pt x="218" y="22"/>
                    <a:pt x="218" y="22"/>
                    <a:pt x="219" y="21"/>
                  </a:cubicBezTo>
                  <a:cubicBezTo>
                    <a:pt x="219" y="21"/>
                    <a:pt x="220" y="21"/>
                    <a:pt x="221" y="20"/>
                  </a:cubicBezTo>
                  <a:cubicBezTo>
                    <a:pt x="221" y="19"/>
                    <a:pt x="220" y="19"/>
                    <a:pt x="220" y="19"/>
                  </a:cubicBezTo>
                  <a:cubicBezTo>
                    <a:pt x="221" y="18"/>
                    <a:pt x="220" y="18"/>
                    <a:pt x="220" y="17"/>
                  </a:cubicBezTo>
                  <a:cubicBezTo>
                    <a:pt x="220" y="17"/>
                    <a:pt x="221" y="17"/>
                    <a:pt x="221" y="17"/>
                  </a:cubicBezTo>
                  <a:cubicBezTo>
                    <a:pt x="221" y="16"/>
                    <a:pt x="221" y="16"/>
                    <a:pt x="221" y="16"/>
                  </a:cubicBezTo>
                  <a:cubicBezTo>
                    <a:pt x="221" y="15"/>
                    <a:pt x="221" y="15"/>
                    <a:pt x="221" y="15"/>
                  </a:cubicBezTo>
                  <a:cubicBezTo>
                    <a:pt x="221" y="14"/>
                    <a:pt x="221" y="14"/>
                    <a:pt x="221" y="14"/>
                  </a:cubicBezTo>
                  <a:cubicBezTo>
                    <a:pt x="220" y="14"/>
                    <a:pt x="220" y="13"/>
                    <a:pt x="220" y="13"/>
                  </a:cubicBezTo>
                  <a:cubicBezTo>
                    <a:pt x="220" y="12"/>
                    <a:pt x="221" y="13"/>
                    <a:pt x="221" y="12"/>
                  </a:cubicBezTo>
                  <a:cubicBezTo>
                    <a:pt x="221" y="12"/>
                    <a:pt x="221" y="12"/>
                    <a:pt x="221" y="11"/>
                  </a:cubicBezTo>
                  <a:cubicBezTo>
                    <a:pt x="222" y="11"/>
                    <a:pt x="222" y="11"/>
                    <a:pt x="222" y="11"/>
                  </a:cubicBezTo>
                  <a:cubicBezTo>
                    <a:pt x="223" y="10"/>
                    <a:pt x="223" y="10"/>
                    <a:pt x="223" y="10"/>
                  </a:cubicBezTo>
                  <a:cubicBezTo>
                    <a:pt x="224" y="10"/>
                    <a:pt x="225" y="9"/>
                    <a:pt x="225" y="9"/>
                  </a:cubicBezTo>
                  <a:cubicBezTo>
                    <a:pt x="225" y="9"/>
                    <a:pt x="225" y="9"/>
                    <a:pt x="226" y="9"/>
                  </a:cubicBezTo>
                  <a:cubicBezTo>
                    <a:pt x="226" y="9"/>
                    <a:pt x="226" y="8"/>
                    <a:pt x="226" y="8"/>
                  </a:cubicBezTo>
                  <a:cubicBezTo>
                    <a:pt x="226" y="8"/>
                    <a:pt x="227" y="7"/>
                    <a:pt x="227" y="7"/>
                  </a:cubicBezTo>
                  <a:cubicBezTo>
                    <a:pt x="227" y="6"/>
                    <a:pt x="226" y="6"/>
                    <a:pt x="225" y="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6" name="Poland"/>
            <p:cNvSpPr>
              <a:spLocks/>
            </p:cNvSpPr>
            <p:nvPr/>
          </p:nvSpPr>
          <p:spPr bwMode="auto">
            <a:xfrm>
              <a:off x="6265066" y="2501019"/>
              <a:ext cx="310989" cy="220993"/>
            </a:xfrm>
            <a:custGeom>
              <a:avLst/>
              <a:gdLst/>
              <a:ahLst/>
              <a:cxnLst>
                <a:cxn ang="0">
                  <a:pos x="83" y="40"/>
                </a:cxn>
                <a:cxn ang="0">
                  <a:pos x="80" y="37"/>
                </a:cxn>
                <a:cxn ang="0">
                  <a:pos x="80" y="32"/>
                </a:cxn>
                <a:cxn ang="0">
                  <a:pos x="77" y="28"/>
                </a:cxn>
                <a:cxn ang="0">
                  <a:pos x="78" y="24"/>
                </a:cxn>
                <a:cxn ang="0">
                  <a:pos x="81" y="18"/>
                </a:cxn>
                <a:cxn ang="0">
                  <a:pos x="77" y="9"/>
                </a:cxn>
                <a:cxn ang="0">
                  <a:pos x="73" y="5"/>
                </a:cxn>
                <a:cxn ang="0">
                  <a:pos x="51" y="5"/>
                </a:cxn>
                <a:cxn ang="0">
                  <a:pos x="43" y="6"/>
                </a:cxn>
                <a:cxn ang="0">
                  <a:pos x="45" y="4"/>
                </a:cxn>
                <a:cxn ang="0">
                  <a:pos x="35" y="1"/>
                </a:cxn>
                <a:cxn ang="0">
                  <a:pos x="34" y="0"/>
                </a:cxn>
                <a:cxn ang="0">
                  <a:pos x="19" y="4"/>
                </a:cxn>
                <a:cxn ang="0">
                  <a:pos x="18" y="5"/>
                </a:cxn>
                <a:cxn ang="0">
                  <a:pos x="16" y="6"/>
                </a:cxn>
                <a:cxn ang="0">
                  <a:pos x="2" y="10"/>
                </a:cxn>
                <a:cxn ang="0">
                  <a:pos x="2" y="10"/>
                </a:cxn>
                <a:cxn ang="0">
                  <a:pos x="4" y="10"/>
                </a:cxn>
                <a:cxn ang="0">
                  <a:pos x="2" y="11"/>
                </a:cxn>
                <a:cxn ang="0">
                  <a:pos x="2" y="13"/>
                </a:cxn>
                <a:cxn ang="0">
                  <a:pos x="1" y="20"/>
                </a:cxn>
                <a:cxn ang="0">
                  <a:pos x="4" y="23"/>
                </a:cxn>
                <a:cxn ang="0">
                  <a:pos x="5" y="28"/>
                </a:cxn>
                <a:cxn ang="0">
                  <a:pos x="5" y="32"/>
                </a:cxn>
                <a:cxn ang="0">
                  <a:pos x="8" y="36"/>
                </a:cxn>
                <a:cxn ang="0">
                  <a:pos x="7" y="42"/>
                </a:cxn>
                <a:cxn ang="0">
                  <a:pos x="9" y="40"/>
                </a:cxn>
                <a:cxn ang="0">
                  <a:pos x="11" y="41"/>
                </a:cxn>
                <a:cxn ang="0">
                  <a:pos x="15" y="43"/>
                </a:cxn>
                <a:cxn ang="0">
                  <a:pos x="19" y="44"/>
                </a:cxn>
                <a:cxn ang="0">
                  <a:pos x="19" y="47"/>
                </a:cxn>
                <a:cxn ang="0">
                  <a:pos x="23" y="50"/>
                </a:cxn>
                <a:cxn ang="0">
                  <a:pos x="25" y="46"/>
                </a:cxn>
                <a:cxn ang="0">
                  <a:pos x="29" y="48"/>
                </a:cxn>
                <a:cxn ang="0">
                  <a:pos x="30" y="49"/>
                </a:cxn>
                <a:cxn ang="0">
                  <a:pos x="34" y="51"/>
                </a:cxn>
                <a:cxn ang="0">
                  <a:pos x="37" y="52"/>
                </a:cxn>
                <a:cxn ang="0">
                  <a:pos x="39" y="54"/>
                </a:cxn>
                <a:cxn ang="0">
                  <a:pos x="43" y="57"/>
                </a:cxn>
                <a:cxn ang="0">
                  <a:pos x="48" y="57"/>
                </a:cxn>
                <a:cxn ang="0">
                  <a:pos x="52" y="59"/>
                </a:cxn>
                <a:cxn ang="0">
                  <a:pos x="56" y="57"/>
                </a:cxn>
                <a:cxn ang="0">
                  <a:pos x="60" y="58"/>
                </a:cxn>
                <a:cxn ang="0">
                  <a:pos x="66" y="57"/>
                </a:cxn>
                <a:cxn ang="0">
                  <a:pos x="69" y="59"/>
                </a:cxn>
                <a:cxn ang="0">
                  <a:pos x="75" y="60"/>
                </a:cxn>
                <a:cxn ang="0">
                  <a:pos x="74" y="55"/>
                </a:cxn>
                <a:cxn ang="0">
                  <a:pos x="81" y="48"/>
                </a:cxn>
                <a:cxn ang="0">
                  <a:pos x="85" y="45"/>
                </a:cxn>
              </a:cxnLst>
              <a:rect l="0" t="0" r="r" b="b"/>
              <a:pathLst>
                <a:path w="86" h="61">
                  <a:moveTo>
                    <a:pt x="84" y="43"/>
                  </a:moveTo>
                  <a:cubicBezTo>
                    <a:pt x="84" y="43"/>
                    <a:pt x="83" y="43"/>
                    <a:pt x="83" y="42"/>
                  </a:cubicBezTo>
                  <a:cubicBezTo>
                    <a:pt x="83" y="42"/>
                    <a:pt x="86" y="42"/>
                    <a:pt x="84" y="41"/>
                  </a:cubicBezTo>
                  <a:cubicBezTo>
                    <a:pt x="84" y="41"/>
                    <a:pt x="83" y="41"/>
                    <a:pt x="83" y="40"/>
                  </a:cubicBezTo>
                  <a:cubicBezTo>
                    <a:pt x="83" y="40"/>
                    <a:pt x="83" y="40"/>
                    <a:pt x="83" y="39"/>
                  </a:cubicBezTo>
                  <a:cubicBezTo>
                    <a:pt x="82" y="39"/>
                    <a:pt x="82" y="39"/>
                    <a:pt x="82" y="39"/>
                  </a:cubicBezTo>
                  <a:cubicBezTo>
                    <a:pt x="82" y="38"/>
                    <a:pt x="81" y="38"/>
                    <a:pt x="81" y="38"/>
                  </a:cubicBezTo>
                  <a:cubicBezTo>
                    <a:pt x="81" y="37"/>
                    <a:pt x="81" y="37"/>
                    <a:pt x="80" y="37"/>
                  </a:cubicBezTo>
                  <a:cubicBezTo>
                    <a:pt x="80" y="37"/>
                    <a:pt x="81" y="36"/>
                    <a:pt x="81" y="36"/>
                  </a:cubicBezTo>
                  <a:cubicBezTo>
                    <a:pt x="81" y="36"/>
                    <a:pt x="80" y="35"/>
                    <a:pt x="80" y="35"/>
                  </a:cubicBezTo>
                  <a:cubicBezTo>
                    <a:pt x="79" y="34"/>
                    <a:pt x="79" y="33"/>
                    <a:pt x="79" y="32"/>
                  </a:cubicBezTo>
                  <a:cubicBezTo>
                    <a:pt x="79" y="32"/>
                    <a:pt x="80" y="32"/>
                    <a:pt x="80" y="32"/>
                  </a:cubicBezTo>
                  <a:cubicBezTo>
                    <a:pt x="80" y="32"/>
                    <a:pt x="80" y="31"/>
                    <a:pt x="80" y="31"/>
                  </a:cubicBezTo>
                  <a:cubicBezTo>
                    <a:pt x="80" y="30"/>
                    <a:pt x="81" y="30"/>
                    <a:pt x="80" y="29"/>
                  </a:cubicBezTo>
                  <a:cubicBezTo>
                    <a:pt x="79" y="28"/>
                    <a:pt x="79" y="29"/>
                    <a:pt x="78" y="28"/>
                  </a:cubicBezTo>
                  <a:cubicBezTo>
                    <a:pt x="78" y="28"/>
                    <a:pt x="77" y="28"/>
                    <a:pt x="77" y="28"/>
                  </a:cubicBezTo>
                  <a:cubicBezTo>
                    <a:pt x="77" y="27"/>
                    <a:pt x="76" y="27"/>
                    <a:pt x="76" y="27"/>
                  </a:cubicBezTo>
                  <a:cubicBezTo>
                    <a:pt x="76" y="27"/>
                    <a:pt x="75" y="27"/>
                    <a:pt x="76" y="26"/>
                  </a:cubicBezTo>
                  <a:cubicBezTo>
                    <a:pt x="76" y="26"/>
                    <a:pt x="76" y="26"/>
                    <a:pt x="76" y="25"/>
                  </a:cubicBezTo>
                  <a:cubicBezTo>
                    <a:pt x="77" y="25"/>
                    <a:pt x="77" y="24"/>
                    <a:pt x="78" y="24"/>
                  </a:cubicBezTo>
                  <a:cubicBezTo>
                    <a:pt x="78" y="24"/>
                    <a:pt x="79" y="23"/>
                    <a:pt x="80" y="23"/>
                  </a:cubicBezTo>
                  <a:cubicBezTo>
                    <a:pt x="81" y="23"/>
                    <a:pt x="81" y="23"/>
                    <a:pt x="82" y="22"/>
                  </a:cubicBezTo>
                  <a:cubicBezTo>
                    <a:pt x="82" y="21"/>
                    <a:pt x="81" y="19"/>
                    <a:pt x="81" y="19"/>
                  </a:cubicBezTo>
                  <a:cubicBezTo>
                    <a:pt x="81" y="18"/>
                    <a:pt x="81" y="18"/>
                    <a:pt x="81" y="18"/>
                  </a:cubicBezTo>
                  <a:cubicBezTo>
                    <a:pt x="81" y="17"/>
                    <a:pt x="80" y="17"/>
                    <a:pt x="80" y="17"/>
                  </a:cubicBezTo>
                  <a:cubicBezTo>
                    <a:pt x="80" y="16"/>
                    <a:pt x="80" y="15"/>
                    <a:pt x="79" y="15"/>
                  </a:cubicBezTo>
                  <a:cubicBezTo>
                    <a:pt x="78" y="13"/>
                    <a:pt x="78" y="12"/>
                    <a:pt x="77" y="10"/>
                  </a:cubicBezTo>
                  <a:cubicBezTo>
                    <a:pt x="77" y="10"/>
                    <a:pt x="77" y="9"/>
                    <a:pt x="77" y="9"/>
                  </a:cubicBezTo>
                  <a:cubicBezTo>
                    <a:pt x="77" y="8"/>
                    <a:pt x="77" y="8"/>
                    <a:pt x="77" y="8"/>
                  </a:cubicBezTo>
                  <a:cubicBezTo>
                    <a:pt x="77" y="7"/>
                    <a:pt x="76" y="7"/>
                    <a:pt x="76" y="7"/>
                  </a:cubicBezTo>
                  <a:cubicBezTo>
                    <a:pt x="75" y="6"/>
                    <a:pt x="74" y="6"/>
                    <a:pt x="73" y="6"/>
                  </a:cubicBezTo>
                  <a:cubicBezTo>
                    <a:pt x="73" y="5"/>
                    <a:pt x="73" y="5"/>
                    <a:pt x="73" y="5"/>
                  </a:cubicBezTo>
                  <a:cubicBezTo>
                    <a:pt x="71" y="4"/>
                    <a:pt x="71" y="5"/>
                    <a:pt x="69" y="5"/>
                  </a:cubicBezTo>
                  <a:cubicBezTo>
                    <a:pt x="67" y="5"/>
                    <a:pt x="65" y="5"/>
                    <a:pt x="64" y="5"/>
                  </a:cubicBezTo>
                  <a:cubicBezTo>
                    <a:pt x="61" y="5"/>
                    <a:pt x="59" y="5"/>
                    <a:pt x="57" y="5"/>
                  </a:cubicBezTo>
                  <a:cubicBezTo>
                    <a:pt x="55" y="5"/>
                    <a:pt x="53" y="5"/>
                    <a:pt x="51" y="5"/>
                  </a:cubicBezTo>
                  <a:cubicBezTo>
                    <a:pt x="50" y="5"/>
                    <a:pt x="49" y="4"/>
                    <a:pt x="48" y="4"/>
                  </a:cubicBezTo>
                  <a:cubicBezTo>
                    <a:pt x="48" y="4"/>
                    <a:pt x="46" y="4"/>
                    <a:pt x="46" y="4"/>
                  </a:cubicBezTo>
                  <a:cubicBezTo>
                    <a:pt x="46" y="5"/>
                    <a:pt x="45" y="5"/>
                    <a:pt x="44" y="5"/>
                  </a:cubicBezTo>
                  <a:cubicBezTo>
                    <a:pt x="44" y="5"/>
                    <a:pt x="43" y="6"/>
                    <a:pt x="43" y="6"/>
                  </a:cubicBezTo>
                  <a:cubicBezTo>
                    <a:pt x="43" y="6"/>
                    <a:pt x="43" y="6"/>
                    <a:pt x="43" y="6"/>
                  </a:cubicBezTo>
                  <a:cubicBezTo>
                    <a:pt x="42" y="6"/>
                    <a:pt x="42" y="6"/>
                    <a:pt x="42" y="5"/>
                  </a:cubicBezTo>
                  <a:cubicBezTo>
                    <a:pt x="42" y="5"/>
                    <a:pt x="43" y="5"/>
                    <a:pt x="44" y="5"/>
                  </a:cubicBezTo>
                  <a:cubicBezTo>
                    <a:pt x="44" y="5"/>
                    <a:pt x="45" y="4"/>
                    <a:pt x="45" y="4"/>
                  </a:cubicBezTo>
                  <a:cubicBezTo>
                    <a:pt x="45" y="4"/>
                    <a:pt x="44" y="5"/>
                    <a:pt x="43" y="5"/>
                  </a:cubicBezTo>
                  <a:cubicBezTo>
                    <a:pt x="42" y="5"/>
                    <a:pt x="41" y="5"/>
                    <a:pt x="40" y="5"/>
                  </a:cubicBezTo>
                  <a:cubicBezTo>
                    <a:pt x="38" y="5"/>
                    <a:pt x="36" y="4"/>
                    <a:pt x="36" y="2"/>
                  </a:cubicBezTo>
                  <a:cubicBezTo>
                    <a:pt x="35" y="2"/>
                    <a:pt x="35" y="1"/>
                    <a:pt x="35" y="1"/>
                  </a:cubicBezTo>
                  <a:cubicBezTo>
                    <a:pt x="34" y="1"/>
                    <a:pt x="35" y="1"/>
                    <a:pt x="36" y="1"/>
                  </a:cubicBezTo>
                  <a:cubicBezTo>
                    <a:pt x="36" y="1"/>
                    <a:pt x="37" y="1"/>
                    <a:pt x="37" y="2"/>
                  </a:cubicBezTo>
                  <a:cubicBezTo>
                    <a:pt x="38" y="2"/>
                    <a:pt x="38" y="3"/>
                    <a:pt x="38" y="2"/>
                  </a:cubicBezTo>
                  <a:cubicBezTo>
                    <a:pt x="39" y="2"/>
                    <a:pt x="35" y="0"/>
                    <a:pt x="34" y="0"/>
                  </a:cubicBezTo>
                  <a:cubicBezTo>
                    <a:pt x="33" y="0"/>
                    <a:pt x="31" y="0"/>
                    <a:pt x="29" y="1"/>
                  </a:cubicBezTo>
                  <a:cubicBezTo>
                    <a:pt x="28" y="1"/>
                    <a:pt x="27" y="1"/>
                    <a:pt x="26" y="1"/>
                  </a:cubicBezTo>
                  <a:cubicBezTo>
                    <a:pt x="25" y="1"/>
                    <a:pt x="24" y="2"/>
                    <a:pt x="23" y="2"/>
                  </a:cubicBezTo>
                  <a:cubicBezTo>
                    <a:pt x="22" y="3"/>
                    <a:pt x="20" y="2"/>
                    <a:pt x="19" y="4"/>
                  </a:cubicBezTo>
                  <a:cubicBezTo>
                    <a:pt x="19" y="4"/>
                    <a:pt x="19" y="4"/>
                    <a:pt x="19" y="4"/>
                  </a:cubicBezTo>
                  <a:cubicBezTo>
                    <a:pt x="18" y="4"/>
                    <a:pt x="18" y="5"/>
                    <a:pt x="18" y="5"/>
                  </a:cubicBezTo>
                  <a:cubicBezTo>
                    <a:pt x="18" y="5"/>
                    <a:pt x="18" y="5"/>
                    <a:pt x="18" y="5"/>
                  </a:cubicBezTo>
                  <a:cubicBezTo>
                    <a:pt x="18" y="5"/>
                    <a:pt x="17" y="6"/>
                    <a:pt x="18" y="5"/>
                  </a:cubicBezTo>
                  <a:cubicBezTo>
                    <a:pt x="17" y="5"/>
                    <a:pt x="17" y="6"/>
                    <a:pt x="17" y="6"/>
                  </a:cubicBezTo>
                  <a:cubicBezTo>
                    <a:pt x="17" y="6"/>
                    <a:pt x="17" y="6"/>
                    <a:pt x="17" y="6"/>
                  </a:cubicBezTo>
                  <a:cubicBezTo>
                    <a:pt x="17" y="6"/>
                    <a:pt x="16" y="6"/>
                    <a:pt x="16" y="6"/>
                  </a:cubicBezTo>
                  <a:cubicBezTo>
                    <a:pt x="16" y="6"/>
                    <a:pt x="16" y="6"/>
                    <a:pt x="16" y="6"/>
                  </a:cubicBezTo>
                  <a:cubicBezTo>
                    <a:pt x="15" y="6"/>
                    <a:pt x="14" y="6"/>
                    <a:pt x="12" y="7"/>
                  </a:cubicBezTo>
                  <a:cubicBezTo>
                    <a:pt x="11" y="7"/>
                    <a:pt x="9" y="7"/>
                    <a:pt x="8" y="8"/>
                  </a:cubicBezTo>
                  <a:cubicBezTo>
                    <a:pt x="7" y="8"/>
                    <a:pt x="5" y="8"/>
                    <a:pt x="4" y="9"/>
                  </a:cubicBezTo>
                  <a:cubicBezTo>
                    <a:pt x="3" y="9"/>
                    <a:pt x="3" y="10"/>
                    <a:pt x="2" y="10"/>
                  </a:cubicBezTo>
                  <a:cubicBezTo>
                    <a:pt x="2" y="10"/>
                    <a:pt x="1" y="9"/>
                    <a:pt x="1" y="10"/>
                  </a:cubicBezTo>
                  <a:cubicBezTo>
                    <a:pt x="1" y="10"/>
                    <a:pt x="1" y="11"/>
                    <a:pt x="2" y="11"/>
                  </a:cubicBezTo>
                  <a:cubicBezTo>
                    <a:pt x="2" y="10"/>
                    <a:pt x="3" y="11"/>
                    <a:pt x="3" y="10"/>
                  </a:cubicBezTo>
                  <a:cubicBezTo>
                    <a:pt x="2" y="10"/>
                    <a:pt x="2" y="10"/>
                    <a:pt x="2" y="10"/>
                  </a:cubicBezTo>
                  <a:cubicBezTo>
                    <a:pt x="2" y="10"/>
                    <a:pt x="3" y="10"/>
                    <a:pt x="3" y="10"/>
                  </a:cubicBezTo>
                  <a:cubicBezTo>
                    <a:pt x="2" y="10"/>
                    <a:pt x="3" y="10"/>
                    <a:pt x="4" y="10"/>
                  </a:cubicBezTo>
                  <a:cubicBezTo>
                    <a:pt x="4" y="10"/>
                    <a:pt x="4" y="10"/>
                    <a:pt x="4" y="11"/>
                  </a:cubicBezTo>
                  <a:cubicBezTo>
                    <a:pt x="4" y="11"/>
                    <a:pt x="4" y="10"/>
                    <a:pt x="4" y="10"/>
                  </a:cubicBezTo>
                  <a:cubicBezTo>
                    <a:pt x="4" y="11"/>
                    <a:pt x="4" y="11"/>
                    <a:pt x="4" y="11"/>
                  </a:cubicBezTo>
                  <a:cubicBezTo>
                    <a:pt x="4" y="11"/>
                    <a:pt x="4" y="12"/>
                    <a:pt x="4" y="12"/>
                  </a:cubicBezTo>
                  <a:cubicBezTo>
                    <a:pt x="4" y="13"/>
                    <a:pt x="4" y="12"/>
                    <a:pt x="4" y="13"/>
                  </a:cubicBezTo>
                  <a:cubicBezTo>
                    <a:pt x="4" y="13"/>
                    <a:pt x="2" y="11"/>
                    <a:pt x="2" y="11"/>
                  </a:cubicBezTo>
                  <a:cubicBezTo>
                    <a:pt x="2" y="11"/>
                    <a:pt x="2" y="12"/>
                    <a:pt x="2" y="12"/>
                  </a:cubicBezTo>
                  <a:cubicBezTo>
                    <a:pt x="1" y="12"/>
                    <a:pt x="1" y="12"/>
                    <a:pt x="2" y="12"/>
                  </a:cubicBezTo>
                  <a:cubicBezTo>
                    <a:pt x="2" y="12"/>
                    <a:pt x="2" y="13"/>
                    <a:pt x="2" y="13"/>
                  </a:cubicBezTo>
                  <a:cubicBezTo>
                    <a:pt x="2" y="13"/>
                    <a:pt x="2" y="13"/>
                    <a:pt x="2" y="13"/>
                  </a:cubicBezTo>
                  <a:cubicBezTo>
                    <a:pt x="2" y="14"/>
                    <a:pt x="2" y="14"/>
                    <a:pt x="2" y="15"/>
                  </a:cubicBezTo>
                  <a:cubicBezTo>
                    <a:pt x="3" y="15"/>
                    <a:pt x="3" y="16"/>
                    <a:pt x="3" y="17"/>
                  </a:cubicBezTo>
                  <a:cubicBezTo>
                    <a:pt x="2" y="17"/>
                    <a:pt x="3" y="19"/>
                    <a:pt x="2" y="19"/>
                  </a:cubicBezTo>
                  <a:cubicBezTo>
                    <a:pt x="1" y="19"/>
                    <a:pt x="1" y="19"/>
                    <a:pt x="1" y="20"/>
                  </a:cubicBezTo>
                  <a:cubicBezTo>
                    <a:pt x="1" y="20"/>
                    <a:pt x="1" y="20"/>
                    <a:pt x="1" y="20"/>
                  </a:cubicBezTo>
                  <a:cubicBezTo>
                    <a:pt x="0" y="21"/>
                    <a:pt x="1" y="21"/>
                    <a:pt x="2" y="21"/>
                  </a:cubicBezTo>
                  <a:cubicBezTo>
                    <a:pt x="2" y="22"/>
                    <a:pt x="2" y="22"/>
                    <a:pt x="3" y="22"/>
                  </a:cubicBezTo>
                  <a:cubicBezTo>
                    <a:pt x="3" y="23"/>
                    <a:pt x="4" y="23"/>
                    <a:pt x="4" y="23"/>
                  </a:cubicBezTo>
                  <a:cubicBezTo>
                    <a:pt x="5" y="24"/>
                    <a:pt x="5" y="25"/>
                    <a:pt x="4" y="25"/>
                  </a:cubicBezTo>
                  <a:cubicBezTo>
                    <a:pt x="4" y="25"/>
                    <a:pt x="4" y="27"/>
                    <a:pt x="5" y="27"/>
                  </a:cubicBezTo>
                  <a:cubicBezTo>
                    <a:pt x="5" y="27"/>
                    <a:pt x="5" y="27"/>
                    <a:pt x="5" y="27"/>
                  </a:cubicBezTo>
                  <a:cubicBezTo>
                    <a:pt x="6" y="28"/>
                    <a:pt x="5" y="28"/>
                    <a:pt x="5" y="28"/>
                  </a:cubicBezTo>
                  <a:cubicBezTo>
                    <a:pt x="5" y="29"/>
                    <a:pt x="6" y="29"/>
                    <a:pt x="6" y="29"/>
                  </a:cubicBezTo>
                  <a:cubicBezTo>
                    <a:pt x="6" y="29"/>
                    <a:pt x="6" y="30"/>
                    <a:pt x="6" y="30"/>
                  </a:cubicBezTo>
                  <a:cubicBezTo>
                    <a:pt x="6" y="30"/>
                    <a:pt x="6" y="30"/>
                    <a:pt x="5" y="31"/>
                  </a:cubicBezTo>
                  <a:cubicBezTo>
                    <a:pt x="5" y="31"/>
                    <a:pt x="5" y="31"/>
                    <a:pt x="5" y="32"/>
                  </a:cubicBezTo>
                  <a:cubicBezTo>
                    <a:pt x="5" y="32"/>
                    <a:pt x="6" y="33"/>
                    <a:pt x="6" y="33"/>
                  </a:cubicBezTo>
                  <a:cubicBezTo>
                    <a:pt x="6" y="34"/>
                    <a:pt x="5" y="34"/>
                    <a:pt x="7" y="35"/>
                  </a:cubicBezTo>
                  <a:cubicBezTo>
                    <a:pt x="7" y="35"/>
                    <a:pt x="7" y="35"/>
                    <a:pt x="8" y="35"/>
                  </a:cubicBezTo>
                  <a:cubicBezTo>
                    <a:pt x="8" y="36"/>
                    <a:pt x="8" y="36"/>
                    <a:pt x="8" y="36"/>
                  </a:cubicBezTo>
                  <a:cubicBezTo>
                    <a:pt x="8" y="37"/>
                    <a:pt x="8" y="37"/>
                    <a:pt x="8" y="38"/>
                  </a:cubicBezTo>
                  <a:cubicBezTo>
                    <a:pt x="8" y="38"/>
                    <a:pt x="8" y="38"/>
                    <a:pt x="8" y="39"/>
                  </a:cubicBezTo>
                  <a:cubicBezTo>
                    <a:pt x="8" y="39"/>
                    <a:pt x="8" y="40"/>
                    <a:pt x="8" y="41"/>
                  </a:cubicBezTo>
                  <a:cubicBezTo>
                    <a:pt x="7" y="41"/>
                    <a:pt x="7" y="41"/>
                    <a:pt x="7" y="42"/>
                  </a:cubicBezTo>
                  <a:cubicBezTo>
                    <a:pt x="7" y="42"/>
                    <a:pt x="8" y="42"/>
                    <a:pt x="8" y="41"/>
                  </a:cubicBezTo>
                  <a:cubicBezTo>
                    <a:pt x="8" y="41"/>
                    <a:pt x="9" y="41"/>
                    <a:pt x="8" y="41"/>
                  </a:cubicBezTo>
                  <a:cubicBezTo>
                    <a:pt x="8" y="41"/>
                    <a:pt x="8" y="40"/>
                    <a:pt x="8" y="40"/>
                  </a:cubicBezTo>
                  <a:cubicBezTo>
                    <a:pt x="8" y="40"/>
                    <a:pt x="9" y="40"/>
                    <a:pt x="9" y="40"/>
                  </a:cubicBezTo>
                  <a:cubicBezTo>
                    <a:pt x="9" y="40"/>
                    <a:pt x="10" y="40"/>
                    <a:pt x="10" y="40"/>
                  </a:cubicBezTo>
                  <a:cubicBezTo>
                    <a:pt x="10" y="40"/>
                    <a:pt x="10" y="40"/>
                    <a:pt x="10" y="40"/>
                  </a:cubicBezTo>
                  <a:cubicBezTo>
                    <a:pt x="10" y="41"/>
                    <a:pt x="10" y="40"/>
                    <a:pt x="11" y="41"/>
                  </a:cubicBezTo>
                  <a:cubicBezTo>
                    <a:pt x="11" y="41"/>
                    <a:pt x="10" y="41"/>
                    <a:pt x="11" y="41"/>
                  </a:cubicBezTo>
                  <a:cubicBezTo>
                    <a:pt x="11" y="42"/>
                    <a:pt x="11" y="43"/>
                    <a:pt x="12" y="43"/>
                  </a:cubicBezTo>
                  <a:cubicBezTo>
                    <a:pt x="12" y="43"/>
                    <a:pt x="12" y="42"/>
                    <a:pt x="12" y="42"/>
                  </a:cubicBezTo>
                  <a:cubicBezTo>
                    <a:pt x="13" y="42"/>
                    <a:pt x="13" y="43"/>
                    <a:pt x="13" y="43"/>
                  </a:cubicBezTo>
                  <a:cubicBezTo>
                    <a:pt x="14" y="43"/>
                    <a:pt x="15" y="43"/>
                    <a:pt x="15" y="43"/>
                  </a:cubicBezTo>
                  <a:cubicBezTo>
                    <a:pt x="16" y="44"/>
                    <a:pt x="17" y="43"/>
                    <a:pt x="17" y="44"/>
                  </a:cubicBezTo>
                  <a:cubicBezTo>
                    <a:pt x="17" y="44"/>
                    <a:pt x="17" y="44"/>
                    <a:pt x="17" y="44"/>
                  </a:cubicBezTo>
                  <a:cubicBezTo>
                    <a:pt x="17" y="44"/>
                    <a:pt x="18" y="44"/>
                    <a:pt x="18" y="44"/>
                  </a:cubicBezTo>
                  <a:cubicBezTo>
                    <a:pt x="18" y="44"/>
                    <a:pt x="18" y="44"/>
                    <a:pt x="19" y="44"/>
                  </a:cubicBezTo>
                  <a:cubicBezTo>
                    <a:pt x="19" y="44"/>
                    <a:pt x="19" y="44"/>
                    <a:pt x="19" y="44"/>
                  </a:cubicBezTo>
                  <a:cubicBezTo>
                    <a:pt x="20" y="44"/>
                    <a:pt x="21" y="44"/>
                    <a:pt x="21" y="45"/>
                  </a:cubicBezTo>
                  <a:cubicBezTo>
                    <a:pt x="21" y="45"/>
                    <a:pt x="19" y="46"/>
                    <a:pt x="19" y="46"/>
                  </a:cubicBezTo>
                  <a:cubicBezTo>
                    <a:pt x="19" y="46"/>
                    <a:pt x="19" y="47"/>
                    <a:pt x="19" y="47"/>
                  </a:cubicBezTo>
                  <a:cubicBezTo>
                    <a:pt x="20" y="47"/>
                    <a:pt x="20" y="47"/>
                    <a:pt x="20" y="47"/>
                  </a:cubicBezTo>
                  <a:cubicBezTo>
                    <a:pt x="20" y="47"/>
                    <a:pt x="20" y="47"/>
                    <a:pt x="21" y="48"/>
                  </a:cubicBezTo>
                  <a:cubicBezTo>
                    <a:pt x="21" y="48"/>
                    <a:pt x="21" y="48"/>
                    <a:pt x="22" y="49"/>
                  </a:cubicBezTo>
                  <a:cubicBezTo>
                    <a:pt x="22" y="50"/>
                    <a:pt x="23" y="50"/>
                    <a:pt x="23" y="50"/>
                  </a:cubicBezTo>
                  <a:cubicBezTo>
                    <a:pt x="24" y="49"/>
                    <a:pt x="24" y="49"/>
                    <a:pt x="24" y="49"/>
                  </a:cubicBezTo>
                  <a:cubicBezTo>
                    <a:pt x="24" y="49"/>
                    <a:pt x="24" y="49"/>
                    <a:pt x="25" y="49"/>
                  </a:cubicBezTo>
                  <a:cubicBezTo>
                    <a:pt x="25" y="49"/>
                    <a:pt x="25" y="48"/>
                    <a:pt x="26" y="48"/>
                  </a:cubicBezTo>
                  <a:cubicBezTo>
                    <a:pt x="25" y="48"/>
                    <a:pt x="23" y="46"/>
                    <a:pt x="25" y="46"/>
                  </a:cubicBezTo>
                  <a:cubicBezTo>
                    <a:pt x="26" y="47"/>
                    <a:pt x="26" y="47"/>
                    <a:pt x="27" y="47"/>
                  </a:cubicBezTo>
                  <a:cubicBezTo>
                    <a:pt x="27" y="47"/>
                    <a:pt x="27" y="47"/>
                    <a:pt x="27" y="47"/>
                  </a:cubicBezTo>
                  <a:cubicBezTo>
                    <a:pt x="27" y="47"/>
                    <a:pt x="29" y="48"/>
                    <a:pt x="28" y="48"/>
                  </a:cubicBezTo>
                  <a:cubicBezTo>
                    <a:pt x="29" y="48"/>
                    <a:pt x="29" y="48"/>
                    <a:pt x="29" y="48"/>
                  </a:cubicBezTo>
                  <a:cubicBezTo>
                    <a:pt x="29" y="48"/>
                    <a:pt x="30" y="48"/>
                    <a:pt x="30" y="48"/>
                  </a:cubicBezTo>
                  <a:cubicBezTo>
                    <a:pt x="30" y="48"/>
                    <a:pt x="31" y="48"/>
                    <a:pt x="31" y="48"/>
                  </a:cubicBezTo>
                  <a:cubicBezTo>
                    <a:pt x="32" y="47"/>
                    <a:pt x="32" y="48"/>
                    <a:pt x="32" y="48"/>
                  </a:cubicBezTo>
                  <a:cubicBezTo>
                    <a:pt x="32" y="49"/>
                    <a:pt x="30" y="49"/>
                    <a:pt x="30" y="49"/>
                  </a:cubicBezTo>
                  <a:cubicBezTo>
                    <a:pt x="30" y="50"/>
                    <a:pt x="32" y="50"/>
                    <a:pt x="32" y="50"/>
                  </a:cubicBezTo>
                  <a:cubicBezTo>
                    <a:pt x="32" y="50"/>
                    <a:pt x="32" y="51"/>
                    <a:pt x="32" y="51"/>
                  </a:cubicBezTo>
                  <a:cubicBezTo>
                    <a:pt x="33" y="51"/>
                    <a:pt x="34" y="51"/>
                    <a:pt x="34" y="51"/>
                  </a:cubicBezTo>
                  <a:cubicBezTo>
                    <a:pt x="34" y="51"/>
                    <a:pt x="34" y="51"/>
                    <a:pt x="34" y="51"/>
                  </a:cubicBezTo>
                  <a:cubicBezTo>
                    <a:pt x="34" y="50"/>
                    <a:pt x="34" y="50"/>
                    <a:pt x="34" y="50"/>
                  </a:cubicBezTo>
                  <a:cubicBezTo>
                    <a:pt x="34" y="50"/>
                    <a:pt x="35" y="51"/>
                    <a:pt x="35" y="51"/>
                  </a:cubicBezTo>
                  <a:cubicBezTo>
                    <a:pt x="35" y="51"/>
                    <a:pt x="36" y="51"/>
                    <a:pt x="36" y="51"/>
                  </a:cubicBezTo>
                  <a:cubicBezTo>
                    <a:pt x="36" y="52"/>
                    <a:pt x="37" y="52"/>
                    <a:pt x="37" y="52"/>
                  </a:cubicBezTo>
                  <a:cubicBezTo>
                    <a:pt x="38" y="52"/>
                    <a:pt x="38" y="52"/>
                    <a:pt x="38" y="52"/>
                  </a:cubicBezTo>
                  <a:cubicBezTo>
                    <a:pt x="39" y="52"/>
                    <a:pt x="38" y="52"/>
                    <a:pt x="39" y="52"/>
                  </a:cubicBezTo>
                  <a:cubicBezTo>
                    <a:pt x="39" y="52"/>
                    <a:pt x="39" y="52"/>
                    <a:pt x="39" y="52"/>
                  </a:cubicBezTo>
                  <a:cubicBezTo>
                    <a:pt x="39" y="53"/>
                    <a:pt x="39" y="53"/>
                    <a:pt x="39" y="54"/>
                  </a:cubicBezTo>
                  <a:cubicBezTo>
                    <a:pt x="40" y="54"/>
                    <a:pt x="41" y="54"/>
                    <a:pt x="41" y="55"/>
                  </a:cubicBezTo>
                  <a:cubicBezTo>
                    <a:pt x="41" y="56"/>
                    <a:pt x="41" y="56"/>
                    <a:pt x="42" y="56"/>
                  </a:cubicBezTo>
                  <a:cubicBezTo>
                    <a:pt x="42" y="56"/>
                    <a:pt x="42" y="57"/>
                    <a:pt x="42" y="57"/>
                  </a:cubicBezTo>
                  <a:cubicBezTo>
                    <a:pt x="42" y="58"/>
                    <a:pt x="43" y="57"/>
                    <a:pt x="43" y="57"/>
                  </a:cubicBezTo>
                  <a:cubicBezTo>
                    <a:pt x="44" y="57"/>
                    <a:pt x="44" y="57"/>
                    <a:pt x="44" y="57"/>
                  </a:cubicBezTo>
                  <a:cubicBezTo>
                    <a:pt x="45" y="56"/>
                    <a:pt x="45" y="56"/>
                    <a:pt x="45" y="56"/>
                  </a:cubicBezTo>
                  <a:cubicBezTo>
                    <a:pt x="46" y="56"/>
                    <a:pt x="46" y="55"/>
                    <a:pt x="46" y="55"/>
                  </a:cubicBezTo>
                  <a:cubicBezTo>
                    <a:pt x="47" y="55"/>
                    <a:pt x="47" y="57"/>
                    <a:pt x="48" y="57"/>
                  </a:cubicBezTo>
                  <a:cubicBezTo>
                    <a:pt x="48" y="58"/>
                    <a:pt x="49" y="57"/>
                    <a:pt x="49" y="58"/>
                  </a:cubicBezTo>
                  <a:cubicBezTo>
                    <a:pt x="50" y="58"/>
                    <a:pt x="49" y="59"/>
                    <a:pt x="49" y="59"/>
                  </a:cubicBezTo>
                  <a:cubicBezTo>
                    <a:pt x="50" y="60"/>
                    <a:pt x="50" y="59"/>
                    <a:pt x="51" y="59"/>
                  </a:cubicBezTo>
                  <a:cubicBezTo>
                    <a:pt x="51" y="59"/>
                    <a:pt x="52" y="60"/>
                    <a:pt x="52" y="59"/>
                  </a:cubicBezTo>
                  <a:cubicBezTo>
                    <a:pt x="52" y="59"/>
                    <a:pt x="52" y="59"/>
                    <a:pt x="52" y="58"/>
                  </a:cubicBezTo>
                  <a:cubicBezTo>
                    <a:pt x="53" y="58"/>
                    <a:pt x="53" y="58"/>
                    <a:pt x="54" y="58"/>
                  </a:cubicBezTo>
                  <a:cubicBezTo>
                    <a:pt x="54" y="58"/>
                    <a:pt x="54" y="58"/>
                    <a:pt x="54" y="57"/>
                  </a:cubicBezTo>
                  <a:cubicBezTo>
                    <a:pt x="54" y="57"/>
                    <a:pt x="55" y="58"/>
                    <a:pt x="56" y="57"/>
                  </a:cubicBezTo>
                  <a:cubicBezTo>
                    <a:pt x="56" y="57"/>
                    <a:pt x="57" y="57"/>
                    <a:pt x="57" y="57"/>
                  </a:cubicBezTo>
                  <a:cubicBezTo>
                    <a:pt x="58" y="58"/>
                    <a:pt x="58" y="58"/>
                    <a:pt x="58" y="58"/>
                  </a:cubicBezTo>
                  <a:cubicBezTo>
                    <a:pt x="59" y="58"/>
                    <a:pt x="59" y="59"/>
                    <a:pt x="60" y="58"/>
                  </a:cubicBezTo>
                  <a:cubicBezTo>
                    <a:pt x="60" y="58"/>
                    <a:pt x="60" y="58"/>
                    <a:pt x="60" y="58"/>
                  </a:cubicBezTo>
                  <a:cubicBezTo>
                    <a:pt x="60" y="57"/>
                    <a:pt x="60" y="57"/>
                    <a:pt x="60" y="57"/>
                  </a:cubicBezTo>
                  <a:cubicBezTo>
                    <a:pt x="61" y="57"/>
                    <a:pt x="61" y="57"/>
                    <a:pt x="62" y="57"/>
                  </a:cubicBezTo>
                  <a:cubicBezTo>
                    <a:pt x="62" y="57"/>
                    <a:pt x="62" y="57"/>
                    <a:pt x="63" y="57"/>
                  </a:cubicBezTo>
                  <a:cubicBezTo>
                    <a:pt x="64" y="57"/>
                    <a:pt x="65" y="57"/>
                    <a:pt x="66" y="57"/>
                  </a:cubicBezTo>
                  <a:cubicBezTo>
                    <a:pt x="66" y="57"/>
                    <a:pt x="66" y="58"/>
                    <a:pt x="66" y="57"/>
                  </a:cubicBezTo>
                  <a:cubicBezTo>
                    <a:pt x="67" y="57"/>
                    <a:pt x="67" y="58"/>
                    <a:pt x="67" y="58"/>
                  </a:cubicBezTo>
                  <a:cubicBezTo>
                    <a:pt x="68" y="58"/>
                    <a:pt x="68" y="58"/>
                    <a:pt x="68" y="59"/>
                  </a:cubicBezTo>
                  <a:cubicBezTo>
                    <a:pt x="68" y="59"/>
                    <a:pt x="69" y="59"/>
                    <a:pt x="69" y="59"/>
                  </a:cubicBezTo>
                  <a:cubicBezTo>
                    <a:pt x="70" y="60"/>
                    <a:pt x="70" y="60"/>
                    <a:pt x="70" y="60"/>
                  </a:cubicBezTo>
                  <a:cubicBezTo>
                    <a:pt x="71" y="60"/>
                    <a:pt x="71" y="60"/>
                    <a:pt x="72" y="60"/>
                  </a:cubicBezTo>
                  <a:cubicBezTo>
                    <a:pt x="72" y="60"/>
                    <a:pt x="76" y="61"/>
                    <a:pt x="76" y="61"/>
                  </a:cubicBezTo>
                  <a:cubicBezTo>
                    <a:pt x="76" y="61"/>
                    <a:pt x="75" y="60"/>
                    <a:pt x="75" y="60"/>
                  </a:cubicBezTo>
                  <a:cubicBezTo>
                    <a:pt x="75" y="60"/>
                    <a:pt x="74" y="60"/>
                    <a:pt x="74" y="60"/>
                  </a:cubicBezTo>
                  <a:cubicBezTo>
                    <a:pt x="74" y="59"/>
                    <a:pt x="74" y="59"/>
                    <a:pt x="74" y="59"/>
                  </a:cubicBezTo>
                  <a:cubicBezTo>
                    <a:pt x="74" y="58"/>
                    <a:pt x="74" y="58"/>
                    <a:pt x="74" y="57"/>
                  </a:cubicBezTo>
                  <a:cubicBezTo>
                    <a:pt x="74" y="57"/>
                    <a:pt x="73" y="56"/>
                    <a:pt x="74" y="55"/>
                  </a:cubicBezTo>
                  <a:cubicBezTo>
                    <a:pt x="74" y="55"/>
                    <a:pt x="75" y="54"/>
                    <a:pt x="75" y="53"/>
                  </a:cubicBezTo>
                  <a:cubicBezTo>
                    <a:pt x="76" y="53"/>
                    <a:pt x="77" y="52"/>
                    <a:pt x="77" y="51"/>
                  </a:cubicBezTo>
                  <a:cubicBezTo>
                    <a:pt x="78" y="50"/>
                    <a:pt x="79" y="49"/>
                    <a:pt x="80" y="49"/>
                  </a:cubicBezTo>
                  <a:cubicBezTo>
                    <a:pt x="80" y="48"/>
                    <a:pt x="81" y="48"/>
                    <a:pt x="81" y="48"/>
                  </a:cubicBezTo>
                  <a:cubicBezTo>
                    <a:pt x="81" y="47"/>
                    <a:pt x="82" y="47"/>
                    <a:pt x="82" y="47"/>
                  </a:cubicBezTo>
                  <a:cubicBezTo>
                    <a:pt x="82" y="46"/>
                    <a:pt x="83" y="47"/>
                    <a:pt x="84" y="47"/>
                  </a:cubicBezTo>
                  <a:cubicBezTo>
                    <a:pt x="84" y="46"/>
                    <a:pt x="84" y="46"/>
                    <a:pt x="84" y="46"/>
                  </a:cubicBezTo>
                  <a:cubicBezTo>
                    <a:pt x="84" y="45"/>
                    <a:pt x="85" y="45"/>
                    <a:pt x="85" y="45"/>
                  </a:cubicBezTo>
                  <a:cubicBezTo>
                    <a:pt x="85" y="45"/>
                    <a:pt x="84" y="44"/>
                    <a:pt x="84" y="4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7" name="Philippines"/>
            <p:cNvSpPr>
              <a:spLocks noEditPoints="1"/>
            </p:cNvSpPr>
            <p:nvPr/>
          </p:nvSpPr>
          <p:spPr bwMode="auto">
            <a:xfrm>
              <a:off x="9880930" y="3835968"/>
              <a:ext cx="342988" cy="642976"/>
            </a:xfrm>
            <a:custGeom>
              <a:avLst/>
              <a:gdLst/>
              <a:ahLst/>
              <a:cxnLst>
                <a:cxn ang="0">
                  <a:pos x="65" y="112"/>
                </a:cxn>
                <a:cxn ang="0">
                  <a:pos x="21" y="56"/>
                </a:cxn>
                <a:cxn ang="0">
                  <a:pos x="29" y="71"/>
                </a:cxn>
                <a:cxn ang="0">
                  <a:pos x="30" y="75"/>
                </a:cxn>
                <a:cxn ang="0">
                  <a:pos x="42" y="76"/>
                </a:cxn>
                <a:cxn ang="0">
                  <a:pos x="49" y="78"/>
                </a:cxn>
                <a:cxn ang="0">
                  <a:pos x="61" y="88"/>
                </a:cxn>
                <a:cxn ang="0">
                  <a:pos x="65" y="86"/>
                </a:cxn>
                <a:cxn ang="0">
                  <a:pos x="59" y="77"/>
                </a:cxn>
                <a:cxn ang="0">
                  <a:pos x="55" y="78"/>
                </a:cxn>
                <a:cxn ang="0">
                  <a:pos x="46" y="74"/>
                </a:cxn>
                <a:cxn ang="0">
                  <a:pos x="38" y="65"/>
                </a:cxn>
                <a:cxn ang="0">
                  <a:pos x="42" y="48"/>
                </a:cxn>
                <a:cxn ang="0">
                  <a:pos x="38" y="26"/>
                </a:cxn>
                <a:cxn ang="0">
                  <a:pos x="22" y="32"/>
                </a:cxn>
                <a:cxn ang="0">
                  <a:pos x="24" y="53"/>
                </a:cxn>
                <a:cxn ang="0">
                  <a:pos x="92" y="140"/>
                </a:cxn>
                <a:cxn ang="0">
                  <a:pos x="89" y="130"/>
                </a:cxn>
                <a:cxn ang="0">
                  <a:pos x="82" y="125"/>
                </a:cxn>
                <a:cxn ang="0">
                  <a:pos x="66" y="141"/>
                </a:cxn>
                <a:cxn ang="0">
                  <a:pos x="56" y="140"/>
                </a:cxn>
                <a:cxn ang="0">
                  <a:pos x="52" y="153"/>
                </a:cxn>
                <a:cxn ang="0">
                  <a:pos x="57" y="147"/>
                </a:cxn>
                <a:cxn ang="0">
                  <a:pos x="64" y="145"/>
                </a:cxn>
                <a:cxn ang="0">
                  <a:pos x="70" y="159"/>
                </a:cxn>
                <a:cxn ang="0">
                  <a:pos x="84" y="156"/>
                </a:cxn>
                <a:cxn ang="0">
                  <a:pos x="91" y="155"/>
                </a:cxn>
                <a:cxn ang="0">
                  <a:pos x="72" y="98"/>
                </a:cxn>
                <a:cxn ang="0">
                  <a:pos x="78" y="107"/>
                </a:cxn>
                <a:cxn ang="0">
                  <a:pos x="80" y="97"/>
                </a:cxn>
                <a:cxn ang="0">
                  <a:pos x="69" y="92"/>
                </a:cxn>
                <a:cxn ang="0">
                  <a:pos x="22" y="107"/>
                </a:cxn>
                <a:cxn ang="0">
                  <a:pos x="21" y="111"/>
                </a:cxn>
                <a:cxn ang="0">
                  <a:pos x="15" y="121"/>
                </a:cxn>
                <a:cxn ang="0">
                  <a:pos x="3" y="135"/>
                </a:cxn>
                <a:cxn ang="0">
                  <a:pos x="16" y="124"/>
                </a:cxn>
                <a:cxn ang="0">
                  <a:pos x="28" y="96"/>
                </a:cxn>
                <a:cxn ang="0">
                  <a:pos x="29" y="97"/>
                </a:cxn>
                <a:cxn ang="0">
                  <a:pos x="65" y="81"/>
                </a:cxn>
                <a:cxn ang="0">
                  <a:pos x="82" y="121"/>
                </a:cxn>
                <a:cxn ang="0">
                  <a:pos x="64" y="95"/>
                </a:cxn>
                <a:cxn ang="0">
                  <a:pos x="27" y="99"/>
                </a:cxn>
                <a:cxn ang="0">
                  <a:pos x="69" y="124"/>
                </a:cxn>
                <a:cxn ang="0">
                  <a:pos x="66" y="121"/>
                </a:cxn>
                <a:cxn ang="0">
                  <a:pos x="75" y="105"/>
                </a:cxn>
                <a:cxn ang="0">
                  <a:pos x="70" y="109"/>
                </a:cxn>
                <a:cxn ang="0">
                  <a:pos x="74" y="128"/>
                </a:cxn>
                <a:cxn ang="0">
                  <a:pos x="60" y="117"/>
                </a:cxn>
                <a:cxn ang="0">
                  <a:pos x="56" y="116"/>
                </a:cxn>
                <a:cxn ang="0">
                  <a:pos x="40" y="86"/>
                </a:cxn>
                <a:cxn ang="0">
                  <a:pos x="37" y="94"/>
                </a:cxn>
                <a:cxn ang="0">
                  <a:pos x="54" y="109"/>
                </a:cxn>
                <a:cxn ang="0">
                  <a:pos x="55" y="102"/>
                </a:cxn>
                <a:cxn ang="0">
                  <a:pos x="46" y="111"/>
                </a:cxn>
                <a:cxn ang="0">
                  <a:pos x="41" y="67"/>
                </a:cxn>
                <a:cxn ang="0">
                  <a:pos x="52" y="113"/>
                </a:cxn>
                <a:cxn ang="0">
                  <a:pos x="87" y="122"/>
                </a:cxn>
                <a:cxn ang="0">
                  <a:pos x="64" y="129"/>
                </a:cxn>
                <a:cxn ang="0">
                  <a:pos x="53" y="157"/>
                </a:cxn>
                <a:cxn ang="0">
                  <a:pos x="57" y="87"/>
                </a:cxn>
                <a:cxn ang="0">
                  <a:pos x="29" y="17"/>
                </a:cxn>
                <a:cxn ang="0">
                  <a:pos x="45" y="164"/>
                </a:cxn>
                <a:cxn ang="0">
                  <a:pos x="46" y="90"/>
                </a:cxn>
              </a:cxnLst>
              <a:rect l="0" t="0" r="r" b="b"/>
              <a:pathLst>
                <a:path w="95" h="178">
                  <a:moveTo>
                    <a:pt x="64" y="117"/>
                  </a:moveTo>
                  <a:cubicBezTo>
                    <a:pt x="64" y="117"/>
                    <a:pt x="64" y="118"/>
                    <a:pt x="64" y="118"/>
                  </a:cubicBezTo>
                  <a:cubicBezTo>
                    <a:pt x="63" y="119"/>
                    <a:pt x="63" y="120"/>
                    <a:pt x="63" y="120"/>
                  </a:cubicBezTo>
                  <a:cubicBezTo>
                    <a:pt x="63" y="121"/>
                    <a:pt x="63" y="121"/>
                    <a:pt x="63" y="122"/>
                  </a:cubicBezTo>
                  <a:cubicBezTo>
                    <a:pt x="62" y="123"/>
                    <a:pt x="62" y="125"/>
                    <a:pt x="61" y="126"/>
                  </a:cubicBezTo>
                  <a:cubicBezTo>
                    <a:pt x="60" y="126"/>
                    <a:pt x="61" y="123"/>
                    <a:pt x="61" y="123"/>
                  </a:cubicBezTo>
                  <a:cubicBezTo>
                    <a:pt x="61" y="122"/>
                    <a:pt x="61" y="122"/>
                    <a:pt x="61" y="121"/>
                  </a:cubicBezTo>
                  <a:cubicBezTo>
                    <a:pt x="61" y="121"/>
                    <a:pt x="61" y="121"/>
                    <a:pt x="61" y="120"/>
                  </a:cubicBezTo>
                  <a:cubicBezTo>
                    <a:pt x="61" y="120"/>
                    <a:pt x="61" y="120"/>
                    <a:pt x="61" y="119"/>
                  </a:cubicBezTo>
                  <a:cubicBezTo>
                    <a:pt x="61" y="119"/>
                    <a:pt x="61" y="120"/>
                    <a:pt x="61" y="120"/>
                  </a:cubicBezTo>
                  <a:cubicBezTo>
                    <a:pt x="61" y="119"/>
                    <a:pt x="61" y="119"/>
                    <a:pt x="61" y="119"/>
                  </a:cubicBezTo>
                  <a:cubicBezTo>
                    <a:pt x="61" y="119"/>
                    <a:pt x="62" y="118"/>
                    <a:pt x="62" y="118"/>
                  </a:cubicBezTo>
                  <a:cubicBezTo>
                    <a:pt x="62" y="118"/>
                    <a:pt x="62" y="117"/>
                    <a:pt x="63" y="117"/>
                  </a:cubicBezTo>
                  <a:cubicBezTo>
                    <a:pt x="63" y="116"/>
                    <a:pt x="64" y="114"/>
                    <a:pt x="64" y="113"/>
                  </a:cubicBezTo>
                  <a:cubicBezTo>
                    <a:pt x="64" y="113"/>
                    <a:pt x="64" y="112"/>
                    <a:pt x="65" y="112"/>
                  </a:cubicBezTo>
                  <a:cubicBezTo>
                    <a:pt x="65" y="111"/>
                    <a:pt x="65" y="111"/>
                    <a:pt x="65" y="110"/>
                  </a:cubicBezTo>
                  <a:cubicBezTo>
                    <a:pt x="65" y="110"/>
                    <a:pt x="66" y="109"/>
                    <a:pt x="65" y="109"/>
                  </a:cubicBezTo>
                  <a:cubicBezTo>
                    <a:pt x="65" y="108"/>
                    <a:pt x="65" y="108"/>
                    <a:pt x="65" y="108"/>
                  </a:cubicBezTo>
                  <a:cubicBezTo>
                    <a:pt x="65" y="108"/>
                    <a:pt x="65" y="108"/>
                    <a:pt x="65" y="107"/>
                  </a:cubicBezTo>
                  <a:cubicBezTo>
                    <a:pt x="65" y="107"/>
                    <a:pt x="66" y="107"/>
                    <a:pt x="66" y="107"/>
                  </a:cubicBezTo>
                  <a:cubicBezTo>
                    <a:pt x="66" y="107"/>
                    <a:pt x="65" y="106"/>
                    <a:pt x="66" y="106"/>
                  </a:cubicBezTo>
                  <a:cubicBezTo>
                    <a:pt x="66" y="105"/>
                    <a:pt x="66" y="105"/>
                    <a:pt x="66" y="106"/>
                  </a:cubicBezTo>
                  <a:cubicBezTo>
                    <a:pt x="66" y="106"/>
                    <a:pt x="66" y="108"/>
                    <a:pt x="66" y="108"/>
                  </a:cubicBezTo>
                  <a:cubicBezTo>
                    <a:pt x="67" y="108"/>
                    <a:pt x="67" y="111"/>
                    <a:pt x="67" y="112"/>
                  </a:cubicBezTo>
                  <a:cubicBezTo>
                    <a:pt x="67" y="113"/>
                    <a:pt x="67" y="114"/>
                    <a:pt x="67" y="115"/>
                  </a:cubicBezTo>
                  <a:cubicBezTo>
                    <a:pt x="67" y="116"/>
                    <a:pt x="66" y="116"/>
                    <a:pt x="66" y="117"/>
                  </a:cubicBezTo>
                  <a:cubicBezTo>
                    <a:pt x="65" y="117"/>
                    <a:pt x="65" y="117"/>
                    <a:pt x="64" y="117"/>
                  </a:cubicBezTo>
                  <a:close/>
                  <a:moveTo>
                    <a:pt x="19" y="54"/>
                  </a:moveTo>
                  <a:cubicBezTo>
                    <a:pt x="19" y="55"/>
                    <a:pt x="20" y="53"/>
                    <a:pt x="20" y="54"/>
                  </a:cubicBezTo>
                  <a:cubicBezTo>
                    <a:pt x="20" y="54"/>
                    <a:pt x="21" y="56"/>
                    <a:pt x="21" y="56"/>
                  </a:cubicBezTo>
                  <a:cubicBezTo>
                    <a:pt x="20" y="56"/>
                    <a:pt x="21" y="57"/>
                    <a:pt x="21" y="57"/>
                  </a:cubicBezTo>
                  <a:cubicBezTo>
                    <a:pt x="21" y="57"/>
                    <a:pt x="21" y="58"/>
                    <a:pt x="21" y="58"/>
                  </a:cubicBezTo>
                  <a:cubicBezTo>
                    <a:pt x="21" y="58"/>
                    <a:pt x="22" y="60"/>
                    <a:pt x="21" y="59"/>
                  </a:cubicBezTo>
                  <a:cubicBezTo>
                    <a:pt x="21" y="59"/>
                    <a:pt x="21" y="60"/>
                    <a:pt x="21" y="60"/>
                  </a:cubicBezTo>
                  <a:cubicBezTo>
                    <a:pt x="21" y="60"/>
                    <a:pt x="22" y="60"/>
                    <a:pt x="22" y="61"/>
                  </a:cubicBezTo>
                  <a:cubicBezTo>
                    <a:pt x="22" y="61"/>
                    <a:pt x="23" y="62"/>
                    <a:pt x="23" y="63"/>
                  </a:cubicBezTo>
                  <a:cubicBezTo>
                    <a:pt x="23" y="64"/>
                    <a:pt x="23" y="65"/>
                    <a:pt x="24" y="66"/>
                  </a:cubicBezTo>
                  <a:cubicBezTo>
                    <a:pt x="24" y="67"/>
                    <a:pt x="24" y="67"/>
                    <a:pt x="24" y="67"/>
                  </a:cubicBezTo>
                  <a:cubicBezTo>
                    <a:pt x="24" y="67"/>
                    <a:pt x="24" y="67"/>
                    <a:pt x="24" y="67"/>
                  </a:cubicBezTo>
                  <a:cubicBezTo>
                    <a:pt x="25" y="67"/>
                    <a:pt x="25" y="67"/>
                    <a:pt x="25" y="67"/>
                  </a:cubicBezTo>
                  <a:cubicBezTo>
                    <a:pt x="25" y="65"/>
                    <a:pt x="25" y="66"/>
                    <a:pt x="26" y="67"/>
                  </a:cubicBezTo>
                  <a:cubicBezTo>
                    <a:pt x="25" y="67"/>
                    <a:pt x="26" y="68"/>
                    <a:pt x="26" y="68"/>
                  </a:cubicBezTo>
                  <a:cubicBezTo>
                    <a:pt x="26" y="69"/>
                    <a:pt x="27" y="68"/>
                    <a:pt x="27" y="69"/>
                  </a:cubicBezTo>
                  <a:cubicBezTo>
                    <a:pt x="27" y="69"/>
                    <a:pt x="27" y="70"/>
                    <a:pt x="27" y="70"/>
                  </a:cubicBezTo>
                  <a:cubicBezTo>
                    <a:pt x="27" y="71"/>
                    <a:pt x="28" y="71"/>
                    <a:pt x="29" y="71"/>
                  </a:cubicBezTo>
                  <a:cubicBezTo>
                    <a:pt x="30" y="70"/>
                    <a:pt x="29" y="69"/>
                    <a:pt x="29" y="68"/>
                  </a:cubicBezTo>
                  <a:cubicBezTo>
                    <a:pt x="29" y="68"/>
                    <a:pt x="28" y="66"/>
                    <a:pt x="28" y="66"/>
                  </a:cubicBezTo>
                  <a:cubicBezTo>
                    <a:pt x="29" y="67"/>
                    <a:pt x="29" y="67"/>
                    <a:pt x="30" y="67"/>
                  </a:cubicBezTo>
                  <a:cubicBezTo>
                    <a:pt x="30" y="67"/>
                    <a:pt x="30" y="67"/>
                    <a:pt x="31" y="67"/>
                  </a:cubicBezTo>
                  <a:cubicBezTo>
                    <a:pt x="32" y="67"/>
                    <a:pt x="32" y="68"/>
                    <a:pt x="33" y="69"/>
                  </a:cubicBezTo>
                  <a:cubicBezTo>
                    <a:pt x="33" y="69"/>
                    <a:pt x="33" y="70"/>
                    <a:pt x="33" y="70"/>
                  </a:cubicBezTo>
                  <a:cubicBezTo>
                    <a:pt x="33" y="70"/>
                    <a:pt x="32" y="70"/>
                    <a:pt x="32" y="70"/>
                  </a:cubicBezTo>
                  <a:cubicBezTo>
                    <a:pt x="32" y="70"/>
                    <a:pt x="32" y="70"/>
                    <a:pt x="32" y="70"/>
                  </a:cubicBezTo>
                  <a:cubicBezTo>
                    <a:pt x="32" y="70"/>
                    <a:pt x="32" y="71"/>
                    <a:pt x="31" y="71"/>
                  </a:cubicBezTo>
                  <a:cubicBezTo>
                    <a:pt x="31" y="72"/>
                    <a:pt x="31" y="72"/>
                    <a:pt x="30" y="72"/>
                  </a:cubicBezTo>
                  <a:cubicBezTo>
                    <a:pt x="30" y="72"/>
                    <a:pt x="29" y="73"/>
                    <a:pt x="30" y="73"/>
                  </a:cubicBezTo>
                  <a:cubicBezTo>
                    <a:pt x="30" y="73"/>
                    <a:pt x="30" y="73"/>
                    <a:pt x="29" y="74"/>
                  </a:cubicBezTo>
                  <a:cubicBezTo>
                    <a:pt x="30" y="74"/>
                    <a:pt x="30" y="74"/>
                    <a:pt x="30" y="74"/>
                  </a:cubicBezTo>
                  <a:cubicBezTo>
                    <a:pt x="30" y="74"/>
                    <a:pt x="30" y="74"/>
                    <a:pt x="29" y="74"/>
                  </a:cubicBezTo>
                  <a:cubicBezTo>
                    <a:pt x="30" y="74"/>
                    <a:pt x="30" y="75"/>
                    <a:pt x="30" y="75"/>
                  </a:cubicBezTo>
                  <a:cubicBezTo>
                    <a:pt x="30" y="75"/>
                    <a:pt x="30" y="76"/>
                    <a:pt x="30" y="76"/>
                  </a:cubicBezTo>
                  <a:cubicBezTo>
                    <a:pt x="30" y="76"/>
                    <a:pt x="30" y="76"/>
                    <a:pt x="30" y="76"/>
                  </a:cubicBezTo>
                  <a:cubicBezTo>
                    <a:pt x="30" y="77"/>
                    <a:pt x="30" y="78"/>
                    <a:pt x="31" y="78"/>
                  </a:cubicBezTo>
                  <a:cubicBezTo>
                    <a:pt x="31" y="78"/>
                    <a:pt x="31" y="77"/>
                    <a:pt x="31" y="77"/>
                  </a:cubicBezTo>
                  <a:cubicBezTo>
                    <a:pt x="31" y="77"/>
                    <a:pt x="31" y="77"/>
                    <a:pt x="31" y="76"/>
                  </a:cubicBezTo>
                  <a:cubicBezTo>
                    <a:pt x="32" y="76"/>
                    <a:pt x="33" y="77"/>
                    <a:pt x="33" y="77"/>
                  </a:cubicBezTo>
                  <a:cubicBezTo>
                    <a:pt x="33" y="78"/>
                    <a:pt x="33" y="78"/>
                    <a:pt x="33" y="79"/>
                  </a:cubicBezTo>
                  <a:cubicBezTo>
                    <a:pt x="33" y="79"/>
                    <a:pt x="34" y="78"/>
                    <a:pt x="34" y="78"/>
                  </a:cubicBezTo>
                  <a:cubicBezTo>
                    <a:pt x="35" y="78"/>
                    <a:pt x="34" y="79"/>
                    <a:pt x="35" y="79"/>
                  </a:cubicBezTo>
                  <a:cubicBezTo>
                    <a:pt x="35" y="80"/>
                    <a:pt x="36" y="79"/>
                    <a:pt x="36" y="79"/>
                  </a:cubicBezTo>
                  <a:cubicBezTo>
                    <a:pt x="36" y="79"/>
                    <a:pt x="37" y="80"/>
                    <a:pt x="37" y="80"/>
                  </a:cubicBezTo>
                  <a:cubicBezTo>
                    <a:pt x="37" y="80"/>
                    <a:pt x="38" y="79"/>
                    <a:pt x="38" y="79"/>
                  </a:cubicBezTo>
                  <a:cubicBezTo>
                    <a:pt x="38" y="79"/>
                    <a:pt x="39" y="79"/>
                    <a:pt x="39" y="79"/>
                  </a:cubicBezTo>
                  <a:cubicBezTo>
                    <a:pt x="38" y="78"/>
                    <a:pt x="38" y="77"/>
                    <a:pt x="40" y="77"/>
                  </a:cubicBezTo>
                  <a:cubicBezTo>
                    <a:pt x="40" y="76"/>
                    <a:pt x="41" y="75"/>
                    <a:pt x="42" y="76"/>
                  </a:cubicBezTo>
                  <a:cubicBezTo>
                    <a:pt x="42" y="77"/>
                    <a:pt x="43" y="77"/>
                    <a:pt x="43" y="77"/>
                  </a:cubicBezTo>
                  <a:cubicBezTo>
                    <a:pt x="43" y="77"/>
                    <a:pt x="43" y="78"/>
                    <a:pt x="44" y="78"/>
                  </a:cubicBezTo>
                  <a:cubicBezTo>
                    <a:pt x="45" y="78"/>
                    <a:pt x="45" y="78"/>
                    <a:pt x="46" y="79"/>
                  </a:cubicBezTo>
                  <a:cubicBezTo>
                    <a:pt x="46" y="80"/>
                    <a:pt x="46" y="80"/>
                    <a:pt x="46" y="80"/>
                  </a:cubicBezTo>
                  <a:cubicBezTo>
                    <a:pt x="47" y="80"/>
                    <a:pt x="47" y="80"/>
                    <a:pt x="47" y="80"/>
                  </a:cubicBezTo>
                  <a:cubicBezTo>
                    <a:pt x="47" y="80"/>
                    <a:pt x="48" y="81"/>
                    <a:pt x="48" y="81"/>
                  </a:cubicBezTo>
                  <a:cubicBezTo>
                    <a:pt x="49" y="82"/>
                    <a:pt x="49" y="82"/>
                    <a:pt x="49" y="83"/>
                  </a:cubicBezTo>
                  <a:cubicBezTo>
                    <a:pt x="49" y="83"/>
                    <a:pt x="50" y="85"/>
                    <a:pt x="50" y="84"/>
                  </a:cubicBezTo>
                  <a:cubicBezTo>
                    <a:pt x="51" y="84"/>
                    <a:pt x="51" y="83"/>
                    <a:pt x="51" y="83"/>
                  </a:cubicBezTo>
                  <a:cubicBezTo>
                    <a:pt x="51" y="82"/>
                    <a:pt x="50" y="82"/>
                    <a:pt x="50" y="81"/>
                  </a:cubicBezTo>
                  <a:cubicBezTo>
                    <a:pt x="50" y="81"/>
                    <a:pt x="49" y="81"/>
                    <a:pt x="49" y="80"/>
                  </a:cubicBezTo>
                  <a:cubicBezTo>
                    <a:pt x="49" y="80"/>
                    <a:pt x="50" y="81"/>
                    <a:pt x="50" y="81"/>
                  </a:cubicBezTo>
                  <a:cubicBezTo>
                    <a:pt x="50" y="80"/>
                    <a:pt x="48" y="79"/>
                    <a:pt x="48" y="79"/>
                  </a:cubicBezTo>
                  <a:cubicBezTo>
                    <a:pt x="48" y="78"/>
                    <a:pt x="49" y="78"/>
                    <a:pt x="49" y="78"/>
                  </a:cubicBezTo>
                  <a:cubicBezTo>
                    <a:pt x="49" y="78"/>
                    <a:pt x="49" y="78"/>
                    <a:pt x="49" y="78"/>
                  </a:cubicBezTo>
                  <a:cubicBezTo>
                    <a:pt x="48" y="77"/>
                    <a:pt x="48" y="77"/>
                    <a:pt x="47" y="76"/>
                  </a:cubicBezTo>
                  <a:cubicBezTo>
                    <a:pt x="48" y="76"/>
                    <a:pt x="49" y="76"/>
                    <a:pt x="48" y="76"/>
                  </a:cubicBezTo>
                  <a:cubicBezTo>
                    <a:pt x="49" y="76"/>
                    <a:pt x="49" y="76"/>
                    <a:pt x="49" y="77"/>
                  </a:cubicBezTo>
                  <a:cubicBezTo>
                    <a:pt x="50" y="77"/>
                    <a:pt x="50" y="77"/>
                    <a:pt x="50" y="77"/>
                  </a:cubicBezTo>
                  <a:cubicBezTo>
                    <a:pt x="50" y="77"/>
                    <a:pt x="51" y="78"/>
                    <a:pt x="51" y="78"/>
                  </a:cubicBezTo>
                  <a:cubicBezTo>
                    <a:pt x="51" y="78"/>
                    <a:pt x="53" y="79"/>
                    <a:pt x="51" y="79"/>
                  </a:cubicBezTo>
                  <a:cubicBezTo>
                    <a:pt x="52" y="79"/>
                    <a:pt x="53" y="80"/>
                    <a:pt x="53" y="80"/>
                  </a:cubicBezTo>
                  <a:cubicBezTo>
                    <a:pt x="54" y="81"/>
                    <a:pt x="54" y="81"/>
                    <a:pt x="55" y="81"/>
                  </a:cubicBezTo>
                  <a:cubicBezTo>
                    <a:pt x="55" y="82"/>
                    <a:pt x="56" y="82"/>
                    <a:pt x="56" y="83"/>
                  </a:cubicBezTo>
                  <a:cubicBezTo>
                    <a:pt x="56" y="83"/>
                    <a:pt x="57" y="84"/>
                    <a:pt x="57" y="84"/>
                  </a:cubicBezTo>
                  <a:cubicBezTo>
                    <a:pt x="57" y="85"/>
                    <a:pt x="57" y="86"/>
                    <a:pt x="57" y="86"/>
                  </a:cubicBezTo>
                  <a:cubicBezTo>
                    <a:pt x="57" y="86"/>
                    <a:pt x="58" y="86"/>
                    <a:pt x="58" y="86"/>
                  </a:cubicBezTo>
                  <a:cubicBezTo>
                    <a:pt x="59" y="86"/>
                    <a:pt x="60" y="88"/>
                    <a:pt x="61" y="88"/>
                  </a:cubicBezTo>
                  <a:cubicBezTo>
                    <a:pt x="61" y="88"/>
                    <a:pt x="61" y="87"/>
                    <a:pt x="61" y="87"/>
                  </a:cubicBezTo>
                  <a:cubicBezTo>
                    <a:pt x="61" y="87"/>
                    <a:pt x="61" y="88"/>
                    <a:pt x="61" y="88"/>
                  </a:cubicBezTo>
                  <a:cubicBezTo>
                    <a:pt x="61" y="88"/>
                    <a:pt x="61" y="87"/>
                    <a:pt x="61" y="88"/>
                  </a:cubicBezTo>
                  <a:cubicBezTo>
                    <a:pt x="61" y="88"/>
                    <a:pt x="61" y="88"/>
                    <a:pt x="61" y="88"/>
                  </a:cubicBezTo>
                  <a:cubicBezTo>
                    <a:pt x="61" y="88"/>
                    <a:pt x="61" y="88"/>
                    <a:pt x="62" y="88"/>
                  </a:cubicBezTo>
                  <a:cubicBezTo>
                    <a:pt x="62" y="88"/>
                    <a:pt x="63" y="88"/>
                    <a:pt x="63" y="87"/>
                  </a:cubicBezTo>
                  <a:cubicBezTo>
                    <a:pt x="63" y="87"/>
                    <a:pt x="63" y="87"/>
                    <a:pt x="63" y="87"/>
                  </a:cubicBezTo>
                  <a:cubicBezTo>
                    <a:pt x="64" y="87"/>
                    <a:pt x="64" y="87"/>
                    <a:pt x="64" y="87"/>
                  </a:cubicBezTo>
                  <a:cubicBezTo>
                    <a:pt x="64" y="88"/>
                    <a:pt x="64" y="88"/>
                    <a:pt x="63" y="88"/>
                  </a:cubicBezTo>
                  <a:cubicBezTo>
                    <a:pt x="63" y="88"/>
                    <a:pt x="62" y="88"/>
                    <a:pt x="62" y="88"/>
                  </a:cubicBezTo>
                  <a:cubicBezTo>
                    <a:pt x="62" y="89"/>
                    <a:pt x="63" y="89"/>
                    <a:pt x="63" y="90"/>
                  </a:cubicBezTo>
                  <a:cubicBezTo>
                    <a:pt x="63" y="90"/>
                    <a:pt x="65" y="92"/>
                    <a:pt x="65" y="91"/>
                  </a:cubicBezTo>
                  <a:cubicBezTo>
                    <a:pt x="66" y="91"/>
                    <a:pt x="66" y="89"/>
                    <a:pt x="66" y="89"/>
                  </a:cubicBezTo>
                  <a:cubicBezTo>
                    <a:pt x="66" y="88"/>
                    <a:pt x="65" y="88"/>
                    <a:pt x="65" y="87"/>
                  </a:cubicBezTo>
                  <a:cubicBezTo>
                    <a:pt x="65" y="87"/>
                    <a:pt x="65" y="87"/>
                    <a:pt x="66" y="86"/>
                  </a:cubicBezTo>
                  <a:cubicBezTo>
                    <a:pt x="66" y="86"/>
                    <a:pt x="66" y="85"/>
                    <a:pt x="65" y="86"/>
                  </a:cubicBezTo>
                  <a:cubicBezTo>
                    <a:pt x="65" y="86"/>
                    <a:pt x="64" y="86"/>
                    <a:pt x="65" y="86"/>
                  </a:cubicBezTo>
                  <a:cubicBezTo>
                    <a:pt x="64" y="86"/>
                    <a:pt x="64" y="86"/>
                    <a:pt x="64" y="85"/>
                  </a:cubicBezTo>
                  <a:cubicBezTo>
                    <a:pt x="63" y="85"/>
                    <a:pt x="63" y="85"/>
                    <a:pt x="63" y="85"/>
                  </a:cubicBezTo>
                  <a:cubicBezTo>
                    <a:pt x="62" y="85"/>
                    <a:pt x="62" y="86"/>
                    <a:pt x="62" y="86"/>
                  </a:cubicBezTo>
                  <a:cubicBezTo>
                    <a:pt x="61" y="86"/>
                    <a:pt x="61" y="85"/>
                    <a:pt x="61" y="85"/>
                  </a:cubicBezTo>
                  <a:cubicBezTo>
                    <a:pt x="61" y="84"/>
                    <a:pt x="62" y="84"/>
                    <a:pt x="62" y="84"/>
                  </a:cubicBezTo>
                  <a:cubicBezTo>
                    <a:pt x="62" y="84"/>
                    <a:pt x="62" y="83"/>
                    <a:pt x="62" y="84"/>
                  </a:cubicBezTo>
                  <a:cubicBezTo>
                    <a:pt x="61" y="83"/>
                    <a:pt x="61" y="82"/>
                    <a:pt x="60" y="81"/>
                  </a:cubicBezTo>
                  <a:cubicBezTo>
                    <a:pt x="59" y="81"/>
                    <a:pt x="58" y="80"/>
                    <a:pt x="59" y="79"/>
                  </a:cubicBezTo>
                  <a:cubicBezTo>
                    <a:pt x="59" y="78"/>
                    <a:pt x="60" y="79"/>
                    <a:pt x="61" y="79"/>
                  </a:cubicBezTo>
                  <a:cubicBezTo>
                    <a:pt x="61" y="79"/>
                    <a:pt x="62" y="78"/>
                    <a:pt x="62" y="78"/>
                  </a:cubicBezTo>
                  <a:cubicBezTo>
                    <a:pt x="62" y="78"/>
                    <a:pt x="62" y="79"/>
                    <a:pt x="62" y="78"/>
                  </a:cubicBezTo>
                  <a:cubicBezTo>
                    <a:pt x="62" y="78"/>
                    <a:pt x="63" y="78"/>
                    <a:pt x="63" y="79"/>
                  </a:cubicBezTo>
                  <a:cubicBezTo>
                    <a:pt x="63" y="78"/>
                    <a:pt x="62" y="77"/>
                    <a:pt x="61" y="77"/>
                  </a:cubicBezTo>
                  <a:cubicBezTo>
                    <a:pt x="61" y="78"/>
                    <a:pt x="60" y="77"/>
                    <a:pt x="60" y="76"/>
                  </a:cubicBezTo>
                  <a:cubicBezTo>
                    <a:pt x="60" y="77"/>
                    <a:pt x="59" y="77"/>
                    <a:pt x="59" y="77"/>
                  </a:cubicBezTo>
                  <a:cubicBezTo>
                    <a:pt x="59" y="76"/>
                    <a:pt x="58" y="76"/>
                    <a:pt x="58" y="76"/>
                  </a:cubicBezTo>
                  <a:cubicBezTo>
                    <a:pt x="58" y="76"/>
                    <a:pt x="58" y="76"/>
                    <a:pt x="57" y="76"/>
                  </a:cubicBezTo>
                  <a:cubicBezTo>
                    <a:pt x="57" y="76"/>
                    <a:pt x="57" y="77"/>
                    <a:pt x="57" y="76"/>
                  </a:cubicBezTo>
                  <a:cubicBezTo>
                    <a:pt x="57" y="76"/>
                    <a:pt x="57" y="75"/>
                    <a:pt x="57" y="75"/>
                  </a:cubicBezTo>
                  <a:cubicBezTo>
                    <a:pt x="57" y="75"/>
                    <a:pt x="56" y="75"/>
                    <a:pt x="56" y="75"/>
                  </a:cubicBezTo>
                  <a:cubicBezTo>
                    <a:pt x="56" y="75"/>
                    <a:pt x="57" y="75"/>
                    <a:pt x="56" y="75"/>
                  </a:cubicBezTo>
                  <a:cubicBezTo>
                    <a:pt x="56" y="75"/>
                    <a:pt x="56" y="74"/>
                    <a:pt x="56" y="74"/>
                  </a:cubicBezTo>
                  <a:cubicBezTo>
                    <a:pt x="56" y="75"/>
                    <a:pt x="56" y="75"/>
                    <a:pt x="56" y="75"/>
                  </a:cubicBezTo>
                  <a:cubicBezTo>
                    <a:pt x="56" y="75"/>
                    <a:pt x="56" y="75"/>
                    <a:pt x="55" y="75"/>
                  </a:cubicBezTo>
                  <a:cubicBezTo>
                    <a:pt x="56" y="75"/>
                    <a:pt x="56" y="75"/>
                    <a:pt x="55" y="75"/>
                  </a:cubicBezTo>
                  <a:cubicBezTo>
                    <a:pt x="55" y="75"/>
                    <a:pt x="55" y="75"/>
                    <a:pt x="55" y="75"/>
                  </a:cubicBezTo>
                  <a:cubicBezTo>
                    <a:pt x="55" y="76"/>
                    <a:pt x="56" y="77"/>
                    <a:pt x="56" y="76"/>
                  </a:cubicBezTo>
                  <a:cubicBezTo>
                    <a:pt x="56" y="76"/>
                    <a:pt x="56" y="76"/>
                    <a:pt x="56" y="77"/>
                  </a:cubicBezTo>
                  <a:cubicBezTo>
                    <a:pt x="56" y="77"/>
                    <a:pt x="56" y="78"/>
                    <a:pt x="56" y="78"/>
                  </a:cubicBezTo>
                  <a:cubicBezTo>
                    <a:pt x="56" y="78"/>
                    <a:pt x="55" y="78"/>
                    <a:pt x="55" y="78"/>
                  </a:cubicBezTo>
                  <a:cubicBezTo>
                    <a:pt x="54" y="78"/>
                    <a:pt x="55" y="79"/>
                    <a:pt x="54" y="79"/>
                  </a:cubicBezTo>
                  <a:cubicBezTo>
                    <a:pt x="55" y="79"/>
                    <a:pt x="54" y="78"/>
                    <a:pt x="54" y="78"/>
                  </a:cubicBezTo>
                  <a:cubicBezTo>
                    <a:pt x="54" y="78"/>
                    <a:pt x="54" y="77"/>
                    <a:pt x="54" y="77"/>
                  </a:cubicBezTo>
                  <a:cubicBezTo>
                    <a:pt x="54" y="76"/>
                    <a:pt x="54" y="76"/>
                    <a:pt x="53" y="75"/>
                  </a:cubicBezTo>
                  <a:cubicBezTo>
                    <a:pt x="53" y="75"/>
                    <a:pt x="53" y="75"/>
                    <a:pt x="53" y="74"/>
                  </a:cubicBezTo>
                  <a:cubicBezTo>
                    <a:pt x="53" y="74"/>
                    <a:pt x="53" y="74"/>
                    <a:pt x="53" y="74"/>
                  </a:cubicBezTo>
                  <a:cubicBezTo>
                    <a:pt x="52" y="74"/>
                    <a:pt x="52" y="74"/>
                    <a:pt x="52" y="73"/>
                  </a:cubicBezTo>
                  <a:cubicBezTo>
                    <a:pt x="52" y="73"/>
                    <a:pt x="51" y="73"/>
                    <a:pt x="51" y="72"/>
                  </a:cubicBezTo>
                  <a:cubicBezTo>
                    <a:pt x="50" y="72"/>
                    <a:pt x="49" y="71"/>
                    <a:pt x="50" y="72"/>
                  </a:cubicBezTo>
                  <a:cubicBezTo>
                    <a:pt x="49" y="72"/>
                    <a:pt x="49" y="72"/>
                    <a:pt x="49" y="72"/>
                  </a:cubicBezTo>
                  <a:cubicBezTo>
                    <a:pt x="49" y="72"/>
                    <a:pt x="48" y="71"/>
                    <a:pt x="48" y="72"/>
                  </a:cubicBezTo>
                  <a:cubicBezTo>
                    <a:pt x="47" y="72"/>
                    <a:pt x="47" y="72"/>
                    <a:pt x="47" y="72"/>
                  </a:cubicBezTo>
                  <a:cubicBezTo>
                    <a:pt x="47" y="72"/>
                    <a:pt x="46" y="73"/>
                    <a:pt x="47" y="73"/>
                  </a:cubicBezTo>
                  <a:cubicBezTo>
                    <a:pt x="46" y="73"/>
                    <a:pt x="46" y="73"/>
                    <a:pt x="46" y="73"/>
                  </a:cubicBezTo>
                  <a:cubicBezTo>
                    <a:pt x="46" y="73"/>
                    <a:pt x="47" y="74"/>
                    <a:pt x="46" y="74"/>
                  </a:cubicBezTo>
                  <a:cubicBezTo>
                    <a:pt x="46" y="74"/>
                    <a:pt x="46" y="74"/>
                    <a:pt x="46" y="74"/>
                  </a:cubicBezTo>
                  <a:cubicBezTo>
                    <a:pt x="46" y="74"/>
                    <a:pt x="46" y="73"/>
                    <a:pt x="46" y="73"/>
                  </a:cubicBezTo>
                  <a:cubicBezTo>
                    <a:pt x="45" y="73"/>
                    <a:pt x="45" y="73"/>
                    <a:pt x="45" y="73"/>
                  </a:cubicBezTo>
                  <a:cubicBezTo>
                    <a:pt x="45" y="74"/>
                    <a:pt x="45" y="74"/>
                    <a:pt x="45" y="74"/>
                  </a:cubicBezTo>
                  <a:cubicBezTo>
                    <a:pt x="45" y="74"/>
                    <a:pt x="46" y="75"/>
                    <a:pt x="46" y="75"/>
                  </a:cubicBezTo>
                  <a:cubicBezTo>
                    <a:pt x="46" y="75"/>
                    <a:pt x="47" y="76"/>
                    <a:pt x="46" y="76"/>
                  </a:cubicBezTo>
                  <a:cubicBezTo>
                    <a:pt x="45" y="76"/>
                    <a:pt x="45" y="75"/>
                    <a:pt x="45" y="76"/>
                  </a:cubicBezTo>
                  <a:cubicBezTo>
                    <a:pt x="46" y="76"/>
                    <a:pt x="46" y="76"/>
                    <a:pt x="45" y="76"/>
                  </a:cubicBezTo>
                  <a:cubicBezTo>
                    <a:pt x="44" y="76"/>
                    <a:pt x="43" y="76"/>
                    <a:pt x="43" y="75"/>
                  </a:cubicBezTo>
                  <a:cubicBezTo>
                    <a:pt x="42" y="75"/>
                    <a:pt x="40" y="74"/>
                    <a:pt x="41" y="73"/>
                  </a:cubicBezTo>
                  <a:cubicBezTo>
                    <a:pt x="41" y="72"/>
                    <a:pt x="40" y="72"/>
                    <a:pt x="40" y="71"/>
                  </a:cubicBezTo>
                  <a:cubicBezTo>
                    <a:pt x="39" y="71"/>
                    <a:pt x="39" y="69"/>
                    <a:pt x="39" y="68"/>
                  </a:cubicBezTo>
                  <a:cubicBezTo>
                    <a:pt x="39" y="68"/>
                    <a:pt x="39" y="68"/>
                    <a:pt x="40" y="68"/>
                  </a:cubicBezTo>
                  <a:cubicBezTo>
                    <a:pt x="39" y="67"/>
                    <a:pt x="39" y="67"/>
                    <a:pt x="39" y="66"/>
                  </a:cubicBezTo>
                  <a:cubicBezTo>
                    <a:pt x="38" y="66"/>
                    <a:pt x="38" y="66"/>
                    <a:pt x="38" y="65"/>
                  </a:cubicBezTo>
                  <a:cubicBezTo>
                    <a:pt x="38" y="64"/>
                    <a:pt x="37" y="63"/>
                    <a:pt x="36" y="62"/>
                  </a:cubicBezTo>
                  <a:cubicBezTo>
                    <a:pt x="36" y="62"/>
                    <a:pt x="35" y="60"/>
                    <a:pt x="36" y="60"/>
                  </a:cubicBezTo>
                  <a:cubicBezTo>
                    <a:pt x="36" y="60"/>
                    <a:pt x="36" y="58"/>
                    <a:pt x="37" y="58"/>
                  </a:cubicBezTo>
                  <a:cubicBezTo>
                    <a:pt x="37" y="58"/>
                    <a:pt x="38" y="56"/>
                    <a:pt x="37" y="56"/>
                  </a:cubicBezTo>
                  <a:cubicBezTo>
                    <a:pt x="36" y="56"/>
                    <a:pt x="36" y="55"/>
                    <a:pt x="36" y="55"/>
                  </a:cubicBezTo>
                  <a:cubicBezTo>
                    <a:pt x="36" y="54"/>
                    <a:pt x="37" y="54"/>
                    <a:pt x="37" y="54"/>
                  </a:cubicBezTo>
                  <a:cubicBezTo>
                    <a:pt x="38" y="53"/>
                    <a:pt x="38" y="52"/>
                    <a:pt x="39" y="52"/>
                  </a:cubicBezTo>
                  <a:cubicBezTo>
                    <a:pt x="40" y="52"/>
                    <a:pt x="40" y="52"/>
                    <a:pt x="41" y="51"/>
                  </a:cubicBezTo>
                  <a:cubicBezTo>
                    <a:pt x="41" y="51"/>
                    <a:pt x="41" y="50"/>
                    <a:pt x="41" y="51"/>
                  </a:cubicBezTo>
                  <a:cubicBezTo>
                    <a:pt x="41" y="51"/>
                    <a:pt x="40" y="53"/>
                    <a:pt x="40" y="53"/>
                  </a:cubicBezTo>
                  <a:cubicBezTo>
                    <a:pt x="41" y="53"/>
                    <a:pt x="41" y="52"/>
                    <a:pt x="41" y="52"/>
                  </a:cubicBezTo>
                  <a:cubicBezTo>
                    <a:pt x="42" y="51"/>
                    <a:pt x="42" y="51"/>
                    <a:pt x="42" y="50"/>
                  </a:cubicBezTo>
                  <a:cubicBezTo>
                    <a:pt x="41" y="51"/>
                    <a:pt x="42" y="49"/>
                    <a:pt x="42" y="49"/>
                  </a:cubicBezTo>
                  <a:cubicBezTo>
                    <a:pt x="42" y="49"/>
                    <a:pt x="42" y="49"/>
                    <a:pt x="42" y="49"/>
                  </a:cubicBezTo>
                  <a:cubicBezTo>
                    <a:pt x="42" y="48"/>
                    <a:pt x="42" y="48"/>
                    <a:pt x="42" y="48"/>
                  </a:cubicBezTo>
                  <a:cubicBezTo>
                    <a:pt x="42" y="48"/>
                    <a:pt x="42" y="47"/>
                    <a:pt x="42" y="47"/>
                  </a:cubicBezTo>
                  <a:cubicBezTo>
                    <a:pt x="43" y="46"/>
                    <a:pt x="43" y="45"/>
                    <a:pt x="43" y="43"/>
                  </a:cubicBezTo>
                  <a:cubicBezTo>
                    <a:pt x="43" y="43"/>
                    <a:pt x="44" y="41"/>
                    <a:pt x="43" y="41"/>
                  </a:cubicBezTo>
                  <a:cubicBezTo>
                    <a:pt x="42" y="41"/>
                    <a:pt x="42" y="40"/>
                    <a:pt x="42" y="39"/>
                  </a:cubicBezTo>
                  <a:cubicBezTo>
                    <a:pt x="42" y="39"/>
                    <a:pt x="42" y="40"/>
                    <a:pt x="43" y="40"/>
                  </a:cubicBezTo>
                  <a:cubicBezTo>
                    <a:pt x="43" y="39"/>
                    <a:pt x="42" y="39"/>
                    <a:pt x="42" y="39"/>
                  </a:cubicBezTo>
                  <a:cubicBezTo>
                    <a:pt x="42" y="39"/>
                    <a:pt x="42" y="39"/>
                    <a:pt x="42" y="39"/>
                  </a:cubicBezTo>
                  <a:cubicBezTo>
                    <a:pt x="42" y="39"/>
                    <a:pt x="42" y="39"/>
                    <a:pt x="41" y="39"/>
                  </a:cubicBezTo>
                  <a:cubicBezTo>
                    <a:pt x="41" y="39"/>
                    <a:pt x="40" y="38"/>
                    <a:pt x="40" y="38"/>
                  </a:cubicBezTo>
                  <a:cubicBezTo>
                    <a:pt x="40" y="37"/>
                    <a:pt x="39" y="36"/>
                    <a:pt x="39" y="35"/>
                  </a:cubicBezTo>
                  <a:cubicBezTo>
                    <a:pt x="39" y="34"/>
                    <a:pt x="39" y="33"/>
                    <a:pt x="39" y="32"/>
                  </a:cubicBezTo>
                  <a:cubicBezTo>
                    <a:pt x="39" y="31"/>
                    <a:pt x="39" y="31"/>
                    <a:pt x="39" y="30"/>
                  </a:cubicBezTo>
                  <a:cubicBezTo>
                    <a:pt x="39" y="30"/>
                    <a:pt x="39" y="30"/>
                    <a:pt x="39" y="29"/>
                  </a:cubicBezTo>
                  <a:cubicBezTo>
                    <a:pt x="40" y="28"/>
                    <a:pt x="39" y="27"/>
                    <a:pt x="39" y="27"/>
                  </a:cubicBezTo>
                  <a:cubicBezTo>
                    <a:pt x="39" y="26"/>
                    <a:pt x="38" y="25"/>
                    <a:pt x="38" y="26"/>
                  </a:cubicBezTo>
                  <a:cubicBezTo>
                    <a:pt x="38" y="26"/>
                    <a:pt x="38" y="26"/>
                    <a:pt x="38" y="27"/>
                  </a:cubicBezTo>
                  <a:cubicBezTo>
                    <a:pt x="38" y="27"/>
                    <a:pt x="37" y="28"/>
                    <a:pt x="36" y="28"/>
                  </a:cubicBezTo>
                  <a:cubicBezTo>
                    <a:pt x="35" y="29"/>
                    <a:pt x="34" y="28"/>
                    <a:pt x="33" y="28"/>
                  </a:cubicBezTo>
                  <a:cubicBezTo>
                    <a:pt x="33" y="28"/>
                    <a:pt x="33" y="28"/>
                    <a:pt x="33" y="29"/>
                  </a:cubicBezTo>
                  <a:cubicBezTo>
                    <a:pt x="34" y="29"/>
                    <a:pt x="33" y="30"/>
                    <a:pt x="34" y="30"/>
                  </a:cubicBezTo>
                  <a:cubicBezTo>
                    <a:pt x="33" y="30"/>
                    <a:pt x="33" y="29"/>
                    <a:pt x="33" y="29"/>
                  </a:cubicBezTo>
                  <a:cubicBezTo>
                    <a:pt x="33" y="28"/>
                    <a:pt x="33" y="28"/>
                    <a:pt x="32" y="27"/>
                  </a:cubicBezTo>
                  <a:cubicBezTo>
                    <a:pt x="31" y="26"/>
                    <a:pt x="30" y="26"/>
                    <a:pt x="28" y="25"/>
                  </a:cubicBezTo>
                  <a:cubicBezTo>
                    <a:pt x="28" y="24"/>
                    <a:pt x="27" y="25"/>
                    <a:pt x="26" y="25"/>
                  </a:cubicBezTo>
                  <a:cubicBezTo>
                    <a:pt x="26" y="25"/>
                    <a:pt x="26" y="25"/>
                    <a:pt x="25" y="25"/>
                  </a:cubicBezTo>
                  <a:cubicBezTo>
                    <a:pt x="24" y="24"/>
                    <a:pt x="25" y="25"/>
                    <a:pt x="24" y="26"/>
                  </a:cubicBezTo>
                  <a:cubicBezTo>
                    <a:pt x="24" y="26"/>
                    <a:pt x="23" y="25"/>
                    <a:pt x="23" y="26"/>
                  </a:cubicBezTo>
                  <a:cubicBezTo>
                    <a:pt x="22" y="26"/>
                    <a:pt x="23" y="27"/>
                    <a:pt x="23" y="27"/>
                  </a:cubicBezTo>
                  <a:cubicBezTo>
                    <a:pt x="23" y="28"/>
                    <a:pt x="22" y="30"/>
                    <a:pt x="22" y="31"/>
                  </a:cubicBezTo>
                  <a:cubicBezTo>
                    <a:pt x="23" y="31"/>
                    <a:pt x="23" y="31"/>
                    <a:pt x="22" y="32"/>
                  </a:cubicBezTo>
                  <a:cubicBezTo>
                    <a:pt x="22" y="32"/>
                    <a:pt x="23" y="33"/>
                    <a:pt x="22" y="33"/>
                  </a:cubicBezTo>
                  <a:cubicBezTo>
                    <a:pt x="22" y="34"/>
                    <a:pt x="22" y="34"/>
                    <a:pt x="22" y="34"/>
                  </a:cubicBezTo>
                  <a:cubicBezTo>
                    <a:pt x="22" y="35"/>
                    <a:pt x="22" y="35"/>
                    <a:pt x="22" y="35"/>
                  </a:cubicBezTo>
                  <a:cubicBezTo>
                    <a:pt x="22" y="35"/>
                    <a:pt x="22" y="36"/>
                    <a:pt x="22" y="37"/>
                  </a:cubicBezTo>
                  <a:cubicBezTo>
                    <a:pt x="23" y="37"/>
                    <a:pt x="23" y="37"/>
                    <a:pt x="23" y="37"/>
                  </a:cubicBezTo>
                  <a:cubicBezTo>
                    <a:pt x="23" y="38"/>
                    <a:pt x="23" y="38"/>
                    <a:pt x="23" y="39"/>
                  </a:cubicBezTo>
                  <a:cubicBezTo>
                    <a:pt x="23" y="40"/>
                    <a:pt x="23" y="40"/>
                    <a:pt x="23" y="41"/>
                  </a:cubicBezTo>
                  <a:cubicBezTo>
                    <a:pt x="24" y="42"/>
                    <a:pt x="24" y="43"/>
                    <a:pt x="23" y="44"/>
                  </a:cubicBezTo>
                  <a:cubicBezTo>
                    <a:pt x="23" y="44"/>
                    <a:pt x="23" y="44"/>
                    <a:pt x="23" y="45"/>
                  </a:cubicBezTo>
                  <a:cubicBezTo>
                    <a:pt x="23" y="46"/>
                    <a:pt x="23" y="47"/>
                    <a:pt x="23" y="47"/>
                  </a:cubicBezTo>
                  <a:cubicBezTo>
                    <a:pt x="23" y="47"/>
                    <a:pt x="24" y="48"/>
                    <a:pt x="24" y="49"/>
                  </a:cubicBezTo>
                  <a:cubicBezTo>
                    <a:pt x="24" y="50"/>
                    <a:pt x="24" y="50"/>
                    <a:pt x="24" y="51"/>
                  </a:cubicBezTo>
                  <a:cubicBezTo>
                    <a:pt x="24" y="50"/>
                    <a:pt x="25" y="51"/>
                    <a:pt x="25" y="51"/>
                  </a:cubicBezTo>
                  <a:cubicBezTo>
                    <a:pt x="25" y="51"/>
                    <a:pt x="25" y="51"/>
                    <a:pt x="25" y="52"/>
                  </a:cubicBezTo>
                  <a:cubicBezTo>
                    <a:pt x="25" y="52"/>
                    <a:pt x="24" y="53"/>
                    <a:pt x="24" y="53"/>
                  </a:cubicBezTo>
                  <a:cubicBezTo>
                    <a:pt x="23" y="53"/>
                    <a:pt x="22" y="53"/>
                    <a:pt x="22" y="53"/>
                  </a:cubicBezTo>
                  <a:cubicBezTo>
                    <a:pt x="22" y="52"/>
                    <a:pt x="22" y="52"/>
                    <a:pt x="22" y="52"/>
                  </a:cubicBezTo>
                  <a:cubicBezTo>
                    <a:pt x="22" y="51"/>
                    <a:pt x="21" y="51"/>
                    <a:pt x="20" y="51"/>
                  </a:cubicBezTo>
                  <a:cubicBezTo>
                    <a:pt x="20" y="50"/>
                    <a:pt x="20" y="49"/>
                    <a:pt x="19" y="49"/>
                  </a:cubicBezTo>
                  <a:cubicBezTo>
                    <a:pt x="18" y="50"/>
                    <a:pt x="19" y="51"/>
                    <a:pt x="19" y="52"/>
                  </a:cubicBezTo>
                  <a:cubicBezTo>
                    <a:pt x="19" y="52"/>
                    <a:pt x="19" y="54"/>
                    <a:pt x="19" y="54"/>
                  </a:cubicBezTo>
                  <a:close/>
                  <a:moveTo>
                    <a:pt x="94" y="149"/>
                  </a:moveTo>
                  <a:cubicBezTo>
                    <a:pt x="94" y="149"/>
                    <a:pt x="94" y="148"/>
                    <a:pt x="94" y="148"/>
                  </a:cubicBezTo>
                  <a:cubicBezTo>
                    <a:pt x="94" y="147"/>
                    <a:pt x="94" y="148"/>
                    <a:pt x="94" y="147"/>
                  </a:cubicBezTo>
                  <a:cubicBezTo>
                    <a:pt x="94" y="147"/>
                    <a:pt x="94" y="146"/>
                    <a:pt x="94" y="146"/>
                  </a:cubicBezTo>
                  <a:cubicBezTo>
                    <a:pt x="94" y="145"/>
                    <a:pt x="94" y="144"/>
                    <a:pt x="93" y="144"/>
                  </a:cubicBezTo>
                  <a:cubicBezTo>
                    <a:pt x="93" y="144"/>
                    <a:pt x="93" y="144"/>
                    <a:pt x="92" y="143"/>
                  </a:cubicBezTo>
                  <a:cubicBezTo>
                    <a:pt x="92" y="143"/>
                    <a:pt x="92" y="143"/>
                    <a:pt x="92" y="142"/>
                  </a:cubicBezTo>
                  <a:cubicBezTo>
                    <a:pt x="92" y="142"/>
                    <a:pt x="92" y="142"/>
                    <a:pt x="92" y="141"/>
                  </a:cubicBezTo>
                  <a:cubicBezTo>
                    <a:pt x="92" y="141"/>
                    <a:pt x="92" y="141"/>
                    <a:pt x="92" y="140"/>
                  </a:cubicBezTo>
                  <a:cubicBezTo>
                    <a:pt x="92" y="140"/>
                    <a:pt x="92" y="139"/>
                    <a:pt x="92" y="139"/>
                  </a:cubicBezTo>
                  <a:cubicBezTo>
                    <a:pt x="92" y="139"/>
                    <a:pt x="92" y="139"/>
                    <a:pt x="92" y="139"/>
                  </a:cubicBezTo>
                  <a:cubicBezTo>
                    <a:pt x="92" y="139"/>
                    <a:pt x="91" y="139"/>
                    <a:pt x="91" y="139"/>
                  </a:cubicBezTo>
                  <a:cubicBezTo>
                    <a:pt x="91" y="139"/>
                    <a:pt x="92" y="139"/>
                    <a:pt x="91" y="138"/>
                  </a:cubicBezTo>
                  <a:cubicBezTo>
                    <a:pt x="91" y="138"/>
                    <a:pt x="91" y="138"/>
                    <a:pt x="91" y="137"/>
                  </a:cubicBezTo>
                  <a:cubicBezTo>
                    <a:pt x="91" y="137"/>
                    <a:pt x="91" y="137"/>
                    <a:pt x="91" y="137"/>
                  </a:cubicBezTo>
                  <a:cubicBezTo>
                    <a:pt x="91" y="137"/>
                    <a:pt x="91" y="136"/>
                    <a:pt x="91" y="136"/>
                  </a:cubicBezTo>
                  <a:cubicBezTo>
                    <a:pt x="92" y="136"/>
                    <a:pt x="91" y="136"/>
                    <a:pt x="91" y="135"/>
                  </a:cubicBezTo>
                  <a:cubicBezTo>
                    <a:pt x="91" y="135"/>
                    <a:pt x="90" y="135"/>
                    <a:pt x="90" y="135"/>
                  </a:cubicBezTo>
                  <a:cubicBezTo>
                    <a:pt x="90" y="135"/>
                    <a:pt x="90" y="135"/>
                    <a:pt x="90" y="136"/>
                  </a:cubicBezTo>
                  <a:cubicBezTo>
                    <a:pt x="88" y="136"/>
                    <a:pt x="88" y="133"/>
                    <a:pt x="90" y="134"/>
                  </a:cubicBezTo>
                  <a:cubicBezTo>
                    <a:pt x="89" y="133"/>
                    <a:pt x="90" y="133"/>
                    <a:pt x="90" y="133"/>
                  </a:cubicBezTo>
                  <a:cubicBezTo>
                    <a:pt x="90" y="133"/>
                    <a:pt x="90" y="132"/>
                    <a:pt x="91" y="132"/>
                  </a:cubicBezTo>
                  <a:cubicBezTo>
                    <a:pt x="91" y="132"/>
                    <a:pt x="90" y="131"/>
                    <a:pt x="90" y="131"/>
                  </a:cubicBezTo>
                  <a:cubicBezTo>
                    <a:pt x="90" y="131"/>
                    <a:pt x="89" y="130"/>
                    <a:pt x="89" y="130"/>
                  </a:cubicBezTo>
                  <a:cubicBezTo>
                    <a:pt x="89" y="130"/>
                    <a:pt x="89" y="130"/>
                    <a:pt x="90" y="130"/>
                  </a:cubicBezTo>
                  <a:cubicBezTo>
                    <a:pt x="89" y="130"/>
                    <a:pt x="89" y="130"/>
                    <a:pt x="89" y="129"/>
                  </a:cubicBezTo>
                  <a:cubicBezTo>
                    <a:pt x="89" y="129"/>
                    <a:pt x="89" y="128"/>
                    <a:pt x="89" y="128"/>
                  </a:cubicBezTo>
                  <a:cubicBezTo>
                    <a:pt x="89" y="128"/>
                    <a:pt x="89" y="127"/>
                    <a:pt x="89" y="127"/>
                  </a:cubicBezTo>
                  <a:cubicBezTo>
                    <a:pt x="88" y="127"/>
                    <a:pt x="88" y="128"/>
                    <a:pt x="87" y="127"/>
                  </a:cubicBezTo>
                  <a:cubicBezTo>
                    <a:pt x="87" y="127"/>
                    <a:pt x="87" y="126"/>
                    <a:pt x="87" y="126"/>
                  </a:cubicBezTo>
                  <a:cubicBezTo>
                    <a:pt x="87" y="126"/>
                    <a:pt x="86" y="126"/>
                    <a:pt x="86" y="126"/>
                  </a:cubicBezTo>
                  <a:cubicBezTo>
                    <a:pt x="86" y="125"/>
                    <a:pt x="87" y="126"/>
                    <a:pt x="87" y="125"/>
                  </a:cubicBezTo>
                  <a:cubicBezTo>
                    <a:pt x="86" y="125"/>
                    <a:pt x="86" y="125"/>
                    <a:pt x="86" y="125"/>
                  </a:cubicBezTo>
                  <a:cubicBezTo>
                    <a:pt x="86" y="125"/>
                    <a:pt x="85" y="124"/>
                    <a:pt x="85" y="124"/>
                  </a:cubicBezTo>
                  <a:cubicBezTo>
                    <a:pt x="84" y="124"/>
                    <a:pt x="83" y="124"/>
                    <a:pt x="83" y="123"/>
                  </a:cubicBezTo>
                  <a:cubicBezTo>
                    <a:pt x="83" y="123"/>
                    <a:pt x="83" y="123"/>
                    <a:pt x="83" y="122"/>
                  </a:cubicBezTo>
                  <a:cubicBezTo>
                    <a:pt x="82" y="122"/>
                    <a:pt x="82" y="122"/>
                    <a:pt x="81" y="121"/>
                  </a:cubicBezTo>
                  <a:cubicBezTo>
                    <a:pt x="81" y="122"/>
                    <a:pt x="81" y="123"/>
                    <a:pt x="81" y="124"/>
                  </a:cubicBezTo>
                  <a:cubicBezTo>
                    <a:pt x="81" y="124"/>
                    <a:pt x="81" y="125"/>
                    <a:pt x="82" y="125"/>
                  </a:cubicBezTo>
                  <a:cubicBezTo>
                    <a:pt x="82" y="127"/>
                    <a:pt x="83" y="128"/>
                    <a:pt x="83" y="130"/>
                  </a:cubicBezTo>
                  <a:cubicBezTo>
                    <a:pt x="83" y="131"/>
                    <a:pt x="81" y="131"/>
                    <a:pt x="80" y="130"/>
                  </a:cubicBezTo>
                  <a:cubicBezTo>
                    <a:pt x="80" y="130"/>
                    <a:pt x="79" y="129"/>
                    <a:pt x="79" y="130"/>
                  </a:cubicBezTo>
                  <a:cubicBezTo>
                    <a:pt x="79" y="131"/>
                    <a:pt x="80" y="132"/>
                    <a:pt x="79" y="132"/>
                  </a:cubicBezTo>
                  <a:cubicBezTo>
                    <a:pt x="78" y="132"/>
                    <a:pt x="77" y="130"/>
                    <a:pt x="76" y="130"/>
                  </a:cubicBezTo>
                  <a:cubicBezTo>
                    <a:pt x="75" y="131"/>
                    <a:pt x="76" y="133"/>
                    <a:pt x="76" y="133"/>
                  </a:cubicBezTo>
                  <a:cubicBezTo>
                    <a:pt x="76" y="134"/>
                    <a:pt x="75" y="134"/>
                    <a:pt x="75" y="134"/>
                  </a:cubicBezTo>
                  <a:cubicBezTo>
                    <a:pt x="75" y="134"/>
                    <a:pt x="76" y="134"/>
                    <a:pt x="76" y="135"/>
                  </a:cubicBezTo>
                  <a:cubicBezTo>
                    <a:pt x="76" y="135"/>
                    <a:pt x="76" y="135"/>
                    <a:pt x="76" y="136"/>
                  </a:cubicBezTo>
                  <a:cubicBezTo>
                    <a:pt x="75" y="137"/>
                    <a:pt x="73" y="135"/>
                    <a:pt x="73" y="135"/>
                  </a:cubicBezTo>
                  <a:cubicBezTo>
                    <a:pt x="72" y="134"/>
                    <a:pt x="71" y="136"/>
                    <a:pt x="71" y="137"/>
                  </a:cubicBezTo>
                  <a:cubicBezTo>
                    <a:pt x="71" y="138"/>
                    <a:pt x="71" y="139"/>
                    <a:pt x="69" y="139"/>
                  </a:cubicBezTo>
                  <a:cubicBezTo>
                    <a:pt x="68" y="139"/>
                    <a:pt x="67" y="140"/>
                    <a:pt x="67" y="141"/>
                  </a:cubicBezTo>
                  <a:cubicBezTo>
                    <a:pt x="67" y="141"/>
                    <a:pt x="66" y="142"/>
                    <a:pt x="65" y="142"/>
                  </a:cubicBezTo>
                  <a:cubicBezTo>
                    <a:pt x="65" y="141"/>
                    <a:pt x="66" y="141"/>
                    <a:pt x="66" y="141"/>
                  </a:cubicBezTo>
                  <a:cubicBezTo>
                    <a:pt x="67" y="141"/>
                    <a:pt x="67" y="140"/>
                    <a:pt x="67" y="139"/>
                  </a:cubicBezTo>
                  <a:cubicBezTo>
                    <a:pt x="67" y="137"/>
                    <a:pt x="66" y="134"/>
                    <a:pt x="64" y="134"/>
                  </a:cubicBezTo>
                  <a:cubicBezTo>
                    <a:pt x="64" y="134"/>
                    <a:pt x="64" y="135"/>
                    <a:pt x="64" y="135"/>
                  </a:cubicBezTo>
                  <a:cubicBezTo>
                    <a:pt x="64" y="135"/>
                    <a:pt x="64" y="135"/>
                    <a:pt x="63" y="134"/>
                  </a:cubicBezTo>
                  <a:cubicBezTo>
                    <a:pt x="63" y="134"/>
                    <a:pt x="63" y="134"/>
                    <a:pt x="63" y="134"/>
                  </a:cubicBezTo>
                  <a:cubicBezTo>
                    <a:pt x="63" y="134"/>
                    <a:pt x="63" y="133"/>
                    <a:pt x="62" y="133"/>
                  </a:cubicBezTo>
                  <a:cubicBezTo>
                    <a:pt x="62" y="133"/>
                    <a:pt x="62" y="134"/>
                    <a:pt x="62" y="134"/>
                  </a:cubicBezTo>
                  <a:cubicBezTo>
                    <a:pt x="62" y="134"/>
                    <a:pt x="63" y="134"/>
                    <a:pt x="63" y="134"/>
                  </a:cubicBezTo>
                  <a:cubicBezTo>
                    <a:pt x="63" y="134"/>
                    <a:pt x="62" y="134"/>
                    <a:pt x="62" y="135"/>
                  </a:cubicBezTo>
                  <a:cubicBezTo>
                    <a:pt x="62" y="135"/>
                    <a:pt x="62" y="136"/>
                    <a:pt x="61" y="136"/>
                  </a:cubicBezTo>
                  <a:cubicBezTo>
                    <a:pt x="60" y="136"/>
                    <a:pt x="60" y="135"/>
                    <a:pt x="59" y="136"/>
                  </a:cubicBezTo>
                  <a:cubicBezTo>
                    <a:pt x="59" y="136"/>
                    <a:pt x="59" y="136"/>
                    <a:pt x="59" y="137"/>
                  </a:cubicBezTo>
                  <a:cubicBezTo>
                    <a:pt x="59" y="137"/>
                    <a:pt x="59" y="138"/>
                    <a:pt x="59" y="138"/>
                  </a:cubicBezTo>
                  <a:cubicBezTo>
                    <a:pt x="58" y="138"/>
                    <a:pt x="59" y="139"/>
                    <a:pt x="59" y="139"/>
                  </a:cubicBezTo>
                  <a:cubicBezTo>
                    <a:pt x="58" y="140"/>
                    <a:pt x="57" y="140"/>
                    <a:pt x="56" y="140"/>
                  </a:cubicBezTo>
                  <a:cubicBezTo>
                    <a:pt x="56" y="140"/>
                    <a:pt x="56" y="140"/>
                    <a:pt x="55" y="140"/>
                  </a:cubicBezTo>
                  <a:cubicBezTo>
                    <a:pt x="55" y="140"/>
                    <a:pt x="55" y="140"/>
                    <a:pt x="54" y="141"/>
                  </a:cubicBezTo>
                  <a:cubicBezTo>
                    <a:pt x="54" y="141"/>
                    <a:pt x="52" y="141"/>
                    <a:pt x="52" y="142"/>
                  </a:cubicBezTo>
                  <a:cubicBezTo>
                    <a:pt x="52" y="142"/>
                    <a:pt x="51" y="144"/>
                    <a:pt x="50" y="144"/>
                  </a:cubicBezTo>
                  <a:cubicBezTo>
                    <a:pt x="51" y="144"/>
                    <a:pt x="51" y="144"/>
                    <a:pt x="51" y="144"/>
                  </a:cubicBezTo>
                  <a:cubicBezTo>
                    <a:pt x="50" y="144"/>
                    <a:pt x="51" y="144"/>
                    <a:pt x="51" y="144"/>
                  </a:cubicBezTo>
                  <a:cubicBezTo>
                    <a:pt x="51" y="145"/>
                    <a:pt x="51" y="145"/>
                    <a:pt x="51" y="146"/>
                  </a:cubicBezTo>
                  <a:cubicBezTo>
                    <a:pt x="51" y="146"/>
                    <a:pt x="51" y="146"/>
                    <a:pt x="51" y="146"/>
                  </a:cubicBezTo>
                  <a:cubicBezTo>
                    <a:pt x="51" y="146"/>
                    <a:pt x="50" y="147"/>
                    <a:pt x="50" y="147"/>
                  </a:cubicBezTo>
                  <a:cubicBezTo>
                    <a:pt x="51" y="147"/>
                    <a:pt x="51" y="147"/>
                    <a:pt x="50" y="147"/>
                  </a:cubicBezTo>
                  <a:cubicBezTo>
                    <a:pt x="50" y="147"/>
                    <a:pt x="50" y="147"/>
                    <a:pt x="50" y="148"/>
                  </a:cubicBezTo>
                  <a:cubicBezTo>
                    <a:pt x="50" y="148"/>
                    <a:pt x="50" y="148"/>
                    <a:pt x="50" y="148"/>
                  </a:cubicBezTo>
                  <a:cubicBezTo>
                    <a:pt x="50" y="149"/>
                    <a:pt x="51" y="149"/>
                    <a:pt x="50" y="150"/>
                  </a:cubicBezTo>
                  <a:cubicBezTo>
                    <a:pt x="49" y="151"/>
                    <a:pt x="49" y="152"/>
                    <a:pt x="50" y="153"/>
                  </a:cubicBezTo>
                  <a:cubicBezTo>
                    <a:pt x="51" y="153"/>
                    <a:pt x="51" y="154"/>
                    <a:pt x="52" y="153"/>
                  </a:cubicBezTo>
                  <a:cubicBezTo>
                    <a:pt x="52" y="153"/>
                    <a:pt x="52" y="152"/>
                    <a:pt x="52" y="152"/>
                  </a:cubicBezTo>
                  <a:cubicBezTo>
                    <a:pt x="52" y="151"/>
                    <a:pt x="52" y="151"/>
                    <a:pt x="52" y="151"/>
                  </a:cubicBezTo>
                  <a:cubicBezTo>
                    <a:pt x="52" y="151"/>
                    <a:pt x="53" y="148"/>
                    <a:pt x="53" y="149"/>
                  </a:cubicBezTo>
                  <a:cubicBezTo>
                    <a:pt x="53" y="149"/>
                    <a:pt x="54" y="148"/>
                    <a:pt x="54" y="148"/>
                  </a:cubicBezTo>
                  <a:cubicBezTo>
                    <a:pt x="54" y="148"/>
                    <a:pt x="53" y="148"/>
                    <a:pt x="53" y="147"/>
                  </a:cubicBezTo>
                  <a:cubicBezTo>
                    <a:pt x="53" y="147"/>
                    <a:pt x="54" y="146"/>
                    <a:pt x="54" y="146"/>
                  </a:cubicBezTo>
                  <a:cubicBezTo>
                    <a:pt x="54" y="147"/>
                    <a:pt x="54" y="147"/>
                    <a:pt x="54" y="147"/>
                  </a:cubicBezTo>
                  <a:cubicBezTo>
                    <a:pt x="54" y="147"/>
                    <a:pt x="55" y="146"/>
                    <a:pt x="54" y="146"/>
                  </a:cubicBezTo>
                  <a:cubicBezTo>
                    <a:pt x="54" y="146"/>
                    <a:pt x="54" y="146"/>
                    <a:pt x="54" y="146"/>
                  </a:cubicBezTo>
                  <a:cubicBezTo>
                    <a:pt x="54" y="145"/>
                    <a:pt x="55" y="144"/>
                    <a:pt x="55" y="144"/>
                  </a:cubicBezTo>
                  <a:cubicBezTo>
                    <a:pt x="56" y="144"/>
                    <a:pt x="56" y="144"/>
                    <a:pt x="57" y="144"/>
                  </a:cubicBezTo>
                  <a:cubicBezTo>
                    <a:pt x="57" y="144"/>
                    <a:pt x="57" y="144"/>
                    <a:pt x="58" y="144"/>
                  </a:cubicBezTo>
                  <a:cubicBezTo>
                    <a:pt x="57" y="144"/>
                    <a:pt x="58" y="147"/>
                    <a:pt x="58" y="147"/>
                  </a:cubicBezTo>
                  <a:cubicBezTo>
                    <a:pt x="58" y="147"/>
                    <a:pt x="58" y="147"/>
                    <a:pt x="58" y="146"/>
                  </a:cubicBezTo>
                  <a:cubicBezTo>
                    <a:pt x="57" y="147"/>
                    <a:pt x="57" y="147"/>
                    <a:pt x="57" y="147"/>
                  </a:cubicBezTo>
                  <a:cubicBezTo>
                    <a:pt x="57" y="147"/>
                    <a:pt x="58" y="148"/>
                    <a:pt x="58" y="147"/>
                  </a:cubicBezTo>
                  <a:cubicBezTo>
                    <a:pt x="58" y="146"/>
                    <a:pt x="59" y="147"/>
                    <a:pt x="59" y="147"/>
                  </a:cubicBezTo>
                  <a:cubicBezTo>
                    <a:pt x="60" y="147"/>
                    <a:pt x="59" y="146"/>
                    <a:pt x="60" y="145"/>
                  </a:cubicBezTo>
                  <a:cubicBezTo>
                    <a:pt x="60" y="145"/>
                    <a:pt x="60" y="145"/>
                    <a:pt x="60" y="145"/>
                  </a:cubicBezTo>
                  <a:cubicBezTo>
                    <a:pt x="60" y="145"/>
                    <a:pt x="60" y="145"/>
                    <a:pt x="60" y="144"/>
                  </a:cubicBezTo>
                  <a:cubicBezTo>
                    <a:pt x="61" y="145"/>
                    <a:pt x="60" y="145"/>
                    <a:pt x="61" y="145"/>
                  </a:cubicBezTo>
                  <a:cubicBezTo>
                    <a:pt x="61" y="145"/>
                    <a:pt x="61" y="146"/>
                    <a:pt x="61" y="146"/>
                  </a:cubicBezTo>
                  <a:cubicBezTo>
                    <a:pt x="61" y="146"/>
                    <a:pt x="60" y="146"/>
                    <a:pt x="60" y="146"/>
                  </a:cubicBezTo>
                  <a:cubicBezTo>
                    <a:pt x="60" y="147"/>
                    <a:pt x="61" y="147"/>
                    <a:pt x="61" y="147"/>
                  </a:cubicBezTo>
                  <a:cubicBezTo>
                    <a:pt x="61" y="147"/>
                    <a:pt x="62" y="147"/>
                    <a:pt x="62" y="147"/>
                  </a:cubicBezTo>
                  <a:cubicBezTo>
                    <a:pt x="62" y="146"/>
                    <a:pt x="62" y="147"/>
                    <a:pt x="62" y="147"/>
                  </a:cubicBezTo>
                  <a:cubicBezTo>
                    <a:pt x="62" y="147"/>
                    <a:pt x="63" y="149"/>
                    <a:pt x="64" y="148"/>
                  </a:cubicBezTo>
                  <a:cubicBezTo>
                    <a:pt x="64" y="148"/>
                    <a:pt x="64" y="147"/>
                    <a:pt x="63" y="147"/>
                  </a:cubicBezTo>
                  <a:cubicBezTo>
                    <a:pt x="63" y="147"/>
                    <a:pt x="63" y="147"/>
                    <a:pt x="63" y="147"/>
                  </a:cubicBezTo>
                  <a:cubicBezTo>
                    <a:pt x="62" y="146"/>
                    <a:pt x="64" y="146"/>
                    <a:pt x="64" y="145"/>
                  </a:cubicBezTo>
                  <a:cubicBezTo>
                    <a:pt x="64" y="144"/>
                    <a:pt x="63" y="143"/>
                    <a:pt x="64" y="143"/>
                  </a:cubicBezTo>
                  <a:cubicBezTo>
                    <a:pt x="65" y="143"/>
                    <a:pt x="66" y="143"/>
                    <a:pt x="66" y="144"/>
                  </a:cubicBezTo>
                  <a:cubicBezTo>
                    <a:pt x="66" y="144"/>
                    <a:pt x="66" y="144"/>
                    <a:pt x="67" y="145"/>
                  </a:cubicBezTo>
                  <a:cubicBezTo>
                    <a:pt x="67" y="145"/>
                    <a:pt x="68" y="145"/>
                    <a:pt x="69" y="145"/>
                  </a:cubicBezTo>
                  <a:cubicBezTo>
                    <a:pt x="69" y="145"/>
                    <a:pt x="69" y="146"/>
                    <a:pt x="70" y="146"/>
                  </a:cubicBezTo>
                  <a:cubicBezTo>
                    <a:pt x="70" y="146"/>
                    <a:pt x="71" y="148"/>
                    <a:pt x="71" y="148"/>
                  </a:cubicBezTo>
                  <a:cubicBezTo>
                    <a:pt x="72" y="147"/>
                    <a:pt x="72" y="149"/>
                    <a:pt x="71" y="148"/>
                  </a:cubicBezTo>
                  <a:cubicBezTo>
                    <a:pt x="72" y="150"/>
                    <a:pt x="70" y="150"/>
                    <a:pt x="70" y="151"/>
                  </a:cubicBezTo>
                  <a:cubicBezTo>
                    <a:pt x="69" y="152"/>
                    <a:pt x="69" y="153"/>
                    <a:pt x="69" y="154"/>
                  </a:cubicBezTo>
                  <a:cubicBezTo>
                    <a:pt x="69" y="154"/>
                    <a:pt x="69" y="155"/>
                    <a:pt x="69" y="155"/>
                  </a:cubicBezTo>
                  <a:cubicBezTo>
                    <a:pt x="69" y="155"/>
                    <a:pt x="70" y="155"/>
                    <a:pt x="70" y="155"/>
                  </a:cubicBezTo>
                  <a:cubicBezTo>
                    <a:pt x="70" y="155"/>
                    <a:pt x="70" y="156"/>
                    <a:pt x="70" y="156"/>
                  </a:cubicBezTo>
                  <a:cubicBezTo>
                    <a:pt x="70" y="156"/>
                    <a:pt x="70" y="157"/>
                    <a:pt x="70" y="157"/>
                  </a:cubicBezTo>
                  <a:cubicBezTo>
                    <a:pt x="70" y="158"/>
                    <a:pt x="70" y="158"/>
                    <a:pt x="70" y="159"/>
                  </a:cubicBezTo>
                  <a:cubicBezTo>
                    <a:pt x="70" y="159"/>
                    <a:pt x="70" y="159"/>
                    <a:pt x="70" y="159"/>
                  </a:cubicBezTo>
                  <a:cubicBezTo>
                    <a:pt x="71" y="160"/>
                    <a:pt x="72" y="161"/>
                    <a:pt x="72" y="161"/>
                  </a:cubicBezTo>
                  <a:cubicBezTo>
                    <a:pt x="73" y="162"/>
                    <a:pt x="74" y="162"/>
                    <a:pt x="74" y="163"/>
                  </a:cubicBezTo>
                  <a:cubicBezTo>
                    <a:pt x="76" y="164"/>
                    <a:pt x="78" y="165"/>
                    <a:pt x="80" y="165"/>
                  </a:cubicBezTo>
                  <a:cubicBezTo>
                    <a:pt x="81" y="165"/>
                    <a:pt x="81" y="162"/>
                    <a:pt x="82" y="162"/>
                  </a:cubicBezTo>
                  <a:cubicBezTo>
                    <a:pt x="84" y="162"/>
                    <a:pt x="81" y="165"/>
                    <a:pt x="82" y="166"/>
                  </a:cubicBezTo>
                  <a:cubicBezTo>
                    <a:pt x="82" y="166"/>
                    <a:pt x="83" y="166"/>
                    <a:pt x="83" y="167"/>
                  </a:cubicBezTo>
                  <a:cubicBezTo>
                    <a:pt x="83" y="168"/>
                    <a:pt x="83" y="168"/>
                    <a:pt x="84" y="168"/>
                  </a:cubicBezTo>
                  <a:cubicBezTo>
                    <a:pt x="84" y="168"/>
                    <a:pt x="85" y="167"/>
                    <a:pt x="85" y="166"/>
                  </a:cubicBezTo>
                  <a:cubicBezTo>
                    <a:pt x="85" y="166"/>
                    <a:pt x="86" y="165"/>
                    <a:pt x="86" y="164"/>
                  </a:cubicBezTo>
                  <a:cubicBezTo>
                    <a:pt x="87" y="163"/>
                    <a:pt x="86" y="161"/>
                    <a:pt x="85" y="159"/>
                  </a:cubicBezTo>
                  <a:cubicBezTo>
                    <a:pt x="85" y="159"/>
                    <a:pt x="85" y="158"/>
                    <a:pt x="85" y="158"/>
                  </a:cubicBezTo>
                  <a:cubicBezTo>
                    <a:pt x="85" y="158"/>
                    <a:pt x="85" y="158"/>
                    <a:pt x="85" y="158"/>
                  </a:cubicBezTo>
                  <a:cubicBezTo>
                    <a:pt x="85" y="158"/>
                    <a:pt x="85" y="158"/>
                    <a:pt x="85" y="158"/>
                  </a:cubicBezTo>
                  <a:cubicBezTo>
                    <a:pt x="84" y="157"/>
                    <a:pt x="84" y="157"/>
                    <a:pt x="84" y="157"/>
                  </a:cubicBezTo>
                  <a:cubicBezTo>
                    <a:pt x="84" y="157"/>
                    <a:pt x="84" y="157"/>
                    <a:pt x="84" y="156"/>
                  </a:cubicBezTo>
                  <a:cubicBezTo>
                    <a:pt x="84" y="156"/>
                    <a:pt x="84" y="157"/>
                    <a:pt x="84" y="157"/>
                  </a:cubicBezTo>
                  <a:cubicBezTo>
                    <a:pt x="83" y="157"/>
                    <a:pt x="83" y="155"/>
                    <a:pt x="83" y="155"/>
                  </a:cubicBezTo>
                  <a:cubicBezTo>
                    <a:pt x="83" y="154"/>
                    <a:pt x="84" y="154"/>
                    <a:pt x="84" y="153"/>
                  </a:cubicBezTo>
                  <a:cubicBezTo>
                    <a:pt x="84" y="153"/>
                    <a:pt x="84" y="152"/>
                    <a:pt x="84" y="152"/>
                  </a:cubicBezTo>
                  <a:cubicBezTo>
                    <a:pt x="85" y="152"/>
                    <a:pt x="85" y="152"/>
                    <a:pt x="85" y="151"/>
                  </a:cubicBezTo>
                  <a:cubicBezTo>
                    <a:pt x="85" y="151"/>
                    <a:pt x="85" y="150"/>
                    <a:pt x="85" y="150"/>
                  </a:cubicBezTo>
                  <a:cubicBezTo>
                    <a:pt x="85" y="150"/>
                    <a:pt x="87" y="148"/>
                    <a:pt x="87" y="148"/>
                  </a:cubicBezTo>
                  <a:cubicBezTo>
                    <a:pt x="87" y="149"/>
                    <a:pt x="87" y="150"/>
                    <a:pt x="87" y="150"/>
                  </a:cubicBezTo>
                  <a:cubicBezTo>
                    <a:pt x="88" y="151"/>
                    <a:pt x="88" y="151"/>
                    <a:pt x="88" y="152"/>
                  </a:cubicBezTo>
                  <a:cubicBezTo>
                    <a:pt x="89" y="152"/>
                    <a:pt x="88" y="153"/>
                    <a:pt x="89" y="153"/>
                  </a:cubicBezTo>
                  <a:cubicBezTo>
                    <a:pt x="89" y="154"/>
                    <a:pt x="89" y="154"/>
                    <a:pt x="90" y="154"/>
                  </a:cubicBezTo>
                  <a:cubicBezTo>
                    <a:pt x="90" y="155"/>
                    <a:pt x="90" y="156"/>
                    <a:pt x="90" y="158"/>
                  </a:cubicBezTo>
                  <a:cubicBezTo>
                    <a:pt x="90" y="159"/>
                    <a:pt x="91" y="159"/>
                    <a:pt x="91" y="160"/>
                  </a:cubicBezTo>
                  <a:cubicBezTo>
                    <a:pt x="92" y="160"/>
                    <a:pt x="91" y="158"/>
                    <a:pt x="91" y="157"/>
                  </a:cubicBezTo>
                  <a:cubicBezTo>
                    <a:pt x="91" y="156"/>
                    <a:pt x="91" y="156"/>
                    <a:pt x="91" y="155"/>
                  </a:cubicBezTo>
                  <a:cubicBezTo>
                    <a:pt x="91" y="155"/>
                    <a:pt x="91" y="154"/>
                    <a:pt x="90" y="153"/>
                  </a:cubicBezTo>
                  <a:cubicBezTo>
                    <a:pt x="91" y="154"/>
                    <a:pt x="90" y="153"/>
                    <a:pt x="91" y="153"/>
                  </a:cubicBezTo>
                  <a:cubicBezTo>
                    <a:pt x="91" y="153"/>
                    <a:pt x="92" y="153"/>
                    <a:pt x="92" y="154"/>
                  </a:cubicBezTo>
                  <a:cubicBezTo>
                    <a:pt x="92" y="154"/>
                    <a:pt x="92" y="154"/>
                    <a:pt x="92" y="155"/>
                  </a:cubicBezTo>
                  <a:cubicBezTo>
                    <a:pt x="92" y="155"/>
                    <a:pt x="92" y="155"/>
                    <a:pt x="92" y="154"/>
                  </a:cubicBezTo>
                  <a:cubicBezTo>
                    <a:pt x="92" y="154"/>
                    <a:pt x="91" y="154"/>
                    <a:pt x="92" y="153"/>
                  </a:cubicBezTo>
                  <a:cubicBezTo>
                    <a:pt x="92" y="152"/>
                    <a:pt x="93" y="152"/>
                    <a:pt x="93" y="152"/>
                  </a:cubicBezTo>
                  <a:cubicBezTo>
                    <a:pt x="93" y="151"/>
                    <a:pt x="94" y="150"/>
                    <a:pt x="94" y="150"/>
                  </a:cubicBezTo>
                  <a:cubicBezTo>
                    <a:pt x="95" y="149"/>
                    <a:pt x="94" y="149"/>
                    <a:pt x="94" y="149"/>
                  </a:cubicBezTo>
                  <a:close/>
                  <a:moveTo>
                    <a:pt x="70" y="96"/>
                  </a:moveTo>
                  <a:cubicBezTo>
                    <a:pt x="70" y="97"/>
                    <a:pt x="70" y="97"/>
                    <a:pt x="70" y="97"/>
                  </a:cubicBezTo>
                  <a:cubicBezTo>
                    <a:pt x="70" y="97"/>
                    <a:pt x="71" y="97"/>
                    <a:pt x="71" y="97"/>
                  </a:cubicBezTo>
                  <a:cubicBezTo>
                    <a:pt x="71" y="97"/>
                    <a:pt x="72" y="97"/>
                    <a:pt x="72" y="97"/>
                  </a:cubicBezTo>
                  <a:cubicBezTo>
                    <a:pt x="72" y="98"/>
                    <a:pt x="72" y="98"/>
                    <a:pt x="72" y="98"/>
                  </a:cubicBezTo>
                  <a:cubicBezTo>
                    <a:pt x="72" y="98"/>
                    <a:pt x="72" y="98"/>
                    <a:pt x="72" y="98"/>
                  </a:cubicBezTo>
                  <a:cubicBezTo>
                    <a:pt x="72" y="99"/>
                    <a:pt x="73" y="98"/>
                    <a:pt x="73" y="99"/>
                  </a:cubicBezTo>
                  <a:cubicBezTo>
                    <a:pt x="73" y="98"/>
                    <a:pt x="73" y="99"/>
                    <a:pt x="73" y="99"/>
                  </a:cubicBezTo>
                  <a:cubicBezTo>
                    <a:pt x="73" y="100"/>
                    <a:pt x="74" y="100"/>
                    <a:pt x="74" y="100"/>
                  </a:cubicBezTo>
                  <a:cubicBezTo>
                    <a:pt x="74" y="100"/>
                    <a:pt x="75" y="100"/>
                    <a:pt x="75" y="100"/>
                  </a:cubicBezTo>
                  <a:cubicBezTo>
                    <a:pt x="76" y="101"/>
                    <a:pt x="75" y="101"/>
                    <a:pt x="75" y="101"/>
                  </a:cubicBezTo>
                  <a:cubicBezTo>
                    <a:pt x="75" y="102"/>
                    <a:pt x="74" y="102"/>
                    <a:pt x="74" y="102"/>
                  </a:cubicBezTo>
                  <a:cubicBezTo>
                    <a:pt x="74" y="102"/>
                    <a:pt x="74" y="102"/>
                    <a:pt x="74" y="103"/>
                  </a:cubicBezTo>
                  <a:cubicBezTo>
                    <a:pt x="74" y="103"/>
                    <a:pt x="74" y="103"/>
                    <a:pt x="74" y="103"/>
                  </a:cubicBezTo>
                  <a:cubicBezTo>
                    <a:pt x="73" y="103"/>
                    <a:pt x="74" y="104"/>
                    <a:pt x="74" y="103"/>
                  </a:cubicBezTo>
                  <a:cubicBezTo>
                    <a:pt x="74" y="103"/>
                    <a:pt x="75" y="103"/>
                    <a:pt x="75" y="104"/>
                  </a:cubicBezTo>
                  <a:cubicBezTo>
                    <a:pt x="75" y="104"/>
                    <a:pt x="75" y="105"/>
                    <a:pt x="75" y="105"/>
                  </a:cubicBezTo>
                  <a:cubicBezTo>
                    <a:pt x="76" y="105"/>
                    <a:pt x="76" y="105"/>
                    <a:pt x="76" y="105"/>
                  </a:cubicBezTo>
                  <a:cubicBezTo>
                    <a:pt x="77" y="105"/>
                    <a:pt x="77" y="106"/>
                    <a:pt x="77" y="106"/>
                  </a:cubicBezTo>
                  <a:cubicBezTo>
                    <a:pt x="77" y="106"/>
                    <a:pt x="78" y="107"/>
                    <a:pt x="78" y="107"/>
                  </a:cubicBezTo>
                  <a:cubicBezTo>
                    <a:pt x="78" y="108"/>
                    <a:pt x="78" y="107"/>
                    <a:pt x="78" y="107"/>
                  </a:cubicBezTo>
                  <a:cubicBezTo>
                    <a:pt x="79" y="107"/>
                    <a:pt x="79" y="108"/>
                    <a:pt x="80" y="107"/>
                  </a:cubicBezTo>
                  <a:cubicBezTo>
                    <a:pt x="80" y="107"/>
                    <a:pt x="80" y="107"/>
                    <a:pt x="81" y="107"/>
                  </a:cubicBezTo>
                  <a:cubicBezTo>
                    <a:pt x="81" y="107"/>
                    <a:pt x="81" y="106"/>
                    <a:pt x="81" y="107"/>
                  </a:cubicBezTo>
                  <a:cubicBezTo>
                    <a:pt x="81" y="107"/>
                    <a:pt x="81" y="107"/>
                    <a:pt x="82" y="107"/>
                  </a:cubicBezTo>
                  <a:cubicBezTo>
                    <a:pt x="82" y="107"/>
                    <a:pt x="82" y="109"/>
                    <a:pt x="83" y="108"/>
                  </a:cubicBezTo>
                  <a:cubicBezTo>
                    <a:pt x="83" y="108"/>
                    <a:pt x="82" y="106"/>
                    <a:pt x="81" y="106"/>
                  </a:cubicBezTo>
                  <a:cubicBezTo>
                    <a:pt x="81" y="106"/>
                    <a:pt x="81" y="106"/>
                    <a:pt x="81" y="106"/>
                  </a:cubicBezTo>
                  <a:cubicBezTo>
                    <a:pt x="81" y="107"/>
                    <a:pt x="81" y="106"/>
                    <a:pt x="81" y="106"/>
                  </a:cubicBezTo>
                  <a:cubicBezTo>
                    <a:pt x="81" y="105"/>
                    <a:pt x="81" y="105"/>
                    <a:pt x="81" y="105"/>
                  </a:cubicBezTo>
                  <a:cubicBezTo>
                    <a:pt x="82" y="104"/>
                    <a:pt x="81" y="103"/>
                    <a:pt x="80" y="103"/>
                  </a:cubicBezTo>
                  <a:cubicBezTo>
                    <a:pt x="80" y="103"/>
                    <a:pt x="79" y="101"/>
                    <a:pt x="80" y="101"/>
                  </a:cubicBezTo>
                  <a:cubicBezTo>
                    <a:pt x="79" y="101"/>
                    <a:pt x="80" y="100"/>
                    <a:pt x="79" y="100"/>
                  </a:cubicBezTo>
                  <a:cubicBezTo>
                    <a:pt x="79" y="100"/>
                    <a:pt x="79" y="100"/>
                    <a:pt x="79" y="100"/>
                  </a:cubicBezTo>
                  <a:cubicBezTo>
                    <a:pt x="80" y="100"/>
                    <a:pt x="79" y="99"/>
                    <a:pt x="79" y="99"/>
                  </a:cubicBezTo>
                  <a:cubicBezTo>
                    <a:pt x="79" y="99"/>
                    <a:pt x="79" y="97"/>
                    <a:pt x="80" y="97"/>
                  </a:cubicBezTo>
                  <a:cubicBezTo>
                    <a:pt x="80" y="97"/>
                    <a:pt x="79" y="97"/>
                    <a:pt x="79" y="96"/>
                  </a:cubicBezTo>
                  <a:cubicBezTo>
                    <a:pt x="79" y="96"/>
                    <a:pt x="79" y="95"/>
                    <a:pt x="79" y="95"/>
                  </a:cubicBezTo>
                  <a:cubicBezTo>
                    <a:pt x="79" y="95"/>
                    <a:pt x="79" y="94"/>
                    <a:pt x="78" y="94"/>
                  </a:cubicBezTo>
                  <a:cubicBezTo>
                    <a:pt x="78" y="94"/>
                    <a:pt x="78" y="94"/>
                    <a:pt x="78" y="94"/>
                  </a:cubicBezTo>
                  <a:cubicBezTo>
                    <a:pt x="78" y="94"/>
                    <a:pt x="78" y="94"/>
                    <a:pt x="78" y="94"/>
                  </a:cubicBezTo>
                  <a:cubicBezTo>
                    <a:pt x="78" y="94"/>
                    <a:pt x="78" y="94"/>
                    <a:pt x="78" y="94"/>
                  </a:cubicBezTo>
                  <a:cubicBezTo>
                    <a:pt x="77" y="94"/>
                    <a:pt x="77" y="94"/>
                    <a:pt x="77" y="94"/>
                  </a:cubicBezTo>
                  <a:cubicBezTo>
                    <a:pt x="77" y="94"/>
                    <a:pt x="77" y="93"/>
                    <a:pt x="77" y="93"/>
                  </a:cubicBezTo>
                  <a:cubicBezTo>
                    <a:pt x="77" y="93"/>
                    <a:pt x="76" y="92"/>
                    <a:pt x="76" y="91"/>
                  </a:cubicBezTo>
                  <a:cubicBezTo>
                    <a:pt x="76" y="91"/>
                    <a:pt x="75" y="91"/>
                    <a:pt x="75" y="91"/>
                  </a:cubicBezTo>
                  <a:cubicBezTo>
                    <a:pt x="75" y="91"/>
                    <a:pt x="75" y="92"/>
                    <a:pt x="74" y="91"/>
                  </a:cubicBezTo>
                  <a:cubicBezTo>
                    <a:pt x="74" y="91"/>
                    <a:pt x="74" y="91"/>
                    <a:pt x="74" y="91"/>
                  </a:cubicBezTo>
                  <a:cubicBezTo>
                    <a:pt x="73" y="91"/>
                    <a:pt x="73" y="91"/>
                    <a:pt x="73" y="91"/>
                  </a:cubicBezTo>
                  <a:cubicBezTo>
                    <a:pt x="73" y="91"/>
                    <a:pt x="72" y="92"/>
                    <a:pt x="71" y="92"/>
                  </a:cubicBezTo>
                  <a:cubicBezTo>
                    <a:pt x="71" y="92"/>
                    <a:pt x="70" y="91"/>
                    <a:pt x="69" y="92"/>
                  </a:cubicBezTo>
                  <a:cubicBezTo>
                    <a:pt x="69" y="91"/>
                    <a:pt x="67" y="91"/>
                    <a:pt x="67" y="91"/>
                  </a:cubicBezTo>
                  <a:cubicBezTo>
                    <a:pt x="68" y="93"/>
                    <a:pt x="68" y="94"/>
                    <a:pt x="69" y="95"/>
                  </a:cubicBezTo>
                  <a:cubicBezTo>
                    <a:pt x="69" y="96"/>
                    <a:pt x="69" y="96"/>
                    <a:pt x="70" y="96"/>
                  </a:cubicBezTo>
                  <a:close/>
                  <a:moveTo>
                    <a:pt x="24" y="112"/>
                  </a:moveTo>
                  <a:cubicBezTo>
                    <a:pt x="24" y="112"/>
                    <a:pt x="24" y="112"/>
                    <a:pt x="24" y="112"/>
                  </a:cubicBezTo>
                  <a:cubicBezTo>
                    <a:pt x="24" y="112"/>
                    <a:pt x="24" y="111"/>
                    <a:pt x="24" y="111"/>
                  </a:cubicBezTo>
                  <a:cubicBezTo>
                    <a:pt x="24" y="110"/>
                    <a:pt x="23" y="110"/>
                    <a:pt x="23" y="110"/>
                  </a:cubicBezTo>
                  <a:cubicBezTo>
                    <a:pt x="22" y="110"/>
                    <a:pt x="22" y="108"/>
                    <a:pt x="23" y="108"/>
                  </a:cubicBezTo>
                  <a:cubicBezTo>
                    <a:pt x="23" y="108"/>
                    <a:pt x="23" y="108"/>
                    <a:pt x="23" y="108"/>
                  </a:cubicBezTo>
                  <a:cubicBezTo>
                    <a:pt x="22" y="108"/>
                    <a:pt x="23" y="106"/>
                    <a:pt x="23" y="106"/>
                  </a:cubicBezTo>
                  <a:cubicBezTo>
                    <a:pt x="23" y="105"/>
                    <a:pt x="23" y="105"/>
                    <a:pt x="23" y="105"/>
                  </a:cubicBezTo>
                  <a:cubicBezTo>
                    <a:pt x="22" y="104"/>
                    <a:pt x="22" y="104"/>
                    <a:pt x="22" y="104"/>
                  </a:cubicBezTo>
                  <a:cubicBezTo>
                    <a:pt x="22" y="104"/>
                    <a:pt x="22" y="105"/>
                    <a:pt x="22" y="105"/>
                  </a:cubicBezTo>
                  <a:cubicBezTo>
                    <a:pt x="22" y="105"/>
                    <a:pt x="22" y="105"/>
                    <a:pt x="22" y="105"/>
                  </a:cubicBezTo>
                  <a:cubicBezTo>
                    <a:pt x="22" y="106"/>
                    <a:pt x="21" y="106"/>
                    <a:pt x="22" y="107"/>
                  </a:cubicBezTo>
                  <a:cubicBezTo>
                    <a:pt x="22" y="107"/>
                    <a:pt x="22" y="108"/>
                    <a:pt x="22" y="108"/>
                  </a:cubicBezTo>
                  <a:cubicBezTo>
                    <a:pt x="22" y="108"/>
                    <a:pt x="21" y="107"/>
                    <a:pt x="21" y="107"/>
                  </a:cubicBezTo>
                  <a:cubicBezTo>
                    <a:pt x="21" y="107"/>
                    <a:pt x="21" y="108"/>
                    <a:pt x="21" y="108"/>
                  </a:cubicBezTo>
                  <a:cubicBezTo>
                    <a:pt x="21" y="108"/>
                    <a:pt x="20" y="108"/>
                    <a:pt x="21" y="109"/>
                  </a:cubicBezTo>
                  <a:cubicBezTo>
                    <a:pt x="21" y="109"/>
                    <a:pt x="21" y="109"/>
                    <a:pt x="21" y="109"/>
                  </a:cubicBezTo>
                  <a:cubicBezTo>
                    <a:pt x="21" y="110"/>
                    <a:pt x="22" y="110"/>
                    <a:pt x="22" y="110"/>
                  </a:cubicBezTo>
                  <a:cubicBezTo>
                    <a:pt x="22" y="110"/>
                    <a:pt x="22" y="110"/>
                    <a:pt x="22" y="111"/>
                  </a:cubicBezTo>
                  <a:cubicBezTo>
                    <a:pt x="23" y="112"/>
                    <a:pt x="22" y="111"/>
                    <a:pt x="21" y="111"/>
                  </a:cubicBezTo>
                  <a:cubicBezTo>
                    <a:pt x="21" y="110"/>
                    <a:pt x="21" y="110"/>
                    <a:pt x="21" y="110"/>
                  </a:cubicBezTo>
                  <a:cubicBezTo>
                    <a:pt x="21" y="110"/>
                    <a:pt x="20" y="109"/>
                    <a:pt x="20" y="109"/>
                  </a:cubicBezTo>
                  <a:cubicBezTo>
                    <a:pt x="20" y="109"/>
                    <a:pt x="20" y="109"/>
                    <a:pt x="20" y="109"/>
                  </a:cubicBezTo>
                  <a:cubicBezTo>
                    <a:pt x="20" y="109"/>
                    <a:pt x="20" y="109"/>
                    <a:pt x="20" y="109"/>
                  </a:cubicBezTo>
                  <a:cubicBezTo>
                    <a:pt x="20" y="109"/>
                    <a:pt x="20" y="109"/>
                    <a:pt x="20" y="110"/>
                  </a:cubicBezTo>
                  <a:cubicBezTo>
                    <a:pt x="20" y="110"/>
                    <a:pt x="20" y="110"/>
                    <a:pt x="20" y="110"/>
                  </a:cubicBezTo>
                  <a:cubicBezTo>
                    <a:pt x="20" y="110"/>
                    <a:pt x="21" y="111"/>
                    <a:pt x="21" y="111"/>
                  </a:cubicBezTo>
                  <a:cubicBezTo>
                    <a:pt x="21" y="111"/>
                    <a:pt x="21" y="111"/>
                    <a:pt x="21" y="112"/>
                  </a:cubicBezTo>
                  <a:cubicBezTo>
                    <a:pt x="21" y="112"/>
                    <a:pt x="21" y="113"/>
                    <a:pt x="20" y="113"/>
                  </a:cubicBezTo>
                  <a:cubicBezTo>
                    <a:pt x="21" y="114"/>
                    <a:pt x="20" y="115"/>
                    <a:pt x="20" y="115"/>
                  </a:cubicBezTo>
                  <a:cubicBezTo>
                    <a:pt x="19" y="115"/>
                    <a:pt x="19" y="114"/>
                    <a:pt x="19" y="114"/>
                  </a:cubicBezTo>
                  <a:cubicBezTo>
                    <a:pt x="19" y="114"/>
                    <a:pt x="19" y="115"/>
                    <a:pt x="19" y="115"/>
                  </a:cubicBezTo>
                  <a:cubicBezTo>
                    <a:pt x="19" y="115"/>
                    <a:pt x="19" y="115"/>
                    <a:pt x="18" y="115"/>
                  </a:cubicBezTo>
                  <a:cubicBezTo>
                    <a:pt x="19" y="115"/>
                    <a:pt x="18" y="115"/>
                    <a:pt x="18" y="115"/>
                  </a:cubicBezTo>
                  <a:cubicBezTo>
                    <a:pt x="18" y="116"/>
                    <a:pt x="18" y="115"/>
                    <a:pt x="19" y="115"/>
                  </a:cubicBezTo>
                  <a:cubicBezTo>
                    <a:pt x="19" y="116"/>
                    <a:pt x="18" y="116"/>
                    <a:pt x="18" y="116"/>
                  </a:cubicBezTo>
                  <a:cubicBezTo>
                    <a:pt x="19" y="117"/>
                    <a:pt x="18" y="117"/>
                    <a:pt x="17" y="117"/>
                  </a:cubicBezTo>
                  <a:cubicBezTo>
                    <a:pt x="16" y="117"/>
                    <a:pt x="17" y="119"/>
                    <a:pt x="17" y="119"/>
                  </a:cubicBezTo>
                  <a:cubicBezTo>
                    <a:pt x="16" y="119"/>
                    <a:pt x="16" y="119"/>
                    <a:pt x="16" y="119"/>
                  </a:cubicBezTo>
                  <a:cubicBezTo>
                    <a:pt x="17" y="119"/>
                    <a:pt x="16" y="118"/>
                    <a:pt x="16" y="118"/>
                  </a:cubicBezTo>
                  <a:cubicBezTo>
                    <a:pt x="16" y="118"/>
                    <a:pt x="16" y="119"/>
                    <a:pt x="15" y="119"/>
                  </a:cubicBezTo>
                  <a:cubicBezTo>
                    <a:pt x="16" y="120"/>
                    <a:pt x="15" y="121"/>
                    <a:pt x="15" y="121"/>
                  </a:cubicBezTo>
                  <a:cubicBezTo>
                    <a:pt x="14" y="122"/>
                    <a:pt x="14" y="122"/>
                    <a:pt x="13" y="123"/>
                  </a:cubicBezTo>
                  <a:cubicBezTo>
                    <a:pt x="13" y="123"/>
                    <a:pt x="13" y="123"/>
                    <a:pt x="13" y="123"/>
                  </a:cubicBezTo>
                  <a:cubicBezTo>
                    <a:pt x="13" y="123"/>
                    <a:pt x="13" y="123"/>
                    <a:pt x="13" y="124"/>
                  </a:cubicBezTo>
                  <a:cubicBezTo>
                    <a:pt x="12" y="124"/>
                    <a:pt x="12" y="125"/>
                    <a:pt x="11" y="125"/>
                  </a:cubicBezTo>
                  <a:cubicBezTo>
                    <a:pt x="11" y="126"/>
                    <a:pt x="11" y="126"/>
                    <a:pt x="11" y="126"/>
                  </a:cubicBezTo>
                  <a:cubicBezTo>
                    <a:pt x="11" y="126"/>
                    <a:pt x="11" y="126"/>
                    <a:pt x="11" y="126"/>
                  </a:cubicBezTo>
                  <a:cubicBezTo>
                    <a:pt x="11" y="127"/>
                    <a:pt x="9" y="128"/>
                    <a:pt x="10" y="127"/>
                  </a:cubicBezTo>
                  <a:cubicBezTo>
                    <a:pt x="9" y="128"/>
                    <a:pt x="9" y="128"/>
                    <a:pt x="8" y="128"/>
                  </a:cubicBezTo>
                  <a:cubicBezTo>
                    <a:pt x="8" y="128"/>
                    <a:pt x="8" y="129"/>
                    <a:pt x="8" y="129"/>
                  </a:cubicBezTo>
                  <a:cubicBezTo>
                    <a:pt x="7" y="130"/>
                    <a:pt x="7" y="129"/>
                    <a:pt x="6" y="130"/>
                  </a:cubicBezTo>
                  <a:cubicBezTo>
                    <a:pt x="6" y="131"/>
                    <a:pt x="5" y="131"/>
                    <a:pt x="5" y="132"/>
                  </a:cubicBezTo>
                  <a:cubicBezTo>
                    <a:pt x="5" y="132"/>
                    <a:pt x="5" y="132"/>
                    <a:pt x="5" y="133"/>
                  </a:cubicBezTo>
                  <a:cubicBezTo>
                    <a:pt x="4" y="133"/>
                    <a:pt x="4" y="133"/>
                    <a:pt x="3" y="134"/>
                  </a:cubicBezTo>
                  <a:cubicBezTo>
                    <a:pt x="3" y="134"/>
                    <a:pt x="3" y="135"/>
                    <a:pt x="3" y="135"/>
                  </a:cubicBezTo>
                  <a:cubicBezTo>
                    <a:pt x="3" y="135"/>
                    <a:pt x="3" y="135"/>
                    <a:pt x="3" y="135"/>
                  </a:cubicBezTo>
                  <a:cubicBezTo>
                    <a:pt x="3" y="136"/>
                    <a:pt x="2" y="137"/>
                    <a:pt x="2" y="137"/>
                  </a:cubicBezTo>
                  <a:cubicBezTo>
                    <a:pt x="2" y="138"/>
                    <a:pt x="3" y="137"/>
                    <a:pt x="3" y="137"/>
                  </a:cubicBezTo>
                  <a:cubicBezTo>
                    <a:pt x="3" y="137"/>
                    <a:pt x="4" y="136"/>
                    <a:pt x="4" y="136"/>
                  </a:cubicBezTo>
                  <a:cubicBezTo>
                    <a:pt x="4" y="136"/>
                    <a:pt x="5" y="136"/>
                    <a:pt x="5" y="136"/>
                  </a:cubicBezTo>
                  <a:cubicBezTo>
                    <a:pt x="5" y="136"/>
                    <a:pt x="6" y="135"/>
                    <a:pt x="6" y="135"/>
                  </a:cubicBezTo>
                  <a:cubicBezTo>
                    <a:pt x="6" y="134"/>
                    <a:pt x="6" y="134"/>
                    <a:pt x="6" y="134"/>
                  </a:cubicBezTo>
                  <a:cubicBezTo>
                    <a:pt x="7" y="134"/>
                    <a:pt x="8" y="134"/>
                    <a:pt x="8" y="133"/>
                  </a:cubicBezTo>
                  <a:cubicBezTo>
                    <a:pt x="9" y="133"/>
                    <a:pt x="9" y="132"/>
                    <a:pt x="9" y="132"/>
                  </a:cubicBezTo>
                  <a:cubicBezTo>
                    <a:pt x="10" y="132"/>
                    <a:pt x="10" y="132"/>
                    <a:pt x="10" y="131"/>
                  </a:cubicBezTo>
                  <a:cubicBezTo>
                    <a:pt x="11" y="131"/>
                    <a:pt x="11" y="130"/>
                    <a:pt x="11" y="129"/>
                  </a:cubicBezTo>
                  <a:cubicBezTo>
                    <a:pt x="11" y="129"/>
                    <a:pt x="11" y="129"/>
                    <a:pt x="12" y="129"/>
                  </a:cubicBezTo>
                  <a:cubicBezTo>
                    <a:pt x="12" y="128"/>
                    <a:pt x="13" y="129"/>
                    <a:pt x="13" y="128"/>
                  </a:cubicBezTo>
                  <a:cubicBezTo>
                    <a:pt x="14" y="128"/>
                    <a:pt x="14" y="127"/>
                    <a:pt x="14" y="127"/>
                  </a:cubicBezTo>
                  <a:cubicBezTo>
                    <a:pt x="15" y="127"/>
                    <a:pt x="15" y="126"/>
                    <a:pt x="15" y="126"/>
                  </a:cubicBezTo>
                  <a:cubicBezTo>
                    <a:pt x="15" y="125"/>
                    <a:pt x="16" y="125"/>
                    <a:pt x="16" y="124"/>
                  </a:cubicBezTo>
                  <a:cubicBezTo>
                    <a:pt x="16" y="124"/>
                    <a:pt x="17" y="122"/>
                    <a:pt x="16" y="123"/>
                  </a:cubicBezTo>
                  <a:cubicBezTo>
                    <a:pt x="16" y="123"/>
                    <a:pt x="16" y="122"/>
                    <a:pt x="16" y="122"/>
                  </a:cubicBezTo>
                  <a:cubicBezTo>
                    <a:pt x="16" y="122"/>
                    <a:pt x="16" y="122"/>
                    <a:pt x="16" y="122"/>
                  </a:cubicBezTo>
                  <a:cubicBezTo>
                    <a:pt x="16" y="123"/>
                    <a:pt x="17" y="122"/>
                    <a:pt x="17" y="122"/>
                  </a:cubicBezTo>
                  <a:cubicBezTo>
                    <a:pt x="17" y="122"/>
                    <a:pt x="17" y="121"/>
                    <a:pt x="16" y="121"/>
                  </a:cubicBezTo>
                  <a:cubicBezTo>
                    <a:pt x="16" y="119"/>
                    <a:pt x="19" y="119"/>
                    <a:pt x="20" y="119"/>
                  </a:cubicBezTo>
                  <a:cubicBezTo>
                    <a:pt x="21" y="119"/>
                    <a:pt x="21" y="118"/>
                    <a:pt x="21" y="117"/>
                  </a:cubicBezTo>
                  <a:cubicBezTo>
                    <a:pt x="21" y="116"/>
                    <a:pt x="22" y="115"/>
                    <a:pt x="23" y="115"/>
                  </a:cubicBezTo>
                  <a:cubicBezTo>
                    <a:pt x="24" y="115"/>
                    <a:pt x="24" y="115"/>
                    <a:pt x="24" y="115"/>
                  </a:cubicBezTo>
                  <a:cubicBezTo>
                    <a:pt x="24" y="115"/>
                    <a:pt x="25" y="114"/>
                    <a:pt x="25" y="114"/>
                  </a:cubicBezTo>
                  <a:cubicBezTo>
                    <a:pt x="26" y="114"/>
                    <a:pt x="24" y="113"/>
                    <a:pt x="24" y="112"/>
                  </a:cubicBezTo>
                  <a:cubicBezTo>
                    <a:pt x="25" y="112"/>
                    <a:pt x="24" y="112"/>
                    <a:pt x="24" y="112"/>
                  </a:cubicBezTo>
                  <a:close/>
                  <a:moveTo>
                    <a:pt x="29" y="96"/>
                  </a:moveTo>
                  <a:cubicBezTo>
                    <a:pt x="29" y="96"/>
                    <a:pt x="28" y="95"/>
                    <a:pt x="28" y="95"/>
                  </a:cubicBezTo>
                  <a:cubicBezTo>
                    <a:pt x="28" y="95"/>
                    <a:pt x="28" y="96"/>
                    <a:pt x="28" y="96"/>
                  </a:cubicBezTo>
                  <a:cubicBezTo>
                    <a:pt x="28" y="96"/>
                    <a:pt x="28" y="96"/>
                    <a:pt x="27" y="96"/>
                  </a:cubicBezTo>
                  <a:cubicBezTo>
                    <a:pt x="27" y="96"/>
                    <a:pt x="27" y="96"/>
                    <a:pt x="27" y="95"/>
                  </a:cubicBezTo>
                  <a:cubicBezTo>
                    <a:pt x="27" y="95"/>
                    <a:pt x="27" y="95"/>
                    <a:pt x="27" y="95"/>
                  </a:cubicBezTo>
                  <a:cubicBezTo>
                    <a:pt x="27" y="95"/>
                    <a:pt x="27" y="95"/>
                    <a:pt x="26" y="95"/>
                  </a:cubicBezTo>
                  <a:cubicBezTo>
                    <a:pt x="26" y="94"/>
                    <a:pt x="26" y="94"/>
                    <a:pt x="25" y="94"/>
                  </a:cubicBezTo>
                  <a:cubicBezTo>
                    <a:pt x="25" y="93"/>
                    <a:pt x="25" y="94"/>
                    <a:pt x="25" y="94"/>
                  </a:cubicBezTo>
                  <a:cubicBezTo>
                    <a:pt x="25" y="94"/>
                    <a:pt x="25" y="95"/>
                    <a:pt x="25" y="96"/>
                  </a:cubicBezTo>
                  <a:cubicBezTo>
                    <a:pt x="25" y="95"/>
                    <a:pt x="26" y="96"/>
                    <a:pt x="26" y="96"/>
                  </a:cubicBezTo>
                  <a:cubicBezTo>
                    <a:pt x="26" y="97"/>
                    <a:pt x="27" y="98"/>
                    <a:pt x="27" y="97"/>
                  </a:cubicBezTo>
                  <a:cubicBezTo>
                    <a:pt x="27" y="97"/>
                    <a:pt x="27" y="98"/>
                    <a:pt x="27" y="98"/>
                  </a:cubicBezTo>
                  <a:cubicBezTo>
                    <a:pt x="28" y="98"/>
                    <a:pt x="28" y="97"/>
                    <a:pt x="27" y="97"/>
                  </a:cubicBezTo>
                  <a:cubicBezTo>
                    <a:pt x="28" y="97"/>
                    <a:pt x="28" y="97"/>
                    <a:pt x="28" y="97"/>
                  </a:cubicBezTo>
                  <a:cubicBezTo>
                    <a:pt x="28" y="97"/>
                    <a:pt x="28" y="97"/>
                    <a:pt x="28" y="97"/>
                  </a:cubicBezTo>
                  <a:cubicBezTo>
                    <a:pt x="29" y="97"/>
                    <a:pt x="30" y="97"/>
                    <a:pt x="30" y="97"/>
                  </a:cubicBezTo>
                  <a:cubicBezTo>
                    <a:pt x="30" y="97"/>
                    <a:pt x="29" y="97"/>
                    <a:pt x="29" y="97"/>
                  </a:cubicBezTo>
                  <a:cubicBezTo>
                    <a:pt x="29" y="97"/>
                    <a:pt x="29" y="96"/>
                    <a:pt x="29" y="96"/>
                  </a:cubicBezTo>
                  <a:close/>
                  <a:moveTo>
                    <a:pt x="65" y="81"/>
                  </a:moveTo>
                  <a:cubicBezTo>
                    <a:pt x="65" y="80"/>
                    <a:pt x="66" y="80"/>
                    <a:pt x="66" y="80"/>
                  </a:cubicBezTo>
                  <a:cubicBezTo>
                    <a:pt x="66" y="80"/>
                    <a:pt x="66" y="79"/>
                    <a:pt x="67" y="79"/>
                  </a:cubicBezTo>
                  <a:cubicBezTo>
                    <a:pt x="67" y="79"/>
                    <a:pt x="67" y="79"/>
                    <a:pt x="67" y="79"/>
                  </a:cubicBezTo>
                  <a:cubicBezTo>
                    <a:pt x="67" y="78"/>
                    <a:pt x="67" y="78"/>
                    <a:pt x="67" y="78"/>
                  </a:cubicBezTo>
                  <a:cubicBezTo>
                    <a:pt x="67" y="77"/>
                    <a:pt x="67" y="77"/>
                    <a:pt x="66" y="77"/>
                  </a:cubicBezTo>
                  <a:cubicBezTo>
                    <a:pt x="66" y="77"/>
                    <a:pt x="66" y="76"/>
                    <a:pt x="66" y="76"/>
                  </a:cubicBezTo>
                  <a:cubicBezTo>
                    <a:pt x="66" y="76"/>
                    <a:pt x="65" y="74"/>
                    <a:pt x="64" y="75"/>
                  </a:cubicBezTo>
                  <a:cubicBezTo>
                    <a:pt x="64" y="75"/>
                    <a:pt x="64" y="75"/>
                    <a:pt x="64" y="75"/>
                  </a:cubicBezTo>
                  <a:cubicBezTo>
                    <a:pt x="64" y="76"/>
                    <a:pt x="64" y="76"/>
                    <a:pt x="64" y="77"/>
                  </a:cubicBezTo>
                  <a:cubicBezTo>
                    <a:pt x="64" y="77"/>
                    <a:pt x="64" y="78"/>
                    <a:pt x="64" y="78"/>
                  </a:cubicBezTo>
                  <a:cubicBezTo>
                    <a:pt x="64" y="79"/>
                    <a:pt x="63" y="79"/>
                    <a:pt x="63" y="79"/>
                  </a:cubicBezTo>
                  <a:cubicBezTo>
                    <a:pt x="63" y="80"/>
                    <a:pt x="64" y="80"/>
                    <a:pt x="64" y="80"/>
                  </a:cubicBezTo>
                  <a:cubicBezTo>
                    <a:pt x="64" y="80"/>
                    <a:pt x="65" y="81"/>
                    <a:pt x="65" y="81"/>
                  </a:cubicBezTo>
                  <a:close/>
                  <a:moveTo>
                    <a:pt x="83" y="119"/>
                  </a:moveTo>
                  <a:cubicBezTo>
                    <a:pt x="83" y="118"/>
                    <a:pt x="83" y="117"/>
                    <a:pt x="82" y="116"/>
                  </a:cubicBezTo>
                  <a:cubicBezTo>
                    <a:pt x="83" y="117"/>
                    <a:pt x="83" y="115"/>
                    <a:pt x="83" y="114"/>
                  </a:cubicBezTo>
                  <a:cubicBezTo>
                    <a:pt x="82" y="114"/>
                    <a:pt x="82" y="115"/>
                    <a:pt x="82" y="115"/>
                  </a:cubicBezTo>
                  <a:cubicBezTo>
                    <a:pt x="82" y="116"/>
                    <a:pt x="82" y="115"/>
                    <a:pt x="82" y="115"/>
                  </a:cubicBezTo>
                  <a:cubicBezTo>
                    <a:pt x="82" y="115"/>
                    <a:pt x="81" y="116"/>
                    <a:pt x="81" y="116"/>
                  </a:cubicBezTo>
                  <a:cubicBezTo>
                    <a:pt x="81" y="116"/>
                    <a:pt x="82" y="117"/>
                    <a:pt x="82" y="117"/>
                  </a:cubicBezTo>
                  <a:cubicBezTo>
                    <a:pt x="82" y="117"/>
                    <a:pt x="81" y="117"/>
                    <a:pt x="81" y="117"/>
                  </a:cubicBezTo>
                  <a:cubicBezTo>
                    <a:pt x="81" y="117"/>
                    <a:pt x="81" y="117"/>
                    <a:pt x="82" y="117"/>
                  </a:cubicBezTo>
                  <a:cubicBezTo>
                    <a:pt x="81" y="117"/>
                    <a:pt x="82" y="120"/>
                    <a:pt x="82" y="118"/>
                  </a:cubicBezTo>
                  <a:cubicBezTo>
                    <a:pt x="82" y="119"/>
                    <a:pt x="82" y="119"/>
                    <a:pt x="82" y="119"/>
                  </a:cubicBezTo>
                  <a:cubicBezTo>
                    <a:pt x="82" y="119"/>
                    <a:pt x="82" y="120"/>
                    <a:pt x="83" y="119"/>
                  </a:cubicBezTo>
                  <a:cubicBezTo>
                    <a:pt x="83" y="120"/>
                    <a:pt x="83" y="120"/>
                    <a:pt x="82" y="120"/>
                  </a:cubicBezTo>
                  <a:cubicBezTo>
                    <a:pt x="83" y="120"/>
                    <a:pt x="83" y="120"/>
                    <a:pt x="83" y="121"/>
                  </a:cubicBezTo>
                  <a:cubicBezTo>
                    <a:pt x="83" y="120"/>
                    <a:pt x="82" y="121"/>
                    <a:pt x="82" y="121"/>
                  </a:cubicBezTo>
                  <a:cubicBezTo>
                    <a:pt x="83" y="121"/>
                    <a:pt x="83" y="121"/>
                    <a:pt x="83" y="121"/>
                  </a:cubicBezTo>
                  <a:cubicBezTo>
                    <a:pt x="83" y="121"/>
                    <a:pt x="84" y="121"/>
                    <a:pt x="84" y="121"/>
                  </a:cubicBezTo>
                  <a:cubicBezTo>
                    <a:pt x="83" y="120"/>
                    <a:pt x="83" y="120"/>
                    <a:pt x="83" y="120"/>
                  </a:cubicBezTo>
                  <a:cubicBezTo>
                    <a:pt x="83" y="120"/>
                    <a:pt x="83" y="119"/>
                    <a:pt x="83" y="119"/>
                  </a:cubicBezTo>
                  <a:close/>
                  <a:moveTo>
                    <a:pt x="58" y="97"/>
                  </a:moveTo>
                  <a:cubicBezTo>
                    <a:pt x="59" y="96"/>
                    <a:pt x="59" y="95"/>
                    <a:pt x="60" y="95"/>
                  </a:cubicBezTo>
                  <a:cubicBezTo>
                    <a:pt x="60" y="95"/>
                    <a:pt x="61" y="95"/>
                    <a:pt x="61" y="96"/>
                  </a:cubicBezTo>
                  <a:cubicBezTo>
                    <a:pt x="61" y="96"/>
                    <a:pt x="61" y="97"/>
                    <a:pt x="62" y="97"/>
                  </a:cubicBezTo>
                  <a:cubicBezTo>
                    <a:pt x="61" y="97"/>
                    <a:pt x="62" y="97"/>
                    <a:pt x="63" y="98"/>
                  </a:cubicBezTo>
                  <a:cubicBezTo>
                    <a:pt x="62" y="98"/>
                    <a:pt x="63" y="98"/>
                    <a:pt x="64" y="99"/>
                  </a:cubicBezTo>
                  <a:cubicBezTo>
                    <a:pt x="65" y="99"/>
                    <a:pt x="65" y="100"/>
                    <a:pt x="66" y="101"/>
                  </a:cubicBezTo>
                  <a:cubicBezTo>
                    <a:pt x="67" y="100"/>
                    <a:pt x="65" y="98"/>
                    <a:pt x="65" y="97"/>
                  </a:cubicBezTo>
                  <a:cubicBezTo>
                    <a:pt x="65" y="98"/>
                    <a:pt x="65" y="98"/>
                    <a:pt x="66" y="98"/>
                  </a:cubicBezTo>
                  <a:cubicBezTo>
                    <a:pt x="66" y="97"/>
                    <a:pt x="65" y="97"/>
                    <a:pt x="65" y="96"/>
                  </a:cubicBezTo>
                  <a:cubicBezTo>
                    <a:pt x="64" y="96"/>
                    <a:pt x="64" y="95"/>
                    <a:pt x="64" y="95"/>
                  </a:cubicBezTo>
                  <a:cubicBezTo>
                    <a:pt x="64" y="95"/>
                    <a:pt x="63" y="95"/>
                    <a:pt x="63" y="95"/>
                  </a:cubicBezTo>
                  <a:cubicBezTo>
                    <a:pt x="63" y="95"/>
                    <a:pt x="63" y="95"/>
                    <a:pt x="63" y="95"/>
                  </a:cubicBezTo>
                  <a:cubicBezTo>
                    <a:pt x="62" y="95"/>
                    <a:pt x="62" y="93"/>
                    <a:pt x="61" y="93"/>
                  </a:cubicBezTo>
                  <a:cubicBezTo>
                    <a:pt x="61" y="93"/>
                    <a:pt x="60" y="92"/>
                    <a:pt x="59" y="92"/>
                  </a:cubicBezTo>
                  <a:cubicBezTo>
                    <a:pt x="59" y="92"/>
                    <a:pt x="58" y="92"/>
                    <a:pt x="58" y="92"/>
                  </a:cubicBezTo>
                  <a:cubicBezTo>
                    <a:pt x="59" y="92"/>
                    <a:pt x="58" y="93"/>
                    <a:pt x="58" y="93"/>
                  </a:cubicBezTo>
                  <a:cubicBezTo>
                    <a:pt x="58" y="93"/>
                    <a:pt x="58" y="91"/>
                    <a:pt x="58" y="91"/>
                  </a:cubicBezTo>
                  <a:cubicBezTo>
                    <a:pt x="58" y="91"/>
                    <a:pt x="57" y="90"/>
                    <a:pt x="57" y="91"/>
                  </a:cubicBezTo>
                  <a:cubicBezTo>
                    <a:pt x="57" y="91"/>
                    <a:pt x="57" y="92"/>
                    <a:pt x="57" y="92"/>
                  </a:cubicBezTo>
                  <a:cubicBezTo>
                    <a:pt x="58" y="93"/>
                    <a:pt x="57" y="94"/>
                    <a:pt x="57" y="94"/>
                  </a:cubicBezTo>
                  <a:cubicBezTo>
                    <a:pt x="57" y="95"/>
                    <a:pt x="58" y="95"/>
                    <a:pt x="58" y="95"/>
                  </a:cubicBezTo>
                  <a:cubicBezTo>
                    <a:pt x="58" y="95"/>
                    <a:pt x="58" y="96"/>
                    <a:pt x="57" y="96"/>
                  </a:cubicBezTo>
                  <a:cubicBezTo>
                    <a:pt x="57" y="97"/>
                    <a:pt x="57" y="98"/>
                    <a:pt x="57" y="98"/>
                  </a:cubicBezTo>
                  <a:cubicBezTo>
                    <a:pt x="57" y="99"/>
                    <a:pt x="58" y="97"/>
                    <a:pt x="58" y="97"/>
                  </a:cubicBezTo>
                  <a:close/>
                  <a:moveTo>
                    <a:pt x="27" y="99"/>
                  </a:moveTo>
                  <a:cubicBezTo>
                    <a:pt x="27" y="99"/>
                    <a:pt x="27" y="99"/>
                    <a:pt x="26" y="98"/>
                  </a:cubicBezTo>
                  <a:cubicBezTo>
                    <a:pt x="27" y="98"/>
                    <a:pt x="27" y="98"/>
                    <a:pt x="27" y="98"/>
                  </a:cubicBezTo>
                  <a:cubicBezTo>
                    <a:pt x="27" y="98"/>
                    <a:pt x="26" y="98"/>
                    <a:pt x="26" y="98"/>
                  </a:cubicBezTo>
                  <a:cubicBezTo>
                    <a:pt x="26" y="98"/>
                    <a:pt x="25" y="97"/>
                    <a:pt x="25" y="98"/>
                  </a:cubicBezTo>
                  <a:cubicBezTo>
                    <a:pt x="25" y="98"/>
                    <a:pt x="25" y="98"/>
                    <a:pt x="25" y="98"/>
                  </a:cubicBezTo>
                  <a:cubicBezTo>
                    <a:pt x="25" y="98"/>
                    <a:pt x="26" y="100"/>
                    <a:pt x="26" y="100"/>
                  </a:cubicBezTo>
                  <a:cubicBezTo>
                    <a:pt x="26" y="100"/>
                    <a:pt x="26" y="100"/>
                    <a:pt x="26" y="100"/>
                  </a:cubicBezTo>
                  <a:cubicBezTo>
                    <a:pt x="27" y="100"/>
                    <a:pt x="26" y="101"/>
                    <a:pt x="26" y="101"/>
                  </a:cubicBezTo>
                  <a:cubicBezTo>
                    <a:pt x="26" y="101"/>
                    <a:pt x="27" y="101"/>
                    <a:pt x="27" y="101"/>
                  </a:cubicBezTo>
                  <a:cubicBezTo>
                    <a:pt x="27" y="101"/>
                    <a:pt x="27" y="100"/>
                    <a:pt x="27" y="100"/>
                  </a:cubicBezTo>
                  <a:cubicBezTo>
                    <a:pt x="27" y="100"/>
                    <a:pt x="27" y="99"/>
                    <a:pt x="27" y="99"/>
                  </a:cubicBezTo>
                  <a:cubicBezTo>
                    <a:pt x="27" y="99"/>
                    <a:pt x="27" y="99"/>
                    <a:pt x="27" y="99"/>
                  </a:cubicBezTo>
                  <a:close/>
                  <a:moveTo>
                    <a:pt x="66" y="124"/>
                  </a:moveTo>
                  <a:cubicBezTo>
                    <a:pt x="67" y="124"/>
                    <a:pt x="68" y="124"/>
                    <a:pt x="68" y="124"/>
                  </a:cubicBezTo>
                  <a:cubicBezTo>
                    <a:pt x="68" y="124"/>
                    <a:pt x="69" y="124"/>
                    <a:pt x="69" y="124"/>
                  </a:cubicBezTo>
                  <a:cubicBezTo>
                    <a:pt x="70" y="124"/>
                    <a:pt x="71" y="124"/>
                    <a:pt x="71" y="123"/>
                  </a:cubicBezTo>
                  <a:cubicBezTo>
                    <a:pt x="71" y="122"/>
                    <a:pt x="73" y="122"/>
                    <a:pt x="73" y="122"/>
                  </a:cubicBezTo>
                  <a:cubicBezTo>
                    <a:pt x="74" y="122"/>
                    <a:pt x="72" y="121"/>
                    <a:pt x="72" y="121"/>
                  </a:cubicBezTo>
                  <a:cubicBezTo>
                    <a:pt x="73" y="121"/>
                    <a:pt x="73" y="121"/>
                    <a:pt x="73" y="120"/>
                  </a:cubicBezTo>
                  <a:cubicBezTo>
                    <a:pt x="73" y="120"/>
                    <a:pt x="72" y="119"/>
                    <a:pt x="73" y="120"/>
                  </a:cubicBezTo>
                  <a:cubicBezTo>
                    <a:pt x="73" y="119"/>
                    <a:pt x="72" y="119"/>
                    <a:pt x="71" y="119"/>
                  </a:cubicBezTo>
                  <a:cubicBezTo>
                    <a:pt x="71" y="118"/>
                    <a:pt x="71" y="118"/>
                    <a:pt x="71" y="118"/>
                  </a:cubicBezTo>
                  <a:cubicBezTo>
                    <a:pt x="71" y="118"/>
                    <a:pt x="71" y="118"/>
                    <a:pt x="71" y="118"/>
                  </a:cubicBezTo>
                  <a:cubicBezTo>
                    <a:pt x="70" y="118"/>
                    <a:pt x="70" y="118"/>
                    <a:pt x="70" y="118"/>
                  </a:cubicBezTo>
                  <a:cubicBezTo>
                    <a:pt x="70" y="117"/>
                    <a:pt x="70" y="118"/>
                    <a:pt x="69" y="118"/>
                  </a:cubicBezTo>
                  <a:cubicBezTo>
                    <a:pt x="69" y="118"/>
                    <a:pt x="68" y="118"/>
                    <a:pt x="68" y="118"/>
                  </a:cubicBezTo>
                  <a:cubicBezTo>
                    <a:pt x="68" y="118"/>
                    <a:pt x="68" y="119"/>
                    <a:pt x="68" y="119"/>
                  </a:cubicBezTo>
                  <a:cubicBezTo>
                    <a:pt x="68" y="119"/>
                    <a:pt x="68" y="119"/>
                    <a:pt x="68" y="119"/>
                  </a:cubicBezTo>
                  <a:cubicBezTo>
                    <a:pt x="67" y="120"/>
                    <a:pt x="67" y="120"/>
                    <a:pt x="67" y="120"/>
                  </a:cubicBezTo>
                  <a:cubicBezTo>
                    <a:pt x="66" y="120"/>
                    <a:pt x="66" y="120"/>
                    <a:pt x="66" y="121"/>
                  </a:cubicBezTo>
                  <a:cubicBezTo>
                    <a:pt x="66" y="121"/>
                    <a:pt x="65" y="121"/>
                    <a:pt x="65" y="121"/>
                  </a:cubicBezTo>
                  <a:cubicBezTo>
                    <a:pt x="65" y="121"/>
                    <a:pt x="65" y="122"/>
                    <a:pt x="65" y="122"/>
                  </a:cubicBezTo>
                  <a:cubicBezTo>
                    <a:pt x="65" y="122"/>
                    <a:pt x="66" y="122"/>
                    <a:pt x="66" y="123"/>
                  </a:cubicBezTo>
                  <a:cubicBezTo>
                    <a:pt x="66" y="123"/>
                    <a:pt x="66" y="123"/>
                    <a:pt x="66" y="124"/>
                  </a:cubicBezTo>
                  <a:close/>
                  <a:moveTo>
                    <a:pt x="78" y="118"/>
                  </a:moveTo>
                  <a:cubicBezTo>
                    <a:pt x="78" y="117"/>
                    <a:pt x="77" y="116"/>
                    <a:pt x="78" y="116"/>
                  </a:cubicBezTo>
                  <a:cubicBezTo>
                    <a:pt x="79" y="117"/>
                    <a:pt x="79" y="116"/>
                    <a:pt x="79" y="116"/>
                  </a:cubicBezTo>
                  <a:cubicBezTo>
                    <a:pt x="79" y="115"/>
                    <a:pt x="78" y="115"/>
                    <a:pt x="78" y="114"/>
                  </a:cubicBezTo>
                  <a:cubicBezTo>
                    <a:pt x="78" y="114"/>
                    <a:pt x="78" y="113"/>
                    <a:pt x="78" y="113"/>
                  </a:cubicBezTo>
                  <a:cubicBezTo>
                    <a:pt x="78" y="112"/>
                    <a:pt x="77" y="112"/>
                    <a:pt x="77" y="112"/>
                  </a:cubicBezTo>
                  <a:cubicBezTo>
                    <a:pt x="76" y="111"/>
                    <a:pt x="76" y="111"/>
                    <a:pt x="76" y="110"/>
                  </a:cubicBezTo>
                  <a:cubicBezTo>
                    <a:pt x="76" y="109"/>
                    <a:pt x="76" y="109"/>
                    <a:pt x="76" y="108"/>
                  </a:cubicBezTo>
                  <a:cubicBezTo>
                    <a:pt x="76" y="107"/>
                    <a:pt x="76" y="107"/>
                    <a:pt x="76" y="107"/>
                  </a:cubicBezTo>
                  <a:cubicBezTo>
                    <a:pt x="76" y="106"/>
                    <a:pt x="76" y="106"/>
                    <a:pt x="76" y="106"/>
                  </a:cubicBezTo>
                  <a:cubicBezTo>
                    <a:pt x="76" y="106"/>
                    <a:pt x="75" y="105"/>
                    <a:pt x="75" y="105"/>
                  </a:cubicBezTo>
                  <a:cubicBezTo>
                    <a:pt x="75" y="105"/>
                    <a:pt x="75" y="104"/>
                    <a:pt x="75" y="104"/>
                  </a:cubicBezTo>
                  <a:cubicBezTo>
                    <a:pt x="75" y="104"/>
                    <a:pt x="74" y="103"/>
                    <a:pt x="74" y="104"/>
                  </a:cubicBezTo>
                  <a:cubicBezTo>
                    <a:pt x="73" y="104"/>
                    <a:pt x="73" y="104"/>
                    <a:pt x="73" y="105"/>
                  </a:cubicBezTo>
                  <a:cubicBezTo>
                    <a:pt x="72" y="105"/>
                    <a:pt x="71" y="105"/>
                    <a:pt x="71" y="104"/>
                  </a:cubicBezTo>
                  <a:cubicBezTo>
                    <a:pt x="71" y="104"/>
                    <a:pt x="71" y="103"/>
                    <a:pt x="70" y="103"/>
                  </a:cubicBezTo>
                  <a:cubicBezTo>
                    <a:pt x="70" y="103"/>
                    <a:pt x="70" y="104"/>
                    <a:pt x="70" y="104"/>
                  </a:cubicBezTo>
                  <a:cubicBezTo>
                    <a:pt x="70" y="104"/>
                    <a:pt x="69" y="102"/>
                    <a:pt x="68" y="102"/>
                  </a:cubicBezTo>
                  <a:cubicBezTo>
                    <a:pt x="68" y="103"/>
                    <a:pt x="68" y="103"/>
                    <a:pt x="69" y="104"/>
                  </a:cubicBezTo>
                  <a:cubicBezTo>
                    <a:pt x="69" y="104"/>
                    <a:pt x="69" y="104"/>
                    <a:pt x="69" y="104"/>
                  </a:cubicBezTo>
                  <a:cubicBezTo>
                    <a:pt x="69" y="105"/>
                    <a:pt x="69" y="105"/>
                    <a:pt x="69" y="105"/>
                  </a:cubicBezTo>
                  <a:cubicBezTo>
                    <a:pt x="70" y="106"/>
                    <a:pt x="70" y="106"/>
                    <a:pt x="70" y="107"/>
                  </a:cubicBezTo>
                  <a:cubicBezTo>
                    <a:pt x="70" y="107"/>
                    <a:pt x="70" y="107"/>
                    <a:pt x="70" y="108"/>
                  </a:cubicBezTo>
                  <a:cubicBezTo>
                    <a:pt x="70" y="108"/>
                    <a:pt x="70" y="108"/>
                    <a:pt x="70" y="108"/>
                  </a:cubicBezTo>
                  <a:cubicBezTo>
                    <a:pt x="70" y="109"/>
                    <a:pt x="70" y="109"/>
                    <a:pt x="70" y="109"/>
                  </a:cubicBezTo>
                  <a:cubicBezTo>
                    <a:pt x="70" y="110"/>
                    <a:pt x="70" y="109"/>
                    <a:pt x="70" y="109"/>
                  </a:cubicBezTo>
                  <a:cubicBezTo>
                    <a:pt x="71" y="109"/>
                    <a:pt x="71" y="110"/>
                    <a:pt x="71" y="110"/>
                  </a:cubicBezTo>
                  <a:cubicBezTo>
                    <a:pt x="72" y="110"/>
                    <a:pt x="71" y="109"/>
                    <a:pt x="71" y="109"/>
                  </a:cubicBezTo>
                  <a:cubicBezTo>
                    <a:pt x="71" y="108"/>
                    <a:pt x="72" y="109"/>
                    <a:pt x="72" y="109"/>
                  </a:cubicBezTo>
                  <a:cubicBezTo>
                    <a:pt x="73" y="109"/>
                    <a:pt x="73" y="110"/>
                    <a:pt x="73" y="110"/>
                  </a:cubicBezTo>
                  <a:cubicBezTo>
                    <a:pt x="74" y="112"/>
                    <a:pt x="74" y="113"/>
                    <a:pt x="74" y="114"/>
                  </a:cubicBezTo>
                  <a:cubicBezTo>
                    <a:pt x="74" y="115"/>
                    <a:pt x="74" y="115"/>
                    <a:pt x="74" y="116"/>
                  </a:cubicBezTo>
                  <a:cubicBezTo>
                    <a:pt x="74" y="116"/>
                    <a:pt x="74" y="117"/>
                    <a:pt x="74" y="117"/>
                  </a:cubicBezTo>
                  <a:cubicBezTo>
                    <a:pt x="74" y="118"/>
                    <a:pt x="75" y="118"/>
                    <a:pt x="75" y="118"/>
                  </a:cubicBezTo>
                  <a:cubicBezTo>
                    <a:pt x="76" y="118"/>
                    <a:pt x="76" y="118"/>
                    <a:pt x="76" y="119"/>
                  </a:cubicBezTo>
                  <a:cubicBezTo>
                    <a:pt x="77" y="120"/>
                    <a:pt x="77" y="118"/>
                    <a:pt x="77" y="117"/>
                  </a:cubicBezTo>
                  <a:cubicBezTo>
                    <a:pt x="76" y="117"/>
                    <a:pt x="76" y="116"/>
                    <a:pt x="76" y="115"/>
                  </a:cubicBezTo>
                  <a:cubicBezTo>
                    <a:pt x="76" y="115"/>
                    <a:pt x="78" y="117"/>
                    <a:pt x="78" y="118"/>
                  </a:cubicBezTo>
                  <a:close/>
                  <a:moveTo>
                    <a:pt x="74" y="128"/>
                  </a:moveTo>
                  <a:cubicBezTo>
                    <a:pt x="73" y="128"/>
                    <a:pt x="75" y="129"/>
                    <a:pt x="75" y="130"/>
                  </a:cubicBezTo>
                  <a:cubicBezTo>
                    <a:pt x="76" y="129"/>
                    <a:pt x="75" y="127"/>
                    <a:pt x="74" y="128"/>
                  </a:cubicBezTo>
                  <a:close/>
                  <a:moveTo>
                    <a:pt x="52" y="123"/>
                  </a:moveTo>
                  <a:cubicBezTo>
                    <a:pt x="53" y="123"/>
                    <a:pt x="53" y="124"/>
                    <a:pt x="53" y="124"/>
                  </a:cubicBezTo>
                  <a:cubicBezTo>
                    <a:pt x="53" y="125"/>
                    <a:pt x="54" y="125"/>
                    <a:pt x="54" y="126"/>
                  </a:cubicBezTo>
                  <a:cubicBezTo>
                    <a:pt x="55" y="126"/>
                    <a:pt x="55" y="126"/>
                    <a:pt x="56" y="126"/>
                  </a:cubicBezTo>
                  <a:cubicBezTo>
                    <a:pt x="57" y="127"/>
                    <a:pt x="57" y="127"/>
                    <a:pt x="57" y="128"/>
                  </a:cubicBezTo>
                  <a:cubicBezTo>
                    <a:pt x="57" y="128"/>
                    <a:pt x="57" y="129"/>
                    <a:pt x="58" y="129"/>
                  </a:cubicBezTo>
                  <a:cubicBezTo>
                    <a:pt x="58" y="130"/>
                    <a:pt x="58" y="130"/>
                    <a:pt x="59" y="130"/>
                  </a:cubicBezTo>
                  <a:cubicBezTo>
                    <a:pt x="61" y="130"/>
                    <a:pt x="61" y="128"/>
                    <a:pt x="61" y="127"/>
                  </a:cubicBezTo>
                  <a:cubicBezTo>
                    <a:pt x="60" y="126"/>
                    <a:pt x="60" y="126"/>
                    <a:pt x="60" y="125"/>
                  </a:cubicBezTo>
                  <a:cubicBezTo>
                    <a:pt x="59" y="125"/>
                    <a:pt x="59" y="125"/>
                    <a:pt x="59" y="124"/>
                  </a:cubicBezTo>
                  <a:cubicBezTo>
                    <a:pt x="59" y="124"/>
                    <a:pt x="59" y="124"/>
                    <a:pt x="59" y="124"/>
                  </a:cubicBezTo>
                  <a:cubicBezTo>
                    <a:pt x="59" y="124"/>
                    <a:pt x="59" y="124"/>
                    <a:pt x="59" y="124"/>
                  </a:cubicBezTo>
                  <a:cubicBezTo>
                    <a:pt x="59" y="123"/>
                    <a:pt x="59" y="123"/>
                    <a:pt x="59" y="123"/>
                  </a:cubicBezTo>
                  <a:cubicBezTo>
                    <a:pt x="59" y="122"/>
                    <a:pt x="59" y="121"/>
                    <a:pt x="59" y="120"/>
                  </a:cubicBezTo>
                  <a:cubicBezTo>
                    <a:pt x="60" y="119"/>
                    <a:pt x="60" y="118"/>
                    <a:pt x="60" y="117"/>
                  </a:cubicBezTo>
                  <a:cubicBezTo>
                    <a:pt x="60" y="116"/>
                    <a:pt x="60" y="116"/>
                    <a:pt x="60" y="116"/>
                  </a:cubicBezTo>
                  <a:cubicBezTo>
                    <a:pt x="60" y="115"/>
                    <a:pt x="60" y="115"/>
                    <a:pt x="61" y="114"/>
                  </a:cubicBezTo>
                  <a:cubicBezTo>
                    <a:pt x="61" y="114"/>
                    <a:pt x="61" y="113"/>
                    <a:pt x="62" y="113"/>
                  </a:cubicBezTo>
                  <a:cubicBezTo>
                    <a:pt x="62" y="113"/>
                    <a:pt x="62" y="112"/>
                    <a:pt x="62" y="111"/>
                  </a:cubicBezTo>
                  <a:cubicBezTo>
                    <a:pt x="62" y="111"/>
                    <a:pt x="62" y="111"/>
                    <a:pt x="62" y="110"/>
                  </a:cubicBezTo>
                  <a:cubicBezTo>
                    <a:pt x="62" y="110"/>
                    <a:pt x="61" y="110"/>
                    <a:pt x="61" y="109"/>
                  </a:cubicBezTo>
                  <a:cubicBezTo>
                    <a:pt x="61" y="109"/>
                    <a:pt x="61" y="109"/>
                    <a:pt x="61" y="109"/>
                  </a:cubicBezTo>
                  <a:cubicBezTo>
                    <a:pt x="61" y="109"/>
                    <a:pt x="60" y="109"/>
                    <a:pt x="60" y="109"/>
                  </a:cubicBezTo>
                  <a:cubicBezTo>
                    <a:pt x="60" y="109"/>
                    <a:pt x="60" y="109"/>
                    <a:pt x="60" y="109"/>
                  </a:cubicBezTo>
                  <a:cubicBezTo>
                    <a:pt x="60" y="109"/>
                    <a:pt x="59" y="109"/>
                    <a:pt x="59" y="109"/>
                  </a:cubicBezTo>
                  <a:cubicBezTo>
                    <a:pt x="58" y="108"/>
                    <a:pt x="58" y="109"/>
                    <a:pt x="57" y="109"/>
                  </a:cubicBezTo>
                  <a:cubicBezTo>
                    <a:pt x="56" y="109"/>
                    <a:pt x="56" y="110"/>
                    <a:pt x="56" y="111"/>
                  </a:cubicBezTo>
                  <a:cubicBezTo>
                    <a:pt x="56" y="112"/>
                    <a:pt x="56" y="112"/>
                    <a:pt x="56" y="113"/>
                  </a:cubicBezTo>
                  <a:cubicBezTo>
                    <a:pt x="56" y="113"/>
                    <a:pt x="55" y="113"/>
                    <a:pt x="55" y="113"/>
                  </a:cubicBezTo>
                  <a:cubicBezTo>
                    <a:pt x="55" y="114"/>
                    <a:pt x="56" y="115"/>
                    <a:pt x="56" y="116"/>
                  </a:cubicBezTo>
                  <a:cubicBezTo>
                    <a:pt x="56" y="116"/>
                    <a:pt x="56" y="119"/>
                    <a:pt x="55" y="119"/>
                  </a:cubicBezTo>
                  <a:cubicBezTo>
                    <a:pt x="55" y="119"/>
                    <a:pt x="55" y="119"/>
                    <a:pt x="55" y="119"/>
                  </a:cubicBezTo>
                  <a:cubicBezTo>
                    <a:pt x="54" y="120"/>
                    <a:pt x="53" y="120"/>
                    <a:pt x="53" y="120"/>
                  </a:cubicBezTo>
                  <a:cubicBezTo>
                    <a:pt x="52" y="120"/>
                    <a:pt x="52" y="121"/>
                    <a:pt x="52" y="121"/>
                  </a:cubicBezTo>
                  <a:cubicBezTo>
                    <a:pt x="52" y="122"/>
                    <a:pt x="52" y="123"/>
                    <a:pt x="52" y="123"/>
                  </a:cubicBezTo>
                  <a:close/>
                  <a:moveTo>
                    <a:pt x="50" y="92"/>
                  </a:moveTo>
                  <a:cubicBezTo>
                    <a:pt x="49" y="92"/>
                    <a:pt x="49" y="93"/>
                    <a:pt x="50" y="93"/>
                  </a:cubicBezTo>
                  <a:cubicBezTo>
                    <a:pt x="51" y="94"/>
                    <a:pt x="51" y="94"/>
                    <a:pt x="52" y="94"/>
                  </a:cubicBezTo>
                  <a:cubicBezTo>
                    <a:pt x="52" y="93"/>
                    <a:pt x="52" y="93"/>
                    <a:pt x="52" y="92"/>
                  </a:cubicBezTo>
                  <a:cubicBezTo>
                    <a:pt x="51" y="92"/>
                    <a:pt x="50" y="92"/>
                    <a:pt x="50" y="92"/>
                  </a:cubicBezTo>
                  <a:close/>
                  <a:moveTo>
                    <a:pt x="40" y="93"/>
                  </a:moveTo>
                  <a:cubicBezTo>
                    <a:pt x="39" y="93"/>
                    <a:pt x="40" y="92"/>
                    <a:pt x="40" y="92"/>
                  </a:cubicBezTo>
                  <a:cubicBezTo>
                    <a:pt x="41" y="90"/>
                    <a:pt x="40" y="90"/>
                    <a:pt x="40" y="89"/>
                  </a:cubicBezTo>
                  <a:cubicBezTo>
                    <a:pt x="40" y="89"/>
                    <a:pt x="40" y="88"/>
                    <a:pt x="40" y="88"/>
                  </a:cubicBezTo>
                  <a:cubicBezTo>
                    <a:pt x="40" y="87"/>
                    <a:pt x="40" y="87"/>
                    <a:pt x="40" y="86"/>
                  </a:cubicBezTo>
                  <a:cubicBezTo>
                    <a:pt x="40" y="86"/>
                    <a:pt x="41" y="85"/>
                    <a:pt x="40" y="85"/>
                  </a:cubicBezTo>
                  <a:cubicBezTo>
                    <a:pt x="39" y="85"/>
                    <a:pt x="39" y="84"/>
                    <a:pt x="38" y="84"/>
                  </a:cubicBezTo>
                  <a:cubicBezTo>
                    <a:pt x="38" y="83"/>
                    <a:pt x="38" y="83"/>
                    <a:pt x="37" y="82"/>
                  </a:cubicBezTo>
                  <a:cubicBezTo>
                    <a:pt x="36" y="82"/>
                    <a:pt x="36" y="82"/>
                    <a:pt x="35" y="82"/>
                  </a:cubicBezTo>
                  <a:cubicBezTo>
                    <a:pt x="35" y="82"/>
                    <a:pt x="34" y="81"/>
                    <a:pt x="34" y="81"/>
                  </a:cubicBezTo>
                  <a:cubicBezTo>
                    <a:pt x="33" y="81"/>
                    <a:pt x="32" y="81"/>
                    <a:pt x="31" y="81"/>
                  </a:cubicBezTo>
                  <a:cubicBezTo>
                    <a:pt x="30" y="81"/>
                    <a:pt x="27" y="80"/>
                    <a:pt x="28" y="82"/>
                  </a:cubicBezTo>
                  <a:cubicBezTo>
                    <a:pt x="28" y="83"/>
                    <a:pt x="29" y="81"/>
                    <a:pt x="29" y="82"/>
                  </a:cubicBezTo>
                  <a:cubicBezTo>
                    <a:pt x="30" y="82"/>
                    <a:pt x="30" y="84"/>
                    <a:pt x="30" y="84"/>
                  </a:cubicBezTo>
                  <a:cubicBezTo>
                    <a:pt x="31" y="84"/>
                    <a:pt x="31" y="84"/>
                    <a:pt x="31" y="84"/>
                  </a:cubicBezTo>
                  <a:cubicBezTo>
                    <a:pt x="32" y="85"/>
                    <a:pt x="32" y="86"/>
                    <a:pt x="33" y="86"/>
                  </a:cubicBezTo>
                  <a:cubicBezTo>
                    <a:pt x="33" y="87"/>
                    <a:pt x="32" y="89"/>
                    <a:pt x="34" y="89"/>
                  </a:cubicBezTo>
                  <a:cubicBezTo>
                    <a:pt x="35" y="89"/>
                    <a:pt x="35" y="91"/>
                    <a:pt x="35" y="92"/>
                  </a:cubicBezTo>
                  <a:cubicBezTo>
                    <a:pt x="35" y="92"/>
                    <a:pt x="35" y="92"/>
                    <a:pt x="35" y="92"/>
                  </a:cubicBezTo>
                  <a:cubicBezTo>
                    <a:pt x="35" y="92"/>
                    <a:pt x="37" y="94"/>
                    <a:pt x="37" y="94"/>
                  </a:cubicBezTo>
                  <a:cubicBezTo>
                    <a:pt x="37" y="94"/>
                    <a:pt x="37" y="94"/>
                    <a:pt x="37" y="94"/>
                  </a:cubicBezTo>
                  <a:cubicBezTo>
                    <a:pt x="37" y="94"/>
                    <a:pt x="37" y="95"/>
                    <a:pt x="37" y="95"/>
                  </a:cubicBezTo>
                  <a:cubicBezTo>
                    <a:pt x="38" y="95"/>
                    <a:pt x="38" y="95"/>
                    <a:pt x="38" y="95"/>
                  </a:cubicBezTo>
                  <a:cubicBezTo>
                    <a:pt x="38" y="95"/>
                    <a:pt x="39" y="94"/>
                    <a:pt x="39" y="94"/>
                  </a:cubicBezTo>
                  <a:cubicBezTo>
                    <a:pt x="39" y="94"/>
                    <a:pt x="39" y="94"/>
                    <a:pt x="39" y="94"/>
                  </a:cubicBezTo>
                  <a:cubicBezTo>
                    <a:pt x="40" y="94"/>
                    <a:pt x="39" y="93"/>
                    <a:pt x="40" y="93"/>
                  </a:cubicBezTo>
                  <a:close/>
                  <a:moveTo>
                    <a:pt x="33" y="5"/>
                  </a:moveTo>
                  <a:cubicBezTo>
                    <a:pt x="33" y="5"/>
                    <a:pt x="33" y="4"/>
                    <a:pt x="33" y="4"/>
                  </a:cubicBezTo>
                  <a:cubicBezTo>
                    <a:pt x="32" y="4"/>
                    <a:pt x="32" y="6"/>
                    <a:pt x="32" y="6"/>
                  </a:cubicBezTo>
                  <a:cubicBezTo>
                    <a:pt x="33" y="5"/>
                    <a:pt x="32" y="5"/>
                    <a:pt x="33" y="5"/>
                  </a:cubicBezTo>
                  <a:close/>
                  <a:moveTo>
                    <a:pt x="50" y="112"/>
                  </a:moveTo>
                  <a:cubicBezTo>
                    <a:pt x="51" y="112"/>
                    <a:pt x="51" y="112"/>
                    <a:pt x="52" y="112"/>
                  </a:cubicBezTo>
                  <a:cubicBezTo>
                    <a:pt x="53" y="112"/>
                    <a:pt x="53" y="111"/>
                    <a:pt x="53" y="111"/>
                  </a:cubicBezTo>
                  <a:cubicBezTo>
                    <a:pt x="53" y="110"/>
                    <a:pt x="54" y="111"/>
                    <a:pt x="54" y="110"/>
                  </a:cubicBezTo>
                  <a:cubicBezTo>
                    <a:pt x="55" y="110"/>
                    <a:pt x="54" y="109"/>
                    <a:pt x="54" y="109"/>
                  </a:cubicBezTo>
                  <a:cubicBezTo>
                    <a:pt x="53" y="109"/>
                    <a:pt x="55" y="108"/>
                    <a:pt x="55" y="108"/>
                  </a:cubicBezTo>
                  <a:cubicBezTo>
                    <a:pt x="55" y="108"/>
                    <a:pt x="56" y="108"/>
                    <a:pt x="56" y="108"/>
                  </a:cubicBezTo>
                  <a:cubicBezTo>
                    <a:pt x="56" y="108"/>
                    <a:pt x="56" y="108"/>
                    <a:pt x="56" y="108"/>
                  </a:cubicBezTo>
                  <a:cubicBezTo>
                    <a:pt x="56" y="108"/>
                    <a:pt x="56" y="107"/>
                    <a:pt x="57" y="106"/>
                  </a:cubicBezTo>
                  <a:cubicBezTo>
                    <a:pt x="57" y="106"/>
                    <a:pt x="58" y="107"/>
                    <a:pt x="57" y="106"/>
                  </a:cubicBezTo>
                  <a:cubicBezTo>
                    <a:pt x="57" y="105"/>
                    <a:pt x="57" y="105"/>
                    <a:pt x="57" y="104"/>
                  </a:cubicBezTo>
                  <a:cubicBezTo>
                    <a:pt x="57" y="104"/>
                    <a:pt x="58" y="103"/>
                    <a:pt x="57" y="103"/>
                  </a:cubicBezTo>
                  <a:cubicBezTo>
                    <a:pt x="57" y="103"/>
                    <a:pt x="57" y="103"/>
                    <a:pt x="57" y="103"/>
                  </a:cubicBezTo>
                  <a:cubicBezTo>
                    <a:pt x="57" y="103"/>
                    <a:pt x="57" y="103"/>
                    <a:pt x="57" y="103"/>
                  </a:cubicBezTo>
                  <a:cubicBezTo>
                    <a:pt x="57" y="103"/>
                    <a:pt x="57" y="102"/>
                    <a:pt x="57" y="102"/>
                  </a:cubicBezTo>
                  <a:cubicBezTo>
                    <a:pt x="57" y="102"/>
                    <a:pt x="56" y="103"/>
                    <a:pt x="55" y="103"/>
                  </a:cubicBezTo>
                  <a:cubicBezTo>
                    <a:pt x="55" y="103"/>
                    <a:pt x="55" y="104"/>
                    <a:pt x="55" y="104"/>
                  </a:cubicBezTo>
                  <a:cubicBezTo>
                    <a:pt x="55" y="103"/>
                    <a:pt x="55" y="103"/>
                    <a:pt x="55" y="103"/>
                  </a:cubicBezTo>
                  <a:cubicBezTo>
                    <a:pt x="55" y="103"/>
                    <a:pt x="55" y="103"/>
                    <a:pt x="55" y="103"/>
                  </a:cubicBezTo>
                  <a:cubicBezTo>
                    <a:pt x="55" y="102"/>
                    <a:pt x="55" y="103"/>
                    <a:pt x="55" y="102"/>
                  </a:cubicBezTo>
                  <a:cubicBezTo>
                    <a:pt x="54" y="102"/>
                    <a:pt x="54" y="102"/>
                    <a:pt x="53" y="102"/>
                  </a:cubicBezTo>
                  <a:cubicBezTo>
                    <a:pt x="53" y="102"/>
                    <a:pt x="53" y="102"/>
                    <a:pt x="53" y="102"/>
                  </a:cubicBezTo>
                  <a:cubicBezTo>
                    <a:pt x="53" y="102"/>
                    <a:pt x="53" y="102"/>
                    <a:pt x="52" y="102"/>
                  </a:cubicBezTo>
                  <a:cubicBezTo>
                    <a:pt x="52" y="103"/>
                    <a:pt x="52" y="103"/>
                    <a:pt x="52" y="102"/>
                  </a:cubicBezTo>
                  <a:cubicBezTo>
                    <a:pt x="51" y="101"/>
                    <a:pt x="51" y="103"/>
                    <a:pt x="51" y="102"/>
                  </a:cubicBezTo>
                  <a:cubicBezTo>
                    <a:pt x="51" y="102"/>
                    <a:pt x="51" y="102"/>
                    <a:pt x="51" y="102"/>
                  </a:cubicBezTo>
                  <a:cubicBezTo>
                    <a:pt x="51" y="102"/>
                    <a:pt x="51" y="102"/>
                    <a:pt x="50" y="102"/>
                  </a:cubicBezTo>
                  <a:cubicBezTo>
                    <a:pt x="51" y="102"/>
                    <a:pt x="51" y="102"/>
                    <a:pt x="51" y="102"/>
                  </a:cubicBezTo>
                  <a:cubicBezTo>
                    <a:pt x="50" y="100"/>
                    <a:pt x="48" y="100"/>
                    <a:pt x="47" y="99"/>
                  </a:cubicBezTo>
                  <a:cubicBezTo>
                    <a:pt x="46" y="99"/>
                    <a:pt x="46" y="98"/>
                    <a:pt x="45" y="98"/>
                  </a:cubicBezTo>
                  <a:cubicBezTo>
                    <a:pt x="45" y="99"/>
                    <a:pt x="45" y="99"/>
                    <a:pt x="45" y="100"/>
                  </a:cubicBezTo>
                  <a:cubicBezTo>
                    <a:pt x="45" y="100"/>
                    <a:pt x="47" y="100"/>
                    <a:pt x="47" y="101"/>
                  </a:cubicBezTo>
                  <a:cubicBezTo>
                    <a:pt x="47" y="103"/>
                    <a:pt x="47" y="104"/>
                    <a:pt x="47" y="106"/>
                  </a:cubicBezTo>
                  <a:cubicBezTo>
                    <a:pt x="47" y="107"/>
                    <a:pt x="47" y="108"/>
                    <a:pt x="47" y="109"/>
                  </a:cubicBezTo>
                  <a:cubicBezTo>
                    <a:pt x="47" y="109"/>
                    <a:pt x="46" y="111"/>
                    <a:pt x="46" y="111"/>
                  </a:cubicBezTo>
                  <a:cubicBezTo>
                    <a:pt x="47" y="112"/>
                    <a:pt x="47" y="112"/>
                    <a:pt x="47" y="113"/>
                  </a:cubicBezTo>
                  <a:cubicBezTo>
                    <a:pt x="47" y="113"/>
                    <a:pt x="46" y="114"/>
                    <a:pt x="47" y="115"/>
                  </a:cubicBezTo>
                  <a:cubicBezTo>
                    <a:pt x="47" y="115"/>
                    <a:pt x="48" y="114"/>
                    <a:pt x="48" y="114"/>
                  </a:cubicBezTo>
                  <a:cubicBezTo>
                    <a:pt x="48" y="113"/>
                    <a:pt x="49" y="112"/>
                    <a:pt x="50" y="112"/>
                  </a:cubicBezTo>
                  <a:close/>
                  <a:moveTo>
                    <a:pt x="42" y="69"/>
                  </a:moveTo>
                  <a:cubicBezTo>
                    <a:pt x="43" y="68"/>
                    <a:pt x="43" y="67"/>
                    <a:pt x="42" y="66"/>
                  </a:cubicBezTo>
                  <a:cubicBezTo>
                    <a:pt x="42" y="66"/>
                    <a:pt x="41" y="66"/>
                    <a:pt x="42" y="65"/>
                  </a:cubicBezTo>
                  <a:cubicBezTo>
                    <a:pt x="42" y="65"/>
                    <a:pt x="42" y="65"/>
                    <a:pt x="42" y="65"/>
                  </a:cubicBezTo>
                  <a:cubicBezTo>
                    <a:pt x="42" y="65"/>
                    <a:pt x="42" y="65"/>
                    <a:pt x="42" y="65"/>
                  </a:cubicBezTo>
                  <a:cubicBezTo>
                    <a:pt x="42" y="64"/>
                    <a:pt x="42" y="65"/>
                    <a:pt x="42" y="65"/>
                  </a:cubicBezTo>
                  <a:cubicBezTo>
                    <a:pt x="42" y="64"/>
                    <a:pt x="42" y="64"/>
                    <a:pt x="42" y="64"/>
                  </a:cubicBezTo>
                  <a:cubicBezTo>
                    <a:pt x="41" y="64"/>
                    <a:pt x="41" y="64"/>
                    <a:pt x="40" y="64"/>
                  </a:cubicBezTo>
                  <a:cubicBezTo>
                    <a:pt x="40" y="64"/>
                    <a:pt x="40" y="65"/>
                    <a:pt x="40" y="65"/>
                  </a:cubicBezTo>
                  <a:cubicBezTo>
                    <a:pt x="41" y="65"/>
                    <a:pt x="41" y="66"/>
                    <a:pt x="41" y="67"/>
                  </a:cubicBezTo>
                  <a:cubicBezTo>
                    <a:pt x="41" y="67"/>
                    <a:pt x="42" y="68"/>
                    <a:pt x="41" y="67"/>
                  </a:cubicBezTo>
                  <a:cubicBezTo>
                    <a:pt x="41" y="68"/>
                    <a:pt x="41" y="68"/>
                    <a:pt x="42" y="69"/>
                  </a:cubicBezTo>
                  <a:close/>
                  <a:moveTo>
                    <a:pt x="80" y="120"/>
                  </a:moveTo>
                  <a:cubicBezTo>
                    <a:pt x="80" y="119"/>
                    <a:pt x="79" y="118"/>
                    <a:pt x="78" y="118"/>
                  </a:cubicBezTo>
                  <a:cubicBezTo>
                    <a:pt x="77" y="118"/>
                    <a:pt x="78" y="119"/>
                    <a:pt x="79" y="119"/>
                  </a:cubicBezTo>
                  <a:cubicBezTo>
                    <a:pt x="79" y="119"/>
                    <a:pt x="80" y="121"/>
                    <a:pt x="80" y="120"/>
                  </a:cubicBezTo>
                  <a:close/>
                  <a:moveTo>
                    <a:pt x="27" y="175"/>
                  </a:moveTo>
                  <a:cubicBezTo>
                    <a:pt x="26" y="176"/>
                    <a:pt x="27" y="177"/>
                    <a:pt x="27" y="177"/>
                  </a:cubicBezTo>
                  <a:cubicBezTo>
                    <a:pt x="27" y="177"/>
                    <a:pt x="27" y="178"/>
                    <a:pt x="27" y="178"/>
                  </a:cubicBezTo>
                  <a:cubicBezTo>
                    <a:pt x="27" y="178"/>
                    <a:pt x="27" y="177"/>
                    <a:pt x="27" y="176"/>
                  </a:cubicBezTo>
                  <a:cubicBezTo>
                    <a:pt x="27" y="176"/>
                    <a:pt x="27" y="175"/>
                    <a:pt x="27" y="175"/>
                  </a:cubicBezTo>
                  <a:close/>
                  <a:moveTo>
                    <a:pt x="53" y="115"/>
                  </a:moveTo>
                  <a:cubicBezTo>
                    <a:pt x="53" y="115"/>
                    <a:pt x="53" y="114"/>
                    <a:pt x="53" y="114"/>
                  </a:cubicBezTo>
                  <a:cubicBezTo>
                    <a:pt x="53" y="114"/>
                    <a:pt x="54" y="114"/>
                    <a:pt x="54" y="114"/>
                  </a:cubicBezTo>
                  <a:cubicBezTo>
                    <a:pt x="54" y="113"/>
                    <a:pt x="54" y="112"/>
                    <a:pt x="54" y="112"/>
                  </a:cubicBezTo>
                  <a:cubicBezTo>
                    <a:pt x="54" y="110"/>
                    <a:pt x="52" y="113"/>
                    <a:pt x="52" y="113"/>
                  </a:cubicBezTo>
                  <a:cubicBezTo>
                    <a:pt x="52" y="114"/>
                    <a:pt x="52" y="115"/>
                    <a:pt x="53" y="115"/>
                  </a:cubicBezTo>
                  <a:close/>
                  <a:moveTo>
                    <a:pt x="1" y="141"/>
                  </a:moveTo>
                  <a:cubicBezTo>
                    <a:pt x="1" y="141"/>
                    <a:pt x="1" y="141"/>
                    <a:pt x="1" y="141"/>
                  </a:cubicBezTo>
                  <a:cubicBezTo>
                    <a:pt x="0" y="141"/>
                    <a:pt x="0" y="142"/>
                    <a:pt x="1" y="142"/>
                  </a:cubicBezTo>
                  <a:cubicBezTo>
                    <a:pt x="1" y="143"/>
                    <a:pt x="1" y="143"/>
                    <a:pt x="1" y="143"/>
                  </a:cubicBezTo>
                  <a:cubicBezTo>
                    <a:pt x="2" y="143"/>
                    <a:pt x="2" y="143"/>
                    <a:pt x="2" y="142"/>
                  </a:cubicBezTo>
                  <a:cubicBezTo>
                    <a:pt x="2" y="142"/>
                    <a:pt x="1" y="141"/>
                    <a:pt x="2" y="141"/>
                  </a:cubicBezTo>
                  <a:cubicBezTo>
                    <a:pt x="2" y="140"/>
                    <a:pt x="1" y="141"/>
                    <a:pt x="1" y="141"/>
                  </a:cubicBezTo>
                  <a:close/>
                  <a:moveTo>
                    <a:pt x="87" y="122"/>
                  </a:moveTo>
                  <a:cubicBezTo>
                    <a:pt x="87" y="122"/>
                    <a:pt x="87" y="122"/>
                    <a:pt x="87" y="122"/>
                  </a:cubicBezTo>
                  <a:cubicBezTo>
                    <a:pt x="87" y="122"/>
                    <a:pt x="88" y="122"/>
                    <a:pt x="88" y="122"/>
                  </a:cubicBezTo>
                  <a:cubicBezTo>
                    <a:pt x="89" y="121"/>
                    <a:pt x="88" y="121"/>
                    <a:pt x="87" y="121"/>
                  </a:cubicBezTo>
                  <a:cubicBezTo>
                    <a:pt x="88" y="121"/>
                    <a:pt x="87" y="119"/>
                    <a:pt x="87" y="119"/>
                  </a:cubicBezTo>
                  <a:cubicBezTo>
                    <a:pt x="87" y="119"/>
                    <a:pt x="86" y="121"/>
                    <a:pt x="86" y="121"/>
                  </a:cubicBezTo>
                  <a:cubicBezTo>
                    <a:pt x="86" y="121"/>
                    <a:pt x="87" y="122"/>
                    <a:pt x="87" y="122"/>
                  </a:cubicBezTo>
                  <a:close/>
                  <a:moveTo>
                    <a:pt x="61" y="92"/>
                  </a:moveTo>
                  <a:cubicBezTo>
                    <a:pt x="62" y="92"/>
                    <a:pt x="62" y="93"/>
                    <a:pt x="63" y="94"/>
                  </a:cubicBezTo>
                  <a:cubicBezTo>
                    <a:pt x="63" y="93"/>
                    <a:pt x="62" y="91"/>
                    <a:pt x="62" y="91"/>
                  </a:cubicBezTo>
                  <a:cubicBezTo>
                    <a:pt x="61" y="91"/>
                    <a:pt x="60" y="89"/>
                    <a:pt x="61" y="90"/>
                  </a:cubicBezTo>
                  <a:cubicBezTo>
                    <a:pt x="60" y="90"/>
                    <a:pt x="60" y="90"/>
                    <a:pt x="60" y="90"/>
                  </a:cubicBezTo>
                  <a:cubicBezTo>
                    <a:pt x="60" y="91"/>
                    <a:pt x="61" y="91"/>
                    <a:pt x="61" y="92"/>
                  </a:cubicBezTo>
                  <a:close/>
                  <a:moveTo>
                    <a:pt x="87" y="151"/>
                  </a:moveTo>
                  <a:cubicBezTo>
                    <a:pt x="87" y="151"/>
                    <a:pt x="86" y="150"/>
                    <a:pt x="86" y="150"/>
                  </a:cubicBezTo>
                  <a:cubicBezTo>
                    <a:pt x="86" y="151"/>
                    <a:pt x="86" y="151"/>
                    <a:pt x="86" y="152"/>
                  </a:cubicBezTo>
                  <a:cubicBezTo>
                    <a:pt x="86" y="152"/>
                    <a:pt x="86" y="153"/>
                    <a:pt x="87" y="154"/>
                  </a:cubicBezTo>
                  <a:cubicBezTo>
                    <a:pt x="87" y="153"/>
                    <a:pt x="87" y="152"/>
                    <a:pt x="87" y="151"/>
                  </a:cubicBezTo>
                  <a:close/>
                  <a:moveTo>
                    <a:pt x="64" y="127"/>
                  </a:moveTo>
                  <a:cubicBezTo>
                    <a:pt x="64" y="127"/>
                    <a:pt x="64" y="128"/>
                    <a:pt x="63" y="128"/>
                  </a:cubicBezTo>
                  <a:cubicBezTo>
                    <a:pt x="63" y="128"/>
                    <a:pt x="62" y="128"/>
                    <a:pt x="63" y="128"/>
                  </a:cubicBezTo>
                  <a:cubicBezTo>
                    <a:pt x="63" y="129"/>
                    <a:pt x="63" y="129"/>
                    <a:pt x="64" y="129"/>
                  </a:cubicBezTo>
                  <a:cubicBezTo>
                    <a:pt x="64" y="129"/>
                    <a:pt x="65" y="129"/>
                    <a:pt x="65" y="129"/>
                  </a:cubicBezTo>
                  <a:cubicBezTo>
                    <a:pt x="64" y="128"/>
                    <a:pt x="65" y="128"/>
                    <a:pt x="64" y="127"/>
                  </a:cubicBezTo>
                  <a:close/>
                  <a:moveTo>
                    <a:pt x="34" y="22"/>
                  </a:moveTo>
                  <a:cubicBezTo>
                    <a:pt x="35" y="22"/>
                    <a:pt x="36" y="21"/>
                    <a:pt x="35" y="20"/>
                  </a:cubicBezTo>
                  <a:cubicBezTo>
                    <a:pt x="34" y="20"/>
                    <a:pt x="34" y="21"/>
                    <a:pt x="34" y="21"/>
                  </a:cubicBezTo>
                  <a:cubicBezTo>
                    <a:pt x="34" y="22"/>
                    <a:pt x="34" y="22"/>
                    <a:pt x="34" y="22"/>
                  </a:cubicBezTo>
                  <a:close/>
                  <a:moveTo>
                    <a:pt x="52" y="156"/>
                  </a:moveTo>
                  <a:cubicBezTo>
                    <a:pt x="51" y="156"/>
                    <a:pt x="51" y="155"/>
                    <a:pt x="51" y="155"/>
                  </a:cubicBezTo>
                  <a:cubicBezTo>
                    <a:pt x="50" y="155"/>
                    <a:pt x="50" y="156"/>
                    <a:pt x="50" y="156"/>
                  </a:cubicBezTo>
                  <a:cubicBezTo>
                    <a:pt x="49" y="156"/>
                    <a:pt x="48" y="156"/>
                    <a:pt x="48" y="156"/>
                  </a:cubicBezTo>
                  <a:cubicBezTo>
                    <a:pt x="48" y="157"/>
                    <a:pt x="49" y="157"/>
                    <a:pt x="49" y="158"/>
                  </a:cubicBezTo>
                  <a:cubicBezTo>
                    <a:pt x="49" y="158"/>
                    <a:pt x="50" y="159"/>
                    <a:pt x="50" y="159"/>
                  </a:cubicBezTo>
                  <a:cubicBezTo>
                    <a:pt x="51" y="159"/>
                    <a:pt x="51" y="159"/>
                    <a:pt x="52" y="158"/>
                  </a:cubicBezTo>
                  <a:cubicBezTo>
                    <a:pt x="52" y="158"/>
                    <a:pt x="52" y="158"/>
                    <a:pt x="52" y="158"/>
                  </a:cubicBezTo>
                  <a:cubicBezTo>
                    <a:pt x="52" y="157"/>
                    <a:pt x="53" y="157"/>
                    <a:pt x="53" y="157"/>
                  </a:cubicBezTo>
                  <a:cubicBezTo>
                    <a:pt x="54" y="156"/>
                    <a:pt x="52" y="156"/>
                    <a:pt x="52" y="156"/>
                  </a:cubicBezTo>
                  <a:close/>
                  <a:moveTo>
                    <a:pt x="31" y="0"/>
                  </a:moveTo>
                  <a:cubicBezTo>
                    <a:pt x="30" y="0"/>
                    <a:pt x="30" y="2"/>
                    <a:pt x="30" y="2"/>
                  </a:cubicBezTo>
                  <a:cubicBezTo>
                    <a:pt x="31" y="2"/>
                    <a:pt x="31" y="0"/>
                    <a:pt x="31" y="0"/>
                  </a:cubicBezTo>
                  <a:close/>
                  <a:moveTo>
                    <a:pt x="34" y="171"/>
                  </a:moveTo>
                  <a:cubicBezTo>
                    <a:pt x="34" y="171"/>
                    <a:pt x="34" y="170"/>
                    <a:pt x="33" y="171"/>
                  </a:cubicBezTo>
                  <a:cubicBezTo>
                    <a:pt x="33" y="171"/>
                    <a:pt x="32" y="172"/>
                    <a:pt x="32" y="172"/>
                  </a:cubicBezTo>
                  <a:cubicBezTo>
                    <a:pt x="31" y="172"/>
                    <a:pt x="29" y="173"/>
                    <a:pt x="30" y="174"/>
                  </a:cubicBezTo>
                  <a:cubicBezTo>
                    <a:pt x="30" y="173"/>
                    <a:pt x="31" y="173"/>
                    <a:pt x="32" y="173"/>
                  </a:cubicBezTo>
                  <a:cubicBezTo>
                    <a:pt x="32" y="173"/>
                    <a:pt x="32" y="172"/>
                    <a:pt x="32" y="173"/>
                  </a:cubicBezTo>
                  <a:cubicBezTo>
                    <a:pt x="33" y="173"/>
                    <a:pt x="33" y="172"/>
                    <a:pt x="33" y="172"/>
                  </a:cubicBezTo>
                  <a:cubicBezTo>
                    <a:pt x="33" y="172"/>
                    <a:pt x="33" y="172"/>
                    <a:pt x="33" y="172"/>
                  </a:cubicBezTo>
                  <a:cubicBezTo>
                    <a:pt x="33" y="173"/>
                    <a:pt x="34" y="173"/>
                    <a:pt x="34" y="173"/>
                  </a:cubicBezTo>
                  <a:cubicBezTo>
                    <a:pt x="34" y="173"/>
                    <a:pt x="34" y="171"/>
                    <a:pt x="34" y="171"/>
                  </a:cubicBezTo>
                  <a:close/>
                  <a:moveTo>
                    <a:pt x="57" y="87"/>
                  </a:moveTo>
                  <a:cubicBezTo>
                    <a:pt x="56" y="87"/>
                    <a:pt x="55" y="86"/>
                    <a:pt x="55" y="86"/>
                  </a:cubicBezTo>
                  <a:cubicBezTo>
                    <a:pt x="55" y="86"/>
                    <a:pt x="55" y="85"/>
                    <a:pt x="54" y="85"/>
                  </a:cubicBezTo>
                  <a:cubicBezTo>
                    <a:pt x="54" y="85"/>
                    <a:pt x="54" y="85"/>
                    <a:pt x="54" y="85"/>
                  </a:cubicBezTo>
                  <a:cubicBezTo>
                    <a:pt x="54" y="85"/>
                    <a:pt x="53" y="85"/>
                    <a:pt x="53" y="85"/>
                  </a:cubicBezTo>
                  <a:cubicBezTo>
                    <a:pt x="53" y="85"/>
                    <a:pt x="54" y="86"/>
                    <a:pt x="54" y="86"/>
                  </a:cubicBezTo>
                  <a:cubicBezTo>
                    <a:pt x="54" y="86"/>
                    <a:pt x="54" y="86"/>
                    <a:pt x="54" y="86"/>
                  </a:cubicBezTo>
                  <a:cubicBezTo>
                    <a:pt x="54" y="86"/>
                    <a:pt x="54" y="86"/>
                    <a:pt x="55" y="86"/>
                  </a:cubicBezTo>
                  <a:cubicBezTo>
                    <a:pt x="55" y="87"/>
                    <a:pt x="55" y="87"/>
                    <a:pt x="55" y="87"/>
                  </a:cubicBezTo>
                  <a:cubicBezTo>
                    <a:pt x="56" y="88"/>
                    <a:pt x="56" y="88"/>
                    <a:pt x="57" y="88"/>
                  </a:cubicBezTo>
                  <a:cubicBezTo>
                    <a:pt x="58" y="89"/>
                    <a:pt x="58" y="89"/>
                    <a:pt x="58" y="90"/>
                  </a:cubicBezTo>
                  <a:cubicBezTo>
                    <a:pt x="58" y="90"/>
                    <a:pt x="57" y="88"/>
                    <a:pt x="57" y="87"/>
                  </a:cubicBezTo>
                  <a:close/>
                  <a:moveTo>
                    <a:pt x="30" y="18"/>
                  </a:moveTo>
                  <a:cubicBezTo>
                    <a:pt x="30" y="17"/>
                    <a:pt x="30" y="17"/>
                    <a:pt x="30" y="16"/>
                  </a:cubicBezTo>
                  <a:cubicBezTo>
                    <a:pt x="30" y="16"/>
                    <a:pt x="29" y="16"/>
                    <a:pt x="29" y="16"/>
                  </a:cubicBezTo>
                  <a:cubicBezTo>
                    <a:pt x="29" y="16"/>
                    <a:pt x="28" y="16"/>
                    <a:pt x="29" y="17"/>
                  </a:cubicBezTo>
                  <a:cubicBezTo>
                    <a:pt x="29" y="17"/>
                    <a:pt x="30" y="17"/>
                    <a:pt x="30" y="18"/>
                  </a:cubicBezTo>
                  <a:close/>
                  <a:moveTo>
                    <a:pt x="42" y="164"/>
                  </a:moveTo>
                  <a:cubicBezTo>
                    <a:pt x="42" y="164"/>
                    <a:pt x="42" y="165"/>
                    <a:pt x="42" y="164"/>
                  </a:cubicBezTo>
                  <a:cubicBezTo>
                    <a:pt x="42" y="164"/>
                    <a:pt x="42" y="164"/>
                    <a:pt x="42" y="164"/>
                  </a:cubicBezTo>
                  <a:close/>
                  <a:moveTo>
                    <a:pt x="44" y="163"/>
                  </a:moveTo>
                  <a:cubicBezTo>
                    <a:pt x="44" y="163"/>
                    <a:pt x="43" y="163"/>
                    <a:pt x="43" y="163"/>
                  </a:cubicBezTo>
                  <a:cubicBezTo>
                    <a:pt x="43" y="163"/>
                    <a:pt x="42" y="162"/>
                    <a:pt x="42" y="162"/>
                  </a:cubicBezTo>
                  <a:cubicBezTo>
                    <a:pt x="41" y="162"/>
                    <a:pt x="41" y="163"/>
                    <a:pt x="41" y="163"/>
                  </a:cubicBezTo>
                  <a:cubicBezTo>
                    <a:pt x="40" y="163"/>
                    <a:pt x="40" y="163"/>
                    <a:pt x="40" y="164"/>
                  </a:cubicBezTo>
                  <a:cubicBezTo>
                    <a:pt x="40" y="165"/>
                    <a:pt x="41" y="164"/>
                    <a:pt x="41" y="164"/>
                  </a:cubicBezTo>
                  <a:cubicBezTo>
                    <a:pt x="41" y="164"/>
                    <a:pt x="42" y="165"/>
                    <a:pt x="42" y="164"/>
                  </a:cubicBezTo>
                  <a:cubicBezTo>
                    <a:pt x="42" y="164"/>
                    <a:pt x="42" y="164"/>
                    <a:pt x="42" y="164"/>
                  </a:cubicBezTo>
                  <a:cubicBezTo>
                    <a:pt x="42" y="164"/>
                    <a:pt x="42" y="164"/>
                    <a:pt x="43" y="164"/>
                  </a:cubicBezTo>
                  <a:cubicBezTo>
                    <a:pt x="43" y="164"/>
                    <a:pt x="44" y="165"/>
                    <a:pt x="44" y="165"/>
                  </a:cubicBezTo>
                  <a:cubicBezTo>
                    <a:pt x="44" y="164"/>
                    <a:pt x="45" y="164"/>
                    <a:pt x="45" y="164"/>
                  </a:cubicBezTo>
                  <a:cubicBezTo>
                    <a:pt x="45" y="163"/>
                    <a:pt x="45" y="163"/>
                    <a:pt x="44" y="163"/>
                  </a:cubicBezTo>
                  <a:close/>
                  <a:moveTo>
                    <a:pt x="70" y="103"/>
                  </a:moveTo>
                  <a:cubicBezTo>
                    <a:pt x="71" y="103"/>
                    <a:pt x="72" y="103"/>
                    <a:pt x="71" y="102"/>
                  </a:cubicBezTo>
                  <a:cubicBezTo>
                    <a:pt x="71" y="101"/>
                    <a:pt x="70" y="100"/>
                    <a:pt x="69" y="101"/>
                  </a:cubicBezTo>
                  <a:cubicBezTo>
                    <a:pt x="68" y="101"/>
                    <a:pt x="69" y="101"/>
                    <a:pt x="69" y="102"/>
                  </a:cubicBezTo>
                  <a:cubicBezTo>
                    <a:pt x="70" y="102"/>
                    <a:pt x="70" y="103"/>
                    <a:pt x="70" y="103"/>
                  </a:cubicBezTo>
                  <a:close/>
                  <a:moveTo>
                    <a:pt x="43" y="83"/>
                  </a:moveTo>
                  <a:cubicBezTo>
                    <a:pt x="43" y="83"/>
                    <a:pt x="44" y="84"/>
                    <a:pt x="45" y="84"/>
                  </a:cubicBezTo>
                  <a:cubicBezTo>
                    <a:pt x="45" y="84"/>
                    <a:pt x="45" y="83"/>
                    <a:pt x="45" y="83"/>
                  </a:cubicBezTo>
                  <a:cubicBezTo>
                    <a:pt x="46" y="82"/>
                    <a:pt x="45" y="82"/>
                    <a:pt x="45" y="82"/>
                  </a:cubicBezTo>
                  <a:cubicBezTo>
                    <a:pt x="45" y="82"/>
                    <a:pt x="45" y="81"/>
                    <a:pt x="44" y="81"/>
                  </a:cubicBezTo>
                  <a:cubicBezTo>
                    <a:pt x="45" y="80"/>
                    <a:pt x="44" y="81"/>
                    <a:pt x="43" y="81"/>
                  </a:cubicBezTo>
                  <a:cubicBezTo>
                    <a:pt x="43" y="81"/>
                    <a:pt x="42" y="80"/>
                    <a:pt x="43" y="80"/>
                  </a:cubicBezTo>
                  <a:cubicBezTo>
                    <a:pt x="42" y="81"/>
                    <a:pt x="42" y="82"/>
                    <a:pt x="43" y="83"/>
                  </a:cubicBezTo>
                  <a:close/>
                  <a:moveTo>
                    <a:pt x="46" y="90"/>
                  </a:moveTo>
                  <a:cubicBezTo>
                    <a:pt x="46" y="90"/>
                    <a:pt x="45" y="90"/>
                    <a:pt x="45" y="91"/>
                  </a:cubicBezTo>
                  <a:cubicBezTo>
                    <a:pt x="45" y="91"/>
                    <a:pt x="45" y="92"/>
                    <a:pt x="45" y="93"/>
                  </a:cubicBezTo>
                  <a:cubicBezTo>
                    <a:pt x="45" y="93"/>
                    <a:pt x="44" y="93"/>
                    <a:pt x="45" y="94"/>
                  </a:cubicBezTo>
                  <a:cubicBezTo>
                    <a:pt x="45" y="95"/>
                    <a:pt x="46" y="95"/>
                    <a:pt x="45" y="95"/>
                  </a:cubicBezTo>
                  <a:cubicBezTo>
                    <a:pt x="45" y="95"/>
                    <a:pt x="45" y="95"/>
                    <a:pt x="45" y="95"/>
                  </a:cubicBezTo>
                  <a:cubicBezTo>
                    <a:pt x="45" y="95"/>
                    <a:pt x="45" y="96"/>
                    <a:pt x="46" y="96"/>
                  </a:cubicBezTo>
                  <a:cubicBezTo>
                    <a:pt x="46" y="95"/>
                    <a:pt x="46" y="94"/>
                    <a:pt x="46" y="92"/>
                  </a:cubicBezTo>
                  <a:cubicBezTo>
                    <a:pt x="46" y="92"/>
                    <a:pt x="46" y="91"/>
                    <a:pt x="46" y="90"/>
                  </a:cubicBezTo>
                  <a:cubicBezTo>
                    <a:pt x="46" y="90"/>
                    <a:pt x="47" y="90"/>
                    <a:pt x="46" y="9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8" name="Peru"/>
            <p:cNvSpPr>
              <a:spLocks/>
            </p:cNvSpPr>
            <p:nvPr/>
          </p:nvSpPr>
          <p:spPr bwMode="auto">
            <a:xfrm>
              <a:off x="2945189" y="4663937"/>
              <a:ext cx="462983" cy="729972"/>
            </a:xfrm>
            <a:custGeom>
              <a:avLst/>
              <a:gdLst/>
              <a:ahLst/>
              <a:cxnLst>
                <a:cxn ang="0">
                  <a:pos x="123" y="178"/>
                </a:cxn>
                <a:cxn ang="0">
                  <a:pos x="119" y="175"/>
                </a:cxn>
                <a:cxn ang="0">
                  <a:pos x="118" y="170"/>
                </a:cxn>
                <a:cxn ang="0">
                  <a:pos x="122" y="170"/>
                </a:cxn>
                <a:cxn ang="0">
                  <a:pos x="123" y="164"/>
                </a:cxn>
                <a:cxn ang="0">
                  <a:pos x="127" y="156"/>
                </a:cxn>
                <a:cxn ang="0">
                  <a:pos x="125" y="146"/>
                </a:cxn>
                <a:cxn ang="0">
                  <a:pos x="122" y="128"/>
                </a:cxn>
                <a:cxn ang="0">
                  <a:pos x="108" y="120"/>
                </a:cxn>
                <a:cxn ang="0">
                  <a:pos x="106" y="105"/>
                </a:cxn>
                <a:cxn ang="0">
                  <a:pos x="91" y="110"/>
                </a:cxn>
                <a:cxn ang="0">
                  <a:pos x="81" y="104"/>
                </a:cxn>
                <a:cxn ang="0">
                  <a:pos x="80" y="96"/>
                </a:cxn>
                <a:cxn ang="0">
                  <a:pos x="75" y="85"/>
                </a:cxn>
                <a:cxn ang="0">
                  <a:pos x="74" y="79"/>
                </a:cxn>
                <a:cxn ang="0">
                  <a:pos x="79" y="67"/>
                </a:cxn>
                <a:cxn ang="0">
                  <a:pos x="84" y="56"/>
                </a:cxn>
                <a:cxn ang="0">
                  <a:pos x="91" y="50"/>
                </a:cxn>
                <a:cxn ang="0">
                  <a:pos x="101" y="47"/>
                </a:cxn>
                <a:cxn ang="0">
                  <a:pos x="107" y="47"/>
                </a:cxn>
                <a:cxn ang="0">
                  <a:pos x="105" y="38"/>
                </a:cxn>
                <a:cxn ang="0">
                  <a:pos x="106" y="28"/>
                </a:cxn>
                <a:cxn ang="0">
                  <a:pos x="100" y="25"/>
                </a:cxn>
                <a:cxn ang="0">
                  <a:pos x="95" y="26"/>
                </a:cxn>
                <a:cxn ang="0">
                  <a:pos x="89" y="27"/>
                </a:cxn>
                <a:cxn ang="0">
                  <a:pos x="82" y="27"/>
                </a:cxn>
                <a:cxn ang="0">
                  <a:pos x="79" y="22"/>
                </a:cxn>
                <a:cxn ang="0">
                  <a:pos x="74" y="16"/>
                </a:cxn>
                <a:cxn ang="0">
                  <a:pos x="68" y="11"/>
                </a:cxn>
                <a:cxn ang="0">
                  <a:pos x="63" y="3"/>
                </a:cxn>
                <a:cxn ang="0">
                  <a:pos x="56" y="4"/>
                </a:cxn>
                <a:cxn ang="0">
                  <a:pos x="55" y="17"/>
                </a:cxn>
                <a:cxn ang="0">
                  <a:pos x="30" y="38"/>
                </a:cxn>
                <a:cxn ang="0">
                  <a:pos x="28" y="42"/>
                </a:cxn>
                <a:cxn ang="0">
                  <a:pos x="25" y="51"/>
                </a:cxn>
                <a:cxn ang="0">
                  <a:pos x="18" y="50"/>
                </a:cxn>
                <a:cxn ang="0">
                  <a:pos x="8" y="46"/>
                </a:cxn>
                <a:cxn ang="0">
                  <a:pos x="9" y="37"/>
                </a:cxn>
                <a:cxn ang="0">
                  <a:pos x="0" y="52"/>
                </a:cxn>
                <a:cxn ang="0">
                  <a:pos x="5" y="64"/>
                </a:cxn>
                <a:cxn ang="0">
                  <a:pos x="15" y="77"/>
                </a:cxn>
                <a:cxn ang="0">
                  <a:pos x="25" y="93"/>
                </a:cxn>
                <a:cxn ang="0">
                  <a:pos x="29" y="102"/>
                </a:cxn>
                <a:cxn ang="0">
                  <a:pos x="33" y="111"/>
                </a:cxn>
                <a:cxn ang="0">
                  <a:pos x="42" y="126"/>
                </a:cxn>
                <a:cxn ang="0">
                  <a:pos x="49" y="138"/>
                </a:cxn>
                <a:cxn ang="0">
                  <a:pos x="54" y="153"/>
                </a:cxn>
                <a:cxn ang="0">
                  <a:pos x="58" y="159"/>
                </a:cxn>
                <a:cxn ang="0">
                  <a:pos x="67" y="169"/>
                </a:cxn>
                <a:cxn ang="0">
                  <a:pos x="78" y="175"/>
                </a:cxn>
                <a:cxn ang="0">
                  <a:pos x="91" y="182"/>
                </a:cxn>
                <a:cxn ang="0">
                  <a:pos x="101" y="189"/>
                </a:cxn>
                <a:cxn ang="0">
                  <a:pos x="117" y="202"/>
                </a:cxn>
                <a:cxn ang="0">
                  <a:pos x="123" y="190"/>
                </a:cxn>
                <a:cxn ang="0">
                  <a:pos x="127" y="182"/>
                </a:cxn>
              </a:cxnLst>
              <a:rect l="0" t="0" r="r" b="b"/>
              <a:pathLst>
                <a:path w="128" h="202">
                  <a:moveTo>
                    <a:pt x="127" y="181"/>
                  </a:moveTo>
                  <a:cubicBezTo>
                    <a:pt x="127" y="180"/>
                    <a:pt x="127" y="180"/>
                    <a:pt x="127" y="179"/>
                  </a:cubicBezTo>
                  <a:cubicBezTo>
                    <a:pt x="127" y="180"/>
                    <a:pt x="128" y="179"/>
                    <a:pt x="128" y="178"/>
                  </a:cubicBezTo>
                  <a:cubicBezTo>
                    <a:pt x="127" y="178"/>
                    <a:pt x="127" y="178"/>
                    <a:pt x="126" y="179"/>
                  </a:cubicBezTo>
                  <a:cubicBezTo>
                    <a:pt x="126" y="179"/>
                    <a:pt x="125" y="179"/>
                    <a:pt x="125" y="179"/>
                  </a:cubicBezTo>
                  <a:cubicBezTo>
                    <a:pt x="125" y="179"/>
                    <a:pt x="124" y="179"/>
                    <a:pt x="124" y="178"/>
                  </a:cubicBezTo>
                  <a:cubicBezTo>
                    <a:pt x="124" y="178"/>
                    <a:pt x="123" y="179"/>
                    <a:pt x="123" y="178"/>
                  </a:cubicBezTo>
                  <a:cubicBezTo>
                    <a:pt x="122" y="178"/>
                    <a:pt x="123" y="177"/>
                    <a:pt x="123" y="176"/>
                  </a:cubicBezTo>
                  <a:cubicBezTo>
                    <a:pt x="123" y="176"/>
                    <a:pt x="121" y="176"/>
                    <a:pt x="121" y="176"/>
                  </a:cubicBezTo>
                  <a:cubicBezTo>
                    <a:pt x="121" y="176"/>
                    <a:pt x="121" y="175"/>
                    <a:pt x="120" y="175"/>
                  </a:cubicBezTo>
                  <a:cubicBezTo>
                    <a:pt x="120" y="175"/>
                    <a:pt x="120" y="174"/>
                    <a:pt x="119" y="174"/>
                  </a:cubicBezTo>
                  <a:cubicBezTo>
                    <a:pt x="119" y="174"/>
                    <a:pt x="119" y="174"/>
                    <a:pt x="119" y="174"/>
                  </a:cubicBezTo>
                  <a:cubicBezTo>
                    <a:pt x="119" y="175"/>
                    <a:pt x="120" y="175"/>
                    <a:pt x="119" y="175"/>
                  </a:cubicBezTo>
                  <a:cubicBezTo>
                    <a:pt x="119" y="175"/>
                    <a:pt x="119" y="175"/>
                    <a:pt x="119" y="175"/>
                  </a:cubicBezTo>
                  <a:cubicBezTo>
                    <a:pt x="118" y="175"/>
                    <a:pt x="118" y="175"/>
                    <a:pt x="118" y="175"/>
                  </a:cubicBezTo>
                  <a:cubicBezTo>
                    <a:pt x="117" y="175"/>
                    <a:pt x="117" y="174"/>
                    <a:pt x="117" y="174"/>
                  </a:cubicBezTo>
                  <a:cubicBezTo>
                    <a:pt x="117" y="173"/>
                    <a:pt x="117" y="173"/>
                    <a:pt x="118" y="173"/>
                  </a:cubicBezTo>
                  <a:cubicBezTo>
                    <a:pt x="118" y="173"/>
                    <a:pt x="118" y="172"/>
                    <a:pt x="118" y="171"/>
                  </a:cubicBezTo>
                  <a:cubicBezTo>
                    <a:pt x="119" y="172"/>
                    <a:pt x="118" y="173"/>
                    <a:pt x="119" y="173"/>
                  </a:cubicBezTo>
                  <a:cubicBezTo>
                    <a:pt x="120" y="174"/>
                    <a:pt x="120" y="173"/>
                    <a:pt x="119" y="172"/>
                  </a:cubicBezTo>
                  <a:cubicBezTo>
                    <a:pt x="119" y="172"/>
                    <a:pt x="118" y="171"/>
                    <a:pt x="118" y="170"/>
                  </a:cubicBezTo>
                  <a:cubicBezTo>
                    <a:pt x="117" y="169"/>
                    <a:pt x="118" y="169"/>
                    <a:pt x="119" y="169"/>
                  </a:cubicBezTo>
                  <a:cubicBezTo>
                    <a:pt x="119" y="169"/>
                    <a:pt x="118" y="169"/>
                    <a:pt x="118" y="169"/>
                  </a:cubicBezTo>
                  <a:cubicBezTo>
                    <a:pt x="118" y="168"/>
                    <a:pt x="119" y="169"/>
                    <a:pt x="120" y="168"/>
                  </a:cubicBezTo>
                  <a:cubicBezTo>
                    <a:pt x="120" y="168"/>
                    <a:pt x="119" y="168"/>
                    <a:pt x="120" y="168"/>
                  </a:cubicBezTo>
                  <a:cubicBezTo>
                    <a:pt x="120" y="168"/>
                    <a:pt x="120" y="168"/>
                    <a:pt x="120" y="169"/>
                  </a:cubicBezTo>
                  <a:cubicBezTo>
                    <a:pt x="121" y="169"/>
                    <a:pt x="121" y="169"/>
                    <a:pt x="122" y="169"/>
                  </a:cubicBezTo>
                  <a:cubicBezTo>
                    <a:pt x="122" y="170"/>
                    <a:pt x="122" y="170"/>
                    <a:pt x="122" y="170"/>
                  </a:cubicBezTo>
                  <a:cubicBezTo>
                    <a:pt x="122" y="170"/>
                    <a:pt x="123" y="170"/>
                    <a:pt x="123" y="171"/>
                  </a:cubicBezTo>
                  <a:cubicBezTo>
                    <a:pt x="123" y="171"/>
                    <a:pt x="123" y="170"/>
                    <a:pt x="123" y="170"/>
                  </a:cubicBezTo>
                  <a:cubicBezTo>
                    <a:pt x="123" y="170"/>
                    <a:pt x="123" y="171"/>
                    <a:pt x="123" y="171"/>
                  </a:cubicBezTo>
                  <a:cubicBezTo>
                    <a:pt x="124" y="171"/>
                    <a:pt x="123" y="170"/>
                    <a:pt x="124" y="170"/>
                  </a:cubicBezTo>
                  <a:cubicBezTo>
                    <a:pt x="124" y="169"/>
                    <a:pt x="124" y="169"/>
                    <a:pt x="124" y="169"/>
                  </a:cubicBezTo>
                  <a:cubicBezTo>
                    <a:pt x="124" y="168"/>
                    <a:pt x="125" y="168"/>
                    <a:pt x="125" y="168"/>
                  </a:cubicBezTo>
                  <a:cubicBezTo>
                    <a:pt x="125" y="168"/>
                    <a:pt x="123" y="165"/>
                    <a:pt x="123" y="164"/>
                  </a:cubicBezTo>
                  <a:cubicBezTo>
                    <a:pt x="123" y="164"/>
                    <a:pt x="122" y="163"/>
                    <a:pt x="123" y="163"/>
                  </a:cubicBezTo>
                  <a:cubicBezTo>
                    <a:pt x="123" y="162"/>
                    <a:pt x="124" y="162"/>
                    <a:pt x="124" y="162"/>
                  </a:cubicBezTo>
                  <a:cubicBezTo>
                    <a:pt x="123" y="161"/>
                    <a:pt x="123" y="161"/>
                    <a:pt x="124" y="160"/>
                  </a:cubicBezTo>
                  <a:cubicBezTo>
                    <a:pt x="124" y="160"/>
                    <a:pt x="124" y="160"/>
                    <a:pt x="124" y="160"/>
                  </a:cubicBezTo>
                  <a:cubicBezTo>
                    <a:pt x="124" y="159"/>
                    <a:pt x="125" y="159"/>
                    <a:pt x="126" y="158"/>
                  </a:cubicBezTo>
                  <a:cubicBezTo>
                    <a:pt x="126" y="158"/>
                    <a:pt x="125" y="157"/>
                    <a:pt x="126" y="157"/>
                  </a:cubicBezTo>
                  <a:cubicBezTo>
                    <a:pt x="126" y="156"/>
                    <a:pt x="127" y="157"/>
                    <a:pt x="127" y="156"/>
                  </a:cubicBezTo>
                  <a:cubicBezTo>
                    <a:pt x="127" y="156"/>
                    <a:pt x="126" y="155"/>
                    <a:pt x="126" y="155"/>
                  </a:cubicBezTo>
                  <a:cubicBezTo>
                    <a:pt x="126" y="154"/>
                    <a:pt x="126" y="154"/>
                    <a:pt x="125" y="154"/>
                  </a:cubicBezTo>
                  <a:cubicBezTo>
                    <a:pt x="125" y="153"/>
                    <a:pt x="125" y="153"/>
                    <a:pt x="125" y="153"/>
                  </a:cubicBezTo>
                  <a:cubicBezTo>
                    <a:pt x="125" y="152"/>
                    <a:pt x="125" y="151"/>
                    <a:pt x="125" y="151"/>
                  </a:cubicBezTo>
                  <a:cubicBezTo>
                    <a:pt x="124" y="151"/>
                    <a:pt x="124" y="150"/>
                    <a:pt x="124" y="150"/>
                  </a:cubicBezTo>
                  <a:cubicBezTo>
                    <a:pt x="125" y="150"/>
                    <a:pt x="125" y="149"/>
                    <a:pt x="125" y="149"/>
                  </a:cubicBezTo>
                  <a:cubicBezTo>
                    <a:pt x="125" y="148"/>
                    <a:pt x="125" y="147"/>
                    <a:pt x="125" y="146"/>
                  </a:cubicBezTo>
                  <a:cubicBezTo>
                    <a:pt x="125" y="145"/>
                    <a:pt x="125" y="144"/>
                    <a:pt x="125" y="144"/>
                  </a:cubicBezTo>
                  <a:cubicBezTo>
                    <a:pt x="124" y="142"/>
                    <a:pt x="124" y="142"/>
                    <a:pt x="125" y="141"/>
                  </a:cubicBezTo>
                  <a:cubicBezTo>
                    <a:pt x="126" y="140"/>
                    <a:pt x="127" y="140"/>
                    <a:pt x="127" y="139"/>
                  </a:cubicBezTo>
                  <a:cubicBezTo>
                    <a:pt x="126" y="139"/>
                    <a:pt x="126" y="139"/>
                    <a:pt x="126" y="139"/>
                  </a:cubicBezTo>
                  <a:cubicBezTo>
                    <a:pt x="126" y="138"/>
                    <a:pt x="127" y="138"/>
                    <a:pt x="127" y="138"/>
                  </a:cubicBezTo>
                  <a:cubicBezTo>
                    <a:pt x="127" y="137"/>
                    <a:pt x="126" y="136"/>
                    <a:pt x="126" y="135"/>
                  </a:cubicBezTo>
                  <a:cubicBezTo>
                    <a:pt x="125" y="133"/>
                    <a:pt x="123" y="131"/>
                    <a:pt x="122" y="128"/>
                  </a:cubicBezTo>
                  <a:cubicBezTo>
                    <a:pt x="121" y="127"/>
                    <a:pt x="121" y="126"/>
                    <a:pt x="120" y="125"/>
                  </a:cubicBezTo>
                  <a:cubicBezTo>
                    <a:pt x="119" y="124"/>
                    <a:pt x="119" y="123"/>
                    <a:pt x="118" y="122"/>
                  </a:cubicBezTo>
                  <a:cubicBezTo>
                    <a:pt x="118" y="122"/>
                    <a:pt x="118" y="121"/>
                    <a:pt x="117" y="121"/>
                  </a:cubicBezTo>
                  <a:cubicBezTo>
                    <a:pt x="116" y="121"/>
                    <a:pt x="116" y="121"/>
                    <a:pt x="116" y="121"/>
                  </a:cubicBezTo>
                  <a:cubicBezTo>
                    <a:pt x="115" y="120"/>
                    <a:pt x="114" y="120"/>
                    <a:pt x="114" y="120"/>
                  </a:cubicBezTo>
                  <a:cubicBezTo>
                    <a:pt x="112" y="121"/>
                    <a:pt x="111" y="123"/>
                    <a:pt x="109" y="122"/>
                  </a:cubicBezTo>
                  <a:cubicBezTo>
                    <a:pt x="109" y="121"/>
                    <a:pt x="109" y="121"/>
                    <a:pt x="108" y="120"/>
                  </a:cubicBezTo>
                  <a:cubicBezTo>
                    <a:pt x="108" y="120"/>
                    <a:pt x="107" y="121"/>
                    <a:pt x="107" y="121"/>
                  </a:cubicBezTo>
                  <a:cubicBezTo>
                    <a:pt x="107" y="118"/>
                    <a:pt x="107" y="115"/>
                    <a:pt x="106" y="112"/>
                  </a:cubicBezTo>
                  <a:cubicBezTo>
                    <a:pt x="106" y="111"/>
                    <a:pt x="106" y="108"/>
                    <a:pt x="107" y="108"/>
                  </a:cubicBezTo>
                  <a:cubicBezTo>
                    <a:pt x="107" y="108"/>
                    <a:pt x="107" y="107"/>
                    <a:pt x="107" y="107"/>
                  </a:cubicBezTo>
                  <a:cubicBezTo>
                    <a:pt x="107" y="106"/>
                    <a:pt x="107" y="106"/>
                    <a:pt x="106" y="105"/>
                  </a:cubicBezTo>
                  <a:cubicBezTo>
                    <a:pt x="107" y="106"/>
                    <a:pt x="107" y="104"/>
                    <a:pt x="107" y="104"/>
                  </a:cubicBezTo>
                  <a:cubicBezTo>
                    <a:pt x="107" y="103"/>
                    <a:pt x="106" y="105"/>
                    <a:pt x="106" y="105"/>
                  </a:cubicBezTo>
                  <a:cubicBezTo>
                    <a:pt x="105" y="106"/>
                    <a:pt x="104" y="106"/>
                    <a:pt x="103" y="107"/>
                  </a:cubicBezTo>
                  <a:cubicBezTo>
                    <a:pt x="103" y="108"/>
                    <a:pt x="103" y="108"/>
                    <a:pt x="102" y="108"/>
                  </a:cubicBezTo>
                  <a:cubicBezTo>
                    <a:pt x="101" y="109"/>
                    <a:pt x="101" y="109"/>
                    <a:pt x="101" y="109"/>
                  </a:cubicBezTo>
                  <a:cubicBezTo>
                    <a:pt x="101" y="110"/>
                    <a:pt x="100" y="110"/>
                    <a:pt x="100" y="110"/>
                  </a:cubicBezTo>
                  <a:cubicBezTo>
                    <a:pt x="100" y="110"/>
                    <a:pt x="99" y="110"/>
                    <a:pt x="98" y="110"/>
                  </a:cubicBezTo>
                  <a:cubicBezTo>
                    <a:pt x="97" y="110"/>
                    <a:pt x="96" y="110"/>
                    <a:pt x="95" y="110"/>
                  </a:cubicBezTo>
                  <a:cubicBezTo>
                    <a:pt x="94" y="110"/>
                    <a:pt x="93" y="110"/>
                    <a:pt x="91" y="110"/>
                  </a:cubicBezTo>
                  <a:cubicBezTo>
                    <a:pt x="92" y="110"/>
                    <a:pt x="92" y="109"/>
                    <a:pt x="92" y="109"/>
                  </a:cubicBezTo>
                  <a:cubicBezTo>
                    <a:pt x="92" y="108"/>
                    <a:pt x="91" y="108"/>
                    <a:pt x="91" y="108"/>
                  </a:cubicBezTo>
                  <a:cubicBezTo>
                    <a:pt x="90" y="107"/>
                    <a:pt x="90" y="106"/>
                    <a:pt x="90" y="106"/>
                  </a:cubicBezTo>
                  <a:cubicBezTo>
                    <a:pt x="90" y="105"/>
                    <a:pt x="90" y="105"/>
                    <a:pt x="89" y="105"/>
                  </a:cubicBezTo>
                  <a:cubicBezTo>
                    <a:pt x="89" y="104"/>
                    <a:pt x="88" y="105"/>
                    <a:pt x="88" y="104"/>
                  </a:cubicBezTo>
                  <a:cubicBezTo>
                    <a:pt x="87" y="104"/>
                    <a:pt x="87" y="104"/>
                    <a:pt x="86" y="104"/>
                  </a:cubicBezTo>
                  <a:cubicBezTo>
                    <a:pt x="84" y="104"/>
                    <a:pt x="83" y="104"/>
                    <a:pt x="81" y="104"/>
                  </a:cubicBezTo>
                  <a:cubicBezTo>
                    <a:pt x="81" y="103"/>
                    <a:pt x="82" y="103"/>
                    <a:pt x="82" y="103"/>
                  </a:cubicBezTo>
                  <a:cubicBezTo>
                    <a:pt x="82" y="102"/>
                    <a:pt x="82" y="102"/>
                    <a:pt x="82" y="102"/>
                  </a:cubicBezTo>
                  <a:cubicBezTo>
                    <a:pt x="82" y="102"/>
                    <a:pt x="83" y="102"/>
                    <a:pt x="83" y="102"/>
                  </a:cubicBezTo>
                  <a:cubicBezTo>
                    <a:pt x="83" y="101"/>
                    <a:pt x="83" y="101"/>
                    <a:pt x="83" y="101"/>
                  </a:cubicBezTo>
                  <a:cubicBezTo>
                    <a:pt x="83" y="101"/>
                    <a:pt x="83" y="101"/>
                    <a:pt x="83" y="101"/>
                  </a:cubicBezTo>
                  <a:cubicBezTo>
                    <a:pt x="84" y="100"/>
                    <a:pt x="82" y="98"/>
                    <a:pt x="82" y="97"/>
                  </a:cubicBezTo>
                  <a:cubicBezTo>
                    <a:pt x="81" y="96"/>
                    <a:pt x="81" y="96"/>
                    <a:pt x="80" y="96"/>
                  </a:cubicBezTo>
                  <a:cubicBezTo>
                    <a:pt x="79" y="95"/>
                    <a:pt x="79" y="94"/>
                    <a:pt x="79" y="94"/>
                  </a:cubicBezTo>
                  <a:cubicBezTo>
                    <a:pt x="79" y="93"/>
                    <a:pt x="78" y="93"/>
                    <a:pt x="78" y="93"/>
                  </a:cubicBezTo>
                  <a:cubicBezTo>
                    <a:pt x="77" y="92"/>
                    <a:pt x="77" y="91"/>
                    <a:pt x="77" y="90"/>
                  </a:cubicBezTo>
                  <a:cubicBezTo>
                    <a:pt x="77" y="90"/>
                    <a:pt x="76" y="89"/>
                    <a:pt x="76" y="88"/>
                  </a:cubicBezTo>
                  <a:cubicBezTo>
                    <a:pt x="75" y="88"/>
                    <a:pt x="75" y="88"/>
                    <a:pt x="75" y="87"/>
                  </a:cubicBezTo>
                  <a:cubicBezTo>
                    <a:pt x="74" y="87"/>
                    <a:pt x="75" y="87"/>
                    <a:pt x="75" y="87"/>
                  </a:cubicBezTo>
                  <a:cubicBezTo>
                    <a:pt x="76" y="86"/>
                    <a:pt x="75" y="86"/>
                    <a:pt x="75" y="85"/>
                  </a:cubicBezTo>
                  <a:cubicBezTo>
                    <a:pt x="74" y="85"/>
                    <a:pt x="73" y="84"/>
                    <a:pt x="72" y="83"/>
                  </a:cubicBezTo>
                  <a:cubicBezTo>
                    <a:pt x="72" y="83"/>
                    <a:pt x="72" y="83"/>
                    <a:pt x="72" y="83"/>
                  </a:cubicBezTo>
                  <a:cubicBezTo>
                    <a:pt x="73" y="83"/>
                    <a:pt x="73" y="83"/>
                    <a:pt x="73" y="82"/>
                  </a:cubicBezTo>
                  <a:cubicBezTo>
                    <a:pt x="73" y="82"/>
                    <a:pt x="72" y="81"/>
                    <a:pt x="73" y="81"/>
                  </a:cubicBezTo>
                  <a:cubicBezTo>
                    <a:pt x="73" y="81"/>
                    <a:pt x="73" y="81"/>
                    <a:pt x="74" y="81"/>
                  </a:cubicBezTo>
                  <a:cubicBezTo>
                    <a:pt x="74" y="81"/>
                    <a:pt x="74" y="81"/>
                    <a:pt x="75" y="81"/>
                  </a:cubicBezTo>
                  <a:cubicBezTo>
                    <a:pt x="76" y="81"/>
                    <a:pt x="74" y="79"/>
                    <a:pt x="74" y="79"/>
                  </a:cubicBezTo>
                  <a:cubicBezTo>
                    <a:pt x="74" y="78"/>
                    <a:pt x="74" y="77"/>
                    <a:pt x="74" y="76"/>
                  </a:cubicBezTo>
                  <a:cubicBezTo>
                    <a:pt x="74" y="76"/>
                    <a:pt x="75" y="75"/>
                    <a:pt x="75" y="75"/>
                  </a:cubicBezTo>
                  <a:cubicBezTo>
                    <a:pt x="76" y="74"/>
                    <a:pt x="77" y="73"/>
                    <a:pt x="78" y="73"/>
                  </a:cubicBezTo>
                  <a:cubicBezTo>
                    <a:pt x="79" y="72"/>
                    <a:pt x="79" y="73"/>
                    <a:pt x="80" y="72"/>
                  </a:cubicBezTo>
                  <a:cubicBezTo>
                    <a:pt x="80" y="72"/>
                    <a:pt x="80" y="71"/>
                    <a:pt x="80" y="70"/>
                  </a:cubicBezTo>
                  <a:cubicBezTo>
                    <a:pt x="80" y="70"/>
                    <a:pt x="80" y="69"/>
                    <a:pt x="80" y="68"/>
                  </a:cubicBezTo>
                  <a:cubicBezTo>
                    <a:pt x="79" y="68"/>
                    <a:pt x="79" y="68"/>
                    <a:pt x="79" y="67"/>
                  </a:cubicBezTo>
                  <a:cubicBezTo>
                    <a:pt x="79" y="66"/>
                    <a:pt x="80" y="65"/>
                    <a:pt x="81" y="64"/>
                  </a:cubicBezTo>
                  <a:cubicBezTo>
                    <a:pt x="81" y="63"/>
                    <a:pt x="82" y="62"/>
                    <a:pt x="82" y="62"/>
                  </a:cubicBezTo>
                  <a:cubicBezTo>
                    <a:pt x="82" y="61"/>
                    <a:pt x="81" y="61"/>
                    <a:pt x="82" y="60"/>
                  </a:cubicBezTo>
                  <a:cubicBezTo>
                    <a:pt x="82" y="59"/>
                    <a:pt x="82" y="59"/>
                    <a:pt x="82" y="58"/>
                  </a:cubicBezTo>
                  <a:cubicBezTo>
                    <a:pt x="82" y="58"/>
                    <a:pt x="82" y="57"/>
                    <a:pt x="82" y="57"/>
                  </a:cubicBezTo>
                  <a:cubicBezTo>
                    <a:pt x="82" y="57"/>
                    <a:pt x="82" y="57"/>
                    <a:pt x="82" y="56"/>
                  </a:cubicBezTo>
                  <a:cubicBezTo>
                    <a:pt x="83" y="56"/>
                    <a:pt x="83" y="56"/>
                    <a:pt x="84" y="56"/>
                  </a:cubicBezTo>
                  <a:cubicBezTo>
                    <a:pt x="85" y="56"/>
                    <a:pt x="84" y="55"/>
                    <a:pt x="85" y="55"/>
                  </a:cubicBezTo>
                  <a:cubicBezTo>
                    <a:pt x="85" y="55"/>
                    <a:pt x="86" y="55"/>
                    <a:pt x="86" y="54"/>
                  </a:cubicBezTo>
                  <a:cubicBezTo>
                    <a:pt x="87" y="54"/>
                    <a:pt x="87" y="53"/>
                    <a:pt x="87" y="53"/>
                  </a:cubicBezTo>
                  <a:cubicBezTo>
                    <a:pt x="88" y="53"/>
                    <a:pt x="88" y="53"/>
                    <a:pt x="89" y="52"/>
                  </a:cubicBezTo>
                  <a:cubicBezTo>
                    <a:pt x="89" y="52"/>
                    <a:pt x="89" y="51"/>
                    <a:pt x="90" y="51"/>
                  </a:cubicBezTo>
                  <a:cubicBezTo>
                    <a:pt x="90" y="51"/>
                    <a:pt x="90" y="51"/>
                    <a:pt x="91" y="51"/>
                  </a:cubicBezTo>
                  <a:cubicBezTo>
                    <a:pt x="91" y="50"/>
                    <a:pt x="91" y="50"/>
                    <a:pt x="91" y="50"/>
                  </a:cubicBezTo>
                  <a:cubicBezTo>
                    <a:pt x="92" y="50"/>
                    <a:pt x="93" y="49"/>
                    <a:pt x="94" y="50"/>
                  </a:cubicBezTo>
                  <a:cubicBezTo>
                    <a:pt x="94" y="50"/>
                    <a:pt x="96" y="49"/>
                    <a:pt x="96" y="49"/>
                  </a:cubicBezTo>
                  <a:cubicBezTo>
                    <a:pt x="97" y="49"/>
                    <a:pt x="97" y="48"/>
                    <a:pt x="98" y="48"/>
                  </a:cubicBezTo>
                  <a:cubicBezTo>
                    <a:pt x="98" y="48"/>
                    <a:pt x="98" y="49"/>
                    <a:pt x="98" y="48"/>
                  </a:cubicBezTo>
                  <a:cubicBezTo>
                    <a:pt x="99" y="48"/>
                    <a:pt x="99" y="49"/>
                    <a:pt x="99" y="48"/>
                  </a:cubicBezTo>
                  <a:cubicBezTo>
                    <a:pt x="99" y="48"/>
                    <a:pt x="100" y="49"/>
                    <a:pt x="100" y="48"/>
                  </a:cubicBezTo>
                  <a:cubicBezTo>
                    <a:pt x="100" y="49"/>
                    <a:pt x="101" y="47"/>
                    <a:pt x="101" y="47"/>
                  </a:cubicBezTo>
                  <a:cubicBezTo>
                    <a:pt x="102" y="47"/>
                    <a:pt x="102" y="46"/>
                    <a:pt x="102" y="46"/>
                  </a:cubicBezTo>
                  <a:cubicBezTo>
                    <a:pt x="103" y="46"/>
                    <a:pt x="103" y="46"/>
                    <a:pt x="103" y="46"/>
                  </a:cubicBezTo>
                  <a:cubicBezTo>
                    <a:pt x="104" y="46"/>
                    <a:pt x="104" y="46"/>
                    <a:pt x="104" y="46"/>
                  </a:cubicBezTo>
                  <a:cubicBezTo>
                    <a:pt x="104" y="46"/>
                    <a:pt x="104" y="46"/>
                    <a:pt x="105" y="46"/>
                  </a:cubicBezTo>
                  <a:cubicBezTo>
                    <a:pt x="105" y="46"/>
                    <a:pt x="105" y="46"/>
                    <a:pt x="105" y="46"/>
                  </a:cubicBezTo>
                  <a:cubicBezTo>
                    <a:pt x="106" y="46"/>
                    <a:pt x="106" y="46"/>
                    <a:pt x="106" y="46"/>
                  </a:cubicBezTo>
                  <a:cubicBezTo>
                    <a:pt x="107" y="45"/>
                    <a:pt x="107" y="47"/>
                    <a:pt x="107" y="47"/>
                  </a:cubicBezTo>
                  <a:cubicBezTo>
                    <a:pt x="107" y="48"/>
                    <a:pt x="108" y="48"/>
                    <a:pt x="108" y="47"/>
                  </a:cubicBezTo>
                  <a:cubicBezTo>
                    <a:pt x="109" y="46"/>
                    <a:pt x="109" y="49"/>
                    <a:pt x="110" y="48"/>
                  </a:cubicBezTo>
                  <a:cubicBezTo>
                    <a:pt x="111" y="47"/>
                    <a:pt x="110" y="46"/>
                    <a:pt x="109" y="46"/>
                  </a:cubicBezTo>
                  <a:cubicBezTo>
                    <a:pt x="108" y="45"/>
                    <a:pt x="108" y="44"/>
                    <a:pt x="108" y="44"/>
                  </a:cubicBezTo>
                  <a:cubicBezTo>
                    <a:pt x="107" y="43"/>
                    <a:pt x="107" y="41"/>
                    <a:pt x="106" y="42"/>
                  </a:cubicBezTo>
                  <a:cubicBezTo>
                    <a:pt x="105" y="42"/>
                    <a:pt x="104" y="43"/>
                    <a:pt x="103" y="42"/>
                  </a:cubicBezTo>
                  <a:cubicBezTo>
                    <a:pt x="103" y="41"/>
                    <a:pt x="104" y="39"/>
                    <a:pt x="105" y="38"/>
                  </a:cubicBezTo>
                  <a:cubicBezTo>
                    <a:pt x="105" y="37"/>
                    <a:pt x="106" y="35"/>
                    <a:pt x="107" y="34"/>
                  </a:cubicBezTo>
                  <a:cubicBezTo>
                    <a:pt x="107" y="33"/>
                    <a:pt x="109" y="31"/>
                    <a:pt x="109" y="30"/>
                  </a:cubicBezTo>
                  <a:cubicBezTo>
                    <a:pt x="109" y="29"/>
                    <a:pt x="108" y="30"/>
                    <a:pt x="108" y="30"/>
                  </a:cubicBezTo>
                  <a:cubicBezTo>
                    <a:pt x="108" y="30"/>
                    <a:pt x="107" y="29"/>
                    <a:pt x="107" y="29"/>
                  </a:cubicBezTo>
                  <a:cubicBezTo>
                    <a:pt x="107" y="28"/>
                    <a:pt x="107" y="28"/>
                    <a:pt x="106" y="29"/>
                  </a:cubicBezTo>
                  <a:cubicBezTo>
                    <a:pt x="106" y="29"/>
                    <a:pt x="106" y="29"/>
                    <a:pt x="106" y="28"/>
                  </a:cubicBezTo>
                  <a:cubicBezTo>
                    <a:pt x="106" y="28"/>
                    <a:pt x="106" y="28"/>
                    <a:pt x="106" y="28"/>
                  </a:cubicBezTo>
                  <a:cubicBezTo>
                    <a:pt x="106" y="28"/>
                    <a:pt x="106" y="28"/>
                    <a:pt x="105" y="28"/>
                  </a:cubicBezTo>
                  <a:cubicBezTo>
                    <a:pt x="105" y="28"/>
                    <a:pt x="104" y="27"/>
                    <a:pt x="104" y="27"/>
                  </a:cubicBezTo>
                  <a:cubicBezTo>
                    <a:pt x="104" y="27"/>
                    <a:pt x="104" y="27"/>
                    <a:pt x="104" y="28"/>
                  </a:cubicBezTo>
                  <a:cubicBezTo>
                    <a:pt x="104" y="28"/>
                    <a:pt x="102" y="26"/>
                    <a:pt x="102" y="26"/>
                  </a:cubicBezTo>
                  <a:cubicBezTo>
                    <a:pt x="102" y="26"/>
                    <a:pt x="101" y="25"/>
                    <a:pt x="101" y="25"/>
                  </a:cubicBezTo>
                  <a:cubicBezTo>
                    <a:pt x="101" y="25"/>
                    <a:pt x="101" y="25"/>
                    <a:pt x="101" y="25"/>
                  </a:cubicBezTo>
                  <a:cubicBezTo>
                    <a:pt x="101" y="25"/>
                    <a:pt x="100" y="25"/>
                    <a:pt x="100" y="25"/>
                  </a:cubicBezTo>
                  <a:cubicBezTo>
                    <a:pt x="100" y="25"/>
                    <a:pt x="100" y="25"/>
                    <a:pt x="100" y="25"/>
                  </a:cubicBezTo>
                  <a:cubicBezTo>
                    <a:pt x="99" y="25"/>
                    <a:pt x="100" y="25"/>
                    <a:pt x="99" y="26"/>
                  </a:cubicBezTo>
                  <a:cubicBezTo>
                    <a:pt x="99" y="26"/>
                    <a:pt x="99" y="25"/>
                    <a:pt x="99" y="26"/>
                  </a:cubicBezTo>
                  <a:cubicBezTo>
                    <a:pt x="98" y="26"/>
                    <a:pt x="97" y="27"/>
                    <a:pt x="97" y="26"/>
                  </a:cubicBezTo>
                  <a:cubicBezTo>
                    <a:pt x="97" y="26"/>
                    <a:pt x="96" y="26"/>
                    <a:pt x="96" y="26"/>
                  </a:cubicBezTo>
                  <a:cubicBezTo>
                    <a:pt x="96" y="26"/>
                    <a:pt x="96" y="26"/>
                    <a:pt x="96" y="26"/>
                  </a:cubicBezTo>
                  <a:cubicBezTo>
                    <a:pt x="95" y="25"/>
                    <a:pt x="95" y="26"/>
                    <a:pt x="95" y="26"/>
                  </a:cubicBezTo>
                  <a:cubicBezTo>
                    <a:pt x="95" y="26"/>
                    <a:pt x="95" y="25"/>
                    <a:pt x="94" y="25"/>
                  </a:cubicBezTo>
                  <a:cubicBezTo>
                    <a:pt x="94" y="25"/>
                    <a:pt x="93" y="25"/>
                    <a:pt x="93" y="25"/>
                  </a:cubicBezTo>
                  <a:cubicBezTo>
                    <a:pt x="93" y="25"/>
                    <a:pt x="93" y="24"/>
                    <a:pt x="93" y="24"/>
                  </a:cubicBezTo>
                  <a:cubicBezTo>
                    <a:pt x="92" y="24"/>
                    <a:pt x="91" y="26"/>
                    <a:pt x="91" y="26"/>
                  </a:cubicBezTo>
                  <a:cubicBezTo>
                    <a:pt x="91" y="26"/>
                    <a:pt x="91" y="27"/>
                    <a:pt x="90" y="26"/>
                  </a:cubicBezTo>
                  <a:cubicBezTo>
                    <a:pt x="90" y="26"/>
                    <a:pt x="90" y="26"/>
                    <a:pt x="89" y="26"/>
                  </a:cubicBezTo>
                  <a:cubicBezTo>
                    <a:pt x="89" y="27"/>
                    <a:pt x="89" y="27"/>
                    <a:pt x="89" y="27"/>
                  </a:cubicBezTo>
                  <a:cubicBezTo>
                    <a:pt x="88" y="27"/>
                    <a:pt x="88" y="27"/>
                    <a:pt x="88" y="27"/>
                  </a:cubicBezTo>
                  <a:cubicBezTo>
                    <a:pt x="88" y="28"/>
                    <a:pt x="87" y="28"/>
                    <a:pt x="87" y="28"/>
                  </a:cubicBezTo>
                  <a:cubicBezTo>
                    <a:pt x="86" y="27"/>
                    <a:pt x="86" y="27"/>
                    <a:pt x="86" y="27"/>
                  </a:cubicBezTo>
                  <a:cubicBezTo>
                    <a:pt x="85" y="27"/>
                    <a:pt x="85" y="27"/>
                    <a:pt x="84" y="27"/>
                  </a:cubicBezTo>
                  <a:cubicBezTo>
                    <a:pt x="84" y="27"/>
                    <a:pt x="84" y="27"/>
                    <a:pt x="84" y="28"/>
                  </a:cubicBezTo>
                  <a:cubicBezTo>
                    <a:pt x="83" y="28"/>
                    <a:pt x="83" y="27"/>
                    <a:pt x="83" y="27"/>
                  </a:cubicBezTo>
                  <a:cubicBezTo>
                    <a:pt x="83" y="27"/>
                    <a:pt x="83" y="27"/>
                    <a:pt x="82" y="27"/>
                  </a:cubicBezTo>
                  <a:cubicBezTo>
                    <a:pt x="82" y="27"/>
                    <a:pt x="82" y="28"/>
                    <a:pt x="82" y="28"/>
                  </a:cubicBezTo>
                  <a:cubicBezTo>
                    <a:pt x="81" y="28"/>
                    <a:pt x="81" y="27"/>
                    <a:pt x="81" y="27"/>
                  </a:cubicBezTo>
                  <a:cubicBezTo>
                    <a:pt x="80" y="26"/>
                    <a:pt x="80" y="27"/>
                    <a:pt x="80" y="27"/>
                  </a:cubicBezTo>
                  <a:cubicBezTo>
                    <a:pt x="80" y="26"/>
                    <a:pt x="79" y="26"/>
                    <a:pt x="79" y="26"/>
                  </a:cubicBezTo>
                  <a:cubicBezTo>
                    <a:pt x="79" y="26"/>
                    <a:pt x="79" y="25"/>
                    <a:pt x="79" y="25"/>
                  </a:cubicBezTo>
                  <a:cubicBezTo>
                    <a:pt x="79" y="25"/>
                    <a:pt x="79" y="25"/>
                    <a:pt x="79" y="24"/>
                  </a:cubicBezTo>
                  <a:cubicBezTo>
                    <a:pt x="80" y="24"/>
                    <a:pt x="79" y="23"/>
                    <a:pt x="79" y="22"/>
                  </a:cubicBezTo>
                  <a:cubicBezTo>
                    <a:pt x="79" y="22"/>
                    <a:pt x="79" y="20"/>
                    <a:pt x="78" y="20"/>
                  </a:cubicBezTo>
                  <a:cubicBezTo>
                    <a:pt x="78" y="20"/>
                    <a:pt x="78" y="20"/>
                    <a:pt x="77" y="20"/>
                  </a:cubicBezTo>
                  <a:cubicBezTo>
                    <a:pt x="77" y="20"/>
                    <a:pt x="77" y="21"/>
                    <a:pt x="77" y="21"/>
                  </a:cubicBezTo>
                  <a:cubicBezTo>
                    <a:pt x="77" y="21"/>
                    <a:pt x="76" y="20"/>
                    <a:pt x="76" y="20"/>
                  </a:cubicBezTo>
                  <a:cubicBezTo>
                    <a:pt x="76" y="20"/>
                    <a:pt x="75" y="20"/>
                    <a:pt x="75" y="19"/>
                  </a:cubicBezTo>
                  <a:cubicBezTo>
                    <a:pt x="75" y="19"/>
                    <a:pt x="76" y="18"/>
                    <a:pt x="75" y="17"/>
                  </a:cubicBezTo>
                  <a:cubicBezTo>
                    <a:pt x="75" y="17"/>
                    <a:pt x="75" y="16"/>
                    <a:pt x="74" y="16"/>
                  </a:cubicBezTo>
                  <a:cubicBezTo>
                    <a:pt x="74" y="15"/>
                    <a:pt x="74" y="15"/>
                    <a:pt x="73" y="14"/>
                  </a:cubicBezTo>
                  <a:cubicBezTo>
                    <a:pt x="73" y="14"/>
                    <a:pt x="73" y="14"/>
                    <a:pt x="73" y="14"/>
                  </a:cubicBezTo>
                  <a:cubicBezTo>
                    <a:pt x="72" y="15"/>
                    <a:pt x="72" y="14"/>
                    <a:pt x="72" y="14"/>
                  </a:cubicBezTo>
                  <a:cubicBezTo>
                    <a:pt x="71" y="14"/>
                    <a:pt x="72" y="13"/>
                    <a:pt x="71" y="13"/>
                  </a:cubicBezTo>
                  <a:cubicBezTo>
                    <a:pt x="71" y="13"/>
                    <a:pt x="71" y="13"/>
                    <a:pt x="71" y="13"/>
                  </a:cubicBezTo>
                  <a:cubicBezTo>
                    <a:pt x="70" y="13"/>
                    <a:pt x="70" y="12"/>
                    <a:pt x="70" y="12"/>
                  </a:cubicBezTo>
                  <a:cubicBezTo>
                    <a:pt x="70" y="12"/>
                    <a:pt x="68" y="12"/>
                    <a:pt x="68" y="11"/>
                  </a:cubicBezTo>
                  <a:cubicBezTo>
                    <a:pt x="68" y="11"/>
                    <a:pt x="67" y="10"/>
                    <a:pt x="67" y="10"/>
                  </a:cubicBezTo>
                  <a:cubicBezTo>
                    <a:pt x="68" y="10"/>
                    <a:pt x="67" y="9"/>
                    <a:pt x="67" y="9"/>
                  </a:cubicBezTo>
                  <a:cubicBezTo>
                    <a:pt x="66" y="9"/>
                    <a:pt x="67" y="8"/>
                    <a:pt x="66" y="7"/>
                  </a:cubicBezTo>
                  <a:cubicBezTo>
                    <a:pt x="66" y="6"/>
                    <a:pt x="66" y="6"/>
                    <a:pt x="65" y="6"/>
                  </a:cubicBezTo>
                  <a:cubicBezTo>
                    <a:pt x="65" y="5"/>
                    <a:pt x="65" y="5"/>
                    <a:pt x="64" y="5"/>
                  </a:cubicBezTo>
                  <a:cubicBezTo>
                    <a:pt x="64" y="5"/>
                    <a:pt x="64" y="4"/>
                    <a:pt x="63" y="4"/>
                  </a:cubicBezTo>
                  <a:cubicBezTo>
                    <a:pt x="63" y="4"/>
                    <a:pt x="63" y="3"/>
                    <a:pt x="63" y="3"/>
                  </a:cubicBezTo>
                  <a:cubicBezTo>
                    <a:pt x="62" y="2"/>
                    <a:pt x="62" y="3"/>
                    <a:pt x="62" y="3"/>
                  </a:cubicBezTo>
                  <a:cubicBezTo>
                    <a:pt x="62" y="3"/>
                    <a:pt x="61" y="2"/>
                    <a:pt x="61" y="2"/>
                  </a:cubicBezTo>
                  <a:cubicBezTo>
                    <a:pt x="60" y="2"/>
                    <a:pt x="60" y="1"/>
                    <a:pt x="60" y="1"/>
                  </a:cubicBezTo>
                  <a:cubicBezTo>
                    <a:pt x="58" y="0"/>
                    <a:pt x="59" y="2"/>
                    <a:pt x="58" y="2"/>
                  </a:cubicBezTo>
                  <a:cubicBezTo>
                    <a:pt x="57" y="2"/>
                    <a:pt x="56" y="2"/>
                    <a:pt x="55" y="2"/>
                  </a:cubicBezTo>
                  <a:cubicBezTo>
                    <a:pt x="54" y="1"/>
                    <a:pt x="54" y="2"/>
                    <a:pt x="55" y="2"/>
                  </a:cubicBezTo>
                  <a:cubicBezTo>
                    <a:pt x="55" y="3"/>
                    <a:pt x="56" y="3"/>
                    <a:pt x="56" y="4"/>
                  </a:cubicBezTo>
                  <a:cubicBezTo>
                    <a:pt x="56" y="5"/>
                    <a:pt x="56" y="5"/>
                    <a:pt x="57" y="5"/>
                  </a:cubicBezTo>
                  <a:cubicBezTo>
                    <a:pt x="58" y="6"/>
                    <a:pt x="58" y="6"/>
                    <a:pt x="58" y="7"/>
                  </a:cubicBezTo>
                  <a:cubicBezTo>
                    <a:pt x="58" y="8"/>
                    <a:pt x="58" y="8"/>
                    <a:pt x="58" y="8"/>
                  </a:cubicBezTo>
                  <a:cubicBezTo>
                    <a:pt x="58" y="9"/>
                    <a:pt x="58" y="9"/>
                    <a:pt x="58" y="9"/>
                  </a:cubicBezTo>
                  <a:cubicBezTo>
                    <a:pt x="58" y="9"/>
                    <a:pt x="58" y="11"/>
                    <a:pt x="58" y="11"/>
                  </a:cubicBezTo>
                  <a:cubicBezTo>
                    <a:pt x="57" y="11"/>
                    <a:pt x="57" y="11"/>
                    <a:pt x="56" y="10"/>
                  </a:cubicBezTo>
                  <a:cubicBezTo>
                    <a:pt x="56" y="13"/>
                    <a:pt x="56" y="15"/>
                    <a:pt x="55" y="17"/>
                  </a:cubicBezTo>
                  <a:cubicBezTo>
                    <a:pt x="54" y="19"/>
                    <a:pt x="52" y="21"/>
                    <a:pt x="51" y="22"/>
                  </a:cubicBezTo>
                  <a:cubicBezTo>
                    <a:pt x="50" y="25"/>
                    <a:pt x="47" y="26"/>
                    <a:pt x="46" y="28"/>
                  </a:cubicBezTo>
                  <a:cubicBezTo>
                    <a:pt x="45" y="29"/>
                    <a:pt x="43" y="29"/>
                    <a:pt x="42" y="30"/>
                  </a:cubicBezTo>
                  <a:cubicBezTo>
                    <a:pt x="41" y="30"/>
                    <a:pt x="40" y="30"/>
                    <a:pt x="39" y="31"/>
                  </a:cubicBezTo>
                  <a:cubicBezTo>
                    <a:pt x="37" y="31"/>
                    <a:pt x="35" y="32"/>
                    <a:pt x="34" y="33"/>
                  </a:cubicBezTo>
                  <a:cubicBezTo>
                    <a:pt x="32" y="33"/>
                    <a:pt x="31" y="35"/>
                    <a:pt x="31" y="36"/>
                  </a:cubicBezTo>
                  <a:cubicBezTo>
                    <a:pt x="30" y="37"/>
                    <a:pt x="30" y="37"/>
                    <a:pt x="30" y="38"/>
                  </a:cubicBezTo>
                  <a:cubicBezTo>
                    <a:pt x="31" y="38"/>
                    <a:pt x="31" y="38"/>
                    <a:pt x="30" y="39"/>
                  </a:cubicBezTo>
                  <a:cubicBezTo>
                    <a:pt x="29" y="39"/>
                    <a:pt x="30" y="38"/>
                    <a:pt x="29" y="38"/>
                  </a:cubicBezTo>
                  <a:cubicBezTo>
                    <a:pt x="29" y="38"/>
                    <a:pt x="29" y="37"/>
                    <a:pt x="28" y="38"/>
                  </a:cubicBezTo>
                  <a:cubicBezTo>
                    <a:pt x="28" y="38"/>
                    <a:pt x="28" y="39"/>
                    <a:pt x="28" y="39"/>
                  </a:cubicBezTo>
                  <a:cubicBezTo>
                    <a:pt x="28" y="40"/>
                    <a:pt x="28" y="40"/>
                    <a:pt x="28" y="41"/>
                  </a:cubicBezTo>
                  <a:cubicBezTo>
                    <a:pt x="28" y="41"/>
                    <a:pt x="28" y="41"/>
                    <a:pt x="28" y="41"/>
                  </a:cubicBezTo>
                  <a:cubicBezTo>
                    <a:pt x="28" y="41"/>
                    <a:pt x="28" y="42"/>
                    <a:pt x="28" y="42"/>
                  </a:cubicBezTo>
                  <a:cubicBezTo>
                    <a:pt x="28" y="42"/>
                    <a:pt x="27" y="42"/>
                    <a:pt x="27" y="43"/>
                  </a:cubicBezTo>
                  <a:cubicBezTo>
                    <a:pt x="27" y="43"/>
                    <a:pt x="27" y="43"/>
                    <a:pt x="27" y="44"/>
                  </a:cubicBezTo>
                  <a:cubicBezTo>
                    <a:pt x="27" y="44"/>
                    <a:pt x="27" y="44"/>
                    <a:pt x="27" y="44"/>
                  </a:cubicBezTo>
                  <a:cubicBezTo>
                    <a:pt x="26" y="44"/>
                    <a:pt x="27" y="45"/>
                    <a:pt x="26" y="45"/>
                  </a:cubicBezTo>
                  <a:cubicBezTo>
                    <a:pt x="26" y="46"/>
                    <a:pt x="26" y="46"/>
                    <a:pt x="26" y="46"/>
                  </a:cubicBezTo>
                  <a:cubicBezTo>
                    <a:pt x="26" y="47"/>
                    <a:pt x="25" y="48"/>
                    <a:pt x="26" y="48"/>
                  </a:cubicBezTo>
                  <a:cubicBezTo>
                    <a:pt x="26" y="49"/>
                    <a:pt x="26" y="50"/>
                    <a:pt x="25" y="51"/>
                  </a:cubicBezTo>
                  <a:cubicBezTo>
                    <a:pt x="24" y="51"/>
                    <a:pt x="24" y="51"/>
                    <a:pt x="24" y="52"/>
                  </a:cubicBezTo>
                  <a:cubicBezTo>
                    <a:pt x="23" y="53"/>
                    <a:pt x="24" y="53"/>
                    <a:pt x="24" y="53"/>
                  </a:cubicBezTo>
                  <a:cubicBezTo>
                    <a:pt x="24" y="54"/>
                    <a:pt x="23" y="54"/>
                    <a:pt x="23" y="54"/>
                  </a:cubicBezTo>
                  <a:cubicBezTo>
                    <a:pt x="23" y="54"/>
                    <a:pt x="23" y="54"/>
                    <a:pt x="23" y="54"/>
                  </a:cubicBezTo>
                  <a:cubicBezTo>
                    <a:pt x="23" y="55"/>
                    <a:pt x="23" y="55"/>
                    <a:pt x="22" y="55"/>
                  </a:cubicBezTo>
                  <a:cubicBezTo>
                    <a:pt x="21" y="55"/>
                    <a:pt x="20" y="55"/>
                    <a:pt x="19" y="54"/>
                  </a:cubicBezTo>
                  <a:cubicBezTo>
                    <a:pt x="18" y="53"/>
                    <a:pt x="17" y="51"/>
                    <a:pt x="18" y="50"/>
                  </a:cubicBezTo>
                  <a:cubicBezTo>
                    <a:pt x="18" y="50"/>
                    <a:pt x="17" y="49"/>
                    <a:pt x="16" y="49"/>
                  </a:cubicBezTo>
                  <a:cubicBezTo>
                    <a:pt x="16" y="49"/>
                    <a:pt x="15" y="50"/>
                    <a:pt x="14" y="49"/>
                  </a:cubicBezTo>
                  <a:cubicBezTo>
                    <a:pt x="14" y="49"/>
                    <a:pt x="14" y="49"/>
                    <a:pt x="13" y="48"/>
                  </a:cubicBezTo>
                  <a:cubicBezTo>
                    <a:pt x="12" y="48"/>
                    <a:pt x="12" y="47"/>
                    <a:pt x="11" y="47"/>
                  </a:cubicBezTo>
                  <a:cubicBezTo>
                    <a:pt x="10" y="47"/>
                    <a:pt x="10" y="50"/>
                    <a:pt x="9" y="49"/>
                  </a:cubicBezTo>
                  <a:cubicBezTo>
                    <a:pt x="7" y="49"/>
                    <a:pt x="10" y="47"/>
                    <a:pt x="9" y="46"/>
                  </a:cubicBezTo>
                  <a:cubicBezTo>
                    <a:pt x="9" y="46"/>
                    <a:pt x="8" y="47"/>
                    <a:pt x="8" y="46"/>
                  </a:cubicBezTo>
                  <a:cubicBezTo>
                    <a:pt x="8" y="46"/>
                    <a:pt x="8" y="45"/>
                    <a:pt x="8" y="45"/>
                  </a:cubicBezTo>
                  <a:cubicBezTo>
                    <a:pt x="8" y="43"/>
                    <a:pt x="9" y="44"/>
                    <a:pt x="10" y="44"/>
                  </a:cubicBezTo>
                  <a:cubicBezTo>
                    <a:pt x="10" y="44"/>
                    <a:pt x="11" y="43"/>
                    <a:pt x="11" y="43"/>
                  </a:cubicBezTo>
                  <a:cubicBezTo>
                    <a:pt x="11" y="42"/>
                    <a:pt x="11" y="42"/>
                    <a:pt x="10" y="41"/>
                  </a:cubicBezTo>
                  <a:cubicBezTo>
                    <a:pt x="10" y="40"/>
                    <a:pt x="10" y="39"/>
                    <a:pt x="10" y="39"/>
                  </a:cubicBezTo>
                  <a:cubicBezTo>
                    <a:pt x="10" y="38"/>
                    <a:pt x="10" y="38"/>
                    <a:pt x="10" y="38"/>
                  </a:cubicBezTo>
                  <a:cubicBezTo>
                    <a:pt x="10" y="38"/>
                    <a:pt x="9" y="38"/>
                    <a:pt x="9" y="37"/>
                  </a:cubicBezTo>
                  <a:cubicBezTo>
                    <a:pt x="9" y="39"/>
                    <a:pt x="8" y="38"/>
                    <a:pt x="7" y="39"/>
                  </a:cubicBezTo>
                  <a:cubicBezTo>
                    <a:pt x="7" y="40"/>
                    <a:pt x="6" y="40"/>
                    <a:pt x="5" y="41"/>
                  </a:cubicBezTo>
                  <a:cubicBezTo>
                    <a:pt x="4" y="42"/>
                    <a:pt x="4" y="43"/>
                    <a:pt x="4" y="43"/>
                  </a:cubicBezTo>
                  <a:cubicBezTo>
                    <a:pt x="3" y="44"/>
                    <a:pt x="3" y="45"/>
                    <a:pt x="2" y="45"/>
                  </a:cubicBezTo>
                  <a:cubicBezTo>
                    <a:pt x="2" y="46"/>
                    <a:pt x="0" y="47"/>
                    <a:pt x="0" y="48"/>
                  </a:cubicBezTo>
                  <a:cubicBezTo>
                    <a:pt x="0" y="49"/>
                    <a:pt x="0" y="49"/>
                    <a:pt x="0" y="50"/>
                  </a:cubicBezTo>
                  <a:cubicBezTo>
                    <a:pt x="0" y="51"/>
                    <a:pt x="0" y="51"/>
                    <a:pt x="0" y="52"/>
                  </a:cubicBezTo>
                  <a:cubicBezTo>
                    <a:pt x="0" y="52"/>
                    <a:pt x="0" y="53"/>
                    <a:pt x="1" y="53"/>
                  </a:cubicBezTo>
                  <a:cubicBezTo>
                    <a:pt x="1" y="54"/>
                    <a:pt x="2" y="54"/>
                    <a:pt x="2" y="55"/>
                  </a:cubicBezTo>
                  <a:cubicBezTo>
                    <a:pt x="3" y="56"/>
                    <a:pt x="2" y="56"/>
                    <a:pt x="2" y="56"/>
                  </a:cubicBezTo>
                  <a:cubicBezTo>
                    <a:pt x="1" y="56"/>
                    <a:pt x="1" y="57"/>
                    <a:pt x="1" y="57"/>
                  </a:cubicBezTo>
                  <a:cubicBezTo>
                    <a:pt x="1" y="58"/>
                    <a:pt x="2" y="58"/>
                    <a:pt x="2" y="59"/>
                  </a:cubicBezTo>
                  <a:cubicBezTo>
                    <a:pt x="3" y="59"/>
                    <a:pt x="4" y="60"/>
                    <a:pt x="4" y="60"/>
                  </a:cubicBezTo>
                  <a:cubicBezTo>
                    <a:pt x="5" y="61"/>
                    <a:pt x="5" y="63"/>
                    <a:pt x="5" y="64"/>
                  </a:cubicBezTo>
                  <a:cubicBezTo>
                    <a:pt x="4" y="66"/>
                    <a:pt x="3" y="64"/>
                    <a:pt x="3" y="64"/>
                  </a:cubicBezTo>
                  <a:cubicBezTo>
                    <a:pt x="2" y="65"/>
                    <a:pt x="1" y="66"/>
                    <a:pt x="2" y="67"/>
                  </a:cubicBezTo>
                  <a:cubicBezTo>
                    <a:pt x="2" y="67"/>
                    <a:pt x="3" y="68"/>
                    <a:pt x="3" y="68"/>
                  </a:cubicBezTo>
                  <a:cubicBezTo>
                    <a:pt x="4" y="68"/>
                    <a:pt x="5" y="69"/>
                    <a:pt x="6" y="69"/>
                  </a:cubicBezTo>
                  <a:cubicBezTo>
                    <a:pt x="7" y="70"/>
                    <a:pt x="9" y="71"/>
                    <a:pt x="10" y="72"/>
                  </a:cubicBezTo>
                  <a:cubicBezTo>
                    <a:pt x="11" y="73"/>
                    <a:pt x="13" y="73"/>
                    <a:pt x="14" y="75"/>
                  </a:cubicBezTo>
                  <a:cubicBezTo>
                    <a:pt x="14" y="75"/>
                    <a:pt x="15" y="76"/>
                    <a:pt x="15" y="77"/>
                  </a:cubicBezTo>
                  <a:cubicBezTo>
                    <a:pt x="16" y="77"/>
                    <a:pt x="16" y="78"/>
                    <a:pt x="17" y="78"/>
                  </a:cubicBezTo>
                  <a:cubicBezTo>
                    <a:pt x="17" y="80"/>
                    <a:pt x="18" y="81"/>
                    <a:pt x="18" y="82"/>
                  </a:cubicBezTo>
                  <a:cubicBezTo>
                    <a:pt x="19" y="83"/>
                    <a:pt x="19" y="84"/>
                    <a:pt x="19" y="85"/>
                  </a:cubicBezTo>
                  <a:cubicBezTo>
                    <a:pt x="20" y="85"/>
                    <a:pt x="20" y="86"/>
                    <a:pt x="20" y="87"/>
                  </a:cubicBezTo>
                  <a:cubicBezTo>
                    <a:pt x="21" y="88"/>
                    <a:pt x="23" y="89"/>
                    <a:pt x="24" y="90"/>
                  </a:cubicBezTo>
                  <a:cubicBezTo>
                    <a:pt x="24" y="90"/>
                    <a:pt x="25" y="91"/>
                    <a:pt x="25" y="92"/>
                  </a:cubicBezTo>
                  <a:cubicBezTo>
                    <a:pt x="25" y="92"/>
                    <a:pt x="25" y="92"/>
                    <a:pt x="25" y="93"/>
                  </a:cubicBezTo>
                  <a:cubicBezTo>
                    <a:pt x="25" y="93"/>
                    <a:pt x="26" y="94"/>
                    <a:pt x="26" y="94"/>
                  </a:cubicBezTo>
                  <a:cubicBezTo>
                    <a:pt x="27" y="95"/>
                    <a:pt x="27" y="96"/>
                    <a:pt x="27" y="96"/>
                  </a:cubicBezTo>
                  <a:cubicBezTo>
                    <a:pt x="27" y="97"/>
                    <a:pt x="28" y="98"/>
                    <a:pt x="28" y="99"/>
                  </a:cubicBezTo>
                  <a:cubicBezTo>
                    <a:pt x="28" y="99"/>
                    <a:pt x="28" y="99"/>
                    <a:pt x="28" y="100"/>
                  </a:cubicBezTo>
                  <a:cubicBezTo>
                    <a:pt x="28" y="100"/>
                    <a:pt x="29" y="100"/>
                    <a:pt x="29" y="101"/>
                  </a:cubicBezTo>
                  <a:cubicBezTo>
                    <a:pt x="29" y="101"/>
                    <a:pt x="29" y="101"/>
                    <a:pt x="29" y="101"/>
                  </a:cubicBezTo>
                  <a:cubicBezTo>
                    <a:pt x="29" y="101"/>
                    <a:pt x="29" y="102"/>
                    <a:pt x="29" y="102"/>
                  </a:cubicBezTo>
                  <a:cubicBezTo>
                    <a:pt x="29" y="101"/>
                    <a:pt x="29" y="101"/>
                    <a:pt x="30" y="101"/>
                  </a:cubicBezTo>
                  <a:cubicBezTo>
                    <a:pt x="30" y="101"/>
                    <a:pt x="29" y="102"/>
                    <a:pt x="30" y="102"/>
                  </a:cubicBezTo>
                  <a:cubicBezTo>
                    <a:pt x="30" y="103"/>
                    <a:pt x="30" y="103"/>
                    <a:pt x="31" y="104"/>
                  </a:cubicBezTo>
                  <a:cubicBezTo>
                    <a:pt x="31" y="105"/>
                    <a:pt x="31" y="105"/>
                    <a:pt x="31" y="106"/>
                  </a:cubicBezTo>
                  <a:cubicBezTo>
                    <a:pt x="32" y="107"/>
                    <a:pt x="32" y="107"/>
                    <a:pt x="32" y="108"/>
                  </a:cubicBezTo>
                  <a:cubicBezTo>
                    <a:pt x="33" y="108"/>
                    <a:pt x="33" y="109"/>
                    <a:pt x="33" y="110"/>
                  </a:cubicBezTo>
                  <a:cubicBezTo>
                    <a:pt x="33" y="110"/>
                    <a:pt x="34" y="111"/>
                    <a:pt x="33" y="111"/>
                  </a:cubicBezTo>
                  <a:cubicBezTo>
                    <a:pt x="33" y="112"/>
                    <a:pt x="34" y="112"/>
                    <a:pt x="34" y="113"/>
                  </a:cubicBezTo>
                  <a:cubicBezTo>
                    <a:pt x="35" y="114"/>
                    <a:pt x="36" y="115"/>
                    <a:pt x="36" y="116"/>
                  </a:cubicBezTo>
                  <a:cubicBezTo>
                    <a:pt x="37" y="118"/>
                    <a:pt x="38" y="119"/>
                    <a:pt x="39" y="120"/>
                  </a:cubicBezTo>
                  <a:cubicBezTo>
                    <a:pt x="39" y="121"/>
                    <a:pt x="39" y="122"/>
                    <a:pt x="39" y="122"/>
                  </a:cubicBezTo>
                  <a:cubicBezTo>
                    <a:pt x="40" y="123"/>
                    <a:pt x="40" y="123"/>
                    <a:pt x="39" y="124"/>
                  </a:cubicBezTo>
                  <a:cubicBezTo>
                    <a:pt x="39" y="124"/>
                    <a:pt x="40" y="125"/>
                    <a:pt x="40" y="125"/>
                  </a:cubicBezTo>
                  <a:cubicBezTo>
                    <a:pt x="41" y="125"/>
                    <a:pt x="41" y="126"/>
                    <a:pt x="42" y="126"/>
                  </a:cubicBezTo>
                  <a:cubicBezTo>
                    <a:pt x="43" y="127"/>
                    <a:pt x="45" y="128"/>
                    <a:pt x="44" y="130"/>
                  </a:cubicBezTo>
                  <a:cubicBezTo>
                    <a:pt x="44" y="130"/>
                    <a:pt x="45" y="131"/>
                    <a:pt x="45" y="132"/>
                  </a:cubicBezTo>
                  <a:cubicBezTo>
                    <a:pt x="45" y="132"/>
                    <a:pt x="45" y="133"/>
                    <a:pt x="45" y="133"/>
                  </a:cubicBezTo>
                  <a:cubicBezTo>
                    <a:pt x="45" y="132"/>
                    <a:pt x="46" y="135"/>
                    <a:pt x="47" y="135"/>
                  </a:cubicBezTo>
                  <a:cubicBezTo>
                    <a:pt x="47" y="135"/>
                    <a:pt x="48" y="135"/>
                    <a:pt x="48" y="136"/>
                  </a:cubicBezTo>
                  <a:cubicBezTo>
                    <a:pt x="49" y="137"/>
                    <a:pt x="49" y="137"/>
                    <a:pt x="49" y="138"/>
                  </a:cubicBezTo>
                  <a:cubicBezTo>
                    <a:pt x="49" y="138"/>
                    <a:pt x="49" y="138"/>
                    <a:pt x="49" y="138"/>
                  </a:cubicBezTo>
                  <a:cubicBezTo>
                    <a:pt x="50" y="139"/>
                    <a:pt x="50" y="139"/>
                    <a:pt x="50" y="139"/>
                  </a:cubicBezTo>
                  <a:cubicBezTo>
                    <a:pt x="50" y="140"/>
                    <a:pt x="51" y="140"/>
                    <a:pt x="51" y="141"/>
                  </a:cubicBezTo>
                  <a:cubicBezTo>
                    <a:pt x="52" y="142"/>
                    <a:pt x="52" y="143"/>
                    <a:pt x="53" y="144"/>
                  </a:cubicBezTo>
                  <a:cubicBezTo>
                    <a:pt x="54" y="145"/>
                    <a:pt x="55" y="147"/>
                    <a:pt x="55" y="148"/>
                  </a:cubicBezTo>
                  <a:cubicBezTo>
                    <a:pt x="56" y="149"/>
                    <a:pt x="55" y="151"/>
                    <a:pt x="55" y="153"/>
                  </a:cubicBezTo>
                  <a:cubicBezTo>
                    <a:pt x="55" y="152"/>
                    <a:pt x="55" y="151"/>
                    <a:pt x="54" y="152"/>
                  </a:cubicBezTo>
                  <a:cubicBezTo>
                    <a:pt x="54" y="152"/>
                    <a:pt x="54" y="153"/>
                    <a:pt x="54" y="153"/>
                  </a:cubicBezTo>
                  <a:cubicBezTo>
                    <a:pt x="55" y="153"/>
                    <a:pt x="55" y="153"/>
                    <a:pt x="55" y="153"/>
                  </a:cubicBezTo>
                  <a:cubicBezTo>
                    <a:pt x="55" y="154"/>
                    <a:pt x="55" y="154"/>
                    <a:pt x="55" y="155"/>
                  </a:cubicBezTo>
                  <a:cubicBezTo>
                    <a:pt x="55" y="155"/>
                    <a:pt x="55" y="156"/>
                    <a:pt x="55" y="156"/>
                  </a:cubicBezTo>
                  <a:cubicBezTo>
                    <a:pt x="55" y="156"/>
                    <a:pt x="56" y="156"/>
                    <a:pt x="56" y="156"/>
                  </a:cubicBezTo>
                  <a:cubicBezTo>
                    <a:pt x="56" y="156"/>
                    <a:pt x="57" y="157"/>
                    <a:pt x="57" y="157"/>
                  </a:cubicBezTo>
                  <a:cubicBezTo>
                    <a:pt x="57" y="157"/>
                    <a:pt x="57" y="157"/>
                    <a:pt x="57" y="158"/>
                  </a:cubicBezTo>
                  <a:cubicBezTo>
                    <a:pt x="57" y="158"/>
                    <a:pt x="58" y="159"/>
                    <a:pt x="58" y="159"/>
                  </a:cubicBezTo>
                  <a:cubicBezTo>
                    <a:pt x="59" y="159"/>
                    <a:pt x="58" y="160"/>
                    <a:pt x="59" y="160"/>
                  </a:cubicBezTo>
                  <a:cubicBezTo>
                    <a:pt x="59" y="161"/>
                    <a:pt x="59" y="161"/>
                    <a:pt x="60" y="162"/>
                  </a:cubicBezTo>
                  <a:cubicBezTo>
                    <a:pt x="60" y="162"/>
                    <a:pt x="61" y="163"/>
                    <a:pt x="61" y="163"/>
                  </a:cubicBezTo>
                  <a:cubicBezTo>
                    <a:pt x="63" y="164"/>
                    <a:pt x="64" y="165"/>
                    <a:pt x="65" y="166"/>
                  </a:cubicBezTo>
                  <a:cubicBezTo>
                    <a:pt x="65" y="167"/>
                    <a:pt x="65" y="167"/>
                    <a:pt x="66" y="167"/>
                  </a:cubicBezTo>
                  <a:cubicBezTo>
                    <a:pt x="66" y="167"/>
                    <a:pt x="67" y="168"/>
                    <a:pt x="67" y="168"/>
                  </a:cubicBezTo>
                  <a:cubicBezTo>
                    <a:pt x="66" y="168"/>
                    <a:pt x="68" y="169"/>
                    <a:pt x="67" y="169"/>
                  </a:cubicBezTo>
                  <a:cubicBezTo>
                    <a:pt x="67" y="169"/>
                    <a:pt x="67" y="169"/>
                    <a:pt x="68" y="170"/>
                  </a:cubicBezTo>
                  <a:cubicBezTo>
                    <a:pt x="68" y="170"/>
                    <a:pt x="69" y="170"/>
                    <a:pt x="70" y="171"/>
                  </a:cubicBezTo>
                  <a:cubicBezTo>
                    <a:pt x="71" y="171"/>
                    <a:pt x="71" y="172"/>
                    <a:pt x="72" y="172"/>
                  </a:cubicBezTo>
                  <a:cubicBezTo>
                    <a:pt x="73" y="172"/>
                    <a:pt x="74" y="173"/>
                    <a:pt x="74" y="173"/>
                  </a:cubicBezTo>
                  <a:cubicBezTo>
                    <a:pt x="75" y="173"/>
                    <a:pt x="75" y="174"/>
                    <a:pt x="76" y="174"/>
                  </a:cubicBezTo>
                  <a:cubicBezTo>
                    <a:pt x="76" y="175"/>
                    <a:pt x="76" y="174"/>
                    <a:pt x="77" y="175"/>
                  </a:cubicBezTo>
                  <a:cubicBezTo>
                    <a:pt x="77" y="175"/>
                    <a:pt x="77" y="175"/>
                    <a:pt x="78" y="175"/>
                  </a:cubicBezTo>
                  <a:cubicBezTo>
                    <a:pt x="78" y="175"/>
                    <a:pt x="78" y="175"/>
                    <a:pt x="79" y="176"/>
                  </a:cubicBezTo>
                  <a:cubicBezTo>
                    <a:pt x="79" y="176"/>
                    <a:pt x="79" y="176"/>
                    <a:pt x="79" y="176"/>
                  </a:cubicBezTo>
                  <a:cubicBezTo>
                    <a:pt x="80" y="177"/>
                    <a:pt x="80" y="177"/>
                    <a:pt x="81" y="178"/>
                  </a:cubicBezTo>
                  <a:cubicBezTo>
                    <a:pt x="81" y="178"/>
                    <a:pt x="82" y="178"/>
                    <a:pt x="83" y="179"/>
                  </a:cubicBezTo>
                  <a:cubicBezTo>
                    <a:pt x="84" y="179"/>
                    <a:pt x="85" y="179"/>
                    <a:pt x="86" y="180"/>
                  </a:cubicBezTo>
                  <a:cubicBezTo>
                    <a:pt x="87" y="181"/>
                    <a:pt x="88" y="181"/>
                    <a:pt x="89" y="181"/>
                  </a:cubicBezTo>
                  <a:cubicBezTo>
                    <a:pt x="89" y="181"/>
                    <a:pt x="90" y="182"/>
                    <a:pt x="91" y="182"/>
                  </a:cubicBezTo>
                  <a:cubicBezTo>
                    <a:pt x="91" y="182"/>
                    <a:pt x="91" y="183"/>
                    <a:pt x="92" y="183"/>
                  </a:cubicBezTo>
                  <a:cubicBezTo>
                    <a:pt x="93" y="183"/>
                    <a:pt x="93" y="183"/>
                    <a:pt x="94" y="184"/>
                  </a:cubicBezTo>
                  <a:cubicBezTo>
                    <a:pt x="95" y="184"/>
                    <a:pt x="96" y="184"/>
                    <a:pt x="96" y="185"/>
                  </a:cubicBezTo>
                  <a:cubicBezTo>
                    <a:pt x="97" y="185"/>
                    <a:pt x="97" y="186"/>
                    <a:pt x="97" y="186"/>
                  </a:cubicBezTo>
                  <a:cubicBezTo>
                    <a:pt x="97" y="186"/>
                    <a:pt x="97" y="186"/>
                    <a:pt x="98" y="186"/>
                  </a:cubicBezTo>
                  <a:cubicBezTo>
                    <a:pt x="98" y="187"/>
                    <a:pt x="99" y="187"/>
                    <a:pt x="99" y="187"/>
                  </a:cubicBezTo>
                  <a:cubicBezTo>
                    <a:pt x="100" y="188"/>
                    <a:pt x="100" y="188"/>
                    <a:pt x="101" y="189"/>
                  </a:cubicBezTo>
                  <a:cubicBezTo>
                    <a:pt x="102" y="189"/>
                    <a:pt x="102" y="189"/>
                    <a:pt x="103" y="190"/>
                  </a:cubicBezTo>
                  <a:cubicBezTo>
                    <a:pt x="104" y="190"/>
                    <a:pt x="105" y="190"/>
                    <a:pt x="105" y="191"/>
                  </a:cubicBezTo>
                  <a:cubicBezTo>
                    <a:pt x="106" y="192"/>
                    <a:pt x="106" y="193"/>
                    <a:pt x="107" y="195"/>
                  </a:cubicBezTo>
                  <a:cubicBezTo>
                    <a:pt x="107" y="195"/>
                    <a:pt x="108" y="195"/>
                    <a:pt x="108" y="196"/>
                  </a:cubicBezTo>
                  <a:cubicBezTo>
                    <a:pt x="109" y="196"/>
                    <a:pt x="109" y="197"/>
                    <a:pt x="110" y="197"/>
                  </a:cubicBezTo>
                  <a:cubicBezTo>
                    <a:pt x="111" y="197"/>
                    <a:pt x="111" y="197"/>
                    <a:pt x="111" y="198"/>
                  </a:cubicBezTo>
                  <a:cubicBezTo>
                    <a:pt x="113" y="199"/>
                    <a:pt x="115" y="200"/>
                    <a:pt x="117" y="202"/>
                  </a:cubicBezTo>
                  <a:cubicBezTo>
                    <a:pt x="117" y="202"/>
                    <a:pt x="118" y="202"/>
                    <a:pt x="118" y="202"/>
                  </a:cubicBezTo>
                  <a:cubicBezTo>
                    <a:pt x="119" y="202"/>
                    <a:pt x="119" y="202"/>
                    <a:pt x="120" y="201"/>
                  </a:cubicBezTo>
                  <a:cubicBezTo>
                    <a:pt x="121" y="201"/>
                    <a:pt x="123" y="199"/>
                    <a:pt x="122" y="197"/>
                  </a:cubicBezTo>
                  <a:cubicBezTo>
                    <a:pt x="122" y="197"/>
                    <a:pt x="121" y="196"/>
                    <a:pt x="121" y="195"/>
                  </a:cubicBezTo>
                  <a:cubicBezTo>
                    <a:pt x="121" y="194"/>
                    <a:pt x="122" y="194"/>
                    <a:pt x="123" y="194"/>
                  </a:cubicBezTo>
                  <a:cubicBezTo>
                    <a:pt x="124" y="193"/>
                    <a:pt x="125" y="191"/>
                    <a:pt x="123" y="190"/>
                  </a:cubicBezTo>
                  <a:cubicBezTo>
                    <a:pt x="123" y="190"/>
                    <a:pt x="123" y="190"/>
                    <a:pt x="123" y="190"/>
                  </a:cubicBezTo>
                  <a:cubicBezTo>
                    <a:pt x="123" y="189"/>
                    <a:pt x="123" y="189"/>
                    <a:pt x="123" y="189"/>
                  </a:cubicBezTo>
                  <a:cubicBezTo>
                    <a:pt x="123" y="189"/>
                    <a:pt x="124" y="188"/>
                    <a:pt x="124" y="188"/>
                  </a:cubicBezTo>
                  <a:cubicBezTo>
                    <a:pt x="125" y="188"/>
                    <a:pt x="125" y="188"/>
                    <a:pt x="125" y="187"/>
                  </a:cubicBezTo>
                  <a:cubicBezTo>
                    <a:pt x="125" y="187"/>
                    <a:pt x="125" y="187"/>
                    <a:pt x="125" y="187"/>
                  </a:cubicBezTo>
                  <a:cubicBezTo>
                    <a:pt x="125" y="186"/>
                    <a:pt x="126" y="186"/>
                    <a:pt x="126" y="185"/>
                  </a:cubicBezTo>
                  <a:cubicBezTo>
                    <a:pt x="127" y="184"/>
                    <a:pt x="127" y="184"/>
                    <a:pt x="128" y="184"/>
                  </a:cubicBezTo>
                  <a:cubicBezTo>
                    <a:pt x="128" y="183"/>
                    <a:pt x="128" y="182"/>
                    <a:pt x="127" y="182"/>
                  </a:cubicBezTo>
                  <a:cubicBezTo>
                    <a:pt x="127" y="181"/>
                    <a:pt x="127" y="181"/>
                    <a:pt x="127" y="18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19" name="Paraguay"/>
            <p:cNvSpPr>
              <a:spLocks/>
            </p:cNvSpPr>
            <p:nvPr/>
          </p:nvSpPr>
          <p:spPr bwMode="auto">
            <a:xfrm>
              <a:off x="3653163" y="5429908"/>
              <a:ext cx="296989" cy="332988"/>
            </a:xfrm>
            <a:custGeom>
              <a:avLst/>
              <a:gdLst/>
              <a:ahLst/>
              <a:cxnLst>
                <a:cxn ang="0">
                  <a:pos x="81" y="53"/>
                </a:cxn>
                <a:cxn ang="0">
                  <a:pos x="78" y="50"/>
                </a:cxn>
                <a:cxn ang="0">
                  <a:pos x="73" y="52"/>
                </a:cxn>
                <a:cxn ang="0">
                  <a:pos x="69" y="48"/>
                </a:cxn>
                <a:cxn ang="0">
                  <a:pos x="68" y="43"/>
                </a:cxn>
                <a:cxn ang="0">
                  <a:pos x="67" y="41"/>
                </a:cxn>
                <a:cxn ang="0">
                  <a:pos x="66" y="36"/>
                </a:cxn>
                <a:cxn ang="0">
                  <a:pos x="60" y="33"/>
                </a:cxn>
                <a:cxn ang="0">
                  <a:pos x="56" y="33"/>
                </a:cxn>
                <a:cxn ang="0">
                  <a:pos x="54" y="33"/>
                </a:cxn>
                <a:cxn ang="0">
                  <a:pos x="49" y="32"/>
                </a:cxn>
                <a:cxn ang="0">
                  <a:pos x="46" y="31"/>
                </a:cxn>
                <a:cxn ang="0">
                  <a:pos x="44" y="29"/>
                </a:cxn>
                <a:cxn ang="0">
                  <a:pos x="44" y="27"/>
                </a:cxn>
                <a:cxn ang="0">
                  <a:pos x="43" y="24"/>
                </a:cxn>
                <a:cxn ang="0">
                  <a:pos x="44" y="21"/>
                </a:cxn>
                <a:cxn ang="0">
                  <a:pos x="43" y="17"/>
                </a:cxn>
                <a:cxn ang="0">
                  <a:pos x="42" y="16"/>
                </a:cxn>
                <a:cxn ang="0">
                  <a:pos x="40" y="11"/>
                </a:cxn>
                <a:cxn ang="0">
                  <a:pos x="40" y="9"/>
                </a:cxn>
                <a:cxn ang="0">
                  <a:pos x="30" y="0"/>
                </a:cxn>
                <a:cxn ang="0">
                  <a:pos x="15" y="2"/>
                </a:cxn>
                <a:cxn ang="0">
                  <a:pos x="5" y="4"/>
                </a:cxn>
                <a:cxn ang="0">
                  <a:pos x="2" y="21"/>
                </a:cxn>
                <a:cxn ang="0">
                  <a:pos x="1" y="34"/>
                </a:cxn>
                <a:cxn ang="0">
                  <a:pos x="4" y="37"/>
                </a:cxn>
                <a:cxn ang="0">
                  <a:pos x="8" y="42"/>
                </a:cxn>
                <a:cxn ang="0">
                  <a:pos x="12" y="46"/>
                </a:cxn>
                <a:cxn ang="0">
                  <a:pos x="16" y="49"/>
                </a:cxn>
                <a:cxn ang="0">
                  <a:pos x="20" y="51"/>
                </a:cxn>
                <a:cxn ang="0">
                  <a:pos x="24" y="52"/>
                </a:cxn>
                <a:cxn ang="0">
                  <a:pos x="29" y="54"/>
                </a:cxn>
                <a:cxn ang="0">
                  <a:pos x="38" y="60"/>
                </a:cxn>
                <a:cxn ang="0">
                  <a:pos x="42" y="61"/>
                </a:cxn>
                <a:cxn ang="0">
                  <a:pos x="46" y="63"/>
                </a:cxn>
                <a:cxn ang="0">
                  <a:pos x="51" y="66"/>
                </a:cxn>
                <a:cxn ang="0">
                  <a:pos x="51" y="70"/>
                </a:cxn>
                <a:cxn ang="0">
                  <a:pos x="50" y="72"/>
                </a:cxn>
                <a:cxn ang="0">
                  <a:pos x="50" y="73"/>
                </a:cxn>
                <a:cxn ang="0">
                  <a:pos x="48" y="76"/>
                </a:cxn>
                <a:cxn ang="0">
                  <a:pos x="47" y="79"/>
                </a:cxn>
                <a:cxn ang="0">
                  <a:pos x="48" y="81"/>
                </a:cxn>
                <a:cxn ang="0">
                  <a:pos x="47" y="83"/>
                </a:cxn>
                <a:cxn ang="0">
                  <a:pos x="44" y="87"/>
                </a:cxn>
                <a:cxn ang="0">
                  <a:pos x="49" y="88"/>
                </a:cxn>
                <a:cxn ang="0">
                  <a:pos x="56" y="90"/>
                </a:cxn>
                <a:cxn ang="0">
                  <a:pos x="63" y="90"/>
                </a:cxn>
                <a:cxn ang="0">
                  <a:pos x="68" y="89"/>
                </a:cxn>
                <a:cxn ang="0">
                  <a:pos x="72" y="90"/>
                </a:cxn>
                <a:cxn ang="0">
                  <a:pos x="75" y="85"/>
                </a:cxn>
                <a:cxn ang="0">
                  <a:pos x="78" y="83"/>
                </a:cxn>
                <a:cxn ang="0">
                  <a:pos x="80" y="79"/>
                </a:cxn>
                <a:cxn ang="0">
                  <a:pos x="80" y="76"/>
                </a:cxn>
                <a:cxn ang="0">
                  <a:pos x="80" y="73"/>
                </a:cxn>
                <a:cxn ang="0">
                  <a:pos x="80" y="70"/>
                </a:cxn>
                <a:cxn ang="0">
                  <a:pos x="81" y="65"/>
                </a:cxn>
                <a:cxn ang="0">
                  <a:pos x="81" y="63"/>
                </a:cxn>
                <a:cxn ang="0">
                  <a:pos x="82" y="56"/>
                </a:cxn>
              </a:cxnLst>
              <a:rect l="0" t="0" r="r" b="b"/>
              <a:pathLst>
                <a:path w="82" h="92">
                  <a:moveTo>
                    <a:pt x="82" y="56"/>
                  </a:moveTo>
                  <a:cubicBezTo>
                    <a:pt x="82" y="55"/>
                    <a:pt x="81" y="55"/>
                    <a:pt x="81" y="54"/>
                  </a:cubicBezTo>
                  <a:cubicBezTo>
                    <a:pt x="81" y="53"/>
                    <a:pt x="81" y="53"/>
                    <a:pt x="81" y="53"/>
                  </a:cubicBezTo>
                  <a:cubicBezTo>
                    <a:pt x="81" y="52"/>
                    <a:pt x="81" y="52"/>
                    <a:pt x="80" y="52"/>
                  </a:cubicBezTo>
                  <a:cubicBezTo>
                    <a:pt x="80" y="52"/>
                    <a:pt x="80" y="51"/>
                    <a:pt x="80" y="51"/>
                  </a:cubicBezTo>
                  <a:cubicBezTo>
                    <a:pt x="79" y="51"/>
                    <a:pt x="79" y="50"/>
                    <a:pt x="78" y="50"/>
                  </a:cubicBezTo>
                  <a:cubicBezTo>
                    <a:pt x="77" y="50"/>
                    <a:pt x="77" y="50"/>
                    <a:pt x="77" y="50"/>
                  </a:cubicBezTo>
                  <a:cubicBezTo>
                    <a:pt x="76" y="51"/>
                    <a:pt x="76" y="51"/>
                    <a:pt x="75" y="51"/>
                  </a:cubicBezTo>
                  <a:cubicBezTo>
                    <a:pt x="74" y="52"/>
                    <a:pt x="74" y="52"/>
                    <a:pt x="73" y="52"/>
                  </a:cubicBezTo>
                  <a:cubicBezTo>
                    <a:pt x="72" y="52"/>
                    <a:pt x="71" y="52"/>
                    <a:pt x="71" y="52"/>
                  </a:cubicBezTo>
                  <a:cubicBezTo>
                    <a:pt x="70" y="52"/>
                    <a:pt x="70" y="51"/>
                    <a:pt x="70" y="50"/>
                  </a:cubicBezTo>
                  <a:cubicBezTo>
                    <a:pt x="70" y="49"/>
                    <a:pt x="70" y="49"/>
                    <a:pt x="69" y="48"/>
                  </a:cubicBezTo>
                  <a:cubicBezTo>
                    <a:pt x="69" y="48"/>
                    <a:pt x="69" y="47"/>
                    <a:pt x="69" y="46"/>
                  </a:cubicBezTo>
                  <a:cubicBezTo>
                    <a:pt x="68" y="46"/>
                    <a:pt x="69" y="45"/>
                    <a:pt x="68" y="45"/>
                  </a:cubicBezTo>
                  <a:cubicBezTo>
                    <a:pt x="68" y="44"/>
                    <a:pt x="68" y="44"/>
                    <a:pt x="68" y="43"/>
                  </a:cubicBezTo>
                  <a:cubicBezTo>
                    <a:pt x="68" y="43"/>
                    <a:pt x="68" y="43"/>
                    <a:pt x="68" y="43"/>
                  </a:cubicBezTo>
                  <a:cubicBezTo>
                    <a:pt x="67" y="42"/>
                    <a:pt x="68" y="42"/>
                    <a:pt x="68" y="42"/>
                  </a:cubicBezTo>
                  <a:cubicBezTo>
                    <a:pt x="67" y="41"/>
                    <a:pt x="67" y="41"/>
                    <a:pt x="67" y="41"/>
                  </a:cubicBezTo>
                  <a:cubicBezTo>
                    <a:pt x="67" y="41"/>
                    <a:pt x="67" y="40"/>
                    <a:pt x="67" y="40"/>
                  </a:cubicBezTo>
                  <a:cubicBezTo>
                    <a:pt x="67" y="39"/>
                    <a:pt x="67" y="38"/>
                    <a:pt x="67" y="37"/>
                  </a:cubicBezTo>
                  <a:cubicBezTo>
                    <a:pt x="67" y="37"/>
                    <a:pt x="66" y="37"/>
                    <a:pt x="66" y="36"/>
                  </a:cubicBezTo>
                  <a:cubicBezTo>
                    <a:pt x="65" y="36"/>
                    <a:pt x="65" y="34"/>
                    <a:pt x="64" y="33"/>
                  </a:cubicBezTo>
                  <a:cubicBezTo>
                    <a:pt x="63" y="33"/>
                    <a:pt x="63" y="33"/>
                    <a:pt x="62" y="33"/>
                  </a:cubicBezTo>
                  <a:cubicBezTo>
                    <a:pt x="61" y="33"/>
                    <a:pt x="61" y="33"/>
                    <a:pt x="60" y="33"/>
                  </a:cubicBezTo>
                  <a:cubicBezTo>
                    <a:pt x="59" y="32"/>
                    <a:pt x="59" y="32"/>
                    <a:pt x="59" y="31"/>
                  </a:cubicBezTo>
                  <a:cubicBezTo>
                    <a:pt x="59" y="31"/>
                    <a:pt x="58" y="31"/>
                    <a:pt x="58" y="31"/>
                  </a:cubicBezTo>
                  <a:cubicBezTo>
                    <a:pt x="58" y="31"/>
                    <a:pt x="57" y="33"/>
                    <a:pt x="56" y="33"/>
                  </a:cubicBezTo>
                  <a:cubicBezTo>
                    <a:pt x="56" y="32"/>
                    <a:pt x="56" y="33"/>
                    <a:pt x="56" y="33"/>
                  </a:cubicBezTo>
                  <a:cubicBezTo>
                    <a:pt x="55" y="33"/>
                    <a:pt x="55" y="33"/>
                    <a:pt x="55" y="33"/>
                  </a:cubicBezTo>
                  <a:cubicBezTo>
                    <a:pt x="54" y="33"/>
                    <a:pt x="55" y="33"/>
                    <a:pt x="54" y="33"/>
                  </a:cubicBezTo>
                  <a:cubicBezTo>
                    <a:pt x="53" y="33"/>
                    <a:pt x="53" y="33"/>
                    <a:pt x="52" y="33"/>
                  </a:cubicBezTo>
                  <a:cubicBezTo>
                    <a:pt x="52" y="33"/>
                    <a:pt x="52" y="32"/>
                    <a:pt x="51" y="32"/>
                  </a:cubicBezTo>
                  <a:cubicBezTo>
                    <a:pt x="51" y="32"/>
                    <a:pt x="50" y="32"/>
                    <a:pt x="49" y="32"/>
                  </a:cubicBezTo>
                  <a:cubicBezTo>
                    <a:pt x="49" y="32"/>
                    <a:pt x="49" y="32"/>
                    <a:pt x="48" y="32"/>
                  </a:cubicBezTo>
                  <a:cubicBezTo>
                    <a:pt x="48" y="32"/>
                    <a:pt x="48" y="32"/>
                    <a:pt x="47" y="32"/>
                  </a:cubicBezTo>
                  <a:cubicBezTo>
                    <a:pt x="47" y="32"/>
                    <a:pt x="47" y="31"/>
                    <a:pt x="46" y="31"/>
                  </a:cubicBezTo>
                  <a:cubicBezTo>
                    <a:pt x="46" y="31"/>
                    <a:pt x="45" y="32"/>
                    <a:pt x="45" y="31"/>
                  </a:cubicBezTo>
                  <a:cubicBezTo>
                    <a:pt x="45" y="31"/>
                    <a:pt x="44" y="31"/>
                    <a:pt x="44" y="31"/>
                  </a:cubicBezTo>
                  <a:cubicBezTo>
                    <a:pt x="44" y="30"/>
                    <a:pt x="44" y="30"/>
                    <a:pt x="44" y="29"/>
                  </a:cubicBezTo>
                  <a:cubicBezTo>
                    <a:pt x="44" y="29"/>
                    <a:pt x="44" y="29"/>
                    <a:pt x="44" y="28"/>
                  </a:cubicBezTo>
                  <a:cubicBezTo>
                    <a:pt x="44" y="28"/>
                    <a:pt x="44" y="28"/>
                    <a:pt x="44" y="28"/>
                  </a:cubicBezTo>
                  <a:cubicBezTo>
                    <a:pt x="44" y="28"/>
                    <a:pt x="44" y="27"/>
                    <a:pt x="44" y="27"/>
                  </a:cubicBezTo>
                  <a:cubicBezTo>
                    <a:pt x="44" y="27"/>
                    <a:pt x="44" y="27"/>
                    <a:pt x="44" y="27"/>
                  </a:cubicBezTo>
                  <a:cubicBezTo>
                    <a:pt x="44" y="26"/>
                    <a:pt x="43" y="26"/>
                    <a:pt x="44" y="26"/>
                  </a:cubicBezTo>
                  <a:cubicBezTo>
                    <a:pt x="44" y="25"/>
                    <a:pt x="43" y="25"/>
                    <a:pt x="43" y="24"/>
                  </a:cubicBezTo>
                  <a:cubicBezTo>
                    <a:pt x="44" y="24"/>
                    <a:pt x="44" y="24"/>
                    <a:pt x="44" y="23"/>
                  </a:cubicBezTo>
                  <a:cubicBezTo>
                    <a:pt x="44" y="23"/>
                    <a:pt x="44" y="23"/>
                    <a:pt x="44" y="22"/>
                  </a:cubicBezTo>
                  <a:cubicBezTo>
                    <a:pt x="43" y="22"/>
                    <a:pt x="44" y="21"/>
                    <a:pt x="44" y="21"/>
                  </a:cubicBezTo>
                  <a:cubicBezTo>
                    <a:pt x="44" y="20"/>
                    <a:pt x="44" y="20"/>
                    <a:pt x="44" y="19"/>
                  </a:cubicBezTo>
                  <a:cubicBezTo>
                    <a:pt x="44" y="19"/>
                    <a:pt x="44" y="19"/>
                    <a:pt x="44" y="18"/>
                  </a:cubicBezTo>
                  <a:cubicBezTo>
                    <a:pt x="42" y="18"/>
                    <a:pt x="44" y="18"/>
                    <a:pt x="43" y="17"/>
                  </a:cubicBezTo>
                  <a:cubicBezTo>
                    <a:pt x="43" y="17"/>
                    <a:pt x="43" y="17"/>
                    <a:pt x="43" y="17"/>
                  </a:cubicBezTo>
                  <a:cubicBezTo>
                    <a:pt x="43" y="16"/>
                    <a:pt x="43" y="16"/>
                    <a:pt x="43" y="16"/>
                  </a:cubicBezTo>
                  <a:cubicBezTo>
                    <a:pt x="43" y="15"/>
                    <a:pt x="43" y="15"/>
                    <a:pt x="42" y="16"/>
                  </a:cubicBezTo>
                  <a:cubicBezTo>
                    <a:pt x="42" y="16"/>
                    <a:pt x="42" y="14"/>
                    <a:pt x="42" y="13"/>
                  </a:cubicBezTo>
                  <a:cubicBezTo>
                    <a:pt x="42" y="13"/>
                    <a:pt x="41" y="13"/>
                    <a:pt x="41" y="12"/>
                  </a:cubicBezTo>
                  <a:cubicBezTo>
                    <a:pt x="41" y="12"/>
                    <a:pt x="41" y="11"/>
                    <a:pt x="40" y="11"/>
                  </a:cubicBezTo>
                  <a:cubicBezTo>
                    <a:pt x="40" y="11"/>
                    <a:pt x="40" y="11"/>
                    <a:pt x="40" y="11"/>
                  </a:cubicBezTo>
                  <a:cubicBezTo>
                    <a:pt x="40" y="11"/>
                    <a:pt x="40" y="10"/>
                    <a:pt x="40" y="10"/>
                  </a:cubicBezTo>
                  <a:cubicBezTo>
                    <a:pt x="40" y="10"/>
                    <a:pt x="40" y="10"/>
                    <a:pt x="40" y="9"/>
                  </a:cubicBezTo>
                  <a:cubicBezTo>
                    <a:pt x="40" y="8"/>
                    <a:pt x="40" y="7"/>
                    <a:pt x="39" y="6"/>
                  </a:cubicBezTo>
                  <a:cubicBezTo>
                    <a:pt x="39" y="5"/>
                    <a:pt x="37" y="5"/>
                    <a:pt x="37" y="4"/>
                  </a:cubicBezTo>
                  <a:cubicBezTo>
                    <a:pt x="34" y="3"/>
                    <a:pt x="32" y="2"/>
                    <a:pt x="30" y="0"/>
                  </a:cubicBezTo>
                  <a:cubicBezTo>
                    <a:pt x="29" y="0"/>
                    <a:pt x="28" y="0"/>
                    <a:pt x="27" y="0"/>
                  </a:cubicBezTo>
                  <a:cubicBezTo>
                    <a:pt x="25" y="0"/>
                    <a:pt x="22" y="0"/>
                    <a:pt x="19" y="1"/>
                  </a:cubicBezTo>
                  <a:cubicBezTo>
                    <a:pt x="18" y="1"/>
                    <a:pt x="16" y="2"/>
                    <a:pt x="15" y="2"/>
                  </a:cubicBezTo>
                  <a:cubicBezTo>
                    <a:pt x="13" y="3"/>
                    <a:pt x="11" y="3"/>
                    <a:pt x="9" y="3"/>
                  </a:cubicBezTo>
                  <a:cubicBezTo>
                    <a:pt x="9" y="3"/>
                    <a:pt x="8" y="4"/>
                    <a:pt x="7" y="4"/>
                  </a:cubicBezTo>
                  <a:cubicBezTo>
                    <a:pt x="7" y="4"/>
                    <a:pt x="6" y="4"/>
                    <a:pt x="5" y="4"/>
                  </a:cubicBezTo>
                  <a:cubicBezTo>
                    <a:pt x="5" y="5"/>
                    <a:pt x="4" y="7"/>
                    <a:pt x="4" y="8"/>
                  </a:cubicBezTo>
                  <a:cubicBezTo>
                    <a:pt x="3" y="10"/>
                    <a:pt x="1" y="13"/>
                    <a:pt x="1" y="15"/>
                  </a:cubicBezTo>
                  <a:cubicBezTo>
                    <a:pt x="1" y="17"/>
                    <a:pt x="2" y="19"/>
                    <a:pt x="2" y="21"/>
                  </a:cubicBezTo>
                  <a:cubicBezTo>
                    <a:pt x="1" y="23"/>
                    <a:pt x="1" y="24"/>
                    <a:pt x="1" y="26"/>
                  </a:cubicBezTo>
                  <a:cubicBezTo>
                    <a:pt x="0" y="28"/>
                    <a:pt x="0" y="30"/>
                    <a:pt x="0" y="31"/>
                  </a:cubicBezTo>
                  <a:cubicBezTo>
                    <a:pt x="0" y="33"/>
                    <a:pt x="0" y="34"/>
                    <a:pt x="1" y="34"/>
                  </a:cubicBezTo>
                  <a:cubicBezTo>
                    <a:pt x="2" y="34"/>
                    <a:pt x="2" y="35"/>
                    <a:pt x="3" y="35"/>
                  </a:cubicBezTo>
                  <a:cubicBezTo>
                    <a:pt x="3" y="35"/>
                    <a:pt x="4" y="36"/>
                    <a:pt x="4" y="36"/>
                  </a:cubicBezTo>
                  <a:cubicBezTo>
                    <a:pt x="4" y="37"/>
                    <a:pt x="4" y="37"/>
                    <a:pt x="4" y="37"/>
                  </a:cubicBezTo>
                  <a:cubicBezTo>
                    <a:pt x="5" y="38"/>
                    <a:pt x="5" y="38"/>
                    <a:pt x="5" y="39"/>
                  </a:cubicBezTo>
                  <a:cubicBezTo>
                    <a:pt x="6" y="40"/>
                    <a:pt x="6" y="40"/>
                    <a:pt x="7" y="41"/>
                  </a:cubicBezTo>
                  <a:cubicBezTo>
                    <a:pt x="7" y="42"/>
                    <a:pt x="8" y="42"/>
                    <a:pt x="8" y="42"/>
                  </a:cubicBezTo>
                  <a:cubicBezTo>
                    <a:pt x="9" y="43"/>
                    <a:pt x="9" y="43"/>
                    <a:pt x="10" y="44"/>
                  </a:cubicBezTo>
                  <a:cubicBezTo>
                    <a:pt x="10" y="44"/>
                    <a:pt x="10" y="44"/>
                    <a:pt x="11" y="44"/>
                  </a:cubicBezTo>
                  <a:cubicBezTo>
                    <a:pt x="11" y="45"/>
                    <a:pt x="12" y="45"/>
                    <a:pt x="12" y="46"/>
                  </a:cubicBezTo>
                  <a:cubicBezTo>
                    <a:pt x="13" y="46"/>
                    <a:pt x="13" y="46"/>
                    <a:pt x="14" y="46"/>
                  </a:cubicBezTo>
                  <a:cubicBezTo>
                    <a:pt x="14" y="47"/>
                    <a:pt x="15" y="47"/>
                    <a:pt x="15" y="47"/>
                  </a:cubicBezTo>
                  <a:cubicBezTo>
                    <a:pt x="16" y="48"/>
                    <a:pt x="16" y="48"/>
                    <a:pt x="16" y="49"/>
                  </a:cubicBezTo>
                  <a:cubicBezTo>
                    <a:pt x="17" y="49"/>
                    <a:pt x="17" y="50"/>
                    <a:pt x="17" y="50"/>
                  </a:cubicBezTo>
                  <a:cubicBezTo>
                    <a:pt x="18" y="50"/>
                    <a:pt x="18" y="50"/>
                    <a:pt x="18" y="50"/>
                  </a:cubicBezTo>
                  <a:cubicBezTo>
                    <a:pt x="19" y="51"/>
                    <a:pt x="19" y="51"/>
                    <a:pt x="20" y="51"/>
                  </a:cubicBezTo>
                  <a:cubicBezTo>
                    <a:pt x="20" y="51"/>
                    <a:pt x="21" y="51"/>
                    <a:pt x="21" y="51"/>
                  </a:cubicBezTo>
                  <a:cubicBezTo>
                    <a:pt x="21" y="51"/>
                    <a:pt x="21" y="51"/>
                    <a:pt x="22" y="52"/>
                  </a:cubicBezTo>
                  <a:cubicBezTo>
                    <a:pt x="22" y="52"/>
                    <a:pt x="23" y="52"/>
                    <a:pt x="24" y="52"/>
                  </a:cubicBezTo>
                  <a:cubicBezTo>
                    <a:pt x="24" y="53"/>
                    <a:pt x="25" y="52"/>
                    <a:pt x="26" y="52"/>
                  </a:cubicBezTo>
                  <a:cubicBezTo>
                    <a:pt x="27" y="52"/>
                    <a:pt x="27" y="53"/>
                    <a:pt x="28" y="53"/>
                  </a:cubicBezTo>
                  <a:cubicBezTo>
                    <a:pt x="28" y="53"/>
                    <a:pt x="29" y="54"/>
                    <a:pt x="29" y="54"/>
                  </a:cubicBezTo>
                  <a:cubicBezTo>
                    <a:pt x="30" y="54"/>
                    <a:pt x="31" y="55"/>
                    <a:pt x="32" y="56"/>
                  </a:cubicBezTo>
                  <a:cubicBezTo>
                    <a:pt x="33" y="56"/>
                    <a:pt x="34" y="58"/>
                    <a:pt x="36" y="59"/>
                  </a:cubicBezTo>
                  <a:cubicBezTo>
                    <a:pt x="36" y="59"/>
                    <a:pt x="37" y="59"/>
                    <a:pt x="38" y="60"/>
                  </a:cubicBezTo>
                  <a:cubicBezTo>
                    <a:pt x="38" y="60"/>
                    <a:pt x="39" y="61"/>
                    <a:pt x="40" y="61"/>
                  </a:cubicBezTo>
                  <a:cubicBezTo>
                    <a:pt x="40" y="61"/>
                    <a:pt x="40" y="61"/>
                    <a:pt x="41" y="61"/>
                  </a:cubicBezTo>
                  <a:cubicBezTo>
                    <a:pt x="41" y="61"/>
                    <a:pt x="41" y="61"/>
                    <a:pt x="42" y="61"/>
                  </a:cubicBezTo>
                  <a:cubicBezTo>
                    <a:pt x="42" y="61"/>
                    <a:pt x="43" y="62"/>
                    <a:pt x="43" y="62"/>
                  </a:cubicBezTo>
                  <a:cubicBezTo>
                    <a:pt x="43" y="62"/>
                    <a:pt x="44" y="63"/>
                    <a:pt x="44" y="63"/>
                  </a:cubicBezTo>
                  <a:cubicBezTo>
                    <a:pt x="45" y="63"/>
                    <a:pt x="45" y="62"/>
                    <a:pt x="46" y="63"/>
                  </a:cubicBezTo>
                  <a:cubicBezTo>
                    <a:pt x="46" y="63"/>
                    <a:pt x="47" y="64"/>
                    <a:pt x="48" y="64"/>
                  </a:cubicBezTo>
                  <a:cubicBezTo>
                    <a:pt x="49" y="64"/>
                    <a:pt x="49" y="65"/>
                    <a:pt x="50" y="65"/>
                  </a:cubicBezTo>
                  <a:cubicBezTo>
                    <a:pt x="50" y="65"/>
                    <a:pt x="50" y="66"/>
                    <a:pt x="51" y="66"/>
                  </a:cubicBezTo>
                  <a:cubicBezTo>
                    <a:pt x="51" y="67"/>
                    <a:pt x="51" y="67"/>
                    <a:pt x="52" y="68"/>
                  </a:cubicBezTo>
                  <a:cubicBezTo>
                    <a:pt x="52" y="68"/>
                    <a:pt x="52" y="69"/>
                    <a:pt x="52" y="70"/>
                  </a:cubicBezTo>
                  <a:cubicBezTo>
                    <a:pt x="51" y="70"/>
                    <a:pt x="51" y="70"/>
                    <a:pt x="51" y="70"/>
                  </a:cubicBezTo>
                  <a:cubicBezTo>
                    <a:pt x="51" y="70"/>
                    <a:pt x="50" y="70"/>
                    <a:pt x="50" y="71"/>
                  </a:cubicBezTo>
                  <a:cubicBezTo>
                    <a:pt x="50" y="71"/>
                    <a:pt x="51" y="71"/>
                    <a:pt x="50" y="71"/>
                  </a:cubicBezTo>
                  <a:cubicBezTo>
                    <a:pt x="50" y="71"/>
                    <a:pt x="50" y="71"/>
                    <a:pt x="50" y="72"/>
                  </a:cubicBezTo>
                  <a:cubicBezTo>
                    <a:pt x="50" y="72"/>
                    <a:pt x="50" y="72"/>
                    <a:pt x="50" y="72"/>
                  </a:cubicBezTo>
                  <a:cubicBezTo>
                    <a:pt x="50" y="73"/>
                    <a:pt x="49" y="73"/>
                    <a:pt x="50" y="73"/>
                  </a:cubicBezTo>
                  <a:cubicBezTo>
                    <a:pt x="50" y="73"/>
                    <a:pt x="50" y="73"/>
                    <a:pt x="50" y="73"/>
                  </a:cubicBezTo>
                  <a:cubicBezTo>
                    <a:pt x="49" y="74"/>
                    <a:pt x="50" y="74"/>
                    <a:pt x="50" y="74"/>
                  </a:cubicBezTo>
                  <a:cubicBezTo>
                    <a:pt x="49" y="75"/>
                    <a:pt x="49" y="75"/>
                    <a:pt x="48" y="75"/>
                  </a:cubicBezTo>
                  <a:cubicBezTo>
                    <a:pt x="48" y="76"/>
                    <a:pt x="48" y="76"/>
                    <a:pt x="48" y="76"/>
                  </a:cubicBezTo>
                  <a:cubicBezTo>
                    <a:pt x="48" y="76"/>
                    <a:pt x="48" y="76"/>
                    <a:pt x="48" y="77"/>
                  </a:cubicBezTo>
                  <a:cubicBezTo>
                    <a:pt x="48" y="77"/>
                    <a:pt x="47" y="77"/>
                    <a:pt x="48" y="77"/>
                  </a:cubicBezTo>
                  <a:cubicBezTo>
                    <a:pt x="48" y="77"/>
                    <a:pt x="47" y="79"/>
                    <a:pt x="47" y="79"/>
                  </a:cubicBezTo>
                  <a:cubicBezTo>
                    <a:pt x="48" y="79"/>
                    <a:pt x="47" y="79"/>
                    <a:pt x="47" y="80"/>
                  </a:cubicBezTo>
                  <a:cubicBezTo>
                    <a:pt x="47" y="80"/>
                    <a:pt x="48" y="80"/>
                    <a:pt x="48" y="80"/>
                  </a:cubicBezTo>
                  <a:cubicBezTo>
                    <a:pt x="48" y="80"/>
                    <a:pt x="48" y="81"/>
                    <a:pt x="48" y="81"/>
                  </a:cubicBezTo>
                  <a:cubicBezTo>
                    <a:pt x="48" y="81"/>
                    <a:pt x="47" y="81"/>
                    <a:pt x="47" y="82"/>
                  </a:cubicBezTo>
                  <a:cubicBezTo>
                    <a:pt x="47" y="82"/>
                    <a:pt x="48" y="83"/>
                    <a:pt x="47" y="83"/>
                  </a:cubicBezTo>
                  <a:cubicBezTo>
                    <a:pt x="47" y="83"/>
                    <a:pt x="47" y="83"/>
                    <a:pt x="47" y="83"/>
                  </a:cubicBezTo>
                  <a:cubicBezTo>
                    <a:pt x="47" y="84"/>
                    <a:pt x="46" y="84"/>
                    <a:pt x="46" y="84"/>
                  </a:cubicBezTo>
                  <a:cubicBezTo>
                    <a:pt x="46" y="84"/>
                    <a:pt x="46" y="86"/>
                    <a:pt x="45" y="86"/>
                  </a:cubicBezTo>
                  <a:cubicBezTo>
                    <a:pt x="45" y="86"/>
                    <a:pt x="45" y="86"/>
                    <a:pt x="44" y="87"/>
                  </a:cubicBezTo>
                  <a:cubicBezTo>
                    <a:pt x="44" y="87"/>
                    <a:pt x="45" y="87"/>
                    <a:pt x="45" y="87"/>
                  </a:cubicBezTo>
                  <a:cubicBezTo>
                    <a:pt x="45" y="88"/>
                    <a:pt x="45" y="88"/>
                    <a:pt x="45" y="88"/>
                  </a:cubicBezTo>
                  <a:cubicBezTo>
                    <a:pt x="46" y="88"/>
                    <a:pt x="48" y="88"/>
                    <a:pt x="49" y="88"/>
                  </a:cubicBezTo>
                  <a:cubicBezTo>
                    <a:pt x="50" y="88"/>
                    <a:pt x="50" y="88"/>
                    <a:pt x="51" y="88"/>
                  </a:cubicBezTo>
                  <a:cubicBezTo>
                    <a:pt x="52" y="88"/>
                    <a:pt x="53" y="88"/>
                    <a:pt x="53" y="88"/>
                  </a:cubicBezTo>
                  <a:cubicBezTo>
                    <a:pt x="54" y="89"/>
                    <a:pt x="55" y="89"/>
                    <a:pt x="56" y="90"/>
                  </a:cubicBezTo>
                  <a:cubicBezTo>
                    <a:pt x="57" y="90"/>
                    <a:pt x="58" y="90"/>
                    <a:pt x="59" y="90"/>
                  </a:cubicBezTo>
                  <a:cubicBezTo>
                    <a:pt x="60" y="90"/>
                    <a:pt x="60" y="90"/>
                    <a:pt x="61" y="90"/>
                  </a:cubicBezTo>
                  <a:cubicBezTo>
                    <a:pt x="62" y="90"/>
                    <a:pt x="62" y="91"/>
                    <a:pt x="63" y="90"/>
                  </a:cubicBezTo>
                  <a:cubicBezTo>
                    <a:pt x="63" y="90"/>
                    <a:pt x="64" y="90"/>
                    <a:pt x="65" y="90"/>
                  </a:cubicBezTo>
                  <a:cubicBezTo>
                    <a:pt x="66" y="91"/>
                    <a:pt x="66" y="92"/>
                    <a:pt x="67" y="90"/>
                  </a:cubicBezTo>
                  <a:cubicBezTo>
                    <a:pt x="67" y="90"/>
                    <a:pt x="67" y="89"/>
                    <a:pt x="68" y="89"/>
                  </a:cubicBezTo>
                  <a:cubicBezTo>
                    <a:pt x="68" y="89"/>
                    <a:pt x="68" y="88"/>
                    <a:pt x="69" y="88"/>
                  </a:cubicBezTo>
                  <a:cubicBezTo>
                    <a:pt x="70" y="88"/>
                    <a:pt x="70" y="89"/>
                    <a:pt x="71" y="89"/>
                  </a:cubicBezTo>
                  <a:cubicBezTo>
                    <a:pt x="71" y="90"/>
                    <a:pt x="72" y="90"/>
                    <a:pt x="72" y="90"/>
                  </a:cubicBezTo>
                  <a:cubicBezTo>
                    <a:pt x="73" y="89"/>
                    <a:pt x="74" y="88"/>
                    <a:pt x="73" y="87"/>
                  </a:cubicBezTo>
                  <a:cubicBezTo>
                    <a:pt x="73" y="86"/>
                    <a:pt x="74" y="86"/>
                    <a:pt x="74" y="86"/>
                  </a:cubicBezTo>
                  <a:cubicBezTo>
                    <a:pt x="74" y="85"/>
                    <a:pt x="74" y="85"/>
                    <a:pt x="75" y="85"/>
                  </a:cubicBezTo>
                  <a:cubicBezTo>
                    <a:pt x="75" y="84"/>
                    <a:pt x="76" y="84"/>
                    <a:pt x="76" y="84"/>
                  </a:cubicBezTo>
                  <a:cubicBezTo>
                    <a:pt x="77" y="85"/>
                    <a:pt x="77" y="84"/>
                    <a:pt x="77" y="83"/>
                  </a:cubicBezTo>
                  <a:cubicBezTo>
                    <a:pt x="77" y="83"/>
                    <a:pt x="78" y="83"/>
                    <a:pt x="78" y="83"/>
                  </a:cubicBezTo>
                  <a:cubicBezTo>
                    <a:pt x="79" y="82"/>
                    <a:pt x="78" y="82"/>
                    <a:pt x="79" y="81"/>
                  </a:cubicBezTo>
                  <a:cubicBezTo>
                    <a:pt x="79" y="81"/>
                    <a:pt x="80" y="82"/>
                    <a:pt x="80" y="81"/>
                  </a:cubicBezTo>
                  <a:cubicBezTo>
                    <a:pt x="80" y="80"/>
                    <a:pt x="80" y="80"/>
                    <a:pt x="80" y="79"/>
                  </a:cubicBezTo>
                  <a:cubicBezTo>
                    <a:pt x="80" y="79"/>
                    <a:pt x="80" y="79"/>
                    <a:pt x="80" y="79"/>
                  </a:cubicBezTo>
                  <a:cubicBezTo>
                    <a:pt x="81" y="78"/>
                    <a:pt x="81" y="78"/>
                    <a:pt x="81" y="77"/>
                  </a:cubicBezTo>
                  <a:cubicBezTo>
                    <a:pt x="80" y="77"/>
                    <a:pt x="81" y="76"/>
                    <a:pt x="80" y="76"/>
                  </a:cubicBezTo>
                  <a:cubicBezTo>
                    <a:pt x="80" y="75"/>
                    <a:pt x="80" y="74"/>
                    <a:pt x="80" y="74"/>
                  </a:cubicBezTo>
                  <a:cubicBezTo>
                    <a:pt x="80" y="74"/>
                    <a:pt x="80" y="74"/>
                    <a:pt x="81" y="73"/>
                  </a:cubicBezTo>
                  <a:cubicBezTo>
                    <a:pt x="81" y="73"/>
                    <a:pt x="80" y="73"/>
                    <a:pt x="80" y="73"/>
                  </a:cubicBezTo>
                  <a:cubicBezTo>
                    <a:pt x="80" y="72"/>
                    <a:pt x="81" y="72"/>
                    <a:pt x="80" y="72"/>
                  </a:cubicBezTo>
                  <a:cubicBezTo>
                    <a:pt x="80" y="71"/>
                    <a:pt x="80" y="71"/>
                    <a:pt x="80" y="71"/>
                  </a:cubicBezTo>
                  <a:cubicBezTo>
                    <a:pt x="80" y="70"/>
                    <a:pt x="80" y="70"/>
                    <a:pt x="80" y="70"/>
                  </a:cubicBezTo>
                  <a:cubicBezTo>
                    <a:pt x="80" y="70"/>
                    <a:pt x="80" y="69"/>
                    <a:pt x="80" y="68"/>
                  </a:cubicBezTo>
                  <a:cubicBezTo>
                    <a:pt x="80" y="67"/>
                    <a:pt x="80" y="67"/>
                    <a:pt x="81" y="66"/>
                  </a:cubicBezTo>
                  <a:cubicBezTo>
                    <a:pt x="81" y="66"/>
                    <a:pt x="81" y="65"/>
                    <a:pt x="81" y="65"/>
                  </a:cubicBezTo>
                  <a:cubicBezTo>
                    <a:pt x="81" y="65"/>
                    <a:pt x="81" y="65"/>
                    <a:pt x="81" y="65"/>
                  </a:cubicBezTo>
                  <a:cubicBezTo>
                    <a:pt x="81" y="64"/>
                    <a:pt x="81" y="64"/>
                    <a:pt x="81" y="64"/>
                  </a:cubicBezTo>
                  <a:cubicBezTo>
                    <a:pt x="81" y="64"/>
                    <a:pt x="81" y="63"/>
                    <a:pt x="81" y="63"/>
                  </a:cubicBezTo>
                  <a:cubicBezTo>
                    <a:pt x="81" y="62"/>
                    <a:pt x="81" y="61"/>
                    <a:pt x="81" y="60"/>
                  </a:cubicBezTo>
                  <a:cubicBezTo>
                    <a:pt x="81" y="59"/>
                    <a:pt x="81" y="59"/>
                    <a:pt x="81" y="58"/>
                  </a:cubicBezTo>
                  <a:cubicBezTo>
                    <a:pt x="81" y="57"/>
                    <a:pt x="82" y="56"/>
                    <a:pt x="82" y="5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0" name="Papua New Guinea"/>
            <p:cNvSpPr>
              <a:spLocks noEditPoints="1"/>
            </p:cNvSpPr>
            <p:nvPr/>
          </p:nvSpPr>
          <p:spPr bwMode="auto">
            <a:xfrm>
              <a:off x="10718898" y="4706936"/>
              <a:ext cx="530980" cy="419985"/>
            </a:xfrm>
            <a:custGeom>
              <a:avLst/>
              <a:gdLst/>
              <a:ahLst/>
              <a:cxnLst>
                <a:cxn ang="0">
                  <a:pos x="99" y="83"/>
                </a:cxn>
                <a:cxn ang="0">
                  <a:pos x="26" y="80"/>
                </a:cxn>
                <a:cxn ang="0">
                  <a:pos x="62" y="12"/>
                </a:cxn>
                <a:cxn ang="0">
                  <a:pos x="61" y="10"/>
                </a:cxn>
                <a:cxn ang="0">
                  <a:pos x="88" y="92"/>
                </a:cxn>
                <a:cxn ang="0">
                  <a:pos x="94" y="92"/>
                </a:cxn>
                <a:cxn ang="0">
                  <a:pos x="135" y="46"/>
                </a:cxn>
                <a:cxn ang="0">
                  <a:pos x="126" y="113"/>
                </a:cxn>
                <a:cxn ang="0">
                  <a:pos x="116" y="30"/>
                </a:cxn>
                <a:cxn ang="0">
                  <a:pos x="100" y="16"/>
                </a:cxn>
                <a:cxn ang="0">
                  <a:pos x="114" y="28"/>
                </a:cxn>
                <a:cxn ang="0">
                  <a:pos x="121" y="36"/>
                </a:cxn>
                <a:cxn ang="0">
                  <a:pos x="119" y="116"/>
                </a:cxn>
                <a:cxn ang="0">
                  <a:pos x="23" y="7"/>
                </a:cxn>
                <a:cxn ang="0">
                  <a:pos x="113" y="36"/>
                </a:cxn>
                <a:cxn ang="0">
                  <a:pos x="106" y="35"/>
                </a:cxn>
                <a:cxn ang="0">
                  <a:pos x="94" y="49"/>
                </a:cxn>
                <a:cxn ang="0">
                  <a:pos x="88" y="49"/>
                </a:cxn>
                <a:cxn ang="0">
                  <a:pos x="79" y="49"/>
                </a:cxn>
                <a:cxn ang="0">
                  <a:pos x="81" y="55"/>
                </a:cxn>
                <a:cxn ang="0">
                  <a:pos x="92" y="57"/>
                </a:cxn>
                <a:cxn ang="0">
                  <a:pos x="101" y="54"/>
                </a:cxn>
                <a:cxn ang="0">
                  <a:pos x="111" y="48"/>
                </a:cxn>
                <a:cxn ang="0">
                  <a:pos x="64" y="47"/>
                </a:cxn>
                <a:cxn ang="0">
                  <a:pos x="84" y="94"/>
                </a:cxn>
                <a:cxn ang="0">
                  <a:pos x="76" y="88"/>
                </a:cxn>
                <a:cxn ang="0">
                  <a:pos x="66" y="74"/>
                </a:cxn>
                <a:cxn ang="0">
                  <a:pos x="61" y="67"/>
                </a:cxn>
                <a:cxn ang="0">
                  <a:pos x="66" y="55"/>
                </a:cxn>
                <a:cxn ang="0">
                  <a:pos x="50" y="49"/>
                </a:cxn>
                <a:cxn ang="0">
                  <a:pos x="41" y="33"/>
                </a:cxn>
                <a:cxn ang="0">
                  <a:pos x="30" y="27"/>
                </a:cxn>
                <a:cxn ang="0">
                  <a:pos x="5" y="17"/>
                </a:cxn>
                <a:cxn ang="0">
                  <a:pos x="2" y="64"/>
                </a:cxn>
                <a:cxn ang="0">
                  <a:pos x="16" y="91"/>
                </a:cxn>
                <a:cxn ang="0">
                  <a:pos x="14" y="78"/>
                </a:cxn>
                <a:cxn ang="0">
                  <a:pos x="25" y="76"/>
                </a:cxn>
                <a:cxn ang="0">
                  <a:pos x="28" y="71"/>
                </a:cxn>
                <a:cxn ang="0">
                  <a:pos x="35" y="74"/>
                </a:cxn>
                <a:cxn ang="0">
                  <a:pos x="39" y="72"/>
                </a:cxn>
                <a:cxn ang="0">
                  <a:pos x="48" y="75"/>
                </a:cxn>
                <a:cxn ang="0">
                  <a:pos x="57" y="88"/>
                </a:cxn>
                <a:cxn ang="0">
                  <a:pos x="61" y="94"/>
                </a:cxn>
                <a:cxn ang="0">
                  <a:pos x="69" y="100"/>
                </a:cxn>
                <a:cxn ang="0">
                  <a:pos x="81" y="102"/>
                </a:cxn>
                <a:cxn ang="0">
                  <a:pos x="86" y="105"/>
                </a:cxn>
                <a:cxn ang="0">
                  <a:pos x="92" y="101"/>
                </a:cxn>
                <a:cxn ang="0">
                  <a:pos x="147" y="61"/>
                </a:cxn>
                <a:cxn ang="0">
                  <a:pos x="140" y="52"/>
                </a:cxn>
                <a:cxn ang="0">
                  <a:pos x="136" y="50"/>
                </a:cxn>
                <a:cxn ang="0">
                  <a:pos x="146" y="63"/>
                </a:cxn>
                <a:cxn ang="0">
                  <a:pos x="95" y="98"/>
                </a:cxn>
                <a:cxn ang="0">
                  <a:pos x="100" y="20"/>
                </a:cxn>
                <a:cxn ang="0">
                  <a:pos x="88" y="5"/>
                </a:cxn>
                <a:cxn ang="0">
                  <a:pos x="70" y="52"/>
                </a:cxn>
                <a:cxn ang="0">
                  <a:pos x="94" y="106"/>
                </a:cxn>
                <a:cxn ang="0">
                  <a:pos x="114" y="89"/>
                </a:cxn>
                <a:cxn ang="0">
                  <a:pos x="93" y="17"/>
                </a:cxn>
                <a:cxn ang="0">
                  <a:pos x="137" y="25"/>
                </a:cxn>
              </a:cxnLst>
              <a:rect l="0" t="0" r="r" b="b"/>
              <a:pathLst>
                <a:path w="147" h="116">
                  <a:moveTo>
                    <a:pt x="26" y="84"/>
                  </a:moveTo>
                  <a:cubicBezTo>
                    <a:pt x="26" y="84"/>
                    <a:pt x="26" y="84"/>
                    <a:pt x="25" y="83"/>
                  </a:cubicBezTo>
                  <a:cubicBezTo>
                    <a:pt x="25" y="83"/>
                    <a:pt x="25" y="83"/>
                    <a:pt x="24" y="83"/>
                  </a:cubicBezTo>
                  <a:cubicBezTo>
                    <a:pt x="24" y="83"/>
                    <a:pt x="22" y="81"/>
                    <a:pt x="22" y="81"/>
                  </a:cubicBezTo>
                  <a:cubicBezTo>
                    <a:pt x="22" y="81"/>
                    <a:pt x="23" y="81"/>
                    <a:pt x="23" y="81"/>
                  </a:cubicBezTo>
                  <a:cubicBezTo>
                    <a:pt x="24" y="82"/>
                    <a:pt x="24" y="82"/>
                    <a:pt x="25" y="82"/>
                  </a:cubicBezTo>
                  <a:cubicBezTo>
                    <a:pt x="25" y="83"/>
                    <a:pt x="27" y="84"/>
                    <a:pt x="26" y="84"/>
                  </a:cubicBezTo>
                  <a:close/>
                  <a:moveTo>
                    <a:pt x="99" y="81"/>
                  </a:moveTo>
                  <a:cubicBezTo>
                    <a:pt x="98" y="81"/>
                    <a:pt x="98" y="81"/>
                    <a:pt x="98" y="82"/>
                  </a:cubicBezTo>
                  <a:cubicBezTo>
                    <a:pt x="98" y="82"/>
                    <a:pt x="98" y="82"/>
                    <a:pt x="99" y="83"/>
                  </a:cubicBezTo>
                  <a:cubicBezTo>
                    <a:pt x="99" y="83"/>
                    <a:pt x="98" y="84"/>
                    <a:pt x="98" y="84"/>
                  </a:cubicBezTo>
                  <a:cubicBezTo>
                    <a:pt x="98" y="85"/>
                    <a:pt x="98" y="85"/>
                    <a:pt x="99" y="85"/>
                  </a:cubicBezTo>
                  <a:cubicBezTo>
                    <a:pt x="99" y="85"/>
                    <a:pt x="98" y="85"/>
                    <a:pt x="98" y="84"/>
                  </a:cubicBezTo>
                  <a:cubicBezTo>
                    <a:pt x="98" y="84"/>
                    <a:pt x="99" y="83"/>
                    <a:pt x="99" y="83"/>
                  </a:cubicBezTo>
                  <a:cubicBezTo>
                    <a:pt x="99" y="82"/>
                    <a:pt x="99" y="82"/>
                    <a:pt x="99" y="81"/>
                  </a:cubicBezTo>
                  <a:close/>
                  <a:moveTo>
                    <a:pt x="26" y="80"/>
                  </a:moveTo>
                  <a:cubicBezTo>
                    <a:pt x="26" y="80"/>
                    <a:pt x="24" y="80"/>
                    <a:pt x="24" y="80"/>
                  </a:cubicBezTo>
                  <a:cubicBezTo>
                    <a:pt x="24" y="80"/>
                    <a:pt x="23" y="80"/>
                    <a:pt x="24" y="81"/>
                  </a:cubicBezTo>
                  <a:cubicBezTo>
                    <a:pt x="24" y="81"/>
                    <a:pt x="25" y="81"/>
                    <a:pt x="26" y="82"/>
                  </a:cubicBezTo>
                  <a:cubicBezTo>
                    <a:pt x="26" y="81"/>
                    <a:pt x="26" y="81"/>
                    <a:pt x="26" y="80"/>
                  </a:cubicBezTo>
                  <a:close/>
                  <a:moveTo>
                    <a:pt x="131" y="37"/>
                  </a:moveTo>
                  <a:cubicBezTo>
                    <a:pt x="131" y="36"/>
                    <a:pt x="131" y="36"/>
                    <a:pt x="131" y="37"/>
                  </a:cubicBezTo>
                  <a:close/>
                  <a:moveTo>
                    <a:pt x="123" y="26"/>
                  </a:moveTo>
                  <a:cubicBezTo>
                    <a:pt x="122" y="26"/>
                    <a:pt x="123" y="27"/>
                    <a:pt x="123" y="27"/>
                  </a:cubicBezTo>
                  <a:cubicBezTo>
                    <a:pt x="123" y="27"/>
                    <a:pt x="123" y="26"/>
                    <a:pt x="123" y="26"/>
                  </a:cubicBezTo>
                  <a:close/>
                  <a:moveTo>
                    <a:pt x="60" y="12"/>
                  </a:moveTo>
                  <a:cubicBezTo>
                    <a:pt x="60" y="12"/>
                    <a:pt x="60" y="12"/>
                    <a:pt x="60" y="12"/>
                  </a:cubicBezTo>
                  <a:cubicBezTo>
                    <a:pt x="60" y="12"/>
                    <a:pt x="60" y="11"/>
                    <a:pt x="60" y="12"/>
                  </a:cubicBezTo>
                  <a:cubicBezTo>
                    <a:pt x="61" y="12"/>
                    <a:pt x="61" y="12"/>
                    <a:pt x="61" y="12"/>
                  </a:cubicBezTo>
                  <a:cubicBezTo>
                    <a:pt x="61" y="12"/>
                    <a:pt x="62" y="12"/>
                    <a:pt x="62" y="12"/>
                  </a:cubicBezTo>
                  <a:cubicBezTo>
                    <a:pt x="63" y="12"/>
                    <a:pt x="63" y="12"/>
                    <a:pt x="64" y="12"/>
                  </a:cubicBezTo>
                  <a:cubicBezTo>
                    <a:pt x="64" y="12"/>
                    <a:pt x="65" y="12"/>
                    <a:pt x="65" y="12"/>
                  </a:cubicBezTo>
                  <a:cubicBezTo>
                    <a:pt x="66" y="12"/>
                    <a:pt x="66" y="11"/>
                    <a:pt x="66" y="11"/>
                  </a:cubicBezTo>
                  <a:cubicBezTo>
                    <a:pt x="66" y="11"/>
                    <a:pt x="67" y="11"/>
                    <a:pt x="67" y="11"/>
                  </a:cubicBezTo>
                  <a:cubicBezTo>
                    <a:pt x="68" y="11"/>
                    <a:pt x="67" y="10"/>
                    <a:pt x="67" y="10"/>
                  </a:cubicBezTo>
                  <a:cubicBezTo>
                    <a:pt x="67" y="10"/>
                    <a:pt x="67" y="11"/>
                    <a:pt x="67" y="11"/>
                  </a:cubicBezTo>
                  <a:cubicBezTo>
                    <a:pt x="67" y="11"/>
                    <a:pt x="65" y="10"/>
                    <a:pt x="65" y="10"/>
                  </a:cubicBezTo>
                  <a:cubicBezTo>
                    <a:pt x="64" y="10"/>
                    <a:pt x="64" y="10"/>
                    <a:pt x="64" y="10"/>
                  </a:cubicBezTo>
                  <a:cubicBezTo>
                    <a:pt x="64" y="10"/>
                    <a:pt x="63" y="10"/>
                    <a:pt x="63" y="10"/>
                  </a:cubicBezTo>
                  <a:cubicBezTo>
                    <a:pt x="62" y="10"/>
                    <a:pt x="62" y="10"/>
                    <a:pt x="61" y="10"/>
                  </a:cubicBezTo>
                  <a:cubicBezTo>
                    <a:pt x="61" y="10"/>
                    <a:pt x="60" y="10"/>
                    <a:pt x="60" y="10"/>
                  </a:cubicBezTo>
                  <a:cubicBezTo>
                    <a:pt x="60" y="10"/>
                    <a:pt x="59" y="11"/>
                    <a:pt x="59" y="10"/>
                  </a:cubicBezTo>
                  <a:cubicBezTo>
                    <a:pt x="59" y="11"/>
                    <a:pt x="60" y="11"/>
                    <a:pt x="59" y="12"/>
                  </a:cubicBezTo>
                  <a:cubicBezTo>
                    <a:pt x="58" y="12"/>
                    <a:pt x="58" y="12"/>
                    <a:pt x="59" y="13"/>
                  </a:cubicBezTo>
                  <a:cubicBezTo>
                    <a:pt x="59" y="13"/>
                    <a:pt x="59" y="12"/>
                    <a:pt x="60" y="12"/>
                  </a:cubicBezTo>
                  <a:close/>
                  <a:moveTo>
                    <a:pt x="90" y="93"/>
                  </a:moveTo>
                  <a:cubicBezTo>
                    <a:pt x="90" y="93"/>
                    <a:pt x="90" y="92"/>
                    <a:pt x="90" y="92"/>
                  </a:cubicBezTo>
                  <a:cubicBezTo>
                    <a:pt x="91" y="92"/>
                    <a:pt x="90" y="91"/>
                    <a:pt x="90" y="91"/>
                  </a:cubicBezTo>
                  <a:cubicBezTo>
                    <a:pt x="90" y="90"/>
                    <a:pt x="90" y="89"/>
                    <a:pt x="89" y="90"/>
                  </a:cubicBezTo>
                  <a:cubicBezTo>
                    <a:pt x="88" y="90"/>
                    <a:pt x="88" y="91"/>
                    <a:pt x="88" y="92"/>
                  </a:cubicBezTo>
                  <a:cubicBezTo>
                    <a:pt x="89" y="92"/>
                    <a:pt x="90" y="93"/>
                    <a:pt x="90" y="93"/>
                  </a:cubicBezTo>
                  <a:close/>
                  <a:moveTo>
                    <a:pt x="91" y="94"/>
                  </a:moveTo>
                  <a:cubicBezTo>
                    <a:pt x="91" y="94"/>
                    <a:pt x="92" y="94"/>
                    <a:pt x="92" y="94"/>
                  </a:cubicBezTo>
                  <a:cubicBezTo>
                    <a:pt x="93" y="94"/>
                    <a:pt x="93" y="94"/>
                    <a:pt x="94" y="95"/>
                  </a:cubicBezTo>
                  <a:cubicBezTo>
                    <a:pt x="94" y="95"/>
                    <a:pt x="94" y="95"/>
                    <a:pt x="95" y="94"/>
                  </a:cubicBezTo>
                  <a:cubicBezTo>
                    <a:pt x="95" y="94"/>
                    <a:pt x="95" y="95"/>
                    <a:pt x="95" y="95"/>
                  </a:cubicBezTo>
                  <a:cubicBezTo>
                    <a:pt x="95" y="95"/>
                    <a:pt x="96" y="94"/>
                    <a:pt x="95" y="94"/>
                  </a:cubicBezTo>
                  <a:cubicBezTo>
                    <a:pt x="95" y="94"/>
                    <a:pt x="95" y="93"/>
                    <a:pt x="95" y="93"/>
                  </a:cubicBezTo>
                  <a:cubicBezTo>
                    <a:pt x="96" y="93"/>
                    <a:pt x="95" y="93"/>
                    <a:pt x="95" y="93"/>
                  </a:cubicBezTo>
                  <a:cubicBezTo>
                    <a:pt x="95" y="92"/>
                    <a:pt x="95" y="92"/>
                    <a:pt x="94" y="92"/>
                  </a:cubicBezTo>
                  <a:cubicBezTo>
                    <a:pt x="94" y="92"/>
                    <a:pt x="93" y="92"/>
                    <a:pt x="93" y="92"/>
                  </a:cubicBezTo>
                  <a:cubicBezTo>
                    <a:pt x="92" y="91"/>
                    <a:pt x="92" y="91"/>
                    <a:pt x="91" y="91"/>
                  </a:cubicBezTo>
                  <a:cubicBezTo>
                    <a:pt x="91" y="91"/>
                    <a:pt x="91" y="92"/>
                    <a:pt x="91" y="92"/>
                  </a:cubicBezTo>
                  <a:cubicBezTo>
                    <a:pt x="91" y="93"/>
                    <a:pt x="92" y="93"/>
                    <a:pt x="92" y="93"/>
                  </a:cubicBezTo>
                  <a:cubicBezTo>
                    <a:pt x="92" y="94"/>
                    <a:pt x="91" y="94"/>
                    <a:pt x="91" y="94"/>
                  </a:cubicBezTo>
                  <a:close/>
                  <a:moveTo>
                    <a:pt x="136" y="46"/>
                  </a:moveTo>
                  <a:cubicBezTo>
                    <a:pt x="136" y="45"/>
                    <a:pt x="136" y="45"/>
                    <a:pt x="136" y="45"/>
                  </a:cubicBezTo>
                  <a:cubicBezTo>
                    <a:pt x="136" y="44"/>
                    <a:pt x="136" y="44"/>
                    <a:pt x="136" y="43"/>
                  </a:cubicBezTo>
                  <a:cubicBezTo>
                    <a:pt x="135" y="43"/>
                    <a:pt x="135" y="44"/>
                    <a:pt x="135" y="45"/>
                  </a:cubicBezTo>
                  <a:cubicBezTo>
                    <a:pt x="135" y="44"/>
                    <a:pt x="135" y="45"/>
                    <a:pt x="135" y="46"/>
                  </a:cubicBezTo>
                  <a:cubicBezTo>
                    <a:pt x="135" y="46"/>
                    <a:pt x="135" y="48"/>
                    <a:pt x="135" y="48"/>
                  </a:cubicBezTo>
                  <a:cubicBezTo>
                    <a:pt x="135" y="48"/>
                    <a:pt x="135" y="48"/>
                    <a:pt x="136" y="48"/>
                  </a:cubicBezTo>
                  <a:cubicBezTo>
                    <a:pt x="136" y="48"/>
                    <a:pt x="136" y="47"/>
                    <a:pt x="136" y="47"/>
                  </a:cubicBezTo>
                  <a:cubicBezTo>
                    <a:pt x="136" y="46"/>
                    <a:pt x="136" y="46"/>
                    <a:pt x="136" y="46"/>
                  </a:cubicBezTo>
                  <a:close/>
                  <a:moveTo>
                    <a:pt x="124" y="113"/>
                  </a:moveTo>
                  <a:cubicBezTo>
                    <a:pt x="124" y="113"/>
                    <a:pt x="125" y="113"/>
                    <a:pt x="124" y="113"/>
                  </a:cubicBezTo>
                  <a:cubicBezTo>
                    <a:pt x="124" y="113"/>
                    <a:pt x="124" y="113"/>
                    <a:pt x="124" y="113"/>
                  </a:cubicBezTo>
                  <a:cubicBezTo>
                    <a:pt x="123" y="114"/>
                    <a:pt x="124" y="114"/>
                    <a:pt x="124" y="114"/>
                  </a:cubicBezTo>
                  <a:cubicBezTo>
                    <a:pt x="124" y="114"/>
                    <a:pt x="124" y="114"/>
                    <a:pt x="125" y="114"/>
                  </a:cubicBezTo>
                  <a:cubicBezTo>
                    <a:pt x="125" y="114"/>
                    <a:pt x="126" y="114"/>
                    <a:pt x="126" y="113"/>
                  </a:cubicBezTo>
                  <a:cubicBezTo>
                    <a:pt x="126" y="112"/>
                    <a:pt x="125" y="113"/>
                    <a:pt x="124" y="113"/>
                  </a:cubicBezTo>
                  <a:close/>
                  <a:moveTo>
                    <a:pt x="111" y="105"/>
                  </a:moveTo>
                  <a:cubicBezTo>
                    <a:pt x="109" y="105"/>
                    <a:pt x="111" y="106"/>
                    <a:pt x="112" y="106"/>
                  </a:cubicBezTo>
                  <a:cubicBezTo>
                    <a:pt x="112" y="106"/>
                    <a:pt x="114" y="106"/>
                    <a:pt x="113" y="105"/>
                  </a:cubicBezTo>
                  <a:cubicBezTo>
                    <a:pt x="113" y="105"/>
                    <a:pt x="112" y="105"/>
                    <a:pt x="111" y="105"/>
                  </a:cubicBezTo>
                  <a:close/>
                  <a:moveTo>
                    <a:pt x="119" y="32"/>
                  </a:moveTo>
                  <a:cubicBezTo>
                    <a:pt x="119" y="32"/>
                    <a:pt x="119" y="31"/>
                    <a:pt x="119" y="31"/>
                  </a:cubicBezTo>
                  <a:cubicBezTo>
                    <a:pt x="119" y="31"/>
                    <a:pt x="118" y="31"/>
                    <a:pt x="118" y="31"/>
                  </a:cubicBezTo>
                  <a:cubicBezTo>
                    <a:pt x="118" y="31"/>
                    <a:pt x="117" y="31"/>
                    <a:pt x="117" y="30"/>
                  </a:cubicBezTo>
                  <a:cubicBezTo>
                    <a:pt x="117" y="30"/>
                    <a:pt x="117" y="30"/>
                    <a:pt x="116" y="30"/>
                  </a:cubicBezTo>
                  <a:cubicBezTo>
                    <a:pt x="116" y="30"/>
                    <a:pt x="116" y="28"/>
                    <a:pt x="115" y="28"/>
                  </a:cubicBezTo>
                  <a:cubicBezTo>
                    <a:pt x="115" y="29"/>
                    <a:pt x="114" y="27"/>
                    <a:pt x="114" y="27"/>
                  </a:cubicBezTo>
                  <a:cubicBezTo>
                    <a:pt x="113" y="26"/>
                    <a:pt x="113" y="26"/>
                    <a:pt x="112" y="25"/>
                  </a:cubicBezTo>
                  <a:cubicBezTo>
                    <a:pt x="111" y="24"/>
                    <a:pt x="111" y="24"/>
                    <a:pt x="110" y="23"/>
                  </a:cubicBezTo>
                  <a:cubicBezTo>
                    <a:pt x="109" y="23"/>
                    <a:pt x="108" y="22"/>
                    <a:pt x="108" y="22"/>
                  </a:cubicBezTo>
                  <a:cubicBezTo>
                    <a:pt x="107" y="21"/>
                    <a:pt x="106" y="20"/>
                    <a:pt x="105" y="20"/>
                  </a:cubicBezTo>
                  <a:cubicBezTo>
                    <a:pt x="105" y="20"/>
                    <a:pt x="105" y="20"/>
                    <a:pt x="104" y="20"/>
                  </a:cubicBezTo>
                  <a:cubicBezTo>
                    <a:pt x="104" y="20"/>
                    <a:pt x="104" y="20"/>
                    <a:pt x="103" y="19"/>
                  </a:cubicBezTo>
                  <a:cubicBezTo>
                    <a:pt x="103" y="19"/>
                    <a:pt x="102" y="18"/>
                    <a:pt x="102" y="18"/>
                  </a:cubicBezTo>
                  <a:cubicBezTo>
                    <a:pt x="101" y="18"/>
                    <a:pt x="100" y="16"/>
                    <a:pt x="100" y="16"/>
                  </a:cubicBezTo>
                  <a:cubicBezTo>
                    <a:pt x="100" y="17"/>
                    <a:pt x="100" y="17"/>
                    <a:pt x="100" y="18"/>
                  </a:cubicBezTo>
                  <a:cubicBezTo>
                    <a:pt x="101" y="18"/>
                    <a:pt x="100" y="18"/>
                    <a:pt x="100" y="18"/>
                  </a:cubicBezTo>
                  <a:cubicBezTo>
                    <a:pt x="99" y="18"/>
                    <a:pt x="99" y="18"/>
                    <a:pt x="99" y="18"/>
                  </a:cubicBezTo>
                  <a:cubicBezTo>
                    <a:pt x="99" y="18"/>
                    <a:pt x="99" y="19"/>
                    <a:pt x="99" y="19"/>
                  </a:cubicBezTo>
                  <a:cubicBezTo>
                    <a:pt x="100" y="19"/>
                    <a:pt x="101" y="19"/>
                    <a:pt x="101" y="19"/>
                  </a:cubicBezTo>
                  <a:cubicBezTo>
                    <a:pt x="102" y="19"/>
                    <a:pt x="103" y="20"/>
                    <a:pt x="103" y="20"/>
                  </a:cubicBezTo>
                  <a:cubicBezTo>
                    <a:pt x="104" y="21"/>
                    <a:pt x="105" y="21"/>
                    <a:pt x="106" y="22"/>
                  </a:cubicBezTo>
                  <a:cubicBezTo>
                    <a:pt x="106" y="23"/>
                    <a:pt x="107" y="23"/>
                    <a:pt x="108" y="23"/>
                  </a:cubicBezTo>
                  <a:cubicBezTo>
                    <a:pt x="108" y="24"/>
                    <a:pt x="108" y="25"/>
                    <a:pt x="109" y="25"/>
                  </a:cubicBezTo>
                  <a:cubicBezTo>
                    <a:pt x="111" y="26"/>
                    <a:pt x="112" y="26"/>
                    <a:pt x="114" y="28"/>
                  </a:cubicBezTo>
                  <a:cubicBezTo>
                    <a:pt x="114" y="28"/>
                    <a:pt x="114" y="29"/>
                    <a:pt x="115" y="30"/>
                  </a:cubicBezTo>
                  <a:cubicBezTo>
                    <a:pt x="115" y="30"/>
                    <a:pt x="116" y="31"/>
                    <a:pt x="116" y="32"/>
                  </a:cubicBezTo>
                  <a:cubicBezTo>
                    <a:pt x="117" y="33"/>
                    <a:pt x="117" y="34"/>
                    <a:pt x="117" y="35"/>
                  </a:cubicBezTo>
                  <a:cubicBezTo>
                    <a:pt x="117" y="35"/>
                    <a:pt x="117" y="36"/>
                    <a:pt x="117" y="37"/>
                  </a:cubicBezTo>
                  <a:cubicBezTo>
                    <a:pt x="117" y="37"/>
                    <a:pt x="117" y="37"/>
                    <a:pt x="117" y="38"/>
                  </a:cubicBezTo>
                  <a:cubicBezTo>
                    <a:pt x="117" y="38"/>
                    <a:pt x="117" y="39"/>
                    <a:pt x="118" y="40"/>
                  </a:cubicBezTo>
                  <a:cubicBezTo>
                    <a:pt x="118" y="40"/>
                    <a:pt x="119" y="41"/>
                    <a:pt x="119" y="42"/>
                  </a:cubicBezTo>
                  <a:cubicBezTo>
                    <a:pt x="119" y="41"/>
                    <a:pt x="120" y="40"/>
                    <a:pt x="121" y="39"/>
                  </a:cubicBezTo>
                  <a:cubicBezTo>
                    <a:pt x="121" y="38"/>
                    <a:pt x="120" y="38"/>
                    <a:pt x="121" y="37"/>
                  </a:cubicBezTo>
                  <a:cubicBezTo>
                    <a:pt x="121" y="37"/>
                    <a:pt x="121" y="36"/>
                    <a:pt x="121" y="36"/>
                  </a:cubicBezTo>
                  <a:cubicBezTo>
                    <a:pt x="122" y="35"/>
                    <a:pt x="120" y="34"/>
                    <a:pt x="120" y="33"/>
                  </a:cubicBezTo>
                  <a:cubicBezTo>
                    <a:pt x="120" y="32"/>
                    <a:pt x="119" y="32"/>
                    <a:pt x="119" y="32"/>
                  </a:cubicBezTo>
                  <a:close/>
                  <a:moveTo>
                    <a:pt x="118" y="114"/>
                  </a:moveTo>
                  <a:cubicBezTo>
                    <a:pt x="117" y="114"/>
                    <a:pt x="117" y="113"/>
                    <a:pt x="116" y="113"/>
                  </a:cubicBezTo>
                  <a:cubicBezTo>
                    <a:pt x="115" y="113"/>
                    <a:pt x="115" y="113"/>
                    <a:pt x="116" y="114"/>
                  </a:cubicBezTo>
                  <a:cubicBezTo>
                    <a:pt x="116" y="114"/>
                    <a:pt x="117" y="114"/>
                    <a:pt x="117" y="114"/>
                  </a:cubicBezTo>
                  <a:cubicBezTo>
                    <a:pt x="117" y="114"/>
                    <a:pt x="116" y="115"/>
                    <a:pt x="116" y="115"/>
                  </a:cubicBezTo>
                  <a:cubicBezTo>
                    <a:pt x="116" y="115"/>
                    <a:pt x="117" y="114"/>
                    <a:pt x="117" y="115"/>
                  </a:cubicBezTo>
                  <a:cubicBezTo>
                    <a:pt x="117" y="115"/>
                    <a:pt x="117" y="115"/>
                    <a:pt x="117" y="115"/>
                  </a:cubicBezTo>
                  <a:cubicBezTo>
                    <a:pt x="118" y="115"/>
                    <a:pt x="118" y="116"/>
                    <a:pt x="119" y="116"/>
                  </a:cubicBezTo>
                  <a:cubicBezTo>
                    <a:pt x="119" y="116"/>
                    <a:pt x="121" y="116"/>
                    <a:pt x="121" y="116"/>
                  </a:cubicBezTo>
                  <a:cubicBezTo>
                    <a:pt x="121" y="115"/>
                    <a:pt x="119" y="114"/>
                    <a:pt x="118" y="114"/>
                  </a:cubicBezTo>
                  <a:close/>
                  <a:moveTo>
                    <a:pt x="43" y="34"/>
                  </a:moveTo>
                  <a:cubicBezTo>
                    <a:pt x="44" y="34"/>
                    <a:pt x="44" y="33"/>
                    <a:pt x="43" y="33"/>
                  </a:cubicBezTo>
                  <a:cubicBezTo>
                    <a:pt x="43" y="33"/>
                    <a:pt x="43" y="34"/>
                    <a:pt x="43" y="34"/>
                  </a:cubicBezTo>
                  <a:close/>
                  <a:moveTo>
                    <a:pt x="39" y="4"/>
                  </a:moveTo>
                  <a:cubicBezTo>
                    <a:pt x="39" y="4"/>
                    <a:pt x="39" y="4"/>
                    <a:pt x="39" y="4"/>
                  </a:cubicBezTo>
                  <a:cubicBezTo>
                    <a:pt x="39" y="4"/>
                    <a:pt x="39" y="4"/>
                    <a:pt x="39" y="4"/>
                  </a:cubicBezTo>
                  <a:close/>
                  <a:moveTo>
                    <a:pt x="23" y="7"/>
                  </a:moveTo>
                  <a:cubicBezTo>
                    <a:pt x="23" y="7"/>
                    <a:pt x="23" y="7"/>
                    <a:pt x="23" y="7"/>
                  </a:cubicBezTo>
                  <a:cubicBezTo>
                    <a:pt x="23" y="7"/>
                    <a:pt x="23" y="7"/>
                    <a:pt x="23" y="7"/>
                  </a:cubicBezTo>
                  <a:close/>
                  <a:moveTo>
                    <a:pt x="111" y="46"/>
                  </a:moveTo>
                  <a:cubicBezTo>
                    <a:pt x="110" y="46"/>
                    <a:pt x="110" y="45"/>
                    <a:pt x="110" y="44"/>
                  </a:cubicBezTo>
                  <a:cubicBezTo>
                    <a:pt x="110" y="44"/>
                    <a:pt x="110" y="43"/>
                    <a:pt x="110" y="43"/>
                  </a:cubicBezTo>
                  <a:cubicBezTo>
                    <a:pt x="111" y="43"/>
                    <a:pt x="111" y="43"/>
                    <a:pt x="112" y="43"/>
                  </a:cubicBezTo>
                  <a:cubicBezTo>
                    <a:pt x="112" y="43"/>
                    <a:pt x="113" y="43"/>
                    <a:pt x="113" y="42"/>
                  </a:cubicBezTo>
                  <a:cubicBezTo>
                    <a:pt x="114" y="41"/>
                    <a:pt x="114" y="40"/>
                    <a:pt x="114" y="39"/>
                  </a:cubicBezTo>
                  <a:cubicBezTo>
                    <a:pt x="114" y="38"/>
                    <a:pt x="114" y="37"/>
                    <a:pt x="114" y="36"/>
                  </a:cubicBezTo>
                  <a:cubicBezTo>
                    <a:pt x="115" y="36"/>
                    <a:pt x="114" y="36"/>
                    <a:pt x="113" y="36"/>
                  </a:cubicBezTo>
                  <a:cubicBezTo>
                    <a:pt x="113" y="36"/>
                    <a:pt x="113" y="36"/>
                    <a:pt x="113" y="36"/>
                  </a:cubicBezTo>
                  <a:cubicBezTo>
                    <a:pt x="113" y="35"/>
                    <a:pt x="112" y="36"/>
                    <a:pt x="112" y="36"/>
                  </a:cubicBezTo>
                  <a:cubicBezTo>
                    <a:pt x="112" y="35"/>
                    <a:pt x="112" y="35"/>
                    <a:pt x="112" y="35"/>
                  </a:cubicBezTo>
                  <a:cubicBezTo>
                    <a:pt x="112" y="35"/>
                    <a:pt x="113" y="35"/>
                    <a:pt x="113" y="35"/>
                  </a:cubicBezTo>
                  <a:cubicBezTo>
                    <a:pt x="113" y="35"/>
                    <a:pt x="113" y="34"/>
                    <a:pt x="113" y="34"/>
                  </a:cubicBezTo>
                  <a:cubicBezTo>
                    <a:pt x="112" y="34"/>
                    <a:pt x="112" y="34"/>
                    <a:pt x="112" y="34"/>
                  </a:cubicBezTo>
                  <a:cubicBezTo>
                    <a:pt x="112" y="34"/>
                    <a:pt x="111" y="34"/>
                    <a:pt x="111" y="34"/>
                  </a:cubicBezTo>
                  <a:cubicBezTo>
                    <a:pt x="110" y="35"/>
                    <a:pt x="111" y="35"/>
                    <a:pt x="111" y="36"/>
                  </a:cubicBezTo>
                  <a:cubicBezTo>
                    <a:pt x="110" y="36"/>
                    <a:pt x="109" y="35"/>
                    <a:pt x="109" y="35"/>
                  </a:cubicBezTo>
                  <a:cubicBezTo>
                    <a:pt x="109" y="34"/>
                    <a:pt x="108" y="34"/>
                    <a:pt x="108" y="35"/>
                  </a:cubicBezTo>
                  <a:cubicBezTo>
                    <a:pt x="108" y="34"/>
                    <a:pt x="106" y="34"/>
                    <a:pt x="106" y="35"/>
                  </a:cubicBezTo>
                  <a:cubicBezTo>
                    <a:pt x="105" y="36"/>
                    <a:pt x="107" y="37"/>
                    <a:pt x="107" y="38"/>
                  </a:cubicBezTo>
                  <a:cubicBezTo>
                    <a:pt x="107" y="40"/>
                    <a:pt x="107" y="41"/>
                    <a:pt x="107" y="43"/>
                  </a:cubicBezTo>
                  <a:cubicBezTo>
                    <a:pt x="106" y="43"/>
                    <a:pt x="106" y="42"/>
                    <a:pt x="106" y="42"/>
                  </a:cubicBezTo>
                  <a:cubicBezTo>
                    <a:pt x="105" y="42"/>
                    <a:pt x="105" y="43"/>
                    <a:pt x="105" y="42"/>
                  </a:cubicBezTo>
                  <a:cubicBezTo>
                    <a:pt x="104" y="42"/>
                    <a:pt x="104" y="43"/>
                    <a:pt x="103" y="43"/>
                  </a:cubicBezTo>
                  <a:cubicBezTo>
                    <a:pt x="102" y="44"/>
                    <a:pt x="101" y="44"/>
                    <a:pt x="101" y="46"/>
                  </a:cubicBezTo>
                  <a:cubicBezTo>
                    <a:pt x="100" y="47"/>
                    <a:pt x="100" y="48"/>
                    <a:pt x="99" y="48"/>
                  </a:cubicBezTo>
                  <a:cubicBezTo>
                    <a:pt x="99" y="49"/>
                    <a:pt x="98" y="48"/>
                    <a:pt x="98" y="49"/>
                  </a:cubicBezTo>
                  <a:cubicBezTo>
                    <a:pt x="97" y="49"/>
                    <a:pt x="96" y="50"/>
                    <a:pt x="96" y="49"/>
                  </a:cubicBezTo>
                  <a:cubicBezTo>
                    <a:pt x="96" y="48"/>
                    <a:pt x="94" y="48"/>
                    <a:pt x="94" y="49"/>
                  </a:cubicBezTo>
                  <a:cubicBezTo>
                    <a:pt x="93" y="49"/>
                    <a:pt x="92" y="50"/>
                    <a:pt x="92" y="49"/>
                  </a:cubicBezTo>
                  <a:cubicBezTo>
                    <a:pt x="91" y="49"/>
                    <a:pt x="91" y="48"/>
                    <a:pt x="91" y="47"/>
                  </a:cubicBezTo>
                  <a:cubicBezTo>
                    <a:pt x="91" y="46"/>
                    <a:pt x="91" y="46"/>
                    <a:pt x="91" y="46"/>
                  </a:cubicBezTo>
                  <a:cubicBezTo>
                    <a:pt x="91" y="46"/>
                    <a:pt x="91" y="45"/>
                    <a:pt x="91" y="45"/>
                  </a:cubicBezTo>
                  <a:cubicBezTo>
                    <a:pt x="91" y="44"/>
                    <a:pt x="93" y="44"/>
                    <a:pt x="93" y="44"/>
                  </a:cubicBezTo>
                  <a:cubicBezTo>
                    <a:pt x="92" y="43"/>
                    <a:pt x="91" y="43"/>
                    <a:pt x="91" y="44"/>
                  </a:cubicBezTo>
                  <a:cubicBezTo>
                    <a:pt x="91" y="45"/>
                    <a:pt x="91" y="45"/>
                    <a:pt x="91" y="46"/>
                  </a:cubicBezTo>
                  <a:cubicBezTo>
                    <a:pt x="91" y="46"/>
                    <a:pt x="90" y="46"/>
                    <a:pt x="90" y="47"/>
                  </a:cubicBezTo>
                  <a:cubicBezTo>
                    <a:pt x="89" y="47"/>
                    <a:pt x="91" y="48"/>
                    <a:pt x="90" y="48"/>
                  </a:cubicBezTo>
                  <a:cubicBezTo>
                    <a:pt x="89" y="49"/>
                    <a:pt x="89" y="49"/>
                    <a:pt x="88" y="49"/>
                  </a:cubicBezTo>
                  <a:cubicBezTo>
                    <a:pt x="87" y="50"/>
                    <a:pt x="87" y="49"/>
                    <a:pt x="87" y="49"/>
                  </a:cubicBezTo>
                  <a:cubicBezTo>
                    <a:pt x="87" y="49"/>
                    <a:pt x="86" y="49"/>
                    <a:pt x="86" y="49"/>
                  </a:cubicBezTo>
                  <a:cubicBezTo>
                    <a:pt x="86" y="49"/>
                    <a:pt x="86" y="49"/>
                    <a:pt x="85" y="50"/>
                  </a:cubicBezTo>
                  <a:cubicBezTo>
                    <a:pt x="85" y="50"/>
                    <a:pt x="85" y="49"/>
                    <a:pt x="85" y="50"/>
                  </a:cubicBezTo>
                  <a:cubicBezTo>
                    <a:pt x="85" y="50"/>
                    <a:pt x="84" y="50"/>
                    <a:pt x="84" y="50"/>
                  </a:cubicBezTo>
                  <a:cubicBezTo>
                    <a:pt x="84" y="50"/>
                    <a:pt x="83" y="50"/>
                    <a:pt x="83" y="50"/>
                  </a:cubicBezTo>
                  <a:cubicBezTo>
                    <a:pt x="83" y="50"/>
                    <a:pt x="82" y="49"/>
                    <a:pt x="82" y="49"/>
                  </a:cubicBezTo>
                  <a:cubicBezTo>
                    <a:pt x="82" y="49"/>
                    <a:pt x="82" y="49"/>
                    <a:pt x="81" y="49"/>
                  </a:cubicBezTo>
                  <a:cubicBezTo>
                    <a:pt x="81" y="48"/>
                    <a:pt x="80" y="48"/>
                    <a:pt x="80" y="49"/>
                  </a:cubicBezTo>
                  <a:cubicBezTo>
                    <a:pt x="79" y="49"/>
                    <a:pt x="79" y="49"/>
                    <a:pt x="79" y="49"/>
                  </a:cubicBezTo>
                  <a:cubicBezTo>
                    <a:pt x="78" y="49"/>
                    <a:pt x="78" y="48"/>
                    <a:pt x="77" y="49"/>
                  </a:cubicBezTo>
                  <a:cubicBezTo>
                    <a:pt x="77" y="49"/>
                    <a:pt x="76" y="50"/>
                    <a:pt x="76" y="49"/>
                  </a:cubicBezTo>
                  <a:cubicBezTo>
                    <a:pt x="76" y="49"/>
                    <a:pt x="76" y="48"/>
                    <a:pt x="75" y="48"/>
                  </a:cubicBezTo>
                  <a:cubicBezTo>
                    <a:pt x="74" y="48"/>
                    <a:pt x="74" y="50"/>
                    <a:pt x="74" y="51"/>
                  </a:cubicBezTo>
                  <a:cubicBezTo>
                    <a:pt x="74" y="51"/>
                    <a:pt x="75" y="53"/>
                    <a:pt x="76" y="52"/>
                  </a:cubicBezTo>
                  <a:cubicBezTo>
                    <a:pt x="77" y="52"/>
                    <a:pt x="78" y="53"/>
                    <a:pt x="78" y="53"/>
                  </a:cubicBezTo>
                  <a:cubicBezTo>
                    <a:pt x="78" y="53"/>
                    <a:pt x="79" y="53"/>
                    <a:pt x="79" y="54"/>
                  </a:cubicBezTo>
                  <a:cubicBezTo>
                    <a:pt x="79" y="54"/>
                    <a:pt x="79" y="54"/>
                    <a:pt x="79" y="54"/>
                  </a:cubicBezTo>
                  <a:cubicBezTo>
                    <a:pt x="80" y="54"/>
                    <a:pt x="81" y="55"/>
                    <a:pt x="81" y="54"/>
                  </a:cubicBezTo>
                  <a:cubicBezTo>
                    <a:pt x="81" y="55"/>
                    <a:pt x="81" y="55"/>
                    <a:pt x="81" y="55"/>
                  </a:cubicBezTo>
                  <a:cubicBezTo>
                    <a:pt x="81" y="55"/>
                    <a:pt x="81" y="55"/>
                    <a:pt x="81" y="55"/>
                  </a:cubicBezTo>
                  <a:cubicBezTo>
                    <a:pt x="81" y="56"/>
                    <a:pt x="81" y="56"/>
                    <a:pt x="81" y="56"/>
                  </a:cubicBezTo>
                  <a:cubicBezTo>
                    <a:pt x="81" y="56"/>
                    <a:pt x="82" y="56"/>
                    <a:pt x="82" y="55"/>
                  </a:cubicBezTo>
                  <a:cubicBezTo>
                    <a:pt x="82" y="56"/>
                    <a:pt x="83" y="55"/>
                    <a:pt x="84" y="55"/>
                  </a:cubicBezTo>
                  <a:cubicBezTo>
                    <a:pt x="85" y="56"/>
                    <a:pt x="85" y="56"/>
                    <a:pt x="86" y="57"/>
                  </a:cubicBezTo>
                  <a:cubicBezTo>
                    <a:pt x="86" y="58"/>
                    <a:pt x="87" y="57"/>
                    <a:pt x="88" y="57"/>
                  </a:cubicBezTo>
                  <a:cubicBezTo>
                    <a:pt x="88" y="57"/>
                    <a:pt x="90" y="57"/>
                    <a:pt x="90" y="58"/>
                  </a:cubicBezTo>
                  <a:cubicBezTo>
                    <a:pt x="90" y="58"/>
                    <a:pt x="90" y="57"/>
                    <a:pt x="90" y="57"/>
                  </a:cubicBezTo>
                  <a:cubicBezTo>
                    <a:pt x="91" y="57"/>
                    <a:pt x="90" y="58"/>
                    <a:pt x="91" y="58"/>
                  </a:cubicBezTo>
                  <a:cubicBezTo>
                    <a:pt x="91" y="58"/>
                    <a:pt x="91" y="57"/>
                    <a:pt x="92" y="57"/>
                  </a:cubicBezTo>
                  <a:cubicBezTo>
                    <a:pt x="92" y="57"/>
                    <a:pt x="92" y="57"/>
                    <a:pt x="92" y="57"/>
                  </a:cubicBezTo>
                  <a:cubicBezTo>
                    <a:pt x="93" y="57"/>
                    <a:pt x="94" y="57"/>
                    <a:pt x="94" y="57"/>
                  </a:cubicBezTo>
                  <a:cubicBezTo>
                    <a:pt x="95" y="57"/>
                    <a:pt x="95" y="57"/>
                    <a:pt x="95" y="56"/>
                  </a:cubicBezTo>
                  <a:cubicBezTo>
                    <a:pt x="96" y="56"/>
                    <a:pt x="96" y="56"/>
                    <a:pt x="96" y="56"/>
                  </a:cubicBezTo>
                  <a:cubicBezTo>
                    <a:pt x="97" y="56"/>
                    <a:pt x="97" y="56"/>
                    <a:pt x="97" y="56"/>
                  </a:cubicBezTo>
                  <a:cubicBezTo>
                    <a:pt x="97" y="55"/>
                    <a:pt x="98" y="55"/>
                    <a:pt x="98" y="55"/>
                  </a:cubicBezTo>
                  <a:cubicBezTo>
                    <a:pt x="98" y="54"/>
                    <a:pt x="98" y="55"/>
                    <a:pt x="99" y="55"/>
                  </a:cubicBezTo>
                  <a:cubicBezTo>
                    <a:pt x="99" y="55"/>
                    <a:pt x="99" y="54"/>
                    <a:pt x="99" y="54"/>
                  </a:cubicBezTo>
                  <a:cubicBezTo>
                    <a:pt x="100" y="54"/>
                    <a:pt x="100" y="55"/>
                    <a:pt x="100" y="55"/>
                  </a:cubicBezTo>
                  <a:cubicBezTo>
                    <a:pt x="101" y="54"/>
                    <a:pt x="101" y="54"/>
                    <a:pt x="101" y="54"/>
                  </a:cubicBezTo>
                  <a:cubicBezTo>
                    <a:pt x="102" y="54"/>
                    <a:pt x="102" y="54"/>
                    <a:pt x="102" y="54"/>
                  </a:cubicBezTo>
                  <a:cubicBezTo>
                    <a:pt x="102" y="53"/>
                    <a:pt x="103" y="53"/>
                    <a:pt x="104" y="52"/>
                  </a:cubicBezTo>
                  <a:cubicBezTo>
                    <a:pt x="104" y="51"/>
                    <a:pt x="104" y="51"/>
                    <a:pt x="105" y="51"/>
                  </a:cubicBezTo>
                  <a:cubicBezTo>
                    <a:pt x="106" y="50"/>
                    <a:pt x="103" y="50"/>
                    <a:pt x="105" y="49"/>
                  </a:cubicBezTo>
                  <a:cubicBezTo>
                    <a:pt x="105" y="49"/>
                    <a:pt x="105" y="49"/>
                    <a:pt x="106" y="49"/>
                  </a:cubicBezTo>
                  <a:cubicBezTo>
                    <a:pt x="106" y="49"/>
                    <a:pt x="106" y="50"/>
                    <a:pt x="106" y="49"/>
                  </a:cubicBezTo>
                  <a:cubicBezTo>
                    <a:pt x="106" y="49"/>
                    <a:pt x="106" y="49"/>
                    <a:pt x="107" y="49"/>
                  </a:cubicBezTo>
                  <a:cubicBezTo>
                    <a:pt x="107" y="49"/>
                    <a:pt x="107" y="49"/>
                    <a:pt x="108" y="50"/>
                  </a:cubicBezTo>
                  <a:cubicBezTo>
                    <a:pt x="108" y="50"/>
                    <a:pt x="109" y="49"/>
                    <a:pt x="109" y="49"/>
                  </a:cubicBezTo>
                  <a:cubicBezTo>
                    <a:pt x="110" y="49"/>
                    <a:pt x="110" y="48"/>
                    <a:pt x="111" y="48"/>
                  </a:cubicBezTo>
                  <a:cubicBezTo>
                    <a:pt x="111" y="47"/>
                    <a:pt x="111" y="47"/>
                    <a:pt x="111" y="46"/>
                  </a:cubicBezTo>
                  <a:close/>
                  <a:moveTo>
                    <a:pt x="111" y="20"/>
                  </a:moveTo>
                  <a:cubicBezTo>
                    <a:pt x="112" y="19"/>
                    <a:pt x="111" y="18"/>
                    <a:pt x="111" y="18"/>
                  </a:cubicBezTo>
                  <a:cubicBezTo>
                    <a:pt x="111" y="18"/>
                    <a:pt x="110" y="19"/>
                    <a:pt x="111" y="20"/>
                  </a:cubicBezTo>
                  <a:close/>
                  <a:moveTo>
                    <a:pt x="111" y="17"/>
                  </a:moveTo>
                  <a:cubicBezTo>
                    <a:pt x="111" y="17"/>
                    <a:pt x="111" y="18"/>
                    <a:pt x="111" y="18"/>
                  </a:cubicBezTo>
                  <a:cubicBezTo>
                    <a:pt x="112" y="17"/>
                    <a:pt x="112" y="16"/>
                    <a:pt x="111" y="17"/>
                  </a:cubicBezTo>
                  <a:close/>
                  <a:moveTo>
                    <a:pt x="61" y="46"/>
                  </a:moveTo>
                  <a:cubicBezTo>
                    <a:pt x="61" y="47"/>
                    <a:pt x="62" y="48"/>
                    <a:pt x="63" y="48"/>
                  </a:cubicBezTo>
                  <a:cubicBezTo>
                    <a:pt x="63" y="48"/>
                    <a:pt x="63" y="48"/>
                    <a:pt x="64" y="47"/>
                  </a:cubicBezTo>
                  <a:cubicBezTo>
                    <a:pt x="64" y="46"/>
                    <a:pt x="63" y="46"/>
                    <a:pt x="63" y="45"/>
                  </a:cubicBezTo>
                  <a:cubicBezTo>
                    <a:pt x="62" y="45"/>
                    <a:pt x="61" y="46"/>
                    <a:pt x="61" y="46"/>
                  </a:cubicBezTo>
                  <a:close/>
                  <a:moveTo>
                    <a:pt x="92" y="101"/>
                  </a:moveTo>
                  <a:cubicBezTo>
                    <a:pt x="92" y="100"/>
                    <a:pt x="90" y="100"/>
                    <a:pt x="90" y="100"/>
                  </a:cubicBezTo>
                  <a:cubicBezTo>
                    <a:pt x="89" y="100"/>
                    <a:pt x="89" y="99"/>
                    <a:pt x="88" y="99"/>
                  </a:cubicBezTo>
                  <a:cubicBezTo>
                    <a:pt x="87" y="99"/>
                    <a:pt x="86" y="99"/>
                    <a:pt x="86" y="99"/>
                  </a:cubicBezTo>
                  <a:cubicBezTo>
                    <a:pt x="85" y="98"/>
                    <a:pt x="85" y="98"/>
                    <a:pt x="85" y="97"/>
                  </a:cubicBezTo>
                  <a:cubicBezTo>
                    <a:pt x="83" y="96"/>
                    <a:pt x="85" y="96"/>
                    <a:pt x="86" y="96"/>
                  </a:cubicBezTo>
                  <a:cubicBezTo>
                    <a:pt x="87" y="95"/>
                    <a:pt x="88" y="94"/>
                    <a:pt x="86" y="94"/>
                  </a:cubicBezTo>
                  <a:cubicBezTo>
                    <a:pt x="85" y="94"/>
                    <a:pt x="85" y="94"/>
                    <a:pt x="84" y="94"/>
                  </a:cubicBezTo>
                  <a:cubicBezTo>
                    <a:pt x="84" y="94"/>
                    <a:pt x="83" y="94"/>
                    <a:pt x="83" y="94"/>
                  </a:cubicBezTo>
                  <a:cubicBezTo>
                    <a:pt x="83" y="94"/>
                    <a:pt x="82" y="94"/>
                    <a:pt x="82" y="94"/>
                  </a:cubicBezTo>
                  <a:cubicBezTo>
                    <a:pt x="81" y="94"/>
                    <a:pt x="81" y="93"/>
                    <a:pt x="80" y="93"/>
                  </a:cubicBezTo>
                  <a:cubicBezTo>
                    <a:pt x="79" y="93"/>
                    <a:pt x="79" y="92"/>
                    <a:pt x="79" y="91"/>
                  </a:cubicBezTo>
                  <a:cubicBezTo>
                    <a:pt x="79" y="91"/>
                    <a:pt x="80" y="90"/>
                    <a:pt x="80" y="89"/>
                  </a:cubicBezTo>
                  <a:cubicBezTo>
                    <a:pt x="80" y="89"/>
                    <a:pt x="81" y="88"/>
                    <a:pt x="80" y="88"/>
                  </a:cubicBezTo>
                  <a:cubicBezTo>
                    <a:pt x="81" y="88"/>
                    <a:pt x="81" y="87"/>
                    <a:pt x="80" y="87"/>
                  </a:cubicBezTo>
                  <a:cubicBezTo>
                    <a:pt x="80" y="87"/>
                    <a:pt x="79" y="87"/>
                    <a:pt x="79" y="87"/>
                  </a:cubicBezTo>
                  <a:cubicBezTo>
                    <a:pt x="79" y="87"/>
                    <a:pt x="78" y="88"/>
                    <a:pt x="77" y="88"/>
                  </a:cubicBezTo>
                  <a:cubicBezTo>
                    <a:pt x="77" y="88"/>
                    <a:pt x="77" y="88"/>
                    <a:pt x="76" y="88"/>
                  </a:cubicBezTo>
                  <a:cubicBezTo>
                    <a:pt x="75" y="89"/>
                    <a:pt x="74" y="88"/>
                    <a:pt x="73" y="87"/>
                  </a:cubicBezTo>
                  <a:cubicBezTo>
                    <a:pt x="73" y="87"/>
                    <a:pt x="73" y="86"/>
                    <a:pt x="73" y="85"/>
                  </a:cubicBezTo>
                  <a:cubicBezTo>
                    <a:pt x="73" y="85"/>
                    <a:pt x="73" y="84"/>
                    <a:pt x="73" y="84"/>
                  </a:cubicBezTo>
                  <a:cubicBezTo>
                    <a:pt x="72" y="83"/>
                    <a:pt x="70" y="83"/>
                    <a:pt x="71" y="82"/>
                  </a:cubicBezTo>
                  <a:cubicBezTo>
                    <a:pt x="71" y="81"/>
                    <a:pt x="71" y="79"/>
                    <a:pt x="70" y="78"/>
                  </a:cubicBezTo>
                  <a:cubicBezTo>
                    <a:pt x="70" y="77"/>
                    <a:pt x="71" y="77"/>
                    <a:pt x="70" y="77"/>
                  </a:cubicBezTo>
                  <a:cubicBezTo>
                    <a:pt x="69" y="77"/>
                    <a:pt x="69" y="77"/>
                    <a:pt x="69" y="76"/>
                  </a:cubicBezTo>
                  <a:cubicBezTo>
                    <a:pt x="69" y="76"/>
                    <a:pt x="68" y="76"/>
                    <a:pt x="68" y="75"/>
                  </a:cubicBezTo>
                  <a:cubicBezTo>
                    <a:pt x="67" y="75"/>
                    <a:pt x="66" y="76"/>
                    <a:pt x="66" y="75"/>
                  </a:cubicBezTo>
                  <a:cubicBezTo>
                    <a:pt x="66" y="74"/>
                    <a:pt x="66" y="74"/>
                    <a:pt x="66" y="74"/>
                  </a:cubicBezTo>
                  <a:cubicBezTo>
                    <a:pt x="66" y="74"/>
                    <a:pt x="66" y="74"/>
                    <a:pt x="65" y="74"/>
                  </a:cubicBezTo>
                  <a:cubicBezTo>
                    <a:pt x="65" y="73"/>
                    <a:pt x="65" y="73"/>
                    <a:pt x="65" y="73"/>
                  </a:cubicBezTo>
                  <a:cubicBezTo>
                    <a:pt x="64" y="73"/>
                    <a:pt x="64" y="72"/>
                    <a:pt x="64" y="72"/>
                  </a:cubicBezTo>
                  <a:cubicBezTo>
                    <a:pt x="64" y="72"/>
                    <a:pt x="64" y="72"/>
                    <a:pt x="64" y="72"/>
                  </a:cubicBezTo>
                  <a:cubicBezTo>
                    <a:pt x="63" y="71"/>
                    <a:pt x="63" y="71"/>
                    <a:pt x="63" y="71"/>
                  </a:cubicBezTo>
                  <a:cubicBezTo>
                    <a:pt x="62" y="71"/>
                    <a:pt x="62" y="70"/>
                    <a:pt x="62" y="70"/>
                  </a:cubicBezTo>
                  <a:cubicBezTo>
                    <a:pt x="62" y="70"/>
                    <a:pt x="62" y="71"/>
                    <a:pt x="62" y="71"/>
                  </a:cubicBezTo>
                  <a:cubicBezTo>
                    <a:pt x="61" y="70"/>
                    <a:pt x="61" y="69"/>
                    <a:pt x="61" y="69"/>
                  </a:cubicBezTo>
                  <a:cubicBezTo>
                    <a:pt x="61" y="68"/>
                    <a:pt x="61" y="68"/>
                    <a:pt x="61" y="68"/>
                  </a:cubicBezTo>
                  <a:cubicBezTo>
                    <a:pt x="61" y="67"/>
                    <a:pt x="61" y="67"/>
                    <a:pt x="61" y="67"/>
                  </a:cubicBezTo>
                  <a:cubicBezTo>
                    <a:pt x="61" y="66"/>
                    <a:pt x="61" y="66"/>
                    <a:pt x="61" y="65"/>
                  </a:cubicBezTo>
                  <a:cubicBezTo>
                    <a:pt x="61" y="66"/>
                    <a:pt x="60" y="65"/>
                    <a:pt x="60" y="65"/>
                  </a:cubicBezTo>
                  <a:cubicBezTo>
                    <a:pt x="60" y="65"/>
                    <a:pt x="60" y="65"/>
                    <a:pt x="60" y="64"/>
                  </a:cubicBezTo>
                  <a:cubicBezTo>
                    <a:pt x="60" y="63"/>
                    <a:pt x="60" y="63"/>
                    <a:pt x="60" y="62"/>
                  </a:cubicBezTo>
                  <a:cubicBezTo>
                    <a:pt x="62" y="62"/>
                    <a:pt x="64" y="63"/>
                    <a:pt x="66" y="62"/>
                  </a:cubicBezTo>
                  <a:cubicBezTo>
                    <a:pt x="67" y="62"/>
                    <a:pt x="68" y="62"/>
                    <a:pt x="69" y="62"/>
                  </a:cubicBezTo>
                  <a:cubicBezTo>
                    <a:pt x="69" y="61"/>
                    <a:pt x="69" y="61"/>
                    <a:pt x="69" y="60"/>
                  </a:cubicBezTo>
                  <a:cubicBezTo>
                    <a:pt x="69" y="60"/>
                    <a:pt x="69" y="60"/>
                    <a:pt x="69" y="59"/>
                  </a:cubicBezTo>
                  <a:cubicBezTo>
                    <a:pt x="69" y="58"/>
                    <a:pt x="68" y="58"/>
                    <a:pt x="68" y="57"/>
                  </a:cubicBezTo>
                  <a:cubicBezTo>
                    <a:pt x="67" y="56"/>
                    <a:pt x="67" y="56"/>
                    <a:pt x="66" y="55"/>
                  </a:cubicBezTo>
                  <a:cubicBezTo>
                    <a:pt x="66" y="54"/>
                    <a:pt x="65" y="54"/>
                    <a:pt x="64" y="54"/>
                  </a:cubicBezTo>
                  <a:cubicBezTo>
                    <a:pt x="63" y="54"/>
                    <a:pt x="62" y="54"/>
                    <a:pt x="62" y="54"/>
                  </a:cubicBezTo>
                  <a:cubicBezTo>
                    <a:pt x="62" y="53"/>
                    <a:pt x="62" y="54"/>
                    <a:pt x="61" y="53"/>
                  </a:cubicBezTo>
                  <a:cubicBezTo>
                    <a:pt x="61" y="53"/>
                    <a:pt x="61" y="53"/>
                    <a:pt x="60" y="53"/>
                  </a:cubicBezTo>
                  <a:cubicBezTo>
                    <a:pt x="60" y="52"/>
                    <a:pt x="59" y="53"/>
                    <a:pt x="59" y="52"/>
                  </a:cubicBezTo>
                  <a:cubicBezTo>
                    <a:pt x="58" y="51"/>
                    <a:pt x="57" y="51"/>
                    <a:pt x="57" y="51"/>
                  </a:cubicBezTo>
                  <a:cubicBezTo>
                    <a:pt x="57" y="50"/>
                    <a:pt x="56" y="50"/>
                    <a:pt x="56" y="50"/>
                  </a:cubicBezTo>
                  <a:cubicBezTo>
                    <a:pt x="56" y="50"/>
                    <a:pt x="55" y="50"/>
                    <a:pt x="55" y="50"/>
                  </a:cubicBezTo>
                  <a:cubicBezTo>
                    <a:pt x="54" y="49"/>
                    <a:pt x="53" y="49"/>
                    <a:pt x="52" y="49"/>
                  </a:cubicBezTo>
                  <a:cubicBezTo>
                    <a:pt x="52" y="49"/>
                    <a:pt x="51" y="48"/>
                    <a:pt x="50" y="49"/>
                  </a:cubicBezTo>
                  <a:cubicBezTo>
                    <a:pt x="50" y="48"/>
                    <a:pt x="50" y="48"/>
                    <a:pt x="49" y="48"/>
                  </a:cubicBezTo>
                  <a:cubicBezTo>
                    <a:pt x="49" y="48"/>
                    <a:pt x="49" y="47"/>
                    <a:pt x="49" y="47"/>
                  </a:cubicBezTo>
                  <a:cubicBezTo>
                    <a:pt x="50" y="46"/>
                    <a:pt x="50" y="46"/>
                    <a:pt x="50" y="44"/>
                  </a:cubicBezTo>
                  <a:cubicBezTo>
                    <a:pt x="50" y="43"/>
                    <a:pt x="50" y="43"/>
                    <a:pt x="50" y="42"/>
                  </a:cubicBezTo>
                  <a:cubicBezTo>
                    <a:pt x="50" y="41"/>
                    <a:pt x="49" y="41"/>
                    <a:pt x="49" y="40"/>
                  </a:cubicBezTo>
                  <a:cubicBezTo>
                    <a:pt x="48" y="40"/>
                    <a:pt x="48" y="39"/>
                    <a:pt x="47" y="38"/>
                  </a:cubicBezTo>
                  <a:cubicBezTo>
                    <a:pt x="47" y="37"/>
                    <a:pt x="46" y="36"/>
                    <a:pt x="45" y="36"/>
                  </a:cubicBezTo>
                  <a:cubicBezTo>
                    <a:pt x="44" y="36"/>
                    <a:pt x="44" y="37"/>
                    <a:pt x="43" y="36"/>
                  </a:cubicBezTo>
                  <a:cubicBezTo>
                    <a:pt x="43" y="36"/>
                    <a:pt x="43" y="34"/>
                    <a:pt x="42" y="34"/>
                  </a:cubicBezTo>
                  <a:cubicBezTo>
                    <a:pt x="41" y="34"/>
                    <a:pt x="42" y="34"/>
                    <a:pt x="41" y="33"/>
                  </a:cubicBezTo>
                  <a:cubicBezTo>
                    <a:pt x="41" y="33"/>
                    <a:pt x="40" y="33"/>
                    <a:pt x="39" y="32"/>
                  </a:cubicBezTo>
                  <a:cubicBezTo>
                    <a:pt x="38" y="32"/>
                    <a:pt x="39" y="32"/>
                    <a:pt x="38" y="31"/>
                  </a:cubicBezTo>
                  <a:cubicBezTo>
                    <a:pt x="38" y="30"/>
                    <a:pt x="36" y="30"/>
                    <a:pt x="36" y="30"/>
                  </a:cubicBezTo>
                  <a:cubicBezTo>
                    <a:pt x="35" y="31"/>
                    <a:pt x="35" y="31"/>
                    <a:pt x="35" y="30"/>
                  </a:cubicBezTo>
                  <a:cubicBezTo>
                    <a:pt x="35" y="30"/>
                    <a:pt x="34" y="30"/>
                    <a:pt x="35" y="30"/>
                  </a:cubicBezTo>
                  <a:cubicBezTo>
                    <a:pt x="34" y="30"/>
                    <a:pt x="33" y="30"/>
                    <a:pt x="33" y="30"/>
                  </a:cubicBezTo>
                  <a:cubicBezTo>
                    <a:pt x="33" y="29"/>
                    <a:pt x="32" y="29"/>
                    <a:pt x="32" y="29"/>
                  </a:cubicBezTo>
                  <a:cubicBezTo>
                    <a:pt x="32" y="29"/>
                    <a:pt x="32" y="29"/>
                    <a:pt x="32" y="28"/>
                  </a:cubicBezTo>
                  <a:cubicBezTo>
                    <a:pt x="31" y="28"/>
                    <a:pt x="31" y="28"/>
                    <a:pt x="31" y="28"/>
                  </a:cubicBezTo>
                  <a:cubicBezTo>
                    <a:pt x="31" y="28"/>
                    <a:pt x="31" y="27"/>
                    <a:pt x="30" y="27"/>
                  </a:cubicBezTo>
                  <a:cubicBezTo>
                    <a:pt x="30" y="27"/>
                    <a:pt x="30" y="27"/>
                    <a:pt x="30" y="27"/>
                  </a:cubicBezTo>
                  <a:cubicBezTo>
                    <a:pt x="29" y="27"/>
                    <a:pt x="29" y="27"/>
                    <a:pt x="29" y="27"/>
                  </a:cubicBezTo>
                  <a:cubicBezTo>
                    <a:pt x="29" y="26"/>
                    <a:pt x="28" y="26"/>
                    <a:pt x="27" y="26"/>
                  </a:cubicBezTo>
                  <a:cubicBezTo>
                    <a:pt x="27" y="26"/>
                    <a:pt x="26" y="25"/>
                    <a:pt x="25" y="25"/>
                  </a:cubicBezTo>
                  <a:cubicBezTo>
                    <a:pt x="23" y="25"/>
                    <a:pt x="21" y="24"/>
                    <a:pt x="19" y="24"/>
                  </a:cubicBezTo>
                  <a:cubicBezTo>
                    <a:pt x="19" y="23"/>
                    <a:pt x="15" y="22"/>
                    <a:pt x="15" y="22"/>
                  </a:cubicBezTo>
                  <a:cubicBezTo>
                    <a:pt x="15" y="20"/>
                    <a:pt x="14" y="21"/>
                    <a:pt x="13" y="21"/>
                  </a:cubicBezTo>
                  <a:cubicBezTo>
                    <a:pt x="12" y="20"/>
                    <a:pt x="11" y="19"/>
                    <a:pt x="10" y="19"/>
                  </a:cubicBezTo>
                  <a:cubicBezTo>
                    <a:pt x="9" y="19"/>
                    <a:pt x="9" y="18"/>
                    <a:pt x="8" y="18"/>
                  </a:cubicBezTo>
                  <a:cubicBezTo>
                    <a:pt x="7" y="17"/>
                    <a:pt x="6" y="16"/>
                    <a:pt x="5" y="17"/>
                  </a:cubicBezTo>
                  <a:cubicBezTo>
                    <a:pt x="4" y="24"/>
                    <a:pt x="4" y="32"/>
                    <a:pt x="4" y="40"/>
                  </a:cubicBezTo>
                  <a:cubicBezTo>
                    <a:pt x="3" y="43"/>
                    <a:pt x="3" y="47"/>
                    <a:pt x="3" y="51"/>
                  </a:cubicBezTo>
                  <a:cubicBezTo>
                    <a:pt x="3" y="53"/>
                    <a:pt x="3" y="55"/>
                    <a:pt x="3" y="57"/>
                  </a:cubicBezTo>
                  <a:cubicBezTo>
                    <a:pt x="3" y="57"/>
                    <a:pt x="3" y="58"/>
                    <a:pt x="2" y="58"/>
                  </a:cubicBezTo>
                  <a:cubicBezTo>
                    <a:pt x="2" y="58"/>
                    <a:pt x="2" y="59"/>
                    <a:pt x="2" y="59"/>
                  </a:cubicBezTo>
                  <a:cubicBezTo>
                    <a:pt x="2" y="59"/>
                    <a:pt x="2" y="59"/>
                    <a:pt x="2" y="59"/>
                  </a:cubicBezTo>
                  <a:cubicBezTo>
                    <a:pt x="2" y="59"/>
                    <a:pt x="2" y="59"/>
                    <a:pt x="2" y="60"/>
                  </a:cubicBezTo>
                  <a:cubicBezTo>
                    <a:pt x="2" y="60"/>
                    <a:pt x="2" y="60"/>
                    <a:pt x="2" y="60"/>
                  </a:cubicBezTo>
                  <a:cubicBezTo>
                    <a:pt x="1" y="61"/>
                    <a:pt x="1" y="61"/>
                    <a:pt x="1" y="62"/>
                  </a:cubicBezTo>
                  <a:cubicBezTo>
                    <a:pt x="1" y="62"/>
                    <a:pt x="1" y="65"/>
                    <a:pt x="2" y="64"/>
                  </a:cubicBezTo>
                  <a:cubicBezTo>
                    <a:pt x="1" y="72"/>
                    <a:pt x="1" y="79"/>
                    <a:pt x="0" y="87"/>
                  </a:cubicBezTo>
                  <a:cubicBezTo>
                    <a:pt x="0" y="88"/>
                    <a:pt x="0" y="89"/>
                    <a:pt x="1" y="89"/>
                  </a:cubicBezTo>
                  <a:cubicBezTo>
                    <a:pt x="1" y="89"/>
                    <a:pt x="1" y="90"/>
                    <a:pt x="2" y="90"/>
                  </a:cubicBezTo>
                  <a:cubicBezTo>
                    <a:pt x="2" y="90"/>
                    <a:pt x="3" y="89"/>
                    <a:pt x="3" y="89"/>
                  </a:cubicBezTo>
                  <a:cubicBezTo>
                    <a:pt x="4" y="89"/>
                    <a:pt x="5" y="89"/>
                    <a:pt x="5" y="89"/>
                  </a:cubicBezTo>
                  <a:cubicBezTo>
                    <a:pt x="6" y="90"/>
                    <a:pt x="7" y="90"/>
                    <a:pt x="7" y="89"/>
                  </a:cubicBezTo>
                  <a:cubicBezTo>
                    <a:pt x="8" y="89"/>
                    <a:pt x="9" y="90"/>
                    <a:pt x="10" y="89"/>
                  </a:cubicBezTo>
                  <a:cubicBezTo>
                    <a:pt x="10" y="89"/>
                    <a:pt x="11" y="89"/>
                    <a:pt x="11" y="89"/>
                  </a:cubicBezTo>
                  <a:cubicBezTo>
                    <a:pt x="12" y="89"/>
                    <a:pt x="12" y="89"/>
                    <a:pt x="13" y="89"/>
                  </a:cubicBezTo>
                  <a:cubicBezTo>
                    <a:pt x="14" y="90"/>
                    <a:pt x="16" y="91"/>
                    <a:pt x="16" y="91"/>
                  </a:cubicBezTo>
                  <a:cubicBezTo>
                    <a:pt x="17" y="90"/>
                    <a:pt x="18" y="90"/>
                    <a:pt x="18" y="89"/>
                  </a:cubicBezTo>
                  <a:cubicBezTo>
                    <a:pt x="19" y="89"/>
                    <a:pt x="20" y="88"/>
                    <a:pt x="20" y="88"/>
                  </a:cubicBezTo>
                  <a:cubicBezTo>
                    <a:pt x="21" y="88"/>
                    <a:pt x="22" y="88"/>
                    <a:pt x="23" y="87"/>
                  </a:cubicBezTo>
                  <a:cubicBezTo>
                    <a:pt x="23" y="87"/>
                    <a:pt x="24" y="87"/>
                    <a:pt x="24" y="86"/>
                  </a:cubicBezTo>
                  <a:cubicBezTo>
                    <a:pt x="24" y="85"/>
                    <a:pt x="24" y="84"/>
                    <a:pt x="23" y="83"/>
                  </a:cubicBezTo>
                  <a:cubicBezTo>
                    <a:pt x="23" y="83"/>
                    <a:pt x="22" y="82"/>
                    <a:pt x="21" y="82"/>
                  </a:cubicBezTo>
                  <a:cubicBezTo>
                    <a:pt x="21" y="81"/>
                    <a:pt x="20" y="81"/>
                    <a:pt x="19" y="81"/>
                  </a:cubicBezTo>
                  <a:cubicBezTo>
                    <a:pt x="18" y="80"/>
                    <a:pt x="18" y="80"/>
                    <a:pt x="17" y="80"/>
                  </a:cubicBezTo>
                  <a:cubicBezTo>
                    <a:pt x="16" y="80"/>
                    <a:pt x="16" y="80"/>
                    <a:pt x="15" y="80"/>
                  </a:cubicBezTo>
                  <a:cubicBezTo>
                    <a:pt x="14" y="80"/>
                    <a:pt x="15" y="78"/>
                    <a:pt x="14" y="78"/>
                  </a:cubicBezTo>
                  <a:cubicBezTo>
                    <a:pt x="14" y="78"/>
                    <a:pt x="12" y="79"/>
                    <a:pt x="12" y="79"/>
                  </a:cubicBezTo>
                  <a:cubicBezTo>
                    <a:pt x="12" y="78"/>
                    <a:pt x="13" y="78"/>
                    <a:pt x="14" y="78"/>
                  </a:cubicBezTo>
                  <a:cubicBezTo>
                    <a:pt x="15" y="78"/>
                    <a:pt x="14" y="79"/>
                    <a:pt x="15" y="79"/>
                  </a:cubicBezTo>
                  <a:cubicBezTo>
                    <a:pt x="15" y="80"/>
                    <a:pt x="17" y="79"/>
                    <a:pt x="18" y="79"/>
                  </a:cubicBezTo>
                  <a:cubicBezTo>
                    <a:pt x="19" y="79"/>
                    <a:pt x="20" y="80"/>
                    <a:pt x="21" y="80"/>
                  </a:cubicBezTo>
                  <a:cubicBezTo>
                    <a:pt x="22" y="79"/>
                    <a:pt x="23" y="79"/>
                    <a:pt x="24" y="79"/>
                  </a:cubicBezTo>
                  <a:cubicBezTo>
                    <a:pt x="25" y="79"/>
                    <a:pt x="26" y="79"/>
                    <a:pt x="26" y="79"/>
                  </a:cubicBezTo>
                  <a:cubicBezTo>
                    <a:pt x="27" y="78"/>
                    <a:pt x="26" y="77"/>
                    <a:pt x="26" y="76"/>
                  </a:cubicBezTo>
                  <a:cubicBezTo>
                    <a:pt x="25" y="76"/>
                    <a:pt x="25" y="76"/>
                    <a:pt x="25" y="76"/>
                  </a:cubicBezTo>
                  <a:cubicBezTo>
                    <a:pt x="25" y="76"/>
                    <a:pt x="25" y="76"/>
                    <a:pt x="25" y="76"/>
                  </a:cubicBezTo>
                  <a:cubicBezTo>
                    <a:pt x="25" y="75"/>
                    <a:pt x="24" y="75"/>
                    <a:pt x="24" y="75"/>
                  </a:cubicBezTo>
                  <a:cubicBezTo>
                    <a:pt x="24" y="75"/>
                    <a:pt x="25" y="75"/>
                    <a:pt x="25" y="75"/>
                  </a:cubicBezTo>
                  <a:cubicBezTo>
                    <a:pt x="25" y="75"/>
                    <a:pt x="25" y="76"/>
                    <a:pt x="25" y="76"/>
                  </a:cubicBezTo>
                  <a:cubicBezTo>
                    <a:pt x="26" y="77"/>
                    <a:pt x="27" y="76"/>
                    <a:pt x="27" y="76"/>
                  </a:cubicBezTo>
                  <a:cubicBezTo>
                    <a:pt x="28" y="77"/>
                    <a:pt x="29" y="77"/>
                    <a:pt x="29" y="76"/>
                  </a:cubicBezTo>
                  <a:cubicBezTo>
                    <a:pt x="30" y="76"/>
                    <a:pt x="29" y="76"/>
                    <a:pt x="28" y="75"/>
                  </a:cubicBezTo>
                  <a:cubicBezTo>
                    <a:pt x="29" y="76"/>
                    <a:pt x="30" y="76"/>
                    <a:pt x="30" y="76"/>
                  </a:cubicBezTo>
                  <a:cubicBezTo>
                    <a:pt x="30" y="75"/>
                    <a:pt x="29" y="75"/>
                    <a:pt x="29" y="74"/>
                  </a:cubicBezTo>
                  <a:cubicBezTo>
                    <a:pt x="29" y="73"/>
                    <a:pt x="28" y="72"/>
                    <a:pt x="28" y="71"/>
                  </a:cubicBezTo>
                  <a:cubicBezTo>
                    <a:pt x="28" y="71"/>
                    <a:pt x="28" y="71"/>
                    <a:pt x="28" y="71"/>
                  </a:cubicBezTo>
                  <a:cubicBezTo>
                    <a:pt x="28" y="71"/>
                    <a:pt x="27" y="70"/>
                    <a:pt x="27" y="70"/>
                  </a:cubicBezTo>
                  <a:cubicBezTo>
                    <a:pt x="28" y="70"/>
                    <a:pt x="28" y="70"/>
                    <a:pt x="28" y="71"/>
                  </a:cubicBezTo>
                  <a:cubicBezTo>
                    <a:pt x="29" y="71"/>
                    <a:pt x="29" y="71"/>
                    <a:pt x="29" y="72"/>
                  </a:cubicBezTo>
                  <a:cubicBezTo>
                    <a:pt x="29" y="73"/>
                    <a:pt x="30" y="73"/>
                    <a:pt x="30" y="73"/>
                  </a:cubicBezTo>
                  <a:cubicBezTo>
                    <a:pt x="31" y="73"/>
                    <a:pt x="32" y="74"/>
                    <a:pt x="33" y="74"/>
                  </a:cubicBezTo>
                  <a:cubicBezTo>
                    <a:pt x="33" y="74"/>
                    <a:pt x="33" y="73"/>
                    <a:pt x="33" y="72"/>
                  </a:cubicBezTo>
                  <a:cubicBezTo>
                    <a:pt x="33" y="72"/>
                    <a:pt x="33" y="73"/>
                    <a:pt x="33" y="73"/>
                  </a:cubicBezTo>
                  <a:cubicBezTo>
                    <a:pt x="34" y="73"/>
                    <a:pt x="34" y="72"/>
                    <a:pt x="34" y="72"/>
                  </a:cubicBezTo>
                  <a:cubicBezTo>
                    <a:pt x="34" y="72"/>
                    <a:pt x="34" y="74"/>
                    <a:pt x="34" y="73"/>
                  </a:cubicBezTo>
                  <a:cubicBezTo>
                    <a:pt x="35" y="73"/>
                    <a:pt x="35" y="74"/>
                    <a:pt x="35" y="74"/>
                  </a:cubicBezTo>
                  <a:cubicBezTo>
                    <a:pt x="35" y="74"/>
                    <a:pt x="35" y="73"/>
                    <a:pt x="35" y="73"/>
                  </a:cubicBezTo>
                  <a:cubicBezTo>
                    <a:pt x="35" y="72"/>
                    <a:pt x="35" y="71"/>
                    <a:pt x="35" y="71"/>
                  </a:cubicBezTo>
                  <a:cubicBezTo>
                    <a:pt x="35" y="71"/>
                    <a:pt x="35" y="72"/>
                    <a:pt x="35" y="72"/>
                  </a:cubicBezTo>
                  <a:cubicBezTo>
                    <a:pt x="35" y="72"/>
                    <a:pt x="36" y="73"/>
                    <a:pt x="36" y="72"/>
                  </a:cubicBezTo>
                  <a:cubicBezTo>
                    <a:pt x="36" y="72"/>
                    <a:pt x="36" y="71"/>
                    <a:pt x="36" y="71"/>
                  </a:cubicBezTo>
                  <a:cubicBezTo>
                    <a:pt x="36" y="71"/>
                    <a:pt x="36" y="72"/>
                    <a:pt x="36" y="72"/>
                  </a:cubicBezTo>
                  <a:cubicBezTo>
                    <a:pt x="36" y="73"/>
                    <a:pt x="37" y="72"/>
                    <a:pt x="37" y="72"/>
                  </a:cubicBezTo>
                  <a:cubicBezTo>
                    <a:pt x="37" y="72"/>
                    <a:pt x="37" y="72"/>
                    <a:pt x="37" y="72"/>
                  </a:cubicBezTo>
                  <a:cubicBezTo>
                    <a:pt x="37" y="71"/>
                    <a:pt x="38" y="73"/>
                    <a:pt x="38" y="73"/>
                  </a:cubicBezTo>
                  <a:cubicBezTo>
                    <a:pt x="39" y="73"/>
                    <a:pt x="39" y="72"/>
                    <a:pt x="39" y="72"/>
                  </a:cubicBezTo>
                  <a:cubicBezTo>
                    <a:pt x="39" y="72"/>
                    <a:pt x="38" y="74"/>
                    <a:pt x="39" y="74"/>
                  </a:cubicBezTo>
                  <a:cubicBezTo>
                    <a:pt x="40" y="74"/>
                    <a:pt x="40" y="74"/>
                    <a:pt x="41" y="74"/>
                  </a:cubicBezTo>
                  <a:cubicBezTo>
                    <a:pt x="41" y="74"/>
                    <a:pt x="41" y="74"/>
                    <a:pt x="41" y="74"/>
                  </a:cubicBezTo>
                  <a:cubicBezTo>
                    <a:pt x="41" y="74"/>
                    <a:pt x="41" y="75"/>
                    <a:pt x="42" y="74"/>
                  </a:cubicBezTo>
                  <a:cubicBezTo>
                    <a:pt x="42" y="74"/>
                    <a:pt x="42" y="74"/>
                    <a:pt x="42" y="75"/>
                  </a:cubicBezTo>
                  <a:cubicBezTo>
                    <a:pt x="42" y="75"/>
                    <a:pt x="43" y="75"/>
                    <a:pt x="43" y="75"/>
                  </a:cubicBezTo>
                  <a:cubicBezTo>
                    <a:pt x="43" y="75"/>
                    <a:pt x="44" y="75"/>
                    <a:pt x="44" y="75"/>
                  </a:cubicBezTo>
                  <a:cubicBezTo>
                    <a:pt x="45" y="76"/>
                    <a:pt x="46" y="75"/>
                    <a:pt x="46" y="76"/>
                  </a:cubicBezTo>
                  <a:cubicBezTo>
                    <a:pt x="46" y="76"/>
                    <a:pt x="47" y="76"/>
                    <a:pt x="47" y="76"/>
                  </a:cubicBezTo>
                  <a:cubicBezTo>
                    <a:pt x="47" y="75"/>
                    <a:pt x="47" y="75"/>
                    <a:pt x="48" y="75"/>
                  </a:cubicBezTo>
                  <a:cubicBezTo>
                    <a:pt x="48" y="76"/>
                    <a:pt x="48" y="77"/>
                    <a:pt x="49" y="77"/>
                  </a:cubicBezTo>
                  <a:cubicBezTo>
                    <a:pt x="49" y="77"/>
                    <a:pt x="51" y="77"/>
                    <a:pt x="51" y="77"/>
                  </a:cubicBezTo>
                  <a:cubicBezTo>
                    <a:pt x="50" y="78"/>
                    <a:pt x="51" y="79"/>
                    <a:pt x="51" y="79"/>
                  </a:cubicBezTo>
                  <a:cubicBezTo>
                    <a:pt x="52" y="79"/>
                    <a:pt x="52" y="81"/>
                    <a:pt x="52" y="82"/>
                  </a:cubicBezTo>
                  <a:cubicBezTo>
                    <a:pt x="53" y="83"/>
                    <a:pt x="54" y="83"/>
                    <a:pt x="54" y="84"/>
                  </a:cubicBezTo>
                  <a:cubicBezTo>
                    <a:pt x="54" y="85"/>
                    <a:pt x="54" y="85"/>
                    <a:pt x="55" y="85"/>
                  </a:cubicBezTo>
                  <a:cubicBezTo>
                    <a:pt x="55" y="86"/>
                    <a:pt x="54" y="85"/>
                    <a:pt x="54" y="86"/>
                  </a:cubicBezTo>
                  <a:cubicBezTo>
                    <a:pt x="54" y="86"/>
                    <a:pt x="54" y="86"/>
                    <a:pt x="54" y="87"/>
                  </a:cubicBezTo>
                  <a:cubicBezTo>
                    <a:pt x="54" y="87"/>
                    <a:pt x="55" y="88"/>
                    <a:pt x="56" y="88"/>
                  </a:cubicBezTo>
                  <a:cubicBezTo>
                    <a:pt x="56" y="88"/>
                    <a:pt x="57" y="88"/>
                    <a:pt x="57" y="88"/>
                  </a:cubicBezTo>
                  <a:cubicBezTo>
                    <a:pt x="57" y="88"/>
                    <a:pt x="58" y="87"/>
                    <a:pt x="58" y="87"/>
                  </a:cubicBezTo>
                  <a:cubicBezTo>
                    <a:pt x="59" y="88"/>
                    <a:pt x="58" y="88"/>
                    <a:pt x="57" y="88"/>
                  </a:cubicBezTo>
                  <a:cubicBezTo>
                    <a:pt x="57" y="89"/>
                    <a:pt x="57" y="89"/>
                    <a:pt x="57" y="90"/>
                  </a:cubicBezTo>
                  <a:cubicBezTo>
                    <a:pt x="57" y="90"/>
                    <a:pt x="57" y="90"/>
                    <a:pt x="57" y="90"/>
                  </a:cubicBezTo>
                  <a:cubicBezTo>
                    <a:pt x="58" y="90"/>
                    <a:pt x="58" y="91"/>
                    <a:pt x="58" y="91"/>
                  </a:cubicBezTo>
                  <a:cubicBezTo>
                    <a:pt x="58" y="92"/>
                    <a:pt x="59" y="93"/>
                    <a:pt x="59" y="92"/>
                  </a:cubicBezTo>
                  <a:cubicBezTo>
                    <a:pt x="59" y="92"/>
                    <a:pt x="59" y="92"/>
                    <a:pt x="59" y="92"/>
                  </a:cubicBezTo>
                  <a:cubicBezTo>
                    <a:pt x="59" y="93"/>
                    <a:pt x="60" y="93"/>
                    <a:pt x="60" y="93"/>
                  </a:cubicBezTo>
                  <a:cubicBezTo>
                    <a:pt x="60" y="93"/>
                    <a:pt x="60" y="93"/>
                    <a:pt x="61" y="93"/>
                  </a:cubicBezTo>
                  <a:cubicBezTo>
                    <a:pt x="61" y="93"/>
                    <a:pt x="61" y="94"/>
                    <a:pt x="61" y="94"/>
                  </a:cubicBezTo>
                  <a:cubicBezTo>
                    <a:pt x="62" y="95"/>
                    <a:pt x="62" y="95"/>
                    <a:pt x="62" y="96"/>
                  </a:cubicBezTo>
                  <a:cubicBezTo>
                    <a:pt x="62" y="96"/>
                    <a:pt x="62" y="97"/>
                    <a:pt x="63" y="97"/>
                  </a:cubicBezTo>
                  <a:cubicBezTo>
                    <a:pt x="63" y="98"/>
                    <a:pt x="64" y="98"/>
                    <a:pt x="64" y="99"/>
                  </a:cubicBezTo>
                  <a:cubicBezTo>
                    <a:pt x="64" y="99"/>
                    <a:pt x="64" y="99"/>
                    <a:pt x="64" y="99"/>
                  </a:cubicBezTo>
                  <a:cubicBezTo>
                    <a:pt x="64" y="99"/>
                    <a:pt x="65" y="99"/>
                    <a:pt x="65" y="99"/>
                  </a:cubicBezTo>
                  <a:cubicBezTo>
                    <a:pt x="66" y="99"/>
                    <a:pt x="65" y="99"/>
                    <a:pt x="66" y="99"/>
                  </a:cubicBezTo>
                  <a:cubicBezTo>
                    <a:pt x="66" y="99"/>
                    <a:pt x="66" y="99"/>
                    <a:pt x="65" y="99"/>
                  </a:cubicBezTo>
                  <a:cubicBezTo>
                    <a:pt x="66" y="99"/>
                    <a:pt x="66" y="100"/>
                    <a:pt x="67" y="100"/>
                  </a:cubicBezTo>
                  <a:cubicBezTo>
                    <a:pt x="67" y="99"/>
                    <a:pt x="68" y="100"/>
                    <a:pt x="68" y="99"/>
                  </a:cubicBezTo>
                  <a:cubicBezTo>
                    <a:pt x="68" y="99"/>
                    <a:pt x="69" y="100"/>
                    <a:pt x="69" y="100"/>
                  </a:cubicBezTo>
                  <a:cubicBezTo>
                    <a:pt x="70" y="100"/>
                    <a:pt x="70" y="100"/>
                    <a:pt x="71" y="100"/>
                  </a:cubicBezTo>
                  <a:cubicBezTo>
                    <a:pt x="71" y="100"/>
                    <a:pt x="73" y="100"/>
                    <a:pt x="74" y="99"/>
                  </a:cubicBezTo>
                  <a:cubicBezTo>
                    <a:pt x="74" y="100"/>
                    <a:pt x="74" y="100"/>
                    <a:pt x="74" y="100"/>
                  </a:cubicBezTo>
                  <a:cubicBezTo>
                    <a:pt x="74" y="100"/>
                    <a:pt x="74" y="100"/>
                    <a:pt x="74" y="100"/>
                  </a:cubicBezTo>
                  <a:cubicBezTo>
                    <a:pt x="74" y="101"/>
                    <a:pt x="74" y="101"/>
                    <a:pt x="74" y="101"/>
                  </a:cubicBezTo>
                  <a:cubicBezTo>
                    <a:pt x="75" y="101"/>
                    <a:pt x="75" y="101"/>
                    <a:pt x="76" y="101"/>
                  </a:cubicBezTo>
                  <a:cubicBezTo>
                    <a:pt x="76" y="101"/>
                    <a:pt x="77" y="101"/>
                    <a:pt x="77" y="101"/>
                  </a:cubicBezTo>
                  <a:cubicBezTo>
                    <a:pt x="78" y="101"/>
                    <a:pt x="79" y="102"/>
                    <a:pt x="79" y="102"/>
                  </a:cubicBezTo>
                  <a:cubicBezTo>
                    <a:pt x="80" y="102"/>
                    <a:pt x="80" y="101"/>
                    <a:pt x="80" y="101"/>
                  </a:cubicBezTo>
                  <a:cubicBezTo>
                    <a:pt x="80" y="102"/>
                    <a:pt x="80" y="102"/>
                    <a:pt x="81" y="102"/>
                  </a:cubicBezTo>
                  <a:cubicBezTo>
                    <a:pt x="81" y="102"/>
                    <a:pt x="81" y="102"/>
                    <a:pt x="81" y="102"/>
                  </a:cubicBezTo>
                  <a:cubicBezTo>
                    <a:pt x="82" y="102"/>
                    <a:pt x="84" y="102"/>
                    <a:pt x="84" y="102"/>
                  </a:cubicBezTo>
                  <a:cubicBezTo>
                    <a:pt x="85" y="103"/>
                    <a:pt x="85" y="103"/>
                    <a:pt x="85" y="103"/>
                  </a:cubicBezTo>
                  <a:cubicBezTo>
                    <a:pt x="85" y="103"/>
                    <a:pt x="85" y="103"/>
                    <a:pt x="85" y="103"/>
                  </a:cubicBezTo>
                  <a:cubicBezTo>
                    <a:pt x="86" y="103"/>
                    <a:pt x="86" y="103"/>
                    <a:pt x="86" y="103"/>
                  </a:cubicBezTo>
                  <a:cubicBezTo>
                    <a:pt x="86" y="104"/>
                    <a:pt x="86" y="104"/>
                    <a:pt x="85" y="104"/>
                  </a:cubicBezTo>
                  <a:cubicBezTo>
                    <a:pt x="85" y="104"/>
                    <a:pt x="85" y="104"/>
                    <a:pt x="85" y="104"/>
                  </a:cubicBezTo>
                  <a:cubicBezTo>
                    <a:pt x="85" y="104"/>
                    <a:pt x="85" y="104"/>
                    <a:pt x="85" y="104"/>
                  </a:cubicBezTo>
                  <a:cubicBezTo>
                    <a:pt x="84" y="104"/>
                    <a:pt x="84" y="104"/>
                    <a:pt x="85" y="104"/>
                  </a:cubicBezTo>
                  <a:cubicBezTo>
                    <a:pt x="85" y="104"/>
                    <a:pt x="85" y="105"/>
                    <a:pt x="86" y="105"/>
                  </a:cubicBezTo>
                  <a:cubicBezTo>
                    <a:pt x="86" y="104"/>
                    <a:pt x="86" y="106"/>
                    <a:pt x="87" y="105"/>
                  </a:cubicBezTo>
                  <a:cubicBezTo>
                    <a:pt x="87" y="105"/>
                    <a:pt x="88" y="106"/>
                    <a:pt x="88" y="106"/>
                  </a:cubicBezTo>
                  <a:cubicBezTo>
                    <a:pt x="88" y="106"/>
                    <a:pt x="89" y="105"/>
                    <a:pt x="89" y="105"/>
                  </a:cubicBezTo>
                  <a:cubicBezTo>
                    <a:pt x="90" y="106"/>
                    <a:pt x="90" y="105"/>
                    <a:pt x="91" y="105"/>
                  </a:cubicBezTo>
                  <a:cubicBezTo>
                    <a:pt x="91" y="105"/>
                    <a:pt x="93" y="105"/>
                    <a:pt x="92" y="104"/>
                  </a:cubicBezTo>
                  <a:cubicBezTo>
                    <a:pt x="92" y="103"/>
                    <a:pt x="90" y="103"/>
                    <a:pt x="90" y="102"/>
                  </a:cubicBezTo>
                  <a:cubicBezTo>
                    <a:pt x="89" y="102"/>
                    <a:pt x="90" y="101"/>
                    <a:pt x="90" y="102"/>
                  </a:cubicBezTo>
                  <a:cubicBezTo>
                    <a:pt x="91" y="102"/>
                    <a:pt x="91" y="102"/>
                    <a:pt x="92" y="102"/>
                  </a:cubicBezTo>
                  <a:cubicBezTo>
                    <a:pt x="92" y="102"/>
                    <a:pt x="95" y="101"/>
                    <a:pt x="94" y="101"/>
                  </a:cubicBezTo>
                  <a:cubicBezTo>
                    <a:pt x="94" y="101"/>
                    <a:pt x="92" y="102"/>
                    <a:pt x="92" y="101"/>
                  </a:cubicBezTo>
                  <a:close/>
                  <a:moveTo>
                    <a:pt x="93" y="104"/>
                  </a:moveTo>
                  <a:cubicBezTo>
                    <a:pt x="93" y="104"/>
                    <a:pt x="94" y="105"/>
                    <a:pt x="94" y="105"/>
                  </a:cubicBezTo>
                  <a:cubicBezTo>
                    <a:pt x="94" y="105"/>
                    <a:pt x="93" y="105"/>
                    <a:pt x="93" y="105"/>
                  </a:cubicBezTo>
                  <a:cubicBezTo>
                    <a:pt x="93" y="105"/>
                    <a:pt x="94" y="105"/>
                    <a:pt x="94" y="105"/>
                  </a:cubicBezTo>
                  <a:cubicBezTo>
                    <a:pt x="94" y="105"/>
                    <a:pt x="94" y="104"/>
                    <a:pt x="94" y="104"/>
                  </a:cubicBezTo>
                  <a:cubicBezTo>
                    <a:pt x="94" y="104"/>
                    <a:pt x="93" y="104"/>
                    <a:pt x="93" y="104"/>
                  </a:cubicBezTo>
                  <a:close/>
                  <a:moveTo>
                    <a:pt x="39" y="0"/>
                  </a:moveTo>
                  <a:cubicBezTo>
                    <a:pt x="39" y="0"/>
                    <a:pt x="39" y="0"/>
                    <a:pt x="39" y="1"/>
                  </a:cubicBezTo>
                  <a:cubicBezTo>
                    <a:pt x="39" y="1"/>
                    <a:pt x="39" y="0"/>
                    <a:pt x="39" y="0"/>
                  </a:cubicBezTo>
                  <a:close/>
                  <a:moveTo>
                    <a:pt x="147" y="61"/>
                  </a:moveTo>
                  <a:cubicBezTo>
                    <a:pt x="147" y="61"/>
                    <a:pt x="147" y="60"/>
                    <a:pt x="147" y="60"/>
                  </a:cubicBezTo>
                  <a:cubicBezTo>
                    <a:pt x="147" y="59"/>
                    <a:pt x="146" y="60"/>
                    <a:pt x="146" y="59"/>
                  </a:cubicBezTo>
                  <a:cubicBezTo>
                    <a:pt x="146" y="58"/>
                    <a:pt x="146" y="58"/>
                    <a:pt x="145" y="57"/>
                  </a:cubicBezTo>
                  <a:cubicBezTo>
                    <a:pt x="145" y="57"/>
                    <a:pt x="144" y="56"/>
                    <a:pt x="144" y="56"/>
                  </a:cubicBezTo>
                  <a:cubicBezTo>
                    <a:pt x="144" y="56"/>
                    <a:pt x="144" y="57"/>
                    <a:pt x="144" y="57"/>
                  </a:cubicBezTo>
                  <a:cubicBezTo>
                    <a:pt x="143" y="56"/>
                    <a:pt x="144" y="56"/>
                    <a:pt x="143" y="56"/>
                  </a:cubicBezTo>
                  <a:cubicBezTo>
                    <a:pt x="143" y="56"/>
                    <a:pt x="143" y="56"/>
                    <a:pt x="143" y="55"/>
                  </a:cubicBezTo>
                  <a:cubicBezTo>
                    <a:pt x="142" y="55"/>
                    <a:pt x="142" y="55"/>
                    <a:pt x="142" y="55"/>
                  </a:cubicBezTo>
                  <a:cubicBezTo>
                    <a:pt x="142" y="54"/>
                    <a:pt x="142" y="54"/>
                    <a:pt x="141" y="53"/>
                  </a:cubicBezTo>
                  <a:cubicBezTo>
                    <a:pt x="141" y="53"/>
                    <a:pt x="140" y="53"/>
                    <a:pt x="140" y="52"/>
                  </a:cubicBezTo>
                  <a:cubicBezTo>
                    <a:pt x="140" y="52"/>
                    <a:pt x="140" y="51"/>
                    <a:pt x="140" y="51"/>
                  </a:cubicBezTo>
                  <a:cubicBezTo>
                    <a:pt x="140" y="51"/>
                    <a:pt x="139" y="49"/>
                    <a:pt x="139" y="49"/>
                  </a:cubicBezTo>
                  <a:cubicBezTo>
                    <a:pt x="140" y="49"/>
                    <a:pt x="139" y="49"/>
                    <a:pt x="139" y="49"/>
                  </a:cubicBezTo>
                  <a:cubicBezTo>
                    <a:pt x="139" y="49"/>
                    <a:pt x="138" y="49"/>
                    <a:pt x="138" y="49"/>
                  </a:cubicBezTo>
                  <a:cubicBezTo>
                    <a:pt x="138" y="49"/>
                    <a:pt x="137" y="49"/>
                    <a:pt x="137" y="49"/>
                  </a:cubicBezTo>
                  <a:cubicBezTo>
                    <a:pt x="137" y="49"/>
                    <a:pt x="137" y="49"/>
                    <a:pt x="137" y="49"/>
                  </a:cubicBezTo>
                  <a:cubicBezTo>
                    <a:pt x="137" y="49"/>
                    <a:pt x="137" y="48"/>
                    <a:pt x="136" y="48"/>
                  </a:cubicBezTo>
                  <a:cubicBezTo>
                    <a:pt x="136" y="48"/>
                    <a:pt x="136" y="48"/>
                    <a:pt x="136" y="48"/>
                  </a:cubicBezTo>
                  <a:cubicBezTo>
                    <a:pt x="136" y="48"/>
                    <a:pt x="136" y="48"/>
                    <a:pt x="136" y="48"/>
                  </a:cubicBezTo>
                  <a:cubicBezTo>
                    <a:pt x="136" y="49"/>
                    <a:pt x="137" y="49"/>
                    <a:pt x="136" y="50"/>
                  </a:cubicBezTo>
                  <a:cubicBezTo>
                    <a:pt x="136" y="49"/>
                    <a:pt x="136" y="50"/>
                    <a:pt x="136" y="50"/>
                  </a:cubicBezTo>
                  <a:cubicBezTo>
                    <a:pt x="135" y="51"/>
                    <a:pt x="136" y="52"/>
                    <a:pt x="136" y="52"/>
                  </a:cubicBezTo>
                  <a:cubicBezTo>
                    <a:pt x="136" y="53"/>
                    <a:pt x="136" y="54"/>
                    <a:pt x="137" y="54"/>
                  </a:cubicBezTo>
                  <a:cubicBezTo>
                    <a:pt x="137" y="55"/>
                    <a:pt x="138" y="55"/>
                    <a:pt x="138" y="56"/>
                  </a:cubicBezTo>
                  <a:cubicBezTo>
                    <a:pt x="138" y="58"/>
                    <a:pt x="140" y="57"/>
                    <a:pt x="140" y="58"/>
                  </a:cubicBezTo>
                  <a:cubicBezTo>
                    <a:pt x="140" y="59"/>
                    <a:pt x="140" y="59"/>
                    <a:pt x="140" y="60"/>
                  </a:cubicBezTo>
                  <a:cubicBezTo>
                    <a:pt x="140" y="60"/>
                    <a:pt x="139" y="60"/>
                    <a:pt x="139" y="60"/>
                  </a:cubicBezTo>
                  <a:cubicBezTo>
                    <a:pt x="139" y="60"/>
                    <a:pt x="141" y="62"/>
                    <a:pt x="142" y="62"/>
                  </a:cubicBezTo>
                  <a:cubicBezTo>
                    <a:pt x="142" y="63"/>
                    <a:pt x="144" y="63"/>
                    <a:pt x="145" y="64"/>
                  </a:cubicBezTo>
                  <a:cubicBezTo>
                    <a:pt x="145" y="64"/>
                    <a:pt x="146" y="62"/>
                    <a:pt x="146" y="63"/>
                  </a:cubicBezTo>
                  <a:cubicBezTo>
                    <a:pt x="146" y="63"/>
                    <a:pt x="147" y="62"/>
                    <a:pt x="147" y="62"/>
                  </a:cubicBezTo>
                  <a:cubicBezTo>
                    <a:pt x="147" y="62"/>
                    <a:pt x="146" y="63"/>
                    <a:pt x="147" y="63"/>
                  </a:cubicBezTo>
                  <a:cubicBezTo>
                    <a:pt x="147" y="63"/>
                    <a:pt x="147" y="61"/>
                    <a:pt x="147" y="61"/>
                  </a:cubicBezTo>
                  <a:close/>
                  <a:moveTo>
                    <a:pt x="97" y="99"/>
                  </a:moveTo>
                  <a:cubicBezTo>
                    <a:pt x="97" y="99"/>
                    <a:pt x="96" y="98"/>
                    <a:pt x="97" y="98"/>
                  </a:cubicBezTo>
                  <a:cubicBezTo>
                    <a:pt x="96" y="97"/>
                    <a:pt x="96" y="97"/>
                    <a:pt x="96" y="97"/>
                  </a:cubicBezTo>
                  <a:cubicBezTo>
                    <a:pt x="95" y="96"/>
                    <a:pt x="95" y="96"/>
                    <a:pt x="95" y="96"/>
                  </a:cubicBezTo>
                  <a:cubicBezTo>
                    <a:pt x="95" y="96"/>
                    <a:pt x="94" y="94"/>
                    <a:pt x="94" y="95"/>
                  </a:cubicBezTo>
                  <a:cubicBezTo>
                    <a:pt x="94" y="96"/>
                    <a:pt x="95" y="96"/>
                    <a:pt x="95" y="97"/>
                  </a:cubicBezTo>
                  <a:cubicBezTo>
                    <a:pt x="95" y="97"/>
                    <a:pt x="95" y="98"/>
                    <a:pt x="95" y="98"/>
                  </a:cubicBezTo>
                  <a:cubicBezTo>
                    <a:pt x="95" y="98"/>
                    <a:pt x="95" y="98"/>
                    <a:pt x="96" y="98"/>
                  </a:cubicBezTo>
                  <a:cubicBezTo>
                    <a:pt x="96" y="98"/>
                    <a:pt x="95" y="99"/>
                    <a:pt x="96" y="99"/>
                  </a:cubicBezTo>
                  <a:cubicBezTo>
                    <a:pt x="96" y="100"/>
                    <a:pt x="97" y="100"/>
                    <a:pt x="98" y="100"/>
                  </a:cubicBezTo>
                  <a:cubicBezTo>
                    <a:pt x="98" y="100"/>
                    <a:pt x="99" y="98"/>
                    <a:pt x="99" y="97"/>
                  </a:cubicBezTo>
                  <a:cubicBezTo>
                    <a:pt x="98" y="97"/>
                    <a:pt x="98" y="99"/>
                    <a:pt x="97" y="99"/>
                  </a:cubicBezTo>
                  <a:close/>
                  <a:moveTo>
                    <a:pt x="71" y="13"/>
                  </a:moveTo>
                  <a:cubicBezTo>
                    <a:pt x="71" y="13"/>
                    <a:pt x="70" y="14"/>
                    <a:pt x="70" y="14"/>
                  </a:cubicBezTo>
                  <a:cubicBezTo>
                    <a:pt x="71" y="14"/>
                    <a:pt x="72" y="14"/>
                    <a:pt x="71" y="13"/>
                  </a:cubicBezTo>
                  <a:close/>
                  <a:moveTo>
                    <a:pt x="102" y="21"/>
                  </a:moveTo>
                  <a:cubicBezTo>
                    <a:pt x="102" y="21"/>
                    <a:pt x="101" y="20"/>
                    <a:pt x="100" y="20"/>
                  </a:cubicBezTo>
                  <a:cubicBezTo>
                    <a:pt x="100" y="20"/>
                    <a:pt x="99" y="21"/>
                    <a:pt x="99" y="21"/>
                  </a:cubicBezTo>
                  <a:cubicBezTo>
                    <a:pt x="100" y="21"/>
                    <a:pt x="101" y="21"/>
                    <a:pt x="102" y="21"/>
                  </a:cubicBezTo>
                  <a:close/>
                  <a:moveTo>
                    <a:pt x="117" y="22"/>
                  </a:moveTo>
                  <a:cubicBezTo>
                    <a:pt x="117" y="22"/>
                    <a:pt x="116" y="22"/>
                    <a:pt x="116" y="23"/>
                  </a:cubicBezTo>
                  <a:cubicBezTo>
                    <a:pt x="117" y="23"/>
                    <a:pt x="117" y="23"/>
                    <a:pt x="117" y="24"/>
                  </a:cubicBezTo>
                  <a:cubicBezTo>
                    <a:pt x="118" y="23"/>
                    <a:pt x="118" y="22"/>
                    <a:pt x="117" y="22"/>
                  </a:cubicBezTo>
                  <a:close/>
                  <a:moveTo>
                    <a:pt x="126" y="33"/>
                  </a:moveTo>
                  <a:cubicBezTo>
                    <a:pt x="126" y="33"/>
                    <a:pt x="126" y="34"/>
                    <a:pt x="126" y="34"/>
                  </a:cubicBezTo>
                  <a:cubicBezTo>
                    <a:pt x="127" y="34"/>
                    <a:pt x="127" y="32"/>
                    <a:pt x="126" y="33"/>
                  </a:cubicBezTo>
                  <a:close/>
                  <a:moveTo>
                    <a:pt x="88" y="5"/>
                  </a:moveTo>
                  <a:cubicBezTo>
                    <a:pt x="89" y="6"/>
                    <a:pt x="89" y="5"/>
                    <a:pt x="90" y="6"/>
                  </a:cubicBezTo>
                  <a:cubicBezTo>
                    <a:pt x="91" y="5"/>
                    <a:pt x="89" y="2"/>
                    <a:pt x="88" y="3"/>
                  </a:cubicBezTo>
                  <a:cubicBezTo>
                    <a:pt x="88" y="4"/>
                    <a:pt x="88" y="4"/>
                    <a:pt x="88" y="5"/>
                  </a:cubicBezTo>
                  <a:cubicBezTo>
                    <a:pt x="88" y="5"/>
                    <a:pt x="88" y="5"/>
                    <a:pt x="88" y="5"/>
                  </a:cubicBezTo>
                  <a:close/>
                  <a:moveTo>
                    <a:pt x="52" y="41"/>
                  </a:moveTo>
                  <a:cubicBezTo>
                    <a:pt x="52" y="40"/>
                    <a:pt x="53" y="40"/>
                    <a:pt x="53" y="39"/>
                  </a:cubicBezTo>
                  <a:cubicBezTo>
                    <a:pt x="53" y="38"/>
                    <a:pt x="52" y="38"/>
                    <a:pt x="52" y="38"/>
                  </a:cubicBezTo>
                  <a:cubicBezTo>
                    <a:pt x="51" y="39"/>
                    <a:pt x="50" y="40"/>
                    <a:pt x="52" y="41"/>
                  </a:cubicBezTo>
                  <a:close/>
                  <a:moveTo>
                    <a:pt x="69" y="51"/>
                  </a:moveTo>
                  <a:cubicBezTo>
                    <a:pt x="69" y="51"/>
                    <a:pt x="69" y="52"/>
                    <a:pt x="70" y="52"/>
                  </a:cubicBezTo>
                  <a:cubicBezTo>
                    <a:pt x="70" y="52"/>
                    <a:pt x="70" y="52"/>
                    <a:pt x="70" y="52"/>
                  </a:cubicBezTo>
                  <a:cubicBezTo>
                    <a:pt x="70" y="52"/>
                    <a:pt x="70" y="52"/>
                    <a:pt x="71" y="53"/>
                  </a:cubicBezTo>
                  <a:cubicBezTo>
                    <a:pt x="71" y="52"/>
                    <a:pt x="72" y="51"/>
                    <a:pt x="71" y="50"/>
                  </a:cubicBezTo>
                  <a:cubicBezTo>
                    <a:pt x="71" y="49"/>
                    <a:pt x="70" y="49"/>
                    <a:pt x="69" y="49"/>
                  </a:cubicBezTo>
                  <a:cubicBezTo>
                    <a:pt x="69" y="48"/>
                    <a:pt x="69" y="49"/>
                    <a:pt x="69" y="50"/>
                  </a:cubicBezTo>
                  <a:cubicBezTo>
                    <a:pt x="69" y="50"/>
                    <a:pt x="69" y="50"/>
                    <a:pt x="69" y="51"/>
                  </a:cubicBezTo>
                  <a:close/>
                  <a:moveTo>
                    <a:pt x="94" y="106"/>
                  </a:moveTo>
                  <a:cubicBezTo>
                    <a:pt x="94" y="105"/>
                    <a:pt x="95" y="105"/>
                    <a:pt x="95" y="106"/>
                  </a:cubicBezTo>
                  <a:cubicBezTo>
                    <a:pt x="96" y="106"/>
                    <a:pt x="96" y="105"/>
                    <a:pt x="96" y="105"/>
                  </a:cubicBezTo>
                  <a:cubicBezTo>
                    <a:pt x="96" y="105"/>
                    <a:pt x="94" y="104"/>
                    <a:pt x="94" y="106"/>
                  </a:cubicBezTo>
                  <a:close/>
                  <a:moveTo>
                    <a:pt x="82" y="42"/>
                  </a:moveTo>
                  <a:cubicBezTo>
                    <a:pt x="84" y="42"/>
                    <a:pt x="81" y="42"/>
                    <a:pt x="82" y="42"/>
                  </a:cubicBezTo>
                  <a:close/>
                  <a:moveTo>
                    <a:pt x="116" y="90"/>
                  </a:moveTo>
                  <a:cubicBezTo>
                    <a:pt x="116" y="89"/>
                    <a:pt x="116" y="89"/>
                    <a:pt x="115" y="89"/>
                  </a:cubicBezTo>
                  <a:cubicBezTo>
                    <a:pt x="116" y="89"/>
                    <a:pt x="117" y="89"/>
                    <a:pt x="116" y="88"/>
                  </a:cubicBezTo>
                  <a:cubicBezTo>
                    <a:pt x="116" y="88"/>
                    <a:pt x="116" y="88"/>
                    <a:pt x="116" y="88"/>
                  </a:cubicBezTo>
                  <a:cubicBezTo>
                    <a:pt x="115" y="87"/>
                    <a:pt x="115" y="87"/>
                    <a:pt x="114" y="87"/>
                  </a:cubicBezTo>
                  <a:cubicBezTo>
                    <a:pt x="113" y="87"/>
                    <a:pt x="112" y="87"/>
                    <a:pt x="112" y="87"/>
                  </a:cubicBezTo>
                  <a:cubicBezTo>
                    <a:pt x="112" y="87"/>
                    <a:pt x="113" y="88"/>
                    <a:pt x="113" y="88"/>
                  </a:cubicBezTo>
                  <a:cubicBezTo>
                    <a:pt x="113" y="88"/>
                    <a:pt x="113" y="90"/>
                    <a:pt x="114" y="89"/>
                  </a:cubicBezTo>
                  <a:cubicBezTo>
                    <a:pt x="114" y="89"/>
                    <a:pt x="114" y="89"/>
                    <a:pt x="114" y="89"/>
                  </a:cubicBezTo>
                  <a:cubicBezTo>
                    <a:pt x="114" y="89"/>
                    <a:pt x="114" y="89"/>
                    <a:pt x="115" y="90"/>
                  </a:cubicBezTo>
                  <a:cubicBezTo>
                    <a:pt x="115" y="90"/>
                    <a:pt x="116" y="89"/>
                    <a:pt x="116" y="90"/>
                  </a:cubicBezTo>
                  <a:close/>
                  <a:moveTo>
                    <a:pt x="86" y="40"/>
                  </a:moveTo>
                  <a:cubicBezTo>
                    <a:pt x="86" y="40"/>
                    <a:pt x="86" y="40"/>
                    <a:pt x="86" y="40"/>
                  </a:cubicBezTo>
                  <a:cubicBezTo>
                    <a:pt x="87" y="40"/>
                    <a:pt x="86" y="39"/>
                    <a:pt x="86" y="39"/>
                  </a:cubicBezTo>
                  <a:cubicBezTo>
                    <a:pt x="85" y="40"/>
                    <a:pt x="86" y="40"/>
                    <a:pt x="86" y="40"/>
                  </a:cubicBezTo>
                  <a:cubicBezTo>
                    <a:pt x="86" y="40"/>
                    <a:pt x="86" y="39"/>
                    <a:pt x="86" y="40"/>
                  </a:cubicBezTo>
                  <a:close/>
                  <a:moveTo>
                    <a:pt x="93" y="16"/>
                  </a:moveTo>
                  <a:cubicBezTo>
                    <a:pt x="93" y="16"/>
                    <a:pt x="93" y="16"/>
                    <a:pt x="93" y="17"/>
                  </a:cubicBezTo>
                  <a:cubicBezTo>
                    <a:pt x="93" y="17"/>
                    <a:pt x="93" y="17"/>
                    <a:pt x="94" y="18"/>
                  </a:cubicBezTo>
                  <a:cubicBezTo>
                    <a:pt x="94" y="18"/>
                    <a:pt x="95" y="17"/>
                    <a:pt x="96" y="18"/>
                  </a:cubicBezTo>
                  <a:cubicBezTo>
                    <a:pt x="96" y="17"/>
                    <a:pt x="96" y="17"/>
                    <a:pt x="96" y="16"/>
                  </a:cubicBezTo>
                  <a:cubicBezTo>
                    <a:pt x="97" y="16"/>
                    <a:pt x="96" y="15"/>
                    <a:pt x="95" y="15"/>
                  </a:cubicBezTo>
                  <a:cubicBezTo>
                    <a:pt x="94" y="15"/>
                    <a:pt x="94" y="14"/>
                    <a:pt x="93" y="15"/>
                  </a:cubicBezTo>
                  <a:cubicBezTo>
                    <a:pt x="93" y="15"/>
                    <a:pt x="92" y="15"/>
                    <a:pt x="92" y="15"/>
                  </a:cubicBezTo>
                  <a:cubicBezTo>
                    <a:pt x="91" y="16"/>
                    <a:pt x="93" y="16"/>
                    <a:pt x="93" y="16"/>
                  </a:cubicBezTo>
                  <a:close/>
                  <a:moveTo>
                    <a:pt x="137" y="25"/>
                  </a:moveTo>
                  <a:cubicBezTo>
                    <a:pt x="137" y="26"/>
                    <a:pt x="138" y="26"/>
                    <a:pt x="138" y="27"/>
                  </a:cubicBezTo>
                  <a:cubicBezTo>
                    <a:pt x="138" y="26"/>
                    <a:pt x="138" y="26"/>
                    <a:pt x="137" y="2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1" name="Panama"/>
            <p:cNvSpPr>
              <a:spLocks noEditPoints="1"/>
            </p:cNvSpPr>
            <p:nvPr/>
          </p:nvSpPr>
          <p:spPr bwMode="auto">
            <a:xfrm>
              <a:off x="2891191" y="4279952"/>
              <a:ext cx="205993" cy="101996"/>
            </a:xfrm>
            <a:custGeom>
              <a:avLst/>
              <a:gdLst/>
              <a:ahLst/>
              <a:cxnLst>
                <a:cxn ang="0">
                  <a:pos x="7" y="16"/>
                </a:cxn>
                <a:cxn ang="0">
                  <a:pos x="7" y="17"/>
                </a:cxn>
                <a:cxn ang="0">
                  <a:pos x="11" y="24"/>
                </a:cxn>
                <a:cxn ang="0">
                  <a:pos x="13" y="24"/>
                </a:cxn>
                <a:cxn ang="0">
                  <a:pos x="8" y="3"/>
                </a:cxn>
                <a:cxn ang="0">
                  <a:pos x="53" y="24"/>
                </a:cxn>
                <a:cxn ang="0">
                  <a:pos x="50" y="24"/>
                </a:cxn>
                <a:cxn ang="0">
                  <a:pos x="48" y="24"/>
                </a:cxn>
                <a:cxn ang="0">
                  <a:pos x="46" y="22"/>
                </a:cxn>
                <a:cxn ang="0">
                  <a:pos x="45" y="18"/>
                </a:cxn>
                <a:cxn ang="0">
                  <a:pos x="47" y="15"/>
                </a:cxn>
                <a:cxn ang="0">
                  <a:pos x="49" y="16"/>
                </a:cxn>
                <a:cxn ang="0">
                  <a:pos x="51" y="17"/>
                </a:cxn>
                <a:cxn ang="0">
                  <a:pos x="48" y="13"/>
                </a:cxn>
                <a:cxn ang="0">
                  <a:pos x="47" y="14"/>
                </a:cxn>
                <a:cxn ang="0">
                  <a:pos x="46" y="13"/>
                </a:cxn>
                <a:cxn ang="0">
                  <a:pos x="45" y="13"/>
                </a:cxn>
                <a:cxn ang="0">
                  <a:pos x="43" y="10"/>
                </a:cxn>
                <a:cxn ang="0">
                  <a:pos x="41" y="9"/>
                </a:cxn>
                <a:cxn ang="0">
                  <a:pos x="39" y="7"/>
                </a:cxn>
                <a:cxn ang="0">
                  <a:pos x="34" y="9"/>
                </a:cxn>
                <a:cxn ang="0">
                  <a:pos x="33" y="11"/>
                </a:cxn>
                <a:cxn ang="0">
                  <a:pos x="25" y="18"/>
                </a:cxn>
                <a:cxn ang="0">
                  <a:pos x="29" y="24"/>
                </a:cxn>
                <a:cxn ang="0">
                  <a:pos x="26" y="26"/>
                </a:cxn>
                <a:cxn ang="0">
                  <a:pos x="20" y="26"/>
                </a:cxn>
                <a:cxn ang="0">
                  <a:pos x="20" y="22"/>
                </a:cxn>
                <a:cxn ang="0">
                  <a:pos x="19" y="20"/>
                </a:cxn>
                <a:cxn ang="0">
                  <a:pos x="18" y="21"/>
                </a:cxn>
                <a:cxn ang="0">
                  <a:pos x="17" y="22"/>
                </a:cxn>
                <a:cxn ang="0">
                  <a:pos x="14" y="21"/>
                </a:cxn>
                <a:cxn ang="0">
                  <a:pos x="13" y="18"/>
                </a:cxn>
                <a:cxn ang="0">
                  <a:pos x="12" y="17"/>
                </a:cxn>
                <a:cxn ang="0">
                  <a:pos x="8" y="16"/>
                </a:cxn>
                <a:cxn ang="0">
                  <a:pos x="6" y="14"/>
                </a:cxn>
                <a:cxn ang="0">
                  <a:pos x="4" y="15"/>
                </a:cxn>
                <a:cxn ang="0">
                  <a:pos x="2" y="17"/>
                </a:cxn>
                <a:cxn ang="0">
                  <a:pos x="2" y="10"/>
                </a:cxn>
                <a:cxn ang="0">
                  <a:pos x="2" y="2"/>
                </a:cxn>
                <a:cxn ang="0">
                  <a:pos x="5" y="2"/>
                </a:cxn>
                <a:cxn ang="0">
                  <a:pos x="7" y="4"/>
                </a:cxn>
                <a:cxn ang="0">
                  <a:pos x="9" y="5"/>
                </a:cxn>
                <a:cxn ang="0">
                  <a:pos x="9" y="7"/>
                </a:cxn>
                <a:cxn ang="0">
                  <a:pos x="12" y="8"/>
                </a:cxn>
                <a:cxn ang="0">
                  <a:pos x="12" y="6"/>
                </a:cxn>
                <a:cxn ang="0">
                  <a:pos x="15" y="10"/>
                </a:cxn>
                <a:cxn ang="0">
                  <a:pos x="26" y="6"/>
                </a:cxn>
                <a:cxn ang="0">
                  <a:pos x="32" y="4"/>
                </a:cxn>
                <a:cxn ang="0">
                  <a:pos x="35" y="1"/>
                </a:cxn>
                <a:cxn ang="0">
                  <a:pos x="39" y="2"/>
                </a:cxn>
                <a:cxn ang="0">
                  <a:pos x="44" y="3"/>
                </a:cxn>
                <a:cxn ang="0">
                  <a:pos x="51" y="6"/>
                </a:cxn>
                <a:cxn ang="0">
                  <a:pos x="54" y="10"/>
                </a:cxn>
                <a:cxn ang="0">
                  <a:pos x="54" y="13"/>
                </a:cxn>
                <a:cxn ang="0">
                  <a:pos x="57" y="19"/>
                </a:cxn>
                <a:cxn ang="0">
                  <a:pos x="39" y="6"/>
                </a:cxn>
                <a:cxn ang="0">
                  <a:pos x="40" y="6"/>
                </a:cxn>
                <a:cxn ang="0">
                  <a:pos x="38" y="15"/>
                </a:cxn>
                <a:cxn ang="0">
                  <a:pos x="19" y="23"/>
                </a:cxn>
                <a:cxn ang="0">
                  <a:pos x="40" y="15"/>
                </a:cxn>
                <a:cxn ang="0">
                  <a:pos x="41" y="13"/>
                </a:cxn>
                <a:cxn ang="0">
                  <a:pos x="10" y="4"/>
                </a:cxn>
              </a:cxnLst>
              <a:rect l="0" t="0" r="r" b="b"/>
              <a:pathLst>
                <a:path w="57" h="28">
                  <a:moveTo>
                    <a:pt x="8" y="16"/>
                  </a:moveTo>
                  <a:cubicBezTo>
                    <a:pt x="8" y="16"/>
                    <a:pt x="8" y="16"/>
                    <a:pt x="8" y="16"/>
                  </a:cubicBezTo>
                  <a:cubicBezTo>
                    <a:pt x="8" y="16"/>
                    <a:pt x="8" y="16"/>
                    <a:pt x="8" y="16"/>
                  </a:cubicBezTo>
                  <a:cubicBezTo>
                    <a:pt x="8" y="16"/>
                    <a:pt x="7" y="16"/>
                    <a:pt x="7" y="16"/>
                  </a:cubicBezTo>
                  <a:cubicBezTo>
                    <a:pt x="7" y="16"/>
                    <a:pt x="7" y="16"/>
                    <a:pt x="8" y="16"/>
                  </a:cubicBezTo>
                  <a:close/>
                  <a:moveTo>
                    <a:pt x="7" y="17"/>
                  </a:moveTo>
                  <a:cubicBezTo>
                    <a:pt x="7" y="17"/>
                    <a:pt x="7" y="17"/>
                    <a:pt x="7" y="17"/>
                  </a:cubicBezTo>
                  <a:cubicBezTo>
                    <a:pt x="7" y="17"/>
                    <a:pt x="7" y="17"/>
                    <a:pt x="7" y="17"/>
                  </a:cubicBezTo>
                  <a:close/>
                  <a:moveTo>
                    <a:pt x="13" y="24"/>
                  </a:moveTo>
                  <a:cubicBezTo>
                    <a:pt x="13" y="24"/>
                    <a:pt x="13" y="24"/>
                    <a:pt x="13" y="23"/>
                  </a:cubicBezTo>
                  <a:cubicBezTo>
                    <a:pt x="13" y="23"/>
                    <a:pt x="13" y="23"/>
                    <a:pt x="12" y="22"/>
                  </a:cubicBezTo>
                  <a:cubicBezTo>
                    <a:pt x="12" y="22"/>
                    <a:pt x="11" y="24"/>
                    <a:pt x="11" y="24"/>
                  </a:cubicBezTo>
                  <a:cubicBezTo>
                    <a:pt x="11" y="24"/>
                    <a:pt x="11" y="25"/>
                    <a:pt x="12" y="25"/>
                  </a:cubicBezTo>
                  <a:cubicBezTo>
                    <a:pt x="12" y="25"/>
                    <a:pt x="12" y="26"/>
                    <a:pt x="13" y="26"/>
                  </a:cubicBezTo>
                  <a:cubicBezTo>
                    <a:pt x="13" y="26"/>
                    <a:pt x="14" y="26"/>
                    <a:pt x="13" y="25"/>
                  </a:cubicBezTo>
                  <a:cubicBezTo>
                    <a:pt x="13" y="25"/>
                    <a:pt x="12" y="25"/>
                    <a:pt x="13" y="24"/>
                  </a:cubicBezTo>
                  <a:close/>
                  <a:moveTo>
                    <a:pt x="12" y="27"/>
                  </a:moveTo>
                  <a:cubicBezTo>
                    <a:pt x="12" y="27"/>
                    <a:pt x="12" y="26"/>
                    <a:pt x="12" y="26"/>
                  </a:cubicBezTo>
                  <a:cubicBezTo>
                    <a:pt x="11" y="26"/>
                    <a:pt x="11" y="27"/>
                    <a:pt x="12" y="27"/>
                  </a:cubicBezTo>
                  <a:close/>
                  <a:moveTo>
                    <a:pt x="8" y="3"/>
                  </a:moveTo>
                  <a:cubicBezTo>
                    <a:pt x="7" y="2"/>
                    <a:pt x="10" y="5"/>
                    <a:pt x="8" y="3"/>
                  </a:cubicBezTo>
                  <a:close/>
                  <a:moveTo>
                    <a:pt x="55" y="20"/>
                  </a:moveTo>
                  <a:cubicBezTo>
                    <a:pt x="55" y="20"/>
                    <a:pt x="55" y="21"/>
                    <a:pt x="55" y="21"/>
                  </a:cubicBezTo>
                  <a:cubicBezTo>
                    <a:pt x="55" y="22"/>
                    <a:pt x="53" y="24"/>
                    <a:pt x="53" y="24"/>
                  </a:cubicBezTo>
                  <a:cubicBezTo>
                    <a:pt x="52" y="23"/>
                    <a:pt x="52" y="22"/>
                    <a:pt x="51" y="21"/>
                  </a:cubicBezTo>
                  <a:cubicBezTo>
                    <a:pt x="51" y="21"/>
                    <a:pt x="51" y="23"/>
                    <a:pt x="51" y="23"/>
                  </a:cubicBezTo>
                  <a:cubicBezTo>
                    <a:pt x="51" y="23"/>
                    <a:pt x="51" y="23"/>
                    <a:pt x="51" y="24"/>
                  </a:cubicBezTo>
                  <a:cubicBezTo>
                    <a:pt x="51" y="24"/>
                    <a:pt x="51" y="24"/>
                    <a:pt x="50" y="24"/>
                  </a:cubicBezTo>
                  <a:cubicBezTo>
                    <a:pt x="50" y="24"/>
                    <a:pt x="50" y="25"/>
                    <a:pt x="50" y="26"/>
                  </a:cubicBezTo>
                  <a:cubicBezTo>
                    <a:pt x="50" y="26"/>
                    <a:pt x="50" y="26"/>
                    <a:pt x="49" y="27"/>
                  </a:cubicBezTo>
                  <a:cubicBezTo>
                    <a:pt x="49" y="27"/>
                    <a:pt x="49" y="26"/>
                    <a:pt x="48" y="25"/>
                  </a:cubicBezTo>
                  <a:cubicBezTo>
                    <a:pt x="48" y="25"/>
                    <a:pt x="48" y="25"/>
                    <a:pt x="48" y="24"/>
                  </a:cubicBezTo>
                  <a:cubicBezTo>
                    <a:pt x="47" y="24"/>
                    <a:pt x="47" y="23"/>
                    <a:pt x="47" y="24"/>
                  </a:cubicBezTo>
                  <a:cubicBezTo>
                    <a:pt x="47" y="24"/>
                    <a:pt x="47" y="23"/>
                    <a:pt x="47" y="23"/>
                  </a:cubicBezTo>
                  <a:cubicBezTo>
                    <a:pt x="47" y="23"/>
                    <a:pt x="47" y="23"/>
                    <a:pt x="47" y="23"/>
                  </a:cubicBezTo>
                  <a:cubicBezTo>
                    <a:pt x="47" y="23"/>
                    <a:pt x="46" y="22"/>
                    <a:pt x="46" y="22"/>
                  </a:cubicBezTo>
                  <a:cubicBezTo>
                    <a:pt x="46" y="21"/>
                    <a:pt x="46" y="21"/>
                    <a:pt x="46" y="21"/>
                  </a:cubicBezTo>
                  <a:cubicBezTo>
                    <a:pt x="45" y="20"/>
                    <a:pt x="45" y="19"/>
                    <a:pt x="45" y="18"/>
                  </a:cubicBezTo>
                  <a:cubicBezTo>
                    <a:pt x="45" y="18"/>
                    <a:pt x="45" y="18"/>
                    <a:pt x="45" y="17"/>
                  </a:cubicBezTo>
                  <a:cubicBezTo>
                    <a:pt x="45" y="17"/>
                    <a:pt x="45" y="18"/>
                    <a:pt x="45" y="18"/>
                  </a:cubicBezTo>
                  <a:cubicBezTo>
                    <a:pt x="46" y="18"/>
                    <a:pt x="46" y="17"/>
                    <a:pt x="47" y="17"/>
                  </a:cubicBezTo>
                  <a:cubicBezTo>
                    <a:pt x="47" y="16"/>
                    <a:pt x="46" y="16"/>
                    <a:pt x="46" y="16"/>
                  </a:cubicBezTo>
                  <a:cubicBezTo>
                    <a:pt x="46" y="16"/>
                    <a:pt x="46" y="16"/>
                    <a:pt x="46" y="15"/>
                  </a:cubicBezTo>
                  <a:cubicBezTo>
                    <a:pt x="46" y="15"/>
                    <a:pt x="47" y="15"/>
                    <a:pt x="47" y="15"/>
                  </a:cubicBezTo>
                  <a:cubicBezTo>
                    <a:pt x="47" y="15"/>
                    <a:pt x="47" y="14"/>
                    <a:pt x="48" y="14"/>
                  </a:cubicBezTo>
                  <a:cubicBezTo>
                    <a:pt x="48" y="14"/>
                    <a:pt x="48" y="14"/>
                    <a:pt x="48" y="14"/>
                  </a:cubicBezTo>
                  <a:cubicBezTo>
                    <a:pt x="48" y="15"/>
                    <a:pt x="48" y="15"/>
                    <a:pt x="49" y="15"/>
                  </a:cubicBezTo>
                  <a:cubicBezTo>
                    <a:pt x="49" y="15"/>
                    <a:pt x="49" y="16"/>
                    <a:pt x="49" y="16"/>
                  </a:cubicBezTo>
                  <a:cubicBezTo>
                    <a:pt x="49" y="16"/>
                    <a:pt x="50" y="16"/>
                    <a:pt x="50" y="16"/>
                  </a:cubicBezTo>
                  <a:cubicBezTo>
                    <a:pt x="50" y="16"/>
                    <a:pt x="50" y="16"/>
                    <a:pt x="49" y="16"/>
                  </a:cubicBezTo>
                  <a:cubicBezTo>
                    <a:pt x="49" y="15"/>
                    <a:pt x="50" y="16"/>
                    <a:pt x="51" y="16"/>
                  </a:cubicBezTo>
                  <a:cubicBezTo>
                    <a:pt x="51" y="16"/>
                    <a:pt x="51" y="17"/>
                    <a:pt x="51" y="17"/>
                  </a:cubicBezTo>
                  <a:cubicBezTo>
                    <a:pt x="51" y="17"/>
                    <a:pt x="51" y="16"/>
                    <a:pt x="50" y="16"/>
                  </a:cubicBezTo>
                  <a:cubicBezTo>
                    <a:pt x="50" y="15"/>
                    <a:pt x="49" y="16"/>
                    <a:pt x="49" y="15"/>
                  </a:cubicBezTo>
                  <a:cubicBezTo>
                    <a:pt x="49" y="15"/>
                    <a:pt x="48" y="12"/>
                    <a:pt x="48" y="12"/>
                  </a:cubicBezTo>
                  <a:cubicBezTo>
                    <a:pt x="48" y="13"/>
                    <a:pt x="48" y="13"/>
                    <a:pt x="48" y="13"/>
                  </a:cubicBezTo>
                  <a:cubicBezTo>
                    <a:pt x="48" y="13"/>
                    <a:pt x="48" y="14"/>
                    <a:pt x="48" y="14"/>
                  </a:cubicBezTo>
                  <a:cubicBezTo>
                    <a:pt x="48" y="14"/>
                    <a:pt x="48" y="13"/>
                    <a:pt x="48" y="13"/>
                  </a:cubicBezTo>
                  <a:cubicBezTo>
                    <a:pt x="47" y="13"/>
                    <a:pt x="47" y="14"/>
                    <a:pt x="47" y="14"/>
                  </a:cubicBezTo>
                  <a:cubicBezTo>
                    <a:pt x="46" y="14"/>
                    <a:pt x="47" y="14"/>
                    <a:pt x="47" y="14"/>
                  </a:cubicBezTo>
                  <a:cubicBezTo>
                    <a:pt x="47" y="13"/>
                    <a:pt x="47" y="13"/>
                    <a:pt x="47" y="12"/>
                  </a:cubicBezTo>
                  <a:cubicBezTo>
                    <a:pt x="47" y="13"/>
                    <a:pt x="47" y="13"/>
                    <a:pt x="47" y="13"/>
                  </a:cubicBezTo>
                  <a:cubicBezTo>
                    <a:pt x="47" y="14"/>
                    <a:pt x="47" y="13"/>
                    <a:pt x="47" y="13"/>
                  </a:cubicBezTo>
                  <a:cubicBezTo>
                    <a:pt x="47" y="13"/>
                    <a:pt x="46" y="14"/>
                    <a:pt x="46" y="13"/>
                  </a:cubicBezTo>
                  <a:cubicBezTo>
                    <a:pt x="46" y="14"/>
                    <a:pt x="45" y="14"/>
                    <a:pt x="45" y="13"/>
                  </a:cubicBezTo>
                  <a:cubicBezTo>
                    <a:pt x="45" y="13"/>
                    <a:pt x="45" y="13"/>
                    <a:pt x="45" y="12"/>
                  </a:cubicBezTo>
                  <a:cubicBezTo>
                    <a:pt x="45" y="13"/>
                    <a:pt x="46" y="14"/>
                    <a:pt x="45" y="14"/>
                  </a:cubicBezTo>
                  <a:cubicBezTo>
                    <a:pt x="45" y="15"/>
                    <a:pt x="45" y="14"/>
                    <a:pt x="45" y="13"/>
                  </a:cubicBezTo>
                  <a:cubicBezTo>
                    <a:pt x="45" y="14"/>
                    <a:pt x="44" y="12"/>
                    <a:pt x="44" y="12"/>
                  </a:cubicBezTo>
                  <a:cubicBezTo>
                    <a:pt x="44" y="12"/>
                    <a:pt x="45" y="12"/>
                    <a:pt x="44" y="11"/>
                  </a:cubicBezTo>
                  <a:cubicBezTo>
                    <a:pt x="44" y="11"/>
                    <a:pt x="44" y="11"/>
                    <a:pt x="43" y="11"/>
                  </a:cubicBezTo>
                  <a:cubicBezTo>
                    <a:pt x="43" y="11"/>
                    <a:pt x="44" y="10"/>
                    <a:pt x="43" y="10"/>
                  </a:cubicBezTo>
                  <a:cubicBezTo>
                    <a:pt x="43" y="10"/>
                    <a:pt x="43" y="11"/>
                    <a:pt x="43" y="11"/>
                  </a:cubicBezTo>
                  <a:cubicBezTo>
                    <a:pt x="43" y="11"/>
                    <a:pt x="43" y="10"/>
                    <a:pt x="43" y="10"/>
                  </a:cubicBezTo>
                  <a:cubicBezTo>
                    <a:pt x="42" y="10"/>
                    <a:pt x="42" y="9"/>
                    <a:pt x="42" y="9"/>
                  </a:cubicBezTo>
                  <a:cubicBezTo>
                    <a:pt x="42" y="9"/>
                    <a:pt x="41" y="10"/>
                    <a:pt x="41" y="9"/>
                  </a:cubicBezTo>
                  <a:cubicBezTo>
                    <a:pt x="41" y="9"/>
                    <a:pt x="41" y="8"/>
                    <a:pt x="40" y="8"/>
                  </a:cubicBezTo>
                  <a:cubicBezTo>
                    <a:pt x="40" y="8"/>
                    <a:pt x="39" y="8"/>
                    <a:pt x="39" y="8"/>
                  </a:cubicBezTo>
                  <a:cubicBezTo>
                    <a:pt x="39" y="7"/>
                    <a:pt x="39" y="7"/>
                    <a:pt x="39" y="7"/>
                  </a:cubicBezTo>
                  <a:cubicBezTo>
                    <a:pt x="39" y="7"/>
                    <a:pt x="39" y="7"/>
                    <a:pt x="39" y="7"/>
                  </a:cubicBezTo>
                  <a:cubicBezTo>
                    <a:pt x="39" y="7"/>
                    <a:pt x="38" y="8"/>
                    <a:pt x="38" y="7"/>
                  </a:cubicBezTo>
                  <a:cubicBezTo>
                    <a:pt x="38" y="7"/>
                    <a:pt x="34" y="7"/>
                    <a:pt x="35" y="8"/>
                  </a:cubicBezTo>
                  <a:cubicBezTo>
                    <a:pt x="35" y="8"/>
                    <a:pt x="34" y="8"/>
                    <a:pt x="34" y="8"/>
                  </a:cubicBezTo>
                  <a:cubicBezTo>
                    <a:pt x="34" y="8"/>
                    <a:pt x="35" y="9"/>
                    <a:pt x="34" y="9"/>
                  </a:cubicBezTo>
                  <a:cubicBezTo>
                    <a:pt x="34" y="9"/>
                    <a:pt x="33" y="9"/>
                    <a:pt x="33" y="9"/>
                  </a:cubicBezTo>
                  <a:cubicBezTo>
                    <a:pt x="33" y="9"/>
                    <a:pt x="32" y="10"/>
                    <a:pt x="32" y="10"/>
                  </a:cubicBezTo>
                  <a:cubicBezTo>
                    <a:pt x="33" y="11"/>
                    <a:pt x="32" y="11"/>
                    <a:pt x="32" y="11"/>
                  </a:cubicBezTo>
                  <a:cubicBezTo>
                    <a:pt x="32" y="12"/>
                    <a:pt x="32" y="12"/>
                    <a:pt x="33" y="11"/>
                  </a:cubicBezTo>
                  <a:cubicBezTo>
                    <a:pt x="32" y="12"/>
                    <a:pt x="31" y="12"/>
                    <a:pt x="30" y="13"/>
                  </a:cubicBezTo>
                  <a:cubicBezTo>
                    <a:pt x="30" y="14"/>
                    <a:pt x="30" y="14"/>
                    <a:pt x="29" y="14"/>
                  </a:cubicBezTo>
                  <a:cubicBezTo>
                    <a:pt x="29" y="14"/>
                    <a:pt x="26" y="16"/>
                    <a:pt x="26" y="15"/>
                  </a:cubicBezTo>
                  <a:cubicBezTo>
                    <a:pt x="26" y="16"/>
                    <a:pt x="24" y="17"/>
                    <a:pt x="25" y="18"/>
                  </a:cubicBezTo>
                  <a:cubicBezTo>
                    <a:pt x="26" y="19"/>
                    <a:pt x="26" y="18"/>
                    <a:pt x="26" y="19"/>
                  </a:cubicBezTo>
                  <a:cubicBezTo>
                    <a:pt x="26" y="20"/>
                    <a:pt x="27" y="20"/>
                    <a:pt x="28" y="21"/>
                  </a:cubicBezTo>
                  <a:cubicBezTo>
                    <a:pt x="28" y="21"/>
                    <a:pt x="28" y="21"/>
                    <a:pt x="29" y="22"/>
                  </a:cubicBezTo>
                  <a:cubicBezTo>
                    <a:pt x="29" y="22"/>
                    <a:pt x="29" y="23"/>
                    <a:pt x="29" y="24"/>
                  </a:cubicBezTo>
                  <a:cubicBezTo>
                    <a:pt x="29" y="25"/>
                    <a:pt x="27" y="24"/>
                    <a:pt x="26" y="25"/>
                  </a:cubicBezTo>
                  <a:cubicBezTo>
                    <a:pt x="26" y="25"/>
                    <a:pt x="26" y="25"/>
                    <a:pt x="27" y="25"/>
                  </a:cubicBezTo>
                  <a:cubicBezTo>
                    <a:pt x="26" y="25"/>
                    <a:pt x="26" y="25"/>
                    <a:pt x="26" y="25"/>
                  </a:cubicBezTo>
                  <a:cubicBezTo>
                    <a:pt x="25" y="25"/>
                    <a:pt x="26" y="26"/>
                    <a:pt x="26" y="26"/>
                  </a:cubicBezTo>
                  <a:cubicBezTo>
                    <a:pt x="25" y="26"/>
                    <a:pt x="25" y="27"/>
                    <a:pt x="24" y="27"/>
                  </a:cubicBezTo>
                  <a:cubicBezTo>
                    <a:pt x="23" y="27"/>
                    <a:pt x="21" y="28"/>
                    <a:pt x="20" y="27"/>
                  </a:cubicBezTo>
                  <a:cubicBezTo>
                    <a:pt x="20" y="26"/>
                    <a:pt x="20" y="26"/>
                    <a:pt x="20" y="26"/>
                  </a:cubicBezTo>
                  <a:cubicBezTo>
                    <a:pt x="20" y="26"/>
                    <a:pt x="20" y="26"/>
                    <a:pt x="20" y="26"/>
                  </a:cubicBezTo>
                  <a:cubicBezTo>
                    <a:pt x="21" y="25"/>
                    <a:pt x="20" y="25"/>
                    <a:pt x="20" y="25"/>
                  </a:cubicBezTo>
                  <a:cubicBezTo>
                    <a:pt x="20" y="24"/>
                    <a:pt x="20" y="24"/>
                    <a:pt x="20" y="24"/>
                  </a:cubicBezTo>
                  <a:cubicBezTo>
                    <a:pt x="20" y="24"/>
                    <a:pt x="20" y="23"/>
                    <a:pt x="20" y="23"/>
                  </a:cubicBezTo>
                  <a:cubicBezTo>
                    <a:pt x="20" y="23"/>
                    <a:pt x="19" y="22"/>
                    <a:pt x="20" y="22"/>
                  </a:cubicBezTo>
                  <a:cubicBezTo>
                    <a:pt x="20" y="22"/>
                    <a:pt x="19" y="21"/>
                    <a:pt x="19" y="21"/>
                  </a:cubicBezTo>
                  <a:cubicBezTo>
                    <a:pt x="18" y="21"/>
                    <a:pt x="19" y="20"/>
                    <a:pt x="20" y="20"/>
                  </a:cubicBezTo>
                  <a:cubicBezTo>
                    <a:pt x="19" y="20"/>
                    <a:pt x="19" y="20"/>
                    <a:pt x="19" y="19"/>
                  </a:cubicBezTo>
                  <a:cubicBezTo>
                    <a:pt x="19" y="20"/>
                    <a:pt x="19" y="20"/>
                    <a:pt x="19" y="20"/>
                  </a:cubicBezTo>
                  <a:cubicBezTo>
                    <a:pt x="19" y="20"/>
                    <a:pt x="19" y="20"/>
                    <a:pt x="19" y="20"/>
                  </a:cubicBezTo>
                  <a:cubicBezTo>
                    <a:pt x="18" y="20"/>
                    <a:pt x="18" y="20"/>
                    <a:pt x="18" y="19"/>
                  </a:cubicBezTo>
                  <a:cubicBezTo>
                    <a:pt x="18" y="20"/>
                    <a:pt x="18" y="20"/>
                    <a:pt x="18" y="21"/>
                  </a:cubicBezTo>
                  <a:cubicBezTo>
                    <a:pt x="18" y="21"/>
                    <a:pt x="18" y="21"/>
                    <a:pt x="18" y="21"/>
                  </a:cubicBezTo>
                  <a:cubicBezTo>
                    <a:pt x="18" y="21"/>
                    <a:pt x="17" y="21"/>
                    <a:pt x="17" y="21"/>
                  </a:cubicBezTo>
                  <a:cubicBezTo>
                    <a:pt x="17" y="21"/>
                    <a:pt x="18" y="21"/>
                    <a:pt x="17" y="21"/>
                  </a:cubicBezTo>
                  <a:cubicBezTo>
                    <a:pt x="18" y="22"/>
                    <a:pt x="18" y="22"/>
                    <a:pt x="18" y="22"/>
                  </a:cubicBezTo>
                  <a:cubicBezTo>
                    <a:pt x="17" y="23"/>
                    <a:pt x="17" y="22"/>
                    <a:pt x="17" y="22"/>
                  </a:cubicBezTo>
                  <a:cubicBezTo>
                    <a:pt x="17" y="22"/>
                    <a:pt x="16" y="22"/>
                    <a:pt x="15" y="22"/>
                  </a:cubicBezTo>
                  <a:cubicBezTo>
                    <a:pt x="15" y="22"/>
                    <a:pt x="15" y="21"/>
                    <a:pt x="15" y="21"/>
                  </a:cubicBezTo>
                  <a:cubicBezTo>
                    <a:pt x="15" y="21"/>
                    <a:pt x="15" y="21"/>
                    <a:pt x="15" y="21"/>
                  </a:cubicBezTo>
                  <a:cubicBezTo>
                    <a:pt x="14" y="21"/>
                    <a:pt x="14" y="21"/>
                    <a:pt x="14" y="21"/>
                  </a:cubicBezTo>
                  <a:cubicBezTo>
                    <a:pt x="14" y="20"/>
                    <a:pt x="14" y="20"/>
                    <a:pt x="14" y="20"/>
                  </a:cubicBezTo>
                  <a:cubicBezTo>
                    <a:pt x="14" y="19"/>
                    <a:pt x="14" y="19"/>
                    <a:pt x="14" y="19"/>
                  </a:cubicBezTo>
                  <a:cubicBezTo>
                    <a:pt x="14" y="19"/>
                    <a:pt x="14" y="19"/>
                    <a:pt x="14" y="19"/>
                  </a:cubicBezTo>
                  <a:cubicBezTo>
                    <a:pt x="13" y="19"/>
                    <a:pt x="13" y="18"/>
                    <a:pt x="13" y="18"/>
                  </a:cubicBezTo>
                  <a:cubicBezTo>
                    <a:pt x="13" y="18"/>
                    <a:pt x="13" y="18"/>
                    <a:pt x="13" y="18"/>
                  </a:cubicBezTo>
                  <a:cubicBezTo>
                    <a:pt x="13" y="18"/>
                    <a:pt x="13" y="18"/>
                    <a:pt x="13" y="18"/>
                  </a:cubicBezTo>
                  <a:cubicBezTo>
                    <a:pt x="13" y="17"/>
                    <a:pt x="13" y="17"/>
                    <a:pt x="13" y="16"/>
                  </a:cubicBezTo>
                  <a:cubicBezTo>
                    <a:pt x="12" y="17"/>
                    <a:pt x="13" y="17"/>
                    <a:pt x="12" y="17"/>
                  </a:cubicBezTo>
                  <a:cubicBezTo>
                    <a:pt x="11" y="17"/>
                    <a:pt x="10" y="16"/>
                    <a:pt x="11" y="16"/>
                  </a:cubicBezTo>
                  <a:cubicBezTo>
                    <a:pt x="10" y="16"/>
                    <a:pt x="10" y="16"/>
                    <a:pt x="9" y="16"/>
                  </a:cubicBezTo>
                  <a:cubicBezTo>
                    <a:pt x="9" y="16"/>
                    <a:pt x="9" y="17"/>
                    <a:pt x="9" y="17"/>
                  </a:cubicBezTo>
                  <a:cubicBezTo>
                    <a:pt x="9" y="16"/>
                    <a:pt x="9" y="16"/>
                    <a:pt x="8" y="16"/>
                  </a:cubicBezTo>
                  <a:cubicBezTo>
                    <a:pt x="8" y="16"/>
                    <a:pt x="8" y="15"/>
                    <a:pt x="9" y="15"/>
                  </a:cubicBezTo>
                  <a:cubicBezTo>
                    <a:pt x="8" y="15"/>
                    <a:pt x="7" y="15"/>
                    <a:pt x="8" y="15"/>
                  </a:cubicBezTo>
                  <a:cubicBezTo>
                    <a:pt x="7" y="15"/>
                    <a:pt x="7" y="15"/>
                    <a:pt x="6" y="15"/>
                  </a:cubicBezTo>
                  <a:cubicBezTo>
                    <a:pt x="6" y="15"/>
                    <a:pt x="6" y="15"/>
                    <a:pt x="6" y="14"/>
                  </a:cubicBezTo>
                  <a:cubicBezTo>
                    <a:pt x="6" y="15"/>
                    <a:pt x="6" y="15"/>
                    <a:pt x="6" y="15"/>
                  </a:cubicBezTo>
                  <a:cubicBezTo>
                    <a:pt x="6" y="15"/>
                    <a:pt x="6" y="15"/>
                    <a:pt x="6" y="15"/>
                  </a:cubicBezTo>
                  <a:cubicBezTo>
                    <a:pt x="6" y="15"/>
                    <a:pt x="5" y="15"/>
                    <a:pt x="5" y="15"/>
                  </a:cubicBezTo>
                  <a:cubicBezTo>
                    <a:pt x="5" y="15"/>
                    <a:pt x="4" y="15"/>
                    <a:pt x="4" y="15"/>
                  </a:cubicBezTo>
                  <a:cubicBezTo>
                    <a:pt x="3" y="15"/>
                    <a:pt x="3" y="15"/>
                    <a:pt x="2" y="15"/>
                  </a:cubicBezTo>
                  <a:cubicBezTo>
                    <a:pt x="2" y="16"/>
                    <a:pt x="2" y="17"/>
                    <a:pt x="2" y="18"/>
                  </a:cubicBezTo>
                  <a:cubicBezTo>
                    <a:pt x="2" y="18"/>
                    <a:pt x="2" y="18"/>
                    <a:pt x="2" y="18"/>
                  </a:cubicBezTo>
                  <a:cubicBezTo>
                    <a:pt x="1" y="18"/>
                    <a:pt x="2" y="17"/>
                    <a:pt x="2" y="17"/>
                  </a:cubicBezTo>
                  <a:cubicBezTo>
                    <a:pt x="1" y="16"/>
                    <a:pt x="1" y="16"/>
                    <a:pt x="0" y="15"/>
                  </a:cubicBezTo>
                  <a:cubicBezTo>
                    <a:pt x="0" y="15"/>
                    <a:pt x="1" y="14"/>
                    <a:pt x="2" y="14"/>
                  </a:cubicBezTo>
                  <a:cubicBezTo>
                    <a:pt x="2" y="13"/>
                    <a:pt x="3" y="12"/>
                    <a:pt x="2" y="11"/>
                  </a:cubicBezTo>
                  <a:cubicBezTo>
                    <a:pt x="2" y="11"/>
                    <a:pt x="2" y="11"/>
                    <a:pt x="2" y="10"/>
                  </a:cubicBezTo>
                  <a:cubicBezTo>
                    <a:pt x="2" y="10"/>
                    <a:pt x="2" y="10"/>
                    <a:pt x="2" y="9"/>
                  </a:cubicBezTo>
                  <a:cubicBezTo>
                    <a:pt x="2" y="9"/>
                    <a:pt x="4" y="8"/>
                    <a:pt x="4" y="8"/>
                  </a:cubicBezTo>
                  <a:cubicBezTo>
                    <a:pt x="4" y="8"/>
                    <a:pt x="2" y="6"/>
                    <a:pt x="2" y="7"/>
                  </a:cubicBezTo>
                  <a:cubicBezTo>
                    <a:pt x="2" y="5"/>
                    <a:pt x="2" y="4"/>
                    <a:pt x="2" y="2"/>
                  </a:cubicBezTo>
                  <a:cubicBezTo>
                    <a:pt x="2" y="2"/>
                    <a:pt x="2" y="2"/>
                    <a:pt x="3" y="2"/>
                  </a:cubicBezTo>
                  <a:cubicBezTo>
                    <a:pt x="3" y="2"/>
                    <a:pt x="3" y="1"/>
                    <a:pt x="3" y="1"/>
                  </a:cubicBezTo>
                  <a:cubicBezTo>
                    <a:pt x="3" y="0"/>
                    <a:pt x="4" y="2"/>
                    <a:pt x="5" y="2"/>
                  </a:cubicBezTo>
                  <a:cubicBezTo>
                    <a:pt x="5" y="2"/>
                    <a:pt x="5" y="2"/>
                    <a:pt x="5" y="2"/>
                  </a:cubicBezTo>
                  <a:cubicBezTo>
                    <a:pt x="5" y="1"/>
                    <a:pt x="6" y="2"/>
                    <a:pt x="6" y="1"/>
                  </a:cubicBezTo>
                  <a:cubicBezTo>
                    <a:pt x="6" y="1"/>
                    <a:pt x="7" y="3"/>
                    <a:pt x="8" y="3"/>
                  </a:cubicBezTo>
                  <a:cubicBezTo>
                    <a:pt x="8" y="3"/>
                    <a:pt x="7" y="3"/>
                    <a:pt x="8" y="4"/>
                  </a:cubicBezTo>
                  <a:cubicBezTo>
                    <a:pt x="8" y="4"/>
                    <a:pt x="7" y="4"/>
                    <a:pt x="7" y="4"/>
                  </a:cubicBezTo>
                  <a:cubicBezTo>
                    <a:pt x="7" y="5"/>
                    <a:pt x="8" y="6"/>
                    <a:pt x="8" y="5"/>
                  </a:cubicBezTo>
                  <a:cubicBezTo>
                    <a:pt x="8" y="5"/>
                    <a:pt x="9" y="6"/>
                    <a:pt x="9" y="5"/>
                  </a:cubicBezTo>
                  <a:cubicBezTo>
                    <a:pt x="9" y="5"/>
                    <a:pt x="10" y="5"/>
                    <a:pt x="9" y="6"/>
                  </a:cubicBezTo>
                  <a:cubicBezTo>
                    <a:pt x="9" y="6"/>
                    <a:pt x="9" y="5"/>
                    <a:pt x="9" y="5"/>
                  </a:cubicBezTo>
                  <a:cubicBezTo>
                    <a:pt x="8" y="6"/>
                    <a:pt x="8" y="6"/>
                    <a:pt x="8" y="6"/>
                  </a:cubicBezTo>
                  <a:cubicBezTo>
                    <a:pt x="8" y="6"/>
                    <a:pt x="8" y="7"/>
                    <a:pt x="8" y="7"/>
                  </a:cubicBezTo>
                  <a:cubicBezTo>
                    <a:pt x="8" y="7"/>
                    <a:pt x="8" y="7"/>
                    <a:pt x="8" y="7"/>
                  </a:cubicBezTo>
                  <a:cubicBezTo>
                    <a:pt x="9" y="7"/>
                    <a:pt x="9" y="7"/>
                    <a:pt x="9" y="7"/>
                  </a:cubicBezTo>
                  <a:cubicBezTo>
                    <a:pt x="10" y="8"/>
                    <a:pt x="10" y="8"/>
                    <a:pt x="10" y="8"/>
                  </a:cubicBezTo>
                  <a:cubicBezTo>
                    <a:pt x="10" y="8"/>
                    <a:pt x="11" y="8"/>
                    <a:pt x="11" y="8"/>
                  </a:cubicBezTo>
                  <a:cubicBezTo>
                    <a:pt x="11" y="8"/>
                    <a:pt x="11" y="8"/>
                    <a:pt x="11" y="8"/>
                  </a:cubicBezTo>
                  <a:cubicBezTo>
                    <a:pt x="11" y="8"/>
                    <a:pt x="11" y="8"/>
                    <a:pt x="12" y="8"/>
                  </a:cubicBezTo>
                  <a:cubicBezTo>
                    <a:pt x="12" y="8"/>
                    <a:pt x="13" y="8"/>
                    <a:pt x="13" y="8"/>
                  </a:cubicBezTo>
                  <a:cubicBezTo>
                    <a:pt x="13" y="8"/>
                    <a:pt x="12" y="6"/>
                    <a:pt x="11" y="6"/>
                  </a:cubicBezTo>
                  <a:cubicBezTo>
                    <a:pt x="12" y="6"/>
                    <a:pt x="12" y="6"/>
                    <a:pt x="12" y="6"/>
                  </a:cubicBezTo>
                  <a:cubicBezTo>
                    <a:pt x="12" y="6"/>
                    <a:pt x="12" y="6"/>
                    <a:pt x="12" y="6"/>
                  </a:cubicBezTo>
                  <a:cubicBezTo>
                    <a:pt x="12" y="5"/>
                    <a:pt x="13" y="6"/>
                    <a:pt x="12" y="6"/>
                  </a:cubicBezTo>
                  <a:cubicBezTo>
                    <a:pt x="13" y="6"/>
                    <a:pt x="12" y="7"/>
                    <a:pt x="13" y="7"/>
                  </a:cubicBezTo>
                  <a:cubicBezTo>
                    <a:pt x="13" y="7"/>
                    <a:pt x="13" y="7"/>
                    <a:pt x="14" y="7"/>
                  </a:cubicBezTo>
                  <a:cubicBezTo>
                    <a:pt x="14" y="8"/>
                    <a:pt x="15" y="9"/>
                    <a:pt x="15" y="10"/>
                  </a:cubicBezTo>
                  <a:cubicBezTo>
                    <a:pt x="16" y="10"/>
                    <a:pt x="17" y="10"/>
                    <a:pt x="18" y="10"/>
                  </a:cubicBezTo>
                  <a:cubicBezTo>
                    <a:pt x="19" y="10"/>
                    <a:pt x="20" y="9"/>
                    <a:pt x="21" y="9"/>
                  </a:cubicBezTo>
                  <a:cubicBezTo>
                    <a:pt x="22" y="9"/>
                    <a:pt x="22" y="8"/>
                    <a:pt x="23" y="8"/>
                  </a:cubicBezTo>
                  <a:cubicBezTo>
                    <a:pt x="24" y="7"/>
                    <a:pt x="25" y="6"/>
                    <a:pt x="26" y="6"/>
                  </a:cubicBezTo>
                  <a:cubicBezTo>
                    <a:pt x="27" y="6"/>
                    <a:pt x="28" y="6"/>
                    <a:pt x="29" y="5"/>
                  </a:cubicBezTo>
                  <a:cubicBezTo>
                    <a:pt x="30" y="5"/>
                    <a:pt x="31" y="3"/>
                    <a:pt x="31" y="3"/>
                  </a:cubicBezTo>
                  <a:cubicBezTo>
                    <a:pt x="31" y="3"/>
                    <a:pt x="31" y="4"/>
                    <a:pt x="31" y="4"/>
                  </a:cubicBezTo>
                  <a:cubicBezTo>
                    <a:pt x="31" y="4"/>
                    <a:pt x="31" y="3"/>
                    <a:pt x="32" y="4"/>
                  </a:cubicBezTo>
                  <a:cubicBezTo>
                    <a:pt x="31" y="3"/>
                    <a:pt x="32" y="3"/>
                    <a:pt x="32" y="3"/>
                  </a:cubicBezTo>
                  <a:cubicBezTo>
                    <a:pt x="32" y="3"/>
                    <a:pt x="32" y="3"/>
                    <a:pt x="32" y="3"/>
                  </a:cubicBezTo>
                  <a:cubicBezTo>
                    <a:pt x="33" y="2"/>
                    <a:pt x="33" y="2"/>
                    <a:pt x="34" y="1"/>
                  </a:cubicBezTo>
                  <a:cubicBezTo>
                    <a:pt x="33" y="1"/>
                    <a:pt x="35" y="1"/>
                    <a:pt x="35" y="1"/>
                  </a:cubicBezTo>
                  <a:cubicBezTo>
                    <a:pt x="35" y="0"/>
                    <a:pt x="35" y="1"/>
                    <a:pt x="36" y="1"/>
                  </a:cubicBezTo>
                  <a:cubicBezTo>
                    <a:pt x="36" y="1"/>
                    <a:pt x="37" y="1"/>
                    <a:pt x="38" y="1"/>
                  </a:cubicBezTo>
                  <a:cubicBezTo>
                    <a:pt x="39" y="2"/>
                    <a:pt x="40" y="1"/>
                    <a:pt x="40" y="1"/>
                  </a:cubicBezTo>
                  <a:cubicBezTo>
                    <a:pt x="40" y="2"/>
                    <a:pt x="39" y="2"/>
                    <a:pt x="39" y="2"/>
                  </a:cubicBezTo>
                  <a:cubicBezTo>
                    <a:pt x="39" y="3"/>
                    <a:pt x="40" y="3"/>
                    <a:pt x="40" y="2"/>
                  </a:cubicBezTo>
                  <a:cubicBezTo>
                    <a:pt x="41" y="2"/>
                    <a:pt x="41" y="3"/>
                    <a:pt x="42" y="3"/>
                  </a:cubicBezTo>
                  <a:cubicBezTo>
                    <a:pt x="42" y="3"/>
                    <a:pt x="42" y="3"/>
                    <a:pt x="43" y="3"/>
                  </a:cubicBezTo>
                  <a:cubicBezTo>
                    <a:pt x="43" y="3"/>
                    <a:pt x="43" y="3"/>
                    <a:pt x="44" y="3"/>
                  </a:cubicBezTo>
                  <a:cubicBezTo>
                    <a:pt x="47" y="2"/>
                    <a:pt x="46" y="4"/>
                    <a:pt x="48" y="4"/>
                  </a:cubicBezTo>
                  <a:cubicBezTo>
                    <a:pt x="49" y="4"/>
                    <a:pt x="49" y="5"/>
                    <a:pt x="49" y="5"/>
                  </a:cubicBezTo>
                  <a:cubicBezTo>
                    <a:pt x="50" y="6"/>
                    <a:pt x="50" y="6"/>
                    <a:pt x="51" y="7"/>
                  </a:cubicBezTo>
                  <a:cubicBezTo>
                    <a:pt x="51" y="7"/>
                    <a:pt x="51" y="6"/>
                    <a:pt x="51" y="6"/>
                  </a:cubicBezTo>
                  <a:cubicBezTo>
                    <a:pt x="51" y="7"/>
                    <a:pt x="52" y="7"/>
                    <a:pt x="52" y="8"/>
                  </a:cubicBezTo>
                  <a:cubicBezTo>
                    <a:pt x="52" y="9"/>
                    <a:pt x="52" y="9"/>
                    <a:pt x="53" y="9"/>
                  </a:cubicBezTo>
                  <a:cubicBezTo>
                    <a:pt x="53" y="9"/>
                    <a:pt x="53" y="9"/>
                    <a:pt x="53" y="9"/>
                  </a:cubicBezTo>
                  <a:cubicBezTo>
                    <a:pt x="53" y="9"/>
                    <a:pt x="54" y="10"/>
                    <a:pt x="54" y="10"/>
                  </a:cubicBezTo>
                  <a:cubicBezTo>
                    <a:pt x="53" y="11"/>
                    <a:pt x="55" y="11"/>
                    <a:pt x="55" y="11"/>
                  </a:cubicBezTo>
                  <a:cubicBezTo>
                    <a:pt x="55" y="11"/>
                    <a:pt x="55" y="11"/>
                    <a:pt x="55" y="11"/>
                  </a:cubicBezTo>
                  <a:cubicBezTo>
                    <a:pt x="55" y="12"/>
                    <a:pt x="55" y="12"/>
                    <a:pt x="54" y="12"/>
                  </a:cubicBezTo>
                  <a:cubicBezTo>
                    <a:pt x="54" y="13"/>
                    <a:pt x="54" y="13"/>
                    <a:pt x="54" y="13"/>
                  </a:cubicBezTo>
                  <a:cubicBezTo>
                    <a:pt x="55" y="13"/>
                    <a:pt x="55" y="14"/>
                    <a:pt x="55" y="14"/>
                  </a:cubicBezTo>
                  <a:cubicBezTo>
                    <a:pt x="55" y="14"/>
                    <a:pt x="55" y="15"/>
                    <a:pt x="55" y="15"/>
                  </a:cubicBezTo>
                  <a:cubicBezTo>
                    <a:pt x="56" y="15"/>
                    <a:pt x="56" y="16"/>
                    <a:pt x="56" y="16"/>
                  </a:cubicBezTo>
                  <a:cubicBezTo>
                    <a:pt x="56" y="17"/>
                    <a:pt x="57" y="19"/>
                    <a:pt x="57" y="19"/>
                  </a:cubicBezTo>
                  <a:cubicBezTo>
                    <a:pt x="56" y="19"/>
                    <a:pt x="56" y="19"/>
                    <a:pt x="55" y="20"/>
                  </a:cubicBezTo>
                  <a:close/>
                  <a:moveTo>
                    <a:pt x="39" y="6"/>
                  </a:moveTo>
                  <a:cubicBezTo>
                    <a:pt x="39" y="6"/>
                    <a:pt x="39" y="6"/>
                    <a:pt x="39" y="6"/>
                  </a:cubicBezTo>
                  <a:cubicBezTo>
                    <a:pt x="39" y="6"/>
                    <a:pt x="39" y="6"/>
                    <a:pt x="39" y="6"/>
                  </a:cubicBezTo>
                  <a:cubicBezTo>
                    <a:pt x="39" y="6"/>
                    <a:pt x="39" y="6"/>
                    <a:pt x="39" y="6"/>
                  </a:cubicBezTo>
                  <a:close/>
                  <a:moveTo>
                    <a:pt x="40" y="6"/>
                  </a:moveTo>
                  <a:cubicBezTo>
                    <a:pt x="40" y="6"/>
                    <a:pt x="40" y="6"/>
                    <a:pt x="40" y="6"/>
                  </a:cubicBezTo>
                  <a:cubicBezTo>
                    <a:pt x="40" y="6"/>
                    <a:pt x="40" y="6"/>
                    <a:pt x="40" y="6"/>
                  </a:cubicBezTo>
                  <a:close/>
                  <a:moveTo>
                    <a:pt x="38" y="15"/>
                  </a:moveTo>
                  <a:cubicBezTo>
                    <a:pt x="38" y="15"/>
                    <a:pt x="38" y="16"/>
                    <a:pt x="38" y="16"/>
                  </a:cubicBezTo>
                  <a:cubicBezTo>
                    <a:pt x="38" y="16"/>
                    <a:pt x="38" y="16"/>
                    <a:pt x="39" y="16"/>
                  </a:cubicBezTo>
                  <a:cubicBezTo>
                    <a:pt x="39" y="15"/>
                    <a:pt x="38" y="15"/>
                    <a:pt x="38" y="15"/>
                  </a:cubicBezTo>
                  <a:close/>
                  <a:moveTo>
                    <a:pt x="17" y="24"/>
                  </a:moveTo>
                  <a:cubicBezTo>
                    <a:pt x="17" y="24"/>
                    <a:pt x="18" y="24"/>
                    <a:pt x="18" y="24"/>
                  </a:cubicBezTo>
                  <a:cubicBezTo>
                    <a:pt x="18" y="24"/>
                    <a:pt x="18" y="23"/>
                    <a:pt x="18" y="23"/>
                  </a:cubicBezTo>
                  <a:cubicBezTo>
                    <a:pt x="18" y="23"/>
                    <a:pt x="20" y="24"/>
                    <a:pt x="19" y="23"/>
                  </a:cubicBezTo>
                  <a:cubicBezTo>
                    <a:pt x="19" y="23"/>
                    <a:pt x="17" y="24"/>
                    <a:pt x="17" y="24"/>
                  </a:cubicBezTo>
                  <a:close/>
                  <a:moveTo>
                    <a:pt x="41" y="13"/>
                  </a:moveTo>
                  <a:cubicBezTo>
                    <a:pt x="39" y="13"/>
                    <a:pt x="40" y="14"/>
                    <a:pt x="40" y="15"/>
                  </a:cubicBezTo>
                  <a:cubicBezTo>
                    <a:pt x="40" y="15"/>
                    <a:pt x="40" y="15"/>
                    <a:pt x="40" y="15"/>
                  </a:cubicBezTo>
                  <a:cubicBezTo>
                    <a:pt x="40" y="15"/>
                    <a:pt x="40" y="16"/>
                    <a:pt x="40" y="16"/>
                  </a:cubicBezTo>
                  <a:cubicBezTo>
                    <a:pt x="40" y="16"/>
                    <a:pt x="40" y="15"/>
                    <a:pt x="40" y="15"/>
                  </a:cubicBezTo>
                  <a:cubicBezTo>
                    <a:pt x="41" y="15"/>
                    <a:pt x="41" y="14"/>
                    <a:pt x="41" y="14"/>
                  </a:cubicBezTo>
                  <a:cubicBezTo>
                    <a:pt x="41" y="14"/>
                    <a:pt x="41" y="13"/>
                    <a:pt x="41" y="13"/>
                  </a:cubicBezTo>
                  <a:close/>
                  <a:moveTo>
                    <a:pt x="38" y="14"/>
                  </a:moveTo>
                  <a:cubicBezTo>
                    <a:pt x="38" y="14"/>
                    <a:pt x="38" y="14"/>
                    <a:pt x="39" y="14"/>
                  </a:cubicBezTo>
                  <a:cubicBezTo>
                    <a:pt x="39" y="14"/>
                    <a:pt x="39" y="14"/>
                    <a:pt x="38" y="14"/>
                  </a:cubicBezTo>
                  <a:close/>
                  <a:moveTo>
                    <a:pt x="10" y="4"/>
                  </a:moveTo>
                  <a:cubicBezTo>
                    <a:pt x="10" y="4"/>
                    <a:pt x="9" y="3"/>
                    <a:pt x="9" y="3"/>
                  </a:cubicBezTo>
                  <a:cubicBezTo>
                    <a:pt x="9" y="4"/>
                    <a:pt x="9" y="4"/>
                    <a:pt x="9" y="4"/>
                  </a:cubicBezTo>
                  <a:cubicBezTo>
                    <a:pt x="9" y="5"/>
                    <a:pt x="10" y="4"/>
                    <a:pt x="10" y="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2" name="Palau"/>
            <p:cNvSpPr>
              <a:spLocks noEditPoints="1"/>
            </p:cNvSpPr>
            <p:nvPr/>
          </p:nvSpPr>
          <p:spPr bwMode="auto">
            <a:xfrm>
              <a:off x="10422910" y="4355948"/>
              <a:ext cx="79997" cy="97997"/>
            </a:xfrm>
            <a:custGeom>
              <a:avLst/>
              <a:gdLst/>
              <a:ahLst/>
              <a:cxnLst>
                <a:cxn ang="0">
                  <a:pos x="22" y="2"/>
                </a:cxn>
                <a:cxn ang="0">
                  <a:pos x="22" y="4"/>
                </a:cxn>
                <a:cxn ang="0">
                  <a:pos x="22" y="4"/>
                </a:cxn>
                <a:cxn ang="0">
                  <a:pos x="21" y="4"/>
                </a:cxn>
                <a:cxn ang="0">
                  <a:pos x="21" y="3"/>
                </a:cxn>
                <a:cxn ang="0">
                  <a:pos x="21" y="3"/>
                </a:cxn>
                <a:cxn ang="0">
                  <a:pos x="21" y="2"/>
                </a:cxn>
                <a:cxn ang="0">
                  <a:pos x="22" y="0"/>
                </a:cxn>
                <a:cxn ang="0">
                  <a:pos x="22" y="2"/>
                </a:cxn>
                <a:cxn ang="0">
                  <a:pos x="19" y="9"/>
                </a:cxn>
                <a:cxn ang="0">
                  <a:pos x="19" y="8"/>
                </a:cxn>
                <a:cxn ang="0">
                  <a:pos x="19" y="9"/>
                </a:cxn>
                <a:cxn ang="0">
                  <a:pos x="18" y="10"/>
                </a:cxn>
                <a:cxn ang="0">
                  <a:pos x="18" y="10"/>
                </a:cxn>
                <a:cxn ang="0">
                  <a:pos x="0" y="27"/>
                </a:cxn>
                <a:cxn ang="0">
                  <a:pos x="0" y="27"/>
                </a:cxn>
                <a:cxn ang="0">
                  <a:pos x="0" y="27"/>
                </a:cxn>
                <a:cxn ang="0">
                  <a:pos x="20" y="6"/>
                </a:cxn>
                <a:cxn ang="0">
                  <a:pos x="19" y="5"/>
                </a:cxn>
                <a:cxn ang="0">
                  <a:pos x="20" y="6"/>
                </a:cxn>
                <a:cxn ang="0">
                  <a:pos x="20" y="5"/>
                </a:cxn>
                <a:cxn ang="0">
                  <a:pos x="20" y="6"/>
                </a:cxn>
              </a:cxnLst>
              <a:rect l="0" t="0" r="r" b="b"/>
              <a:pathLst>
                <a:path w="22" h="27">
                  <a:moveTo>
                    <a:pt x="22" y="2"/>
                  </a:moveTo>
                  <a:cubicBezTo>
                    <a:pt x="22" y="3"/>
                    <a:pt x="22" y="3"/>
                    <a:pt x="22" y="4"/>
                  </a:cubicBezTo>
                  <a:cubicBezTo>
                    <a:pt x="22" y="4"/>
                    <a:pt x="22" y="4"/>
                    <a:pt x="22" y="4"/>
                  </a:cubicBezTo>
                  <a:cubicBezTo>
                    <a:pt x="21" y="4"/>
                    <a:pt x="21" y="4"/>
                    <a:pt x="21" y="4"/>
                  </a:cubicBezTo>
                  <a:cubicBezTo>
                    <a:pt x="21" y="4"/>
                    <a:pt x="21" y="4"/>
                    <a:pt x="21" y="3"/>
                  </a:cubicBezTo>
                  <a:cubicBezTo>
                    <a:pt x="21" y="3"/>
                    <a:pt x="21" y="3"/>
                    <a:pt x="21" y="3"/>
                  </a:cubicBezTo>
                  <a:cubicBezTo>
                    <a:pt x="21" y="3"/>
                    <a:pt x="21" y="2"/>
                    <a:pt x="21" y="2"/>
                  </a:cubicBezTo>
                  <a:cubicBezTo>
                    <a:pt x="22" y="1"/>
                    <a:pt x="21" y="1"/>
                    <a:pt x="22" y="0"/>
                  </a:cubicBezTo>
                  <a:cubicBezTo>
                    <a:pt x="22" y="0"/>
                    <a:pt x="22" y="2"/>
                    <a:pt x="22" y="2"/>
                  </a:cubicBezTo>
                  <a:close/>
                  <a:moveTo>
                    <a:pt x="19" y="9"/>
                  </a:moveTo>
                  <a:cubicBezTo>
                    <a:pt x="19" y="8"/>
                    <a:pt x="19" y="8"/>
                    <a:pt x="19" y="8"/>
                  </a:cubicBezTo>
                  <a:cubicBezTo>
                    <a:pt x="19" y="8"/>
                    <a:pt x="19" y="8"/>
                    <a:pt x="19" y="9"/>
                  </a:cubicBezTo>
                  <a:close/>
                  <a:moveTo>
                    <a:pt x="18" y="10"/>
                  </a:moveTo>
                  <a:cubicBezTo>
                    <a:pt x="19" y="9"/>
                    <a:pt x="17" y="9"/>
                    <a:pt x="18" y="10"/>
                  </a:cubicBezTo>
                  <a:close/>
                  <a:moveTo>
                    <a:pt x="0" y="27"/>
                  </a:moveTo>
                  <a:cubicBezTo>
                    <a:pt x="0" y="27"/>
                    <a:pt x="0" y="27"/>
                    <a:pt x="0" y="27"/>
                  </a:cubicBezTo>
                  <a:cubicBezTo>
                    <a:pt x="0" y="27"/>
                    <a:pt x="0" y="27"/>
                    <a:pt x="0" y="27"/>
                  </a:cubicBezTo>
                  <a:close/>
                  <a:moveTo>
                    <a:pt x="20" y="6"/>
                  </a:moveTo>
                  <a:cubicBezTo>
                    <a:pt x="20" y="6"/>
                    <a:pt x="19" y="5"/>
                    <a:pt x="19" y="5"/>
                  </a:cubicBezTo>
                  <a:cubicBezTo>
                    <a:pt x="19" y="6"/>
                    <a:pt x="20" y="6"/>
                    <a:pt x="20" y="6"/>
                  </a:cubicBezTo>
                  <a:cubicBezTo>
                    <a:pt x="20" y="6"/>
                    <a:pt x="21" y="5"/>
                    <a:pt x="20" y="5"/>
                  </a:cubicBezTo>
                  <a:cubicBezTo>
                    <a:pt x="20" y="5"/>
                    <a:pt x="20" y="6"/>
                    <a:pt x="20" y="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3" name="Pakistan"/>
            <p:cNvSpPr>
              <a:spLocks noEditPoints="1"/>
            </p:cNvSpPr>
            <p:nvPr/>
          </p:nvSpPr>
          <p:spPr bwMode="auto">
            <a:xfrm>
              <a:off x="7858005" y="3191992"/>
              <a:ext cx="523980" cy="530980"/>
            </a:xfrm>
            <a:custGeom>
              <a:avLst/>
              <a:gdLst/>
              <a:ahLst/>
              <a:cxnLst>
                <a:cxn ang="0">
                  <a:pos x="131" y="26"/>
                </a:cxn>
                <a:cxn ang="0">
                  <a:pos x="115" y="25"/>
                </a:cxn>
                <a:cxn ang="0">
                  <a:pos x="113" y="31"/>
                </a:cxn>
                <a:cxn ang="0">
                  <a:pos x="117" y="44"/>
                </a:cxn>
                <a:cxn ang="0">
                  <a:pos x="123" y="50"/>
                </a:cxn>
                <a:cxn ang="0">
                  <a:pos x="128" y="55"/>
                </a:cxn>
                <a:cxn ang="0">
                  <a:pos x="126" y="65"/>
                </a:cxn>
                <a:cxn ang="0">
                  <a:pos x="121" y="71"/>
                </a:cxn>
                <a:cxn ang="0">
                  <a:pos x="116" y="81"/>
                </a:cxn>
                <a:cxn ang="0">
                  <a:pos x="106" y="98"/>
                </a:cxn>
                <a:cxn ang="0">
                  <a:pos x="86" y="107"/>
                </a:cxn>
                <a:cxn ang="0">
                  <a:pos x="92" y="121"/>
                </a:cxn>
                <a:cxn ang="0">
                  <a:pos x="101" y="133"/>
                </a:cxn>
                <a:cxn ang="0">
                  <a:pos x="99" y="139"/>
                </a:cxn>
                <a:cxn ang="0">
                  <a:pos x="85" y="140"/>
                </a:cxn>
                <a:cxn ang="0">
                  <a:pos x="78" y="144"/>
                </a:cxn>
                <a:cxn ang="0">
                  <a:pos x="75" y="146"/>
                </a:cxn>
                <a:cxn ang="0">
                  <a:pos x="74" y="145"/>
                </a:cxn>
                <a:cxn ang="0">
                  <a:pos x="68" y="142"/>
                </a:cxn>
                <a:cxn ang="0">
                  <a:pos x="66" y="136"/>
                </a:cxn>
                <a:cxn ang="0">
                  <a:pos x="61" y="134"/>
                </a:cxn>
                <a:cxn ang="0">
                  <a:pos x="55" y="127"/>
                </a:cxn>
                <a:cxn ang="0">
                  <a:pos x="55" y="128"/>
                </a:cxn>
                <a:cxn ang="0">
                  <a:pos x="42" y="130"/>
                </a:cxn>
                <a:cxn ang="0">
                  <a:pos x="36" y="128"/>
                </a:cxn>
                <a:cxn ang="0">
                  <a:pos x="31" y="130"/>
                </a:cxn>
                <a:cxn ang="0">
                  <a:pos x="20" y="131"/>
                </a:cxn>
                <a:cxn ang="0">
                  <a:pos x="14" y="131"/>
                </a:cxn>
                <a:cxn ang="0">
                  <a:pos x="14" y="121"/>
                </a:cxn>
                <a:cxn ang="0">
                  <a:pos x="22" y="114"/>
                </a:cxn>
                <a:cxn ang="0">
                  <a:pos x="24" y="108"/>
                </a:cxn>
                <a:cxn ang="0">
                  <a:pos x="19" y="97"/>
                </a:cxn>
                <a:cxn ang="0">
                  <a:pos x="6" y="87"/>
                </a:cxn>
                <a:cxn ang="0">
                  <a:pos x="28" y="83"/>
                </a:cxn>
                <a:cxn ang="0">
                  <a:pos x="50" y="77"/>
                </a:cxn>
                <a:cxn ang="0">
                  <a:pos x="53" y="63"/>
                </a:cxn>
                <a:cxn ang="0">
                  <a:pos x="61" y="62"/>
                </a:cxn>
                <a:cxn ang="0">
                  <a:pos x="68" y="58"/>
                </a:cxn>
                <a:cxn ang="0">
                  <a:pos x="73" y="58"/>
                </a:cxn>
                <a:cxn ang="0">
                  <a:pos x="74" y="46"/>
                </a:cxn>
                <a:cxn ang="0">
                  <a:pos x="81" y="41"/>
                </a:cxn>
                <a:cxn ang="0">
                  <a:pos x="81" y="34"/>
                </a:cxn>
                <a:cxn ang="0">
                  <a:pos x="87" y="30"/>
                </a:cxn>
                <a:cxn ang="0">
                  <a:pos x="89" y="20"/>
                </a:cxn>
                <a:cxn ang="0">
                  <a:pos x="84" y="12"/>
                </a:cxn>
                <a:cxn ang="0">
                  <a:pos x="88" y="6"/>
                </a:cxn>
                <a:cxn ang="0">
                  <a:pos x="94" y="3"/>
                </a:cxn>
                <a:cxn ang="0">
                  <a:pos x="108" y="2"/>
                </a:cxn>
                <a:cxn ang="0">
                  <a:pos x="121" y="4"/>
                </a:cxn>
                <a:cxn ang="0">
                  <a:pos x="126" y="10"/>
                </a:cxn>
                <a:cxn ang="0">
                  <a:pos x="137" y="16"/>
                </a:cxn>
                <a:cxn ang="0">
                  <a:pos x="139" y="22"/>
                </a:cxn>
                <a:cxn ang="0">
                  <a:pos x="72" y="146"/>
                </a:cxn>
                <a:cxn ang="0">
                  <a:pos x="69" y="143"/>
                </a:cxn>
                <a:cxn ang="0">
                  <a:pos x="70" y="145"/>
                </a:cxn>
              </a:cxnLst>
              <a:rect l="0" t="0" r="r" b="b"/>
              <a:pathLst>
                <a:path w="145" h="147">
                  <a:moveTo>
                    <a:pt x="139" y="22"/>
                  </a:moveTo>
                  <a:cubicBezTo>
                    <a:pt x="139" y="23"/>
                    <a:pt x="139" y="23"/>
                    <a:pt x="138" y="23"/>
                  </a:cubicBezTo>
                  <a:cubicBezTo>
                    <a:pt x="138" y="24"/>
                    <a:pt x="137" y="23"/>
                    <a:pt x="137" y="24"/>
                  </a:cubicBezTo>
                  <a:cubicBezTo>
                    <a:pt x="137" y="24"/>
                    <a:pt x="137" y="24"/>
                    <a:pt x="137" y="25"/>
                  </a:cubicBezTo>
                  <a:cubicBezTo>
                    <a:pt x="136" y="26"/>
                    <a:pt x="135" y="26"/>
                    <a:pt x="135" y="25"/>
                  </a:cubicBezTo>
                  <a:cubicBezTo>
                    <a:pt x="134" y="25"/>
                    <a:pt x="134" y="26"/>
                    <a:pt x="133" y="26"/>
                  </a:cubicBezTo>
                  <a:cubicBezTo>
                    <a:pt x="133" y="26"/>
                    <a:pt x="132" y="26"/>
                    <a:pt x="131" y="26"/>
                  </a:cubicBezTo>
                  <a:cubicBezTo>
                    <a:pt x="131" y="26"/>
                    <a:pt x="130" y="27"/>
                    <a:pt x="130" y="27"/>
                  </a:cubicBezTo>
                  <a:cubicBezTo>
                    <a:pt x="129" y="27"/>
                    <a:pt x="129" y="28"/>
                    <a:pt x="129" y="28"/>
                  </a:cubicBezTo>
                  <a:cubicBezTo>
                    <a:pt x="128" y="28"/>
                    <a:pt x="127" y="28"/>
                    <a:pt x="126" y="28"/>
                  </a:cubicBezTo>
                  <a:cubicBezTo>
                    <a:pt x="126" y="28"/>
                    <a:pt x="125" y="28"/>
                    <a:pt x="124" y="27"/>
                  </a:cubicBezTo>
                  <a:cubicBezTo>
                    <a:pt x="124" y="27"/>
                    <a:pt x="123" y="26"/>
                    <a:pt x="123" y="27"/>
                  </a:cubicBezTo>
                  <a:cubicBezTo>
                    <a:pt x="121" y="27"/>
                    <a:pt x="119" y="26"/>
                    <a:pt x="117" y="26"/>
                  </a:cubicBezTo>
                  <a:cubicBezTo>
                    <a:pt x="117" y="25"/>
                    <a:pt x="116" y="25"/>
                    <a:pt x="115" y="25"/>
                  </a:cubicBezTo>
                  <a:cubicBezTo>
                    <a:pt x="114" y="25"/>
                    <a:pt x="114" y="25"/>
                    <a:pt x="113" y="26"/>
                  </a:cubicBezTo>
                  <a:cubicBezTo>
                    <a:pt x="113" y="26"/>
                    <a:pt x="112" y="26"/>
                    <a:pt x="112" y="26"/>
                  </a:cubicBezTo>
                  <a:cubicBezTo>
                    <a:pt x="111" y="26"/>
                    <a:pt x="111" y="27"/>
                    <a:pt x="112" y="27"/>
                  </a:cubicBezTo>
                  <a:cubicBezTo>
                    <a:pt x="112" y="27"/>
                    <a:pt x="112" y="28"/>
                    <a:pt x="111" y="28"/>
                  </a:cubicBezTo>
                  <a:cubicBezTo>
                    <a:pt x="111" y="28"/>
                    <a:pt x="111" y="29"/>
                    <a:pt x="111" y="29"/>
                  </a:cubicBezTo>
                  <a:cubicBezTo>
                    <a:pt x="111" y="30"/>
                    <a:pt x="112" y="30"/>
                    <a:pt x="112" y="30"/>
                  </a:cubicBezTo>
                  <a:cubicBezTo>
                    <a:pt x="113" y="30"/>
                    <a:pt x="113" y="31"/>
                    <a:pt x="113" y="31"/>
                  </a:cubicBezTo>
                  <a:cubicBezTo>
                    <a:pt x="113" y="32"/>
                    <a:pt x="112" y="32"/>
                    <a:pt x="112" y="33"/>
                  </a:cubicBezTo>
                  <a:cubicBezTo>
                    <a:pt x="113" y="33"/>
                    <a:pt x="113" y="34"/>
                    <a:pt x="114" y="33"/>
                  </a:cubicBezTo>
                  <a:cubicBezTo>
                    <a:pt x="114" y="33"/>
                    <a:pt x="116" y="33"/>
                    <a:pt x="116" y="34"/>
                  </a:cubicBezTo>
                  <a:cubicBezTo>
                    <a:pt x="117" y="35"/>
                    <a:pt x="114" y="35"/>
                    <a:pt x="114" y="36"/>
                  </a:cubicBezTo>
                  <a:cubicBezTo>
                    <a:pt x="114" y="37"/>
                    <a:pt x="115" y="38"/>
                    <a:pt x="115" y="38"/>
                  </a:cubicBezTo>
                  <a:cubicBezTo>
                    <a:pt x="116" y="39"/>
                    <a:pt x="117" y="40"/>
                    <a:pt x="116" y="41"/>
                  </a:cubicBezTo>
                  <a:cubicBezTo>
                    <a:pt x="115" y="42"/>
                    <a:pt x="117" y="43"/>
                    <a:pt x="117" y="44"/>
                  </a:cubicBezTo>
                  <a:cubicBezTo>
                    <a:pt x="117" y="44"/>
                    <a:pt x="118" y="44"/>
                    <a:pt x="118" y="44"/>
                  </a:cubicBezTo>
                  <a:cubicBezTo>
                    <a:pt x="119" y="45"/>
                    <a:pt x="119" y="45"/>
                    <a:pt x="119" y="46"/>
                  </a:cubicBezTo>
                  <a:cubicBezTo>
                    <a:pt x="119" y="47"/>
                    <a:pt x="119" y="47"/>
                    <a:pt x="120" y="47"/>
                  </a:cubicBezTo>
                  <a:cubicBezTo>
                    <a:pt x="121" y="47"/>
                    <a:pt x="121" y="47"/>
                    <a:pt x="122" y="47"/>
                  </a:cubicBezTo>
                  <a:cubicBezTo>
                    <a:pt x="122" y="47"/>
                    <a:pt x="122" y="46"/>
                    <a:pt x="123" y="46"/>
                  </a:cubicBezTo>
                  <a:cubicBezTo>
                    <a:pt x="123" y="47"/>
                    <a:pt x="123" y="48"/>
                    <a:pt x="123" y="48"/>
                  </a:cubicBezTo>
                  <a:cubicBezTo>
                    <a:pt x="123" y="49"/>
                    <a:pt x="123" y="49"/>
                    <a:pt x="123" y="50"/>
                  </a:cubicBezTo>
                  <a:cubicBezTo>
                    <a:pt x="124" y="51"/>
                    <a:pt x="124" y="50"/>
                    <a:pt x="125" y="50"/>
                  </a:cubicBezTo>
                  <a:cubicBezTo>
                    <a:pt x="126" y="51"/>
                    <a:pt x="126" y="50"/>
                    <a:pt x="127" y="50"/>
                  </a:cubicBezTo>
                  <a:cubicBezTo>
                    <a:pt x="127" y="51"/>
                    <a:pt x="128" y="51"/>
                    <a:pt x="129" y="51"/>
                  </a:cubicBezTo>
                  <a:cubicBezTo>
                    <a:pt x="129" y="52"/>
                    <a:pt x="131" y="53"/>
                    <a:pt x="130" y="54"/>
                  </a:cubicBezTo>
                  <a:cubicBezTo>
                    <a:pt x="130" y="54"/>
                    <a:pt x="129" y="54"/>
                    <a:pt x="129" y="54"/>
                  </a:cubicBezTo>
                  <a:cubicBezTo>
                    <a:pt x="129" y="54"/>
                    <a:pt x="129" y="55"/>
                    <a:pt x="128" y="55"/>
                  </a:cubicBezTo>
                  <a:cubicBezTo>
                    <a:pt x="128" y="55"/>
                    <a:pt x="128" y="55"/>
                    <a:pt x="128" y="55"/>
                  </a:cubicBezTo>
                  <a:cubicBezTo>
                    <a:pt x="127" y="54"/>
                    <a:pt x="127" y="55"/>
                    <a:pt x="127" y="55"/>
                  </a:cubicBezTo>
                  <a:cubicBezTo>
                    <a:pt x="127" y="55"/>
                    <a:pt x="126" y="55"/>
                    <a:pt x="126" y="55"/>
                  </a:cubicBezTo>
                  <a:cubicBezTo>
                    <a:pt x="125" y="55"/>
                    <a:pt x="126" y="56"/>
                    <a:pt x="125" y="56"/>
                  </a:cubicBezTo>
                  <a:cubicBezTo>
                    <a:pt x="125" y="56"/>
                    <a:pt x="124" y="56"/>
                    <a:pt x="124" y="57"/>
                  </a:cubicBezTo>
                  <a:cubicBezTo>
                    <a:pt x="124" y="57"/>
                    <a:pt x="123" y="57"/>
                    <a:pt x="123" y="59"/>
                  </a:cubicBezTo>
                  <a:cubicBezTo>
                    <a:pt x="124" y="60"/>
                    <a:pt x="125" y="61"/>
                    <a:pt x="125" y="62"/>
                  </a:cubicBezTo>
                  <a:cubicBezTo>
                    <a:pt x="124" y="63"/>
                    <a:pt x="124" y="65"/>
                    <a:pt x="126" y="65"/>
                  </a:cubicBezTo>
                  <a:cubicBezTo>
                    <a:pt x="126" y="65"/>
                    <a:pt x="126" y="66"/>
                    <a:pt x="126" y="66"/>
                  </a:cubicBezTo>
                  <a:cubicBezTo>
                    <a:pt x="125" y="66"/>
                    <a:pt x="125" y="66"/>
                    <a:pt x="125" y="66"/>
                  </a:cubicBezTo>
                  <a:cubicBezTo>
                    <a:pt x="125" y="67"/>
                    <a:pt x="124" y="67"/>
                    <a:pt x="124" y="67"/>
                  </a:cubicBezTo>
                  <a:cubicBezTo>
                    <a:pt x="124" y="67"/>
                    <a:pt x="124" y="68"/>
                    <a:pt x="124" y="68"/>
                  </a:cubicBezTo>
                  <a:cubicBezTo>
                    <a:pt x="124" y="68"/>
                    <a:pt x="124" y="68"/>
                    <a:pt x="123" y="68"/>
                  </a:cubicBezTo>
                  <a:cubicBezTo>
                    <a:pt x="123" y="68"/>
                    <a:pt x="123" y="69"/>
                    <a:pt x="123" y="69"/>
                  </a:cubicBezTo>
                  <a:cubicBezTo>
                    <a:pt x="122" y="70"/>
                    <a:pt x="122" y="70"/>
                    <a:pt x="121" y="71"/>
                  </a:cubicBezTo>
                  <a:cubicBezTo>
                    <a:pt x="121" y="71"/>
                    <a:pt x="121" y="71"/>
                    <a:pt x="121" y="72"/>
                  </a:cubicBezTo>
                  <a:cubicBezTo>
                    <a:pt x="121" y="72"/>
                    <a:pt x="121" y="72"/>
                    <a:pt x="121" y="72"/>
                  </a:cubicBezTo>
                  <a:cubicBezTo>
                    <a:pt x="121" y="72"/>
                    <a:pt x="121" y="72"/>
                    <a:pt x="121" y="73"/>
                  </a:cubicBezTo>
                  <a:cubicBezTo>
                    <a:pt x="121" y="73"/>
                    <a:pt x="120" y="73"/>
                    <a:pt x="120" y="73"/>
                  </a:cubicBezTo>
                  <a:cubicBezTo>
                    <a:pt x="120" y="74"/>
                    <a:pt x="122" y="75"/>
                    <a:pt x="121" y="76"/>
                  </a:cubicBezTo>
                  <a:cubicBezTo>
                    <a:pt x="121" y="77"/>
                    <a:pt x="119" y="77"/>
                    <a:pt x="118" y="77"/>
                  </a:cubicBezTo>
                  <a:cubicBezTo>
                    <a:pt x="116" y="78"/>
                    <a:pt x="116" y="79"/>
                    <a:pt x="116" y="81"/>
                  </a:cubicBezTo>
                  <a:cubicBezTo>
                    <a:pt x="116" y="83"/>
                    <a:pt x="115" y="85"/>
                    <a:pt x="114" y="87"/>
                  </a:cubicBezTo>
                  <a:cubicBezTo>
                    <a:pt x="114" y="87"/>
                    <a:pt x="114" y="88"/>
                    <a:pt x="114" y="88"/>
                  </a:cubicBezTo>
                  <a:cubicBezTo>
                    <a:pt x="113" y="89"/>
                    <a:pt x="112" y="89"/>
                    <a:pt x="112" y="89"/>
                  </a:cubicBezTo>
                  <a:cubicBezTo>
                    <a:pt x="111" y="89"/>
                    <a:pt x="111" y="90"/>
                    <a:pt x="110" y="90"/>
                  </a:cubicBezTo>
                  <a:cubicBezTo>
                    <a:pt x="109" y="91"/>
                    <a:pt x="109" y="91"/>
                    <a:pt x="108" y="92"/>
                  </a:cubicBezTo>
                  <a:cubicBezTo>
                    <a:pt x="108" y="94"/>
                    <a:pt x="108" y="95"/>
                    <a:pt x="107" y="96"/>
                  </a:cubicBezTo>
                  <a:cubicBezTo>
                    <a:pt x="107" y="97"/>
                    <a:pt x="106" y="97"/>
                    <a:pt x="106" y="98"/>
                  </a:cubicBezTo>
                  <a:cubicBezTo>
                    <a:pt x="106" y="99"/>
                    <a:pt x="106" y="100"/>
                    <a:pt x="105" y="100"/>
                  </a:cubicBezTo>
                  <a:cubicBezTo>
                    <a:pt x="104" y="101"/>
                    <a:pt x="102" y="101"/>
                    <a:pt x="101" y="101"/>
                  </a:cubicBezTo>
                  <a:cubicBezTo>
                    <a:pt x="99" y="101"/>
                    <a:pt x="98" y="102"/>
                    <a:pt x="97" y="103"/>
                  </a:cubicBezTo>
                  <a:cubicBezTo>
                    <a:pt x="95" y="103"/>
                    <a:pt x="95" y="102"/>
                    <a:pt x="94" y="100"/>
                  </a:cubicBezTo>
                  <a:cubicBezTo>
                    <a:pt x="94" y="99"/>
                    <a:pt x="92" y="99"/>
                    <a:pt x="91" y="100"/>
                  </a:cubicBezTo>
                  <a:cubicBezTo>
                    <a:pt x="90" y="101"/>
                    <a:pt x="89" y="102"/>
                    <a:pt x="89" y="103"/>
                  </a:cubicBezTo>
                  <a:cubicBezTo>
                    <a:pt x="89" y="105"/>
                    <a:pt x="87" y="106"/>
                    <a:pt x="86" y="107"/>
                  </a:cubicBezTo>
                  <a:cubicBezTo>
                    <a:pt x="85" y="108"/>
                    <a:pt x="85" y="110"/>
                    <a:pt x="85" y="111"/>
                  </a:cubicBezTo>
                  <a:cubicBezTo>
                    <a:pt x="85" y="112"/>
                    <a:pt x="85" y="113"/>
                    <a:pt x="87" y="114"/>
                  </a:cubicBezTo>
                  <a:cubicBezTo>
                    <a:pt x="87" y="114"/>
                    <a:pt x="88" y="114"/>
                    <a:pt x="88" y="115"/>
                  </a:cubicBezTo>
                  <a:cubicBezTo>
                    <a:pt x="89" y="115"/>
                    <a:pt x="89" y="115"/>
                    <a:pt x="90" y="115"/>
                  </a:cubicBezTo>
                  <a:cubicBezTo>
                    <a:pt x="92" y="115"/>
                    <a:pt x="92" y="116"/>
                    <a:pt x="92" y="117"/>
                  </a:cubicBezTo>
                  <a:cubicBezTo>
                    <a:pt x="92" y="118"/>
                    <a:pt x="92" y="119"/>
                    <a:pt x="92" y="119"/>
                  </a:cubicBezTo>
                  <a:cubicBezTo>
                    <a:pt x="92" y="120"/>
                    <a:pt x="92" y="121"/>
                    <a:pt x="92" y="121"/>
                  </a:cubicBezTo>
                  <a:cubicBezTo>
                    <a:pt x="92" y="123"/>
                    <a:pt x="94" y="125"/>
                    <a:pt x="95" y="125"/>
                  </a:cubicBezTo>
                  <a:cubicBezTo>
                    <a:pt x="95" y="125"/>
                    <a:pt x="96" y="125"/>
                    <a:pt x="97" y="125"/>
                  </a:cubicBezTo>
                  <a:cubicBezTo>
                    <a:pt x="97" y="124"/>
                    <a:pt x="98" y="125"/>
                    <a:pt x="98" y="126"/>
                  </a:cubicBezTo>
                  <a:cubicBezTo>
                    <a:pt x="98" y="126"/>
                    <a:pt x="98" y="127"/>
                    <a:pt x="98" y="127"/>
                  </a:cubicBezTo>
                  <a:cubicBezTo>
                    <a:pt x="98" y="128"/>
                    <a:pt x="99" y="129"/>
                    <a:pt x="99" y="129"/>
                  </a:cubicBezTo>
                  <a:cubicBezTo>
                    <a:pt x="99" y="130"/>
                    <a:pt x="100" y="130"/>
                    <a:pt x="100" y="131"/>
                  </a:cubicBezTo>
                  <a:cubicBezTo>
                    <a:pt x="101" y="131"/>
                    <a:pt x="101" y="132"/>
                    <a:pt x="101" y="133"/>
                  </a:cubicBezTo>
                  <a:cubicBezTo>
                    <a:pt x="101" y="133"/>
                    <a:pt x="103" y="136"/>
                    <a:pt x="103" y="136"/>
                  </a:cubicBezTo>
                  <a:cubicBezTo>
                    <a:pt x="102" y="136"/>
                    <a:pt x="102" y="137"/>
                    <a:pt x="102" y="137"/>
                  </a:cubicBezTo>
                  <a:cubicBezTo>
                    <a:pt x="103" y="138"/>
                    <a:pt x="102" y="138"/>
                    <a:pt x="103" y="139"/>
                  </a:cubicBezTo>
                  <a:cubicBezTo>
                    <a:pt x="104" y="139"/>
                    <a:pt x="103" y="139"/>
                    <a:pt x="103" y="139"/>
                  </a:cubicBezTo>
                  <a:cubicBezTo>
                    <a:pt x="103" y="140"/>
                    <a:pt x="101" y="139"/>
                    <a:pt x="101" y="140"/>
                  </a:cubicBezTo>
                  <a:cubicBezTo>
                    <a:pt x="102" y="141"/>
                    <a:pt x="99" y="141"/>
                    <a:pt x="99" y="140"/>
                  </a:cubicBezTo>
                  <a:cubicBezTo>
                    <a:pt x="98" y="140"/>
                    <a:pt x="99" y="139"/>
                    <a:pt x="99" y="139"/>
                  </a:cubicBezTo>
                  <a:cubicBezTo>
                    <a:pt x="98" y="138"/>
                    <a:pt x="97" y="139"/>
                    <a:pt x="97" y="139"/>
                  </a:cubicBezTo>
                  <a:cubicBezTo>
                    <a:pt x="96" y="139"/>
                    <a:pt x="96" y="140"/>
                    <a:pt x="95" y="140"/>
                  </a:cubicBezTo>
                  <a:cubicBezTo>
                    <a:pt x="94" y="140"/>
                    <a:pt x="94" y="141"/>
                    <a:pt x="94" y="141"/>
                  </a:cubicBezTo>
                  <a:cubicBezTo>
                    <a:pt x="93" y="142"/>
                    <a:pt x="92" y="142"/>
                    <a:pt x="92" y="142"/>
                  </a:cubicBezTo>
                  <a:cubicBezTo>
                    <a:pt x="91" y="142"/>
                    <a:pt x="90" y="141"/>
                    <a:pt x="89" y="141"/>
                  </a:cubicBezTo>
                  <a:cubicBezTo>
                    <a:pt x="89" y="140"/>
                    <a:pt x="88" y="140"/>
                    <a:pt x="87" y="140"/>
                  </a:cubicBezTo>
                  <a:cubicBezTo>
                    <a:pt x="86" y="140"/>
                    <a:pt x="86" y="141"/>
                    <a:pt x="85" y="140"/>
                  </a:cubicBezTo>
                  <a:cubicBezTo>
                    <a:pt x="84" y="140"/>
                    <a:pt x="84" y="141"/>
                    <a:pt x="83" y="140"/>
                  </a:cubicBezTo>
                  <a:cubicBezTo>
                    <a:pt x="83" y="139"/>
                    <a:pt x="83" y="141"/>
                    <a:pt x="82" y="141"/>
                  </a:cubicBezTo>
                  <a:cubicBezTo>
                    <a:pt x="82" y="141"/>
                    <a:pt x="82" y="139"/>
                    <a:pt x="81" y="140"/>
                  </a:cubicBezTo>
                  <a:cubicBezTo>
                    <a:pt x="81" y="140"/>
                    <a:pt x="81" y="142"/>
                    <a:pt x="82" y="143"/>
                  </a:cubicBezTo>
                  <a:cubicBezTo>
                    <a:pt x="82" y="144"/>
                    <a:pt x="82" y="144"/>
                    <a:pt x="81" y="144"/>
                  </a:cubicBezTo>
                  <a:cubicBezTo>
                    <a:pt x="80" y="144"/>
                    <a:pt x="78" y="144"/>
                    <a:pt x="78" y="144"/>
                  </a:cubicBezTo>
                  <a:cubicBezTo>
                    <a:pt x="78" y="144"/>
                    <a:pt x="78" y="144"/>
                    <a:pt x="78" y="144"/>
                  </a:cubicBezTo>
                  <a:cubicBezTo>
                    <a:pt x="78" y="144"/>
                    <a:pt x="78" y="144"/>
                    <a:pt x="77" y="144"/>
                  </a:cubicBezTo>
                  <a:cubicBezTo>
                    <a:pt x="77" y="144"/>
                    <a:pt x="77" y="145"/>
                    <a:pt x="77" y="145"/>
                  </a:cubicBezTo>
                  <a:cubicBezTo>
                    <a:pt x="76" y="145"/>
                    <a:pt x="77" y="146"/>
                    <a:pt x="76" y="146"/>
                  </a:cubicBezTo>
                  <a:cubicBezTo>
                    <a:pt x="76" y="146"/>
                    <a:pt x="76" y="145"/>
                    <a:pt x="76" y="145"/>
                  </a:cubicBezTo>
                  <a:cubicBezTo>
                    <a:pt x="76" y="145"/>
                    <a:pt x="76" y="147"/>
                    <a:pt x="76" y="147"/>
                  </a:cubicBezTo>
                  <a:cubicBezTo>
                    <a:pt x="76" y="147"/>
                    <a:pt x="76" y="147"/>
                    <a:pt x="76" y="146"/>
                  </a:cubicBezTo>
                  <a:cubicBezTo>
                    <a:pt x="76" y="147"/>
                    <a:pt x="75" y="147"/>
                    <a:pt x="75" y="146"/>
                  </a:cubicBezTo>
                  <a:cubicBezTo>
                    <a:pt x="75" y="146"/>
                    <a:pt x="75" y="146"/>
                    <a:pt x="75" y="146"/>
                  </a:cubicBezTo>
                  <a:cubicBezTo>
                    <a:pt x="76" y="145"/>
                    <a:pt x="75" y="144"/>
                    <a:pt x="75" y="144"/>
                  </a:cubicBezTo>
                  <a:cubicBezTo>
                    <a:pt x="75" y="144"/>
                    <a:pt x="75" y="144"/>
                    <a:pt x="75" y="144"/>
                  </a:cubicBezTo>
                  <a:cubicBezTo>
                    <a:pt x="75" y="144"/>
                    <a:pt x="75" y="144"/>
                    <a:pt x="75" y="144"/>
                  </a:cubicBezTo>
                  <a:cubicBezTo>
                    <a:pt x="75" y="145"/>
                    <a:pt x="75" y="145"/>
                    <a:pt x="75" y="146"/>
                  </a:cubicBezTo>
                  <a:cubicBezTo>
                    <a:pt x="75" y="146"/>
                    <a:pt x="75" y="146"/>
                    <a:pt x="74" y="145"/>
                  </a:cubicBezTo>
                  <a:cubicBezTo>
                    <a:pt x="74" y="145"/>
                    <a:pt x="74" y="145"/>
                    <a:pt x="74" y="145"/>
                  </a:cubicBezTo>
                  <a:cubicBezTo>
                    <a:pt x="73" y="145"/>
                    <a:pt x="73" y="145"/>
                    <a:pt x="73" y="144"/>
                  </a:cubicBezTo>
                  <a:cubicBezTo>
                    <a:pt x="73" y="144"/>
                    <a:pt x="74" y="144"/>
                    <a:pt x="74" y="144"/>
                  </a:cubicBezTo>
                  <a:cubicBezTo>
                    <a:pt x="74" y="144"/>
                    <a:pt x="74" y="143"/>
                    <a:pt x="74" y="143"/>
                  </a:cubicBezTo>
                  <a:cubicBezTo>
                    <a:pt x="74" y="143"/>
                    <a:pt x="74" y="143"/>
                    <a:pt x="73" y="143"/>
                  </a:cubicBezTo>
                  <a:cubicBezTo>
                    <a:pt x="73" y="142"/>
                    <a:pt x="72" y="143"/>
                    <a:pt x="72" y="143"/>
                  </a:cubicBezTo>
                  <a:cubicBezTo>
                    <a:pt x="72" y="143"/>
                    <a:pt x="72" y="142"/>
                    <a:pt x="71" y="142"/>
                  </a:cubicBezTo>
                  <a:cubicBezTo>
                    <a:pt x="70" y="143"/>
                    <a:pt x="69" y="144"/>
                    <a:pt x="68" y="142"/>
                  </a:cubicBezTo>
                  <a:cubicBezTo>
                    <a:pt x="68" y="142"/>
                    <a:pt x="67" y="139"/>
                    <a:pt x="68" y="140"/>
                  </a:cubicBezTo>
                  <a:cubicBezTo>
                    <a:pt x="68" y="139"/>
                    <a:pt x="67" y="140"/>
                    <a:pt x="67" y="139"/>
                  </a:cubicBezTo>
                  <a:cubicBezTo>
                    <a:pt x="67" y="139"/>
                    <a:pt x="67" y="138"/>
                    <a:pt x="67" y="138"/>
                  </a:cubicBezTo>
                  <a:cubicBezTo>
                    <a:pt x="66" y="138"/>
                    <a:pt x="67" y="138"/>
                    <a:pt x="67" y="138"/>
                  </a:cubicBezTo>
                  <a:cubicBezTo>
                    <a:pt x="66" y="138"/>
                    <a:pt x="66" y="137"/>
                    <a:pt x="66" y="137"/>
                  </a:cubicBezTo>
                  <a:cubicBezTo>
                    <a:pt x="66" y="137"/>
                    <a:pt x="66" y="137"/>
                    <a:pt x="67" y="137"/>
                  </a:cubicBezTo>
                  <a:cubicBezTo>
                    <a:pt x="66" y="137"/>
                    <a:pt x="66" y="137"/>
                    <a:pt x="66" y="136"/>
                  </a:cubicBezTo>
                  <a:cubicBezTo>
                    <a:pt x="66" y="136"/>
                    <a:pt x="67" y="136"/>
                    <a:pt x="67" y="135"/>
                  </a:cubicBezTo>
                  <a:cubicBezTo>
                    <a:pt x="67" y="135"/>
                    <a:pt x="65" y="134"/>
                    <a:pt x="65" y="135"/>
                  </a:cubicBezTo>
                  <a:cubicBezTo>
                    <a:pt x="64" y="135"/>
                    <a:pt x="64" y="135"/>
                    <a:pt x="64" y="134"/>
                  </a:cubicBezTo>
                  <a:cubicBezTo>
                    <a:pt x="64" y="134"/>
                    <a:pt x="64" y="135"/>
                    <a:pt x="64" y="135"/>
                  </a:cubicBezTo>
                  <a:cubicBezTo>
                    <a:pt x="63" y="134"/>
                    <a:pt x="63" y="134"/>
                    <a:pt x="62" y="134"/>
                  </a:cubicBezTo>
                  <a:cubicBezTo>
                    <a:pt x="62" y="134"/>
                    <a:pt x="61" y="134"/>
                    <a:pt x="61" y="134"/>
                  </a:cubicBezTo>
                  <a:cubicBezTo>
                    <a:pt x="60" y="134"/>
                    <a:pt x="61" y="134"/>
                    <a:pt x="61" y="134"/>
                  </a:cubicBezTo>
                  <a:cubicBezTo>
                    <a:pt x="61" y="134"/>
                    <a:pt x="61" y="132"/>
                    <a:pt x="61" y="131"/>
                  </a:cubicBezTo>
                  <a:cubicBezTo>
                    <a:pt x="61" y="130"/>
                    <a:pt x="61" y="130"/>
                    <a:pt x="60" y="130"/>
                  </a:cubicBezTo>
                  <a:cubicBezTo>
                    <a:pt x="60" y="129"/>
                    <a:pt x="59" y="128"/>
                    <a:pt x="59" y="128"/>
                  </a:cubicBezTo>
                  <a:cubicBezTo>
                    <a:pt x="60" y="128"/>
                    <a:pt x="59" y="127"/>
                    <a:pt x="59" y="127"/>
                  </a:cubicBezTo>
                  <a:cubicBezTo>
                    <a:pt x="58" y="127"/>
                    <a:pt x="58" y="126"/>
                    <a:pt x="57" y="126"/>
                  </a:cubicBezTo>
                  <a:cubicBezTo>
                    <a:pt x="57" y="126"/>
                    <a:pt x="56" y="126"/>
                    <a:pt x="56" y="126"/>
                  </a:cubicBezTo>
                  <a:cubicBezTo>
                    <a:pt x="55" y="126"/>
                    <a:pt x="55" y="127"/>
                    <a:pt x="55" y="127"/>
                  </a:cubicBezTo>
                  <a:cubicBezTo>
                    <a:pt x="55" y="128"/>
                    <a:pt x="56" y="127"/>
                    <a:pt x="56" y="127"/>
                  </a:cubicBezTo>
                  <a:cubicBezTo>
                    <a:pt x="57" y="126"/>
                    <a:pt x="57" y="127"/>
                    <a:pt x="58" y="127"/>
                  </a:cubicBezTo>
                  <a:cubicBezTo>
                    <a:pt x="58" y="127"/>
                    <a:pt x="58" y="127"/>
                    <a:pt x="58" y="127"/>
                  </a:cubicBezTo>
                  <a:cubicBezTo>
                    <a:pt x="58" y="128"/>
                    <a:pt x="58" y="128"/>
                    <a:pt x="59" y="128"/>
                  </a:cubicBezTo>
                  <a:cubicBezTo>
                    <a:pt x="59" y="128"/>
                    <a:pt x="59" y="128"/>
                    <a:pt x="58" y="128"/>
                  </a:cubicBezTo>
                  <a:cubicBezTo>
                    <a:pt x="58" y="128"/>
                    <a:pt x="58" y="128"/>
                    <a:pt x="57" y="128"/>
                  </a:cubicBezTo>
                  <a:cubicBezTo>
                    <a:pt x="56" y="127"/>
                    <a:pt x="55" y="127"/>
                    <a:pt x="55" y="128"/>
                  </a:cubicBezTo>
                  <a:cubicBezTo>
                    <a:pt x="54" y="128"/>
                    <a:pt x="53" y="128"/>
                    <a:pt x="52" y="128"/>
                  </a:cubicBezTo>
                  <a:cubicBezTo>
                    <a:pt x="51" y="129"/>
                    <a:pt x="50" y="128"/>
                    <a:pt x="49" y="128"/>
                  </a:cubicBezTo>
                  <a:cubicBezTo>
                    <a:pt x="48" y="128"/>
                    <a:pt x="48" y="129"/>
                    <a:pt x="48" y="128"/>
                  </a:cubicBezTo>
                  <a:cubicBezTo>
                    <a:pt x="48" y="128"/>
                    <a:pt x="47" y="129"/>
                    <a:pt x="47" y="128"/>
                  </a:cubicBezTo>
                  <a:cubicBezTo>
                    <a:pt x="46" y="128"/>
                    <a:pt x="46" y="129"/>
                    <a:pt x="46" y="129"/>
                  </a:cubicBezTo>
                  <a:cubicBezTo>
                    <a:pt x="45" y="129"/>
                    <a:pt x="44" y="129"/>
                    <a:pt x="43" y="129"/>
                  </a:cubicBezTo>
                  <a:cubicBezTo>
                    <a:pt x="42" y="129"/>
                    <a:pt x="41" y="130"/>
                    <a:pt x="42" y="130"/>
                  </a:cubicBezTo>
                  <a:cubicBezTo>
                    <a:pt x="42" y="131"/>
                    <a:pt x="41" y="131"/>
                    <a:pt x="41" y="130"/>
                  </a:cubicBezTo>
                  <a:cubicBezTo>
                    <a:pt x="41" y="130"/>
                    <a:pt x="40" y="130"/>
                    <a:pt x="40" y="130"/>
                  </a:cubicBezTo>
                  <a:cubicBezTo>
                    <a:pt x="40" y="130"/>
                    <a:pt x="39" y="130"/>
                    <a:pt x="39" y="130"/>
                  </a:cubicBezTo>
                  <a:cubicBezTo>
                    <a:pt x="39" y="129"/>
                    <a:pt x="38" y="129"/>
                    <a:pt x="38" y="129"/>
                  </a:cubicBezTo>
                  <a:cubicBezTo>
                    <a:pt x="37" y="129"/>
                    <a:pt x="36" y="129"/>
                    <a:pt x="36" y="128"/>
                  </a:cubicBezTo>
                  <a:cubicBezTo>
                    <a:pt x="36" y="128"/>
                    <a:pt x="36" y="128"/>
                    <a:pt x="36" y="128"/>
                  </a:cubicBezTo>
                  <a:cubicBezTo>
                    <a:pt x="36" y="128"/>
                    <a:pt x="36" y="128"/>
                    <a:pt x="36" y="128"/>
                  </a:cubicBezTo>
                  <a:cubicBezTo>
                    <a:pt x="36" y="127"/>
                    <a:pt x="35" y="128"/>
                    <a:pt x="35" y="128"/>
                  </a:cubicBezTo>
                  <a:cubicBezTo>
                    <a:pt x="35" y="128"/>
                    <a:pt x="35" y="128"/>
                    <a:pt x="36" y="128"/>
                  </a:cubicBezTo>
                  <a:cubicBezTo>
                    <a:pt x="36" y="128"/>
                    <a:pt x="36" y="129"/>
                    <a:pt x="35" y="129"/>
                  </a:cubicBezTo>
                  <a:cubicBezTo>
                    <a:pt x="35" y="129"/>
                    <a:pt x="34" y="129"/>
                    <a:pt x="33" y="128"/>
                  </a:cubicBezTo>
                  <a:cubicBezTo>
                    <a:pt x="32" y="128"/>
                    <a:pt x="31" y="128"/>
                    <a:pt x="31" y="129"/>
                  </a:cubicBezTo>
                  <a:cubicBezTo>
                    <a:pt x="30" y="129"/>
                    <a:pt x="30" y="130"/>
                    <a:pt x="30" y="130"/>
                  </a:cubicBezTo>
                  <a:cubicBezTo>
                    <a:pt x="30" y="130"/>
                    <a:pt x="31" y="130"/>
                    <a:pt x="31" y="130"/>
                  </a:cubicBezTo>
                  <a:cubicBezTo>
                    <a:pt x="31" y="131"/>
                    <a:pt x="29" y="130"/>
                    <a:pt x="29" y="130"/>
                  </a:cubicBezTo>
                  <a:cubicBezTo>
                    <a:pt x="28" y="130"/>
                    <a:pt x="28" y="130"/>
                    <a:pt x="27" y="130"/>
                  </a:cubicBezTo>
                  <a:cubicBezTo>
                    <a:pt x="27" y="130"/>
                    <a:pt x="26" y="130"/>
                    <a:pt x="26" y="130"/>
                  </a:cubicBezTo>
                  <a:cubicBezTo>
                    <a:pt x="25" y="130"/>
                    <a:pt x="23" y="130"/>
                    <a:pt x="22" y="130"/>
                  </a:cubicBezTo>
                  <a:cubicBezTo>
                    <a:pt x="22" y="130"/>
                    <a:pt x="20" y="130"/>
                    <a:pt x="21" y="130"/>
                  </a:cubicBezTo>
                  <a:cubicBezTo>
                    <a:pt x="21" y="130"/>
                    <a:pt x="19" y="130"/>
                    <a:pt x="20" y="131"/>
                  </a:cubicBezTo>
                  <a:cubicBezTo>
                    <a:pt x="20" y="131"/>
                    <a:pt x="20" y="131"/>
                    <a:pt x="20" y="131"/>
                  </a:cubicBezTo>
                  <a:cubicBezTo>
                    <a:pt x="20" y="132"/>
                    <a:pt x="19" y="131"/>
                    <a:pt x="19" y="131"/>
                  </a:cubicBezTo>
                  <a:cubicBezTo>
                    <a:pt x="20" y="131"/>
                    <a:pt x="19" y="130"/>
                    <a:pt x="19" y="130"/>
                  </a:cubicBezTo>
                  <a:cubicBezTo>
                    <a:pt x="18" y="130"/>
                    <a:pt x="17" y="130"/>
                    <a:pt x="18" y="131"/>
                  </a:cubicBezTo>
                  <a:cubicBezTo>
                    <a:pt x="17" y="131"/>
                    <a:pt x="16" y="131"/>
                    <a:pt x="15" y="131"/>
                  </a:cubicBezTo>
                  <a:cubicBezTo>
                    <a:pt x="15" y="132"/>
                    <a:pt x="15" y="132"/>
                    <a:pt x="15" y="132"/>
                  </a:cubicBezTo>
                  <a:cubicBezTo>
                    <a:pt x="15" y="132"/>
                    <a:pt x="15" y="132"/>
                    <a:pt x="14" y="132"/>
                  </a:cubicBezTo>
                  <a:cubicBezTo>
                    <a:pt x="14" y="132"/>
                    <a:pt x="14" y="131"/>
                    <a:pt x="14" y="131"/>
                  </a:cubicBezTo>
                  <a:cubicBezTo>
                    <a:pt x="15" y="130"/>
                    <a:pt x="13" y="130"/>
                    <a:pt x="13" y="130"/>
                  </a:cubicBezTo>
                  <a:cubicBezTo>
                    <a:pt x="13" y="129"/>
                    <a:pt x="13" y="128"/>
                    <a:pt x="13" y="127"/>
                  </a:cubicBezTo>
                  <a:cubicBezTo>
                    <a:pt x="13" y="127"/>
                    <a:pt x="13" y="126"/>
                    <a:pt x="13" y="126"/>
                  </a:cubicBezTo>
                  <a:cubicBezTo>
                    <a:pt x="13" y="126"/>
                    <a:pt x="13" y="125"/>
                    <a:pt x="13" y="125"/>
                  </a:cubicBezTo>
                  <a:cubicBezTo>
                    <a:pt x="13" y="125"/>
                    <a:pt x="13" y="124"/>
                    <a:pt x="13" y="124"/>
                  </a:cubicBezTo>
                  <a:cubicBezTo>
                    <a:pt x="13" y="124"/>
                    <a:pt x="13" y="124"/>
                    <a:pt x="14" y="124"/>
                  </a:cubicBezTo>
                  <a:cubicBezTo>
                    <a:pt x="14" y="123"/>
                    <a:pt x="14" y="121"/>
                    <a:pt x="14" y="121"/>
                  </a:cubicBezTo>
                  <a:cubicBezTo>
                    <a:pt x="14" y="120"/>
                    <a:pt x="14" y="119"/>
                    <a:pt x="14" y="119"/>
                  </a:cubicBezTo>
                  <a:cubicBezTo>
                    <a:pt x="15" y="119"/>
                    <a:pt x="16" y="118"/>
                    <a:pt x="16" y="118"/>
                  </a:cubicBezTo>
                  <a:cubicBezTo>
                    <a:pt x="16" y="117"/>
                    <a:pt x="17" y="118"/>
                    <a:pt x="17" y="118"/>
                  </a:cubicBezTo>
                  <a:cubicBezTo>
                    <a:pt x="18" y="118"/>
                    <a:pt x="18" y="117"/>
                    <a:pt x="18" y="117"/>
                  </a:cubicBezTo>
                  <a:cubicBezTo>
                    <a:pt x="18" y="117"/>
                    <a:pt x="18" y="117"/>
                    <a:pt x="18" y="116"/>
                  </a:cubicBezTo>
                  <a:cubicBezTo>
                    <a:pt x="18" y="115"/>
                    <a:pt x="19" y="115"/>
                    <a:pt x="20" y="115"/>
                  </a:cubicBezTo>
                  <a:cubicBezTo>
                    <a:pt x="21" y="115"/>
                    <a:pt x="22" y="115"/>
                    <a:pt x="22" y="114"/>
                  </a:cubicBezTo>
                  <a:cubicBezTo>
                    <a:pt x="23" y="114"/>
                    <a:pt x="24" y="115"/>
                    <a:pt x="25" y="115"/>
                  </a:cubicBezTo>
                  <a:cubicBezTo>
                    <a:pt x="26" y="115"/>
                    <a:pt x="26" y="115"/>
                    <a:pt x="26" y="114"/>
                  </a:cubicBezTo>
                  <a:cubicBezTo>
                    <a:pt x="26" y="113"/>
                    <a:pt x="26" y="112"/>
                    <a:pt x="26" y="112"/>
                  </a:cubicBezTo>
                  <a:cubicBezTo>
                    <a:pt x="27" y="112"/>
                    <a:pt x="26" y="111"/>
                    <a:pt x="26" y="110"/>
                  </a:cubicBezTo>
                  <a:cubicBezTo>
                    <a:pt x="26" y="110"/>
                    <a:pt x="26" y="109"/>
                    <a:pt x="27" y="109"/>
                  </a:cubicBezTo>
                  <a:cubicBezTo>
                    <a:pt x="26" y="109"/>
                    <a:pt x="26" y="108"/>
                    <a:pt x="26" y="108"/>
                  </a:cubicBezTo>
                  <a:cubicBezTo>
                    <a:pt x="25" y="107"/>
                    <a:pt x="25" y="108"/>
                    <a:pt x="24" y="108"/>
                  </a:cubicBezTo>
                  <a:cubicBezTo>
                    <a:pt x="23" y="108"/>
                    <a:pt x="22" y="108"/>
                    <a:pt x="21" y="108"/>
                  </a:cubicBezTo>
                  <a:cubicBezTo>
                    <a:pt x="22" y="107"/>
                    <a:pt x="21" y="107"/>
                    <a:pt x="21" y="106"/>
                  </a:cubicBezTo>
                  <a:cubicBezTo>
                    <a:pt x="21" y="106"/>
                    <a:pt x="22" y="106"/>
                    <a:pt x="22" y="105"/>
                  </a:cubicBezTo>
                  <a:cubicBezTo>
                    <a:pt x="22" y="105"/>
                    <a:pt x="21" y="104"/>
                    <a:pt x="21" y="104"/>
                  </a:cubicBezTo>
                  <a:cubicBezTo>
                    <a:pt x="21" y="103"/>
                    <a:pt x="21" y="102"/>
                    <a:pt x="20" y="101"/>
                  </a:cubicBezTo>
                  <a:cubicBezTo>
                    <a:pt x="20" y="100"/>
                    <a:pt x="20" y="99"/>
                    <a:pt x="20" y="98"/>
                  </a:cubicBezTo>
                  <a:cubicBezTo>
                    <a:pt x="20" y="97"/>
                    <a:pt x="20" y="97"/>
                    <a:pt x="19" y="97"/>
                  </a:cubicBezTo>
                  <a:cubicBezTo>
                    <a:pt x="18" y="97"/>
                    <a:pt x="18" y="97"/>
                    <a:pt x="17" y="96"/>
                  </a:cubicBezTo>
                  <a:cubicBezTo>
                    <a:pt x="16" y="95"/>
                    <a:pt x="14" y="94"/>
                    <a:pt x="12" y="94"/>
                  </a:cubicBezTo>
                  <a:cubicBezTo>
                    <a:pt x="11" y="93"/>
                    <a:pt x="11" y="93"/>
                    <a:pt x="10" y="92"/>
                  </a:cubicBezTo>
                  <a:cubicBezTo>
                    <a:pt x="9" y="92"/>
                    <a:pt x="9" y="91"/>
                    <a:pt x="8" y="90"/>
                  </a:cubicBezTo>
                  <a:cubicBezTo>
                    <a:pt x="8" y="89"/>
                    <a:pt x="7" y="89"/>
                    <a:pt x="7" y="88"/>
                  </a:cubicBezTo>
                  <a:cubicBezTo>
                    <a:pt x="7" y="88"/>
                    <a:pt x="7" y="88"/>
                    <a:pt x="7" y="87"/>
                  </a:cubicBezTo>
                  <a:cubicBezTo>
                    <a:pt x="7" y="87"/>
                    <a:pt x="6" y="87"/>
                    <a:pt x="6" y="87"/>
                  </a:cubicBezTo>
                  <a:cubicBezTo>
                    <a:pt x="6" y="87"/>
                    <a:pt x="5" y="86"/>
                    <a:pt x="5" y="85"/>
                  </a:cubicBezTo>
                  <a:cubicBezTo>
                    <a:pt x="5" y="84"/>
                    <a:pt x="5" y="84"/>
                    <a:pt x="4" y="84"/>
                  </a:cubicBezTo>
                  <a:cubicBezTo>
                    <a:pt x="3" y="82"/>
                    <a:pt x="1" y="81"/>
                    <a:pt x="0" y="79"/>
                  </a:cubicBezTo>
                  <a:cubicBezTo>
                    <a:pt x="4" y="80"/>
                    <a:pt x="8" y="82"/>
                    <a:pt x="11" y="83"/>
                  </a:cubicBezTo>
                  <a:cubicBezTo>
                    <a:pt x="13" y="83"/>
                    <a:pt x="15" y="84"/>
                    <a:pt x="16" y="84"/>
                  </a:cubicBezTo>
                  <a:cubicBezTo>
                    <a:pt x="18" y="84"/>
                    <a:pt x="20" y="84"/>
                    <a:pt x="22" y="83"/>
                  </a:cubicBezTo>
                  <a:cubicBezTo>
                    <a:pt x="24" y="83"/>
                    <a:pt x="26" y="83"/>
                    <a:pt x="28" y="83"/>
                  </a:cubicBezTo>
                  <a:cubicBezTo>
                    <a:pt x="28" y="84"/>
                    <a:pt x="29" y="84"/>
                    <a:pt x="30" y="84"/>
                  </a:cubicBezTo>
                  <a:cubicBezTo>
                    <a:pt x="31" y="84"/>
                    <a:pt x="31" y="84"/>
                    <a:pt x="31" y="83"/>
                  </a:cubicBezTo>
                  <a:cubicBezTo>
                    <a:pt x="32" y="82"/>
                    <a:pt x="35" y="82"/>
                    <a:pt x="36" y="82"/>
                  </a:cubicBezTo>
                  <a:cubicBezTo>
                    <a:pt x="37" y="82"/>
                    <a:pt x="38" y="83"/>
                    <a:pt x="39" y="83"/>
                  </a:cubicBezTo>
                  <a:cubicBezTo>
                    <a:pt x="40" y="82"/>
                    <a:pt x="41" y="82"/>
                    <a:pt x="42" y="82"/>
                  </a:cubicBezTo>
                  <a:cubicBezTo>
                    <a:pt x="44" y="81"/>
                    <a:pt x="46" y="80"/>
                    <a:pt x="48" y="80"/>
                  </a:cubicBezTo>
                  <a:cubicBezTo>
                    <a:pt x="49" y="79"/>
                    <a:pt x="52" y="79"/>
                    <a:pt x="50" y="77"/>
                  </a:cubicBezTo>
                  <a:cubicBezTo>
                    <a:pt x="49" y="76"/>
                    <a:pt x="50" y="75"/>
                    <a:pt x="50" y="74"/>
                  </a:cubicBezTo>
                  <a:cubicBezTo>
                    <a:pt x="50" y="73"/>
                    <a:pt x="50" y="72"/>
                    <a:pt x="49" y="72"/>
                  </a:cubicBezTo>
                  <a:cubicBezTo>
                    <a:pt x="49" y="71"/>
                    <a:pt x="49" y="70"/>
                    <a:pt x="49" y="69"/>
                  </a:cubicBezTo>
                  <a:cubicBezTo>
                    <a:pt x="49" y="69"/>
                    <a:pt x="49" y="68"/>
                    <a:pt x="50" y="67"/>
                  </a:cubicBezTo>
                  <a:cubicBezTo>
                    <a:pt x="50" y="67"/>
                    <a:pt x="51" y="67"/>
                    <a:pt x="51" y="67"/>
                  </a:cubicBezTo>
                  <a:cubicBezTo>
                    <a:pt x="52" y="66"/>
                    <a:pt x="52" y="65"/>
                    <a:pt x="52" y="65"/>
                  </a:cubicBezTo>
                  <a:cubicBezTo>
                    <a:pt x="52" y="64"/>
                    <a:pt x="53" y="64"/>
                    <a:pt x="53" y="63"/>
                  </a:cubicBezTo>
                  <a:cubicBezTo>
                    <a:pt x="54" y="63"/>
                    <a:pt x="54" y="63"/>
                    <a:pt x="55" y="63"/>
                  </a:cubicBezTo>
                  <a:cubicBezTo>
                    <a:pt x="55" y="64"/>
                    <a:pt x="55" y="64"/>
                    <a:pt x="55" y="64"/>
                  </a:cubicBezTo>
                  <a:cubicBezTo>
                    <a:pt x="55" y="64"/>
                    <a:pt x="56" y="64"/>
                    <a:pt x="56" y="64"/>
                  </a:cubicBezTo>
                  <a:cubicBezTo>
                    <a:pt x="57" y="64"/>
                    <a:pt x="57" y="64"/>
                    <a:pt x="58" y="64"/>
                  </a:cubicBezTo>
                  <a:cubicBezTo>
                    <a:pt x="59" y="64"/>
                    <a:pt x="60" y="64"/>
                    <a:pt x="61" y="63"/>
                  </a:cubicBezTo>
                  <a:cubicBezTo>
                    <a:pt x="61" y="63"/>
                    <a:pt x="61" y="63"/>
                    <a:pt x="62" y="63"/>
                  </a:cubicBezTo>
                  <a:cubicBezTo>
                    <a:pt x="62" y="63"/>
                    <a:pt x="61" y="62"/>
                    <a:pt x="61" y="62"/>
                  </a:cubicBezTo>
                  <a:cubicBezTo>
                    <a:pt x="61" y="62"/>
                    <a:pt x="60" y="62"/>
                    <a:pt x="60" y="62"/>
                  </a:cubicBezTo>
                  <a:cubicBezTo>
                    <a:pt x="60" y="62"/>
                    <a:pt x="60" y="61"/>
                    <a:pt x="59" y="61"/>
                  </a:cubicBezTo>
                  <a:cubicBezTo>
                    <a:pt x="60" y="61"/>
                    <a:pt x="61" y="61"/>
                    <a:pt x="61" y="60"/>
                  </a:cubicBezTo>
                  <a:cubicBezTo>
                    <a:pt x="62" y="60"/>
                    <a:pt x="62" y="60"/>
                    <a:pt x="63" y="60"/>
                  </a:cubicBezTo>
                  <a:cubicBezTo>
                    <a:pt x="64" y="60"/>
                    <a:pt x="64" y="57"/>
                    <a:pt x="65" y="58"/>
                  </a:cubicBezTo>
                  <a:cubicBezTo>
                    <a:pt x="65" y="58"/>
                    <a:pt x="66" y="58"/>
                    <a:pt x="66" y="58"/>
                  </a:cubicBezTo>
                  <a:cubicBezTo>
                    <a:pt x="67" y="58"/>
                    <a:pt x="67" y="59"/>
                    <a:pt x="68" y="58"/>
                  </a:cubicBezTo>
                  <a:cubicBezTo>
                    <a:pt x="68" y="58"/>
                    <a:pt x="68" y="58"/>
                    <a:pt x="68" y="58"/>
                  </a:cubicBezTo>
                  <a:cubicBezTo>
                    <a:pt x="67" y="58"/>
                    <a:pt x="66" y="58"/>
                    <a:pt x="67" y="58"/>
                  </a:cubicBezTo>
                  <a:cubicBezTo>
                    <a:pt x="68" y="57"/>
                    <a:pt x="68" y="58"/>
                    <a:pt x="69" y="58"/>
                  </a:cubicBezTo>
                  <a:cubicBezTo>
                    <a:pt x="69" y="58"/>
                    <a:pt x="69" y="58"/>
                    <a:pt x="70" y="58"/>
                  </a:cubicBezTo>
                  <a:cubicBezTo>
                    <a:pt x="70" y="59"/>
                    <a:pt x="70" y="59"/>
                    <a:pt x="70" y="59"/>
                  </a:cubicBezTo>
                  <a:cubicBezTo>
                    <a:pt x="70" y="59"/>
                    <a:pt x="71" y="60"/>
                    <a:pt x="71" y="60"/>
                  </a:cubicBezTo>
                  <a:cubicBezTo>
                    <a:pt x="72" y="59"/>
                    <a:pt x="73" y="59"/>
                    <a:pt x="73" y="58"/>
                  </a:cubicBezTo>
                  <a:cubicBezTo>
                    <a:pt x="74" y="58"/>
                    <a:pt x="74" y="57"/>
                    <a:pt x="74" y="56"/>
                  </a:cubicBezTo>
                  <a:cubicBezTo>
                    <a:pt x="75" y="56"/>
                    <a:pt x="74" y="55"/>
                    <a:pt x="74" y="55"/>
                  </a:cubicBezTo>
                  <a:cubicBezTo>
                    <a:pt x="74" y="54"/>
                    <a:pt x="74" y="53"/>
                    <a:pt x="74" y="52"/>
                  </a:cubicBezTo>
                  <a:cubicBezTo>
                    <a:pt x="74" y="52"/>
                    <a:pt x="73" y="51"/>
                    <a:pt x="73" y="50"/>
                  </a:cubicBezTo>
                  <a:cubicBezTo>
                    <a:pt x="73" y="49"/>
                    <a:pt x="74" y="49"/>
                    <a:pt x="74" y="49"/>
                  </a:cubicBezTo>
                  <a:cubicBezTo>
                    <a:pt x="75" y="48"/>
                    <a:pt x="74" y="48"/>
                    <a:pt x="74" y="47"/>
                  </a:cubicBezTo>
                  <a:cubicBezTo>
                    <a:pt x="74" y="47"/>
                    <a:pt x="74" y="47"/>
                    <a:pt x="74" y="46"/>
                  </a:cubicBezTo>
                  <a:cubicBezTo>
                    <a:pt x="75" y="46"/>
                    <a:pt x="74" y="45"/>
                    <a:pt x="74" y="44"/>
                  </a:cubicBezTo>
                  <a:cubicBezTo>
                    <a:pt x="74" y="44"/>
                    <a:pt x="75" y="44"/>
                    <a:pt x="76" y="44"/>
                  </a:cubicBezTo>
                  <a:cubicBezTo>
                    <a:pt x="76" y="44"/>
                    <a:pt x="77" y="43"/>
                    <a:pt x="77" y="43"/>
                  </a:cubicBezTo>
                  <a:cubicBezTo>
                    <a:pt x="78" y="44"/>
                    <a:pt x="78" y="43"/>
                    <a:pt x="79" y="43"/>
                  </a:cubicBezTo>
                  <a:cubicBezTo>
                    <a:pt x="79" y="43"/>
                    <a:pt x="79" y="43"/>
                    <a:pt x="79" y="43"/>
                  </a:cubicBezTo>
                  <a:cubicBezTo>
                    <a:pt x="79" y="42"/>
                    <a:pt x="79" y="42"/>
                    <a:pt x="80" y="42"/>
                  </a:cubicBezTo>
                  <a:cubicBezTo>
                    <a:pt x="80" y="42"/>
                    <a:pt x="81" y="42"/>
                    <a:pt x="81" y="41"/>
                  </a:cubicBezTo>
                  <a:cubicBezTo>
                    <a:pt x="81" y="41"/>
                    <a:pt x="81" y="40"/>
                    <a:pt x="80" y="40"/>
                  </a:cubicBezTo>
                  <a:cubicBezTo>
                    <a:pt x="80" y="39"/>
                    <a:pt x="79" y="39"/>
                    <a:pt x="79" y="38"/>
                  </a:cubicBezTo>
                  <a:cubicBezTo>
                    <a:pt x="80" y="38"/>
                    <a:pt x="79" y="37"/>
                    <a:pt x="78" y="37"/>
                  </a:cubicBezTo>
                  <a:cubicBezTo>
                    <a:pt x="78" y="36"/>
                    <a:pt x="77" y="37"/>
                    <a:pt x="77" y="36"/>
                  </a:cubicBezTo>
                  <a:cubicBezTo>
                    <a:pt x="77" y="36"/>
                    <a:pt x="76" y="35"/>
                    <a:pt x="76" y="35"/>
                  </a:cubicBezTo>
                  <a:cubicBezTo>
                    <a:pt x="75" y="34"/>
                    <a:pt x="76" y="33"/>
                    <a:pt x="77" y="33"/>
                  </a:cubicBezTo>
                  <a:cubicBezTo>
                    <a:pt x="78" y="33"/>
                    <a:pt x="79" y="34"/>
                    <a:pt x="81" y="34"/>
                  </a:cubicBezTo>
                  <a:cubicBezTo>
                    <a:pt x="81" y="34"/>
                    <a:pt x="82" y="34"/>
                    <a:pt x="83" y="34"/>
                  </a:cubicBezTo>
                  <a:cubicBezTo>
                    <a:pt x="83" y="34"/>
                    <a:pt x="84" y="34"/>
                    <a:pt x="85" y="34"/>
                  </a:cubicBezTo>
                  <a:cubicBezTo>
                    <a:pt x="85" y="34"/>
                    <a:pt x="85" y="33"/>
                    <a:pt x="85" y="33"/>
                  </a:cubicBezTo>
                  <a:cubicBezTo>
                    <a:pt x="86" y="33"/>
                    <a:pt x="86" y="33"/>
                    <a:pt x="87" y="33"/>
                  </a:cubicBezTo>
                  <a:cubicBezTo>
                    <a:pt x="87" y="33"/>
                    <a:pt x="86" y="32"/>
                    <a:pt x="86" y="32"/>
                  </a:cubicBezTo>
                  <a:cubicBezTo>
                    <a:pt x="86" y="32"/>
                    <a:pt x="87" y="32"/>
                    <a:pt x="87" y="32"/>
                  </a:cubicBezTo>
                  <a:cubicBezTo>
                    <a:pt x="87" y="31"/>
                    <a:pt x="87" y="31"/>
                    <a:pt x="87" y="30"/>
                  </a:cubicBezTo>
                  <a:cubicBezTo>
                    <a:pt x="87" y="29"/>
                    <a:pt x="85" y="29"/>
                    <a:pt x="85" y="28"/>
                  </a:cubicBezTo>
                  <a:cubicBezTo>
                    <a:pt x="84" y="27"/>
                    <a:pt x="86" y="28"/>
                    <a:pt x="86" y="27"/>
                  </a:cubicBezTo>
                  <a:cubicBezTo>
                    <a:pt x="85" y="26"/>
                    <a:pt x="85" y="26"/>
                    <a:pt x="86" y="26"/>
                  </a:cubicBezTo>
                  <a:cubicBezTo>
                    <a:pt x="86" y="25"/>
                    <a:pt x="87" y="25"/>
                    <a:pt x="87" y="24"/>
                  </a:cubicBezTo>
                  <a:cubicBezTo>
                    <a:pt x="87" y="24"/>
                    <a:pt x="87" y="24"/>
                    <a:pt x="88" y="23"/>
                  </a:cubicBezTo>
                  <a:cubicBezTo>
                    <a:pt x="88" y="23"/>
                    <a:pt x="88" y="23"/>
                    <a:pt x="88" y="22"/>
                  </a:cubicBezTo>
                  <a:cubicBezTo>
                    <a:pt x="88" y="21"/>
                    <a:pt x="90" y="21"/>
                    <a:pt x="89" y="20"/>
                  </a:cubicBezTo>
                  <a:cubicBezTo>
                    <a:pt x="89" y="20"/>
                    <a:pt x="88" y="20"/>
                    <a:pt x="88" y="19"/>
                  </a:cubicBezTo>
                  <a:cubicBezTo>
                    <a:pt x="88" y="19"/>
                    <a:pt x="89" y="18"/>
                    <a:pt x="89" y="18"/>
                  </a:cubicBezTo>
                  <a:cubicBezTo>
                    <a:pt x="89" y="17"/>
                    <a:pt x="88" y="17"/>
                    <a:pt x="88" y="17"/>
                  </a:cubicBezTo>
                  <a:cubicBezTo>
                    <a:pt x="88" y="16"/>
                    <a:pt x="87" y="16"/>
                    <a:pt x="87" y="16"/>
                  </a:cubicBezTo>
                  <a:cubicBezTo>
                    <a:pt x="87" y="15"/>
                    <a:pt x="87" y="15"/>
                    <a:pt x="87" y="14"/>
                  </a:cubicBezTo>
                  <a:cubicBezTo>
                    <a:pt x="86" y="14"/>
                    <a:pt x="85" y="13"/>
                    <a:pt x="85" y="13"/>
                  </a:cubicBezTo>
                  <a:cubicBezTo>
                    <a:pt x="85" y="12"/>
                    <a:pt x="85" y="12"/>
                    <a:pt x="84" y="12"/>
                  </a:cubicBezTo>
                  <a:cubicBezTo>
                    <a:pt x="84" y="12"/>
                    <a:pt x="83" y="11"/>
                    <a:pt x="83" y="11"/>
                  </a:cubicBezTo>
                  <a:cubicBezTo>
                    <a:pt x="83" y="10"/>
                    <a:pt x="83" y="10"/>
                    <a:pt x="84" y="10"/>
                  </a:cubicBezTo>
                  <a:cubicBezTo>
                    <a:pt x="84" y="10"/>
                    <a:pt x="85" y="9"/>
                    <a:pt x="85" y="9"/>
                  </a:cubicBezTo>
                  <a:cubicBezTo>
                    <a:pt x="85" y="8"/>
                    <a:pt x="86" y="8"/>
                    <a:pt x="86" y="7"/>
                  </a:cubicBezTo>
                  <a:cubicBezTo>
                    <a:pt x="86" y="7"/>
                    <a:pt x="86" y="6"/>
                    <a:pt x="86" y="7"/>
                  </a:cubicBezTo>
                  <a:cubicBezTo>
                    <a:pt x="87" y="7"/>
                    <a:pt x="88" y="7"/>
                    <a:pt x="88" y="7"/>
                  </a:cubicBezTo>
                  <a:cubicBezTo>
                    <a:pt x="88" y="7"/>
                    <a:pt x="87" y="7"/>
                    <a:pt x="88" y="6"/>
                  </a:cubicBezTo>
                  <a:cubicBezTo>
                    <a:pt x="88" y="6"/>
                    <a:pt x="89" y="6"/>
                    <a:pt x="89" y="6"/>
                  </a:cubicBezTo>
                  <a:cubicBezTo>
                    <a:pt x="89" y="5"/>
                    <a:pt x="90" y="5"/>
                    <a:pt x="90" y="5"/>
                  </a:cubicBezTo>
                  <a:cubicBezTo>
                    <a:pt x="90" y="5"/>
                    <a:pt x="90" y="5"/>
                    <a:pt x="90" y="5"/>
                  </a:cubicBezTo>
                  <a:cubicBezTo>
                    <a:pt x="90" y="4"/>
                    <a:pt x="91" y="5"/>
                    <a:pt x="91" y="4"/>
                  </a:cubicBezTo>
                  <a:cubicBezTo>
                    <a:pt x="91" y="4"/>
                    <a:pt x="90" y="4"/>
                    <a:pt x="91" y="4"/>
                  </a:cubicBezTo>
                  <a:cubicBezTo>
                    <a:pt x="91" y="3"/>
                    <a:pt x="92" y="3"/>
                    <a:pt x="92" y="3"/>
                  </a:cubicBezTo>
                  <a:cubicBezTo>
                    <a:pt x="93" y="3"/>
                    <a:pt x="93" y="3"/>
                    <a:pt x="94" y="3"/>
                  </a:cubicBezTo>
                  <a:cubicBezTo>
                    <a:pt x="94" y="2"/>
                    <a:pt x="95" y="2"/>
                    <a:pt x="96" y="2"/>
                  </a:cubicBezTo>
                  <a:cubicBezTo>
                    <a:pt x="97" y="2"/>
                    <a:pt x="98" y="2"/>
                    <a:pt x="99" y="2"/>
                  </a:cubicBezTo>
                  <a:cubicBezTo>
                    <a:pt x="99" y="2"/>
                    <a:pt x="100" y="2"/>
                    <a:pt x="101" y="2"/>
                  </a:cubicBezTo>
                  <a:cubicBezTo>
                    <a:pt x="102" y="2"/>
                    <a:pt x="103" y="2"/>
                    <a:pt x="103" y="2"/>
                  </a:cubicBezTo>
                  <a:cubicBezTo>
                    <a:pt x="104" y="2"/>
                    <a:pt x="105" y="2"/>
                    <a:pt x="106" y="2"/>
                  </a:cubicBezTo>
                  <a:cubicBezTo>
                    <a:pt x="106" y="2"/>
                    <a:pt x="107" y="3"/>
                    <a:pt x="107" y="3"/>
                  </a:cubicBezTo>
                  <a:cubicBezTo>
                    <a:pt x="108" y="2"/>
                    <a:pt x="107" y="2"/>
                    <a:pt x="108" y="2"/>
                  </a:cubicBezTo>
                  <a:cubicBezTo>
                    <a:pt x="109" y="2"/>
                    <a:pt x="109" y="2"/>
                    <a:pt x="110" y="1"/>
                  </a:cubicBezTo>
                  <a:cubicBezTo>
                    <a:pt x="110" y="1"/>
                    <a:pt x="110" y="0"/>
                    <a:pt x="111" y="1"/>
                  </a:cubicBezTo>
                  <a:cubicBezTo>
                    <a:pt x="111" y="1"/>
                    <a:pt x="112" y="1"/>
                    <a:pt x="111" y="0"/>
                  </a:cubicBezTo>
                  <a:cubicBezTo>
                    <a:pt x="112" y="0"/>
                    <a:pt x="112" y="0"/>
                    <a:pt x="113" y="0"/>
                  </a:cubicBezTo>
                  <a:cubicBezTo>
                    <a:pt x="113" y="0"/>
                    <a:pt x="115" y="1"/>
                    <a:pt x="115" y="1"/>
                  </a:cubicBezTo>
                  <a:cubicBezTo>
                    <a:pt x="115" y="0"/>
                    <a:pt x="118" y="1"/>
                    <a:pt x="119" y="2"/>
                  </a:cubicBezTo>
                  <a:cubicBezTo>
                    <a:pt x="120" y="2"/>
                    <a:pt x="120" y="4"/>
                    <a:pt x="121" y="4"/>
                  </a:cubicBezTo>
                  <a:cubicBezTo>
                    <a:pt x="121" y="3"/>
                    <a:pt x="122" y="3"/>
                    <a:pt x="123" y="4"/>
                  </a:cubicBezTo>
                  <a:cubicBezTo>
                    <a:pt x="124" y="4"/>
                    <a:pt x="124" y="5"/>
                    <a:pt x="125" y="6"/>
                  </a:cubicBezTo>
                  <a:cubicBezTo>
                    <a:pt x="125" y="6"/>
                    <a:pt x="126" y="6"/>
                    <a:pt x="126" y="7"/>
                  </a:cubicBezTo>
                  <a:cubicBezTo>
                    <a:pt x="126" y="7"/>
                    <a:pt x="126" y="8"/>
                    <a:pt x="126" y="8"/>
                  </a:cubicBezTo>
                  <a:cubicBezTo>
                    <a:pt x="126" y="9"/>
                    <a:pt x="127" y="9"/>
                    <a:pt x="127" y="9"/>
                  </a:cubicBezTo>
                  <a:cubicBezTo>
                    <a:pt x="126" y="9"/>
                    <a:pt x="127" y="9"/>
                    <a:pt x="127" y="10"/>
                  </a:cubicBezTo>
                  <a:cubicBezTo>
                    <a:pt x="126" y="10"/>
                    <a:pt x="126" y="10"/>
                    <a:pt x="126" y="10"/>
                  </a:cubicBezTo>
                  <a:cubicBezTo>
                    <a:pt x="126" y="11"/>
                    <a:pt x="126" y="11"/>
                    <a:pt x="127" y="11"/>
                  </a:cubicBezTo>
                  <a:cubicBezTo>
                    <a:pt x="128" y="12"/>
                    <a:pt x="128" y="12"/>
                    <a:pt x="129" y="13"/>
                  </a:cubicBezTo>
                  <a:cubicBezTo>
                    <a:pt x="129" y="14"/>
                    <a:pt x="129" y="14"/>
                    <a:pt x="130" y="14"/>
                  </a:cubicBezTo>
                  <a:cubicBezTo>
                    <a:pt x="131" y="13"/>
                    <a:pt x="132" y="12"/>
                    <a:pt x="133" y="13"/>
                  </a:cubicBezTo>
                  <a:cubicBezTo>
                    <a:pt x="133" y="13"/>
                    <a:pt x="133" y="14"/>
                    <a:pt x="133" y="14"/>
                  </a:cubicBezTo>
                  <a:cubicBezTo>
                    <a:pt x="133" y="14"/>
                    <a:pt x="134" y="15"/>
                    <a:pt x="134" y="15"/>
                  </a:cubicBezTo>
                  <a:cubicBezTo>
                    <a:pt x="135" y="15"/>
                    <a:pt x="136" y="16"/>
                    <a:pt x="137" y="16"/>
                  </a:cubicBezTo>
                  <a:cubicBezTo>
                    <a:pt x="137" y="16"/>
                    <a:pt x="137" y="16"/>
                    <a:pt x="138" y="16"/>
                  </a:cubicBezTo>
                  <a:cubicBezTo>
                    <a:pt x="138" y="16"/>
                    <a:pt x="139" y="17"/>
                    <a:pt x="139" y="17"/>
                  </a:cubicBezTo>
                  <a:cubicBezTo>
                    <a:pt x="140" y="17"/>
                    <a:pt x="141" y="17"/>
                    <a:pt x="142" y="17"/>
                  </a:cubicBezTo>
                  <a:cubicBezTo>
                    <a:pt x="143" y="17"/>
                    <a:pt x="143" y="18"/>
                    <a:pt x="144" y="18"/>
                  </a:cubicBezTo>
                  <a:cubicBezTo>
                    <a:pt x="144" y="17"/>
                    <a:pt x="144" y="17"/>
                    <a:pt x="145" y="17"/>
                  </a:cubicBezTo>
                  <a:cubicBezTo>
                    <a:pt x="143" y="18"/>
                    <a:pt x="142" y="19"/>
                    <a:pt x="140" y="21"/>
                  </a:cubicBezTo>
                  <a:cubicBezTo>
                    <a:pt x="140" y="21"/>
                    <a:pt x="139" y="21"/>
                    <a:pt x="139" y="22"/>
                  </a:cubicBezTo>
                  <a:close/>
                  <a:moveTo>
                    <a:pt x="73" y="144"/>
                  </a:moveTo>
                  <a:cubicBezTo>
                    <a:pt x="73" y="144"/>
                    <a:pt x="74" y="144"/>
                    <a:pt x="74" y="144"/>
                  </a:cubicBezTo>
                  <a:cubicBezTo>
                    <a:pt x="74" y="144"/>
                    <a:pt x="73" y="143"/>
                    <a:pt x="72" y="143"/>
                  </a:cubicBezTo>
                  <a:cubicBezTo>
                    <a:pt x="72" y="143"/>
                    <a:pt x="72" y="143"/>
                    <a:pt x="72" y="143"/>
                  </a:cubicBezTo>
                  <a:cubicBezTo>
                    <a:pt x="72" y="144"/>
                    <a:pt x="72" y="143"/>
                    <a:pt x="72" y="143"/>
                  </a:cubicBezTo>
                  <a:cubicBezTo>
                    <a:pt x="72" y="144"/>
                    <a:pt x="72" y="144"/>
                    <a:pt x="71" y="145"/>
                  </a:cubicBezTo>
                  <a:cubicBezTo>
                    <a:pt x="71" y="145"/>
                    <a:pt x="71" y="146"/>
                    <a:pt x="72" y="146"/>
                  </a:cubicBezTo>
                  <a:cubicBezTo>
                    <a:pt x="72" y="146"/>
                    <a:pt x="72" y="145"/>
                    <a:pt x="72" y="145"/>
                  </a:cubicBezTo>
                  <a:cubicBezTo>
                    <a:pt x="72" y="145"/>
                    <a:pt x="73" y="146"/>
                    <a:pt x="73" y="145"/>
                  </a:cubicBezTo>
                  <a:cubicBezTo>
                    <a:pt x="73" y="145"/>
                    <a:pt x="73" y="145"/>
                    <a:pt x="73" y="144"/>
                  </a:cubicBezTo>
                  <a:cubicBezTo>
                    <a:pt x="74" y="144"/>
                    <a:pt x="73" y="144"/>
                    <a:pt x="73" y="144"/>
                  </a:cubicBezTo>
                  <a:close/>
                  <a:moveTo>
                    <a:pt x="69" y="143"/>
                  </a:moveTo>
                  <a:cubicBezTo>
                    <a:pt x="69" y="143"/>
                    <a:pt x="69" y="143"/>
                    <a:pt x="69" y="143"/>
                  </a:cubicBezTo>
                  <a:cubicBezTo>
                    <a:pt x="69" y="143"/>
                    <a:pt x="69" y="143"/>
                    <a:pt x="69" y="143"/>
                  </a:cubicBezTo>
                  <a:cubicBezTo>
                    <a:pt x="69" y="143"/>
                    <a:pt x="69" y="143"/>
                    <a:pt x="69" y="143"/>
                  </a:cubicBezTo>
                  <a:close/>
                  <a:moveTo>
                    <a:pt x="72" y="143"/>
                  </a:moveTo>
                  <a:cubicBezTo>
                    <a:pt x="71" y="142"/>
                    <a:pt x="71" y="143"/>
                    <a:pt x="70" y="143"/>
                  </a:cubicBezTo>
                  <a:cubicBezTo>
                    <a:pt x="70" y="143"/>
                    <a:pt x="69" y="144"/>
                    <a:pt x="70" y="144"/>
                  </a:cubicBezTo>
                  <a:cubicBezTo>
                    <a:pt x="70" y="144"/>
                    <a:pt x="70" y="145"/>
                    <a:pt x="70" y="144"/>
                  </a:cubicBezTo>
                  <a:cubicBezTo>
                    <a:pt x="70" y="144"/>
                    <a:pt x="70" y="145"/>
                    <a:pt x="70" y="145"/>
                  </a:cubicBezTo>
                  <a:cubicBezTo>
                    <a:pt x="70" y="145"/>
                    <a:pt x="70" y="145"/>
                    <a:pt x="70" y="145"/>
                  </a:cubicBezTo>
                  <a:cubicBezTo>
                    <a:pt x="70" y="144"/>
                    <a:pt x="71" y="145"/>
                    <a:pt x="71" y="145"/>
                  </a:cubicBezTo>
                  <a:cubicBezTo>
                    <a:pt x="71" y="145"/>
                    <a:pt x="71" y="144"/>
                    <a:pt x="71" y="144"/>
                  </a:cubicBezTo>
                  <a:cubicBezTo>
                    <a:pt x="72" y="144"/>
                    <a:pt x="72" y="143"/>
                    <a:pt x="72" y="14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4" name="Oman"/>
            <p:cNvSpPr>
              <a:spLocks noEditPoints="1"/>
            </p:cNvSpPr>
            <p:nvPr/>
          </p:nvSpPr>
          <p:spPr bwMode="auto">
            <a:xfrm>
              <a:off x="7595015" y="3614976"/>
              <a:ext cx="259991" cy="386986"/>
            </a:xfrm>
            <a:custGeom>
              <a:avLst/>
              <a:gdLst/>
              <a:ahLst/>
              <a:cxnLst>
                <a:cxn ang="0">
                  <a:pos x="39" y="97"/>
                </a:cxn>
                <a:cxn ang="0">
                  <a:pos x="63" y="65"/>
                </a:cxn>
                <a:cxn ang="0">
                  <a:pos x="62" y="69"/>
                </a:cxn>
                <a:cxn ang="0">
                  <a:pos x="65" y="64"/>
                </a:cxn>
                <a:cxn ang="0">
                  <a:pos x="71" y="43"/>
                </a:cxn>
                <a:cxn ang="0">
                  <a:pos x="68" y="42"/>
                </a:cxn>
                <a:cxn ang="0">
                  <a:pos x="66" y="38"/>
                </a:cxn>
                <a:cxn ang="0">
                  <a:pos x="61" y="32"/>
                </a:cxn>
                <a:cxn ang="0">
                  <a:pos x="57" y="31"/>
                </a:cxn>
                <a:cxn ang="0">
                  <a:pos x="52" y="30"/>
                </a:cxn>
                <a:cxn ang="0">
                  <a:pos x="44" y="26"/>
                </a:cxn>
                <a:cxn ang="0">
                  <a:pos x="37" y="16"/>
                </a:cxn>
                <a:cxn ang="0">
                  <a:pos x="34" y="18"/>
                </a:cxn>
                <a:cxn ang="0">
                  <a:pos x="32" y="16"/>
                </a:cxn>
                <a:cxn ang="0">
                  <a:pos x="32" y="22"/>
                </a:cxn>
                <a:cxn ang="0">
                  <a:pos x="34" y="25"/>
                </a:cxn>
                <a:cxn ang="0">
                  <a:pos x="29" y="27"/>
                </a:cxn>
                <a:cxn ang="0">
                  <a:pos x="29" y="33"/>
                </a:cxn>
                <a:cxn ang="0">
                  <a:pos x="27" y="40"/>
                </a:cxn>
                <a:cxn ang="0">
                  <a:pos x="32" y="49"/>
                </a:cxn>
                <a:cxn ang="0">
                  <a:pos x="28" y="70"/>
                </a:cxn>
                <a:cxn ang="0">
                  <a:pos x="0" y="81"/>
                </a:cxn>
                <a:cxn ang="0">
                  <a:pos x="12" y="107"/>
                </a:cxn>
                <a:cxn ang="0">
                  <a:pos x="20" y="104"/>
                </a:cxn>
                <a:cxn ang="0">
                  <a:pos x="25" y="103"/>
                </a:cxn>
                <a:cxn ang="0">
                  <a:pos x="30" y="103"/>
                </a:cxn>
                <a:cxn ang="0">
                  <a:pos x="32" y="100"/>
                </a:cxn>
                <a:cxn ang="0">
                  <a:pos x="32" y="96"/>
                </a:cxn>
                <a:cxn ang="0">
                  <a:pos x="38" y="93"/>
                </a:cxn>
                <a:cxn ang="0">
                  <a:pos x="43" y="92"/>
                </a:cxn>
                <a:cxn ang="0">
                  <a:pos x="45" y="86"/>
                </a:cxn>
                <a:cxn ang="0">
                  <a:pos x="55" y="81"/>
                </a:cxn>
                <a:cxn ang="0">
                  <a:pos x="54" y="76"/>
                </a:cxn>
                <a:cxn ang="0">
                  <a:pos x="54" y="70"/>
                </a:cxn>
                <a:cxn ang="0">
                  <a:pos x="56" y="65"/>
                </a:cxn>
                <a:cxn ang="0">
                  <a:pos x="58" y="65"/>
                </a:cxn>
                <a:cxn ang="0">
                  <a:pos x="60" y="66"/>
                </a:cxn>
                <a:cxn ang="0">
                  <a:pos x="62" y="63"/>
                </a:cxn>
                <a:cxn ang="0">
                  <a:pos x="62" y="62"/>
                </a:cxn>
                <a:cxn ang="0">
                  <a:pos x="66" y="55"/>
                </a:cxn>
                <a:cxn ang="0">
                  <a:pos x="71" y="47"/>
                </a:cxn>
                <a:cxn ang="0">
                  <a:pos x="34" y="6"/>
                </a:cxn>
                <a:cxn ang="0">
                  <a:pos x="35" y="8"/>
                </a:cxn>
                <a:cxn ang="0">
                  <a:pos x="36" y="5"/>
                </a:cxn>
                <a:cxn ang="0">
                  <a:pos x="36" y="4"/>
                </a:cxn>
                <a:cxn ang="0">
                  <a:pos x="35" y="2"/>
                </a:cxn>
                <a:cxn ang="0">
                  <a:pos x="36" y="2"/>
                </a:cxn>
                <a:cxn ang="0">
                  <a:pos x="37" y="1"/>
                </a:cxn>
                <a:cxn ang="0">
                  <a:pos x="35" y="2"/>
                </a:cxn>
                <a:cxn ang="0">
                  <a:pos x="35" y="2"/>
                </a:cxn>
                <a:cxn ang="0">
                  <a:pos x="33" y="4"/>
                </a:cxn>
              </a:cxnLst>
              <a:rect l="0" t="0" r="r" b="b"/>
              <a:pathLst>
                <a:path w="72" h="107">
                  <a:moveTo>
                    <a:pt x="39" y="97"/>
                  </a:moveTo>
                  <a:cubicBezTo>
                    <a:pt x="40" y="97"/>
                    <a:pt x="40" y="98"/>
                    <a:pt x="39" y="98"/>
                  </a:cubicBezTo>
                  <a:cubicBezTo>
                    <a:pt x="39" y="98"/>
                    <a:pt x="38" y="98"/>
                    <a:pt x="39" y="97"/>
                  </a:cubicBezTo>
                  <a:cubicBezTo>
                    <a:pt x="39" y="97"/>
                    <a:pt x="39" y="97"/>
                    <a:pt x="39" y="97"/>
                  </a:cubicBezTo>
                  <a:close/>
                  <a:moveTo>
                    <a:pt x="64" y="63"/>
                  </a:moveTo>
                  <a:cubicBezTo>
                    <a:pt x="64" y="63"/>
                    <a:pt x="63" y="65"/>
                    <a:pt x="63" y="65"/>
                  </a:cubicBezTo>
                  <a:cubicBezTo>
                    <a:pt x="63" y="66"/>
                    <a:pt x="63" y="65"/>
                    <a:pt x="62" y="66"/>
                  </a:cubicBezTo>
                  <a:cubicBezTo>
                    <a:pt x="62" y="66"/>
                    <a:pt x="62" y="67"/>
                    <a:pt x="62" y="68"/>
                  </a:cubicBezTo>
                  <a:cubicBezTo>
                    <a:pt x="62" y="68"/>
                    <a:pt x="62" y="68"/>
                    <a:pt x="62" y="69"/>
                  </a:cubicBezTo>
                  <a:cubicBezTo>
                    <a:pt x="63" y="68"/>
                    <a:pt x="63" y="68"/>
                    <a:pt x="63" y="67"/>
                  </a:cubicBezTo>
                  <a:cubicBezTo>
                    <a:pt x="64" y="66"/>
                    <a:pt x="64" y="66"/>
                    <a:pt x="64" y="65"/>
                  </a:cubicBezTo>
                  <a:cubicBezTo>
                    <a:pt x="65" y="65"/>
                    <a:pt x="65" y="65"/>
                    <a:pt x="65" y="64"/>
                  </a:cubicBezTo>
                  <a:cubicBezTo>
                    <a:pt x="64" y="64"/>
                    <a:pt x="64" y="63"/>
                    <a:pt x="64" y="63"/>
                  </a:cubicBezTo>
                  <a:close/>
                  <a:moveTo>
                    <a:pt x="72" y="44"/>
                  </a:moveTo>
                  <a:cubicBezTo>
                    <a:pt x="72" y="43"/>
                    <a:pt x="71" y="43"/>
                    <a:pt x="71" y="43"/>
                  </a:cubicBezTo>
                  <a:cubicBezTo>
                    <a:pt x="71" y="43"/>
                    <a:pt x="71" y="43"/>
                    <a:pt x="71" y="43"/>
                  </a:cubicBezTo>
                  <a:cubicBezTo>
                    <a:pt x="70" y="43"/>
                    <a:pt x="70" y="42"/>
                    <a:pt x="70" y="42"/>
                  </a:cubicBezTo>
                  <a:cubicBezTo>
                    <a:pt x="69" y="42"/>
                    <a:pt x="69" y="42"/>
                    <a:pt x="68" y="42"/>
                  </a:cubicBezTo>
                  <a:cubicBezTo>
                    <a:pt x="69" y="42"/>
                    <a:pt x="67" y="41"/>
                    <a:pt x="67" y="41"/>
                  </a:cubicBezTo>
                  <a:cubicBezTo>
                    <a:pt x="67" y="40"/>
                    <a:pt x="66" y="40"/>
                    <a:pt x="66" y="40"/>
                  </a:cubicBezTo>
                  <a:cubicBezTo>
                    <a:pt x="66" y="39"/>
                    <a:pt x="66" y="39"/>
                    <a:pt x="66" y="38"/>
                  </a:cubicBezTo>
                  <a:cubicBezTo>
                    <a:pt x="65" y="38"/>
                    <a:pt x="64" y="37"/>
                    <a:pt x="64" y="36"/>
                  </a:cubicBezTo>
                  <a:cubicBezTo>
                    <a:pt x="63" y="36"/>
                    <a:pt x="63" y="35"/>
                    <a:pt x="62" y="34"/>
                  </a:cubicBezTo>
                  <a:cubicBezTo>
                    <a:pt x="62" y="33"/>
                    <a:pt x="61" y="33"/>
                    <a:pt x="61" y="32"/>
                  </a:cubicBezTo>
                  <a:cubicBezTo>
                    <a:pt x="61" y="32"/>
                    <a:pt x="60" y="32"/>
                    <a:pt x="60" y="31"/>
                  </a:cubicBezTo>
                  <a:cubicBezTo>
                    <a:pt x="59" y="31"/>
                    <a:pt x="59" y="31"/>
                    <a:pt x="59" y="31"/>
                  </a:cubicBezTo>
                  <a:cubicBezTo>
                    <a:pt x="58" y="30"/>
                    <a:pt x="58" y="31"/>
                    <a:pt x="57" y="31"/>
                  </a:cubicBezTo>
                  <a:cubicBezTo>
                    <a:pt x="56" y="31"/>
                    <a:pt x="56" y="30"/>
                    <a:pt x="55" y="30"/>
                  </a:cubicBezTo>
                  <a:cubicBezTo>
                    <a:pt x="55" y="30"/>
                    <a:pt x="54" y="30"/>
                    <a:pt x="54" y="30"/>
                  </a:cubicBezTo>
                  <a:cubicBezTo>
                    <a:pt x="53" y="29"/>
                    <a:pt x="53" y="30"/>
                    <a:pt x="52" y="30"/>
                  </a:cubicBezTo>
                  <a:cubicBezTo>
                    <a:pt x="52" y="29"/>
                    <a:pt x="51" y="29"/>
                    <a:pt x="51" y="29"/>
                  </a:cubicBezTo>
                  <a:cubicBezTo>
                    <a:pt x="50" y="29"/>
                    <a:pt x="50" y="29"/>
                    <a:pt x="49" y="29"/>
                  </a:cubicBezTo>
                  <a:cubicBezTo>
                    <a:pt x="47" y="28"/>
                    <a:pt x="45" y="27"/>
                    <a:pt x="44" y="26"/>
                  </a:cubicBezTo>
                  <a:cubicBezTo>
                    <a:pt x="42" y="25"/>
                    <a:pt x="41" y="23"/>
                    <a:pt x="39" y="21"/>
                  </a:cubicBezTo>
                  <a:cubicBezTo>
                    <a:pt x="39" y="20"/>
                    <a:pt x="38" y="19"/>
                    <a:pt x="38" y="18"/>
                  </a:cubicBezTo>
                  <a:cubicBezTo>
                    <a:pt x="37" y="17"/>
                    <a:pt x="37" y="17"/>
                    <a:pt x="37" y="16"/>
                  </a:cubicBezTo>
                  <a:cubicBezTo>
                    <a:pt x="36" y="16"/>
                    <a:pt x="36" y="16"/>
                    <a:pt x="36" y="16"/>
                  </a:cubicBezTo>
                  <a:cubicBezTo>
                    <a:pt x="36" y="17"/>
                    <a:pt x="36" y="17"/>
                    <a:pt x="36" y="17"/>
                  </a:cubicBezTo>
                  <a:cubicBezTo>
                    <a:pt x="35" y="17"/>
                    <a:pt x="35" y="18"/>
                    <a:pt x="34" y="18"/>
                  </a:cubicBezTo>
                  <a:cubicBezTo>
                    <a:pt x="33" y="19"/>
                    <a:pt x="34" y="17"/>
                    <a:pt x="33" y="17"/>
                  </a:cubicBezTo>
                  <a:cubicBezTo>
                    <a:pt x="33" y="17"/>
                    <a:pt x="33" y="17"/>
                    <a:pt x="34" y="17"/>
                  </a:cubicBezTo>
                  <a:cubicBezTo>
                    <a:pt x="33" y="16"/>
                    <a:pt x="33" y="15"/>
                    <a:pt x="32" y="16"/>
                  </a:cubicBezTo>
                  <a:cubicBezTo>
                    <a:pt x="31" y="17"/>
                    <a:pt x="31" y="18"/>
                    <a:pt x="32" y="19"/>
                  </a:cubicBezTo>
                  <a:cubicBezTo>
                    <a:pt x="32" y="19"/>
                    <a:pt x="31" y="20"/>
                    <a:pt x="31" y="20"/>
                  </a:cubicBezTo>
                  <a:cubicBezTo>
                    <a:pt x="31" y="21"/>
                    <a:pt x="32" y="22"/>
                    <a:pt x="32" y="22"/>
                  </a:cubicBezTo>
                  <a:cubicBezTo>
                    <a:pt x="32" y="23"/>
                    <a:pt x="32" y="23"/>
                    <a:pt x="32" y="24"/>
                  </a:cubicBezTo>
                  <a:cubicBezTo>
                    <a:pt x="32" y="24"/>
                    <a:pt x="32" y="24"/>
                    <a:pt x="33" y="24"/>
                  </a:cubicBezTo>
                  <a:cubicBezTo>
                    <a:pt x="33" y="24"/>
                    <a:pt x="33" y="24"/>
                    <a:pt x="34" y="25"/>
                  </a:cubicBezTo>
                  <a:cubicBezTo>
                    <a:pt x="34" y="25"/>
                    <a:pt x="34" y="26"/>
                    <a:pt x="34" y="26"/>
                  </a:cubicBezTo>
                  <a:cubicBezTo>
                    <a:pt x="32" y="26"/>
                    <a:pt x="32" y="26"/>
                    <a:pt x="30" y="26"/>
                  </a:cubicBezTo>
                  <a:cubicBezTo>
                    <a:pt x="30" y="26"/>
                    <a:pt x="28" y="27"/>
                    <a:pt x="29" y="27"/>
                  </a:cubicBezTo>
                  <a:cubicBezTo>
                    <a:pt x="30" y="28"/>
                    <a:pt x="30" y="28"/>
                    <a:pt x="30" y="29"/>
                  </a:cubicBezTo>
                  <a:cubicBezTo>
                    <a:pt x="30" y="30"/>
                    <a:pt x="29" y="30"/>
                    <a:pt x="29" y="31"/>
                  </a:cubicBezTo>
                  <a:cubicBezTo>
                    <a:pt x="29" y="32"/>
                    <a:pt x="29" y="32"/>
                    <a:pt x="29" y="33"/>
                  </a:cubicBezTo>
                  <a:cubicBezTo>
                    <a:pt x="28" y="34"/>
                    <a:pt x="28" y="34"/>
                    <a:pt x="28" y="35"/>
                  </a:cubicBezTo>
                  <a:cubicBezTo>
                    <a:pt x="28" y="36"/>
                    <a:pt x="27" y="37"/>
                    <a:pt x="27" y="38"/>
                  </a:cubicBezTo>
                  <a:cubicBezTo>
                    <a:pt x="27" y="38"/>
                    <a:pt x="28" y="39"/>
                    <a:pt x="27" y="40"/>
                  </a:cubicBezTo>
                  <a:cubicBezTo>
                    <a:pt x="27" y="41"/>
                    <a:pt x="28" y="42"/>
                    <a:pt x="28" y="42"/>
                  </a:cubicBezTo>
                  <a:cubicBezTo>
                    <a:pt x="29" y="44"/>
                    <a:pt x="30" y="46"/>
                    <a:pt x="31" y="48"/>
                  </a:cubicBezTo>
                  <a:cubicBezTo>
                    <a:pt x="31" y="48"/>
                    <a:pt x="32" y="49"/>
                    <a:pt x="32" y="49"/>
                  </a:cubicBezTo>
                  <a:cubicBezTo>
                    <a:pt x="32" y="50"/>
                    <a:pt x="31" y="52"/>
                    <a:pt x="31" y="53"/>
                  </a:cubicBezTo>
                  <a:cubicBezTo>
                    <a:pt x="31" y="57"/>
                    <a:pt x="30" y="61"/>
                    <a:pt x="29" y="65"/>
                  </a:cubicBezTo>
                  <a:cubicBezTo>
                    <a:pt x="28" y="67"/>
                    <a:pt x="28" y="68"/>
                    <a:pt x="28" y="70"/>
                  </a:cubicBezTo>
                  <a:cubicBezTo>
                    <a:pt x="28" y="71"/>
                    <a:pt x="26" y="71"/>
                    <a:pt x="26" y="71"/>
                  </a:cubicBezTo>
                  <a:cubicBezTo>
                    <a:pt x="25" y="72"/>
                    <a:pt x="24" y="72"/>
                    <a:pt x="23" y="72"/>
                  </a:cubicBezTo>
                  <a:cubicBezTo>
                    <a:pt x="15" y="75"/>
                    <a:pt x="7" y="78"/>
                    <a:pt x="0" y="81"/>
                  </a:cubicBezTo>
                  <a:cubicBezTo>
                    <a:pt x="2" y="86"/>
                    <a:pt x="4" y="90"/>
                    <a:pt x="6" y="95"/>
                  </a:cubicBezTo>
                  <a:cubicBezTo>
                    <a:pt x="7" y="97"/>
                    <a:pt x="7" y="99"/>
                    <a:pt x="8" y="101"/>
                  </a:cubicBezTo>
                  <a:cubicBezTo>
                    <a:pt x="9" y="103"/>
                    <a:pt x="11" y="105"/>
                    <a:pt x="12" y="107"/>
                  </a:cubicBezTo>
                  <a:cubicBezTo>
                    <a:pt x="12" y="106"/>
                    <a:pt x="15" y="106"/>
                    <a:pt x="16" y="106"/>
                  </a:cubicBezTo>
                  <a:cubicBezTo>
                    <a:pt x="17" y="106"/>
                    <a:pt x="18" y="105"/>
                    <a:pt x="19" y="105"/>
                  </a:cubicBezTo>
                  <a:cubicBezTo>
                    <a:pt x="19" y="104"/>
                    <a:pt x="20" y="105"/>
                    <a:pt x="20" y="104"/>
                  </a:cubicBezTo>
                  <a:cubicBezTo>
                    <a:pt x="20" y="104"/>
                    <a:pt x="20" y="104"/>
                    <a:pt x="20" y="104"/>
                  </a:cubicBezTo>
                  <a:cubicBezTo>
                    <a:pt x="21" y="103"/>
                    <a:pt x="22" y="103"/>
                    <a:pt x="23" y="103"/>
                  </a:cubicBezTo>
                  <a:cubicBezTo>
                    <a:pt x="23" y="103"/>
                    <a:pt x="24" y="103"/>
                    <a:pt x="25" y="103"/>
                  </a:cubicBezTo>
                  <a:cubicBezTo>
                    <a:pt x="26" y="103"/>
                    <a:pt x="26" y="103"/>
                    <a:pt x="26" y="103"/>
                  </a:cubicBezTo>
                  <a:cubicBezTo>
                    <a:pt x="27" y="103"/>
                    <a:pt x="26" y="103"/>
                    <a:pt x="27" y="104"/>
                  </a:cubicBezTo>
                  <a:cubicBezTo>
                    <a:pt x="28" y="104"/>
                    <a:pt x="29" y="104"/>
                    <a:pt x="30" y="103"/>
                  </a:cubicBezTo>
                  <a:cubicBezTo>
                    <a:pt x="30" y="103"/>
                    <a:pt x="31" y="103"/>
                    <a:pt x="31" y="102"/>
                  </a:cubicBezTo>
                  <a:cubicBezTo>
                    <a:pt x="31" y="102"/>
                    <a:pt x="31" y="101"/>
                    <a:pt x="32" y="101"/>
                  </a:cubicBezTo>
                  <a:cubicBezTo>
                    <a:pt x="32" y="101"/>
                    <a:pt x="32" y="101"/>
                    <a:pt x="32" y="100"/>
                  </a:cubicBezTo>
                  <a:cubicBezTo>
                    <a:pt x="32" y="100"/>
                    <a:pt x="32" y="100"/>
                    <a:pt x="32" y="100"/>
                  </a:cubicBezTo>
                  <a:cubicBezTo>
                    <a:pt x="33" y="99"/>
                    <a:pt x="32" y="99"/>
                    <a:pt x="32" y="98"/>
                  </a:cubicBezTo>
                  <a:cubicBezTo>
                    <a:pt x="31" y="97"/>
                    <a:pt x="32" y="97"/>
                    <a:pt x="32" y="96"/>
                  </a:cubicBezTo>
                  <a:cubicBezTo>
                    <a:pt x="33" y="96"/>
                    <a:pt x="33" y="95"/>
                    <a:pt x="33" y="95"/>
                  </a:cubicBezTo>
                  <a:cubicBezTo>
                    <a:pt x="34" y="94"/>
                    <a:pt x="34" y="94"/>
                    <a:pt x="35" y="94"/>
                  </a:cubicBezTo>
                  <a:cubicBezTo>
                    <a:pt x="36" y="93"/>
                    <a:pt x="37" y="94"/>
                    <a:pt x="38" y="93"/>
                  </a:cubicBezTo>
                  <a:cubicBezTo>
                    <a:pt x="38" y="93"/>
                    <a:pt x="39" y="93"/>
                    <a:pt x="40" y="93"/>
                  </a:cubicBezTo>
                  <a:cubicBezTo>
                    <a:pt x="40" y="93"/>
                    <a:pt x="41" y="93"/>
                    <a:pt x="42" y="93"/>
                  </a:cubicBezTo>
                  <a:cubicBezTo>
                    <a:pt x="42" y="93"/>
                    <a:pt x="42" y="92"/>
                    <a:pt x="43" y="92"/>
                  </a:cubicBezTo>
                  <a:cubicBezTo>
                    <a:pt x="43" y="91"/>
                    <a:pt x="44" y="91"/>
                    <a:pt x="44" y="91"/>
                  </a:cubicBezTo>
                  <a:cubicBezTo>
                    <a:pt x="44" y="90"/>
                    <a:pt x="44" y="89"/>
                    <a:pt x="44" y="88"/>
                  </a:cubicBezTo>
                  <a:cubicBezTo>
                    <a:pt x="44" y="87"/>
                    <a:pt x="44" y="86"/>
                    <a:pt x="45" y="86"/>
                  </a:cubicBezTo>
                  <a:cubicBezTo>
                    <a:pt x="45" y="85"/>
                    <a:pt x="46" y="84"/>
                    <a:pt x="46" y="84"/>
                  </a:cubicBezTo>
                  <a:cubicBezTo>
                    <a:pt x="48" y="83"/>
                    <a:pt x="49" y="82"/>
                    <a:pt x="51" y="82"/>
                  </a:cubicBezTo>
                  <a:cubicBezTo>
                    <a:pt x="52" y="82"/>
                    <a:pt x="55" y="83"/>
                    <a:pt x="55" y="81"/>
                  </a:cubicBezTo>
                  <a:cubicBezTo>
                    <a:pt x="55" y="81"/>
                    <a:pt x="55" y="80"/>
                    <a:pt x="55" y="80"/>
                  </a:cubicBezTo>
                  <a:cubicBezTo>
                    <a:pt x="55" y="79"/>
                    <a:pt x="54" y="79"/>
                    <a:pt x="54" y="78"/>
                  </a:cubicBezTo>
                  <a:cubicBezTo>
                    <a:pt x="55" y="77"/>
                    <a:pt x="54" y="76"/>
                    <a:pt x="54" y="76"/>
                  </a:cubicBezTo>
                  <a:cubicBezTo>
                    <a:pt x="54" y="75"/>
                    <a:pt x="54" y="75"/>
                    <a:pt x="54" y="74"/>
                  </a:cubicBezTo>
                  <a:cubicBezTo>
                    <a:pt x="53" y="73"/>
                    <a:pt x="54" y="73"/>
                    <a:pt x="54" y="72"/>
                  </a:cubicBezTo>
                  <a:cubicBezTo>
                    <a:pt x="54" y="71"/>
                    <a:pt x="54" y="71"/>
                    <a:pt x="54" y="70"/>
                  </a:cubicBezTo>
                  <a:cubicBezTo>
                    <a:pt x="54" y="69"/>
                    <a:pt x="54" y="68"/>
                    <a:pt x="55" y="68"/>
                  </a:cubicBezTo>
                  <a:cubicBezTo>
                    <a:pt x="55" y="67"/>
                    <a:pt x="56" y="67"/>
                    <a:pt x="56" y="67"/>
                  </a:cubicBezTo>
                  <a:cubicBezTo>
                    <a:pt x="55" y="66"/>
                    <a:pt x="56" y="66"/>
                    <a:pt x="56" y="65"/>
                  </a:cubicBezTo>
                  <a:cubicBezTo>
                    <a:pt x="57" y="65"/>
                    <a:pt x="56" y="64"/>
                    <a:pt x="57" y="64"/>
                  </a:cubicBezTo>
                  <a:cubicBezTo>
                    <a:pt x="58" y="63"/>
                    <a:pt x="58" y="65"/>
                    <a:pt x="58" y="66"/>
                  </a:cubicBezTo>
                  <a:cubicBezTo>
                    <a:pt x="58" y="66"/>
                    <a:pt x="58" y="66"/>
                    <a:pt x="58" y="65"/>
                  </a:cubicBezTo>
                  <a:cubicBezTo>
                    <a:pt x="58" y="66"/>
                    <a:pt x="58" y="66"/>
                    <a:pt x="58" y="66"/>
                  </a:cubicBezTo>
                  <a:cubicBezTo>
                    <a:pt x="58" y="66"/>
                    <a:pt x="59" y="66"/>
                    <a:pt x="58" y="66"/>
                  </a:cubicBezTo>
                  <a:cubicBezTo>
                    <a:pt x="59" y="66"/>
                    <a:pt x="59" y="66"/>
                    <a:pt x="60" y="66"/>
                  </a:cubicBezTo>
                  <a:cubicBezTo>
                    <a:pt x="60" y="67"/>
                    <a:pt x="60" y="67"/>
                    <a:pt x="60" y="66"/>
                  </a:cubicBezTo>
                  <a:cubicBezTo>
                    <a:pt x="61" y="66"/>
                    <a:pt x="61" y="65"/>
                    <a:pt x="61" y="65"/>
                  </a:cubicBezTo>
                  <a:cubicBezTo>
                    <a:pt x="61" y="64"/>
                    <a:pt x="61" y="63"/>
                    <a:pt x="62" y="63"/>
                  </a:cubicBezTo>
                  <a:cubicBezTo>
                    <a:pt x="62" y="63"/>
                    <a:pt x="62" y="62"/>
                    <a:pt x="62" y="62"/>
                  </a:cubicBezTo>
                  <a:cubicBezTo>
                    <a:pt x="62" y="62"/>
                    <a:pt x="63" y="62"/>
                    <a:pt x="62" y="62"/>
                  </a:cubicBezTo>
                  <a:cubicBezTo>
                    <a:pt x="63" y="62"/>
                    <a:pt x="62" y="62"/>
                    <a:pt x="62" y="62"/>
                  </a:cubicBezTo>
                  <a:cubicBezTo>
                    <a:pt x="62" y="61"/>
                    <a:pt x="62" y="61"/>
                    <a:pt x="62" y="61"/>
                  </a:cubicBezTo>
                  <a:cubicBezTo>
                    <a:pt x="63" y="60"/>
                    <a:pt x="63" y="59"/>
                    <a:pt x="64" y="58"/>
                  </a:cubicBezTo>
                  <a:cubicBezTo>
                    <a:pt x="64" y="57"/>
                    <a:pt x="65" y="56"/>
                    <a:pt x="66" y="55"/>
                  </a:cubicBezTo>
                  <a:cubicBezTo>
                    <a:pt x="67" y="55"/>
                    <a:pt x="68" y="55"/>
                    <a:pt x="68" y="53"/>
                  </a:cubicBezTo>
                  <a:cubicBezTo>
                    <a:pt x="69" y="52"/>
                    <a:pt x="69" y="52"/>
                    <a:pt x="70" y="50"/>
                  </a:cubicBezTo>
                  <a:cubicBezTo>
                    <a:pt x="70" y="49"/>
                    <a:pt x="70" y="48"/>
                    <a:pt x="71" y="47"/>
                  </a:cubicBezTo>
                  <a:cubicBezTo>
                    <a:pt x="72" y="46"/>
                    <a:pt x="72" y="45"/>
                    <a:pt x="72" y="44"/>
                  </a:cubicBezTo>
                  <a:close/>
                  <a:moveTo>
                    <a:pt x="34" y="4"/>
                  </a:moveTo>
                  <a:cubicBezTo>
                    <a:pt x="34" y="5"/>
                    <a:pt x="34" y="5"/>
                    <a:pt x="34" y="6"/>
                  </a:cubicBezTo>
                  <a:cubicBezTo>
                    <a:pt x="34" y="6"/>
                    <a:pt x="34" y="7"/>
                    <a:pt x="34" y="7"/>
                  </a:cubicBezTo>
                  <a:cubicBezTo>
                    <a:pt x="33" y="8"/>
                    <a:pt x="34" y="8"/>
                    <a:pt x="34" y="8"/>
                  </a:cubicBezTo>
                  <a:cubicBezTo>
                    <a:pt x="34" y="8"/>
                    <a:pt x="35" y="9"/>
                    <a:pt x="35" y="8"/>
                  </a:cubicBezTo>
                  <a:cubicBezTo>
                    <a:pt x="35" y="8"/>
                    <a:pt x="35" y="7"/>
                    <a:pt x="35" y="7"/>
                  </a:cubicBezTo>
                  <a:cubicBezTo>
                    <a:pt x="35" y="7"/>
                    <a:pt x="35" y="6"/>
                    <a:pt x="36" y="6"/>
                  </a:cubicBezTo>
                  <a:cubicBezTo>
                    <a:pt x="36" y="6"/>
                    <a:pt x="36" y="5"/>
                    <a:pt x="36" y="5"/>
                  </a:cubicBezTo>
                  <a:cubicBezTo>
                    <a:pt x="36" y="5"/>
                    <a:pt x="36" y="5"/>
                    <a:pt x="36" y="5"/>
                  </a:cubicBezTo>
                  <a:cubicBezTo>
                    <a:pt x="36" y="5"/>
                    <a:pt x="36" y="4"/>
                    <a:pt x="36" y="4"/>
                  </a:cubicBezTo>
                  <a:cubicBezTo>
                    <a:pt x="35" y="4"/>
                    <a:pt x="36" y="4"/>
                    <a:pt x="36" y="4"/>
                  </a:cubicBezTo>
                  <a:cubicBezTo>
                    <a:pt x="36" y="3"/>
                    <a:pt x="36" y="3"/>
                    <a:pt x="35" y="3"/>
                  </a:cubicBezTo>
                  <a:cubicBezTo>
                    <a:pt x="35" y="3"/>
                    <a:pt x="35" y="3"/>
                    <a:pt x="35" y="3"/>
                  </a:cubicBezTo>
                  <a:cubicBezTo>
                    <a:pt x="35" y="3"/>
                    <a:pt x="35" y="2"/>
                    <a:pt x="35" y="2"/>
                  </a:cubicBezTo>
                  <a:cubicBezTo>
                    <a:pt x="35" y="2"/>
                    <a:pt x="35" y="3"/>
                    <a:pt x="36" y="2"/>
                  </a:cubicBezTo>
                  <a:cubicBezTo>
                    <a:pt x="36" y="3"/>
                    <a:pt x="36" y="3"/>
                    <a:pt x="36" y="3"/>
                  </a:cubicBezTo>
                  <a:cubicBezTo>
                    <a:pt x="36" y="3"/>
                    <a:pt x="36" y="2"/>
                    <a:pt x="36" y="2"/>
                  </a:cubicBezTo>
                  <a:cubicBezTo>
                    <a:pt x="36" y="2"/>
                    <a:pt x="36" y="2"/>
                    <a:pt x="36" y="2"/>
                  </a:cubicBezTo>
                  <a:cubicBezTo>
                    <a:pt x="37" y="2"/>
                    <a:pt x="35" y="2"/>
                    <a:pt x="36" y="1"/>
                  </a:cubicBezTo>
                  <a:cubicBezTo>
                    <a:pt x="36" y="1"/>
                    <a:pt x="36" y="1"/>
                    <a:pt x="37" y="1"/>
                  </a:cubicBezTo>
                  <a:cubicBezTo>
                    <a:pt x="37" y="1"/>
                    <a:pt x="36" y="1"/>
                    <a:pt x="36" y="1"/>
                  </a:cubicBezTo>
                  <a:cubicBezTo>
                    <a:pt x="36" y="1"/>
                    <a:pt x="35" y="1"/>
                    <a:pt x="35" y="0"/>
                  </a:cubicBezTo>
                  <a:cubicBezTo>
                    <a:pt x="35" y="0"/>
                    <a:pt x="35" y="2"/>
                    <a:pt x="35" y="2"/>
                  </a:cubicBezTo>
                  <a:cubicBezTo>
                    <a:pt x="35" y="2"/>
                    <a:pt x="35" y="2"/>
                    <a:pt x="35" y="1"/>
                  </a:cubicBezTo>
                  <a:cubicBezTo>
                    <a:pt x="35" y="2"/>
                    <a:pt x="35" y="2"/>
                    <a:pt x="35" y="2"/>
                  </a:cubicBezTo>
                  <a:cubicBezTo>
                    <a:pt x="35" y="2"/>
                    <a:pt x="36" y="2"/>
                    <a:pt x="35" y="2"/>
                  </a:cubicBezTo>
                  <a:cubicBezTo>
                    <a:pt x="35" y="3"/>
                    <a:pt x="34" y="2"/>
                    <a:pt x="34" y="2"/>
                  </a:cubicBezTo>
                  <a:cubicBezTo>
                    <a:pt x="34" y="1"/>
                    <a:pt x="33" y="2"/>
                    <a:pt x="33" y="2"/>
                  </a:cubicBezTo>
                  <a:cubicBezTo>
                    <a:pt x="33" y="3"/>
                    <a:pt x="33" y="3"/>
                    <a:pt x="33" y="4"/>
                  </a:cubicBezTo>
                  <a:cubicBezTo>
                    <a:pt x="33" y="4"/>
                    <a:pt x="33" y="4"/>
                    <a:pt x="34" y="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5" name="Nigeria"/>
            <p:cNvSpPr>
              <a:spLocks/>
            </p:cNvSpPr>
            <p:nvPr/>
          </p:nvSpPr>
          <p:spPr bwMode="auto">
            <a:xfrm>
              <a:off x="5889080" y="4109958"/>
              <a:ext cx="419985" cy="383986"/>
            </a:xfrm>
            <a:custGeom>
              <a:avLst/>
              <a:gdLst/>
              <a:ahLst/>
              <a:cxnLst>
                <a:cxn ang="0">
                  <a:pos x="111" y="18"/>
                </a:cxn>
                <a:cxn ang="0">
                  <a:pos x="105" y="3"/>
                </a:cxn>
                <a:cxn ang="0">
                  <a:pos x="100" y="4"/>
                </a:cxn>
                <a:cxn ang="0">
                  <a:pos x="95" y="9"/>
                </a:cxn>
                <a:cxn ang="0">
                  <a:pos x="85" y="6"/>
                </a:cxn>
                <a:cxn ang="0">
                  <a:pos x="70" y="8"/>
                </a:cxn>
                <a:cxn ang="0">
                  <a:pos x="57" y="11"/>
                </a:cxn>
                <a:cxn ang="0">
                  <a:pos x="47" y="8"/>
                </a:cxn>
                <a:cxn ang="0">
                  <a:pos x="37" y="5"/>
                </a:cxn>
                <a:cxn ang="0">
                  <a:pos x="25" y="2"/>
                </a:cxn>
                <a:cxn ang="0">
                  <a:pos x="14" y="5"/>
                </a:cxn>
                <a:cxn ang="0">
                  <a:pos x="9" y="20"/>
                </a:cxn>
                <a:cxn ang="0">
                  <a:pos x="10" y="31"/>
                </a:cxn>
                <a:cxn ang="0">
                  <a:pos x="10" y="39"/>
                </a:cxn>
                <a:cxn ang="0">
                  <a:pos x="6" y="46"/>
                </a:cxn>
                <a:cxn ang="0">
                  <a:pos x="3" y="54"/>
                </a:cxn>
                <a:cxn ang="0">
                  <a:pos x="0" y="62"/>
                </a:cxn>
                <a:cxn ang="0">
                  <a:pos x="0" y="73"/>
                </a:cxn>
                <a:cxn ang="0">
                  <a:pos x="0" y="81"/>
                </a:cxn>
                <a:cxn ang="0">
                  <a:pos x="11" y="81"/>
                </a:cxn>
                <a:cxn ang="0">
                  <a:pos x="8" y="82"/>
                </a:cxn>
                <a:cxn ang="0">
                  <a:pos x="18" y="85"/>
                </a:cxn>
                <a:cxn ang="0">
                  <a:pos x="23" y="90"/>
                </a:cxn>
                <a:cxn ang="0">
                  <a:pos x="27" y="91"/>
                </a:cxn>
                <a:cxn ang="0">
                  <a:pos x="25" y="94"/>
                </a:cxn>
                <a:cxn ang="0">
                  <a:pos x="27" y="93"/>
                </a:cxn>
                <a:cxn ang="0">
                  <a:pos x="26" y="96"/>
                </a:cxn>
                <a:cxn ang="0">
                  <a:pos x="27" y="100"/>
                </a:cxn>
                <a:cxn ang="0">
                  <a:pos x="29" y="104"/>
                </a:cxn>
                <a:cxn ang="0">
                  <a:pos x="32" y="106"/>
                </a:cxn>
                <a:cxn ang="0">
                  <a:pos x="34" y="106"/>
                </a:cxn>
                <a:cxn ang="0">
                  <a:pos x="34" y="105"/>
                </a:cxn>
                <a:cxn ang="0">
                  <a:pos x="37" y="104"/>
                </a:cxn>
                <a:cxn ang="0">
                  <a:pos x="39" y="105"/>
                </a:cxn>
                <a:cxn ang="0">
                  <a:pos x="39" y="100"/>
                </a:cxn>
                <a:cxn ang="0">
                  <a:pos x="40" y="105"/>
                </a:cxn>
                <a:cxn ang="0">
                  <a:pos x="41" y="103"/>
                </a:cxn>
                <a:cxn ang="0">
                  <a:pos x="42" y="104"/>
                </a:cxn>
                <a:cxn ang="0">
                  <a:pos x="43" y="102"/>
                </a:cxn>
                <a:cxn ang="0">
                  <a:pos x="45" y="103"/>
                </a:cxn>
                <a:cxn ang="0">
                  <a:pos x="52" y="103"/>
                </a:cxn>
                <a:cxn ang="0">
                  <a:pos x="55" y="100"/>
                </a:cxn>
                <a:cxn ang="0">
                  <a:pos x="59" y="94"/>
                </a:cxn>
                <a:cxn ang="0">
                  <a:pos x="62" y="87"/>
                </a:cxn>
                <a:cxn ang="0">
                  <a:pos x="66" y="82"/>
                </a:cxn>
                <a:cxn ang="0">
                  <a:pos x="70" y="78"/>
                </a:cxn>
                <a:cxn ang="0">
                  <a:pos x="77" y="76"/>
                </a:cxn>
                <a:cxn ang="0">
                  <a:pos x="83" y="83"/>
                </a:cxn>
                <a:cxn ang="0">
                  <a:pos x="87" y="76"/>
                </a:cxn>
                <a:cxn ang="0">
                  <a:pos x="91" y="68"/>
                </a:cxn>
                <a:cxn ang="0">
                  <a:pos x="93" y="60"/>
                </a:cxn>
                <a:cxn ang="0">
                  <a:pos x="97" y="57"/>
                </a:cxn>
                <a:cxn ang="0">
                  <a:pos x="100" y="49"/>
                </a:cxn>
                <a:cxn ang="0">
                  <a:pos x="102" y="42"/>
                </a:cxn>
                <a:cxn ang="0">
                  <a:pos x="108" y="31"/>
                </a:cxn>
                <a:cxn ang="0">
                  <a:pos x="115" y="27"/>
                </a:cxn>
              </a:cxnLst>
              <a:rect l="0" t="0" r="r" b="b"/>
              <a:pathLst>
                <a:path w="116" h="106">
                  <a:moveTo>
                    <a:pt x="115" y="22"/>
                  </a:moveTo>
                  <a:cubicBezTo>
                    <a:pt x="115" y="21"/>
                    <a:pt x="115" y="21"/>
                    <a:pt x="115" y="20"/>
                  </a:cubicBezTo>
                  <a:cubicBezTo>
                    <a:pt x="115" y="20"/>
                    <a:pt x="116" y="20"/>
                    <a:pt x="115" y="19"/>
                  </a:cubicBezTo>
                  <a:cubicBezTo>
                    <a:pt x="115" y="19"/>
                    <a:pt x="114" y="19"/>
                    <a:pt x="114" y="18"/>
                  </a:cubicBezTo>
                  <a:cubicBezTo>
                    <a:pt x="113" y="17"/>
                    <a:pt x="112" y="18"/>
                    <a:pt x="111" y="18"/>
                  </a:cubicBezTo>
                  <a:cubicBezTo>
                    <a:pt x="111" y="17"/>
                    <a:pt x="111" y="16"/>
                    <a:pt x="111" y="16"/>
                  </a:cubicBezTo>
                  <a:cubicBezTo>
                    <a:pt x="111" y="15"/>
                    <a:pt x="111" y="14"/>
                    <a:pt x="110" y="13"/>
                  </a:cubicBezTo>
                  <a:cubicBezTo>
                    <a:pt x="110" y="11"/>
                    <a:pt x="110" y="10"/>
                    <a:pt x="109" y="8"/>
                  </a:cubicBezTo>
                  <a:cubicBezTo>
                    <a:pt x="108" y="7"/>
                    <a:pt x="107" y="5"/>
                    <a:pt x="106" y="4"/>
                  </a:cubicBezTo>
                  <a:cubicBezTo>
                    <a:pt x="106" y="4"/>
                    <a:pt x="106" y="3"/>
                    <a:pt x="105" y="3"/>
                  </a:cubicBezTo>
                  <a:cubicBezTo>
                    <a:pt x="105" y="2"/>
                    <a:pt x="104" y="3"/>
                    <a:pt x="103" y="3"/>
                  </a:cubicBezTo>
                  <a:cubicBezTo>
                    <a:pt x="103" y="3"/>
                    <a:pt x="102" y="3"/>
                    <a:pt x="102" y="4"/>
                  </a:cubicBezTo>
                  <a:cubicBezTo>
                    <a:pt x="102" y="4"/>
                    <a:pt x="101" y="5"/>
                    <a:pt x="101" y="4"/>
                  </a:cubicBezTo>
                  <a:cubicBezTo>
                    <a:pt x="101" y="4"/>
                    <a:pt x="100" y="5"/>
                    <a:pt x="100" y="5"/>
                  </a:cubicBezTo>
                  <a:cubicBezTo>
                    <a:pt x="100" y="5"/>
                    <a:pt x="100" y="4"/>
                    <a:pt x="100" y="4"/>
                  </a:cubicBezTo>
                  <a:cubicBezTo>
                    <a:pt x="99" y="4"/>
                    <a:pt x="99" y="5"/>
                    <a:pt x="98" y="5"/>
                  </a:cubicBezTo>
                  <a:cubicBezTo>
                    <a:pt x="98" y="6"/>
                    <a:pt x="97" y="6"/>
                    <a:pt x="97" y="6"/>
                  </a:cubicBezTo>
                  <a:cubicBezTo>
                    <a:pt x="97" y="6"/>
                    <a:pt x="97" y="7"/>
                    <a:pt x="96" y="7"/>
                  </a:cubicBezTo>
                  <a:cubicBezTo>
                    <a:pt x="96" y="7"/>
                    <a:pt x="95" y="8"/>
                    <a:pt x="95" y="8"/>
                  </a:cubicBezTo>
                  <a:cubicBezTo>
                    <a:pt x="95" y="9"/>
                    <a:pt x="95" y="9"/>
                    <a:pt x="95" y="9"/>
                  </a:cubicBezTo>
                  <a:cubicBezTo>
                    <a:pt x="95" y="9"/>
                    <a:pt x="94" y="9"/>
                    <a:pt x="94" y="9"/>
                  </a:cubicBezTo>
                  <a:cubicBezTo>
                    <a:pt x="94" y="10"/>
                    <a:pt x="94" y="10"/>
                    <a:pt x="93" y="10"/>
                  </a:cubicBezTo>
                  <a:cubicBezTo>
                    <a:pt x="93" y="9"/>
                    <a:pt x="92" y="9"/>
                    <a:pt x="91" y="9"/>
                  </a:cubicBezTo>
                  <a:cubicBezTo>
                    <a:pt x="90" y="9"/>
                    <a:pt x="89" y="8"/>
                    <a:pt x="88" y="8"/>
                  </a:cubicBezTo>
                  <a:cubicBezTo>
                    <a:pt x="87" y="7"/>
                    <a:pt x="86" y="7"/>
                    <a:pt x="85" y="6"/>
                  </a:cubicBezTo>
                  <a:cubicBezTo>
                    <a:pt x="83" y="6"/>
                    <a:pt x="82" y="6"/>
                    <a:pt x="81" y="6"/>
                  </a:cubicBezTo>
                  <a:cubicBezTo>
                    <a:pt x="80" y="6"/>
                    <a:pt x="79" y="6"/>
                    <a:pt x="77" y="6"/>
                  </a:cubicBezTo>
                  <a:cubicBezTo>
                    <a:pt x="76" y="6"/>
                    <a:pt x="76" y="7"/>
                    <a:pt x="75" y="7"/>
                  </a:cubicBezTo>
                  <a:cubicBezTo>
                    <a:pt x="74" y="7"/>
                    <a:pt x="73" y="7"/>
                    <a:pt x="72" y="7"/>
                  </a:cubicBezTo>
                  <a:cubicBezTo>
                    <a:pt x="72" y="8"/>
                    <a:pt x="71" y="8"/>
                    <a:pt x="70" y="8"/>
                  </a:cubicBezTo>
                  <a:cubicBezTo>
                    <a:pt x="70" y="9"/>
                    <a:pt x="70" y="9"/>
                    <a:pt x="69" y="10"/>
                  </a:cubicBezTo>
                  <a:cubicBezTo>
                    <a:pt x="68" y="10"/>
                    <a:pt x="68" y="11"/>
                    <a:pt x="67" y="12"/>
                  </a:cubicBezTo>
                  <a:cubicBezTo>
                    <a:pt x="67" y="13"/>
                    <a:pt x="66" y="12"/>
                    <a:pt x="66" y="12"/>
                  </a:cubicBezTo>
                  <a:cubicBezTo>
                    <a:pt x="64" y="12"/>
                    <a:pt x="62" y="12"/>
                    <a:pt x="60" y="12"/>
                  </a:cubicBezTo>
                  <a:cubicBezTo>
                    <a:pt x="59" y="12"/>
                    <a:pt x="58" y="11"/>
                    <a:pt x="57" y="11"/>
                  </a:cubicBezTo>
                  <a:cubicBezTo>
                    <a:pt x="57" y="10"/>
                    <a:pt x="57" y="10"/>
                    <a:pt x="56" y="10"/>
                  </a:cubicBezTo>
                  <a:cubicBezTo>
                    <a:pt x="55" y="9"/>
                    <a:pt x="55" y="9"/>
                    <a:pt x="55" y="9"/>
                  </a:cubicBezTo>
                  <a:cubicBezTo>
                    <a:pt x="54" y="8"/>
                    <a:pt x="54" y="8"/>
                    <a:pt x="53" y="7"/>
                  </a:cubicBezTo>
                  <a:cubicBezTo>
                    <a:pt x="52" y="7"/>
                    <a:pt x="50" y="6"/>
                    <a:pt x="49" y="7"/>
                  </a:cubicBezTo>
                  <a:cubicBezTo>
                    <a:pt x="48" y="7"/>
                    <a:pt x="48" y="8"/>
                    <a:pt x="47" y="8"/>
                  </a:cubicBezTo>
                  <a:cubicBezTo>
                    <a:pt x="46" y="9"/>
                    <a:pt x="46" y="9"/>
                    <a:pt x="45" y="9"/>
                  </a:cubicBezTo>
                  <a:cubicBezTo>
                    <a:pt x="44" y="9"/>
                    <a:pt x="44" y="9"/>
                    <a:pt x="43" y="9"/>
                  </a:cubicBezTo>
                  <a:cubicBezTo>
                    <a:pt x="43" y="10"/>
                    <a:pt x="43" y="10"/>
                    <a:pt x="42" y="10"/>
                  </a:cubicBezTo>
                  <a:cubicBezTo>
                    <a:pt x="41" y="11"/>
                    <a:pt x="40" y="10"/>
                    <a:pt x="39" y="9"/>
                  </a:cubicBezTo>
                  <a:cubicBezTo>
                    <a:pt x="39" y="7"/>
                    <a:pt x="38" y="6"/>
                    <a:pt x="37" y="5"/>
                  </a:cubicBezTo>
                  <a:cubicBezTo>
                    <a:pt x="37" y="5"/>
                    <a:pt x="35" y="3"/>
                    <a:pt x="34" y="3"/>
                  </a:cubicBezTo>
                  <a:cubicBezTo>
                    <a:pt x="33" y="3"/>
                    <a:pt x="33" y="3"/>
                    <a:pt x="32" y="3"/>
                  </a:cubicBezTo>
                  <a:cubicBezTo>
                    <a:pt x="31" y="2"/>
                    <a:pt x="31" y="2"/>
                    <a:pt x="30" y="2"/>
                  </a:cubicBezTo>
                  <a:cubicBezTo>
                    <a:pt x="29" y="1"/>
                    <a:pt x="27" y="0"/>
                    <a:pt x="26" y="1"/>
                  </a:cubicBezTo>
                  <a:cubicBezTo>
                    <a:pt x="25" y="1"/>
                    <a:pt x="25" y="2"/>
                    <a:pt x="25" y="2"/>
                  </a:cubicBezTo>
                  <a:cubicBezTo>
                    <a:pt x="24" y="2"/>
                    <a:pt x="23" y="2"/>
                    <a:pt x="23" y="2"/>
                  </a:cubicBezTo>
                  <a:cubicBezTo>
                    <a:pt x="22" y="2"/>
                    <a:pt x="22" y="2"/>
                    <a:pt x="21" y="2"/>
                  </a:cubicBezTo>
                  <a:cubicBezTo>
                    <a:pt x="20" y="2"/>
                    <a:pt x="19" y="2"/>
                    <a:pt x="19" y="2"/>
                  </a:cubicBezTo>
                  <a:cubicBezTo>
                    <a:pt x="18" y="3"/>
                    <a:pt x="17" y="3"/>
                    <a:pt x="16" y="4"/>
                  </a:cubicBezTo>
                  <a:cubicBezTo>
                    <a:pt x="16" y="5"/>
                    <a:pt x="15" y="5"/>
                    <a:pt x="14" y="5"/>
                  </a:cubicBezTo>
                  <a:cubicBezTo>
                    <a:pt x="14" y="6"/>
                    <a:pt x="14" y="7"/>
                    <a:pt x="14" y="8"/>
                  </a:cubicBezTo>
                  <a:cubicBezTo>
                    <a:pt x="14" y="9"/>
                    <a:pt x="14" y="11"/>
                    <a:pt x="13" y="12"/>
                  </a:cubicBezTo>
                  <a:cubicBezTo>
                    <a:pt x="12" y="13"/>
                    <a:pt x="11" y="14"/>
                    <a:pt x="10" y="15"/>
                  </a:cubicBezTo>
                  <a:cubicBezTo>
                    <a:pt x="9" y="16"/>
                    <a:pt x="9" y="16"/>
                    <a:pt x="9" y="17"/>
                  </a:cubicBezTo>
                  <a:cubicBezTo>
                    <a:pt x="9" y="18"/>
                    <a:pt x="9" y="19"/>
                    <a:pt x="9" y="20"/>
                  </a:cubicBezTo>
                  <a:cubicBezTo>
                    <a:pt x="9" y="21"/>
                    <a:pt x="10" y="21"/>
                    <a:pt x="9" y="22"/>
                  </a:cubicBezTo>
                  <a:cubicBezTo>
                    <a:pt x="9" y="23"/>
                    <a:pt x="9" y="23"/>
                    <a:pt x="9" y="24"/>
                  </a:cubicBezTo>
                  <a:cubicBezTo>
                    <a:pt x="10" y="24"/>
                    <a:pt x="9" y="25"/>
                    <a:pt x="9" y="25"/>
                  </a:cubicBezTo>
                  <a:cubicBezTo>
                    <a:pt x="8" y="26"/>
                    <a:pt x="8" y="26"/>
                    <a:pt x="8" y="27"/>
                  </a:cubicBezTo>
                  <a:cubicBezTo>
                    <a:pt x="7" y="28"/>
                    <a:pt x="9" y="30"/>
                    <a:pt x="10" y="31"/>
                  </a:cubicBezTo>
                  <a:cubicBezTo>
                    <a:pt x="10" y="31"/>
                    <a:pt x="10" y="31"/>
                    <a:pt x="10" y="31"/>
                  </a:cubicBezTo>
                  <a:cubicBezTo>
                    <a:pt x="10" y="31"/>
                    <a:pt x="10" y="32"/>
                    <a:pt x="10" y="32"/>
                  </a:cubicBezTo>
                  <a:cubicBezTo>
                    <a:pt x="10" y="32"/>
                    <a:pt x="10" y="33"/>
                    <a:pt x="10" y="34"/>
                  </a:cubicBezTo>
                  <a:cubicBezTo>
                    <a:pt x="10" y="35"/>
                    <a:pt x="11" y="36"/>
                    <a:pt x="11" y="37"/>
                  </a:cubicBezTo>
                  <a:cubicBezTo>
                    <a:pt x="11" y="37"/>
                    <a:pt x="11" y="39"/>
                    <a:pt x="10" y="39"/>
                  </a:cubicBezTo>
                  <a:cubicBezTo>
                    <a:pt x="9" y="38"/>
                    <a:pt x="8" y="40"/>
                    <a:pt x="9" y="41"/>
                  </a:cubicBezTo>
                  <a:cubicBezTo>
                    <a:pt x="9" y="41"/>
                    <a:pt x="10" y="42"/>
                    <a:pt x="9" y="42"/>
                  </a:cubicBezTo>
                  <a:cubicBezTo>
                    <a:pt x="9" y="43"/>
                    <a:pt x="9" y="43"/>
                    <a:pt x="9" y="44"/>
                  </a:cubicBezTo>
                  <a:cubicBezTo>
                    <a:pt x="8" y="45"/>
                    <a:pt x="8" y="45"/>
                    <a:pt x="7" y="45"/>
                  </a:cubicBezTo>
                  <a:cubicBezTo>
                    <a:pt x="6" y="45"/>
                    <a:pt x="6" y="46"/>
                    <a:pt x="6" y="46"/>
                  </a:cubicBezTo>
                  <a:cubicBezTo>
                    <a:pt x="6" y="47"/>
                    <a:pt x="6" y="47"/>
                    <a:pt x="5" y="47"/>
                  </a:cubicBezTo>
                  <a:cubicBezTo>
                    <a:pt x="5" y="48"/>
                    <a:pt x="5" y="48"/>
                    <a:pt x="4" y="49"/>
                  </a:cubicBezTo>
                  <a:cubicBezTo>
                    <a:pt x="4" y="50"/>
                    <a:pt x="4" y="50"/>
                    <a:pt x="4" y="51"/>
                  </a:cubicBezTo>
                  <a:cubicBezTo>
                    <a:pt x="4" y="52"/>
                    <a:pt x="4" y="52"/>
                    <a:pt x="4" y="53"/>
                  </a:cubicBezTo>
                  <a:cubicBezTo>
                    <a:pt x="4" y="53"/>
                    <a:pt x="3" y="54"/>
                    <a:pt x="3" y="54"/>
                  </a:cubicBezTo>
                  <a:cubicBezTo>
                    <a:pt x="2" y="53"/>
                    <a:pt x="1" y="54"/>
                    <a:pt x="1" y="54"/>
                  </a:cubicBezTo>
                  <a:cubicBezTo>
                    <a:pt x="1" y="54"/>
                    <a:pt x="0" y="55"/>
                    <a:pt x="1" y="55"/>
                  </a:cubicBezTo>
                  <a:cubicBezTo>
                    <a:pt x="1" y="56"/>
                    <a:pt x="0" y="57"/>
                    <a:pt x="0" y="57"/>
                  </a:cubicBezTo>
                  <a:cubicBezTo>
                    <a:pt x="0" y="58"/>
                    <a:pt x="0" y="59"/>
                    <a:pt x="0" y="60"/>
                  </a:cubicBezTo>
                  <a:cubicBezTo>
                    <a:pt x="0" y="61"/>
                    <a:pt x="0" y="62"/>
                    <a:pt x="0" y="62"/>
                  </a:cubicBezTo>
                  <a:cubicBezTo>
                    <a:pt x="1" y="63"/>
                    <a:pt x="0" y="65"/>
                    <a:pt x="0" y="66"/>
                  </a:cubicBezTo>
                  <a:cubicBezTo>
                    <a:pt x="0" y="67"/>
                    <a:pt x="0" y="67"/>
                    <a:pt x="0" y="68"/>
                  </a:cubicBezTo>
                  <a:cubicBezTo>
                    <a:pt x="0" y="68"/>
                    <a:pt x="0" y="69"/>
                    <a:pt x="0" y="70"/>
                  </a:cubicBezTo>
                  <a:cubicBezTo>
                    <a:pt x="0" y="70"/>
                    <a:pt x="1" y="71"/>
                    <a:pt x="1" y="71"/>
                  </a:cubicBezTo>
                  <a:cubicBezTo>
                    <a:pt x="1" y="72"/>
                    <a:pt x="0" y="72"/>
                    <a:pt x="0" y="73"/>
                  </a:cubicBezTo>
                  <a:cubicBezTo>
                    <a:pt x="0" y="73"/>
                    <a:pt x="1" y="74"/>
                    <a:pt x="0" y="75"/>
                  </a:cubicBezTo>
                  <a:cubicBezTo>
                    <a:pt x="0" y="75"/>
                    <a:pt x="1" y="76"/>
                    <a:pt x="1" y="76"/>
                  </a:cubicBezTo>
                  <a:cubicBezTo>
                    <a:pt x="0" y="77"/>
                    <a:pt x="0" y="76"/>
                    <a:pt x="0" y="77"/>
                  </a:cubicBezTo>
                  <a:cubicBezTo>
                    <a:pt x="0" y="78"/>
                    <a:pt x="0" y="78"/>
                    <a:pt x="1" y="79"/>
                  </a:cubicBezTo>
                  <a:cubicBezTo>
                    <a:pt x="1" y="80"/>
                    <a:pt x="0" y="80"/>
                    <a:pt x="0" y="81"/>
                  </a:cubicBezTo>
                  <a:cubicBezTo>
                    <a:pt x="0" y="82"/>
                    <a:pt x="0" y="82"/>
                    <a:pt x="0" y="83"/>
                  </a:cubicBezTo>
                  <a:cubicBezTo>
                    <a:pt x="0" y="83"/>
                    <a:pt x="7" y="83"/>
                    <a:pt x="7" y="83"/>
                  </a:cubicBezTo>
                  <a:cubicBezTo>
                    <a:pt x="6" y="82"/>
                    <a:pt x="6" y="82"/>
                    <a:pt x="7" y="82"/>
                  </a:cubicBezTo>
                  <a:cubicBezTo>
                    <a:pt x="7" y="81"/>
                    <a:pt x="7" y="80"/>
                    <a:pt x="7" y="81"/>
                  </a:cubicBezTo>
                  <a:cubicBezTo>
                    <a:pt x="7" y="82"/>
                    <a:pt x="10" y="80"/>
                    <a:pt x="11" y="81"/>
                  </a:cubicBezTo>
                  <a:cubicBezTo>
                    <a:pt x="11" y="81"/>
                    <a:pt x="10" y="81"/>
                    <a:pt x="10" y="81"/>
                  </a:cubicBezTo>
                  <a:cubicBezTo>
                    <a:pt x="10" y="81"/>
                    <a:pt x="10" y="81"/>
                    <a:pt x="10" y="81"/>
                  </a:cubicBezTo>
                  <a:cubicBezTo>
                    <a:pt x="10" y="81"/>
                    <a:pt x="9" y="82"/>
                    <a:pt x="9" y="82"/>
                  </a:cubicBezTo>
                  <a:cubicBezTo>
                    <a:pt x="9" y="82"/>
                    <a:pt x="8" y="82"/>
                    <a:pt x="8" y="82"/>
                  </a:cubicBezTo>
                  <a:cubicBezTo>
                    <a:pt x="8" y="82"/>
                    <a:pt x="8" y="82"/>
                    <a:pt x="8" y="82"/>
                  </a:cubicBezTo>
                  <a:cubicBezTo>
                    <a:pt x="8" y="82"/>
                    <a:pt x="7" y="82"/>
                    <a:pt x="7" y="83"/>
                  </a:cubicBezTo>
                  <a:cubicBezTo>
                    <a:pt x="7" y="82"/>
                    <a:pt x="7" y="82"/>
                    <a:pt x="7" y="82"/>
                  </a:cubicBezTo>
                  <a:cubicBezTo>
                    <a:pt x="6" y="83"/>
                    <a:pt x="9" y="83"/>
                    <a:pt x="9" y="83"/>
                  </a:cubicBezTo>
                  <a:cubicBezTo>
                    <a:pt x="10" y="83"/>
                    <a:pt x="11" y="83"/>
                    <a:pt x="12" y="83"/>
                  </a:cubicBezTo>
                  <a:cubicBezTo>
                    <a:pt x="14" y="83"/>
                    <a:pt x="17" y="83"/>
                    <a:pt x="18" y="85"/>
                  </a:cubicBezTo>
                  <a:cubicBezTo>
                    <a:pt x="19" y="85"/>
                    <a:pt x="20" y="86"/>
                    <a:pt x="21" y="87"/>
                  </a:cubicBezTo>
                  <a:cubicBezTo>
                    <a:pt x="21" y="88"/>
                    <a:pt x="22" y="88"/>
                    <a:pt x="22" y="89"/>
                  </a:cubicBezTo>
                  <a:cubicBezTo>
                    <a:pt x="22" y="90"/>
                    <a:pt x="23" y="90"/>
                    <a:pt x="23" y="89"/>
                  </a:cubicBezTo>
                  <a:cubicBezTo>
                    <a:pt x="24" y="89"/>
                    <a:pt x="24" y="88"/>
                    <a:pt x="25" y="88"/>
                  </a:cubicBezTo>
                  <a:cubicBezTo>
                    <a:pt x="25" y="89"/>
                    <a:pt x="24" y="89"/>
                    <a:pt x="23" y="90"/>
                  </a:cubicBezTo>
                  <a:cubicBezTo>
                    <a:pt x="23" y="89"/>
                    <a:pt x="23" y="90"/>
                    <a:pt x="23" y="90"/>
                  </a:cubicBezTo>
                  <a:cubicBezTo>
                    <a:pt x="23" y="91"/>
                    <a:pt x="23" y="91"/>
                    <a:pt x="23" y="92"/>
                  </a:cubicBezTo>
                  <a:cubicBezTo>
                    <a:pt x="24" y="93"/>
                    <a:pt x="25" y="91"/>
                    <a:pt x="25" y="90"/>
                  </a:cubicBezTo>
                  <a:cubicBezTo>
                    <a:pt x="25" y="91"/>
                    <a:pt x="25" y="92"/>
                    <a:pt x="26" y="91"/>
                  </a:cubicBezTo>
                  <a:cubicBezTo>
                    <a:pt x="26" y="91"/>
                    <a:pt x="26" y="91"/>
                    <a:pt x="27" y="91"/>
                  </a:cubicBezTo>
                  <a:cubicBezTo>
                    <a:pt x="27" y="91"/>
                    <a:pt x="27" y="92"/>
                    <a:pt x="27" y="92"/>
                  </a:cubicBezTo>
                  <a:cubicBezTo>
                    <a:pt x="27" y="92"/>
                    <a:pt x="27" y="91"/>
                    <a:pt x="26" y="91"/>
                  </a:cubicBezTo>
                  <a:cubicBezTo>
                    <a:pt x="26" y="92"/>
                    <a:pt x="26" y="92"/>
                    <a:pt x="25" y="92"/>
                  </a:cubicBezTo>
                  <a:cubicBezTo>
                    <a:pt x="25" y="92"/>
                    <a:pt x="24" y="92"/>
                    <a:pt x="24" y="92"/>
                  </a:cubicBezTo>
                  <a:cubicBezTo>
                    <a:pt x="24" y="93"/>
                    <a:pt x="24" y="93"/>
                    <a:pt x="25" y="94"/>
                  </a:cubicBezTo>
                  <a:cubicBezTo>
                    <a:pt x="25" y="94"/>
                    <a:pt x="26" y="94"/>
                    <a:pt x="26" y="94"/>
                  </a:cubicBezTo>
                  <a:cubicBezTo>
                    <a:pt x="26" y="94"/>
                    <a:pt x="26" y="93"/>
                    <a:pt x="26" y="94"/>
                  </a:cubicBezTo>
                  <a:cubicBezTo>
                    <a:pt x="27" y="94"/>
                    <a:pt x="27" y="93"/>
                    <a:pt x="27" y="93"/>
                  </a:cubicBezTo>
                  <a:cubicBezTo>
                    <a:pt x="27" y="93"/>
                    <a:pt x="28" y="93"/>
                    <a:pt x="28" y="92"/>
                  </a:cubicBezTo>
                  <a:cubicBezTo>
                    <a:pt x="28" y="93"/>
                    <a:pt x="28" y="93"/>
                    <a:pt x="27" y="93"/>
                  </a:cubicBezTo>
                  <a:cubicBezTo>
                    <a:pt x="27" y="93"/>
                    <a:pt x="27" y="94"/>
                    <a:pt x="28" y="94"/>
                  </a:cubicBezTo>
                  <a:cubicBezTo>
                    <a:pt x="27" y="94"/>
                    <a:pt x="27" y="95"/>
                    <a:pt x="26" y="94"/>
                  </a:cubicBezTo>
                  <a:cubicBezTo>
                    <a:pt x="26" y="94"/>
                    <a:pt x="25" y="94"/>
                    <a:pt x="25" y="95"/>
                  </a:cubicBezTo>
                  <a:cubicBezTo>
                    <a:pt x="25" y="95"/>
                    <a:pt x="25" y="96"/>
                    <a:pt x="26" y="96"/>
                  </a:cubicBezTo>
                  <a:cubicBezTo>
                    <a:pt x="26" y="97"/>
                    <a:pt x="26" y="97"/>
                    <a:pt x="26" y="96"/>
                  </a:cubicBezTo>
                  <a:cubicBezTo>
                    <a:pt x="27" y="96"/>
                    <a:pt x="27" y="97"/>
                    <a:pt x="27" y="97"/>
                  </a:cubicBezTo>
                  <a:cubicBezTo>
                    <a:pt x="26" y="97"/>
                    <a:pt x="26" y="97"/>
                    <a:pt x="27" y="97"/>
                  </a:cubicBezTo>
                  <a:cubicBezTo>
                    <a:pt x="26" y="97"/>
                    <a:pt x="26" y="97"/>
                    <a:pt x="26" y="97"/>
                  </a:cubicBezTo>
                  <a:cubicBezTo>
                    <a:pt x="26" y="97"/>
                    <a:pt x="26" y="98"/>
                    <a:pt x="26" y="98"/>
                  </a:cubicBezTo>
                  <a:cubicBezTo>
                    <a:pt x="26" y="99"/>
                    <a:pt x="26" y="99"/>
                    <a:pt x="27" y="100"/>
                  </a:cubicBezTo>
                  <a:cubicBezTo>
                    <a:pt x="27" y="100"/>
                    <a:pt x="27" y="100"/>
                    <a:pt x="27" y="100"/>
                  </a:cubicBezTo>
                  <a:cubicBezTo>
                    <a:pt x="27" y="100"/>
                    <a:pt x="27" y="101"/>
                    <a:pt x="27" y="101"/>
                  </a:cubicBezTo>
                  <a:cubicBezTo>
                    <a:pt x="28" y="102"/>
                    <a:pt x="28" y="102"/>
                    <a:pt x="28" y="102"/>
                  </a:cubicBezTo>
                  <a:cubicBezTo>
                    <a:pt x="28" y="103"/>
                    <a:pt x="28" y="103"/>
                    <a:pt x="29" y="104"/>
                  </a:cubicBezTo>
                  <a:cubicBezTo>
                    <a:pt x="29" y="104"/>
                    <a:pt x="30" y="104"/>
                    <a:pt x="29" y="104"/>
                  </a:cubicBezTo>
                  <a:cubicBezTo>
                    <a:pt x="30" y="104"/>
                    <a:pt x="30" y="105"/>
                    <a:pt x="30" y="105"/>
                  </a:cubicBezTo>
                  <a:cubicBezTo>
                    <a:pt x="30" y="105"/>
                    <a:pt x="30" y="105"/>
                    <a:pt x="30" y="105"/>
                  </a:cubicBezTo>
                  <a:cubicBezTo>
                    <a:pt x="30" y="105"/>
                    <a:pt x="32" y="106"/>
                    <a:pt x="31" y="105"/>
                  </a:cubicBezTo>
                  <a:cubicBezTo>
                    <a:pt x="32" y="105"/>
                    <a:pt x="31" y="106"/>
                    <a:pt x="32" y="105"/>
                  </a:cubicBezTo>
                  <a:cubicBezTo>
                    <a:pt x="32" y="105"/>
                    <a:pt x="32" y="105"/>
                    <a:pt x="32" y="106"/>
                  </a:cubicBezTo>
                  <a:cubicBezTo>
                    <a:pt x="32" y="106"/>
                    <a:pt x="32" y="106"/>
                    <a:pt x="32" y="106"/>
                  </a:cubicBezTo>
                  <a:cubicBezTo>
                    <a:pt x="32" y="105"/>
                    <a:pt x="32" y="105"/>
                    <a:pt x="32" y="105"/>
                  </a:cubicBezTo>
                  <a:cubicBezTo>
                    <a:pt x="32" y="104"/>
                    <a:pt x="33" y="105"/>
                    <a:pt x="33" y="105"/>
                  </a:cubicBezTo>
                  <a:cubicBezTo>
                    <a:pt x="33" y="106"/>
                    <a:pt x="32" y="106"/>
                    <a:pt x="33" y="106"/>
                  </a:cubicBezTo>
                  <a:cubicBezTo>
                    <a:pt x="33" y="106"/>
                    <a:pt x="34" y="106"/>
                    <a:pt x="34" y="106"/>
                  </a:cubicBezTo>
                  <a:cubicBezTo>
                    <a:pt x="34" y="106"/>
                    <a:pt x="34" y="106"/>
                    <a:pt x="34" y="106"/>
                  </a:cubicBezTo>
                  <a:cubicBezTo>
                    <a:pt x="34" y="105"/>
                    <a:pt x="34" y="105"/>
                    <a:pt x="34" y="104"/>
                  </a:cubicBezTo>
                  <a:cubicBezTo>
                    <a:pt x="34" y="105"/>
                    <a:pt x="34" y="105"/>
                    <a:pt x="34" y="105"/>
                  </a:cubicBezTo>
                  <a:cubicBezTo>
                    <a:pt x="34" y="104"/>
                    <a:pt x="34" y="104"/>
                    <a:pt x="34" y="104"/>
                  </a:cubicBezTo>
                  <a:cubicBezTo>
                    <a:pt x="34" y="104"/>
                    <a:pt x="34" y="105"/>
                    <a:pt x="34" y="105"/>
                  </a:cubicBezTo>
                  <a:cubicBezTo>
                    <a:pt x="34" y="105"/>
                    <a:pt x="35" y="104"/>
                    <a:pt x="35" y="104"/>
                  </a:cubicBezTo>
                  <a:cubicBezTo>
                    <a:pt x="35" y="104"/>
                    <a:pt x="34" y="106"/>
                    <a:pt x="34" y="106"/>
                  </a:cubicBezTo>
                  <a:cubicBezTo>
                    <a:pt x="34" y="106"/>
                    <a:pt x="36" y="106"/>
                    <a:pt x="36" y="106"/>
                  </a:cubicBezTo>
                  <a:cubicBezTo>
                    <a:pt x="36" y="105"/>
                    <a:pt x="37" y="106"/>
                    <a:pt x="37" y="106"/>
                  </a:cubicBezTo>
                  <a:cubicBezTo>
                    <a:pt x="38" y="105"/>
                    <a:pt x="37" y="104"/>
                    <a:pt x="37" y="104"/>
                  </a:cubicBezTo>
                  <a:cubicBezTo>
                    <a:pt x="38" y="104"/>
                    <a:pt x="37" y="105"/>
                    <a:pt x="38" y="106"/>
                  </a:cubicBezTo>
                  <a:cubicBezTo>
                    <a:pt x="39" y="106"/>
                    <a:pt x="38" y="104"/>
                    <a:pt x="38" y="104"/>
                  </a:cubicBezTo>
                  <a:cubicBezTo>
                    <a:pt x="38" y="104"/>
                    <a:pt x="38" y="104"/>
                    <a:pt x="38" y="105"/>
                  </a:cubicBezTo>
                  <a:cubicBezTo>
                    <a:pt x="39" y="104"/>
                    <a:pt x="38" y="103"/>
                    <a:pt x="39" y="103"/>
                  </a:cubicBezTo>
                  <a:cubicBezTo>
                    <a:pt x="39" y="103"/>
                    <a:pt x="38" y="105"/>
                    <a:pt x="39" y="105"/>
                  </a:cubicBezTo>
                  <a:cubicBezTo>
                    <a:pt x="39" y="106"/>
                    <a:pt x="40" y="106"/>
                    <a:pt x="40" y="105"/>
                  </a:cubicBezTo>
                  <a:cubicBezTo>
                    <a:pt x="40" y="105"/>
                    <a:pt x="40" y="105"/>
                    <a:pt x="40" y="105"/>
                  </a:cubicBezTo>
                  <a:cubicBezTo>
                    <a:pt x="40" y="104"/>
                    <a:pt x="39" y="104"/>
                    <a:pt x="40" y="103"/>
                  </a:cubicBezTo>
                  <a:cubicBezTo>
                    <a:pt x="40" y="102"/>
                    <a:pt x="39" y="102"/>
                    <a:pt x="39" y="102"/>
                  </a:cubicBezTo>
                  <a:cubicBezTo>
                    <a:pt x="39" y="101"/>
                    <a:pt x="39" y="101"/>
                    <a:pt x="39" y="100"/>
                  </a:cubicBezTo>
                  <a:cubicBezTo>
                    <a:pt x="39" y="100"/>
                    <a:pt x="39" y="100"/>
                    <a:pt x="39" y="100"/>
                  </a:cubicBezTo>
                  <a:cubicBezTo>
                    <a:pt x="39" y="101"/>
                    <a:pt x="39" y="101"/>
                    <a:pt x="39" y="101"/>
                  </a:cubicBezTo>
                  <a:cubicBezTo>
                    <a:pt x="39" y="101"/>
                    <a:pt x="39" y="102"/>
                    <a:pt x="39" y="102"/>
                  </a:cubicBezTo>
                  <a:cubicBezTo>
                    <a:pt x="39" y="102"/>
                    <a:pt x="40" y="102"/>
                    <a:pt x="40" y="103"/>
                  </a:cubicBezTo>
                  <a:cubicBezTo>
                    <a:pt x="39" y="103"/>
                    <a:pt x="40" y="105"/>
                    <a:pt x="40" y="105"/>
                  </a:cubicBezTo>
                  <a:cubicBezTo>
                    <a:pt x="41" y="105"/>
                    <a:pt x="41" y="105"/>
                    <a:pt x="42" y="105"/>
                  </a:cubicBezTo>
                  <a:cubicBezTo>
                    <a:pt x="42" y="105"/>
                    <a:pt x="41" y="104"/>
                    <a:pt x="41" y="104"/>
                  </a:cubicBezTo>
                  <a:cubicBezTo>
                    <a:pt x="41" y="104"/>
                    <a:pt x="41" y="102"/>
                    <a:pt x="41" y="103"/>
                  </a:cubicBezTo>
                  <a:cubicBezTo>
                    <a:pt x="41" y="103"/>
                    <a:pt x="40" y="102"/>
                    <a:pt x="40" y="102"/>
                  </a:cubicBezTo>
                  <a:cubicBezTo>
                    <a:pt x="41" y="102"/>
                    <a:pt x="41" y="103"/>
                    <a:pt x="41" y="103"/>
                  </a:cubicBezTo>
                  <a:cubicBezTo>
                    <a:pt x="41" y="103"/>
                    <a:pt x="41" y="102"/>
                    <a:pt x="41" y="101"/>
                  </a:cubicBezTo>
                  <a:cubicBezTo>
                    <a:pt x="41" y="102"/>
                    <a:pt x="41" y="102"/>
                    <a:pt x="41" y="102"/>
                  </a:cubicBezTo>
                  <a:cubicBezTo>
                    <a:pt x="42" y="102"/>
                    <a:pt x="41" y="103"/>
                    <a:pt x="42" y="104"/>
                  </a:cubicBezTo>
                  <a:cubicBezTo>
                    <a:pt x="42" y="104"/>
                    <a:pt x="42" y="104"/>
                    <a:pt x="42" y="104"/>
                  </a:cubicBezTo>
                  <a:cubicBezTo>
                    <a:pt x="42" y="105"/>
                    <a:pt x="42" y="104"/>
                    <a:pt x="42" y="104"/>
                  </a:cubicBezTo>
                  <a:cubicBezTo>
                    <a:pt x="42" y="104"/>
                    <a:pt x="43" y="104"/>
                    <a:pt x="43" y="104"/>
                  </a:cubicBezTo>
                  <a:cubicBezTo>
                    <a:pt x="43" y="104"/>
                    <a:pt x="43" y="103"/>
                    <a:pt x="43" y="103"/>
                  </a:cubicBezTo>
                  <a:cubicBezTo>
                    <a:pt x="43" y="102"/>
                    <a:pt x="42" y="102"/>
                    <a:pt x="42" y="101"/>
                  </a:cubicBezTo>
                  <a:cubicBezTo>
                    <a:pt x="42" y="101"/>
                    <a:pt x="42" y="102"/>
                    <a:pt x="43" y="102"/>
                  </a:cubicBezTo>
                  <a:cubicBezTo>
                    <a:pt x="43" y="102"/>
                    <a:pt x="43" y="102"/>
                    <a:pt x="43" y="102"/>
                  </a:cubicBezTo>
                  <a:cubicBezTo>
                    <a:pt x="43" y="102"/>
                    <a:pt x="43" y="103"/>
                    <a:pt x="43" y="103"/>
                  </a:cubicBezTo>
                  <a:cubicBezTo>
                    <a:pt x="44" y="103"/>
                    <a:pt x="44" y="103"/>
                    <a:pt x="44" y="104"/>
                  </a:cubicBezTo>
                  <a:cubicBezTo>
                    <a:pt x="44" y="104"/>
                    <a:pt x="45" y="104"/>
                    <a:pt x="45" y="103"/>
                  </a:cubicBezTo>
                  <a:cubicBezTo>
                    <a:pt x="44" y="103"/>
                    <a:pt x="44" y="103"/>
                    <a:pt x="44" y="103"/>
                  </a:cubicBezTo>
                  <a:cubicBezTo>
                    <a:pt x="45" y="103"/>
                    <a:pt x="45" y="103"/>
                    <a:pt x="45" y="103"/>
                  </a:cubicBezTo>
                  <a:cubicBezTo>
                    <a:pt x="47" y="103"/>
                    <a:pt x="46" y="102"/>
                    <a:pt x="47" y="102"/>
                  </a:cubicBezTo>
                  <a:cubicBezTo>
                    <a:pt x="47" y="102"/>
                    <a:pt x="47" y="103"/>
                    <a:pt x="47" y="104"/>
                  </a:cubicBezTo>
                  <a:cubicBezTo>
                    <a:pt x="47" y="104"/>
                    <a:pt x="48" y="104"/>
                    <a:pt x="49" y="104"/>
                  </a:cubicBezTo>
                  <a:cubicBezTo>
                    <a:pt x="48" y="103"/>
                    <a:pt x="50" y="103"/>
                    <a:pt x="50" y="103"/>
                  </a:cubicBezTo>
                  <a:cubicBezTo>
                    <a:pt x="51" y="103"/>
                    <a:pt x="51" y="103"/>
                    <a:pt x="52" y="103"/>
                  </a:cubicBezTo>
                  <a:cubicBezTo>
                    <a:pt x="53" y="103"/>
                    <a:pt x="54" y="104"/>
                    <a:pt x="54" y="103"/>
                  </a:cubicBezTo>
                  <a:cubicBezTo>
                    <a:pt x="55" y="102"/>
                    <a:pt x="54" y="101"/>
                    <a:pt x="54" y="100"/>
                  </a:cubicBezTo>
                  <a:cubicBezTo>
                    <a:pt x="54" y="100"/>
                    <a:pt x="54" y="100"/>
                    <a:pt x="53" y="99"/>
                  </a:cubicBezTo>
                  <a:cubicBezTo>
                    <a:pt x="53" y="99"/>
                    <a:pt x="53" y="99"/>
                    <a:pt x="53" y="98"/>
                  </a:cubicBezTo>
                  <a:cubicBezTo>
                    <a:pt x="53" y="99"/>
                    <a:pt x="55" y="101"/>
                    <a:pt x="55" y="100"/>
                  </a:cubicBezTo>
                  <a:cubicBezTo>
                    <a:pt x="55" y="101"/>
                    <a:pt x="55" y="101"/>
                    <a:pt x="56" y="101"/>
                  </a:cubicBezTo>
                  <a:cubicBezTo>
                    <a:pt x="56" y="101"/>
                    <a:pt x="56" y="102"/>
                    <a:pt x="56" y="101"/>
                  </a:cubicBezTo>
                  <a:cubicBezTo>
                    <a:pt x="57" y="101"/>
                    <a:pt x="56" y="100"/>
                    <a:pt x="57" y="100"/>
                  </a:cubicBezTo>
                  <a:cubicBezTo>
                    <a:pt x="57" y="100"/>
                    <a:pt x="57" y="99"/>
                    <a:pt x="58" y="99"/>
                  </a:cubicBezTo>
                  <a:cubicBezTo>
                    <a:pt x="59" y="97"/>
                    <a:pt x="59" y="95"/>
                    <a:pt x="59" y="94"/>
                  </a:cubicBezTo>
                  <a:cubicBezTo>
                    <a:pt x="59" y="93"/>
                    <a:pt x="60" y="92"/>
                    <a:pt x="60" y="91"/>
                  </a:cubicBezTo>
                  <a:cubicBezTo>
                    <a:pt x="59" y="91"/>
                    <a:pt x="59" y="91"/>
                    <a:pt x="60" y="90"/>
                  </a:cubicBezTo>
                  <a:cubicBezTo>
                    <a:pt x="60" y="90"/>
                    <a:pt x="59" y="89"/>
                    <a:pt x="60" y="89"/>
                  </a:cubicBezTo>
                  <a:cubicBezTo>
                    <a:pt x="60" y="88"/>
                    <a:pt x="60" y="89"/>
                    <a:pt x="61" y="88"/>
                  </a:cubicBezTo>
                  <a:cubicBezTo>
                    <a:pt x="61" y="88"/>
                    <a:pt x="61" y="87"/>
                    <a:pt x="62" y="87"/>
                  </a:cubicBezTo>
                  <a:cubicBezTo>
                    <a:pt x="62" y="86"/>
                    <a:pt x="63" y="86"/>
                    <a:pt x="63" y="85"/>
                  </a:cubicBezTo>
                  <a:cubicBezTo>
                    <a:pt x="64" y="85"/>
                    <a:pt x="64" y="84"/>
                    <a:pt x="64" y="84"/>
                  </a:cubicBezTo>
                  <a:cubicBezTo>
                    <a:pt x="65" y="84"/>
                    <a:pt x="65" y="84"/>
                    <a:pt x="65" y="83"/>
                  </a:cubicBezTo>
                  <a:cubicBezTo>
                    <a:pt x="65" y="83"/>
                    <a:pt x="65" y="83"/>
                    <a:pt x="66" y="83"/>
                  </a:cubicBezTo>
                  <a:cubicBezTo>
                    <a:pt x="66" y="83"/>
                    <a:pt x="66" y="83"/>
                    <a:pt x="66" y="82"/>
                  </a:cubicBezTo>
                  <a:cubicBezTo>
                    <a:pt x="66" y="82"/>
                    <a:pt x="66" y="82"/>
                    <a:pt x="67" y="82"/>
                  </a:cubicBezTo>
                  <a:cubicBezTo>
                    <a:pt x="67" y="81"/>
                    <a:pt x="68" y="82"/>
                    <a:pt x="68" y="81"/>
                  </a:cubicBezTo>
                  <a:cubicBezTo>
                    <a:pt x="68" y="80"/>
                    <a:pt x="68" y="79"/>
                    <a:pt x="68" y="79"/>
                  </a:cubicBezTo>
                  <a:cubicBezTo>
                    <a:pt x="69" y="78"/>
                    <a:pt x="69" y="79"/>
                    <a:pt x="69" y="79"/>
                  </a:cubicBezTo>
                  <a:cubicBezTo>
                    <a:pt x="69" y="79"/>
                    <a:pt x="70" y="78"/>
                    <a:pt x="70" y="78"/>
                  </a:cubicBezTo>
                  <a:cubicBezTo>
                    <a:pt x="70" y="78"/>
                    <a:pt x="72" y="76"/>
                    <a:pt x="72" y="76"/>
                  </a:cubicBezTo>
                  <a:cubicBezTo>
                    <a:pt x="72" y="78"/>
                    <a:pt x="74" y="78"/>
                    <a:pt x="75" y="78"/>
                  </a:cubicBezTo>
                  <a:cubicBezTo>
                    <a:pt x="76" y="78"/>
                    <a:pt x="76" y="76"/>
                    <a:pt x="76" y="76"/>
                  </a:cubicBezTo>
                  <a:cubicBezTo>
                    <a:pt x="76" y="75"/>
                    <a:pt x="76" y="75"/>
                    <a:pt x="76" y="75"/>
                  </a:cubicBezTo>
                  <a:cubicBezTo>
                    <a:pt x="76" y="76"/>
                    <a:pt x="77" y="76"/>
                    <a:pt x="77" y="76"/>
                  </a:cubicBezTo>
                  <a:cubicBezTo>
                    <a:pt x="78" y="76"/>
                    <a:pt x="78" y="77"/>
                    <a:pt x="79" y="77"/>
                  </a:cubicBezTo>
                  <a:cubicBezTo>
                    <a:pt x="79" y="77"/>
                    <a:pt x="79" y="78"/>
                    <a:pt x="79" y="78"/>
                  </a:cubicBezTo>
                  <a:cubicBezTo>
                    <a:pt x="80" y="79"/>
                    <a:pt x="81" y="79"/>
                    <a:pt x="81" y="79"/>
                  </a:cubicBezTo>
                  <a:cubicBezTo>
                    <a:pt x="81" y="80"/>
                    <a:pt x="81" y="80"/>
                    <a:pt x="81" y="81"/>
                  </a:cubicBezTo>
                  <a:cubicBezTo>
                    <a:pt x="81" y="82"/>
                    <a:pt x="82" y="83"/>
                    <a:pt x="83" y="83"/>
                  </a:cubicBezTo>
                  <a:cubicBezTo>
                    <a:pt x="83" y="82"/>
                    <a:pt x="84" y="82"/>
                    <a:pt x="84" y="82"/>
                  </a:cubicBezTo>
                  <a:cubicBezTo>
                    <a:pt x="84" y="81"/>
                    <a:pt x="84" y="81"/>
                    <a:pt x="85" y="81"/>
                  </a:cubicBezTo>
                  <a:cubicBezTo>
                    <a:pt x="86" y="80"/>
                    <a:pt x="86" y="80"/>
                    <a:pt x="86" y="79"/>
                  </a:cubicBezTo>
                  <a:cubicBezTo>
                    <a:pt x="86" y="79"/>
                    <a:pt x="85" y="78"/>
                    <a:pt x="86" y="78"/>
                  </a:cubicBezTo>
                  <a:cubicBezTo>
                    <a:pt x="86" y="77"/>
                    <a:pt x="87" y="76"/>
                    <a:pt x="87" y="76"/>
                  </a:cubicBezTo>
                  <a:cubicBezTo>
                    <a:pt x="88" y="76"/>
                    <a:pt x="88" y="76"/>
                    <a:pt x="88" y="75"/>
                  </a:cubicBezTo>
                  <a:cubicBezTo>
                    <a:pt x="89" y="75"/>
                    <a:pt x="89" y="75"/>
                    <a:pt x="88" y="75"/>
                  </a:cubicBezTo>
                  <a:cubicBezTo>
                    <a:pt x="88" y="75"/>
                    <a:pt x="88" y="73"/>
                    <a:pt x="88" y="73"/>
                  </a:cubicBezTo>
                  <a:cubicBezTo>
                    <a:pt x="88" y="72"/>
                    <a:pt x="89" y="72"/>
                    <a:pt x="90" y="70"/>
                  </a:cubicBezTo>
                  <a:cubicBezTo>
                    <a:pt x="90" y="70"/>
                    <a:pt x="90" y="68"/>
                    <a:pt x="91" y="68"/>
                  </a:cubicBezTo>
                  <a:cubicBezTo>
                    <a:pt x="91" y="67"/>
                    <a:pt x="92" y="66"/>
                    <a:pt x="92" y="66"/>
                  </a:cubicBezTo>
                  <a:cubicBezTo>
                    <a:pt x="92" y="65"/>
                    <a:pt x="92" y="65"/>
                    <a:pt x="92" y="64"/>
                  </a:cubicBezTo>
                  <a:cubicBezTo>
                    <a:pt x="92" y="64"/>
                    <a:pt x="92" y="64"/>
                    <a:pt x="92" y="63"/>
                  </a:cubicBezTo>
                  <a:cubicBezTo>
                    <a:pt x="92" y="63"/>
                    <a:pt x="92" y="62"/>
                    <a:pt x="92" y="61"/>
                  </a:cubicBezTo>
                  <a:cubicBezTo>
                    <a:pt x="92" y="60"/>
                    <a:pt x="93" y="61"/>
                    <a:pt x="93" y="60"/>
                  </a:cubicBezTo>
                  <a:cubicBezTo>
                    <a:pt x="94" y="60"/>
                    <a:pt x="94" y="59"/>
                    <a:pt x="94" y="59"/>
                  </a:cubicBezTo>
                  <a:cubicBezTo>
                    <a:pt x="94" y="59"/>
                    <a:pt x="94" y="59"/>
                    <a:pt x="94" y="58"/>
                  </a:cubicBezTo>
                  <a:cubicBezTo>
                    <a:pt x="95" y="58"/>
                    <a:pt x="95" y="58"/>
                    <a:pt x="95" y="59"/>
                  </a:cubicBezTo>
                  <a:cubicBezTo>
                    <a:pt x="96" y="59"/>
                    <a:pt x="96" y="58"/>
                    <a:pt x="96" y="58"/>
                  </a:cubicBezTo>
                  <a:cubicBezTo>
                    <a:pt x="97" y="58"/>
                    <a:pt x="97" y="57"/>
                    <a:pt x="97" y="57"/>
                  </a:cubicBezTo>
                  <a:cubicBezTo>
                    <a:pt x="98" y="57"/>
                    <a:pt x="98" y="57"/>
                    <a:pt x="98" y="56"/>
                  </a:cubicBezTo>
                  <a:cubicBezTo>
                    <a:pt x="98" y="55"/>
                    <a:pt x="98" y="54"/>
                    <a:pt x="98" y="53"/>
                  </a:cubicBezTo>
                  <a:cubicBezTo>
                    <a:pt x="98" y="52"/>
                    <a:pt x="99" y="51"/>
                    <a:pt x="98" y="50"/>
                  </a:cubicBezTo>
                  <a:cubicBezTo>
                    <a:pt x="98" y="50"/>
                    <a:pt x="99" y="50"/>
                    <a:pt x="99" y="50"/>
                  </a:cubicBezTo>
                  <a:cubicBezTo>
                    <a:pt x="99" y="49"/>
                    <a:pt x="99" y="49"/>
                    <a:pt x="100" y="49"/>
                  </a:cubicBezTo>
                  <a:cubicBezTo>
                    <a:pt x="100" y="49"/>
                    <a:pt x="101" y="49"/>
                    <a:pt x="101" y="48"/>
                  </a:cubicBezTo>
                  <a:cubicBezTo>
                    <a:pt x="102" y="48"/>
                    <a:pt x="102" y="46"/>
                    <a:pt x="102" y="46"/>
                  </a:cubicBezTo>
                  <a:cubicBezTo>
                    <a:pt x="102" y="45"/>
                    <a:pt x="102" y="45"/>
                    <a:pt x="102" y="45"/>
                  </a:cubicBezTo>
                  <a:cubicBezTo>
                    <a:pt x="102" y="44"/>
                    <a:pt x="102" y="44"/>
                    <a:pt x="102" y="44"/>
                  </a:cubicBezTo>
                  <a:cubicBezTo>
                    <a:pt x="102" y="43"/>
                    <a:pt x="102" y="43"/>
                    <a:pt x="102" y="42"/>
                  </a:cubicBezTo>
                  <a:cubicBezTo>
                    <a:pt x="103" y="42"/>
                    <a:pt x="103" y="42"/>
                    <a:pt x="104" y="42"/>
                  </a:cubicBezTo>
                  <a:cubicBezTo>
                    <a:pt x="104" y="41"/>
                    <a:pt x="104" y="40"/>
                    <a:pt x="104" y="40"/>
                  </a:cubicBezTo>
                  <a:cubicBezTo>
                    <a:pt x="104" y="39"/>
                    <a:pt x="104" y="38"/>
                    <a:pt x="105" y="37"/>
                  </a:cubicBezTo>
                  <a:cubicBezTo>
                    <a:pt x="105" y="36"/>
                    <a:pt x="106" y="34"/>
                    <a:pt x="107" y="33"/>
                  </a:cubicBezTo>
                  <a:cubicBezTo>
                    <a:pt x="107" y="32"/>
                    <a:pt x="107" y="32"/>
                    <a:pt x="108" y="31"/>
                  </a:cubicBezTo>
                  <a:cubicBezTo>
                    <a:pt x="108" y="31"/>
                    <a:pt x="108" y="30"/>
                    <a:pt x="109" y="30"/>
                  </a:cubicBezTo>
                  <a:cubicBezTo>
                    <a:pt x="109" y="29"/>
                    <a:pt x="109" y="29"/>
                    <a:pt x="110" y="30"/>
                  </a:cubicBezTo>
                  <a:cubicBezTo>
                    <a:pt x="111" y="30"/>
                    <a:pt x="111" y="29"/>
                    <a:pt x="112" y="29"/>
                  </a:cubicBezTo>
                  <a:cubicBezTo>
                    <a:pt x="112" y="28"/>
                    <a:pt x="113" y="28"/>
                    <a:pt x="113" y="28"/>
                  </a:cubicBezTo>
                  <a:cubicBezTo>
                    <a:pt x="114" y="28"/>
                    <a:pt x="114" y="27"/>
                    <a:pt x="115" y="27"/>
                  </a:cubicBezTo>
                  <a:cubicBezTo>
                    <a:pt x="115" y="26"/>
                    <a:pt x="115" y="26"/>
                    <a:pt x="115" y="25"/>
                  </a:cubicBezTo>
                  <a:cubicBezTo>
                    <a:pt x="114" y="24"/>
                    <a:pt x="115" y="24"/>
                    <a:pt x="115" y="24"/>
                  </a:cubicBezTo>
                  <a:cubicBezTo>
                    <a:pt x="115" y="23"/>
                    <a:pt x="115" y="22"/>
                    <a:pt x="115" y="2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6" name="Niger"/>
            <p:cNvSpPr>
              <a:spLocks/>
            </p:cNvSpPr>
            <p:nvPr/>
          </p:nvSpPr>
          <p:spPr bwMode="auto">
            <a:xfrm>
              <a:off x="5803082" y="3730972"/>
              <a:ext cx="548979" cy="469983"/>
            </a:xfrm>
            <a:custGeom>
              <a:avLst/>
              <a:gdLst/>
              <a:ahLst/>
              <a:cxnLst>
                <a:cxn ang="0">
                  <a:pos x="147" y="29"/>
                </a:cxn>
                <a:cxn ang="0">
                  <a:pos x="144" y="18"/>
                </a:cxn>
                <a:cxn ang="0">
                  <a:pos x="136" y="9"/>
                </a:cxn>
                <a:cxn ang="0">
                  <a:pos x="132" y="7"/>
                </a:cxn>
                <a:cxn ang="0">
                  <a:pos x="113" y="0"/>
                </a:cxn>
                <a:cxn ang="0">
                  <a:pos x="64" y="35"/>
                </a:cxn>
                <a:cxn ang="0">
                  <a:pos x="52" y="45"/>
                </a:cxn>
                <a:cxn ang="0">
                  <a:pos x="39" y="50"/>
                </a:cxn>
                <a:cxn ang="0">
                  <a:pos x="39" y="71"/>
                </a:cxn>
                <a:cxn ang="0">
                  <a:pos x="39" y="78"/>
                </a:cxn>
                <a:cxn ang="0">
                  <a:pos x="37" y="83"/>
                </a:cxn>
                <a:cxn ang="0">
                  <a:pos x="33" y="88"/>
                </a:cxn>
                <a:cxn ang="0">
                  <a:pos x="28" y="89"/>
                </a:cxn>
                <a:cxn ang="0">
                  <a:pos x="12" y="90"/>
                </a:cxn>
                <a:cxn ang="0">
                  <a:pos x="3" y="94"/>
                </a:cxn>
                <a:cxn ang="0">
                  <a:pos x="0" y="95"/>
                </a:cxn>
                <a:cxn ang="0">
                  <a:pos x="2" y="101"/>
                </a:cxn>
                <a:cxn ang="0">
                  <a:pos x="4" y="106"/>
                </a:cxn>
                <a:cxn ang="0">
                  <a:pos x="6" y="109"/>
                </a:cxn>
                <a:cxn ang="0">
                  <a:pos x="10" y="111"/>
                </a:cxn>
                <a:cxn ang="0">
                  <a:pos x="8" y="114"/>
                </a:cxn>
                <a:cxn ang="0">
                  <a:pos x="14" y="119"/>
                </a:cxn>
                <a:cxn ang="0">
                  <a:pos x="19" y="120"/>
                </a:cxn>
                <a:cxn ang="0">
                  <a:pos x="18" y="122"/>
                </a:cxn>
                <a:cxn ang="0">
                  <a:pos x="22" y="127"/>
                </a:cxn>
                <a:cxn ang="0">
                  <a:pos x="22" y="123"/>
                </a:cxn>
                <a:cxn ang="0">
                  <a:pos x="26" y="123"/>
                </a:cxn>
                <a:cxn ang="0">
                  <a:pos x="30" y="127"/>
                </a:cxn>
                <a:cxn ang="0">
                  <a:pos x="33" y="129"/>
                </a:cxn>
                <a:cxn ang="0">
                  <a:pos x="34" y="120"/>
                </a:cxn>
                <a:cxn ang="0">
                  <a:pos x="38" y="111"/>
                </a:cxn>
                <a:cxn ang="0">
                  <a:pos x="46" y="107"/>
                </a:cxn>
                <a:cxn ang="0">
                  <a:pos x="51" y="106"/>
                </a:cxn>
                <a:cxn ang="0">
                  <a:pos x="59" y="108"/>
                </a:cxn>
                <a:cxn ang="0">
                  <a:pos x="65" y="115"/>
                </a:cxn>
                <a:cxn ang="0">
                  <a:pos x="70" y="114"/>
                </a:cxn>
                <a:cxn ang="0">
                  <a:pos x="79" y="114"/>
                </a:cxn>
                <a:cxn ang="0">
                  <a:pos x="88" y="117"/>
                </a:cxn>
                <a:cxn ang="0">
                  <a:pos x="93" y="115"/>
                </a:cxn>
                <a:cxn ang="0">
                  <a:pos x="97" y="112"/>
                </a:cxn>
                <a:cxn ang="0">
                  <a:pos x="107" y="111"/>
                </a:cxn>
                <a:cxn ang="0">
                  <a:pos x="116" y="114"/>
                </a:cxn>
                <a:cxn ang="0">
                  <a:pos x="120" y="112"/>
                </a:cxn>
                <a:cxn ang="0">
                  <a:pos x="122" y="110"/>
                </a:cxn>
                <a:cxn ang="0">
                  <a:pos x="126" y="108"/>
                </a:cxn>
                <a:cxn ang="0">
                  <a:pos x="129" y="99"/>
                </a:cxn>
                <a:cxn ang="0">
                  <a:pos x="131" y="95"/>
                </a:cxn>
                <a:cxn ang="0">
                  <a:pos x="144" y="76"/>
                </a:cxn>
                <a:cxn ang="0">
                  <a:pos x="149" y="44"/>
                </a:cxn>
                <a:cxn ang="0">
                  <a:pos x="150" y="32"/>
                </a:cxn>
              </a:cxnLst>
              <a:rect l="0" t="0" r="r" b="b"/>
              <a:pathLst>
                <a:path w="152" h="130">
                  <a:moveTo>
                    <a:pt x="150" y="32"/>
                  </a:moveTo>
                  <a:cubicBezTo>
                    <a:pt x="149" y="32"/>
                    <a:pt x="149" y="31"/>
                    <a:pt x="148" y="31"/>
                  </a:cubicBezTo>
                  <a:cubicBezTo>
                    <a:pt x="147" y="30"/>
                    <a:pt x="147" y="29"/>
                    <a:pt x="147" y="29"/>
                  </a:cubicBezTo>
                  <a:cubicBezTo>
                    <a:pt x="148" y="28"/>
                    <a:pt x="148" y="28"/>
                    <a:pt x="148" y="27"/>
                  </a:cubicBezTo>
                  <a:cubicBezTo>
                    <a:pt x="146" y="26"/>
                    <a:pt x="146" y="24"/>
                    <a:pt x="144" y="22"/>
                  </a:cubicBezTo>
                  <a:cubicBezTo>
                    <a:pt x="143" y="21"/>
                    <a:pt x="144" y="19"/>
                    <a:pt x="144" y="18"/>
                  </a:cubicBezTo>
                  <a:cubicBezTo>
                    <a:pt x="144" y="13"/>
                    <a:pt x="143" y="9"/>
                    <a:pt x="142" y="5"/>
                  </a:cubicBezTo>
                  <a:cubicBezTo>
                    <a:pt x="141" y="6"/>
                    <a:pt x="139" y="7"/>
                    <a:pt x="138" y="8"/>
                  </a:cubicBezTo>
                  <a:cubicBezTo>
                    <a:pt x="137" y="8"/>
                    <a:pt x="137" y="9"/>
                    <a:pt x="136" y="9"/>
                  </a:cubicBezTo>
                  <a:cubicBezTo>
                    <a:pt x="136" y="9"/>
                    <a:pt x="135" y="10"/>
                    <a:pt x="135" y="10"/>
                  </a:cubicBezTo>
                  <a:cubicBezTo>
                    <a:pt x="134" y="9"/>
                    <a:pt x="134" y="9"/>
                    <a:pt x="133" y="8"/>
                  </a:cubicBezTo>
                  <a:cubicBezTo>
                    <a:pt x="133" y="8"/>
                    <a:pt x="132" y="8"/>
                    <a:pt x="132" y="7"/>
                  </a:cubicBezTo>
                  <a:cubicBezTo>
                    <a:pt x="131" y="6"/>
                    <a:pt x="130" y="5"/>
                    <a:pt x="129" y="4"/>
                  </a:cubicBezTo>
                  <a:cubicBezTo>
                    <a:pt x="127" y="3"/>
                    <a:pt x="124" y="2"/>
                    <a:pt x="122" y="2"/>
                  </a:cubicBezTo>
                  <a:cubicBezTo>
                    <a:pt x="119" y="1"/>
                    <a:pt x="116" y="0"/>
                    <a:pt x="113" y="0"/>
                  </a:cubicBezTo>
                  <a:cubicBezTo>
                    <a:pt x="106" y="4"/>
                    <a:pt x="98" y="10"/>
                    <a:pt x="91" y="15"/>
                  </a:cubicBezTo>
                  <a:cubicBezTo>
                    <a:pt x="84" y="19"/>
                    <a:pt x="79" y="23"/>
                    <a:pt x="72" y="27"/>
                  </a:cubicBezTo>
                  <a:cubicBezTo>
                    <a:pt x="69" y="30"/>
                    <a:pt x="67" y="32"/>
                    <a:pt x="64" y="35"/>
                  </a:cubicBezTo>
                  <a:cubicBezTo>
                    <a:pt x="61" y="38"/>
                    <a:pt x="58" y="40"/>
                    <a:pt x="56" y="43"/>
                  </a:cubicBezTo>
                  <a:cubicBezTo>
                    <a:pt x="56" y="44"/>
                    <a:pt x="55" y="44"/>
                    <a:pt x="55" y="44"/>
                  </a:cubicBezTo>
                  <a:cubicBezTo>
                    <a:pt x="54" y="45"/>
                    <a:pt x="53" y="45"/>
                    <a:pt x="52" y="45"/>
                  </a:cubicBezTo>
                  <a:cubicBezTo>
                    <a:pt x="50" y="46"/>
                    <a:pt x="48" y="46"/>
                    <a:pt x="46" y="46"/>
                  </a:cubicBezTo>
                  <a:cubicBezTo>
                    <a:pt x="44" y="47"/>
                    <a:pt x="42" y="47"/>
                    <a:pt x="40" y="48"/>
                  </a:cubicBezTo>
                  <a:cubicBezTo>
                    <a:pt x="39" y="48"/>
                    <a:pt x="40" y="49"/>
                    <a:pt x="39" y="50"/>
                  </a:cubicBezTo>
                  <a:cubicBezTo>
                    <a:pt x="39" y="54"/>
                    <a:pt x="39" y="57"/>
                    <a:pt x="39" y="61"/>
                  </a:cubicBezTo>
                  <a:cubicBezTo>
                    <a:pt x="39" y="63"/>
                    <a:pt x="39" y="67"/>
                    <a:pt x="39" y="69"/>
                  </a:cubicBezTo>
                  <a:cubicBezTo>
                    <a:pt x="39" y="69"/>
                    <a:pt x="39" y="70"/>
                    <a:pt x="39" y="71"/>
                  </a:cubicBezTo>
                  <a:cubicBezTo>
                    <a:pt x="39" y="72"/>
                    <a:pt x="39" y="72"/>
                    <a:pt x="39" y="72"/>
                  </a:cubicBezTo>
                  <a:cubicBezTo>
                    <a:pt x="39" y="73"/>
                    <a:pt x="39" y="74"/>
                    <a:pt x="39" y="75"/>
                  </a:cubicBezTo>
                  <a:cubicBezTo>
                    <a:pt x="39" y="76"/>
                    <a:pt x="39" y="77"/>
                    <a:pt x="39" y="78"/>
                  </a:cubicBezTo>
                  <a:cubicBezTo>
                    <a:pt x="39" y="78"/>
                    <a:pt x="38" y="79"/>
                    <a:pt x="38" y="79"/>
                  </a:cubicBezTo>
                  <a:cubicBezTo>
                    <a:pt x="37" y="79"/>
                    <a:pt x="37" y="80"/>
                    <a:pt x="37" y="81"/>
                  </a:cubicBezTo>
                  <a:cubicBezTo>
                    <a:pt x="37" y="82"/>
                    <a:pt x="37" y="82"/>
                    <a:pt x="37" y="83"/>
                  </a:cubicBezTo>
                  <a:cubicBezTo>
                    <a:pt x="36" y="84"/>
                    <a:pt x="36" y="84"/>
                    <a:pt x="36" y="85"/>
                  </a:cubicBezTo>
                  <a:cubicBezTo>
                    <a:pt x="36" y="86"/>
                    <a:pt x="35" y="86"/>
                    <a:pt x="35" y="86"/>
                  </a:cubicBezTo>
                  <a:cubicBezTo>
                    <a:pt x="34" y="86"/>
                    <a:pt x="33" y="87"/>
                    <a:pt x="33" y="88"/>
                  </a:cubicBezTo>
                  <a:cubicBezTo>
                    <a:pt x="32" y="88"/>
                    <a:pt x="33" y="89"/>
                    <a:pt x="32" y="89"/>
                  </a:cubicBezTo>
                  <a:cubicBezTo>
                    <a:pt x="32" y="90"/>
                    <a:pt x="31" y="89"/>
                    <a:pt x="31" y="89"/>
                  </a:cubicBezTo>
                  <a:cubicBezTo>
                    <a:pt x="30" y="89"/>
                    <a:pt x="28" y="88"/>
                    <a:pt x="28" y="89"/>
                  </a:cubicBezTo>
                  <a:cubicBezTo>
                    <a:pt x="27" y="90"/>
                    <a:pt x="25" y="90"/>
                    <a:pt x="24" y="90"/>
                  </a:cubicBezTo>
                  <a:cubicBezTo>
                    <a:pt x="22" y="90"/>
                    <a:pt x="20" y="90"/>
                    <a:pt x="18" y="90"/>
                  </a:cubicBezTo>
                  <a:cubicBezTo>
                    <a:pt x="16" y="90"/>
                    <a:pt x="14" y="90"/>
                    <a:pt x="12" y="90"/>
                  </a:cubicBezTo>
                  <a:cubicBezTo>
                    <a:pt x="11" y="90"/>
                    <a:pt x="10" y="91"/>
                    <a:pt x="9" y="92"/>
                  </a:cubicBezTo>
                  <a:cubicBezTo>
                    <a:pt x="8" y="94"/>
                    <a:pt x="7" y="94"/>
                    <a:pt x="5" y="94"/>
                  </a:cubicBezTo>
                  <a:cubicBezTo>
                    <a:pt x="4" y="94"/>
                    <a:pt x="4" y="93"/>
                    <a:pt x="3" y="94"/>
                  </a:cubicBezTo>
                  <a:cubicBezTo>
                    <a:pt x="2" y="94"/>
                    <a:pt x="2" y="94"/>
                    <a:pt x="1" y="93"/>
                  </a:cubicBezTo>
                  <a:cubicBezTo>
                    <a:pt x="1" y="94"/>
                    <a:pt x="1" y="94"/>
                    <a:pt x="1" y="94"/>
                  </a:cubicBezTo>
                  <a:cubicBezTo>
                    <a:pt x="1" y="95"/>
                    <a:pt x="0" y="95"/>
                    <a:pt x="0" y="95"/>
                  </a:cubicBezTo>
                  <a:cubicBezTo>
                    <a:pt x="0" y="96"/>
                    <a:pt x="1" y="96"/>
                    <a:pt x="0" y="97"/>
                  </a:cubicBezTo>
                  <a:cubicBezTo>
                    <a:pt x="0" y="98"/>
                    <a:pt x="0" y="99"/>
                    <a:pt x="0" y="99"/>
                  </a:cubicBezTo>
                  <a:cubicBezTo>
                    <a:pt x="1" y="100"/>
                    <a:pt x="1" y="100"/>
                    <a:pt x="2" y="101"/>
                  </a:cubicBezTo>
                  <a:cubicBezTo>
                    <a:pt x="2" y="102"/>
                    <a:pt x="2" y="102"/>
                    <a:pt x="2" y="103"/>
                  </a:cubicBezTo>
                  <a:cubicBezTo>
                    <a:pt x="2" y="104"/>
                    <a:pt x="2" y="104"/>
                    <a:pt x="3" y="105"/>
                  </a:cubicBezTo>
                  <a:cubicBezTo>
                    <a:pt x="3" y="105"/>
                    <a:pt x="3" y="106"/>
                    <a:pt x="4" y="106"/>
                  </a:cubicBezTo>
                  <a:cubicBezTo>
                    <a:pt x="4" y="107"/>
                    <a:pt x="4" y="107"/>
                    <a:pt x="4" y="107"/>
                  </a:cubicBezTo>
                  <a:cubicBezTo>
                    <a:pt x="4" y="108"/>
                    <a:pt x="4" y="108"/>
                    <a:pt x="5" y="108"/>
                  </a:cubicBezTo>
                  <a:cubicBezTo>
                    <a:pt x="6" y="108"/>
                    <a:pt x="6" y="108"/>
                    <a:pt x="6" y="109"/>
                  </a:cubicBezTo>
                  <a:cubicBezTo>
                    <a:pt x="7" y="109"/>
                    <a:pt x="8" y="109"/>
                    <a:pt x="8" y="110"/>
                  </a:cubicBezTo>
                  <a:cubicBezTo>
                    <a:pt x="8" y="110"/>
                    <a:pt x="8" y="110"/>
                    <a:pt x="9" y="111"/>
                  </a:cubicBezTo>
                  <a:cubicBezTo>
                    <a:pt x="9" y="111"/>
                    <a:pt x="10" y="111"/>
                    <a:pt x="10" y="111"/>
                  </a:cubicBezTo>
                  <a:cubicBezTo>
                    <a:pt x="10" y="112"/>
                    <a:pt x="10" y="111"/>
                    <a:pt x="10" y="111"/>
                  </a:cubicBezTo>
                  <a:cubicBezTo>
                    <a:pt x="9" y="112"/>
                    <a:pt x="9" y="111"/>
                    <a:pt x="8" y="111"/>
                  </a:cubicBezTo>
                  <a:cubicBezTo>
                    <a:pt x="7" y="112"/>
                    <a:pt x="8" y="114"/>
                    <a:pt x="8" y="114"/>
                  </a:cubicBezTo>
                  <a:cubicBezTo>
                    <a:pt x="8" y="115"/>
                    <a:pt x="8" y="115"/>
                    <a:pt x="9" y="115"/>
                  </a:cubicBezTo>
                  <a:cubicBezTo>
                    <a:pt x="9" y="115"/>
                    <a:pt x="10" y="116"/>
                    <a:pt x="10" y="117"/>
                  </a:cubicBezTo>
                  <a:cubicBezTo>
                    <a:pt x="11" y="117"/>
                    <a:pt x="12" y="119"/>
                    <a:pt x="14" y="119"/>
                  </a:cubicBezTo>
                  <a:cubicBezTo>
                    <a:pt x="14" y="120"/>
                    <a:pt x="16" y="120"/>
                    <a:pt x="16" y="119"/>
                  </a:cubicBezTo>
                  <a:cubicBezTo>
                    <a:pt x="17" y="118"/>
                    <a:pt x="18" y="118"/>
                    <a:pt x="19" y="119"/>
                  </a:cubicBezTo>
                  <a:cubicBezTo>
                    <a:pt x="19" y="119"/>
                    <a:pt x="19" y="119"/>
                    <a:pt x="19" y="120"/>
                  </a:cubicBezTo>
                  <a:cubicBezTo>
                    <a:pt x="20" y="120"/>
                    <a:pt x="19" y="120"/>
                    <a:pt x="20" y="121"/>
                  </a:cubicBezTo>
                  <a:cubicBezTo>
                    <a:pt x="20" y="121"/>
                    <a:pt x="20" y="122"/>
                    <a:pt x="20" y="122"/>
                  </a:cubicBezTo>
                  <a:cubicBezTo>
                    <a:pt x="19" y="122"/>
                    <a:pt x="18" y="122"/>
                    <a:pt x="18" y="122"/>
                  </a:cubicBezTo>
                  <a:cubicBezTo>
                    <a:pt x="18" y="122"/>
                    <a:pt x="18" y="123"/>
                    <a:pt x="19" y="123"/>
                  </a:cubicBezTo>
                  <a:cubicBezTo>
                    <a:pt x="19" y="125"/>
                    <a:pt x="20" y="126"/>
                    <a:pt x="21" y="128"/>
                  </a:cubicBezTo>
                  <a:cubicBezTo>
                    <a:pt x="21" y="127"/>
                    <a:pt x="21" y="127"/>
                    <a:pt x="22" y="127"/>
                  </a:cubicBezTo>
                  <a:cubicBezTo>
                    <a:pt x="22" y="126"/>
                    <a:pt x="22" y="126"/>
                    <a:pt x="21" y="126"/>
                  </a:cubicBezTo>
                  <a:cubicBezTo>
                    <a:pt x="21" y="126"/>
                    <a:pt x="21" y="124"/>
                    <a:pt x="21" y="124"/>
                  </a:cubicBezTo>
                  <a:cubicBezTo>
                    <a:pt x="21" y="124"/>
                    <a:pt x="22" y="123"/>
                    <a:pt x="22" y="123"/>
                  </a:cubicBezTo>
                  <a:cubicBezTo>
                    <a:pt x="23" y="123"/>
                    <a:pt x="23" y="123"/>
                    <a:pt x="24" y="123"/>
                  </a:cubicBezTo>
                  <a:cubicBezTo>
                    <a:pt x="24" y="123"/>
                    <a:pt x="24" y="122"/>
                    <a:pt x="25" y="122"/>
                  </a:cubicBezTo>
                  <a:cubicBezTo>
                    <a:pt x="25" y="122"/>
                    <a:pt x="26" y="122"/>
                    <a:pt x="26" y="123"/>
                  </a:cubicBezTo>
                  <a:cubicBezTo>
                    <a:pt x="26" y="123"/>
                    <a:pt x="27" y="123"/>
                    <a:pt x="27" y="124"/>
                  </a:cubicBezTo>
                  <a:cubicBezTo>
                    <a:pt x="28" y="124"/>
                    <a:pt x="29" y="125"/>
                    <a:pt x="29" y="126"/>
                  </a:cubicBezTo>
                  <a:cubicBezTo>
                    <a:pt x="29" y="127"/>
                    <a:pt x="30" y="127"/>
                    <a:pt x="30" y="127"/>
                  </a:cubicBezTo>
                  <a:cubicBezTo>
                    <a:pt x="30" y="128"/>
                    <a:pt x="30" y="127"/>
                    <a:pt x="31" y="128"/>
                  </a:cubicBezTo>
                  <a:cubicBezTo>
                    <a:pt x="32" y="128"/>
                    <a:pt x="32" y="129"/>
                    <a:pt x="33" y="130"/>
                  </a:cubicBezTo>
                  <a:cubicBezTo>
                    <a:pt x="33" y="129"/>
                    <a:pt x="34" y="129"/>
                    <a:pt x="33" y="129"/>
                  </a:cubicBezTo>
                  <a:cubicBezTo>
                    <a:pt x="33" y="128"/>
                    <a:pt x="33" y="128"/>
                    <a:pt x="33" y="127"/>
                  </a:cubicBezTo>
                  <a:cubicBezTo>
                    <a:pt x="33" y="126"/>
                    <a:pt x="33" y="125"/>
                    <a:pt x="33" y="124"/>
                  </a:cubicBezTo>
                  <a:cubicBezTo>
                    <a:pt x="34" y="123"/>
                    <a:pt x="33" y="121"/>
                    <a:pt x="34" y="120"/>
                  </a:cubicBezTo>
                  <a:cubicBezTo>
                    <a:pt x="34" y="119"/>
                    <a:pt x="35" y="119"/>
                    <a:pt x="36" y="118"/>
                  </a:cubicBezTo>
                  <a:cubicBezTo>
                    <a:pt x="37" y="117"/>
                    <a:pt x="37" y="116"/>
                    <a:pt x="38" y="115"/>
                  </a:cubicBezTo>
                  <a:cubicBezTo>
                    <a:pt x="38" y="114"/>
                    <a:pt x="38" y="112"/>
                    <a:pt x="38" y="111"/>
                  </a:cubicBezTo>
                  <a:cubicBezTo>
                    <a:pt x="38" y="110"/>
                    <a:pt x="39" y="110"/>
                    <a:pt x="40" y="109"/>
                  </a:cubicBezTo>
                  <a:cubicBezTo>
                    <a:pt x="41" y="108"/>
                    <a:pt x="41" y="108"/>
                    <a:pt x="42" y="108"/>
                  </a:cubicBezTo>
                  <a:cubicBezTo>
                    <a:pt x="43" y="107"/>
                    <a:pt x="45" y="107"/>
                    <a:pt x="46" y="107"/>
                  </a:cubicBezTo>
                  <a:cubicBezTo>
                    <a:pt x="47" y="108"/>
                    <a:pt x="48" y="107"/>
                    <a:pt x="49" y="107"/>
                  </a:cubicBezTo>
                  <a:cubicBezTo>
                    <a:pt x="49" y="107"/>
                    <a:pt x="50" y="107"/>
                    <a:pt x="50" y="106"/>
                  </a:cubicBezTo>
                  <a:cubicBezTo>
                    <a:pt x="50" y="106"/>
                    <a:pt x="51" y="106"/>
                    <a:pt x="51" y="106"/>
                  </a:cubicBezTo>
                  <a:cubicBezTo>
                    <a:pt x="52" y="106"/>
                    <a:pt x="53" y="106"/>
                    <a:pt x="54" y="107"/>
                  </a:cubicBezTo>
                  <a:cubicBezTo>
                    <a:pt x="55" y="107"/>
                    <a:pt x="56" y="108"/>
                    <a:pt x="58" y="108"/>
                  </a:cubicBezTo>
                  <a:cubicBezTo>
                    <a:pt x="58" y="108"/>
                    <a:pt x="58" y="108"/>
                    <a:pt x="59" y="108"/>
                  </a:cubicBezTo>
                  <a:cubicBezTo>
                    <a:pt x="60" y="108"/>
                    <a:pt x="60" y="109"/>
                    <a:pt x="61" y="109"/>
                  </a:cubicBezTo>
                  <a:cubicBezTo>
                    <a:pt x="62" y="110"/>
                    <a:pt x="62" y="111"/>
                    <a:pt x="63" y="112"/>
                  </a:cubicBezTo>
                  <a:cubicBezTo>
                    <a:pt x="63" y="113"/>
                    <a:pt x="64" y="114"/>
                    <a:pt x="65" y="115"/>
                  </a:cubicBezTo>
                  <a:cubicBezTo>
                    <a:pt x="65" y="116"/>
                    <a:pt x="66" y="116"/>
                    <a:pt x="67" y="115"/>
                  </a:cubicBezTo>
                  <a:cubicBezTo>
                    <a:pt x="67" y="115"/>
                    <a:pt x="67" y="114"/>
                    <a:pt x="68" y="114"/>
                  </a:cubicBezTo>
                  <a:cubicBezTo>
                    <a:pt x="69" y="114"/>
                    <a:pt x="69" y="114"/>
                    <a:pt x="70" y="114"/>
                  </a:cubicBezTo>
                  <a:cubicBezTo>
                    <a:pt x="70" y="114"/>
                    <a:pt x="71" y="113"/>
                    <a:pt x="72" y="113"/>
                  </a:cubicBezTo>
                  <a:cubicBezTo>
                    <a:pt x="73" y="112"/>
                    <a:pt x="74" y="111"/>
                    <a:pt x="76" y="112"/>
                  </a:cubicBezTo>
                  <a:cubicBezTo>
                    <a:pt x="77" y="112"/>
                    <a:pt x="78" y="114"/>
                    <a:pt x="79" y="114"/>
                  </a:cubicBezTo>
                  <a:cubicBezTo>
                    <a:pt x="80" y="115"/>
                    <a:pt x="81" y="114"/>
                    <a:pt x="81" y="115"/>
                  </a:cubicBezTo>
                  <a:cubicBezTo>
                    <a:pt x="82" y="116"/>
                    <a:pt x="82" y="116"/>
                    <a:pt x="83" y="116"/>
                  </a:cubicBezTo>
                  <a:cubicBezTo>
                    <a:pt x="84" y="117"/>
                    <a:pt x="86" y="117"/>
                    <a:pt x="88" y="117"/>
                  </a:cubicBezTo>
                  <a:cubicBezTo>
                    <a:pt x="89" y="117"/>
                    <a:pt x="89" y="117"/>
                    <a:pt x="90" y="118"/>
                  </a:cubicBezTo>
                  <a:cubicBezTo>
                    <a:pt x="91" y="118"/>
                    <a:pt x="91" y="118"/>
                    <a:pt x="91" y="117"/>
                  </a:cubicBezTo>
                  <a:cubicBezTo>
                    <a:pt x="92" y="116"/>
                    <a:pt x="93" y="115"/>
                    <a:pt x="93" y="115"/>
                  </a:cubicBezTo>
                  <a:cubicBezTo>
                    <a:pt x="94" y="115"/>
                    <a:pt x="94" y="114"/>
                    <a:pt x="94" y="114"/>
                  </a:cubicBezTo>
                  <a:cubicBezTo>
                    <a:pt x="94" y="114"/>
                    <a:pt x="94" y="113"/>
                    <a:pt x="95" y="113"/>
                  </a:cubicBezTo>
                  <a:cubicBezTo>
                    <a:pt x="95" y="113"/>
                    <a:pt x="96" y="113"/>
                    <a:pt x="97" y="112"/>
                  </a:cubicBezTo>
                  <a:cubicBezTo>
                    <a:pt x="97" y="112"/>
                    <a:pt x="98" y="112"/>
                    <a:pt x="99" y="112"/>
                  </a:cubicBezTo>
                  <a:cubicBezTo>
                    <a:pt x="100" y="112"/>
                    <a:pt x="100" y="111"/>
                    <a:pt x="101" y="111"/>
                  </a:cubicBezTo>
                  <a:cubicBezTo>
                    <a:pt x="103" y="111"/>
                    <a:pt x="105" y="111"/>
                    <a:pt x="107" y="111"/>
                  </a:cubicBezTo>
                  <a:cubicBezTo>
                    <a:pt x="108" y="111"/>
                    <a:pt x="110" y="112"/>
                    <a:pt x="112" y="112"/>
                  </a:cubicBezTo>
                  <a:cubicBezTo>
                    <a:pt x="113" y="113"/>
                    <a:pt x="113" y="113"/>
                    <a:pt x="114" y="114"/>
                  </a:cubicBezTo>
                  <a:cubicBezTo>
                    <a:pt x="115" y="114"/>
                    <a:pt x="116" y="114"/>
                    <a:pt x="116" y="114"/>
                  </a:cubicBezTo>
                  <a:cubicBezTo>
                    <a:pt x="117" y="114"/>
                    <a:pt x="118" y="115"/>
                    <a:pt x="118" y="115"/>
                  </a:cubicBezTo>
                  <a:cubicBezTo>
                    <a:pt x="118" y="115"/>
                    <a:pt x="119" y="114"/>
                    <a:pt x="119" y="114"/>
                  </a:cubicBezTo>
                  <a:cubicBezTo>
                    <a:pt x="119" y="113"/>
                    <a:pt x="119" y="113"/>
                    <a:pt x="120" y="112"/>
                  </a:cubicBezTo>
                  <a:cubicBezTo>
                    <a:pt x="120" y="112"/>
                    <a:pt x="120" y="112"/>
                    <a:pt x="120" y="112"/>
                  </a:cubicBezTo>
                  <a:cubicBezTo>
                    <a:pt x="120" y="112"/>
                    <a:pt x="120" y="112"/>
                    <a:pt x="120" y="112"/>
                  </a:cubicBezTo>
                  <a:cubicBezTo>
                    <a:pt x="121" y="112"/>
                    <a:pt x="122" y="111"/>
                    <a:pt x="122" y="110"/>
                  </a:cubicBezTo>
                  <a:cubicBezTo>
                    <a:pt x="123" y="110"/>
                    <a:pt x="123" y="109"/>
                    <a:pt x="124" y="109"/>
                  </a:cubicBezTo>
                  <a:cubicBezTo>
                    <a:pt x="124" y="110"/>
                    <a:pt x="125" y="109"/>
                    <a:pt x="125" y="109"/>
                  </a:cubicBezTo>
                  <a:cubicBezTo>
                    <a:pt x="126" y="109"/>
                    <a:pt x="126" y="109"/>
                    <a:pt x="126" y="108"/>
                  </a:cubicBezTo>
                  <a:cubicBezTo>
                    <a:pt x="127" y="107"/>
                    <a:pt x="128" y="108"/>
                    <a:pt x="129" y="108"/>
                  </a:cubicBezTo>
                  <a:cubicBezTo>
                    <a:pt x="129" y="105"/>
                    <a:pt x="128" y="103"/>
                    <a:pt x="128" y="100"/>
                  </a:cubicBezTo>
                  <a:cubicBezTo>
                    <a:pt x="128" y="99"/>
                    <a:pt x="128" y="99"/>
                    <a:pt x="129" y="99"/>
                  </a:cubicBezTo>
                  <a:cubicBezTo>
                    <a:pt x="130" y="98"/>
                    <a:pt x="129" y="98"/>
                    <a:pt x="130" y="97"/>
                  </a:cubicBezTo>
                  <a:cubicBezTo>
                    <a:pt x="130" y="97"/>
                    <a:pt x="131" y="97"/>
                    <a:pt x="131" y="96"/>
                  </a:cubicBezTo>
                  <a:cubicBezTo>
                    <a:pt x="131" y="96"/>
                    <a:pt x="131" y="95"/>
                    <a:pt x="131" y="95"/>
                  </a:cubicBezTo>
                  <a:cubicBezTo>
                    <a:pt x="131" y="94"/>
                    <a:pt x="131" y="93"/>
                    <a:pt x="132" y="93"/>
                  </a:cubicBezTo>
                  <a:cubicBezTo>
                    <a:pt x="133" y="90"/>
                    <a:pt x="135" y="88"/>
                    <a:pt x="136" y="86"/>
                  </a:cubicBezTo>
                  <a:cubicBezTo>
                    <a:pt x="139" y="82"/>
                    <a:pt x="141" y="79"/>
                    <a:pt x="144" y="76"/>
                  </a:cubicBezTo>
                  <a:cubicBezTo>
                    <a:pt x="145" y="75"/>
                    <a:pt x="147" y="74"/>
                    <a:pt x="147" y="72"/>
                  </a:cubicBezTo>
                  <a:cubicBezTo>
                    <a:pt x="147" y="71"/>
                    <a:pt x="147" y="69"/>
                    <a:pt x="147" y="68"/>
                  </a:cubicBezTo>
                  <a:cubicBezTo>
                    <a:pt x="148" y="60"/>
                    <a:pt x="148" y="52"/>
                    <a:pt x="149" y="44"/>
                  </a:cubicBezTo>
                  <a:cubicBezTo>
                    <a:pt x="149" y="42"/>
                    <a:pt x="149" y="40"/>
                    <a:pt x="150" y="38"/>
                  </a:cubicBezTo>
                  <a:cubicBezTo>
                    <a:pt x="150" y="37"/>
                    <a:pt x="152" y="35"/>
                    <a:pt x="152" y="35"/>
                  </a:cubicBezTo>
                  <a:cubicBezTo>
                    <a:pt x="151" y="34"/>
                    <a:pt x="150" y="33"/>
                    <a:pt x="150" y="3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7" name="Nicaragua"/>
            <p:cNvSpPr>
              <a:spLocks noEditPoints="1"/>
            </p:cNvSpPr>
            <p:nvPr/>
          </p:nvSpPr>
          <p:spPr bwMode="auto">
            <a:xfrm>
              <a:off x="2743198" y="4066960"/>
              <a:ext cx="180994" cy="173993"/>
            </a:xfrm>
            <a:custGeom>
              <a:avLst/>
              <a:gdLst/>
              <a:ahLst/>
              <a:cxnLst>
                <a:cxn ang="0">
                  <a:pos x="19" y="39"/>
                </a:cxn>
                <a:cxn ang="0">
                  <a:pos x="19" y="38"/>
                </a:cxn>
                <a:cxn ang="0">
                  <a:pos x="45" y="1"/>
                </a:cxn>
                <a:cxn ang="0">
                  <a:pos x="45" y="2"/>
                </a:cxn>
                <a:cxn ang="0">
                  <a:pos x="44" y="1"/>
                </a:cxn>
                <a:cxn ang="0">
                  <a:pos x="44" y="3"/>
                </a:cxn>
                <a:cxn ang="0">
                  <a:pos x="45" y="5"/>
                </a:cxn>
                <a:cxn ang="0">
                  <a:pos x="43" y="12"/>
                </a:cxn>
                <a:cxn ang="0">
                  <a:pos x="40" y="21"/>
                </a:cxn>
                <a:cxn ang="0">
                  <a:pos x="40" y="29"/>
                </a:cxn>
                <a:cxn ang="0">
                  <a:pos x="39" y="27"/>
                </a:cxn>
                <a:cxn ang="0">
                  <a:pos x="39" y="25"/>
                </a:cxn>
                <a:cxn ang="0">
                  <a:pos x="38" y="28"/>
                </a:cxn>
                <a:cxn ang="0">
                  <a:pos x="38" y="30"/>
                </a:cxn>
                <a:cxn ang="0">
                  <a:pos x="38" y="31"/>
                </a:cxn>
                <a:cxn ang="0">
                  <a:pos x="38" y="32"/>
                </a:cxn>
                <a:cxn ang="0">
                  <a:pos x="37" y="33"/>
                </a:cxn>
                <a:cxn ang="0">
                  <a:pos x="36" y="35"/>
                </a:cxn>
                <a:cxn ang="0">
                  <a:pos x="38" y="38"/>
                </a:cxn>
                <a:cxn ang="0">
                  <a:pos x="36" y="44"/>
                </a:cxn>
                <a:cxn ang="0">
                  <a:pos x="34" y="47"/>
                </a:cxn>
                <a:cxn ang="0">
                  <a:pos x="31" y="45"/>
                </a:cxn>
                <a:cxn ang="0">
                  <a:pos x="29" y="44"/>
                </a:cxn>
                <a:cxn ang="0">
                  <a:pos x="22" y="43"/>
                </a:cxn>
                <a:cxn ang="0">
                  <a:pos x="18" y="44"/>
                </a:cxn>
                <a:cxn ang="0">
                  <a:pos x="12" y="37"/>
                </a:cxn>
                <a:cxn ang="0">
                  <a:pos x="9" y="33"/>
                </a:cxn>
                <a:cxn ang="0">
                  <a:pos x="5" y="28"/>
                </a:cxn>
                <a:cxn ang="0">
                  <a:pos x="5" y="28"/>
                </a:cxn>
                <a:cxn ang="0">
                  <a:pos x="2" y="25"/>
                </a:cxn>
                <a:cxn ang="0">
                  <a:pos x="0" y="23"/>
                </a:cxn>
                <a:cxn ang="0">
                  <a:pos x="4" y="23"/>
                </a:cxn>
                <a:cxn ang="0">
                  <a:pos x="6" y="23"/>
                </a:cxn>
                <a:cxn ang="0">
                  <a:pos x="10" y="19"/>
                </a:cxn>
                <a:cxn ang="0">
                  <a:pos x="10" y="14"/>
                </a:cxn>
                <a:cxn ang="0">
                  <a:pos x="14" y="14"/>
                </a:cxn>
                <a:cxn ang="0">
                  <a:pos x="18" y="12"/>
                </a:cxn>
                <a:cxn ang="0">
                  <a:pos x="19" y="13"/>
                </a:cxn>
                <a:cxn ang="0">
                  <a:pos x="22" y="11"/>
                </a:cxn>
                <a:cxn ang="0">
                  <a:pos x="26" y="8"/>
                </a:cxn>
                <a:cxn ang="0">
                  <a:pos x="27" y="5"/>
                </a:cxn>
                <a:cxn ang="0">
                  <a:pos x="28" y="4"/>
                </a:cxn>
                <a:cxn ang="0">
                  <a:pos x="30" y="2"/>
                </a:cxn>
                <a:cxn ang="0">
                  <a:pos x="34" y="4"/>
                </a:cxn>
                <a:cxn ang="0">
                  <a:pos x="36" y="3"/>
                </a:cxn>
                <a:cxn ang="0">
                  <a:pos x="39" y="3"/>
                </a:cxn>
                <a:cxn ang="0">
                  <a:pos x="42" y="1"/>
                </a:cxn>
                <a:cxn ang="0">
                  <a:pos x="44" y="0"/>
                </a:cxn>
                <a:cxn ang="0">
                  <a:pos x="26" y="41"/>
                </a:cxn>
                <a:cxn ang="0">
                  <a:pos x="21" y="35"/>
                </a:cxn>
                <a:cxn ang="0">
                  <a:pos x="19" y="32"/>
                </a:cxn>
                <a:cxn ang="0">
                  <a:pos x="16" y="35"/>
                </a:cxn>
                <a:cxn ang="0">
                  <a:pos x="17" y="37"/>
                </a:cxn>
                <a:cxn ang="0">
                  <a:pos x="17" y="39"/>
                </a:cxn>
                <a:cxn ang="0">
                  <a:pos x="24" y="44"/>
                </a:cxn>
                <a:cxn ang="0">
                  <a:pos x="44" y="32"/>
                </a:cxn>
                <a:cxn ang="0">
                  <a:pos x="49" y="7"/>
                </a:cxn>
              </a:cxnLst>
              <a:rect l="0" t="0" r="r" b="b"/>
              <a:pathLst>
                <a:path w="50" h="48">
                  <a:moveTo>
                    <a:pt x="20" y="39"/>
                  </a:moveTo>
                  <a:cubicBezTo>
                    <a:pt x="20" y="40"/>
                    <a:pt x="20" y="40"/>
                    <a:pt x="20" y="40"/>
                  </a:cubicBezTo>
                  <a:cubicBezTo>
                    <a:pt x="19" y="40"/>
                    <a:pt x="19" y="40"/>
                    <a:pt x="19" y="39"/>
                  </a:cubicBezTo>
                  <a:cubicBezTo>
                    <a:pt x="19" y="39"/>
                    <a:pt x="19" y="39"/>
                    <a:pt x="19" y="39"/>
                  </a:cubicBezTo>
                  <a:cubicBezTo>
                    <a:pt x="19" y="39"/>
                    <a:pt x="18" y="39"/>
                    <a:pt x="18" y="39"/>
                  </a:cubicBezTo>
                  <a:cubicBezTo>
                    <a:pt x="18" y="38"/>
                    <a:pt x="18" y="38"/>
                    <a:pt x="19" y="38"/>
                  </a:cubicBezTo>
                  <a:cubicBezTo>
                    <a:pt x="19" y="38"/>
                    <a:pt x="19" y="38"/>
                    <a:pt x="20" y="39"/>
                  </a:cubicBezTo>
                  <a:cubicBezTo>
                    <a:pt x="20" y="39"/>
                    <a:pt x="20" y="39"/>
                    <a:pt x="20" y="39"/>
                  </a:cubicBezTo>
                  <a:close/>
                  <a:moveTo>
                    <a:pt x="45" y="1"/>
                  </a:moveTo>
                  <a:cubicBezTo>
                    <a:pt x="45" y="1"/>
                    <a:pt x="46" y="0"/>
                    <a:pt x="46" y="0"/>
                  </a:cubicBezTo>
                  <a:cubicBezTo>
                    <a:pt x="46" y="1"/>
                    <a:pt x="46" y="1"/>
                    <a:pt x="46" y="1"/>
                  </a:cubicBezTo>
                  <a:cubicBezTo>
                    <a:pt x="45" y="1"/>
                    <a:pt x="45" y="1"/>
                    <a:pt x="45" y="2"/>
                  </a:cubicBezTo>
                  <a:cubicBezTo>
                    <a:pt x="45" y="2"/>
                    <a:pt x="45" y="3"/>
                    <a:pt x="44" y="3"/>
                  </a:cubicBezTo>
                  <a:cubicBezTo>
                    <a:pt x="45" y="3"/>
                    <a:pt x="44" y="2"/>
                    <a:pt x="45" y="2"/>
                  </a:cubicBezTo>
                  <a:cubicBezTo>
                    <a:pt x="45" y="2"/>
                    <a:pt x="45" y="1"/>
                    <a:pt x="44" y="1"/>
                  </a:cubicBezTo>
                  <a:cubicBezTo>
                    <a:pt x="44" y="2"/>
                    <a:pt x="43" y="2"/>
                    <a:pt x="43" y="3"/>
                  </a:cubicBezTo>
                  <a:cubicBezTo>
                    <a:pt x="44" y="2"/>
                    <a:pt x="44" y="3"/>
                    <a:pt x="44" y="3"/>
                  </a:cubicBezTo>
                  <a:cubicBezTo>
                    <a:pt x="44" y="4"/>
                    <a:pt x="45" y="3"/>
                    <a:pt x="44" y="3"/>
                  </a:cubicBezTo>
                  <a:cubicBezTo>
                    <a:pt x="44" y="3"/>
                    <a:pt x="44" y="3"/>
                    <a:pt x="44" y="3"/>
                  </a:cubicBezTo>
                  <a:cubicBezTo>
                    <a:pt x="44" y="3"/>
                    <a:pt x="44" y="3"/>
                    <a:pt x="44" y="3"/>
                  </a:cubicBezTo>
                  <a:cubicBezTo>
                    <a:pt x="45" y="3"/>
                    <a:pt x="45" y="4"/>
                    <a:pt x="45" y="5"/>
                  </a:cubicBezTo>
                  <a:cubicBezTo>
                    <a:pt x="45" y="5"/>
                    <a:pt x="45" y="6"/>
                    <a:pt x="45" y="7"/>
                  </a:cubicBezTo>
                  <a:cubicBezTo>
                    <a:pt x="45" y="9"/>
                    <a:pt x="44" y="9"/>
                    <a:pt x="43" y="11"/>
                  </a:cubicBezTo>
                  <a:cubicBezTo>
                    <a:pt x="43" y="11"/>
                    <a:pt x="43" y="11"/>
                    <a:pt x="43" y="12"/>
                  </a:cubicBezTo>
                  <a:cubicBezTo>
                    <a:pt x="42" y="12"/>
                    <a:pt x="42" y="13"/>
                    <a:pt x="42" y="14"/>
                  </a:cubicBezTo>
                  <a:cubicBezTo>
                    <a:pt x="41" y="16"/>
                    <a:pt x="41" y="17"/>
                    <a:pt x="40" y="19"/>
                  </a:cubicBezTo>
                  <a:cubicBezTo>
                    <a:pt x="40" y="20"/>
                    <a:pt x="40" y="20"/>
                    <a:pt x="40" y="21"/>
                  </a:cubicBezTo>
                  <a:cubicBezTo>
                    <a:pt x="40" y="22"/>
                    <a:pt x="41" y="22"/>
                    <a:pt x="40" y="23"/>
                  </a:cubicBezTo>
                  <a:cubicBezTo>
                    <a:pt x="40" y="25"/>
                    <a:pt x="39" y="26"/>
                    <a:pt x="40" y="28"/>
                  </a:cubicBezTo>
                  <a:cubicBezTo>
                    <a:pt x="40" y="28"/>
                    <a:pt x="41" y="29"/>
                    <a:pt x="40" y="29"/>
                  </a:cubicBezTo>
                  <a:cubicBezTo>
                    <a:pt x="40" y="29"/>
                    <a:pt x="39" y="29"/>
                    <a:pt x="39" y="29"/>
                  </a:cubicBezTo>
                  <a:cubicBezTo>
                    <a:pt x="39" y="29"/>
                    <a:pt x="39" y="29"/>
                    <a:pt x="39" y="29"/>
                  </a:cubicBezTo>
                  <a:cubicBezTo>
                    <a:pt x="39" y="28"/>
                    <a:pt x="39" y="27"/>
                    <a:pt x="39" y="27"/>
                  </a:cubicBezTo>
                  <a:cubicBezTo>
                    <a:pt x="39" y="27"/>
                    <a:pt x="39" y="27"/>
                    <a:pt x="40" y="27"/>
                  </a:cubicBezTo>
                  <a:cubicBezTo>
                    <a:pt x="40" y="26"/>
                    <a:pt x="40" y="25"/>
                    <a:pt x="40" y="25"/>
                  </a:cubicBezTo>
                  <a:cubicBezTo>
                    <a:pt x="40" y="24"/>
                    <a:pt x="39" y="24"/>
                    <a:pt x="39" y="25"/>
                  </a:cubicBezTo>
                  <a:cubicBezTo>
                    <a:pt x="39" y="25"/>
                    <a:pt x="39" y="26"/>
                    <a:pt x="39" y="26"/>
                  </a:cubicBezTo>
                  <a:cubicBezTo>
                    <a:pt x="39" y="27"/>
                    <a:pt x="37" y="27"/>
                    <a:pt x="37" y="28"/>
                  </a:cubicBezTo>
                  <a:cubicBezTo>
                    <a:pt x="37" y="28"/>
                    <a:pt x="38" y="28"/>
                    <a:pt x="38" y="28"/>
                  </a:cubicBezTo>
                  <a:cubicBezTo>
                    <a:pt x="38" y="29"/>
                    <a:pt x="38" y="29"/>
                    <a:pt x="38" y="29"/>
                  </a:cubicBezTo>
                  <a:cubicBezTo>
                    <a:pt x="38" y="29"/>
                    <a:pt x="38" y="29"/>
                    <a:pt x="38" y="30"/>
                  </a:cubicBezTo>
                  <a:cubicBezTo>
                    <a:pt x="38" y="30"/>
                    <a:pt x="38" y="30"/>
                    <a:pt x="38" y="30"/>
                  </a:cubicBezTo>
                  <a:cubicBezTo>
                    <a:pt x="38" y="30"/>
                    <a:pt x="38" y="30"/>
                    <a:pt x="38" y="30"/>
                  </a:cubicBezTo>
                  <a:cubicBezTo>
                    <a:pt x="38" y="30"/>
                    <a:pt x="39" y="29"/>
                    <a:pt x="39" y="30"/>
                  </a:cubicBezTo>
                  <a:cubicBezTo>
                    <a:pt x="39" y="30"/>
                    <a:pt x="38" y="31"/>
                    <a:pt x="38" y="31"/>
                  </a:cubicBezTo>
                  <a:cubicBezTo>
                    <a:pt x="38" y="32"/>
                    <a:pt x="38" y="33"/>
                    <a:pt x="38" y="34"/>
                  </a:cubicBezTo>
                  <a:cubicBezTo>
                    <a:pt x="38" y="33"/>
                    <a:pt x="38" y="33"/>
                    <a:pt x="38" y="33"/>
                  </a:cubicBezTo>
                  <a:cubicBezTo>
                    <a:pt x="38" y="32"/>
                    <a:pt x="38" y="33"/>
                    <a:pt x="38" y="32"/>
                  </a:cubicBezTo>
                  <a:cubicBezTo>
                    <a:pt x="38" y="32"/>
                    <a:pt x="37" y="31"/>
                    <a:pt x="37" y="32"/>
                  </a:cubicBezTo>
                  <a:cubicBezTo>
                    <a:pt x="37" y="32"/>
                    <a:pt x="38" y="32"/>
                    <a:pt x="38" y="32"/>
                  </a:cubicBezTo>
                  <a:cubicBezTo>
                    <a:pt x="37" y="33"/>
                    <a:pt x="38" y="33"/>
                    <a:pt x="37" y="33"/>
                  </a:cubicBezTo>
                  <a:cubicBezTo>
                    <a:pt x="37" y="33"/>
                    <a:pt x="37" y="33"/>
                    <a:pt x="37" y="33"/>
                  </a:cubicBezTo>
                  <a:cubicBezTo>
                    <a:pt x="37" y="33"/>
                    <a:pt x="37" y="34"/>
                    <a:pt x="37" y="34"/>
                  </a:cubicBezTo>
                  <a:cubicBezTo>
                    <a:pt x="37" y="34"/>
                    <a:pt x="37" y="34"/>
                    <a:pt x="36" y="35"/>
                  </a:cubicBezTo>
                  <a:cubicBezTo>
                    <a:pt x="36" y="35"/>
                    <a:pt x="37" y="36"/>
                    <a:pt x="37" y="35"/>
                  </a:cubicBezTo>
                  <a:cubicBezTo>
                    <a:pt x="37" y="35"/>
                    <a:pt x="38" y="35"/>
                    <a:pt x="38" y="36"/>
                  </a:cubicBezTo>
                  <a:cubicBezTo>
                    <a:pt x="38" y="36"/>
                    <a:pt x="38" y="37"/>
                    <a:pt x="38" y="38"/>
                  </a:cubicBezTo>
                  <a:cubicBezTo>
                    <a:pt x="38" y="38"/>
                    <a:pt x="37" y="38"/>
                    <a:pt x="37" y="39"/>
                  </a:cubicBezTo>
                  <a:cubicBezTo>
                    <a:pt x="36" y="39"/>
                    <a:pt x="36" y="40"/>
                    <a:pt x="36" y="41"/>
                  </a:cubicBezTo>
                  <a:cubicBezTo>
                    <a:pt x="35" y="42"/>
                    <a:pt x="36" y="43"/>
                    <a:pt x="36" y="44"/>
                  </a:cubicBezTo>
                  <a:cubicBezTo>
                    <a:pt x="36" y="45"/>
                    <a:pt x="37" y="45"/>
                    <a:pt x="37" y="45"/>
                  </a:cubicBezTo>
                  <a:cubicBezTo>
                    <a:pt x="37" y="45"/>
                    <a:pt x="37" y="47"/>
                    <a:pt x="37" y="47"/>
                  </a:cubicBezTo>
                  <a:cubicBezTo>
                    <a:pt x="36" y="47"/>
                    <a:pt x="35" y="48"/>
                    <a:pt x="34" y="47"/>
                  </a:cubicBezTo>
                  <a:cubicBezTo>
                    <a:pt x="33" y="46"/>
                    <a:pt x="33" y="47"/>
                    <a:pt x="32" y="47"/>
                  </a:cubicBezTo>
                  <a:cubicBezTo>
                    <a:pt x="31" y="46"/>
                    <a:pt x="32" y="46"/>
                    <a:pt x="31" y="45"/>
                  </a:cubicBezTo>
                  <a:cubicBezTo>
                    <a:pt x="31" y="45"/>
                    <a:pt x="31" y="45"/>
                    <a:pt x="31" y="45"/>
                  </a:cubicBezTo>
                  <a:cubicBezTo>
                    <a:pt x="31" y="45"/>
                    <a:pt x="31" y="45"/>
                    <a:pt x="31" y="45"/>
                  </a:cubicBezTo>
                  <a:cubicBezTo>
                    <a:pt x="30" y="44"/>
                    <a:pt x="30" y="45"/>
                    <a:pt x="30" y="45"/>
                  </a:cubicBezTo>
                  <a:cubicBezTo>
                    <a:pt x="30" y="45"/>
                    <a:pt x="29" y="45"/>
                    <a:pt x="29" y="44"/>
                  </a:cubicBezTo>
                  <a:cubicBezTo>
                    <a:pt x="29" y="44"/>
                    <a:pt x="28" y="43"/>
                    <a:pt x="27" y="44"/>
                  </a:cubicBezTo>
                  <a:cubicBezTo>
                    <a:pt x="26" y="44"/>
                    <a:pt x="25" y="45"/>
                    <a:pt x="25" y="45"/>
                  </a:cubicBezTo>
                  <a:cubicBezTo>
                    <a:pt x="24" y="44"/>
                    <a:pt x="23" y="44"/>
                    <a:pt x="22" y="43"/>
                  </a:cubicBezTo>
                  <a:cubicBezTo>
                    <a:pt x="21" y="43"/>
                    <a:pt x="21" y="43"/>
                    <a:pt x="20" y="43"/>
                  </a:cubicBezTo>
                  <a:cubicBezTo>
                    <a:pt x="20" y="42"/>
                    <a:pt x="19" y="42"/>
                    <a:pt x="18" y="42"/>
                  </a:cubicBezTo>
                  <a:cubicBezTo>
                    <a:pt x="18" y="43"/>
                    <a:pt x="18" y="44"/>
                    <a:pt x="18" y="44"/>
                  </a:cubicBezTo>
                  <a:cubicBezTo>
                    <a:pt x="17" y="43"/>
                    <a:pt x="17" y="43"/>
                    <a:pt x="16" y="42"/>
                  </a:cubicBezTo>
                  <a:cubicBezTo>
                    <a:pt x="16" y="41"/>
                    <a:pt x="14" y="40"/>
                    <a:pt x="13" y="39"/>
                  </a:cubicBezTo>
                  <a:cubicBezTo>
                    <a:pt x="13" y="38"/>
                    <a:pt x="12" y="38"/>
                    <a:pt x="12" y="37"/>
                  </a:cubicBezTo>
                  <a:cubicBezTo>
                    <a:pt x="11" y="37"/>
                    <a:pt x="11" y="36"/>
                    <a:pt x="10" y="36"/>
                  </a:cubicBezTo>
                  <a:cubicBezTo>
                    <a:pt x="10" y="35"/>
                    <a:pt x="10" y="35"/>
                    <a:pt x="10" y="35"/>
                  </a:cubicBezTo>
                  <a:cubicBezTo>
                    <a:pt x="10" y="35"/>
                    <a:pt x="9" y="34"/>
                    <a:pt x="9" y="33"/>
                  </a:cubicBezTo>
                  <a:cubicBezTo>
                    <a:pt x="9" y="33"/>
                    <a:pt x="9" y="31"/>
                    <a:pt x="8" y="31"/>
                  </a:cubicBezTo>
                  <a:cubicBezTo>
                    <a:pt x="8" y="30"/>
                    <a:pt x="7" y="30"/>
                    <a:pt x="6" y="30"/>
                  </a:cubicBezTo>
                  <a:cubicBezTo>
                    <a:pt x="6" y="29"/>
                    <a:pt x="5" y="29"/>
                    <a:pt x="5" y="28"/>
                  </a:cubicBezTo>
                  <a:cubicBezTo>
                    <a:pt x="5" y="28"/>
                    <a:pt x="5" y="29"/>
                    <a:pt x="5" y="29"/>
                  </a:cubicBezTo>
                  <a:cubicBezTo>
                    <a:pt x="5" y="28"/>
                    <a:pt x="5" y="28"/>
                    <a:pt x="5" y="28"/>
                  </a:cubicBezTo>
                  <a:cubicBezTo>
                    <a:pt x="5" y="28"/>
                    <a:pt x="5" y="28"/>
                    <a:pt x="5" y="28"/>
                  </a:cubicBezTo>
                  <a:cubicBezTo>
                    <a:pt x="4" y="28"/>
                    <a:pt x="4" y="27"/>
                    <a:pt x="3" y="27"/>
                  </a:cubicBezTo>
                  <a:cubicBezTo>
                    <a:pt x="3" y="26"/>
                    <a:pt x="3" y="26"/>
                    <a:pt x="3" y="26"/>
                  </a:cubicBezTo>
                  <a:cubicBezTo>
                    <a:pt x="2" y="26"/>
                    <a:pt x="2" y="25"/>
                    <a:pt x="2" y="25"/>
                  </a:cubicBezTo>
                  <a:cubicBezTo>
                    <a:pt x="3" y="25"/>
                    <a:pt x="2" y="24"/>
                    <a:pt x="2" y="24"/>
                  </a:cubicBezTo>
                  <a:cubicBezTo>
                    <a:pt x="2" y="24"/>
                    <a:pt x="2" y="25"/>
                    <a:pt x="2" y="25"/>
                  </a:cubicBezTo>
                  <a:cubicBezTo>
                    <a:pt x="2" y="25"/>
                    <a:pt x="0" y="24"/>
                    <a:pt x="0" y="23"/>
                  </a:cubicBezTo>
                  <a:cubicBezTo>
                    <a:pt x="0" y="23"/>
                    <a:pt x="1" y="22"/>
                    <a:pt x="1" y="21"/>
                  </a:cubicBezTo>
                  <a:cubicBezTo>
                    <a:pt x="1" y="22"/>
                    <a:pt x="2" y="22"/>
                    <a:pt x="2" y="23"/>
                  </a:cubicBezTo>
                  <a:cubicBezTo>
                    <a:pt x="3" y="23"/>
                    <a:pt x="3" y="23"/>
                    <a:pt x="4" y="23"/>
                  </a:cubicBezTo>
                  <a:cubicBezTo>
                    <a:pt x="4" y="23"/>
                    <a:pt x="3" y="23"/>
                    <a:pt x="4" y="23"/>
                  </a:cubicBezTo>
                  <a:cubicBezTo>
                    <a:pt x="4" y="23"/>
                    <a:pt x="4" y="22"/>
                    <a:pt x="5" y="22"/>
                  </a:cubicBezTo>
                  <a:cubicBezTo>
                    <a:pt x="5" y="22"/>
                    <a:pt x="6" y="23"/>
                    <a:pt x="6" y="23"/>
                  </a:cubicBezTo>
                  <a:cubicBezTo>
                    <a:pt x="7" y="23"/>
                    <a:pt x="8" y="21"/>
                    <a:pt x="8" y="21"/>
                  </a:cubicBezTo>
                  <a:cubicBezTo>
                    <a:pt x="8" y="20"/>
                    <a:pt x="8" y="19"/>
                    <a:pt x="9" y="19"/>
                  </a:cubicBezTo>
                  <a:cubicBezTo>
                    <a:pt x="9" y="19"/>
                    <a:pt x="10" y="20"/>
                    <a:pt x="10" y="19"/>
                  </a:cubicBezTo>
                  <a:cubicBezTo>
                    <a:pt x="10" y="18"/>
                    <a:pt x="10" y="18"/>
                    <a:pt x="10" y="18"/>
                  </a:cubicBezTo>
                  <a:cubicBezTo>
                    <a:pt x="10" y="17"/>
                    <a:pt x="10" y="17"/>
                    <a:pt x="10" y="16"/>
                  </a:cubicBezTo>
                  <a:cubicBezTo>
                    <a:pt x="10" y="15"/>
                    <a:pt x="9" y="14"/>
                    <a:pt x="10" y="14"/>
                  </a:cubicBezTo>
                  <a:cubicBezTo>
                    <a:pt x="11" y="14"/>
                    <a:pt x="11" y="14"/>
                    <a:pt x="11" y="14"/>
                  </a:cubicBezTo>
                  <a:cubicBezTo>
                    <a:pt x="12" y="14"/>
                    <a:pt x="12" y="14"/>
                    <a:pt x="13" y="14"/>
                  </a:cubicBezTo>
                  <a:cubicBezTo>
                    <a:pt x="13" y="14"/>
                    <a:pt x="14" y="14"/>
                    <a:pt x="14" y="14"/>
                  </a:cubicBezTo>
                  <a:cubicBezTo>
                    <a:pt x="15" y="13"/>
                    <a:pt x="15" y="12"/>
                    <a:pt x="16" y="12"/>
                  </a:cubicBezTo>
                  <a:cubicBezTo>
                    <a:pt x="16" y="11"/>
                    <a:pt x="17" y="11"/>
                    <a:pt x="17" y="11"/>
                  </a:cubicBezTo>
                  <a:cubicBezTo>
                    <a:pt x="18" y="11"/>
                    <a:pt x="18" y="12"/>
                    <a:pt x="18" y="12"/>
                  </a:cubicBezTo>
                  <a:cubicBezTo>
                    <a:pt x="18" y="12"/>
                    <a:pt x="18" y="12"/>
                    <a:pt x="18" y="12"/>
                  </a:cubicBezTo>
                  <a:cubicBezTo>
                    <a:pt x="19" y="13"/>
                    <a:pt x="19" y="12"/>
                    <a:pt x="19" y="12"/>
                  </a:cubicBezTo>
                  <a:cubicBezTo>
                    <a:pt x="19" y="12"/>
                    <a:pt x="19" y="13"/>
                    <a:pt x="19" y="13"/>
                  </a:cubicBezTo>
                  <a:cubicBezTo>
                    <a:pt x="20" y="13"/>
                    <a:pt x="20" y="13"/>
                    <a:pt x="20" y="13"/>
                  </a:cubicBezTo>
                  <a:cubicBezTo>
                    <a:pt x="20" y="13"/>
                    <a:pt x="20" y="12"/>
                    <a:pt x="20" y="12"/>
                  </a:cubicBezTo>
                  <a:cubicBezTo>
                    <a:pt x="20" y="12"/>
                    <a:pt x="21" y="11"/>
                    <a:pt x="22" y="11"/>
                  </a:cubicBezTo>
                  <a:cubicBezTo>
                    <a:pt x="22" y="11"/>
                    <a:pt x="23" y="10"/>
                    <a:pt x="23" y="10"/>
                  </a:cubicBezTo>
                  <a:cubicBezTo>
                    <a:pt x="24" y="9"/>
                    <a:pt x="24" y="9"/>
                    <a:pt x="25" y="8"/>
                  </a:cubicBezTo>
                  <a:cubicBezTo>
                    <a:pt x="25" y="8"/>
                    <a:pt x="25" y="8"/>
                    <a:pt x="26" y="8"/>
                  </a:cubicBezTo>
                  <a:cubicBezTo>
                    <a:pt x="26" y="8"/>
                    <a:pt x="26" y="7"/>
                    <a:pt x="26" y="6"/>
                  </a:cubicBezTo>
                  <a:cubicBezTo>
                    <a:pt x="26" y="6"/>
                    <a:pt x="26" y="5"/>
                    <a:pt x="27" y="5"/>
                  </a:cubicBezTo>
                  <a:cubicBezTo>
                    <a:pt x="27" y="5"/>
                    <a:pt x="27" y="6"/>
                    <a:pt x="27" y="5"/>
                  </a:cubicBezTo>
                  <a:cubicBezTo>
                    <a:pt x="28" y="5"/>
                    <a:pt x="28" y="5"/>
                    <a:pt x="28" y="5"/>
                  </a:cubicBezTo>
                  <a:cubicBezTo>
                    <a:pt x="28" y="5"/>
                    <a:pt x="28" y="5"/>
                    <a:pt x="28" y="5"/>
                  </a:cubicBezTo>
                  <a:cubicBezTo>
                    <a:pt x="28" y="4"/>
                    <a:pt x="27" y="4"/>
                    <a:pt x="28" y="4"/>
                  </a:cubicBezTo>
                  <a:cubicBezTo>
                    <a:pt x="28" y="4"/>
                    <a:pt x="28" y="4"/>
                    <a:pt x="28" y="3"/>
                  </a:cubicBezTo>
                  <a:cubicBezTo>
                    <a:pt x="28" y="3"/>
                    <a:pt x="29" y="3"/>
                    <a:pt x="29" y="3"/>
                  </a:cubicBezTo>
                  <a:cubicBezTo>
                    <a:pt x="29" y="2"/>
                    <a:pt x="29" y="2"/>
                    <a:pt x="30" y="2"/>
                  </a:cubicBezTo>
                  <a:cubicBezTo>
                    <a:pt x="30" y="2"/>
                    <a:pt x="30" y="4"/>
                    <a:pt x="31" y="4"/>
                  </a:cubicBezTo>
                  <a:cubicBezTo>
                    <a:pt x="31" y="4"/>
                    <a:pt x="32" y="4"/>
                    <a:pt x="33" y="4"/>
                  </a:cubicBezTo>
                  <a:cubicBezTo>
                    <a:pt x="33" y="5"/>
                    <a:pt x="34" y="4"/>
                    <a:pt x="34" y="4"/>
                  </a:cubicBezTo>
                  <a:cubicBezTo>
                    <a:pt x="34" y="3"/>
                    <a:pt x="35" y="4"/>
                    <a:pt x="35" y="4"/>
                  </a:cubicBezTo>
                  <a:cubicBezTo>
                    <a:pt x="35" y="4"/>
                    <a:pt x="35" y="3"/>
                    <a:pt x="35" y="3"/>
                  </a:cubicBezTo>
                  <a:cubicBezTo>
                    <a:pt x="36" y="3"/>
                    <a:pt x="35" y="3"/>
                    <a:pt x="36" y="3"/>
                  </a:cubicBezTo>
                  <a:cubicBezTo>
                    <a:pt x="36" y="3"/>
                    <a:pt x="36" y="4"/>
                    <a:pt x="37" y="3"/>
                  </a:cubicBezTo>
                  <a:cubicBezTo>
                    <a:pt x="37" y="3"/>
                    <a:pt x="36" y="3"/>
                    <a:pt x="37" y="3"/>
                  </a:cubicBezTo>
                  <a:cubicBezTo>
                    <a:pt x="37" y="3"/>
                    <a:pt x="38" y="4"/>
                    <a:pt x="39" y="3"/>
                  </a:cubicBezTo>
                  <a:cubicBezTo>
                    <a:pt x="39" y="3"/>
                    <a:pt x="40" y="2"/>
                    <a:pt x="41" y="2"/>
                  </a:cubicBezTo>
                  <a:cubicBezTo>
                    <a:pt x="40" y="1"/>
                    <a:pt x="42" y="2"/>
                    <a:pt x="42" y="2"/>
                  </a:cubicBezTo>
                  <a:cubicBezTo>
                    <a:pt x="42" y="2"/>
                    <a:pt x="42" y="1"/>
                    <a:pt x="42" y="1"/>
                  </a:cubicBezTo>
                  <a:cubicBezTo>
                    <a:pt x="42" y="1"/>
                    <a:pt x="42" y="1"/>
                    <a:pt x="43" y="1"/>
                  </a:cubicBezTo>
                  <a:cubicBezTo>
                    <a:pt x="43" y="0"/>
                    <a:pt x="43" y="0"/>
                    <a:pt x="43" y="1"/>
                  </a:cubicBezTo>
                  <a:cubicBezTo>
                    <a:pt x="43" y="1"/>
                    <a:pt x="44" y="0"/>
                    <a:pt x="44" y="0"/>
                  </a:cubicBezTo>
                  <a:cubicBezTo>
                    <a:pt x="44" y="0"/>
                    <a:pt x="44" y="0"/>
                    <a:pt x="44" y="0"/>
                  </a:cubicBezTo>
                  <a:cubicBezTo>
                    <a:pt x="45" y="0"/>
                    <a:pt x="45" y="0"/>
                    <a:pt x="45" y="1"/>
                  </a:cubicBezTo>
                  <a:close/>
                  <a:moveTo>
                    <a:pt x="26" y="41"/>
                  </a:moveTo>
                  <a:cubicBezTo>
                    <a:pt x="26" y="41"/>
                    <a:pt x="26" y="40"/>
                    <a:pt x="25" y="39"/>
                  </a:cubicBezTo>
                  <a:cubicBezTo>
                    <a:pt x="25" y="39"/>
                    <a:pt x="24" y="38"/>
                    <a:pt x="24" y="38"/>
                  </a:cubicBezTo>
                  <a:cubicBezTo>
                    <a:pt x="24" y="37"/>
                    <a:pt x="21" y="34"/>
                    <a:pt x="21" y="35"/>
                  </a:cubicBezTo>
                  <a:cubicBezTo>
                    <a:pt x="20" y="35"/>
                    <a:pt x="20" y="34"/>
                    <a:pt x="20" y="34"/>
                  </a:cubicBezTo>
                  <a:cubicBezTo>
                    <a:pt x="20" y="33"/>
                    <a:pt x="19" y="33"/>
                    <a:pt x="19" y="33"/>
                  </a:cubicBezTo>
                  <a:cubicBezTo>
                    <a:pt x="19" y="33"/>
                    <a:pt x="19" y="33"/>
                    <a:pt x="19" y="32"/>
                  </a:cubicBezTo>
                  <a:cubicBezTo>
                    <a:pt x="18" y="32"/>
                    <a:pt x="18" y="32"/>
                    <a:pt x="17" y="32"/>
                  </a:cubicBezTo>
                  <a:cubicBezTo>
                    <a:pt x="16" y="33"/>
                    <a:pt x="16" y="34"/>
                    <a:pt x="16" y="35"/>
                  </a:cubicBezTo>
                  <a:cubicBezTo>
                    <a:pt x="16" y="35"/>
                    <a:pt x="16" y="35"/>
                    <a:pt x="16" y="35"/>
                  </a:cubicBezTo>
                  <a:cubicBezTo>
                    <a:pt x="16" y="35"/>
                    <a:pt x="17" y="35"/>
                    <a:pt x="16" y="36"/>
                  </a:cubicBezTo>
                  <a:cubicBezTo>
                    <a:pt x="16" y="36"/>
                    <a:pt x="16" y="37"/>
                    <a:pt x="17" y="37"/>
                  </a:cubicBezTo>
                  <a:cubicBezTo>
                    <a:pt x="17" y="37"/>
                    <a:pt x="17" y="37"/>
                    <a:pt x="17" y="37"/>
                  </a:cubicBezTo>
                  <a:cubicBezTo>
                    <a:pt x="17" y="37"/>
                    <a:pt x="17" y="37"/>
                    <a:pt x="17" y="37"/>
                  </a:cubicBezTo>
                  <a:cubicBezTo>
                    <a:pt x="17" y="38"/>
                    <a:pt x="17" y="38"/>
                    <a:pt x="16" y="38"/>
                  </a:cubicBezTo>
                  <a:cubicBezTo>
                    <a:pt x="16" y="38"/>
                    <a:pt x="17" y="39"/>
                    <a:pt x="17" y="39"/>
                  </a:cubicBezTo>
                  <a:cubicBezTo>
                    <a:pt x="17" y="39"/>
                    <a:pt x="17" y="40"/>
                    <a:pt x="18" y="41"/>
                  </a:cubicBezTo>
                  <a:cubicBezTo>
                    <a:pt x="18" y="42"/>
                    <a:pt x="20" y="42"/>
                    <a:pt x="21" y="43"/>
                  </a:cubicBezTo>
                  <a:cubicBezTo>
                    <a:pt x="22" y="43"/>
                    <a:pt x="23" y="43"/>
                    <a:pt x="24" y="44"/>
                  </a:cubicBezTo>
                  <a:cubicBezTo>
                    <a:pt x="25" y="44"/>
                    <a:pt x="26" y="44"/>
                    <a:pt x="26" y="44"/>
                  </a:cubicBezTo>
                  <a:cubicBezTo>
                    <a:pt x="27" y="43"/>
                    <a:pt x="27" y="41"/>
                    <a:pt x="26" y="41"/>
                  </a:cubicBezTo>
                  <a:close/>
                  <a:moveTo>
                    <a:pt x="44" y="32"/>
                  </a:moveTo>
                  <a:cubicBezTo>
                    <a:pt x="45" y="31"/>
                    <a:pt x="44" y="31"/>
                    <a:pt x="44" y="32"/>
                  </a:cubicBezTo>
                  <a:close/>
                  <a:moveTo>
                    <a:pt x="50" y="7"/>
                  </a:moveTo>
                  <a:cubicBezTo>
                    <a:pt x="49" y="7"/>
                    <a:pt x="49" y="7"/>
                    <a:pt x="49" y="7"/>
                  </a:cubicBezTo>
                  <a:cubicBezTo>
                    <a:pt x="49" y="7"/>
                    <a:pt x="49" y="7"/>
                    <a:pt x="49" y="8"/>
                  </a:cubicBezTo>
                  <a:cubicBezTo>
                    <a:pt x="49" y="7"/>
                    <a:pt x="50" y="7"/>
                    <a:pt x="50"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8" name="Norway"/>
            <p:cNvSpPr>
              <a:spLocks noEditPoints="1"/>
            </p:cNvSpPr>
            <p:nvPr/>
          </p:nvSpPr>
          <p:spPr bwMode="auto">
            <a:xfrm>
              <a:off x="5669087" y="1640051"/>
              <a:ext cx="1007962" cy="744972"/>
            </a:xfrm>
            <a:custGeom>
              <a:avLst/>
              <a:gdLst/>
              <a:ahLst/>
              <a:cxnLst>
                <a:cxn ang="0">
                  <a:pos x="137" y="8"/>
                </a:cxn>
                <a:cxn ang="0">
                  <a:pos x="156" y="17"/>
                </a:cxn>
                <a:cxn ang="0">
                  <a:pos x="158" y="19"/>
                </a:cxn>
                <a:cxn ang="0">
                  <a:pos x="157" y="25"/>
                </a:cxn>
                <a:cxn ang="0">
                  <a:pos x="185" y="19"/>
                </a:cxn>
                <a:cxn ang="0">
                  <a:pos x="179" y="6"/>
                </a:cxn>
                <a:cxn ang="0">
                  <a:pos x="150" y="7"/>
                </a:cxn>
                <a:cxn ang="0">
                  <a:pos x="206" y="15"/>
                </a:cxn>
                <a:cxn ang="0">
                  <a:pos x="199" y="6"/>
                </a:cxn>
                <a:cxn ang="0">
                  <a:pos x="223" y="2"/>
                </a:cxn>
                <a:cxn ang="0">
                  <a:pos x="206" y="3"/>
                </a:cxn>
                <a:cxn ang="0">
                  <a:pos x="181" y="3"/>
                </a:cxn>
                <a:cxn ang="0">
                  <a:pos x="100" y="163"/>
                </a:cxn>
                <a:cxn ang="0">
                  <a:pos x="222" y="83"/>
                </a:cxn>
                <a:cxn ang="0">
                  <a:pos x="217" y="84"/>
                </a:cxn>
                <a:cxn ang="0">
                  <a:pos x="189" y="93"/>
                </a:cxn>
                <a:cxn ang="0">
                  <a:pos x="180" y="96"/>
                </a:cxn>
                <a:cxn ang="0">
                  <a:pos x="168" y="98"/>
                </a:cxn>
                <a:cxn ang="0">
                  <a:pos x="174" y="95"/>
                </a:cxn>
                <a:cxn ang="0">
                  <a:pos x="170" y="100"/>
                </a:cxn>
                <a:cxn ang="0">
                  <a:pos x="142" y="141"/>
                </a:cxn>
                <a:cxn ang="0">
                  <a:pos x="214" y="96"/>
                </a:cxn>
                <a:cxn ang="0">
                  <a:pos x="162" y="143"/>
                </a:cxn>
                <a:cxn ang="0">
                  <a:pos x="143" y="195"/>
                </a:cxn>
                <a:cxn ang="0">
                  <a:pos x="134" y="195"/>
                </a:cxn>
                <a:cxn ang="0">
                  <a:pos x="117" y="204"/>
                </a:cxn>
                <a:cxn ang="0">
                  <a:pos x="98" y="196"/>
                </a:cxn>
                <a:cxn ang="0">
                  <a:pos x="98" y="191"/>
                </a:cxn>
                <a:cxn ang="0">
                  <a:pos x="100" y="187"/>
                </a:cxn>
                <a:cxn ang="0">
                  <a:pos x="98" y="181"/>
                </a:cxn>
                <a:cxn ang="0">
                  <a:pos x="94" y="176"/>
                </a:cxn>
                <a:cxn ang="0">
                  <a:pos x="108" y="174"/>
                </a:cxn>
                <a:cxn ang="0">
                  <a:pos x="97" y="170"/>
                </a:cxn>
                <a:cxn ang="0">
                  <a:pos x="96" y="163"/>
                </a:cxn>
                <a:cxn ang="0">
                  <a:pos x="104" y="161"/>
                </a:cxn>
                <a:cxn ang="0">
                  <a:pos x="113" y="156"/>
                </a:cxn>
                <a:cxn ang="0">
                  <a:pos x="122" y="152"/>
                </a:cxn>
                <a:cxn ang="0">
                  <a:pos x="142" y="147"/>
                </a:cxn>
                <a:cxn ang="0">
                  <a:pos x="132" y="145"/>
                </a:cxn>
                <a:cxn ang="0">
                  <a:pos x="143" y="138"/>
                </a:cxn>
                <a:cxn ang="0">
                  <a:pos x="150" y="134"/>
                </a:cxn>
                <a:cxn ang="0">
                  <a:pos x="151" y="128"/>
                </a:cxn>
                <a:cxn ang="0">
                  <a:pos x="156" y="122"/>
                </a:cxn>
                <a:cxn ang="0">
                  <a:pos x="168" y="114"/>
                </a:cxn>
                <a:cxn ang="0">
                  <a:pos x="173" y="113"/>
                </a:cxn>
                <a:cxn ang="0">
                  <a:pos x="169" y="109"/>
                </a:cxn>
                <a:cxn ang="0">
                  <a:pos x="179" y="106"/>
                </a:cxn>
                <a:cxn ang="0">
                  <a:pos x="179" y="103"/>
                </a:cxn>
                <a:cxn ang="0">
                  <a:pos x="195" y="95"/>
                </a:cxn>
                <a:cxn ang="0">
                  <a:pos x="207" y="93"/>
                </a:cxn>
                <a:cxn ang="0">
                  <a:pos x="212" y="87"/>
                </a:cxn>
                <a:cxn ang="0">
                  <a:pos x="224" y="86"/>
                </a:cxn>
                <a:cxn ang="0">
                  <a:pos x="241" y="81"/>
                </a:cxn>
                <a:cxn ang="0">
                  <a:pos x="248" y="84"/>
                </a:cxn>
                <a:cxn ang="0">
                  <a:pos x="254" y="81"/>
                </a:cxn>
                <a:cxn ang="0">
                  <a:pos x="273" y="84"/>
                </a:cxn>
                <a:cxn ang="0">
                  <a:pos x="274" y="92"/>
                </a:cxn>
                <a:cxn ang="0">
                  <a:pos x="146" y="135"/>
                </a:cxn>
                <a:cxn ang="0">
                  <a:pos x="201" y="87"/>
                </a:cxn>
                <a:cxn ang="0">
                  <a:pos x="117" y="151"/>
                </a:cxn>
                <a:cxn ang="0">
                  <a:pos x="98" y="184"/>
                </a:cxn>
                <a:cxn ang="0">
                  <a:pos x="164" y="104"/>
                </a:cxn>
              </a:cxnLst>
              <a:rect l="0" t="0" r="r" b="b"/>
              <a:pathLst>
                <a:path w="279" h="206">
                  <a:moveTo>
                    <a:pt x="210" y="24"/>
                  </a:moveTo>
                  <a:cubicBezTo>
                    <a:pt x="209" y="24"/>
                    <a:pt x="210" y="24"/>
                    <a:pt x="210" y="24"/>
                  </a:cubicBezTo>
                  <a:cubicBezTo>
                    <a:pt x="211" y="24"/>
                    <a:pt x="211" y="23"/>
                    <a:pt x="212" y="23"/>
                  </a:cubicBezTo>
                  <a:cubicBezTo>
                    <a:pt x="211" y="23"/>
                    <a:pt x="211" y="23"/>
                    <a:pt x="210" y="23"/>
                  </a:cubicBezTo>
                  <a:cubicBezTo>
                    <a:pt x="210" y="23"/>
                    <a:pt x="210" y="23"/>
                    <a:pt x="211" y="23"/>
                  </a:cubicBezTo>
                  <a:cubicBezTo>
                    <a:pt x="210" y="23"/>
                    <a:pt x="209" y="23"/>
                    <a:pt x="208" y="23"/>
                  </a:cubicBezTo>
                  <a:cubicBezTo>
                    <a:pt x="208" y="24"/>
                    <a:pt x="206" y="23"/>
                    <a:pt x="205" y="23"/>
                  </a:cubicBezTo>
                  <a:cubicBezTo>
                    <a:pt x="204" y="23"/>
                    <a:pt x="203" y="24"/>
                    <a:pt x="202" y="24"/>
                  </a:cubicBezTo>
                  <a:cubicBezTo>
                    <a:pt x="202" y="24"/>
                    <a:pt x="201" y="24"/>
                    <a:pt x="200" y="24"/>
                  </a:cubicBezTo>
                  <a:cubicBezTo>
                    <a:pt x="200" y="24"/>
                    <a:pt x="199" y="24"/>
                    <a:pt x="200" y="23"/>
                  </a:cubicBezTo>
                  <a:cubicBezTo>
                    <a:pt x="200" y="23"/>
                    <a:pt x="200" y="23"/>
                    <a:pt x="199" y="23"/>
                  </a:cubicBezTo>
                  <a:cubicBezTo>
                    <a:pt x="200" y="23"/>
                    <a:pt x="201" y="23"/>
                    <a:pt x="201" y="23"/>
                  </a:cubicBezTo>
                  <a:cubicBezTo>
                    <a:pt x="202" y="23"/>
                    <a:pt x="202" y="22"/>
                    <a:pt x="202" y="22"/>
                  </a:cubicBezTo>
                  <a:cubicBezTo>
                    <a:pt x="202" y="21"/>
                    <a:pt x="203" y="21"/>
                    <a:pt x="203" y="20"/>
                  </a:cubicBezTo>
                  <a:cubicBezTo>
                    <a:pt x="204" y="20"/>
                    <a:pt x="203" y="20"/>
                    <a:pt x="204" y="20"/>
                  </a:cubicBezTo>
                  <a:cubicBezTo>
                    <a:pt x="203" y="19"/>
                    <a:pt x="202" y="19"/>
                    <a:pt x="201" y="19"/>
                  </a:cubicBezTo>
                  <a:cubicBezTo>
                    <a:pt x="200" y="19"/>
                    <a:pt x="198" y="19"/>
                    <a:pt x="200" y="18"/>
                  </a:cubicBezTo>
                  <a:cubicBezTo>
                    <a:pt x="201" y="18"/>
                    <a:pt x="202" y="18"/>
                    <a:pt x="203" y="18"/>
                  </a:cubicBezTo>
                  <a:cubicBezTo>
                    <a:pt x="205" y="17"/>
                    <a:pt x="207" y="18"/>
                    <a:pt x="209" y="17"/>
                  </a:cubicBezTo>
                  <a:cubicBezTo>
                    <a:pt x="211" y="17"/>
                    <a:pt x="213" y="17"/>
                    <a:pt x="215" y="18"/>
                  </a:cubicBezTo>
                  <a:cubicBezTo>
                    <a:pt x="215" y="18"/>
                    <a:pt x="214" y="18"/>
                    <a:pt x="213" y="19"/>
                  </a:cubicBezTo>
                  <a:cubicBezTo>
                    <a:pt x="213" y="19"/>
                    <a:pt x="213" y="19"/>
                    <a:pt x="213" y="19"/>
                  </a:cubicBezTo>
                  <a:cubicBezTo>
                    <a:pt x="214" y="20"/>
                    <a:pt x="214" y="20"/>
                    <a:pt x="215" y="20"/>
                  </a:cubicBezTo>
                  <a:cubicBezTo>
                    <a:pt x="215" y="20"/>
                    <a:pt x="216" y="20"/>
                    <a:pt x="217" y="20"/>
                  </a:cubicBezTo>
                  <a:cubicBezTo>
                    <a:pt x="218" y="21"/>
                    <a:pt x="220" y="20"/>
                    <a:pt x="221" y="20"/>
                  </a:cubicBezTo>
                  <a:cubicBezTo>
                    <a:pt x="222" y="20"/>
                    <a:pt x="224" y="21"/>
                    <a:pt x="225" y="21"/>
                  </a:cubicBezTo>
                  <a:cubicBezTo>
                    <a:pt x="224" y="22"/>
                    <a:pt x="223" y="22"/>
                    <a:pt x="222" y="22"/>
                  </a:cubicBezTo>
                  <a:cubicBezTo>
                    <a:pt x="220" y="22"/>
                    <a:pt x="220" y="22"/>
                    <a:pt x="219" y="23"/>
                  </a:cubicBezTo>
                  <a:cubicBezTo>
                    <a:pt x="218" y="24"/>
                    <a:pt x="217" y="24"/>
                    <a:pt x="216" y="24"/>
                  </a:cubicBezTo>
                  <a:cubicBezTo>
                    <a:pt x="215" y="24"/>
                    <a:pt x="214" y="24"/>
                    <a:pt x="213" y="25"/>
                  </a:cubicBezTo>
                  <a:cubicBezTo>
                    <a:pt x="213" y="25"/>
                    <a:pt x="213" y="25"/>
                    <a:pt x="212" y="25"/>
                  </a:cubicBezTo>
                  <a:cubicBezTo>
                    <a:pt x="212" y="25"/>
                    <a:pt x="212" y="25"/>
                    <a:pt x="211" y="25"/>
                  </a:cubicBezTo>
                  <a:cubicBezTo>
                    <a:pt x="211" y="25"/>
                    <a:pt x="209" y="25"/>
                    <a:pt x="210" y="25"/>
                  </a:cubicBezTo>
                  <a:cubicBezTo>
                    <a:pt x="210" y="25"/>
                    <a:pt x="211" y="24"/>
                    <a:pt x="210" y="24"/>
                  </a:cubicBezTo>
                  <a:close/>
                  <a:moveTo>
                    <a:pt x="137" y="8"/>
                  </a:moveTo>
                  <a:cubicBezTo>
                    <a:pt x="137" y="8"/>
                    <a:pt x="137" y="8"/>
                    <a:pt x="137" y="9"/>
                  </a:cubicBezTo>
                  <a:cubicBezTo>
                    <a:pt x="137" y="9"/>
                    <a:pt x="138" y="9"/>
                    <a:pt x="139" y="10"/>
                  </a:cubicBezTo>
                  <a:cubicBezTo>
                    <a:pt x="139" y="10"/>
                    <a:pt x="139" y="11"/>
                    <a:pt x="139" y="11"/>
                  </a:cubicBezTo>
                  <a:cubicBezTo>
                    <a:pt x="140" y="11"/>
                    <a:pt x="141" y="10"/>
                    <a:pt x="142" y="10"/>
                  </a:cubicBezTo>
                  <a:cubicBezTo>
                    <a:pt x="142" y="10"/>
                    <a:pt x="141" y="9"/>
                    <a:pt x="141" y="9"/>
                  </a:cubicBezTo>
                  <a:cubicBezTo>
                    <a:pt x="142" y="9"/>
                    <a:pt x="142" y="9"/>
                    <a:pt x="142" y="9"/>
                  </a:cubicBezTo>
                  <a:cubicBezTo>
                    <a:pt x="143" y="10"/>
                    <a:pt x="143" y="10"/>
                    <a:pt x="143" y="9"/>
                  </a:cubicBezTo>
                  <a:cubicBezTo>
                    <a:pt x="143" y="9"/>
                    <a:pt x="145" y="9"/>
                    <a:pt x="144" y="10"/>
                  </a:cubicBezTo>
                  <a:cubicBezTo>
                    <a:pt x="144" y="10"/>
                    <a:pt x="144" y="10"/>
                    <a:pt x="144" y="10"/>
                  </a:cubicBezTo>
                  <a:cubicBezTo>
                    <a:pt x="144" y="10"/>
                    <a:pt x="143" y="10"/>
                    <a:pt x="143" y="10"/>
                  </a:cubicBezTo>
                  <a:cubicBezTo>
                    <a:pt x="143" y="10"/>
                    <a:pt x="142" y="11"/>
                    <a:pt x="142" y="11"/>
                  </a:cubicBezTo>
                  <a:cubicBezTo>
                    <a:pt x="142" y="11"/>
                    <a:pt x="144" y="11"/>
                    <a:pt x="143" y="11"/>
                  </a:cubicBezTo>
                  <a:cubicBezTo>
                    <a:pt x="144" y="12"/>
                    <a:pt x="145" y="11"/>
                    <a:pt x="146" y="11"/>
                  </a:cubicBezTo>
                  <a:cubicBezTo>
                    <a:pt x="146" y="12"/>
                    <a:pt x="146" y="12"/>
                    <a:pt x="146" y="12"/>
                  </a:cubicBezTo>
                  <a:cubicBezTo>
                    <a:pt x="145" y="12"/>
                    <a:pt x="145" y="12"/>
                    <a:pt x="144" y="12"/>
                  </a:cubicBezTo>
                  <a:cubicBezTo>
                    <a:pt x="143" y="12"/>
                    <a:pt x="140" y="11"/>
                    <a:pt x="138" y="11"/>
                  </a:cubicBezTo>
                  <a:cubicBezTo>
                    <a:pt x="139" y="12"/>
                    <a:pt x="140" y="12"/>
                    <a:pt x="140" y="12"/>
                  </a:cubicBezTo>
                  <a:cubicBezTo>
                    <a:pt x="141" y="12"/>
                    <a:pt x="141" y="12"/>
                    <a:pt x="142" y="13"/>
                  </a:cubicBezTo>
                  <a:cubicBezTo>
                    <a:pt x="141" y="13"/>
                    <a:pt x="140" y="12"/>
                    <a:pt x="140" y="13"/>
                  </a:cubicBezTo>
                  <a:cubicBezTo>
                    <a:pt x="140" y="13"/>
                    <a:pt x="141" y="13"/>
                    <a:pt x="141" y="13"/>
                  </a:cubicBezTo>
                  <a:cubicBezTo>
                    <a:pt x="141" y="14"/>
                    <a:pt x="142" y="14"/>
                    <a:pt x="142" y="14"/>
                  </a:cubicBezTo>
                  <a:cubicBezTo>
                    <a:pt x="142" y="14"/>
                    <a:pt x="143" y="15"/>
                    <a:pt x="143" y="15"/>
                  </a:cubicBezTo>
                  <a:cubicBezTo>
                    <a:pt x="145" y="15"/>
                    <a:pt x="146" y="15"/>
                    <a:pt x="147" y="15"/>
                  </a:cubicBezTo>
                  <a:cubicBezTo>
                    <a:pt x="148" y="15"/>
                    <a:pt x="149" y="15"/>
                    <a:pt x="150" y="15"/>
                  </a:cubicBezTo>
                  <a:cubicBezTo>
                    <a:pt x="148" y="16"/>
                    <a:pt x="146" y="15"/>
                    <a:pt x="145" y="15"/>
                  </a:cubicBezTo>
                  <a:cubicBezTo>
                    <a:pt x="145" y="16"/>
                    <a:pt x="146" y="16"/>
                    <a:pt x="147" y="16"/>
                  </a:cubicBezTo>
                  <a:cubicBezTo>
                    <a:pt x="148" y="16"/>
                    <a:pt x="148" y="17"/>
                    <a:pt x="148" y="17"/>
                  </a:cubicBezTo>
                  <a:cubicBezTo>
                    <a:pt x="148" y="17"/>
                    <a:pt x="148" y="17"/>
                    <a:pt x="148" y="18"/>
                  </a:cubicBezTo>
                  <a:cubicBezTo>
                    <a:pt x="149" y="18"/>
                    <a:pt x="150" y="18"/>
                    <a:pt x="150" y="18"/>
                  </a:cubicBezTo>
                  <a:cubicBezTo>
                    <a:pt x="151" y="18"/>
                    <a:pt x="151" y="18"/>
                    <a:pt x="151" y="18"/>
                  </a:cubicBezTo>
                  <a:cubicBezTo>
                    <a:pt x="152" y="18"/>
                    <a:pt x="153" y="18"/>
                    <a:pt x="154" y="18"/>
                  </a:cubicBezTo>
                  <a:cubicBezTo>
                    <a:pt x="154" y="17"/>
                    <a:pt x="154" y="17"/>
                    <a:pt x="154" y="17"/>
                  </a:cubicBezTo>
                  <a:cubicBezTo>
                    <a:pt x="154" y="17"/>
                    <a:pt x="155" y="18"/>
                    <a:pt x="155" y="17"/>
                  </a:cubicBezTo>
                  <a:cubicBezTo>
                    <a:pt x="155" y="17"/>
                    <a:pt x="155" y="17"/>
                    <a:pt x="156" y="17"/>
                  </a:cubicBezTo>
                  <a:cubicBezTo>
                    <a:pt x="156" y="17"/>
                    <a:pt x="156" y="17"/>
                    <a:pt x="156" y="17"/>
                  </a:cubicBezTo>
                  <a:cubicBezTo>
                    <a:pt x="156" y="17"/>
                    <a:pt x="156" y="17"/>
                    <a:pt x="157" y="17"/>
                  </a:cubicBezTo>
                  <a:cubicBezTo>
                    <a:pt x="157" y="17"/>
                    <a:pt x="157" y="17"/>
                    <a:pt x="157" y="17"/>
                  </a:cubicBezTo>
                  <a:cubicBezTo>
                    <a:pt x="157" y="16"/>
                    <a:pt x="157" y="16"/>
                    <a:pt x="157" y="16"/>
                  </a:cubicBezTo>
                  <a:cubicBezTo>
                    <a:pt x="157" y="16"/>
                    <a:pt x="158" y="16"/>
                    <a:pt x="158" y="16"/>
                  </a:cubicBezTo>
                  <a:cubicBezTo>
                    <a:pt x="158" y="16"/>
                    <a:pt x="159" y="16"/>
                    <a:pt x="159" y="16"/>
                  </a:cubicBezTo>
                  <a:cubicBezTo>
                    <a:pt x="161" y="16"/>
                    <a:pt x="159" y="16"/>
                    <a:pt x="158" y="16"/>
                  </a:cubicBezTo>
                  <a:cubicBezTo>
                    <a:pt x="157" y="15"/>
                    <a:pt x="159" y="15"/>
                    <a:pt x="159" y="15"/>
                  </a:cubicBezTo>
                  <a:cubicBezTo>
                    <a:pt x="158" y="15"/>
                    <a:pt x="159" y="14"/>
                    <a:pt x="158" y="14"/>
                  </a:cubicBezTo>
                  <a:cubicBezTo>
                    <a:pt x="159" y="14"/>
                    <a:pt x="160" y="13"/>
                    <a:pt x="160" y="14"/>
                  </a:cubicBezTo>
                  <a:cubicBezTo>
                    <a:pt x="160" y="14"/>
                    <a:pt x="160" y="14"/>
                    <a:pt x="160" y="14"/>
                  </a:cubicBezTo>
                  <a:cubicBezTo>
                    <a:pt x="161" y="14"/>
                    <a:pt x="161" y="15"/>
                    <a:pt x="162" y="14"/>
                  </a:cubicBezTo>
                  <a:cubicBezTo>
                    <a:pt x="162" y="14"/>
                    <a:pt x="163" y="14"/>
                    <a:pt x="163" y="14"/>
                  </a:cubicBezTo>
                  <a:cubicBezTo>
                    <a:pt x="163" y="14"/>
                    <a:pt x="163" y="13"/>
                    <a:pt x="164" y="13"/>
                  </a:cubicBezTo>
                  <a:cubicBezTo>
                    <a:pt x="164" y="13"/>
                    <a:pt x="165" y="13"/>
                    <a:pt x="164" y="13"/>
                  </a:cubicBezTo>
                  <a:cubicBezTo>
                    <a:pt x="165" y="13"/>
                    <a:pt x="165" y="14"/>
                    <a:pt x="164" y="14"/>
                  </a:cubicBezTo>
                  <a:cubicBezTo>
                    <a:pt x="164" y="15"/>
                    <a:pt x="163" y="14"/>
                    <a:pt x="163" y="15"/>
                  </a:cubicBezTo>
                  <a:cubicBezTo>
                    <a:pt x="163" y="15"/>
                    <a:pt x="163" y="15"/>
                    <a:pt x="163" y="15"/>
                  </a:cubicBezTo>
                  <a:cubicBezTo>
                    <a:pt x="164" y="15"/>
                    <a:pt x="164" y="16"/>
                    <a:pt x="164" y="16"/>
                  </a:cubicBezTo>
                  <a:cubicBezTo>
                    <a:pt x="165" y="16"/>
                    <a:pt x="166" y="16"/>
                    <a:pt x="167" y="16"/>
                  </a:cubicBezTo>
                  <a:cubicBezTo>
                    <a:pt x="168" y="16"/>
                    <a:pt x="168" y="15"/>
                    <a:pt x="169" y="15"/>
                  </a:cubicBezTo>
                  <a:cubicBezTo>
                    <a:pt x="170" y="15"/>
                    <a:pt x="170" y="15"/>
                    <a:pt x="170" y="14"/>
                  </a:cubicBezTo>
                  <a:cubicBezTo>
                    <a:pt x="171" y="14"/>
                    <a:pt x="171" y="13"/>
                    <a:pt x="172" y="14"/>
                  </a:cubicBezTo>
                  <a:cubicBezTo>
                    <a:pt x="172" y="14"/>
                    <a:pt x="173" y="14"/>
                    <a:pt x="173" y="14"/>
                  </a:cubicBezTo>
                  <a:cubicBezTo>
                    <a:pt x="172" y="15"/>
                    <a:pt x="172" y="15"/>
                    <a:pt x="171" y="15"/>
                  </a:cubicBezTo>
                  <a:cubicBezTo>
                    <a:pt x="171" y="15"/>
                    <a:pt x="170" y="16"/>
                    <a:pt x="170" y="16"/>
                  </a:cubicBezTo>
                  <a:cubicBezTo>
                    <a:pt x="171" y="16"/>
                    <a:pt x="171" y="16"/>
                    <a:pt x="172" y="16"/>
                  </a:cubicBezTo>
                  <a:cubicBezTo>
                    <a:pt x="172" y="16"/>
                    <a:pt x="173" y="16"/>
                    <a:pt x="174" y="16"/>
                  </a:cubicBezTo>
                  <a:cubicBezTo>
                    <a:pt x="174" y="16"/>
                    <a:pt x="175" y="16"/>
                    <a:pt x="176" y="16"/>
                  </a:cubicBezTo>
                  <a:cubicBezTo>
                    <a:pt x="175" y="17"/>
                    <a:pt x="172" y="17"/>
                    <a:pt x="171" y="17"/>
                  </a:cubicBezTo>
                  <a:cubicBezTo>
                    <a:pt x="169" y="16"/>
                    <a:pt x="167" y="16"/>
                    <a:pt x="166" y="17"/>
                  </a:cubicBezTo>
                  <a:cubicBezTo>
                    <a:pt x="166" y="17"/>
                    <a:pt x="166" y="17"/>
                    <a:pt x="166" y="17"/>
                  </a:cubicBezTo>
                  <a:cubicBezTo>
                    <a:pt x="166" y="18"/>
                    <a:pt x="164" y="17"/>
                    <a:pt x="164" y="18"/>
                  </a:cubicBezTo>
                  <a:cubicBezTo>
                    <a:pt x="163" y="18"/>
                    <a:pt x="162" y="18"/>
                    <a:pt x="162" y="18"/>
                  </a:cubicBezTo>
                  <a:cubicBezTo>
                    <a:pt x="161" y="19"/>
                    <a:pt x="161" y="18"/>
                    <a:pt x="160" y="18"/>
                  </a:cubicBezTo>
                  <a:cubicBezTo>
                    <a:pt x="159" y="18"/>
                    <a:pt x="159" y="19"/>
                    <a:pt x="158" y="19"/>
                  </a:cubicBezTo>
                  <a:cubicBezTo>
                    <a:pt x="158" y="19"/>
                    <a:pt x="156" y="19"/>
                    <a:pt x="157" y="19"/>
                  </a:cubicBezTo>
                  <a:cubicBezTo>
                    <a:pt x="157" y="19"/>
                    <a:pt x="158" y="20"/>
                    <a:pt x="157" y="20"/>
                  </a:cubicBezTo>
                  <a:cubicBezTo>
                    <a:pt x="157" y="20"/>
                    <a:pt x="157" y="19"/>
                    <a:pt x="156" y="19"/>
                  </a:cubicBezTo>
                  <a:cubicBezTo>
                    <a:pt x="155" y="18"/>
                    <a:pt x="154" y="19"/>
                    <a:pt x="153" y="19"/>
                  </a:cubicBezTo>
                  <a:cubicBezTo>
                    <a:pt x="153" y="19"/>
                    <a:pt x="153" y="20"/>
                    <a:pt x="153" y="20"/>
                  </a:cubicBezTo>
                  <a:cubicBezTo>
                    <a:pt x="153" y="21"/>
                    <a:pt x="154" y="21"/>
                    <a:pt x="154" y="21"/>
                  </a:cubicBezTo>
                  <a:cubicBezTo>
                    <a:pt x="153" y="22"/>
                    <a:pt x="155" y="22"/>
                    <a:pt x="156" y="21"/>
                  </a:cubicBezTo>
                  <a:cubicBezTo>
                    <a:pt x="157" y="21"/>
                    <a:pt x="158" y="21"/>
                    <a:pt x="159" y="21"/>
                  </a:cubicBezTo>
                  <a:cubicBezTo>
                    <a:pt x="159" y="21"/>
                    <a:pt x="159" y="21"/>
                    <a:pt x="159" y="21"/>
                  </a:cubicBezTo>
                  <a:cubicBezTo>
                    <a:pt x="159" y="21"/>
                    <a:pt x="160" y="21"/>
                    <a:pt x="161" y="21"/>
                  </a:cubicBezTo>
                  <a:cubicBezTo>
                    <a:pt x="161" y="21"/>
                    <a:pt x="162" y="21"/>
                    <a:pt x="163" y="21"/>
                  </a:cubicBezTo>
                  <a:cubicBezTo>
                    <a:pt x="164" y="21"/>
                    <a:pt x="165" y="20"/>
                    <a:pt x="167" y="21"/>
                  </a:cubicBezTo>
                  <a:cubicBezTo>
                    <a:pt x="168" y="21"/>
                    <a:pt x="170" y="21"/>
                    <a:pt x="171" y="20"/>
                  </a:cubicBezTo>
                  <a:cubicBezTo>
                    <a:pt x="172" y="20"/>
                    <a:pt x="174" y="20"/>
                    <a:pt x="175" y="20"/>
                  </a:cubicBezTo>
                  <a:cubicBezTo>
                    <a:pt x="175" y="20"/>
                    <a:pt x="175" y="20"/>
                    <a:pt x="175" y="20"/>
                  </a:cubicBezTo>
                  <a:cubicBezTo>
                    <a:pt x="175" y="20"/>
                    <a:pt x="175" y="20"/>
                    <a:pt x="175" y="20"/>
                  </a:cubicBezTo>
                  <a:cubicBezTo>
                    <a:pt x="174" y="20"/>
                    <a:pt x="173" y="20"/>
                    <a:pt x="173" y="20"/>
                  </a:cubicBezTo>
                  <a:cubicBezTo>
                    <a:pt x="173" y="21"/>
                    <a:pt x="175" y="21"/>
                    <a:pt x="176" y="21"/>
                  </a:cubicBezTo>
                  <a:cubicBezTo>
                    <a:pt x="174" y="21"/>
                    <a:pt x="173" y="21"/>
                    <a:pt x="172" y="21"/>
                  </a:cubicBezTo>
                  <a:cubicBezTo>
                    <a:pt x="170" y="21"/>
                    <a:pt x="169" y="21"/>
                    <a:pt x="168" y="21"/>
                  </a:cubicBezTo>
                  <a:cubicBezTo>
                    <a:pt x="166" y="21"/>
                    <a:pt x="165" y="21"/>
                    <a:pt x="164" y="22"/>
                  </a:cubicBezTo>
                  <a:cubicBezTo>
                    <a:pt x="163" y="22"/>
                    <a:pt x="161" y="22"/>
                    <a:pt x="160" y="22"/>
                  </a:cubicBezTo>
                  <a:cubicBezTo>
                    <a:pt x="162" y="23"/>
                    <a:pt x="164" y="23"/>
                    <a:pt x="166" y="23"/>
                  </a:cubicBezTo>
                  <a:cubicBezTo>
                    <a:pt x="167" y="23"/>
                    <a:pt x="169" y="23"/>
                    <a:pt x="170" y="24"/>
                  </a:cubicBezTo>
                  <a:cubicBezTo>
                    <a:pt x="170" y="24"/>
                    <a:pt x="170" y="24"/>
                    <a:pt x="169" y="24"/>
                  </a:cubicBezTo>
                  <a:cubicBezTo>
                    <a:pt x="169" y="24"/>
                    <a:pt x="168" y="23"/>
                    <a:pt x="168" y="23"/>
                  </a:cubicBezTo>
                  <a:cubicBezTo>
                    <a:pt x="167" y="23"/>
                    <a:pt x="165" y="23"/>
                    <a:pt x="164" y="23"/>
                  </a:cubicBezTo>
                  <a:cubicBezTo>
                    <a:pt x="163" y="23"/>
                    <a:pt x="161" y="23"/>
                    <a:pt x="161" y="23"/>
                  </a:cubicBezTo>
                  <a:cubicBezTo>
                    <a:pt x="160" y="23"/>
                    <a:pt x="160" y="24"/>
                    <a:pt x="159" y="23"/>
                  </a:cubicBezTo>
                  <a:cubicBezTo>
                    <a:pt x="160" y="23"/>
                    <a:pt x="159" y="23"/>
                    <a:pt x="159" y="23"/>
                  </a:cubicBezTo>
                  <a:cubicBezTo>
                    <a:pt x="158" y="23"/>
                    <a:pt x="157" y="23"/>
                    <a:pt x="156" y="23"/>
                  </a:cubicBezTo>
                  <a:cubicBezTo>
                    <a:pt x="156" y="23"/>
                    <a:pt x="155" y="23"/>
                    <a:pt x="155" y="23"/>
                  </a:cubicBezTo>
                  <a:cubicBezTo>
                    <a:pt x="155" y="24"/>
                    <a:pt x="156" y="24"/>
                    <a:pt x="156" y="24"/>
                  </a:cubicBezTo>
                  <a:cubicBezTo>
                    <a:pt x="155" y="24"/>
                    <a:pt x="155" y="24"/>
                    <a:pt x="156" y="24"/>
                  </a:cubicBezTo>
                  <a:cubicBezTo>
                    <a:pt x="156" y="24"/>
                    <a:pt x="156" y="24"/>
                    <a:pt x="157" y="25"/>
                  </a:cubicBezTo>
                  <a:cubicBezTo>
                    <a:pt x="157" y="25"/>
                    <a:pt x="157" y="25"/>
                    <a:pt x="157" y="25"/>
                  </a:cubicBezTo>
                  <a:cubicBezTo>
                    <a:pt x="158" y="25"/>
                    <a:pt x="158" y="25"/>
                    <a:pt x="158" y="26"/>
                  </a:cubicBezTo>
                  <a:cubicBezTo>
                    <a:pt x="158" y="26"/>
                    <a:pt x="159" y="26"/>
                    <a:pt x="160" y="26"/>
                  </a:cubicBezTo>
                  <a:cubicBezTo>
                    <a:pt x="160" y="26"/>
                    <a:pt x="161" y="26"/>
                    <a:pt x="162" y="26"/>
                  </a:cubicBezTo>
                  <a:cubicBezTo>
                    <a:pt x="163" y="26"/>
                    <a:pt x="163" y="27"/>
                    <a:pt x="164" y="27"/>
                  </a:cubicBezTo>
                  <a:cubicBezTo>
                    <a:pt x="165" y="28"/>
                    <a:pt x="167" y="28"/>
                    <a:pt x="168" y="27"/>
                  </a:cubicBezTo>
                  <a:cubicBezTo>
                    <a:pt x="168" y="27"/>
                    <a:pt x="168" y="27"/>
                    <a:pt x="168" y="27"/>
                  </a:cubicBezTo>
                  <a:cubicBezTo>
                    <a:pt x="168" y="26"/>
                    <a:pt x="169" y="27"/>
                    <a:pt x="170" y="27"/>
                  </a:cubicBezTo>
                  <a:cubicBezTo>
                    <a:pt x="171" y="28"/>
                    <a:pt x="171" y="27"/>
                    <a:pt x="172" y="27"/>
                  </a:cubicBezTo>
                  <a:cubicBezTo>
                    <a:pt x="172" y="28"/>
                    <a:pt x="171" y="28"/>
                    <a:pt x="171" y="28"/>
                  </a:cubicBezTo>
                  <a:cubicBezTo>
                    <a:pt x="171" y="28"/>
                    <a:pt x="171" y="28"/>
                    <a:pt x="171" y="28"/>
                  </a:cubicBezTo>
                  <a:cubicBezTo>
                    <a:pt x="170" y="28"/>
                    <a:pt x="170" y="28"/>
                    <a:pt x="169" y="28"/>
                  </a:cubicBezTo>
                  <a:cubicBezTo>
                    <a:pt x="169" y="28"/>
                    <a:pt x="166" y="28"/>
                    <a:pt x="166" y="28"/>
                  </a:cubicBezTo>
                  <a:cubicBezTo>
                    <a:pt x="166" y="28"/>
                    <a:pt x="168" y="29"/>
                    <a:pt x="168" y="29"/>
                  </a:cubicBezTo>
                  <a:cubicBezTo>
                    <a:pt x="169" y="30"/>
                    <a:pt x="170" y="29"/>
                    <a:pt x="171" y="30"/>
                  </a:cubicBezTo>
                  <a:cubicBezTo>
                    <a:pt x="171" y="30"/>
                    <a:pt x="171" y="31"/>
                    <a:pt x="171" y="31"/>
                  </a:cubicBezTo>
                  <a:cubicBezTo>
                    <a:pt x="171" y="31"/>
                    <a:pt x="172" y="31"/>
                    <a:pt x="172" y="31"/>
                  </a:cubicBezTo>
                  <a:cubicBezTo>
                    <a:pt x="172" y="31"/>
                    <a:pt x="173" y="31"/>
                    <a:pt x="173" y="31"/>
                  </a:cubicBezTo>
                  <a:cubicBezTo>
                    <a:pt x="174" y="31"/>
                    <a:pt x="174" y="31"/>
                    <a:pt x="175" y="31"/>
                  </a:cubicBezTo>
                  <a:cubicBezTo>
                    <a:pt x="176" y="31"/>
                    <a:pt x="176" y="31"/>
                    <a:pt x="176" y="31"/>
                  </a:cubicBezTo>
                  <a:cubicBezTo>
                    <a:pt x="176" y="30"/>
                    <a:pt x="176" y="30"/>
                    <a:pt x="176" y="30"/>
                  </a:cubicBezTo>
                  <a:cubicBezTo>
                    <a:pt x="178" y="30"/>
                    <a:pt x="175" y="29"/>
                    <a:pt x="175" y="29"/>
                  </a:cubicBezTo>
                  <a:cubicBezTo>
                    <a:pt x="175" y="29"/>
                    <a:pt x="176" y="28"/>
                    <a:pt x="177" y="28"/>
                  </a:cubicBezTo>
                  <a:cubicBezTo>
                    <a:pt x="178" y="28"/>
                    <a:pt x="177" y="28"/>
                    <a:pt x="176" y="27"/>
                  </a:cubicBezTo>
                  <a:cubicBezTo>
                    <a:pt x="177" y="27"/>
                    <a:pt x="177" y="27"/>
                    <a:pt x="178" y="27"/>
                  </a:cubicBezTo>
                  <a:cubicBezTo>
                    <a:pt x="178" y="26"/>
                    <a:pt x="178" y="26"/>
                    <a:pt x="178" y="26"/>
                  </a:cubicBezTo>
                  <a:cubicBezTo>
                    <a:pt x="178" y="25"/>
                    <a:pt x="178" y="26"/>
                    <a:pt x="178" y="25"/>
                  </a:cubicBezTo>
                  <a:cubicBezTo>
                    <a:pt x="178" y="25"/>
                    <a:pt x="179" y="25"/>
                    <a:pt x="179" y="24"/>
                  </a:cubicBezTo>
                  <a:cubicBezTo>
                    <a:pt x="179" y="23"/>
                    <a:pt x="180" y="23"/>
                    <a:pt x="181" y="23"/>
                  </a:cubicBezTo>
                  <a:cubicBezTo>
                    <a:pt x="182" y="23"/>
                    <a:pt x="182" y="24"/>
                    <a:pt x="183" y="23"/>
                  </a:cubicBezTo>
                  <a:cubicBezTo>
                    <a:pt x="184" y="23"/>
                    <a:pt x="183" y="23"/>
                    <a:pt x="183" y="23"/>
                  </a:cubicBezTo>
                  <a:cubicBezTo>
                    <a:pt x="183" y="22"/>
                    <a:pt x="184" y="21"/>
                    <a:pt x="184" y="21"/>
                  </a:cubicBezTo>
                  <a:cubicBezTo>
                    <a:pt x="184" y="21"/>
                    <a:pt x="184" y="21"/>
                    <a:pt x="183" y="20"/>
                  </a:cubicBezTo>
                  <a:cubicBezTo>
                    <a:pt x="183" y="20"/>
                    <a:pt x="184" y="20"/>
                    <a:pt x="184" y="19"/>
                  </a:cubicBezTo>
                  <a:cubicBezTo>
                    <a:pt x="183" y="19"/>
                    <a:pt x="184" y="19"/>
                    <a:pt x="185" y="19"/>
                  </a:cubicBezTo>
                  <a:cubicBezTo>
                    <a:pt x="185" y="19"/>
                    <a:pt x="186" y="19"/>
                    <a:pt x="187" y="19"/>
                  </a:cubicBezTo>
                  <a:cubicBezTo>
                    <a:pt x="189" y="18"/>
                    <a:pt x="186" y="18"/>
                    <a:pt x="187" y="18"/>
                  </a:cubicBezTo>
                  <a:cubicBezTo>
                    <a:pt x="187" y="18"/>
                    <a:pt x="187" y="18"/>
                    <a:pt x="188" y="18"/>
                  </a:cubicBezTo>
                  <a:cubicBezTo>
                    <a:pt x="188" y="17"/>
                    <a:pt x="187" y="17"/>
                    <a:pt x="187" y="17"/>
                  </a:cubicBezTo>
                  <a:cubicBezTo>
                    <a:pt x="187" y="17"/>
                    <a:pt x="187" y="17"/>
                    <a:pt x="187" y="17"/>
                  </a:cubicBezTo>
                  <a:cubicBezTo>
                    <a:pt x="188" y="16"/>
                    <a:pt x="187" y="16"/>
                    <a:pt x="187" y="16"/>
                  </a:cubicBezTo>
                  <a:cubicBezTo>
                    <a:pt x="188" y="15"/>
                    <a:pt x="190" y="16"/>
                    <a:pt x="191" y="15"/>
                  </a:cubicBezTo>
                  <a:cubicBezTo>
                    <a:pt x="191" y="15"/>
                    <a:pt x="190" y="14"/>
                    <a:pt x="191" y="14"/>
                  </a:cubicBezTo>
                  <a:cubicBezTo>
                    <a:pt x="192" y="14"/>
                    <a:pt x="193" y="15"/>
                    <a:pt x="193" y="14"/>
                  </a:cubicBezTo>
                  <a:cubicBezTo>
                    <a:pt x="194" y="14"/>
                    <a:pt x="195" y="14"/>
                    <a:pt x="197" y="14"/>
                  </a:cubicBezTo>
                  <a:cubicBezTo>
                    <a:pt x="197" y="14"/>
                    <a:pt x="197" y="14"/>
                    <a:pt x="198" y="14"/>
                  </a:cubicBezTo>
                  <a:cubicBezTo>
                    <a:pt x="199" y="14"/>
                    <a:pt x="200" y="14"/>
                    <a:pt x="201" y="14"/>
                  </a:cubicBezTo>
                  <a:cubicBezTo>
                    <a:pt x="201" y="14"/>
                    <a:pt x="202" y="14"/>
                    <a:pt x="201" y="14"/>
                  </a:cubicBezTo>
                  <a:cubicBezTo>
                    <a:pt x="202" y="13"/>
                    <a:pt x="202" y="13"/>
                    <a:pt x="202" y="13"/>
                  </a:cubicBezTo>
                  <a:cubicBezTo>
                    <a:pt x="202" y="12"/>
                    <a:pt x="200" y="12"/>
                    <a:pt x="199" y="12"/>
                  </a:cubicBezTo>
                  <a:cubicBezTo>
                    <a:pt x="198" y="12"/>
                    <a:pt x="197" y="12"/>
                    <a:pt x="195" y="12"/>
                  </a:cubicBezTo>
                  <a:cubicBezTo>
                    <a:pt x="194" y="11"/>
                    <a:pt x="193" y="12"/>
                    <a:pt x="192" y="11"/>
                  </a:cubicBezTo>
                  <a:cubicBezTo>
                    <a:pt x="192" y="11"/>
                    <a:pt x="192" y="11"/>
                    <a:pt x="192" y="11"/>
                  </a:cubicBezTo>
                  <a:cubicBezTo>
                    <a:pt x="192" y="11"/>
                    <a:pt x="191" y="10"/>
                    <a:pt x="191" y="10"/>
                  </a:cubicBezTo>
                  <a:cubicBezTo>
                    <a:pt x="191" y="10"/>
                    <a:pt x="190" y="10"/>
                    <a:pt x="189" y="10"/>
                  </a:cubicBezTo>
                  <a:cubicBezTo>
                    <a:pt x="188" y="10"/>
                    <a:pt x="187" y="10"/>
                    <a:pt x="187" y="10"/>
                  </a:cubicBezTo>
                  <a:cubicBezTo>
                    <a:pt x="187" y="10"/>
                    <a:pt x="186" y="10"/>
                    <a:pt x="186" y="10"/>
                  </a:cubicBezTo>
                  <a:cubicBezTo>
                    <a:pt x="186" y="10"/>
                    <a:pt x="186" y="10"/>
                    <a:pt x="186" y="10"/>
                  </a:cubicBezTo>
                  <a:cubicBezTo>
                    <a:pt x="185" y="9"/>
                    <a:pt x="184" y="10"/>
                    <a:pt x="184" y="9"/>
                  </a:cubicBezTo>
                  <a:cubicBezTo>
                    <a:pt x="184" y="9"/>
                    <a:pt x="185" y="9"/>
                    <a:pt x="185" y="9"/>
                  </a:cubicBezTo>
                  <a:cubicBezTo>
                    <a:pt x="185" y="9"/>
                    <a:pt x="185" y="8"/>
                    <a:pt x="185" y="8"/>
                  </a:cubicBezTo>
                  <a:cubicBezTo>
                    <a:pt x="185" y="8"/>
                    <a:pt x="185" y="8"/>
                    <a:pt x="185" y="8"/>
                  </a:cubicBezTo>
                  <a:cubicBezTo>
                    <a:pt x="184" y="8"/>
                    <a:pt x="184" y="7"/>
                    <a:pt x="184" y="7"/>
                  </a:cubicBezTo>
                  <a:cubicBezTo>
                    <a:pt x="183" y="7"/>
                    <a:pt x="182" y="6"/>
                    <a:pt x="181" y="7"/>
                  </a:cubicBezTo>
                  <a:cubicBezTo>
                    <a:pt x="180" y="7"/>
                    <a:pt x="180" y="8"/>
                    <a:pt x="179" y="8"/>
                  </a:cubicBezTo>
                  <a:cubicBezTo>
                    <a:pt x="179" y="8"/>
                    <a:pt x="178" y="9"/>
                    <a:pt x="178" y="8"/>
                  </a:cubicBezTo>
                  <a:cubicBezTo>
                    <a:pt x="178" y="8"/>
                    <a:pt x="179" y="8"/>
                    <a:pt x="178" y="7"/>
                  </a:cubicBezTo>
                  <a:cubicBezTo>
                    <a:pt x="178" y="7"/>
                    <a:pt x="178" y="7"/>
                    <a:pt x="177" y="7"/>
                  </a:cubicBezTo>
                  <a:cubicBezTo>
                    <a:pt x="178" y="7"/>
                    <a:pt x="178" y="7"/>
                    <a:pt x="179" y="7"/>
                  </a:cubicBezTo>
                  <a:cubicBezTo>
                    <a:pt x="179" y="6"/>
                    <a:pt x="179" y="6"/>
                    <a:pt x="179" y="6"/>
                  </a:cubicBezTo>
                  <a:cubicBezTo>
                    <a:pt x="180" y="6"/>
                    <a:pt x="180" y="6"/>
                    <a:pt x="180" y="5"/>
                  </a:cubicBezTo>
                  <a:cubicBezTo>
                    <a:pt x="178" y="5"/>
                    <a:pt x="177" y="4"/>
                    <a:pt x="175" y="4"/>
                  </a:cubicBezTo>
                  <a:cubicBezTo>
                    <a:pt x="175" y="4"/>
                    <a:pt x="173" y="4"/>
                    <a:pt x="172" y="4"/>
                  </a:cubicBezTo>
                  <a:cubicBezTo>
                    <a:pt x="172" y="4"/>
                    <a:pt x="173" y="4"/>
                    <a:pt x="173" y="5"/>
                  </a:cubicBezTo>
                  <a:cubicBezTo>
                    <a:pt x="172" y="5"/>
                    <a:pt x="172" y="5"/>
                    <a:pt x="172" y="4"/>
                  </a:cubicBezTo>
                  <a:cubicBezTo>
                    <a:pt x="171" y="3"/>
                    <a:pt x="169" y="3"/>
                    <a:pt x="167" y="4"/>
                  </a:cubicBezTo>
                  <a:cubicBezTo>
                    <a:pt x="168" y="4"/>
                    <a:pt x="168" y="4"/>
                    <a:pt x="169" y="4"/>
                  </a:cubicBezTo>
                  <a:cubicBezTo>
                    <a:pt x="168" y="4"/>
                    <a:pt x="169" y="4"/>
                    <a:pt x="170" y="5"/>
                  </a:cubicBezTo>
                  <a:cubicBezTo>
                    <a:pt x="169" y="5"/>
                    <a:pt x="167" y="4"/>
                    <a:pt x="167" y="5"/>
                  </a:cubicBezTo>
                  <a:cubicBezTo>
                    <a:pt x="166" y="5"/>
                    <a:pt x="168" y="7"/>
                    <a:pt x="168" y="7"/>
                  </a:cubicBezTo>
                  <a:cubicBezTo>
                    <a:pt x="168" y="7"/>
                    <a:pt x="169" y="9"/>
                    <a:pt x="170" y="9"/>
                  </a:cubicBezTo>
                  <a:cubicBezTo>
                    <a:pt x="170" y="9"/>
                    <a:pt x="170" y="10"/>
                    <a:pt x="171" y="10"/>
                  </a:cubicBezTo>
                  <a:cubicBezTo>
                    <a:pt x="171" y="11"/>
                    <a:pt x="171" y="11"/>
                    <a:pt x="172" y="12"/>
                  </a:cubicBezTo>
                  <a:cubicBezTo>
                    <a:pt x="172" y="12"/>
                    <a:pt x="173" y="12"/>
                    <a:pt x="172" y="12"/>
                  </a:cubicBezTo>
                  <a:cubicBezTo>
                    <a:pt x="171" y="12"/>
                    <a:pt x="171" y="12"/>
                    <a:pt x="171" y="12"/>
                  </a:cubicBezTo>
                  <a:cubicBezTo>
                    <a:pt x="170" y="11"/>
                    <a:pt x="169" y="10"/>
                    <a:pt x="168" y="10"/>
                  </a:cubicBezTo>
                  <a:cubicBezTo>
                    <a:pt x="168" y="10"/>
                    <a:pt x="167" y="11"/>
                    <a:pt x="167" y="10"/>
                  </a:cubicBezTo>
                  <a:cubicBezTo>
                    <a:pt x="167" y="10"/>
                    <a:pt x="168" y="10"/>
                    <a:pt x="168" y="10"/>
                  </a:cubicBezTo>
                  <a:cubicBezTo>
                    <a:pt x="168" y="9"/>
                    <a:pt x="166" y="9"/>
                    <a:pt x="166" y="9"/>
                  </a:cubicBezTo>
                  <a:cubicBezTo>
                    <a:pt x="165" y="9"/>
                    <a:pt x="165" y="8"/>
                    <a:pt x="165" y="7"/>
                  </a:cubicBezTo>
                  <a:cubicBezTo>
                    <a:pt x="164" y="6"/>
                    <a:pt x="162" y="6"/>
                    <a:pt x="161" y="5"/>
                  </a:cubicBezTo>
                  <a:cubicBezTo>
                    <a:pt x="161" y="5"/>
                    <a:pt x="160" y="5"/>
                    <a:pt x="159" y="5"/>
                  </a:cubicBezTo>
                  <a:cubicBezTo>
                    <a:pt x="159" y="6"/>
                    <a:pt x="158" y="6"/>
                    <a:pt x="158" y="6"/>
                  </a:cubicBezTo>
                  <a:cubicBezTo>
                    <a:pt x="158" y="6"/>
                    <a:pt x="158" y="6"/>
                    <a:pt x="157" y="6"/>
                  </a:cubicBezTo>
                  <a:cubicBezTo>
                    <a:pt x="158" y="7"/>
                    <a:pt x="158" y="7"/>
                    <a:pt x="158" y="7"/>
                  </a:cubicBezTo>
                  <a:cubicBezTo>
                    <a:pt x="157" y="7"/>
                    <a:pt x="157" y="7"/>
                    <a:pt x="156" y="7"/>
                  </a:cubicBezTo>
                  <a:cubicBezTo>
                    <a:pt x="155" y="7"/>
                    <a:pt x="156" y="8"/>
                    <a:pt x="156" y="8"/>
                  </a:cubicBezTo>
                  <a:cubicBezTo>
                    <a:pt x="157" y="8"/>
                    <a:pt x="157" y="8"/>
                    <a:pt x="157" y="8"/>
                  </a:cubicBezTo>
                  <a:cubicBezTo>
                    <a:pt x="157" y="8"/>
                    <a:pt x="158" y="9"/>
                    <a:pt x="157" y="9"/>
                  </a:cubicBezTo>
                  <a:cubicBezTo>
                    <a:pt x="156" y="10"/>
                    <a:pt x="156" y="9"/>
                    <a:pt x="155" y="8"/>
                  </a:cubicBezTo>
                  <a:cubicBezTo>
                    <a:pt x="155" y="8"/>
                    <a:pt x="154" y="7"/>
                    <a:pt x="153" y="8"/>
                  </a:cubicBezTo>
                  <a:cubicBezTo>
                    <a:pt x="153" y="8"/>
                    <a:pt x="153" y="8"/>
                    <a:pt x="153" y="8"/>
                  </a:cubicBezTo>
                  <a:cubicBezTo>
                    <a:pt x="153" y="8"/>
                    <a:pt x="152" y="8"/>
                    <a:pt x="152" y="7"/>
                  </a:cubicBezTo>
                  <a:cubicBezTo>
                    <a:pt x="152" y="7"/>
                    <a:pt x="153" y="7"/>
                    <a:pt x="153" y="7"/>
                  </a:cubicBezTo>
                  <a:cubicBezTo>
                    <a:pt x="153" y="7"/>
                    <a:pt x="150" y="7"/>
                    <a:pt x="150" y="7"/>
                  </a:cubicBezTo>
                  <a:cubicBezTo>
                    <a:pt x="149" y="7"/>
                    <a:pt x="147" y="7"/>
                    <a:pt x="147" y="7"/>
                  </a:cubicBezTo>
                  <a:cubicBezTo>
                    <a:pt x="147" y="7"/>
                    <a:pt x="151" y="6"/>
                    <a:pt x="151" y="6"/>
                  </a:cubicBezTo>
                  <a:cubicBezTo>
                    <a:pt x="152" y="6"/>
                    <a:pt x="155" y="6"/>
                    <a:pt x="156" y="6"/>
                  </a:cubicBezTo>
                  <a:cubicBezTo>
                    <a:pt x="157" y="5"/>
                    <a:pt x="155" y="5"/>
                    <a:pt x="155" y="5"/>
                  </a:cubicBezTo>
                  <a:cubicBezTo>
                    <a:pt x="154" y="5"/>
                    <a:pt x="153" y="5"/>
                    <a:pt x="152" y="5"/>
                  </a:cubicBezTo>
                  <a:cubicBezTo>
                    <a:pt x="150" y="5"/>
                    <a:pt x="149" y="6"/>
                    <a:pt x="147" y="6"/>
                  </a:cubicBezTo>
                  <a:cubicBezTo>
                    <a:pt x="148" y="5"/>
                    <a:pt x="144" y="5"/>
                    <a:pt x="145" y="5"/>
                  </a:cubicBezTo>
                  <a:cubicBezTo>
                    <a:pt x="145" y="6"/>
                    <a:pt x="146" y="6"/>
                    <a:pt x="146" y="6"/>
                  </a:cubicBezTo>
                  <a:cubicBezTo>
                    <a:pt x="146" y="7"/>
                    <a:pt x="145" y="6"/>
                    <a:pt x="144" y="6"/>
                  </a:cubicBezTo>
                  <a:cubicBezTo>
                    <a:pt x="144" y="6"/>
                    <a:pt x="143" y="5"/>
                    <a:pt x="143" y="5"/>
                  </a:cubicBezTo>
                  <a:cubicBezTo>
                    <a:pt x="143" y="5"/>
                    <a:pt x="141" y="5"/>
                    <a:pt x="141" y="5"/>
                  </a:cubicBezTo>
                  <a:cubicBezTo>
                    <a:pt x="141" y="6"/>
                    <a:pt x="139" y="5"/>
                    <a:pt x="139" y="6"/>
                  </a:cubicBezTo>
                  <a:cubicBezTo>
                    <a:pt x="139" y="6"/>
                    <a:pt x="140" y="6"/>
                    <a:pt x="140" y="6"/>
                  </a:cubicBezTo>
                  <a:cubicBezTo>
                    <a:pt x="140" y="7"/>
                    <a:pt x="139" y="6"/>
                    <a:pt x="139" y="6"/>
                  </a:cubicBezTo>
                  <a:cubicBezTo>
                    <a:pt x="138" y="6"/>
                    <a:pt x="137" y="6"/>
                    <a:pt x="137" y="7"/>
                  </a:cubicBezTo>
                  <a:cubicBezTo>
                    <a:pt x="137" y="7"/>
                    <a:pt x="138" y="7"/>
                    <a:pt x="139" y="7"/>
                  </a:cubicBezTo>
                  <a:cubicBezTo>
                    <a:pt x="138" y="7"/>
                    <a:pt x="137" y="7"/>
                    <a:pt x="136" y="7"/>
                  </a:cubicBezTo>
                  <a:cubicBezTo>
                    <a:pt x="135" y="7"/>
                    <a:pt x="137" y="8"/>
                    <a:pt x="137" y="8"/>
                  </a:cubicBezTo>
                  <a:cubicBezTo>
                    <a:pt x="137" y="8"/>
                    <a:pt x="137" y="8"/>
                    <a:pt x="137" y="8"/>
                  </a:cubicBezTo>
                  <a:close/>
                  <a:moveTo>
                    <a:pt x="233" y="13"/>
                  </a:moveTo>
                  <a:cubicBezTo>
                    <a:pt x="232" y="13"/>
                    <a:pt x="234" y="14"/>
                    <a:pt x="234" y="14"/>
                  </a:cubicBezTo>
                  <a:cubicBezTo>
                    <a:pt x="235" y="15"/>
                    <a:pt x="236" y="14"/>
                    <a:pt x="236" y="14"/>
                  </a:cubicBezTo>
                  <a:cubicBezTo>
                    <a:pt x="236" y="14"/>
                    <a:pt x="235" y="14"/>
                    <a:pt x="234" y="13"/>
                  </a:cubicBezTo>
                  <a:cubicBezTo>
                    <a:pt x="234" y="13"/>
                    <a:pt x="233" y="13"/>
                    <a:pt x="233" y="13"/>
                  </a:cubicBezTo>
                  <a:close/>
                  <a:moveTo>
                    <a:pt x="192" y="49"/>
                  </a:moveTo>
                  <a:cubicBezTo>
                    <a:pt x="192" y="48"/>
                    <a:pt x="191" y="48"/>
                    <a:pt x="190" y="48"/>
                  </a:cubicBezTo>
                  <a:cubicBezTo>
                    <a:pt x="188" y="49"/>
                    <a:pt x="190" y="49"/>
                    <a:pt x="191" y="50"/>
                  </a:cubicBezTo>
                  <a:cubicBezTo>
                    <a:pt x="191" y="50"/>
                    <a:pt x="193" y="50"/>
                    <a:pt x="192" y="49"/>
                  </a:cubicBezTo>
                  <a:close/>
                  <a:moveTo>
                    <a:pt x="198" y="17"/>
                  </a:moveTo>
                  <a:cubicBezTo>
                    <a:pt x="199" y="17"/>
                    <a:pt x="199" y="18"/>
                    <a:pt x="200" y="18"/>
                  </a:cubicBezTo>
                  <a:cubicBezTo>
                    <a:pt x="201" y="18"/>
                    <a:pt x="202" y="17"/>
                    <a:pt x="203" y="17"/>
                  </a:cubicBezTo>
                  <a:cubicBezTo>
                    <a:pt x="204" y="17"/>
                    <a:pt x="204" y="17"/>
                    <a:pt x="205" y="17"/>
                  </a:cubicBezTo>
                  <a:cubicBezTo>
                    <a:pt x="206" y="17"/>
                    <a:pt x="207" y="17"/>
                    <a:pt x="207" y="17"/>
                  </a:cubicBezTo>
                  <a:cubicBezTo>
                    <a:pt x="207" y="17"/>
                    <a:pt x="207" y="16"/>
                    <a:pt x="207" y="15"/>
                  </a:cubicBezTo>
                  <a:cubicBezTo>
                    <a:pt x="207" y="15"/>
                    <a:pt x="207" y="15"/>
                    <a:pt x="206" y="15"/>
                  </a:cubicBezTo>
                  <a:cubicBezTo>
                    <a:pt x="206" y="15"/>
                    <a:pt x="206" y="15"/>
                    <a:pt x="206" y="15"/>
                  </a:cubicBezTo>
                  <a:cubicBezTo>
                    <a:pt x="206" y="14"/>
                    <a:pt x="205" y="15"/>
                    <a:pt x="205" y="15"/>
                  </a:cubicBezTo>
                  <a:cubicBezTo>
                    <a:pt x="205" y="15"/>
                    <a:pt x="204" y="15"/>
                    <a:pt x="204" y="15"/>
                  </a:cubicBezTo>
                  <a:cubicBezTo>
                    <a:pt x="203" y="14"/>
                    <a:pt x="203" y="15"/>
                    <a:pt x="202" y="15"/>
                  </a:cubicBezTo>
                  <a:cubicBezTo>
                    <a:pt x="202" y="14"/>
                    <a:pt x="201" y="14"/>
                    <a:pt x="200" y="14"/>
                  </a:cubicBezTo>
                  <a:cubicBezTo>
                    <a:pt x="200" y="15"/>
                    <a:pt x="200" y="15"/>
                    <a:pt x="199" y="15"/>
                  </a:cubicBezTo>
                  <a:cubicBezTo>
                    <a:pt x="197" y="15"/>
                    <a:pt x="196" y="15"/>
                    <a:pt x="194" y="15"/>
                  </a:cubicBezTo>
                  <a:cubicBezTo>
                    <a:pt x="194" y="15"/>
                    <a:pt x="194" y="15"/>
                    <a:pt x="194" y="16"/>
                  </a:cubicBezTo>
                  <a:cubicBezTo>
                    <a:pt x="195" y="16"/>
                    <a:pt x="196" y="15"/>
                    <a:pt x="197" y="16"/>
                  </a:cubicBezTo>
                  <a:cubicBezTo>
                    <a:pt x="198" y="17"/>
                    <a:pt x="197" y="16"/>
                    <a:pt x="196" y="17"/>
                  </a:cubicBezTo>
                  <a:cubicBezTo>
                    <a:pt x="197" y="17"/>
                    <a:pt x="198" y="17"/>
                    <a:pt x="198" y="17"/>
                  </a:cubicBezTo>
                  <a:cubicBezTo>
                    <a:pt x="198" y="17"/>
                    <a:pt x="198" y="18"/>
                    <a:pt x="197" y="18"/>
                  </a:cubicBezTo>
                  <a:cubicBezTo>
                    <a:pt x="198" y="18"/>
                    <a:pt x="198" y="18"/>
                    <a:pt x="198" y="17"/>
                  </a:cubicBezTo>
                  <a:close/>
                  <a:moveTo>
                    <a:pt x="180" y="3"/>
                  </a:moveTo>
                  <a:cubicBezTo>
                    <a:pt x="181" y="4"/>
                    <a:pt x="182" y="3"/>
                    <a:pt x="182" y="3"/>
                  </a:cubicBezTo>
                  <a:cubicBezTo>
                    <a:pt x="183" y="3"/>
                    <a:pt x="184" y="4"/>
                    <a:pt x="185" y="3"/>
                  </a:cubicBezTo>
                  <a:cubicBezTo>
                    <a:pt x="185" y="4"/>
                    <a:pt x="185" y="3"/>
                    <a:pt x="184" y="4"/>
                  </a:cubicBezTo>
                  <a:cubicBezTo>
                    <a:pt x="184" y="4"/>
                    <a:pt x="185" y="4"/>
                    <a:pt x="184" y="4"/>
                  </a:cubicBezTo>
                  <a:cubicBezTo>
                    <a:pt x="184" y="4"/>
                    <a:pt x="184" y="4"/>
                    <a:pt x="183" y="4"/>
                  </a:cubicBezTo>
                  <a:cubicBezTo>
                    <a:pt x="183" y="4"/>
                    <a:pt x="183" y="4"/>
                    <a:pt x="183" y="4"/>
                  </a:cubicBezTo>
                  <a:cubicBezTo>
                    <a:pt x="183" y="4"/>
                    <a:pt x="183" y="4"/>
                    <a:pt x="183" y="4"/>
                  </a:cubicBezTo>
                  <a:cubicBezTo>
                    <a:pt x="183" y="4"/>
                    <a:pt x="181" y="4"/>
                    <a:pt x="180" y="4"/>
                  </a:cubicBezTo>
                  <a:cubicBezTo>
                    <a:pt x="181" y="4"/>
                    <a:pt x="182" y="5"/>
                    <a:pt x="182" y="5"/>
                  </a:cubicBezTo>
                  <a:cubicBezTo>
                    <a:pt x="183" y="5"/>
                    <a:pt x="183" y="5"/>
                    <a:pt x="184" y="5"/>
                  </a:cubicBezTo>
                  <a:cubicBezTo>
                    <a:pt x="184" y="6"/>
                    <a:pt x="184" y="6"/>
                    <a:pt x="184" y="6"/>
                  </a:cubicBezTo>
                  <a:cubicBezTo>
                    <a:pt x="185" y="6"/>
                    <a:pt x="186" y="6"/>
                    <a:pt x="187" y="6"/>
                  </a:cubicBezTo>
                  <a:cubicBezTo>
                    <a:pt x="188" y="6"/>
                    <a:pt x="189" y="6"/>
                    <a:pt x="190" y="6"/>
                  </a:cubicBezTo>
                  <a:cubicBezTo>
                    <a:pt x="191" y="5"/>
                    <a:pt x="192" y="5"/>
                    <a:pt x="193" y="5"/>
                  </a:cubicBezTo>
                  <a:cubicBezTo>
                    <a:pt x="194" y="5"/>
                    <a:pt x="196" y="5"/>
                    <a:pt x="197" y="5"/>
                  </a:cubicBezTo>
                  <a:cubicBezTo>
                    <a:pt x="199" y="5"/>
                    <a:pt x="201" y="5"/>
                    <a:pt x="203" y="5"/>
                  </a:cubicBezTo>
                  <a:cubicBezTo>
                    <a:pt x="203" y="5"/>
                    <a:pt x="203" y="5"/>
                    <a:pt x="202" y="5"/>
                  </a:cubicBezTo>
                  <a:cubicBezTo>
                    <a:pt x="203" y="5"/>
                    <a:pt x="204" y="5"/>
                    <a:pt x="204" y="5"/>
                  </a:cubicBezTo>
                  <a:cubicBezTo>
                    <a:pt x="205" y="5"/>
                    <a:pt x="206" y="5"/>
                    <a:pt x="206" y="5"/>
                  </a:cubicBezTo>
                  <a:cubicBezTo>
                    <a:pt x="206" y="5"/>
                    <a:pt x="203" y="5"/>
                    <a:pt x="203" y="6"/>
                  </a:cubicBezTo>
                  <a:cubicBezTo>
                    <a:pt x="202" y="6"/>
                    <a:pt x="200" y="6"/>
                    <a:pt x="199" y="6"/>
                  </a:cubicBezTo>
                  <a:cubicBezTo>
                    <a:pt x="198" y="6"/>
                    <a:pt x="196" y="6"/>
                    <a:pt x="195" y="6"/>
                  </a:cubicBezTo>
                  <a:cubicBezTo>
                    <a:pt x="196" y="7"/>
                    <a:pt x="198" y="6"/>
                    <a:pt x="199" y="7"/>
                  </a:cubicBezTo>
                  <a:cubicBezTo>
                    <a:pt x="198" y="7"/>
                    <a:pt x="198" y="7"/>
                    <a:pt x="197" y="7"/>
                  </a:cubicBezTo>
                  <a:cubicBezTo>
                    <a:pt x="196" y="7"/>
                    <a:pt x="195" y="7"/>
                    <a:pt x="194" y="7"/>
                  </a:cubicBezTo>
                  <a:cubicBezTo>
                    <a:pt x="193" y="6"/>
                    <a:pt x="191" y="6"/>
                    <a:pt x="190" y="7"/>
                  </a:cubicBezTo>
                  <a:cubicBezTo>
                    <a:pt x="189" y="7"/>
                    <a:pt x="191" y="7"/>
                    <a:pt x="191" y="7"/>
                  </a:cubicBezTo>
                  <a:cubicBezTo>
                    <a:pt x="192" y="7"/>
                    <a:pt x="193" y="8"/>
                    <a:pt x="194" y="8"/>
                  </a:cubicBezTo>
                  <a:cubicBezTo>
                    <a:pt x="195" y="8"/>
                    <a:pt x="195" y="8"/>
                    <a:pt x="196" y="8"/>
                  </a:cubicBezTo>
                  <a:cubicBezTo>
                    <a:pt x="197" y="8"/>
                    <a:pt x="198" y="8"/>
                    <a:pt x="197" y="8"/>
                  </a:cubicBezTo>
                  <a:cubicBezTo>
                    <a:pt x="198" y="9"/>
                    <a:pt x="199" y="8"/>
                    <a:pt x="200" y="8"/>
                  </a:cubicBezTo>
                  <a:cubicBezTo>
                    <a:pt x="201" y="8"/>
                    <a:pt x="202" y="9"/>
                    <a:pt x="203" y="8"/>
                  </a:cubicBezTo>
                  <a:cubicBezTo>
                    <a:pt x="205" y="8"/>
                    <a:pt x="208" y="9"/>
                    <a:pt x="210" y="8"/>
                  </a:cubicBezTo>
                  <a:cubicBezTo>
                    <a:pt x="210" y="8"/>
                    <a:pt x="208" y="9"/>
                    <a:pt x="208" y="9"/>
                  </a:cubicBezTo>
                  <a:cubicBezTo>
                    <a:pt x="209" y="10"/>
                    <a:pt x="212" y="10"/>
                    <a:pt x="212" y="10"/>
                  </a:cubicBezTo>
                  <a:cubicBezTo>
                    <a:pt x="213" y="10"/>
                    <a:pt x="214" y="10"/>
                    <a:pt x="214" y="10"/>
                  </a:cubicBezTo>
                  <a:cubicBezTo>
                    <a:pt x="215" y="10"/>
                    <a:pt x="216" y="10"/>
                    <a:pt x="217" y="10"/>
                  </a:cubicBezTo>
                  <a:cubicBezTo>
                    <a:pt x="217" y="10"/>
                    <a:pt x="218" y="10"/>
                    <a:pt x="218" y="10"/>
                  </a:cubicBezTo>
                  <a:cubicBezTo>
                    <a:pt x="219" y="9"/>
                    <a:pt x="218" y="9"/>
                    <a:pt x="219" y="9"/>
                  </a:cubicBezTo>
                  <a:cubicBezTo>
                    <a:pt x="219" y="9"/>
                    <a:pt x="220" y="9"/>
                    <a:pt x="220" y="9"/>
                  </a:cubicBezTo>
                  <a:cubicBezTo>
                    <a:pt x="221" y="9"/>
                    <a:pt x="222" y="8"/>
                    <a:pt x="222" y="9"/>
                  </a:cubicBezTo>
                  <a:cubicBezTo>
                    <a:pt x="224" y="9"/>
                    <a:pt x="224" y="9"/>
                    <a:pt x="226" y="8"/>
                  </a:cubicBezTo>
                  <a:cubicBezTo>
                    <a:pt x="226" y="8"/>
                    <a:pt x="227" y="8"/>
                    <a:pt x="227" y="8"/>
                  </a:cubicBezTo>
                  <a:cubicBezTo>
                    <a:pt x="228" y="8"/>
                    <a:pt x="228" y="8"/>
                    <a:pt x="228" y="8"/>
                  </a:cubicBezTo>
                  <a:cubicBezTo>
                    <a:pt x="229" y="7"/>
                    <a:pt x="228" y="7"/>
                    <a:pt x="227" y="7"/>
                  </a:cubicBezTo>
                  <a:cubicBezTo>
                    <a:pt x="229" y="6"/>
                    <a:pt x="230" y="6"/>
                    <a:pt x="231" y="6"/>
                  </a:cubicBezTo>
                  <a:cubicBezTo>
                    <a:pt x="232" y="5"/>
                    <a:pt x="233" y="5"/>
                    <a:pt x="235" y="5"/>
                  </a:cubicBezTo>
                  <a:cubicBezTo>
                    <a:pt x="235" y="5"/>
                    <a:pt x="236" y="4"/>
                    <a:pt x="235" y="4"/>
                  </a:cubicBezTo>
                  <a:cubicBezTo>
                    <a:pt x="235" y="4"/>
                    <a:pt x="235" y="3"/>
                    <a:pt x="235" y="3"/>
                  </a:cubicBezTo>
                  <a:cubicBezTo>
                    <a:pt x="234" y="3"/>
                    <a:pt x="232" y="2"/>
                    <a:pt x="231" y="2"/>
                  </a:cubicBezTo>
                  <a:cubicBezTo>
                    <a:pt x="230" y="2"/>
                    <a:pt x="229" y="2"/>
                    <a:pt x="228" y="2"/>
                  </a:cubicBezTo>
                  <a:cubicBezTo>
                    <a:pt x="228" y="2"/>
                    <a:pt x="227" y="2"/>
                    <a:pt x="226" y="2"/>
                  </a:cubicBezTo>
                  <a:cubicBezTo>
                    <a:pt x="226" y="2"/>
                    <a:pt x="226" y="2"/>
                    <a:pt x="226" y="2"/>
                  </a:cubicBezTo>
                  <a:cubicBezTo>
                    <a:pt x="226" y="2"/>
                    <a:pt x="226" y="2"/>
                    <a:pt x="225" y="2"/>
                  </a:cubicBezTo>
                  <a:cubicBezTo>
                    <a:pt x="225" y="2"/>
                    <a:pt x="225" y="2"/>
                    <a:pt x="224" y="2"/>
                  </a:cubicBezTo>
                  <a:cubicBezTo>
                    <a:pt x="224" y="2"/>
                    <a:pt x="223" y="2"/>
                    <a:pt x="223" y="2"/>
                  </a:cubicBezTo>
                  <a:cubicBezTo>
                    <a:pt x="223" y="2"/>
                    <a:pt x="223" y="2"/>
                    <a:pt x="224" y="2"/>
                  </a:cubicBezTo>
                  <a:cubicBezTo>
                    <a:pt x="222" y="1"/>
                    <a:pt x="221" y="2"/>
                    <a:pt x="220" y="2"/>
                  </a:cubicBezTo>
                  <a:cubicBezTo>
                    <a:pt x="221" y="1"/>
                    <a:pt x="220" y="1"/>
                    <a:pt x="220" y="1"/>
                  </a:cubicBezTo>
                  <a:cubicBezTo>
                    <a:pt x="220" y="2"/>
                    <a:pt x="218" y="2"/>
                    <a:pt x="218" y="2"/>
                  </a:cubicBezTo>
                  <a:cubicBezTo>
                    <a:pt x="218" y="1"/>
                    <a:pt x="219" y="1"/>
                    <a:pt x="219" y="1"/>
                  </a:cubicBezTo>
                  <a:cubicBezTo>
                    <a:pt x="218" y="1"/>
                    <a:pt x="217" y="1"/>
                    <a:pt x="216" y="1"/>
                  </a:cubicBezTo>
                  <a:cubicBezTo>
                    <a:pt x="217" y="1"/>
                    <a:pt x="217" y="1"/>
                    <a:pt x="218" y="1"/>
                  </a:cubicBezTo>
                  <a:cubicBezTo>
                    <a:pt x="217" y="1"/>
                    <a:pt x="217" y="1"/>
                    <a:pt x="218" y="1"/>
                  </a:cubicBezTo>
                  <a:cubicBezTo>
                    <a:pt x="217" y="2"/>
                    <a:pt x="216" y="1"/>
                    <a:pt x="215" y="1"/>
                  </a:cubicBezTo>
                  <a:cubicBezTo>
                    <a:pt x="215" y="1"/>
                    <a:pt x="215" y="2"/>
                    <a:pt x="216" y="2"/>
                  </a:cubicBezTo>
                  <a:cubicBezTo>
                    <a:pt x="215" y="2"/>
                    <a:pt x="214" y="1"/>
                    <a:pt x="214" y="1"/>
                  </a:cubicBezTo>
                  <a:cubicBezTo>
                    <a:pt x="214" y="2"/>
                    <a:pt x="214" y="2"/>
                    <a:pt x="214" y="2"/>
                  </a:cubicBezTo>
                  <a:cubicBezTo>
                    <a:pt x="214" y="2"/>
                    <a:pt x="214" y="2"/>
                    <a:pt x="215" y="2"/>
                  </a:cubicBezTo>
                  <a:cubicBezTo>
                    <a:pt x="214" y="3"/>
                    <a:pt x="213" y="3"/>
                    <a:pt x="212" y="2"/>
                  </a:cubicBezTo>
                  <a:cubicBezTo>
                    <a:pt x="213" y="2"/>
                    <a:pt x="212" y="2"/>
                    <a:pt x="212" y="2"/>
                  </a:cubicBezTo>
                  <a:cubicBezTo>
                    <a:pt x="212" y="2"/>
                    <a:pt x="212" y="3"/>
                    <a:pt x="212" y="2"/>
                  </a:cubicBezTo>
                  <a:cubicBezTo>
                    <a:pt x="211" y="2"/>
                    <a:pt x="211" y="2"/>
                    <a:pt x="210" y="2"/>
                  </a:cubicBezTo>
                  <a:cubicBezTo>
                    <a:pt x="210" y="3"/>
                    <a:pt x="211" y="3"/>
                    <a:pt x="211" y="3"/>
                  </a:cubicBezTo>
                  <a:cubicBezTo>
                    <a:pt x="210" y="3"/>
                    <a:pt x="209" y="2"/>
                    <a:pt x="210" y="2"/>
                  </a:cubicBezTo>
                  <a:cubicBezTo>
                    <a:pt x="210" y="2"/>
                    <a:pt x="211" y="2"/>
                    <a:pt x="211" y="1"/>
                  </a:cubicBezTo>
                  <a:cubicBezTo>
                    <a:pt x="211" y="1"/>
                    <a:pt x="210" y="1"/>
                    <a:pt x="210" y="1"/>
                  </a:cubicBezTo>
                  <a:cubicBezTo>
                    <a:pt x="210" y="1"/>
                    <a:pt x="211" y="1"/>
                    <a:pt x="211" y="0"/>
                  </a:cubicBezTo>
                  <a:cubicBezTo>
                    <a:pt x="211" y="0"/>
                    <a:pt x="210" y="0"/>
                    <a:pt x="209" y="0"/>
                  </a:cubicBezTo>
                  <a:cubicBezTo>
                    <a:pt x="209" y="0"/>
                    <a:pt x="208" y="0"/>
                    <a:pt x="208" y="0"/>
                  </a:cubicBezTo>
                  <a:cubicBezTo>
                    <a:pt x="208" y="0"/>
                    <a:pt x="208" y="0"/>
                    <a:pt x="208" y="1"/>
                  </a:cubicBezTo>
                  <a:cubicBezTo>
                    <a:pt x="208" y="1"/>
                    <a:pt x="207" y="1"/>
                    <a:pt x="208" y="1"/>
                  </a:cubicBezTo>
                  <a:cubicBezTo>
                    <a:pt x="207" y="1"/>
                    <a:pt x="207" y="1"/>
                    <a:pt x="207" y="1"/>
                  </a:cubicBezTo>
                  <a:cubicBezTo>
                    <a:pt x="207" y="0"/>
                    <a:pt x="207" y="0"/>
                    <a:pt x="207" y="0"/>
                  </a:cubicBezTo>
                  <a:cubicBezTo>
                    <a:pt x="206" y="0"/>
                    <a:pt x="205" y="1"/>
                    <a:pt x="205" y="1"/>
                  </a:cubicBezTo>
                  <a:cubicBezTo>
                    <a:pt x="206" y="1"/>
                    <a:pt x="207" y="1"/>
                    <a:pt x="207" y="1"/>
                  </a:cubicBezTo>
                  <a:cubicBezTo>
                    <a:pt x="207" y="2"/>
                    <a:pt x="206" y="2"/>
                    <a:pt x="206" y="2"/>
                  </a:cubicBezTo>
                  <a:cubicBezTo>
                    <a:pt x="206" y="2"/>
                    <a:pt x="206" y="2"/>
                    <a:pt x="206" y="2"/>
                  </a:cubicBezTo>
                  <a:cubicBezTo>
                    <a:pt x="206" y="2"/>
                    <a:pt x="206" y="2"/>
                    <a:pt x="206" y="2"/>
                  </a:cubicBezTo>
                  <a:cubicBezTo>
                    <a:pt x="206" y="3"/>
                    <a:pt x="206" y="3"/>
                    <a:pt x="206" y="3"/>
                  </a:cubicBezTo>
                  <a:cubicBezTo>
                    <a:pt x="206" y="3"/>
                    <a:pt x="206" y="3"/>
                    <a:pt x="206" y="3"/>
                  </a:cubicBezTo>
                  <a:cubicBezTo>
                    <a:pt x="206" y="3"/>
                    <a:pt x="206" y="3"/>
                    <a:pt x="207" y="4"/>
                  </a:cubicBezTo>
                  <a:cubicBezTo>
                    <a:pt x="206" y="4"/>
                    <a:pt x="206" y="3"/>
                    <a:pt x="206" y="3"/>
                  </a:cubicBezTo>
                  <a:cubicBezTo>
                    <a:pt x="206" y="3"/>
                    <a:pt x="206" y="4"/>
                    <a:pt x="206" y="4"/>
                  </a:cubicBezTo>
                  <a:cubicBezTo>
                    <a:pt x="205" y="4"/>
                    <a:pt x="205" y="3"/>
                    <a:pt x="204" y="3"/>
                  </a:cubicBezTo>
                  <a:cubicBezTo>
                    <a:pt x="204" y="3"/>
                    <a:pt x="203" y="3"/>
                    <a:pt x="203" y="3"/>
                  </a:cubicBezTo>
                  <a:cubicBezTo>
                    <a:pt x="202" y="3"/>
                    <a:pt x="202" y="3"/>
                    <a:pt x="201" y="3"/>
                  </a:cubicBezTo>
                  <a:cubicBezTo>
                    <a:pt x="201" y="3"/>
                    <a:pt x="203" y="2"/>
                    <a:pt x="203" y="2"/>
                  </a:cubicBezTo>
                  <a:cubicBezTo>
                    <a:pt x="202" y="2"/>
                    <a:pt x="201" y="2"/>
                    <a:pt x="202" y="2"/>
                  </a:cubicBezTo>
                  <a:cubicBezTo>
                    <a:pt x="201" y="2"/>
                    <a:pt x="200" y="2"/>
                    <a:pt x="200" y="2"/>
                  </a:cubicBezTo>
                  <a:cubicBezTo>
                    <a:pt x="199" y="2"/>
                    <a:pt x="199" y="2"/>
                    <a:pt x="199" y="2"/>
                  </a:cubicBezTo>
                  <a:cubicBezTo>
                    <a:pt x="198" y="2"/>
                    <a:pt x="197" y="2"/>
                    <a:pt x="196" y="2"/>
                  </a:cubicBezTo>
                  <a:cubicBezTo>
                    <a:pt x="196" y="2"/>
                    <a:pt x="196" y="2"/>
                    <a:pt x="196" y="1"/>
                  </a:cubicBezTo>
                  <a:cubicBezTo>
                    <a:pt x="196" y="1"/>
                    <a:pt x="195" y="2"/>
                    <a:pt x="195" y="1"/>
                  </a:cubicBezTo>
                  <a:cubicBezTo>
                    <a:pt x="195" y="1"/>
                    <a:pt x="195" y="1"/>
                    <a:pt x="194" y="1"/>
                  </a:cubicBezTo>
                  <a:cubicBezTo>
                    <a:pt x="194" y="1"/>
                    <a:pt x="193" y="0"/>
                    <a:pt x="192" y="1"/>
                  </a:cubicBezTo>
                  <a:cubicBezTo>
                    <a:pt x="192" y="1"/>
                    <a:pt x="192" y="0"/>
                    <a:pt x="191" y="0"/>
                  </a:cubicBezTo>
                  <a:cubicBezTo>
                    <a:pt x="191" y="0"/>
                    <a:pt x="189" y="0"/>
                    <a:pt x="189" y="0"/>
                  </a:cubicBezTo>
                  <a:cubicBezTo>
                    <a:pt x="189" y="0"/>
                    <a:pt x="189" y="0"/>
                    <a:pt x="189" y="0"/>
                  </a:cubicBezTo>
                  <a:cubicBezTo>
                    <a:pt x="189" y="0"/>
                    <a:pt x="188" y="0"/>
                    <a:pt x="188" y="0"/>
                  </a:cubicBezTo>
                  <a:cubicBezTo>
                    <a:pt x="188" y="1"/>
                    <a:pt x="188" y="1"/>
                    <a:pt x="188" y="1"/>
                  </a:cubicBezTo>
                  <a:cubicBezTo>
                    <a:pt x="189" y="1"/>
                    <a:pt x="190" y="1"/>
                    <a:pt x="191" y="1"/>
                  </a:cubicBezTo>
                  <a:cubicBezTo>
                    <a:pt x="190" y="1"/>
                    <a:pt x="189" y="1"/>
                    <a:pt x="190" y="1"/>
                  </a:cubicBezTo>
                  <a:cubicBezTo>
                    <a:pt x="189" y="1"/>
                    <a:pt x="191" y="1"/>
                    <a:pt x="190" y="2"/>
                  </a:cubicBezTo>
                  <a:cubicBezTo>
                    <a:pt x="190" y="2"/>
                    <a:pt x="190" y="2"/>
                    <a:pt x="190" y="2"/>
                  </a:cubicBezTo>
                  <a:cubicBezTo>
                    <a:pt x="190" y="2"/>
                    <a:pt x="190" y="2"/>
                    <a:pt x="190" y="2"/>
                  </a:cubicBezTo>
                  <a:cubicBezTo>
                    <a:pt x="188" y="3"/>
                    <a:pt x="187" y="0"/>
                    <a:pt x="185" y="1"/>
                  </a:cubicBezTo>
                  <a:cubicBezTo>
                    <a:pt x="186" y="1"/>
                    <a:pt x="186" y="2"/>
                    <a:pt x="187" y="2"/>
                  </a:cubicBezTo>
                  <a:cubicBezTo>
                    <a:pt x="188" y="2"/>
                    <a:pt x="188" y="2"/>
                    <a:pt x="189" y="3"/>
                  </a:cubicBezTo>
                  <a:cubicBezTo>
                    <a:pt x="188" y="3"/>
                    <a:pt x="188" y="2"/>
                    <a:pt x="188" y="3"/>
                  </a:cubicBezTo>
                  <a:cubicBezTo>
                    <a:pt x="187" y="3"/>
                    <a:pt x="187" y="3"/>
                    <a:pt x="187" y="3"/>
                  </a:cubicBezTo>
                  <a:cubicBezTo>
                    <a:pt x="186" y="2"/>
                    <a:pt x="185" y="2"/>
                    <a:pt x="184" y="2"/>
                  </a:cubicBezTo>
                  <a:cubicBezTo>
                    <a:pt x="184" y="3"/>
                    <a:pt x="183" y="2"/>
                    <a:pt x="183" y="2"/>
                  </a:cubicBezTo>
                  <a:cubicBezTo>
                    <a:pt x="182" y="2"/>
                    <a:pt x="182" y="2"/>
                    <a:pt x="181" y="2"/>
                  </a:cubicBezTo>
                  <a:cubicBezTo>
                    <a:pt x="180" y="2"/>
                    <a:pt x="179" y="2"/>
                    <a:pt x="178" y="3"/>
                  </a:cubicBezTo>
                  <a:cubicBezTo>
                    <a:pt x="179" y="3"/>
                    <a:pt x="180" y="3"/>
                    <a:pt x="181" y="3"/>
                  </a:cubicBezTo>
                  <a:cubicBezTo>
                    <a:pt x="181" y="3"/>
                    <a:pt x="181" y="3"/>
                    <a:pt x="180" y="3"/>
                  </a:cubicBezTo>
                  <a:close/>
                  <a:moveTo>
                    <a:pt x="268" y="3"/>
                  </a:moveTo>
                  <a:cubicBezTo>
                    <a:pt x="269" y="3"/>
                    <a:pt x="270" y="2"/>
                    <a:pt x="271" y="2"/>
                  </a:cubicBezTo>
                  <a:cubicBezTo>
                    <a:pt x="272" y="2"/>
                    <a:pt x="273" y="2"/>
                    <a:pt x="273" y="2"/>
                  </a:cubicBezTo>
                  <a:cubicBezTo>
                    <a:pt x="272" y="2"/>
                    <a:pt x="271" y="2"/>
                    <a:pt x="270" y="2"/>
                  </a:cubicBezTo>
                  <a:cubicBezTo>
                    <a:pt x="269" y="2"/>
                    <a:pt x="268" y="2"/>
                    <a:pt x="266" y="2"/>
                  </a:cubicBezTo>
                  <a:cubicBezTo>
                    <a:pt x="265" y="3"/>
                    <a:pt x="264" y="3"/>
                    <a:pt x="263" y="3"/>
                  </a:cubicBezTo>
                  <a:cubicBezTo>
                    <a:pt x="262" y="3"/>
                    <a:pt x="261" y="3"/>
                    <a:pt x="261" y="3"/>
                  </a:cubicBezTo>
                  <a:cubicBezTo>
                    <a:pt x="261" y="3"/>
                    <a:pt x="261" y="3"/>
                    <a:pt x="261" y="3"/>
                  </a:cubicBezTo>
                  <a:cubicBezTo>
                    <a:pt x="264" y="3"/>
                    <a:pt x="266" y="3"/>
                    <a:pt x="268" y="3"/>
                  </a:cubicBezTo>
                  <a:close/>
                  <a:moveTo>
                    <a:pt x="245" y="12"/>
                  </a:moveTo>
                  <a:cubicBezTo>
                    <a:pt x="246" y="12"/>
                    <a:pt x="247" y="12"/>
                    <a:pt x="248" y="12"/>
                  </a:cubicBezTo>
                  <a:cubicBezTo>
                    <a:pt x="249" y="12"/>
                    <a:pt x="251" y="13"/>
                    <a:pt x="253" y="12"/>
                  </a:cubicBezTo>
                  <a:cubicBezTo>
                    <a:pt x="252" y="12"/>
                    <a:pt x="251" y="12"/>
                    <a:pt x="250" y="12"/>
                  </a:cubicBezTo>
                  <a:cubicBezTo>
                    <a:pt x="249" y="12"/>
                    <a:pt x="248" y="12"/>
                    <a:pt x="247" y="12"/>
                  </a:cubicBezTo>
                  <a:cubicBezTo>
                    <a:pt x="246" y="12"/>
                    <a:pt x="246" y="12"/>
                    <a:pt x="245" y="12"/>
                  </a:cubicBezTo>
                  <a:cubicBezTo>
                    <a:pt x="244" y="12"/>
                    <a:pt x="245" y="12"/>
                    <a:pt x="244" y="12"/>
                  </a:cubicBezTo>
                  <a:cubicBezTo>
                    <a:pt x="244" y="12"/>
                    <a:pt x="243" y="12"/>
                    <a:pt x="242" y="12"/>
                  </a:cubicBezTo>
                  <a:cubicBezTo>
                    <a:pt x="242" y="12"/>
                    <a:pt x="242" y="12"/>
                    <a:pt x="241" y="13"/>
                  </a:cubicBezTo>
                  <a:cubicBezTo>
                    <a:pt x="242" y="13"/>
                    <a:pt x="244" y="12"/>
                    <a:pt x="245" y="12"/>
                  </a:cubicBezTo>
                  <a:close/>
                  <a:moveTo>
                    <a:pt x="231" y="30"/>
                  </a:moveTo>
                  <a:cubicBezTo>
                    <a:pt x="231" y="30"/>
                    <a:pt x="229" y="30"/>
                    <a:pt x="229" y="30"/>
                  </a:cubicBezTo>
                  <a:cubicBezTo>
                    <a:pt x="229" y="31"/>
                    <a:pt x="228" y="31"/>
                    <a:pt x="227" y="32"/>
                  </a:cubicBezTo>
                  <a:cubicBezTo>
                    <a:pt x="227" y="32"/>
                    <a:pt x="227" y="32"/>
                    <a:pt x="228" y="32"/>
                  </a:cubicBezTo>
                  <a:cubicBezTo>
                    <a:pt x="228" y="32"/>
                    <a:pt x="228" y="31"/>
                    <a:pt x="228" y="31"/>
                  </a:cubicBezTo>
                  <a:cubicBezTo>
                    <a:pt x="229" y="31"/>
                    <a:pt x="230" y="31"/>
                    <a:pt x="231" y="30"/>
                  </a:cubicBezTo>
                  <a:close/>
                  <a:moveTo>
                    <a:pt x="117" y="154"/>
                  </a:moveTo>
                  <a:cubicBezTo>
                    <a:pt x="119" y="154"/>
                    <a:pt x="118" y="153"/>
                    <a:pt x="117" y="153"/>
                  </a:cubicBezTo>
                  <a:cubicBezTo>
                    <a:pt x="116" y="153"/>
                    <a:pt x="116" y="154"/>
                    <a:pt x="117" y="154"/>
                  </a:cubicBezTo>
                  <a:close/>
                  <a:moveTo>
                    <a:pt x="100" y="163"/>
                  </a:moveTo>
                  <a:cubicBezTo>
                    <a:pt x="100" y="163"/>
                    <a:pt x="100" y="162"/>
                    <a:pt x="100" y="162"/>
                  </a:cubicBezTo>
                  <a:cubicBezTo>
                    <a:pt x="99" y="162"/>
                    <a:pt x="99" y="162"/>
                    <a:pt x="98" y="162"/>
                  </a:cubicBezTo>
                  <a:cubicBezTo>
                    <a:pt x="98" y="162"/>
                    <a:pt x="98" y="163"/>
                    <a:pt x="98" y="163"/>
                  </a:cubicBezTo>
                  <a:cubicBezTo>
                    <a:pt x="98" y="163"/>
                    <a:pt x="98" y="163"/>
                    <a:pt x="98" y="163"/>
                  </a:cubicBezTo>
                  <a:cubicBezTo>
                    <a:pt x="98" y="163"/>
                    <a:pt x="99" y="163"/>
                    <a:pt x="100" y="163"/>
                  </a:cubicBezTo>
                  <a:close/>
                  <a:moveTo>
                    <a:pt x="226" y="84"/>
                  </a:moveTo>
                  <a:cubicBezTo>
                    <a:pt x="226" y="84"/>
                    <a:pt x="226" y="83"/>
                    <a:pt x="226" y="83"/>
                  </a:cubicBezTo>
                  <a:cubicBezTo>
                    <a:pt x="225" y="83"/>
                    <a:pt x="224" y="83"/>
                    <a:pt x="224" y="83"/>
                  </a:cubicBezTo>
                  <a:cubicBezTo>
                    <a:pt x="224" y="83"/>
                    <a:pt x="225" y="83"/>
                    <a:pt x="225" y="83"/>
                  </a:cubicBezTo>
                  <a:cubicBezTo>
                    <a:pt x="225" y="83"/>
                    <a:pt x="225" y="84"/>
                    <a:pt x="225" y="84"/>
                  </a:cubicBezTo>
                  <a:cubicBezTo>
                    <a:pt x="225" y="84"/>
                    <a:pt x="225" y="83"/>
                    <a:pt x="225" y="84"/>
                  </a:cubicBezTo>
                  <a:cubicBezTo>
                    <a:pt x="224" y="84"/>
                    <a:pt x="224" y="84"/>
                    <a:pt x="224" y="84"/>
                  </a:cubicBezTo>
                  <a:cubicBezTo>
                    <a:pt x="224" y="84"/>
                    <a:pt x="224" y="84"/>
                    <a:pt x="224" y="84"/>
                  </a:cubicBezTo>
                  <a:cubicBezTo>
                    <a:pt x="224" y="85"/>
                    <a:pt x="223" y="83"/>
                    <a:pt x="223" y="84"/>
                  </a:cubicBezTo>
                  <a:cubicBezTo>
                    <a:pt x="223" y="84"/>
                    <a:pt x="223" y="84"/>
                    <a:pt x="223" y="84"/>
                  </a:cubicBezTo>
                  <a:cubicBezTo>
                    <a:pt x="223" y="84"/>
                    <a:pt x="223" y="84"/>
                    <a:pt x="222" y="84"/>
                  </a:cubicBezTo>
                  <a:cubicBezTo>
                    <a:pt x="222" y="84"/>
                    <a:pt x="221" y="84"/>
                    <a:pt x="221" y="85"/>
                  </a:cubicBezTo>
                  <a:cubicBezTo>
                    <a:pt x="221" y="85"/>
                    <a:pt x="221" y="85"/>
                    <a:pt x="222" y="85"/>
                  </a:cubicBezTo>
                  <a:cubicBezTo>
                    <a:pt x="221" y="85"/>
                    <a:pt x="221" y="85"/>
                    <a:pt x="221" y="85"/>
                  </a:cubicBezTo>
                  <a:cubicBezTo>
                    <a:pt x="222" y="85"/>
                    <a:pt x="222" y="86"/>
                    <a:pt x="223" y="85"/>
                  </a:cubicBezTo>
                  <a:cubicBezTo>
                    <a:pt x="223" y="85"/>
                    <a:pt x="222" y="86"/>
                    <a:pt x="223" y="86"/>
                  </a:cubicBezTo>
                  <a:cubicBezTo>
                    <a:pt x="223" y="86"/>
                    <a:pt x="225" y="86"/>
                    <a:pt x="224" y="86"/>
                  </a:cubicBezTo>
                  <a:cubicBezTo>
                    <a:pt x="224" y="86"/>
                    <a:pt x="224" y="86"/>
                    <a:pt x="224" y="86"/>
                  </a:cubicBezTo>
                  <a:cubicBezTo>
                    <a:pt x="224" y="85"/>
                    <a:pt x="226" y="85"/>
                    <a:pt x="225" y="85"/>
                  </a:cubicBezTo>
                  <a:cubicBezTo>
                    <a:pt x="225" y="85"/>
                    <a:pt x="226" y="85"/>
                    <a:pt x="226" y="85"/>
                  </a:cubicBezTo>
                  <a:cubicBezTo>
                    <a:pt x="227" y="84"/>
                    <a:pt x="226" y="84"/>
                    <a:pt x="226" y="84"/>
                  </a:cubicBezTo>
                  <a:close/>
                  <a:moveTo>
                    <a:pt x="204" y="87"/>
                  </a:moveTo>
                  <a:cubicBezTo>
                    <a:pt x="204" y="88"/>
                    <a:pt x="204" y="88"/>
                    <a:pt x="205" y="88"/>
                  </a:cubicBezTo>
                  <a:cubicBezTo>
                    <a:pt x="205" y="88"/>
                    <a:pt x="205" y="88"/>
                    <a:pt x="205" y="88"/>
                  </a:cubicBezTo>
                  <a:cubicBezTo>
                    <a:pt x="205" y="88"/>
                    <a:pt x="205" y="88"/>
                    <a:pt x="205" y="88"/>
                  </a:cubicBezTo>
                  <a:cubicBezTo>
                    <a:pt x="205" y="88"/>
                    <a:pt x="206" y="88"/>
                    <a:pt x="206" y="88"/>
                  </a:cubicBezTo>
                  <a:cubicBezTo>
                    <a:pt x="207" y="89"/>
                    <a:pt x="207" y="88"/>
                    <a:pt x="207" y="87"/>
                  </a:cubicBezTo>
                  <a:cubicBezTo>
                    <a:pt x="207" y="86"/>
                    <a:pt x="204" y="86"/>
                    <a:pt x="204" y="87"/>
                  </a:cubicBezTo>
                  <a:close/>
                  <a:moveTo>
                    <a:pt x="218" y="84"/>
                  </a:moveTo>
                  <a:cubicBezTo>
                    <a:pt x="218" y="84"/>
                    <a:pt x="218" y="84"/>
                    <a:pt x="218" y="84"/>
                  </a:cubicBezTo>
                  <a:cubicBezTo>
                    <a:pt x="219" y="84"/>
                    <a:pt x="219" y="84"/>
                    <a:pt x="219" y="84"/>
                  </a:cubicBezTo>
                  <a:cubicBezTo>
                    <a:pt x="219" y="84"/>
                    <a:pt x="219" y="84"/>
                    <a:pt x="220" y="84"/>
                  </a:cubicBezTo>
                  <a:cubicBezTo>
                    <a:pt x="219" y="84"/>
                    <a:pt x="220" y="84"/>
                    <a:pt x="220" y="84"/>
                  </a:cubicBezTo>
                  <a:cubicBezTo>
                    <a:pt x="220" y="84"/>
                    <a:pt x="222" y="84"/>
                    <a:pt x="221" y="83"/>
                  </a:cubicBezTo>
                  <a:cubicBezTo>
                    <a:pt x="221" y="83"/>
                    <a:pt x="222" y="84"/>
                    <a:pt x="222" y="83"/>
                  </a:cubicBezTo>
                  <a:cubicBezTo>
                    <a:pt x="222" y="83"/>
                    <a:pt x="223" y="83"/>
                    <a:pt x="222" y="83"/>
                  </a:cubicBezTo>
                  <a:cubicBezTo>
                    <a:pt x="223" y="83"/>
                    <a:pt x="223" y="83"/>
                    <a:pt x="223" y="82"/>
                  </a:cubicBezTo>
                  <a:cubicBezTo>
                    <a:pt x="223" y="82"/>
                    <a:pt x="223" y="82"/>
                    <a:pt x="224" y="82"/>
                  </a:cubicBezTo>
                  <a:cubicBezTo>
                    <a:pt x="223" y="82"/>
                    <a:pt x="224" y="82"/>
                    <a:pt x="224" y="82"/>
                  </a:cubicBezTo>
                  <a:cubicBezTo>
                    <a:pt x="224" y="82"/>
                    <a:pt x="224" y="82"/>
                    <a:pt x="225" y="82"/>
                  </a:cubicBezTo>
                  <a:cubicBezTo>
                    <a:pt x="225" y="82"/>
                    <a:pt x="224" y="82"/>
                    <a:pt x="224" y="82"/>
                  </a:cubicBezTo>
                  <a:cubicBezTo>
                    <a:pt x="224" y="81"/>
                    <a:pt x="225" y="82"/>
                    <a:pt x="225" y="81"/>
                  </a:cubicBezTo>
                  <a:cubicBezTo>
                    <a:pt x="225" y="81"/>
                    <a:pt x="224" y="81"/>
                    <a:pt x="224" y="81"/>
                  </a:cubicBezTo>
                  <a:cubicBezTo>
                    <a:pt x="224" y="81"/>
                    <a:pt x="223" y="81"/>
                    <a:pt x="224" y="81"/>
                  </a:cubicBezTo>
                  <a:cubicBezTo>
                    <a:pt x="224" y="82"/>
                    <a:pt x="223" y="81"/>
                    <a:pt x="223" y="81"/>
                  </a:cubicBezTo>
                  <a:cubicBezTo>
                    <a:pt x="223" y="81"/>
                    <a:pt x="223" y="81"/>
                    <a:pt x="223" y="81"/>
                  </a:cubicBezTo>
                  <a:cubicBezTo>
                    <a:pt x="223" y="81"/>
                    <a:pt x="222" y="81"/>
                    <a:pt x="222" y="81"/>
                  </a:cubicBezTo>
                  <a:cubicBezTo>
                    <a:pt x="222" y="82"/>
                    <a:pt x="222" y="81"/>
                    <a:pt x="222" y="81"/>
                  </a:cubicBezTo>
                  <a:cubicBezTo>
                    <a:pt x="222" y="82"/>
                    <a:pt x="222" y="82"/>
                    <a:pt x="223" y="82"/>
                  </a:cubicBezTo>
                  <a:cubicBezTo>
                    <a:pt x="223" y="82"/>
                    <a:pt x="222" y="82"/>
                    <a:pt x="222" y="82"/>
                  </a:cubicBezTo>
                  <a:cubicBezTo>
                    <a:pt x="222" y="82"/>
                    <a:pt x="222" y="82"/>
                    <a:pt x="222" y="82"/>
                  </a:cubicBezTo>
                  <a:cubicBezTo>
                    <a:pt x="222" y="83"/>
                    <a:pt x="221" y="82"/>
                    <a:pt x="221" y="82"/>
                  </a:cubicBezTo>
                  <a:cubicBezTo>
                    <a:pt x="221" y="82"/>
                    <a:pt x="220" y="82"/>
                    <a:pt x="219" y="82"/>
                  </a:cubicBezTo>
                  <a:cubicBezTo>
                    <a:pt x="219" y="82"/>
                    <a:pt x="220" y="83"/>
                    <a:pt x="220" y="83"/>
                  </a:cubicBezTo>
                  <a:cubicBezTo>
                    <a:pt x="220" y="83"/>
                    <a:pt x="220" y="83"/>
                    <a:pt x="220" y="83"/>
                  </a:cubicBezTo>
                  <a:cubicBezTo>
                    <a:pt x="219" y="83"/>
                    <a:pt x="219" y="83"/>
                    <a:pt x="219" y="83"/>
                  </a:cubicBezTo>
                  <a:cubicBezTo>
                    <a:pt x="219" y="83"/>
                    <a:pt x="219" y="83"/>
                    <a:pt x="219" y="83"/>
                  </a:cubicBezTo>
                  <a:cubicBezTo>
                    <a:pt x="219" y="83"/>
                    <a:pt x="219" y="82"/>
                    <a:pt x="219" y="82"/>
                  </a:cubicBezTo>
                  <a:cubicBezTo>
                    <a:pt x="219" y="82"/>
                    <a:pt x="218" y="82"/>
                    <a:pt x="218" y="82"/>
                  </a:cubicBezTo>
                  <a:cubicBezTo>
                    <a:pt x="218" y="82"/>
                    <a:pt x="218" y="82"/>
                    <a:pt x="218" y="82"/>
                  </a:cubicBezTo>
                  <a:cubicBezTo>
                    <a:pt x="218" y="82"/>
                    <a:pt x="217" y="82"/>
                    <a:pt x="217" y="82"/>
                  </a:cubicBezTo>
                  <a:cubicBezTo>
                    <a:pt x="217" y="82"/>
                    <a:pt x="218" y="83"/>
                    <a:pt x="217" y="83"/>
                  </a:cubicBezTo>
                  <a:cubicBezTo>
                    <a:pt x="217" y="83"/>
                    <a:pt x="216" y="82"/>
                    <a:pt x="216" y="82"/>
                  </a:cubicBezTo>
                  <a:cubicBezTo>
                    <a:pt x="217" y="83"/>
                    <a:pt x="214" y="82"/>
                    <a:pt x="214" y="83"/>
                  </a:cubicBezTo>
                  <a:cubicBezTo>
                    <a:pt x="214" y="83"/>
                    <a:pt x="215" y="83"/>
                    <a:pt x="215" y="83"/>
                  </a:cubicBezTo>
                  <a:cubicBezTo>
                    <a:pt x="215" y="83"/>
                    <a:pt x="215" y="83"/>
                    <a:pt x="215" y="83"/>
                  </a:cubicBezTo>
                  <a:cubicBezTo>
                    <a:pt x="216" y="83"/>
                    <a:pt x="216" y="83"/>
                    <a:pt x="217" y="83"/>
                  </a:cubicBezTo>
                  <a:cubicBezTo>
                    <a:pt x="216" y="83"/>
                    <a:pt x="216" y="84"/>
                    <a:pt x="215" y="84"/>
                  </a:cubicBezTo>
                  <a:cubicBezTo>
                    <a:pt x="216" y="84"/>
                    <a:pt x="216" y="84"/>
                    <a:pt x="217" y="84"/>
                  </a:cubicBezTo>
                  <a:cubicBezTo>
                    <a:pt x="217" y="83"/>
                    <a:pt x="217" y="84"/>
                    <a:pt x="217" y="84"/>
                  </a:cubicBezTo>
                  <a:cubicBezTo>
                    <a:pt x="217" y="84"/>
                    <a:pt x="217" y="84"/>
                    <a:pt x="218" y="84"/>
                  </a:cubicBezTo>
                  <a:close/>
                  <a:moveTo>
                    <a:pt x="198" y="90"/>
                  </a:moveTo>
                  <a:cubicBezTo>
                    <a:pt x="198" y="89"/>
                    <a:pt x="198" y="89"/>
                    <a:pt x="198" y="89"/>
                  </a:cubicBezTo>
                  <a:cubicBezTo>
                    <a:pt x="199" y="89"/>
                    <a:pt x="200" y="89"/>
                    <a:pt x="199" y="88"/>
                  </a:cubicBezTo>
                  <a:cubicBezTo>
                    <a:pt x="199" y="88"/>
                    <a:pt x="199" y="89"/>
                    <a:pt x="198" y="89"/>
                  </a:cubicBezTo>
                  <a:cubicBezTo>
                    <a:pt x="198" y="89"/>
                    <a:pt x="198" y="88"/>
                    <a:pt x="198" y="88"/>
                  </a:cubicBezTo>
                  <a:cubicBezTo>
                    <a:pt x="198" y="88"/>
                    <a:pt x="198" y="88"/>
                    <a:pt x="197" y="88"/>
                  </a:cubicBezTo>
                  <a:cubicBezTo>
                    <a:pt x="197" y="88"/>
                    <a:pt x="197" y="89"/>
                    <a:pt x="197" y="88"/>
                  </a:cubicBezTo>
                  <a:cubicBezTo>
                    <a:pt x="196" y="88"/>
                    <a:pt x="197" y="88"/>
                    <a:pt x="196" y="88"/>
                  </a:cubicBezTo>
                  <a:cubicBezTo>
                    <a:pt x="196" y="88"/>
                    <a:pt x="196" y="88"/>
                    <a:pt x="196" y="88"/>
                  </a:cubicBezTo>
                  <a:cubicBezTo>
                    <a:pt x="195" y="88"/>
                    <a:pt x="195" y="88"/>
                    <a:pt x="195" y="88"/>
                  </a:cubicBezTo>
                  <a:cubicBezTo>
                    <a:pt x="196" y="89"/>
                    <a:pt x="193" y="88"/>
                    <a:pt x="193" y="89"/>
                  </a:cubicBezTo>
                  <a:cubicBezTo>
                    <a:pt x="193" y="89"/>
                    <a:pt x="194" y="89"/>
                    <a:pt x="194" y="89"/>
                  </a:cubicBezTo>
                  <a:cubicBezTo>
                    <a:pt x="194" y="89"/>
                    <a:pt x="193" y="89"/>
                    <a:pt x="193" y="89"/>
                  </a:cubicBezTo>
                  <a:cubicBezTo>
                    <a:pt x="193" y="89"/>
                    <a:pt x="194" y="90"/>
                    <a:pt x="194" y="90"/>
                  </a:cubicBezTo>
                  <a:cubicBezTo>
                    <a:pt x="195" y="90"/>
                    <a:pt x="195" y="91"/>
                    <a:pt x="196" y="90"/>
                  </a:cubicBezTo>
                  <a:cubicBezTo>
                    <a:pt x="197" y="90"/>
                    <a:pt x="197" y="90"/>
                    <a:pt x="198" y="90"/>
                  </a:cubicBezTo>
                  <a:close/>
                  <a:moveTo>
                    <a:pt x="193" y="92"/>
                  </a:moveTo>
                  <a:cubicBezTo>
                    <a:pt x="194" y="92"/>
                    <a:pt x="195" y="91"/>
                    <a:pt x="195" y="91"/>
                  </a:cubicBezTo>
                  <a:cubicBezTo>
                    <a:pt x="195" y="90"/>
                    <a:pt x="194" y="90"/>
                    <a:pt x="193" y="90"/>
                  </a:cubicBezTo>
                  <a:cubicBezTo>
                    <a:pt x="193" y="90"/>
                    <a:pt x="192" y="90"/>
                    <a:pt x="192" y="90"/>
                  </a:cubicBezTo>
                  <a:cubicBezTo>
                    <a:pt x="193" y="90"/>
                    <a:pt x="193" y="90"/>
                    <a:pt x="193" y="90"/>
                  </a:cubicBezTo>
                  <a:cubicBezTo>
                    <a:pt x="193" y="91"/>
                    <a:pt x="192" y="91"/>
                    <a:pt x="193" y="92"/>
                  </a:cubicBezTo>
                  <a:cubicBezTo>
                    <a:pt x="192" y="92"/>
                    <a:pt x="193" y="90"/>
                    <a:pt x="192" y="90"/>
                  </a:cubicBezTo>
                  <a:cubicBezTo>
                    <a:pt x="191" y="90"/>
                    <a:pt x="192" y="91"/>
                    <a:pt x="191" y="91"/>
                  </a:cubicBezTo>
                  <a:cubicBezTo>
                    <a:pt x="191" y="91"/>
                    <a:pt x="191" y="91"/>
                    <a:pt x="191" y="91"/>
                  </a:cubicBezTo>
                  <a:cubicBezTo>
                    <a:pt x="190" y="91"/>
                    <a:pt x="190" y="90"/>
                    <a:pt x="190" y="91"/>
                  </a:cubicBezTo>
                  <a:cubicBezTo>
                    <a:pt x="190" y="91"/>
                    <a:pt x="190" y="91"/>
                    <a:pt x="190" y="91"/>
                  </a:cubicBezTo>
                  <a:cubicBezTo>
                    <a:pt x="191" y="91"/>
                    <a:pt x="191" y="91"/>
                    <a:pt x="192" y="91"/>
                  </a:cubicBezTo>
                  <a:cubicBezTo>
                    <a:pt x="191" y="91"/>
                    <a:pt x="190" y="91"/>
                    <a:pt x="189" y="91"/>
                  </a:cubicBezTo>
                  <a:cubicBezTo>
                    <a:pt x="189" y="92"/>
                    <a:pt x="190" y="92"/>
                    <a:pt x="190" y="92"/>
                  </a:cubicBezTo>
                  <a:cubicBezTo>
                    <a:pt x="190" y="92"/>
                    <a:pt x="190" y="92"/>
                    <a:pt x="190" y="92"/>
                  </a:cubicBezTo>
                  <a:cubicBezTo>
                    <a:pt x="190" y="92"/>
                    <a:pt x="190" y="92"/>
                    <a:pt x="190" y="92"/>
                  </a:cubicBezTo>
                  <a:cubicBezTo>
                    <a:pt x="189" y="92"/>
                    <a:pt x="189" y="92"/>
                    <a:pt x="188" y="92"/>
                  </a:cubicBezTo>
                  <a:cubicBezTo>
                    <a:pt x="187" y="93"/>
                    <a:pt x="189" y="93"/>
                    <a:pt x="189" y="93"/>
                  </a:cubicBezTo>
                  <a:cubicBezTo>
                    <a:pt x="190" y="93"/>
                    <a:pt x="191" y="93"/>
                    <a:pt x="191" y="93"/>
                  </a:cubicBezTo>
                  <a:cubicBezTo>
                    <a:pt x="192" y="93"/>
                    <a:pt x="193" y="93"/>
                    <a:pt x="193" y="93"/>
                  </a:cubicBezTo>
                  <a:cubicBezTo>
                    <a:pt x="194" y="92"/>
                    <a:pt x="193" y="92"/>
                    <a:pt x="193" y="92"/>
                  </a:cubicBezTo>
                  <a:cubicBezTo>
                    <a:pt x="193" y="92"/>
                    <a:pt x="193" y="92"/>
                    <a:pt x="193" y="92"/>
                  </a:cubicBezTo>
                  <a:close/>
                  <a:moveTo>
                    <a:pt x="188" y="94"/>
                  </a:moveTo>
                  <a:cubicBezTo>
                    <a:pt x="188" y="94"/>
                    <a:pt x="188" y="94"/>
                    <a:pt x="188" y="94"/>
                  </a:cubicBezTo>
                  <a:cubicBezTo>
                    <a:pt x="188" y="94"/>
                    <a:pt x="187" y="94"/>
                    <a:pt x="187" y="94"/>
                  </a:cubicBezTo>
                  <a:cubicBezTo>
                    <a:pt x="188" y="94"/>
                    <a:pt x="189" y="93"/>
                    <a:pt x="188" y="93"/>
                  </a:cubicBezTo>
                  <a:cubicBezTo>
                    <a:pt x="187" y="93"/>
                    <a:pt x="187" y="94"/>
                    <a:pt x="187" y="94"/>
                  </a:cubicBezTo>
                  <a:cubicBezTo>
                    <a:pt x="187" y="93"/>
                    <a:pt x="188" y="93"/>
                    <a:pt x="187" y="93"/>
                  </a:cubicBezTo>
                  <a:cubicBezTo>
                    <a:pt x="187" y="92"/>
                    <a:pt x="186" y="93"/>
                    <a:pt x="186" y="93"/>
                  </a:cubicBezTo>
                  <a:cubicBezTo>
                    <a:pt x="186" y="93"/>
                    <a:pt x="186" y="92"/>
                    <a:pt x="185" y="92"/>
                  </a:cubicBezTo>
                  <a:cubicBezTo>
                    <a:pt x="185" y="93"/>
                    <a:pt x="186" y="93"/>
                    <a:pt x="186" y="93"/>
                  </a:cubicBezTo>
                  <a:cubicBezTo>
                    <a:pt x="185" y="93"/>
                    <a:pt x="185" y="92"/>
                    <a:pt x="184" y="92"/>
                  </a:cubicBezTo>
                  <a:cubicBezTo>
                    <a:pt x="184" y="92"/>
                    <a:pt x="184" y="93"/>
                    <a:pt x="184" y="93"/>
                  </a:cubicBezTo>
                  <a:cubicBezTo>
                    <a:pt x="185" y="93"/>
                    <a:pt x="185" y="93"/>
                    <a:pt x="185" y="94"/>
                  </a:cubicBezTo>
                  <a:cubicBezTo>
                    <a:pt x="185" y="94"/>
                    <a:pt x="184" y="93"/>
                    <a:pt x="183" y="93"/>
                  </a:cubicBezTo>
                  <a:cubicBezTo>
                    <a:pt x="183" y="93"/>
                    <a:pt x="183" y="93"/>
                    <a:pt x="184" y="93"/>
                  </a:cubicBezTo>
                  <a:cubicBezTo>
                    <a:pt x="183" y="93"/>
                    <a:pt x="183" y="94"/>
                    <a:pt x="183" y="94"/>
                  </a:cubicBezTo>
                  <a:cubicBezTo>
                    <a:pt x="183" y="93"/>
                    <a:pt x="183" y="93"/>
                    <a:pt x="182" y="93"/>
                  </a:cubicBezTo>
                  <a:cubicBezTo>
                    <a:pt x="182" y="93"/>
                    <a:pt x="182" y="94"/>
                    <a:pt x="182" y="94"/>
                  </a:cubicBezTo>
                  <a:cubicBezTo>
                    <a:pt x="183" y="94"/>
                    <a:pt x="184" y="94"/>
                    <a:pt x="184" y="94"/>
                  </a:cubicBezTo>
                  <a:cubicBezTo>
                    <a:pt x="184" y="94"/>
                    <a:pt x="183" y="94"/>
                    <a:pt x="183" y="94"/>
                  </a:cubicBezTo>
                  <a:cubicBezTo>
                    <a:pt x="183" y="94"/>
                    <a:pt x="184" y="94"/>
                    <a:pt x="184" y="94"/>
                  </a:cubicBezTo>
                  <a:cubicBezTo>
                    <a:pt x="183" y="94"/>
                    <a:pt x="182" y="94"/>
                    <a:pt x="182" y="94"/>
                  </a:cubicBezTo>
                  <a:cubicBezTo>
                    <a:pt x="181" y="95"/>
                    <a:pt x="181" y="94"/>
                    <a:pt x="180" y="94"/>
                  </a:cubicBezTo>
                  <a:cubicBezTo>
                    <a:pt x="181" y="95"/>
                    <a:pt x="181" y="94"/>
                    <a:pt x="182" y="95"/>
                  </a:cubicBezTo>
                  <a:cubicBezTo>
                    <a:pt x="182" y="95"/>
                    <a:pt x="181" y="95"/>
                    <a:pt x="181" y="95"/>
                  </a:cubicBezTo>
                  <a:cubicBezTo>
                    <a:pt x="181" y="95"/>
                    <a:pt x="182" y="95"/>
                    <a:pt x="182" y="95"/>
                  </a:cubicBezTo>
                  <a:cubicBezTo>
                    <a:pt x="181" y="95"/>
                    <a:pt x="181" y="95"/>
                    <a:pt x="180" y="95"/>
                  </a:cubicBezTo>
                  <a:cubicBezTo>
                    <a:pt x="180" y="95"/>
                    <a:pt x="181" y="95"/>
                    <a:pt x="181" y="95"/>
                  </a:cubicBezTo>
                  <a:cubicBezTo>
                    <a:pt x="180" y="95"/>
                    <a:pt x="181" y="95"/>
                    <a:pt x="181" y="95"/>
                  </a:cubicBezTo>
                  <a:cubicBezTo>
                    <a:pt x="181" y="96"/>
                    <a:pt x="182" y="95"/>
                    <a:pt x="182" y="95"/>
                  </a:cubicBezTo>
                  <a:cubicBezTo>
                    <a:pt x="182" y="95"/>
                    <a:pt x="182" y="96"/>
                    <a:pt x="182" y="96"/>
                  </a:cubicBezTo>
                  <a:cubicBezTo>
                    <a:pt x="181" y="96"/>
                    <a:pt x="181" y="95"/>
                    <a:pt x="180" y="96"/>
                  </a:cubicBezTo>
                  <a:cubicBezTo>
                    <a:pt x="180" y="96"/>
                    <a:pt x="180" y="96"/>
                    <a:pt x="180" y="96"/>
                  </a:cubicBezTo>
                  <a:cubicBezTo>
                    <a:pt x="181" y="96"/>
                    <a:pt x="182" y="96"/>
                    <a:pt x="182" y="96"/>
                  </a:cubicBezTo>
                  <a:cubicBezTo>
                    <a:pt x="182" y="96"/>
                    <a:pt x="181" y="97"/>
                    <a:pt x="181" y="97"/>
                  </a:cubicBezTo>
                  <a:cubicBezTo>
                    <a:pt x="181" y="97"/>
                    <a:pt x="180" y="97"/>
                    <a:pt x="180" y="97"/>
                  </a:cubicBezTo>
                  <a:cubicBezTo>
                    <a:pt x="179" y="98"/>
                    <a:pt x="182" y="97"/>
                    <a:pt x="182" y="97"/>
                  </a:cubicBezTo>
                  <a:cubicBezTo>
                    <a:pt x="182" y="97"/>
                    <a:pt x="182" y="97"/>
                    <a:pt x="181" y="97"/>
                  </a:cubicBezTo>
                  <a:cubicBezTo>
                    <a:pt x="181" y="98"/>
                    <a:pt x="181" y="98"/>
                    <a:pt x="182" y="98"/>
                  </a:cubicBezTo>
                  <a:cubicBezTo>
                    <a:pt x="182" y="98"/>
                    <a:pt x="182" y="98"/>
                    <a:pt x="183" y="97"/>
                  </a:cubicBezTo>
                  <a:cubicBezTo>
                    <a:pt x="183" y="98"/>
                    <a:pt x="182" y="97"/>
                    <a:pt x="183" y="97"/>
                  </a:cubicBezTo>
                  <a:cubicBezTo>
                    <a:pt x="183" y="97"/>
                    <a:pt x="183" y="97"/>
                    <a:pt x="183" y="97"/>
                  </a:cubicBezTo>
                  <a:cubicBezTo>
                    <a:pt x="184" y="97"/>
                    <a:pt x="184" y="96"/>
                    <a:pt x="185" y="96"/>
                  </a:cubicBezTo>
                  <a:cubicBezTo>
                    <a:pt x="185" y="96"/>
                    <a:pt x="184" y="96"/>
                    <a:pt x="184" y="96"/>
                  </a:cubicBezTo>
                  <a:cubicBezTo>
                    <a:pt x="185" y="97"/>
                    <a:pt x="187" y="97"/>
                    <a:pt x="188" y="96"/>
                  </a:cubicBezTo>
                  <a:cubicBezTo>
                    <a:pt x="188" y="96"/>
                    <a:pt x="187" y="96"/>
                    <a:pt x="187" y="96"/>
                  </a:cubicBezTo>
                  <a:cubicBezTo>
                    <a:pt x="188" y="96"/>
                    <a:pt x="187" y="95"/>
                    <a:pt x="187" y="95"/>
                  </a:cubicBezTo>
                  <a:cubicBezTo>
                    <a:pt x="188" y="95"/>
                    <a:pt x="189" y="95"/>
                    <a:pt x="188" y="94"/>
                  </a:cubicBezTo>
                  <a:close/>
                  <a:moveTo>
                    <a:pt x="163" y="101"/>
                  </a:moveTo>
                  <a:cubicBezTo>
                    <a:pt x="163" y="101"/>
                    <a:pt x="163" y="101"/>
                    <a:pt x="163" y="101"/>
                  </a:cubicBezTo>
                  <a:cubicBezTo>
                    <a:pt x="163" y="101"/>
                    <a:pt x="165" y="102"/>
                    <a:pt x="165" y="101"/>
                  </a:cubicBezTo>
                  <a:cubicBezTo>
                    <a:pt x="165" y="101"/>
                    <a:pt x="166" y="101"/>
                    <a:pt x="166" y="101"/>
                  </a:cubicBezTo>
                  <a:cubicBezTo>
                    <a:pt x="166" y="101"/>
                    <a:pt x="166" y="100"/>
                    <a:pt x="167" y="100"/>
                  </a:cubicBezTo>
                  <a:cubicBezTo>
                    <a:pt x="167" y="100"/>
                    <a:pt x="168" y="100"/>
                    <a:pt x="167" y="100"/>
                  </a:cubicBezTo>
                  <a:cubicBezTo>
                    <a:pt x="168" y="100"/>
                    <a:pt x="168" y="100"/>
                    <a:pt x="168" y="101"/>
                  </a:cubicBezTo>
                  <a:cubicBezTo>
                    <a:pt x="168" y="100"/>
                    <a:pt x="168" y="101"/>
                    <a:pt x="167" y="101"/>
                  </a:cubicBezTo>
                  <a:cubicBezTo>
                    <a:pt x="167" y="101"/>
                    <a:pt x="166" y="101"/>
                    <a:pt x="166" y="101"/>
                  </a:cubicBezTo>
                  <a:cubicBezTo>
                    <a:pt x="166" y="101"/>
                    <a:pt x="166" y="101"/>
                    <a:pt x="166" y="101"/>
                  </a:cubicBezTo>
                  <a:cubicBezTo>
                    <a:pt x="166" y="102"/>
                    <a:pt x="168" y="102"/>
                    <a:pt x="168" y="102"/>
                  </a:cubicBezTo>
                  <a:cubicBezTo>
                    <a:pt x="168" y="101"/>
                    <a:pt x="169" y="101"/>
                    <a:pt x="169" y="101"/>
                  </a:cubicBezTo>
                  <a:cubicBezTo>
                    <a:pt x="169" y="101"/>
                    <a:pt x="170" y="101"/>
                    <a:pt x="170" y="101"/>
                  </a:cubicBezTo>
                  <a:cubicBezTo>
                    <a:pt x="170" y="100"/>
                    <a:pt x="169" y="100"/>
                    <a:pt x="169" y="100"/>
                  </a:cubicBezTo>
                  <a:cubicBezTo>
                    <a:pt x="169" y="100"/>
                    <a:pt x="170" y="100"/>
                    <a:pt x="170" y="99"/>
                  </a:cubicBezTo>
                  <a:cubicBezTo>
                    <a:pt x="169" y="99"/>
                    <a:pt x="169" y="99"/>
                    <a:pt x="169" y="99"/>
                  </a:cubicBezTo>
                  <a:cubicBezTo>
                    <a:pt x="169" y="99"/>
                    <a:pt x="169" y="99"/>
                    <a:pt x="169" y="99"/>
                  </a:cubicBezTo>
                  <a:cubicBezTo>
                    <a:pt x="169" y="98"/>
                    <a:pt x="168" y="99"/>
                    <a:pt x="168" y="98"/>
                  </a:cubicBezTo>
                  <a:cubicBezTo>
                    <a:pt x="169" y="98"/>
                    <a:pt x="168" y="98"/>
                    <a:pt x="168" y="98"/>
                  </a:cubicBezTo>
                  <a:cubicBezTo>
                    <a:pt x="169" y="98"/>
                    <a:pt x="167" y="97"/>
                    <a:pt x="167" y="98"/>
                  </a:cubicBezTo>
                  <a:cubicBezTo>
                    <a:pt x="167" y="99"/>
                    <a:pt x="168" y="99"/>
                    <a:pt x="168" y="100"/>
                  </a:cubicBezTo>
                  <a:cubicBezTo>
                    <a:pt x="168" y="99"/>
                    <a:pt x="167" y="99"/>
                    <a:pt x="167" y="100"/>
                  </a:cubicBezTo>
                  <a:cubicBezTo>
                    <a:pt x="167" y="99"/>
                    <a:pt x="167" y="99"/>
                    <a:pt x="166" y="99"/>
                  </a:cubicBezTo>
                  <a:cubicBezTo>
                    <a:pt x="167" y="99"/>
                    <a:pt x="166" y="101"/>
                    <a:pt x="166" y="100"/>
                  </a:cubicBezTo>
                  <a:cubicBezTo>
                    <a:pt x="166" y="100"/>
                    <a:pt x="166" y="100"/>
                    <a:pt x="165" y="100"/>
                  </a:cubicBezTo>
                  <a:cubicBezTo>
                    <a:pt x="165" y="100"/>
                    <a:pt x="165" y="100"/>
                    <a:pt x="165" y="100"/>
                  </a:cubicBezTo>
                  <a:cubicBezTo>
                    <a:pt x="165" y="99"/>
                    <a:pt x="164" y="100"/>
                    <a:pt x="164" y="100"/>
                  </a:cubicBezTo>
                  <a:cubicBezTo>
                    <a:pt x="164" y="100"/>
                    <a:pt x="164" y="99"/>
                    <a:pt x="163" y="100"/>
                  </a:cubicBezTo>
                  <a:cubicBezTo>
                    <a:pt x="163" y="100"/>
                    <a:pt x="164" y="100"/>
                    <a:pt x="164" y="100"/>
                  </a:cubicBezTo>
                  <a:cubicBezTo>
                    <a:pt x="164" y="100"/>
                    <a:pt x="163" y="100"/>
                    <a:pt x="163" y="101"/>
                  </a:cubicBezTo>
                  <a:cubicBezTo>
                    <a:pt x="163" y="101"/>
                    <a:pt x="163" y="101"/>
                    <a:pt x="163" y="101"/>
                  </a:cubicBezTo>
                  <a:close/>
                  <a:moveTo>
                    <a:pt x="95" y="188"/>
                  </a:moveTo>
                  <a:cubicBezTo>
                    <a:pt x="94" y="188"/>
                    <a:pt x="94" y="190"/>
                    <a:pt x="94" y="189"/>
                  </a:cubicBezTo>
                  <a:cubicBezTo>
                    <a:pt x="95" y="189"/>
                    <a:pt x="95" y="189"/>
                    <a:pt x="95" y="188"/>
                  </a:cubicBezTo>
                  <a:cubicBezTo>
                    <a:pt x="95" y="188"/>
                    <a:pt x="94" y="189"/>
                    <a:pt x="94" y="188"/>
                  </a:cubicBezTo>
                  <a:cubicBezTo>
                    <a:pt x="95" y="188"/>
                    <a:pt x="95" y="188"/>
                    <a:pt x="95" y="188"/>
                  </a:cubicBezTo>
                  <a:cubicBezTo>
                    <a:pt x="95" y="188"/>
                    <a:pt x="96" y="188"/>
                    <a:pt x="95" y="188"/>
                  </a:cubicBezTo>
                  <a:cubicBezTo>
                    <a:pt x="96" y="188"/>
                    <a:pt x="95" y="187"/>
                    <a:pt x="95" y="187"/>
                  </a:cubicBezTo>
                  <a:cubicBezTo>
                    <a:pt x="95" y="187"/>
                    <a:pt x="94" y="187"/>
                    <a:pt x="94" y="187"/>
                  </a:cubicBezTo>
                  <a:cubicBezTo>
                    <a:pt x="94" y="187"/>
                    <a:pt x="94" y="187"/>
                    <a:pt x="94" y="187"/>
                  </a:cubicBezTo>
                  <a:cubicBezTo>
                    <a:pt x="94" y="187"/>
                    <a:pt x="94" y="187"/>
                    <a:pt x="94" y="188"/>
                  </a:cubicBezTo>
                  <a:cubicBezTo>
                    <a:pt x="94" y="188"/>
                    <a:pt x="94" y="188"/>
                    <a:pt x="94" y="187"/>
                  </a:cubicBezTo>
                  <a:cubicBezTo>
                    <a:pt x="94" y="188"/>
                    <a:pt x="94" y="188"/>
                    <a:pt x="95" y="188"/>
                  </a:cubicBezTo>
                  <a:close/>
                  <a:moveTo>
                    <a:pt x="94" y="191"/>
                  </a:moveTo>
                  <a:cubicBezTo>
                    <a:pt x="94" y="191"/>
                    <a:pt x="94" y="191"/>
                    <a:pt x="94" y="192"/>
                  </a:cubicBezTo>
                  <a:cubicBezTo>
                    <a:pt x="94" y="192"/>
                    <a:pt x="94" y="192"/>
                    <a:pt x="94" y="192"/>
                  </a:cubicBezTo>
                  <a:cubicBezTo>
                    <a:pt x="94" y="192"/>
                    <a:pt x="94" y="192"/>
                    <a:pt x="95" y="192"/>
                  </a:cubicBezTo>
                  <a:cubicBezTo>
                    <a:pt x="94" y="192"/>
                    <a:pt x="94" y="194"/>
                    <a:pt x="95" y="194"/>
                  </a:cubicBezTo>
                  <a:cubicBezTo>
                    <a:pt x="95" y="194"/>
                    <a:pt x="95" y="193"/>
                    <a:pt x="95" y="192"/>
                  </a:cubicBezTo>
                  <a:cubicBezTo>
                    <a:pt x="95" y="192"/>
                    <a:pt x="95" y="191"/>
                    <a:pt x="94" y="191"/>
                  </a:cubicBezTo>
                  <a:close/>
                  <a:moveTo>
                    <a:pt x="173" y="97"/>
                  </a:moveTo>
                  <a:cubicBezTo>
                    <a:pt x="174" y="97"/>
                    <a:pt x="174" y="97"/>
                    <a:pt x="174" y="97"/>
                  </a:cubicBezTo>
                  <a:cubicBezTo>
                    <a:pt x="175" y="96"/>
                    <a:pt x="175" y="96"/>
                    <a:pt x="175" y="95"/>
                  </a:cubicBezTo>
                  <a:cubicBezTo>
                    <a:pt x="175" y="95"/>
                    <a:pt x="174" y="95"/>
                    <a:pt x="174" y="95"/>
                  </a:cubicBezTo>
                  <a:cubicBezTo>
                    <a:pt x="174" y="95"/>
                    <a:pt x="174" y="95"/>
                    <a:pt x="173" y="96"/>
                  </a:cubicBezTo>
                  <a:cubicBezTo>
                    <a:pt x="173" y="96"/>
                    <a:pt x="173" y="96"/>
                    <a:pt x="172" y="97"/>
                  </a:cubicBezTo>
                  <a:cubicBezTo>
                    <a:pt x="172" y="97"/>
                    <a:pt x="171" y="97"/>
                    <a:pt x="171" y="97"/>
                  </a:cubicBezTo>
                  <a:cubicBezTo>
                    <a:pt x="171" y="97"/>
                    <a:pt x="170" y="98"/>
                    <a:pt x="170" y="98"/>
                  </a:cubicBezTo>
                  <a:cubicBezTo>
                    <a:pt x="170" y="99"/>
                    <a:pt x="170" y="99"/>
                    <a:pt x="171" y="99"/>
                  </a:cubicBezTo>
                  <a:cubicBezTo>
                    <a:pt x="171" y="99"/>
                    <a:pt x="172" y="98"/>
                    <a:pt x="171" y="98"/>
                  </a:cubicBezTo>
                  <a:cubicBezTo>
                    <a:pt x="171" y="98"/>
                    <a:pt x="172" y="98"/>
                    <a:pt x="172" y="98"/>
                  </a:cubicBezTo>
                  <a:cubicBezTo>
                    <a:pt x="173" y="98"/>
                    <a:pt x="173" y="98"/>
                    <a:pt x="173" y="97"/>
                  </a:cubicBezTo>
                  <a:close/>
                  <a:moveTo>
                    <a:pt x="176" y="102"/>
                  </a:moveTo>
                  <a:cubicBezTo>
                    <a:pt x="177" y="102"/>
                    <a:pt x="177" y="102"/>
                    <a:pt x="177" y="102"/>
                  </a:cubicBezTo>
                  <a:cubicBezTo>
                    <a:pt x="178" y="102"/>
                    <a:pt x="178" y="101"/>
                    <a:pt x="179" y="101"/>
                  </a:cubicBezTo>
                  <a:cubicBezTo>
                    <a:pt x="179" y="101"/>
                    <a:pt x="178" y="101"/>
                    <a:pt x="178" y="101"/>
                  </a:cubicBezTo>
                  <a:cubicBezTo>
                    <a:pt x="178" y="101"/>
                    <a:pt x="178" y="101"/>
                    <a:pt x="178" y="100"/>
                  </a:cubicBezTo>
                  <a:cubicBezTo>
                    <a:pt x="178" y="100"/>
                    <a:pt x="178" y="100"/>
                    <a:pt x="178" y="100"/>
                  </a:cubicBezTo>
                  <a:cubicBezTo>
                    <a:pt x="178" y="100"/>
                    <a:pt x="178" y="100"/>
                    <a:pt x="178" y="100"/>
                  </a:cubicBezTo>
                  <a:cubicBezTo>
                    <a:pt x="178" y="100"/>
                    <a:pt x="178" y="100"/>
                    <a:pt x="178" y="100"/>
                  </a:cubicBezTo>
                  <a:cubicBezTo>
                    <a:pt x="178" y="100"/>
                    <a:pt x="178" y="99"/>
                    <a:pt x="178" y="99"/>
                  </a:cubicBezTo>
                  <a:cubicBezTo>
                    <a:pt x="178" y="99"/>
                    <a:pt x="178" y="100"/>
                    <a:pt x="178" y="99"/>
                  </a:cubicBezTo>
                  <a:cubicBezTo>
                    <a:pt x="177" y="99"/>
                    <a:pt x="178" y="99"/>
                    <a:pt x="177" y="99"/>
                  </a:cubicBezTo>
                  <a:cubicBezTo>
                    <a:pt x="177" y="99"/>
                    <a:pt x="176" y="99"/>
                    <a:pt x="176" y="99"/>
                  </a:cubicBezTo>
                  <a:cubicBezTo>
                    <a:pt x="176" y="99"/>
                    <a:pt x="176" y="99"/>
                    <a:pt x="177" y="99"/>
                  </a:cubicBezTo>
                  <a:cubicBezTo>
                    <a:pt x="176" y="99"/>
                    <a:pt x="175" y="99"/>
                    <a:pt x="175" y="100"/>
                  </a:cubicBezTo>
                  <a:cubicBezTo>
                    <a:pt x="175" y="100"/>
                    <a:pt x="176" y="100"/>
                    <a:pt x="176" y="100"/>
                  </a:cubicBezTo>
                  <a:cubicBezTo>
                    <a:pt x="175" y="100"/>
                    <a:pt x="175" y="100"/>
                    <a:pt x="175" y="100"/>
                  </a:cubicBezTo>
                  <a:cubicBezTo>
                    <a:pt x="174" y="101"/>
                    <a:pt x="175" y="101"/>
                    <a:pt x="175" y="101"/>
                  </a:cubicBezTo>
                  <a:cubicBezTo>
                    <a:pt x="175" y="101"/>
                    <a:pt x="173" y="101"/>
                    <a:pt x="173" y="101"/>
                  </a:cubicBezTo>
                  <a:cubicBezTo>
                    <a:pt x="173" y="102"/>
                    <a:pt x="173" y="102"/>
                    <a:pt x="172" y="102"/>
                  </a:cubicBezTo>
                  <a:cubicBezTo>
                    <a:pt x="173" y="102"/>
                    <a:pt x="172" y="101"/>
                    <a:pt x="173" y="101"/>
                  </a:cubicBezTo>
                  <a:cubicBezTo>
                    <a:pt x="173" y="101"/>
                    <a:pt x="174" y="101"/>
                    <a:pt x="174" y="100"/>
                  </a:cubicBezTo>
                  <a:cubicBezTo>
                    <a:pt x="175" y="99"/>
                    <a:pt x="173" y="100"/>
                    <a:pt x="173" y="100"/>
                  </a:cubicBezTo>
                  <a:cubicBezTo>
                    <a:pt x="173" y="100"/>
                    <a:pt x="174" y="98"/>
                    <a:pt x="173" y="98"/>
                  </a:cubicBezTo>
                  <a:cubicBezTo>
                    <a:pt x="173" y="98"/>
                    <a:pt x="171" y="98"/>
                    <a:pt x="172" y="99"/>
                  </a:cubicBezTo>
                  <a:cubicBezTo>
                    <a:pt x="171" y="99"/>
                    <a:pt x="171" y="99"/>
                    <a:pt x="171" y="99"/>
                  </a:cubicBezTo>
                  <a:cubicBezTo>
                    <a:pt x="171" y="99"/>
                    <a:pt x="172" y="99"/>
                    <a:pt x="172" y="100"/>
                  </a:cubicBezTo>
                  <a:cubicBezTo>
                    <a:pt x="172" y="100"/>
                    <a:pt x="170" y="99"/>
                    <a:pt x="170" y="100"/>
                  </a:cubicBezTo>
                  <a:cubicBezTo>
                    <a:pt x="170" y="100"/>
                    <a:pt x="171" y="100"/>
                    <a:pt x="171" y="100"/>
                  </a:cubicBezTo>
                  <a:cubicBezTo>
                    <a:pt x="172" y="100"/>
                    <a:pt x="172" y="100"/>
                    <a:pt x="172" y="101"/>
                  </a:cubicBezTo>
                  <a:cubicBezTo>
                    <a:pt x="172" y="101"/>
                    <a:pt x="171" y="100"/>
                    <a:pt x="170" y="100"/>
                  </a:cubicBezTo>
                  <a:cubicBezTo>
                    <a:pt x="170" y="101"/>
                    <a:pt x="171" y="101"/>
                    <a:pt x="171" y="101"/>
                  </a:cubicBezTo>
                  <a:cubicBezTo>
                    <a:pt x="171" y="101"/>
                    <a:pt x="170" y="101"/>
                    <a:pt x="170" y="101"/>
                  </a:cubicBezTo>
                  <a:cubicBezTo>
                    <a:pt x="170" y="101"/>
                    <a:pt x="169" y="101"/>
                    <a:pt x="170" y="102"/>
                  </a:cubicBezTo>
                  <a:cubicBezTo>
                    <a:pt x="169" y="102"/>
                    <a:pt x="168" y="102"/>
                    <a:pt x="169" y="102"/>
                  </a:cubicBezTo>
                  <a:cubicBezTo>
                    <a:pt x="169" y="102"/>
                    <a:pt x="170" y="102"/>
                    <a:pt x="170" y="102"/>
                  </a:cubicBezTo>
                  <a:cubicBezTo>
                    <a:pt x="170" y="103"/>
                    <a:pt x="169" y="102"/>
                    <a:pt x="169" y="103"/>
                  </a:cubicBezTo>
                  <a:cubicBezTo>
                    <a:pt x="169" y="103"/>
                    <a:pt x="170" y="103"/>
                    <a:pt x="170" y="103"/>
                  </a:cubicBezTo>
                  <a:cubicBezTo>
                    <a:pt x="169" y="103"/>
                    <a:pt x="168" y="103"/>
                    <a:pt x="168" y="104"/>
                  </a:cubicBezTo>
                  <a:cubicBezTo>
                    <a:pt x="168" y="104"/>
                    <a:pt x="167" y="105"/>
                    <a:pt x="167" y="105"/>
                  </a:cubicBezTo>
                  <a:cubicBezTo>
                    <a:pt x="168" y="105"/>
                    <a:pt x="170" y="104"/>
                    <a:pt x="169" y="104"/>
                  </a:cubicBezTo>
                  <a:cubicBezTo>
                    <a:pt x="169" y="104"/>
                    <a:pt x="171" y="103"/>
                    <a:pt x="171" y="102"/>
                  </a:cubicBezTo>
                  <a:cubicBezTo>
                    <a:pt x="172" y="103"/>
                    <a:pt x="170" y="104"/>
                    <a:pt x="170" y="104"/>
                  </a:cubicBezTo>
                  <a:cubicBezTo>
                    <a:pt x="170" y="104"/>
                    <a:pt x="171" y="104"/>
                    <a:pt x="171" y="104"/>
                  </a:cubicBezTo>
                  <a:cubicBezTo>
                    <a:pt x="172" y="104"/>
                    <a:pt x="172" y="104"/>
                    <a:pt x="173" y="104"/>
                  </a:cubicBezTo>
                  <a:cubicBezTo>
                    <a:pt x="172" y="104"/>
                    <a:pt x="173" y="103"/>
                    <a:pt x="173" y="103"/>
                  </a:cubicBezTo>
                  <a:cubicBezTo>
                    <a:pt x="174" y="103"/>
                    <a:pt x="173" y="103"/>
                    <a:pt x="173" y="103"/>
                  </a:cubicBezTo>
                  <a:cubicBezTo>
                    <a:pt x="174" y="103"/>
                    <a:pt x="173" y="103"/>
                    <a:pt x="173" y="104"/>
                  </a:cubicBezTo>
                  <a:cubicBezTo>
                    <a:pt x="174" y="104"/>
                    <a:pt x="176" y="103"/>
                    <a:pt x="175" y="102"/>
                  </a:cubicBezTo>
                  <a:cubicBezTo>
                    <a:pt x="175" y="102"/>
                    <a:pt x="176" y="102"/>
                    <a:pt x="176" y="102"/>
                  </a:cubicBezTo>
                  <a:close/>
                  <a:moveTo>
                    <a:pt x="121" y="149"/>
                  </a:moveTo>
                  <a:cubicBezTo>
                    <a:pt x="121" y="149"/>
                    <a:pt x="121" y="149"/>
                    <a:pt x="122" y="149"/>
                  </a:cubicBezTo>
                  <a:cubicBezTo>
                    <a:pt x="122" y="149"/>
                    <a:pt x="123" y="149"/>
                    <a:pt x="123" y="148"/>
                  </a:cubicBezTo>
                  <a:cubicBezTo>
                    <a:pt x="123" y="147"/>
                    <a:pt x="122" y="147"/>
                    <a:pt x="122" y="148"/>
                  </a:cubicBezTo>
                  <a:cubicBezTo>
                    <a:pt x="122" y="148"/>
                    <a:pt x="122" y="148"/>
                    <a:pt x="123" y="148"/>
                  </a:cubicBezTo>
                  <a:cubicBezTo>
                    <a:pt x="122" y="148"/>
                    <a:pt x="122" y="148"/>
                    <a:pt x="121" y="148"/>
                  </a:cubicBezTo>
                  <a:cubicBezTo>
                    <a:pt x="121" y="148"/>
                    <a:pt x="121" y="148"/>
                    <a:pt x="121" y="148"/>
                  </a:cubicBezTo>
                  <a:cubicBezTo>
                    <a:pt x="120" y="148"/>
                    <a:pt x="119" y="148"/>
                    <a:pt x="119" y="149"/>
                  </a:cubicBezTo>
                  <a:cubicBezTo>
                    <a:pt x="119" y="149"/>
                    <a:pt x="120" y="149"/>
                    <a:pt x="121" y="149"/>
                  </a:cubicBezTo>
                  <a:close/>
                  <a:moveTo>
                    <a:pt x="142" y="141"/>
                  </a:moveTo>
                  <a:cubicBezTo>
                    <a:pt x="142" y="141"/>
                    <a:pt x="141" y="141"/>
                    <a:pt x="141" y="141"/>
                  </a:cubicBezTo>
                  <a:cubicBezTo>
                    <a:pt x="141" y="141"/>
                    <a:pt x="142" y="141"/>
                    <a:pt x="141" y="141"/>
                  </a:cubicBezTo>
                  <a:cubicBezTo>
                    <a:pt x="141" y="141"/>
                    <a:pt x="141" y="141"/>
                    <a:pt x="142" y="141"/>
                  </a:cubicBezTo>
                  <a:close/>
                  <a:moveTo>
                    <a:pt x="278" y="93"/>
                  </a:moveTo>
                  <a:cubicBezTo>
                    <a:pt x="277" y="93"/>
                    <a:pt x="276" y="93"/>
                    <a:pt x="275" y="93"/>
                  </a:cubicBezTo>
                  <a:cubicBezTo>
                    <a:pt x="274" y="93"/>
                    <a:pt x="274" y="92"/>
                    <a:pt x="273" y="92"/>
                  </a:cubicBezTo>
                  <a:cubicBezTo>
                    <a:pt x="273" y="92"/>
                    <a:pt x="274" y="92"/>
                    <a:pt x="273" y="93"/>
                  </a:cubicBezTo>
                  <a:cubicBezTo>
                    <a:pt x="273" y="94"/>
                    <a:pt x="273" y="94"/>
                    <a:pt x="272" y="94"/>
                  </a:cubicBezTo>
                  <a:cubicBezTo>
                    <a:pt x="271" y="95"/>
                    <a:pt x="268" y="95"/>
                    <a:pt x="268" y="95"/>
                  </a:cubicBezTo>
                  <a:cubicBezTo>
                    <a:pt x="268" y="97"/>
                    <a:pt x="266" y="98"/>
                    <a:pt x="266" y="98"/>
                  </a:cubicBezTo>
                  <a:cubicBezTo>
                    <a:pt x="264" y="97"/>
                    <a:pt x="264" y="96"/>
                    <a:pt x="266" y="95"/>
                  </a:cubicBezTo>
                  <a:cubicBezTo>
                    <a:pt x="267" y="94"/>
                    <a:pt x="268" y="94"/>
                    <a:pt x="266" y="93"/>
                  </a:cubicBezTo>
                  <a:cubicBezTo>
                    <a:pt x="265" y="91"/>
                    <a:pt x="264" y="91"/>
                    <a:pt x="262" y="91"/>
                  </a:cubicBezTo>
                  <a:cubicBezTo>
                    <a:pt x="262" y="91"/>
                    <a:pt x="262" y="91"/>
                    <a:pt x="261" y="91"/>
                  </a:cubicBezTo>
                  <a:cubicBezTo>
                    <a:pt x="261" y="90"/>
                    <a:pt x="260" y="91"/>
                    <a:pt x="260" y="90"/>
                  </a:cubicBezTo>
                  <a:cubicBezTo>
                    <a:pt x="259" y="89"/>
                    <a:pt x="258" y="89"/>
                    <a:pt x="258" y="89"/>
                  </a:cubicBezTo>
                  <a:cubicBezTo>
                    <a:pt x="257" y="88"/>
                    <a:pt x="256" y="88"/>
                    <a:pt x="255" y="88"/>
                  </a:cubicBezTo>
                  <a:cubicBezTo>
                    <a:pt x="254" y="88"/>
                    <a:pt x="253" y="89"/>
                    <a:pt x="253" y="89"/>
                  </a:cubicBezTo>
                  <a:cubicBezTo>
                    <a:pt x="253" y="89"/>
                    <a:pt x="250" y="89"/>
                    <a:pt x="250" y="89"/>
                  </a:cubicBezTo>
                  <a:cubicBezTo>
                    <a:pt x="249" y="89"/>
                    <a:pt x="247" y="89"/>
                    <a:pt x="246" y="90"/>
                  </a:cubicBezTo>
                  <a:cubicBezTo>
                    <a:pt x="246" y="90"/>
                    <a:pt x="245" y="91"/>
                    <a:pt x="245" y="91"/>
                  </a:cubicBezTo>
                  <a:cubicBezTo>
                    <a:pt x="245" y="91"/>
                    <a:pt x="243" y="91"/>
                    <a:pt x="243" y="92"/>
                  </a:cubicBezTo>
                  <a:cubicBezTo>
                    <a:pt x="244" y="92"/>
                    <a:pt x="244" y="93"/>
                    <a:pt x="243" y="93"/>
                  </a:cubicBezTo>
                  <a:cubicBezTo>
                    <a:pt x="243" y="93"/>
                    <a:pt x="243" y="94"/>
                    <a:pt x="243" y="95"/>
                  </a:cubicBezTo>
                  <a:cubicBezTo>
                    <a:pt x="242" y="95"/>
                    <a:pt x="243" y="96"/>
                    <a:pt x="243" y="97"/>
                  </a:cubicBezTo>
                  <a:cubicBezTo>
                    <a:pt x="243" y="97"/>
                    <a:pt x="243" y="98"/>
                    <a:pt x="243" y="98"/>
                  </a:cubicBezTo>
                  <a:cubicBezTo>
                    <a:pt x="243" y="98"/>
                    <a:pt x="242" y="99"/>
                    <a:pt x="242" y="99"/>
                  </a:cubicBezTo>
                  <a:cubicBezTo>
                    <a:pt x="241" y="99"/>
                    <a:pt x="240" y="99"/>
                    <a:pt x="240" y="99"/>
                  </a:cubicBezTo>
                  <a:cubicBezTo>
                    <a:pt x="238" y="100"/>
                    <a:pt x="239" y="101"/>
                    <a:pt x="238" y="101"/>
                  </a:cubicBezTo>
                  <a:cubicBezTo>
                    <a:pt x="237" y="102"/>
                    <a:pt x="237" y="102"/>
                    <a:pt x="237" y="102"/>
                  </a:cubicBezTo>
                  <a:cubicBezTo>
                    <a:pt x="236" y="101"/>
                    <a:pt x="235" y="101"/>
                    <a:pt x="234" y="101"/>
                  </a:cubicBezTo>
                  <a:cubicBezTo>
                    <a:pt x="233" y="100"/>
                    <a:pt x="231" y="100"/>
                    <a:pt x="230" y="99"/>
                  </a:cubicBezTo>
                  <a:cubicBezTo>
                    <a:pt x="229" y="99"/>
                    <a:pt x="229" y="100"/>
                    <a:pt x="229" y="100"/>
                  </a:cubicBezTo>
                  <a:cubicBezTo>
                    <a:pt x="228" y="101"/>
                    <a:pt x="227" y="101"/>
                    <a:pt x="226" y="101"/>
                  </a:cubicBezTo>
                  <a:cubicBezTo>
                    <a:pt x="224" y="101"/>
                    <a:pt x="222" y="101"/>
                    <a:pt x="221" y="100"/>
                  </a:cubicBezTo>
                  <a:cubicBezTo>
                    <a:pt x="220" y="100"/>
                    <a:pt x="220" y="100"/>
                    <a:pt x="219" y="100"/>
                  </a:cubicBezTo>
                  <a:cubicBezTo>
                    <a:pt x="218" y="99"/>
                    <a:pt x="218" y="99"/>
                    <a:pt x="217" y="98"/>
                  </a:cubicBezTo>
                  <a:cubicBezTo>
                    <a:pt x="217" y="98"/>
                    <a:pt x="215" y="97"/>
                    <a:pt x="214" y="96"/>
                  </a:cubicBezTo>
                  <a:cubicBezTo>
                    <a:pt x="212" y="95"/>
                    <a:pt x="211" y="95"/>
                    <a:pt x="210" y="95"/>
                  </a:cubicBezTo>
                  <a:cubicBezTo>
                    <a:pt x="209" y="96"/>
                    <a:pt x="211" y="97"/>
                    <a:pt x="209" y="97"/>
                  </a:cubicBezTo>
                  <a:cubicBezTo>
                    <a:pt x="208" y="97"/>
                    <a:pt x="208" y="97"/>
                    <a:pt x="207" y="97"/>
                  </a:cubicBezTo>
                  <a:cubicBezTo>
                    <a:pt x="207" y="97"/>
                    <a:pt x="207" y="97"/>
                    <a:pt x="207" y="97"/>
                  </a:cubicBezTo>
                  <a:cubicBezTo>
                    <a:pt x="206" y="98"/>
                    <a:pt x="206" y="97"/>
                    <a:pt x="205" y="97"/>
                  </a:cubicBezTo>
                  <a:cubicBezTo>
                    <a:pt x="205" y="97"/>
                    <a:pt x="204" y="97"/>
                    <a:pt x="203" y="98"/>
                  </a:cubicBezTo>
                  <a:cubicBezTo>
                    <a:pt x="204" y="98"/>
                    <a:pt x="205" y="99"/>
                    <a:pt x="205" y="100"/>
                  </a:cubicBezTo>
                  <a:cubicBezTo>
                    <a:pt x="204" y="101"/>
                    <a:pt x="203" y="102"/>
                    <a:pt x="202" y="102"/>
                  </a:cubicBezTo>
                  <a:cubicBezTo>
                    <a:pt x="203" y="102"/>
                    <a:pt x="203" y="102"/>
                    <a:pt x="204" y="103"/>
                  </a:cubicBezTo>
                  <a:cubicBezTo>
                    <a:pt x="204" y="103"/>
                    <a:pt x="203" y="103"/>
                    <a:pt x="203" y="104"/>
                  </a:cubicBezTo>
                  <a:cubicBezTo>
                    <a:pt x="201" y="104"/>
                    <a:pt x="199" y="103"/>
                    <a:pt x="198" y="103"/>
                  </a:cubicBezTo>
                  <a:cubicBezTo>
                    <a:pt x="197" y="103"/>
                    <a:pt x="196" y="103"/>
                    <a:pt x="195" y="102"/>
                  </a:cubicBezTo>
                  <a:cubicBezTo>
                    <a:pt x="194" y="102"/>
                    <a:pt x="193" y="102"/>
                    <a:pt x="192" y="102"/>
                  </a:cubicBezTo>
                  <a:cubicBezTo>
                    <a:pt x="191" y="102"/>
                    <a:pt x="190" y="102"/>
                    <a:pt x="190" y="102"/>
                  </a:cubicBezTo>
                  <a:cubicBezTo>
                    <a:pt x="189" y="103"/>
                    <a:pt x="189" y="104"/>
                    <a:pt x="189" y="105"/>
                  </a:cubicBezTo>
                  <a:cubicBezTo>
                    <a:pt x="190" y="106"/>
                    <a:pt x="189" y="108"/>
                    <a:pt x="187" y="107"/>
                  </a:cubicBezTo>
                  <a:cubicBezTo>
                    <a:pt x="186" y="107"/>
                    <a:pt x="186" y="107"/>
                    <a:pt x="185" y="106"/>
                  </a:cubicBezTo>
                  <a:cubicBezTo>
                    <a:pt x="184" y="106"/>
                    <a:pt x="184" y="106"/>
                    <a:pt x="183" y="107"/>
                  </a:cubicBezTo>
                  <a:cubicBezTo>
                    <a:pt x="182" y="107"/>
                    <a:pt x="180" y="108"/>
                    <a:pt x="180" y="109"/>
                  </a:cubicBezTo>
                  <a:cubicBezTo>
                    <a:pt x="179" y="110"/>
                    <a:pt x="179" y="112"/>
                    <a:pt x="177" y="112"/>
                  </a:cubicBezTo>
                  <a:cubicBezTo>
                    <a:pt x="175" y="112"/>
                    <a:pt x="177" y="114"/>
                    <a:pt x="177" y="114"/>
                  </a:cubicBezTo>
                  <a:cubicBezTo>
                    <a:pt x="178" y="115"/>
                    <a:pt x="178" y="115"/>
                    <a:pt x="178" y="116"/>
                  </a:cubicBezTo>
                  <a:cubicBezTo>
                    <a:pt x="178" y="116"/>
                    <a:pt x="177" y="117"/>
                    <a:pt x="176" y="117"/>
                  </a:cubicBezTo>
                  <a:cubicBezTo>
                    <a:pt x="175" y="118"/>
                    <a:pt x="174" y="119"/>
                    <a:pt x="173" y="120"/>
                  </a:cubicBezTo>
                  <a:cubicBezTo>
                    <a:pt x="172" y="121"/>
                    <a:pt x="172" y="121"/>
                    <a:pt x="171" y="121"/>
                  </a:cubicBezTo>
                  <a:cubicBezTo>
                    <a:pt x="171" y="122"/>
                    <a:pt x="171" y="122"/>
                    <a:pt x="171" y="123"/>
                  </a:cubicBezTo>
                  <a:cubicBezTo>
                    <a:pt x="172" y="124"/>
                    <a:pt x="169" y="124"/>
                    <a:pt x="168" y="125"/>
                  </a:cubicBezTo>
                  <a:cubicBezTo>
                    <a:pt x="167" y="125"/>
                    <a:pt x="166" y="125"/>
                    <a:pt x="165" y="125"/>
                  </a:cubicBezTo>
                  <a:cubicBezTo>
                    <a:pt x="164" y="125"/>
                    <a:pt x="165" y="126"/>
                    <a:pt x="165" y="126"/>
                  </a:cubicBezTo>
                  <a:cubicBezTo>
                    <a:pt x="166" y="128"/>
                    <a:pt x="165" y="129"/>
                    <a:pt x="165" y="131"/>
                  </a:cubicBezTo>
                  <a:cubicBezTo>
                    <a:pt x="165" y="132"/>
                    <a:pt x="165" y="133"/>
                    <a:pt x="164" y="134"/>
                  </a:cubicBezTo>
                  <a:cubicBezTo>
                    <a:pt x="164" y="134"/>
                    <a:pt x="163" y="135"/>
                    <a:pt x="163" y="136"/>
                  </a:cubicBezTo>
                  <a:cubicBezTo>
                    <a:pt x="162" y="137"/>
                    <a:pt x="160" y="137"/>
                    <a:pt x="160" y="139"/>
                  </a:cubicBezTo>
                  <a:cubicBezTo>
                    <a:pt x="159" y="140"/>
                    <a:pt x="160" y="140"/>
                    <a:pt x="161" y="141"/>
                  </a:cubicBezTo>
                  <a:cubicBezTo>
                    <a:pt x="162" y="141"/>
                    <a:pt x="163" y="142"/>
                    <a:pt x="162" y="143"/>
                  </a:cubicBezTo>
                  <a:cubicBezTo>
                    <a:pt x="162" y="145"/>
                    <a:pt x="160" y="145"/>
                    <a:pt x="159" y="145"/>
                  </a:cubicBezTo>
                  <a:cubicBezTo>
                    <a:pt x="157" y="145"/>
                    <a:pt x="156" y="145"/>
                    <a:pt x="154" y="145"/>
                  </a:cubicBezTo>
                  <a:cubicBezTo>
                    <a:pt x="153" y="145"/>
                    <a:pt x="152" y="145"/>
                    <a:pt x="152" y="146"/>
                  </a:cubicBezTo>
                  <a:cubicBezTo>
                    <a:pt x="151" y="146"/>
                    <a:pt x="150" y="147"/>
                    <a:pt x="150" y="148"/>
                  </a:cubicBezTo>
                  <a:cubicBezTo>
                    <a:pt x="149" y="148"/>
                    <a:pt x="149" y="149"/>
                    <a:pt x="148" y="149"/>
                  </a:cubicBezTo>
                  <a:cubicBezTo>
                    <a:pt x="148" y="150"/>
                    <a:pt x="148" y="150"/>
                    <a:pt x="148" y="151"/>
                  </a:cubicBezTo>
                  <a:cubicBezTo>
                    <a:pt x="148" y="151"/>
                    <a:pt x="147" y="152"/>
                    <a:pt x="147" y="152"/>
                  </a:cubicBezTo>
                  <a:cubicBezTo>
                    <a:pt x="147" y="153"/>
                    <a:pt x="147" y="153"/>
                    <a:pt x="147" y="154"/>
                  </a:cubicBezTo>
                  <a:cubicBezTo>
                    <a:pt x="148" y="154"/>
                    <a:pt x="148" y="155"/>
                    <a:pt x="148" y="155"/>
                  </a:cubicBezTo>
                  <a:cubicBezTo>
                    <a:pt x="148" y="156"/>
                    <a:pt x="148" y="156"/>
                    <a:pt x="148" y="157"/>
                  </a:cubicBezTo>
                  <a:cubicBezTo>
                    <a:pt x="148" y="158"/>
                    <a:pt x="148" y="159"/>
                    <a:pt x="148" y="159"/>
                  </a:cubicBezTo>
                  <a:cubicBezTo>
                    <a:pt x="148" y="160"/>
                    <a:pt x="148" y="161"/>
                    <a:pt x="149" y="161"/>
                  </a:cubicBezTo>
                  <a:cubicBezTo>
                    <a:pt x="149" y="162"/>
                    <a:pt x="149" y="162"/>
                    <a:pt x="149" y="163"/>
                  </a:cubicBezTo>
                  <a:cubicBezTo>
                    <a:pt x="149" y="164"/>
                    <a:pt x="149" y="165"/>
                    <a:pt x="149" y="166"/>
                  </a:cubicBezTo>
                  <a:cubicBezTo>
                    <a:pt x="148" y="167"/>
                    <a:pt x="149" y="169"/>
                    <a:pt x="150" y="169"/>
                  </a:cubicBezTo>
                  <a:cubicBezTo>
                    <a:pt x="151" y="170"/>
                    <a:pt x="151" y="170"/>
                    <a:pt x="152" y="170"/>
                  </a:cubicBezTo>
                  <a:cubicBezTo>
                    <a:pt x="153" y="171"/>
                    <a:pt x="153" y="171"/>
                    <a:pt x="153" y="172"/>
                  </a:cubicBezTo>
                  <a:cubicBezTo>
                    <a:pt x="153" y="173"/>
                    <a:pt x="153" y="173"/>
                    <a:pt x="153" y="174"/>
                  </a:cubicBezTo>
                  <a:cubicBezTo>
                    <a:pt x="152" y="175"/>
                    <a:pt x="152" y="175"/>
                    <a:pt x="151" y="175"/>
                  </a:cubicBezTo>
                  <a:cubicBezTo>
                    <a:pt x="151" y="175"/>
                    <a:pt x="149" y="174"/>
                    <a:pt x="149" y="176"/>
                  </a:cubicBezTo>
                  <a:cubicBezTo>
                    <a:pt x="150" y="177"/>
                    <a:pt x="150" y="178"/>
                    <a:pt x="151" y="179"/>
                  </a:cubicBezTo>
                  <a:cubicBezTo>
                    <a:pt x="152" y="180"/>
                    <a:pt x="152" y="181"/>
                    <a:pt x="151" y="182"/>
                  </a:cubicBezTo>
                  <a:cubicBezTo>
                    <a:pt x="151" y="182"/>
                    <a:pt x="151" y="183"/>
                    <a:pt x="151" y="184"/>
                  </a:cubicBezTo>
                  <a:cubicBezTo>
                    <a:pt x="151" y="184"/>
                    <a:pt x="150" y="185"/>
                    <a:pt x="150" y="185"/>
                  </a:cubicBezTo>
                  <a:cubicBezTo>
                    <a:pt x="149" y="186"/>
                    <a:pt x="149" y="186"/>
                    <a:pt x="148" y="186"/>
                  </a:cubicBezTo>
                  <a:cubicBezTo>
                    <a:pt x="147" y="186"/>
                    <a:pt x="147" y="186"/>
                    <a:pt x="146" y="186"/>
                  </a:cubicBezTo>
                  <a:cubicBezTo>
                    <a:pt x="146" y="186"/>
                    <a:pt x="146" y="187"/>
                    <a:pt x="146" y="187"/>
                  </a:cubicBezTo>
                  <a:cubicBezTo>
                    <a:pt x="147" y="187"/>
                    <a:pt x="146" y="188"/>
                    <a:pt x="146" y="188"/>
                  </a:cubicBezTo>
                  <a:cubicBezTo>
                    <a:pt x="146" y="189"/>
                    <a:pt x="145" y="189"/>
                    <a:pt x="145" y="189"/>
                  </a:cubicBezTo>
                  <a:cubicBezTo>
                    <a:pt x="144" y="190"/>
                    <a:pt x="145" y="190"/>
                    <a:pt x="145" y="191"/>
                  </a:cubicBezTo>
                  <a:cubicBezTo>
                    <a:pt x="145" y="191"/>
                    <a:pt x="146" y="192"/>
                    <a:pt x="146" y="192"/>
                  </a:cubicBezTo>
                  <a:cubicBezTo>
                    <a:pt x="146" y="193"/>
                    <a:pt x="145" y="193"/>
                    <a:pt x="145" y="194"/>
                  </a:cubicBezTo>
                  <a:cubicBezTo>
                    <a:pt x="145" y="195"/>
                    <a:pt x="145" y="196"/>
                    <a:pt x="145" y="196"/>
                  </a:cubicBezTo>
                  <a:cubicBezTo>
                    <a:pt x="144" y="196"/>
                    <a:pt x="144" y="197"/>
                    <a:pt x="143" y="196"/>
                  </a:cubicBezTo>
                  <a:cubicBezTo>
                    <a:pt x="143" y="196"/>
                    <a:pt x="143" y="195"/>
                    <a:pt x="143" y="195"/>
                  </a:cubicBezTo>
                  <a:cubicBezTo>
                    <a:pt x="142" y="194"/>
                    <a:pt x="142" y="194"/>
                    <a:pt x="141" y="194"/>
                  </a:cubicBezTo>
                  <a:cubicBezTo>
                    <a:pt x="142" y="194"/>
                    <a:pt x="141" y="194"/>
                    <a:pt x="141" y="194"/>
                  </a:cubicBezTo>
                  <a:cubicBezTo>
                    <a:pt x="141" y="194"/>
                    <a:pt x="141" y="194"/>
                    <a:pt x="141" y="194"/>
                  </a:cubicBezTo>
                  <a:cubicBezTo>
                    <a:pt x="141" y="194"/>
                    <a:pt x="141" y="193"/>
                    <a:pt x="141" y="193"/>
                  </a:cubicBezTo>
                  <a:cubicBezTo>
                    <a:pt x="141" y="193"/>
                    <a:pt x="141" y="193"/>
                    <a:pt x="141" y="193"/>
                  </a:cubicBezTo>
                  <a:cubicBezTo>
                    <a:pt x="141" y="194"/>
                    <a:pt x="140" y="194"/>
                    <a:pt x="140" y="193"/>
                  </a:cubicBezTo>
                  <a:cubicBezTo>
                    <a:pt x="141" y="194"/>
                    <a:pt x="140" y="194"/>
                    <a:pt x="140" y="194"/>
                  </a:cubicBezTo>
                  <a:cubicBezTo>
                    <a:pt x="140" y="193"/>
                    <a:pt x="139" y="193"/>
                    <a:pt x="139" y="193"/>
                  </a:cubicBezTo>
                  <a:cubicBezTo>
                    <a:pt x="139" y="193"/>
                    <a:pt x="139" y="194"/>
                    <a:pt x="139" y="194"/>
                  </a:cubicBezTo>
                  <a:cubicBezTo>
                    <a:pt x="139" y="194"/>
                    <a:pt x="139" y="193"/>
                    <a:pt x="139" y="193"/>
                  </a:cubicBezTo>
                  <a:cubicBezTo>
                    <a:pt x="139" y="193"/>
                    <a:pt x="139" y="193"/>
                    <a:pt x="138" y="193"/>
                  </a:cubicBezTo>
                  <a:cubicBezTo>
                    <a:pt x="138" y="194"/>
                    <a:pt x="138" y="193"/>
                    <a:pt x="138" y="193"/>
                  </a:cubicBezTo>
                  <a:cubicBezTo>
                    <a:pt x="137" y="193"/>
                    <a:pt x="137" y="192"/>
                    <a:pt x="138" y="192"/>
                  </a:cubicBezTo>
                  <a:cubicBezTo>
                    <a:pt x="137" y="192"/>
                    <a:pt x="137" y="192"/>
                    <a:pt x="137" y="191"/>
                  </a:cubicBezTo>
                  <a:cubicBezTo>
                    <a:pt x="137" y="191"/>
                    <a:pt x="137" y="191"/>
                    <a:pt x="137" y="191"/>
                  </a:cubicBezTo>
                  <a:cubicBezTo>
                    <a:pt x="137" y="190"/>
                    <a:pt x="137" y="190"/>
                    <a:pt x="137" y="190"/>
                  </a:cubicBezTo>
                  <a:cubicBezTo>
                    <a:pt x="137" y="189"/>
                    <a:pt x="136" y="188"/>
                    <a:pt x="136" y="187"/>
                  </a:cubicBezTo>
                  <a:cubicBezTo>
                    <a:pt x="137" y="186"/>
                    <a:pt x="137" y="187"/>
                    <a:pt x="137" y="188"/>
                  </a:cubicBezTo>
                  <a:cubicBezTo>
                    <a:pt x="137" y="187"/>
                    <a:pt x="138" y="186"/>
                    <a:pt x="137" y="186"/>
                  </a:cubicBezTo>
                  <a:cubicBezTo>
                    <a:pt x="136" y="186"/>
                    <a:pt x="135" y="186"/>
                    <a:pt x="136" y="187"/>
                  </a:cubicBezTo>
                  <a:cubicBezTo>
                    <a:pt x="136" y="188"/>
                    <a:pt x="137" y="189"/>
                    <a:pt x="136" y="190"/>
                  </a:cubicBezTo>
                  <a:cubicBezTo>
                    <a:pt x="136" y="190"/>
                    <a:pt x="135" y="190"/>
                    <a:pt x="135" y="190"/>
                  </a:cubicBezTo>
                  <a:cubicBezTo>
                    <a:pt x="135" y="190"/>
                    <a:pt x="135" y="189"/>
                    <a:pt x="135" y="189"/>
                  </a:cubicBezTo>
                  <a:cubicBezTo>
                    <a:pt x="135" y="190"/>
                    <a:pt x="134" y="190"/>
                    <a:pt x="134" y="190"/>
                  </a:cubicBezTo>
                  <a:cubicBezTo>
                    <a:pt x="134" y="190"/>
                    <a:pt x="135" y="190"/>
                    <a:pt x="135" y="191"/>
                  </a:cubicBezTo>
                  <a:cubicBezTo>
                    <a:pt x="135" y="191"/>
                    <a:pt x="136" y="192"/>
                    <a:pt x="136" y="192"/>
                  </a:cubicBezTo>
                  <a:cubicBezTo>
                    <a:pt x="136" y="192"/>
                    <a:pt x="136" y="192"/>
                    <a:pt x="136" y="192"/>
                  </a:cubicBezTo>
                  <a:cubicBezTo>
                    <a:pt x="135" y="193"/>
                    <a:pt x="135" y="192"/>
                    <a:pt x="135" y="193"/>
                  </a:cubicBezTo>
                  <a:cubicBezTo>
                    <a:pt x="135" y="193"/>
                    <a:pt x="136" y="194"/>
                    <a:pt x="135" y="194"/>
                  </a:cubicBezTo>
                  <a:cubicBezTo>
                    <a:pt x="134" y="194"/>
                    <a:pt x="135" y="193"/>
                    <a:pt x="135" y="192"/>
                  </a:cubicBezTo>
                  <a:cubicBezTo>
                    <a:pt x="135" y="193"/>
                    <a:pt x="134" y="193"/>
                    <a:pt x="134" y="194"/>
                  </a:cubicBezTo>
                  <a:cubicBezTo>
                    <a:pt x="134" y="194"/>
                    <a:pt x="134" y="194"/>
                    <a:pt x="134" y="194"/>
                  </a:cubicBezTo>
                  <a:cubicBezTo>
                    <a:pt x="134" y="194"/>
                    <a:pt x="134" y="194"/>
                    <a:pt x="134" y="195"/>
                  </a:cubicBezTo>
                  <a:cubicBezTo>
                    <a:pt x="134" y="194"/>
                    <a:pt x="134" y="194"/>
                    <a:pt x="134" y="194"/>
                  </a:cubicBezTo>
                  <a:cubicBezTo>
                    <a:pt x="134" y="194"/>
                    <a:pt x="134" y="195"/>
                    <a:pt x="134" y="195"/>
                  </a:cubicBezTo>
                  <a:cubicBezTo>
                    <a:pt x="134" y="195"/>
                    <a:pt x="134" y="194"/>
                    <a:pt x="133" y="194"/>
                  </a:cubicBezTo>
                  <a:cubicBezTo>
                    <a:pt x="133" y="194"/>
                    <a:pt x="134" y="195"/>
                    <a:pt x="133" y="195"/>
                  </a:cubicBezTo>
                  <a:cubicBezTo>
                    <a:pt x="133" y="195"/>
                    <a:pt x="133" y="195"/>
                    <a:pt x="133" y="195"/>
                  </a:cubicBezTo>
                  <a:cubicBezTo>
                    <a:pt x="133" y="195"/>
                    <a:pt x="132" y="195"/>
                    <a:pt x="132" y="195"/>
                  </a:cubicBezTo>
                  <a:cubicBezTo>
                    <a:pt x="132" y="195"/>
                    <a:pt x="132" y="195"/>
                    <a:pt x="132" y="195"/>
                  </a:cubicBezTo>
                  <a:cubicBezTo>
                    <a:pt x="132" y="196"/>
                    <a:pt x="131" y="196"/>
                    <a:pt x="130" y="196"/>
                  </a:cubicBezTo>
                  <a:cubicBezTo>
                    <a:pt x="131" y="195"/>
                    <a:pt x="129" y="195"/>
                    <a:pt x="129" y="194"/>
                  </a:cubicBezTo>
                  <a:cubicBezTo>
                    <a:pt x="129" y="195"/>
                    <a:pt x="129" y="194"/>
                    <a:pt x="128" y="194"/>
                  </a:cubicBezTo>
                  <a:cubicBezTo>
                    <a:pt x="128" y="194"/>
                    <a:pt x="130" y="195"/>
                    <a:pt x="129" y="195"/>
                  </a:cubicBezTo>
                  <a:cubicBezTo>
                    <a:pt x="130" y="196"/>
                    <a:pt x="129" y="196"/>
                    <a:pt x="129" y="196"/>
                  </a:cubicBezTo>
                  <a:cubicBezTo>
                    <a:pt x="129" y="196"/>
                    <a:pt x="128" y="196"/>
                    <a:pt x="128" y="196"/>
                  </a:cubicBezTo>
                  <a:cubicBezTo>
                    <a:pt x="128" y="196"/>
                    <a:pt x="127" y="196"/>
                    <a:pt x="127" y="196"/>
                  </a:cubicBezTo>
                  <a:cubicBezTo>
                    <a:pt x="127" y="196"/>
                    <a:pt x="127" y="196"/>
                    <a:pt x="127" y="196"/>
                  </a:cubicBezTo>
                  <a:cubicBezTo>
                    <a:pt x="127" y="197"/>
                    <a:pt x="126" y="196"/>
                    <a:pt x="126" y="197"/>
                  </a:cubicBezTo>
                  <a:cubicBezTo>
                    <a:pt x="126" y="197"/>
                    <a:pt x="127" y="197"/>
                    <a:pt x="127" y="197"/>
                  </a:cubicBezTo>
                  <a:cubicBezTo>
                    <a:pt x="127" y="197"/>
                    <a:pt x="127" y="197"/>
                    <a:pt x="127" y="197"/>
                  </a:cubicBezTo>
                  <a:cubicBezTo>
                    <a:pt x="128" y="197"/>
                    <a:pt x="127" y="197"/>
                    <a:pt x="127" y="198"/>
                  </a:cubicBezTo>
                  <a:cubicBezTo>
                    <a:pt x="127" y="198"/>
                    <a:pt x="126" y="198"/>
                    <a:pt x="126" y="198"/>
                  </a:cubicBezTo>
                  <a:cubicBezTo>
                    <a:pt x="126" y="198"/>
                    <a:pt x="125" y="198"/>
                    <a:pt x="124" y="198"/>
                  </a:cubicBezTo>
                  <a:cubicBezTo>
                    <a:pt x="125" y="198"/>
                    <a:pt x="125" y="198"/>
                    <a:pt x="126" y="198"/>
                  </a:cubicBezTo>
                  <a:cubicBezTo>
                    <a:pt x="125" y="198"/>
                    <a:pt x="125" y="198"/>
                    <a:pt x="125" y="198"/>
                  </a:cubicBezTo>
                  <a:cubicBezTo>
                    <a:pt x="125" y="198"/>
                    <a:pt x="126" y="198"/>
                    <a:pt x="126" y="198"/>
                  </a:cubicBezTo>
                  <a:cubicBezTo>
                    <a:pt x="126" y="199"/>
                    <a:pt x="124" y="199"/>
                    <a:pt x="123" y="199"/>
                  </a:cubicBezTo>
                  <a:cubicBezTo>
                    <a:pt x="124" y="200"/>
                    <a:pt x="123" y="200"/>
                    <a:pt x="123" y="200"/>
                  </a:cubicBezTo>
                  <a:cubicBezTo>
                    <a:pt x="123" y="200"/>
                    <a:pt x="123" y="200"/>
                    <a:pt x="122" y="201"/>
                  </a:cubicBezTo>
                  <a:cubicBezTo>
                    <a:pt x="122" y="201"/>
                    <a:pt x="122" y="201"/>
                    <a:pt x="122" y="201"/>
                  </a:cubicBezTo>
                  <a:cubicBezTo>
                    <a:pt x="122" y="201"/>
                    <a:pt x="122" y="201"/>
                    <a:pt x="122" y="201"/>
                  </a:cubicBezTo>
                  <a:cubicBezTo>
                    <a:pt x="121" y="201"/>
                    <a:pt x="122" y="202"/>
                    <a:pt x="121" y="202"/>
                  </a:cubicBezTo>
                  <a:cubicBezTo>
                    <a:pt x="121" y="202"/>
                    <a:pt x="121" y="202"/>
                    <a:pt x="120" y="202"/>
                  </a:cubicBezTo>
                  <a:cubicBezTo>
                    <a:pt x="120" y="202"/>
                    <a:pt x="120" y="203"/>
                    <a:pt x="120" y="203"/>
                  </a:cubicBezTo>
                  <a:cubicBezTo>
                    <a:pt x="120" y="203"/>
                    <a:pt x="119" y="203"/>
                    <a:pt x="120" y="203"/>
                  </a:cubicBezTo>
                  <a:cubicBezTo>
                    <a:pt x="119" y="203"/>
                    <a:pt x="119" y="203"/>
                    <a:pt x="118" y="203"/>
                  </a:cubicBezTo>
                  <a:cubicBezTo>
                    <a:pt x="119" y="203"/>
                    <a:pt x="118" y="204"/>
                    <a:pt x="118" y="204"/>
                  </a:cubicBezTo>
                  <a:cubicBezTo>
                    <a:pt x="118" y="203"/>
                    <a:pt x="118" y="204"/>
                    <a:pt x="118" y="204"/>
                  </a:cubicBezTo>
                  <a:cubicBezTo>
                    <a:pt x="118" y="204"/>
                    <a:pt x="117" y="204"/>
                    <a:pt x="117" y="204"/>
                  </a:cubicBezTo>
                  <a:cubicBezTo>
                    <a:pt x="117" y="204"/>
                    <a:pt x="117" y="204"/>
                    <a:pt x="117" y="204"/>
                  </a:cubicBezTo>
                  <a:cubicBezTo>
                    <a:pt x="116" y="204"/>
                    <a:pt x="117" y="203"/>
                    <a:pt x="116" y="203"/>
                  </a:cubicBezTo>
                  <a:cubicBezTo>
                    <a:pt x="116" y="203"/>
                    <a:pt x="116" y="204"/>
                    <a:pt x="116" y="204"/>
                  </a:cubicBezTo>
                  <a:cubicBezTo>
                    <a:pt x="116" y="204"/>
                    <a:pt x="116" y="204"/>
                    <a:pt x="116" y="204"/>
                  </a:cubicBezTo>
                  <a:cubicBezTo>
                    <a:pt x="116" y="204"/>
                    <a:pt x="116" y="204"/>
                    <a:pt x="116" y="204"/>
                  </a:cubicBezTo>
                  <a:cubicBezTo>
                    <a:pt x="115" y="205"/>
                    <a:pt x="114" y="204"/>
                    <a:pt x="114" y="205"/>
                  </a:cubicBezTo>
                  <a:cubicBezTo>
                    <a:pt x="114" y="205"/>
                    <a:pt x="114" y="205"/>
                    <a:pt x="113" y="204"/>
                  </a:cubicBezTo>
                  <a:cubicBezTo>
                    <a:pt x="114" y="205"/>
                    <a:pt x="113" y="205"/>
                    <a:pt x="113" y="205"/>
                  </a:cubicBezTo>
                  <a:cubicBezTo>
                    <a:pt x="113" y="206"/>
                    <a:pt x="111" y="205"/>
                    <a:pt x="111" y="205"/>
                  </a:cubicBezTo>
                  <a:cubicBezTo>
                    <a:pt x="110" y="205"/>
                    <a:pt x="109" y="205"/>
                    <a:pt x="109" y="205"/>
                  </a:cubicBezTo>
                  <a:cubicBezTo>
                    <a:pt x="108" y="206"/>
                    <a:pt x="108" y="205"/>
                    <a:pt x="109" y="205"/>
                  </a:cubicBezTo>
                  <a:cubicBezTo>
                    <a:pt x="109" y="205"/>
                    <a:pt x="110" y="205"/>
                    <a:pt x="109" y="204"/>
                  </a:cubicBezTo>
                  <a:cubicBezTo>
                    <a:pt x="109" y="204"/>
                    <a:pt x="109" y="204"/>
                    <a:pt x="109" y="205"/>
                  </a:cubicBezTo>
                  <a:cubicBezTo>
                    <a:pt x="109" y="205"/>
                    <a:pt x="108" y="205"/>
                    <a:pt x="108" y="205"/>
                  </a:cubicBezTo>
                  <a:cubicBezTo>
                    <a:pt x="108" y="205"/>
                    <a:pt x="108" y="205"/>
                    <a:pt x="108" y="204"/>
                  </a:cubicBezTo>
                  <a:cubicBezTo>
                    <a:pt x="108" y="204"/>
                    <a:pt x="108" y="205"/>
                    <a:pt x="108" y="205"/>
                  </a:cubicBezTo>
                  <a:cubicBezTo>
                    <a:pt x="108" y="205"/>
                    <a:pt x="108" y="205"/>
                    <a:pt x="108" y="204"/>
                  </a:cubicBezTo>
                  <a:cubicBezTo>
                    <a:pt x="107" y="205"/>
                    <a:pt x="107" y="204"/>
                    <a:pt x="106" y="205"/>
                  </a:cubicBezTo>
                  <a:cubicBezTo>
                    <a:pt x="107" y="205"/>
                    <a:pt x="106" y="205"/>
                    <a:pt x="106" y="205"/>
                  </a:cubicBezTo>
                  <a:cubicBezTo>
                    <a:pt x="105" y="205"/>
                    <a:pt x="105" y="205"/>
                    <a:pt x="105" y="204"/>
                  </a:cubicBezTo>
                  <a:cubicBezTo>
                    <a:pt x="104" y="204"/>
                    <a:pt x="107" y="203"/>
                    <a:pt x="107" y="203"/>
                  </a:cubicBezTo>
                  <a:cubicBezTo>
                    <a:pt x="107" y="203"/>
                    <a:pt x="105" y="203"/>
                    <a:pt x="106" y="203"/>
                  </a:cubicBezTo>
                  <a:cubicBezTo>
                    <a:pt x="105" y="203"/>
                    <a:pt x="105" y="203"/>
                    <a:pt x="105" y="203"/>
                  </a:cubicBezTo>
                  <a:cubicBezTo>
                    <a:pt x="104" y="203"/>
                    <a:pt x="103" y="202"/>
                    <a:pt x="101" y="202"/>
                  </a:cubicBezTo>
                  <a:cubicBezTo>
                    <a:pt x="101" y="202"/>
                    <a:pt x="100" y="202"/>
                    <a:pt x="100" y="201"/>
                  </a:cubicBezTo>
                  <a:cubicBezTo>
                    <a:pt x="100" y="201"/>
                    <a:pt x="99" y="201"/>
                    <a:pt x="99" y="200"/>
                  </a:cubicBezTo>
                  <a:cubicBezTo>
                    <a:pt x="98" y="200"/>
                    <a:pt x="97" y="199"/>
                    <a:pt x="97" y="198"/>
                  </a:cubicBezTo>
                  <a:cubicBezTo>
                    <a:pt x="96" y="198"/>
                    <a:pt x="97" y="198"/>
                    <a:pt x="97" y="197"/>
                  </a:cubicBezTo>
                  <a:cubicBezTo>
                    <a:pt x="97" y="197"/>
                    <a:pt x="97" y="196"/>
                    <a:pt x="97" y="196"/>
                  </a:cubicBezTo>
                  <a:cubicBezTo>
                    <a:pt x="97" y="196"/>
                    <a:pt x="97" y="196"/>
                    <a:pt x="97" y="196"/>
                  </a:cubicBezTo>
                  <a:cubicBezTo>
                    <a:pt x="97" y="196"/>
                    <a:pt x="97" y="196"/>
                    <a:pt x="97" y="196"/>
                  </a:cubicBezTo>
                  <a:cubicBezTo>
                    <a:pt x="98" y="196"/>
                    <a:pt x="98" y="196"/>
                    <a:pt x="98" y="196"/>
                  </a:cubicBezTo>
                  <a:cubicBezTo>
                    <a:pt x="98" y="196"/>
                    <a:pt x="97" y="196"/>
                    <a:pt x="97" y="195"/>
                  </a:cubicBezTo>
                  <a:cubicBezTo>
                    <a:pt x="97" y="195"/>
                    <a:pt x="98" y="195"/>
                    <a:pt x="98" y="195"/>
                  </a:cubicBezTo>
                  <a:cubicBezTo>
                    <a:pt x="99" y="196"/>
                    <a:pt x="98" y="196"/>
                    <a:pt x="98" y="196"/>
                  </a:cubicBezTo>
                  <a:cubicBezTo>
                    <a:pt x="98" y="196"/>
                    <a:pt x="100" y="195"/>
                    <a:pt x="100" y="196"/>
                  </a:cubicBezTo>
                  <a:cubicBezTo>
                    <a:pt x="100" y="196"/>
                    <a:pt x="102" y="197"/>
                    <a:pt x="102" y="197"/>
                  </a:cubicBezTo>
                  <a:cubicBezTo>
                    <a:pt x="102" y="197"/>
                    <a:pt x="100" y="197"/>
                    <a:pt x="101" y="196"/>
                  </a:cubicBezTo>
                  <a:cubicBezTo>
                    <a:pt x="103" y="195"/>
                    <a:pt x="104" y="195"/>
                    <a:pt x="105" y="195"/>
                  </a:cubicBezTo>
                  <a:cubicBezTo>
                    <a:pt x="104" y="195"/>
                    <a:pt x="103" y="195"/>
                    <a:pt x="102" y="196"/>
                  </a:cubicBezTo>
                  <a:cubicBezTo>
                    <a:pt x="101" y="196"/>
                    <a:pt x="101" y="197"/>
                    <a:pt x="100" y="196"/>
                  </a:cubicBezTo>
                  <a:cubicBezTo>
                    <a:pt x="100" y="196"/>
                    <a:pt x="100" y="195"/>
                    <a:pt x="101" y="195"/>
                  </a:cubicBezTo>
                  <a:cubicBezTo>
                    <a:pt x="101" y="195"/>
                    <a:pt x="99" y="195"/>
                    <a:pt x="100" y="194"/>
                  </a:cubicBezTo>
                  <a:cubicBezTo>
                    <a:pt x="100" y="194"/>
                    <a:pt x="101" y="194"/>
                    <a:pt x="102" y="194"/>
                  </a:cubicBezTo>
                  <a:cubicBezTo>
                    <a:pt x="101" y="194"/>
                    <a:pt x="100" y="194"/>
                    <a:pt x="101" y="193"/>
                  </a:cubicBezTo>
                  <a:cubicBezTo>
                    <a:pt x="102" y="192"/>
                    <a:pt x="103" y="192"/>
                    <a:pt x="105" y="192"/>
                  </a:cubicBezTo>
                  <a:cubicBezTo>
                    <a:pt x="104" y="192"/>
                    <a:pt x="103" y="192"/>
                    <a:pt x="103" y="192"/>
                  </a:cubicBezTo>
                  <a:cubicBezTo>
                    <a:pt x="103" y="192"/>
                    <a:pt x="101" y="193"/>
                    <a:pt x="101" y="192"/>
                  </a:cubicBezTo>
                  <a:cubicBezTo>
                    <a:pt x="101" y="192"/>
                    <a:pt x="103" y="192"/>
                    <a:pt x="103" y="192"/>
                  </a:cubicBezTo>
                  <a:cubicBezTo>
                    <a:pt x="102" y="192"/>
                    <a:pt x="102" y="192"/>
                    <a:pt x="102" y="192"/>
                  </a:cubicBezTo>
                  <a:cubicBezTo>
                    <a:pt x="102" y="192"/>
                    <a:pt x="102" y="192"/>
                    <a:pt x="102" y="192"/>
                  </a:cubicBezTo>
                  <a:cubicBezTo>
                    <a:pt x="102" y="192"/>
                    <a:pt x="102" y="192"/>
                    <a:pt x="102" y="192"/>
                  </a:cubicBezTo>
                  <a:cubicBezTo>
                    <a:pt x="102" y="192"/>
                    <a:pt x="102" y="192"/>
                    <a:pt x="102" y="192"/>
                  </a:cubicBezTo>
                  <a:cubicBezTo>
                    <a:pt x="101" y="192"/>
                    <a:pt x="101" y="192"/>
                    <a:pt x="101" y="192"/>
                  </a:cubicBezTo>
                  <a:cubicBezTo>
                    <a:pt x="101" y="192"/>
                    <a:pt x="101" y="192"/>
                    <a:pt x="101" y="192"/>
                  </a:cubicBezTo>
                  <a:cubicBezTo>
                    <a:pt x="101" y="191"/>
                    <a:pt x="101" y="191"/>
                    <a:pt x="102" y="191"/>
                  </a:cubicBezTo>
                  <a:cubicBezTo>
                    <a:pt x="102" y="191"/>
                    <a:pt x="102" y="191"/>
                    <a:pt x="102" y="191"/>
                  </a:cubicBezTo>
                  <a:cubicBezTo>
                    <a:pt x="102" y="191"/>
                    <a:pt x="102" y="190"/>
                    <a:pt x="103" y="190"/>
                  </a:cubicBezTo>
                  <a:cubicBezTo>
                    <a:pt x="104" y="190"/>
                    <a:pt x="104" y="190"/>
                    <a:pt x="105" y="190"/>
                  </a:cubicBezTo>
                  <a:cubicBezTo>
                    <a:pt x="104" y="189"/>
                    <a:pt x="104" y="190"/>
                    <a:pt x="103" y="190"/>
                  </a:cubicBezTo>
                  <a:cubicBezTo>
                    <a:pt x="103" y="190"/>
                    <a:pt x="103" y="189"/>
                    <a:pt x="103" y="189"/>
                  </a:cubicBezTo>
                  <a:cubicBezTo>
                    <a:pt x="103" y="189"/>
                    <a:pt x="103" y="190"/>
                    <a:pt x="102" y="190"/>
                  </a:cubicBezTo>
                  <a:cubicBezTo>
                    <a:pt x="102" y="191"/>
                    <a:pt x="102" y="191"/>
                    <a:pt x="101" y="191"/>
                  </a:cubicBezTo>
                  <a:cubicBezTo>
                    <a:pt x="100" y="192"/>
                    <a:pt x="100" y="191"/>
                    <a:pt x="100" y="191"/>
                  </a:cubicBezTo>
                  <a:cubicBezTo>
                    <a:pt x="101" y="190"/>
                    <a:pt x="101" y="191"/>
                    <a:pt x="102" y="190"/>
                  </a:cubicBezTo>
                  <a:cubicBezTo>
                    <a:pt x="101" y="190"/>
                    <a:pt x="99" y="191"/>
                    <a:pt x="99" y="190"/>
                  </a:cubicBezTo>
                  <a:cubicBezTo>
                    <a:pt x="99" y="190"/>
                    <a:pt x="99" y="190"/>
                    <a:pt x="99" y="190"/>
                  </a:cubicBezTo>
                  <a:cubicBezTo>
                    <a:pt x="99" y="190"/>
                    <a:pt x="99" y="190"/>
                    <a:pt x="99" y="190"/>
                  </a:cubicBezTo>
                  <a:cubicBezTo>
                    <a:pt x="99" y="191"/>
                    <a:pt x="99" y="191"/>
                    <a:pt x="98" y="190"/>
                  </a:cubicBezTo>
                  <a:cubicBezTo>
                    <a:pt x="99" y="191"/>
                    <a:pt x="98" y="191"/>
                    <a:pt x="98" y="191"/>
                  </a:cubicBezTo>
                  <a:cubicBezTo>
                    <a:pt x="98" y="191"/>
                    <a:pt x="99" y="191"/>
                    <a:pt x="99" y="191"/>
                  </a:cubicBezTo>
                  <a:cubicBezTo>
                    <a:pt x="99" y="191"/>
                    <a:pt x="100" y="192"/>
                    <a:pt x="99" y="192"/>
                  </a:cubicBezTo>
                  <a:cubicBezTo>
                    <a:pt x="99" y="192"/>
                    <a:pt x="99" y="192"/>
                    <a:pt x="98" y="192"/>
                  </a:cubicBezTo>
                  <a:cubicBezTo>
                    <a:pt x="98" y="192"/>
                    <a:pt x="98" y="192"/>
                    <a:pt x="98" y="192"/>
                  </a:cubicBezTo>
                  <a:cubicBezTo>
                    <a:pt x="97" y="192"/>
                    <a:pt x="98" y="192"/>
                    <a:pt x="98" y="192"/>
                  </a:cubicBezTo>
                  <a:cubicBezTo>
                    <a:pt x="98" y="191"/>
                    <a:pt x="97" y="191"/>
                    <a:pt x="98" y="190"/>
                  </a:cubicBezTo>
                  <a:cubicBezTo>
                    <a:pt x="97" y="190"/>
                    <a:pt x="96" y="191"/>
                    <a:pt x="96" y="191"/>
                  </a:cubicBezTo>
                  <a:cubicBezTo>
                    <a:pt x="96" y="191"/>
                    <a:pt x="97" y="191"/>
                    <a:pt x="97" y="191"/>
                  </a:cubicBezTo>
                  <a:cubicBezTo>
                    <a:pt x="98" y="190"/>
                    <a:pt x="97" y="191"/>
                    <a:pt x="97" y="191"/>
                  </a:cubicBezTo>
                  <a:cubicBezTo>
                    <a:pt x="98" y="191"/>
                    <a:pt x="97" y="192"/>
                    <a:pt x="97" y="192"/>
                  </a:cubicBezTo>
                  <a:cubicBezTo>
                    <a:pt x="96" y="193"/>
                    <a:pt x="96" y="192"/>
                    <a:pt x="96" y="191"/>
                  </a:cubicBezTo>
                  <a:cubicBezTo>
                    <a:pt x="96" y="191"/>
                    <a:pt x="96" y="192"/>
                    <a:pt x="96" y="192"/>
                  </a:cubicBezTo>
                  <a:cubicBezTo>
                    <a:pt x="96" y="192"/>
                    <a:pt x="96" y="191"/>
                    <a:pt x="96" y="191"/>
                  </a:cubicBezTo>
                  <a:cubicBezTo>
                    <a:pt x="95" y="191"/>
                    <a:pt x="96" y="192"/>
                    <a:pt x="95" y="191"/>
                  </a:cubicBezTo>
                  <a:cubicBezTo>
                    <a:pt x="95" y="191"/>
                    <a:pt x="95" y="191"/>
                    <a:pt x="95" y="191"/>
                  </a:cubicBezTo>
                  <a:cubicBezTo>
                    <a:pt x="94" y="190"/>
                    <a:pt x="95" y="190"/>
                    <a:pt x="95" y="190"/>
                  </a:cubicBezTo>
                  <a:cubicBezTo>
                    <a:pt x="95" y="190"/>
                    <a:pt x="94" y="190"/>
                    <a:pt x="95" y="190"/>
                  </a:cubicBezTo>
                  <a:cubicBezTo>
                    <a:pt x="95" y="190"/>
                    <a:pt x="95" y="190"/>
                    <a:pt x="95" y="190"/>
                  </a:cubicBezTo>
                  <a:cubicBezTo>
                    <a:pt x="94" y="190"/>
                    <a:pt x="96" y="188"/>
                    <a:pt x="96" y="189"/>
                  </a:cubicBezTo>
                  <a:cubicBezTo>
                    <a:pt x="97" y="189"/>
                    <a:pt x="96" y="189"/>
                    <a:pt x="96" y="188"/>
                  </a:cubicBezTo>
                  <a:cubicBezTo>
                    <a:pt x="97" y="188"/>
                    <a:pt x="97" y="188"/>
                    <a:pt x="97" y="189"/>
                  </a:cubicBezTo>
                  <a:cubicBezTo>
                    <a:pt x="97" y="189"/>
                    <a:pt x="97" y="190"/>
                    <a:pt x="97" y="190"/>
                  </a:cubicBezTo>
                  <a:cubicBezTo>
                    <a:pt x="97" y="190"/>
                    <a:pt x="95" y="190"/>
                    <a:pt x="96" y="190"/>
                  </a:cubicBezTo>
                  <a:cubicBezTo>
                    <a:pt x="95" y="190"/>
                    <a:pt x="96" y="190"/>
                    <a:pt x="96" y="190"/>
                  </a:cubicBezTo>
                  <a:cubicBezTo>
                    <a:pt x="97" y="190"/>
                    <a:pt x="97" y="190"/>
                    <a:pt x="97" y="189"/>
                  </a:cubicBezTo>
                  <a:cubicBezTo>
                    <a:pt x="97" y="188"/>
                    <a:pt x="99" y="189"/>
                    <a:pt x="99" y="189"/>
                  </a:cubicBezTo>
                  <a:cubicBezTo>
                    <a:pt x="99" y="189"/>
                    <a:pt x="99" y="189"/>
                    <a:pt x="99" y="189"/>
                  </a:cubicBezTo>
                  <a:cubicBezTo>
                    <a:pt x="99" y="189"/>
                    <a:pt x="100" y="189"/>
                    <a:pt x="100" y="189"/>
                  </a:cubicBezTo>
                  <a:cubicBezTo>
                    <a:pt x="100" y="189"/>
                    <a:pt x="99" y="189"/>
                    <a:pt x="99" y="188"/>
                  </a:cubicBezTo>
                  <a:cubicBezTo>
                    <a:pt x="99" y="188"/>
                    <a:pt x="100" y="188"/>
                    <a:pt x="100" y="188"/>
                  </a:cubicBezTo>
                  <a:cubicBezTo>
                    <a:pt x="101" y="188"/>
                    <a:pt x="103" y="187"/>
                    <a:pt x="103" y="187"/>
                  </a:cubicBezTo>
                  <a:cubicBezTo>
                    <a:pt x="103" y="187"/>
                    <a:pt x="102" y="187"/>
                    <a:pt x="101" y="187"/>
                  </a:cubicBezTo>
                  <a:cubicBezTo>
                    <a:pt x="101" y="188"/>
                    <a:pt x="101" y="188"/>
                    <a:pt x="101" y="188"/>
                  </a:cubicBezTo>
                  <a:cubicBezTo>
                    <a:pt x="100" y="188"/>
                    <a:pt x="100" y="187"/>
                    <a:pt x="100" y="187"/>
                  </a:cubicBezTo>
                  <a:cubicBezTo>
                    <a:pt x="100" y="187"/>
                    <a:pt x="100" y="187"/>
                    <a:pt x="100" y="187"/>
                  </a:cubicBezTo>
                  <a:cubicBezTo>
                    <a:pt x="99" y="187"/>
                    <a:pt x="99" y="187"/>
                    <a:pt x="99" y="187"/>
                  </a:cubicBezTo>
                  <a:cubicBezTo>
                    <a:pt x="98" y="187"/>
                    <a:pt x="99" y="186"/>
                    <a:pt x="100" y="186"/>
                  </a:cubicBezTo>
                  <a:cubicBezTo>
                    <a:pt x="101" y="186"/>
                    <a:pt x="100" y="185"/>
                    <a:pt x="101" y="184"/>
                  </a:cubicBezTo>
                  <a:cubicBezTo>
                    <a:pt x="101" y="184"/>
                    <a:pt x="103" y="184"/>
                    <a:pt x="103" y="184"/>
                  </a:cubicBezTo>
                  <a:cubicBezTo>
                    <a:pt x="103" y="183"/>
                    <a:pt x="102" y="185"/>
                    <a:pt x="102" y="183"/>
                  </a:cubicBezTo>
                  <a:cubicBezTo>
                    <a:pt x="102" y="183"/>
                    <a:pt x="103" y="182"/>
                    <a:pt x="104" y="182"/>
                  </a:cubicBezTo>
                  <a:cubicBezTo>
                    <a:pt x="104" y="181"/>
                    <a:pt x="104" y="181"/>
                    <a:pt x="105" y="181"/>
                  </a:cubicBezTo>
                  <a:cubicBezTo>
                    <a:pt x="105" y="181"/>
                    <a:pt x="105" y="180"/>
                    <a:pt x="106" y="181"/>
                  </a:cubicBezTo>
                  <a:cubicBezTo>
                    <a:pt x="106" y="182"/>
                    <a:pt x="105" y="183"/>
                    <a:pt x="105" y="184"/>
                  </a:cubicBezTo>
                  <a:cubicBezTo>
                    <a:pt x="106" y="183"/>
                    <a:pt x="106" y="182"/>
                    <a:pt x="107" y="181"/>
                  </a:cubicBezTo>
                  <a:cubicBezTo>
                    <a:pt x="107" y="180"/>
                    <a:pt x="109" y="181"/>
                    <a:pt x="110" y="180"/>
                  </a:cubicBezTo>
                  <a:cubicBezTo>
                    <a:pt x="109" y="180"/>
                    <a:pt x="108" y="180"/>
                    <a:pt x="108" y="180"/>
                  </a:cubicBezTo>
                  <a:cubicBezTo>
                    <a:pt x="108" y="180"/>
                    <a:pt x="109" y="179"/>
                    <a:pt x="109" y="179"/>
                  </a:cubicBezTo>
                  <a:cubicBezTo>
                    <a:pt x="109" y="179"/>
                    <a:pt x="108" y="180"/>
                    <a:pt x="108" y="180"/>
                  </a:cubicBezTo>
                  <a:cubicBezTo>
                    <a:pt x="108" y="180"/>
                    <a:pt x="108" y="180"/>
                    <a:pt x="108" y="180"/>
                  </a:cubicBezTo>
                  <a:cubicBezTo>
                    <a:pt x="107" y="180"/>
                    <a:pt x="107" y="180"/>
                    <a:pt x="107" y="181"/>
                  </a:cubicBezTo>
                  <a:cubicBezTo>
                    <a:pt x="106" y="181"/>
                    <a:pt x="106" y="181"/>
                    <a:pt x="106" y="181"/>
                  </a:cubicBezTo>
                  <a:cubicBezTo>
                    <a:pt x="106" y="180"/>
                    <a:pt x="106" y="180"/>
                    <a:pt x="106" y="180"/>
                  </a:cubicBezTo>
                  <a:cubicBezTo>
                    <a:pt x="106" y="180"/>
                    <a:pt x="106" y="180"/>
                    <a:pt x="105" y="180"/>
                  </a:cubicBezTo>
                  <a:cubicBezTo>
                    <a:pt x="105" y="181"/>
                    <a:pt x="104" y="181"/>
                    <a:pt x="103" y="181"/>
                  </a:cubicBezTo>
                  <a:cubicBezTo>
                    <a:pt x="103" y="181"/>
                    <a:pt x="102" y="181"/>
                    <a:pt x="102" y="182"/>
                  </a:cubicBezTo>
                  <a:cubicBezTo>
                    <a:pt x="102" y="182"/>
                    <a:pt x="102" y="182"/>
                    <a:pt x="102" y="183"/>
                  </a:cubicBezTo>
                  <a:cubicBezTo>
                    <a:pt x="102" y="183"/>
                    <a:pt x="101" y="182"/>
                    <a:pt x="101" y="183"/>
                  </a:cubicBezTo>
                  <a:cubicBezTo>
                    <a:pt x="101" y="183"/>
                    <a:pt x="100" y="183"/>
                    <a:pt x="100" y="184"/>
                  </a:cubicBezTo>
                  <a:cubicBezTo>
                    <a:pt x="100" y="184"/>
                    <a:pt x="100" y="185"/>
                    <a:pt x="100" y="185"/>
                  </a:cubicBezTo>
                  <a:cubicBezTo>
                    <a:pt x="100" y="185"/>
                    <a:pt x="99" y="186"/>
                    <a:pt x="99" y="185"/>
                  </a:cubicBezTo>
                  <a:cubicBezTo>
                    <a:pt x="99" y="186"/>
                    <a:pt x="98" y="184"/>
                    <a:pt x="99" y="184"/>
                  </a:cubicBezTo>
                  <a:cubicBezTo>
                    <a:pt x="98" y="184"/>
                    <a:pt x="99" y="183"/>
                    <a:pt x="99" y="183"/>
                  </a:cubicBezTo>
                  <a:cubicBezTo>
                    <a:pt x="99" y="183"/>
                    <a:pt x="97" y="184"/>
                    <a:pt x="97" y="183"/>
                  </a:cubicBezTo>
                  <a:cubicBezTo>
                    <a:pt x="97" y="183"/>
                    <a:pt x="98" y="183"/>
                    <a:pt x="99" y="183"/>
                  </a:cubicBezTo>
                  <a:cubicBezTo>
                    <a:pt x="98" y="183"/>
                    <a:pt x="98" y="183"/>
                    <a:pt x="98" y="183"/>
                  </a:cubicBezTo>
                  <a:cubicBezTo>
                    <a:pt x="98" y="183"/>
                    <a:pt x="98" y="182"/>
                    <a:pt x="98" y="182"/>
                  </a:cubicBezTo>
                  <a:cubicBezTo>
                    <a:pt x="98" y="182"/>
                    <a:pt x="98" y="183"/>
                    <a:pt x="98" y="183"/>
                  </a:cubicBezTo>
                  <a:cubicBezTo>
                    <a:pt x="98" y="183"/>
                    <a:pt x="99" y="181"/>
                    <a:pt x="99" y="181"/>
                  </a:cubicBezTo>
                  <a:cubicBezTo>
                    <a:pt x="99" y="181"/>
                    <a:pt x="98" y="181"/>
                    <a:pt x="98" y="181"/>
                  </a:cubicBezTo>
                  <a:cubicBezTo>
                    <a:pt x="98" y="181"/>
                    <a:pt x="97" y="183"/>
                    <a:pt x="97" y="183"/>
                  </a:cubicBezTo>
                  <a:cubicBezTo>
                    <a:pt x="97" y="183"/>
                    <a:pt x="96" y="183"/>
                    <a:pt x="96" y="184"/>
                  </a:cubicBezTo>
                  <a:cubicBezTo>
                    <a:pt x="96" y="184"/>
                    <a:pt x="95" y="183"/>
                    <a:pt x="96" y="183"/>
                  </a:cubicBezTo>
                  <a:cubicBezTo>
                    <a:pt x="96" y="183"/>
                    <a:pt x="95" y="183"/>
                    <a:pt x="95" y="183"/>
                  </a:cubicBezTo>
                  <a:cubicBezTo>
                    <a:pt x="95" y="183"/>
                    <a:pt x="95" y="183"/>
                    <a:pt x="96" y="182"/>
                  </a:cubicBezTo>
                  <a:cubicBezTo>
                    <a:pt x="95" y="182"/>
                    <a:pt x="94" y="183"/>
                    <a:pt x="95" y="182"/>
                  </a:cubicBezTo>
                  <a:cubicBezTo>
                    <a:pt x="95" y="182"/>
                    <a:pt x="95" y="182"/>
                    <a:pt x="95" y="182"/>
                  </a:cubicBezTo>
                  <a:cubicBezTo>
                    <a:pt x="95" y="182"/>
                    <a:pt x="94" y="181"/>
                    <a:pt x="95" y="181"/>
                  </a:cubicBezTo>
                  <a:cubicBezTo>
                    <a:pt x="96" y="181"/>
                    <a:pt x="95" y="180"/>
                    <a:pt x="95" y="180"/>
                  </a:cubicBezTo>
                  <a:cubicBezTo>
                    <a:pt x="96" y="180"/>
                    <a:pt x="96" y="180"/>
                    <a:pt x="97" y="181"/>
                  </a:cubicBezTo>
                  <a:cubicBezTo>
                    <a:pt x="97" y="180"/>
                    <a:pt x="98" y="181"/>
                    <a:pt x="99" y="180"/>
                  </a:cubicBezTo>
                  <a:cubicBezTo>
                    <a:pt x="99" y="180"/>
                    <a:pt x="99" y="180"/>
                    <a:pt x="99" y="179"/>
                  </a:cubicBezTo>
                  <a:cubicBezTo>
                    <a:pt x="99" y="179"/>
                    <a:pt x="99" y="178"/>
                    <a:pt x="99" y="178"/>
                  </a:cubicBezTo>
                  <a:cubicBezTo>
                    <a:pt x="99" y="178"/>
                    <a:pt x="98" y="178"/>
                    <a:pt x="98" y="178"/>
                  </a:cubicBezTo>
                  <a:cubicBezTo>
                    <a:pt x="98" y="178"/>
                    <a:pt x="99" y="178"/>
                    <a:pt x="99" y="177"/>
                  </a:cubicBezTo>
                  <a:cubicBezTo>
                    <a:pt x="98" y="178"/>
                    <a:pt x="98" y="178"/>
                    <a:pt x="98" y="179"/>
                  </a:cubicBezTo>
                  <a:cubicBezTo>
                    <a:pt x="97" y="179"/>
                    <a:pt x="96" y="179"/>
                    <a:pt x="96" y="179"/>
                  </a:cubicBezTo>
                  <a:cubicBezTo>
                    <a:pt x="96" y="180"/>
                    <a:pt x="95" y="180"/>
                    <a:pt x="95" y="179"/>
                  </a:cubicBezTo>
                  <a:cubicBezTo>
                    <a:pt x="95" y="179"/>
                    <a:pt x="94" y="179"/>
                    <a:pt x="94" y="178"/>
                  </a:cubicBezTo>
                  <a:cubicBezTo>
                    <a:pt x="94" y="178"/>
                    <a:pt x="95" y="179"/>
                    <a:pt x="95" y="179"/>
                  </a:cubicBezTo>
                  <a:cubicBezTo>
                    <a:pt x="95" y="178"/>
                    <a:pt x="94" y="178"/>
                    <a:pt x="94" y="178"/>
                  </a:cubicBezTo>
                  <a:cubicBezTo>
                    <a:pt x="94" y="178"/>
                    <a:pt x="93" y="177"/>
                    <a:pt x="93" y="177"/>
                  </a:cubicBezTo>
                  <a:cubicBezTo>
                    <a:pt x="93" y="177"/>
                    <a:pt x="94" y="177"/>
                    <a:pt x="95" y="177"/>
                  </a:cubicBezTo>
                  <a:cubicBezTo>
                    <a:pt x="96" y="178"/>
                    <a:pt x="96" y="178"/>
                    <a:pt x="96" y="179"/>
                  </a:cubicBezTo>
                  <a:cubicBezTo>
                    <a:pt x="96" y="178"/>
                    <a:pt x="96" y="178"/>
                    <a:pt x="97" y="179"/>
                  </a:cubicBezTo>
                  <a:cubicBezTo>
                    <a:pt x="96" y="178"/>
                    <a:pt x="96" y="178"/>
                    <a:pt x="96" y="178"/>
                  </a:cubicBezTo>
                  <a:cubicBezTo>
                    <a:pt x="96" y="178"/>
                    <a:pt x="97" y="178"/>
                    <a:pt x="97" y="178"/>
                  </a:cubicBezTo>
                  <a:cubicBezTo>
                    <a:pt x="97" y="178"/>
                    <a:pt x="96" y="178"/>
                    <a:pt x="95" y="177"/>
                  </a:cubicBezTo>
                  <a:cubicBezTo>
                    <a:pt x="95" y="177"/>
                    <a:pt x="96" y="177"/>
                    <a:pt x="96" y="177"/>
                  </a:cubicBezTo>
                  <a:cubicBezTo>
                    <a:pt x="97" y="176"/>
                    <a:pt x="97" y="177"/>
                    <a:pt x="98" y="176"/>
                  </a:cubicBezTo>
                  <a:cubicBezTo>
                    <a:pt x="97" y="176"/>
                    <a:pt x="97" y="176"/>
                    <a:pt x="97" y="176"/>
                  </a:cubicBezTo>
                  <a:cubicBezTo>
                    <a:pt x="97" y="176"/>
                    <a:pt x="96" y="176"/>
                    <a:pt x="96" y="176"/>
                  </a:cubicBezTo>
                  <a:cubicBezTo>
                    <a:pt x="96" y="177"/>
                    <a:pt x="95" y="177"/>
                    <a:pt x="95" y="177"/>
                  </a:cubicBezTo>
                  <a:cubicBezTo>
                    <a:pt x="94" y="177"/>
                    <a:pt x="94" y="177"/>
                    <a:pt x="93" y="175"/>
                  </a:cubicBezTo>
                  <a:cubicBezTo>
                    <a:pt x="94" y="176"/>
                    <a:pt x="94" y="176"/>
                    <a:pt x="94" y="176"/>
                  </a:cubicBezTo>
                  <a:cubicBezTo>
                    <a:pt x="94" y="176"/>
                    <a:pt x="94" y="176"/>
                    <a:pt x="94" y="176"/>
                  </a:cubicBezTo>
                  <a:cubicBezTo>
                    <a:pt x="94" y="175"/>
                    <a:pt x="95" y="175"/>
                    <a:pt x="95" y="175"/>
                  </a:cubicBezTo>
                  <a:cubicBezTo>
                    <a:pt x="95" y="175"/>
                    <a:pt x="95" y="175"/>
                    <a:pt x="95" y="175"/>
                  </a:cubicBezTo>
                  <a:cubicBezTo>
                    <a:pt x="94" y="176"/>
                    <a:pt x="93" y="175"/>
                    <a:pt x="94" y="175"/>
                  </a:cubicBezTo>
                  <a:cubicBezTo>
                    <a:pt x="94" y="174"/>
                    <a:pt x="96" y="175"/>
                    <a:pt x="97" y="175"/>
                  </a:cubicBezTo>
                  <a:cubicBezTo>
                    <a:pt x="97" y="174"/>
                    <a:pt x="98" y="174"/>
                    <a:pt x="99" y="174"/>
                  </a:cubicBezTo>
                  <a:cubicBezTo>
                    <a:pt x="98" y="174"/>
                    <a:pt x="99" y="174"/>
                    <a:pt x="99" y="174"/>
                  </a:cubicBezTo>
                  <a:cubicBezTo>
                    <a:pt x="100" y="174"/>
                    <a:pt x="99" y="174"/>
                    <a:pt x="100" y="174"/>
                  </a:cubicBezTo>
                  <a:cubicBezTo>
                    <a:pt x="99" y="174"/>
                    <a:pt x="101" y="174"/>
                    <a:pt x="102" y="174"/>
                  </a:cubicBezTo>
                  <a:cubicBezTo>
                    <a:pt x="102" y="174"/>
                    <a:pt x="104" y="174"/>
                    <a:pt x="103" y="175"/>
                  </a:cubicBezTo>
                  <a:cubicBezTo>
                    <a:pt x="103" y="175"/>
                    <a:pt x="104" y="174"/>
                    <a:pt x="104" y="174"/>
                  </a:cubicBezTo>
                  <a:cubicBezTo>
                    <a:pt x="104" y="175"/>
                    <a:pt x="104" y="175"/>
                    <a:pt x="104" y="175"/>
                  </a:cubicBezTo>
                  <a:cubicBezTo>
                    <a:pt x="104" y="175"/>
                    <a:pt x="104" y="175"/>
                    <a:pt x="104" y="175"/>
                  </a:cubicBezTo>
                  <a:cubicBezTo>
                    <a:pt x="104" y="174"/>
                    <a:pt x="105" y="174"/>
                    <a:pt x="105" y="174"/>
                  </a:cubicBezTo>
                  <a:cubicBezTo>
                    <a:pt x="106" y="174"/>
                    <a:pt x="106" y="174"/>
                    <a:pt x="106" y="173"/>
                  </a:cubicBezTo>
                  <a:cubicBezTo>
                    <a:pt x="106" y="173"/>
                    <a:pt x="107" y="174"/>
                    <a:pt x="107" y="174"/>
                  </a:cubicBezTo>
                  <a:cubicBezTo>
                    <a:pt x="108" y="174"/>
                    <a:pt x="108" y="174"/>
                    <a:pt x="108" y="174"/>
                  </a:cubicBezTo>
                  <a:cubicBezTo>
                    <a:pt x="108" y="174"/>
                    <a:pt x="109" y="174"/>
                    <a:pt x="109" y="175"/>
                  </a:cubicBezTo>
                  <a:cubicBezTo>
                    <a:pt x="109" y="175"/>
                    <a:pt x="109" y="175"/>
                    <a:pt x="108" y="176"/>
                  </a:cubicBezTo>
                  <a:cubicBezTo>
                    <a:pt x="108" y="175"/>
                    <a:pt x="109" y="175"/>
                    <a:pt x="109" y="175"/>
                  </a:cubicBezTo>
                  <a:cubicBezTo>
                    <a:pt x="110" y="175"/>
                    <a:pt x="110" y="176"/>
                    <a:pt x="110" y="176"/>
                  </a:cubicBezTo>
                  <a:cubicBezTo>
                    <a:pt x="111" y="176"/>
                    <a:pt x="108" y="175"/>
                    <a:pt x="109" y="174"/>
                  </a:cubicBezTo>
                  <a:cubicBezTo>
                    <a:pt x="110" y="173"/>
                    <a:pt x="111" y="174"/>
                    <a:pt x="112" y="174"/>
                  </a:cubicBezTo>
                  <a:cubicBezTo>
                    <a:pt x="112" y="174"/>
                    <a:pt x="112" y="174"/>
                    <a:pt x="112" y="174"/>
                  </a:cubicBezTo>
                  <a:cubicBezTo>
                    <a:pt x="112" y="173"/>
                    <a:pt x="114" y="173"/>
                    <a:pt x="114" y="173"/>
                  </a:cubicBezTo>
                  <a:cubicBezTo>
                    <a:pt x="114" y="173"/>
                    <a:pt x="113" y="173"/>
                    <a:pt x="112" y="173"/>
                  </a:cubicBezTo>
                  <a:cubicBezTo>
                    <a:pt x="112" y="173"/>
                    <a:pt x="111" y="173"/>
                    <a:pt x="111" y="172"/>
                  </a:cubicBezTo>
                  <a:cubicBezTo>
                    <a:pt x="111" y="172"/>
                    <a:pt x="113" y="171"/>
                    <a:pt x="113" y="170"/>
                  </a:cubicBezTo>
                  <a:cubicBezTo>
                    <a:pt x="113" y="171"/>
                    <a:pt x="112" y="171"/>
                    <a:pt x="111" y="171"/>
                  </a:cubicBezTo>
                  <a:cubicBezTo>
                    <a:pt x="112" y="172"/>
                    <a:pt x="111" y="172"/>
                    <a:pt x="111" y="172"/>
                  </a:cubicBezTo>
                  <a:cubicBezTo>
                    <a:pt x="111" y="172"/>
                    <a:pt x="111" y="172"/>
                    <a:pt x="111" y="173"/>
                  </a:cubicBezTo>
                  <a:cubicBezTo>
                    <a:pt x="111" y="173"/>
                    <a:pt x="111" y="173"/>
                    <a:pt x="112" y="173"/>
                  </a:cubicBezTo>
                  <a:cubicBezTo>
                    <a:pt x="111" y="174"/>
                    <a:pt x="111" y="173"/>
                    <a:pt x="110" y="173"/>
                  </a:cubicBezTo>
                  <a:cubicBezTo>
                    <a:pt x="110" y="173"/>
                    <a:pt x="109" y="174"/>
                    <a:pt x="109" y="174"/>
                  </a:cubicBezTo>
                  <a:cubicBezTo>
                    <a:pt x="108" y="174"/>
                    <a:pt x="108" y="174"/>
                    <a:pt x="108" y="174"/>
                  </a:cubicBezTo>
                  <a:cubicBezTo>
                    <a:pt x="109" y="174"/>
                    <a:pt x="109" y="173"/>
                    <a:pt x="110" y="173"/>
                  </a:cubicBezTo>
                  <a:cubicBezTo>
                    <a:pt x="110" y="173"/>
                    <a:pt x="110" y="173"/>
                    <a:pt x="110" y="172"/>
                  </a:cubicBezTo>
                  <a:cubicBezTo>
                    <a:pt x="110" y="172"/>
                    <a:pt x="109" y="173"/>
                    <a:pt x="109" y="173"/>
                  </a:cubicBezTo>
                  <a:cubicBezTo>
                    <a:pt x="108" y="174"/>
                    <a:pt x="107" y="173"/>
                    <a:pt x="107" y="173"/>
                  </a:cubicBezTo>
                  <a:cubicBezTo>
                    <a:pt x="107" y="173"/>
                    <a:pt x="106" y="173"/>
                    <a:pt x="106" y="173"/>
                  </a:cubicBezTo>
                  <a:cubicBezTo>
                    <a:pt x="106" y="172"/>
                    <a:pt x="106" y="172"/>
                    <a:pt x="107" y="172"/>
                  </a:cubicBezTo>
                  <a:cubicBezTo>
                    <a:pt x="107" y="172"/>
                    <a:pt x="107" y="171"/>
                    <a:pt x="107" y="171"/>
                  </a:cubicBezTo>
                  <a:cubicBezTo>
                    <a:pt x="107" y="171"/>
                    <a:pt x="106" y="172"/>
                    <a:pt x="106" y="172"/>
                  </a:cubicBezTo>
                  <a:cubicBezTo>
                    <a:pt x="106" y="173"/>
                    <a:pt x="105" y="172"/>
                    <a:pt x="105" y="172"/>
                  </a:cubicBezTo>
                  <a:cubicBezTo>
                    <a:pt x="105" y="173"/>
                    <a:pt x="105" y="173"/>
                    <a:pt x="105" y="173"/>
                  </a:cubicBezTo>
                  <a:cubicBezTo>
                    <a:pt x="105" y="173"/>
                    <a:pt x="105" y="173"/>
                    <a:pt x="105" y="173"/>
                  </a:cubicBezTo>
                  <a:cubicBezTo>
                    <a:pt x="106" y="173"/>
                    <a:pt x="105" y="174"/>
                    <a:pt x="104" y="174"/>
                  </a:cubicBezTo>
                  <a:cubicBezTo>
                    <a:pt x="104" y="174"/>
                    <a:pt x="103" y="174"/>
                    <a:pt x="103" y="173"/>
                  </a:cubicBezTo>
                  <a:cubicBezTo>
                    <a:pt x="102" y="173"/>
                    <a:pt x="101" y="174"/>
                    <a:pt x="102" y="173"/>
                  </a:cubicBezTo>
                  <a:cubicBezTo>
                    <a:pt x="101" y="173"/>
                    <a:pt x="100" y="174"/>
                    <a:pt x="100" y="173"/>
                  </a:cubicBezTo>
                  <a:cubicBezTo>
                    <a:pt x="99" y="174"/>
                    <a:pt x="96" y="175"/>
                    <a:pt x="96" y="174"/>
                  </a:cubicBezTo>
                  <a:cubicBezTo>
                    <a:pt x="96" y="174"/>
                    <a:pt x="95" y="174"/>
                    <a:pt x="95" y="174"/>
                  </a:cubicBezTo>
                  <a:cubicBezTo>
                    <a:pt x="95" y="174"/>
                    <a:pt x="95" y="174"/>
                    <a:pt x="95" y="174"/>
                  </a:cubicBezTo>
                  <a:cubicBezTo>
                    <a:pt x="95" y="173"/>
                    <a:pt x="94" y="174"/>
                    <a:pt x="94" y="173"/>
                  </a:cubicBezTo>
                  <a:cubicBezTo>
                    <a:pt x="94" y="173"/>
                    <a:pt x="95" y="173"/>
                    <a:pt x="95" y="173"/>
                  </a:cubicBezTo>
                  <a:cubicBezTo>
                    <a:pt x="95" y="173"/>
                    <a:pt x="95" y="173"/>
                    <a:pt x="95" y="173"/>
                  </a:cubicBezTo>
                  <a:cubicBezTo>
                    <a:pt x="96" y="174"/>
                    <a:pt x="95" y="173"/>
                    <a:pt x="96" y="173"/>
                  </a:cubicBezTo>
                  <a:cubicBezTo>
                    <a:pt x="95" y="173"/>
                    <a:pt x="93" y="173"/>
                    <a:pt x="94" y="172"/>
                  </a:cubicBezTo>
                  <a:cubicBezTo>
                    <a:pt x="94" y="172"/>
                    <a:pt x="93" y="172"/>
                    <a:pt x="93" y="172"/>
                  </a:cubicBezTo>
                  <a:cubicBezTo>
                    <a:pt x="94" y="172"/>
                    <a:pt x="95" y="172"/>
                    <a:pt x="95" y="172"/>
                  </a:cubicBezTo>
                  <a:cubicBezTo>
                    <a:pt x="95" y="172"/>
                    <a:pt x="95" y="172"/>
                    <a:pt x="95" y="172"/>
                  </a:cubicBezTo>
                  <a:cubicBezTo>
                    <a:pt x="95" y="172"/>
                    <a:pt x="94" y="172"/>
                    <a:pt x="94" y="172"/>
                  </a:cubicBezTo>
                  <a:cubicBezTo>
                    <a:pt x="95" y="171"/>
                    <a:pt x="94" y="172"/>
                    <a:pt x="94" y="171"/>
                  </a:cubicBezTo>
                  <a:cubicBezTo>
                    <a:pt x="94" y="171"/>
                    <a:pt x="94" y="171"/>
                    <a:pt x="95" y="171"/>
                  </a:cubicBezTo>
                  <a:cubicBezTo>
                    <a:pt x="95" y="171"/>
                    <a:pt x="93" y="171"/>
                    <a:pt x="93" y="171"/>
                  </a:cubicBezTo>
                  <a:cubicBezTo>
                    <a:pt x="94" y="170"/>
                    <a:pt x="96" y="171"/>
                    <a:pt x="96" y="171"/>
                  </a:cubicBezTo>
                  <a:cubicBezTo>
                    <a:pt x="96" y="170"/>
                    <a:pt x="97" y="170"/>
                    <a:pt x="97" y="170"/>
                  </a:cubicBezTo>
                  <a:cubicBezTo>
                    <a:pt x="97" y="170"/>
                    <a:pt x="97" y="170"/>
                    <a:pt x="97" y="170"/>
                  </a:cubicBezTo>
                  <a:cubicBezTo>
                    <a:pt x="97" y="170"/>
                    <a:pt x="96" y="170"/>
                    <a:pt x="95" y="170"/>
                  </a:cubicBezTo>
                  <a:cubicBezTo>
                    <a:pt x="94" y="170"/>
                    <a:pt x="96" y="170"/>
                    <a:pt x="97" y="170"/>
                  </a:cubicBezTo>
                  <a:cubicBezTo>
                    <a:pt x="96" y="169"/>
                    <a:pt x="96" y="169"/>
                    <a:pt x="95" y="169"/>
                  </a:cubicBezTo>
                  <a:cubicBezTo>
                    <a:pt x="95" y="169"/>
                    <a:pt x="95" y="169"/>
                    <a:pt x="95" y="169"/>
                  </a:cubicBezTo>
                  <a:cubicBezTo>
                    <a:pt x="95" y="169"/>
                    <a:pt x="94" y="169"/>
                    <a:pt x="94" y="169"/>
                  </a:cubicBezTo>
                  <a:cubicBezTo>
                    <a:pt x="95" y="169"/>
                    <a:pt x="96" y="169"/>
                    <a:pt x="97" y="169"/>
                  </a:cubicBezTo>
                  <a:cubicBezTo>
                    <a:pt x="96" y="169"/>
                    <a:pt x="93" y="169"/>
                    <a:pt x="94" y="168"/>
                  </a:cubicBezTo>
                  <a:cubicBezTo>
                    <a:pt x="94" y="167"/>
                    <a:pt x="94" y="168"/>
                    <a:pt x="95" y="168"/>
                  </a:cubicBezTo>
                  <a:cubicBezTo>
                    <a:pt x="95" y="168"/>
                    <a:pt x="96" y="168"/>
                    <a:pt x="95" y="168"/>
                  </a:cubicBezTo>
                  <a:cubicBezTo>
                    <a:pt x="95" y="167"/>
                    <a:pt x="96" y="167"/>
                    <a:pt x="96" y="167"/>
                  </a:cubicBezTo>
                  <a:cubicBezTo>
                    <a:pt x="96" y="167"/>
                    <a:pt x="95" y="168"/>
                    <a:pt x="95" y="167"/>
                  </a:cubicBezTo>
                  <a:cubicBezTo>
                    <a:pt x="95" y="167"/>
                    <a:pt x="96" y="167"/>
                    <a:pt x="96" y="167"/>
                  </a:cubicBezTo>
                  <a:cubicBezTo>
                    <a:pt x="96" y="167"/>
                    <a:pt x="97" y="166"/>
                    <a:pt x="97" y="166"/>
                  </a:cubicBezTo>
                  <a:cubicBezTo>
                    <a:pt x="98" y="166"/>
                    <a:pt x="99" y="166"/>
                    <a:pt x="99" y="167"/>
                  </a:cubicBezTo>
                  <a:cubicBezTo>
                    <a:pt x="99" y="167"/>
                    <a:pt x="99" y="167"/>
                    <a:pt x="99" y="167"/>
                  </a:cubicBezTo>
                  <a:cubicBezTo>
                    <a:pt x="99" y="167"/>
                    <a:pt x="100" y="166"/>
                    <a:pt x="101" y="167"/>
                  </a:cubicBezTo>
                  <a:cubicBezTo>
                    <a:pt x="102" y="167"/>
                    <a:pt x="101" y="168"/>
                    <a:pt x="100" y="168"/>
                  </a:cubicBezTo>
                  <a:cubicBezTo>
                    <a:pt x="101" y="168"/>
                    <a:pt x="101" y="167"/>
                    <a:pt x="101" y="167"/>
                  </a:cubicBezTo>
                  <a:cubicBezTo>
                    <a:pt x="102" y="167"/>
                    <a:pt x="102" y="168"/>
                    <a:pt x="103" y="167"/>
                  </a:cubicBezTo>
                  <a:cubicBezTo>
                    <a:pt x="103" y="167"/>
                    <a:pt x="102" y="167"/>
                    <a:pt x="102" y="167"/>
                  </a:cubicBezTo>
                  <a:cubicBezTo>
                    <a:pt x="103" y="167"/>
                    <a:pt x="104" y="167"/>
                    <a:pt x="105" y="167"/>
                  </a:cubicBezTo>
                  <a:cubicBezTo>
                    <a:pt x="105" y="167"/>
                    <a:pt x="106" y="167"/>
                    <a:pt x="106" y="167"/>
                  </a:cubicBezTo>
                  <a:cubicBezTo>
                    <a:pt x="106" y="166"/>
                    <a:pt x="107" y="167"/>
                    <a:pt x="108" y="166"/>
                  </a:cubicBezTo>
                  <a:cubicBezTo>
                    <a:pt x="107" y="166"/>
                    <a:pt x="106" y="166"/>
                    <a:pt x="105" y="166"/>
                  </a:cubicBezTo>
                  <a:cubicBezTo>
                    <a:pt x="105" y="167"/>
                    <a:pt x="104" y="167"/>
                    <a:pt x="104" y="167"/>
                  </a:cubicBezTo>
                  <a:cubicBezTo>
                    <a:pt x="103" y="167"/>
                    <a:pt x="102" y="166"/>
                    <a:pt x="101" y="166"/>
                  </a:cubicBezTo>
                  <a:cubicBezTo>
                    <a:pt x="101" y="166"/>
                    <a:pt x="100" y="167"/>
                    <a:pt x="99" y="166"/>
                  </a:cubicBezTo>
                  <a:cubicBezTo>
                    <a:pt x="100" y="166"/>
                    <a:pt x="101" y="166"/>
                    <a:pt x="101" y="166"/>
                  </a:cubicBezTo>
                  <a:cubicBezTo>
                    <a:pt x="101" y="166"/>
                    <a:pt x="100" y="166"/>
                    <a:pt x="100" y="166"/>
                  </a:cubicBezTo>
                  <a:cubicBezTo>
                    <a:pt x="99" y="166"/>
                    <a:pt x="98" y="166"/>
                    <a:pt x="97" y="166"/>
                  </a:cubicBezTo>
                  <a:cubicBezTo>
                    <a:pt x="97" y="166"/>
                    <a:pt x="96" y="166"/>
                    <a:pt x="95" y="166"/>
                  </a:cubicBezTo>
                  <a:cubicBezTo>
                    <a:pt x="95" y="166"/>
                    <a:pt x="95" y="165"/>
                    <a:pt x="95" y="165"/>
                  </a:cubicBezTo>
                  <a:cubicBezTo>
                    <a:pt x="95" y="165"/>
                    <a:pt x="96" y="165"/>
                    <a:pt x="96" y="165"/>
                  </a:cubicBezTo>
                  <a:cubicBezTo>
                    <a:pt x="96" y="165"/>
                    <a:pt x="97" y="165"/>
                    <a:pt x="97" y="165"/>
                  </a:cubicBezTo>
                  <a:cubicBezTo>
                    <a:pt x="97" y="165"/>
                    <a:pt x="95" y="164"/>
                    <a:pt x="95" y="164"/>
                  </a:cubicBezTo>
                  <a:cubicBezTo>
                    <a:pt x="95" y="164"/>
                    <a:pt x="95" y="164"/>
                    <a:pt x="95" y="164"/>
                  </a:cubicBezTo>
                  <a:cubicBezTo>
                    <a:pt x="94" y="163"/>
                    <a:pt x="96" y="163"/>
                    <a:pt x="96" y="163"/>
                  </a:cubicBezTo>
                  <a:cubicBezTo>
                    <a:pt x="96" y="164"/>
                    <a:pt x="98" y="165"/>
                    <a:pt x="97" y="165"/>
                  </a:cubicBezTo>
                  <a:cubicBezTo>
                    <a:pt x="98" y="165"/>
                    <a:pt x="98" y="164"/>
                    <a:pt x="98" y="165"/>
                  </a:cubicBezTo>
                  <a:cubicBezTo>
                    <a:pt x="99" y="164"/>
                    <a:pt x="97" y="164"/>
                    <a:pt x="97" y="164"/>
                  </a:cubicBezTo>
                  <a:cubicBezTo>
                    <a:pt x="97" y="164"/>
                    <a:pt x="98" y="163"/>
                    <a:pt x="98" y="163"/>
                  </a:cubicBezTo>
                  <a:cubicBezTo>
                    <a:pt x="98" y="163"/>
                    <a:pt x="98" y="163"/>
                    <a:pt x="99" y="164"/>
                  </a:cubicBezTo>
                  <a:cubicBezTo>
                    <a:pt x="99" y="164"/>
                    <a:pt x="99" y="164"/>
                    <a:pt x="99" y="164"/>
                  </a:cubicBezTo>
                  <a:cubicBezTo>
                    <a:pt x="99" y="164"/>
                    <a:pt x="99" y="164"/>
                    <a:pt x="99" y="163"/>
                  </a:cubicBezTo>
                  <a:cubicBezTo>
                    <a:pt x="100" y="163"/>
                    <a:pt x="100" y="163"/>
                    <a:pt x="101" y="163"/>
                  </a:cubicBezTo>
                  <a:cubicBezTo>
                    <a:pt x="102" y="163"/>
                    <a:pt x="101" y="164"/>
                    <a:pt x="100" y="165"/>
                  </a:cubicBezTo>
                  <a:cubicBezTo>
                    <a:pt x="101" y="165"/>
                    <a:pt x="101" y="164"/>
                    <a:pt x="101" y="164"/>
                  </a:cubicBezTo>
                  <a:cubicBezTo>
                    <a:pt x="102" y="164"/>
                    <a:pt x="102" y="164"/>
                    <a:pt x="102" y="164"/>
                  </a:cubicBezTo>
                  <a:cubicBezTo>
                    <a:pt x="103" y="164"/>
                    <a:pt x="103" y="164"/>
                    <a:pt x="104" y="164"/>
                  </a:cubicBezTo>
                  <a:cubicBezTo>
                    <a:pt x="103" y="164"/>
                    <a:pt x="102" y="164"/>
                    <a:pt x="101" y="163"/>
                  </a:cubicBezTo>
                  <a:cubicBezTo>
                    <a:pt x="102" y="163"/>
                    <a:pt x="102" y="163"/>
                    <a:pt x="102" y="163"/>
                  </a:cubicBezTo>
                  <a:cubicBezTo>
                    <a:pt x="102" y="163"/>
                    <a:pt x="102" y="163"/>
                    <a:pt x="101" y="163"/>
                  </a:cubicBezTo>
                  <a:cubicBezTo>
                    <a:pt x="102" y="162"/>
                    <a:pt x="104" y="161"/>
                    <a:pt x="104" y="162"/>
                  </a:cubicBezTo>
                  <a:cubicBezTo>
                    <a:pt x="105" y="162"/>
                    <a:pt x="106" y="164"/>
                    <a:pt x="106" y="164"/>
                  </a:cubicBezTo>
                  <a:cubicBezTo>
                    <a:pt x="106" y="164"/>
                    <a:pt x="105" y="163"/>
                    <a:pt x="106" y="163"/>
                  </a:cubicBezTo>
                  <a:cubicBezTo>
                    <a:pt x="105" y="163"/>
                    <a:pt x="105" y="162"/>
                    <a:pt x="105" y="162"/>
                  </a:cubicBezTo>
                  <a:cubicBezTo>
                    <a:pt x="105" y="162"/>
                    <a:pt x="105" y="161"/>
                    <a:pt x="105" y="161"/>
                  </a:cubicBezTo>
                  <a:cubicBezTo>
                    <a:pt x="105" y="161"/>
                    <a:pt x="106" y="161"/>
                    <a:pt x="106" y="162"/>
                  </a:cubicBezTo>
                  <a:cubicBezTo>
                    <a:pt x="106" y="160"/>
                    <a:pt x="108" y="161"/>
                    <a:pt x="108" y="161"/>
                  </a:cubicBezTo>
                  <a:cubicBezTo>
                    <a:pt x="108" y="162"/>
                    <a:pt x="109" y="162"/>
                    <a:pt x="109" y="162"/>
                  </a:cubicBezTo>
                  <a:cubicBezTo>
                    <a:pt x="110" y="163"/>
                    <a:pt x="109" y="164"/>
                    <a:pt x="108" y="164"/>
                  </a:cubicBezTo>
                  <a:cubicBezTo>
                    <a:pt x="109" y="164"/>
                    <a:pt x="109" y="164"/>
                    <a:pt x="109" y="164"/>
                  </a:cubicBezTo>
                  <a:cubicBezTo>
                    <a:pt x="110" y="164"/>
                    <a:pt x="110" y="164"/>
                    <a:pt x="111" y="164"/>
                  </a:cubicBezTo>
                  <a:cubicBezTo>
                    <a:pt x="110" y="164"/>
                    <a:pt x="110" y="164"/>
                    <a:pt x="109" y="164"/>
                  </a:cubicBezTo>
                  <a:cubicBezTo>
                    <a:pt x="108" y="164"/>
                    <a:pt x="109" y="164"/>
                    <a:pt x="109" y="163"/>
                  </a:cubicBezTo>
                  <a:cubicBezTo>
                    <a:pt x="109" y="162"/>
                    <a:pt x="109" y="162"/>
                    <a:pt x="110" y="162"/>
                  </a:cubicBezTo>
                  <a:cubicBezTo>
                    <a:pt x="111" y="163"/>
                    <a:pt x="111" y="162"/>
                    <a:pt x="112" y="163"/>
                  </a:cubicBezTo>
                  <a:cubicBezTo>
                    <a:pt x="112" y="162"/>
                    <a:pt x="108" y="163"/>
                    <a:pt x="109" y="162"/>
                  </a:cubicBezTo>
                  <a:cubicBezTo>
                    <a:pt x="109" y="161"/>
                    <a:pt x="109" y="161"/>
                    <a:pt x="108" y="161"/>
                  </a:cubicBezTo>
                  <a:cubicBezTo>
                    <a:pt x="108" y="160"/>
                    <a:pt x="107" y="160"/>
                    <a:pt x="107" y="160"/>
                  </a:cubicBezTo>
                  <a:cubicBezTo>
                    <a:pt x="106" y="161"/>
                    <a:pt x="106" y="161"/>
                    <a:pt x="105" y="161"/>
                  </a:cubicBezTo>
                  <a:cubicBezTo>
                    <a:pt x="104" y="161"/>
                    <a:pt x="104" y="161"/>
                    <a:pt x="104" y="161"/>
                  </a:cubicBezTo>
                  <a:cubicBezTo>
                    <a:pt x="104" y="160"/>
                    <a:pt x="105" y="160"/>
                    <a:pt x="105" y="160"/>
                  </a:cubicBezTo>
                  <a:cubicBezTo>
                    <a:pt x="106" y="160"/>
                    <a:pt x="106" y="160"/>
                    <a:pt x="107" y="160"/>
                  </a:cubicBezTo>
                  <a:cubicBezTo>
                    <a:pt x="106" y="160"/>
                    <a:pt x="106" y="160"/>
                    <a:pt x="105" y="160"/>
                  </a:cubicBezTo>
                  <a:cubicBezTo>
                    <a:pt x="105" y="160"/>
                    <a:pt x="106" y="160"/>
                    <a:pt x="106" y="160"/>
                  </a:cubicBezTo>
                  <a:cubicBezTo>
                    <a:pt x="105" y="160"/>
                    <a:pt x="104" y="160"/>
                    <a:pt x="104" y="160"/>
                  </a:cubicBezTo>
                  <a:cubicBezTo>
                    <a:pt x="103" y="159"/>
                    <a:pt x="105" y="159"/>
                    <a:pt x="105" y="159"/>
                  </a:cubicBezTo>
                  <a:cubicBezTo>
                    <a:pt x="105" y="158"/>
                    <a:pt x="106" y="159"/>
                    <a:pt x="106" y="159"/>
                  </a:cubicBezTo>
                  <a:cubicBezTo>
                    <a:pt x="106" y="159"/>
                    <a:pt x="107" y="159"/>
                    <a:pt x="107" y="159"/>
                  </a:cubicBezTo>
                  <a:cubicBezTo>
                    <a:pt x="108" y="159"/>
                    <a:pt x="108" y="159"/>
                    <a:pt x="108" y="159"/>
                  </a:cubicBezTo>
                  <a:cubicBezTo>
                    <a:pt x="108" y="159"/>
                    <a:pt x="109" y="159"/>
                    <a:pt x="108" y="159"/>
                  </a:cubicBezTo>
                  <a:cubicBezTo>
                    <a:pt x="109" y="159"/>
                    <a:pt x="109" y="159"/>
                    <a:pt x="110" y="159"/>
                  </a:cubicBezTo>
                  <a:cubicBezTo>
                    <a:pt x="110" y="159"/>
                    <a:pt x="109" y="159"/>
                    <a:pt x="109" y="159"/>
                  </a:cubicBezTo>
                  <a:cubicBezTo>
                    <a:pt x="110" y="159"/>
                    <a:pt x="110" y="159"/>
                    <a:pt x="110" y="160"/>
                  </a:cubicBezTo>
                  <a:cubicBezTo>
                    <a:pt x="110" y="159"/>
                    <a:pt x="110" y="159"/>
                    <a:pt x="111" y="159"/>
                  </a:cubicBezTo>
                  <a:cubicBezTo>
                    <a:pt x="111" y="159"/>
                    <a:pt x="112" y="159"/>
                    <a:pt x="112" y="160"/>
                  </a:cubicBezTo>
                  <a:cubicBezTo>
                    <a:pt x="113" y="160"/>
                    <a:pt x="114" y="160"/>
                    <a:pt x="115" y="159"/>
                  </a:cubicBezTo>
                  <a:cubicBezTo>
                    <a:pt x="114" y="159"/>
                    <a:pt x="113" y="160"/>
                    <a:pt x="113" y="159"/>
                  </a:cubicBezTo>
                  <a:cubicBezTo>
                    <a:pt x="112" y="159"/>
                    <a:pt x="112" y="159"/>
                    <a:pt x="113" y="159"/>
                  </a:cubicBezTo>
                  <a:cubicBezTo>
                    <a:pt x="113" y="159"/>
                    <a:pt x="113" y="159"/>
                    <a:pt x="113" y="159"/>
                  </a:cubicBezTo>
                  <a:cubicBezTo>
                    <a:pt x="113" y="159"/>
                    <a:pt x="113" y="159"/>
                    <a:pt x="113" y="159"/>
                  </a:cubicBezTo>
                  <a:cubicBezTo>
                    <a:pt x="114" y="158"/>
                    <a:pt x="114" y="158"/>
                    <a:pt x="115" y="158"/>
                  </a:cubicBezTo>
                  <a:cubicBezTo>
                    <a:pt x="115" y="158"/>
                    <a:pt x="115" y="158"/>
                    <a:pt x="116" y="158"/>
                  </a:cubicBezTo>
                  <a:cubicBezTo>
                    <a:pt x="116" y="158"/>
                    <a:pt x="116" y="158"/>
                    <a:pt x="117" y="158"/>
                  </a:cubicBezTo>
                  <a:cubicBezTo>
                    <a:pt x="117" y="158"/>
                    <a:pt x="117" y="158"/>
                    <a:pt x="118" y="158"/>
                  </a:cubicBezTo>
                  <a:cubicBezTo>
                    <a:pt x="116" y="156"/>
                    <a:pt x="114" y="159"/>
                    <a:pt x="112" y="158"/>
                  </a:cubicBezTo>
                  <a:cubicBezTo>
                    <a:pt x="112" y="158"/>
                    <a:pt x="112" y="158"/>
                    <a:pt x="112" y="158"/>
                  </a:cubicBezTo>
                  <a:cubicBezTo>
                    <a:pt x="113" y="158"/>
                    <a:pt x="114" y="158"/>
                    <a:pt x="114" y="157"/>
                  </a:cubicBezTo>
                  <a:cubicBezTo>
                    <a:pt x="114" y="157"/>
                    <a:pt x="113" y="157"/>
                    <a:pt x="112" y="158"/>
                  </a:cubicBezTo>
                  <a:cubicBezTo>
                    <a:pt x="111" y="158"/>
                    <a:pt x="111" y="158"/>
                    <a:pt x="110" y="158"/>
                  </a:cubicBezTo>
                  <a:cubicBezTo>
                    <a:pt x="109" y="158"/>
                    <a:pt x="109" y="158"/>
                    <a:pt x="109" y="157"/>
                  </a:cubicBezTo>
                  <a:cubicBezTo>
                    <a:pt x="110" y="157"/>
                    <a:pt x="110" y="157"/>
                    <a:pt x="111" y="157"/>
                  </a:cubicBezTo>
                  <a:cubicBezTo>
                    <a:pt x="110" y="157"/>
                    <a:pt x="110" y="157"/>
                    <a:pt x="110" y="157"/>
                  </a:cubicBezTo>
                  <a:cubicBezTo>
                    <a:pt x="109" y="157"/>
                    <a:pt x="109" y="157"/>
                    <a:pt x="109" y="156"/>
                  </a:cubicBezTo>
                  <a:cubicBezTo>
                    <a:pt x="108" y="156"/>
                    <a:pt x="110" y="155"/>
                    <a:pt x="111" y="155"/>
                  </a:cubicBezTo>
                  <a:cubicBezTo>
                    <a:pt x="112" y="155"/>
                    <a:pt x="112" y="156"/>
                    <a:pt x="113" y="156"/>
                  </a:cubicBezTo>
                  <a:cubicBezTo>
                    <a:pt x="114" y="156"/>
                    <a:pt x="114" y="155"/>
                    <a:pt x="115" y="156"/>
                  </a:cubicBezTo>
                  <a:cubicBezTo>
                    <a:pt x="115" y="156"/>
                    <a:pt x="114" y="156"/>
                    <a:pt x="114" y="156"/>
                  </a:cubicBezTo>
                  <a:cubicBezTo>
                    <a:pt x="116" y="156"/>
                    <a:pt x="117" y="155"/>
                    <a:pt x="118" y="157"/>
                  </a:cubicBezTo>
                  <a:cubicBezTo>
                    <a:pt x="118" y="157"/>
                    <a:pt x="119" y="157"/>
                    <a:pt x="120" y="158"/>
                  </a:cubicBezTo>
                  <a:cubicBezTo>
                    <a:pt x="120" y="158"/>
                    <a:pt x="121" y="158"/>
                    <a:pt x="121" y="158"/>
                  </a:cubicBezTo>
                  <a:cubicBezTo>
                    <a:pt x="121" y="158"/>
                    <a:pt x="119" y="157"/>
                    <a:pt x="119" y="157"/>
                  </a:cubicBezTo>
                  <a:cubicBezTo>
                    <a:pt x="119" y="157"/>
                    <a:pt x="117" y="156"/>
                    <a:pt x="118" y="156"/>
                  </a:cubicBezTo>
                  <a:cubicBezTo>
                    <a:pt x="118" y="156"/>
                    <a:pt x="118" y="156"/>
                    <a:pt x="117" y="156"/>
                  </a:cubicBezTo>
                  <a:cubicBezTo>
                    <a:pt x="117" y="155"/>
                    <a:pt x="117" y="155"/>
                    <a:pt x="116" y="155"/>
                  </a:cubicBezTo>
                  <a:cubicBezTo>
                    <a:pt x="117" y="155"/>
                    <a:pt x="116" y="155"/>
                    <a:pt x="116" y="155"/>
                  </a:cubicBezTo>
                  <a:cubicBezTo>
                    <a:pt x="116" y="155"/>
                    <a:pt x="117" y="154"/>
                    <a:pt x="117" y="154"/>
                  </a:cubicBezTo>
                  <a:cubicBezTo>
                    <a:pt x="118" y="154"/>
                    <a:pt x="118" y="155"/>
                    <a:pt x="118" y="155"/>
                  </a:cubicBezTo>
                  <a:cubicBezTo>
                    <a:pt x="118" y="155"/>
                    <a:pt x="118" y="155"/>
                    <a:pt x="119" y="155"/>
                  </a:cubicBezTo>
                  <a:cubicBezTo>
                    <a:pt x="119" y="155"/>
                    <a:pt x="119" y="156"/>
                    <a:pt x="119" y="157"/>
                  </a:cubicBezTo>
                  <a:cubicBezTo>
                    <a:pt x="120" y="156"/>
                    <a:pt x="120" y="157"/>
                    <a:pt x="121" y="157"/>
                  </a:cubicBezTo>
                  <a:cubicBezTo>
                    <a:pt x="120" y="157"/>
                    <a:pt x="120" y="156"/>
                    <a:pt x="120" y="156"/>
                  </a:cubicBezTo>
                  <a:cubicBezTo>
                    <a:pt x="120" y="156"/>
                    <a:pt x="121" y="156"/>
                    <a:pt x="121" y="157"/>
                  </a:cubicBezTo>
                  <a:cubicBezTo>
                    <a:pt x="121" y="157"/>
                    <a:pt x="122" y="157"/>
                    <a:pt x="122" y="157"/>
                  </a:cubicBezTo>
                  <a:cubicBezTo>
                    <a:pt x="122" y="157"/>
                    <a:pt x="120" y="156"/>
                    <a:pt x="120" y="156"/>
                  </a:cubicBezTo>
                  <a:cubicBezTo>
                    <a:pt x="120" y="156"/>
                    <a:pt x="121" y="156"/>
                    <a:pt x="122" y="155"/>
                  </a:cubicBezTo>
                  <a:cubicBezTo>
                    <a:pt x="122" y="155"/>
                    <a:pt x="121" y="155"/>
                    <a:pt x="120" y="155"/>
                  </a:cubicBezTo>
                  <a:cubicBezTo>
                    <a:pt x="121" y="155"/>
                    <a:pt x="121" y="155"/>
                    <a:pt x="121" y="155"/>
                  </a:cubicBezTo>
                  <a:cubicBezTo>
                    <a:pt x="121" y="155"/>
                    <a:pt x="120" y="156"/>
                    <a:pt x="119" y="155"/>
                  </a:cubicBezTo>
                  <a:cubicBezTo>
                    <a:pt x="120" y="155"/>
                    <a:pt x="120" y="155"/>
                    <a:pt x="120" y="155"/>
                  </a:cubicBezTo>
                  <a:cubicBezTo>
                    <a:pt x="120" y="155"/>
                    <a:pt x="119" y="155"/>
                    <a:pt x="119" y="155"/>
                  </a:cubicBezTo>
                  <a:cubicBezTo>
                    <a:pt x="119" y="155"/>
                    <a:pt x="118" y="154"/>
                    <a:pt x="118" y="154"/>
                  </a:cubicBezTo>
                  <a:cubicBezTo>
                    <a:pt x="118" y="154"/>
                    <a:pt x="119" y="154"/>
                    <a:pt x="119" y="154"/>
                  </a:cubicBezTo>
                  <a:cubicBezTo>
                    <a:pt x="119" y="154"/>
                    <a:pt x="119" y="154"/>
                    <a:pt x="119" y="154"/>
                  </a:cubicBezTo>
                  <a:cubicBezTo>
                    <a:pt x="119" y="154"/>
                    <a:pt x="119" y="154"/>
                    <a:pt x="119" y="154"/>
                  </a:cubicBezTo>
                  <a:cubicBezTo>
                    <a:pt x="120" y="154"/>
                    <a:pt x="121" y="154"/>
                    <a:pt x="121" y="154"/>
                  </a:cubicBezTo>
                  <a:cubicBezTo>
                    <a:pt x="121" y="154"/>
                    <a:pt x="121" y="154"/>
                    <a:pt x="121" y="154"/>
                  </a:cubicBezTo>
                  <a:cubicBezTo>
                    <a:pt x="121" y="154"/>
                    <a:pt x="122" y="153"/>
                    <a:pt x="122" y="153"/>
                  </a:cubicBezTo>
                  <a:cubicBezTo>
                    <a:pt x="123" y="153"/>
                    <a:pt x="124" y="153"/>
                    <a:pt x="124" y="153"/>
                  </a:cubicBezTo>
                  <a:cubicBezTo>
                    <a:pt x="123" y="153"/>
                    <a:pt x="122" y="154"/>
                    <a:pt x="121" y="153"/>
                  </a:cubicBezTo>
                  <a:cubicBezTo>
                    <a:pt x="120" y="152"/>
                    <a:pt x="122" y="152"/>
                    <a:pt x="122" y="152"/>
                  </a:cubicBezTo>
                  <a:cubicBezTo>
                    <a:pt x="122" y="152"/>
                    <a:pt x="122" y="151"/>
                    <a:pt x="122" y="151"/>
                  </a:cubicBezTo>
                  <a:cubicBezTo>
                    <a:pt x="123" y="151"/>
                    <a:pt x="123" y="151"/>
                    <a:pt x="123" y="151"/>
                  </a:cubicBezTo>
                  <a:cubicBezTo>
                    <a:pt x="124" y="151"/>
                    <a:pt x="124" y="151"/>
                    <a:pt x="124" y="151"/>
                  </a:cubicBezTo>
                  <a:cubicBezTo>
                    <a:pt x="124" y="151"/>
                    <a:pt x="125" y="151"/>
                    <a:pt x="125" y="151"/>
                  </a:cubicBezTo>
                  <a:cubicBezTo>
                    <a:pt x="125" y="152"/>
                    <a:pt x="125" y="152"/>
                    <a:pt x="125" y="153"/>
                  </a:cubicBezTo>
                  <a:cubicBezTo>
                    <a:pt x="125" y="152"/>
                    <a:pt x="127" y="152"/>
                    <a:pt x="128" y="151"/>
                  </a:cubicBezTo>
                  <a:cubicBezTo>
                    <a:pt x="128" y="151"/>
                    <a:pt x="126" y="152"/>
                    <a:pt x="126" y="151"/>
                  </a:cubicBezTo>
                  <a:cubicBezTo>
                    <a:pt x="126" y="151"/>
                    <a:pt x="128" y="151"/>
                    <a:pt x="128" y="151"/>
                  </a:cubicBezTo>
                  <a:cubicBezTo>
                    <a:pt x="128" y="151"/>
                    <a:pt x="127" y="151"/>
                    <a:pt x="126" y="151"/>
                  </a:cubicBezTo>
                  <a:cubicBezTo>
                    <a:pt x="126" y="151"/>
                    <a:pt x="125" y="151"/>
                    <a:pt x="126" y="150"/>
                  </a:cubicBezTo>
                  <a:cubicBezTo>
                    <a:pt x="126" y="150"/>
                    <a:pt x="126" y="150"/>
                    <a:pt x="127" y="150"/>
                  </a:cubicBezTo>
                  <a:cubicBezTo>
                    <a:pt x="127" y="150"/>
                    <a:pt x="127" y="150"/>
                    <a:pt x="127" y="150"/>
                  </a:cubicBezTo>
                  <a:cubicBezTo>
                    <a:pt x="128" y="150"/>
                    <a:pt x="128" y="150"/>
                    <a:pt x="129" y="150"/>
                  </a:cubicBezTo>
                  <a:cubicBezTo>
                    <a:pt x="129" y="150"/>
                    <a:pt x="128" y="150"/>
                    <a:pt x="128" y="150"/>
                  </a:cubicBezTo>
                  <a:cubicBezTo>
                    <a:pt x="128" y="149"/>
                    <a:pt x="129" y="149"/>
                    <a:pt x="129" y="149"/>
                  </a:cubicBezTo>
                  <a:cubicBezTo>
                    <a:pt x="130" y="149"/>
                    <a:pt x="130" y="149"/>
                    <a:pt x="130" y="150"/>
                  </a:cubicBezTo>
                  <a:cubicBezTo>
                    <a:pt x="131" y="150"/>
                    <a:pt x="131" y="151"/>
                    <a:pt x="131" y="151"/>
                  </a:cubicBezTo>
                  <a:cubicBezTo>
                    <a:pt x="132" y="152"/>
                    <a:pt x="131" y="152"/>
                    <a:pt x="130" y="152"/>
                  </a:cubicBezTo>
                  <a:cubicBezTo>
                    <a:pt x="131" y="152"/>
                    <a:pt x="131" y="152"/>
                    <a:pt x="132" y="152"/>
                  </a:cubicBezTo>
                  <a:cubicBezTo>
                    <a:pt x="133" y="152"/>
                    <a:pt x="133" y="152"/>
                    <a:pt x="134" y="152"/>
                  </a:cubicBezTo>
                  <a:cubicBezTo>
                    <a:pt x="133" y="152"/>
                    <a:pt x="133" y="152"/>
                    <a:pt x="132" y="152"/>
                  </a:cubicBezTo>
                  <a:cubicBezTo>
                    <a:pt x="132" y="151"/>
                    <a:pt x="133" y="151"/>
                    <a:pt x="133" y="151"/>
                  </a:cubicBezTo>
                  <a:cubicBezTo>
                    <a:pt x="134" y="151"/>
                    <a:pt x="134" y="151"/>
                    <a:pt x="134" y="151"/>
                  </a:cubicBezTo>
                  <a:cubicBezTo>
                    <a:pt x="135" y="151"/>
                    <a:pt x="135" y="151"/>
                    <a:pt x="135" y="151"/>
                  </a:cubicBezTo>
                  <a:cubicBezTo>
                    <a:pt x="135" y="151"/>
                    <a:pt x="136" y="151"/>
                    <a:pt x="136" y="151"/>
                  </a:cubicBezTo>
                  <a:cubicBezTo>
                    <a:pt x="136" y="151"/>
                    <a:pt x="137" y="151"/>
                    <a:pt x="138" y="151"/>
                  </a:cubicBezTo>
                  <a:cubicBezTo>
                    <a:pt x="138" y="151"/>
                    <a:pt x="139" y="151"/>
                    <a:pt x="138" y="151"/>
                  </a:cubicBezTo>
                  <a:cubicBezTo>
                    <a:pt x="138" y="151"/>
                    <a:pt x="137" y="150"/>
                    <a:pt x="137" y="150"/>
                  </a:cubicBezTo>
                  <a:cubicBezTo>
                    <a:pt x="138" y="150"/>
                    <a:pt x="138" y="150"/>
                    <a:pt x="139" y="150"/>
                  </a:cubicBezTo>
                  <a:cubicBezTo>
                    <a:pt x="138" y="150"/>
                    <a:pt x="138" y="150"/>
                    <a:pt x="139" y="149"/>
                  </a:cubicBezTo>
                  <a:cubicBezTo>
                    <a:pt x="138" y="150"/>
                    <a:pt x="137" y="150"/>
                    <a:pt x="137" y="150"/>
                  </a:cubicBezTo>
                  <a:cubicBezTo>
                    <a:pt x="137" y="149"/>
                    <a:pt x="137" y="149"/>
                    <a:pt x="138" y="149"/>
                  </a:cubicBezTo>
                  <a:cubicBezTo>
                    <a:pt x="139" y="149"/>
                    <a:pt x="139" y="148"/>
                    <a:pt x="140" y="148"/>
                  </a:cubicBezTo>
                  <a:cubicBezTo>
                    <a:pt x="140" y="148"/>
                    <a:pt x="141" y="148"/>
                    <a:pt x="142" y="148"/>
                  </a:cubicBezTo>
                  <a:cubicBezTo>
                    <a:pt x="142" y="148"/>
                    <a:pt x="143" y="148"/>
                    <a:pt x="142" y="147"/>
                  </a:cubicBezTo>
                  <a:cubicBezTo>
                    <a:pt x="142" y="147"/>
                    <a:pt x="143" y="147"/>
                    <a:pt x="142" y="147"/>
                  </a:cubicBezTo>
                  <a:cubicBezTo>
                    <a:pt x="142" y="147"/>
                    <a:pt x="141" y="147"/>
                    <a:pt x="141" y="147"/>
                  </a:cubicBezTo>
                  <a:cubicBezTo>
                    <a:pt x="141" y="147"/>
                    <a:pt x="140" y="147"/>
                    <a:pt x="140" y="147"/>
                  </a:cubicBezTo>
                  <a:cubicBezTo>
                    <a:pt x="140" y="146"/>
                    <a:pt x="143" y="146"/>
                    <a:pt x="143" y="145"/>
                  </a:cubicBezTo>
                  <a:cubicBezTo>
                    <a:pt x="142" y="145"/>
                    <a:pt x="142" y="145"/>
                    <a:pt x="141" y="145"/>
                  </a:cubicBezTo>
                  <a:cubicBezTo>
                    <a:pt x="140" y="145"/>
                    <a:pt x="142" y="145"/>
                    <a:pt x="142" y="144"/>
                  </a:cubicBezTo>
                  <a:cubicBezTo>
                    <a:pt x="141" y="144"/>
                    <a:pt x="140" y="146"/>
                    <a:pt x="140" y="146"/>
                  </a:cubicBezTo>
                  <a:cubicBezTo>
                    <a:pt x="139" y="146"/>
                    <a:pt x="139" y="147"/>
                    <a:pt x="138" y="147"/>
                  </a:cubicBezTo>
                  <a:cubicBezTo>
                    <a:pt x="137" y="147"/>
                    <a:pt x="137" y="147"/>
                    <a:pt x="136" y="147"/>
                  </a:cubicBezTo>
                  <a:cubicBezTo>
                    <a:pt x="137" y="147"/>
                    <a:pt x="138" y="147"/>
                    <a:pt x="139" y="147"/>
                  </a:cubicBezTo>
                  <a:cubicBezTo>
                    <a:pt x="139" y="146"/>
                    <a:pt x="140" y="147"/>
                    <a:pt x="139" y="147"/>
                  </a:cubicBezTo>
                  <a:cubicBezTo>
                    <a:pt x="139" y="148"/>
                    <a:pt x="138" y="148"/>
                    <a:pt x="138" y="148"/>
                  </a:cubicBezTo>
                  <a:cubicBezTo>
                    <a:pt x="137" y="149"/>
                    <a:pt x="136" y="149"/>
                    <a:pt x="135" y="150"/>
                  </a:cubicBezTo>
                  <a:cubicBezTo>
                    <a:pt x="135" y="150"/>
                    <a:pt x="134" y="150"/>
                    <a:pt x="134" y="150"/>
                  </a:cubicBezTo>
                  <a:cubicBezTo>
                    <a:pt x="133" y="150"/>
                    <a:pt x="133" y="150"/>
                    <a:pt x="133" y="150"/>
                  </a:cubicBezTo>
                  <a:cubicBezTo>
                    <a:pt x="132" y="151"/>
                    <a:pt x="131" y="151"/>
                    <a:pt x="131" y="150"/>
                  </a:cubicBezTo>
                  <a:cubicBezTo>
                    <a:pt x="131" y="150"/>
                    <a:pt x="130" y="149"/>
                    <a:pt x="131" y="149"/>
                  </a:cubicBezTo>
                  <a:cubicBezTo>
                    <a:pt x="131" y="148"/>
                    <a:pt x="132" y="148"/>
                    <a:pt x="133" y="148"/>
                  </a:cubicBezTo>
                  <a:cubicBezTo>
                    <a:pt x="132" y="148"/>
                    <a:pt x="132" y="148"/>
                    <a:pt x="132" y="148"/>
                  </a:cubicBezTo>
                  <a:cubicBezTo>
                    <a:pt x="132" y="148"/>
                    <a:pt x="132" y="148"/>
                    <a:pt x="132" y="148"/>
                  </a:cubicBezTo>
                  <a:cubicBezTo>
                    <a:pt x="132" y="148"/>
                    <a:pt x="131" y="148"/>
                    <a:pt x="130" y="148"/>
                  </a:cubicBezTo>
                  <a:cubicBezTo>
                    <a:pt x="130" y="148"/>
                    <a:pt x="129" y="149"/>
                    <a:pt x="128" y="149"/>
                  </a:cubicBezTo>
                  <a:cubicBezTo>
                    <a:pt x="129" y="148"/>
                    <a:pt x="129" y="148"/>
                    <a:pt x="130" y="148"/>
                  </a:cubicBezTo>
                  <a:cubicBezTo>
                    <a:pt x="130" y="148"/>
                    <a:pt x="129" y="148"/>
                    <a:pt x="129" y="148"/>
                  </a:cubicBezTo>
                  <a:cubicBezTo>
                    <a:pt x="129" y="148"/>
                    <a:pt x="130" y="147"/>
                    <a:pt x="130" y="147"/>
                  </a:cubicBezTo>
                  <a:cubicBezTo>
                    <a:pt x="130" y="147"/>
                    <a:pt x="130" y="147"/>
                    <a:pt x="129" y="147"/>
                  </a:cubicBezTo>
                  <a:cubicBezTo>
                    <a:pt x="130" y="147"/>
                    <a:pt x="130" y="147"/>
                    <a:pt x="131" y="147"/>
                  </a:cubicBezTo>
                  <a:cubicBezTo>
                    <a:pt x="131" y="147"/>
                    <a:pt x="131" y="147"/>
                    <a:pt x="131" y="147"/>
                  </a:cubicBezTo>
                  <a:cubicBezTo>
                    <a:pt x="131" y="146"/>
                    <a:pt x="132" y="147"/>
                    <a:pt x="132" y="146"/>
                  </a:cubicBezTo>
                  <a:cubicBezTo>
                    <a:pt x="132" y="146"/>
                    <a:pt x="133" y="146"/>
                    <a:pt x="134" y="146"/>
                  </a:cubicBezTo>
                  <a:cubicBezTo>
                    <a:pt x="133" y="145"/>
                    <a:pt x="132" y="147"/>
                    <a:pt x="131" y="146"/>
                  </a:cubicBezTo>
                  <a:cubicBezTo>
                    <a:pt x="131" y="146"/>
                    <a:pt x="133" y="146"/>
                    <a:pt x="133" y="146"/>
                  </a:cubicBezTo>
                  <a:cubicBezTo>
                    <a:pt x="131" y="146"/>
                    <a:pt x="133" y="146"/>
                    <a:pt x="133" y="146"/>
                  </a:cubicBezTo>
                  <a:cubicBezTo>
                    <a:pt x="132" y="146"/>
                    <a:pt x="132" y="146"/>
                    <a:pt x="131" y="146"/>
                  </a:cubicBezTo>
                  <a:cubicBezTo>
                    <a:pt x="132" y="146"/>
                    <a:pt x="132" y="145"/>
                    <a:pt x="132" y="145"/>
                  </a:cubicBezTo>
                  <a:cubicBezTo>
                    <a:pt x="132" y="145"/>
                    <a:pt x="132" y="145"/>
                    <a:pt x="132" y="145"/>
                  </a:cubicBezTo>
                  <a:cubicBezTo>
                    <a:pt x="133" y="145"/>
                    <a:pt x="133" y="145"/>
                    <a:pt x="134" y="144"/>
                  </a:cubicBezTo>
                  <a:cubicBezTo>
                    <a:pt x="132" y="145"/>
                    <a:pt x="133" y="144"/>
                    <a:pt x="133" y="144"/>
                  </a:cubicBezTo>
                  <a:cubicBezTo>
                    <a:pt x="133" y="144"/>
                    <a:pt x="133" y="144"/>
                    <a:pt x="134" y="144"/>
                  </a:cubicBezTo>
                  <a:cubicBezTo>
                    <a:pt x="134" y="144"/>
                    <a:pt x="135" y="144"/>
                    <a:pt x="135" y="144"/>
                  </a:cubicBezTo>
                  <a:cubicBezTo>
                    <a:pt x="135" y="143"/>
                    <a:pt x="134" y="143"/>
                    <a:pt x="134" y="143"/>
                  </a:cubicBezTo>
                  <a:cubicBezTo>
                    <a:pt x="134" y="143"/>
                    <a:pt x="135" y="143"/>
                    <a:pt x="135" y="143"/>
                  </a:cubicBezTo>
                  <a:cubicBezTo>
                    <a:pt x="135" y="142"/>
                    <a:pt x="136" y="142"/>
                    <a:pt x="136" y="142"/>
                  </a:cubicBezTo>
                  <a:cubicBezTo>
                    <a:pt x="135" y="142"/>
                    <a:pt x="137" y="142"/>
                    <a:pt x="137" y="142"/>
                  </a:cubicBezTo>
                  <a:cubicBezTo>
                    <a:pt x="136" y="142"/>
                    <a:pt x="136" y="141"/>
                    <a:pt x="136" y="141"/>
                  </a:cubicBezTo>
                  <a:cubicBezTo>
                    <a:pt x="136" y="141"/>
                    <a:pt x="137" y="141"/>
                    <a:pt x="137" y="141"/>
                  </a:cubicBezTo>
                  <a:cubicBezTo>
                    <a:pt x="137" y="141"/>
                    <a:pt x="137" y="142"/>
                    <a:pt x="138" y="142"/>
                  </a:cubicBezTo>
                  <a:cubicBezTo>
                    <a:pt x="138" y="142"/>
                    <a:pt x="138" y="141"/>
                    <a:pt x="138" y="141"/>
                  </a:cubicBezTo>
                  <a:cubicBezTo>
                    <a:pt x="137" y="141"/>
                    <a:pt x="137" y="141"/>
                    <a:pt x="137" y="141"/>
                  </a:cubicBezTo>
                  <a:cubicBezTo>
                    <a:pt x="137" y="141"/>
                    <a:pt x="137" y="141"/>
                    <a:pt x="137" y="141"/>
                  </a:cubicBezTo>
                  <a:cubicBezTo>
                    <a:pt x="138" y="140"/>
                    <a:pt x="138" y="141"/>
                    <a:pt x="138" y="141"/>
                  </a:cubicBezTo>
                  <a:cubicBezTo>
                    <a:pt x="138" y="140"/>
                    <a:pt x="139" y="141"/>
                    <a:pt x="139" y="141"/>
                  </a:cubicBezTo>
                  <a:cubicBezTo>
                    <a:pt x="139" y="140"/>
                    <a:pt x="139" y="140"/>
                    <a:pt x="139" y="140"/>
                  </a:cubicBezTo>
                  <a:cubicBezTo>
                    <a:pt x="139" y="139"/>
                    <a:pt x="139" y="140"/>
                    <a:pt x="139" y="140"/>
                  </a:cubicBezTo>
                  <a:cubicBezTo>
                    <a:pt x="140" y="140"/>
                    <a:pt x="140" y="140"/>
                    <a:pt x="140" y="140"/>
                  </a:cubicBezTo>
                  <a:cubicBezTo>
                    <a:pt x="140" y="141"/>
                    <a:pt x="140" y="140"/>
                    <a:pt x="140" y="141"/>
                  </a:cubicBezTo>
                  <a:cubicBezTo>
                    <a:pt x="140" y="141"/>
                    <a:pt x="140" y="141"/>
                    <a:pt x="140" y="141"/>
                  </a:cubicBezTo>
                  <a:cubicBezTo>
                    <a:pt x="141" y="141"/>
                    <a:pt x="141" y="141"/>
                    <a:pt x="141" y="141"/>
                  </a:cubicBezTo>
                  <a:cubicBezTo>
                    <a:pt x="142" y="141"/>
                    <a:pt x="141" y="142"/>
                    <a:pt x="141" y="142"/>
                  </a:cubicBezTo>
                  <a:cubicBezTo>
                    <a:pt x="141" y="142"/>
                    <a:pt x="142" y="142"/>
                    <a:pt x="142" y="142"/>
                  </a:cubicBezTo>
                  <a:cubicBezTo>
                    <a:pt x="142" y="141"/>
                    <a:pt x="144" y="141"/>
                    <a:pt x="144" y="141"/>
                  </a:cubicBezTo>
                  <a:cubicBezTo>
                    <a:pt x="144" y="141"/>
                    <a:pt x="143" y="141"/>
                    <a:pt x="143" y="141"/>
                  </a:cubicBezTo>
                  <a:cubicBezTo>
                    <a:pt x="142" y="141"/>
                    <a:pt x="143" y="140"/>
                    <a:pt x="143" y="140"/>
                  </a:cubicBezTo>
                  <a:cubicBezTo>
                    <a:pt x="143" y="140"/>
                    <a:pt x="143" y="140"/>
                    <a:pt x="143" y="140"/>
                  </a:cubicBezTo>
                  <a:cubicBezTo>
                    <a:pt x="144" y="140"/>
                    <a:pt x="144" y="140"/>
                    <a:pt x="145" y="140"/>
                  </a:cubicBezTo>
                  <a:cubicBezTo>
                    <a:pt x="145" y="140"/>
                    <a:pt x="144" y="140"/>
                    <a:pt x="144" y="140"/>
                  </a:cubicBezTo>
                  <a:cubicBezTo>
                    <a:pt x="144" y="140"/>
                    <a:pt x="144" y="139"/>
                    <a:pt x="143" y="140"/>
                  </a:cubicBezTo>
                  <a:cubicBezTo>
                    <a:pt x="144" y="140"/>
                    <a:pt x="143" y="140"/>
                    <a:pt x="142" y="140"/>
                  </a:cubicBezTo>
                  <a:cubicBezTo>
                    <a:pt x="142" y="139"/>
                    <a:pt x="142" y="139"/>
                    <a:pt x="142" y="139"/>
                  </a:cubicBezTo>
                  <a:cubicBezTo>
                    <a:pt x="142" y="138"/>
                    <a:pt x="144" y="138"/>
                    <a:pt x="143" y="138"/>
                  </a:cubicBezTo>
                  <a:cubicBezTo>
                    <a:pt x="144" y="138"/>
                    <a:pt x="145" y="138"/>
                    <a:pt x="145" y="138"/>
                  </a:cubicBezTo>
                  <a:cubicBezTo>
                    <a:pt x="145" y="138"/>
                    <a:pt x="144" y="138"/>
                    <a:pt x="144" y="138"/>
                  </a:cubicBezTo>
                  <a:cubicBezTo>
                    <a:pt x="144" y="137"/>
                    <a:pt x="145" y="138"/>
                    <a:pt x="145" y="137"/>
                  </a:cubicBezTo>
                  <a:cubicBezTo>
                    <a:pt x="145" y="137"/>
                    <a:pt x="144" y="137"/>
                    <a:pt x="144" y="137"/>
                  </a:cubicBezTo>
                  <a:cubicBezTo>
                    <a:pt x="144" y="137"/>
                    <a:pt x="144" y="137"/>
                    <a:pt x="144" y="137"/>
                  </a:cubicBezTo>
                  <a:cubicBezTo>
                    <a:pt x="144" y="137"/>
                    <a:pt x="144" y="137"/>
                    <a:pt x="144" y="137"/>
                  </a:cubicBezTo>
                  <a:cubicBezTo>
                    <a:pt x="143" y="138"/>
                    <a:pt x="142" y="138"/>
                    <a:pt x="141" y="138"/>
                  </a:cubicBezTo>
                  <a:cubicBezTo>
                    <a:pt x="141" y="138"/>
                    <a:pt x="142" y="138"/>
                    <a:pt x="142" y="138"/>
                  </a:cubicBezTo>
                  <a:cubicBezTo>
                    <a:pt x="142" y="138"/>
                    <a:pt x="141" y="138"/>
                    <a:pt x="141" y="138"/>
                  </a:cubicBezTo>
                  <a:cubicBezTo>
                    <a:pt x="141" y="137"/>
                    <a:pt x="141" y="137"/>
                    <a:pt x="142" y="137"/>
                  </a:cubicBezTo>
                  <a:cubicBezTo>
                    <a:pt x="142" y="137"/>
                    <a:pt x="141" y="137"/>
                    <a:pt x="141" y="137"/>
                  </a:cubicBezTo>
                  <a:cubicBezTo>
                    <a:pt x="141" y="137"/>
                    <a:pt x="142" y="137"/>
                    <a:pt x="142" y="137"/>
                  </a:cubicBezTo>
                  <a:cubicBezTo>
                    <a:pt x="143" y="136"/>
                    <a:pt x="143" y="137"/>
                    <a:pt x="144" y="136"/>
                  </a:cubicBezTo>
                  <a:cubicBezTo>
                    <a:pt x="143" y="137"/>
                    <a:pt x="143" y="137"/>
                    <a:pt x="143" y="136"/>
                  </a:cubicBezTo>
                  <a:cubicBezTo>
                    <a:pt x="143" y="136"/>
                    <a:pt x="144" y="136"/>
                    <a:pt x="144" y="136"/>
                  </a:cubicBezTo>
                  <a:cubicBezTo>
                    <a:pt x="144" y="136"/>
                    <a:pt x="145" y="136"/>
                    <a:pt x="145" y="136"/>
                  </a:cubicBezTo>
                  <a:cubicBezTo>
                    <a:pt x="144" y="136"/>
                    <a:pt x="144" y="136"/>
                    <a:pt x="144" y="136"/>
                  </a:cubicBezTo>
                  <a:cubicBezTo>
                    <a:pt x="144" y="136"/>
                    <a:pt x="144" y="136"/>
                    <a:pt x="145" y="136"/>
                  </a:cubicBezTo>
                  <a:cubicBezTo>
                    <a:pt x="145" y="136"/>
                    <a:pt x="145" y="136"/>
                    <a:pt x="145" y="136"/>
                  </a:cubicBezTo>
                  <a:cubicBezTo>
                    <a:pt x="145" y="136"/>
                    <a:pt x="145" y="136"/>
                    <a:pt x="145" y="136"/>
                  </a:cubicBezTo>
                  <a:cubicBezTo>
                    <a:pt x="145" y="135"/>
                    <a:pt x="146" y="135"/>
                    <a:pt x="146" y="135"/>
                  </a:cubicBezTo>
                  <a:cubicBezTo>
                    <a:pt x="146" y="134"/>
                    <a:pt x="147" y="134"/>
                    <a:pt x="147" y="134"/>
                  </a:cubicBezTo>
                  <a:cubicBezTo>
                    <a:pt x="147" y="135"/>
                    <a:pt x="147" y="135"/>
                    <a:pt x="147" y="135"/>
                  </a:cubicBezTo>
                  <a:cubicBezTo>
                    <a:pt x="147" y="135"/>
                    <a:pt x="147" y="135"/>
                    <a:pt x="147" y="135"/>
                  </a:cubicBezTo>
                  <a:cubicBezTo>
                    <a:pt x="147" y="135"/>
                    <a:pt x="147" y="135"/>
                    <a:pt x="148" y="135"/>
                  </a:cubicBezTo>
                  <a:cubicBezTo>
                    <a:pt x="147" y="135"/>
                    <a:pt x="148" y="134"/>
                    <a:pt x="148" y="134"/>
                  </a:cubicBezTo>
                  <a:cubicBezTo>
                    <a:pt x="149" y="134"/>
                    <a:pt x="148" y="135"/>
                    <a:pt x="149" y="135"/>
                  </a:cubicBezTo>
                  <a:cubicBezTo>
                    <a:pt x="148" y="135"/>
                    <a:pt x="147" y="135"/>
                    <a:pt x="147" y="135"/>
                  </a:cubicBezTo>
                  <a:cubicBezTo>
                    <a:pt x="147" y="135"/>
                    <a:pt x="150" y="136"/>
                    <a:pt x="150" y="135"/>
                  </a:cubicBezTo>
                  <a:cubicBezTo>
                    <a:pt x="150" y="135"/>
                    <a:pt x="150" y="135"/>
                    <a:pt x="150" y="135"/>
                  </a:cubicBezTo>
                  <a:cubicBezTo>
                    <a:pt x="150" y="134"/>
                    <a:pt x="151" y="134"/>
                    <a:pt x="152" y="134"/>
                  </a:cubicBezTo>
                  <a:cubicBezTo>
                    <a:pt x="152" y="134"/>
                    <a:pt x="154" y="133"/>
                    <a:pt x="154" y="133"/>
                  </a:cubicBezTo>
                  <a:cubicBezTo>
                    <a:pt x="153" y="133"/>
                    <a:pt x="151" y="134"/>
                    <a:pt x="151" y="134"/>
                  </a:cubicBezTo>
                  <a:cubicBezTo>
                    <a:pt x="150" y="135"/>
                    <a:pt x="150" y="135"/>
                    <a:pt x="149" y="134"/>
                  </a:cubicBezTo>
                  <a:cubicBezTo>
                    <a:pt x="149" y="134"/>
                    <a:pt x="150" y="134"/>
                    <a:pt x="150" y="134"/>
                  </a:cubicBezTo>
                  <a:cubicBezTo>
                    <a:pt x="150" y="134"/>
                    <a:pt x="149" y="134"/>
                    <a:pt x="149" y="134"/>
                  </a:cubicBezTo>
                  <a:cubicBezTo>
                    <a:pt x="149" y="133"/>
                    <a:pt x="149" y="133"/>
                    <a:pt x="150" y="133"/>
                  </a:cubicBezTo>
                  <a:cubicBezTo>
                    <a:pt x="149" y="133"/>
                    <a:pt x="149" y="133"/>
                    <a:pt x="148" y="134"/>
                  </a:cubicBezTo>
                  <a:cubicBezTo>
                    <a:pt x="149" y="133"/>
                    <a:pt x="149" y="133"/>
                    <a:pt x="150" y="133"/>
                  </a:cubicBezTo>
                  <a:cubicBezTo>
                    <a:pt x="150" y="133"/>
                    <a:pt x="150" y="133"/>
                    <a:pt x="150" y="133"/>
                  </a:cubicBezTo>
                  <a:cubicBezTo>
                    <a:pt x="150" y="133"/>
                    <a:pt x="150" y="132"/>
                    <a:pt x="150" y="132"/>
                  </a:cubicBezTo>
                  <a:cubicBezTo>
                    <a:pt x="149" y="132"/>
                    <a:pt x="149" y="133"/>
                    <a:pt x="148" y="133"/>
                  </a:cubicBezTo>
                  <a:cubicBezTo>
                    <a:pt x="149" y="133"/>
                    <a:pt x="147" y="134"/>
                    <a:pt x="147" y="134"/>
                  </a:cubicBezTo>
                  <a:cubicBezTo>
                    <a:pt x="147" y="133"/>
                    <a:pt x="147" y="133"/>
                    <a:pt x="147" y="133"/>
                  </a:cubicBezTo>
                  <a:cubicBezTo>
                    <a:pt x="147" y="133"/>
                    <a:pt x="147" y="133"/>
                    <a:pt x="147" y="133"/>
                  </a:cubicBezTo>
                  <a:cubicBezTo>
                    <a:pt x="147" y="133"/>
                    <a:pt x="148" y="132"/>
                    <a:pt x="148" y="132"/>
                  </a:cubicBezTo>
                  <a:cubicBezTo>
                    <a:pt x="147" y="132"/>
                    <a:pt x="149" y="132"/>
                    <a:pt x="149" y="131"/>
                  </a:cubicBezTo>
                  <a:cubicBezTo>
                    <a:pt x="149" y="131"/>
                    <a:pt x="148" y="132"/>
                    <a:pt x="148" y="131"/>
                  </a:cubicBezTo>
                  <a:cubicBezTo>
                    <a:pt x="148" y="131"/>
                    <a:pt x="148" y="131"/>
                    <a:pt x="148" y="131"/>
                  </a:cubicBezTo>
                  <a:cubicBezTo>
                    <a:pt x="148" y="131"/>
                    <a:pt x="148" y="130"/>
                    <a:pt x="149" y="130"/>
                  </a:cubicBezTo>
                  <a:cubicBezTo>
                    <a:pt x="149" y="131"/>
                    <a:pt x="150" y="132"/>
                    <a:pt x="150" y="132"/>
                  </a:cubicBezTo>
                  <a:cubicBezTo>
                    <a:pt x="150" y="131"/>
                    <a:pt x="150" y="131"/>
                    <a:pt x="151" y="132"/>
                  </a:cubicBezTo>
                  <a:cubicBezTo>
                    <a:pt x="151" y="132"/>
                    <a:pt x="151" y="132"/>
                    <a:pt x="152" y="132"/>
                  </a:cubicBezTo>
                  <a:cubicBezTo>
                    <a:pt x="151" y="132"/>
                    <a:pt x="151" y="132"/>
                    <a:pt x="152" y="131"/>
                  </a:cubicBezTo>
                  <a:cubicBezTo>
                    <a:pt x="152" y="131"/>
                    <a:pt x="151" y="131"/>
                    <a:pt x="151" y="131"/>
                  </a:cubicBezTo>
                  <a:cubicBezTo>
                    <a:pt x="151" y="131"/>
                    <a:pt x="151" y="131"/>
                    <a:pt x="151" y="131"/>
                  </a:cubicBezTo>
                  <a:cubicBezTo>
                    <a:pt x="151" y="131"/>
                    <a:pt x="151" y="131"/>
                    <a:pt x="151" y="131"/>
                  </a:cubicBezTo>
                  <a:cubicBezTo>
                    <a:pt x="151" y="131"/>
                    <a:pt x="151" y="130"/>
                    <a:pt x="151" y="130"/>
                  </a:cubicBezTo>
                  <a:cubicBezTo>
                    <a:pt x="151" y="130"/>
                    <a:pt x="150" y="131"/>
                    <a:pt x="150" y="131"/>
                  </a:cubicBezTo>
                  <a:cubicBezTo>
                    <a:pt x="150" y="131"/>
                    <a:pt x="150" y="130"/>
                    <a:pt x="150" y="130"/>
                  </a:cubicBezTo>
                  <a:cubicBezTo>
                    <a:pt x="150" y="130"/>
                    <a:pt x="150" y="131"/>
                    <a:pt x="150" y="131"/>
                  </a:cubicBezTo>
                  <a:cubicBezTo>
                    <a:pt x="149" y="131"/>
                    <a:pt x="149" y="130"/>
                    <a:pt x="150" y="130"/>
                  </a:cubicBezTo>
                  <a:cubicBezTo>
                    <a:pt x="149" y="130"/>
                    <a:pt x="149" y="129"/>
                    <a:pt x="150" y="129"/>
                  </a:cubicBezTo>
                  <a:cubicBezTo>
                    <a:pt x="150" y="129"/>
                    <a:pt x="151" y="129"/>
                    <a:pt x="151" y="129"/>
                  </a:cubicBezTo>
                  <a:cubicBezTo>
                    <a:pt x="151" y="129"/>
                    <a:pt x="151" y="129"/>
                    <a:pt x="151" y="129"/>
                  </a:cubicBezTo>
                  <a:cubicBezTo>
                    <a:pt x="151" y="130"/>
                    <a:pt x="152" y="130"/>
                    <a:pt x="152" y="130"/>
                  </a:cubicBezTo>
                  <a:cubicBezTo>
                    <a:pt x="152" y="130"/>
                    <a:pt x="152" y="130"/>
                    <a:pt x="151" y="129"/>
                  </a:cubicBezTo>
                  <a:cubicBezTo>
                    <a:pt x="151" y="129"/>
                    <a:pt x="151" y="129"/>
                    <a:pt x="151" y="129"/>
                  </a:cubicBezTo>
                  <a:cubicBezTo>
                    <a:pt x="150" y="128"/>
                    <a:pt x="151" y="128"/>
                    <a:pt x="152" y="128"/>
                  </a:cubicBezTo>
                  <a:cubicBezTo>
                    <a:pt x="152" y="128"/>
                    <a:pt x="151" y="128"/>
                    <a:pt x="151" y="128"/>
                  </a:cubicBezTo>
                  <a:cubicBezTo>
                    <a:pt x="151" y="126"/>
                    <a:pt x="154" y="127"/>
                    <a:pt x="155" y="128"/>
                  </a:cubicBezTo>
                  <a:cubicBezTo>
                    <a:pt x="155" y="127"/>
                    <a:pt x="154" y="127"/>
                    <a:pt x="153" y="126"/>
                  </a:cubicBezTo>
                  <a:cubicBezTo>
                    <a:pt x="153" y="126"/>
                    <a:pt x="153" y="126"/>
                    <a:pt x="154" y="125"/>
                  </a:cubicBezTo>
                  <a:cubicBezTo>
                    <a:pt x="153" y="125"/>
                    <a:pt x="152" y="126"/>
                    <a:pt x="151" y="126"/>
                  </a:cubicBezTo>
                  <a:cubicBezTo>
                    <a:pt x="152" y="126"/>
                    <a:pt x="152" y="126"/>
                    <a:pt x="152" y="126"/>
                  </a:cubicBezTo>
                  <a:cubicBezTo>
                    <a:pt x="152" y="126"/>
                    <a:pt x="152" y="126"/>
                    <a:pt x="151" y="126"/>
                  </a:cubicBezTo>
                  <a:cubicBezTo>
                    <a:pt x="152" y="125"/>
                    <a:pt x="153" y="125"/>
                    <a:pt x="153" y="125"/>
                  </a:cubicBezTo>
                  <a:cubicBezTo>
                    <a:pt x="154" y="125"/>
                    <a:pt x="155" y="124"/>
                    <a:pt x="155" y="124"/>
                  </a:cubicBezTo>
                  <a:cubicBezTo>
                    <a:pt x="156" y="124"/>
                    <a:pt x="156" y="124"/>
                    <a:pt x="157" y="124"/>
                  </a:cubicBezTo>
                  <a:cubicBezTo>
                    <a:pt x="157" y="124"/>
                    <a:pt x="158" y="124"/>
                    <a:pt x="157" y="124"/>
                  </a:cubicBezTo>
                  <a:cubicBezTo>
                    <a:pt x="158" y="124"/>
                    <a:pt x="157" y="125"/>
                    <a:pt x="158" y="125"/>
                  </a:cubicBezTo>
                  <a:cubicBezTo>
                    <a:pt x="158" y="125"/>
                    <a:pt x="158" y="125"/>
                    <a:pt x="159" y="125"/>
                  </a:cubicBezTo>
                  <a:cubicBezTo>
                    <a:pt x="159" y="125"/>
                    <a:pt x="160" y="125"/>
                    <a:pt x="160" y="125"/>
                  </a:cubicBezTo>
                  <a:cubicBezTo>
                    <a:pt x="160" y="124"/>
                    <a:pt x="159" y="124"/>
                    <a:pt x="159" y="124"/>
                  </a:cubicBezTo>
                  <a:cubicBezTo>
                    <a:pt x="158" y="124"/>
                    <a:pt x="158" y="124"/>
                    <a:pt x="158" y="124"/>
                  </a:cubicBezTo>
                  <a:cubicBezTo>
                    <a:pt x="158" y="124"/>
                    <a:pt x="160" y="124"/>
                    <a:pt x="159" y="124"/>
                  </a:cubicBezTo>
                  <a:cubicBezTo>
                    <a:pt x="159" y="124"/>
                    <a:pt x="162" y="123"/>
                    <a:pt x="162" y="123"/>
                  </a:cubicBezTo>
                  <a:cubicBezTo>
                    <a:pt x="162" y="123"/>
                    <a:pt x="159" y="124"/>
                    <a:pt x="159" y="124"/>
                  </a:cubicBezTo>
                  <a:cubicBezTo>
                    <a:pt x="159" y="124"/>
                    <a:pt x="159" y="124"/>
                    <a:pt x="159" y="123"/>
                  </a:cubicBezTo>
                  <a:cubicBezTo>
                    <a:pt x="159" y="123"/>
                    <a:pt x="159" y="124"/>
                    <a:pt x="158" y="124"/>
                  </a:cubicBezTo>
                  <a:cubicBezTo>
                    <a:pt x="158" y="124"/>
                    <a:pt x="158" y="123"/>
                    <a:pt x="158" y="123"/>
                  </a:cubicBezTo>
                  <a:cubicBezTo>
                    <a:pt x="157" y="123"/>
                    <a:pt x="157" y="124"/>
                    <a:pt x="156" y="124"/>
                  </a:cubicBezTo>
                  <a:cubicBezTo>
                    <a:pt x="156" y="124"/>
                    <a:pt x="155" y="124"/>
                    <a:pt x="155" y="124"/>
                  </a:cubicBezTo>
                  <a:cubicBezTo>
                    <a:pt x="155" y="124"/>
                    <a:pt x="154" y="124"/>
                    <a:pt x="154" y="124"/>
                  </a:cubicBezTo>
                  <a:cubicBezTo>
                    <a:pt x="154" y="124"/>
                    <a:pt x="154" y="124"/>
                    <a:pt x="154" y="124"/>
                  </a:cubicBezTo>
                  <a:cubicBezTo>
                    <a:pt x="155" y="124"/>
                    <a:pt x="156" y="123"/>
                    <a:pt x="157" y="123"/>
                  </a:cubicBezTo>
                  <a:cubicBezTo>
                    <a:pt x="157" y="123"/>
                    <a:pt x="157" y="123"/>
                    <a:pt x="156" y="123"/>
                  </a:cubicBezTo>
                  <a:cubicBezTo>
                    <a:pt x="156" y="123"/>
                    <a:pt x="154" y="123"/>
                    <a:pt x="155" y="123"/>
                  </a:cubicBezTo>
                  <a:cubicBezTo>
                    <a:pt x="155" y="123"/>
                    <a:pt x="154" y="123"/>
                    <a:pt x="154" y="123"/>
                  </a:cubicBezTo>
                  <a:cubicBezTo>
                    <a:pt x="154" y="122"/>
                    <a:pt x="155" y="122"/>
                    <a:pt x="154" y="122"/>
                  </a:cubicBezTo>
                  <a:cubicBezTo>
                    <a:pt x="154" y="122"/>
                    <a:pt x="154" y="122"/>
                    <a:pt x="155" y="122"/>
                  </a:cubicBezTo>
                  <a:cubicBezTo>
                    <a:pt x="154" y="121"/>
                    <a:pt x="154" y="121"/>
                    <a:pt x="153" y="121"/>
                  </a:cubicBezTo>
                  <a:cubicBezTo>
                    <a:pt x="154" y="121"/>
                    <a:pt x="154" y="121"/>
                    <a:pt x="155" y="121"/>
                  </a:cubicBezTo>
                  <a:cubicBezTo>
                    <a:pt x="155" y="121"/>
                    <a:pt x="156" y="121"/>
                    <a:pt x="155" y="122"/>
                  </a:cubicBezTo>
                  <a:cubicBezTo>
                    <a:pt x="156" y="122"/>
                    <a:pt x="156" y="122"/>
                    <a:pt x="156" y="122"/>
                  </a:cubicBezTo>
                  <a:cubicBezTo>
                    <a:pt x="156" y="122"/>
                    <a:pt x="156" y="122"/>
                    <a:pt x="156" y="122"/>
                  </a:cubicBezTo>
                  <a:cubicBezTo>
                    <a:pt x="155" y="121"/>
                    <a:pt x="156" y="121"/>
                    <a:pt x="156" y="121"/>
                  </a:cubicBezTo>
                  <a:cubicBezTo>
                    <a:pt x="157" y="121"/>
                    <a:pt x="158" y="121"/>
                    <a:pt x="158" y="121"/>
                  </a:cubicBezTo>
                  <a:cubicBezTo>
                    <a:pt x="158" y="121"/>
                    <a:pt x="157" y="121"/>
                    <a:pt x="157" y="121"/>
                  </a:cubicBezTo>
                  <a:cubicBezTo>
                    <a:pt x="158" y="120"/>
                    <a:pt x="158" y="120"/>
                    <a:pt x="159" y="120"/>
                  </a:cubicBezTo>
                  <a:cubicBezTo>
                    <a:pt x="158" y="120"/>
                    <a:pt x="157" y="121"/>
                    <a:pt x="156" y="121"/>
                  </a:cubicBezTo>
                  <a:cubicBezTo>
                    <a:pt x="155" y="121"/>
                    <a:pt x="156" y="120"/>
                    <a:pt x="156" y="120"/>
                  </a:cubicBezTo>
                  <a:cubicBezTo>
                    <a:pt x="156" y="120"/>
                    <a:pt x="155" y="120"/>
                    <a:pt x="155" y="120"/>
                  </a:cubicBezTo>
                  <a:cubicBezTo>
                    <a:pt x="155" y="120"/>
                    <a:pt x="157" y="120"/>
                    <a:pt x="157" y="120"/>
                  </a:cubicBezTo>
                  <a:cubicBezTo>
                    <a:pt x="157" y="119"/>
                    <a:pt x="156" y="119"/>
                    <a:pt x="155" y="119"/>
                  </a:cubicBezTo>
                  <a:cubicBezTo>
                    <a:pt x="156" y="119"/>
                    <a:pt x="157" y="119"/>
                    <a:pt x="157" y="119"/>
                  </a:cubicBezTo>
                  <a:cubicBezTo>
                    <a:pt x="158" y="119"/>
                    <a:pt x="158" y="119"/>
                    <a:pt x="158" y="119"/>
                  </a:cubicBezTo>
                  <a:cubicBezTo>
                    <a:pt x="158" y="119"/>
                    <a:pt x="158" y="119"/>
                    <a:pt x="158" y="119"/>
                  </a:cubicBezTo>
                  <a:cubicBezTo>
                    <a:pt x="157" y="119"/>
                    <a:pt x="158" y="119"/>
                    <a:pt x="158" y="119"/>
                  </a:cubicBezTo>
                  <a:cubicBezTo>
                    <a:pt x="158" y="119"/>
                    <a:pt x="157" y="119"/>
                    <a:pt x="157" y="119"/>
                  </a:cubicBezTo>
                  <a:cubicBezTo>
                    <a:pt x="157" y="118"/>
                    <a:pt x="160" y="119"/>
                    <a:pt x="161" y="118"/>
                  </a:cubicBezTo>
                  <a:cubicBezTo>
                    <a:pt x="160" y="118"/>
                    <a:pt x="159" y="118"/>
                    <a:pt x="158" y="118"/>
                  </a:cubicBezTo>
                  <a:cubicBezTo>
                    <a:pt x="159" y="118"/>
                    <a:pt x="158" y="118"/>
                    <a:pt x="158" y="118"/>
                  </a:cubicBezTo>
                  <a:cubicBezTo>
                    <a:pt x="158" y="118"/>
                    <a:pt x="158" y="118"/>
                    <a:pt x="157" y="118"/>
                  </a:cubicBezTo>
                  <a:cubicBezTo>
                    <a:pt x="157" y="117"/>
                    <a:pt x="157" y="117"/>
                    <a:pt x="157" y="117"/>
                  </a:cubicBezTo>
                  <a:cubicBezTo>
                    <a:pt x="158" y="117"/>
                    <a:pt x="159" y="117"/>
                    <a:pt x="159" y="117"/>
                  </a:cubicBezTo>
                  <a:cubicBezTo>
                    <a:pt x="159" y="117"/>
                    <a:pt x="159" y="117"/>
                    <a:pt x="159" y="117"/>
                  </a:cubicBezTo>
                  <a:cubicBezTo>
                    <a:pt x="159" y="117"/>
                    <a:pt x="160" y="116"/>
                    <a:pt x="161" y="117"/>
                  </a:cubicBezTo>
                  <a:cubicBezTo>
                    <a:pt x="161" y="117"/>
                    <a:pt x="160" y="117"/>
                    <a:pt x="160" y="117"/>
                  </a:cubicBezTo>
                  <a:cubicBezTo>
                    <a:pt x="160" y="117"/>
                    <a:pt x="161" y="117"/>
                    <a:pt x="161" y="117"/>
                  </a:cubicBezTo>
                  <a:cubicBezTo>
                    <a:pt x="161" y="117"/>
                    <a:pt x="161" y="116"/>
                    <a:pt x="161" y="116"/>
                  </a:cubicBezTo>
                  <a:cubicBezTo>
                    <a:pt x="161" y="116"/>
                    <a:pt x="162" y="116"/>
                    <a:pt x="162" y="117"/>
                  </a:cubicBezTo>
                  <a:cubicBezTo>
                    <a:pt x="162" y="117"/>
                    <a:pt x="163" y="116"/>
                    <a:pt x="162" y="116"/>
                  </a:cubicBezTo>
                  <a:cubicBezTo>
                    <a:pt x="163" y="116"/>
                    <a:pt x="164" y="116"/>
                    <a:pt x="164" y="116"/>
                  </a:cubicBezTo>
                  <a:cubicBezTo>
                    <a:pt x="164" y="116"/>
                    <a:pt x="165" y="116"/>
                    <a:pt x="165" y="116"/>
                  </a:cubicBezTo>
                  <a:cubicBezTo>
                    <a:pt x="165" y="115"/>
                    <a:pt x="163" y="116"/>
                    <a:pt x="163" y="116"/>
                  </a:cubicBezTo>
                  <a:cubicBezTo>
                    <a:pt x="163" y="116"/>
                    <a:pt x="163" y="115"/>
                    <a:pt x="163" y="115"/>
                  </a:cubicBezTo>
                  <a:cubicBezTo>
                    <a:pt x="163" y="115"/>
                    <a:pt x="164" y="115"/>
                    <a:pt x="164" y="115"/>
                  </a:cubicBezTo>
                  <a:cubicBezTo>
                    <a:pt x="164" y="115"/>
                    <a:pt x="166" y="115"/>
                    <a:pt x="165" y="115"/>
                  </a:cubicBezTo>
                  <a:cubicBezTo>
                    <a:pt x="166" y="114"/>
                    <a:pt x="167" y="114"/>
                    <a:pt x="168" y="114"/>
                  </a:cubicBezTo>
                  <a:cubicBezTo>
                    <a:pt x="167" y="115"/>
                    <a:pt x="167" y="115"/>
                    <a:pt x="168" y="115"/>
                  </a:cubicBezTo>
                  <a:cubicBezTo>
                    <a:pt x="168" y="115"/>
                    <a:pt x="167" y="115"/>
                    <a:pt x="168" y="115"/>
                  </a:cubicBezTo>
                  <a:cubicBezTo>
                    <a:pt x="168" y="114"/>
                    <a:pt x="169" y="115"/>
                    <a:pt x="169" y="115"/>
                  </a:cubicBezTo>
                  <a:cubicBezTo>
                    <a:pt x="170" y="115"/>
                    <a:pt x="171" y="115"/>
                    <a:pt x="171" y="115"/>
                  </a:cubicBezTo>
                  <a:cubicBezTo>
                    <a:pt x="171" y="115"/>
                    <a:pt x="170" y="116"/>
                    <a:pt x="171" y="116"/>
                  </a:cubicBezTo>
                  <a:cubicBezTo>
                    <a:pt x="171" y="115"/>
                    <a:pt x="171" y="114"/>
                    <a:pt x="171" y="114"/>
                  </a:cubicBezTo>
                  <a:cubicBezTo>
                    <a:pt x="171" y="114"/>
                    <a:pt x="172" y="115"/>
                    <a:pt x="173" y="115"/>
                  </a:cubicBezTo>
                  <a:cubicBezTo>
                    <a:pt x="173" y="114"/>
                    <a:pt x="172" y="114"/>
                    <a:pt x="171" y="114"/>
                  </a:cubicBezTo>
                  <a:cubicBezTo>
                    <a:pt x="171" y="114"/>
                    <a:pt x="170" y="115"/>
                    <a:pt x="170" y="114"/>
                  </a:cubicBezTo>
                  <a:cubicBezTo>
                    <a:pt x="170" y="114"/>
                    <a:pt x="170" y="114"/>
                    <a:pt x="170" y="114"/>
                  </a:cubicBezTo>
                  <a:cubicBezTo>
                    <a:pt x="169" y="114"/>
                    <a:pt x="169" y="114"/>
                    <a:pt x="168" y="114"/>
                  </a:cubicBezTo>
                  <a:cubicBezTo>
                    <a:pt x="170" y="114"/>
                    <a:pt x="167" y="113"/>
                    <a:pt x="168" y="114"/>
                  </a:cubicBezTo>
                  <a:cubicBezTo>
                    <a:pt x="167" y="114"/>
                    <a:pt x="167" y="114"/>
                    <a:pt x="166" y="114"/>
                  </a:cubicBezTo>
                  <a:cubicBezTo>
                    <a:pt x="166" y="114"/>
                    <a:pt x="166" y="114"/>
                    <a:pt x="166" y="114"/>
                  </a:cubicBezTo>
                  <a:cubicBezTo>
                    <a:pt x="165" y="114"/>
                    <a:pt x="164" y="114"/>
                    <a:pt x="163" y="114"/>
                  </a:cubicBezTo>
                  <a:cubicBezTo>
                    <a:pt x="163" y="114"/>
                    <a:pt x="163" y="114"/>
                    <a:pt x="164" y="114"/>
                  </a:cubicBezTo>
                  <a:cubicBezTo>
                    <a:pt x="164" y="114"/>
                    <a:pt x="165" y="113"/>
                    <a:pt x="165" y="113"/>
                  </a:cubicBezTo>
                  <a:cubicBezTo>
                    <a:pt x="165" y="113"/>
                    <a:pt x="165" y="113"/>
                    <a:pt x="165" y="113"/>
                  </a:cubicBezTo>
                  <a:cubicBezTo>
                    <a:pt x="165" y="113"/>
                    <a:pt x="165" y="113"/>
                    <a:pt x="166" y="113"/>
                  </a:cubicBezTo>
                  <a:cubicBezTo>
                    <a:pt x="166" y="113"/>
                    <a:pt x="167" y="112"/>
                    <a:pt x="167" y="113"/>
                  </a:cubicBezTo>
                  <a:cubicBezTo>
                    <a:pt x="167" y="113"/>
                    <a:pt x="167" y="113"/>
                    <a:pt x="166" y="113"/>
                  </a:cubicBezTo>
                  <a:cubicBezTo>
                    <a:pt x="167" y="113"/>
                    <a:pt x="168" y="112"/>
                    <a:pt x="168" y="112"/>
                  </a:cubicBezTo>
                  <a:cubicBezTo>
                    <a:pt x="167" y="112"/>
                    <a:pt x="166" y="113"/>
                    <a:pt x="165" y="112"/>
                  </a:cubicBezTo>
                  <a:cubicBezTo>
                    <a:pt x="166" y="112"/>
                    <a:pt x="167" y="111"/>
                    <a:pt x="168" y="111"/>
                  </a:cubicBezTo>
                  <a:cubicBezTo>
                    <a:pt x="169" y="111"/>
                    <a:pt x="169" y="111"/>
                    <a:pt x="169" y="111"/>
                  </a:cubicBezTo>
                  <a:cubicBezTo>
                    <a:pt x="168" y="111"/>
                    <a:pt x="168" y="111"/>
                    <a:pt x="168" y="111"/>
                  </a:cubicBezTo>
                  <a:cubicBezTo>
                    <a:pt x="168" y="111"/>
                    <a:pt x="168" y="112"/>
                    <a:pt x="168" y="112"/>
                  </a:cubicBezTo>
                  <a:cubicBezTo>
                    <a:pt x="168" y="112"/>
                    <a:pt x="168" y="112"/>
                    <a:pt x="167" y="112"/>
                  </a:cubicBezTo>
                  <a:cubicBezTo>
                    <a:pt x="168" y="112"/>
                    <a:pt x="169" y="111"/>
                    <a:pt x="169" y="112"/>
                  </a:cubicBezTo>
                  <a:cubicBezTo>
                    <a:pt x="169" y="112"/>
                    <a:pt x="168" y="113"/>
                    <a:pt x="169" y="112"/>
                  </a:cubicBezTo>
                  <a:cubicBezTo>
                    <a:pt x="169" y="112"/>
                    <a:pt x="170" y="112"/>
                    <a:pt x="170" y="112"/>
                  </a:cubicBezTo>
                  <a:cubicBezTo>
                    <a:pt x="171" y="112"/>
                    <a:pt x="171" y="112"/>
                    <a:pt x="172" y="113"/>
                  </a:cubicBezTo>
                  <a:cubicBezTo>
                    <a:pt x="172" y="113"/>
                    <a:pt x="172" y="113"/>
                    <a:pt x="172" y="113"/>
                  </a:cubicBezTo>
                  <a:cubicBezTo>
                    <a:pt x="172" y="113"/>
                    <a:pt x="172" y="113"/>
                    <a:pt x="172" y="113"/>
                  </a:cubicBezTo>
                  <a:cubicBezTo>
                    <a:pt x="173" y="113"/>
                    <a:pt x="173" y="113"/>
                    <a:pt x="173" y="113"/>
                  </a:cubicBezTo>
                  <a:cubicBezTo>
                    <a:pt x="173" y="113"/>
                    <a:pt x="172" y="113"/>
                    <a:pt x="173" y="113"/>
                  </a:cubicBezTo>
                  <a:cubicBezTo>
                    <a:pt x="172" y="113"/>
                    <a:pt x="172" y="113"/>
                    <a:pt x="172" y="113"/>
                  </a:cubicBezTo>
                  <a:cubicBezTo>
                    <a:pt x="172" y="113"/>
                    <a:pt x="171" y="112"/>
                    <a:pt x="172" y="112"/>
                  </a:cubicBezTo>
                  <a:cubicBezTo>
                    <a:pt x="172" y="112"/>
                    <a:pt x="172" y="112"/>
                    <a:pt x="172" y="112"/>
                  </a:cubicBezTo>
                  <a:cubicBezTo>
                    <a:pt x="172" y="111"/>
                    <a:pt x="173" y="111"/>
                    <a:pt x="174" y="111"/>
                  </a:cubicBezTo>
                  <a:cubicBezTo>
                    <a:pt x="173" y="111"/>
                    <a:pt x="171" y="112"/>
                    <a:pt x="170" y="112"/>
                  </a:cubicBezTo>
                  <a:cubicBezTo>
                    <a:pt x="170" y="112"/>
                    <a:pt x="169" y="111"/>
                    <a:pt x="169" y="111"/>
                  </a:cubicBezTo>
                  <a:cubicBezTo>
                    <a:pt x="169" y="111"/>
                    <a:pt x="171" y="111"/>
                    <a:pt x="171" y="111"/>
                  </a:cubicBezTo>
                  <a:cubicBezTo>
                    <a:pt x="171" y="111"/>
                    <a:pt x="169" y="111"/>
                    <a:pt x="169" y="111"/>
                  </a:cubicBezTo>
                  <a:cubicBezTo>
                    <a:pt x="169" y="110"/>
                    <a:pt x="170" y="110"/>
                    <a:pt x="170" y="110"/>
                  </a:cubicBezTo>
                  <a:cubicBezTo>
                    <a:pt x="170" y="110"/>
                    <a:pt x="170" y="110"/>
                    <a:pt x="170" y="110"/>
                  </a:cubicBezTo>
                  <a:cubicBezTo>
                    <a:pt x="170" y="109"/>
                    <a:pt x="171" y="110"/>
                    <a:pt x="171" y="110"/>
                  </a:cubicBezTo>
                  <a:cubicBezTo>
                    <a:pt x="171" y="110"/>
                    <a:pt x="171" y="110"/>
                    <a:pt x="172" y="110"/>
                  </a:cubicBezTo>
                  <a:cubicBezTo>
                    <a:pt x="171" y="110"/>
                    <a:pt x="171" y="110"/>
                    <a:pt x="171" y="110"/>
                  </a:cubicBezTo>
                  <a:cubicBezTo>
                    <a:pt x="171" y="109"/>
                    <a:pt x="172" y="109"/>
                    <a:pt x="172" y="110"/>
                  </a:cubicBezTo>
                  <a:cubicBezTo>
                    <a:pt x="172" y="110"/>
                    <a:pt x="174" y="110"/>
                    <a:pt x="174" y="110"/>
                  </a:cubicBezTo>
                  <a:cubicBezTo>
                    <a:pt x="173" y="110"/>
                    <a:pt x="173" y="109"/>
                    <a:pt x="172" y="109"/>
                  </a:cubicBezTo>
                  <a:cubicBezTo>
                    <a:pt x="172" y="109"/>
                    <a:pt x="171" y="109"/>
                    <a:pt x="171" y="109"/>
                  </a:cubicBezTo>
                  <a:cubicBezTo>
                    <a:pt x="171" y="109"/>
                    <a:pt x="170" y="109"/>
                    <a:pt x="170" y="108"/>
                  </a:cubicBezTo>
                  <a:cubicBezTo>
                    <a:pt x="170" y="109"/>
                    <a:pt x="170" y="109"/>
                    <a:pt x="170" y="109"/>
                  </a:cubicBezTo>
                  <a:cubicBezTo>
                    <a:pt x="169" y="109"/>
                    <a:pt x="169" y="109"/>
                    <a:pt x="169" y="110"/>
                  </a:cubicBezTo>
                  <a:cubicBezTo>
                    <a:pt x="169" y="110"/>
                    <a:pt x="169" y="110"/>
                    <a:pt x="169" y="110"/>
                  </a:cubicBezTo>
                  <a:cubicBezTo>
                    <a:pt x="168" y="110"/>
                    <a:pt x="167" y="111"/>
                    <a:pt x="166" y="110"/>
                  </a:cubicBezTo>
                  <a:cubicBezTo>
                    <a:pt x="166" y="110"/>
                    <a:pt x="166" y="110"/>
                    <a:pt x="167" y="110"/>
                  </a:cubicBezTo>
                  <a:cubicBezTo>
                    <a:pt x="166" y="110"/>
                    <a:pt x="166" y="110"/>
                    <a:pt x="166" y="110"/>
                  </a:cubicBezTo>
                  <a:cubicBezTo>
                    <a:pt x="167" y="109"/>
                    <a:pt x="168" y="110"/>
                    <a:pt x="168" y="110"/>
                  </a:cubicBezTo>
                  <a:cubicBezTo>
                    <a:pt x="168" y="109"/>
                    <a:pt x="167" y="110"/>
                    <a:pt x="168" y="109"/>
                  </a:cubicBezTo>
                  <a:cubicBezTo>
                    <a:pt x="167" y="109"/>
                    <a:pt x="167" y="109"/>
                    <a:pt x="166" y="109"/>
                  </a:cubicBezTo>
                  <a:cubicBezTo>
                    <a:pt x="167" y="109"/>
                    <a:pt x="165" y="109"/>
                    <a:pt x="166" y="109"/>
                  </a:cubicBezTo>
                  <a:cubicBezTo>
                    <a:pt x="167" y="109"/>
                    <a:pt x="168" y="109"/>
                    <a:pt x="168" y="109"/>
                  </a:cubicBezTo>
                  <a:cubicBezTo>
                    <a:pt x="168" y="109"/>
                    <a:pt x="167" y="109"/>
                    <a:pt x="167" y="109"/>
                  </a:cubicBezTo>
                  <a:cubicBezTo>
                    <a:pt x="167" y="108"/>
                    <a:pt x="167" y="108"/>
                    <a:pt x="167" y="108"/>
                  </a:cubicBezTo>
                  <a:cubicBezTo>
                    <a:pt x="167" y="108"/>
                    <a:pt x="167" y="108"/>
                    <a:pt x="167" y="108"/>
                  </a:cubicBezTo>
                  <a:cubicBezTo>
                    <a:pt x="167" y="108"/>
                    <a:pt x="169" y="108"/>
                    <a:pt x="169" y="108"/>
                  </a:cubicBezTo>
                  <a:cubicBezTo>
                    <a:pt x="169" y="108"/>
                    <a:pt x="169" y="108"/>
                    <a:pt x="169" y="109"/>
                  </a:cubicBezTo>
                  <a:cubicBezTo>
                    <a:pt x="169" y="109"/>
                    <a:pt x="169" y="108"/>
                    <a:pt x="170" y="108"/>
                  </a:cubicBezTo>
                  <a:cubicBezTo>
                    <a:pt x="170" y="108"/>
                    <a:pt x="170" y="108"/>
                    <a:pt x="171" y="108"/>
                  </a:cubicBezTo>
                  <a:cubicBezTo>
                    <a:pt x="171" y="108"/>
                    <a:pt x="172" y="108"/>
                    <a:pt x="171" y="108"/>
                  </a:cubicBezTo>
                  <a:cubicBezTo>
                    <a:pt x="172" y="108"/>
                    <a:pt x="172" y="107"/>
                    <a:pt x="173" y="108"/>
                  </a:cubicBezTo>
                  <a:cubicBezTo>
                    <a:pt x="174" y="108"/>
                    <a:pt x="174" y="108"/>
                    <a:pt x="174" y="107"/>
                  </a:cubicBezTo>
                  <a:cubicBezTo>
                    <a:pt x="175" y="107"/>
                    <a:pt x="173" y="107"/>
                    <a:pt x="173" y="107"/>
                  </a:cubicBezTo>
                  <a:cubicBezTo>
                    <a:pt x="172" y="107"/>
                    <a:pt x="172" y="107"/>
                    <a:pt x="171" y="106"/>
                  </a:cubicBezTo>
                  <a:cubicBezTo>
                    <a:pt x="171" y="107"/>
                    <a:pt x="171" y="107"/>
                    <a:pt x="170" y="107"/>
                  </a:cubicBezTo>
                  <a:cubicBezTo>
                    <a:pt x="171" y="107"/>
                    <a:pt x="169" y="107"/>
                    <a:pt x="169" y="107"/>
                  </a:cubicBezTo>
                  <a:cubicBezTo>
                    <a:pt x="170" y="107"/>
                    <a:pt x="170" y="107"/>
                    <a:pt x="170" y="107"/>
                  </a:cubicBezTo>
                  <a:cubicBezTo>
                    <a:pt x="170" y="106"/>
                    <a:pt x="170" y="106"/>
                    <a:pt x="170" y="106"/>
                  </a:cubicBezTo>
                  <a:cubicBezTo>
                    <a:pt x="170" y="106"/>
                    <a:pt x="171" y="106"/>
                    <a:pt x="171" y="106"/>
                  </a:cubicBezTo>
                  <a:cubicBezTo>
                    <a:pt x="171" y="106"/>
                    <a:pt x="171" y="106"/>
                    <a:pt x="172" y="106"/>
                  </a:cubicBezTo>
                  <a:cubicBezTo>
                    <a:pt x="172" y="106"/>
                    <a:pt x="172" y="105"/>
                    <a:pt x="172" y="105"/>
                  </a:cubicBezTo>
                  <a:cubicBezTo>
                    <a:pt x="172" y="105"/>
                    <a:pt x="172" y="106"/>
                    <a:pt x="172" y="106"/>
                  </a:cubicBezTo>
                  <a:cubicBezTo>
                    <a:pt x="172" y="106"/>
                    <a:pt x="172" y="106"/>
                    <a:pt x="172" y="106"/>
                  </a:cubicBezTo>
                  <a:cubicBezTo>
                    <a:pt x="172" y="107"/>
                    <a:pt x="173" y="106"/>
                    <a:pt x="174" y="106"/>
                  </a:cubicBezTo>
                  <a:cubicBezTo>
                    <a:pt x="174" y="106"/>
                    <a:pt x="173" y="106"/>
                    <a:pt x="173" y="105"/>
                  </a:cubicBezTo>
                  <a:cubicBezTo>
                    <a:pt x="173" y="105"/>
                    <a:pt x="174" y="105"/>
                    <a:pt x="174" y="105"/>
                  </a:cubicBezTo>
                  <a:cubicBezTo>
                    <a:pt x="173" y="104"/>
                    <a:pt x="176" y="105"/>
                    <a:pt x="175" y="105"/>
                  </a:cubicBezTo>
                  <a:cubicBezTo>
                    <a:pt x="175" y="106"/>
                    <a:pt x="175" y="105"/>
                    <a:pt x="175" y="106"/>
                  </a:cubicBezTo>
                  <a:cubicBezTo>
                    <a:pt x="175" y="107"/>
                    <a:pt x="175" y="107"/>
                    <a:pt x="176" y="107"/>
                  </a:cubicBezTo>
                  <a:cubicBezTo>
                    <a:pt x="176" y="108"/>
                    <a:pt x="176" y="108"/>
                    <a:pt x="176" y="108"/>
                  </a:cubicBezTo>
                  <a:cubicBezTo>
                    <a:pt x="177" y="108"/>
                    <a:pt x="178" y="109"/>
                    <a:pt x="178" y="109"/>
                  </a:cubicBezTo>
                  <a:cubicBezTo>
                    <a:pt x="178" y="109"/>
                    <a:pt x="177" y="108"/>
                    <a:pt x="177" y="108"/>
                  </a:cubicBezTo>
                  <a:cubicBezTo>
                    <a:pt x="176" y="108"/>
                    <a:pt x="176" y="108"/>
                    <a:pt x="176" y="108"/>
                  </a:cubicBezTo>
                  <a:cubicBezTo>
                    <a:pt x="177" y="107"/>
                    <a:pt x="176" y="107"/>
                    <a:pt x="176" y="107"/>
                  </a:cubicBezTo>
                  <a:cubicBezTo>
                    <a:pt x="177" y="107"/>
                    <a:pt x="177" y="108"/>
                    <a:pt x="178" y="108"/>
                  </a:cubicBezTo>
                  <a:cubicBezTo>
                    <a:pt x="178" y="108"/>
                    <a:pt x="177" y="108"/>
                    <a:pt x="177" y="107"/>
                  </a:cubicBezTo>
                  <a:cubicBezTo>
                    <a:pt x="177" y="107"/>
                    <a:pt x="178" y="108"/>
                    <a:pt x="178" y="107"/>
                  </a:cubicBezTo>
                  <a:cubicBezTo>
                    <a:pt x="178" y="107"/>
                    <a:pt x="178" y="107"/>
                    <a:pt x="178" y="107"/>
                  </a:cubicBezTo>
                  <a:cubicBezTo>
                    <a:pt x="178" y="107"/>
                    <a:pt x="178" y="107"/>
                    <a:pt x="178" y="107"/>
                  </a:cubicBezTo>
                  <a:cubicBezTo>
                    <a:pt x="178" y="107"/>
                    <a:pt x="177" y="107"/>
                    <a:pt x="177" y="106"/>
                  </a:cubicBezTo>
                  <a:cubicBezTo>
                    <a:pt x="178" y="106"/>
                    <a:pt x="179" y="107"/>
                    <a:pt x="179" y="107"/>
                  </a:cubicBezTo>
                  <a:cubicBezTo>
                    <a:pt x="179" y="107"/>
                    <a:pt x="179" y="106"/>
                    <a:pt x="179" y="106"/>
                  </a:cubicBezTo>
                  <a:cubicBezTo>
                    <a:pt x="179" y="106"/>
                    <a:pt x="180" y="106"/>
                    <a:pt x="180" y="106"/>
                  </a:cubicBezTo>
                  <a:cubicBezTo>
                    <a:pt x="179" y="106"/>
                    <a:pt x="179" y="106"/>
                    <a:pt x="179" y="106"/>
                  </a:cubicBezTo>
                  <a:cubicBezTo>
                    <a:pt x="178" y="106"/>
                    <a:pt x="178" y="106"/>
                    <a:pt x="178" y="106"/>
                  </a:cubicBezTo>
                  <a:cubicBezTo>
                    <a:pt x="177" y="106"/>
                    <a:pt x="177" y="106"/>
                    <a:pt x="177" y="106"/>
                  </a:cubicBezTo>
                  <a:cubicBezTo>
                    <a:pt x="177" y="106"/>
                    <a:pt x="177" y="106"/>
                    <a:pt x="176" y="106"/>
                  </a:cubicBezTo>
                  <a:cubicBezTo>
                    <a:pt x="177" y="106"/>
                    <a:pt x="177" y="106"/>
                    <a:pt x="177" y="106"/>
                  </a:cubicBezTo>
                  <a:cubicBezTo>
                    <a:pt x="177" y="105"/>
                    <a:pt x="178" y="106"/>
                    <a:pt x="178" y="106"/>
                  </a:cubicBezTo>
                  <a:cubicBezTo>
                    <a:pt x="178" y="105"/>
                    <a:pt x="178" y="105"/>
                    <a:pt x="177" y="105"/>
                  </a:cubicBezTo>
                  <a:cubicBezTo>
                    <a:pt x="178" y="105"/>
                    <a:pt x="178" y="106"/>
                    <a:pt x="179" y="105"/>
                  </a:cubicBezTo>
                  <a:cubicBezTo>
                    <a:pt x="178" y="105"/>
                    <a:pt x="178" y="105"/>
                    <a:pt x="178" y="105"/>
                  </a:cubicBezTo>
                  <a:cubicBezTo>
                    <a:pt x="177" y="105"/>
                    <a:pt x="176" y="105"/>
                    <a:pt x="176" y="105"/>
                  </a:cubicBezTo>
                  <a:cubicBezTo>
                    <a:pt x="176" y="105"/>
                    <a:pt x="177" y="105"/>
                    <a:pt x="177" y="105"/>
                  </a:cubicBezTo>
                  <a:cubicBezTo>
                    <a:pt x="177" y="105"/>
                    <a:pt x="175" y="105"/>
                    <a:pt x="175" y="104"/>
                  </a:cubicBezTo>
                  <a:cubicBezTo>
                    <a:pt x="176" y="104"/>
                    <a:pt x="176" y="104"/>
                    <a:pt x="176" y="104"/>
                  </a:cubicBezTo>
                  <a:cubicBezTo>
                    <a:pt x="177" y="104"/>
                    <a:pt x="178" y="104"/>
                    <a:pt x="178" y="105"/>
                  </a:cubicBezTo>
                  <a:cubicBezTo>
                    <a:pt x="179" y="105"/>
                    <a:pt x="179" y="106"/>
                    <a:pt x="180" y="106"/>
                  </a:cubicBezTo>
                  <a:cubicBezTo>
                    <a:pt x="180" y="106"/>
                    <a:pt x="180" y="106"/>
                    <a:pt x="179" y="105"/>
                  </a:cubicBezTo>
                  <a:cubicBezTo>
                    <a:pt x="179" y="105"/>
                    <a:pt x="179" y="105"/>
                    <a:pt x="179" y="105"/>
                  </a:cubicBezTo>
                  <a:cubicBezTo>
                    <a:pt x="178" y="104"/>
                    <a:pt x="177" y="104"/>
                    <a:pt x="177" y="104"/>
                  </a:cubicBezTo>
                  <a:cubicBezTo>
                    <a:pt x="177" y="104"/>
                    <a:pt x="176" y="104"/>
                    <a:pt x="176" y="104"/>
                  </a:cubicBezTo>
                  <a:cubicBezTo>
                    <a:pt x="177" y="103"/>
                    <a:pt x="178" y="103"/>
                    <a:pt x="179" y="103"/>
                  </a:cubicBezTo>
                  <a:cubicBezTo>
                    <a:pt x="179" y="103"/>
                    <a:pt x="181" y="104"/>
                    <a:pt x="180" y="104"/>
                  </a:cubicBezTo>
                  <a:cubicBezTo>
                    <a:pt x="181" y="104"/>
                    <a:pt x="182" y="104"/>
                    <a:pt x="183" y="104"/>
                  </a:cubicBezTo>
                  <a:cubicBezTo>
                    <a:pt x="183" y="104"/>
                    <a:pt x="184" y="105"/>
                    <a:pt x="184" y="105"/>
                  </a:cubicBezTo>
                  <a:cubicBezTo>
                    <a:pt x="184" y="105"/>
                    <a:pt x="184" y="105"/>
                    <a:pt x="184" y="105"/>
                  </a:cubicBezTo>
                  <a:cubicBezTo>
                    <a:pt x="184" y="105"/>
                    <a:pt x="183" y="104"/>
                    <a:pt x="184" y="103"/>
                  </a:cubicBezTo>
                  <a:cubicBezTo>
                    <a:pt x="184" y="103"/>
                    <a:pt x="185" y="104"/>
                    <a:pt x="186" y="104"/>
                  </a:cubicBezTo>
                  <a:cubicBezTo>
                    <a:pt x="185" y="104"/>
                    <a:pt x="185" y="103"/>
                    <a:pt x="184" y="103"/>
                  </a:cubicBezTo>
                  <a:cubicBezTo>
                    <a:pt x="185" y="102"/>
                    <a:pt x="187" y="104"/>
                    <a:pt x="188" y="103"/>
                  </a:cubicBezTo>
                  <a:cubicBezTo>
                    <a:pt x="187" y="103"/>
                    <a:pt x="187" y="103"/>
                    <a:pt x="187" y="103"/>
                  </a:cubicBezTo>
                  <a:cubicBezTo>
                    <a:pt x="186" y="103"/>
                    <a:pt x="185" y="103"/>
                    <a:pt x="185" y="103"/>
                  </a:cubicBezTo>
                  <a:cubicBezTo>
                    <a:pt x="185" y="102"/>
                    <a:pt x="185" y="102"/>
                    <a:pt x="185" y="102"/>
                  </a:cubicBezTo>
                  <a:cubicBezTo>
                    <a:pt x="184" y="103"/>
                    <a:pt x="183" y="103"/>
                    <a:pt x="182" y="103"/>
                  </a:cubicBezTo>
                  <a:cubicBezTo>
                    <a:pt x="182" y="103"/>
                    <a:pt x="182" y="103"/>
                    <a:pt x="182" y="103"/>
                  </a:cubicBezTo>
                  <a:cubicBezTo>
                    <a:pt x="181" y="102"/>
                    <a:pt x="180" y="103"/>
                    <a:pt x="179" y="103"/>
                  </a:cubicBezTo>
                  <a:cubicBezTo>
                    <a:pt x="178" y="103"/>
                    <a:pt x="178" y="103"/>
                    <a:pt x="178" y="103"/>
                  </a:cubicBezTo>
                  <a:cubicBezTo>
                    <a:pt x="177" y="102"/>
                    <a:pt x="179" y="102"/>
                    <a:pt x="179" y="102"/>
                  </a:cubicBezTo>
                  <a:cubicBezTo>
                    <a:pt x="178" y="102"/>
                    <a:pt x="179" y="101"/>
                    <a:pt x="179" y="101"/>
                  </a:cubicBezTo>
                  <a:cubicBezTo>
                    <a:pt x="179" y="101"/>
                    <a:pt x="182" y="100"/>
                    <a:pt x="182" y="101"/>
                  </a:cubicBezTo>
                  <a:cubicBezTo>
                    <a:pt x="182" y="101"/>
                    <a:pt x="183" y="100"/>
                    <a:pt x="183" y="100"/>
                  </a:cubicBezTo>
                  <a:cubicBezTo>
                    <a:pt x="184" y="100"/>
                    <a:pt x="185" y="101"/>
                    <a:pt x="186" y="101"/>
                  </a:cubicBezTo>
                  <a:cubicBezTo>
                    <a:pt x="185" y="101"/>
                    <a:pt x="185" y="100"/>
                    <a:pt x="184" y="100"/>
                  </a:cubicBezTo>
                  <a:cubicBezTo>
                    <a:pt x="184" y="100"/>
                    <a:pt x="183" y="100"/>
                    <a:pt x="183" y="100"/>
                  </a:cubicBezTo>
                  <a:cubicBezTo>
                    <a:pt x="184" y="99"/>
                    <a:pt x="186" y="100"/>
                    <a:pt x="187" y="100"/>
                  </a:cubicBezTo>
                  <a:cubicBezTo>
                    <a:pt x="186" y="99"/>
                    <a:pt x="185" y="100"/>
                    <a:pt x="185" y="99"/>
                  </a:cubicBezTo>
                  <a:cubicBezTo>
                    <a:pt x="185" y="99"/>
                    <a:pt x="185" y="99"/>
                    <a:pt x="185" y="99"/>
                  </a:cubicBezTo>
                  <a:cubicBezTo>
                    <a:pt x="186" y="99"/>
                    <a:pt x="187" y="99"/>
                    <a:pt x="186" y="99"/>
                  </a:cubicBezTo>
                  <a:cubicBezTo>
                    <a:pt x="186" y="99"/>
                    <a:pt x="187" y="99"/>
                    <a:pt x="187" y="99"/>
                  </a:cubicBezTo>
                  <a:cubicBezTo>
                    <a:pt x="186" y="99"/>
                    <a:pt x="186" y="99"/>
                    <a:pt x="185" y="99"/>
                  </a:cubicBezTo>
                  <a:cubicBezTo>
                    <a:pt x="184" y="99"/>
                    <a:pt x="184" y="98"/>
                    <a:pt x="185" y="98"/>
                  </a:cubicBezTo>
                  <a:cubicBezTo>
                    <a:pt x="185" y="98"/>
                    <a:pt x="184" y="98"/>
                    <a:pt x="185" y="98"/>
                  </a:cubicBezTo>
                  <a:cubicBezTo>
                    <a:pt x="185" y="97"/>
                    <a:pt x="186" y="97"/>
                    <a:pt x="186" y="97"/>
                  </a:cubicBezTo>
                  <a:cubicBezTo>
                    <a:pt x="186" y="97"/>
                    <a:pt x="187" y="97"/>
                    <a:pt x="188" y="97"/>
                  </a:cubicBezTo>
                  <a:cubicBezTo>
                    <a:pt x="188" y="96"/>
                    <a:pt x="189" y="97"/>
                    <a:pt x="189" y="96"/>
                  </a:cubicBezTo>
                  <a:cubicBezTo>
                    <a:pt x="189" y="96"/>
                    <a:pt x="188" y="96"/>
                    <a:pt x="189" y="96"/>
                  </a:cubicBezTo>
                  <a:cubicBezTo>
                    <a:pt x="187" y="96"/>
                    <a:pt x="189" y="95"/>
                    <a:pt x="189" y="94"/>
                  </a:cubicBezTo>
                  <a:cubicBezTo>
                    <a:pt x="189" y="94"/>
                    <a:pt x="189" y="94"/>
                    <a:pt x="189" y="94"/>
                  </a:cubicBezTo>
                  <a:cubicBezTo>
                    <a:pt x="190" y="93"/>
                    <a:pt x="191" y="93"/>
                    <a:pt x="190" y="94"/>
                  </a:cubicBezTo>
                  <a:cubicBezTo>
                    <a:pt x="190" y="94"/>
                    <a:pt x="191" y="94"/>
                    <a:pt x="191" y="95"/>
                  </a:cubicBezTo>
                  <a:cubicBezTo>
                    <a:pt x="192" y="95"/>
                    <a:pt x="191" y="95"/>
                    <a:pt x="191" y="96"/>
                  </a:cubicBezTo>
                  <a:cubicBezTo>
                    <a:pt x="192" y="96"/>
                    <a:pt x="192" y="95"/>
                    <a:pt x="192" y="95"/>
                  </a:cubicBezTo>
                  <a:cubicBezTo>
                    <a:pt x="192" y="94"/>
                    <a:pt x="193" y="95"/>
                    <a:pt x="193" y="95"/>
                  </a:cubicBezTo>
                  <a:cubicBezTo>
                    <a:pt x="193" y="95"/>
                    <a:pt x="192" y="95"/>
                    <a:pt x="193" y="95"/>
                  </a:cubicBezTo>
                  <a:cubicBezTo>
                    <a:pt x="194" y="95"/>
                    <a:pt x="194" y="95"/>
                    <a:pt x="195" y="95"/>
                  </a:cubicBezTo>
                  <a:cubicBezTo>
                    <a:pt x="195" y="95"/>
                    <a:pt x="193" y="95"/>
                    <a:pt x="193" y="95"/>
                  </a:cubicBezTo>
                  <a:cubicBezTo>
                    <a:pt x="192" y="94"/>
                    <a:pt x="191" y="94"/>
                    <a:pt x="191" y="94"/>
                  </a:cubicBezTo>
                  <a:cubicBezTo>
                    <a:pt x="191" y="93"/>
                    <a:pt x="192" y="93"/>
                    <a:pt x="192" y="93"/>
                  </a:cubicBezTo>
                  <a:cubicBezTo>
                    <a:pt x="193" y="93"/>
                    <a:pt x="193" y="93"/>
                    <a:pt x="193" y="93"/>
                  </a:cubicBezTo>
                  <a:cubicBezTo>
                    <a:pt x="194" y="93"/>
                    <a:pt x="194" y="93"/>
                    <a:pt x="194" y="93"/>
                  </a:cubicBezTo>
                  <a:cubicBezTo>
                    <a:pt x="194" y="93"/>
                    <a:pt x="195" y="94"/>
                    <a:pt x="195" y="95"/>
                  </a:cubicBezTo>
                  <a:cubicBezTo>
                    <a:pt x="196" y="95"/>
                    <a:pt x="198" y="95"/>
                    <a:pt x="198" y="95"/>
                  </a:cubicBezTo>
                  <a:cubicBezTo>
                    <a:pt x="198" y="95"/>
                    <a:pt x="197" y="95"/>
                    <a:pt x="197" y="96"/>
                  </a:cubicBezTo>
                  <a:cubicBezTo>
                    <a:pt x="197" y="96"/>
                    <a:pt x="198" y="96"/>
                    <a:pt x="199" y="96"/>
                  </a:cubicBezTo>
                  <a:cubicBezTo>
                    <a:pt x="199" y="96"/>
                    <a:pt x="198" y="96"/>
                    <a:pt x="198" y="95"/>
                  </a:cubicBezTo>
                  <a:cubicBezTo>
                    <a:pt x="198" y="95"/>
                    <a:pt x="198" y="95"/>
                    <a:pt x="198" y="94"/>
                  </a:cubicBezTo>
                  <a:cubicBezTo>
                    <a:pt x="197" y="94"/>
                    <a:pt x="196" y="95"/>
                    <a:pt x="195" y="94"/>
                  </a:cubicBezTo>
                  <a:cubicBezTo>
                    <a:pt x="195" y="94"/>
                    <a:pt x="194" y="93"/>
                    <a:pt x="195" y="93"/>
                  </a:cubicBezTo>
                  <a:cubicBezTo>
                    <a:pt x="195" y="93"/>
                    <a:pt x="196" y="93"/>
                    <a:pt x="197" y="93"/>
                  </a:cubicBezTo>
                  <a:cubicBezTo>
                    <a:pt x="196" y="92"/>
                    <a:pt x="194" y="93"/>
                    <a:pt x="194" y="92"/>
                  </a:cubicBezTo>
                  <a:cubicBezTo>
                    <a:pt x="194" y="92"/>
                    <a:pt x="196" y="91"/>
                    <a:pt x="196" y="91"/>
                  </a:cubicBezTo>
                  <a:cubicBezTo>
                    <a:pt x="197" y="90"/>
                    <a:pt x="198" y="90"/>
                    <a:pt x="199" y="90"/>
                  </a:cubicBezTo>
                  <a:cubicBezTo>
                    <a:pt x="200" y="90"/>
                    <a:pt x="200" y="91"/>
                    <a:pt x="199" y="92"/>
                  </a:cubicBezTo>
                  <a:cubicBezTo>
                    <a:pt x="200" y="92"/>
                    <a:pt x="200" y="92"/>
                    <a:pt x="200" y="93"/>
                  </a:cubicBezTo>
                  <a:cubicBezTo>
                    <a:pt x="200" y="93"/>
                    <a:pt x="199" y="93"/>
                    <a:pt x="199" y="93"/>
                  </a:cubicBezTo>
                  <a:cubicBezTo>
                    <a:pt x="200" y="93"/>
                    <a:pt x="200" y="93"/>
                    <a:pt x="200" y="93"/>
                  </a:cubicBezTo>
                  <a:cubicBezTo>
                    <a:pt x="200" y="94"/>
                    <a:pt x="199" y="94"/>
                    <a:pt x="199" y="94"/>
                  </a:cubicBezTo>
                  <a:cubicBezTo>
                    <a:pt x="200" y="94"/>
                    <a:pt x="200" y="93"/>
                    <a:pt x="200" y="92"/>
                  </a:cubicBezTo>
                  <a:cubicBezTo>
                    <a:pt x="200" y="92"/>
                    <a:pt x="201" y="92"/>
                    <a:pt x="201" y="92"/>
                  </a:cubicBezTo>
                  <a:cubicBezTo>
                    <a:pt x="201" y="92"/>
                    <a:pt x="200" y="92"/>
                    <a:pt x="200" y="92"/>
                  </a:cubicBezTo>
                  <a:cubicBezTo>
                    <a:pt x="200" y="91"/>
                    <a:pt x="202" y="90"/>
                    <a:pt x="202" y="90"/>
                  </a:cubicBezTo>
                  <a:cubicBezTo>
                    <a:pt x="202" y="90"/>
                    <a:pt x="201" y="91"/>
                    <a:pt x="202" y="91"/>
                  </a:cubicBezTo>
                  <a:cubicBezTo>
                    <a:pt x="202" y="91"/>
                    <a:pt x="202" y="89"/>
                    <a:pt x="203" y="89"/>
                  </a:cubicBezTo>
                  <a:cubicBezTo>
                    <a:pt x="203" y="89"/>
                    <a:pt x="203" y="90"/>
                    <a:pt x="203" y="90"/>
                  </a:cubicBezTo>
                  <a:cubicBezTo>
                    <a:pt x="203" y="89"/>
                    <a:pt x="204" y="89"/>
                    <a:pt x="204" y="89"/>
                  </a:cubicBezTo>
                  <a:cubicBezTo>
                    <a:pt x="205" y="90"/>
                    <a:pt x="203" y="91"/>
                    <a:pt x="204" y="92"/>
                  </a:cubicBezTo>
                  <a:cubicBezTo>
                    <a:pt x="205" y="92"/>
                    <a:pt x="204" y="92"/>
                    <a:pt x="204" y="93"/>
                  </a:cubicBezTo>
                  <a:cubicBezTo>
                    <a:pt x="204" y="93"/>
                    <a:pt x="204" y="93"/>
                    <a:pt x="204" y="93"/>
                  </a:cubicBezTo>
                  <a:cubicBezTo>
                    <a:pt x="204" y="94"/>
                    <a:pt x="204" y="93"/>
                    <a:pt x="203" y="94"/>
                  </a:cubicBezTo>
                  <a:cubicBezTo>
                    <a:pt x="203" y="94"/>
                    <a:pt x="203" y="94"/>
                    <a:pt x="203" y="94"/>
                  </a:cubicBezTo>
                  <a:cubicBezTo>
                    <a:pt x="203" y="94"/>
                    <a:pt x="202" y="95"/>
                    <a:pt x="202" y="95"/>
                  </a:cubicBezTo>
                  <a:cubicBezTo>
                    <a:pt x="202" y="95"/>
                    <a:pt x="203" y="94"/>
                    <a:pt x="203" y="94"/>
                  </a:cubicBezTo>
                  <a:cubicBezTo>
                    <a:pt x="204" y="94"/>
                    <a:pt x="204" y="94"/>
                    <a:pt x="204" y="93"/>
                  </a:cubicBezTo>
                  <a:cubicBezTo>
                    <a:pt x="205" y="93"/>
                    <a:pt x="205" y="92"/>
                    <a:pt x="206" y="93"/>
                  </a:cubicBezTo>
                  <a:cubicBezTo>
                    <a:pt x="206" y="93"/>
                    <a:pt x="207" y="93"/>
                    <a:pt x="208" y="93"/>
                  </a:cubicBezTo>
                  <a:cubicBezTo>
                    <a:pt x="207" y="93"/>
                    <a:pt x="207" y="93"/>
                    <a:pt x="207" y="93"/>
                  </a:cubicBezTo>
                  <a:cubicBezTo>
                    <a:pt x="206" y="93"/>
                    <a:pt x="206" y="92"/>
                    <a:pt x="206" y="92"/>
                  </a:cubicBezTo>
                  <a:cubicBezTo>
                    <a:pt x="205" y="92"/>
                    <a:pt x="206" y="91"/>
                    <a:pt x="205" y="91"/>
                  </a:cubicBezTo>
                  <a:cubicBezTo>
                    <a:pt x="205" y="91"/>
                    <a:pt x="208" y="90"/>
                    <a:pt x="207" y="90"/>
                  </a:cubicBezTo>
                  <a:cubicBezTo>
                    <a:pt x="207" y="90"/>
                    <a:pt x="209" y="89"/>
                    <a:pt x="209" y="89"/>
                  </a:cubicBezTo>
                  <a:cubicBezTo>
                    <a:pt x="209" y="89"/>
                    <a:pt x="208" y="90"/>
                    <a:pt x="208" y="90"/>
                  </a:cubicBezTo>
                  <a:cubicBezTo>
                    <a:pt x="208" y="90"/>
                    <a:pt x="208" y="90"/>
                    <a:pt x="208" y="90"/>
                  </a:cubicBezTo>
                  <a:cubicBezTo>
                    <a:pt x="208" y="90"/>
                    <a:pt x="209" y="91"/>
                    <a:pt x="209" y="90"/>
                  </a:cubicBezTo>
                  <a:cubicBezTo>
                    <a:pt x="209" y="90"/>
                    <a:pt x="209" y="90"/>
                    <a:pt x="209" y="90"/>
                  </a:cubicBezTo>
                  <a:cubicBezTo>
                    <a:pt x="209" y="90"/>
                    <a:pt x="209" y="90"/>
                    <a:pt x="210" y="90"/>
                  </a:cubicBezTo>
                  <a:cubicBezTo>
                    <a:pt x="210" y="90"/>
                    <a:pt x="210" y="90"/>
                    <a:pt x="210" y="90"/>
                  </a:cubicBezTo>
                  <a:cubicBezTo>
                    <a:pt x="210" y="90"/>
                    <a:pt x="210" y="90"/>
                    <a:pt x="210" y="90"/>
                  </a:cubicBezTo>
                  <a:cubicBezTo>
                    <a:pt x="210" y="90"/>
                    <a:pt x="211" y="90"/>
                    <a:pt x="211" y="89"/>
                  </a:cubicBezTo>
                  <a:cubicBezTo>
                    <a:pt x="210" y="89"/>
                    <a:pt x="209" y="89"/>
                    <a:pt x="210" y="89"/>
                  </a:cubicBezTo>
                  <a:cubicBezTo>
                    <a:pt x="211" y="88"/>
                    <a:pt x="212" y="88"/>
                    <a:pt x="212" y="89"/>
                  </a:cubicBezTo>
                  <a:cubicBezTo>
                    <a:pt x="212" y="89"/>
                    <a:pt x="212" y="89"/>
                    <a:pt x="213" y="89"/>
                  </a:cubicBezTo>
                  <a:cubicBezTo>
                    <a:pt x="213" y="90"/>
                    <a:pt x="214" y="90"/>
                    <a:pt x="214" y="90"/>
                  </a:cubicBezTo>
                  <a:cubicBezTo>
                    <a:pt x="214" y="90"/>
                    <a:pt x="215" y="90"/>
                    <a:pt x="215" y="90"/>
                  </a:cubicBezTo>
                  <a:cubicBezTo>
                    <a:pt x="215" y="91"/>
                    <a:pt x="216" y="91"/>
                    <a:pt x="216" y="91"/>
                  </a:cubicBezTo>
                  <a:cubicBezTo>
                    <a:pt x="216" y="91"/>
                    <a:pt x="215" y="91"/>
                    <a:pt x="215" y="91"/>
                  </a:cubicBezTo>
                  <a:cubicBezTo>
                    <a:pt x="216" y="91"/>
                    <a:pt x="216" y="91"/>
                    <a:pt x="217" y="91"/>
                  </a:cubicBezTo>
                  <a:cubicBezTo>
                    <a:pt x="216" y="91"/>
                    <a:pt x="216" y="91"/>
                    <a:pt x="216" y="90"/>
                  </a:cubicBezTo>
                  <a:cubicBezTo>
                    <a:pt x="215" y="90"/>
                    <a:pt x="215" y="90"/>
                    <a:pt x="215" y="90"/>
                  </a:cubicBezTo>
                  <a:cubicBezTo>
                    <a:pt x="215" y="90"/>
                    <a:pt x="216" y="90"/>
                    <a:pt x="216" y="90"/>
                  </a:cubicBezTo>
                  <a:cubicBezTo>
                    <a:pt x="216" y="90"/>
                    <a:pt x="214" y="89"/>
                    <a:pt x="215" y="89"/>
                  </a:cubicBezTo>
                  <a:cubicBezTo>
                    <a:pt x="214" y="89"/>
                    <a:pt x="215" y="89"/>
                    <a:pt x="215" y="89"/>
                  </a:cubicBezTo>
                  <a:cubicBezTo>
                    <a:pt x="215" y="89"/>
                    <a:pt x="216" y="89"/>
                    <a:pt x="216" y="89"/>
                  </a:cubicBezTo>
                  <a:cubicBezTo>
                    <a:pt x="216" y="89"/>
                    <a:pt x="216" y="89"/>
                    <a:pt x="215" y="89"/>
                  </a:cubicBezTo>
                  <a:cubicBezTo>
                    <a:pt x="216" y="88"/>
                    <a:pt x="216" y="88"/>
                    <a:pt x="216" y="88"/>
                  </a:cubicBezTo>
                  <a:cubicBezTo>
                    <a:pt x="215" y="88"/>
                    <a:pt x="214" y="89"/>
                    <a:pt x="214" y="88"/>
                  </a:cubicBezTo>
                  <a:cubicBezTo>
                    <a:pt x="214" y="88"/>
                    <a:pt x="216" y="88"/>
                    <a:pt x="216" y="88"/>
                  </a:cubicBezTo>
                  <a:cubicBezTo>
                    <a:pt x="216" y="88"/>
                    <a:pt x="215" y="88"/>
                    <a:pt x="214" y="88"/>
                  </a:cubicBezTo>
                  <a:cubicBezTo>
                    <a:pt x="214" y="88"/>
                    <a:pt x="214" y="88"/>
                    <a:pt x="214" y="88"/>
                  </a:cubicBezTo>
                  <a:cubicBezTo>
                    <a:pt x="214" y="88"/>
                    <a:pt x="214" y="88"/>
                    <a:pt x="213" y="88"/>
                  </a:cubicBezTo>
                  <a:cubicBezTo>
                    <a:pt x="213" y="88"/>
                    <a:pt x="213" y="88"/>
                    <a:pt x="212" y="88"/>
                  </a:cubicBezTo>
                  <a:cubicBezTo>
                    <a:pt x="212" y="88"/>
                    <a:pt x="211" y="87"/>
                    <a:pt x="212" y="87"/>
                  </a:cubicBezTo>
                  <a:cubicBezTo>
                    <a:pt x="211" y="87"/>
                    <a:pt x="209" y="87"/>
                    <a:pt x="209" y="87"/>
                  </a:cubicBezTo>
                  <a:cubicBezTo>
                    <a:pt x="210" y="86"/>
                    <a:pt x="210" y="86"/>
                    <a:pt x="211" y="86"/>
                  </a:cubicBezTo>
                  <a:cubicBezTo>
                    <a:pt x="211" y="86"/>
                    <a:pt x="211" y="87"/>
                    <a:pt x="212" y="87"/>
                  </a:cubicBezTo>
                  <a:cubicBezTo>
                    <a:pt x="212" y="87"/>
                    <a:pt x="211" y="85"/>
                    <a:pt x="212" y="86"/>
                  </a:cubicBezTo>
                  <a:cubicBezTo>
                    <a:pt x="213" y="86"/>
                    <a:pt x="214" y="87"/>
                    <a:pt x="214" y="87"/>
                  </a:cubicBezTo>
                  <a:cubicBezTo>
                    <a:pt x="214" y="87"/>
                    <a:pt x="213" y="87"/>
                    <a:pt x="214" y="86"/>
                  </a:cubicBezTo>
                  <a:cubicBezTo>
                    <a:pt x="214" y="86"/>
                    <a:pt x="215" y="86"/>
                    <a:pt x="215" y="86"/>
                  </a:cubicBezTo>
                  <a:cubicBezTo>
                    <a:pt x="215" y="86"/>
                    <a:pt x="215" y="86"/>
                    <a:pt x="215" y="86"/>
                  </a:cubicBezTo>
                  <a:cubicBezTo>
                    <a:pt x="215" y="86"/>
                    <a:pt x="215" y="86"/>
                    <a:pt x="216" y="86"/>
                  </a:cubicBezTo>
                  <a:cubicBezTo>
                    <a:pt x="216" y="86"/>
                    <a:pt x="216" y="86"/>
                    <a:pt x="216" y="86"/>
                  </a:cubicBezTo>
                  <a:cubicBezTo>
                    <a:pt x="216" y="86"/>
                    <a:pt x="216" y="86"/>
                    <a:pt x="217" y="86"/>
                  </a:cubicBezTo>
                  <a:cubicBezTo>
                    <a:pt x="218" y="86"/>
                    <a:pt x="217" y="86"/>
                    <a:pt x="217" y="87"/>
                  </a:cubicBezTo>
                  <a:cubicBezTo>
                    <a:pt x="217" y="87"/>
                    <a:pt x="217" y="87"/>
                    <a:pt x="217" y="87"/>
                  </a:cubicBezTo>
                  <a:cubicBezTo>
                    <a:pt x="217" y="87"/>
                    <a:pt x="217" y="87"/>
                    <a:pt x="217" y="87"/>
                  </a:cubicBezTo>
                  <a:cubicBezTo>
                    <a:pt x="217" y="87"/>
                    <a:pt x="217" y="87"/>
                    <a:pt x="218" y="87"/>
                  </a:cubicBezTo>
                  <a:cubicBezTo>
                    <a:pt x="218" y="87"/>
                    <a:pt x="219" y="88"/>
                    <a:pt x="219" y="88"/>
                  </a:cubicBezTo>
                  <a:cubicBezTo>
                    <a:pt x="219" y="87"/>
                    <a:pt x="217" y="87"/>
                    <a:pt x="217" y="87"/>
                  </a:cubicBezTo>
                  <a:cubicBezTo>
                    <a:pt x="218" y="86"/>
                    <a:pt x="219" y="87"/>
                    <a:pt x="220" y="87"/>
                  </a:cubicBezTo>
                  <a:cubicBezTo>
                    <a:pt x="220" y="87"/>
                    <a:pt x="221" y="87"/>
                    <a:pt x="221" y="87"/>
                  </a:cubicBezTo>
                  <a:cubicBezTo>
                    <a:pt x="222" y="87"/>
                    <a:pt x="221" y="87"/>
                    <a:pt x="221" y="88"/>
                  </a:cubicBezTo>
                  <a:cubicBezTo>
                    <a:pt x="220" y="88"/>
                    <a:pt x="218" y="88"/>
                    <a:pt x="217" y="88"/>
                  </a:cubicBezTo>
                  <a:cubicBezTo>
                    <a:pt x="218" y="88"/>
                    <a:pt x="219" y="88"/>
                    <a:pt x="219" y="88"/>
                  </a:cubicBezTo>
                  <a:cubicBezTo>
                    <a:pt x="220" y="88"/>
                    <a:pt x="220" y="88"/>
                    <a:pt x="220" y="88"/>
                  </a:cubicBezTo>
                  <a:cubicBezTo>
                    <a:pt x="221" y="88"/>
                    <a:pt x="222" y="87"/>
                    <a:pt x="222" y="87"/>
                  </a:cubicBezTo>
                  <a:cubicBezTo>
                    <a:pt x="222" y="87"/>
                    <a:pt x="222" y="88"/>
                    <a:pt x="222" y="88"/>
                  </a:cubicBezTo>
                  <a:cubicBezTo>
                    <a:pt x="223" y="88"/>
                    <a:pt x="224" y="89"/>
                    <a:pt x="223" y="89"/>
                  </a:cubicBezTo>
                  <a:cubicBezTo>
                    <a:pt x="223" y="89"/>
                    <a:pt x="224" y="89"/>
                    <a:pt x="224" y="89"/>
                  </a:cubicBezTo>
                  <a:cubicBezTo>
                    <a:pt x="224" y="89"/>
                    <a:pt x="226" y="89"/>
                    <a:pt x="226" y="89"/>
                  </a:cubicBezTo>
                  <a:cubicBezTo>
                    <a:pt x="226" y="89"/>
                    <a:pt x="224" y="88"/>
                    <a:pt x="223" y="88"/>
                  </a:cubicBezTo>
                  <a:cubicBezTo>
                    <a:pt x="224" y="88"/>
                    <a:pt x="225" y="88"/>
                    <a:pt x="225" y="88"/>
                  </a:cubicBezTo>
                  <a:cubicBezTo>
                    <a:pt x="225" y="87"/>
                    <a:pt x="224" y="87"/>
                    <a:pt x="224" y="87"/>
                  </a:cubicBezTo>
                  <a:cubicBezTo>
                    <a:pt x="224" y="87"/>
                    <a:pt x="225" y="87"/>
                    <a:pt x="225" y="87"/>
                  </a:cubicBezTo>
                  <a:cubicBezTo>
                    <a:pt x="224" y="87"/>
                    <a:pt x="224" y="87"/>
                    <a:pt x="224" y="87"/>
                  </a:cubicBezTo>
                  <a:cubicBezTo>
                    <a:pt x="224" y="86"/>
                    <a:pt x="225" y="87"/>
                    <a:pt x="226" y="86"/>
                  </a:cubicBezTo>
                  <a:cubicBezTo>
                    <a:pt x="225" y="86"/>
                    <a:pt x="225" y="87"/>
                    <a:pt x="224" y="86"/>
                  </a:cubicBezTo>
                  <a:cubicBezTo>
                    <a:pt x="225" y="86"/>
                    <a:pt x="225" y="86"/>
                    <a:pt x="226" y="86"/>
                  </a:cubicBezTo>
                  <a:cubicBezTo>
                    <a:pt x="226" y="86"/>
                    <a:pt x="226" y="86"/>
                    <a:pt x="225" y="86"/>
                  </a:cubicBezTo>
                  <a:cubicBezTo>
                    <a:pt x="225" y="85"/>
                    <a:pt x="227" y="85"/>
                    <a:pt x="227" y="84"/>
                  </a:cubicBezTo>
                  <a:cubicBezTo>
                    <a:pt x="229" y="84"/>
                    <a:pt x="230" y="84"/>
                    <a:pt x="231" y="84"/>
                  </a:cubicBezTo>
                  <a:cubicBezTo>
                    <a:pt x="231" y="84"/>
                    <a:pt x="230" y="84"/>
                    <a:pt x="230" y="84"/>
                  </a:cubicBezTo>
                  <a:cubicBezTo>
                    <a:pt x="230" y="84"/>
                    <a:pt x="230" y="83"/>
                    <a:pt x="230" y="83"/>
                  </a:cubicBezTo>
                  <a:cubicBezTo>
                    <a:pt x="231" y="82"/>
                    <a:pt x="232" y="83"/>
                    <a:pt x="233" y="83"/>
                  </a:cubicBezTo>
                  <a:cubicBezTo>
                    <a:pt x="233" y="83"/>
                    <a:pt x="234" y="83"/>
                    <a:pt x="233" y="83"/>
                  </a:cubicBezTo>
                  <a:cubicBezTo>
                    <a:pt x="233" y="83"/>
                    <a:pt x="233" y="82"/>
                    <a:pt x="233" y="82"/>
                  </a:cubicBezTo>
                  <a:cubicBezTo>
                    <a:pt x="232" y="82"/>
                    <a:pt x="232" y="82"/>
                    <a:pt x="231" y="82"/>
                  </a:cubicBezTo>
                  <a:cubicBezTo>
                    <a:pt x="230" y="82"/>
                    <a:pt x="230" y="81"/>
                    <a:pt x="231" y="81"/>
                  </a:cubicBezTo>
                  <a:cubicBezTo>
                    <a:pt x="231" y="81"/>
                    <a:pt x="232" y="81"/>
                    <a:pt x="232" y="81"/>
                  </a:cubicBezTo>
                  <a:cubicBezTo>
                    <a:pt x="233" y="82"/>
                    <a:pt x="232" y="81"/>
                    <a:pt x="232" y="81"/>
                  </a:cubicBezTo>
                  <a:cubicBezTo>
                    <a:pt x="233" y="81"/>
                    <a:pt x="233" y="81"/>
                    <a:pt x="233" y="81"/>
                  </a:cubicBezTo>
                  <a:cubicBezTo>
                    <a:pt x="233" y="81"/>
                    <a:pt x="233" y="81"/>
                    <a:pt x="232" y="80"/>
                  </a:cubicBezTo>
                  <a:cubicBezTo>
                    <a:pt x="233" y="80"/>
                    <a:pt x="232" y="80"/>
                    <a:pt x="233" y="80"/>
                  </a:cubicBezTo>
                  <a:cubicBezTo>
                    <a:pt x="232" y="80"/>
                    <a:pt x="232" y="80"/>
                    <a:pt x="232" y="80"/>
                  </a:cubicBezTo>
                  <a:cubicBezTo>
                    <a:pt x="232" y="80"/>
                    <a:pt x="232" y="80"/>
                    <a:pt x="233" y="80"/>
                  </a:cubicBezTo>
                  <a:cubicBezTo>
                    <a:pt x="232" y="80"/>
                    <a:pt x="232" y="79"/>
                    <a:pt x="232" y="79"/>
                  </a:cubicBezTo>
                  <a:cubicBezTo>
                    <a:pt x="232" y="79"/>
                    <a:pt x="233" y="79"/>
                    <a:pt x="233" y="80"/>
                  </a:cubicBezTo>
                  <a:cubicBezTo>
                    <a:pt x="233" y="80"/>
                    <a:pt x="233" y="80"/>
                    <a:pt x="234" y="80"/>
                  </a:cubicBezTo>
                  <a:cubicBezTo>
                    <a:pt x="234" y="80"/>
                    <a:pt x="234" y="80"/>
                    <a:pt x="234" y="80"/>
                  </a:cubicBezTo>
                  <a:cubicBezTo>
                    <a:pt x="234" y="80"/>
                    <a:pt x="235" y="80"/>
                    <a:pt x="235" y="80"/>
                  </a:cubicBezTo>
                  <a:cubicBezTo>
                    <a:pt x="235" y="80"/>
                    <a:pt x="235" y="80"/>
                    <a:pt x="235" y="80"/>
                  </a:cubicBezTo>
                  <a:cubicBezTo>
                    <a:pt x="236" y="80"/>
                    <a:pt x="235" y="81"/>
                    <a:pt x="235" y="81"/>
                  </a:cubicBezTo>
                  <a:cubicBezTo>
                    <a:pt x="235" y="81"/>
                    <a:pt x="235" y="81"/>
                    <a:pt x="235" y="81"/>
                  </a:cubicBezTo>
                  <a:cubicBezTo>
                    <a:pt x="236" y="80"/>
                    <a:pt x="236" y="80"/>
                    <a:pt x="236" y="80"/>
                  </a:cubicBezTo>
                  <a:cubicBezTo>
                    <a:pt x="237" y="81"/>
                    <a:pt x="237" y="81"/>
                    <a:pt x="237" y="81"/>
                  </a:cubicBezTo>
                  <a:cubicBezTo>
                    <a:pt x="237" y="81"/>
                    <a:pt x="238" y="81"/>
                    <a:pt x="238" y="81"/>
                  </a:cubicBezTo>
                  <a:cubicBezTo>
                    <a:pt x="238" y="81"/>
                    <a:pt x="237" y="80"/>
                    <a:pt x="237" y="80"/>
                  </a:cubicBezTo>
                  <a:cubicBezTo>
                    <a:pt x="238" y="80"/>
                    <a:pt x="238" y="80"/>
                    <a:pt x="239" y="80"/>
                  </a:cubicBezTo>
                  <a:cubicBezTo>
                    <a:pt x="239" y="80"/>
                    <a:pt x="239" y="81"/>
                    <a:pt x="238" y="81"/>
                  </a:cubicBezTo>
                  <a:cubicBezTo>
                    <a:pt x="238" y="81"/>
                    <a:pt x="239" y="81"/>
                    <a:pt x="239" y="81"/>
                  </a:cubicBezTo>
                  <a:cubicBezTo>
                    <a:pt x="240" y="80"/>
                    <a:pt x="240" y="81"/>
                    <a:pt x="240" y="81"/>
                  </a:cubicBezTo>
                  <a:cubicBezTo>
                    <a:pt x="240" y="81"/>
                    <a:pt x="241" y="80"/>
                    <a:pt x="241" y="81"/>
                  </a:cubicBezTo>
                  <a:cubicBezTo>
                    <a:pt x="241" y="81"/>
                    <a:pt x="241" y="81"/>
                    <a:pt x="241" y="81"/>
                  </a:cubicBezTo>
                  <a:cubicBezTo>
                    <a:pt x="241" y="81"/>
                    <a:pt x="241" y="81"/>
                    <a:pt x="242" y="81"/>
                  </a:cubicBezTo>
                  <a:cubicBezTo>
                    <a:pt x="241" y="81"/>
                    <a:pt x="241" y="81"/>
                    <a:pt x="241" y="81"/>
                  </a:cubicBezTo>
                  <a:cubicBezTo>
                    <a:pt x="241" y="81"/>
                    <a:pt x="240" y="82"/>
                    <a:pt x="240" y="82"/>
                  </a:cubicBezTo>
                  <a:cubicBezTo>
                    <a:pt x="240" y="82"/>
                    <a:pt x="240" y="82"/>
                    <a:pt x="240" y="82"/>
                  </a:cubicBezTo>
                  <a:cubicBezTo>
                    <a:pt x="240" y="82"/>
                    <a:pt x="239" y="82"/>
                    <a:pt x="239" y="82"/>
                  </a:cubicBezTo>
                  <a:cubicBezTo>
                    <a:pt x="238" y="83"/>
                    <a:pt x="238" y="83"/>
                    <a:pt x="238" y="83"/>
                  </a:cubicBezTo>
                  <a:cubicBezTo>
                    <a:pt x="237" y="84"/>
                    <a:pt x="237" y="84"/>
                    <a:pt x="236" y="84"/>
                  </a:cubicBezTo>
                  <a:cubicBezTo>
                    <a:pt x="237" y="84"/>
                    <a:pt x="237" y="84"/>
                    <a:pt x="237" y="84"/>
                  </a:cubicBezTo>
                  <a:cubicBezTo>
                    <a:pt x="238" y="84"/>
                    <a:pt x="236" y="84"/>
                    <a:pt x="236" y="84"/>
                  </a:cubicBezTo>
                  <a:cubicBezTo>
                    <a:pt x="237" y="84"/>
                    <a:pt x="237" y="84"/>
                    <a:pt x="238" y="84"/>
                  </a:cubicBezTo>
                  <a:cubicBezTo>
                    <a:pt x="238" y="84"/>
                    <a:pt x="238" y="85"/>
                    <a:pt x="237" y="85"/>
                  </a:cubicBezTo>
                  <a:cubicBezTo>
                    <a:pt x="237" y="85"/>
                    <a:pt x="237" y="85"/>
                    <a:pt x="236" y="85"/>
                  </a:cubicBezTo>
                  <a:cubicBezTo>
                    <a:pt x="237" y="85"/>
                    <a:pt x="237" y="86"/>
                    <a:pt x="237" y="86"/>
                  </a:cubicBezTo>
                  <a:cubicBezTo>
                    <a:pt x="238" y="85"/>
                    <a:pt x="236" y="86"/>
                    <a:pt x="236" y="86"/>
                  </a:cubicBezTo>
                  <a:cubicBezTo>
                    <a:pt x="236" y="87"/>
                    <a:pt x="236" y="87"/>
                    <a:pt x="236" y="87"/>
                  </a:cubicBezTo>
                  <a:cubicBezTo>
                    <a:pt x="236" y="88"/>
                    <a:pt x="236" y="88"/>
                    <a:pt x="236" y="88"/>
                  </a:cubicBezTo>
                  <a:cubicBezTo>
                    <a:pt x="236" y="88"/>
                    <a:pt x="237" y="88"/>
                    <a:pt x="236" y="88"/>
                  </a:cubicBezTo>
                  <a:cubicBezTo>
                    <a:pt x="236" y="87"/>
                    <a:pt x="237" y="87"/>
                    <a:pt x="237" y="87"/>
                  </a:cubicBezTo>
                  <a:cubicBezTo>
                    <a:pt x="237" y="87"/>
                    <a:pt x="237" y="87"/>
                    <a:pt x="237" y="87"/>
                  </a:cubicBezTo>
                  <a:cubicBezTo>
                    <a:pt x="237" y="87"/>
                    <a:pt x="237" y="88"/>
                    <a:pt x="237" y="88"/>
                  </a:cubicBezTo>
                  <a:cubicBezTo>
                    <a:pt x="237" y="89"/>
                    <a:pt x="238" y="87"/>
                    <a:pt x="238" y="87"/>
                  </a:cubicBezTo>
                  <a:cubicBezTo>
                    <a:pt x="239" y="86"/>
                    <a:pt x="240" y="86"/>
                    <a:pt x="239" y="86"/>
                  </a:cubicBezTo>
                  <a:cubicBezTo>
                    <a:pt x="239" y="85"/>
                    <a:pt x="241" y="84"/>
                    <a:pt x="242" y="83"/>
                  </a:cubicBezTo>
                  <a:cubicBezTo>
                    <a:pt x="242" y="83"/>
                    <a:pt x="242" y="83"/>
                    <a:pt x="242" y="83"/>
                  </a:cubicBezTo>
                  <a:cubicBezTo>
                    <a:pt x="243" y="82"/>
                    <a:pt x="243" y="82"/>
                    <a:pt x="244" y="82"/>
                  </a:cubicBezTo>
                  <a:cubicBezTo>
                    <a:pt x="244" y="81"/>
                    <a:pt x="246" y="79"/>
                    <a:pt x="247" y="80"/>
                  </a:cubicBezTo>
                  <a:cubicBezTo>
                    <a:pt x="248" y="80"/>
                    <a:pt x="246" y="81"/>
                    <a:pt x="247" y="81"/>
                  </a:cubicBezTo>
                  <a:cubicBezTo>
                    <a:pt x="247" y="82"/>
                    <a:pt x="246" y="82"/>
                    <a:pt x="245" y="83"/>
                  </a:cubicBezTo>
                  <a:cubicBezTo>
                    <a:pt x="245" y="83"/>
                    <a:pt x="247" y="82"/>
                    <a:pt x="247" y="83"/>
                  </a:cubicBezTo>
                  <a:cubicBezTo>
                    <a:pt x="247" y="83"/>
                    <a:pt x="246" y="84"/>
                    <a:pt x="247" y="84"/>
                  </a:cubicBezTo>
                  <a:cubicBezTo>
                    <a:pt x="247" y="84"/>
                    <a:pt x="247" y="85"/>
                    <a:pt x="246" y="85"/>
                  </a:cubicBezTo>
                  <a:cubicBezTo>
                    <a:pt x="246" y="86"/>
                    <a:pt x="247" y="85"/>
                    <a:pt x="247" y="85"/>
                  </a:cubicBezTo>
                  <a:cubicBezTo>
                    <a:pt x="247" y="85"/>
                    <a:pt x="248" y="85"/>
                    <a:pt x="248" y="85"/>
                  </a:cubicBezTo>
                  <a:cubicBezTo>
                    <a:pt x="248" y="85"/>
                    <a:pt x="248" y="84"/>
                    <a:pt x="248" y="84"/>
                  </a:cubicBezTo>
                  <a:cubicBezTo>
                    <a:pt x="249" y="84"/>
                    <a:pt x="249" y="84"/>
                    <a:pt x="249" y="84"/>
                  </a:cubicBezTo>
                  <a:cubicBezTo>
                    <a:pt x="249" y="85"/>
                    <a:pt x="250" y="84"/>
                    <a:pt x="250" y="84"/>
                  </a:cubicBezTo>
                  <a:cubicBezTo>
                    <a:pt x="250" y="84"/>
                    <a:pt x="249" y="84"/>
                    <a:pt x="250" y="84"/>
                  </a:cubicBezTo>
                  <a:cubicBezTo>
                    <a:pt x="249" y="83"/>
                    <a:pt x="250" y="83"/>
                    <a:pt x="250" y="83"/>
                  </a:cubicBezTo>
                  <a:cubicBezTo>
                    <a:pt x="250" y="83"/>
                    <a:pt x="251" y="83"/>
                    <a:pt x="251" y="83"/>
                  </a:cubicBezTo>
                  <a:cubicBezTo>
                    <a:pt x="251" y="83"/>
                    <a:pt x="251" y="83"/>
                    <a:pt x="250" y="83"/>
                  </a:cubicBezTo>
                  <a:cubicBezTo>
                    <a:pt x="250" y="83"/>
                    <a:pt x="251" y="83"/>
                    <a:pt x="250" y="82"/>
                  </a:cubicBezTo>
                  <a:cubicBezTo>
                    <a:pt x="250" y="82"/>
                    <a:pt x="250" y="82"/>
                    <a:pt x="250" y="82"/>
                  </a:cubicBezTo>
                  <a:cubicBezTo>
                    <a:pt x="250" y="82"/>
                    <a:pt x="250" y="82"/>
                    <a:pt x="250" y="82"/>
                  </a:cubicBezTo>
                  <a:cubicBezTo>
                    <a:pt x="251" y="82"/>
                    <a:pt x="251" y="82"/>
                    <a:pt x="252" y="82"/>
                  </a:cubicBezTo>
                  <a:cubicBezTo>
                    <a:pt x="251" y="82"/>
                    <a:pt x="251" y="81"/>
                    <a:pt x="252" y="81"/>
                  </a:cubicBezTo>
                  <a:cubicBezTo>
                    <a:pt x="252" y="81"/>
                    <a:pt x="253" y="81"/>
                    <a:pt x="254" y="81"/>
                  </a:cubicBezTo>
                  <a:cubicBezTo>
                    <a:pt x="253" y="81"/>
                    <a:pt x="253" y="81"/>
                    <a:pt x="252" y="81"/>
                  </a:cubicBezTo>
                  <a:cubicBezTo>
                    <a:pt x="253" y="81"/>
                    <a:pt x="253" y="81"/>
                    <a:pt x="253" y="81"/>
                  </a:cubicBezTo>
                  <a:cubicBezTo>
                    <a:pt x="252" y="81"/>
                    <a:pt x="252" y="81"/>
                    <a:pt x="252" y="81"/>
                  </a:cubicBezTo>
                  <a:cubicBezTo>
                    <a:pt x="252" y="81"/>
                    <a:pt x="252" y="80"/>
                    <a:pt x="252" y="80"/>
                  </a:cubicBezTo>
                  <a:cubicBezTo>
                    <a:pt x="252" y="80"/>
                    <a:pt x="250" y="81"/>
                    <a:pt x="250" y="80"/>
                  </a:cubicBezTo>
                  <a:cubicBezTo>
                    <a:pt x="250" y="80"/>
                    <a:pt x="251" y="80"/>
                    <a:pt x="251" y="80"/>
                  </a:cubicBezTo>
                  <a:cubicBezTo>
                    <a:pt x="251" y="80"/>
                    <a:pt x="250" y="79"/>
                    <a:pt x="251" y="79"/>
                  </a:cubicBezTo>
                  <a:cubicBezTo>
                    <a:pt x="251" y="79"/>
                    <a:pt x="253" y="80"/>
                    <a:pt x="253" y="80"/>
                  </a:cubicBezTo>
                  <a:cubicBezTo>
                    <a:pt x="253" y="80"/>
                    <a:pt x="253" y="79"/>
                    <a:pt x="252" y="79"/>
                  </a:cubicBezTo>
                  <a:cubicBezTo>
                    <a:pt x="252" y="79"/>
                    <a:pt x="253" y="79"/>
                    <a:pt x="253" y="78"/>
                  </a:cubicBezTo>
                  <a:cubicBezTo>
                    <a:pt x="254" y="78"/>
                    <a:pt x="254" y="79"/>
                    <a:pt x="254" y="79"/>
                  </a:cubicBezTo>
                  <a:cubicBezTo>
                    <a:pt x="254" y="79"/>
                    <a:pt x="255" y="79"/>
                    <a:pt x="255" y="79"/>
                  </a:cubicBezTo>
                  <a:cubicBezTo>
                    <a:pt x="256" y="79"/>
                    <a:pt x="256" y="79"/>
                    <a:pt x="257" y="79"/>
                  </a:cubicBezTo>
                  <a:cubicBezTo>
                    <a:pt x="257" y="79"/>
                    <a:pt x="257" y="79"/>
                    <a:pt x="258" y="79"/>
                  </a:cubicBezTo>
                  <a:cubicBezTo>
                    <a:pt x="258" y="79"/>
                    <a:pt x="257" y="79"/>
                    <a:pt x="257" y="80"/>
                  </a:cubicBezTo>
                  <a:cubicBezTo>
                    <a:pt x="257" y="80"/>
                    <a:pt x="258" y="80"/>
                    <a:pt x="258" y="80"/>
                  </a:cubicBezTo>
                  <a:cubicBezTo>
                    <a:pt x="258" y="79"/>
                    <a:pt x="259" y="80"/>
                    <a:pt x="259" y="80"/>
                  </a:cubicBezTo>
                  <a:cubicBezTo>
                    <a:pt x="260" y="80"/>
                    <a:pt x="259" y="81"/>
                    <a:pt x="259" y="81"/>
                  </a:cubicBezTo>
                  <a:cubicBezTo>
                    <a:pt x="259" y="81"/>
                    <a:pt x="259" y="81"/>
                    <a:pt x="259" y="81"/>
                  </a:cubicBezTo>
                  <a:cubicBezTo>
                    <a:pt x="259" y="81"/>
                    <a:pt x="258" y="81"/>
                    <a:pt x="258" y="81"/>
                  </a:cubicBezTo>
                  <a:cubicBezTo>
                    <a:pt x="258" y="81"/>
                    <a:pt x="258" y="81"/>
                    <a:pt x="258" y="81"/>
                  </a:cubicBezTo>
                  <a:cubicBezTo>
                    <a:pt x="258" y="82"/>
                    <a:pt x="257" y="81"/>
                    <a:pt x="256" y="81"/>
                  </a:cubicBezTo>
                  <a:cubicBezTo>
                    <a:pt x="256" y="81"/>
                    <a:pt x="255" y="81"/>
                    <a:pt x="254" y="81"/>
                  </a:cubicBezTo>
                  <a:cubicBezTo>
                    <a:pt x="255" y="81"/>
                    <a:pt x="255" y="82"/>
                    <a:pt x="255" y="82"/>
                  </a:cubicBezTo>
                  <a:cubicBezTo>
                    <a:pt x="255" y="82"/>
                    <a:pt x="256" y="81"/>
                    <a:pt x="257" y="82"/>
                  </a:cubicBezTo>
                  <a:cubicBezTo>
                    <a:pt x="256" y="82"/>
                    <a:pt x="255" y="83"/>
                    <a:pt x="254" y="83"/>
                  </a:cubicBezTo>
                  <a:cubicBezTo>
                    <a:pt x="255" y="83"/>
                    <a:pt x="256" y="83"/>
                    <a:pt x="257" y="83"/>
                  </a:cubicBezTo>
                  <a:cubicBezTo>
                    <a:pt x="257" y="82"/>
                    <a:pt x="258" y="82"/>
                    <a:pt x="258" y="82"/>
                  </a:cubicBezTo>
                  <a:cubicBezTo>
                    <a:pt x="259" y="83"/>
                    <a:pt x="256" y="84"/>
                    <a:pt x="255" y="84"/>
                  </a:cubicBezTo>
                  <a:cubicBezTo>
                    <a:pt x="256" y="84"/>
                    <a:pt x="256" y="85"/>
                    <a:pt x="256" y="85"/>
                  </a:cubicBezTo>
                  <a:cubicBezTo>
                    <a:pt x="256" y="85"/>
                    <a:pt x="256" y="84"/>
                    <a:pt x="256" y="84"/>
                  </a:cubicBezTo>
                  <a:cubicBezTo>
                    <a:pt x="256" y="84"/>
                    <a:pt x="256" y="84"/>
                    <a:pt x="256" y="84"/>
                  </a:cubicBezTo>
                  <a:cubicBezTo>
                    <a:pt x="257" y="84"/>
                    <a:pt x="257" y="84"/>
                    <a:pt x="258" y="84"/>
                  </a:cubicBezTo>
                  <a:cubicBezTo>
                    <a:pt x="258" y="84"/>
                    <a:pt x="257" y="84"/>
                    <a:pt x="257" y="85"/>
                  </a:cubicBezTo>
                  <a:cubicBezTo>
                    <a:pt x="257" y="85"/>
                    <a:pt x="259" y="84"/>
                    <a:pt x="259" y="84"/>
                  </a:cubicBezTo>
                  <a:cubicBezTo>
                    <a:pt x="259" y="84"/>
                    <a:pt x="259" y="85"/>
                    <a:pt x="259" y="85"/>
                  </a:cubicBezTo>
                  <a:cubicBezTo>
                    <a:pt x="258" y="85"/>
                    <a:pt x="258" y="85"/>
                    <a:pt x="258" y="86"/>
                  </a:cubicBezTo>
                  <a:cubicBezTo>
                    <a:pt x="258" y="86"/>
                    <a:pt x="258" y="85"/>
                    <a:pt x="258" y="85"/>
                  </a:cubicBezTo>
                  <a:cubicBezTo>
                    <a:pt x="258" y="85"/>
                    <a:pt x="259" y="85"/>
                    <a:pt x="259" y="85"/>
                  </a:cubicBezTo>
                  <a:cubicBezTo>
                    <a:pt x="260" y="84"/>
                    <a:pt x="260" y="85"/>
                    <a:pt x="260" y="84"/>
                  </a:cubicBezTo>
                  <a:cubicBezTo>
                    <a:pt x="260" y="84"/>
                    <a:pt x="259" y="84"/>
                    <a:pt x="259" y="83"/>
                  </a:cubicBezTo>
                  <a:cubicBezTo>
                    <a:pt x="260" y="83"/>
                    <a:pt x="260" y="83"/>
                    <a:pt x="261" y="82"/>
                  </a:cubicBezTo>
                  <a:cubicBezTo>
                    <a:pt x="259" y="82"/>
                    <a:pt x="262" y="81"/>
                    <a:pt x="262" y="81"/>
                  </a:cubicBezTo>
                  <a:cubicBezTo>
                    <a:pt x="262" y="81"/>
                    <a:pt x="264" y="80"/>
                    <a:pt x="264" y="81"/>
                  </a:cubicBezTo>
                  <a:cubicBezTo>
                    <a:pt x="264" y="81"/>
                    <a:pt x="265" y="81"/>
                    <a:pt x="266" y="82"/>
                  </a:cubicBezTo>
                  <a:cubicBezTo>
                    <a:pt x="266" y="82"/>
                    <a:pt x="265" y="82"/>
                    <a:pt x="265" y="82"/>
                  </a:cubicBezTo>
                  <a:cubicBezTo>
                    <a:pt x="265" y="82"/>
                    <a:pt x="266" y="82"/>
                    <a:pt x="266" y="82"/>
                  </a:cubicBezTo>
                  <a:cubicBezTo>
                    <a:pt x="266" y="82"/>
                    <a:pt x="266" y="82"/>
                    <a:pt x="265" y="82"/>
                  </a:cubicBezTo>
                  <a:cubicBezTo>
                    <a:pt x="266" y="82"/>
                    <a:pt x="266" y="82"/>
                    <a:pt x="265" y="82"/>
                  </a:cubicBezTo>
                  <a:cubicBezTo>
                    <a:pt x="265" y="83"/>
                    <a:pt x="267" y="82"/>
                    <a:pt x="267" y="82"/>
                  </a:cubicBezTo>
                  <a:cubicBezTo>
                    <a:pt x="268" y="82"/>
                    <a:pt x="268" y="82"/>
                    <a:pt x="268" y="82"/>
                  </a:cubicBezTo>
                  <a:cubicBezTo>
                    <a:pt x="269" y="82"/>
                    <a:pt x="269" y="83"/>
                    <a:pt x="268" y="83"/>
                  </a:cubicBezTo>
                  <a:cubicBezTo>
                    <a:pt x="269" y="83"/>
                    <a:pt x="271" y="82"/>
                    <a:pt x="272" y="83"/>
                  </a:cubicBezTo>
                  <a:cubicBezTo>
                    <a:pt x="271" y="83"/>
                    <a:pt x="271" y="83"/>
                    <a:pt x="271" y="83"/>
                  </a:cubicBezTo>
                  <a:cubicBezTo>
                    <a:pt x="271" y="83"/>
                    <a:pt x="272" y="83"/>
                    <a:pt x="272" y="83"/>
                  </a:cubicBezTo>
                  <a:cubicBezTo>
                    <a:pt x="273" y="84"/>
                    <a:pt x="271" y="83"/>
                    <a:pt x="271" y="84"/>
                  </a:cubicBezTo>
                  <a:cubicBezTo>
                    <a:pt x="271" y="84"/>
                    <a:pt x="271" y="84"/>
                    <a:pt x="271" y="84"/>
                  </a:cubicBezTo>
                  <a:cubicBezTo>
                    <a:pt x="271" y="84"/>
                    <a:pt x="272" y="84"/>
                    <a:pt x="273" y="84"/>
                  </a:cubicBezTo>
                  <a:cubicBezTo>
                    <a:pt x="273" y="84"/>
                    <a:pt x="274" y="84"/>
                    <a:pt x="274" y="84"/>
                  </a:cubicBezTo>
                  <a:cubicBezTo>
                    <a:pt x="275" y="84"/>
                    <a:pt x="275" y="84"/>
                    <a:pt x="275" y="84"/>
                  </a:cubicBezTo>
                  <a:cubicBezTo>
                    <a:pt x="276" y="84"/>
                    <a:pt x="276" y="85"/>
                    <a:pt x="276" y="85"/>
                  </a:cubicBezTo>
                  <a:cubicBezTo>
                    <a:pt x="277" y="84"/>
                    <a:pt x="278" y="85"/>
                    <a:pt x="278" y="85"/>
                  </a:cubicBezTo>
                  <a:cubicBezTo>
                    <a:pt x="279" y="87"/>
                    <a:pt x="275" y="86"/>
                    <a:pt x="275" y="87"/>
                  </a:cubicBezTo>
                  <a:cubicBezTo>
                    <a:pt x="274" y="87"/>
                    <a:pt x="273" y="87"/>
                    <a:pt x="274" y="87"/>
                  </a:cubicBezTo>
                  <a:cubicBezTo>
                    <a:pt x="274" y="88"/>
                    <a:pt x="271" y="88"/>
                    <a:pt x="272" y="88"/>
                  </a:cubicBezTo>
                  <a:cubicBezTo>
                    <a:pt x="270" y="88"/>
                    <a:pt x="268" y="88"/>
                    <a:pt x="266" y="88"/>
                  </a:cubicBezTo>
                  <a:cubicBezTo>
                    <a:pt x="266" y="88"/>
                    <a:pt x="265" y="88"/>
                    <a:pt x="264" y="87"/>
                  </a:cubicBezTo>
                  <a:cubicBezTo>
                    <a:pt x="263" y="87"/>
                    <a:pt x="262" y="87"/>
                    <a:pt x="261" y="87"/>
                  </a:cubicBezTo>
                  <a:cubicBezTo>
                    <a:pt x="262" y="87"/>
                    <a:pt x="262" y="87"/>
                    <a:pt x="262" y="87"/>
                  </a:cubicBezTo>
                  <a:cubicBezTo>
                    <a:pt x="262" y="87"/>
                    <a:pt x="262" y="87"/>
                    <a:pt x="261" y="88"/>
                  </a:cubicBezTo>
                  <a:cubicBezTo>
                    <a:pt x="262" y="88"/>
                    <a:pt x="262" y="87"/>
                    <a:pt x="263" y="88"/>
                  </a:cubicBezTo>
                  <a:cubicBezTo>
                    <a:pt x="263" y="88"/>
                    <a:pt x="263" y="88"/>
                    <a:pt x="262" y="88"/>
                  </a:cubicBezTo>
                  <a:cubicBezTo>
                    <a:pt x="263" y="88"/>
                    <a:pt x="264" y="88"/>
                    <a:pt x="265" y="88"/>
                  </a:cubicBezTo>
                  <a:cubicBezTo>
                    <a:pt x="265" y="88"/>
                    <a:pt x="265" y="88"/>
                    <a:pt x="265" y="88"/>
                  </a:cubicBezTo>
                  <a:cubicBezTo>
                    <a:pt x="266" y="89"/>
                    <a:pt x="268" y="88"/>
                    <a:pt x="269" y="89"/>
                  </a:cubicBezTo>
                  <a:cubicBezTo>
                    <a:pt x="269" y="89"/>
                    <a:pt x="268" y="89"/>
                    <a:pt x="268" y="89"/>
                  </a:cubicBezTo>
                  <a:cubicBezTo>
                    <a:pt x="268" y="89"/>
                    <a:pt x="267" y="90"/>
                    <a:pt x="267" y="90"/>
                  </a:cubicBezTo>
                  <a:cubicBezTo>
                    <a:pt x="267" y="90"/>
                    <a:pt x="269" y="89"/>
                    <a:pt x="269" y="89"/>
                  </a:cubicBezTo>
                  <a:cubicBezTo>
                    <a:pt x="270" y="89"/>
                    <a:pt x="270" y="90"/>
                    <a:pt x="270" y="90"/>
                  </a:cubicBezTo>
                  <a:cubicBezTo>
                    <a:pt x="270" y="90"/>
                    <a:pt x="270" y="91"/>
                    <a:pt x="269" y="91"/>
                  </a:cubicBezTo>
                  <a:cubicBezTo>
                    <a:pt x="270" y="91"/>
                    <a:pt x="268" y="91"/>
                    <a:pt x="268" y="91"/>
                  </a:cubicBezTo>
                  <a:cubicBezTo>
                    <a:pt x="268" y="91"/>
                    <a:pt x="268" y="92"/>
                    <a:pt x="268" y="92"/>
                  </a:cubicBezTo>
                  <a:cubicBezTo>
                    <a:pt x="269" y="92"/>
                    <a:pt x="269" y="91"/>
                    <a:pt x="270" y="91"/>
                  </a:cubicBezTo>
                  <a:cubicBezTo>
                    <a:pt x="270" y="91"/>
                    <a:pt x="272" y="91"/>
                    <a:pt x="272" y="91"/>
                  </a:cubicBezTo>
                  <a:cubicBezTo>
                    <a:pt x="272" y="91"/>
                    <a:pt x="272" y="91"/>
                    <a:pt x="271" y="91"/>
                  </a:cubicBezTo>
                  <a:cubicBezTo>
                    <a:pt x="272" y="91"/>
                    <a:pt x="272" y="91"/>
                    <a:pt x="273" y="92"/>
                  </a:cubicBezTo>
                  <a:cubicBezTo>
                    <a:pt x="273" y="91"/>
                    <a:pt x="273" y="91"/>
                    <a:pt x="273" y="91"/>
                  </a:cubicBezTo>
                  <a:cubicBezTo>
                    <a:pt x="273" y="91"/>
                    <a:pt x="273" y="91"/>
                    <a:pt x="273" y="91"/>
                  </a:cubicBezTo>
                  <a:cubicBezTo>
                    <a:pt x="273" y="91"/>
                    <a:pt x="273" y="90"/>
                    <a:pt x="273" y="90"/>
                  </a:cubicBezTo>
                  <a:cubicBezTo>
                    <a:pt x="272" y="90"/>
                    <a:pt x="274" y="90"/>
                    <a:pt x="274" y="90"/>
                  </a:cubicBezTo>
                  <a:cubicBezTo>
                    <a:pt x="274" y="90"/>
                    <a:pt x="274" y="90"/>
                    <a:pt x="273" y="90"/>
                  </a:cubicBezTo>
                  <a:cubicBezTo>
                    <a:pt x="274" y="90"/>
                    <a:pt x="274" y="90"/>
                    <a:pt x="274" y="90"/>
                  </a:cubicBezTo>
                  <a:cubicBezTo>
                    <a:pt x="275" y="91"/>
                    <a:pt x="275" y="92"/>
                    <a:pt x="274" y="92"/>
                  </a:cubicBezTo>
                  <a:cubicBezTo>
                    <a:pt x="275" y="92"/>
                    <a:pt x="275" y="92"/>
                    <a:pt x="275" y="91"/>
                  </a:cubicBezTo>
                  <a:cubicBezTo>
                    <a:pt x="275" y="91"/>
                    <a:pt x="275" y="91"/>
                    <a:pt x="275" y="90"/>
                  </a:cubicBezTo>
                  <a:cubicBezTo>
                    <a:pt x="275" y="90"/>
                    <a:pt x="276" y="90"/>
                    <a:pt x="277" y="91"/>
                  </a:cubicBezTo>
                  <a:cubicBezTo>
                    <a:pt x="277" y="91"/>
                    <a:pt x="277" y="91"/>
                    <a:pt x="277" y="91"/>
                  </a:cubicBezTo>
                  <a:cubicBezTo>
                    <a:pt x="277" y="91"/>
                    <a:pt x="277" y="91"/>
                    <a:pt x="277" y="91"/>
                  </a:cubicBezTo>
                  <a:cubicBezTo>
                    <a:pt x="278" y="91"/>
                    <a:pt x="278" y="91"/>
                    <a:pt x="278" y="92"/>
                  </a:cubicBezTo>
                  <a:cubicBezTo>
                    <a:pt x="279" y="92"/>
                    <a:pt x="278" y="93"/>
                    <a:pt x="278" y="93"/>
                  </a:cubicBezTo>
                  <a:close/>
                  <a:moveTo>
                    <a:pt x="172" y="110"/>
                  </a:moveTo>
                  <a:cubicBezTo>
                    <a:pt x="172" y="110"/>
                    <a:pt x="172" y="110"/>
                    <a:pt x="172" y="110"/>
                  </a:cubicBezTo>
                  <a:cubicBezTo>
                    <a:pt x="172" y="110"/>
                    <a:pt x="172" y="110"/>
                    <a:pt x="172" y="110"/>
                  </a:cubicBezTo>
                  <a:close/>
                  <a:moveTo>
                    <a:pt x="160" y="119"/>
                  </a:moveTo>
                  <a:cubicBezTo>
                    <a:pt x="160" y="119"/>
                    <a:pt x="159" y="119"/>
                    <a:pt x="158" y="119"/>
                  </a:cubicBezTo>
                  <a:cubicBezTo>
                    <a:pt x="159" y="119"/>
                    <a:pt x="159" y="119"/>
                    <a:pt x="160" y="119"/>
                  </a:cubicBezTo>
                  <a:close/>
                  <a:moveTo>
                    <a:pt x="97" y="169"/>
                  </a:moveTo>
                  <a:cubicBezTo>
                    <a:pt x="97" y="169"/>
                    <a:pt x="96" y="169"/>
                    <a:pt x="96" y="169"/>
                  </a:cubicBezTo>
                  <a:cubicBezTo>
                    <a:pt x="96" y="169"/>
                    <a:pt x="97" y="169"/>
                    <a:pt x="96" y="169"/>
                  </a:cubicBezTo>
                  <a:cubicBezTo>
                    <a:pt x="97" y="169"/>
                    <a:pt x="97" y="169"/>
                    <a:pt x="97" y="169"/>
                  </a:cubicBezTo>
                  <a:close/>
                  <a:moveTo>
                    <a:pt x="99" y="171"/>
                  </a:moveTo>
                  <a:cubicBezTo>
                    <a:pt x="98" y="171"/>
                    <a:pt x="97" y="171"/>
                    <a:pt x="96" y="171"/>
                  </a:cubicBezTo>
                  <a:cubicBezTo>
                    <a:pt x="96" y="171"/>
                    <a:pt x="96" y="172"/>
                    <a:pt x="95" y="172"/>
                  </a:cubicBezTo>
                  <a:cubicBezTo>
                    <a:pt x="95" y="172"/>
                    <a:pt x="96" y="172"/>
                    <a:pt x="96" y="172"/>
                  </a:cubicBezTo>
                  <a:cubicBezTo>
                    <a:pt x="96" y="172"/>
                    <a:pt x="96" y="172"/>
                    <a:pt x="96" y="172"/>
                  </a:cubicBezTo>
                  <a:cubicBezTo>
                    <a:pt x="97" y="171"/>
                    <a:pt x="98" y="172"/>
                    <a:pt x="99" y="171"/>
                  </a:cubicBezTo>
                  <a:close/>
                  <a:moveTo>
                    <a:pt x="100" y="171"/>
                  </a:moveTo>
                  <a:cubicBezTo>
                    <a:pt x="100" y="169"/>
                    <a:pt x="98" y="171"/>
                    <a:pt x="97" y="171"/>
                  </a:cubicBezTo>
                  <a:cubicBezTo>
                    <a:pt x="97" y="171"/>
                    <a:pt x="98" y="171"/>
                    <a:pt x="98" y="171"/>
                  </a:cubicBezTo>
                  <a:cubicBezTo>
                    <a:pt x="99" y="171"/>
                    <a:pt x="99" y="170"/>
                    <a:pt x="100" y="171"/>
                  </a:cubicBezTo>
                  <a:close/>
                  <a:moveTo>
                    <a:pt x="108" y="176"/>
                  </a:moveTo>
                  <a:cubicBezTo>
                    <a:pt x="108" y="176"/>
                    <a:pt x="108" y="176"/>
                    <a:pt x="108" y="176"/>
                  </a:cubicBezTo>
                  <a:cubicBezTo>
                    <a:pt x="108" y="176"/>
                    <a:pt x="108" y="176"/>
                    <a:pt x="108" y="176"/>
                  </a:cubicBezTo>
                  <a:close/>
                  <a:moveTo>
                    <a:pt x="125" y="153"/>
                  </a:moveTo>
                  <a:cubicBezTo>
                    <a:pt x="125" y="153"/>
                    <a:pt x="124" y="153"/>
                    <a:pt x="125" y="153"/>
                  </a:cubicBezTo>
                  <a:cubicBezTo>
                    <a:pt x="125" y="153"/>
                    <a:pt x="125" y="153"/>
                    <a:pt x="125" y="153"/>
                  </a:cubicBezTo>
                  <a:close/>
                  <a:moveTo>
                    <a:pt x="145" y="136"/>
                  </a:moveTo>
                  <a:cubicBezTo>
                    <a:pt x="146" y="135"/>
                    <a:pt x="146" y="135"/>
                    <a:pt x="146" y="135"/>
                  </a:cubicBezTo>
                  <a:cubicBezTo>
                    <a:pt x="146" y="135"/>
                    <a:pt x="146" y="135"/>
                    <a:pt x="145" y="136"/>
                  </a:cubicBezTo>
                  <a:close/>
                  <a:moveTo>
                    <a:pt x="144" y="137"/>
                  </a:moveTo>
                  <a:cubicBezTo>
                    <a:pt x="144" y="137"/>
                    <a:pt x="143" y="137"/>
                    <a:pt x="143" y="137"/>
                  </a:cubicBezTo>
                  <a:cubicBezTo>
                    <a:pt x="143" y="137"/>
                    <a:pt x="144" y="137"/>
                    <a:pt x="144" y="137"/>
                  </a:cubicBezTo>
                  <a:close/>
                  <a:moveTo>
                    <a:pt x="150" y="137"/>
                  </a:moveTo>
                  <a:cubicBezTo>
                    <a:pt x="149" y="136"/>
                    <a:pt x="147" y="136"/>
                    <a:pt x="146" y="136"/>
                  </a:cubicBezTo>
                  <a:cubicBezTo>
                    <a:pt x="146" y="136"/>
                    <a:pt x="146" y="137"/>
                    <a:pt x="145" y="137"/>
                  </a:cubicBezTo>
                  <a:cubicBezTo>
                    <a:pt x="146" y="136"/>
                    <a:pt x="146" y="136"/>
                    <a:pt x="147" y="136"/>
                  </a:cubicBezTo>
                  <a:cubicBezTo>
                    <a:pt x="147" y="136"/>
                    <a:pt x="148" y="136"/>
                    <a:pt x="148" y="136"/>
                  </a:cubicBezTo>
                  <a:cubicBezTo>
                    <a:pt x="149" y="136"/>
                    <a:pt x="149" y="137"/>
                    <a:pt x="150" y="137"/>
                  </a:cubicBezTo>
                  <a:close/>
                  <a:moveTo>
                    <a:pt x="201" y="92"/>
                  </a:moveTo>
                  <a:cubicBezTo>
                    <a:pt x="202" y="92"/>
                    <a:pt x="203" y="93"/>
                    <a:pt x="203" y="92"/>
                  </a:cubicBezTo>
                  <a:cubicBezTo>
                    <a:pt x="202" y="92"/>
                    <a:pt x="202" y="92"/>
                    <a:pt x="201" y="92"/>
                  </a:cubicBezTo>
                  <a:close/>
                  <a:moveTo>
                    <a:pt x="121" y="150"/>
                  </a:moveTo>
                  <a:cubicBezTo>
                    <a:pt x="121" y="150"/>
                    <a:pt x="122" y="150"/>
                    <a:pt x="122" y="150"/>
                  </a:cubicBezTo>
                  <a:cubicBezTo>
                    <a:pt x="122" y="150"/>
                    <a:pt x="119" y="150"/>
                    <a:pt x="119" y="151"/>
                  </a:cubicBezTo>
                  <a:cubicBezTo>
                    <a:pt x="120" y="151"/>
                    <a:pt x="121" y="151"/>
                    <a:pt x="123" y="151"/>
                  </a:cubicBezTo>
                  <a:cubicBezTo>
                    <a:pt x="123" y="150"/>
                    <a:pt x="124" y="150"/>
                    <a:pt x="125" y="150"/>
                  </a:cubicBezTo>
                  <a:cubicBezTo>
                    <a:pt x="125" y="150"/>
                    <a:pt x="126" y="150"/>
                    <a:pt x="126" y="150"/>
                  </a:cubicBezTo>
                  <a:cubicBezTo>
                    <a:pt x="125" y="150"/>
                    <a:pt x="125" y="150"/>
                    <a:pt x="125" y="150"/>
                  </a:cubicBezTo>
                  <a:cubicBezTo>
                    <a:pt x="125" y="149"/>
                    <a:pt x="125" y="149"/>
                    <a:pt x="125" y="149"/>
                  </a:cubicBezTo>
                  <a:cubicBezTo>
                    <a:pt x="125" y="149"/>
                    <a:pt x="124" y="150"/>
                    <a:pt x="124" y="150"/>
                  </a:cubicBezTo>
                  <a:cubicBezTo>
                    <a:pt x="124" y="149"/>
                    <a:pt x="124" y="149"/>
                    <a:pt x="124" y="149"/>
                  </a:cubicBezTo>
                  <a:cubicBezTo>
                    <a:pt x="123" y="149"/>
                    <a:pt x="123" y="149"/>
                    <a:pt x="123" y="149"/>
                  </a:cubicBezTo>
                  <a:cubicBezTo>
                    <a:pt x="123" y="149"/>
                    <a:pt x="121" y="149"/>
                    <a:pt x="121" y="150"/>
                  </a:cubicBezTo>
                  <a:close/>
                  <a:moveTo>
                    <a:pt x="201" y="87"/>
                  </a:moveTo>
                  <a:cubicBezTo>
                    <a:pt x="201" y="87"/>
                    <a:pt x="201" y="87"/>
                    <a:pt x="200" y="87"/>
                  </a:cubicBezTo>
                  <a:cubicBezTo>
                    <a:pt x="200" y="86"/>
                    <a:pt x="200" y="87"/>
                    <a:pt x="200" y="87"/>
                  </a:cubicBezTo>
                  <a:cubicBezTo>
                    <a:pt x="199" y="87"/>
                    <a:pt x="198" y="85"/>
                    <a:pt x="198" y="86"/>
                  </a:cubicBezTo>
                  <a:cubicBezTo>
                    <a:pt x="198" y="86"/>
                    <a:pt x="198" y="87"/>
                    <a:pt x="198" y="87"/>
                  </a:cubicBezTo>
                  <a:cubicBezTo>
                    <a:pt x="199" y="87"/>
                    <a:pt x="199" y="87"/>
                    <a:pt x="199" y="87"/>
                  </a:cubicBezTo>
                  <a:cubicBezTo>
                    <a:pt x="200" y="88"/>
                    <a:pt x="200" y="88"/>
                    <a:pt x="201" y="88"/>
                  </a:cubicBezTo>
                  <a:cubicBezTo>
                    <a:pt x="201" y="88"/>
                    <a:pt x="202" y="88"/>
                    <a:pt x="201" y="88"/>
                  </a:cubicBezTo>
                  <a:cubicBezTo>
                    <a:pt x="202" y="88"/>
                    <a:pt x="202" y="88"/>
                    <a:pt x="202" y="88"/>
                  </a:cubicBezTo>
                  <a:cubicBezTo>
                    <a:pt x="202" y="87"/>
                    <a:pt x="201" y="88"/>
                    <a:pt x="201" y="87"/>
                  </a:cubicBezTo>
                  <a:close/>
                  <a:moveTo>
                    <a:pt x="95" y="167"/>
                  </a:moveTo>
                  <a:cubicBezTo>
                    <a:pt x="95" y="167"/>
                    <a:pt x="95" y="167"/>
                    <a:pt x="96" y="167"/>
                  </a:cubicBezTo>
                  <a:cubicBezTo>
                    <a:pt x="95" y="166"/>
                    <a:pt x="93" y="166"/>
                    <a:pt x="92" y="167"/>
                  </a:cubicBezTo>
                  <a:cubicBezTo>
                    <a:pt x="93" y="167"/>
                    <a:pt x="93" y="167"/>
                    <a:pt x="94" y="167"/>
                  </a:cubicBezTo>
                  <a:cubicBezTo>
                    <a:pt x="92" y="168"/>
                    <a:pt x="95" y="167"/>
                    <a:pt x="95" y="167"/>
                  </a:cubicBezTo>
                  <a:close/>
                  <a:moveTo>
                    <a:pt x="95" y="187"/>
                  </a:moveTo>
                  <a:cubicBezTo>
                    <a:pt x="95" y="187"/>
                    <a:pt x="96" y="187"/>
                    <a:pt x="96" y="187"/>
                  </a:cubicBezTo>
                  <a:cubicBezTo>
                    <a:pt x="96" y="188"/>
                    <a:pt x="97" y="188"/>
                    <a:pt x="97" y="187"/>
                  </a:cubicBezTo>
                  <a:cubicBezTo>
                    <a:pt x="97" y="186"/>
                    <a:pt x="96" y="185"/>
                    <a:pt x="95" y="186"/>
                  </a:cubicBezTo>
                  <a:cubicBezTo>
                    <a:pt x="96" y="186"/>
                    <a:pt x="95" y="186"/>
                    <a:pt x="95" y="186"/>
                  </a:cubicBezTo>
                  <a:cubicBezTo>
                    <a:pt x="95" y="186"/>
                    <a:pt x="95" y="187"/>
                    <a:pt x="95" y="187"/>
                  </a:cubicBezTo>
                  <a:close/>
                  <a:moveTo>
                    <a:pt x="160" y="104"/>
                  </a:moveTo>
                  <a:cubicBezTo>
                    <a:pt x="161" y="105"/>
                    <a:pt x="160" y="103"/>
                    <a:pt x="159" y="104"/>
                  </a:cubicBezTo>
                  <a:cubicBezTo>
                    <a:pt x="159" y="105"/>
                    <a:pt x="158" y="104"/>
                    <a:pt x="157" y="105"/>
                  </a:cubicBezTo>
                  <a:cubicBezTo>
                    <a:pt x="157" y="105"/>
                    <a:pt x="158" y="105"/>
                    <a:pt x="158" y="105"/>
                  </a:cubicBezTo>
                  <a:cubicBezTo>
                    <a:pt x="158" y="105"/>
                    <a:pt x="156" y="105"/>
                    <a:pt x="157" y="105"/>
                  </a:cubicBezTo>
                  <a:cubicBezTo>
                    <a:pt x="156" y="106"/>
                    <a:pt x="157" y="105"/>
                    <a:pt x="157" y="106"/>
                  </a:cubicBezTo>
                  <a:cubicBezTo>
                    <a:pt x="157" y="106"/>
                    <a:pt x="157" y="106"/>
                    <a:pt x="157" y="106"/>
                  </a:cubicBezTo>
                  <a:cubicBezTo>
                    <a:pt x="157" y="106"/>
                    <a:pt x="157" y="106"/>
                    <a:pt x="157" y="106"/>
                  </a:cubicBezTo>
                  <a:cubicBezTo>
                    <a:pt x="157" y="106"/>
                    <a:pt x="156" y="106"/>
                    <a:pt x="157" y="106"/>
                  </a:cubicBezTo>
                  <a:cubicBezTo>
                    <a:pt x="157" y="107"/>
                    <a:pt x="158" y="106"/>
                    <a:pt x="157" y="106"/>
                  </a:cubicBezTo>
                  <a:cubicBezTo>
                    <a:pt x="157" y="106"/>
                    <a:pt x="159" y="107"/>
                    <a:pt x="158" y="106"/>
                  </a:cubicBezTo>
                  <a:cubicBezTo>
                    <a:pt x="158" y="106"/>
                    <a:pt x="160" y="106"/>
                    <a:pt x="159" y="106"/>
                  </a:cubicBezTo>
                  <a:cubicBezTo>
                    <a:pt x="160" y="106"/>
                    <a:pt x="161" y="106"/>
                    <a:pt x="161" y="105"/>
                  </a:cubicBezTo>
                  <a:cubicBezTo>
                    <a:pt x="162" y="104"/>
                    <a:pt x="160" y="105"/>
                    <a:pt x="160" y="104"/>
                  </a:cubicBezTo>
                  <a:close/>
                  <a:moveTo>
                    <a:pt x="102" y="162"/>
                  </a:moveTo>
                  <a:cubicBezTo>
                    <a:pt x="102" y="162"/>
                    <a:pt x="102" y="161"/>
                    <a:pt x="102" y="161"/>
                  </a:cubicBezTo>
                  <a:cubicBezTo>
                    <a:pt x="102" y="161"/>
                    <a:pt x="102" y="161"/>
                    <a:pt x="102" y="161"/>
                  </a:cubicBezTo>
                  <a:cubicBezTo>
                    <a:pt x="102" y="161"/>
                    <a:pt x="101" y="161"/>
                    <a:pt x="100" y="161"/>
                  </a:cubicBezTo>
                  <a:cubicBezTo>
                    <a:pt x="100" y="162"/>
                    <a:pt x="101" y="162"/>
                    <a:pt x="100" y="163"/>
                  </a:cubicBezTo>
                  <a:cubicBezTo>
                    <a:pt x="101" y="163"/>
                    <a:pt x="102" y="162"/>
                    <a:pt x="102" y="162"/>
                  </a:cubicBezTo>
                  <a:close/>
                  <a:moveTo>
                    <a:pt x="116" y="152"/>
                  </a:moveTo>
                  <a:cubicBezTo>
                    <a:pt x="116" y="152"/>
                    <a:pt x="117" y="152"/>
                    <a:pt x="117" y="152"/>
                  </a:cubicBezTo>
                  <a:cubicBezTo>
                    <a:pt x="117" y="152"/>
                    <a:pt x="118" y="152"/>
                    <a:pt x="118" y="152"/>
                  </a:cubicBezTo>
                  <a:cubicBezTo>
                    <a:pt x="118" y="151"/>
                    <a:pt x="118" y="151"/>
                    <a:pt x="117" y="151"/>
                  </a:cubicBezTo>
                  <a:cubicBezTo>
                    <a:pt x="117" y="151"/>
                    <a:pt x="117" y="151"/>
                    <a:pt x="116" y="151"/>
                  </a:cubicBezTo>
                  <a:cubicBezTo>
                    <a:pt x="115" y="151"/>
                    <a:pt x="115" y="152"/>
                    <a:pt x="116" y="152"/>
                  </a:cubicBezTo>
                  <a:close/>
                  <a:moveTo>
                    <a:pt x="221" y="86"/>
                  </a:moveTo>
                  <a:cubicBezTo>
                    <a:pt x="221" y="86"/>
                    <a:pt x="222" y="86"/>
                    <a:pt x="222" y="86"/>
                  </a:cubicBezTo>
                  <a:cubicBezTo>
                    <a:pt x="222" y="86"/>
                    <a:pt x="222" y="86"/>
                    <a:pt x="221" y="86"/>
                  </a:cubicBezTo>
                  <a:cubicBezTo>
                    <a:pt x="222" y="86"/>
                    <a:pt x="222" y="86"/>
                    <a:pt x="222" y="86"/>
                  </a:cubicBezTo>
                  <a:cubicBezTo>
                    <a:pt x="222" y="85"/>
                    <a:pt x="221" y="86"/>
                    <a:pt x="221" y="85"/>
                  </a:cubicBezTo>
                  <a:cubicBezTo>
                    <a:pt x="220" y="84"/>
                    <a:pt x="220" y="86"/>
                    <a:pt x="220" y="86"/>
                  </a:cubicBezTo>
                  <a:cubicBezTo>
                    <a:pt x="220" y="85"/>
                    <a:pt x="219" y="85"/>
                    <a:pt x="219" y="85"/>
                  </a:cubicBezTo>
                  <a:cubicBezTo>
                    <a:pt x="218" y="85"/>
                    <a:pt x="219" y="85"/>
                    <a:pt x="218" y="86"/>
                  </a:cubicBezTo>
                  <a:cubicBezTo>
                    <a:pt x="218" y="86"/>
                    <a:pt x="218" y="85"/>
                    <a:pt x="218" y="86"/>
                  </a:cubicBezTo>
                  <a:cubicBezTo>
                    <a:pt x="217" y="86"/>
                    <a:pt x="220" y="86"/>
                    <a:pt x="221" y="86"/>
                  </a:cubicBezTo>
                  <a:close/>
                  <a:moveTo>
                    <a:pt x="154" y="108"/>
                  </a:moveTo>
                  <a:cubicBezTo>
                    <a:pt x="155" y="107"/>
                    <a:pt x="154" y="107"/>
                    <a:pt x="154" y="107"/>
                  </a:cubicBezTo>
                  <a:cubicBezTo>
                    <a:pt x="154" y="107"/>
                    <a:pt x="155" y="106"/>
                    <a:pt x="154" y="106"/>
                  </a:cubicBezTo>
                  <a:cubicBezTo>
                    <a:pt x="154" y="106"/>
                    <a:pt x="153" y="107"/>
                    <a:pt x="153" y="107"/>
                  </a:cubicBezTo>
                  <a:cubicBezTo>
                    <a:pt x="153" y="107"/>
                    <a:pt x="152" y="109"/>
                    <a:pt x="152" y="109"/>
                  </a:cubicBezTo>
                  <a:cubicBezTo>
                    <a:pt x="152" y="109"/>
                    <a:pt x="155" y="108"/>
                    <a:pt x="153" y="108"/>
                  </a:cubicBezTo>
                  <a:cubicBezTo>
                    <a:pt x="154" y="107"/>
                    <a:pt x="154" y="108"/>
                    <a:pt x="154" y="108"/>
                  </a:cubicBezTo>
                  <a:close/>
                  <a:moveTo>
                    <a:pt x="230" y="83"/>
                  </a:moveTo>
                  <a:cubicBezTo>
                    <a:pt x="230" y="83"/>
                    <a:pt x="229" y="82"/>
                    <a:pt x="229" y="82"/>
                  </a:cubicBezTo>
                  <a:cubicBezTo>
                    <a:pt x="228" y="82"/>
                    <a:pt x="228" y="82"/>
                    <a:pt x="227" y="82"/>
                  </a:cubicBezTo>
                  <a:cubicBezTo>
                    <a:pt x="228" y="82"/>
                    <a:pt x="227" y="82"/>
                    <a:pt x="227" y="82"/>
                  </a:cubicBezTo>
                  <a:cubicBezTo>
                    <a:pt x="226" y="82"/>
                    <a:pt x="226" y="83"/>
                    <a:pt x="226" y="83"/>
                  </a:cubicBezTo>
                  <a:cubicBezTo>
                    <a:pt x="226" y="83"/>
                    <a:pt x="226" y="83"/>
                    <a:pt x="226" y="83"/>
                  </a:cubicBezTo>
                  <a:cubicBezTo>
                    <a:pt x="226" y="83"/>
                    <a:pt x="226" y="83"/>
                    <a:pt x="226" y="83"/>
                  </a:cubicBezTo>
                  <a:cubicBezTo>
                    <a:pt x="228" y="84"/>
                    <a:pt x="229" y="84"/>
                    <a:pt x="230" y="83"/>
                  </a:cubicBezTo>
                  <a:close/>
                  <a:moveTo>
                    <a:pt x="98" y="184"/>
                  </a:moveTo>
                  <a:cubicBezTo>
                    <a:pt x="97" y="185"/>
                    <a:pt x="96" y="184"/>
                    <a:pt x="97" y="185"/>
                  </a:cubicBezTo>
                  <a:cubicBezTo>
                    <a:pt x="97" y="186"/>
                    <a:pt x="96" y="185"/>
                    <a:pt x="96" y="185"/>
                  </a:cubicBezTo>
                  <a:cubicBezTo>
                    <a:pt x="96" y="186"/>
                    <a:pt x="97" y="186"/>
                    <a:pt x="97" y="185"/>
                  </a:cubicBezTo>
                  <a:cubicBezTo>
                    <a:pt x="97" y="186"/>
                    <a:pt x="97" y="186"/>
                    <a:pt x="97" y="186"/>
                  </a:cubicBezTo>
                  <a:cubicBezTo>
                    <a:pt x="97" y="186"/>
                    <a:pt x="98" y="186"/>
                    <a:pt x="98" y="186"/>
                  </a:cubicBezTo>
                  <a:cubicBezTo>
                    <a:pt x="98" y="186"/>
                    <a:pt x="98" y="186"/>
                    <a:pt x="98" y="185"/>
                  </a:cubicBezTo>
                  <a:cubicBezTo>
                    <a:pt x="98" y="185"/>
                    <a:pt x="99" y="184"/>
                    <a:pt x="98" y="184"/>
                  </a:cubicBezTo>
                  <a:close/>
                  <a:moveTo>
                    <a:pt x="239" y="79"/>
                  </a:moveTo>
                  <a:cubicBezTo>
                    <a:pt x="239" y="79"/>
                    <a:pt x="238" y="80"/>
                    <a:pt x="238" y="80"/>
                  </a:cubicBezTo>
                  <a:cubicBezTo>
                    <a:pt x="238" y="80"/>
                    <a:pt x="239" y="80"/>
                    <a:pt x="240" y="80"/>
                  </a:cubicBezTo>
                  <a:cubicBezTo>
                    <a:pt x="240" y="80"/>
                    <a:pt x="240" y="80"/>
                    <a:pt x="241" y="80"/>
                  </a:cubicBezTo>
                  <a:cubicBezTo>
                    <a:pt x="241" y="80"/>
                    <a:pt x="244" y="80"/>
                    <a:pt x="243" y="79"/>
                  </a:cubicBezTo>
                  <a:cubicBezTo>
                    <a:pt x="243" y="79"/>
                    <a:pt x="242" y="80"/>
                    <a:pt x="241" y="79"/>
                  </a:cubicBezTo>
                  <a:cubicBezTo>
                    <a:pt x="242" y="79"/>
                    <a:pt x="242" y="79"/>
                    <a:pt x="242" y="79"/>
                  </a:cubicBezTo>
                  <a:cubicBezTo>
                    <a:pt x="242" y="79"/>
                    <a:pt x="241" y="79"/>
                    <a:pt x="241" y="79"/>
                  </a:cubicBezTo>
                  <a:cubicBezTo>
                    <a:pt x="241" y="79"/>
                    <a:pt x="242" y="79"/>
                    <a:pt x="242" y="79"/>
                  </a:cubicBezTo>
                  <a:cubicBezTo>
                    <a:pt x="242" y="78"/>
                    <a:pt x="241" y="78"/>
                    <a:pt x="241" y="78"/>
                  </a:cubicBezTo>
                  <a:cubicBezTo>
                    <a:pt x="241" y="78"/>
                    <a:pt x="241" y="79"/>
                    <a:pt x="241" y="78"/>
                  </a:cubicBezTo>
                  <a:cubicBezTo>
                    <a:pt x="241" y="78"/>
                    <a:pt x="241" y="78"/>
                    <a:pt x="241" y="78"/>
                  </a:cubicBezTo>
                  <a:cubicBezTo>
                    <a:pt x="240" y="78"/>
                    <a:pt x="240" y="78"/>
                    <a:pt x="240" y="78"/>
                  </a:cubicBezTo>
                  <a:cubicBezTo>
                    <a:pt x="239" y="78"/>
                    <a:pt x="239" y="78"/>
                    <a:pt x="239" y="78"/>
                  </a:cubicBezTo>
                  <a:cubicBezTo>
                    <a:pt x="239" y="78"/>
                    <a:pt x="240" y="78"/>
                    <a:pt x="240" y="79"/>
                  </a:cubicBezTo>
                  <a:cubicBezTo>
                    <a:pt x="239" y="79"/>
                    <a:pt x="239" y="79"/>
                    <a:pt x="238" y="79"/>
                  </a:cubicBezTo>
                  <a:cubicBezTo>
                    <a:pt x="238" y="79"/>
                    <a:pt x="237" y="79"/>
                    <a:pt x="237" y="79"/>
                  </a:cubicBezTo>
                  <a:cubicBezTo>
                    <a:pt x="237" y="79"/>
                    <a:pt x="237" y="79"/>
                    <a:pt x="237" y="79"/>
                  </a:cubicBezTo>
                  <a:cubicBezTo>
                    <a:pt x="238" y="80"/>
                    <a:pt x="238" y="79"/>
                    <a:pt x="239" y="79"/>
                  </a:cubicBezTo>
                  <a:close/>
                  <a:moveTo>
                    <a:pt x="121" y="153"/>
                  </a:moveTo>
                  <a:cubicBezTo>
                    <a:pt x="121" y="153"/>
                    <a:pt x="120" y="152"/>
                    <a:pt x="120" y="153"/>
                  </a:cubicBezTo>
                  <a:cubicBezTo>
                    <a:pt x="120" y="153"/>
                    <a:pt x="120" y="153"/>
                    <a:pt x="119" y="153"/>
                  </a:cubicBezTo>
                  <a:cubicBezTo>
                    <a:pt x="119" y="153"/>
                    <a:pt x="119" y="153"/>
                    <a:pt x="119" y="153"/>
                  </a:cubicBezTo>
                  <a:cubicBezTo>
                    <a:pt x="119" y="153"/>
                    <a:pt x="119" y="152"/>
                    <a:pt x="119" y="153"/>
                  </a:cubicBezTo>
                  <a:cubicBezTo>
                    <a:pt x="119" y="153"/>
                    <a:pt x="119" y="153"/>
                    <a:pt x="119" y="153"/>
                  </a:cubicBezTo>
                  <a:cubicBezTo>
                    <a:pt x="119" y="153"/>
                    <a:pt x="121" y="154"/>
                    <a:pt x="121" y="153"/>
                  </a:cubicBezTo>
                  <a:close/>
                  <a:moveTo>
                    <a:pt x="169" y="103"/>
                  </a:moveTo>
                  <a:cubicBezTo>
                    <a:pt x="168" y="103"/>
                    <a:pt x="167" y="103"/>
                    <a:pt x="167" y="103"/>
                  </a:cubicBezTo>
                  <a:cubicBezTo>
                    <a:pt x="167" y="103"/>
                    <a:pt x="166" y="104"/>
                    <a:pt x="166" y="104"/>
                  </a:cubicBezTo>
                  <a:cubicBezTo>
                    <a:pt x="167" y="103"/>
                    <a:pt x="165" y="103"/>
                    <a:pt x="165" y="103"/>
                  </a:cubicBezTo>
                  <a:cubicBezTo>
                    <a:pt x="165" y="103"/>
                    <a:pt x="164" y="103"/>
                    <a:pt x="164" y="104"/>
                  </a:cubicBezTo>
                  <a:cubicBezTo>
                    <a:pt x="164" y="104"/>
                    <a:pt x="164" y="103"/>
                    <a:pt x="164" y="103"/>
                  </a:cubicBezTo>
                  <a:cubicBezTo>
                    <a:pt x="164" y="103"/>
                    <a:pt x="163" y="103"/>
                    <a:pt x="163" y="104"/>
                  </a:cubicBezTo>
                  <a:cubicBezTo>
                    <a:pt x="163" y="104"/>
                    <a:pt x="163" y="104"/>
                    <a:pt x="163" y="104"/>
                  </a:cubicBezTo>
                  <a:cubicBezTo>
                    <a:pt x="164" y="104"/>
                    <a:pt x="164" y="104"/>
                    <a:pt x="164" y="104"/>
                  </a:cubicBezTo>
                  <a:cubicBezTo>
                    <a:pt x="164" y="104"/>
                    <a:pt x="163" y="104"/>
                    <a:pt x="163" y="104"/>
                  </a:cubicBezTo>
                  <a:cubicBezTo>
                    <a:pt x="163" y="104"/>
                    <a:pt x="162" y="104"/>
                    <a:pt x="163" y="105"/>
                  </a:cubicBezTo>
                  <a:cubicBezTo>
                    <a:pt x="163" y="105"/>
                    <a:pt x="162" y="105"/>
                    <a:pt x="162" y="105"/>
                  </a:cubicBezTo>
                  <a:cubicBezTo>
                    <a:pt x="162" y="105"/>
                    <a:pt x="161" y="105"/>
                    <a:pt x="162" y="106"/>
                  </a:cubicBezTo>
                  <a:cubicBezTo>
                    <a:pt x="162" y="106"/>
                    <a:pt x="163" y="105"/>
                    <a:pt x="163" y="105"/>
                  </a:cubicBezTo>
                  <a:cubicBezTo>
                    <a:pt x="163" y="105"/>
                    <a:pt x="164" y="105"/>
                    <a:pt x="164" y="105"/>
                  </a:cubicBezTo>
                  <a:cubicBezTo>
                    <a:pt x="164" y="105"/>
                    <a:pt x="165" y="105"/>
                    <a:pt x="165" y="105"/>
                  </a:cubicBezTo>
                  <a:cubicBezTo>
                    <a:pt x="165" y="105"/>
                    <a:pt x="165" y="104"/>
                    <a:pt x="165" y="104"/>
                  </a:cubicBezTo>
                  <a:cubicBezTo>
                    <a:pt x="165" y="104"/>
                    <a:pt x="166" y="104"/>
                    <a:pt x="166" y="104"/>
                  </a:cubicBezTo>
                  <a:cubicBezTo>
                    <a:pt x="166" y="104"/>
                    <a:pt x="165" y="104"/>
                    <a:pt x="165" y="105"/>
                  </a:cubicBezTo>
                  <a:cubicBezTo>
                    <a:pt x="167" y="105"/>
                    <a:pt x="168" y="104"/>
                    <a:pt x="169" y="103"/>
                  </a:cubicBezTo>
                  <a:close/>
                  <a:moveTo>
                    <a:pt x="3" y="80"/>
                  </a:moveTo>
                  <a:cubicBezTo>
                    <a:pt x="2" y="80"/>
                    <a:pt x="0" y="80"/>
                    <a:pt x="0" y="81"/>
                  </a:cubicBezTo>
                  <a:cubicBezTo>
                    <a:pt x="0" y="81"/>
                    <a:pt x="1" y="81"/>
                    <a:pt x="2" y="80"/>
                  </a:cubicBezTo>
                  <a:cubicBezTo>
                    <a:pt x="3" y="80"/>
                    <a:pt x="4" y="80"/>
                    <a:pt x="5" y="80"/>
                  </a:cubicBezTo>
                  <a:cubicBezTo>
                    <a:pt x="5" y="80"/>
                    <a:pt x="8" y="79"/>
                    <a:pt x="8" y="79"/>
                  </a:cubicBezTo>
                  <a:cubicBezTo>
                    <a:pt x="7" y="79"/>
                    <a:pt x="9" y="78"/>
                    <a:pt x="8" y="78"/>
                  </a:cubicBezTo>
                  <a:cubicBezTo>
                    <a:pt x="6" y="77"/>
                    <a:pt x="4" y="79"/>
                    <a:pt x="3" y="8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29" name="Northern Mariana Islands"/>
            <p:cNvSpPr>
              <a:spLocks noEditPoints="1"/>
            </p:cNvSpPr>
            <p:nvPr/>
          </p:nvSpPr>
          <p:spPr bwMode="auto">
            <a:xfrm>
              <a:off x="10783896" y="3845968"/>
              <a:ext cx="72998" cy="256991"/>
            </a:xfrm>
            <a:custGeom>
              <a:avLst/>
              <a:gdLst/>
              <a:ahLst/>
              <a:cxnLst>
                <a:cxn ang="0">
                  <a:pos x="16" y="71"/>
                </a:cxn>
                <a:cxn ang="0">
                  <a:pos x="16" y="71"/>
                </a:cxn>
                <a:cxn ang="0">
                  <a:pos x="16" y="70"/>
                </a:cxn>
                <a:cxn ang="0">
                  <a:pos x="16" y="71"/>
                </a:cxn>
                <a:cxn ang="0">
                  <a:pos x="19" y="61"/>
                </a:cxn>
                <a:cxn ang="0">
                  <a:pos x="19" y="62"/>
                </a:cxn>
                <a:cxn ang="0">
                  <a:pos x="19" y="61"/>
                </a:cxn>
                <a:cxn ang="0">
                  <a:pos x="12" y="20"/>
                </a:cxn>
                <a:cxn ang="0">
                  <a:pos x="12" y="21"/>
                </a:cxn>
                <a:cxn ang="0">
                  <a:pos x="12" y="20"/>
                </a:cxn>
                <a:cxn ang="0">
                  <a:pos x="16" y="33"/>
                </a:cxn>
                <a:cxn ang="0">
                  <a:pos x="16" y="33"/>
                </a:cxn>
                <a:cxn ang="0">
                  <a:pos x="17" y="36"/>
                </a:cxn>
                <a:cxn ang="0">
                  <a:pos x="17" y="36"/>
                </a:cxn>
                <a:cxn ang="0">
                  <a:pos x="17" y="36"/>
                </a:cxn>
                <a:cxn ang="0">
                  <a:pos x="17" y="43"/>
                </a:cxn>
                <a:cxn ang="0">
                  <a:pos x="17" y="43"/>
                </a:cxn>
                <a:cxn ang="0">
                  <a:pos x="17" y="46"/>
                </a:cxn>
                <a:cxn ang="0">
                  <a:pos x="17" y="47"/>
                </a:cxn>
                <a:cxn ang="0">
                  <a:pos x="17" y="46"/>
                </a:cxn>
                <a:cxn ang="0">
                  <a:pos x="5" y="6"/>
                </a:cxn>
                <a:cxn ang="0">
                  <a:pos x="5" y="6"/>
                </a:cxn>
                <a:cxn ang="0">
                  <a:pos x="7" y="10"/>
                </a:cxn>
                <a:cxn ang="0">
                  <a:pos x="7" y="10"/>
                </a:cxn>
                <a:cxn ang="0">
                  <a:pos x="1" y="1"/>
                </a:cxn>
                <a:cxn ang="0">
                  <a:pos x="1" y="1"/>
                </a:cxn>
                <a:cxn ang="0">
                  <a:pos x="20" y="58"/>
                </a:cxn>
                <a:cxn ang="0">
                  <a:pos x="20" y="60"/>
                </a:cxn>
                <a:cxn ang="0">
                  <a:pos x="20" y="60"/>
                </a:cxn>
                <a:cxn ang="0">
                  <a:pos x="20" y="59"/>
                </a:cxn>
                <a:cxn ang="0">
                  <a:pos x="20" y="58"/>
                </a:cxn>
                <a:cxn ang="0">
                  <a:pos x="14" y="26"/>
                </a:cxn>
                <a:cxn ang="0">
                  <a:pos x="14" y="28"/>
                </a:cxn>
                <a:cxn ang="0">
                  <a:pos x="15" y="27"/>
                </a:cxn>
                <a:cxn ang="0">
                  <a:pos x="14" y="26"/>
                </a:cxn>
              </a:cxnLst>
              <a:rect l="0" t="0" r="r" b="b"/>
              <a:pathLst>
                <a:path w="20" h="71">
                  <a:moveTo>
                    <a:pt x="16" y="71"/>
                  </a:moveTo>
                  <a:cubicBezTo>
                    <a:pt x="16" y="71"/>
                    <a:pt x="16" y="71"/>
                    <a:pt x="16" y="71"/>
                  </a:cubicBezTo>
                  <a:cubicBezTo>
                    <a:pt x="16" y="71"/>
                    <a:pt x="16" y="70"/>
                    <a:pt x="16" y="70"/>
                  </a:cubicBezTo>
                  <a:cubicBezTo>
                    <a:pt x="17" y="70"/>
                    <a:pt x="17" y="71"/>
                    <a:pt x="16" y="71"/>
                  </a:cubicBezTo>
                  <a:close/>
                  <a:moveTo>
                    <a:pt x="19" y="61"/>
                  </a:moveTo>
                  <a:cubicBezTo>
                    <a:pt x="18" y="61"/>
                    <a:pt x="18" y="62"/>
                    <a:pt x="19" y="62"/>
                  </a:cubicBezTo>
                  <a:cubicBezTo>
                    <a:pt x="20" y="62"/>
                    <a:pt x="19" y="60"/>
                    <a:pt x="19" y="61"/>
                  </a:cubicBezTo>
                  <a:close/>
                  <a:moveTo>
                    <a:pt x="12" y="20"/>
                  </a:moveTo>
                  <a:cubicBezTo>
                    <a:pt x="11" y="20"/>
                    <a:pt x="12" y="20"/>
                    <a:pt x="12" y="21"/>
                  </a:cubicBezTo>
                  <a:cubicBezTo>
                    <a:pt x="12" y="20"/>
                    <a:pt x="12" y="19"/>
                    <a:pt x="12" y="20"/>
                  </a:cubicBezTo>
                  <a:close/>
                  <a:moveTo>
                    <a:pt x="16" y="33"/>
                  </a:moveTo>
                  <a:cubicBezTo>
                    <a:pt x="17" y="33"/>
                    <a:pt x="15" y="33"/>
                    <a:pt x="16" y="33"/>
                  </a:cubicBezTo>
                  <a:close/>
                  <a:moveTo>
                    <a:pt x="17" y="36"/>
                  </a:moveTo>
                  <a:cubicBezTo>
                    <a:pt x="17" y="36"/>
                    <a:pt x="17" y="36"/>
                    <a:pt x="17" y="36"/>
                  </a:cubicBezTo>
                  <a:cubicBezTo>
                    <a:pt x="17" y="36"/>
                    <a:pt x="17" y="36"/>
                    <a:pt x="17" y="36"/>
                  </a:cubicBezTo>
                  <a:close/>
                  <a:moveTo>
                    <a:pt x="17" y="43"/>
                  </a:moveTo>
                  <a:cubicBezTo>
                    <a:pt x="18" y="43"/>
                    <a:pt x="17" y="43"/>
                    <a:pt x="17" y="43"/>
                  </a:cubicBezTo>
                  <a:close/>
                  <a:moveTo>
                    <a:pt x="17" y="46"/>
                  </a:moveTo>
                  <a:cubicBezTo>
                    <a:pt x="16" y="46"/>
                    <a:pt x="16" y="47"/>
                    <a:pt x="17" y="47"/>
                  </a:cubicBezTo>
                  <a:cubicBezTo>
                    <a:pt x="17" y="47"/>
                    <a:pt x="17" y="46"/>
                    <a:pt x="17" y="46"/>
                  </a:cubicBezTo>
                  <a:close/>
                  <a:moveTo>
                    <a:pt x="5" y="6"/>
                  </a:moveTo>
                  <a:cubicBezTo>
                    <a:pt x="6" y="6"/>
                    <a:pt x="4" y="6"/>
                    <a:pt x="5" y="6"/>
                  </a:cubicBezTo>
                  <a:close/>
                  <a:moveTo>
                    <a:pt x="7" y="10"/>
                  </a:moveTo>
                  <a:cubicBezTo>
                    <a:pt x="8" y="10"/>
                    <a:pt x="7" y="10"/>
                    <a:pt x="7" y="10"/>
                  </a:cubicBezTo>
                  <a:close/>
                  <a:moveTo>
                    <a:pt x="1" y="1"/>
                  </a:moveTo>
                  <a:cubicBezTo>
                    <a:pt x="1" y="0"/>
                    <a:pt x="0" y="0"/>
                    <a:pt x="1" y="1"/>
                  </a:cubicBezTo>
                  <a:close/>
                  <a:moveTo>
                    <a:pt x="20" y="58"/>
                  </a:moveTo>
                  <a:cubicBezTo>
                    <a:pt x="19" y="58"/>
                    <a:pt x="19" y="60"/>
                    <a:pt x="20" y="60"/>
                  </a:cubicBezTo>
                  <a:cubicBezTo>
                    <a:pt x="20" y="60"/>
                    <a:pt x="20" y="60"/>
                    <a:pt x="20" y="60"/>
                  </a:cubicBezTo>
                  <a:cubicBezTo>
                    <a:pt x="20" y="60"/>
                    <a:pt x="20" y="60"/>
                    <a:pt x="20" y="59"/>
                  </a:cubicBezTo>
                  <a:cubicBezTo>
                    <a:pt x="20" y="59"/>
                    <a:pt x="20" y="58"/>
                    <a:pt x="20" y="58"/>
                  </a:cubicBezTo>
                  <a:close/>
                  <a:moveTo>
                    <a:pt x="14" y="26"/>
                  </a:moveTo>
                  <a:cubicBezTo>
                    <a:pt x="14" y="27"/>
                    <a:pt x="14" y="28"/>
                    <a:pt x="14" y="28"/>
                  </a:cubicBezTo>
                  <a:cubicBezTo>
                    <a:pt x="14" y="28"/>
                    <a:pt x="14" y="27"/>
                    <a:pt x="15" y="27"/>
                  </a:cubicBezTo>
                  <a:cubicBezTo>
                    <a:pt x="15" y="27"/>
                    <a:pt x="15" y="26"/>
                    <a:pt x="14" y="2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0" name="North Korea"/>
            <p:cNvSpPr>
              <a:spLocks noEditPoints="1"/>
            </p:cNvSpPr>
            <p:nvPr/>
          </p:nvSpPr>
          <p:spPr bwMode="auto">
            <a:xfrm>
              <a:off x="9837931" y="2957001"/>
              <a:ext cx="158994" cy="208992"/>
            </a:xfrm>
            <a:custGeom>
              <a:avLst/>
              <a:gdLst/>
              <a:ahLst/>
              <a:cxnLst>
                <a:cxn ang="0">
                  <a:pos x="41" y="10"/>
                </a:cxn>
                <a:cxn ang="0">
                  <a:pos x="40" y="13"/>
                </a:cxn>
                <a:cxn ang="0">
                  <a:pos x="42" y="18"/>
                </a:cxn>
                <a:cxn ang="0">
                  <a:pos x="41" y="25"/>
                </a:cxn>
                <a:cxn ang="0">
                  <a:pos x="38" y="30"/>
                </a:cxn>
                <a:cxn ang="0">
                  <a:pos x="35" y="32"/>
                </a:cxn>
                <a:cxn ang="0">
                  <a:pos x="30" y="36"/>
                </a:cxn>
                <a:cxn ang="0">
                  <a:pos x="32" y="39"/>
                </a:cxn>
                <a:cxn ang="0">
                  <a:pos x="32" y="40"/>
                </a:cxn>
                <a:cxn ang="0">
                  <a:pos x="34" y="42"/>
                </a:cxn>
                <a:cxn ang="0">
                  <a:pos x="39" y="45"/>
                </a:cxn>
                <a:cxn ang="0">
                  <a:pos x="44" y="49"/>
                </a:cxn>
                <a:cxn ang="0">
                  <a:pos x="37" y="51"/>
                </a:cxn>
                <a:cxn ang="0">
                  <a:pos x="32" y="55"/>
                </a:cxn>
                <a:cxn ang="0">
                  <a:pos x="28" y="56"/>
                </a:cxn>
                <a:cxn ang="0">
                  <a:pos x="25" y="56"/>
                </a:cxn>
                <a:cxn ang="0">
                  <a:pos x="23" y="56"/>
                </a:cxn>
                <a:cxn ang="0">
                  <a:pos x="22" y="58"/>
                </a:cxn>
                <a:cxn ang="0">
                  <a:pos x="21" y="57"/>
                </a:cxn>
                <a:cxn ang="0">
                  <a:pos x="21" y="56"/>
                </a:cxn>
                <a:cxn ang="0">
                  <a:pos x="19" y="56"/>
                </a:cxn>
                <a:cxn ang="0">
                  <a:pos x="17" y="54"/>
                </a:cxn>
                <a:cxn ang="0">
                  <a:pos x="14" y="54"/>
                </a:cxn>
                <a:cxn ang="0">
                  <a:pos x="15" y="52"/>
                </a:cxn>
                <a:cxn ang="0">
                  <a:pos x="14" y="49"/>
                </a:cxn>
                <a:cxn ang="0">
                  <a:pos x="16" y="47"/>
                </a:cxn>
                <a:cxn ang="0">
                  <a:pos x="19" y="48"/>
                </a:cxn>
                <a:cxn ang="0">
                  <a:pos x="16" y="47"/>
                </a:cxn>
                <a:cxn ang="0">
                  <a:pos x="14" y="46"/>
                </a:cxn>
                <a:cxn ang="0">
                  <a:pos x="14" y="41"/>
                </a:cxn>
                <a:cxn ang="0">
                  <a:pos x="12" y="39"/>
                </a:cxn>
                <a:cxn ang="0">
                  <a:pos x="8" y="37"/>
                </a:cxn>
                <a:cxn ang="0">
                  <a:pos x="5" y="37"/>
                </a:cxn>
                <a:cxn ang="0">
                  <a:pos x="1" y="33"/>
                </a:cxn>
                <a:cxn ang="0">
                  <a:pos x="2" y="29"/>
                </a:cxn>
                <a:cxn ang="0">
                  <a:pos x="4" y="27"/>
                </a:cxn>
                <a:cxn ang="0">
                  <a:pos x="7" y="25"/>
                </a:cxn>
                <a:cxn ang="0">
                  <a:pos x="9" y="23"/>
                </a:cxn>
                <a:cxn ang="0">
                  <a:pos x="11" y="20"/>
                </a:cxn>
                <a:cxn ang="0">
                  <a:pos x="12" y="17"/>
                </a:cxn>
                <a:cxn ang="0">
                  <a:pos x="12" y="14"/>
                </a:cxn>
                <a:cxn ang="0">
                  <a:pos x="16" y="15"/>
                </a:cxn>
                <a:cxn ang="0">
                  <a:pos x="19" y="17"/>
                </a:cxn>
                <a:cxn ang="0">
                  <a:pos x="25" y="17"/>
                </a:cxn>
                <a:cxn ang="0">
                  <a:pos x="26" y="11"/>
                </a:cxn>
                <a:cxn ang="0">
                  <a:pos x="30" y="10"/>
                </a:cxn>
                <a:cxn ang="0">
                  <a:pos x="31" y="7"/>
                </a:cxn>
                <a:cxn ang="0">
                  <a:pos x="33" y="7"/>
                </a:cxn>
                <a:cxn ang="0">
                  <a:pos x="33" y="3"/>
                </a:cxn>
                <a:cxn ang="0">
                  <a:pos x="35" y="0"/>
                </a:cxn>
                <a:cxn ang="0">
                  <a:pos x="39" y="4"/>
                </a:cxn>
                <a:cxn ang="0">
                  <a:pos x="43" y="7"/>
                </a:cxn>
                <a:cxn ang="0">
                  <a:pos x="13" y="55"/>
                </a:cxn>
                <a:cxn ang="0">
                  <a:pos x="14" y="55"/>
                </a:cxn>
              </a:cxnLst>
              <a:rect l="0" t="0" r="r" b="b"/>
              <a:pathLst>
                <a:path w="44" h="58">
                  <a:moveTo>
                    <a:pt x="41" y="8"/>
                  </a:moveTo>
                  <a:cubicBezTo>
                    <a:pt x="41" y="8"/>
                    <a:pt x="42" y="8"/>
                    <a:pt x="42" y="8"/>
                  </a:cubicBezTo>
                  <a:cubicBezTo>
                    <a:pt x="41" y="8"/>
                    <a:pt x="42" y="9"/>
                    <a:pt x="41" y="9"/>
                  </a:cubicBezTo>
                  <a:cubicBezTo>
                    <a:pt x="41" y="8"/>
                    <a:pt x="41" y="10"/>
                    <a:pt x="41" y="10"/>
                  </a:cubicBezTo>
                  <a:cubicBezTo>
                    <a:pt x="41" y="10"/>
                    <a:pt x="41" y="10"/>
                    <a:pt x="41" y="10"/>
                  </a:cubicBezTo>
                  <a:cubicBezTo>
                    <a:pt x="40" y="10"/>
                    <a:pt x="40" y="11"/>
                    <a:pt x="40" y="11"/>
                  </a:cubicBezTo>
                  <a:cubicBezTo>
                    <a:pt x="40" y="11"/>
                    <a:pt x="40" y="12"/>
                    <a:pt x="40" y="12"/>
                  </a:cubicBezTo>
                  <a:cubicBezTo>
                    <a:pt x="39" y="12"/>
                    <a:pt x="40" y="13"/>
                    <a:pt x="40" y="13"/>
                  </a:cubicBezTo>
                  <a:cubicBezTo>
                    <a:pt x="40" y="14"/>
                    <a:pt x="39" y="14"/>
                    <a:pt x="39" y="14"/>
                  </a:cubicBezTo>
                  <a:cubicBezTo>
                    <a:pt x="39" y="14"/>
                    <a:pt x="39" y="14"/>
                    <a:pt x="39" y="15"/>
                  </a:cubicBezTo>
                  <a:cubicBezTo>
                    <a:pt x="39" y="15"/>
                    <a:pt x="39" y="16"/>
                    <a:pt x="40" y="17"/>
                  </a:cubicBezTo>
                  <a:cubicBezTo>
                    <a:pt x="40" y="17"/>
                    <a:pt x="41" y="17"/>
                    <a:pt x="42" y="18"/>
                  </a:cubicBezTo>
                  <a:cubicBezTo>
                    <a:pt x="42" y="19"/>
                    <a:pt x="42" y="20"/>
                    <a:pt x="42" y="21"/>
                  </a:cubicBezTo>
                  <a:cubicBezTo>
                    <a:pt x="43" y="22"/>
                    <a:pt x="44" y="22"/>
                    <a:pt x="44" y="23"/>
                  </a:cubicBezTo>
                  <a:cubicBezTo>
                    <a:pt x="44" y="24"/>
                    <a:pt x="43" y="24"/>
                    <a:pt x="43" y="24"/>
                  </a:cubicBezTo>
                  <a:cubicBezTo>
                    <a:pt x="42" y="24"/>
                    <a:pt x="41" y="25"/>
                    <a:pt x="41" y="25"/>
                  </a:cubicBezTo>
                  <a:cubicBezTo>
                    <a:pt x="41" y="26"/>
                    <a:pt x="40" y="25"/>
                    <a:pt x="40" y="26"/>
                  </a:cubicBezTo>
                  <a:cubicBezTo>
                    <a:pt x="41" y="27"/>
                    <a:pt x="41" y="28"/>
                    <a:pt x="40" y="28"/>
                  </a:cubicBezTo>
                  <a:cubicBezTo>
                    <a:pt x="39" y="28"/>
                    <a:pt x="39" y="29"/>
                    <a:pt x="38" y="29"/>
                  </a:cubicBezTo>
                  <a:cubicBezTo>
                    <a:pt x="37" y="30"/>
                    <a:pt x="37" y="30"/>
                    <a:pt x="38" y="30"/>
                  </a:cubicBezTo>
                  <a:cubicBezTo>
                    <a:pt x="38" y="31"/>
                    <a:pt x="37" y="31"/>
                    <a:pt x="37" y="32"/>
                  </a:cubicBezTo>
                  <a:cubicBezTo>
                    <a:pt x="37" y="32"/>
                    <a:pt x="36" y="32"/>
                    <a:pt x="36" y="32"/>
                  </a:cubicBezTo>
                  <a:cubicBezTo>
                    <a:pt x="36" y="32"/>
                    <a:pt x="36" y="33"/>
                    <a:pt x="36" y="33"/>
                  </a:cubicBezTo>
                  <a:cubicBezTo>
                    <a:pt x="36" y="33"/>
                    <a:pt x="35" y="32"/>
                    <a:pt x="35" y="32"/>
                  </a:cubicBezTo>
                  <a:cubicBezTo>
                    <a:pt x="35" y="33"/>
                    <a:pt x="34" y="32"/>
                    <a:pt x="33" y="32"/>
                  </a:cubicBezTo>
                  <a:cubicBezTo>
                    <a:pt x="33" y="32"/>
                    <a:pt x="33" y="33"/>
                    <a:pt x="32" y="33"/>
                  </a:cubicBezTo>
                  <a:cubicBezTo>
                    <a:pt x="32" y="34"/>
                    <a:pt x="33" y="34"/>
                    <a:pt x="32" y="34"/>
                  </a:cubicBezTo>
                  <a:cubicBezTo>
                    <a:pt x="32" y="35"/>
                    <a:pt x="30" y="35"/>
                    <a:pt x="30" y="36"/>
                  </a:cubicBezTo>
                  <a:cubicBezTo>
                    <a:pt x="31" y="37"/>
                    <a:pt x="31" y="37"/>
                    <a:pt x="31" y="37"/>
                  </a:cubicBezTo>
                  <a:cubicBezTo>
                    <a:pt x="32" y="37"/>
                    <a:pt x="32" y="38"/>
                    <a:pt x="32" y="38"/>
                  </a:cubicBezTo>
                  <a:cubicBezTo>
                    <a:pt x="32" y="39"/>
                    <a:pt x="33" y="40"/>
                    <a:pt x="33" y="40"/>
                  </a:cubicBezTo>
                  <a:cubicBezTo>
                    <a:pt x="33" y="40"/>
                    <a:pt x="32" y="39"/>
                    <a:pt x="32" y="39"/>
                  </a:cubicBezTo>
                  <a:cubicBezTo>
                    <a:pt x="32" y="39"/>
                    <a:pt x="31" y="39"/>
                    <a:pt x="31" y="40"/>
                  </a:cubicBezTo>
                  <a:cubicBezTo>
                    <a:pt x="31" y="40"/>
                    <a:pt x="32" y="40"/>
                    <a:pt x="32" y="40"/>
                  </a:cubicBezTo>
                  <a:cubicBezTo>
                    <a:pt x="32" y="40"/>
                    <a:pt x="32" y="40"/>
                    <a:pt x="32" y="40"/>
                  </a:cubicBezTo>
                  <a:cubicBezTo>
                    <a:pt x="32" y="40"/>
                    <a:pt x="32" y="40"/>
                    <a:pt x="32" y="40"/>
                  </a:cubicBezTo>
                  <a:cubicBezTo>
                    <a:pt x="32" y="40"/>
                    <a:pt x="32" y="40"/>
                    <a:pt x="31" y="40"/>
                  </a:cubicBezTo>
                  <a:cubicBezTo>
                    <a:pt x="31" y="40"/>
                    <a:pt x="32" y="41"/>
                    <a:pt x="32" y="41"/>
                  </a:cubicBezTo>
                  <a:cubicBezTo>
                    <a:pt x="32" y="42"/>
                    <a:pt x="33" y="42"/>
                    <a:pt x="33" y="42"/>
                  </a:cubicBezTo>
                  <a:cubicBezTo>
                    <a:pt x="33" y="42"/>
                    <a:pt x="33" y="42"/>
                    <a:pt x="34" y="42"/>
                  </a:cubicBezTo>
                  <a:cubicBezTo>
                    <a:pt x="34" y="42"/>
                    <a:pt x="34" y="42"/>
                    <a:pt x="35" y="42"/>
                  </a:cubicBezTo>
                  <a:cubicBezTo>
                    <a:pt x="35" y="42"/>
                    <a:pt x="35" y="42"/>
                    <a:pt x="36" y="42"/>
                  </a:cubicBezTo>
                  <a:cubicBezTo>
                    <a:pt x="36" y="43"/>
                    <a:pt x="37" y="44"/>
                    <a:pt x="38" y="44"/>
                  </a:cubicBezTo>
                  <a:cubicBezTo>
                    <a:pt x="38" y="45"/>
                    <a:pt x="39" y="45"/>
                    <a:pt x="39" y="45"/>
                  </a:cubicBezTo>
                  <a:cubicBezTo>
                    <a:pt x="40" y="46"/>
                    <a:pt x="40" y="46"/>
                    <a:pt x="41" y="46"/>
                  </a:cubicBezTo>
                  <a:cubicBezTo>
                    <a:pt x="41" y="47"/>
                    <a:pt x="42" y="47"/>
                    <a:pt x="43" y="47"/>
                  </a:cubicBezTo>
                  <a:cubicBezTo>
                    <a:pt x="43" y="47"/>
                    <a:pt x="44" y="48"/>
                    <a:pt x="44" y="48"/>
                  </a:cubicBezTo>
                  <a:cubicBezTo>
                    <a:pt x="43" y="48"/>
                    <a:pt x="43" y="49"/>
                    <a:pt x="44" y="49"/>
                  </a:cubicBezTo>
                  <a:cubicBezTo>
                    <a:pt x="44" y="50"/>
                    <a:pt x="44" y="51"/>
                    <a:pt x="43" y="51"/>
                  </a:cubicBezTo>
                  <a:cubicBezTo>
                    <a:pt x="42" y="51"/>
                    <a:pt x="41" y="51"/>
                    <a:pt x="40" y="51"/>
                  </a:cubicBezTo>
                  <a:cubicBezTo>
                    <a:pt x="40" y="51"/>
                    <a:pt x="39" y="51"/>
                    <a:pt x="38" y="51"/>
                  </a:cubicBezTo>
                  <a:cubicBezTo>
                    <a:pt x="38" y="51"/>
                    <a:pt x="37" y="51"/>
                    <a:pt x="37" y="51"/>
                  </a:cubicBezTo>
                  <a:cubicBezTo>
                    <a:pt x="36" y="51"/>
                    <a:pt x="36" y="51"/>
                    <a:pt x="35" y="51"/>
                  </a:cubicBezTo>
                  <a:cubicBezTo>
                    <a:pt x="35" y="51"/>
                    <a:pt x="34" y="52"/>
                    <a:pt x="34" y="52"/>
                  </a:cubicBezTo>
                  <a:cubicBezTo>
                    <a:pt x="33" y="53"/>
                    <a:pt x="33" y="54"/>
                    <a:pt x="33" y="54"/>
                  </a:cubicBezTo>
                  <a:cubicBezTo>
                    <a:pt x="33" y="55"/>
                    <a:pt x="33" y="55"/>
                    <a:pt x="32" y="55"/>
                  </a:cubicBezTo>
                  <a:cubicBezTo>
                    <a:pt x="32" y="55"/>
                    <a:pt x="32" y="56"/>
                    <a:pt x="32" y="56"/>
                  </a:cubicBezTo>
                  <a:cubicBezTo>
                    <a:pt x="32" y="57"/>
                    <a:pt x="32" y="57"/>
                    <a:pt x="31" y="57"/>
                  </a:cubicBezTo>
                  <a:cubicBezTo>
                    <a:pt x="31" y="57"/>
                    <a:pt x="30" y="56"/>
                    <a:pt x="29" y="56"/>
                  </a:cubicBezTo>
                  <a:cubicBezTo>
                    <a:pt x="29" y="56"/>
                    <a:pt x="28" y="56"/>
                    <a:pt x="28" y="56"/>
                  </a:cubicBezTo>
                  <a:cubicBezTo>
                    <a:pt x="28" y="56"/>
                    <a:pt x="28" y="57"/>
                    <a:pt x="28" y="57"/>
                  </a:cubicBezTo>
                  <a:cubicBezTo>
                    <a:pt x="28" y="58"/>
                    <a:pt x="28" y="58"/>
                    <a:pt x="27" y="57"/>
                  </a:cubicBezTo>
                  <a:cubicBezTo>
                    <a:pt x="27" y="57"/>
                    <a:pt x="27" y="57"/>
                    <a:pt x="27" y="56"/>
                  </a:cubicBezTo>
                  <a:cubicBezTo>
                    <a:pt x="26" y="56"/>
                    <a:pt x="25" y="56"/>
                    <a:pt x="25" y="56"/>
                  </a:cubicBezTo>
                  <a:cubicBezTo>
                    <a:pt x="25" y="56"/>
                    <a:pt x="26" y="57"/>
                    <a:pt x="26" y="57"/>
                  </a:cubicBezTo>
                  <a:cubicBezTo>
                    <a:pt x="25" y="56"/>
                    <a:pt x="25" y="56"/>
                    <a:pt x="24" y="55"/>
                  </a:cubicBezTo>
                  <a:cubicBezTo>
                    <a:pt x="23" y="55"/>
                    <a:pt x="23" y="55"/>
                    <a:pt x="22" y="54"/>
                  </a:cubicBezTo>
                  <a:cubicBezTo>
                    <a:pt x="20" y="54"/>
                    <a:pt x="23" y="55"/>
                    <a:pt x="23" y="56"/>
                  </a:cubicBezTo>
                  <a:cubicBezTo>
                    <a:pt x="23" y="56"/>
                    <a:pt x="23" y="56"/>
                    <a:pt x="22" y="56"/>
                  </a:cubicBezTo>
                  <a:cubicBezTo>
                    <a:pt x="23" y="56"/>
                    <a:pt x="23" y="57"/>
                    <a:pt x="23" y="57"/>
                  </a:cubicBezTo>
                  <a:cubicBezTo>
                    <a:pt x="23" y="58"/>
                    <a:pt x="22" y="57"/>
                    <a:pt x="22" y="57"/>
                  </a:cubicBezTo>
                  <a:cubicBezTo>
                    <a:pt x="22" y="58"/>
                    <a:pt x="22" y="58"/>
                    <a:pt x="22" y="58"/>
                  </a:cubicBezTo>
                  <a:cubicBezTo>
                    <a:pt x="21" y="58"/>
                    <a:pt x="21" y="58"/>
                    <a:pt x="21" y="58"/>
                  </a:cubicBezTo>
                  <a:cubicBezTo>
                    <a:pt x="21" y="58"/>
                    <a:pt x="21" y="58"/>
                    <a:pt x="21" y="58"/>
                  </a:cubicBezTo>
                  <a:cubicBezTo>
                    <a:pt x="21" y="57"/>
                    <a:pt x="21" y="57"/>
                    <a:pt x="21" y="57"/>
                  </a:cubicBezTo>
                  <a:cubicBezTo>
                    <a:pt x="21" y="57"/>
                    <a:pt x="21" y="57"/>
                    <a:pt x="21" y="57"/>
                  </a:cubicBezTo>
                  <a:cubicBezTo>
                    <a:pt x="21" y="57"/>
                    <a:pt x="22" y="57"/>
                    <a:pt x="22" y="57"/>
                  </a:cubicBezTo>
                  <a:cubicBezTo>
                    <a:pt x="22" y="57"/>
                    <a:pt x="21" y="56"/>
                    <a:pt x="21" y="56"/>
                  </a:cubicBezTo>
                  <a:cubicBezTo>
                    <a:pt x="21" y="55"/>
                    <a:pt x="21" y="56"/>
                    <a:pt x="20" y="56"/>
                  </a:cubicBezTo>
                  <a:cubicBezTo>
                    <a:pt x="21" y="56"/>
                    <a:pt x="21" y="56"/>
                    <a:pt x="21" y="56"/>
                  </a:cubicBezTo>
                  <a:cubicBezTo>
                    <a:pt x="21" y="56"/>
                    <a:pt x="21" y="56"/>
                    <a:pt x="20" y="56"/>
                  </a:cubicBezTo>
                  <a:cubicBezTo>
                    <a:pt x="20" y="56"/>
                    <a:pt x="20" y="57"/>
                    <a:pt x="20" y="57"/>
                  </a:cubicBezTo>
                  <a:cubicBezTo>
                    <a:pt x="19" y="57"/>
                    <a:pt x="20" y="56"/>
                    <a:pt x="20" y="56"/>
                  </a:cubicBezTo>
                  <a:cubicBezTo>
                    <a:pt x="19" y="56"/>
                    <a:pt x="19" y="55"/>
                    <a:pt x="19" y="56"/>
                  </a:cubicBezTo>
                  <a:cubicBezTo>
                    <a:pt x="19" y="56"/>
                    <a:pt x="18" y="56"/>
                    <a:pt x="17" y="56"/>
                  </a:cubicBezTo>
                  <a:cubicBezTo>
                    <a:pt x="17" y="56"/>
                    <a:pt x="16" y="55"/>
                    <a:pt x="17" y="55"/>
                  </a:cubicBezTo>
                  <a:cubicBezTo>
                    <a:pt x="17" y="55"/>
                    <a:pt x="18" y="55"/>
                    <a:pt x="18" y="55"/>
                  </a:cubicBezTo>
                  <a:cubicBezTo>
                    <a:pt x="18" y="55"/>
                    <a:pt x="17" y="55"/>
                    <a:pt x="17" y="54"/>
                  </a:cubicBezTo>
                  <a:cubicBezTo>
                    <a:pt x="17" y="54"/>
                    <a:pt x="18" y="55"/>
                    <a:pt x="18" y="55"/>
                  </a:cubicBezTo>
                  <a:cubicBezTo>
                    <a:pt x="19" y="54"/>
                    <a:pt x="18" y="54"/>
                    <a:pt x="18" y="54"/>
                  </a:cubicBezTo>
                  <a:cubicBezTo>
                    <a:pt x="17" y="54"/>
                    <a:pt x="16" y="54"/>
                    <a:pt x="16" y="54"/>
                  </a:cubicBezTo>
                  <a:cubicBezTo>
                    <a:pt x="15" y="54"/>
                    <a:pt x="15" y="53"/>
                    <a:pt x="14" y="54"/>
                  </a:cubicBezTo>
                  <a:cubicBezTo>
                    <a:pt x="14" y="54"/>
                    <a:pt x="13" y="54"/>
                    <a:pt x="13" y="53"/>
                  </a:cubicBezTo>
                  <a:cubicBezTo>
                    <a:pt x="13" y="53"/>
                    <a:pt x="13" y="53"/>
                    <a:pt x="14" y="53"/>
                  </a:cubicBezTo>
                  <a:cubicBezTo>
                    <a:pt x="14" y="53"/>
                    <a:pt x="14" y="52"/>
                    <a:pt x="14" y="52"/>
                  </a:cubicBezTo>
                  <a:cubicBezTo>
                    <a:pt x="14" y="52"/>
                    <a:pt x="15" y="53"/>
                    <a:pt x="15" y="52"/>
                  </a:cubicBezTo>
                  <a:cubicBezTo>
                    <a:pt x="15" y="52"/>
                    <a:pt x="14" y="52"/>
                    <a:pt x="14" y="52"/>
                  </a:cubicBezTo>
                  <a:cubicBezTo>
                    <a:pt x="13" y="52"/>
                    <a:pt x="14" y="50"/>
                    <a:pt x="14" y="50"/>
                  </a:cubicBezTo>
                  <a:cubicBezTo>
                    <a:pt x="14" y="50"/>
                    <a:pt x="14" y="48"/>
                    <a:pt x="14" y="48"/>
                  </a:cubicBezTo>
                  <a:cubicBezTo>
                    <a:pt x="14" y="48"/>
                    <a:pt x="14" y="49"/>
                    <a:pt x="14" y="49"/>
                  </a:cubicBezTo>
                  <a:cubicBezTo>
                    <a:pt x="15" y="48"/>
                    <a:pt x="14" y="48"/>
                    <a:pt x="14" y="48"/>
                  </a:cubicBezTo>
                  <a:cubicBezTo>
                    <a:pt x="14" y="47"/>
                    <a:pt x="15" y="48"/>
                    <a:pt x="15" y="48"/>
                  </a:cubicBezTo>
                  <a:cubicBezTo>
                    <a:pt x="15" y="48"/>
                    <a:pt x="15" y="48"/>
                    <a:pt x="15" y="48"/>
                  </a:cubicBezTo>
                  <a:cubicBezTo>
                    <a:pt x="15" y="47"/>
                    <a:pt x="16" y="48"/>
                    <a:pt x="16" y="47"/>
                  </a:cubicBezTo>
                  <a:cubicBezTo>
                    <a:pt x="17" y="47"/>
                    <a:pt x="17" y="47"/>
                    <a:pt x="18" y="47"/>
                  </a:cubicBezTo>
                  <a:cubicBezTo>
                    <a:pt x="18" y="47"/>
                    <a:pt x="18" y="48"/>
                    <a:pt x="18" y="47"/>
                  </a:cubicBezTo>
                  <a:cubicBezTo>
                    <a:pt x="18" y="47"/>
                    <a:pt x="18" y="47"/>
                    <a:pt x="18" y="47"/>
                  </a:cubicBezTo>
                  <a:cubicBezTo>
                    <a:pt x="19" y="48"/>
                    <a:pt x="19" y="48"/>
                    <a:pt x="19" y="48"/>
                  </a:cubicBezTo>
                  <a:cubicBezTo>
                    <a:pt x="19" y="47"/>
                    <a:pt x="17" y="47"/>
                    <a:pt x="17" y="46"/>
                  </a:cubicBezTo>
                  <a:cubicBezTo>
                    <a:pt x="16" y="47"/>
                    <a:pt x="17" y="47"/>
                    <a:pt x="17" y="47"/>
                  </a:cubicBezTo>
                  <a:cubicBezTo>
                    <a:pt x="17" y="47"/>
                    <a:pt x="16" y="47"/>
                    <a:pt x="16" y="47"/>
                  </a:cubicBezTo>
                  <a:cubicBezTo>
                    <a:pt x="16" y="47"/>
                    <a:pt x="16" y="47"/>
                    <a:pt x="16" y="47"/>
                  </a:cubicBezTo>
                  <a:cubicBezTo>
                    <a:pt x="16" y="47"/>
                    <a:pt x="15" y="47"/>
                    <a:pt x="15" y="47"/>
                  </a:cubicBezTo>
                  <a:cubicBezTo>
                    <a:pt x="15" y="47"/>
                    <a:pt x="15" y="46"/>
                    <a:pt x="15" y="46"/>
                  </a:cubicBezTo>
                  <a:cubicBezTo>
                    <a:pt x="15" y="46"/>
                    <a:pt x="15" y="46"/>
                    <a:pt x="15" y="47"/>
                  </a:cubicBezTo>
                  <a:cubicBezTo>
                    <a:pt x="14" y="46"/>
                    <a:pt x="14" y="46"/>
                    <a:pt x="14" y="46"/>
                  </a:cubicBezTo>
                  <a:cubicBezTo>
                    <a:pt x="13" y="45"/>
                    <a:pt x="14" y="45"/>
                    <a:pt x="14" y="44"/>
                  </a:cubicBezTo>
                  <a:cubicBezTo>
                    <a:pt x="13" y="44"/>
                    <a:pt x="14" y="44"/>
                    <a:pt x="13" y="44"/>
                  </a:cubicBezTo>
                  <a:cubicBezTo>
                    <a:pt x="13" y="43"/>
                    <a:pt x="14" y="43"/>
                    <a:pt x="14" y="43"/>
                  </a:cubicBezTo>
                  <a:cubicBezTo>
                    <a:pt x="13" y="43"/>
                    <a:pt x="13" y="41"/>
                    <a:pt x="14" y="41"/>
                  </a:cubicBezTo>
                  <a:cubicBezTo>
                    <a:pt x="14" y="41"/>
                    <a:pt x="14" y="41"/>
                    <a:pt x="14" y="40"/>
                  </a:cubicBezTo>
                  <a:cubicBezTo>
                    <a:pt x="14" y="40"/>
                    <a:pt x="13" y="40"/>
                    <a:pt x="13" y="40"/>
                  </a:cubicBezTo>
                  <a:cubicBezTo>
                    <a:pt x="13" y="40"/>
                    <a:pt x="13" y="40"/>
                    <a:pt x="14" y="40"/>
                  </a:cubicBezTo>
                  <a:cubicBezTo>
                    <a:pt x="14" y="40"/>
                    <a:pt x="12" y="39"/>
                    <a:pt x="12" y="39"/>
                  </a:cubicBezTo>
                  <a:cubicBezTo>
                    <a:pt x="12" y="39"/>
                    <a:pt x="13" y="37"/>
                    <a:pt x="12" y="38"/>
                  </a:cubicBezTo>
                  <a:cubicBezTo>
                    <a:pt x="12" y="38"/>
                    <a:pt x="12" y="38"/>
                    <a:pt x="11" y="38"/>
                  </a:cubicBezTo>
                  <a:cubicBezTo>
                    <a:pt x="11" y="38"/>
                    <a:pt x="10" y="37"/>
                    <a:pt x="10" y="38"/>
                  </a:cubicBezTo>
                  <a:cubicBezTo>
                    <a:pt x="10" y="38"/>
                    <a:pt x="8" y="37"/>
                    <a:pt x="8" y="37"/>
                  </a:cubicBezTo>
                  <a:cubicBezTo>
                    <a:pt x="8" y="36"/>
                    <a:pt x="7" y="36"/>
                    <a:pt x="7" y="36"/>
                  </a:cubicBezTo>
                  <a:cubicBezTo>
                    <a:pt x="6" y="36"/>
                    <a:pt x="6" y="36"/>
                    <a:pt x="5" y="35"/>
                  </a:cubicBezTo>
                  <a:cubicBezTo>
                    <a:pt x="5" y="36"/>
                    <a:pt x="6" y="36"/>
                    <a:pt x="6" y="36"/>
                  </a:cubicBezTo>
                  <a:cubicBezTo>
                    <a:pt x="6" y="37"/>
                    <a:pt x="5" y="38"/>
                    <a:pt x="5" y="37"/>
                  </a:cubicBezTo>
                  <a:cubicBezTo>
                    <a:pt x="5" y="37"/>
                    <a:pt x="5" y="36"/>
                    <a:pt x="5" y="36"/>
                  </a:cubicBezTo>
                  <a:cubicBezTo>
                    <a:pt x="4" y="36"/>
                    <a:pt x="4" y="35"/>
                    <a:pt x="3" y="35"/>
                  </a:cubicBezTo>
                  <a:cubicBezTo>
                    <a:pt x="3" y="35"/>
                    <a:pt x="1" y="35"/>
                    <a:pt x="1" y="34"/>
                  </a:cubicBezTo>
                  <a:cubicBezTo>
                    <a:pt x="1" y="34"/>
                    <a:pt x="1" y="33"/>
                    <a:pt x="1" y="33"/>
                  </a:cubicBezTo>
                  <a:cubicBezTo>
                    <a:pt x="1" y="32"/>
                    <a:pt x="1" y="33"/>
                    <a:pt x="2" y="33"/>
                  </a:cubicBezTo>
                  <a:cubicBezTo>
                    <a:pt x="1" y="32"/>
                    <a:pt x="0" y="32"/>
                    <a:pt x="0" y="32"/>
                  </a:cubicBezTo>
                  <a:cubicBezTo>
                    <a:pt x="1" y="31"/>
                    <a:pt x="1" y="30"/>
                    <a:pt x="2" y="30"/>
                  </a:cubicBezTo>
                  <a:cubicBezTo>
                    <a:pt x="2" y="29"/>
                    <a:pt x="2" y="29"/>
                    <a:pt x="2" y="29"/>
                  </a:cubicBezTo>
                  <a:cubicBezTo>
                    <a:pt x="2" y="28"/>
                    <a:pt x="3" y="28"/>
                    <a:pt x="3" y="28"/>
                  </a:cubicBezTo>
                  <a:cubicBezTo>
                    <a:pt x="3" y="27"/>
                    <a:pt x="4" y="28"/>
                    <a:pt x="4" y="28"/>
                  </a:cubicBezTo>
                  <a:cubicBezTo>
                    <a:pt x="4" y="28"/>
                    <a:pt x="4" y="27"/>
                    <a:pt x="4" y="27"/>
                  </a:cubicBezTo>
                  <a:cubicBezTo>
                    <a:pt x="4" y="27"/>
                    <a:pt x="4" y="27"/>
                    <a:pt x="4" y="27"/>
                  </a:cubicBezTo>
                  <a:cubicBezTo>
                    <a:pt x="5" y="26"/>
                    <a:pt x="5" y="26"/>
                    <a:pt x="6" y="26"/>
                  </a:cubicBezTo>
                  <a:cubicBezTo>
                    <a:pt x="6" y="26"/>
                    <a:pt x="7" y="26"/>
                    <a:pt x="7" y="26"/>
                  </a:cubicBezTo>
                  <a:cubicBezTo>
                    <a:pt x="7" y="26"/>
                    <a:pt x="7" y="26"/>
                    <a:pt x="7" y="25"/>
                  </a:cubicBezTo>
                  <a:cubicBezTo>
                    <a:pt x="7" y="25"/>
                    <a:pt x="7" y="25"/>
                    <a:pt x="7" y="25"/>
                  </a:cubicBezTo>
                  <a:cubicBezTo>
                    <a:pt x="7" y="25"/>
                    <a:pt x="7" y="24"/>
                    <a:pt x="7" y="24"/>
                  </a:cubicBezTo>
                  <a:cubicBezTo>
                    <a:pt x="8" y="25"/>
                    <a:pt x="8" y="25"/>
                    <a:pt x="8" y="24"/>
                  </a:cubicBezTo>
                  <a:cubicBezTo>
                    <a:pt x="8" y="25"/>
                    <a:pt x="8" y="24"/>
                    <a:pt x="8" y="24"/>
                  </a:cubicBezTo>
                  <a:cubicBezTo>
                    <a:pt x="8" y="24"/>
                    <a:pt x="8" y="23"/>
                    <a:pt x="9" y="23"/>
                  </a:cubicBezTo>
                  <a:cubicBezTo>
                    <a:pt x="9" y="23"/>
                    <a:pt x="9" y="24"/>
                    <a:pt x="9" y="23"/>
                  </a:cubicBezTo>
                  <a:cubicBezTo>
                    <a:pt x="10" y="23"/>
                    <a:pt x="10" y="23"/>
                    <a:pt x="11" y="23"/>
                  </a:cubicBezTo>
                  <a:cubicBezTo>
                    <a:pt x="10" y="23"/>
                    <a:pt x="11" y="22"/>
                    <a:pt x="11" y="22"/>
                  </a:cubicBezTo>
                  <a:cubicBezTo>
                    <a:pt x="11" y="21"/>
                    <a:pt x="11" y="21"/>
                    <a:pt x="11" y="20"/>
                  </a:cubicBezTo>
                  <a:cubicBezTo>
                    <a:pt x="12" y="20"/>
                    <a:pt x="12" y="19"/>
                    <a:pt x="12" y="19"/>
                  </a:cubicBezTo>
                  <a:cubicBezTo>
                    <a:pt x="12" y="19"/>
                    <a:pt x="12" y="18"/>
                    <a:pt x="12" y="18"/>
                  </a:cubicBezTo>
                  <a:cubicBezTo>
                    <a:pt x="12" y="18"/>
                    <a:pt x="12" y="18"/>
                    <a:pt x="12" y="18"/>
                  </a:cubicBezTo>
                  <a:cubicBezTo>
                    <a:pt x="13" y="18"/>
                    <a:pt x="12" y="18"/>
                    <a:pt x="12" y="17"/>
                  </a:cubicBezTo>
                  <a:cubicBezTo>
                    <a:pt x="12" y="17"/>
                    <a:pt x="12" y="17"/>
                    <a:pt x="12" y="16"/>
                  </a:cubicBezTo>
                  <a:cubicBezTo>
                    <a:pt x="12" y="16"/>
                    <a:pt x="12" y="16"/>
                    <a:pt x="12" y="15"/>
                  </a:cubicBezTo>
                  <a:cubicBezTo>
                    <a:pt x="11" y="15"/>
                    <a:pt x="12" y="15"/>
                    <a:pt x="12" y="15"/>
                  </a:cubicBezTo>
                  <a:cubicBezTo>
                    <a:pt x="12" y="14"/>
                    <a:pt x="12" y="14"/>
                    <a:pt x="12" y="14"/>
                  </a:cubicBezTo>
                  <a:cubicBezTo>
                    <a:pt x="12" y="14"/>
                    <a:pt x="13" y="15"/>
                    <a:pt x="13" y="14"/>
                  </a:cubicBezTo>
                  <a:cubicBezTo>
                    <a:pt x="14" y="14"/>
                    <a:pt x="13" y="13"/>
                    <a:pt x="14" y="13"/>
                  </a:cubicBezTo>
                  <a:cubicBezTo>
                    <a:pt x="14" y="14"/>
                    <a:pt x="14" y="14"/>
                    <a:pt x="15" y="14"/>
                  </a:cubicBezTo>
                  <a:cubicBezTo>
                    <a:pt x="15" y="14"/>
                    <a:pt x="15" y="14"/>
                    <a:pt x="16" y="15"/>
                  </a:cubicBezTo>
                  <a:cubicBezTo>
                    <a:pt x="15" y="15"/>
                    <a:pt x="17" y="15"/>
                    <a:pt x="17" y="16"/>
                  </a:cubicBezTo>
                  <a:cubicBezTo>
                    <a:pt x="17" y="16"/>
                    <a:pt x="17" y="16"/>
                    <a:pt x="17" y="16"/>
                  </a:cubicBezTo>
                  <a:cubicBezTo>
                    <a:pt x="17" y="16"/>
                    <a:pt x="18" y="16"/>
                    <a:pt x="18" y="16"/>
                  </a:cubicBezTo>
                  <a:cubicBezTo>
                    <a:pt x="19" y="17"/>
                    <a:pt x="18" y="17"/>
                    <a:pt x="19" y="17"/>
                  </a:cubicBezTo>
                  <a:cubicBezTo>
                    <a:pt x="19" y="17"/>
                    <a:pt x="19" y="17"/>
                    <a:pt x="20" y="17"/>
                  </a:cubicBezTo>
                  <a:cubicBezTo>
                    <a:pt x="20" y="17"/>
                    <a:pt x="21" y="17"/>
                    <a:pt x="22" y="17"/>
                  </a:cubicBezTo>
                  <a:cubicBezTo>
                    <a:pt x="22" y="18"/>
                    <a:pt x="23" y="18"/>
                    <a:pt x="24" y="17"/>
                  </a:cubicBezTo>
                  <a:cubicBezTo>
                    <a:pt x="24" y="17"/>
                    <a:pt x="24" y="17"/>
                    <a:pt x="25" y="17"/>
                  </a:cubicBezTo>
                  <a:cubicBezTo>
                    <a:pt x="26" y="17"/>
                    <a:pt x="27" y="19"/>
                    <a:pt x="27" y="17"/>
                  </a:cubicBezTo>
                  <a:cubicBezTo>
                    <a:pt x="27" y="15"/>
                    <a:pt x="26" y="15"/>
                    <a:pt x="25" y="14"/>
                  </a:cubicBezTo>
                  <a:cubicBezTo>
                    <a:pt x="25" y="14"/>
                    <a:pt x="21" y="11"/>
                    <a:pt x="23" y="11"/>
                  </a:cubicBezTo>
                  <a:cubicBezTo>
                    <a:pt x="24" y="11"/>
                    <a:pt x="25" y="10"/>
                    <a:pt x="26" y="11"/>
                  </a:cubicBezTo>
                  <a:cubicBezTo>
                    <a:pt x="26" y="11"/>
                    <a:pt x="26" y="11"/>
                    <a:pt x="28" y="11"/>
                  </a:cubicBezTo>
                  <a:cubicBezTo>
                    <a:pt x="28" y="11"/>
                    <a:pt x="29" y="10"/>
                    <a:pt x="29" y="11"/>
                  </a:cubicBezTo>
                  <a:cubicBezTo>
                    <a:pt x="29" y="11"/>
                    <a:pt x="30" y="11"/>
                    <a:pt x="30" y="11"/>
                  </a:cubicBezTo>
                  <a:cubicBezTo>
                    <a:pt x="30" y="11"/>
                    <a:pt x="30" y="10"/>
                    <a:pt x="30" y="10"/>
                  </a:cubicBezTo>
                  <a:cubicBezTo>
                    <a:pt x="31" y="9"/>
                    <a:pt x="31" y="10"/>
                    <a:pt x="31" y="9"/>
                  </a:cubicBezTo>
                  <a:cubicBezTo>
                    <a:pt x="31" y="9"/>
                    <a:pt x="31" y="9"/>
                    <a:pt x="31" y="8"/>
                  </a:cubicBezTo>
                  <a:cubicBezTo>
                    <a:pt x="31" y="8"/>
                    <a:pt x="31" y="8"/>
                    <a:pt x="31" y="8"/>
                  </a:cubicBezTo>
                  <a:cubicBezTo>
                    <a:pt x="31" y="7"/>
                    <a:pt x="31" y="7"/>
                    <a:pt x="31" y="7"/>
                  </a:cubicBezTo>
                  <a:cubicBezTo>
                    <a:pt x="31" y="7"/>
                    <a:pt x="32" y="7"/>
                    <a:pt x="31" y="6"/>
                  </a:cubicBezTo>
                  <a:cubicBezTo>
                    <a:pt x="32" y="6"/>
                    <a:pt x="32" y="6"/>
                    <a:pt x="32" y="6"/>
                  </a:cubicBezTo>
                  <a:cubicBezTo>
                    <a:pt x="32" y="6"/>
                    <a:pt x="33" y="7"/>
                    <a:pt x="33" y="7"/>
                  </a:cubicBezTo>
                  <a:cubicBezTo>
                    <a:pt x="33" y="7"/>
                    <a:pt x="33" y="7"/>
                    <a:pt x="33" y="7"/>
                  </a:cubicBezTo>
                  <a:cubicBezTo>
                    <a:pt x="34" y="7"/>
                    <a:pt x="34" y="6"/>
                    <a:pt x="34" y="6"/>
                  </a:cubicBezTo>
                  <a:cubicBezTo>
                    <a:pt x="34" y="6"/>
                    <a:pt x="35" y="7"/>
                    <a:pt x="34" y="6"/>
                  </a:cubicBezTo>
                  <a:cubicBezTo>
                    <a:pt x="34" y="5"/>
                    <a:pt x="34" y="4"/>
                    <a:pt x="34" y="4"/>
                  </a:cubicBezTo>
                  <a:cubicBezTo>
                    <a:pt x="34" y="3"/>
                    <a:pt x="34" y="4"/>
                    <a:pt x="33" y="3"/>
                  </a:cubicBezTo>
                  <a:cubicBezTo>
                    <a:pt x="33" y="3"/>
                    <a:pt x="33" y="2"/>
                    <a:pt x="33" y="2"/>
                  </a:cubicBezTo>
                  <a:cubicBezTo>
                    <a:pt x="33" y="2"/>
                    <a:pt x="33" y="0"/>
                    <a:pt x="33" y="0"/>
                  </a:cubicBezTo>
                  <a:cubicBezTo>
                    <a:pt x="33" y="0"/>
                    <a:pt x="33" y="0"/>
                    <a:pt x="33" y="0"/>
                  </a:cubicBezTo>
                  <a:cubicBezTo>
                    <a:pt x="34" y="1"/>
                    <a:pt x="34" y="0"/>
                    <a:pt x="35" y="0"/>
                  </a:cubicBezTo>
                  <a:cubicBezTo>
                    <a:pt x="35" y="0"/>
                    <a:pt x="35" y="1"/>
                    <a:pt x="35" y="1"/>
                  </a:cubicBezTo>
                  <a:cubicBezTo>
                    <a:pt x="36" y="1"/>
                    <a:pt x="36" y="1"/>
                    <a:pt x="37" y="1"/>
                  </a:cubicBezTo>
                  <a:cubicBezTo>
                    <a:pt x="37" y="2"/>
                    <a:pt x="37" y="2"/>
                    <a:pt x="37" y="3"/>
                  </a:cubicBezTo>
                  <a:cubicBezTo>
                    <a:pt x="38" y="3"/>
                    <a:pt x="38" y="4"/>
                    <a:pt x="39" y="4"/>
                  </a:cubicBezTo>
                  <a:cubicBezTo>
                    <a:pt x="39" y="4"/>
                    <a:pt x="41" y="5"/>
                    <a:pt x="41" y="5"/>
                  </a:cubicBezTo>
                  <a:cubicBezTo>
                    <a:pt x="41" y="5"/>
                    <a:pt x="40" y="4"/>
                    <a:pt x="40" y="4"/>
                  </a:cubicBezTo>
                  <a:cubicBezTo>
                    <a:pt x="41" y="4"/>
                    <a:pt x="41" y="5"/>
                    <a:pt x="42" y="6"/>
                  </a:cubicBezTo>
                  <a:cubicBezTo>
                    <a:pt x="42" y="6"/>
                    <a:pt x="43" y="6"/>
                    <a:pt x="43" y="7"/>
                  </a:cubicBezTo>
                  <a:cubicBezTo>
                    <a:pt x="43" y="7"/>
                    <a:pt x="44" y="8"/>
                    <a:pt x="44" y="8"/>
                  </a:cubicBezTo>
                  <a:cubicBezTo>
                    <a:pt x="44" y="8"/>
                    <a:pt x="44" y="8"/>
                    <a:pt x="43" y="8"/>
                  </a:cubicBezTo>
                  <a:cubicBezTo>
                    <a:pt x="43" y="7"/>
                    <a:pt x="42" y="8"/>
                    <a:pt x="41" y="8"/>
                  </a:cubicBezTo>
                  <a:close/>
                  <a:moveTo>
                    <a:pt x="13" y="55"/>
                  </a:moveTo>
                  <a:cubicBezTo>
                    <a:pt x="13" y="55"/>
                    <a:pt x="14" y="56"/>
                    <a:pt x="14" y="56"/>
                  </a:cubicBezTo>
                  <a:cubicBezTo>
                    <a:pt x="14" y="55"/>
                    <a:pt x="14" y="55"/>
                    <a:pt x="14" y="55"/>
                  </a:cubicBezTo>
                  <a:cubicBezTo>
                    <a:pt x="14" y="55"/>
                    <a:pt x="14" y="55"/>
                    <a:pt x="14" y="55"/>
                  </a:cubicBezTo>
                  <a:cubicBezTo>
                    <a:pt x="14" y="55"/>
                    <a:pt x="14" y="55"/>
                    <a:pt x="14" y="55"/>
                  </a:cubicBezTo>
                  <a:cubicBezTo>
                    <a:pt x="14" y="55"/>
                    <a:pt x="13" y="55"/>
                    <a:pt x="13" y="5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1" name="New Zealand"/>
            <p:cNvSpPr>
              <a:spLocks noEditPoints="1"/>
            </p:cNvSpPr>
            <p:nvPr/>
          </p:nvSpPr>
          <p:spPr bwMode="auto">
            <a:xfrm>
              <a:off x="10509906" y="5816894"/>
              <a:ext cx="1144957" cy="1009962"/>
            </a:xfrm>
            <a:custGeom>
              <a:avLst/>
              <a:gdLst/>
              <a:ahLst/>
              <a:cxnLst>
                <a:cxn ang="0">
                  <a:pos x="129" y="208"/>
                </a:cxn>
                <a:cxn ang="0">
                  <a:pos x="310" y="165"/>
                </a:cxn>
                <a:cxn ang="0">
                  <a:pos x="313" y="162"/>
                </a:cxn>
                <a:cxn ang="0">
                  <a:pos x="217" y="225"/>
                </a:cxn>
                <a:cxn ang="0">
                  <a:pos x="99" y="237"/>
                </a:cxn>
                <a:cxn ang="0">
                  <a:pos x="103" y="234"/>
                </a:cxn>
                <a:cxn ang="0">
                  <a:pos x="109" y="255"/>
                </a:cxn>
                <a:cxn ang="0">
                  <a:pos x="4" y="276"/>
                </a:cxn>
                <a:cxn ang="0">
                  <a:pos x="149" y="195"/>
                </a:cxn>
                <a:cxn ang="0">
                  <a:pos x="146" y="198"/>
                </a:cxn>
                <a:cxn ang="0">
                  <a:pos x="149" y="196"/>
                </a:cxn>
                <a:cxn ang="0">
                  <a:pos x="298" y="97"/>
                </a:cxn>
                <a:cxn ang="0">
                  <a:pos x="295" y="91"/>
                </a:cxn>
                <a:cxn ang="0">
                  <a:pos x="296" y="83"/>
                </a:cxn>
                <a:cxn ang="0">
                  <a:pos x="291" y="87"/>
                </a:cxn>
                <a:cxn ang="0">
                  <a:pos x="287" y="85"/>
                </a:cxn>
                <a:cxn ang="0">
                  <a:pos x="292" y="81"/>
                </a:cxn>
                <a:cxn ang="0">
                  <a:pos x="293" y="73"/>
                </a:cxn>
                <a:cxn ang="0">
                  <a:pos x="292" y="69"/>
                </a:cxn>
                <a:cxn ang="0">
                  <a:pos x="291" y="66"/>
                </a:cxn>
                <a:cxn ang="0">
                  <a:pos x="288" y="64"/>
                </a:cxn>
                <a:cxn ang="0">
                  <a:pos x="286" y="63"/>
                </a:cxn>
                <a:cxn ang="0">
                  <a:pos x="286" y="60"/>
                </a:cxn>
                <a:cxn ang="0">
                  <a:pos x="283" y="69"/>
                </a:cxn>
                <a:cxn ang="0">
                  <a:pos x="286" y="69"/>
                </a:cxn>
                <a:cxn ang="0">
                  <a:pos x="285" y="78"/>
                </a:cxn>
                <a:cxn ang="0">
                  <a:pos x="287" y="80"/>
                </a:cxn>
                <a:cxn ang="0">
                  <a:pos x="285" y="82"/>
                </a:cxn>
                <a:cxn ang="0">
                  <a:pos x="287" y="89"/>
                </a:cxn>
                <a:cxn ang="0">
                  <a:pos x="283" y="93"/>
                </a:cxn>
                <a:cxn ang="0">
                  <a:pos x="280" y="100"/>
                </a:cxn>
                <a:cxn ang="0">
                  <a:pos x="263" y="112"/>
                </a:cxn>
                <a:cxn ang="0">
                  <a:pos x="260" y="131"/>
                </a:cxn>
                <a:cxn ang="0">
                  <a:pos x="256" y="136"/>
                </a:cxn>
                <a:cxn ang="0">
                  <a:pos x="280" y="124"/>
                </a:cxn>
                <a:cxn ang="0">
                  <a:pos x="293" y="112"/>
                </a:cxn>
                <a:cxn ang="0">
                  <a:pos x="306" y="106"/>
                </a:cxn>
                <a:cxn ang="0">
                  <a:pos x="316" y="95"/>
                </a:cxn>
                <a:cxn ang="0">
                  <a:pos x="250" y="132"/>
                </a:cxn>
                <a:cxn ang="0">
                  <a:pos x="251" y="131"/>
                </a:cxn>
                <a:cxn ang="0">
                  <a:pos x="242" y="135"/>
                </a:cxn>
                <a:cxn ang="0">
                  <a:pos x="243" y="126"/>
                </a:cxn>
                <a:cxn ang="0">
                  <a:pos x="232" y="134"/>
                </a:cxn>
                <a:cxn ang="0">
                  <a:pos x="208" y="152"/>
                </a:cxn>
                <a:cxn ang="0">
                  <a:pos x="196" y="158"/>
                </a:cxn>
                <a:cxn ang="0">
                  <a:pos x="172" y="168"/>
                </a:cxn>
                <a:cxn ang="0">
                  <a:pos x="163" y="173"/>
                </a:cxn>
                <a:cxn ang="0">
                  <a:pos x="157" y="177"/>
                </a:cxn>
                <a:cxn ang="0">
                  <a:pos x="154" y="179"/>
                </a:cxn>
                <a:cxn ang="0">
                  <a:pos x="152" y="181"/>
                </a:cxn>
                <a:cxn ang="0">
                  <a:pos x="145" y="185"/>
                </a:cxn>
                <a:cxn ang="0">
                  <a:pos x="147" y="186"/>
                </a:cxn>
                <a:cxn ang="0">
                  <a:pos x="156" y="191"/>
                </a:cxn>
                <a:cxn ang="0">
                  <a:pos x="157" y="192"/>
                </a:cxn>
                <a:cxn ang="0">
                  <a:pos x="164" y="192"/>
                </a:cxn>
                <a:cxn ang="0">
                  <a:pos x="182" y="184"/>
                </a:cxn>
                <a:cxn ang="0">
                  <a:pos x="189" y="178"/>
                </a:cxn>
                <a:cxn ang="0">
                  <a:pos x="216" y="161"/>
                </a:cxn>
                <a:cxn ang="0">
                  <a:pos x="221" y="162"/>
                </a:cxn>
                <a:cxn ang="0">
                  <a:pos x="226" y="154"/>
                </a:cxn>
                <a:cxn ang="0">
                  <a:pos x="248" y="139"/>
                </a:cxn>
                <a:cxn ang="0">
                  <a:pos x="251" y="134"/>
                </a:cxn>
              </a:cxnLst>
              <a:rect l="0" t="0" r="r" b="b"/>
              <a:pathLst>
                <a:path w="317" h="279">
                  <a:moveTo>
                    <a:pt x="237" y="205"/>
                  </a:moveTo>
                  <a:cubicBezTo>
                    <a:pt x="237" y="205"/>
                    <a:pt x="237" y="204"/>
                    <a:pt x="237" y="204"/>
                  </a:cubicBezTo>
                  <a:cubicBezTo>
                    <a:pt x="237" y="205"/>
                    <a:pt x="237" y="205"/>
                    <a:pt x="237" y="205"/>
                  </a:cubicBezTo>
                  <a:cubicBezTo>
                    <a:pt x="237" y="205"/>
                    <a:pt x="237" y="205"/>
                    <a:pt x="237" y="205"/>
                  </a:cubicBezTo>
                  <a:close/>
                  <a:moveTo>
                    <a:pt x="129" y="208"/>
                  </a:moveTo>
                  <a:cubicBezTo>
                    <a:pt x="129" y="208"/>
                    <a:pt x="129" y="207"/>
                    <a:pt x="129" y="207"/>
                  </a:cubicBezTo>
                  <a:cubicBezTo>
                    <a:pt x="129" y="207"/>
                    <a:pt x="128" y="207"/>
                    <a:pt x="128" y="208"/>
                  </a:cubicBezTo>
                  <a:cubicBezTo>
                    <a:pt x="128" y="208"/>
                    <a:pt x="129" y="208"/>
                    <a:pt x="129" y="208"/>
                  </a:cubicBezTo>
                  <a:close/>
                  <a:moveTo>
                    <a:pt x="313" y="161"/>
                  </a:moveTo>
                  <a:cubicBezTo>
                    <a:pt x="312" y="161"/>
                    <a:pt x="312" y="161"/>
                    <a:pt x="311" y="162"/>
                  </a:cubicBezTo>
                  <a:cubicBezTo>
                    <a:pt x="310" y="162"/>
                    <a:pt x="310" y="161"/>
                    <a:pt x="309" y="162"/>
                  </a:cubicBezTo>
                  <a:cubicBezTo>
                    <a:pt x="309" y="162"/>
                    <a:pt x="308" y="162"/>
                    <a:pt x="308" y="162"/>
                  </a:cubicBezTo>
                  <a:cubicBezTo>
                    <a:pt x="309" y="163"/>
                    <a:pt x="311" y="162"/>
                    <a:pt x="311" y="163"/>
                  </a:cubicBezTo>
                  <a:cubicBezTo>
                    <a:pt x="311" y="164"/>
                    <a:pt x="309" y="164"/>
                    <a:pt x="308" y="164"/>
                  </a:cubicBezTo>
                  <a:cubicBezTo>
                    <a:pt x="308" y="165"/>
                    <a:pt x="308" y="165"/>
                    <a:pt x="308" y="166"/>
                  </a:cubicBezTo>
                  <a:cubicBezTo>
                    <a:pt x="309" y="166"/>
                    <a:pt x="309" y="165"/>
                    <a:pt x="310" y="165"/>
                  </a:cubicBezTo>
                  <a:cubicBezTo>
                    <a:pt x="310" y="165"/>
                    <a:pt x="311" y="165"/>
                    <a:pt x="311" y="165"/>
                  </a:cubicBezTo>
                  <a:cubicBezTo>
                    <a:pt x="311" y="164"/>
                    <a:pt x="311" y="164"/>
                    <a:pt x="311" y="164"/>
                  </a:cubicBezTo>
                  <a:cubicBezTo>
                    <a:pt x="311" y="164"/>
                    <a:pt x="311" y="163"/>
                    <a:pt x="311" y="163"/>
                  </a:cubicBezTo>
                  <a:cubicBezTo>
                    <a:pt x="311" y="162"/>
                    <a:pt x="312" y="162"/>
                    <a:pt x="312" y="162"/>
                  </a:cubicBezTo>
                  <a:cubicBezTo>
                    <a:pt x="312" y="162"/>
                    <a:pt x="311" y="162"/>
                    <a:pt x="312" y="162"/>
                  </a:cubicBezTo>
                  <a:cubicBezTo>
                    <a:pt x="312" y="161"/>
                    <a:pt x="312" y="161"/>
                    <a:pt x="313" y="162"/>
                  </a:cubicBezTo>
                  <a:cubicBezTo>
                    <a:pt x="314" y="162"/>
                    <a:pt x="312" y="163"/>
                    <a:pt x="312" y="163"/>
                  </a:cubicBezTo>
                  <a:cubicBezTo>
                    <a:pt x="312" y="163"/>
                    <a:pt x="313" y="162"/>
                    <a:pt x="313" y="162"/>
                  </a:cubicBezTo>
                  <a:cubicBezTo>
                    <a:pt x="314" y="162"/>
                    <a:pt x="315" y="161"/>
                    <a:pt x="315" y="161"/>
                  </a:cubicBezTo>
                  <a:cubicBezTo>
                    <a:pt x="314" y="161"/>
                    <a:pt x="313" y="161"/>
                    <a:pt x="313" y="161"/>
                  </a:cubicBezTo>
                  <a:close/>
                  <a:moveTo>
                    <a:pt x="310" y="168"/>
                  </a:moveTo>
                  <a:cubicBezTo>
                    <a:pt x="309" y="168"/>
                    <a:pt x="309" y="168"/>
                    <a:pt x="309" y="168"/>
                  </a:cubicBezTo>
                  <a:cubicBezTo>
                    <a:pt x="310" y="168"/>
                    <a:pt x="311" y="167"/>
                    <a:pt x="311" y="167"/>
                  </a:cubicBezTo>
                  <a:cubicBezTo>
                    <a:pt x="311" y="166"/>
                    <a:pt x="310" y="167"/>
                    <a:pt x="310" y="168"/>
                  </a:cubicBezTo>
                  <a:close/>
                  <a:moveTo>
                    <a:pt x="216" y="225"/>
                  </a:moveTo>
                  <a:cubicBezTo>
                    <a:pt x="216" y="226"/>
                    <a:pt x="217" y="225"/>
                    <a:pt x="217" y="225"/>
                  </a:cubicBezTo>
                  <a:cubicBezTo>
                    <a:pt x="217" y="225"/>
                    <a:pt x="218" y="225"/>
                    <a:pt x="218" y="225"/>
                  </a:cubicBezTo>
                  <a:cubicBezTo>
                    <a:pt x="217" y="224"/>
                    <a:pt x="216" y="225"/>
                    <a:pt x="216" y="225"/>
                  </a:cubicBezTo>
                  <a:close/>
                  <a:moveTo>
                    <a:pt x="101" y="235"/>
                  </a:moveTo>
                  <a:cubicBezTo>
                    <a:pt x="101" y="235"/>
                    <a:pt x="101" y="236"/>
                    <a:pt x="100" y="236"/>
                  </a:cubicBezTo>
                  <a:cubicBezTo>
                    <a:pt x="99" y="236"/>
                    <a:pt x="98" y="236"/>
                    <a:pt x="97" y="238"/>
                  </a:cubicBezTo>
                  <a:cubicBezTo>
                    <a:pt x="98" y="237"/>
                    <a:pt x="98" y="238"/>
                    <a:pt x="98" y="237"/>
                  </a:cubicBezTo>
                  <a:cubicBezTo>
                    <a:pt x="98" y="237"/>
                    <a:pt x="99" y="237"/>
                    <a:pt x="99" y="237"/>
                  </a:cubicBezTo>
                  <a:cubicBezTo>
                    <a:pt x="99" y="237"/>
                    <a:pt x="99" y="237"/>
                    <a:pt x="99" y="237"/>
                  </a:cubicBezTo>
                  <a:cubicBezTo>
                    <a:pt x="99" y="237"/>
                    <a:pt x="99" y="238"/>
                    <a:pt x="100" y="238"/>
                  </a:cubicBezTo>
                  <a:cubicBezTo>
                    <a:pt x="100" y="238"/>
                    <a:pt x="100" y="237"/>
                    <a:pt x="100" y="237"/>
                  </a:cubicBezTo>
                  <a:cubicBezTo>
                    <a:pt x="100" y="237"/>
                    <a:pt x="100" y="237"/>
                    <a:pt x="101" y="237"/>
                  </a:cubicBezTo>
                  <a:cubicBezTo>
                    <a:pt x="100" y="237"/>
                    <a:pt x="100" y="237"/>
                    <a:pt x="100" y="237"/>
                  </a:cubicBezTo>
                  <a:cubicBezTo>
                    <a:pt x="101" y="236"/>
                    <a:pt x="101" y="236"/>
                    <a:pt x="100" y="236"/>
                  </a:cubicBezTo>
                  <a:cubicBezTo>
                    <a:pt x="100" y="236"/>
                    <a:pt x="101" y="236"/>
                    <a:pt x="101" y="236"/>
                  </a:cubicBezTo>
                  <a:cubicBezTo>
                    <a:pt x="101" y="235"/>
                    <a:pt x="102" y="235"/>
                    <a:pt x="103" y="235"/>
                  </a:cubicBezTo>
                  <a:cubicBezTo>
                    <a:pt x="103" y="235"/>
                    <a:pt x="103" y="234"/>
                    <a:pt x="103" y="234"/>
                  </a:cubicBezTo>
                  <a:cubicBezTo>
                    <a:pt x="103" y="234"/>
                    <a:pt x="103" y="234"/>
                    <a:pt x="103" y="234"/>
                  </a:cubicBezTo>
                  <a:cubicBezTo>
                    <a:pt x="103" y="234"/>
                    <a:pt x="102" y="234"/>
                    <a:pt x="101" y="235"/>
                  </a:cubicBezTo>
                  <a:close/>
                  <a:moveTo>
                    <a:pt x="106" y="255"/>
                  </a:moveTo>
                  <a:cubicBezTo>
                    <a:pt x="106" y="256"/>
                    <a:pt x="108" y="256"/>
                    <a:pt x="108" y="255"/>
                  </a:cubicBezTo>
                  <a:cubicBezTo>
                    <a:pt x="108" y="255"/>
                    <a:pt x="107" y="255"/>
                    <a:pt x="107" y="255"/>
                  </a:cubicBezTo>
                  <a:cubicBezTo>
                    <a:pt x="107" y="255"/>
                    <a:pt x="109" y="255"/>
                    <a:pt x="108" y="255"/>
                  </a:cubicBezTo>
                  <a:cubicBezTo>
                    <a:pt x="108" y="255"/>
                    <a:pt x="108" y="255"/>
                    <a:pt x="108" y="255"/>
                  </a:cubicBezTo>
                  <a:cubicBezTo>
                    <a:pt x="108" y="255"/>
                    <a:pt x="109" y="255"/>
                    <a:pt x="109" y="255"/>
                  </a:cubicBezTo>
                  <a:cubicBezTo>
                    <a:pt x="109" y="255"/>
                    <a:pt x="109" y="255"/>
                    <a:pt x="109" y="254"/>
                  </a:cubicBezTo>
                  <a:cubicBezTo>
                    <a:pt x="108" y="254"/>
                    <a:pt x="108" y="255"/>
                    <a:pt x="107" y="255"/>
                  </a:cubicBezTo>
                  <a:cubicBezTo>
                    <a:pt x="107" y="255"/>
                    <a:pt x="107" y="255"/>
                    <a:pt x="106" y="255"/>
                  </a:cubicBezTo>
                  <a:close/>
                  <a:moveTo>
                    <a:pt x="268" y="1"/>
                  </a:moveTo>
                  <a:cubicBezTo>
                    <a:pt x="269" y="0"/>
                    <a:pt x="268" y="0"/>
                    <a:pt x="268" y="1"/>
                  </a:cubicBezTo>
                  <a:cubicBezTo>
                    <a:pt x="268" y="1"/>
                    <a:pt x="268" y="1"/>
                    <a:pt x="268" y="1"/>
                  </a:cubicBezTo>
                  <a:close/>
                  <a:moveTo>
                    <a:pt x="1" y="279"/>
                  </a:moveTo>
                  <a:cubicBezTo>
                    <a:pt x="2" y="278"/>
                    <a:pt x="3" y="277"/>
                    <a:pt x="4" y="276"/>
                  </a:cubicBezTo>
                  <a:cubicBezTo>
                    <a:pt x="3" y="276"/>
                    <a:pt x="2" y="277"/>
                    <a:pt x="2" y="278"/>
                  </a:cubicBezTo>
                  <a:cubicBezTo>
                    <a:pt x="1" y="278"/>
                    <a:pt x="0" y="279"/>
                    <a:pt x="1" y="279"/>
                  </a:cubicBezTo>
                  <a:close/>
                  <a:moveTo>
                    <a:pt x="150" y="195"/>
                  </a:moveTo>
                  <a:cubicBezTo>
                    <a:pt x="150" y="195"/>
                    <a:pt x="151" y="196"/>
                    <a:pt x="151" y="195"/>
                  </a:cubicBezTo>
                  <a:cubicBezTo>
                    <a:pt x="151" y="195"/>
                    <a:pt x="152" y="195"/>
                    <a:pt x="152" y="195"/>
                  </a:cubicBezTo>
                  <a:cubicBezTo>
                    <a:pt x="151" y="194"/>
                    <a:pt x="152" y="194"/>
                    <a:pt x="152" y="193"/>
                  </a:cubicBezTo>
                  <a:cubicBezTo>
                    <a:pt x="151" y="193"/>
                    <a:pt x="150" y="193"/>
                    <a:pt x="150" y="193"/>
                  </a:cubicBezTo>
                  <a:cubicBezTo>
                    <a:pt x="149" y="193"/>
                    <a:pt x="149" y="194"/>
                    <a:pt x="149" y="195"/>
                  </a:cubicBezTo>
                  <a:cubicBezTo>
                    <a:pt x="148" y="196"/>
                    <a:pt x="148" y="196"/>
                    <a:pt x="147" y="196"/>
                  </a:cubicBezTo>
                  <a:cubicBezTo>
                    <a:pt x="147" y="197"/>
                    <a:pt x="147" y="197"/>
                    <a:pt x="146" y="197"/>
                  </a:cubicBezTo>
                  <a:cubicBezTo>
                    <a:pt x="146" y="197"/>
                    <a:pt x="145" y="197"/>
                    <a:pt x="145" y="197"/>
                  </a:cubicBezTo>
                  <a:cubicBezTo>
                    <a:pt x="145" y="198"/>
                    <a:pt x="144" y="198"/>
                    <a:pt x="144" y="199"/>
                  </a:cubicBezTo>
                  <a:cubicBezTo>
                    <a:pt x="143" y="199"/>
                    <a:pt x="142" y="199"/>
                    <a:pt x="143" y="199"/>
                  </a:cubicBezTo>
                  <a:cubicBezTo>
                    <a:pt x="143" y="200"/>
                    <a:pt x="144" y="199"/>
                    <a:pt x="145" y="199"/>
                  </a:cubicBezTo>
                  <a:cubicBezTo>
                    <a:pt x="144" y="199"/>
                    <a:pt x="144" y="199"/>
                    <a:pt x="144" y="199"/>
                  </a:cubicBezTo>
                  <a:cubicBezTo>
                    <a:pt x="144" y="199"/>
                    <a:pt x="145" y="198"/>
                    <a:pt x="146" y="198"/>
                  </a:cubicBezTo>
                  <a:cubicBezTo>
                    <a:pt x="146" y="198"/>
                    <a:pt x="146" y="198"/>
                    <a:pt x="147" y="198"/>
                  </a:cubicBezTo>
                  <a:cubicBezTo>
                    <a:pt x="148" y="198"/>
                    <a:pt x="149" y="198"/>
                    <a:pt x="149" y="198"/>
                  </a:cubicBezTo>
                  <a:cubicBezTo>
                    <a:pt x="150" y="198"/>
                    <a:pt x="150" y="197"/>
                    <a:pt x="151" y="197"/>
                  </a:cubicBezTo>
                  <a:cubicBezTo>
                    <a:pt x="151" y="197"/>
                    <a:pt x="151" y="196"/>
                    <a:pt x="152" y="196"/>
                  </a:cubicBezTo>
                  <a:cubicBezTo>
                    <a:pt x="151" y="196"/>
                    <a:pt x="151" y="196"/>
                    <a:pt x="150" y="196"/>
                  </a:cubicBezTo>
                  <a:cubicBezTo>
                    <a:pt x="151" y="196"/>
                    <a:pt x="151" y="196"/>
                    <a:pt x="151" y="196"/>
                  </a:cubicBezTo>
                  <a:cubicBezTo>
                    <a:pt x="151" y="196"/>
                    <a:pt x="150" y="196"/>
                    <a:pt x="150" y="196"/>
                  </a:cubicBezTo>
                  <a:cubicBezTo>
                    <a:pt x="150" y="196"/>
                    <a:pt x="149" y="196"/>
                    <a:pt x="149" y="196"/>
                  </a:cubicBezTo>
                  <a:cubicBezTo>
                    <a:pt x="150" y="196"/>
                    <a:pt x="150" y="196"/>
                    <a:pt x="150" y="195"/>
                  </a:cubicBezTo>
                  <a:close/>
                  <a:moveTo>
                    <a:pt x="315" y="94"/>
                  </a:moveTo>
                  <a:cubicBezTo>
                    <a:pt x="314" y="93"/>
                    <a:pt x="313" y="94"/>
                    <a:pt x="312" y="94"/>
                  </a:cubicBezTo>
                  <a:cubicBezTo>
                    <a:pt x="310" y="95"/>
                    <a:pt x="309" y="95"/>
                    <a:pt x="308" y="96"/>
                  </a:cubicBezTo>
                  <a:cubicBezTo>
                    <a:pt x="307" y="97"/>
                    <a:pt x="306" y="98"/>
                    <a:pt x="304" y="98"/>
                  </a:cubicBezTo>
                  <a:cubicBezTo>
                    <a:pt x="303" y="99"/>
                    <a:pt x="302" y="98"/>
                    <a:pt x="301" y="99"/>
                  </a:cubicBezTo>
                  <a:cubicBezTo>
                    <a:pt x="301" y="99"/>
                    <a:pt x="301" y="99"/>
                    <a:pt x="301" y="99"/>
                  </a:cubicBezTo>
                  <a:cubicBezTo>
                    <a:pt x="301" y="98"/>
                    <a:pt x="299" y="98"/>
                    <a:pt x="298" y="97"/>
                  </a:cubicBezTo>
                  <a:cubicBezTo>
                    <a:pt x="297" y="97"/>
                    <a:pt x="297" y="96"/>
                    <a:pt x="296" y="96"/>
                  </a:cubicBezTo>
                  <a:cubicBezTo>
                    <a:pt x="296" y="96"/>
                    <a:pt x="295" y="95"/>
                    <a:pt x="295" y="95"/>
                  </a:cubicBezTo>
                  <a:cubicBezTo>
                    <a:pt x="295" y="95"/>
                    <a:pt x="295" y="95"/>
                    <a:pt x="295" y="95"/>
                  </a:cubicBezTo>
                  <a:cubicBezTo>
                    <a:pt x="295" y="95"/>
                    <a:pt x="294" y="95"/>
                    <a:pt x="294" y="95"/>
                  </a:cubicBezTo>
                  <a:cubicBezTo>
                    <a:pt x="294" y="95"/>
                    <a:pt x="294" y="94"/>
                    <a:pt x="293" y="95"/>
                  </a:cubicBezTo>
                  <a:cubicBezTo>
                    <a:pt x="294" y="94"/>
                    <a:pt x="293" y="94"/>
                    <a:pt x="294" y="94"/>
                  </a:cubicBezTo>
                  <a:cubicBezTo>
                    <a:pt x="294" y="94"/>
                    <a:pt x="294" y="93"/>
                    <a:pt x="295" y="93"/>
                  </a:cubicBezTo>
                  <a:cubicBezTo>
                    <a:pt x="295" y="92"/>
                    <a:pt x="295" y="92"/>
                    <a:pt x="295" y="91"/>
                  </a:cubicBezTo>
                  <a:cubicBezTo>
                    <a:pt x="295" y="91"/>
                    <a:pt x="295" y="90"/>
                    <a:pt x="295" y="90"/>
                  </a:cubicBezTo>
                  <a:cubicBezTo>
                    <a:pt x="296" y="89"/>
                    <a:pt x="297" y="88"/>
                    <a:pt x="297" y="87"/>
                  </a:cubicBezTo>
                  <a:cubicBezTo>
                    <a:pt x="297" y="86"/>
                    <a:pt x="297" y="86"/>
                    <a:pt x="296" y="86"/>
                  </a:cubicBezTo>
                  <a:cubicBezTo>
                    <a:pt x="296" y="86"/>
                    <a:pt x="296" y="86"/>
                    <a:pt x="296" y="86"/>
                  </a:cubicBezTo>
                  <a:cubicBezTo>
                    <a:pt x="296" y="85"/>
                    <a:pt x="298" y="85"/>
                    <a:pt x="298" y="85"/>
                  </a:cubicBezTo>
                  <a:cubicBezTo>
                    <a:pt x="298" y="84"/>
                    <a:pt x="296" y="85"/>
                    <a:pt x="296" y="85"/>
                  </a:cubicBezTo>
                  <a:cubicBezTo>
                    <a:pt x="296" y="85"/>
                    <a:pt x="296" y="84"/>
                    <a:pt x="296" y="84"/>
                  </a:cubicBezTo>
                  <a:cubicBezTo>
                    <a:pt x="296" y="84"/>
                    <a:pt x="297" y="83"/>
                    <a:pt x="296" y="83"/>
                  </a:cubicBezTo>
                  <a:cubicBezTo>
                    <a:pt x="296" y="82"/>
                    <a:pt x="296" y="82"/>
                    <a:pt x="295" y="82"/>
                  </a:cubicBezTo>
                  <a:cubicBezTo>
                    <a:pt x="294" y="83"/>
                    <a:pt x="296" y="83"/>
                    <a:pt x="295" y="84"/>
                  </a:cubicBezTo>
                  <a:cubicBezTo>
                    <a:pt x="295" y="84"/>
                    <a:pt x="295" y="85"/>
                    <a:pt x="295" y="85"/>
                  </a:cubicBezTo>
                  <a:cubicBezTo>
                    <a:pt x="294" y="86"/>
                    <a:pt x="294" y="86"/>
                    <a:pt x="294" y="86"/>
                  </a:cubicBezTo>
                  <a:cubicBezTo>
                    <a:pt x="293" y="87"/>
                    <a:pt x="293" y="87"/>
                    <a:pt x="293" y="88"/>
                  </a:cubicBezTo>
                  <a:cubicBezTo>
                    <a:pt x="293" y="88"/>
                    <a:pt x="293" y="89"/>
                    <a:pt x="293" y="89"/>
                  </a:cubicBezTo>
                  <a:cubicBezTo>
                    <a:pt x="292" y="90"/>
                    <a:pt x="291" y="91"/>
                    <a:pt x="290" y="90"/>
                  </a:cubicBezTo>
                  <a:cubicBezTo>
                    <a:pt x="290" y="89"/>
                    <a:pt x="291" y="88"/>
                    <a:pt x="291" y="87"/>
                  </a:cubicBezTo>
                  <a:cubicBezTo>
                    <a:pt x="291" y="87"/>
                    <a:pt x="290" y="87"/>
                    <a:pt x="290" y="87"/>
                  </a:cubicBezTo>
                  <a:cubicBezTo>
                    <a:pt x="290" y="87"/>
                    <a:pt x="290" y="86"/>
                    <a:pt x="290" y="86"/>
                  </a:cubicBezTo>
                  <a:cubicBezTo>
                    <a:pt x="290" y="86"/>
                    <a:pt x="289" y="87"/>
                    <a:pt x="289" y="87"/>
                  </a:cubicBezTo>
                  <a:cubicBezTo>
                    <a:pt x="289" y="87"/>
                    <a:pt x="289" y="86"/>
                    <a:pt x="288" y="87"/>
                  </a:cubicBezTo>
                  <a:cubicBezTo>
                    <a:pt x="288" y="86"/>
                    <a:pt x="288" y="86"/>
                    <a:pt x="288" y="86"/>
                  </a:cubicBezTo>
                  <a:cubicBezTo>
                    <a:pt x="288" y="86"/>
                    <a:pt x="287" y="86"/>
                    <a:pt x="287" y="86"/>
                  </a:cubicBezTo>
                  <a:cubicBezTo>
                    <a:pt x="286" y="86"/>
                    <a:pt x="287" y="86"/>
                    <a:pt x="287" y="85"/>
                  </a:cubicBezTo>
                  <a:cubicBezTo>
                    <a:pt x="287" y="85"/>
                    <a:pt x="287" y="85"/>
                    <a:pt x="287" y="85"/>
                  </a:cubicBezTo>
                  <a:cubicBezTo>
                    <a:pt x="287" y="85"/>
                    <a:pt x="288" y="86"/>
                    <a:pt x="288" y="86"/>
                  </a:cubicBezTo>
                  <a:cubicBezTo>
                    <a:pt x="289" y="86"/>
                    <a:pt x="288" y="85"/>
                    <a:pt x="289" y="84"/>
                  </a:cubicBezTo>
                  <a:cubicBezTo>
                    <a:pt x="289" y="84"/>
                    <a:pt x="290" y="83"/>
                    <a:pt x="290" y="83"/>
                  </a:cubicBezTo>
                  <a:cubicBezTo>
                    <a:pt x="290" y="83"/>
                    <a:pt x="289" y="84"/>
                    <a:pt x="289" y="83"/>
                  </a:cubicBezTo>
                  <a:cubicBezTo>
                    <a:pt x="289" y="83"/>
                    <a:pt x="289" y="82"/>
                    <a:pt x="290" y="81"/>
                  </a:cubicBezTo>
                  <a:cubicBezTo>
                    <a:pt x="290" y="82"/>
                    <a:pt x="290" y="82"/>
                    <a:pt x="290" y="82"/>
                  </a:cubicBezTo>
                  <a:cubicBezTo>
                    <a:pt x="290" y="82"/>
                    <a:pt x="290" y="82"/>
                    <a:pt x="290" y="81"/>
                  </a:cubicBezTo>
                  <a:cubicBezTo>
                    <a:pt x="291" y="81"/>
                    <a:pt x="291" y="81"/>
                    <a:pt x="292" y="81"/>
                  </a:cubicBezTo>
                  <a:cubicBezTo>
                    <a:pt x="291" y="80"/>
                    <a:pt x="292" y="80"/>
                    <a:pt x="292" y="80"/>
                  </a:cubicBezTo>
                  <a:cubicBezTo>
                    <a:pt x="291" y="79"/>
                    <a:pt x="291" y="79"/>
                    <a:pt x="291" y="79"/>
                  </a:cubicBezTo>
                  <a:cubicBezTo>
                    <a:pt x="291" y="78"/>
                    <a:pt x="291" y="78"/>
                    <a:pt x="291" y="77"/>
                  </a:cubicBezTo>
                  <a:cubicBezTo>
                    <a:pt x="291" y="76"/>
                    <a:pt x="291" y="76"/>
                    <a:pt x="291" y="75"/>
                  </a:cubicBezTo>
                  <a:cubicBezTo>
                    <a:pt x="292" y="75"/>
                    <a:pt x="291" y="75"/>
                    <a:pt x="290" y="75"/>
                  </a:cubicBezTo>
                  <a:cubicBezTo>
                    <a:pt x="290" y="75"/>
                    <a:pt x="291" y="74"/>
                    <a:pt x="291" y="74"/>
                  </a:cubicBezTo>
                  <a:cubicBezTo>
                    <a:pt x="291" y="74"/>
                    <a:pt x="291" y="75"/>
                    <a:pt x="292" y="74"/>
                  </a:cubicBezTo>
                  <a:cubicBezTo>
                    <a:pt x="292" y="77"/>
                    <a:pt x="293" y="73"/>
                    <a:pt x="293" y="73"/>
                  </a:cubicBezTo>
                  <a:cubicBezTo>
                    <a:pt x="293" y="73"/>
                    <a:pt x="293" y="73"/>
                    <a:pt x="294" y="72"/>
                  </a:cubicBezTo>
                  <a:cubicBezTo>
                    <a:pt x="294" y="72"/>
                    <a:pt x="293" y="72"/>
                    <a:pt x="293" y="72"/>
                  </a:cubicBezTo>
                  <a:cubicBezTo>
                    <a:pt x="293" y="71"/>
                    <a:pt x="294" y="71"/>
                    <a:pt x="293" y="71"/>
                  </a:cubicBezTo>
                  <a:cubicBezTo>
                    <a:pt x="293" y="70"/>
                    <a:pt x="293" y="70"/>
                    <a:pt x="293" y="70"/>
                  </a:cubicBezTo>
                  <a:cubicBezTo>
                    <a:pt x="294" y="70"/>
                    <a:pt x="294" y="69"/>
                    <a:pt x="294" y="69"/>
                  </a:cubicBezTo>
                  <a:cubicBezTo>
                    <a:pt x="293" y="69"/>
                    <a:pt x="294" y="68"/>
                    <a:pt x="294" y="68"/>
                  </a:cubicBezTo>
                  <a:cubicBezTo>
                    <a:pt x="294" y="68"/>
                    <a:pt x="292" y="69"/>
                    <a:pt x="292" y="69"/>
                  </a:cubicBezTo>
                  <a:cubicBezTo>
                    <a:pt x="292" y="69"/>
                    <a:pt x="292" y="69"/>
                    <a:pt x="292" y="69"/>
                  </a:cubicBezTo>
                  <a:cubicBezTo>
                    <a:pt x="292" y="69"/>
                    <a:pt x="292" y="69"/>
                    <a:pt x="292" y="69"/>
                  </a:cubicBezTo>
                  <a:cubicBezTo>
                    <a:pt x="292" y="69"/>
                    <a:pt x="291" y="70"/>
                    <a:pt x="291" y="70"/>
                  </a:cubicBezTo>
                  <a:cubicBezTo>
                    <a:pt x="291" y="69"/>
                    <a:pt x="292" y="68"/>
                    <a:pt x="291" y="68"/>
                  </a:cubicBezTo>
                  <a:cubicBezTo>
                    <a:pt x="291" y="68"/>
                    <a:pt x="291" y="68"/>
                    <a:pt x="291" y="68"/>
                  </a:cubicBezTo>
                  <a:cubicBezTo>
                    <a:pt x="291" y="68"/>
                    <a:pt x="291" y="68"/>
                    <a:pt x="291" y="68"/>
                  </a:cubicBezTo>
                  <a:cubicBezTo>
                    <a:pt x="292" y="67"/>
                    <a:pt x="292" y="68"/>
                    <a:pt x="292" y="68"/>
                  </a:cubicBezTo>
                  <a:cubicBezTo>
                    <a:pt x="293" y="67"/>
                    <a:pt x="292" y="67"/>
                    <a:pt x="291" y="67"/>
                  </a:cubicBezTo>
                  <a:cubicBezTo>
                    <a:pt x="291" y="67"/>
                    <a:pt x="292" y="66"/>
                    <a:pt x="291" y="66"/>
                  </a:cubicBezTo>
                  <a:cubicBezTo>
                    <a:pt x="290" y="66"/>
                    <a:pt x="290" y="67"/>
                    <a:pt x="289" y="67"/>
                  </a:cubicBezTo>
                  <a:cubicBezTo>
                    <a:pt x="289" y="66"/>
                    <a:pt x="290" y="66"/>
                    <a:pt x="290" y="66"/>
                  </a:cubicBezTo>
                  <a:cubicBezTo>
                    <a:pt x="290" y="66"/>
                    <a:pt x="290" y="65"/>
                    <a:pt x="290" y="65"/>
                  </a:cubicBezTo>
                  <a:cubicBezTo>
                    <a:pt x="289" y="66"/>
                    <a:pt x="289" y="65"/>
                    <a:pt x="289" y="65"/>
                  </a:cubicBezTo>
                  <a:cubicBezTo>
                    <a:pt x="288" y="65"/>
                    <a:pt x="289" y="66"/>
                    <a:pt x="288" y="66"/>
                  </a:cubicBezTo>
                  <a:cubicBezTo>
                    <a:pt x="287" y="66"/>
                    <a:pt x="287" y="65"/>
                    <a:pt x="288" y="65"/>
                  </a:cubicBezTo>
                  <a:cubicBezTo>
                    <a:pt x="288" y="65"/>
                    <a:pt x="288" y="65"/>
                    <a:pt x="288" y="64"/>
                  </a:cubicBezTo>
                  <a:cubicBezTo>
                    <a:pt x="288" y="64"/>
                    <a:pt x="288" y="64"/>
                    <a:pt x="288" y="64"/>
                  </a:cubicBezTo>
                  <a:cubicBezTo>
                    <a:pt x="288" y="64"/>
                    <a:pt x="288" y="64"/>
                    <a:pt x="288" y="64"/>
                  </a:cubicBezTo>
                  <a:cubicBezTo>
                    <a:pt x="288" y="64"/>
                    <a:pt x="288" y="64"/>
                    <a:pt x="287" y="64"/>
                  </a:cubicBezTo>
                  <a:cubicBezTo>
                    <a:pt x="287" y="64"/>
                    <a:pt x="287" y="64"/>
                    <a:pt x="287" y="64"/>
                  </a:cubicBezTo>
                  <a:cubicBezTo>
                    <a:pt x="287" y="64"/>
                    <a:pt x="287" y="65"/>
                    <a:pt x="287" y="65"/>
                  </a:cubicBezTo>
                  <a:cubicBezTo>
                    <a:pt x="286" y="65"/>
                    <a:pt x="286" y="66"/>
                    <a:pt x="286" y="66"/>
                  </a:cubicBezTo>
                  <a:cubicBezTo>
                    <a:pt x="286" y="66"/>
                    <a:pt x="285" y="66"/>
                    <a:pt x="285" y="66"/>
                  </a:cubicBezTo>
                  <a:cubicBezTo>
                    <a:pt x="285" y="65"/>
                    <a:pt x="286" y="65"/>
                    <a:pt x="286" y="65"/>
                  </a:cubicBezTo>
                  <a:cubicBezTo>
                    <a:pt x="286" y="64"/>
                    <a:pt x="285" y="64"/>
                    <a:pt x="286" y="63"/>
                  </a:cubicBezTo>
                  <a:cubicBezTo>
                    <a:pt x="286" y="64"/>
                    <a:pt x="286" y="64"/>
                    <a:pt x="286" y="64"/>
                  </a:cubicBezTo>
                  <a:cubicBezTo>
                    <a:pt x="286" y="64"/>
                    <a:pt x="286" y="62"/>
                    <a:pt x="286" y="62"/>
                  </a:cubicBezTo>
                  <a:cubicBezTo>
                    <a:pt x="286" y="62"/>
                    <a:pt x="286" y="61"/>
                    <a:pt x="286" y="61"/>
                  </a:cubicBezTo>
                  <a:cubicBezTo>
                    <a:pt x="286" y="61"/>
                    <a:pt x="286" y="61"/>
                    <a:pt x="285" y="62"/>
                  </a:cubicBezTo>
                  <a:cubicBezTo>
                    <a:pt x="285" y="61"/>
                    <a:pt x="285" y="61"/>
                    <a:pt x="285" y="61"/>
                  </a:cubicBezTo>
                  <a:cubicBezTo>
                    <a:pt x="285" y="61"/>
                    <a:pt x="285" y="61"/>
                    <a:pt x="285" y="61"/>
                  </a:cubicBezTo>
                  <a:cubicBezTo>
                    <a:pt x="285" y="61"/>
                    <a:pt x="285" y="60"/>
                    <a:pt x="286" y="60"/>
                  </a:cubicBezTo>
                  <a:cubicBezTo>
                    <a:pt x="286" y="60"/>
                    <a:pt x="286" y="61"/>
                    <a:pt x="286" y="60"/>
                  </a:cubicBezTo>
                  <a:cubicBezTo>
                    <a:pt x="286" y="60"/>
                    <a:pt x="287" y="59"/>
                    <a:pt x="287" y="59"/>
                  </a:cubicBezTo>
                  <a:cubicBezTo>
                    <a:pt x="287" y="59"/>
                    <a:pt x="286" y="59"/>
                    <a:pt x="286" y="59"/>
                  </a:cubicBezTo>
                  <a:cubicBezTo>
                    <a:pt x="285" y="59"/>
                    <a:pt x="285" y="60"/>
                    <a:pt x="285" y="60"/>
                  </a:cubicBezTo>
                  <a:cubicBezTo>
                    <a:pt x="285" y="60"/>
                    <a:pt x="284" y="60"/>
                    <a:pt x="284" y="60"/>
                  </a:cubicBezTo>
                  <a:cubicBezTo>
                    <a:pt x="283" y="60"/>
                    <a:pt x="284" y="62"/>
                    <a:pt x="284" y="62"/>
                  </a:cubicBezTo>
                  <a:cubicBezTo>
                    <a:pt x="284" y="63"/>
                    <a:pt x="285" y="64"/>
                    <a:pt x="285" y="65"/>
                  </a:cubicBezTo>
                  <a:cubicBezTo>
                    <a:pt x="285" y="66"/>
                    <a:pt x="284" y="67"/>
                    <a:pt x="283" y="68"/>
                  </a:cubicBezTo>
                  <a:cubicBezTo>
                    <a:pt x="282" y="68"/>
                    <a:pt x="283" y="69"/>
                    <a:pt x="283" y="69"/>
                  </a:cubicBezTo>
                  <a:cubicBezTo>
                    <a:pt x="283" y="69"/>
                    <a:pt x="283" y="69"/>
                    <a:pt x="283" y="70"/>
                  </a:cubicBezTo>
                  <a:cubicBezTo>
                    <a:pt x="283" y="70"/>
                    <a:pt x="283" y="69"/>
                    <a:pt x="284" y="69"/>
                  </a:cubicBezTo>
                  <a:cubicBezTo>
                    <a:pt x="283" y="70"/>
                    <a:pt x="283" y="70"/>
                    <a:pt x="283" y="70"/>
                  </a:cubicBezTo>
                  <a:cubicBezTo>
                    <a:pt x="283" y="70"/>
                    <a:pt x="283" y="71"/>
                    <a:pt x="283" y="71"/>
                  </a:cubicBezTo>
                  <a:cubicBezTo>
                    <a:pt x="283" y="71"/>
                    <a:pt x="283" y="72"/>
                    <a:pt x="284" y="71"/>
                  </a:cubicBezTo>
                  <a:cubicBezTo>
                    <a:pt x="284" y="71"/>
                    <a:pt x="285" y="70"/>
                    <a:pt x="285" y="70"/>
                  </a:cubicBezTo>
                  <a:cubicBezTo>
                    <a:pt x="285" y="70"/>
                    <a:pt x="286" y="70"/>
                    <a:pt x="286" y="70"/>
                  </a:cubicBezTo>
                  <a:cubicBezTo>
                    <a:pt x="286" y="70"/>
                    <a:pt x="286" y="69"/>
                    <a:pt x="286" y="69"/>
                  </a:cubicBezTo>
                  <a:cubicBezTo>
                    <a:pt x="286" y="69"/>
                    <a:pt x="286" y="70"/>
                    <a:pt x="287" y="69"/>
                  </a:cubicBezTo>
                  <a:cubicBezTo>
                    <a:pt x="286" y="70"/>
                    <a:pt x="286" y="70"/>
                    <a:pt x="285" y="71"/>
                  </a:cubicBezTo>
                  <a:cubicBezTo>
                    <a:pt x="285" y="70"/>
                    <a:pt x="285" y="70"/>
                    <a:pt x="285" y="71"/>
                  </a:cubicBezTo>
                  <a:cubicBezTo>
                    <a:pt x="285" y="70"/>
                    <a:pt x="284" y="71"/>
                    <a:pt x="284" y="71"/>
                  </a:cubicBezTo>
                  <a:cubicBezTo>
                    <a:pt x="283" y="72"/>
                    <a:pt x="283" y="72"/>
                    <a:pt x="283" y="73"/>
                  </a:cubicBezTo>
                  <a:cubicBezTo>
                    <a:pt x="284" y="75"/>
                    <a:pt x="284" y="77"/>
                    <a:pt x="284" y="78"/>
                  </a:cubicBezTo>
                  <a:cubicBezTo>
                    <a:pt x="284" y="79"/>
                    <a:pt x="284" y="82"/>
                    <a:pt x="285" y="81"/>
                  </a:cubicBezTo>
                  <a:cubicBezTo>
                    <a:pt x="286" y="80"/>
                    <a:pt x="285" y="79"/>
                    <a:pt x="285" y="78"/>
                  </a:cubicBezTo>
                  <a:cubicBezTo>
                    <a:pt x="285" y="79"/>
                    <a:pt x="286" y="78"/>
                    <a:pt x="286" y="79"/>
                  </a:cubicBezTo>
                  <a:cubicBezTo>
                    <a:pt x="286" y="79"/>
                    <a:pt x="286" y="79"/>
                    <a:pt x="286" y="79"/>
                  </a:cubicBezTo>
                  <a:cubicBezTo>
                    <a:pt x="287" y="80"/>
                    <a:pt x="287" y="79"/>
                    <a:pt x="287" y="79"/>
                  </a:cubicBezTo>
                  <a:cubicBezTo>
                    <a:pt x="287" y="79"/>
                    <a:pt x="287" y="78"/>
                    <a:pt x="287" y="78"/>
                  </a:cubicBezTo>
                  <a:cubicBezTo>
                    <a:pt x="287" y="79"/>
                    <a:pt x="287" y="79"/>
                    <a:pt x="287" y="79"/>
                  </a:cubicBezTo>
                  <a:cubicBezTo>
                    <a:pt x="288" y="79"/>
                    <a:pt x="288" y="79"/>
                    <a:pt x="289" y="78"/>
                  </a:cubicBezTo>
                  <a:cubicBezTo>
                    <a:pt x="289" y="79"/>
                    <a:pt x="288" y="79"/>
                    <a:pt x="288" y="79"/>
                  </a:cubicBezTo>
                  <a:cubicBezTo>
                    <a:pt x="288" y="79"/>
                    <a:pt x="288" y="80"/>
                    <a:pt x="287" y="80"/>
                  </a:cubicBezTo>
                  <a:cubicBezTo>
                    <a:pt x="287" y="80"/>
                    <a:pt x="287" y="80"/>
                    <a:pt x="287" y="80"/>
                  </a:cubicBezTo>
                  <a:cubicBezTo>
                    <a:pt x="286" y="80"/>
                    <a:pt x="288" y="80"/>
                    <a:pt x="289" y="80"/>
                  </a:cubicBezTo>
                  <a:cubicBezTo>
                    <a:pt x="288" y="80"/>
                    <a:pt x="287" y="80"/>
                    <a:pt x="286" y="81"/>
                  </a:cubicBezTo>
                  <a:cubicBezTo>
                    <a:pt x="286" y="81"/>
                    <a:pt x="287" y="81"/>
                    <a:pt x="287" y="81"/>
                  </a:cubicBezTo>
                  <a:cubicBezTo>
                    <a:pt x="287" y="81"/>
                    <a:pt x="287" y="81"/>
                    <a:pt x="288" y="81"/>
                  </a:cubicBezTo>
                  <a:cubicBezTo>
                    <a:pt x="287" y="81"/>
                    <a:pt x="287" y="84"/>
                    <a:pt x="286" y="84"/>
                  </a:cubicBezTo>
                  <a:cubicBezTo>
                    <a:pt x="285" y="84"/>
                    <a:pt x="286" y="81"/>
                    <a:pt x="285" y="82"/>
                  </a:cubicBezTo>
                  <a:cubicBezTo>
                    <a:pt x="285" y="81"/>
                    <a:pt x="285" y="82"/>
                    <a:pt x="285" y="82"/>
                  </a:cubicBezTo>
                  <a:cubicBezTo>
                    <a:pt x="284" y="83"/>
                    <a:pt x="285" y="83"/>
                    <a:pt x="285" y="84"/>
                  </a:cubicBezTo>
                  <a:cubicBezTo>
                    <a:pt x="285" y="84"/>
                    <a:pt x="285" y="85"/>
                    <a:pt x="285" y="86"/>
                  </a:cubicBezTo>
                  <a:cubicBezTo>
                    <a:pt x="284" y="86"/>
                    <a:pt x="284" y="88"/>
                    <a:pt x="284" y="88"/>
                  </a:cubicBezTo>
                  <a:cubicBezTo>
                    <a:pt x="284" y="88"/>
                    <a:pt x="285" y="88"/>
                    <a:pt x="285" y="88"/>
                  </a:cubicBezTo>
                  <a:cubicBezTo>
                    <a:pt x="285" y="88"/>
                    <a:pt x="287" y="87"/>
                    <a:pt x="287" y="87"/>
                  </a:cubicBezTo>
                  <a:cubicBezTo>
                    <a:pt x="287" y="87"/>
                    <a:pt x="286" y="87"/>
                    <a:pt x="286" y="88"/>
                  </a:cubicBezTo>
                  <a:cubicBezTo>
                    <a:pt x="286" y="88"/>
                    <a:pt x="287" y="88"/>
                    <a:pt x="287" y="88"/>
                  </a:cubicBezTo>
                  <a:cubicBezTo>
                    <a:pt x="287" y="88"/>
                    <a:pt x="287" y="88"/>
                    <a:pt x="287" y="89"/>
                  </a:cubicBezTo>
                  <a:cubicBezTo>
                    <a:pt x="287" y="88"/>
                    <a:pt x="286" y="89"/>
                    <a:pt x="286" y="89"/>
                  </a:cubicBezTo>
                  <a:cubicBezTo>
                    <a:pt x="286" y="89"/>
                    <a:pt x="285" y="89"/>
                    <a:pt x="285" y="89"/>
                  </a:cubicBezTo>
                  <a:cubicBezTo>
                    <a:pt x="285" y="90"/>
                    <a:pt x="285" y="90"/>
                    <a:pt x="285" y="90"/>
                  </a:cubicBezTo>
                  <a:cubicBezTo>
                    <a:pt x="285" y="90"/>
                    <a:pt x="285" y="88"/>
                    <a:pt x="285" y="88"/>
                  </a:cubicBezTo>
                  <a:cubicBezTo>
                    <a:pt x="284" y="88"/>
                    <a:pt x="284" y="89"/>
                    <a:pt x="284" y="89"/>
                  </a:cubicBezTo>
                  <a:cubicBezTo>
                    <a:pt x="284" y="90"/>
                    <a:pt x="284" y="91"/>
                    <a:pt x="284" y="92"/>
                  </a:cubicBezTo>
                  <a:cubicBezTo>
                    <a:pt x="284" y="92"/>
                    <a:pt x="284" y="91"/>
                    <a:pt x="284" y="91"/>
                  </a:cubicBezTo>
                  <a:cubicBezTo>
                    <a:pt x="284" y="92"/>
                    <a:pt x="283" y="92"/>
                    <a:pt x="283" y="93"/>
                  </a:cubicBezTo>
                  <a:cubicBezTo>
                    <a:pt x="283" y="93"/>
                    <a:pt x="283" y="93"/>
                    <a:pt x="283" y="94"/>
                  </a:cubicBezTo>
                  <a:cubicBezTo>
                    <a:pt x="283" y="94"/>
                    <a:pt x="282" y="95"/>
                    <a:pt x="282" y="96"/>
                  </a:cubicBezTo>
                  <a:cubicBezTo>
                    <a:pt x="282" y="97"/>
                    <a:pt x="282" y="96"/>
                    <a:pt x="283" y="96"/>
                  </a:cubicBezTo>
                  <a:cubicBezTo>
                    <a:pt x="283" y="96"/>
                    <a:pt x="283" y="97"/>
                    <a:pt x="282" y="97"/>
                  </a:cubicBezTo>
                  <a:cubicBezTo>
                    <a:pt x="281" y="97"/>
                    <a:pt x="280" y="98"/>
                    <a:pt x="280" y="99"/>
                  </a:cubicBezTo>
                  <a:cubicBezTo>
                    <a:pt x="280" y="99"/>
                    <a:pt x="281" y="98"/>
                    <a:pt x="281" y="98"/>
                  </a:cubicBezTo>
                  <a:cubicBezTo>
                    <a:pt x="281" y="99"/>
                    <a:pt x="280" y="99"/>
                    <a:pt x="280" y="100"/>
                  </a:cubicBezTo>
                  <a:cubicBezTo>
                    <a:pt x="281" y="99"/>
                    <a:pt x="281" y="100"/>
                    <a:pt x="280" y="100"/>
                  </a:cubicBezTo>
                  <a:cubicBezTo>
                    <a:pt x="279" y="100"/>
                    <a:pt x="279" y="100"/>
                    <a:pt x="279" y="100"/>
                  </a:cubicBezTo>
                  <a:cubicBezTo>
                    <a:pt x="278" y="100"/>
                    <a:pt x="278" y="101"/>
                    <a:pt x="278" y="101"/>
                  </a:cubicBezTo>
                  <a:cubicBezTo>
                    <a:pt x="277" y="103"/>
                    <a:pt x="276" y="102"/>
                    <a:pt x="275" y="105"/>
                  </a:cubicBezTo>
                  <a:cubicBezTo>
                    <a:pt x="274" y="106"/>
                    <a:pt x="273" y="107"/>
                    <a:pt x="272" y="108"/>
                  </a:cubicBezTo>
                  <a:cubicBezTo>
                    <a:pt x="271" y="109"/>
                    <a:pt x="270" y="109"/>
                    <a:pt x="269" y="109"/>
                  </a:cubicBezTo>
                  <a:cubicBezTo>
                    <a:pt x="269" y="109"/>
                    <a:pt x="269" y="109"/>
                    <a:pt x="269" y="109"/>
                  </a:cubicBezTo>
                  <a:cubicBezTo>
                    <a:pt x="268" y="110"/>
                    <a:pt x="267" y="110"/>
                    <a:pt x="267" y="110"/>
                  </a:cubicBezTo>
                  <a:cubicBezTo>
                    <a:pt x="266" y="110"/>
                    <a:pt x="264" y="111"/>
                    <a:pt x="263" y="112"/>
                  </a:cubicBezTo>
                  <a:cubicBezTo>
                    <a:pt x="262" y="112"/>
                    <a:pt x="261" y="113"/>
                    <a:pt x="261" y="115"/>
                  </a:cubicBezTo>
                  <a:cubicBezTo>
                    <a:pt x="261" y="116"/>
                    <a:pt x="262" y="116"/>
                    <a:pt x="263" y="116"/>
                  </a:cubicBezTo>
                  <a:cubicBezTo>
                    <a:pt x="264" y="116"/>
                    <a:pt x="264" y="117"/>
                    <a:pt x="265" y="118"/>
                  </a:cubicBezTo>
                  <a:cubicBezTo>
                    <a:pt x="265" y="119"/>
                    <a:pt x="266" y="119"/>
                    <a:pt x="266" y="119"/>
                  </a:cubicBezTo>
                  <a:cubicBezTo>
                    <a:pt x="267" y="119"/>
                    <a:pt x="268" y="119"/>
                    <a:pt x="268" y="120"/>
                  </a:cubicBezTo>
                  <a:cubicBezTo>
                    <a:pt x="269" y="122"/>
                    <a:pt x="268" y="124"/>
                    <a:pt x="267" y="125"/>
                  </a:cubicBezTo>
                  <a:cubicBezTo>
                    <a:pt x="266" y="126"/>
                    <a:pt x="265" y="127"/>
                    <a:pt x="264" y="128"/>
                  </a:cubicBezTo>
                  <a:cubicBezTo>
                    <a:pt x="262" y="129"/>
                    <a:pt x="261" y="130"/>
                    <a:pt x="260" y="131"/>
                  </a:cubicBezTo>
                  <a:cubicBezTo>
                    <a:pt x="259" y="132"/>
                    <a:pt x="258" y="132"/>
                    <a:pt x="258" y="132"/>
                  </a:cubicBezTo>
                  <a:cubicBezTo>
                    <a:pt x="258" y="133"/>
                    <a:pt x="257" y="133"/>
                    <a:pt x="257" y="133"/>
                  </a:cubicBezTo>
                  <a:cubicBezTo>
                    <a:pt x="256" y="133"/>
                    <a:pt x="256" y="134"/>
                    <a:pt x="255" y="134"/>
                  </a:cubicBezTo>
                  <a:cubicBezTo>
                    <a:pt x="255" y="134"/>
                    <a:pt x="254" y="135"/>
                    <a:pt x="254" y="135"/>
                  </a:cubicBezTo>
                  <a:cubicBezTo>
                    <a:pt x="255" y="136"/>
                    <a:pt x="256" y="135"/>
                    <a:pt x="256" y="135"/>
                  </a:cubicBezTo>
                  <a:cubicBezTo>
                    <a:pt x="256" y="135"/>
                    <a:pt x="256" y="134"/>
                    <a:pt x="256" y="134"/>
                  </a:cubicBezTo>
                  <a:cubicBezTo>
                    <a:pt x="257" y="134"/>
                    <a:pt x="257" y="135"/>
                    <a:pt x="256" y="135"/>
                  </a:cubicBezTo>
                  <a:cubicBezTo>
                    <a:pt x="256" y="135"/>
                    <a:pt x="256" y="136"/>
                    <a:pt x="256" y="136"/>
                  </a:cubicBezTo>
                  <a:cubicBezTo>
                    <a:pt x="256" y="136"/>
                    <a:pt x="258" y="136"/>
                    <a:pt x="258" y="136"/>
                  </a:cubicBezTo>
                  <a:cubicBezTo>
                    <a:pt x="258" y="136"/>
                    <a:pt x="258" y="136"/>
                    <a:pt x="258" y="136"/>
                  </a:cubicBezTo>
                  <a:cubicBezTo>
                    <a:pt x="258" y="137"/>
                    <a:pt x="258" y="137"/>
                    <a:pt x="258" y="137"/>
                  </a:cubicBezTo>
                  <a:cubicBezTo>
                    <a:pt x="257" y="138"/>
                    <a:pt x="258" y="138"/>
                    <a:pt x="259" y="138"/>
                  </a:cubicBezTo>
                  <a:cubicBezTo>
                    <a:pt x="260" y="137"/>
                    <a:pt x="262" y="137"/>
                    <a:pt x="263" y="136"/>
                  </a:cubicBezTo>
                  <a:cubicBezTo>
                    <a:pt x="267" y="134"/>
                    <a:pt x="270" y="132"/>
                    <a:pt x="273" y="129"/>
                  </a:cubicBezTo>
                  <a:cubicBezTo>
                    <a:pt x="275" y="128"/>
                    <a:pt x="276" y="127"/>
                    <a:pt x="278" y="126"/>
                  </a:cubicBezTo>
                  <a:cubicBezTo>
                    <a:pt x="279" y="126"/>
                    <a:pt x="279" y="125"/>
                    <a:pt x="280" y="124"/>
                  </a:cubicBezTo>
                  <a:cubicBezTo>
                    <a:pt x="281" y="124"/>
                    <a:pt x="281" y="123"/>
                    <a:pt x="282" y="123"/>
                  </a:cubicBezTo>
                  <a:cubicBezTo>
                    <a:pt x="284" y="122"/>
                    <a:pt x="285" y="121"/>
                    <a:pt x="286" y="120"/>
                  </a:cubicBezTo>
                  <a:cubicBezTo>
                    <a:pt x="287" y="119"/>
                    <a:pt x="287" y="118"/>
                    <a:pt x="288" y="118"/>
                  </a:cubicBezTo>
                  <a:cubicBezTo>
                    <a:pt x="288" y="118"/>
                    <a:pt x="289" y="117"/>
                    <a:pt x="289" y="117"/>
                  </a:cubicBezTo>
                  <a:cubicBezTo>
                    <a:pt x="288" y="117"/>
                    <a:pt x="288" y="116"/>
                    <a:pt x="288" y="116"/>
                  </a:cubicBezTo>
                  <a:cubicBezTo>
                    <a:pt x="288" y="116"/>
                    <a:pt x="289" y="115"/>
                    <a:pt x="289" y="115"/>
                  </a:cubicBezTo>
                  <a:cubicBezTo>
                    <a:pt x="288" y="115"/>
                    <a:pt x="289" y="115"/>
                    <a:pt x="289" y="115"/>
                  </a:cubicBezTo>
                  <a:cubicBezTo>
                    <a:pt x="289" y="113"/>
                    <a:pt x="291" y="112"/>
                    <a:pt x="293" y="112"/>
                  </a:cubicBezTo>
                  <a:cubicBezTo>
                    <a:pt x="294" y="111"/>
                    <a:pt x="296" y="110"/>
                    <a:pt x="298" y="110"/>
                  </a:cubicBezTo>
                  <a:cubicBezTo>
                    <a:pt x="299" y="110"/>
                    <a:pt x="300" y="110"/>
                    <a:pt x="300" y="111"/>
                  </a:cubicBezTo>
                  <a:cubicBezTo>
                    <a:pt x="300" y="111"/>
                    <a:pt x="299" y="112"/>
                    <a:pt x="299" y="112"/>
                  </a:cubicBezTo>
                  <a:cubicBezTo>
                    <a:pt x="299" y="112"/>
                    <a:pt x="300" y="112"/>
                    <a:pt x="301" y="111"/>
                  </a:cubicBezTo>
                  <a:cubicBezTo>
                    <a:pt x="302" y="111"/>
                    <a:pt x="300" y="110"/>
                    <a:pt x="301" y="110"/>
                  </a:cubicBezTo>
                  <a:cubicBezTo>
                    <a:pt x="302" y="109"/>
                    <a:pt x="303" y="108"/>
                    <a:pt x="304" y="107"/>
                  </a:cubicBezTo>
                  <a:cubicBezTo>
                    <a:pt x="304" y="106"/>
                    <a:pt x="304" y="106"/>
                    <a:pt x="305" y="106"/>
                  </a:cubicBezTo>
                  <a:cubicBezTo>
                    <a:pt x="305" y="106"/>
                    <a:pt x="306" y="106"/>
                    <a:pt x="306" y="106"/>
                  </a:cubicBezTo>
                  <a:cubicBezTo>
                    <a:pt x="307" y="105"/>
                    <a:pt x="308" y="104"/>
                    <a:pt x="309" y="103"/>
                  </a:cubicBezTo>
                  <a:cubicBezTo>
                    <a:pt x="310" y="103"/>
                    <a:pt x="309" y="103"/>
                    <a:pt x="309" y="103"/>
                  </a:cubicBezTo>
                  <a:cubicBezTo>
                    <a:pt x="310" y="103"/>
                    <a:pt x="310" y="103"/>
                    <a:pt x="310" y="102"/>
                  </a:cubicBezTo>
                  <a:cubicBezTo>
                    <a:pt x="310" y="102"/>
                    <a:pt x="310" y="102"/>
                    <a:pt x="311" y="101"/>
                  </a:cubicBezTo>
                  <a:cubicBezTo>
                    <a:pt x="311" y="100"/>
                    <a:pt x="312" y="100"/>
                    <a:pt x="312" y="99"/>
                  </a:cubicBezTo>
                  <a:cubicBezTo>
                    <a:pt x="313" y="98"/>
                    <a:pt x="314" y="97"/>
                    <a:pt x="315" y="96"/>
                  </a:cubicBezTo>
                  <a:cubicBezTo>
                    <a:pt x="315" y="97"/>
                    <a:pt x="314" y="97"/>
                    <a:pt x="314" y="97"/>
                  </a:cubicBezTo>
                  <a:cubicBezTo>
                    <a:pt x="314" y="96"/>
                    <a:pt x="317" y="96"/>
                    <a:pt x="316" y="95"/>
                  </a:cubicBezTo>
                  <a:cubicBezTo>
                    <a:pt x="316" y="95"/>
                    <a:pt x="314" y="95"/>
                    <a:pt x="315" y="94"/>
                  </a:cubicBezTo>
                  <a:close/>
                  <a:moveTo>
                    <a:pt x="253" y="131"/>
                  </a:moveTo>
                  <a:cubicBezTo>
                    <a:pt x="253" y="131"/>
                    <a:pt x="252" y="132"/>
                    <a:pt x="252" y="132"/>
                  </a:cubicBezTo>
                  <a:cubicBezTo>
                    <a:pt x="252" y="131"/>
                    <a:pt x="252" y="131"/>
                    <a:pt x="252" y="131"/>
                  </a:cubicBezTo>
                  <a:cubicBezTo>
                    <a:pt x="251" y="131"/>
                    <a:pt x="251" y="132"/>
                    <a:pt x="251" y="132"/>
                  </a:cubicBezTo>
                  <a:cubicBezTo>
                    <a:pt x="251" y="132"/>
                    <a:pt x="251" y="132"/>
                    <a:pt x="251" y="132"/>
                  </a:cubicBezTo>
                  <a:cubicBezTo>
                    <a:pt x="251" y="132"/>
                    <a:pt x="251" y="133"/>
                    <a:pt x="250" y="133"/>
                  </a:cubicBezTo>
                  <a:cubicBezTo>
                    <a:pt x="250" y="133"/>
                    <a:pt x="250" y="132"/>
                    <a:pt x="250" y="132"/>
                  </a:cubicBezTo>
                  <a:cubicBezTo>
                    <a:pt x="250" y="133"/>
                    <a:pt x="249" y="133"/>
                    <a:pt x="249" y="134"/>
                  </a:cubicBezTo>
                  <a:cubicBezTo>
                    <a:pt x="249" y="134"/>
                    <a:pt x="250" y="133"/>
                    <a:pt x="251" y="133"/>
                  </a:cubicBezTo>
                  <a:cubicBezTo>
                    <a:pt x="250" y="134"/>
                    <a:pt x="249" y="134"/>
                    <a:pt x="249" y="134"/>
                  </a:cubicBezTo>
                  <a:cubicBezTo>
                    <a:pt x="249" y="134"/>
                    <a:pt x="247" y="135"/>
                    <a:pt x="247" y="134"/>
                  </a:cubicBezTo>
                  <a:cubicBezTo>
                    <a:pt x="247" y="134"/>
                    <a:pt x="249" y="133"/>
                    <a:pt x="249" y="133"/>
                  </a:cubicBezTo>
                  <a:cubicBezTo>
                    <a:pt x="249" y="133"/>
                    <a:pt x="250" y="132"/>
                    <a:pt x="250" y="132"/>
                  </a:cubicBezTo>
                  <a:cubicBezTo>
                    <a:pt x="250" y="132"/>
                    <a:pt x="249" y="132"/>
                    <a:pt x="249" y="132"/>
                  </a:cubicBezTo>
                  <a:cubicBezTo>
                    <a:pt x="249" y="132"/>
                    <a:pt x="250" y="132"/>
                    <a:pt x="251" y="131"/>
                  </a:cubicBezTo>
                  <a:cubicBezTo>
                    <a:pt x="251" y="131"/>
                    <a:pt x="252" y="131"/>
                    <a:pt x="252" y="130"/>
                  </a:cubicBezTo>
                  <a:cubicBezTo>
                    <a:pt x="252" y="130"/>
                    <a:pt x="250" y="131"/>
                    <a:pt x="250" y="131"/>
                  </a:cubicBezTo>
                  <a:cubicBezTo>
                    <a:pt x="250" y="131"/>
                    <a:pt x="249" y="131"/>
                    <a:pt x="249" y="131"/>
                  </a:cubicBezTo>
                  <a:cubicBezTo>
                    <a:pt x="249" y="131"/>
                    <a:pt x="248" y="132"/>
                    <a:pt x="249" y="132"/>
                  </a:cubicBezTo>
                  <a:cubicBezTo>
                    <a:pt x="248" y="132"/>
                    <a:pt x="248" y="133"/>
                    <a:pt x="247" y="132"/>
                  </a:cubicBezTo>
                  <a:cubicBezTo>
                    <a:pt x="247" y="132"/>
                    <a:pt x="246" y="133"/>
                    <a:pt x="246" y="133"/>
                  </a:cubicBezTo>
                  <a:cubicBezTo>
                    <a:pt x="245" y="133"/>
                    <a:pt x="244" y="133"/>
                    <a:pt x="244" y="134"/>
                  </a:cubicBezTo>
                  <a:cubicBezTo>
                    <a:pt x="243" y="134"/>
                    <a:pt x="243" y="135"/>
                    <a:pt x="242" y="135"/>
                  </a:cubicBezTo>
                  <a:cubicBezTo>
                    <a:pt x="241" y="135"/>
                    <a:pt x="242" y="133"/>
                    <a:pt x="242" y="132"/>
                  </a:cubicBezTo>
                  <a:cubicBezTo>
                    <a:pt x="242" y="131"/>
                    <a:pt x="243" y="131"/>
                    <a:pt x="244" y="130"/>
                  </a:cubicBezTo>
                  <a:cubicBezTo>
                    <a:pt x="244" y="130"/>
                    <a:pt x="244" y="129"/>
                    <a:pt x="244" y="129"/>
                  </a:cubicBezTo>
                  <a:cubicBezTo>
                    <a:pt x="244" y="129"/>
                    <a:pt x="242" y="130"/>
                    <a:pt x="242" y="129"/>
                  </a:cubicBezTo>
                  <a:cubicBezTo>
                    <a:pt x="242" y="129"/>
                    <a:pt x="242" y="128"/>
                    <a:pt x="242" y="127"/>
                  </a:cubicBezTo>
                  <a:cubicBezTo>
                    <a:pt x="243" y="127"/>
                    <a:pt x="244" y="126"/>
                    <a:pt x="245" y="126"/>
                  </a:cubicBezTo>
                  <a:cubicBezTo>
                    <a:pt x="245" y="126"/>
                    <a:pt x="246" y="127"/>
                    <a:pt x="246" y="126"/>
                  </a:cubicBezTo>
                  <a:cubicBezTo>
                    <a:pt x="246" y="126"/>
                    <a:pt x="243" y="126"/>
                    <a:pt x="243" y="126"/>
                  </a:cubicBezTo>
                  <a:cubicBezTo>
                    <a:pt x="243" y="126"/>
                    <a:pt x="242" y="126"/>
                    <a:pt x="242" y="127"/>
                  </a:cubicBezTo>
                  <a:cubicBezTo>
                    <a:pt x="242" y="127"/>
                    <a:pt x="242" y="127"/>
                    <a:pt x="242" y="127"/>
                  </a:cubicBezTo>
                  <a:cubicBezTo>
                    <a:pt x="242" y="127"/>
                    <a:pt x="241" y="127"/>
                    <a:pt x="241" y="127"/>
                  </a:cubicBezTo>
                  <a:cubicBezTo>
                    <a:pt x="241" y="127"/>
                    <a:pt x="241" y="127"/>
                    <a:pt x="241" y="127"/>
                  </a:cubicBezTo>
                  <a:cubicBezTo>
                    <a:pt x="240" y="127"/>
                    <a:pt x="240" y="128"/>
                    <a:pt x="239" y="128"/>
                  </a:cubicBezTo>
                  <a:cubicBezTo>
                    <a:pt x="238" y="129"/>
                    <a:pt x="237" y="129"/>
                    <a:pt x="236" y="130"/>
                  </a:cubicBezTo>
                  <a:cubicBezTo>
                    <a:pt x="235" y="130"/>
                    <a:pt x="235" y="131"/>
                    <a:pt x="234" y="132"/>
                  </a:cubicBezTo>
                  <a:cubicBezTo>
                    <a:pt x="234" y="133"/>
                    <a:pt x="233" y="134"/>
                    <a:pt x="232" y="134"/>
                  </a:cubicBezTo>
                  <a:cubicBezTo>
                    <a:pt x="231" y="136"/>
                    <a:pt x="229" y="137"/>
                    <a:pt x="227" y="138"/>
                  </a:cubicBezTo>
                  <a:cubicBezTo>
                    <a:pt x="226" y="139"/>
                    <a:pt x="226" y="139"/>
                    <a:pt x="225" y="140"/>
                  </a:cubicBezTo>
                  <a:cubicBezTo>
                    <a:pt x="224" y="140"/>
                    <a:pt x="223" y="139"/>
                    <a:pt x="223" y="140"/>
                  </a:cubicBezTo>
                  <a:cubicBezTo>
                    <a:pt x="221" y="142"/>
                    <a:pt x="219" y="143"/>
                    <a:pt x="218" y="145"/>
                  </a:cubicBezTo>
                  <a:cubicBezTo>
                    <a:pt x="217" y="146"/>
                    <a:pt x="216" y="146"/>
                    <a:pt x="215" y="147"/>
                  </a:cubicBezTo>
                  <a:cubicBezTo>
                    <a:pt x="215" y="147"/>
                    <a:pt x="214" y="148"/>
                    <a:pt x="214" y="148"/>
                  </a:cubicBezTo>
                  <a:cubicBezTo>
                    <a:pt x="213" y="149"/>
                    <a:pt x="212" y="150"/>
                    <a:pt x="211" y="150"/>
                  </a:cubicBezTo>
                  <a:cubicBezTo>
                    <a:pt x="210" y="151"/>
                    <a:pt x="209" y="151"/>
                    <a:pt x="208" y="152"/>
                  </a:cubicBezTo>
                  <a:cubicBezTo>
                    <a:pt x="207" y="152"/>
                    <a:pt x="206" y="153"/>
                    <a:pt x="205" y="153"/>
                  </a:cubicBezTo>
                  <a:cubicBezTo>
                    <a:pt x="204" y="153"/>
                    <a:pt x="204" y="154"/>
                    <a:pt x="203" y="154"/>
                  </a:cubicBezTo>
                  <a:cubicBezTo>
                    <a:pt x="203" y="154"/>
                    <a:pt x="202" y="154"/>
                    <a:pt x="202" y="154"/>
                  </a:cubicBezTo>
                  <a:cubicBezTo>
                    <a:pt x="202" y="155"/>
                    <a:pt x="202" y="154"/>
                    <a:pt x="201" y="155"/>
                  </a:cubicBezTo>
                  <a:cubicBezTo>
                    <a:pt x="201" y="155"/>
                    <a:pt x="200" y="155"/>
                    <a:pt x="200" y="155"/>
                  </a:cubicBezTo>
                  <a:cubicBezTo>
                    <a:pt x="200" y="155"/>
                    <a:pt x="200" y="155"/>
                    <a:pt x="201" y="155"/>
                  </a:cubicBezTo>
                  <a:cubicBezTo>
                    <a:pt x="200" y="156"/>
                    <a:pt x="199" y="156"/>
                    <a:pt x="198" y="156"/>
                  </a:cubicBezTo>
                  <a:cubicBezTo>
                    <a:pt x="198" y="157"/>
                    <a:pt x="197" y="158"/>
                    <a:pt x="196" y="158"/>
                  </a:cubicBezTo>
                  <a:cubicBezTo>
                    <a:pt x="194" y="157"/>
                    <a:pt x="193" y="160"/>
                    <a:pt x="191" y="160"/>
                  </a:cubicBezTo>
                  <a:cubicBezTo>
                    <a:pt x="190" y="160"/>
                    <a:pt x="188" y="161"/>
                    <a:pt x="186" y="162"/>
                  </a:cubicBezTo>
                  <a:cubicBezTo>
                    <a:pt x="185" y="162"/>
                    <a:pt x="185" y="162"/>
                    <a:pt x="184" y="163"/>
                  </a:cubicBezTo>
                  <a:cubicBezTo>
                    <a:pt x="183" y="163"/>
                    <a:pt x="182" y="164"/>
                    <a:pt x="181" y="164"/>
                  </a:cubicBezTo>
                  <a:cubicBezTo>
                    <a:pt x="180" y="164"/>
                    <a:pt x="179" y="164"/>
                    <a:pt x="179" y="164"/>
                  </a:cubicBezTo>
                  <a:cubicBezTo>
                    <a:pt x="178" y="164"/>
                    <a:pt x="177" y="165"/>
                    <a:pt x="176" y="165"/>
                  </a:cubicBezTo>
                  <a:cubicBezTo>
                    <a:pt x="175" y="166"/>
                    <a:pt x="174" y="166"/>
                    <a:pt x="173" y="167"/>
                  </a:cubicBezTo>
                  <a:cubicBezTo>
                    <a:pt x="173" y="167"/>
                    <a:pt x="173" y="167"/>
                    <a:pt x="172" y="168"/>
                  </a:cubicBezTo>
                  <a:cubicBezTo>
                    <a:pt x="172" y="168"/>
                    <a:pt x="171" y="168"/>
                    <a:pt x="170" y="169"/>
                  </a:cubicBezTo>
                  <a:cubicBezTo>
                    <a:pt x="169" y="169"/>
                    <a:pt x="169" y="169"/>
                    <a:pt x="168" y="170"/>
                  </a:cubicBezTo>
                  <a:cubicBezTo>
                    <a:pt x="168" y="170"/>
                    <a:pt x="168" y="171"/>
                    <a:pt x="168" y="171"/>
                  </a:cubicBezTo>
                  <a:cubicBezTo>
                    <a:pt x="168" y="171"/>
                    <a:pt x="168" y="171"/>
                    <a:pt x="168" y="171"/>
                  </a:cubicBezTo>
                  <a:cubicBezTo>
                    <a:pt x="167" y="170"/>
                    <a:pt x="167" y="171"/>
                    <a:pt x="167" y="171"/>
                  </a:cubicBezTo>
                  <a:cubicBezTo>
                    <a:pt x="166" y="171"/>
                    <a:pt x="166" y="172"/>
                    <a:pt x="166" y="172"/>
                  </a:cubicBezTo>
                  <a:cubicBezTo>
                    <a:pt x="165" y="171"/>
                    <a:pt x="165" y="172"/>
                    <a:pt x="165" y="172"/>
                  </a:cubicBezTo>
                  <a:cubicBezTo>
                    <a:pt x="165" y="172"/>
                    <a:pt x="164" y="173"/>
                    <a:pt x="163" y="173"/>
                  </a:cubicBezTo>
                  <a:cubicBezTo>
                    <a:pt x="162" y="173"/>
                    <a:pt x="162" y="173"/>
                    <a:pt x="161" y="174"/>
                  </a:cubicBezTo>
                  <a:cubicBezTo>
                    <a:pt x="161" y="175"/>
                    <a:pt x="161" y="175"/>
                    <a:pt x="161" y="174"/>
                  </a:cubicBezTo>
                  <a:cubicBezTo>
                    <a:pt x="162" y="173"/>
                    <a:pt x="161" y="174"/>
                    <a:pt x="161" y="174"/>
                  </a:cubicBezTo>
                  <a:cubicBezTo>
                    <a:pt x="160" y="174"/>
                    <a:pt x="160" y="174"/>
                    <a:pt x="159" y="175"/>
                  </a:cubicBezTo>
                  <a:cubicBezTo>
                    <a:pt x="158" y="175"/>
                    <a:pt x="159" y="175"/>
                    <a:pt x="160" y="175"/>
                  </a:cubicBezTo>
                  <a:cubicBezTo>
                    <a:pt x="160" y="176"/>
                    <a:pt x="159" y="175"/>
                    <a:pt x="159" y="175"/>
                  </a:cubicBezTo>
                  <a:cubicBezTo>
                    <a:pt x="158" y="175"/>
                    <a:pt x="158" y="175"/>
                    <a:pt x="158" y="176"/>
                  </a:cubicBezTo>
                  <a:cubicBezTo>
                    <a:pt x="157" y="175"/>
                    <a:pt x="157" y="177"/>
                    <a:pt x="157" y="177"/>
                  </a:cubicBezTo>
                  <a:cubicBezTo>
                    <a:pt x="157" y="177"/>
                    <a:pt x="157" y="176"/>
                    <a:pt x="156" y="176"/>
                  </a:cubicBezTo>
                  <a:cubicBezTo>
                    <a:pt x="156" y="176"/>
                    <a:pt x="156" y="177"/>
                    <a:pt x="156" y="177"/>
                  </a:cubicBezTo>
                  <a:cubicBezTo>
                    <a:pt x="155" y="178"/>
                    <a:pt x="156" y="178"/>
                    <a:pt x="157" y="178"/>
                  </a:cubicBezTo>
                  <a:cubicBezTo>
                    <a:pt x="156" y="179"/>
                    <a:pt x="155" y="178"/>
                    <a:pt x="155" y="178"/>
                  </a:cubicBezTo>
                  <a:cubicBezTo>
                    <a:pt x="155" y="179"/>
                    <a:pt x="155" y="179"/>
                    <a:pt x="155" y="180"/>
                  </a:cubicBezTo>
                  <a:cubicBezTo>
                    <a:pt x="155" y="180"/>
                    <a:pt x="154" y="180"/>
                    <a:pt x="154" y="180"/>
                  </a:cubicBezTo>
                  <a:cubicBezTo>
                    <a:pt x="154" y="180"/>
                    <a:pt x="155" y="179"/>
                    <a:pt x="155" y="179"/>
                  </a:cubicBezTo>
                  <a:cubicBezTo>
                    <a:pt x="154" y="179"/>
                    <a:pt x="154" y="179"/>
                    <a:pt x="154" y="179"/>
                  </a:cubicBezTo>
                  <a:cubicBezTo>
                    <a:pt x="154" y="179"/>
                    <a:pt x="155" y="178"/>
                    <a:pt x="154" y="179"/>
                  </a:cubicBezTo>
                  <a:cubicBezTo>
                    <a:pt x="154" y="178"/>
                    <a:pt x="154" y="178"/>
                    <a:pt x="154" y="178"/>
                  </a:cubicBezTo>
                  <a:cubicBezTo>
                    <a:pt x="153" y="178"/>
                    <a:pt x="153" y="178"/>
                    <a:pt x="153" y="178"/>
                  </a:cubicBezTo>
                  <a:cubicBezTo>
                    <a:pt x="152" y="179"/>
                    <a:pt x="153" y="179"/>
                    <a:pt x="153" y="180"/>
                  </a:cubicBezTo>
                  <a:cubicBezTo>
                    <a:pt x="153" y="179"/>
                    <a:pt x="151" y="181"/>
                    <a:pt x="150" y="181"/>
                  </a:cubicBezTo>
                  <a:cubicBezTo>
                    <a:pt x="150" y="181"/>
                    <a:pt x="150" y="181"/>
                    <a:pt x="151" y="181"/>
                  </a:cubicBezTo>
                  <a:cubicBezTo>
                    <a:pt x="152" y="181"/>
                    <a:pt x="152" y="180"/>
                    <a:pt x="153" y="180"/>
                  </a:cubicBezTo>
                  <a:cubicBezTo>
                    <a:pt x="153" y="181"/>
                    <a:pt x="152" y="181"/>
                    <a:pt x="152" y="181"/>
                  </a:cubicBezTo>
                  <a:cubicBezTo>
                    <a:pt x="152" y="181"/>
                    <a:pt x="153" y="181"/>
                    <a:pt x="153" y="181"/>
                  </a:cubicBezTo>
                  <a:cubicBezTo>
                    <a:pt x="152" y="181"/>
                    <a:pt x="150" y="181"/>
                    <a:pt x="150" y="182"/>
                  </a:cubicBezTo>
                  <a:cubicBezTo>
                    <a:pt x="150" y="182"/>
                    <a:pt x="152" y="182"/>
                    <a:pt x="152" y="182"/>
                  </a:cubicBezTo>
                  <a:cubicBezTo>
                    <a:pt x="151" y="182"/>
                    <a:pt x="150" y="182"/>
                    <a:pt x="149" y="183"/>
                  </a:cubicBezTo>
                  <a:cubicBezTo>
                    <a:pt x="150" y="183"/>
                    <a:pt x="151" y="183"/>
                    <a:pt x="151" y="183"/>
                  </a:cubicBezTo>
                  <a:cubicBezTo>
                    <a:pt x="151" y="183"/>
                    <a:pt x="150" y="183"/>
                    <a:pt x="149" y="183"/>
                  </a:cubicBezTo>
                  <a:cubicBezTo>
                    <a:pt x="148" y="184"/>
                    <a:pt x="147" y="183"/>
                    <a:pt x="146" y="184"/>
                  </a:cubicBezTo>
                  <a:cubicBezTo>
                    <a:pt x="145" y="184"/>
                    <a:pt x="145" y="185"/>
                    <a:pt x="145" y="185"/>
                  </a:cubicBezTo>
                  <a:cubicBezTo>
                    <a:pt x="145" y="185"/>
                    <a:pt x="144" y="186"/>
                    <a:pt x="145" y="186"/>
                  </a:cubicBezTo>
                  <a:cubicBezTo>
                    <a:pt x="146" y="186"/>
                    <a:pt x="147" y="185"/>
                    <a:pt x="148" y="184"/>
                  </a:cubicBezTo>
                  <a:cubicBezTo>
                    <a:pt x="147" y="185"/>
                    <a:pt x="147" y="185"/>
                    <a:pt x="147" y="185"/>
                  </a:cubicBezTo>
                  <a:cubicBezTo>
                    <a:pt x="147" y="185"/>
                    <a:pt x="147" y="185"/>
                    <a:pt x="148" y="185"/>
                  </a:cubicBezTo>
                  <a:cubicBezTo>
                    <a:pt x="147" y="186"/>
                    <a:pt x="145" y="186"/>
                    <a:pt x="145" y="187"/>
                  </a:cubicBezTo>
                  <a:cubicBezTo>
                    <a:pt x="145" y="187"/>
                    <a:pt x="146" y="186"/>
                    <a:pt x="146" y="186"/>
                  </a:cubicBezTo>
                  <a:cubicBezTo>
                    <a:pt x="146" y="186"/>
                    <a:pt x="146" y="186"/>
                    <a:pt x="146" y="186"/>
                  </a:cubicBezTo>
                  <a:cubicBezTo>
                    <a:pt x="147" y="186"/>
                    <a:pt x="147" y="186"/>
                    <a:pt x="147" y="186"/>
                  </a:cubicBezTo>
                  <a:cubicBezTo>
                    <a:pt x="148" y="185"/>
                    <a:pt x="148" y="185"/>
                    <a:pt x="149" y="185"/>
                  </a:cubicBezTo>
                  <a:cubicBezTo>
                    <a:pt x="148" y="186"/>
                    <a:pt x="144" y="187"/>
                    <a:pt x="145" y="188"/>
                  </a:cubicBezTo>
                  <a:cubicBezTo>
                    <a:pt x="145" y="188"/>
                    <a:pt x="147" y="188"/>
                    <a:pt x="147" y="188"/>
                  </a:cubicBezTo>
                  <a:cubicBezTo>
                    <a:pt x="148" y="189"/>
                    <a:pt x="150" y="189"/>
                    <a:pt x="151" y="188"/>
                  </a:cubicBezTo>
                  <a:cubicBezTo>
                    <a:pt x="151" y="188"/>
                    <a:pt x="153" y="187"/>
                    <a:pt x="153" y="188"/>
                  </a:cubicBezTo>
                  <a:cubicBezTo>
                    <a:pt x="153" y="189"/>
                    <a:pt x="152" y="190"/>
                    <a:pt x="153" y="190"/>
                  </a:cubicBezTo>
                  <a:cubicBezTo>
                    <a:pt x="154" y="190"/>
                    <a:pt x="155" y="190"/>
                    <a:pt x="155" y="190"/>
                  </a:cubicBezTo>
                  <a:cubicBezTo>
                    <a:pt x="157" y="189"/>
                    <a:pt x="156" y="191"/>
                    <a:pt x="156" y="191"/>
                  </a:cubicBezTo>
                  <a:cubicBezTo>
                    <a:pt x="156" y="191"/>
                    <a:pt x="157" y="190"/>
                    <a:pt x="157" y="190"/>
                  </a:cubicBezTo>
                  <a:cubicBezTo>
                    <a:pt x="157" y="190"/>
                    <a:pt x="157" y="191"/>
                    <a:pt x="157" y="191"/>
                  </a:cubicBezTo>
                  <a:cubicBezTo>
                    <a:pt x="156" y="191"/>
                    <a:pt x="156" y="191"/>
                    <a:pt x="155" y="191"/>
                  </a:cubicBezTo>
                  <a:cubicBezTo>
                    <a:pt x="155" y="191"/>
                    <a:pt x="155" y="192"/>
                    <a:pt x="156" y="192"/>
                  </a:cubicBezTo>
                  <a:cubicBezTo>
                    <a:pt x="156" y="192"/>
                    <a:pt x="156" y="192"/>
                    <a:pt x="156" y="192"/>
                  </a:cubicBezTo>
                  <a:cubicBezTo>
                    <a:pt x="157" y="192"/>
                    <a:pt x="157" y="192"/>
                    <a:pt x="157" y="192"/>
                  </a:cubicBezTo>
                  <a:cubicBezTo>
                    <a:pt x="157" y="192"/>
                    <a:pt x="157" y="192"/>
                    <a:pt x="156" y="192"/>
                  </a:cubicBezTo>
                  <a:cubicBezTo>
                    <a:pt x="156" y="192"/>
                    <a:pt x="157" y="192"/>
                    <a:pt x="157" y="192"/>
                  </a:cubicBezTo>
                  <a:cubicBezTo>
                    <a:pt x="157" y="192"/>
                    <a:pt x="158" y="192"/>
                    <a:pt x="158" y="192"/>
                  </a:cubicBezTo>
                  <a:cubicBezTo>
                    <a:pt x="158" y="192"/>
                    <a:pt x="158" y="192"/>
                    <a:pt x="159" y="192"/>
                  </a:cubicBezTo>
                  <a:cubicBezTo>
                    <a:pt x="158" y="192"/>
                    <a:pt x="159" y="192"/>
                    <a:pt x="160" y="192"/>
                  </a:cubicBezTo>
                  <a:cubicBezTo>
                    <a:pt x="160" y="192"/>
                    <a:pt x="159" y="193"/>
                    <a:pt x="160" y="193"/>
                  </a:cubicBezTo>
                  <a:cubicBezTo>
                    <a:pt x="160" y="193"/>
                    <a:pt x="161" y="193"/>
                    <a:pt x="161" y="193"/>
                  </a:cubicBezTo>
                  <a:cubicBezTo>
                    <a:pt x="162" y="193"/>
                    <a:pt x="162" y="193"/>
                    <a:pt x="162" y="193"/>
                  </a:cubicBezTo>
                  <a:cubicBezTo>
                    <a:pt x="163" y="193"/>
                    <a:pt x="163" y="193"/>
                    <a:pt x="163" y="193"/>
                  </a:cubicBezTo>
                  <a:cubicBezTo>
                    <a:pt x="164" y="193"/>
                    <a:pt x="164" y="193"/>
                    <a:pt x="164" y="192"/>
                  </a:cubicBezTo>
                  <a:cubicBezTo>
                    <a:pt x="165" y="192"/>
                    <a:pt x="165" y="192"/>
                    <a:pt x="166" y="192"/>
                  </a:cubicBezTo>
                  <a:cubicBezTo>
                    <a:pt x="167" y="192"/>
                    <a:pt x="167" y="192"/>
                    <a:pt x="168" y="191"/>
                  </a:cubicBezTo>
                  <a:cubicBezTo>
                    <a:pt x="169" y="191"/>
                    <a:pt x="169" y="191"/>
                    <a:pt x="170" y="190"/>
                  </a:cubicBezTo>
                  <a:cubicBezTo>
                    <a:pt x="171" y="189"/>
                    <a:pt x="173" y="189"/>
                    <a:pt x="174" y="188"/>
                  </a:cubicBezTo>
                  <a:cubicBezTo>
                    <a:pt x="175" y="188"/>
                    <a:pt x="176" y="187"/>
                    <a:pt x="177" y="186"/>
                  </a:cubicBezTo>
                  <a:cubicBezTo>
                    <a:pt x="178" y="185"/>
                    <a:pt x="179" y="185"/>
                    <a:pt x="181" y="185"/>
                  </a:cubicBezTo>
                  <a:cubicBezTo>
                    <a:pt x="181" y="185"/>
                    <a:pt x="183" y="185"/>
                    <a:pt x="183" y="184"/>
                  </a:cubicBezTo>
                  <a:cubicBezTo>
                    <a:pt x="183" y="184"/>
                    <a:pt x="183" y="184"/>
                    <a:pt x="182" y="184"/>
                  </a:cubicBezTo>
                  <a:cubicBezTo>
                    <a:pt x="183" y="184"/>
                    <a:pt x="183" y="184"/>
                    <a:pt x="183" y="183"/>
                  </a:cubicBezTo>
                  <a:cubicBezTo>
                    <a:pt x="182" y="184"/>
                    <a:pt x="182" y="184"/>
                    <a:pt x="181" y="184"/>
                  </a:cubicBezTo>
                  <a:cubicBezTo>
                    <a:pt x="181" y="184"/>
                    <a:pt x="182" y="184"/>
                    <a:pt x="183" y="183"/>
                  </a:cubicBezTo>
                  <a:cubicBezTo>
                    <a:pt x="184" y="183"/>
                    <a:pt x="182" y="183"/>
                    <a:pt x="182" y="183"/>
                  </a:cubicBezTo>
                  <a:cubicBezTo>
                    <a:pt x="183" y="182"/>
                    <a:pt x="184" y="182"/>
                    <a:pt x="185" y="181"/>
                  </a:cubicBezTo>
                  <a:cubicBezTo>
                    <a:pt x="186" y="181"/>
                    <a:pt x="187" y="180"/>
                    <a:pt x="188" y="179"/>
                  </a:cubicBezTo>
                  <a:cubicBezTo>
                    <a:pt x="188" y="179"/>
                    <a:pt x="188" y="179"/>
                    <a:pt x="188" y="179"/>
                  </a:cubicBezTo>
                  <a:cubicBezTo>
                    <a:pt x="188" y="178"/>
                    <a:pt x="188" y="178"/>
                    <a:pt x="189" y="178"/>
                  </a:cubicBezTo>
                  <a:cubicBezTo>
                    <a:pt x="189" y="177"/>
                    <a:pt x="190" y="177"/>
                    <a:pt x="191" y="176"/>
                  </a:cubicBezTo>
                  <a:cubicBezTo>
                    <a:pt x="193" y="175"/>
                    <a:pt x="195" y="174"/>
                    <a:pt x="196" y="172"/>
                  </a:cubicBezTo>
                  <a:cubicBezTo>
                    <a:pt x="196" y="171"/>
                    <a:pt x="197" y="171"/>
                    <a:pt x="198" y="170"/>
                  </a:cubicBezTo>
                  <a:cubicBezTo>
                    <a:pt x="198" y="169"/>
                    <a:pt x="199" y="169"/>
                    <a:pt x="200" y="168"/>
                  </a:cubicBezTo>
                  <a:cubicBezTo>
                    <a:pt x="201" y="167"/>
                    <a:pt x="203" y="166"/>
                    <a:pt x="205" y="165"/>
                  </a:cubicBezTo>
                  <a:cubicBezTo>
                    <a:pt x="207" y="165"/>
                    <a:pt x="209" y="164"/>
                    <a:pt x="211" y="163"/>
                  </a:cubicBezTo>
                  <a:cubicBezTo>
                    <a:pt x="212" y="163"/>
                    <a:pt x="213" y="163"/>
                    <a:pt x="214" y="162"/>
                  </a:cubicBezTo>
                  <a:cubicBezTo>
                    <a:pt x="215" y="162"/>
                    <a:pt x="215" y="161"/>
                    <a:pt x="216" y="161"/>
                  </a:cubicBezTo>
                  <a:cubicBezTo>
                    <a:pt x="217" y="162"/>
                    <a:pt x="217" y="162"/>
                    <a:pt x="216" y="162"/>
                  </a:cubicBezTo>
                  <a:cubicBezTo>
                    <a:pt x="215" y="162"/>
                    <a:pt x="215" y="162"/>
                    <a:pt x="214" y="163"/>
                  </a:cubicBezTo>
                  <a:cubicBezTo>
                    <a:pt x="215" y="163"/>
                    <a:pt x="216" y="162"/>
                    <a:pt x="216" y="162"/>
                  </a:cubicBezTo>
                  <a:cubicBezTo>
                    <a:pt x="217" y="162"/>
                    <a:pt x="217" y="163"/>
                    <a:pt x="218" y="163"/>
                  </a:cubicBezTo>
                  <a:cubicBezTo>
                    <a:pt x="218" y="163"/>
                    <a:pt x="219" y="163"/>
                    <a:pt x="219" y="162"/>
                  </a:cubicBezTo>
                  <a:cubicBezTo>
                    <a:pt x="219" y="162"/>
                    <a:pt x="219" y="162"/>
                    <a:pt x="219" y="162"/>
                  </a:cubicBezTo>
                  <a:cubicBezTo>
                    <a:pt x="219" y="162"/>
                    <a:pt x="218" y="163"/>
                    <a:pt x="219" y="163"/>
                  </a:cubicBezTo>
                  <a:cubicBezTo>
                    <a:pt x="220" y="163"/>
                    <a:pt x="221" y="162"/>
                    <a:pt x="221" y="162"/>
                  </a:cubicBezTo>
                  <a:cubicBezTo>
                    <a:pt x="221" y="161"/>
                    <a:pt x="222" y="160"/>
                    <a:pt x="221" y="161"/>
                  </a:cubicBezTo>
                  <a:cubicBezTo>
                    <a:pt x="221" y="160"/>
                    <a:pt x="220" y="160"/>
                    <a:pt x="220" y="161"/>
                  </a:cubicBezTo>
                  <a:cubicBezTo>
                    <a:pt x="220" y="160"/>
                    <a:pt x="220" y="160"/>
                    <a:pt x="219" y="160"/>
                  </a:cubicBezTo>
                  <a:cubicBezTo>
                    <a:pt x="220" y="160"/>
                    <a:pt x="218" y="160"/>
                    <a:pt x="218" y="160"/>
                  </a:cubicBezTo>
                  <a:cubicBezTo>
                    <a:pt x="218" y="160"/>
                    <a:pt x="220" y="160"/>
                    <a:pt x="220" y="159"/>
                  </a:cubicBezTo>
                  <a:cubicBezTo>
                    <a:pt x="220" y="159"/>
                    <a:pt x="220" y="158"/>
                    <a:pt x="220" y="158"/>
                  </a:cubicBezTo>
                  <a:cubicBezTo>
                    <a:pt x="220" y="158"/>
                    <a:pt x="221" y="157"/>
                    <a:pt x="221" y="157"/>
                  </a:cubicBezTo>
                  <a:cubicBezTo>
                    <a:pt x="223" y="155"/>
                    <a:pt x="224" y="155"/>
                    <a:pt x="226" y="154"/>
                  </a:cubicBezTo>
                  <a:cubicBezTo>
                    <a:pt x="227" y="154"/>
                    <a:pt x="228" y="153"/>
                    <a:pt x="230" y="152"/>
                  </a:cubicBezTo>
                  <a:cubicBezTo>
                    <a:pt x="231" y="151"/>
                    <a:pt x="233" y="150"/>
                    <a:pt x="234" y="149"/>
                  </a:cubicBezTo>
                  <a:cubicBezTo>
                    <a:pt x="235" y="148"/>
                    <a:pt x="235" y="148"/>
                    <a:pt x="236" y="147"/>
                  </a:cubicBezTo>
                  <a:cubicBezTo>
                    <a:pt x="236" y="147"/>
                    <a:pt x="237" y="147"/>
                    <a:pt x="237" y="147"/>
                  </a:cubicBezTo>
                  <a:cubicBezTo>
                    <a:pt x="237" y="147"/>
                    <a:pt x="237" y="147"/>
                    <a:pt x="237" y="147"/>
                  </a:cubicBezTo>
                  <a:cubicBezTo>
                    <a:pt x="238" y="146"/>
                    <a:pt x="240" y="145"/>
                    <a:pt x="241" y="144"/>
                  </a:cubicBezTo>
                  <a:cubicBezTo>
                    <a:pt x="242" y="143"/>
                    <a:pt x="243" y="142"/>
                    <a:pt x="245" y="142"/>
                  </a:cubicBezTo>
                  <a:cubicBezTo>
                    <a:pt x="246" y="141"/>
                    <a:pt x="247" y="140"/>
                    <a:pt x="248" y="139"/>
                  </a:cubicBezTo>
                  <a:cubicBezTo>
                    <a:pt x="247" y="139"/>
                    <a:pt x="247" y="139"/>
                    <a:pt x="248" y="139"/>
                  </a:cubicBezTo>
                  <a:cubicBezTo>
                    <a:pt x="248" y="138"/>
                    <a:pt x="248" y="138"/>
                    <a:pt x="248" y="137"/>
                  </a:cubicBezTo>
                  <a:cubicBezTo>
                    <a:pt x="248" y="136"/>
                    <a:pt x="249" y="135"/>
                    <a:pt x="250" y="135"/>
                  </a:cubicBezTo>
                  <a:cubicBezTo>
                    <a:pt x="250" y="135"/>
                    <a:pt x="250" y="135"/>
                    <a:pt x="250" y="135"/>
                  </a:cubicBezTo>
                  <a:cubicBezTo>
                    <a:pt x="250" y="135"/>
                    <a:pt x="252" y="135"/>
                    <a:pt x="252" y="134"/>
                  </a:cubicBezTo>
                  <a:cubicBezTo>
                    <a:pt x="251" y="134"/>
                    <a:pt x="251" y="134"/>
                    <a:pt x="250" y="134"/>
                  </a:cubicBezTo>
                  <a:cubicBezTo>
                    <a:pt x="249" y="134"/>
                    <a:pt x="249" y="135"/>
                    <a:pt x="248" y="134"/>
                  </a:cubicBezTo>
                  <a:cubicBezTo>
                    <a:pt x="249" y="134"/>
                    <a:pt x="250" y="134"/>
                    <a:pt x="251" y="134"/>
                  </a:cubicBezTo>
                  <a:cubicBezTo>
                    <a:pt x="251" y="134"/>
                    <a:pt x="251" y="134"/>
                    <a:pt x="252" y="133"/>
                  </a:cubicBezTo>
                  <a:cubicBezTo>
                    <a:pt x="252" y="133"/>
                    <a:pt x="252" y="133"/>
                    <a:pt x="252" y="133"/>
                  </a:cubicBezTo>
                  <a:cubicBezTo>
                    <a:pt x="252" y="133"/>
                    <a:pt x="254" y="132"/>
                    <a:pt x="254" y="132"/>
                  </a:cubicBezTo>
                  <a:cubicBezTo>
                    <a:pt x="254" y="132"/>
                    <a:pt x="253" y="132"/>
                    <a:pt x="253" y="132"/>
                  </a:cubicBezTo>
                  <a:cubicBezTo>
                    <a:pt x="253" y="132"/>
                    <a:pt x="253" y="132"/>
                    <a:pt x="253" y="13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2" name="New Caledonia"/>
            <p:cNvSpPr>
              <a:spLocks noEditPoints="1"/>
            </p:cNvSpPr>
            <p:nvPr/>
          </p:nvSpPr>
          <p:spPr bwMode="auto">
            <a:xfrm>
              <a:off x="11314875" y="5422909"/>
              <a:ext cx="277990" cy="140995"/>
            </a:xfrm>
            <a:custGeom>
              <a:avLst/>
              <a:gdLst/>
              <a:ahLst/>
              <a:cxnLst>
                <a:cxn ang="0">
                  <a:pos x="34" y="6"/>
                </a:cxn>
                <a:cxn ang="0">
                  <a:pos x="39" y="12"/>
                </a:cxn>
                <a:cxn ang="0">
                  <a:pos x="57" y="31"/>
                </a:cxn>
                <a:cxn ang="0">
                  <a:pos x="55" y="28"/>
                </a:cxn>
                <a:cxn ang="0">
                  <a:pos x="53" y="27"/>
                </a:cxn>
                <a:cxn ang="0">
                  <a:pos x="51" y="26"/>
                </a:cxn>
                <a:cxn ang="0">
                  <a:pos x="50" y="24"/>
                </a:cxn>
                <a:cxn ang="0">
                  <a:pos x="49" y="23"/>
                </a:cxn>
                <a:cxn ang="0">
                  <a:pos x="47" y="20"/>
                </a:cxn>
                <a:cxn ang="0">
                  <a:pos x="43" y="17"/>
                </a:cxn>
                <a:cxn ang="0">
                  <a:pos x="40" y="13"/>
                </a:cxn>
                <a:cxn ang="0">
                  <a:pos x="38" y="13"/>
                </a:cxn>
                <a:cxn ang="0">
                  <a:pos x="36" y="12"/>
                </a:cxn>
                <a:cxn ang="0">
                  <a:pos x="37" y="13"/>
                </a:cxn>
                <a:cxn ang="0">
                  <a:pos x="37" y="16"/>
                </a:cxn>
                <a:cxn ang="0">
                  <a:pos x="39" y="20"/>
                </a:cxn>
                <a:cxn ang="0">
                  <a:pos x="41" y="22"/>
                </a:cxn>
                <a:cxn ang="0">
                  <a:pos x="42" y="24"/>
                </a:cxn>
                <a:cxn ang="0">
                  <a:pos x="43" y="25"/>
                </a:cxn>
                <a:cxn ang="0">
                  <a:pos x="45" y="27"/>
                </a:cxn>
                <a:cxn ang="0">
                  <a:pos x="47" y="28"/>
                </a:cxn>
                <a:cxn ang="0">
                  <a:pos x="49" y="29"/>
                </a:cxn>
                <a:cxn ang="0">
                  <a:pos x="50" y="31"/>
                </a:cxn>
                <a:cxn ang="0">
                  <a:pos x="52" y="32"/>
                </a:cxn>
                <a:cxn ang="0">
                  <a:pos x="52" y="33"/>
                </a:cxn>
                <a:cxn ang="0">
                  <a:pos x="53" y="35"/>
                </a:cxn>
                <a:cxn ang="0">
                  <a:pos x="54" y="35"/>
                </a:cxn>
                <a:cxn ang="0">
                  <a:pos x="56" y="35"/>
                </a:cxn>
                <a:cxn ang="0">
                  <a:pos x="58" y="35"/>
                </a:cxn>
                <a:cxn ang="0">
                  <a:pos x="59" y="36"/>
                </a:cxn>
                <a:cxn ang="0">
                  <a:pos x="57" y="32"/>
                </a:cxn>
                <a:cxn ang="0">
                  <a:pos x="77" y="39"/>
                </a:cxn>
                <a:cxn ang="0">
                  <a:pos x="64" y="39"/>
                </a:cxn>
                <a:cxn ang="0">
                  <a:pos x="60" y="14"/>
                </a:cxn>
                <a:cxn ang="0">
                  <a:pos x="59" y="18"/>
                </a:cxn>
                <a:cxn ang="0">
                  <a:pos x="61" y="15"/>
                </a:cxn>
                <a:cxn ang="0">
                  <a:pos x="58" y="18"/>
                </a:cxn>
                <a:cxn ang="0">
                  <a:pos x="66" y="20"/>
                </a:cxn>
                <a:cxn ang="0">
                  <a:pos x="64" y="19"/>
                </a:cxn>
                <a:cxn ang="0">
                  <a:pos x="64" y="20"/>
                </a:cxn>
                <a:cxn ang="0">
                  <a:pos x="64" y="22"/>
                </a:cxn>
                <a:cxn ang="0">
                  <a:pos x="67" y="21"/>
                </a:cxn>
                <a:cxn ang="0">
                  <a:pos x="0" y="2"/>
                </a:cxn>
                <a:cxn ang="0">
                  <a:pos x="0" y="1"/>
                </a:cxn>
                <a:cxn ang="0">
                  <a:pos x="70" y="25"/>
                </a:cxn>
                <a:cxn ang="0">
                  <a:pos x="70" y="28"/>
                </a:cxn>
                <a:cxn ang="0">
                  <a:pos x="72" y="27"/>
                </a:cxn>
              </a:cxnLst>
              <a:rect l="0" t="0" r="r" b="b"/>
              <a:pathLst>
                <a:path w="77" h="39">
                  <a:moveTo>
                    <a:pt x="34" y="6"/>
                  </a:moveTo>
                  <a:cubicBezTo>
                    <a:pt x="34" y="6"/>
                    <a:pt x="35" y="7"/>
                    <a:pt x="34" y="8"/>
                  </a:cubicBezTo>
                  <a:cubicBezTo>
                    <a:pt x="34" y="8"/>
                    <a:pt x="34" y="6"/>
                    <a:pt x="34" y="6"/>
                  </a:cubicBezTo>
                  <a:close/>
                  <a:moveTo>
                    <a:pt x="39" y="12"/>
                  </a:moveTo>
                  <a:cubicBezTo>
                    <a:pt x="39" y="12"/>
                    <a:pt x="39" y="11"/>
                    <a:pt x="38" y="11"/>
                  </a:cubicBezTo>
                  <a:cubicBezTo>
                    <a:pt x="38" y="11"/>
                    <a:pt x="38" y="12"/>
                    <a:pt x="39" y="12"/>
                  </a:cubicBezTo>
                  <a:close/>
                  <a:moveTo>
                    <a:pt x="57" y="32"/>
                  </a:moveTo>
                  <a:cubicBezTo>
                    <a:pt x="57" y="32"/>
                    <a:pt x="58" y="32"/>
                    <a:pt x="58" y="32"/>
                  </a:cubicBezTo>
                  <a:cubicBezTo>
                    <a:pt x="58" y="31"/>
                    <a:pt x="57" y="31"/>
                    <a:pt x="57" y="31"/>
                  </a:cubicBezTo>
                  <a:cubicBezTo>
                    <a:pt x="57" y="31"/>
                    <a:pt x="57" y="31"/>
                    <a:pt x="56" y="30"/>
                  </a:cubicBezTo>
                  <a:cubicBezTo>
                    <a:pt x="56" y="30"/>
                    <a:pt x="56" y="29"/>
                    <a:pt x="55" y="29"/>
                  </a:cubicBezTo>
                  <a:cubicBezTo>
                    <a:pt x="55" y="29"/>
                    <a:pt x="55" y="28"/>
                    <a:pt x="55" y="28"/>
                  </a:cubicBezTo>
                  <a:cubicBezTo>
                    <a:pt x="55" y="28"/>
                    <a:pt x="54" y="28"/>
                    <a:pt x="54" y="28"/>
                  </a:cubicBezTo>
                  <a:cubicBezTo>
                    <a:pt x="54" y="28"/>
                    <a:pt x="54" y="27"/>
                    <a:pt x="53" y="27"/>
                  </a:cubicBezTo>
                  <a:cubicBezTo>
                    <a:pt x="53" y="27"/>
                    <a:pt x="53" y="27"/>
                    <a:pt x="53" y="27"/>
                  </a:cubicBezTo>
                  <a:cubicBezTo>
                    <a:pt x="53" y="27"/>
                    <a:pt x="53" y="27"/>
                    <a:pt x="53" y="27"/>
                  </a:cubicBezTo>
                  <a:cubicBezTo>
                    <a:pt x="53" y="27"/>
                    <a:pt x="52" y="25"/>
                    <a:pt x="52" y="26"/>
                  </a:cubicBezTo>
                  <a:cubicBezTo>
                    <a:pt x="52" y="26"/>
                    <a:pt x="52" y="27"/>
                    <a:pt x="51" y="26"/>
                  </a:cubicBezTo>
                  <a:cubicBezTo>
                    <a:pt x="52" y="26"/>
                    <a:pt x="51" y="25"/>
                    <a:pt x="51" y="25"/>
                  </a:cubicBezTo>
                  <a:cubicBezTo>
                    <a:pt x="51" y="25"/>
                    <a:pt x="51" y="25"/>
                    <a:pt x="51" y="26"/>
                  </a:cubicBezTo>
                  <a:cubicBezTo>
                    <a:pt x="51" y="25"/>
                    <a:pt x="51" y="25"/>
                    <a:pt x="50" y="24"/>
                  </a:cubicBezTo>
                  <a:cubicBezTo>
                    <a:pt x="49" y="24"/>
                    <a:pt x="49" y="24"/>
                    <a:pt x="49" y="23"/>
                  </a:cubicBezTo>
                  <a:cubicBezTo>
                    <a:pt x="49" y="23"/>
                    <a:pt x="49" y="23"/>
                    <a:pt x="49" y="23"/>
                  </a:cubicBezTo>
                  <a:cubicBezTo>
                    <a:pt x="49" y="23"/>
                    <a:pt x="49" y="23"/>
                    <a:pt x="49" y="23"/>
                  </a:cubicBezTo>
                  <a:cubicBezTo>
                    <a:pt x="48" y="22"/>
                    <a:pt x="47" y="22"/>
                    <a:pt x="48" y="21"/>
                  </a:cubicBezTo>
                  <a:cubicBezTo>
                    <a:pt x="48" y="21"/>
                    <a:pt x="48" y="20"/>
                    <a:pt x="47" y="20"/>
                  </a:cubicBezTo>
                  <a:cubicBezTo>
                    <a:pt x="47" y="20"/>
                    <a:pt x="47" y="20"/>
                    <a:pt x="47" y="20"/>
                  </a:cubicBezTo>
                  <a:cubicBezTo>
                    <a:pt x="46" y="19"/>
                    <a:pt x="47" y="19"/>
                    <a:pt x="46" y="18"/>
                  </a:cubicBezTo>
                  <a:cubicBezTo>
                    <a:pt x="45" y="18"/>
                    <a:pt x="45" y="18"/>
                    <a:pt x="44" y="17"/>
                  </a:cubicBezTo>
                  <a:cubicBezTo>
                    <a:pt x="44" y="17"/>
                    <a:pt x="44" y="17"/>
                    <a:pt x="43" y="17"/>
                  </a:cubicBezTo>
                  <a:cubicBezTo>
                    <a:pt x="43" y="16"/>
                    <a:pt x="43" y="16"/>
                    <a:pt x="43" y="16"/>
                  </a:cubicBezTo>
                  <a:cubicBezTo>
                    <a:pt x="42" y="15"/>
                    <a:pt x="42" y="15"/>
                    <a:pt x="42" y="15"/>
                  </a:cubicBezTo>
                  <a:cubicBezTo>
                    <a:pt x="41" y="13"/>
                    <a:pt x="41" y="13"/>
                    <a:pt x="40" y="13"/>
                  </a:cubicBezTo>
                  <a:cubicBezTo>
                    <a:pt x="39" y="13"/>
                    <a:pt x="39" y="13"/>
                    <a:pt x="39" y="14"/>
                  </a:cubicBezTo>
                  <a:cubicBezTo>
                    <a:pt x="39" y="14"/>
                    <a:pt x="39" y="13"/>
                    <a:pt x="39" y="13"/>
                  </a:cubicBezTo>
                  <a:cubicBezTo>
                    <a:pt x="39" y="13"/>
                    <a:pt x="38" y="13"/>
                    <a:pt x="38" y="13"/>
                  </a:cubicBezTo>
                  <a:cubicBezTo>
                    <a:pt x="38" y="13"/>
                    <a:pt x="38" y="12"/>
                    <a:pt x="37" y="12"/>
                  </a:cubicBezTo>
                  <a:cubicBezTo>
                    <a:pt x="37" y="12"/>
                    <a:pt x="37" y="11"/>
                    <a:pt x="37" y="11"/>
                  </a:cubicBezTo>
                  <a:cubicBezTo>
                    <a:pt x="36" y="11"/>
                    <a:pt x="36" y="12"/>
                    <a:pt x="36" y="12"/>
                  </a:cubicBezTo>
                  <a:cubicBezTo>
                    <a:pt x="36" y="12"/>
                    <a:pt x="37" y="11"/>
                    <a:pt x="37" y="12"/>
                  </a:cubicBezTo>
                  <a:cubicBezTo>
                    <a:pt x="37" y="12"/>
                    <a:pt x="37" y="13"/>
                    <a:pt x="37" y="13"/>
                  </a:cubicBezTo>
                  <a:cubicBezTo>
                    <a:pt x="36" y="12"/>
                    <a:pt x="37" y="14"/>
                    <a:pt x="37" y="13"/>
                  </a:cubicBezTo>
                  <a:cubicBezTo>
                    <a:pt x="37" y="14"/>
                    <a:pt x="38" y="13"/>
                    <a:pt x="38" y="14"/>
                  </a:cubicBezTo>
                  <a:cubicBezTo>
                    <a:pt x="38" y="14"/>
                    <a:pt x="37" y="14"/>
                    <a:pt x="37" y="14"/>
                  </a:cubicBezTo>
                  <a:cubicBezTo>
                    <a:pt x="37" y="15"/>
                    <a:pt x="37" y="15"/>
                    <a:pt x="37" y="16"/>
                  </a:cubicBezTo>
                  <a:cubicBezTo>
                    <a:pt x="37" y="16"/>
                    <a:pt x="38" y="16"/>
                    <a:pt x="38" y="17"/>
                  </a:cubicBezTo>
                  <a:cubicBezTo>
                    <a:pt x="38" y="17"/>
                    <a:pt x="39" y="18"/>
                    <a:pt x="38" y="18"/>
                  </a:cubicBezTo>
                  <a:cubicBezTo>
                    <a:pt x="38" y="19"/>
                    <a:pt x="39" y="19"/>
                    <a:pt x="39" y="20"/>
                  </a:cubicBezTo>
                  <a:cubicBezTo>
                    <a:pt x="40" y="20"/>
                    <a:pt x="40" y="20"/>
                    <a:pt x="41" y="20"/>
                  </a:cubicBezTo>
                  <a:cubicBezTo>
                    <a:pt x="41" y="20"/>
                    <a:pt x="41" y="21"/>
                    <a:pt x="41" y="21"/>
                  </a:cubicBezTo>
                  <a:cubicBezTo>
                    <a:pt x="41" y="22"/>
                    <a:pt x="41" y="22"/>
                    <a:pt x="41" y="22"/>
                  </a:cubicBezTo>
                  <a:cubicBezTo>
                    <a:pt x="41" y="22"/>
                    <a:pt x="42" y="22"/>
                    <a:pt x="42" y="22"/>
                  </a:cubicBezTo>
                  <a:cubicBezTo>
                    <a:pt x="42" y="22"/>
                    <a:pt x="42" y="23"/>
                    <a:pt x="42" y="23"/>
                  </a:cubicBezTo>
                  <a:cubicBezTo>
                    <a:pt x="42" y="23"/>
                    <a:pt x="42" y="24"/>
                    <a:pt x="42" y="24"/>
                  </a:cubicBezTo>
                  <a:cubicBezTo>
                    <a:pt x="42" y="24"/>
                    <a:pt x="43" y="25"/>
                    <a:pt x="43" y="25"/>
                  </a:cubicBezTo>
                  <a:cubicBezTo>
                    <a:pt x="43" y="25"/>
                    <a:pt x="43" y="25"/>
                    <a:pt x="43" y="25"/>
                  </a:cubicBezTo>
                  <a:cubicBezTo>
                    <a:pt x="43" y="25"/>
                    <a:pt x="43" y="25"/>
                    <a:pt x="43" y="25"/>
                  </a:cubicBezTo>
                  <a:cubicBezTo>
                    <a:pt x="43" y="26"/>
                    <a:pt x="44" y="25"/>
                    <a:pt x="44" y="25"/>
                  </a:cubicBezTo>
                  <a:cubicBezTo>
                    <a:pt x="44" y="25"/>
                    <a:pt x="44" y="26"/>
                    <a:pt x="44" y="26"/>
                  </a:cubicBezTo>
                  <a:cubicBezTo>
                    <a:pt x="44" y="26"/>
                    <a:pt x="45" y="26"/>
                    <a:pt x="45" y="27"/>
                  </a:cubicBezTo>
                  <a:cubicBezTo>
                    <a:pt x="45" y="27"/>
                    <a:pt x="45" y="28"/>
                    <a:pt x="46" y="28"/>
                  </a:cubicBezTo>
                  <a:cubicBezTo>
                    <a:pt x="46" y="28"/>
                    <a:pt x="46" y="28"/>
                    <a:pt x="47" y="28"/>
                  </a:cubicBezTo>
                  <a:cubicBezTo>
                    <a:pt x="47" y="28"/>
                    <a:pt x="47" y="28"/>
                    <a:pt x="47" y="28"/>
                  </a:cubicBezTo>
                  <a:cubicBezTo>
                    <a:pt x="47" y="28"/>
                    <a:pt x="47" y="28"/>
                    <a:pt x="47" y="28"/>
                  </a:cubicBezTo>
                  <a:cubicBezTo>
                    <a:pt x="46" y="29"/>
                    <a:pt x="48" y="29"/>
                    <a:pt x="48" y="29"/>
                  </a:cubicBezTo>
                  <a:cubicBezTo>
                    <a:pt x="49" y="29"/>
                    <a:pt x="49" y="29"/>
                    <a:pt x="49" y="29"/>
                  </a:cubicBezTo>
                  <a:cubicBezTo>
                    <a:pt x="49" y="29"/>
                    <a:pt x="49" y="30"/>
                    <a:pt x="49" y="30"/>
                  </a:cubicBezTo>
                  <a:cubicBezTo>
                    <a:pt x="49" y="30"/>
                    <a:pt x="50" y="30"/>
                    <a:pt x="49" y="30"/>
                  </a:cubicBezTo>
                  <a:cubicBezTo>
                    <a:pt x="50" y="31"/>
                    <a:pt x="50" y="31"/>
                    <a:pt x="50" y="31"/>
                  </a:cubicBezTo>
                  <a:cubicBezTo>
                    <a:pt x="50" y="31"/>
                    <a:pt x="51" y="32"/>
                    <a:pt x="51" y="32"/>
                  </a:cubicBezTo>
                  <a:cubicBezTo>
                    <a:pt x="51" y="31"/>
                    <a:pt x="52" y="31"/>
                    <a:pt x="52" y="31"/>
                  </a:cubicBezTo>
                  <a:cubicBezTo>
                    <a:pt x="52" y="31"/>
                    <a:pt x="52" y="32"/>
                    <a:pt x="52" y="32"/>
                  </a:cubicBezTo>
                  <a:cubicBezTo>
                    <a:pt x="52" y="32"/>
                    <a:pt x="52" y="32"/>
                    <a:pt x="52" y="32"/>
                  </a:cubicBezTo>
                  <a:cubicBezTo>
                    <a:pt x="52" y="32"/>
                    <a:pt x="52" y="33"/>
                    <a:pt x="52" y="33"/>
                  </a:cubicBezTo>
                  <a:cubicBezTo>
                    <a:pt x="52" y="33"/>
                    <a:pt x="52" y="33"/>
                    <a:pt x="52" y="33"/>
                  </a:cubicBezTo>
                  <a:cubicBezTo>
                    <a:pt x="52" y="33"/>
                    <a:pt x="52" y="33"/>
                    <a:pt x="52" y="34"/>
                  </a:cubicBezTo>
                  <a:cubicBezTo>
                    <a:pt x="53" y="34"/>
                    <a:pt x="53" y="34"/>
                    <a:pt x="53" y="34"/>
                  </a:cubicBezTo>
                  <a:cubicBezTo>
                    <a:pt x="53" y="34"/>
                    <a:pt x="54" y="34"/>
                    <a:pt x="53" y="35"/>
                  </a:cubicBezTo>
                  <a:cubicBezTo>
                    <a:pt x="54" y="34"/>
                    <a:pt x="54" y="34"/>
                    <a:pt x="54" y="34"/>
                  </a:cubicBezTo>
                  <a:cubicBezTo>
                    <a:pt x="54" y="35"/>
                    <a:pt x="54" y="35"/>
                    <a:pt x="54" y="35"/>
                  </a:cubicBezTo>
                  <a:cubicBezTo>
                    <a:pt x="54" y="35"/>
                    <a:pt x="54" y="36"/>
                    <a:pt x="54" y="35"/>
                  </a:cubicBezTo>
                  <a:cubicBezTo>
                    <a:pt x="54" y="35"/>
                    <a:pt x="55" y="34"/>
                    <a:pt x="55" y="35"/>
                  </a:cubicBezTo>
                  <a:cubicBezTo>
                    <a:pt x="55" y="35"/>
                    <a:pt x="55" y="35"/>
                    <a:pt x="56" y="35"/>
                  </a:cubicBezTo>
                  <a:cubicBezTo>
                    <a:pt x="56" y="35"/>
                    <a:pt x="56" y="35"/>
                    <a:pt x="56" y="35"/>
                  </a:cubicBezTo>
                  <a:cubicBezTo>
                    <a:pt x="56" y="35"/>
                    <a:pt x="57" y="36"/>
                    <a:pt x="57" y="36"/>
                  </a:cubicBezTo>
                  <a:cubicBezTo>
                    <a:pt x="56" y="36"/>
                    <a:pt x="57" y="36"/>
                    <a:pt x="57" y="36"/>
                  </a:cubicBezTo>
                  <a:cubicBezTo>
                    <a:pt x="58" y="36"/>
                    <a:pt x="58" y="36"/>
                    <a:pt x="58" y="35"/>
                  </a:cubicBezTo>
                  <a:cubicBezTo>
                    <a:pt x="58" y="36"/>
                    <a:pt x="58" y="36"/>
                    <a:pt x="58" y="36"/>
                  </a:cubicBezTo>
                  <a:cubicBezTo>
                    <a:pt x="58" y="35"/>
                    <a:pt x="58" y="36"/>
                    <a:pt x="58" y="36"/>
                  </a:cubicBezTo>
                  <a:cubicBezTo>
                    <a:pt x="58" y="37"/>
                    <a:pt x="59" y="36"/>
                    <a:pt x="59" y="36"/>
                  </a:cubicBezTo>
                  <a:cubicBezTo>
                    <a:pt x="59" y="36"/>
                    <a:pt x="60" y="35"/>
                    <a:pt x="60" y="35"/>
                  </a:cubicBezTo>
                  <a:cubicBezTo>
                    <a:pt x="60" y="35"/>
                    <a:pt x="59" y="34"/>
                    <a:pt x="59" y="33"/>
                  </a:cubicBezTo>
                  <a:cubicBezTo>
                    <a:pt x="60" y="32"/>
                    <a:pt x="58" y="32"/>
                    <a:pt x="57" y="32"/>
                  </a:cubicBezTo>
                  <a:close/>
                  <a:moveTo>
                    <a:pt x="77" y="39"/>
                  </a:moveTo>
                  <a:cubicBezTo>
                    <a:pt x="77" y="39"/>
                    <a:pt x="77" y="39"/>
                    <a:pt x="77" y="39"/>
                  </a:cubicBezTo>
                  <a:cubicBezTo>
                    <a:pt x="77" y="39"/>
                    <a:pt x="77" y="39"/>
                    <a:pt x="77" y="39"/>
                  </a:cubicBezTo>
                  <a:close/>
                  <a:moveTo>
                    <a:pt x="63" y="38"/>
                  </a:moveTo>
                  <a:cubicBezTo>
                    <a:pt x="62" y="38"/>
                    <a:pt x="63" y="39"/>
                    <a:pt x="63" y="39"/>
                  </a:cubicBezTo>
                  <a:cubicBezTo>
                    <a:pt x="63" y="39"/>
                    <a:pt x="63" y="39"/>
                    <a:pt x="64" y="39"/>
                  </a:cubicBezTo>
                  <a:cubicBezTo>
                    <a:pt x="64" y="39"/>
                    <a:pt x="64" y="39"/>
                    <a:pt x="64" y="38"/>
                  </a:cubicBezTo>
                  <a:cubicBezTo>
                    <a:pt x="63" y="38"/>
                    <a:pt x="63" y="38"/>
                    <a:pt x="63" y="38"/>
                  </a:cubicBezTo>
                  <a:close/>
                  <a:moveTo>
                    <a:pt x="60" y="14"/>
                  </a:moveTo>
                  <a:cubicBezTo>
                    <a:pt x="60" y="14"/>
                    <a:pt x="61" y="15"/>
                    <a:pt x="60" y="15"/>
                  </a:cubicBezTo>
                  <a:cubicBezTo>
                    <a:pt x="60" y="16"/>
                    <a:pt x="60" y="17"/>
                    <a:pt x="59" y="18"/>
                  </a:cubicBezTo>
                  <a:cubicBezTo>
                    <a:pt x="59" y="18"/>
                    <a:pt x="59" y="18"/>
                    <a:pt x="59" y="18"/>
                  </a:cubicBezTo>
                  <a:cubicBezTo>
                    <a:pt x="59" y="18"/>
                    <a:pt x="59" y="18"/>
                    <a:pt x="59" y="18"/>
                  </a:cubicBezTo>
                  <a:cubicBezTo>
                    <a:pt x="59" y="18"/>
                    <a:pt x="60" y="17"/>
                    <a:pt x="60" y="17"/>
                  </a:cubicBezTo>
                  <a:cubicBezTo>
                    <a:pt x="60" y="17"/>
                    <a:pt x="61" y="15"/>
                    <a:pt x="61" y="15"/>
                  </a:cubicBezTo>
                  <a:cubicBezTo>
                    <a:pt x="61" y="15"/>
                    <a:pt x="61" y="14"/>
                    <a:pt x="60" y="14"/>
                  </a:cubicBezTo>
                  <a:close/>
                  <a:moveTo>
                    <a:pt x="58" y="18"/>
                  </a:moveTo>
                  <a:cubicBezTo>
                    <a:pt x="58" y="18"/>
                    <a:pt x="58" y="18"/>
                    <a:pt x="58" y="18"/>
                  </a:cubicBezTo>
                  <a:cubicBezTo>
                    <a:pt x="58" y="18"/>
                    <a:pt x="58" y="18"/>
                    <a:pt x="58" y="18"/>
                  </a:cubicBezTo>
                  <a:cubicBezTo>
                    <a:pt x="58" y="18"/>
                    <a:pt x="58" y="18"/>
                    <a:pt x="58" y="18"/>
                  </a:cubicBezTo>
                  <a:close/>
                  <a:moveTo>
                    <a:pt x="66" y="20"/>
                  </a:moveTo>
                  <a:cubicBezTo>
                    <a:pt x="66" y="20"/>
                    <a:pt x="66" y="20"/>
                    <a:pt x="66" y="19"/>
                  </a:cubicBezTo>
                  <a:cubicBezTo>
                    <a:pt x="66" y="19"/>
                    <a:pt x="67" y="18"/>
                    <a:pt x="66" y="18"/>
                  </a:cubicBezTo>
                  <a:cubicBezTo>
                    <a:pt x="65" y="18"/>
                    <a:pt x="63" y="18"/>
                    <a:pt x="64" y="19"/>
                  </a:cubicBezTo>
                  <a:cubicBezTo>
                    <a:pt x="64" y="19"/>
                    <a:pt x="65" y="18"/>
                    <a:pt x="65" y="18"/>
                  </a:cubicBezTo>
                  <a:cubicBezTo>
                    <a:pt x="65" y="19"/>
                    <a:pt x="65" y="19"/>
                    <a:pt x="65" y="19"/>
                  </a:cubicBezTo>
                  <a:cubicBezTo>
                    <a:pt x="65" y="20"/>
                    <a:pt x="64" y="20"/>
                    <a:pt x="64" y="20"/>
                  </a:cubicBezTo>
                  <a:cubicBezTo>
                    <a:pt x="64" y="20"/>
                    <a:pt x="63" y="20"/>
                    <a:pt x="63" y="20"/>
                  </a:cubicBezTo>
                  <a:cubicBezTo>
                    <a:pt x="63" y="20"/>
                    <a:pt x="63" y="21"/>
                    <a:pt x="64" y="21"/>
                  </a:cubicBezTo>
                  <a:cubicBezTo>
                    <a:pt x="64" y="22"/>
                    <a:pt x="64" y="22"/>
                    <a:pt x="64" y="22"/>
                  </a:cubicBezTo>
                  <a:cubicBezTo>
                    <a:pt x="65" y="22"/>
                    <a:pt x="65" y="22"/>
                    <a:pt x="65" y="22"/>
                  </a:cubicBezTo>
                  <a:cubicBezTo>
                    <a:pt x="65" y="23"/>
                    <a:pt x="66" y="23"/>
                    <a:pt x="66" y="23"/>
                  </a:cubicBezTo>
                  <a:cubicBezTo>
                    <a:pt x="66" y="23"/>
                    <a:pt x="67" y="22"/>
                    <a:pt x="67" y="21"/>
                  </a:cubicBezTo>
                  <a:cubicBezTo>
                    <a:pt x="66" y="21"/>
                    <a:pt x="67" y="21"/>
                    <a:pt x="66" y="20"/>
                  </a:cubicBezTo>
                  <a:close/>
                  <a:moveTo>
                    <a:pt x="0" y="1"/>
                  </a:moveTo>
                  <a:cubicBezTo>
                    <a:pt x="0" y="1"/>
                    <a:pt x="0" y="1"/>
                    <a:pt x="0" y="2"/>
                  </a:cubicBezTo>
                  <a:cubicBezTo>
                    <a:pt x="0" y="2"/>
                    <a:pt x="0" y="3"/>
                    <a:pt x="0" y="3"/>
                  </a:cubicBezTo>
                  <a:cubicBezTo>
                    <a:pt x="0" y="2"/>
                    <a:pt x="0" y="2"/>
                    <a:pt x="0" y="1"/>
                  </a:cubicBezTo>
                  <a:cubicBezTo>
                    <a:pt x="0" y="1"/>
                    <a:pt x="1" y="0"/>
                    <a:pt x="0" y="1"/>
                  </a:cubicBezTo>
                  <a:close/>
                  <a:moveTo>
                    <a:pt x="71" y="26"/>
                  </a:moveTo>
                  <a:cubicBezTo>
                    <a:pt x="71" y="26"/>
                    <a:pt x="71" y="25"/>
                    <a:pt x="71" y="25"/>
                  </a:cubicBezTo>
                  <a:cubicBezTo>
                    <a:pt x="71" y="25"/>
                    <a:pt x="71" y="25"/>
                    <a:pt x="70" y="25"/>
                  </a:cubicBezTo>
                  <a:cubicBezTo>
                    <a:pt x="70" y="25"/>
                    <a:pt x="70" y="25"/>
                    <a:pt x="70" y="25"/>
                  </a:cubicBezTo>
                  <a:cubicBezTo>
                    <a:pt x="70" y="26"/>
                    <a:pt x="70" y="26"/>
                    <a:pt x="70" y="27"/>
                  </a:cubicBezTo>
                  <a:cubicBezTo>
                    <a:pt x="70" y="27"/>
                    <a:pt x="70" y="28"/>
                    <a:pt x="70" y="28"/>
                  </a:cubicBezTo>
                  <a:cubicBezTo>
                    <a:pt x="70" y="28"/>
                    <a:pt x="70" y="28"/>
                    <a:pt x="70" y="28"/>
                  </a:cubicBezTo>
                  <a:cubicBezTo>
                    <a:pt x="71" y="28"/>
                    <a:pt x="70" y="28"/>
                    <a:pt x="71" y="28"/>
                  </a:cubicBezTo>
                  <a:cubicBezTo>
                    <a:pt x="71" y="28"/>
                    <a:pt x="72" y="28"/>
                    <a:pt x="72" y="27"/>
                  </a:cubicBezTo>
                  <a:cubicBezTo>
                    <a:pt x="72" y="27"/>
                    <a:pt x="73" y="26"/>
                    <a:pt x="73" y="26"/>
                  </a:cubicBezTo>
                  <a:cubicBezTo>
                    <a:pt x="73" y="26"/>
                    <a:pt x="72" y="26"/>
                    <a:pt x="71" y="2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3" name="Netherlands Antilles"/>
            <p:cNvSpPr>
              <a:spLocks noEditPoints="1"/>
            </p:cNvSpPr>
            <p:nvPr/>
          </p:nvSpPr>
          <p:spPr bwMode="auto">
            <a:xfrm>
              <a:off x="3357174" y="3947963"/>
              <a:ext cx="267990" cy="237991"/>
            </a:xfrm>
            <a:custGeom>
              <a:avLst/>
              <a:gdLst/>
              <a:ahLst/>
              <a:cxnLst>
                <a:cxn ang="0">
                  <a:pos x="12" y="66"/>
                </a:cxn>
                <a:cxn ang="0">
                  <a:pos x="12" y="66"/>
                </a:cxn>
                <a:cxn ang="0">
                  <a:pos x="10" y="65"/>
                </a:cxn>
                <a:cxn ang="0">
                  <a:pos x="9" y="64"/>
                </a:cxn>
                <a:cxn ang="0">
                  <a:pos x="9" y="64"/>
                </a:cxn>
                <a:cxn ang="0">
                  <a:pos x="9" y="64"/>
                </a:cxn>
                <a:cxn ang="0">
                  <a:pos x="8" y="63"/>
                </a:cxn>
                <a:cxn ang="0">
                  <a:pos x="8" y="62"/>
                </a:cxn>
                <a:cxn ang="0">
                  <a:pos x="9" y="63"/>
                </a:cxn>
                <a:cxn ang="0">
                  <a:pos x="10" y="64"/>
                </a:cxn>
                <a:cxn ang="0">
                  <a:pos x="11" y="64"/>
                </a:cxn>
                <a:cxn ang="0">
                  <a:pos x="12" y="66"/>
                </a:cxn>
                <a:cxn ang="0">
                  <a:pos x="73" y="6"/>
                </a:cxn>
                <a:cxn ang="0">
                  <a:pos x="73" y="6"/>
                </a:cxn>
                <a:cxn ang="0">
                  <a:pos x="17" y="64"/>
                </a:cxn>
                <a:cxn ang="0">
                  <a:pos x="16" y="63"/>
                </a:cxn>
                <a:cxn ang="0">
                  <a:pos x="15" y="63"/>
                </a:cxn>
                <a:cxn ang="0">
                  <a:pos x="16" y="64"/>
                </a:cxn>
                <a:cxn ang="0">
                  <a:pos x="16" y="64"/>
                </a:cxn>
                <a:cxn ang="0">
                  <a:pos x="17" y="66"/>
                </a:cxn>
                <a:cxn ang="0">
                  <a:pos x="17" y="65"/>
                </a:cxn>
                <a:cxn ang="0">
                  <a:pos x="17" y="65"/>
                </a:cxn>
                <a:cxn ang="0">
                  <a:pos x="17" y="64"/>
                </a:cxn>
                <a:cxn ang="0">
                  <a:pos x="17" y="64"/>
                </a:cxn>
                <a:cxn ang="0">
                  <a:pos x="73" y="0"/>
                </a:cxn>
                <a:cxn ang="0">
                  <a:pos x="72" y="0"/>
                </a:cxn>
                <a:cxn ang="0">
                  <a:pos x="72" y="0"/>
                </a:cxn>
                <a:cxn ang="0">
                  <a:pos x="73" y="0"/>
                </a:cxn>
                <a:cxn ang="0">
                  <a:pos x="1" y="61"/>
                </a:cxn>
                <a:cxn ang="0">
                  <a:pos x="1" y="60"/>
                </a:cxn>
                <a:cxn ang="0">
                  <a:pos x="0" y="59"/>
                </a:cxn>
                <a:cxn ang="0">
                  <a:pos x="0" y="60"/>
                </a:cxn>
                <a:cxn ang="0">
                  <a:pos x="0" y="61"/>
                </a:cxn>
                <a:cxn ang="0">
                  <a:pos x="1" y="62"/>
                </a:cxn>
                <a:cxn ang="0">
                  <a:pos x="1" y="62"/>
                </a:cxn>
                <a:cxn ang="0">
                  <a:pos x="1" y="61"/>
                </a:cxn>
              </a:cxnLst>
              <a:rect l="0" t="0" r="r" b="b"/>
              <a:pathLst>
                <a:path w="74" h="66">
                  <a:moveTo>
                    <a:pt x="12" y="66"/>
                  </a:moveTo>
                  <a:cubicBezTo>
                    <a:pt x="12" y="66"/>
                    <a:pt x="12" y="66"/>
                    <a:pt x="12" y="66"/>
                  </a:cubicBezTo>
                  <a:cubicBezTo>
                    <a:pt x="11" y="66"/>
                    <a:pt x="11" y="66"/>
                    <a:pt x="10" y="65"/>
                  </a:cubicBezTo>
                  <a:cubicBezTo>
                    <a:pt x="10" y="65"/>
                    <a:pt x="10" y="64"/>
                    <a:pt x="9" y="64"/>
                  </a:cubicBezTo>
                  <a:cubicBezTo>
                    <a:pt x="9" y="64"/>
                    <a:pt x="9" y="64"/>
                    <a:pt x="9" y="64"/>
                  </a:cubicBezTo>
                  <a:cubicBezTo>
                    <a:pt x="9" y="64"/>
                    <a:pt x="9" y="64"/>
                    <a:pt x="9" y="64"/>
                  </a:cubicBezTo>
                  <a:cubicBezTo>
                    <a:pt x="9" y="64"/>
                    <a:pt x="8" y="63"/>
                    <a:pt x="8" y="63"/>
                  </a:cubicBezTo>
                  <a:cubicBezTo>
                    <a:pt x="8" y="63"/>
                    <a:pt x="8" y="62"/>
                    <a:pt x="8" y="62"/>
                  </a:cubicBezTo>
                  <a:cubicBezTo>
                    <a:pt x="9" y="62"/>
                    <a:pt x="9" y="63"/>
                    <a:pt x="9" y="63"/>
                  </a:cubicBezTo>
                  <a:cubicBezTo>
                    <a:pt x="9" y="63"/>
                    <a:pt x="9" y="64"/>
                    <a:pt x="10" y="64"/>
                  </a:cubicBezTo>
                  <a:cubicBezTo>
                    <a:pt x="10" y="64"/>
                    <a:pt x="11" y="64"/>
                    <a:pt x="11" y="64"/>
                  </a:cubicBezTo>
                  <a:cubicBezTo>
                    <a:pt x="11" y="65"/>
                    <a:pt x="12" y="65"/>
                    <a:pt x="12" y="66"/>
                  </a:cubicBezTo>
                  <a:close/>
                  <a:moveTo>
                    <a:pt x="73" y="6"/>
                  </a:moveTo>
                  <a:cubicBezTo>
                    <a:pt x="74" y="6"/>
                    <a:pt x="72" y="5"/>
                    <a:pt x="73" y="6"/>
                  </a:cubicBezTo>
                  <a:close/>
                  <a:moveTo>
                    <a:pt x="17" y="64"/>
                  </a:moveTo>
                  <a:cubicBezTo>
                    <a:pt x="17" y="64"/>
                    <a:pt x="16" y="64"/>
                    <a:pt x="16" y="63"/>
                  </a:cubicBezTo>
                  <a:cubicBezTo>
                    <a:pt x="16" y="63"/>
                    <a:pt x="16" y="63"/>
                    <a:pt x="15" y="63"/>
                  </a:cubicBezTo>
                  <a:cubicBezTo>
                    <a:pt x="15" y="64"/>
                    <a:pt x="16" y="64"/>
                    <a:pt x="16" y="64"/>
                  </a:cubicBezTo>
                  <a:cubicBezTo>
                    <a:pt x="16" y="64"/>
                    <a:pt x="16" y="64"/>
                    <a:pt x="16" y="64"/>
                  </a:cubicBezTo>
                  <a:cubicBezTo>
                    <a:pt x="17" y="65"/>
                    <a:pt x="16" y="66"/>
                    <a:pt x="17" y="66"/>
                  </a:cubicBezTo>
                  <a:cubicBezTo>
                    <a:pt x="17" y="66"/>
                    <a:pt x="17" y="66"/>
                    <a:pt x="17" y="65"/>
                  </a:cubicBezTo>
                  <a:cubicBezTo>
                    <a:pt x="17" y="65"/>
                    <a:pt x="17" y="65"/>
                    <a:pt x="17" y="65"/>
                  </a:cubicBezTo>
                  <a:cubicBezTo>
                    <a:pt x="17" y="65"/>
                    <a:pt x="17" y="65"/>
                    <a:pt x="17" y="64"/>
                  </a:cubicBezTo>
                  <a:cubicBezTo>
                    <a:pt x="17" y="64"/>
                    <a:pt x="18" y="64"/>
                    <a:pt x="17" y="64"/>
                  </a:cubicBezTo>
                  <a:close/>
                  <a:moveTo>
                    <a:pt x="73" y="0"/>
                  </a:moveTo>
                  <a:cubicBezTo>
                    <a:pt x="73" y="0"/>
                    <a:pt x="72" y="0"/>
                    <a:pt x="72" y="0"/>
                  </a:cubicBezTo>
                  <a:cubicBezTo>
                    <a:pt x="72" y="0"/>
                    <a:pt x="72" y="0"/>
                    <a:pt x="72" y="0"/>
                  </a:cubicBezTo>
                  <a:cubicBezTo>
                    <a:pt x="72" y="0"/>
                    <a:pt x="73" y="0"/>
                    <a:pt x="73" y="0"/>
                  </a:cubicBezTo>
                  <a:close/>
                  <a:moveTo>
                    <a:pt x="1" y="61"/>
                  </a:moveTo>
                  <a:cubicBezTo>
                    <a:pt x="1" y="61"/>
                    <a:pt x="1" y="61"/>
                    <a:pt x="1" y="60"/>
                  </a:cubicBezTo>
                  <a:cubicBezTo>
                    <a:pt x="0" y="60"/>
                    <a:pt x="0" y="59"/>
                    <a:pt x="0" y="59"/>
                  </a:cubicBezTo>
                  <a:cubicBezTo>
                    <a:pt x="0" y="59"/>
                    <a:pt x="0" y="60"/>
                    <a:pt x="0" y="60"/>
                  </a:cubicBezTo>
                  <a:cubicBezTo>
                    <a:pt x="0" y="61"/>
                    <a:pt x="0" y="61"/>
                    <a:pt x="0" y="61"/>
                  </a:cubicBezTo>
                  <a:cubicBezTo>
                    <a:pt x="0" y="61"/>
                    <a:pt x="1" y="61"/>
                    <a:pt x="1" y="62"/>
                  </a:cubicBezTo>
                  <a:cubicBezTo>
                    <a:pt x="1" y="62"/>
                    <a:pt x="1" y="62"/>
                    <a:pt x="1" y="62"/>
                  </a:cubicBezTo>
                  <a:cubicBezTo>
                    <a:pt x="1" y="62"/>
                    <a:pt x="2" y="62"/>
                    <a:pt x="1" y="6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4" name="Netherlands"/>
            <p:cNvSpPr>
              <a:spLocks noEditPoints="1"/>
            </p:cNvSpPr>
            <p:nvPr/>
          </p:nvSpPr>
          <p:spPr bwMode="auto">
            <a:xfrm>
              <a:off x="5944077" y="2548016"/>
              <a:ext cx="118996" cy="107996"/>
            </a:xfrm>
            <a:custGeom>
              <a:avLst/>
              <a:gdLst/>
              <a:ahLst/>
              <a:cxnLst>
                <a:cxn ang="0">
                  <a:pos x="25" y="1"/>
                </a:cxn>
                <a:cxn ang="0">
                  <a:pos x="7" y="20"/>
                </a:cxn>
                <a:cxn ang="0">
                  <a:pos x="5" y="19"/>
                </a:cxn>
                <a:cxn ang="0">
                  <a:pos x="32" y="5"/>
                </a:cxn>
                <a:cxn ang="0">
                  <a:pos x="30" y="10"/>
                </a:cxn>
                <a:cxn ang="0">
                  <a:pos x="29" y="12"/>
                </a:cxn>
                <a:cxn ang="0">
                  <a:pos x="31" y="13"/>
                </a:cxn>
                <a:cxn ang="0">
                  <a:pos x="30" y="15"/>
                </a:cxn>
                <a:cxn ang="0">
                  <a:pos x="29" y="17"/>
                </a:cxn>
                <a:cxn ang="0">
                  <a:pos x="26" y="18"/>
                </a:cxn>
                <a:cxn ang="0">
                  <a:pos x="23" y="18"/>
                </a:cxn>
                <a:cxn ang="0">
                  <a:pos x="22" y="20"/>
                </a:cxn>
                <a:cxn ang="0">
                  <a:pos x="23" y="24"/>
                </a:cxn>
                <a:cxn ang="0">
                  <a:pos x="23" y="26"/>
                </a:cxn>
                <a:cxn ang="0">
                  <a:pos x="21" y="28"/>
                </a:cxn>
                <a:cxn ang="0">
                  <a:pos x="22" y="29"/>
                </a:cxn>
                <a:cxn ang="0">
                  <a:pos x="19" y="30"/>
                </a:cxn>
                <a:cxn ang="0">
                  <a:pos x="20" y="28"/>
                </a:cxn>
                <a:cxn ang="0">
                  <a:pos x="21" y="26"/>
                </a:cxn>
                <a:cxn ang="0">
                  <a:pos x="16" y="24"/>
                </a:cxn>
                <a:cxn ang="0">
                  <a:pos x="15" y="23"/>
                </a:cxn>
                <a:cxn ang="0">
                  <a:pos x="12" y="22"/>
                </a:cxn>
                <a:cxn ang="0">
                  <a:pos x="10" y="22"/>
                </a:cxn>
                <a:cxn ang="0">
                  <a:pos x="8" y="23"/>
                </a:cxn>
                <a:cxn ang="0">
                  <a:pos x="3" y="23"/>
                </a:cxn>
                <a:cxn ang="0">
                  <a:pos x="3" y="21"/>
                </a:cxn>
                <a:cxn ang="0">
                  <a:pos x="7" y="23"/>
                </a:cxn>
                <a:cxn ang="0">
                  <a:pos x="7" y="21"/>
                </a:cxn>
                <a:cxn ang="0">
                  <a:pos x="10" y="20"/>
                </a:cxn>
                <a:cxn ang="0">
                  <a:pos x="12" y="19"/>
                </a:cxn>
                <a:cxn ang="0">
                  <a:pos x="7" y="19"/>
                </a:cxn>
                <a:cxn ang="0">
                  <a:pos x="8" y="16"/>
                </a:cxn>
                <a:cxn ang="0">
                  <a:pos x="11" y="9"/>
                </a:cxn>
                <a:cxn ang="0">
                  <a:pos x="15" y="7"/>
                </a:cxn>
                <a:cxn ang="0">
                  <a:pos x="20" y="3"/>
                </a:cxn>
                <a:cxn ang="0">
                  <a:pos x="27" y="2"/>
                </a:cxn>
                <a:cxn ang="0">
                  <a:pos x="32" y="4"/>
                </a:cxn>
                <a:cxn ang="0">
                  <a:pos x="21" y="11"/>
                </a:cxn>
                <a:cxn ang="0">
                  <a:pos x="19" y="8"/>
                </a:cxn>
                <a:cxn ang="0">
                  <a:pos x="15" y="7"/>
                </a:cxn>
                <a:cxn ang="0">
                  <a:pos x="15" y="10"/>
                </a:cxn>
                <a:cxn ang="0">
                  <a:pos x="14" y="13"/>
                </a:cxn>
                <a:cxn ang="0">
                  <a:pos x="21" y="12"/>
                </a:cxn>
                <a:cxn ang="0">
                  <a:pos x="19" y="14"/>
                </a:cxn>
                <a:cxn ang="0">
                  <a:pos x="18" y="11"/>
                </a:cxn>
                <a:cxn ang="0">
                  <a:pos x="21" y="11"/>
                </a:cxn>
                <a:cxn ang="0">
                  <a:pos x="16" y="3"/>
                </a:cxn>
                <a:cxn ang="0">
                  <a:pos x="5" y="23"/>
                </a:cxn>
                <a:cxn ang="0">
                  <a:pos x="1" y="25"/>
                </a:cxn>
                <a:cxn ang="0">
                  <a:pos x="4" y="25"/>
                </a:cxn>
                <a:cxn ang="0">
                  <a:pos x="6" y="23"/>
                </a:cxn>
                <a:cxn ang="0">
                  <a:pos x="13" y="4"/>
                </a:cxn>
                <a:cxn ang="0">
                  <a:pos x="22" y="1"/>
                </a:cxn>
                <a:cxn ang="0">
                  <a:pos x="21" y="2"/>
                </a:cxn>
                <a:cxn ang="0">
                  <a:pos x="5" y="19"/>
                </a:cxn>
                <a:cxn ang="0">
                  <a:pos x="29" y="0"/>
                </a:cxn>
                <a:cxn ang="0">
                  <a:pos x="29" y="0"/>
                </a:cxn>
              </a:cxnLst>
              <a:rect l="0" t="0" r="r" b="b"/>
              <a:pathLst>
                <a:path w="33" h="30">
                  <a:moveTo>
                    <a:pt x="24" y="1"/>
                  </a:moveTo>
                  <a:cubicBezTo>
                    <a:pt x="23" y="1"/>
                    <a:pt x="24" y="1"/>
                    <a:pt x="24" y="1"/>
                  </a:cubicBezTo>
                  <a:cubicBezTo>
                    <a:pt x="25" y="1"/>
                    <a:pt x="25" y="1"/>
                    <a:pt x="25" y="1"/>
                  </a:cubicBezTo>
                  <a:cubicBezTo>
                    <a:pt x="25" y="1"/>
                    <a:pt x="25" y="1"/>
                    <a:pt x="25" y="1"/>
                  </a:cubicBezTo>
                  <a:cubicBezTo>
                    <a:pt x="24" y="1"/>
                    <a:pt x="24" y="1"/>
                    <a:pt x="24" y="1"/>
                  </a:cubicBezTo>
                  <a:close/>
                  <a:moveTo>
                    <a:pt x="7" y="20"/>
                  </a:moveTo>
                  <a:cubicBezTo>
                    <a:pt x="7" y="20"/>
                    <a:pt x="8" y="21"/>
                    <a:pt x="8" y="20"/>
                  </a:cubicBezTo>
                  <a:cubicBezTo>
                    <a:pt x="9" y="20"/>
                    <a:pt x="7" y="19"/>
                    <a:pt x="7" y="19"/>
                  </a:cubicBezTo>
                  <a:cubicBezTo>
                    <a:pt x="6" y="19"/>
                    <a:pt x="5" y="18"/>
                    <a:pt x="5" y="19"/>
                  </a:cubicBezTo>
                  <a:cubicBezTo>
                    <a:pt x="4" y="19"/>
                    <a:pt x="6" y="19"/>
                    <a:pt x="6" y="19"/>
                  </a:cubicBezTo>
                  <a:cubicBezTo>
                    <a:pt x="6" y="20"/>
                    <a:pt x="6" y="20"/>
                    <a:pt x="7" y="20"/>
                  </a:cubicBezTo>
                  <a:close/>
                  <a:moveTo>
                    <a:pt x="32" y="5"/>
                  </a:moveTo>
                  <a:cubicBezTo>
                    <a:pt x="32" y="5"/>
                    <a:pt x="33" y="6"/>
                    <a:pt x="32" y="6"/>
                  </a:cubicBezTo>
                  <a:cubicBezTo>
                    <a:pt x="32" y="7"/>
                    <a:pt x="32" y="7"/>
                    <a:pt x="31" y="8"/>
                  </a:cubicBezTo>
                  <a:cubicBezTo>
                    <a:pt x="31" y="9"/>
                    <a:pt x="32" y="10"/>
                    <a:pt x="30" y="10"/>
                  </a:cubicBezTo>
                  <a:cubicBezTo>
                    <a:pt x="30" y="10"/>
                    <a:pt x="29" y="10"/>
                    <a:pt x="29" y="10"/>
                  </a:cubicBezTo>
                  <a:cubicBezTo>
                    <a:pt x="28" y="10"/>
                    <a:pt x="28" y="11"/>
                    <a:pt x="29" y="11"/>
                  </a:cubicBezTo>
                  <a:cubicBezTo>
                    <a:pt x="28" y="11"/>
                    <a:pt x="28" y="12"/>
                    <a:pt x="29" y="12"/>
                  </a:cubicBezTo>
                  <a:cubicBezTo>
                    <a:pt x="29" y="12"/>
                    <a:pt x="30" y="12"/>
                    <a:pt x="30" y="12"/>
                  </a:cubicBezTo>
                  <a:cubicBezTo>
                    <a:pt x="30" y="12"/>
                    <a:pt x="30" y="12"/>
                    <a:pt x="31" y="12"/>
                  </a:cubicBezTo>
                  <a:cubicBezTo>
                    <a:pt x="31" y="12"/>
                    <a:pt x="31" y="13"/>
                    <a:pt x="31" y="13"/>
                  </a:cubicBezTo>
                  <a:cubicBezTo>
                    <a:pt x="31" y="14"/>
                    <a:pt x="31" y="14"/>
                    <a:pt x="31" y="14"/>
                  </a:cubicBezTo>
                  <a:cubicBezTo>
                    <a:pt x="31" y="14"/>
                    <a:pt x="30" y="14"/>
                    <a:pt x="30" y="15"/>
                  </a:cubicBezTo>
                  <a:cubicBezTo>
                    <a:pt x="30" y="15"/>
                    <a:pt x="30" y="15"/>
                    <a:pt x="30" y="15"/>
                  </a:cubicBezTo>
                  <a:cubicBezTo>
                    <a:pt x="29" y="16"/>
                    <a:pt x="29" y="15"/>
                    <a:pt x="29" y="16"/>
                  </a:cubicBezTo>
                  <a:cubicBezTo>
                    <a:pt x="28" y="16"/>
                    <a:pt x="28" y="16"/>
                    <a:pt x="28" y="16"/>
                  </a:cubicBezTo>
                  <a:cubicBezTo>
                    <a:pt x="28" y="16"/>
                    <a:pt x="29" y="16"/>
                    <a:pt x="29" y="17"/>
                  </a:cubicBezTo>
                  <a:cubicBezTo>
                    <a:pt x="29" y="17"/>
                    <a:pt x="29" y="18"/>
                    <a:pt x="28" y="18"/>
                  </a:cubicBezTo>
                  <a:cubicBezTo>
                    <a:pt x="28" y="18"/>
                    <a:pt x="27" y="18"/>
                    <a:pt x="27" y="18"/>
                  </a:cubicBezTo>
                  <a:cubicBezTo>
                    <a:pt x="26" y="18"/>
                    <a:pt x="26" y="18"/>
                    <a:pt x="26" y="18"/>
                  </a:cubicBezTo>
                  <a:cubicBezTo>
                    <a:pt x="26" y="19"/>
                    <a:pt x="25" y="18"/>
                    <a:pt x="25" y="18"/>
                  </a:cubicBezTo>
                  <a:cubicBezTo>
                    <a:pt x="25" y="18"/>
                    <a:pt x="23" y="18"/>
                    <a:pt x="23" y="18"/>
                  </a:cubicBezTo>
                  <a:cubicBezTo>
                    <a:pt x="23" y="18"/>
                    <a:pt x="24" y="19"/>
                    <a:pt x="23" y="18"/>
                  </a:cubicBezTo>
                  <a:cubicBezTo>
                    <a:pt x="23" y="18"/>
                    <a:pt x="22" y="18"/>
                    <a:pt x="22" y="19"/>
                  </a:cubicBezTo>
                  <a:cubicBezTo>
                    <a:pt x="22" y="19"/>
                    <a:pt x="22" y="19"/>
                    <a:pt x="22" y="19"/>
                  </a:cubicBezTo>
                  <a:cubicBezTo>
                    <a:pt x="22" y="20"/>
                    <a:pt x="22" y="20"/>
                    <a:pt x="22" y="20"/>
                  </a:cubicBezTo>
                  <a:cubicBezTo>
                    <a:pt x="22" y="20"/>
                    <a:pt x="23" y="20"/>
                    <a:pt x="23" y="20"/>
                  </a:cubicBezTo>
                  <a:cubicBezTo>
                    <a:pt x="23" y="21"/>
                    <a:pt x="24" y="22"/>
                    <a:pt x="24" y="22"/>
                  </a:cubicBezTo>
                  <a:cubicBezTo>
                    <a:pt x="24" y="23"/>
                    <a:pt x="24" y="24"/>
                    <a:pt x="23" y="24"/>
                  </a:cubicBezTo>
                  <a:cubicBezTo>
                    <a:pt x="23" y="25"/>
                    <a:pt x="23" y="25"/>
                    <a:pt x="23" y="25"/>
                  </a:cubicBezTo>
                  <a:cubicBezTo>
                    <a:pt x="23" y="26"/>
                    <a:pt x="23" y="25"/>
                    <a:pt x="23" y="25"/>
                  </a:cubicBezTo>
                  <a:cubicBezTo>
                    <a:pt x="23" y="25"/>
                    <a:pt x="23" y="25"/>
                    <a:pt x="23" y="26"/>
                  </a:cubicBezTo>
                  <a:cubicBezTo>
                    <a:pt x="23" y="26"/>
                    <a:pt x="22" y="27"/>
                    <a:pt x="21" y="27"/>
                  </a:cubicBezTo>
                  <a:cubicBezTo>
                    <a:pt x="21" y="27"/>
                    <a:pt x="21" y="27"/>
                    <a:pt x="21" y="27"/>
                  </a:cubicBezTo>
                  <a:cubicBezTo>
                    <a:pt x="21" y="27"/>
                    <a:pt x="21" y="27"/>
                    <a:pt x="21" y="28"/>
                  </a:cubicBezTo>
                  <a:cubicBezTo>
                    <a:pt x="21" y="27"/>
                    <a:pt x="22" y="27"/>
                    <a:pt x="22" y="28"/>
                  </a:cubicBezTo>
                  <a:cubicBezTo>
                    <a:pt x="22" y="28"/>
                    <a:pt x="23" y="28"/>
                    <a:pt x="23" y="29"/>
                  </a:cubicBezTo>
                  <a:cubicBezTo>
                    <a:pt x="23" y="29"/>
                    <a:pt x="22" y="29"/>
                    <a:pt x="22" y="29"/>
                  </a:cubicBezTo>
                  <a:cubicBezTo>
                    <a:pt x="22" y="30"/>
                    <a:pt x="22" y="30"/>
                    <a:pt x="21" y="30"/>
                  </a:cubicBezTo>
                  <a:cubicBezTo>
                    <a:pt x="21" y="30"/>
                    <a:pt x="21" y="30"/>
                    <a:pt x="21" y="30"/>
                  </a:cubicBezTo>
                  <a:cubicBezTo>
                    <a:pt x="20" y="30"/>
                    <a:pt x="20" y="30"/>
                    <a:pt x="19" y="30"/>
                  </a:cubicBezTo>
                  <a:cubicBezTo>
                    <a:pt x="20" y="29"/>
                    <a:pt x="19" y="29"/>
                    <a:pt x="19" y="29"/>
                  </a:cubicBezTo>
                  <a:cubicBezTo>
                    <a:pt x="19" y="29"/>
                    <a:pt x="20" y="28"/>
                    <a:pt x="20" y="28"/>
                  </a:cubicBezTo>
                  <a:cubicBezTo>
                    <a:pt x="20" y="28"/>
                    <a:pt x="20" y="28"/>
                    <a:pt x="20" y="28"/>
                  </a:cubicBezTo>
                  <a:cubicBezTo>
                    <a:pt x="20" y="27"/>
                    <a:pt x="20" y="27"/>
                    <a:pt x="20" y="27"/>
                  </a:cubicBezTo>
                  <a:cubicBezTo>
                    <a:pt x="20" y="27"/>
                    <a:pt x="20" y="26"/>
                    <a:pt x="21" y="26"/>
                  </a:cubicBezTo>
                  <a:cubicBezTo>
                    <a:pt x="20" y="26"/>
                    <a:pt x="21" y="26"/>
                    <a:pt x="21" y="26"/>
                  </a:cubicBezTo>
                  <a:cubicBezTo>
                    <a:pt x="20" y="25"/>
                    <a:pt x="19" y="25"/>
                    <a:pt x="19" y="25"/>
                  </a:cubicBezTo>
                  <a:cubicBezTo>
                    <a:pt x="18" y="25"/>
                    <a:pt x="18" y="24"/>
                    <a:pt x="18" y="24"/>
                  </a:cubicBezTo>
                  <a:cubicBezTo>
                    <a:pt x="17" y="24"/>
                    <a:pt x="17" y="24"/>
                    <a:pt x="16" y="24"/>
                  </a:cubicBezTo>
                  <a:cubicBezTo>
                    <a:pt x="16" y="25"/>
                    <a:pt x="16" y="24"/>
                    <a:pt x="15" y="24"/>
                  </a:cubicBezTo>
                  <a:cubicBezTo>
                    <a:pt x="15" y="24"/>
                    <a:pt x="15" y="24"/>
                    <a:pt x="15" y="24"/>
                  </a:cubicBezTo>
                  <a:cubicBezTo>
                    <a:pt x="15" y="23"/>
                    <a:pt x="15" y="23"/>
                    <a:pt x="15" y="23"/>
                  </a:cubicBezTo>
                  <a:cubicBezTo>
                    <a:pt x="14" y="22"/>
                    <a:pt x="14" y="22"/>
                    <a:pt x="14" y="23"/>
                  </a:cubicBezTo>
                  <a:cubicBezTo>
                    <a:pt x="13" y="23"/>
                    <a:pt x="12" y="23"/>
                    <a:pt x="12" y="23"/>
                  </a:cubicBezTo>
                  <a:cubicBezTo>
                    <a:pt x="12" y="23"/>
                    <a:pt x="12" y="23"/>
                    <a:pt x="12" y="22"/>
                  </a:cubicBezTo>
                  <a:cubicBezTo>
                    <a:pt x="13" y="22"/>
                    <a:pt x="12" y="22"/>
                    <a:pt x="11" y="22"/>
                  </a:cubicBezTo>
                  <a:cubicBezTo>
                    <a:pt x="11" y="23"/>
                    <a:pt x="11" y="23"/>
                    <a:pt x="10" y="23"/>
                  </a:cubicBezTo>
                  <a:cubicBezTo>
                    <a:pt x="10" y="23"/>
                    <a:pt x="10" y="22"/>
                    <a:pt x="10" y="22"/>
                  </a:cubicBezTo>
                  <a:cubicBezTo>
                    <a:pt x="10" y="22"/>
                    <a:pt x="9" y="22"/>
                    <a:pt x="9" y="22"/>
                  </a:cubicBezTo>
                  <a:cubicBezTo>
                    <a:pt x="8" y="23"/>
                    <a:pt x="9" y="23"/>
                    <a:pt x="9" y="23"/>
                  </a:cubicBezTo>
                  <a:cubicBezTo>
                    <a:pt x="9" y="24"/>
                    <a:pt x="8" y="23"/>
                    <a:pt x="8" y="23"/>
                  </a:cubicBezTo>
                  <a:cubicBezTo>
                    <a:pt x="7" y="23"/>
                    <a:pt x="8" y="23"/>
                    <a:pt x="7" y="23"/>
                  </a:cubicBezTo>
                  <a:cubicBezTo>
                    <a:pt x="7" y="23"/>
                    <a:pt x="6" y="23"/>
                    <a:pt x="6" y="23"/>
                  </a:cubicBezTo>
                  <a:cubicBezTo>
                    <a:pt x="5" y="22"/>
                    <a:pt x="4" y="23"/>
                    <a:pt x="3" y="23"/>
                  </a:cubicBezTo>
                  <a:cubicBezTo>
                    <a:pt x="3" y="23"/>
                    <a:pt x="3" y="22"/>
                    <a:pt x="2" y="23"/>
                  </a:cubicBezTo>
                  <a:cubicBezTo>
                    <a:pt x="2" y="23"/>
                    <a:pt x="1" y="22"/>
                    <a:pt x="1" y="22"/>
                  </a:cubicBezTo>
                  <a:cubicBezTo>
                    <a:pt x="1" y="21"/>
                    <a:pt x="2" y="21"/>
                    <a:pt x="3" y="21"/>
                  </a:cubicBezTo>
                  <a:cubicBezTo>
                    <a:pt x="3" y="21"/>
                    <a:pt x="5" y="21"/>
                    <a:pt x="4" y="22"/>
                  </a:cubicBezTo>
                  <a:cubicBezTo>
                    <a:pt x="5" y="21"/>
                    <a:pt x="5" y="22"/>
                    <a:pt x="6" y="22"/>
                  </a:cubicBezTo>
                  <a:cubicBezTo>
                    <a:pt x="6" y="22"/>
                    <a:pt x="6" y="23"/>
                    <a:pt x="7" y="23"/>
                  </a:cubicBezTo>
                  <a:cubicBezTo>
                    <a:pt x="7" y="23"/>
                    <a:pt x="9" y="22"/>
                    <a:pt x="7" y="22"/>
                  </a:cubicBezTo>
                  <a:cubicBezTo>
                    <a:pt x="7" y="22"/>
                    <a:pt x="6" y="22"/>
                    <a:pt x="6" y="21"/>
                  </a:cubicBezTo>
                  <a:cubicBezTo>
                    <a:pt x="5" y="21"/>
                    <a:pt x="7" y="21"/>
                    <a:pt x="7" y="21"/>
                  </a:cubicBezTo>
                  <a:cubicBezTo>
                    <a:pt x="7" y="21"/>
                    <a:pt x="6" y="21"/>
                    <a:pt x="6" y="20"/>
                  </a:cubicBezTo>
                  <a:cubicBezTo>
                    <a:pt x="7" y="20"/>
                    <a:pt x="8" y="21"/>
                    <a:pt x="8" y="21"/>
                  </a:cubicBezTo>
                  <a:cubicBezTo>
                    <a:pt x="9" y="20"/>
                    <a:pt x="9" y="20"/>
                    <a:pt x="10" y="20"/>
                  </a:cubicBezTo>
                  <a:cubicBezTo>
                    <a:pt x="11" y="20"/>
                    <a:pt x="11" y="20"/>
                    <a:pt x="12" y="20"/>
                  </a:cubicBezTo>
                  <a:cubicBezTo>
                    <a:pt x="12" y="20"/>
                    <a:pt x="12" y="20"/>
                    <a:pt x="12" y="19"/>
                  </a:cubicBezTo>
                  <a:cubicBezTo>
                    <a:pt x="12" y="19"/>
                    <a:pt x="12" y="19"/>
                    <a:pt x="12" y="19"/>
                  </a:cubicBezTo>
                  <a:cubicBezTo>
                    <a:pt x="12" y="19"/>
                    <a:pt x="12" y="19"/>
                    <a:pt x="12" y="19"/>
                  </a:cubicBezTo>
                  <a:cubicBezTo>
                    <a:pt x="11" y="19"/>
                    <a:pt x="11" y="20"/>
                    <a:pt x="10" y="20"/>
                  </a:cubicBezTo>
                  <a:cubicBezTo>
                    <a:pt x="8" y="20"/>
                    <a:pt x="8" y="19"/>
                    <a:pt x="7" y="19"/>
                  </a:cubicBezTo>
                  <a:cubicBezTo>
                    <a:pt x="6" y="18"/>
                    <a:pt x="6" y="18"/>
                    <a:pt x="6" y="17"/>
                  </a:cubicBezTo>
                  <a:cubicBezTo>
                    <a:pt x="6" y="17"/>
                    <a:pt x="6" y="17"/>
                    <a:pt x="6" y="17"/>
                  </a:cubicBezTo>
                  <a:cubicBezTo>
                    <a:pt x="7" y="17"/>
                    <a:pt x="7" y="16"/>
                    <a:pt x="8" y="16"/>
                  </a:cubicBezTo>
                  <a:cubicBezTo>
                    <a:pt x="8" y="15"/>
                    <a:pt x="9" y="15"/>
                    <a:pt x="9" y="14"/>
                  </a:cubicBezTo>
                  <a:cubicBezTo>
                    <a:pt x="10" y="13"/>
                    <a:pt x="11" y="12"/>
                    <a:pt x="11" y="11"/>
                  </a:cubicBezTo>
                  <a:cubicBezTo>
                    <a:pt x="11" y="10"/>
                    <a:pt x="11" y="10"/>
                    <a:pt x="11" y="9"/>
                  </a:cubicBezTo>
                  <a:cubicBezTo>
                    <a:pt x="12" y="8"/>
                    <a:pt x="12" y="6"/>
                    <a:pt x="13" y="7"/>
                  </a:cubicBezTo>
                  <a:cubicBezTo>
                    <a:pt x="12" y="7"/>
                    <a:pt x="13" y="7"/>
                    <a:pt x="14" y="7"/>
                  </a:cubicBezTo>
                  <a:cubicBezTo>
                    <a:pt x="14" y="7"/>
                    <a:pt x="15" y="7"/>
                    <a:pt x="15" y="7"/>
                  </a:cubicBezTo>
                  <a:cubicBezTo>
                    <a:pt x="16" y="6"/>
                    <a:pt x="16" y="6"/>
                    <a:pt x="17" y="5"/>
                  </a:cubicBezTo>
                  <a:cubicBezTo>
                    <a:pt x="18" y="5"/>
                    <a:pt x="18" y="5"/>
                    <a:pt x="18" y="4"/>
                  </a:cubicBezTo>
                  <a:cubicBezTo>
                    <a:pt x="18" y="4"/>
                    <a:pt x="19" y="3"/>
                    <a:pt x="20" y="3"/>
                  </a:cubicBezTo>
                  <a:cubicBezTo>
                    <a:pt x="21" y="2"/>
                    <a:pt x="22" y="2"/>
                    <a:pt x="23" y="2"/>
                  </a:cubicBezTo>
                  <a:cubicBezTo>
                    <a:pt x="23" y="2"/>
                    <a:pt x="24" y="2"/>
                    <a:pt x="25" y="2"/>
                  </a:cubicBezTo>
                  <a:cubicBezTo>
                    <a:pt x="26" y="2"/>
                    <a:pt x="26" y="2"/>
                    <a:pt x="27" y="2"/>
                  </a:cubicBezTo>
                  <a:cubicBezTo>
                    <a:pt x="28" y="2"/>
                    <a:pt x="29" y="1"/>
                    <a:pt x="30" y="2"/>
                  </a:cubicBezTo>
                  <a:cubicBezTo>
                    <a:pt x="30" y="2"/>
                    <a:pt x="30" y="3"/>
                    <a:pt x="32" y="3"/>
                  </a:cubicBezTo>
                  <a:cubicBezTo>
                    <a:pt x="31" y="3"/>
                    <a:pt x="32" y="4"/>
                    <a:pt x="32" y="4"/>
                  </a:cubicBezTo>
                  <a:cubicBezTo>
                    <a:pt x="33" y="4"/>
                    <a:pt x="32" y="4"/>
                    <a:pt x="32" y="5"/>
                  </a:cubicBezTo>
                  <a:close/>
                  <a:moveTo>
                    <a:pt x="21" y="11"/>
                  </a:moveTo>
                  <a:cubicBezTo>
                    <a:pt x="21" y="11"/>
                    <a:pt x="21" y="11"/>
                    <a:pt x="21" y="11"/>
                  </a:cubicBezTo>
                  <a:cubicBezTo>
                    <a:pt x="21" y="10"/>
                    <a:pt x="20" y="10"/>
                    <a:pt x="19" y="10"/>
                  </a:cubicBezTo>
                  <a:cubicBezTo>
                    <a:pt x="19" y="10"/>
                    <a:pt x="19" y="8"/>
                    <a:pt x="20" y="8"/>
                  </a:cubicBezTo>
                  <a:cubicBezTo>
                    <a:pt x="20" y="8"/>
                    <a:pt x="19" y="8"/>
                    <a:pt x="19" y="8"/>
                  </a:cubicBezTo>
                  <a:cubicBezTo>
                    <a:pt x="19" y="8"/>
                    <a:pt x="18" y="8"/>
                    <a:pt x="18" y="8"/>
                  </a:cubicBezTo>
                  <a:cubicBezTo>
                    <a:pt x="17" y="8"/>
                    <a:pt x="18" y="7"/>
                    <a:pt x="18" y="6"/>
                  </a:cubicBezTo>
                  <a:cubicBezTo>
                    <a:pt x="17" y="5"/>
                    <a:pt x="15" y="7"/>
                    <a:pt x="15" y="7"/>
                  </a:cubicBezTo>
                  <a:cubicBezTo>
                    <a:pt x="15" y="7"/>
                    <a:pt x="15" y="9"/>
                    <a:pt x="16" y="9"/>
                  </a:cubicBezTo>
                  <a:cubicBezTo>
                    <a:pt x="17" y="9"/>
                    <a:pt x="17" y="10"/>
                    <a:pt x="16" y="10"/>
                  </a:cubicBezTo>
                  <a:cubicBezTo>
                    <a:pt x="15" y="10"/>
                    <a:pt x="15" y="10"/>
                    <a:pt x="15" y="10"/>
                  </a:cubicBezTo>
                  <a:cubicBezTo>
                    <a:pt x="14" y="10"/>
                    <a:pt x="15" y="11"/>
                    <a:pt x="15" y="11"/>
                  </a:cubicBezTo>
                  <a:cubicBezTo>
                    <a:pt x="15" y="12"/>
                    <a:pt x="14" y="12"/>
                    <a:pt x="15" y="12"/>
                  </a:cubicBezTo>
                  <a:cubicBezTo>
                    <a:pt x="15" y="12"/>
                    <a:pt x="14" y="13"/>
                    <a:pt x="14" y="13"/>
                  </a:cubicBezTo>
                  <a:cubicBezTo>
                    <a:pt x="15" y="13"/>
                    <a:pt x="16" y="13"/>
                    <a:pt x="16" y="14"/>
                  </a:cubicBezTo>
                  <a:cubicBezTo>
                    <a:pt x="17" y="14"/>
                    <a:pt x="18" y="14"/>
                    <a:pt x="19" y="13"/>
                  </a:cubicBezTo>
                  <a:cubicBezTo>
                    <a:pt x="19" y="13"/>
                    <a:pt x="20" y="13"/>
                    <a:pt x="21" y="12"/>
                  </a:cubicBezTo>
                  <a:cubicBezTo>
                    <a:pt x="20" y="12"/>
                    <a:pt x="20" y="12"/>
                    <a:pt x="19" y="13"/>
                  </a:cubicBezTo>
                  <a:cubicBezTo>
                    <a:pt x="19" y="13"/>
                    <a:pt x="19" y="13"/>
                    <a:pt x="19" y="13"/>
                  </a:cubicBezTo>
                  <a:cubicBezTo>
                    <a:pt x="18" y="13"/>
                    <a:pt x="19" y="13"/>
                    <a:pt x="19" y="14"/>
                  </a:cubicBezTo>
                  <a:cubicBezTo>
                    <a:pt x="18" y="14"/>
                    <a:pt x="16" y="13"/>
                    <a:pt x="15" y="13"/>
                  </a:cubicBezTo>
                  <a:cubicBezTo>
                    <a:pt x="15" y="13"/>
                    <a:pt x="17" y="12"/>
                    <a:pt x="17" y="12"/>
                  </a:cubicBezTo>
                  <a:cubicBezTo>
                    <a:pt x="17" y="12"/>
                    <a:pt x="17" y="11"/>
                    <a:pt x="18" y="11"/>
                  </a:cubicBezTo>
                  <a:cubicBezTo>
                    <a:pt x="18" y="11"/>
                    <a:pt x="19" y="11"/>
                    <a:pt x="19" y="11"/>
                  </a:cubicBezTo>
                  <a:cubicBezTo>
                    <a:pt x="20" y="10"/>
                    <a:pt x="22" y="10"/>
                    <a:pt x="21" y="12"/>
                  </a:cubicBezTo>
                  <a:cubicBezTo>
                    <a:pt x="21" y="12"/>
                    <a:pt x="22" y="11"/>
                    <a:pt x="21" y="11"/>
                  </a:cubicBezTo>
                  <a:close/>
                  <a:moveTo>
                    <a:pt x="19" y="2"/>
                  </a:moveTo>
                  <a:cubicBezTo>
                    <a:pt x="19" y="1"/>
                    <a:pt x="17" y="2"/>
                    <a:pt x="17" y="2"/>
                  </a:cubicBezTo>
                  <a:cubicBezTo>
                    <a:pt x="17" y="2"/>
                    <a:pt x="15" y="2"/>
                    <a:pt x="16" y="3"/>
                  </a:cubicBezTo>
                  <a:cubicBezTo>
                    <a:pt x="16" y="3"/>
                    <a:pt x="19" y="2"/>
                    <a:pt x="19" y="2"/>
                  </a:cubicBezTo>
                  <a:close/>
                  <a:moveTo>
                    <a:pt x="5" y="23"/>
                  </a:moveTo>
                  <a:cubicBezTo>
                    <a:pt x="5" y="23"/>
                    <a:pt x="5" y="23"/>
                    <a:pt x="5" y="23"/>
                  </a:cubicBezTo>
                  <a:cubicBezTo>
                    <a:pt x="4" y="24"/>
                    <a:pt x="3" y="23"/>
                    <a:pt x="2" y="23"/>
                  </a:cubicBezTo>
                  <a:cubicBezTo>
                    <a:pt x="1" y="23"/>
                    <a:pt x="1" y="23"/>
                    <a:pt x="0" y="23"/>
                  </a:cubicBezTo>
                  <a:cubicBezTo>
                    <a:pt x="0" y="24"/>
                    <a:pt x="0" y="25"/>
                    <a:pt x="1" y="25"/>
                  </a:cubicBezTo>
                  <a:cubicBezTo>
                    <a:pt x="1" y="25"/>
                    <a:pt x="1" y="24"/>
                    <a:pt x="2" y="24"/>
                  </a:cubicBezTo>
                  <a:cubicBezTo>
                    <a:pt x="2" y="24"/>
                    <a:pt x="3" y="24"/>
                    <a:pt x="3" y="24"/>
                  </a:cubicBezTo>
                  <a:cubicBezTo>
                    <a:pt x="3" y="24"/>
                    <a:pt x="4" y="24"/>
                    <a:pt x="4" y="25"/>
                  </a:cubicBezTo>
                  <a:cubicBezTo>
                    <a:pt x="4" y="25"/>
                    <a:pt x="5" y="25"/>
                    <a:pt x="5" y="25"/>
                  </a:cubicBezTo>
                  <a:cubicBezTo>
                    <a:pt x="6" y="25"/>
                    <a:pt x="7" y="24"/>
                    <a:pt x="7" y="24"/>
                  </a:cubicBezTo>
                  <a:cubicBezTo>
                    <a:pt x="7" y="23"/>
                    <a:pt x="6" y="23"/>
                    <a:pt x="6" y="23"/>
                  </a:cubicBezTo>
                  <a:cubicBezTo>
                    <a:pt x="6" y="23"/>
                    <a:pt x="5" y="23"/>
                    <a:pt x="5" y="23"/>
                  </a:cubicBezTo>
                  <a:close/>
                  <a:moveTo>
                    <a:pt x="12" y="6"/>
                  </a:moveTo>
                  <a:cubicBezTo>
                    <a:pt x="13" y="6"/>
                    <a:pt x="14" y="5"/>
                    <a:pt x="13" y="4"/>
                  </a:cubicBezTo>
                  <a:cubicBezTo>
                    <a:pt x="13" y="4"/>
                    <a:pt x="11" y="6"/>
                    <a:pt x="12" y="6"/>
                  </a:cubicBezTo>
                  <a:close/>
                  <a:moveTo>
                    <a:pt x="21" y="2"/>
                  </a:moveTo>
                  <a:cubicBezTo>
                    <a:pt x="21" y="2"/>
                    <a:pt x="22" y="2"/>
                    <a:pt x="22" y="1"/>
                  </a:cubicBezTo>
                  <a:cubicBezTo>
                    <a:pt x="22" y="1"/>
                    <a:pt x="21" y="1"/>
                    <a:pt x="20" y="1"/>
                  </a:cubicBezTo>
                  <a:cubicBezTo>
                    <a:pt x="20" y="1"/>
                    <a:pt x="19" y="2"/>
                    <a:pt x="20" y="2"/>
                  </a:cubicBezTo>
                  <a:cubicBezTo>
                    <a:pt x="20" y="2"/>
                    <a:pt x="20" y="2"/>
                    <a:pt x="21" y="2"/>
                  </a:cubicBezTo>
                  <a:close/>
                  <a:moveTo>
                    <a:pt x="4" y="20"/>
                  </a:moveTo>
                  <a:cubicBezTo>
                    <a:pt x="5" y="20"/>
                    <a:pt x="5" y="21"/>
                    <a:pt x="6" y="20"/>
                  </a:cubicBezTo>
                  <a:cubicBezTo>
                    <a:pt x="7" y="20"/>
                    <a:pt x="5" y="20"/>
                    <a:pt x="5" y="19"/>
                  </a:cubicBezTo>
                  <a:cubicBezTo>
                    <a:pt x="4" y="19"/>
                    <a:pt x="3" y="19"/>
                    <a:pt x="3" y="20"/>
                  </a:cubicBezTo>
                  <a:cubicBezTo>
                    <a:pt x="2" y="20"/>
                    <a:pt x="4" y="20"/>
                    <a:pt x="4" y="20"/>
                  </a:cubicBezTo>
                  <a:close/>
                  <a:moveTo>
                    <a:pt x="29" y="0"/>
                  </a:moveTo>
                  <a:cubicBezTo>
                    <a:pt x="29" y="0"/>
                    <a:pt x="28" y="0"/>
                    <a:pt x="28" y="0"/>
                  </a:cubicBezTo>
                  <a:cubicBezTo>
                    <a:pt x="28" y="0"/>
                    <a:pt x="29" y="0"/>
                    <a:pt x="29" y="0"/>
                  </a:cubicBezTo>
                  <a:cubicBezTo>
                    <a:pt x="28" y="0"/>
                    <a:pt x="29" y="0"/>
                    <a:pt x="29"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5" name="Nepal"/>
            <p:cNvSpPr>
              <a:spLocks/>
            </p:cNvSpPr>
            <p:nvPr/>
          </p:nvSpPr>
          <p:spPr bwMode="auto">
            <a:xfrm>
              <a:off x="8511981" y="3455982"/>
              <a:ext cx="288990" cy="161994"/>
            </a:xfrm>
            <a:custGeom>
              <a:avLst/>
              <a:gdLst/>
              <a:ahLst/>
              <a:cxnLst>
                <a:cxn ang="0">
                  <a:pos x="77" y="36"/>
                </a:cxn>
                <a:cxn ang="0">
                  <a:pos x="78" y="28"/>
                </a:cxn>
                <a:cxn ang="0">
                  <a:pos x="72" y="28"/>
                </a:cxn>
                <a:cxn ang="0">
                  <a:pos x="69" y="28"/>
                </a:cxn>
                <a:cxn ang="0">
                  <a:pos x="65" y="26"/>
                </a:cxn>
                <a:cxn ang="0">
                  <a:pos x="62" y="27"/>
                </a:cxn>
                <a:cxn ang="0">
                  <a:pos x="58" y="25"/>
                </a:cxn>
                <a:cxn ang="0">
                  <a:pos x="56" y="26"/>
                </a:cxn>
                <a:cxn ang="0">
                  <a:pos x="52" y="23"/>
                </a:cxn>
                <a:cxn ang="0">
                  <a:pos x="48" y="23"/>
                </a:cxn>
                <a:cxn ang="0">
                  <a:pos x="47" y="20"/>
                </a:cxn>
                <a:cxn ang="0">
                  <a:pos x="43" y="19"/>
                </a:cxn>
                <a:cxn ang="0">
                  <a:pos x="38" y="16"/>
                </a:cxn>
                <a:cxn ang="0">
                  <a:pos x="34" y="13"/>
                </a:cxn>
                <a:cxn ang="0">
                  <a:pos x="31" y="13"/>
                </a:cxn>
                <a:cxn ang="0">
                  <a:pos x="27" y="9"/>
                </a:cxn>
                <a:cxn ang="0">
                  <a:pos x="24" y="8"/>
                </a:cxn>
                <a:cxn ang="0">
                  <a:pos x="19" y="4"/>
                </a:cxn>
                <a:cxn ang="0">
                  <a:pos x="15" y="1"/>
                </a:cxn>
                <a:cxn ang="0">
                  <a:pos x="10" y="1"/>
                </a:cxn>
                <a:cxn ang="0">
                  <a:pos x="9" y="3"/>
                </a:cxn>
                <a:cxn ang="0">
                  <a:pos x="6" y="3"/>
                </a:cxn>
                <a:cxn ang="0">
                  <a:pos x="5" y="2"/>
                </a:cxn>
                <a:cxn ang="0">
                  <a:pos x="2" y="7"/>
                </a:cxn>
                <a:cxn ang="0">
                  <a:pos x="0" y="11"/>
                </a:cxn>
                <a:cxn ang="0">
                  <a:pos x="0" y="14"/>
                </a:cxn>
                <a:cxn ang="0">
                  <a:pos x="2" y="19"/>
                </a:cxn>
                <a:cxn ang="0">
                  <a:pos x="4" y="20"/>
                </a:cxn>
                <a:cxn ang="0">
                  <a:pos x="8" y="21"/>
                </a:cxn>
                <a:cxn ang="0">
                  <a:pos x="11" y="23"/>
                </a:cxn>
                <a:cxn ang="0">
                  <a:pos x="14" y="25"/>
                </a:cxn>
                <a:cxn ang="0">
                  <a:pos x="18" y="28"/>
                </a:cxn>
                <a:cxn ang="0">
                  <a:pos x="24" y="30"/>
                </a:cxn>
                <a:cxn ang="0">
                  <a:pos x="30" y="32"/>
                </a:cxn>
                <a:cxn ang="0">
                  <a:pos x="34" y="33"/>
                </a:cxn>
                <a:cxn ang="0">
                  <a:pos x="38" y="34"/>
                </a:cxn>
                <a:cxn ang="0">
                  <a:pos x="40" y="32"/>
                </a:cxn>
                <a:cxn ang="0">
                  <a:pos x="46" y="37"/>
                </a:cxn>
                <a:cxn ang="0">
                  <a:pos x="52" y="40"/>
                </a:cxn>
                <a:cxn ang="0">
                  <a:pos x="57" y="41"/>
                </a:cxn>
                <a:cxn ang="0">
                  <a:pos x="61" y="42"/>
                </a:cxn>
                <a:cxn ang="0">
                  <a:pos x="67" y="44"/>
                </a:cxn>
                <a:cxn ang="0">
                  <a:pos x="69" y="43"/>
                </a:cxn>
                <a:cxn ang="0">
                  <a:pos x="72" y="44"/>
                </a:cxn>
                <a:cxn ang="0">
                  <a:pos x="76" y="44"/>
                </a:cxn>
                <a:cxn ang="0">
                  <a:pos x="77" y="44"/>
                </a:cxn>
                <a:cxn ang="0">
                  <a:pos x="80" y="39"/>
                </a:cxn>
              </a:cxnLst>
              <a:rect l="0" t="0" r="r" b="b"/>
              <a:pathLst>
                <a:path w="80" h="45">
                  <a:moveTo>
                    <a:pt x="80" y="39"/>
                  </a:moveTo>
                  <a:cubicBezTo>
                    <a:pt x="79" y="39"/>
                    <a:pt x="79" y="38"/>
                    <a:pt x="79" y="37"/>
                  </a:cubicBezTo>
                  <a:cubicBezTo>
                    <a:pt x="78" y="37"/>
                    <a:pt x="78" y="37"/>
                    <a:pt x="77" y="36"/>
                  </a:cubicBezTo>
                  <a:cubicBezTo>
                    <a:pt x="77" y="35"/>
                    <a:pt x="78" y="34"/>
                    <a:pt x="77" y="33"/>
                  </a:cubicBezTo>
                  <a:cubicBezTo>
                    <a:pt x="77" y="32"/>
                    <a:pt x="77" y="32"/>
                    <a:pt x="78" y="31"/>
                  </a:cubicBezTo>
                  <a:cubicBezTo>
                    <a:pt x="78" y="30"/>
                    <a:pt x="78" y="28"/>
                    <a:pt x="78" y="28"/>
                  </a:cubicBezTo>
                  <a:cubicBezTo>
                    <a:pt x="77" y="28"/>
                    <a:pt x="76" y="28"/>
                    <a:pt x="75" y="28"/>
                  </a:cubicBezTo>
                  <a:cubicBezTo>
                    <a:pt x="74" y="28"/>
                    <a:pt x="74" y="28"/>
                    <a:pt x="74" y="28"/>
                  </a:cubicBezTo>
                  <a:cubicBezTo>
                    <a:pt x="74" y="29"/>
                    <a:pt x="72" y="29"/>
                    <a:pt x="72" y="28"/>
                  </a:cubicBezTo>
                  <a:cubicBezTo>
                    <a:pt x="72" y="28"/>
                    <a:pt x="71" y="29"/>
                    <a:pt x="71" y="29"/>
                  </a:cubicBezTo>
                  <a:cubicBezTo>
                    <a:pt x="70" y="29"/>
                    <a:pt x="71" y="28"/>
                    <a:pt x="70" y="28"/>
                  </a:cubicBezTo>
                  <a:cubicBezTo>
                    <a:pt x="70" y="28"/>
                    <a:pt x="69" y="29"/>
                    <a:pt x="69" y="28"/>
                  </a:cubicBezTo>
                  <a:cubicBezTo>
                    <a:pt x="68" y="28"/>
                    <a:pt x="68" y="28"/>
                    <a:pt x="67" y="27"/>
                  </a:cubicBezTo>
                  <a:cubicBezTo>
                    <a:pt x="67" y="27"/>
                    <a:pt x="66" y="27"/>
                    <a:pt x="66" y="27"/>
                  </a:cubicBezTo>
                  <a:cubicBezTo>
                    <a:pt x="65" y="27"/>
                    <a:pt x="65" y="26"/>
                    <a:pt x="65" y="26"/>
                  </a:cubicBezTo>
                  <a:cubicBezTo>
                    <a:pt x="64" y="26"/>
                    <a:pt x="64" y="26"/>
                    <a:pt x="64" y="26"/>
                  </a:cubicBezTo>
                  <a:cubicBezTo>
                    <a:pt x="64" y="25"/>
                    <a:pt x="63" y="25"/>
                    <a:pt x="63" y="25"/>
                  </a:cubicBezTo>
                  <a:cubicBezTo>
                    <a:pt x="61" y="25"/>
                    <a:pt x="63" y="27"/>
                    <a:pt x="62" y="27"/>
                  </a:cubicBezTo>
                  <a:cubicBezTo>
                    <a:pt x="61" y="28"/>
                    <a:pt x="60" y="27"/>
                    <a:pt x="60" y="27"/>
                  </a:cubicBezTo>
                  <a:cubicBezTo>
                    <a:pt x="59" y="27"/>
                    <a:pt x="59" y="26"/>
                    <a:pt x="59" y="26"/>
                  </a:cubicBezTo>
                  <a:cubicBezTo>
                    <a:pt x="59" y="25"/>
                    <a:pt x="58" y="25"/>
                    <a:pt x="58" y="25"/>
                  </a:cubicBezTo>
                  <a:cubicBezTo>
                    <a:pt x="58" y="26"/>
                    <a:pt x="58" y="26"/>
                    <a:pt x="58" y="27"/>
                  </a:cubicBezTo>
                  <a:cubicBezTo>
                    <a:pt x="58" y="27"/>
                    <a:pt x="58" y="28"/>
                    <a:pt x="57" y="28"/>
                  </a:cubicBezTo>
                  <a:cubicBezTo>
                    <a:pt x="57" y="27"/>
                    <a:pt x="56" y="27"/>
                    <a:pt x="56" y="26"/>
                  </a:cubicBezTo>
                  <a:cubicBezTo>
                    <a:pt x="56" y="25"/>
                    <a:pt x="56" y="25"/>
                    <a:pt x="55" y="24"/>
                  </a:cubicBezTo>
                  <a:cubicBezTo>
                    <a:pt x="54" y="24"/>
                    <a:pt x="54" y="24"/>
                    <a:pt x="54" y="23"/>
                  </a:cubicBezTo>
                  <a:cubicBezTo>
                    <a:pt x="53" y="24"/>
                    <a:pt x="53" y="24"/>
                    <a:pt x="52" y="23"/>
                  </a:cubicBezTo>
                  <a:cubicBezTo>
                    <a:pt x="51" y="23"/>
                    <a:pt x="51" y="24"/>
                    <a:pt x="50" y="24"/>
                  </a:cubicBezTo>
                  <a:cubicBezTo>
                    <a:pt x="50" y="24"/>
                    <a:pt x="49" y="23"/>
                    <a:pt x="49" y="23"/>
                  </a:cubicBezTo>
                  <a:cubicBezTo>
                    <a:pt x="49" y="23"/>
                    <a:pt x="49" y="23"/>
                    <a:pt x="48" y="23"/>
                  </a:cubicBezTo>
                  <a:cubicBezTo>
                    <a:pt x="48" y="23"/>
                    <a:pt x="48" y="22"/>
                    <a:pt x="48" y="22"/>
                  </a:cubicBezTo>
                  <a:cubicBezTo>
                    <a:pt x="48" y="21"/>
                    <a:pt x="49" y="21"/>
                    <a:pt x="48" y="20"/>
                  </a:cubicBezTo>
                  <a:cubicBezTo>
                    <a:pt x="48" y="20"/>
                    <a:pt x="47" y="19"/>
                    <a:pt x="47" y="20"/>
                  </a:cubicBezTo>
                  <a:cubicBezTo>
                    <a:pt x="46" y="20"/>
                    <a:pt x="46" y="20"/>
                    <a:pt x="46" y="20"/>
                  </a:cubicBezTo>
                  <a:cubicBezTo>
                    <a:pt x="45" y="21"/>
                    <a:pt x="45" y="20"/>
                    <a:pt x="44" y="20"/>
                  </a:cubicBezTo>
                  <a:cubicBezTo>
                    <a:pt x="43" y="20"/>
                    <a:pt x="44" y="19"/>
                    <a:pt x="43" y="19"/>
                  </a:cubicBezTo>
                  <a:cubicBezTo>
                    <a:pt x="43" y="19"/>
                    <a:pt x="43" y="19"/>
                    <a:pt x="42" y="19"/>
                  </a:cubicBezTo>
                  <a:cubicBezTo>
                    <a:pt x="41" y="19"/>
                    <a:pt x="41" y="18"/>
                    <a:pt x="41" y="18"/>
                  </a:cubicBezTo>
                  <a:cubicBezTo>
                    <a:pt x="40" y="17"/>
                    <a:pt x="39" y="17"/>
                    <a:pt x="38" y="16"/>
                  </a:cubicBezTo>
                  <a:cubicBezTo>
                    <a:pt x="38" y="15"/>
                    <a:pt x="38" y="15"/>
                    <a:pt x="38" y="14"/>
                  </a:cubicBezTo>
                  <a:cubicBezTo>
                    <a:pt x="37" y="14"/>
                    <a:pt x="38" y="14"/>
                    <a:pt x="37" y="13"/>
                  </a:cubicBezTo>
                  <a:cubicBezTo>
                    <a:pt x="37" y="12"/>
                    <a:pt x="35" y="12"/>
                    <a:pt x="34" y="13"/>
                  </a:cubicBezTo>
                  <a:cubicBezTo>
                    <a:pt x="34" y="13"/>
                    <a:pt x="33" y="13"/>
                    <a:pt x="33" y="13"/>
                  </a:cubicBezTo>
                  <a:cubicBezTo>
                    <a:pt x="33" y="14"/>
                    <a:pt x="33" y="14"/>
                    <a:pt x="33" y="14"/>
                  </a:cubicBezTo>
                  <a:cubicBezTo>
                    <a:pt x="32" y="14"/>
                    <a:pt x="32" y="13"/>
                    <a:pt x="31" y="13"/>
                  </a:cubicBezTo>
                  <a:cubicBezTo>
                    <a:pt x="31" y="13"/>
                    <a:pt x="29" y="10"/>
                    <a:pt x="29" y="10"/>
                  </a:cubicBezTo>
                  <a:cubicBezTo>
                    <a:pt x="28" y="10"/>
                    <a:pt x="28" y="10"/>
                    <a:pt x="28" y="9"/>
                  </a:cubicBezTo>
                  <a:cubicBezTo>
                    <a:pt x="28" y="9"/>
                    <a:pt x="27" y="9"/>
                    <a:pt x="27" y="9"/>
                  </a:cubicBezTo>
                  <a:cubicBezTo>
                    <a:pt x="26" y="9"/>
                    <a:pt x="26" y="9"/>
                    <a:pt x="26" y="8"/>
                  </a:cubicBezTo>
                  <a:cubicBezTo>
                    <a:pt x="26" y="8"/>
                    <a:pt x="25" y="8"/>
                    <a:pt x="25" y="8"/>
                  </a:cubicBezTo>
                  <a:cubicBezTo>
                    <a:pt x="25" y="8"/>
                    <a:pt x="25" y="8"/>
                    <a:pt x="24" y="8"/>
                  </a:cubicBezTo>
                  <a:cubicBezTo>
                    <a:pt x="24" y="8"/>
                    <a:pt x="23" y="7"/>
                    <a:pt x="23" y="7"/>
                  </a:cubicBezTo>
                  <a:cubicBezTo>
                    <a:pt x="22" y="6"/>
                    <a:pt x="22" y="6"/>
                    <a:pt x="21" y="5"/>
                  </a:cubicBezTo>
                  <a:cubicBezTo>
                    <a:pt x="21" y="5"/>
                    <a:pt x="20" y="5"/>
                    <a:pt x="19" y="4"/>
                  </a:cubicBezTo>
                  <a:cubicBezTo>
                    <a:pt x="19" y="4"/>
                    <a:pt x="17" y="4"/>
                    <a:pt x="17" y="4"/>
                  </a:cubicBezTo>
                  <a:cubicBezTo>
                    <a:pt x="16" y="3"/>
                    <a:pt x="17" y="3"/>
                    <a:pt x="16" y="2"/>
                  </a:cubicBezTo>
                  <a:cubicBezTo>
                    <a:pt x="16" y="2"/>
                    <a:pt x="16" y="1"/>
                    <a:pt x="15" y="1"/>
                  </a:cubicBezTo>
                  <a:cubicBezTo>
                    <a:pt x="15" y="1"/>
                    <a:pt x="14" y="1"/>
                    <a:pt x="13" y="0"/>
                  </a:cubicBezTo>
                  <a:cubicBezTo>
                    <a:pt x="13" y="0"/>
                    <a:pt x="12" y="0"/>
                    <a:pt x="11" y="0"/>
                  </a:cubicBezTo>
                  <a:cubicBezTo>
                    <a:pt x="11" y="0"/>
                    <a:pt x="11" y="1"/>
                    <a:pt x="10" y="1"/>
                  </a:cubicBezTo>
                  <a:cubicBezTo>
                    <a:pt x="10" y="1"/>
                    <a:pt x="10" y="0"/>
                    <a:pt x="9" y="0"/>
                  </a:cubicBezTo>
                  <a:cubicBezTo>
                    <a:pt x="9" y="0"/>
                    <a:pt x="9" y="2"/>
                    <a:pt x="9" y="2"/>
                  </a:cubicBezTo>
                  <a:cubicBezTo>
                    <a:pt x="9" y="2"/>
                    <a:pt x="9" y="3"/>
                    <a:pt x="9" y="3"/>
                  </a:cubicBezTo>
                  <a:cubicBezTo>
                    <a:pt x="9" y="3"/>
                    <a:pt x="9" y="4"/>
                    <a:pt x="9" y="4"/>
                  </a:cubicBezTo>
                  <a:cubicBezTo>
                    <a:pt x="8" y="4"/>
                    <a:pt x="8" y="5"/>
                    <a:pt x="8" y="4"/>
                  </a:cubicBezTo>
                  <a:cubicBezTo>
                    <a:pt x="7" y="4"/>
                    <a:pt x="7" y="3"/>
                    <a:pt x="6" y="3"/>
                  </a:cubicBezTo>
                  <a:cubicBezTo>
                    <a:pt x="6" y="3"/>
                    <a:pt x="6" y="2"/>
                    <a:pt x="6" y="2"/>
                  </a:cubicBezTo>
                  <a:cubicBezTo>
                    <a:pt x="5" y="2"/>
                    <a:pt x="5" y="3"/>
                    <a:pt x="5" y="2"/>
                  </a:cubicBezTo>
                  <a:cubicBezTo>
                    <a:pt x="5" y="2"/>
                    <a:pt x="5" y="2"/>
                    <a:pt x="5" y="2"/>
                  </a:cubicBezTo>
                  <a:cubicBezTo>
                    <a:pt x="5" y="2"/>
                    <a:pt x="4" y="3"/>
                    <a:pt x="4" y="4"/>
                  </a:cubicBezTo>
                  <a:cubicBezTo>
                    <a:pt x="4" y="4"/>
                    <a:pt x="3" y="5"/>
                    <a:pt x="3" y="5"/>
                  </a:cubicBezTo>
                  <a:cubicBezTo>
                    <a:pt x="2" y="5"/>
                    <a:pt x="2" y="6"/>
                    <a:pt x="2" y="7"/>
                  </a:cubicBezTo>
                  <a:cubicBezTo>
                    <a:pt x="1" y="7"/>
                    <a:pt x="1" y="7"/>
                    <a:pt x="1" y="8"/>
                  </a:cubicBezTo>
                  <a:cubicBezTo>
                    <a:pt x="1" y="9"/>
                    <a:pt x="1" y="9"/>
                    <a:pt x="1" y="10"/>
                  </a:cubicBezTo>
                  <a:cubicBezTo>
                    <a:pt x="1" y="10"/>
                    <a:pt x="0" y="10"/>
                    <a:pt x="0" y="11"/>
                  </a:cubicBezTo>
                  <a:cubicBezTo>
                    <a:pt x="0" y="11"/>
                    <a:pt x="2" y="13"/>
                    <a:pt x="1" y="13"/>
                  </a:cubicBezTo>
                  <a:cubicBezTo>
                    <a:pt x="1" y="13"/>
                    <a:pt x="1" y="13"/>
                    <a:pt x="1" y="14"/>
                  </a:cubicBezTo>
                  <a:cubicBezTo>
                    <a:pt x="1" y="14"/>
                    <a:pt x="0" y="14"/>
                    <a:pt x="0" y="14"/>
                  </a:cubicBezTo>
                  <a:cubicBezTo>
                    <a:pt x="0" y="15"/>
                    <a:pt x="0" y="15"/>
                    <a:pt x="0" y="16"/>
                  </a:cubicBezTo>
                  <a:cubicBezTo>
                    <a:pt x="0" y="16"/>
                    <a:pt x="0" y="16"/>
                    <a:pt x="0" y="17"/>
                  </a:cubicBezTo>
                  <a:cubicBezTo>
                    <a:pt x="0" y="18"/>
                    <a:pt x="1" y="18"/>
                    <a:pt x="2" y="19"/>
                  </a:cubicBezTo>
                  <a:cubicBezTo>
                    <a:pt x="2" y="19"/>
                    <a:pt x="3" y="20"/>
                    <a:pt x="3" y="20"/>
                  </a:cubicBezTo>
                  <a:cubicBezTo>
                    <a:pt x="3" y="20"/>
                    <a:pt x="4" y="20"/>
                    <a:pt x="4" y="20"/>
                  </a:cubicBezTo>
                  <a:cubicBezTo>
                    <a:pt x="4" y="20"/>
                    <a:pt x="4" y="20"/>
                    <a:pt x="4" y="20"/>
                  </a:cubicBezTo>
                  <a:cubicBezTo>
                    <a:pt x="5" y="20"/>
                    <a:pt x="4" y="19"/>
                    <a:pt x="4" y="19"/>
                  </a:cubicBezTo>
                  <a:cubicBezTo>
                    <a:pt x="5" y="19"/>
                    <a:pt x="5" y="19"/>
                    <a:pt x="5" y="20"/>
                  </a:cubicBezTo>
                  <a:cubicBezTo>
                    <a:pt x="6" y="20"/>
                    <a:pt x="7" y="21"/>
                    <a:pt x="8" y="21"/>
                  </a:cubicBezTo>
                  <a:cubicBezTo>
                    <a:pt x="8" y="21"/>
                    <a:pt x="9" y="22"/>
                    <a:pt x="9" y="22"/>
                  </a:cubicBezTo>
                  <a:cubicBezTo>
                    <a:pt x="9" y="22"/>
                    <a:pt x="9" y="22"/>
                    <a:pt x="10" y="22"/>
                  </a:cubicBezTo>
                  <a:cubicBezTo>
                    <a:pt x="10" y="22"/>
                    <a:pt x="11" y="22"/>
                    <a:pt x="11" y="23"/>
                  </a:cubicBezTo>
                  <a:cubicBezTo>
                    <a:pt x="12" y="23"/>
                    <a:pt x="12" y="23"/>
                    <a:pt x="12" y="24"/>
                  </a:cubicBezTo>
                  <a:cubicBezTo>
                    <a:pt x="12" y="24"/>
                    <a:pt x="13" y="25"/>
                    <a:pt x="13" y="25"/>
                  </a:cubicBezTo>
                  <a:cubicBezTo>
                    <a:pt x="13" y="25"/>
                    <a:pt x="13" y="24"/>
                    <a:pt x="14" y="25"/>
                  </a:cubicBezTo>
                  <a:cubicBezTo>
                    <a:pt x="14" y="25"/>
                    <a:pt x="14" y="25"/>
                    <a:pt x="15" y="26"/>
                  </a:cubicBezTo>
                  <a:cubicBezTo>
                    <a:pt x="15" y="26"/>
                    <a:pt x="15" y="26"/>
                    <a:pt x="16" y="26"/>
                  </a:cubicBezTo>
                  <a:cubicBezTo>
                    <a:pt x="17" y="27"/>
                    <a:pt x="18" y="27"/>
                    <a:pt x="18" y="28"/>
                  </a:cubicBezTo>
                  <a:cubicBezTo>
                    <a:pt x="19" y="28"/>
                    <a:pt x="19" y="28"/>
                    <a:pt x="19" y="28"/>
                  </a:cubicBezTo>
                  <a:cubicBezTo>
                    <a:pt x="20" y="27"/>
                    <a:pt x="20" y="28"/>
                    <a:pt x="20" y="28"/>
                  </a:cubicBezTo>
                  <a:cubicBezTo>
                    <a:pt x="22" y="28"/>
                    <a:pt x="23" y="29"/>
                    <a:pt x="24" y="30"/>
                  </a:cubicBezTo>
                  <a:cubicBezTo>
                    <a:pt x="25" y="30"/>
                    <a:pt x="25" y="30"/>
                    <a:pt x="26" y="30"/>
                  </a:cubicBezTo>
                  <a:cubicBezTo>
                    <a:pt x="27" y="30"/>
                    <a:pt x="27" y="31"/>
                    <a:pt x="27" y="32"/>
                  </a:cubicBezTo>
                  <a:cubicBezTo>
                    <a:pt x="28" y="32"/>
                    <a:pt x="29" y="32"/>
                    <a:pt x="30" y="32"/>
                  </a:cubicBezTo>
                  <a:cubicBezTo>
                    <a:pt x="30" y="33"/>
                    <a:pt x="31" y="33"/>
                    <a:pt x="31" y="33"/>
                  </a:cubicBezTo>
                  <a:cubicBezTo>
                    <a:pt x="32" y="33"/>
                    <a:pt x="32" y="33"/>
                    <a:pt x="33" y="34"/>
                  </a:cubicBezTo>
                  <a:cubicBezTo>
                    <a:pt x="33" y="34"/>
                    <a:pt x="33" y="34"/>
                    <a:pt x="34" y="33"/>
                  </a:cubicBezTo>
                  <a:cubicBezTo>
                    <a:pt x="34" y="33"/>
                    <a:pt x="33" y="33"/>
                    <a:pt x="33" y="33"/>
                  </a:cubicBezTo>
                  <a:cubicBezTo>
                    <a:pt x="34" y="32"/>
                    <a:pt x="35" y="32"/>
                    <a:pt x="36" y="32"/>
                  </a:cubicBezTo>
                  <a:cubicBezTo>
                    <a:pt x="36" y="33"/>
                    <a:pt x="38" y="34"/>
                    <a:pt x="38" y="34"/>
                  </a:cubicBezTo>
                  <a:cubicBezTo>
                    <a:pt x="38" y="33"/>
                    <a:pt x="37" y="33"/>
                    <a:pt x="38" y="33"/>
                  </a:cubicBezTo>
                  <a:cubicBezTo>
                    <a:pt x="39" y="33"/>
                    <a:pt x="39" y="33"/>
                    <a:pt x="40" y="33"/>
                  </a:cubicBezTo>
                  <a:cubicBezTo>
                    <a:pt x="40" y="33"/>
                    <a:pt x="40" y="32"/>
                    <a:pt x="40" y="32"/>
                  </a:cubicBezTo>
                  <a:cubicBezTo>
                    <a:pt x="40" y="31"/>
                    <a:pt x="42" y="33"/>
                    <a:pt x="42" y="33"/>
                  </a:cubicBezTo>
                  <a:cubicBezTo>
                    <a:pt x="43" y="34"/>
                    <a:pt x="44" y="33"/>
                    <a:pt x="45" y="34"/>
                  </a:cubicBezTo>
                  <a:cubicBezTo>
                    <a:pt x="46" y="35"/>
                    <a:pt x="46" y="36"/>
                    <a:pt x="46" y="37"/>
                  </a:cubicBezTo>
                  <a:cubicBezTo>
                    <a:pt x="46" y="38"/>
                    <a:pt x="48" y="37"/>
                    <a:pt x="48" y="37"/>
                  </a:cubicBezTo>
                  <a:cubicBezTo>
                    <a:pt x="49" y="38"/>
                    <a:pt x="49" y="38"/>
                    <a:pt x="50" y="39"/>
                  </a:cubicBezTo>
                  <a:cubicBezTo>
                    <a:pt x="51" y="39"/>
                    <a:pt x="51" y="38"/>
                    <a:pt x="52" y="40"/>
                  </a:cubicBezTo>
                  <a:cubicBezTo>
                    <a:pt x="53" y="41"/>
                    <a:pt x="53" y="40"/>
                    <a:pt x="54" y="40"/>
                  </a:cubicBezTo>
                  <a:cubicBezTo>
                    <a:pt x="55" y="39"/>
                    <a:pt x="56" y="39"/>
                    <a:pt x="57" y="40"/>
                  </a:cubicBezTo>
                  <a:cubicBezTo>
                    <a:pt x="57" y="40"/>
                    <a:pt x="57" y="41"/>
                    <a:pt x="57" y="41"/>
                  </a:cubicBezTo>
                  <a:cubicBezTo>
                    <a:pt x="57" y="42"/>
                    <a:pt x="58" y="42"/>
                    <a:pt x="58" y="42"/>
                  </a:cubicBezTo>
                  <a:cubicBezTo>
                    <a:pt x="59" y="42"/>
                    <a:pt x="59" y="41"/>
                    <a:pt x="60" y="41"/>
                  </a:cubicBezTo>
                  <a:cubicBezTo>
                    <a:pt x="60" y="42"/>
                    <a:pt x="61" y="42"/>
                    <a:pt x="61" y="42"/>
                  </a:cubicBezTo>
                  <a:cubicBezTo>
                    <a:pt x="62" y="42"/>
                    <a:pt x="62" y="42"/>
                    <a:pt x="63" y="42"/>
                  </a:cubicBezTo>
                  <a:cubicBezTo>
                    <a:pt x="64" y="42"/>
                    <a:pt x="65" y="43"/>
                    <a:pt x="66" y="43"/>
                  </a:cubicBezTo>
                  <a:cubicBezTo>
                    <a:pt x="66" y="43"/>
                    <a:pt x="66" y="44"/>
                    <a:pt x="67" y="44"/>
                  </a:cubicBezTo>
                  <a:cubicBezTo>
                    <a:pt x="67" y="44"/>
                    <a:pt x="67" y="44"/>
                    <a:pt x="67" y="44"/>
                  </a:cubicBezTo>
                  <a:cubicBezTo>
                    <a:pt x="67" y="44"/>
                    <a:pt x="68" y="44"/>
                    <a:pt x="68" y="44"/>
                  </a:cubicBezTo>
                  <a:cubicBezTo>
                    <a:pt x="68" y="44"/>
                    <a:pt x="69" y="43"/>
                    <a:pt x="69" y="43"/>
                  </a:cubicBezTo>
                  <a:cubicBezTo>
                    <a:pt x="69" y="43"/>
                    <a:pt x="70" y="42"/>
                    <a:pt x="70" y="42"/>
                  </a:cubicBezTo>
                  <a:cubicBezTo>
                    <a:pt x="70" y="42"/>
                    <a:pt x="70" y="44"/>
                    <a:pt x="71" y="44"/>
                  </a:cubicBezTo>
                  <a:cubicBezTo>
                    <a:pt x="71" y="44"/>
                    <a:pt x="72" y="44"/>
                    <a:pt x="72" y="44"/>
                  </a:cubicBezTo>
                  <a:cubicBezTo>
                    <a:pt x="73" y="45"/>
                    <a:pt x="73" y="44"/>
                    <a:pt x="73" y="44"/>
                  </a:cubicBezTo>
                  <a:cubicBezTo>
                    <a:pt x="74" y="43"/>
                    <a:pt x="74" y="44"/>
                    <a:pt x="75" y="44"/>
                  </a:cubicBezTo>
                  <a:cubicBezTo>
                    <a:pt x="75" y="44"/>
                    <a:pt x="75" y="44"/>
                    <a:pt x="76" y="44"/>
                  </a:cubicBezTo>
                  <a:cubicBezTo>
                    <a:pt x="76" y="44"/>
                    <a:pt x="76" y="44"/>
                    <a:pt x="77" y="44"/>
                  </a:cubicBezTo>
                  <a:cubicBezTo>
                    <a:pt x="77" y="44"/>
                    <a:pt x="77" y="44"/>
                    <a:pt x="77" y="43"/>
                  </a:cubicBezTo>
                  <a:cubicBezTo>
                    <a:pt x="77" y="43"/>
                    <a:pt x="77" y="44"/>
                    <a:pt x="77" y="44"/>
                  </a:cubicBezTo>
                  <a:cubicBezTo>
                    <a:pt x="78" y="43"/>
                    <a:pt x="79" y="45"/>
                    <a:pt x="79" y="44"/>
                  </a:cubicBezTo>
                  <a:cubicBezTo>
                    <a:pt x="80" y="43"/>
                    <a:pt x="80" y="42"/>
                    <a:pt x="80" y="42"/>
                  </a:cubicBezTo>
                  <a:cubicBezTo>
                    <a:pt x="80" y="41"/>
                    <a:pt x="80" y="40"/>
                    <a:pt x="80" y="3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6" name="Nauru"/>
            <p:cNvSpPr>
              <a:spLocks/>
            </p:cNvSpPr>
            <p:nvPr/>
          </p:nvSpPr>
          <p:spPr bwMode="auto">
            <a:xfrm>
              <a:off x="11647863" y="4684936"/>
              <a:ext cx="1001" cy="1001"/>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7" name="Namibia"/>
            <p:cNvSpPr>
              <a:spLocks/>
            </p:cNvSpPr>
            <p:nvPr/>
          </p:nvSpPr>
          <p:spPr bwMode="auto">
            <a:xfrm>
              <a:off x="6200068" y="5335911"/>
              <a:ext cx="472983" cy="480982"/>
            </a:xfrm>
            <a:custGeom>
              <a:avLst/>
              <a:gdLst/>
              <a:ahLst/>
              <a:cxnLst>
                <a:cxn ang="0">
                  <a:pos x="123" y="6"/>
                </a:cxn>
                <a:cxn ang="0">
                  <a:pos x="101" y="11"/>
                </a:cxn>
                <a:cxn ang="0">
                  <a:pos x="92" y="12"/>
                </a:cxn>
                <a:cxn ang="0">
                  <a:pos x="85" y="12"/>
                </a:cxn>
                <a:cxn ang="0">
                  <a:pos x="77" y="11"/>
                </a:cxn>
                <a:cxn ang="0">
                  <a:pos x="70" y="10"/>
                </a:cxn>
                <a:cxn ang="0">
                  <a:pos x="61" y="5"/>
                </a:cxn>
                <a:cxn ang="0">
                  <a:pos x="27" y="5"/>
                </a:cxn>
                <a:cxn ang="0">
                  <a:pos x="22" y="5"/>
                </a:cxn>
                <a:cxn ang="0">
                  <a:pos x="11" y="2"/>
                </a:cxn>
                <a:cxn ang="0">
                  <a:pos x="8" y="3"/>
                </a:cxn>
                <a:cxn ang="0">
                  <a:pos x="1" y="4"/>
                </a:cxn>
                <a:cxn ang="0">
                  <a:pos x="7" y="21"/>
                </a:cxn>
                <a:cxn ang="0">
                  <a:pos x="10" y="27"/>
                </a:cxn>
                <a:cxn ang="0">
                  <a:pos x="14" y="36"/>
                </a:cxn>
                <a:cxn ang="0">
                  <a:pos x="20" y="49"/>
                </a:cxn>
                <a:cxn ang="0">
                  <a:pos x="22" y="54"/>
                </a:cxn>
                <a:cxn ang="0">
                  <a:pos x="27" y="63"/>
                </a:cxn>
                <a:cxn ang="0">
                  <a:pos x="27" y="66"/>
                </a:cxn>
                <a:cxn ang="0">
                  <a:pos x="27" y="73"/>
                </a:cxn>
                <a:cxn ang="0">
                  <a:pos x="27" y="79"/>
                </a:cxn>
                <a:cxn ang="0">
                  <a:pos x="28" y="84"/>
                </a:cxn>
                <a:cxn ang="0">
                  <a:pos x="30" y="91"/>
                </a:cxn>
                <a:cxn ang="0">
                  <a:pos x="31" y="98"/>
                </a:cxn>
                <a:cxn ang="0">
                  <a:pos x="31" y="102"/>
                </a:cxn>
                <a:cxn ang="0">
                  <a:pos x="32" y="104"/>
                </a:cxn>
                <a:cxn ang="0">
                  <a:pos x="32" y="108"/>
                </a:cxn>
                <a:cxn ang="0">
                  <a:pos x="34" y="112"/>
                </a:cxn>
                <a:cxn ang="0">
                  <a:pos x="36" y="119"/>
                </a:cxn>
                <a:cxn ang="0">
                  <a:pos x="43" y="127"/>
                </a:cxn>
                <a:cxn ang="0">
                  <a:pos x="48" y="127"/>
                </a:cxn>
                <a:cxn ang="0">
                  <a:pos x="49" y="124"/>
                </a:cxn>
                <a:cxn ang="0">
                  <a:pos x="51" y="123"/>
                </a:cxn>
                <a:cxn ang="0">
                  <a:pos x="53" y="125"/>
                </a:cxn>
                <a:cxn ang="0">
                  <a:pos x="54" y="129"/>
                </a:cxn>
                <a:cxn ang="0">
                  <a:pos x="57" y="130"/>
                </a:cxn>
                <a:cxn ang="0">
                  <a:pos x="61" y="132"/>
                </a:cxn>
                <a:cxn ang="0">
                  <a:pos x="69" y="132"/>
                </a:cxn>
                <a:cxn ang="0">
                  <a:pos x="73" y="129"/>
                </a:cxn>
                <a:cxn ang="0">
                  <a:pos x="77" y="127"/>
                </a:cxn>
                <a:cxn ang="0">
                  <a:pos x="79" y="89"/>
                </a:cxn>
                <a:cxn ang="0">
                  <a:pos x="80" y="56"/>
                </a:cxn>
                <a:cxn ang="0">
                  <a:pos x="89" y="53"/>
                </a:cxn>
                <a:cxn ang="0">
                  <a:pos x="91" y="15"/>
                </a:cxn>
                <a:cxn ang="0">
                  <a:pos x="111" y="12"/>
                </a:cxn>
                <a:cxn ang="0">
                  <a:pos x="114" y="16"/>
                </a:cxn>
                <a:cxn ang="0">
                  <a:pos x="118" y="14"/>
                </a:cxn>
                <a:cxn ang="0">
                  <a:pos x="123" y="12"/>
                </a:cxn>
                <a:cxn ang="0">
                  <a:pos x="128" y="10"/>
                </a:cxn>
                <a:cxn ang="0">
                  <a:pos x="128" y="8"/>
                </a:cxn>
              </a:cxnLst>
              <a:rect l="0" t="0" r="r" b="b"/>
              <a:pathLst>
                <a:path w="131" h="133">
                  <a:moveTo>
                    <a:pt x="128" y="8"/>
                  </a:moveTo>
                  <a:cubicBezTo>
                    <a:pt x="128" y="7"/>
                    <a:pt x="126" y="7"/>
                    <a:pt x="126" y="7"/>
                  </a:cubicBezTo>
                  <a:cubicBezTo>
                    <a:pt x="125" y="6"/>
                    <a:pt x="124" y="7"/>
                    <a:pt x="123" y="6"/>
                  </a:cubicBezTo>
                  <a:cubicBezTo>
                    <a:pt x="122" y="6"/>
                    <a:pt x="122" y="6"/>
                    <a:pt x="121" y="6"/>
                  </a:cubicBezTo>
                  <a:cubicBezTo>
                    <a:pt x="121" y="6"/>
                    <a:pt x="120" y="6"/>
                    <a:pt x="119" y="7"/>
                  </a:cubicBezTo>
                  <a:cubicBezTo>
                    <a:pt x="113" y="8"/>
                    <a:pt x="107" y="9"/>
                    <a:pt x="101" y="11"/>
                  </a:cubicBezTo>
                  <a:cubicBezTo>
                    <a:pt x="99" y="11"/>
                    <a:pt x="97" y="11"/>
                    <a:pt x="96" y="12"/>
                  </a:cubicBezTo>
                  <a:cubicBezTo>
                    <a:pt x="95" y="12"/>
                    <a:pt x="94" y="12"/>
                    <a:pt x="94" y="12"/>
                  </a:cubicBezTo>
                  <a:cubicBezTo>
                    <a:pt x="93" y="12"/>
                    <a:pt x="93" y="12"/>
                    <a:pt x="92" y="12"/>
                  </a:cubicBezTo>
                  <a:cubicBezTo>
                    <a:pt x="91" y="11"/>
                    <a:pt x="89" y="12"/>
                    <a:pt x="89" y="12"/>
                  </a:cubicBezTo>
                  <a:cubicBezTo>
                    <a:pt x="88" y="13"/>
                    <a:pt x="88" y="12"/>
                    <a:pt x="87" y="12"/>
                  </a:cubicBezTo>
                  <a:cubicBezTo>
                    <a:pt x="86" y="12"/>
                    <a:pt x="86" y="12"/>
                    <a:pt x="85" y="12"/>
                  </a:cubicBezTo>
                  <a:cubicBezTo>
                    <a:pt x="84" y="11"/>
                    <a:pt x="83" y="11"/>
                    <a:pt x="82" y="11"/>
                  </a:cubicBezTo>
                  <a:cubicBezTo>
                    <a:pt x="81" y="11"/>
                    <a:pt x="79" y="10"/>
                    <a:pt x="78" y="11"/>
                  </a:cubicBezTo>
                  <a:cubicBezTo>
                    <a:pt x="78" y="11"/>
                    <a:pt x="78" y="11"/>
                    <a:pt x="77" y="11"/>
                  </a:cubicBezTo>
                  <a:cubicBezTo>
                    <a:pt x="77" y="10"/>
                    <a:pt x="77" y="10"/>
                    <a:pt x="76" y="10"/>
                  </a:cubicBezTo>
                  <a:cubicBezTo>
                    <a:pt x="75" y="11"/>
                    <a:pt x="74" y="10"/>
                    <a:pt x="73" y="10"/>
                  </a:cubicBezTo>
                  <a:cubicBezTo>
                    <a:pt x="72" y="10"/>
                    <a:pt x="71" y="10"/>
                    <a:pt x="70" y="10"/>
                  </a:cubicBezTo>
                  <a:cubicBezTo>
                    <a:pt x="69" y="10"/>
                    <a:pt x="69" y="9"/>
                    <a:pt x="68" y="9"/>
                  </a:cubicBezTo>
                  <a:cubicBezTo>
                    <a:pt x="67" y="8"/>
                    <a:pt x="67" y="7"/>
                    <a:pt x="66" y="6"/>
                  </a:cubicBezTo>
                  <a:cubicBezTo>
                    <a:pt x="65" y="5"/>
                    <a:pt x="62" y="5"/>
                    <a:pt x="61" y="5"/>
                  </a:cubicBezTo>
                  <a:cubicBezTo>
                    <a:pt x="59" y="5"/>
                    <a:pt x="57" y="5"/>
                    <a:pt x="55" y="5"/>
                  </a:cubicBezTo>
                  <a:cubicBezTo>
                    <a:pt x="47" y="5"/>
                    <a:pt x="38" y="5"/>
                    <a:pt x="30" y="5"/>
                  </a:cubicBezTo>
                  <a:cubicBezTo>
                    <a:pt x="29" y="5"/>
                    <a:pt x="28" y="5"/>
                    <a:pt x="27" y="5"/>
                  </a:cubicBezTo>
                  <a:cubicBezTo>
                    <a:pt x="26" y="5"/>
                    <a:pt x="25" y="5"/>
                    <a:pt x="25" y="6"/>
                  </a:cubicBezTo>
                  <a:cubicBezTo>
                    <a:pt x="24" y="6"/>
                    <a:pt x="23" y="6"/>
                    <a:pt x="23" y="6"/>
                  </a:cubicBezTo>
                  <a:cubicBezTo>
                    <a:pt x="22" y="6"/>
                    <a:pt x="22" y="5"/>
                    <a:pt x="22" y="5"/>
                  </a:cubicBezTo>
                  <a:cubicBezTo>
                    <a:pt x="20" y="4"/>
                    <a:pt x="19" y="3"/>
                    <a:pt x="18" y="2"/>
                  </a:cubicBezTo>
                  <a:cubicBezTo>
                    <a:pt x="17" y="0"/>
                    <a:pt x="16" y="1"/>
                    <a:pt x="15" y="1"/>
                  </a:cubicBezTo>
                  <a:cubicBezTo>
                    <a:pt x="14" y="0"/>
                    <a:pt x="12" y="2"/>
                    <a:pt x="11" y="2"/>
                  </a:cubicBezTo>
                  <a:cubicBezTo>
                    <a:pt x="10" y="3"/>
                    <a:pt x="10" y="3"/>
                    <a:pt x="9" y="4"/>
                  </a:cubicBezTo>
                  <a:cubicBezTo>
                    <a:pt x="9" y="4"/>
                    <a:pt x="8" y="4"/>
                    <a:pt x="8" y="4"/>
                  </a:cubicBezTo>
                  <a:cubicBezTo>
                    <a:pt x="8" y="4"/>
                    <a:pt x="8" y="3"/>
                    <a:pt x="8" y="3"/>
                  </a:cubicBezTo>
                  <a:cubicBezTo>
                    <a:pt x="7" y="3"/>
                    <a:pt x="6" y="4"/>
                    <a:pt x="6" y="3"/>
                  </a:cubicBezTo>
                  <a:cubicBezTo>
                    <a:pt x="5" y="3"/>
                    <a:pt x="5" y="3"/>
                    <a:pt x="5" y="3"/>
                  </a:cubicBezTo>
                  <a:cubicBezTo>
                    <a:pt x="3" y="3"/>
                    <a:pt x="2" y="4"/>
                    <a:pt x="1" y="4"/>
                  </a:cubicBezTo>
                  <a:cubicBezTo>
                    <a:pt x="1" y="7"/>
                    <a:pt x="0" y="11"/>
                    <a:pt x="2" y="14"/>
                  </a:cubicBezTo>
                  <a:cubicBezTo>
                    <a:pt x="3" y="15"/>
                    <a:pt x="3" y="16"/>
                    <a:pt x="4" y="18"/>
                  </a:cubicBezTo>
                  <a:cubicBezTo>
                    <a:pt x="5" y="19"/>
                    <a:pt x="6" y="19"/>
                    <a:pt x="7" y="21"/>
                  </a:cubicBezTo>
                  <a:cubicBezTo>
                    <a:pt x="7" y="21"/>
                    <a:pt x="8" y="22"/>
                    <a:pt x="8" y="22"/>
                  </a:cubicBezTo>
                  <a:cubicBezTo>
                    <a:pt x="8" y="23"/>
                    <a:pt x="8" y="23"/>
                    <a:pt x="9" y="24"/>
                  </a:cubicBezTo>
                  <a:cubicBezTo>
                    <a:pt x="9" y="25"/>
                    <a:pt x="10" y="26"/>
                    <a:pt x="10" y="27"/>
                  </a:cubicBezTo>
                  <a:cubicBezTo>
                    <a:pt x="11" y="29"/>
                    <a:pt x="12" y="31"/>
                    <a:pt x="13" y="32"/>
                  </a:cubicBezTo>
                  <a:cubicBezTo>
                    <a:pt x="13" y="33"/>
                    <a:pt x="13" y="34"/>
                    <a:pt x="13" y="34"/>
                  </a:cubicBezTo>
                  <a:cubicBezTo>
                    <a:pt x="14" y="35"/>
                    <a:pt x="14" y="35"/>
                    <a:pt x="14" y="36"/>
                  </a:cubicBezTo>
                  <a:cubicBezTo>
                    <a:pt x="16" y="37"/>
                    <a:pt x="15" y="39"/>
                    <a:pt x="16" y="40"/>
                  </a:cubicBezTo>
                  <a:cubicBezTo>
                    <a:pt x="17" y="42"/>
                    <a:pt x="17" y="43"/>
                    <a:pt x="17" y="44"/>
                  </a:cubicBezTo>
                  <a:cubicBezTo>
                    <a:pt x="18" y="46"/>
                    <a:pt x="19" y="47"/>
                    <a:pt x="20" y="49"/>
                  </a:cubicBezTo>
                  <a:cubicBezTo>
                    <a:pt x="20" y="49"/>
                    <a:pt x="21" y="50"/>
                    <a:pt x="21" y="51"/>
                  </a:cubicBezTo>
                  <a:cubicBezTo>
                    <a:pt x="21" y="51"/>
                    <a:pt x="21" y="52"/>
                    <a:pt x="22" y="52"/>
                  </a:cubicBezTo>
                  <a:cubicBezTo>
                    <a:pt x="22" y="53"/>
                    <a:pt x="22" y="53"/>
                    <a:pt x="22" y="54"/>
                  </a:cubicBezTo>
                  <a:cubicBezTo>
                    <a:pt x="23" y="54"/>
                    <a:pt x="23" y="55"/>
                    <a:pt x="24" y="56"/>
                  </a:cubicBezTo>
                  <a:cubicBezTo>
                    <a:pt x="25" y="57"/>
                    <a:pt x="25" y="58"/>
                    <a:pt x="26" y="59"/>
                  </a:cubicBezTo>
                  <a:cubicBezTo>
                    <a:pt x="27" y="60"/>
                    <a:pt x="27" y="62"/>
                    <a:pt x="27" y="63"/>
                  </a:cubicBezTo>
                  <a:cubicBezTo>
                    <a:pt x="27" y="64"/>
                    <a:pt x="28" y="65"/>
                    <a:pt x="28" y="65"/>
                  </a:cubicBezTo>
                  <a:cubicBezTo>
                    <a:pt x="27" y="66"/>
                    <a:pt x="27" y="66"/>
                    <a:pt x="27" y="67"/>
                  </a:cubicBezTo>
                  <a:cubicBezTo>
                    <a:pt x="27" y="67"/>
                    <a:pt x="27" y="66"/>
                    <a:pt x="27" y="66"/>
                  </a:cubicBezTo>
                  <a:cubicBezTo>
                    <a:pt x="25" y="67"/>
                    <a:pt x="28" y="69"/>
                    <a:pt x="27" y="71"/>
                  </a:cubicBezTo>
                  <a:cubicBezTo>
                    <a:pt x="27" y="71"/>
                    <a:pt x="27" y="71"/>
                    <a:pt x="27" y="71"/>
                  </a:cubicBezTo>
                  <a:cubicBezTo>
                    <a:pt x="26" y="72"/>
                    <a:pt x="27" y="72"/>
                    <a:pt x="27" y="73"/>
                  </a:cubicBezTo>
                  <a:cubicBezTo>
                    <a:pt x="27" y="74"/>
                    <a:pt x="27" y="75"/>
                    <a:pt x="27" y="76"/>
                  </a:cubicBezTo>
                  <a:cubicBezTo>
                    <a:pt x="27" y="77"/>
                    <a:pt x="27" y="77"/>
                    <a:pt x="27" y="78"/>
                  </a:cubicBezTo>
                  <a:cubicBezTo>
                    <a:pt x="27" y="78"/>
                    <a:pt x="27" y="79"/>
                    <a:pt x="27" y="79"/>
                  </a:cubicBezTo>
                  <a:cubicBezTo>
                    <a:pt x="27" y="80"/>
                    <a:pt x="27" y="81"/>
                    <a:pt x="28" y="82"/>
                  </a:cubicBezTo>
                  <a:cubicBezTo>
                    <a:pt x="28" y="82"/>
                    <a:pt x="28" y="83"/>
                    <a:pt x="28" y="83"/>
                  </a:cubicBezTo>
                  <a:cubicBezTo>
                    <a:pt x="28" y="84"/>
                    <a:pt x="28" y="84"/>
                    <a:pt x="28" y="84"/>
                  </a:cubicBezTo>
                  <a:cubicBezTo>
                    <a:pt x="28" y="85"/>
                    <a:pt x="29" y="86"/>
                    <a:pt x="29" y="87"/>
                  </a:cubicBezTo>
                  <a:cubicBezTo>
                    <a:pt x="30" y="87"/>
                    <a:pt x="30" y="88"/>
                    <a:pt x="30" y="89"/>
                  </a:cubicBezTo>
                  <a:cubicBezTo>
                    <a:pt x="30" y="90"/>
                    <a:pt x="30" y="90"/>
                    <a:pt x="30" y="91"/>
                  </a:cubicBezTo>
                  <a:cubicBezTo>
                    <a:pt x="30" y="92"/>
                    <a:pt x="30" y="93"/>
                    <a:pt x="30" y="94"/>
                  </a:cubicBezTo>
                  <a:cubicBezTo>
                    <a:pt x="30" y="95"/>
                    <a:pt x="30" y="95"/>
                    <a:pt x="30" y="96"/>
                  </a:cubicBezTo>
                  <a:cubicBezTo>
                    <a:pt x="30" y="97"/>
                    <a:pt x="30" y="98"/>
                    <a:pt x="31" y="98"/>
                  </a:cubicBezTo>
                  <a:cubicBezTo>
                    <a:pt x="31" y="99"/>
                    <a:pt x="31" y="99"/>
                    <a:pt x="31" y="99"/>
                  </a:cubicBezTo>
                  <a:cubicBezTo>
                    <a:pt x="31" y="99"/>
                    <a:pt x="31" y="100"/>
                    <a:pt x="31" y="100"/>
                  </a:cubicBezTo>
                  <a:cubicBezTo>
                    <a:pt x="32" y="101"/>
                    <a:pt x="31" y="101"/>
                    <a:pt x="31" y="102"/>
                  </a:cubicBezTo>
                  <a:cubicBezTo>
                    <a:pt x="31" y="102"/>
                    <a:pt x="31" y="102"/>
                    <a:pt x="31" y="103"/>
                  </a:cubicBezTo>
                  <a:cubicBezTo>
                    <a:pt x="31" y="103"/>
                    <a:pt x="31" y="103"/>
                    <a:pt x="31" y="104"/>
                  </a:cubicBezTo>
                  <a:cubicBezTo>
                    <a:pt x="31" y="104"/>
                    <a:pt x="32" y="104"/>
                    <a:pt x="32" y="104"/>
                  </a:cubicBezTo>
                  <a:cubicBezTo>
                    <a:pt x="33" y="105"/>
                    <a:pt x="33" y="105"/>
                    <a:pt x="33" y="105"/>
                  </a:cubicBezTo>
                  <a:cubicBezTo>
                    <a:pt x="33" y="106"/>
                    <a:pt x="33" y="107"/>
                    <a:pt x="33" y="107"/>
                  </a:cubicBezTo>
                  <a:cubicBezTo>
                    <a:pt x="33" y="107"/>
                    <a:pt x="32" y="107"/>
                    <a:pt x="32" y="108"/>
                  </a:cubicBezTo>
                  <a:cubicBezTo>
                    <a:pt x="33" y="109"/>
                    <a:pt x="33" y="109"/>
                    <a:pt x="33" y="110"/>
                  </a:cubicBezTo>
                  <a:cubicBezTo>
                    <a:pt x="33" y="110"/>
                    <a:pt x="34" y="110"/>
                    <a:pt x="34" y="111"/>
                  </a:cubicBezTo>
                  <a:cubicBezTo>
                    <a:pt x="34" y="111"/>
                    <a:pt x="34" y="112"/>
                    <a:pt x="34" y="112"/>
                  </a:cubicBezTo>
                  <a:cubicBezTo>
                    <a:pt x="34" y="113"/>
                    <a:pt x="34" y="114"/>
                    <a:pt x="34" y="115"/>
                  </a:cubicBezTo>
                  <a:cubicBezTo>
                    <a:pt x="35" y="115"/>
                    <a:pt x="35" y="116"/>
                    <a:pt x="36" y="117"/>
                  </a:cubicBezTo>
                  <a:cubicBezTo>
                    <a:pt x="36" y="118"/>
                    <a:pt x="36" y="118"/>
                    <a:pt x="36" y="119"/>
                  </a:cubicBezTo>
                  <a:cubicBezTo>
                    <a:pt x="37" y="120"/>
                    <a:pt x="38" y="120"/>
                    <a:pt x="38" y="121"/>
                  </a:cubicBezTo>
                  <a:cubicBezTo>
                    <a:pt x="38" y="122"/>
                    <a:pt x="39" y="123"/>
                    <a:pt x="39" y="123"/>
                  </a:cubicBezTo>
                  <a:cubicBezTo>
                    <a:pt x="41" y="124"/>
                    <a:pt x="42" y="126"/>
                    <a:pt x="43" y="127"/>
                  </a:cubicBezTo>
                  <a:cubicBezTo>
                    <a:pt x="43" y="128"/>
                    <a:pt x="44" y="128"/>
                    <a:pt x="45" y="129"/>
                  </a:cubicBezTo>
                  <a:cubicBezTo>
                    <a:pt x="45" y="129"/>
                    <a:pt x="46" y="128"/>
                    <a:pt x="47" y="127"/>
                  </a:cubicBezTo>
                  <a:cubicBezTo>
                    <a:pt x="47" y="127"/>
                    <a:pt x="47" y="128"/>
                    <a:pt x="48" y="127"/>
                  </a:cubicBezTo>
                  <a:cubicBezTo>
                    <a:pt x="48" y="127"/>
                    <a:pt x="48" y="126"/>
                    <a:pt x="48" y="125"/>
                  </a:cubicBezTo>
                  <a:cubicBezTo>
                    <a:pt x="48" y="125"/>
                    <a:pt x="48" y="125"/>
                    <a:pt x="48" y="125"/>
                  </a:cubicBezTo>
                  <a:cubicBezTo>
                    <a:pt x="48" y="125"/>
                    <a:pt x="49" y="124"/>
                    <a:pt x="49" y="124"/>
                  </a:cubicBezTo>
                  <a:cubicBezTo>
                    <a:pt x="49" y="124"/>
                    <a:pt x="49" y="124"/>
                    <a:pt x="49" y="123"/>
                  </a:cubicBezTo>
                  <a:cubicBezTo>
                    <a:pt x="49" y="123"/>
                    <a:pt x="49" y="123"/>
                    <a:pt x="50" y="123"/>
                  </a:cubicBezTo>
                  <a:cubicBezTo>
                    <a:pt x="50" y="122"/>
                    <a:pt x="51" y="122"/>
                    <a:pt x="51" y="123"/>
                  </a:cubicBezTo>
                  <a:cubicBezTo>
                    <a:pt x="52" y="123"/>
                    <a:pt x="52" y="123"/>
                    <a:pt x="52" y="124"/>
                  </a:cubicBezTo>
                  <a:cubicBezTo>
                    <a:pt x="52" y="124"/>
                    <a:pt x="52" y="125"/>
                    <a:pt x="52" y="125"/>
                  </a:cubicBezTo>
                  <a:cubicBezTo>
                    <a:pt x="53" y="125"/>
                    <a:pt x="53" y="124"/>
                    <a:pt x="53" y="125"/>
                  </a:cubicBezTo>
                  <a:cubicBezTo>
                    <a:pt x="54" y="125"/>
                    <a:pt x="54" y="125"/>
                    <a:pt x="54" y="125"/>
                  </a:cubicBezTo>
                  <a:cubicBezTo>
                    <a:pt x="54" y="127"/>
                    <a:pt x="53" y="126"/>
                    <a:pt x="53" y="127"/>
                  </a:cubicBezTo>
                  <a:cubicBezTo>
                    <a:pt x="53" y="128"/>
                    <a:pt x="54" y="128"/>
                    <a:pt x="54" y="129"/>
                  </a:cubicBezTo>
                  <a:cubicBezTo>
                    <a:pt x="54" y="129"/>
                    <a:pt x="53" y="130"/>
                    <a:pt x="54" y="130"/>
                  </a:cubicBezTo>
                  <a:cubicBezTo>
                    <a:pt x="55" y="129"/>
                    <a:pt x="55" y="129"/>
                    <a:pt x="56" y="130"/>
                  </a:cubicBezTo>
                  <a:cubicBezTo>
                    <a:pt x="56" y="131"/>
                    <a:pt x="57" y="130"/>
                    <a:pt x="57" y="130"/>
                  </a:cubicBezTo>
                  <a:cubicBezTo>
                    <a:pt x="57" y="130"/>
                    <a:pt x="58" y="130"/>
                    <a:pt x="58" y="131"/>
                  </a:cubicBezTo>
                  <a:cubicBezTo>
                    <a:pt x="59" y="131"/>
                    <a:pt x="59" y="131"/>
                    <a:pt x="60" y="132"/>
                  </a:cubicBezTo>
                  <a:cubicBezTo>
                    <a:pt x="60" y="132"/>
                    <a:pt x="61" y="132"/>
                    <a:pt x="61" y="132"/>
                  </a:cubicBezTo>
                  <a:cubicBezTo>
                    <a:pt x="63" y="132"/>
                    <a:pt x="64" y="132"/>
                    <a:pt x="65" y="131"/>
                  </a:cubicBezTo>
                  <a:cubicBezTo>
                    <a:pt x="66" y="131"/>
                    <a:pt x="67" y="131"/>
                    <a:pt x="68" y="131"/>
                  </a:cubicBezTo>
                  <a:cubicBezTo>
                    <a:pt x="68" y="132"/>
                    <a:pt x="69" y="132"/>
                    <a:pt x="69" y="132"/>
                  </a:cubicBezTo>
                  <a:cubicBezTo>
                    <a:pt x="70" y="133"/>
                    <a:pt x="71" y="132"/>
                    <a:pt x="71" y="132"/>
                  </a:cubicBezTo>
                  <a:cubicBezTo>
                    <a:pt x="72" y="131"/>
                    <a:pt x="70" y="130"/>
                    <a:pt x="72" y="130"/>
                  </a:cubicBezTo>
                  <a:cubicBezTo>
                    <a:pt x="72" y="130"/>
                    <a:pt x="73" y="130"/>
                    <a:pt x="73" y="129"/>
                  </a:cubicBezTo>
                  <a:cubicBezTo>
                    <a:pt x="73" y="129"/>
                    <a:pt x="74" y="128"/>
                    <a:pt x="74" y="128"/>
                  </a:cubicBezTo>
                  <a:cubicBezTo>
                    <a:pt x="75" y="128"/>
                    <a:pt x="75" y="127"/>
                    <a:pt x="76" y="127"/>
                  </a:cubicBezTo>
                  <a:cubicBezTo>
                    <a:pt x="76" y="127"/>
                    <a:pt x="76" y="127"/>
                    <a:pt x="77" y="127"/>
                  </a:cubicBezTo>
                  <a:cubicBezTo>
                    <a:pt x="78" y="127"/>
                    <a:pt x="78" y="127"/>
                    <a:pt x="78" y="126"/>
                  </a:cubicBezTo>
                  <a:cubicBezTo>
                    <a:pt x="78" y="122"/>
                    <a:pt x="78" y="118"/>
                    <a:pt x="78" y="114"/>
                  </a:cubicBezTo>
                  <a:cubicBezTo>
                    <a:pt x="79" y="106"/>
                    <a:pt x="79" y="98"/>
                    <a:pt x="79" y="89"/>
                  </a:cubicBezTo>
                  <a:cubicBezTo>
                    <a:pt x="79" y="81"/>
                    <a:pt x="79" y="72"/>
                    <a:pt x="79" y="64"/>
                  </a:cubicBezTo>
                  <a:cubicBezTo>
                    <a:pt x="79" y="62"/>
                    <a:pt x="79" y="60"/>
                    <a:pt x="79" y="57"/>
                  </a:cubicBezTo>
                  <a:cubicBezTo>
                    <a:pt x="79" y="57"/>
                    <a:pt x="79" y="56"/>
                    <a:pt x="80" y="56"/>
                  </a:cubicBezTo>
                  <a:cubicBezTo>
                    <a:pt x="80" y="56"/>
                    <a:pt x="81" y="56"/>
                    <a:pt x="81" y="56"/>
                  </a:cubicBezTo>
                  <a:cubicBezTo>
                    <a:pt x="83" y="56"/>
                    <a:pt x="85" y="56"/>
                    <a:pt x="87" y="56"/>
                  </a:cubicBezTo>
                  <a:cubicBezTo>
                    <a:pt x="89" y="56"/>
                    <a:pt x="89" y="55"/>
                    <a:pt x="89" y="53"/>
                  </a:cubicBezTo>
                  <a:cubicBezTo>
                    <a:pt x="89" y="45"/>
                    <a:pt x="89" y="37"/>
                    <a:pt x="89" y="29"/>
                  </a:cubicBezTo>
                  <a:cubicBezTo>
                    <a:pt x="89" y="24"/>
                    <a:pt x="90" y="20"/>
                    <a:pt x="90" y="16"/>
                  </a:cubicBezTo>
                  <a:cubicBezTo>
                    <a:pt x="90" y="15"/>
                    <a:pt x="90" y="16"/>
                    <a:pt x="91" y="15"/>
                  </a:cubicBezTo>
                  <a:cubicBezTo>
                    <a:pt x="92" y="15"/>
                    <a:pt x="93" y="15"/>
                    <a:pt x="94" y="15"/>
                  </a:cubicBezTo>
                  <a:cubicBezTo>
                    <a:pt x="96" y="15"/>
                    <a:pt x="98" y="15"/>
                    <a:pt x="100" y="14"/>
                  </a:cubicBezTo>
                  <a:cubicBezTo>
                    <a:pt x="103" y="13"/>
                    <a:pt x="107" y="13"/>
                    <a:pt x="111" y="12"/>
                  </a:cubicBezTo>
                  <a:cubicBezTo>
                    <a:pt x="112" y="12"/>
                    <a:pt x="112" y="12"/>
                    <a:pt x="112" y="13"/>
                  </a:cubicBezTo>
                  <a:cubicBezTo>
                    <a:pt x="112" y="14"/>
                    <a:pt x="113" y="14"/>
                    <a:pt x="113" y="15"/>
                  </a:cubicBezTo>
                  <a:cubicBezTo>
                    <a:pt x="114" y="15"/>
                    <a:pt x="114" y="16"/>
                    <a:pt x="114" y="16"/>
                  </a:cubicBezTo>
                  <a:cubicBezTo>
                    <a:pt x="114" y="16"/>
                    <a:pt x="114" y="18"/>
                    <a:pt x="115" y="17"/>
                  </a:cubicBezTo>
                  <a:cubicBezTo>
                    <a:pt x="115" y="17"/>
                    <a:pt x="116" y="16"/>
                    <a:pt x="117" y="16"/>
                  </a:cubicBezTo>
                  <a:cubicBezTo>
                    <a:pt x="117" y="15"/>
                    <a:pt x="117" y="15"/>
                    <a:pt x="118" y="14"/>
                  </a:cubicBezTo>
                  <a:cubicBezTo>
                    <a:pt x="119" y="14"/>
                    <a:pt x="119" y="13"/>
                    <a:pt x="120" y="12"/>
                  </a:cubicBezTo>
                  <a:cubicBezTo>
                    <a:pt x="121" y="12"/>
                    <a:pt x="121" y="12"/>
                    <a:pt x="122" y="12"/>
                  </a:cubicBezTo>
                  <a:cubicBezTo>
                    <a:pt x="122" y="11"/>
                    <a:pt x="123" y="12"/>
                    <a:pt x="123" y="12"/>
                  </a:cubicBezTo>
                  <a:cubicBezTo>
                    <a:pt x="123" y="13"/>
                    <a:pt x="124" y="12"/>
                    <a:pt x="124" y="12"/>
                  </a:cubicBezTo>
                  <a:cubicBezTo>
                    <a:pt x="125" y="11"/>
                    <a:pt x="125" y="11"/>
                    <a:pt x="126" y="11"/>
                  </a:cubicBezTo>
                  <a:cubicBezTo>
                    <a:pt x="126" y="10"/>
                    <a:pt x="127" y="10"/>
                    <a:pt x="128" y="10"/>
                  </a:cubicBezTo>
                  <a:cubicBezTo>
                    <a:pt x="128" y="10"/>
                    <a:pt x="129" y="10"/>
                    <a:pt x="129" y="10"/>
                  </a:cubicBezTo>
                  <a:cubicBezTo>
                    <a:pt x="130" y="10"/>
                    <a:pt x="130" y="10"/>
                    <a:pt x="131" y="10"/>
                  </a:cubicBezTo>
                  <a:cubicBezTo>
                    <a:pt x="130" y="9"/>
                    <a:pt x="129" y="9"/>
                    <a:pt x="128" y="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8" name="Myanmar (Burma)"/>
            <p:cNvSpPr>
              <a:spLocks noEditPoints="1"/>
            </p:cNvSpPr>
            <p:nvPr/>
          </p:nvSpPr>
          <p:spPr bwMode="auto">
            <a:xfrm>
              <a:off x="8966965" y="3531979"/>
              <a:ext cx="310989" cy="747972"/>
            </a:xfrm>
            <a:custGeom>
              <a:avLst/>
              <a:gdLst/>
              <a:ahLst/>
              <a:cxnLst>
                <a:cxn ang="0">
                  <a:pos x="65" y="162"/>
                </a:cxn>
                <a:cxn ang="0">
                  <a:pos x="60" y="142"/>
                </a:cxn>
                <a:cxn ang="0">
                  <a:pos x="71" y="204"/>
                </a:cxn>
                <a:cxn ang="0">
                  <a:pos x="83" y="75"/>
                </a:cxn>
                <a:cxn ang="0">
                  <a:pos x="71" y="71"/>
                </a:cxn>
                <a:cxn ang="0">
                  <a:pos x="67" y="60"/>
                </a:cxn>
                <a:cxn ang="0">
                  <a:pos x="60" y="55"/>
                </a:cxn>
                <a:cxn ang="0">
                  <a:pos x="50" y="50"/>
                </a:cxn>
                <a:cxn ang="0">
                  <a:pos x="46" y="41"/>
                </a:cxn>
                <a:cxn ang="0">
                  <a:pos x="52" y="31"/>
                </a:cxn>
                <a:cxn ang="0">
                  <a:pos x="53" y="16"/>
                </a:cxn>
                <a:cxn ang="0">
                  <a:pos x="47" y="9"/>
                </a:cxn>
                <a:cxn ang="0">
                  <a:pos x="39" y="0"/>
                </a:cxn>
                <a:cxn ang="0">
                  <a:pos x="35" y="9"/>
                </a:cxn>
                <a:cxn ang="0">
                  <a:pos x="31" y="13"/>
                </a:cxn>
                <a:cxn ang="0">
                  <a:pos x="19" y="22"/>
                </a:cxn>
                <a:cxn ang="0">
                  <a:pos x="18" y="40"/>
                </a:cxn>
                <a:cxn ang="0">
                  <a:pos x="10" y="50"/>
                </a:cxn>
                <a:cxn ang="0">
                  <a:pos x="7" y="64"/>
                </a:cxn>
                <a:cxn ang="0">
                  <a:pos x="4" y="74"/>
                </a:cxn>
                <a:cxn ang="0">
                  <a:pos x="5" y="88"/>
                </a:cxn>
                <a:cxn ang="0">
                  <a:pos x="10" y="90"/>
                </a:cxn>
                <a:cxn ang="0">
                  <a:pos x="12" y="95"/>
                </a:cxn>
                <a:cxn ang="0">
                  <a:pos x="16" y="96"/>
                </a:cxn>
                <a:cxn ang="0">
                  <a:pos x="20" y="103"/>
                </a:cxn>
                <a:cxn ang="0">
                  <a:pos x="25" y="111"/>
                </a:cxn>
                <a:cxn ang="0">
                  <a:pos x="28" y="124"/>
                </a:cxn>
                <a:cxn ang="0">
                  <a:pos x="28" y="137"/>
                </a:cxn>
                <a:cxn ang="0">
                  <a:pos x="32" y="136"/>
                </a:cxn>
                <a:cxn ang="0">
                  <a:pos x="33" y="138"/>
                </a:cxn>
                <a:cxn ang="0">
                  <a:pos x="37" y="139"/>
                </a:cxn>
                <a:cxn ang="0">
                  <a:pos x="41" y="135"/>
                </a:cxn>
                <a:cxn ang="0">
                  <a:pos x="45" y="129"/>
                </a:cxn>
                <a:cxn ang="0">
                  <a:pos x="50" y="121"/>
                </a:cxn>
                <a:cxn ang="0">
                  <a:pos x="56" y="132"/>
                </a:cxn>
                <a:cxn ang="0">
                  <a:pos x="62" y="146"/>
                </a:cxn>
                <a:cxn ang="0">
                  <a:pos x="66" y="157"/>
                </a:cxn>
                <a:cxn ang="0">
                  <a:pos x="68" y="162"/>
                </a:cxn>
                <a:cxn ang="0">
                  <a:pos x="73" y="173"/>
                </a:cxn>
                <a:cxn ang="0">
                  <a:pos x="74" y="180"/>
                </a:cxn>
                <a:cxn ang="0">
                  <a:pos x="73" y="183"/>
                </a:cxn>
                <a:cxn ang="0">
                  <a:pos x="75" y="188"/>
                </a:cxn>
                <a:cxn ang="0">
                  <a:pos x="73" y="196"/>
                </a:cxn>
                <a:cxn ang="0">
                  <a:pos x="80" y="191"/>
                </a:cxn>
                <a:cxn ang="0">
                  <a:pos x="82" y="180"/>
                </a:cxn>
                <a:cxn ang="0">
                  <a:pos x="78" y="167"/>
                </a:cxn>
                <a:cxn ang="0">
                  <a:pos x="67" y="149"/>
                </a:cxn>
                <a:cxn ang="0">
                  <a:pos x="69" y="137"/>
                </a:cxn>
                <a:cxn ang="0">
                  <a:pos x="67" y="128"/>
                </a:cxn>
                <a:cxn ang="0">
                  <a:pos x="55" y="112"/>
                </a:cxn>
                <a:cxn ang="0">
                  <a:pos x="57" y="99"/>
                </a:cxn>
                <a:cxn ang="0">
                  <a:pos x="70" y="93"/>
                </a:cxn>
                <a:cxn ang="0">
                  <a:pos x="80" y="83"/>
                </a:cxn>
                <a:cxn ang="0">
                  <a:pos x="68" y="184"/>
                </a:cxn>
                <a:cxn ang="0">
                  <a:pos x="73" y="194"/>
                </a:cxn>
                <a:cxn ang="0">
                  <a:pos x="69" y="187"/>
                </a:cxn>
                <a:cxn ang="0">
                  <a:pos x="69" y="175"/>
                </a:cxn>
                <a:cxn ang="0">
                  <a:pos x="70" y="174"/>
                </a:cxn>
                <a:cxn ang="0">
                  <a:pos x="64" y="183"/>
                </a:cxn>
                <a:cxn ang="0">
                  <a:pos x="73" y="191"/>
                </a:cxn>
                <a:cxn ang="0">
                  <a:pos x="19" y="106"/>
                </a:cxn>
                <a:cxn ang="0">
                  <a:pos x="67" y="178"/>
                </a:cxn>
                <a:cxn ang="0">
                  <a:pos x="20" y="106"/>
                </a:cxn>
              </a:cxnLst>
              <a:rect l="0" t="0" r="r" b="b"/>
              <a:pathLst>
                <a:path w="86" h="207">
                  <a:moveTo>
                    <a:pt x="73" y="206"/>
                  </a:moveTo>
                  <a:cubicBezTo>
                    <a:pt x="73" y="206"/>
                    <a:pt x="73" y="207"/>
                    <a:pt x="73" y="206"/>
                  </a:cubicBezTo>
                  <a:cubicBezTo>
                    <a:pt x="73" y="206"/>
                    <a:pt x="73" y="206"/>
                    <a:pt x="73" y="206"/>
                  </a:cubicBezTo>
                  <a:close/>
                  <a:moveTo>
                    <a:pt x="65" y="160"/>
                  </a:moveTo>
                  <a:cubicBezTo>
                    <a:pt x="65" y="160"/>
                    <a:pt x="65" y="160"/>
                    <a:pt x="65" y="160"/>
                  </a:cubicBezTo>
                  <a:cubicBezTo>
                    <a:pt x="65" y="160"/>
                    <a:pt x="64" y="160"/>
                    <a:pt x="65" y="160"/>
                  </a:cubicBezTo>
                  <a:close/>
                  <a:moveTo>
                    <a:pt x="70" y="182"/>
                  </a:moveTo>
                  <a:cubicBezTo>
                    <a:pt x="70" y="182"/>
                    <a:pt x="70" y="182"/>
                    <a:pt x="70" y="182"/>
                  </a:cubicBezTo>
                  <a:cubicBezTo>
                    <a:pt x="70" y="182"/>
                    <a:pt x="70" y="182"/>
                    <a:pt x="70" y="182"/>
                  </a:cubicBezTo>
                  <a:cubicBezTo>
                    <a:pt x="69" y="182"/>
                    <a:pt x="70" y="182"/>
                    <a:pt x="70" y="182"/>
                  </a:cubicBezTo>
                  <a:close/>
                  <a:moveTo>
                    <a:pt x="65" y="162"/>
                  </a:moveTo>
                  <a:cubicBezTo>
                    <a:pt x="65" y="161"/>
                    <a:pt x="65" y="161"/>
                    <a:pt x="65" y="161"/>
                  </a:cubicBezTo>
                  <a:cubicBezTo>
                    <a:pt x="65" y="161"/>
                    <a:pt x="65" y="162"/>
                    <a:pt x="65" y="162"/>
                  </a:cubicBezTo>
                  <a:close/>
                  <a:moveTo>
                    <a:pt x="65" y="173"/>
                  </a:moveTo>
                  <a:cubicBezTo>
                    <a:pt x="66" y="173"/>
                    <a:pt x="65" y="172"/>
                    <a:pt x="65" y="173"/>
                  </a:cubicBezTo>
                  <a:close/>
                  <a:moveTo>
                    <a:pt x="65" y="175"/>
                  </a:moveTo>
                  <a:cubicBezTo>
                    <a:pt x="65" y="175"/>
                    <a:pt x="65" y="175"/>
                    <a:pt x="65" y="175"/>
                  </a:cubicBezTo>
                  <a:cubicBezTo>
                    <a:pt x="66" y="175"/>
                    <a:pt x="65" y="175"/>
                    <a:pt x="65" y="175"/>
                  </a:cubicBezTo>
                  <a:close/>
                  <a:moveTo>
                    <a:pt x="60" y="142"/>
                  </a:moveTo>
                  <a:cubicBezTo>
                    <a:pt x="60" y="142"/>
                    <a:pt x="60" y="143"/>
                    <a:pt x="60" y="143"/>
                  </a:cubicBezTo>
                  <a:cubicBezTo>
                    <a:pt x="60" y="143"/>
                    <a:pt x="60" y="142"/>
                    <a:pt x="60" y="142"/>
                  </a:cubicBezTo>
                  <a:cubicBezTo>
                    <a:pt x="60" y="142"/>
                    <a:pt x="60" y="142"/>
                    <a:pt x="60" y="142"/>
                  </a:cubicBezTo>
                  <a:close/>
                  <a:moveTo>
                    <a:pt x="70" y="190"/>
                  </a:moveTo>
                  <a:cubicBezTo>
                    <a:pt x="71" y="190"/>
                    <a:pt x="71" y="189"/>
                    <a:pt x="70" y="189"/>
                  </a:cubicBezTo>
                  <a:cubicBezTo>
                    <a:pt x="70" y="190"/>
                    <a:pt x="70" y="190"/>
                    <a:pt x="70" y="190"/>
                  </a:cubicBezTo>
                  <a:close/>
                  <a:moveTo>
                    <a:pt x="72" y="193"/>
                  </a:moveTo>
                  <a:cubicBezTo>
                    <a:pt x="73" y="193"/>
                    <a:pt x="72" y="192"/>
                    <a:pt x="72" y="193"/>
                  </a:cubicBezTo>
                  <a:close/>
                  <a:moveTo>
                    <a:pt x="62" y="184"/>
                  </a:moveTo>
                  <a:cubicBezTo>
                    <a:pt x="62" y="184"/>
                    <a:pt x="62" y="184"/>
                    <a:pt x="62" y="184"/>
                  </a:cubicBezTo>
                  <a:cubicBezTo>
                    <a:pt x="62" y="184"/>
                    <a:pt x="62" y="184"/>
                    <a:pt x="62" y="184"/>
                  </a:cubicBezTo>
                  <a:cubicBezTo>
                    <a:pt x="62" y="184"/>
                    <a:pt x="62" y="184"/>
                    <a:pt x="62" y="184"/>
                  </a:cubicBezTo>
                  <a:close/>
                  <a:moveTo>
                    <a:pt x="70" y="205"/>
                  </a:moveTo>
                  <a:cubicBezTo>
                    <a:pt x="70" y="205"/>
                    <a:pt x="70" y="204"/>
                    <a:pt x="71" y="204"/>
                  </a:cubicBezTo>
                  <a:cubicBezTo>
                    <a:pt x="71" y="204"/>
                    <a:pt x="71" y="204"/>
                    <a:pt x="71" y="204"/>
                  </a:cubicBezTo>
                  <a:cubicBezTo>
                    <a:pt x="71" y="204"/>
                    <a:pt x="71" y="203"/>
                    <a:pt x="72" y="203"/>
                  </a:cubicBezTo>
                  <a:cubicBezTo>
                    <a:pt x="71" y="202"/>
                    <a:pt x="69" y="204"/>
                    <a:pt x="70" y="205"/>
                  </a:cubicBezTo>
                  <a:close/>
                  <a:moveTo>
                    <a:pt x="71" y="201"/>
                  </a:moveTo>
                  <a:cubicBezTo>
                    <a:pt x="70" y="201"/>
                    <a:pt x="71" y="203"/>
                    <a:pt x="71" y="203"/>
                  </a:cubicBezTo>
                  <a:cubicBezTo>
                    <a:pt x="71" y="203"/>
                    <a:pt x="71" y="201"/>
                    <a:pt x="71" y="201"/>
                  </a:cubicBezTo>
                  <a:close/>
                  <a:moveTo>
                    <a:pt x="82" y="79"/>
                  </a:moveTo>
                  <a:cubicBezTo>
                    <a:pt x="83" y="79"/>
                    <a:pt x="83" y="79"/>
                    <a:pt x="83" y="79"/>
                  </a:cubicBezTo>
                  <a:cubicBezTo>
                    <a:pt x="84" y="78"/>
                    <a:pt x="84" y="78"/>
                    <a:pt x="85" y="77"/>
                  </a:cubicBezTo>
                  <a:cubicBezTo>
                    <a:pt x="86" y="76"/>
                    <a:pt x="85" y="75"/>
                    <a:pt x="85" y="74"/>
                  </a:cubicBezTo>
                  <a:cubicBezTo>
                    <a:pt x="85" y="74"/>
                    <a:pt x="84" y="74"/>
                    <a:pt x="83" y="75"/>
                  </a:cubicBezTo>
                  <a:cubicBezTo>
                    <a:pt x="82" y="75"/>
                    <a:pt x="82" y="76"/>
                    <a:pt x="82" y="76"/>
                  </a:cubicBezTo>
                  <a:cubicBezTo>
                    <a:pt x="81" y="77"/>
                    <a:pt x="80" y="78"/>
                    <a:pt x="79" y="77"/>
                  </a:cubicBezTo>
                  <a:cubicBezTo>
                    <a:pt x="78" y="76"/>
                    <a:pt x="77" y="78"/>
                    <a:pt x="76" y="77"/>
                  </a:cubicBezTo>
                  <a:cubicBezTo>
                    <a:pt x="75" y="77"/>
                    <a:pt x="75" y="76"/>
                    <a:pt x="76" y="75"/>
                  </a:cubicBezTo>
                  <a:cubicBezTo>
                    <a:pt x="76" y="75"/>
                    <a:pt x="75" y="75"/>
                    <a:pt x="75" y="75"/>
                  </a:cubicBezTo>
                  <a:cubicBezTo>
                    <a:pt x="74" y="75"/>
                    <a:pt x="74" y="74"/>
                    <a:pt x="73" y="74"/>
                  </a:cubicBezTo>
                  <a:cubicBezTo>
                    <a:pt x="73" y="73"/>
                    <a:pt x="74" y="72"/>
                    <a:pt x="74" y="72"/>
                  </a:cubicBezTo>
                  <a:cubicBezTo>
                    <a:pt x="74" y="71"/>
                    <a:pt x="73" y="71"/>
                    <a:pt x="73" y="71"/>
                  </a:cubicBezTo>
                  <a:cubicBezTo>
                    <a:pt x="73" y="71"/>
                    <a:pt x="72" y="71"/>
                    <a:pt x="72" y="71"/>
                  </a:cubicBezTo>
                  <a:cubicBezTo>
                    <a:pt x="72" y="71"/>
                    <a:pt x="71" y="71"/>
                    <a:pt x="71" y="71"/>
                  </a:cubicBezTo>
                  <a:cubicBezTo>
                    <a:pt x="71" y="71"/>
                    <a:pt x="71" y="71"/>
                    <a:pt x="71" y="71"/>
                  </a:cubicBezTo>
                  <a:cubicBezTo>
                    <a:pt x="70" y="70"/>
                    <a:pt x="69" y="70"/>
                    <a:pt x="69" y="70"/>
                  </a:cubicBezTo>
                  <a:cubicBezTo>
                    <a:pt x="68" y="70"/>
                    <a:pt x="68" y="70"/>
                    <a:pt x="68" y="70"/>
                  </a:cubicBezTo>
                  <a:cubicBezTo>
                    <a:pt x="68" y="70"/>
                    <a:pt x="67" y="70"/>
                    <a:pt x="67" y="70"/>
                  </a:cubicBezTo>
                  <a:cubicBezTo>
                    <a:pt x="67" y="70"/>
                    <a:pt x="65" y="70"/>
                    <a:pt x="66" y="70"/>
                  </a:cubicBezTo>
                  <a:cubicBezTo>
                    <a:pt x="66" y="69"/>
                    <a:pt x="66" y="68"/>
                    <a:pt x="66" y="67"/>
                  </a:cubicBezTo>
                  <a:cubicBezTo>
                    <a:pt x="66" y="67"/>
                    <a:pt x="67" y="66"/>
                    <a:pt x="67" y="66"/>
                  </a:cubicBezTo>
                  <a:cubicBezTo>
                    <a:pt x="67" y="65"/>
                    <a:pt x="67" y="64"/>
                    <a:pt x="66" y="64"/>
                  </a:cubicBezTo>
                  <a:cubicBezTo>
                    <a:pt x="66" y="63"/>
                    <a:pt x="66" y="63"/>
                    <a:pt x="67" y="62"/>
                  </a:cubicBezTo>
                  <a:cubicBezTo>
                    <a:pt x="67" y="62"/>
                    <a:pt x="67" y="61"/>
                    <a:pt x="67" y="61"/>
                  </a:cubicBezTo>
                  <a:cubicBezTo>
                    <a:pt x="67" y="61"/>
                    <a:pt x="68" y="62"/>
                    <a:pt x="68" y="61"/>
                  </a:cubicBezTo>
                  <a:cubicBezTo>
                    <a:pt x="68" y="61"/>
                    <a:pt x="67" y="60"/>
                    <a:pt x="67" y="60"/>
                  </a:cubicBezTo>
                  <a:cubicBezTo>
                    <a:pt x="67" y="60"/>
                    <a:pt x="67" y="60"/>
                    <a:pt x="66" y="60"/>
                  </a:cubicBezTo>
                  <a:cubicBezTo>
                    <a:pt x="66" y="59"/>
                    <a:pt x="66" y="59"/>
                    <a:pt x="66" y="59"/>
                  </a:cubicBezTo>
                  <a:cubicBezTo>
                    <a:pt x="65" y="59"/>
                    <a:pt x="65" y="60"/>
                    <a:pt x="65" y="60"/>
                  </a:cubicBezTo>
                  <a:cubicBezTo>
                    <a:pt x="65" y="60"/>
                    <a:pt x="65" y="59"/>
                    <a:pt x="64" y="59"/>
                  </a:cubicBezTo>
                  <a:cubicBezTo>
                    <a:pt x="64" y="59"/>
                    <a:pt x="64" y="59"/>
                    <a:pt x="63" y="59"/>
                  </a:cubicBezTo>
                  <a:cubicBezTo>
                    <a:pt x="63" y="59"/>
                    <a:pt x="63" y="59"/>
                    <a:pt x="62" y="59"/>
                  </a:cubicBezTo>
                  <a:cubicBezTo>
                    <a:pt x="62" y="59"/>
                    <a:pt x="61" y="59"/>
                    <a:pt x="61" y="58"/>
                  </a:cubicBezTo>
                  <a:cubicBezTo>
                    <a:pt x="61" y="58"/>
                    <a:pt x="62" y="57"/>
                    <a:pt x="61" y="57"/>
                  </a:cubicBezTo>
                  <a:cubicBezTo>
                    <a:pt x="61" y="57"/>
                    <a:pt x="61" y="57"/>
                    <a:pt x="61" y="57"/>
                  </a:cubicBezTo>
                  <a:cubicBezTo>
                    <a:pt x="61" y="56"/>
                    <a:pt x="61" y="56"/>
                    <a:pt x="61" y="55"/>
                  </a:cubicBezTo>
                  <a:cubicBezTo>
                    <a:pt x="61" y="55"/>
                    <a:pt x="60" y="55"/>
                    <a:pt x="60" y="55"/>
                  </a:cubicBezTo>
                  <a:cubicBezTo>
                    <a:pt x="60" y="54"/>
                    <a:pt x="61" y="54"/>
                    <a:pt x="60" y="53"/>
                  </a:cubicBezTo>
                  <a:cubicBezTo>
                    <a:pt x="60" y="53"/>
                    <a:pt x="60" y="52"/>
                    <a:pt x="59" y="52"/>
                  </a:cubicBezTo>
                  <a:cubicBezTo>
                    <a:pt x="59" y="52"/>
                    <a:pt x="58" y="52"/>
                    <a:pt x="58" y="52"/>
                  </a:cubicBezTo>
                  <a:cubicBezTo>
                    <a:pt x="58" y="51"/>
                    <a:pt x="58" y="51"/>
                    <a:pt x="58" y="51"/>
                  </a:cubicBezTo>
                  <a:cubicBezTo>
                    <a:pt x="58" y="50"/>
                    <a:pt x="58" y="50"/>
                    <a:pt x="58" y="50"/>
                  </a:cubicBezTo>
                  <a:cubicBezTo>
                    <a:pt x="59" y="50"/>
                    <a:pt x="60" y="48"/>
                    <a:pt x="60" y="48"/>
                  </a:cubicBezTo>
                  <a:cubicBezTo>
                    <a:pt x="59" y="48"/>
                    <a:pt x="59" y="48"/>
                    <a:pt x="58" y="48"/>
                  </a:cubicBezTo>
                  <a:cubicBezTo>
                    <a:pt x="58" y="48"/>
                    <a:pt x="57" y="49"/>
                    <a:pt x="57" y="49"/>
                  </a:cubicBezTo>
                  <a:cubicBezTo>
                    <a:pt x="56" y="49"/>
                    <a:pt x="56" y="48"/>
                    <a:pt x="56" y="48"/>
                  </a:cubicBezTo>
                  <a:cubicBezTo>
                    <a:pt x="55" y="48"/>
                    <a:pt x="54" y="48"/>
                    <a:pt x="54" y="48"/>
                  </a:cubicBezTo>
                  <a:cubicBezTo>
                    <a:pt x="53" y="48"/>
                    <a:pt x="51" y="49"/>
                    <a:pt x="50" y="50"/>
                  </a:cubicBezTo>
                  <a:cubicBezTo>
                    <a:pt x="50" y="50"/>
                    <a:pt x="49" y="50"/>
                    <a:pt x="49" y="50"/>
                  </a:cubicBezTo>
                  <a:cubicBezTo>
                    <a:pt x="49" y="51"/>
                    <a:pt x="49" y="51"/>
                    <a:pt x="48" y="51"/>
                  </a:cubicBezTo>
                  <a:cubicBezTo>
                    <a:pt x="48" y="51"/>
                    <a:pt x="47" y="51"/>
                    <a:pt x="47" y="50"/>
                  </a:cubicBezTo>
                  <a:cubicBezTo>
                    <a:pt x="47" y="50"/>
                    <a:pt x="48" y="49"/>
                    <a:pt x="48" y="49"/>
                  </a:cubicBezTo>
                  <a:cubicBezTo>
                    <a:pt x="49" y="48"/>
                    <a:pt x="49" y="48"/>
                    <a:pt x="49" y="48"/>
                  </a:cubicBezTo>
                  <a:cubicBezTo>
                    <a:pt x="49" y="47"/>
                    <a:pt x="48" y="47"/>
                    <a:pt x="49" y="47"/>
                  </a:cubicBezTo>
                  <a:cubicBezTo>
                    <a:pt x="49" y="46"/>
                    <a:pt x="48" y="46"/>
                    <a:pt x="48" y="46"/>
                  </a:cubicBezTo>
                  <a:cubicBezTo>
                    <a:pt x="47" y="46"/>
                    <a:pt x="48" y="45"/>
                    <a:pt x="48" y="45"/>
                  </a:cubicBezTo>
                  <a:cubicBezTo>
                    <a:pt x="48" y="45"/>
                    <a:pt x="47" y="45"/>
                    <a:pt x="47" y="45"/>
                  </a:cubicBezTo>
                  <a:cubicBezTo>
                    <a:pt x="46" y="45"/>
                    <a:pt x="46" y="43"/>
                    <a:pt x="46" y="43"/>
                  </a:cubicBezTo>
                  <a:cubicBezTo>
                    <a:pt x="46" y="42"/>
                    <a:pt x="46" y="42"/>
                    <a:pt x="46" y="41"/>
                  </a:cubicBezTo>
                  <a:cubicBezTo>
                    <a:pt x="46" y="41"/>
                    <a:pt x="48" y="40"/>
                    <a:pt x="48" y="40"/>
                  </a:cubicBezTo>
                  <a:cubicBezTo>
                    <a:pt x="48" y="40"/>
                    <a:pt x="47" y="39"/>
                    <a:pt x="47" y="39"/>
                  </a:cubicBezTo>
                  <a:cubicBezTo>
                    <a:pt x="47" y="38"/>
                    <a:pt x="47" y="38"/>
                    <a:pt x="47" y="37"/>
                  </a:cubicBezTo>
                  <a:cubicBezTo>
                    <a:pt x="48" y="37"/>
                    <a:pt x="47" y="36"/>
                    <a:pt x="48" y="36"/>
                  </a:cubicBezTo>
                  <a:cubicBezTo>
                    <a:pt x="48" y="35"/>
                    <a:pt x="48" y="36"/>
                    <a:pt x="49" y="36"/>
                  </a:cubicBezTo>
                  <a:cubicBezTo>
                    <a:pt x="49" y="36"/>
                    <a:pt x="49" y="36"/>
                    <a:pt x="49" y="35"/>
                  </a:cubicBezTo>
                  <a:cubicBezTo>
                    <a:pt x="50" y="35"/>
                    <a:pt x="50" y="35"/>
                    <a:pt x="50" y="35"/>
                  </a:cubicBezTo>
                  <a:cubicBezTo>
                    <a:pt x="50" y="34"/>
                    <a:pt x="50" y="33"/>
                    <a:pt x="50" y="33"/>
                  </a:cubicBezTo>
                  <a:cubicBezTo>
                    <a:pt x="50" y="33"/>
                    <a:pt x="50" y="32"/>
                    <a:pt x="50" y="32"/>
                  </a:cubicBezTo>
                  <a:cubicBezTo>
                    <a:pt x="50" y="32"/>
                    <a:pt x="52" y="33"/>
                    <a:pt x="52" y="32"/>
                  </a:cubicBezTo>
                  <a:cubicBezTo>
                    <a:pt x="52" y="32"/>
                    <a:pt x="52" y="32"/>
                    <a:pt x="52" y="31"/>
                  </a:cubicBezTo>
                  <a:cubicBezTo>
                    <a:pt x="52" y="31"/>
                    <a:pt x="52" y="31"/>
                    <a:pt x="53" y="31"/>
                  </a:cubicBezTo>
                  <a:cubicBezTo>
                    <a:pt x="53" y="30"/>
                    <a:pt x="53" y="29"/>
                    <a:pt x="54" y="29"/>
                  </a:cubicBezTo>
                  <a:cubicBezTo>
                    <a:pt x="54" y="30"/>
                    <a:pt x="55" y="30"/>
                    <a:pt x="55" y="29"/>
                  </a:cubicBezTo>
                  <a:cubicBezTo>
                    <a:pt x="55" y="28"/>
                    <a:pt x="53" y="28"/>
                    <a:pt x="53" y="26"/>
                  </a:cubicBezTo>
                  <a:cubicBezTo>
                    <a:pt x="53" y="25"/>
                    <a:pt x="54" y="26"/>
                    <a:pt x="54" y="26"/>
                  </a:cubicBezTo>
                  <a:cubicBezTo>
                    <a:pt x="54" y="27"/>
                    <a:pt x="54" y="25"/>
                    <a:pt x="54" y="25"/>
                  </a:cubicBezTo>
                  <a:cubicBezTo>
                    <a:pt x="54" y="25"/>
                    <a:pt x="53" y="25"/>
                    <a:pt x="54" y="24"/>
                  </a:cubicBezTo>
                  <a:cubicBezTo>
                    <a:pt x="54" y="23"/>
                    <a:pt x="54" y="23"/>
                    <a:pt x="54" y="22"/>
                  </a:cubicBezTo>
                  <a:cubicBezTo>
                    <a:pt x="54" y="21"/>
                    <a:pt x="54" y="20"/>
                    <a:pt x="53" y="19"/>
                  </a:cubicBezTo>
                  <a:cubicBezTo>
                    <a:pt x="53" y="19"/>
                    <a:pt x="53" y="18"/>
                    <a:pt x="53" y="18"/>
                  </a:cubicBezTo>
                  <a:cubicBezTo>
                    <a:pt x="53" y="17"/>
                    <a:pt x="53" y="17"/>
                    <a:pt x="53" y="16"/>
                  </a:cubicBezTo>
                  <a:cubicBezTo>
                    <a:pt x="53" y="16"/>
                    <a:pt x="53" y="16"/>
                    <a:pt x="52" y="16"/>
                  </a:cubicBezTo>
                  <a:cubicBezTo>
                    <a:pt x="52" y="15"/>
                    <a:pt x="52" y="15"/>
                    <a:pt x="52" y="15"/>
                  </a:cubicBezTo>
                  <a:cubicBezTo>
                    <a:pt x="52" y="14"/>
                    <a:pt x="52" y="14"/>
                    <a:pt x="52" y="14"/>
                  </a:cubicBezTo>
                  <a:cubicBezTo>
                    <a:pt x="52" y="13"/>
                    <a:pt x="52" y="13"/>
                    <a:pt x="52" y="12"/>
                  </a:cubicBezTo>
                  <a:cubicBezTo>
                    <a:pt x="51" y="12"/>
                    <a:pt x="51" y="11"/>
                    <a:pt x="51" y="11"/>
                  </a:cubicBezTo>
                  <a:cubicBezTo>
                    <a:pt x="51" y="10"/>
                    <a:pt x="51" y="10"/>
                    <a:pt x="51" y="10"/>
                  </a:cubicBezTo>
                  <a:cubicBezTo>
                    <a:pt x="50" y="10"/>
                    <a:pt x="50" y="10"/>
                    <a:pt x="50" y="10"/>
                  </a:cubicBezTo>
                  <a:cubicBezTo>
                    <a:pt x="50" y="10"/>
                    <a:pt x="50" y="9"/>
                    <a:pt x="49" y="9"/>
                  </a:cubicBezTo>
                  <a:cubicBezTo>
                    <a:pt x="48" y="9"/>
                    <a:pt x="48" y="9"/>
                    <a:pt x="48" y="10"/>
                  </a:cubicBezTo>
                  <a:cubicBezTo>
                    <a:pt x="49" y="10"/>
                    <a:pt x="48" y="11"/>
                    <a:pt x="47" y="11"/>
                  </a:cubicBezTo>
                  <a:cubicBezTo>
                    <a:pt x="47" y="10"/>
                    <a:pt x="47" y="9"/>
                    <a:pt x="47" y="9"/>
                  </a:cubicBezTo>
                  <a:cubicBezTo>
                    <a:pt x="46" y="8"/>
                    <a:pt x="46" y="8"/>
                    <a:pt x="46" y="7"/>
                  </a:cubicBezTo>
                  <a:cubicBezTo>
                    <a:pt x="46" y="7"/>
                    <a:pt x="45" y="7"/>
                    <a:pt x="45" y="7"/>
                  </a:cubicBezTo>
                  <a:cubicBezTo>
                    <a:pt x="45" y="7"/>
                    <a:pt x="46" y="6"/>
                    <a:pt x="45" y="6"/>
                  </a:cubicBezTo>
                  <a:cubicBezTo>
                    <a:pt x="45" y="6"/>
                    <a:pt x="45" y="6"/>
                    <a:pt x="45" y="6"/>
                  </a:cubicBezTo>
                  <a:cubicBezTo>
                    <a:pt x="45" y="6"/>
                    <a:pt x="45" y="5"/>
                    <a:pt x="45" y="5"/>
                  </a:cubicBezTo>
                  <a:cubicBezTo>
                    <a:pt x="45" y="4"/>
                    <a:pt x="45" y="4"/>
                    <a:pt x="44" y="4"/>
                  </a:cubicBezTo>
                  <a:cubicBezTo>
                    <a:pt x="44" y="3"/>
                    <a:pt x="44" y="3"/>
                    <a:pt x="43" y="3"/>
                  </a:cubicBezTo>
                  <a:cubicBezTo>
                    <a:pt x="43" y="3"/>
                    <a:pt x="43" y="3"/>
                    <a:pt x="43" y="3"/>
                  </a:cubicBezTo>
                  <a:cubicBezTo>
                    <a:pt x="43" y="2"/>
                    <a:pt x="42" y="2"/>
                    <a:pt x="42" y="1"/>
                  </a:cubicBezTo>
                  <a:cubicBezTo>
                    <a:pt x="41" y="1"/>
                    <a:pt x="41" y="2"/>
                    <a:pt x="41" y="2"/>
                  </a:cubicBezTo>
                  <a:cubicBezTo>
                    <a:pt x="40" y="1"/>
                    <a:pt x="40" y="0"/>
                    <a:pt x="39" y="0"/>
                  </a:cubicBezTo>
                  <a:cubicBezTo>
                    <a:pt x="39" y="0"/>
                    <a:pt x="39" y="0"/>
                    <a:pt x="39" y="0"/>
                  </a:cubicBezTo>
                  <a:cubicBezTo>
                    <a:pt x="38" y="0"/>
                    <a:pt x="39" y="0"/>
                    <a:pt x="38" y="0"/>
                  </a:cubicBezTo>
                  <a:cubicBezTo>
                    <a:pt x="38" y="0"/>
                    <a:pt x="38" y="1"/>
                    <a:pt x="38" y="1"/>
                  </a:cubicBezTo>
                  <a:cubicBezTo>
                    <a:pt x="38" y="1"/>
                    <a:pt x="38" y="2"/>
                    <a:pt x="38" y="2"/>
                  </a:cubicBezTo>
                  <a:cubicBezTo>
                    <a:pt x="37" y="2"/>
                    <a:pt x="37" y="3"/>
                    <a:pt x="37" y="3"/>
                  </a:cubicBezTo>
                  <a:cubicBezTo>
                    <a:pt x="37" y="3"/>
                    <a:pt x="37" y="4"/>
                    <a:pt x="37" y="5"/>
                  </a:cubicBezTo>
                  <a:cubicBezTo>
                    <a:pt x="37" y="5"/>
                    <a:pt x="38" y="5"/>
                    <a:pt x="38" y="5"/>
                  </a:cubicBezTo>
                  <a:cubicBezTo>
                    <a:pt x="38" y="6"/>
                    <a:pt x="38" y="7"/>
                    <a:pt x="37" y="7"/>
                  </a:cubicBezTo>
                  <a:cubicBezTo>
                    <a:pt x="37" y="7"/>
                    <a:pt x="37" y="7"/>
                    <a:pt x="37" y="7"/>
                  </a:cubicBezTo>
                  <a:cubicBezTo>
                    <a:pt x="37" y="6"/>
                    <a:pt x="36" y="7"/>
                    <a:pt x="36" y="7"/>
                  </a:cubicBezTo>
                  <a:cubicBezTo>
                    <a:pt x="36" y="8"/>
                    <a:pt x="35" y="8"/>
                    <a:pt x="35" y="9"/>
                  </a:cubicBezTo>
                  <a:cubicBezTo>
                    <a:pt x="34" y="9"/>
                    <a:pt x="34" y="9"/>
                    <a:pt x="34" y="10"/>
                  </a:cubicBezTo>
                  <a:cubicBezTo>
                    <a:pt x="34" y="10"/>
                    <a:pt x="34" y="11"/>
                    <a:pt x="34" y="11"/>
                  </a:cubicBezTo>
                  <a:cubicBezTo>
                    <a:pt x="35" y="12"/>
                    <a:pt x="35" y="13"/>
                    <a:pt x="36" y="13"/>
                  </a:cubicBezTo>
                  <a:cubicBezTo>
                    <a:pt x="36" y="14"/>
                    <a:pt x="38" y="15"/>
                    <a:pt x="37" y="16"/>
                  </a:cubicBezTo>
                  <a:cubicBezTo>
                    <a:pt x="37" y="16"/>
                    <a:pt x="36" y="15"/>
                    <a:pt x="35" y="15"/>
                  </a:cubicBezTo>
                  <a:cubicBezTo>
                    <a:pt x="35" y="15"/>
                    <a:pt x="35" y="14"/>
                    <a:pt x="35" y="14"/>
                  </a:cubicBezTo>
                  <a:cubicBezTo>
                    <a:pt x="35" y="14"/>
                    <a:pt x="34" y="13"/>
                    <a:pt x="34" y="13"/>
                  </a:cubicBezTo>
                  <a:cubicBezTo>
                    <a:pt x="34" y="13"/>
                    <a:pt x="33" y="13"/>
                    <a:pt x="33" y="13"/>
                  </a:cubicBezTo>
                  <a:cubicBezTo>
                    <a:pt x="33" y="12"/>
                    <a:pt x="33" y="13"/>
                    <a:pt x="32" y="13"/>
                  </a:cubicBezTo>
                  <a:cubicBezTo>
                    <a:pt x="32" y="13"/>
                    <a:pt x="32" y="12"/>
                    <a:pt x="32" y="13"/>
                  </a:cubicBezTo>
                  <a:cubicBezTo>
                    <a:pt x="32" y="13"/>
                    <a:pt x="32" y="13"/>
                    <a:pt x="31" y="13"/>
                  </a:cubicBezTo>
                  <a:cubicBezTo>
                    <a:pt x="31" y="13"/>
                    <a:pt x="30" y="13"/>
                    <a:pt x="29" y="13"/>
                  </a:cubicBezTo>
                  <a:cubicBezTo>
                    <a:pt x="28" y="13"/>
                    <a:pt x="27" y="14"/>
                    <a:pt x="27" y="14"/>
                  </a:cubicBezTo>
                  <a:cubicBezTo>
                    <a:pt x="27" y="15"/>
                    <a:pt x="26" y="16"/>
                    <a:pt x="26" y="16"/>
                  </a:cubicBezTo>
                  <a:cubicBezTo>
                    <a:pt x="26" y="17"/>
                    <a:pt x="25" y="16"/>
                    <a:pt x="25" y="17"/>
                  </a:cubicBezTo>
                  <a:cubicBezTo>
                    <a:pt x="25" y="17"/>
                    <a:pt x="24" y="18"/>
                    <a:pt x="24" y="18"/>
                  </a:cubicBezTo>
                  <a:cubicBezTo>
                    <a:pt x="24" y="18"/>
                    <a:pt x="24" y="18"/>
                    <a:pt x="23" y="19"/>
                  </a:cubicBezTo>
                  <a:cubicBezTo>
                    <a:pt x="22" y="19"/>
                    <a:pt x="23" y="19"/>
                    <a:pt x="22" y="20"/>
                  </a:cubicBezTo>
                  <a:cubicBezTo>
                    <a:pt x="22" y="20"/>
                    <a:pt x="22" y="20"/>
                    <a:pt x="21" y="20"/>
                  </a:cubicBezTo>
                  <a:cubicBezTo>
                    <a:pt x="21" y="20"/>
                    <a:pt x="20" y="20"/>
                    <a:pt x="20" y="20"/>
                  </a:cubicBezTo>
                  <a:cubicBezTo>
                    <a:pt x="20" y="20"/>
                    <a:pt x="20" y="20"/>
                    <a:pt x="20" y="21"/>
                  </a:cubicBezTo>
                  <a:cubicBezTo>
                    <a:pt x="20" y="21"/>
                    <a:pt x="20" y="21"/>
                    <a:pt x="19" y="22"/>
                  </a:cubicBezTo>
                  <a:cubicBezTo>
                    <a:pt x="19" y="22"/>
                    <a:pt x="20" y="23"/>
                    <a:pt x="20" y="23"/>
                  </a:cubicBezTo>
                  <a:cubicBezTo>
                    <a:pt x="19" y="24"/>
                    <a:pt x="20" y="25"/>
                    <a:pt x="20" y="25"/>
                  </a:cubicBezTo>
                  <a:cubicBezTo>
                    <a:pt x="20" y="26"/>
                    <a:pt x="20" y="26"/>
                    <a:pt x="21" y="27"/>
                  </a:cubicBezTo>
                  <a:cubicBezTo>
                    <a:pt x="21" y="27"/>
                    <a:pt x="21" y="27"/>
                    <a:pt x="21" y="28"/>
                  </a:cubicBezTo>
                  <a:cubicBezTo>
                    <a:pt x="20" y="28"/>
                    <a:pt x="20" y="28"/>
                    <a:pt x="20" y="29"/>
                  </a:cubicBezTo>
                  <a:cubicBezTo>
                    <a:pt x="20" y="29"/>
                    <a:pt x="21" y="30"/>
                    <a:pt x="20" y="30"/>
                  </a:cubicBezTo>
                  <a:cubicBezTo>
                    <a:pt x="20" y="31"/>
                    <a:pt x="19" y="32"/>
                    <a:pt x="19" y="33"/>
                  </a:cubicBezTo>
                  <a:cubicBezTo>
                    <a:pt x="18" y="33"/>
                    <a:pt x="18" y="33"/>
                    <a:pt x="17" y="34"/>
                  </a:cubicBezTo>
                  <a:cubicBezTo>
                    <a:pt x="17" y="34"/>
                    <a:pt x="16" y="36"/>
                    <a:pt x="17" y="37"/>
                  </a:cubicBezTo>
                  <a:cubicBezTo>
                    <a:pt x="18" y="37"/>
                    <a:pt x="18" y="37"/>
                    <a:pt x="19" y="37"/>
                  </a:cubicBezTo>
                  <a:cubicBezTo>
                    <a:pt x="19" y="38"/>
                    <a:pt x="19" y="39"/>
                    <a:pt x="18" y="40"/>
                  </a:cubicBezTo>
                  <a:cubicBezTo>
                    <a:pt x="18" y="40"/>
                    <a:pt x="18" y="41"/>
                    <a:pt x="18" y="42"/>
                  </a:cubicBezTo>
                  <a:cubicBezTo>
                    <a:pt x="17" y="42"/>
                    <a:pt x="17" y="42"/>
                    <a:pt x="17" y="42"/>
                  </a:cubicBezTo>
                  <a:cubicBezTo>
                    <a:pt x="17" y="43"/>
                    <a:pt x="17" y="43"/>
                    <a:pt x="17" y="43"/>
                  </a:cubicBezTo>
                  <a:cubicBezTo>
                    <a:pt x="16" y="44"/>
                    <a:pt x="17" y="45"/>
                    <a:pt x="16" y="45"/>
                  </a:cubicBezTo>
                  <a:cubicBezTo>
                    <a:pt x="16" y="46"/>
                    <a:pt x="16" y="47"/>
                    <a:pt x="16" y="47"/>
                  </a:cubicBezTo>
                  <a:cubicBezTo>
                    <a:pt x="16" y="48"/>
                    <a:pt x="16" y="49"/>
                    <a:pt x="16" y="49"/>
                  </a:cubicBezTo>
                  <a:cubicBezTo>
                    <a:pt x="15" y="50"/>
                    <a:pt x="15" y="51"/>
                    <a:pt x="15" y="51"/>
                  </a:cubicBezTo>
                  <a:cubicBezTo>
                    <a:pt x="15" y="51"/>
                    <a:pt x="14" y="50"/>
                    <a:pt x="13" y="50"/>
                  </a:cubicBezTo>
                  <a:cubicBezTo>
                    <a:pt x="13" y="50"/>
                    <a:pt x="12" y="50"/>
                    <a:pt x="12" y="50"/>
                  </a:cubicBezTo>
                  <a:cubicBezTo>
                    <a:pt x="12" y="50"/>
                    <a:pt x="11" y="50"/>
                    <a:pt x="11" y="49"/>
                  </a:cubicBezTo>
                  <a:cubicBezTo>
                    <a:pt x="11" y="49"/>
                    <a:pt x="10" y="50"/>
                    <a:pt x="10" y="50"/>
                  </a:cubicBezTo>
                  <a:cubicBezTo>
                    <a:pt x="9" y="50"/>
                    <a:pt x="9" y="49"/>
                    <a:pt x="8" y="49"/>
                  </a:cubicBezTo>
                  <a:cubicBezTo>
                    <a:pt x="7" y="48"/>
                    <a:pt x="7" y="49"/>
                    <a:pt x="7" y="50"/>
                  </a:cubicBezTo>
                  <a:cubicBezTo>
                    <a:pt x="8" y="51"/>
                    <a:pt x="8" y="51"/>
                    <a:pt x="8" y="52"/>
                  </a:cubicBezTo>
                  <a:cubicBezTo>
                    <a:pt x="9" y="53"/>
                    <a:pt x="9" y="54"/>
                    <a:pt x="9" y="55"/>
                  </a:cubicBezTo>
                  <a:cubicBezTo>
                    <a:pt x="9" y="55"/>
                    <a:pt x="9" y="56"/>
                    <a:pt x="9" y="57"/>
                  </a:cubicBezTo>
                  <a:cubicBezTo>
                    <a:pt x="8" y="57"/>
                    <a:pt x="9" y="58"/>
                    <a:pt x="9" y="59"/>
                  </a:cubicBezTo>
                  <a:cubicBezTo>
                    <a:pt x="9" y="59"/>
                    <a:pt x="9" y="60"/>
                    <a:pt x="9" y="60"/>
                  </a:cubicBezTo>
                  <a:cubicBezTo>
                    <a:pt x="8" y="61"/>
                    <a:pt x="8" y="60"/>
                    <a:pt x="7" y="60"/>
                  </a:cubicBezTo>
                  <a:cubicBezTo>
                    <a:pt x="7" y="59"/>
                    <a:pt x="7" y="61"/>
                    <a:pt x="7" y="61"/>
                  </a:cubicBezTo>
                  <a:cubicBezTo>
                    <a:pt x="7" y="62"/>
                    <a:pt x="7" y="62"/>
                    <a:pt x="7" y="62"/>
                  </a:cubicBezTo>
                  <a:cubicBezTo>
                    <a:pt x="7" y="63"/>
                    <a:pt x="7" y="63"/>
                    <a:pt x="7" y="64"/>
                  </a:cubicBezTo>
                  <a:cubicBezTo>
                    <a:pt x="7" y="64"/>
                    <a:pt x="7" y="65"/>
                    <a:pt x="8" y="66"/>
                  </a:cubicBezTo>
                  <a:cubicBezTo>
                    <a:pt x="8" y="67"/>
                    <a:pt x="8" y="67"/>
                    <a:pt x="9" y="68"/>
                  </a:cubicBezTo>
                  <a:cubicBezTo>
                    <a:pt x="9" y="69"/>
                    <a:pt x="8" y="69"/>
                    <a:pt x="8" y="69"/>
                  </a:cubicBezTo>
                  <a:cubicBezTo>
                    <a:pt x="8" y="70"/>
                    <a:pt x="8" y="69"/>
                    <a:pt x="7" y="69"/>
                  </a:cubicBezTo>
                  <a:cubicBezTo>
                    <a:pt x="7" y="70"/>
                    <a:pt x="7" y="70"/>
                    <a:pt x="7" y="70"/>
                  </a:cubicBezTo>
                  <a:cubicBezTo>
                    <a:pt x="7" y="70"/>
                    <a:pt x="7" y="71"/>
                    <a:pt x="7" y="71"/>
                  </a:cubicBezTo>
                  <a:cubicBezTo>
                    <a:pt x="7" y="71"/>
                    <a:pt x="7" y="72"/>
                    <a:pt x="7" y="71"/>
                  </a:cubicBezTo>
                  <a:cubicBezTo>
                    <a:pt x="6" y="71"/>
                    <a:pt x="6" y="72"/>
                    <a:pt x="6" y="72"/>
                  </a:cubicBezTo>
                  <a:cubicBezTo>
                    <a:pt x="6" y="72"/>
                    <a:pt x="4" y="69"/>
                    <a:pt x="4" y="70"/>
                  </a:cubicBezTo>
                  <a:cubicBezTo>
                    <a:pt x="4" y="71"/>
                    <a:pt x="4" y="71"/>
                    <a:pt x="4" y="71"/>
                  </a:cubicBezTo>
                  <a:cubicBezTo>
                    <a:pt x="3" y="72"/>
                    <a:pt x="4" y="73"/>
                    <a:pt x="4" y="74"/>
                  </a:cubicBezTo>
                  <a:cubicBezTo>
                    <a:pt x="4" y="74"/>
                    <a:pt x="4" y="75"/>
                    <a:pt x="4" y="76"/>
                  </a:cubicBezTo>
                  <a:cubicBezTo>
                    <a:pt x="4" y="77"/>
                    <a:pt x="5" y="78"/>
                    <a:pt x="5" y="79"/>
                  </a:cubicBezTo>
                  <a:cubicBezTo>
                    <a:pt x="5" y="79"/>
                    <a:pt x="5" y="80"/>
                    <a:pt x="4" y="79"/>
                  </a:cubicBezTo>
                  <a:cubicBezTo>
                    <a:pt x="4" y="79"/>
                    <a:pt x="4" y="78"/>
                    <a:pt x="3" y="78"/>
                  </a:cubicBezTo>
                  <a:cubicBezTo>
                    <a:pt x="3" y="79"/>
                    <a:pt x="2" y="78"/>
                    <a:pt x="2" y="78"/>
                  </a:cubicBezTo>
                  <a:cubicBezTo>
                    <a:pt x="2" y="77"/>
                    <a:pt x="1" y="78"/>
                    <a:pt x="1" y="78"/>
                  </a:cubicBezTo>
                  <a:cubicBezTo>
                    <a:pt x="0" y="79"/>
                    <a:pt x="0" y="80"/>
                    <a:pt x="1" y="81"/>
                  </a:cubicBezTo>
                  <a:cubicBezTo>
                    <a:pt x="1" y="82"/>
                    <a:pt x="1" y="83"/>
                    <a:pt x="2" y="83"/>
                  </a:cubicBezTo>
                  <a:cubicBezTo>
                    <a:pt x="2" y="84"/>
                    <a:pt x="3" y="85"/>
                    <a:pt x="3" y="86"/>
                  </a:cubicBezTo>
                  <a:cubicBezTo>
                    <a:pt x="3" y="86"/>
                    <a:pt x="4" y="86"/>
                    <a:pt x="4" y="87"/>
                  </a:cubicBezTo>
                  <a:cubicBezTo>
                    <a:pt x="4" y="87"/>
                    <a:pt x="5" y="87"/>
                    <a:pt x="5" y="88"/>
                  </a:cubicBezTo>
                  <a:cubicBezTo>
                    <a:pt x="5" y="88"/>
                    <a:pt x="6" y="89"/>
                    <a:pt x="6" y="89"/>
                  </a:cubicBezTo>
                  <a:cubicBezTo>
                    <a:pt x="6" y="90"/>
                    <a:pt x="7" y="91"/>
                    <a:pt x="7" y="91"/>
                  </a:cubicBezTo>
                  <a:cubicBezTo>
                    <a:pt x="7" y="91"/>
                    <a:pt x="7" y="89"/>
                    <a:pt x="7" y="89"/>
                  </a:cubicBezTo>
                  <a:cubicBezTo>
                    <a:pt x="7" y="88"/>
                    <a:pt x="7" y="87"/>
                    <a:pt x="6" y="87"/>
                  </a:cubicBezTo>
                  <a:cubicBezTo>
                    <a:pt x="6" y="87"/>
                    <a:pt x="6" y="86"/>
                    <a:pt x="6" y="86"/>
                  </a:cubicBezTo>
                  <a:cubicBezTo>
                    <a:pt x="6" y="87"/>
                    <a:pt x="7" y="88"/>
                    <a:pt x="7" y="89"/>
                  </a:cubicBezTo>
                  <a:cubicBezTo>
                    <a:pt x="7" y="88"/>
                    <a:pt x="7" y="88"/>
                    <a:pt x="7" y="88"/>
                  </a:cubicBezTo>
                  <a:cubicBezTo>
                    <a:pt x="8" y="88"/>
                    <a:pt x="8" y="90"/>
                    <a:pt x="9" y="90"/>
                  </a:cubicBezTo>
                  <a:cubicBezTo>
                    <a:pt x="8" y="90"/>
                    <a:pt x="7" y="91"/>
                    <a:pt x="8" y="92"/>
                  </a:cubicBezTo>
                  <a:cubicBezTo>
                    <a:pt x="8" y="92"/>
                    <a:pt x="9" y="92"/>
                    <a:pt x="9" y="92"/>
                  </a:cubicBezTo>
                  <a:cubicBezTo>
                    <a:pt x="9" y="91"/>
                    <a:pt x="9" y="91"/>
                    <a:pt x="10" y="90"/>
                  </a:cubicBezTo>
                  <a:cubicBezTo>
                    <a:pt x="10" y="89"/>
                    <a:pt x="9" y="88"/>
                    <a:pt x="10" y="87"/>
                  </a:cubicBezTo>
                  <a:cubicBezTo>
                    <a:pt x="10" y="88"/>
                    <a:pt x="10" y="89"/>
                    <a:pt x="10" y="89"/>
                  </a:cubicBezTo>
                  <a:cubicBezTo>
                    <a:pt x="10" y="90"/>
                    <a:pt x="10" y="89"/>
                    <a:pt x="10" y="89"/>
                  </a:cubicBezTo>
                  <a:cubicBezTo>
                    <a:pt x="10" y="90"/>
                    <a:pt x="9" y="90"/>
                    <a:pt x="9" y="91"/>
                  </a:cubicBezTo>
                  <a:cubicBezTo>
                    <a:pt x="10" y="92"/>
                    <a:pt x="10" y="91"/>
                    <a:pt x="10" y="91"/>
                  </a:cubicBezTo>
                  <a:cubicBezTo>
                    <a:pt x="11" y="91"/>
                    <a:pt x="11" y="92"/>
                    <a:pt x="10" y="92"/>
                  </a:cubicBezTo>
                  <a:cubicBezTo>
                    <a:pt x="10" y="92"/>
                    <a:pt x="10" y="92"/>
                    <a:pt x="9" y="92"/>
                  </a:cubicBezTo>
                  <a:cubicBezTo>
                    <a:pt x="10" y="93"/>
                    <a:pt x="11" y="95"/>
                    <a:pt x="12" y="96"/>
                  </a:cubicBezTo>
                  <a:cubicBezTo>
                    <a:pt x="11" y="95"/>
                    <a:pt x="11" y="95"/>
                    <a:pt x="11" y="94"/>
                  </a:cubicBezTo>
                  <a:cubicBezTo>
                    <a:pt x="11" y="94"/>
                    <a:pt x="11" y="93"/>
                    <a:pt x="11" y="94"/>
                  </a:cubicBezTo>
                  <a:cubicBezTo>
                    <a:pt x="11" y="94"/>
                    <a:pt x="12" y="96"/>
                    <a:pt x="12" y="95"/>
                  </a:cubicBezTo>
                  <a:cubicBezTo>
                    <a:pt x="13" y="95"/>
                    <a:pt x="11" y="93"/>
                    <a:pt x="11" y="92"/>
                  </a:cubicBezTo>
                  <a:cubicBezTo>
                    <a:pt x="11" y="93"/>
                    <a:pt x="11" y="93"/>
                    <a:pt x="11" y="93"/>
                  </a:cubicBezTo>
                  <a:cubicBezTo>
                    <a:pt x="12" y="93"/>
                    <a:pt x="12" y="93"/>
                    <a:pt x="12" y="93"/>
                  </a:cubicBezTo>
                  <a:cubicBezTo>
                    <a:pt x="12" y="93"/>
                    <a:pt x="13" y="93"/>
                    <a:pt x="13" y="92"/>
                  </a:cubicBezTo>
                  <a:cubicBezTo>
                    <a:pt x="13" y="93"/>
                    <a:pt x="13" y="93"/>
                    <a:pt x="13" y="93"/>
                  </a:cubicBezTo>
                  <a:cubicBezTo>
                    <a:pt x="13" y="93"/>
                    <a:pt x="13" y="93"/>
                    <a:pt x="13" y="93"/>
                  </a:cubicBezTo>
                  <a:cubicBezTo>
                    <a:pt x="14" y="93"/>
                    <a:pt x="14" y="94"/>
                    <a:pt x="15" y="94"/>
                  </a:cubicBezTo>
                  <a:cubicBezTo>
                    <a:pt x="15" y="94"/>
                    <a:pt x="15" y="95"/>
                    <a:pt x="16" y="95"/>
                  </a:cubicBezTo>
                  <a:cubicBezTo>
                    <a:pt x="16" y="94"/>
                    <a:pt x="17" y="94"/>
                    <a:pt x="17" y="95"/>
                  </a:cubicBezTo>
                  <a:cubicBezTo>
                    <a:pt x="16" y="95"/>
                    <a:pt x="15" y="96"/>
                    <a:pt x="16" y="96"/>
                  </a:cubicBezTo>
                  <a:cubicBezTo>
                    <a:pt x="16" y="96"/>
                    <a:pt x="16" y="96"/>
                    <a:pt x="16" y="96"/>
                  </a:cubicBezTo>
                  <a:cubicBezTo>
                    <a:pt x="16" y="97"/>
                    <a:pt x="17" y="96"/>
                    <a:pt x="17" y="96"/>
                  </a:cubicBezTo>
                  <a:cubicBezTo>
                    <a:pt x="17" y="96"/>
                    <a:pt x="17" y="96"/>
                    <a:pt x="17" y="97"/>
                  </a:cubicBezTo>
                  <a:cubicBezTo>
                    <a:pt x="18" y="98"/>
                    <a:pt x="18" y="96"/>
                    <a:pt x="18" y="96"/>
                  </a:cubicBezTo>
                  <a:cubicBezTo>
                    <a:pt x="18" y="97"/>
                    <a:pt x="17" y="97"/>
                    <a:pt x="17" y="98"/>
                  </a:cubicBezTo>
                  <a:cubicBezTo>
                    <a:pt x="17" y="98"/>
                    <a:pt x="18" y="98"/>
                    <a:pt x="18" y="98"/>
                  </a:cubicBezTo>
                  <a:cubicBezTo>
                    <a:pt x="19" y="99"/>
                    <a:pt x="19" y="99"/>
                    <a:pt x="19" y="99"/>
                  </a:cubicBezTo>
                  <a:cubicBezTo>
                    <a:pt x="19" y="100"/>
                    <a:pt x="20" y="99"/>
                    <a:pt x="20" y="100"/>
                  </a:cubicBezTo>
                  <a:cubicBezTo>
                    <a:pt x="20" y="100"/>
                    <a:pt x="20" y="100"/>
                    <a:pt x="20" y="100"/>
                  </a:cubicBezTo>
                  <a:cubicBezTo>
                    <a:pt x="20" y="101"/>
                    <a:pt x="19" y="101"/>
                    <a:pt x="19" y="102"/>
                  </a:cubicBezTo>
                  <a:cubicBezTo>
                    <a:pt x="20" y="102"/>
                    <a:pt x="20" y="102"/>
                    <a:pt x="20" y="102"/>
                  </a:cubicBezTo>
                  <a:cubicBezTo>
                    <a:pt x="20" y="102"/>
                    <a:pt x="20" y="102"/>
                    <a:pt x="20" y="103"/>
                  </a:cubicBezTo>
                  <a:cubicBezTo>
                    <a:pt x="20" y="103"/>
                    <a:pt x="20" y="103"/>
                    <a:pt x="21" y="103"/>
                  </a:cubicBezTo>
                  <a:cubicBezTo>
                    <a:pt x="21" y="102"/>
                    <a:pt x="21" y="102"/>
                    <a:pt x="21" y="101"/>
                  </a:cubicBezTo>
                  <a:cubicBezTo>
                    <a:pt x="21" y="101"/>
                    <a:pt x="21" y="100"/>
                    <a:pt x="21" y="100"/>
                  </a:cubicBezTo>
                  <a:cubicBezTo>
                    <a:pt x="21" y="100"/>
                    <a:pt x="21" y="102"/>
                    <a:pt x="21" y="102"/>
                  </a:cubicBezTo>
                  <a:cubicBezTo>
                    <a:pt x="21" y="103"/>
                    <a:pt x="21" y="103"/>
                    <a:pt x="22" y="104"/>
                  </a:cubicBezTo>
                  <a:cubicBezTo>
                    <a:pt x="21" y="104"/>
                    <a:pt x="21" y="105"/>
                    <a:pt x="21" y="106"/>
                  </a:cubicBezTo>
                  <a:cubicBezTo>
                    <a:pt x="21" y="106"/>
                    <a:pt x="22" y="107"/>
                    <a:pt x="22" y="106"/>
                  </a:cubicBezTo>
                  <a:cubicBezTo>
                    <a:pt x="23" y="107"/>
                    <a:pt x="23" y="107"/>
                    <a:pt x="24" y="107"/>
                  </a:cubicBezTo>
                  <a:cubicBezTo>
                    <a:pt x="23" y="108"/>
                    <a:pt x="23" y="108"/>
                    <a:pt x="23" y="107"/>
                  </a:cubicBezTo>
                  <a:cubicBezTo>
                    <a:pt x="23" y="108"/>
                    <a:pt x="24" y="108"/>
                    <a:pt x="24" y="109"/>
                  </a:cubicBezTo>
                  <a:cubicBezTo>
                    <a:pt x="24" y="110"/>
                    <a:pt x="25" y="110"/>
                    <a:pt x="25" y="111"/>
                  </a:cubicBezTo>
                  <a:cubicBezTo>
                    <a:pt x="25" y="111"/>
                    <a:pt x="26" y="112"/>
                    <a:pt x="25" y="112"/>
                  </a:cubicBezTo>
                  <a:cubicBezTo>
                    <a:pt x="25" y="112"/>
                    <a:pt x="25" y="112"/>
                    <a:pt x="25" y="112"/>
                  </a:cubicBezTo>
                  <a:cubicBezTo>
                    <a:pt x="25" y="112"/>
                    <a:pt x="25" y="113"/>
                    <a:pt x="25" y="113"/>
                  </a:cubicBezTo>
                  <a:cubicBezTo>
                    <a:pt x="26" y="113"/>
                    <a:pt x="26" y="113"/>
                    <a:pt x="26" y="114"/>
                  </a:cubicBezTo>
                  <a:cubicBezTo>
                    <a:pt x="27" y="114"/>
                    <a:pt x="27" y="115"/>
                    <a:pt x="27" y="116"/>
                  </a:cubicBezTo>
                  <a:cubicBezTo>
                    <a:pt x="26" y="116"/>
                    <a:pt x="27" y="117"/>
                    <a:pt x="27" y="118"/>
                  </a:cubicBezTo>
                  <a:cubicBezTo>
                    <a:pt x="28" y="119"/>
                    <a:pt x="28" y="119"/>
                    <a:pt x="28" y="120"/>
                  </a:cubicBezTo>
                  <a:cubicBezTo>
                    <a:pt x="28" y="120"/>
                    <a:pt x="28" y="120"/>
                    <a:pt x="28" y="121"/>
                  </a:cubicBezTo>
                  <a:cubicBezTo>
                    <a:pt x="28" y="122"/>
                    <a:pt x="28" y="122"/>
                    <a:pt x="29" y="123"/>
                  </a:cubicBezTo>
                  <a:cubicBezTo>
                    <a:pt x="28" y="123"/>
                    <a:pt x="28" y="124"/>
                    <a:pt x="28" y="124"/>
                  </a:cubicBezTo>
                  <a:cubicBezTo>
                    <a:pt x="28" y="125"/>
                    <a:pt x="28" y="124"/>
                    <a:pt x="28" y="124"/>
                  </a:cubicBezTo>
                  <a:cubicBezTo>
                    <a:pt x="28" y="124"/>
                    <a:pt x="28" y="126"/>
                    <a:pt x="28" y="126"/>
                  </a:cubicBezTo>
                  <a:cubicBezTo>
                    <a:pt x="28" y="126"/>
                    <a:pt x="28" y="127"/>
                    <a:pt x="28" y="127"/>
                  </a:cubicBezTo>
                  <a:cubicBezTo>
                    <a:pt x="27" y="128"/>
                    <a:pt x="28" y="128"/>
                    <a:pt x="27" y="129"/>
                  </a:cubicBezTo>
                  <a:cubicBezTo>
                    <a:pt x="27" y="130"/>
                    <a:pt x="27" y="130"/>
                    <a:pt x="27" y="131"/>
                  </a:cubicBezTo>
                  <a:cubicBezTo>
                    <a:pt x="27" y="131"/>
                    <a:pt x="27" y="131"/>
                    <a:pt x="27" y="132"/>
                  </a:cubicBezTo>
                  <a:cubicBezTo>
                    <a:pt x="27" y="132"/>
                    <a:pt x="27" y="132"/>
                    <a:pt x="27" y="132"/>
                  </a:cubicBezTo>
                  <a:cubicBezTo>
                    <a:pt x="26" y="132"/>
                    <a:pt x="27" y="133"/>
                    <a:pt x="27" y="133"/>
                  </a:cubicBezTo>
                  <a:cubicBezTo>
                    <a:pt x="26" y="134"/>
                    <a:pt x="26" y="135"/>
                    <a:pt x="26" y="136"/>
                  </a:cubicBezTo>
                  <a:cubicBezTo>
                    <a:pt x="27" y="137"/>
                    <a:pt x="27" y="137"/>
                    <a:pt x="27" y="138"/>
                  </a:cubicBezTo>
                  <a:cubicBezTo>
                    <a:pt x="27" y="138"/>
                    <a:pt x="28" y="138"/>
                    <a:pt x="28" y="137"/>
                  </a:cubicBezTo>
                  <a:cubicBezTo>
                    <a:pt x="28" y="137"/>
                    <a:pt x="28" y="137"/>
                    <a:pt x="28" y="137"/>
                  </a:cubicBezTo>
                  <a:cubicBezTo>
                    <a:pt x="29" y="137"/>
                    <a:pt x="29" y="136"/>
                    <a:pt x="29" y="135"/>
                  </a:cubicBezTo>
                  <a:cubicBezTo>
                    <a:pt x="29" y="135"/>
                    <a:pt x="29" y="134"/>
                    <a:pt x="30" y="134"/>
                  </a:cubicBezTo>
                  <a:cubicBezTo>
                    <a:pt x="30" y="135"/>
                    <a:pt x="30" y="133"/>
                    <a:pt x="30" y="134"/>
                  </a:cubicBezTo>
                  <a:cubicBezTo>
                    <a:pt x="30" y="134"/>
                    <a:pt x="30" y="135"/>
                    <a:pt x="30" y="135"/>
                  </a:cubicBezTo>
                  <a:cubicBezTo>
                    <a:pt x="31" y="135"/>
                    <a:pt x="30" y="132"/>
                    <a:pt x="30" y="132"/>
                  </a:cubicBezTo>
                  <a:cubicBezTo>
                    <a:pt x="31" y="132"/>
                    <a:pt x="31" y="132"/>
                    <a:pt x="31" y="132"/>
                  </a:cubicBezTo>
                  <a:cubicBezTo>
                    <a:pt x="31" y="132"/>
                    <a:pt x="31" y="133"/>
                    <a:pt x="31" y="133"/>
                  </a:cubicBezTo>
                  <a:cubicBezTo>
                    <a:pt x="31" y="134"/>
                    <a:pt x="31" y="134"/>
                    <a:pt x="31" y="134"/>
                  </a:cubicBezTo>
                  <a:cubicBezTo>
                    <a:pt x="31" y="135"/>
                    <a:pt x="31" y="136"/>
                    <a:pt x="30" y="137"/>
                  </a:cubicBezTo>
                  <a:cubicBezTo>
                    <a:pt x="30" y="138"/>
                    <a:pt x="31" y="138"/>
                    <a:pt x="31" y="138"/>
                  </a:cubicBezTo>
                  <a:cubicBezTo>
                    <a:pt x="31" y="137"/>
                    <a:pt x="31" y="136"/>
                    <a:pt x="32" y="136"/>
                  </a:cubicBezTo>
                  <a:cubicBezTo>
                    <a:pt x="32" y="136"/>
                    <a:pt x="32" y="137"/>
                    <a:pt x="31" y="138"/>
                  </a:cubicBezTo>
                  <a:cubicBezTo>
                    <a:pt x="31" y="138"/>
                    <a:pt x="30" y="139"/>
                    <a:pt x="31" y="139"/>
                  </a:cubicBezTo>
                  <a:cubicBezTo>
                    <a:pt x="31" y="139"/>
                    <a:pt x="31" y="139"/>
                    <a:pt x="32" y="139"/>
                  </a:cubicBezTo>
                  <a:cubicBezTo>
                    <a:pt x="32" y="139"/>
                    <a:pt x="32" y="138"/>
                    <a:pt x="32" y="138"/>
                  </a:cubicBezTo>
                  <a:cubicBezTo>
                    <a:pt x="32" y="138"/>
                    <a:pt x="33" y="138"/>
                    <a:pt x="33" y="137"/>
                  </a:cubicBezTo>
                  <a:cubicBezTo>
                    <a:pt x="33" y="137"/>
                    <a:pt x="32" y="136"/>
                    <a:pt x="33" y="135"/>
                  </a:cubicBezTo>
                  <a:cubicBezTo>
                    <a:pt x="33" y="135"/>
                    <a:pt x="34" y="135"/>
                    <a:pt x="34" y="135"/>
                  </a:cubicBezTo>
                  <a:cubicBezTo>
                    <a:pt x="34" y="135"/>
                    <a:pt x="33" y="135"/>
                    <a:pt x="33" y="136"/>
                  </a:cubicBezTo>
                  <a:cubicBezTo>
                    <a:pt x="33" y="136"/>
                    <a:pt x="33" y="137"/>
                    <a:pt x="33" y="137"/>
                  </a:cubicBezTo>
                  <a:cubicBezTo>
                    <a:pt x="33" y="137"/>
                    <a:pt x="33" y="137"/>
                    <a:pt x="33" y="137"/>
                  </a:cubicBezTo>
                  <a:cubicBezTo>
                    <a:pt x="33" y="137"/>
                    <a:pt x="33" y="138"/>
                    <a:pt x="33" y="138"/>
                  </a:cubicBezTo>
                  <a:cubicBezTo>
                    <a:pt x="33" y="138"/>
                    <a:pt x="33" y="139"/>
                    <a:pt x="33" y="139"/>
                  </a:cubicBezTo>
                  <a:cubicBezTo>
                    <a:pt x="33" y="139"/>
                    <a:pt x="34" y="139"/>
                    <a:pt x="33" y="139"/>
                  </a:cubicBezTo>
                  <a:cubicBezTo>
                    <a:pt x="33" y="139"/>
                    <a:pt x="33" y="140"/>
                    <a:pt x="33" y="140"/>
                  </a:cubicBezTo>
                  <a:cubicBezTo>
                    <a:pt x="34" y="140"/>
                    <a:pt x="35" y="140"/>
                    <a:pt x="35" y="139"/>
                  </a:cubicBezTo>
                  <a:cubicBezTo>
                    <a:pt x="35" y="138"/>
                    <a:pt x="35" y="138"/>
                    <a:pt x="35" y="137"/>
                  </a:cubicBezTo>
                  <a:cubicBezTo>
                    <a:pt x="35" y="136"/>
                    <a:pt x="35" y="136"/>
                    <a:pt x="35" y="136"/>
                  </a:cubicBezTo>
                  <a:cubicBezTo>
                    <a:pt x="36" y="136"/>
                    <a:pt x="36" y="136"/>
                    <a:pt x="36" y="136"/>
                  </a:cubicBezTo>
                  <a:cubicBezTo>
                    <a:pt x="35" y="136"/>
                    <a:pt x="35" y="137"/>
                    <a:pt x="35" y="138"/>
                  </a:cubicBezTo>
                  <a:cubicBezTo>
                    <a:pt x="35" y="137"/>
                    <a:pt x="35" y="137"/>
                    <a:pt x="35" y="137"/>
                  </a:cubicBezTo>
                  <a:cubicBezTo>
                    <a:pt x="36" y="138"/>
                    <a:pt x="35" y="139"/>
                    <a:pt x="36" y="140"/>
                  </a:cubicBezTo>
                  <a:cubicBezTo>
                    <a:pt x="36" y="140"/>
                    <a:pt x="37" y="140"/>
                    <a:pt x="37" y="139"/>
                  </a:cubicBezTo>
                  <a:cubicBezTo>
                    <a:pt x="37" y="139"/>
                    <a:pt x="37" y="138"/>
                    <a:pt x="37" y="137"/>
                  </a:cubicBezTo>
                  <a:cubicBezTo>
                    <a:pt x="37" y="138"/>
                    <a:pt x="36" y="140"/>
                    <a:pt x="37" y="138"/>
                  </a:cubicBezTo>
                  <a:cubicBezTo>
                    <a:pt x="37" y="138"/>
                    <a:pt x="38" y="138"/>
                    <a:pt x="38" y="137"/>
                  </a:cubicBezTo>
                  <a:cubicBezTo>
                    <a:pt x="38" y="137"/>
                    <a:pt x="37" y="136"/>
                    <a:pt x="37" y="136"/>
                  </a:cubicBezTo>
                  <a:cubicBezTo>
                    <a:pt x="37" y="136"/>
                    <a:pt x="38" y="137"/>
                    <a:pt x="38" y="137"/>
                  </a:cubicBezTo>
                  <a:cubicBezTo>
                    <a:pt x="38" y="138"/>
                    <a:pt x="38" y="138"/>
                    <a:pt x="37" y="139"/>
                  </a:cubicBezTo>
                  <a:cubicBezTo>
                    <a:pt x="37" y="140"/>
                    <a:pt x="37" y="141"/>
                    <a:pt x="38" y="141"/>
                  </a:cubicBezTo>
                  <a:cubicBezTo>
                    <a:pt x="39" y="140"/>
                    <a:pt x="39" y="140"/>
                    <a:pt x="40" y="140"/>
                  </a:cubicBezTo>
                  <a:cubicBezTo>
                    <a:pt x="40" y="139"/>
                    <a:pt x="40" y="139"/>
                    <a:pt x="40" y="138"/>
                  </a:cubicBezTo>
                  <a:cubicBezTo>
                    <a:pt x="41" y="138"/>
                    <a:pt x="41" y="137"/>
                    <a:pt x="41" y="137"/>
                  </a:cubicBezTo>
                  <a:cubicBezTo>
                    <a:pt x="41" y="136"/>
                    <a:pt x="41" y="136"/>
                    <a:pt x="41" y="135"/>
                  </a:cubicBezTo>
                  <a:cubicBezTo>
                    <a:pt x="42" y="136"/>
                    <a:pt x="42" y="136"/>
                    <a:pt x="42" y="135"/>
                  </a:cubicBezTo>
                  <a:cubicBezTo>
                    <a:pt x="43" y="135"/>
                    <a:pt x="43" y="135"/>
                    <a:pt x="43" y="135"/>
                  </a:cubicBezTo>
                  <a:cubicBezTo>
                    <a:pt x="43" y="135"/>
                    <a:pt x="44" y="135"/>
                    <a:pt x="44" y="135"/>
                  </a:cubicBezTo>
                  <a:cubicBezTo>
                    <a:pt x="44" y="134"/>
                    <a:pt x="44" y="134"/>
                    <a:pt x="43" y="133"/>
                  </a:cubicBezTo>
                  <a:cubicBezTo>
                    <a:pt x="44" y="133"/>
                    <a:pt x="44" y="134"/>
                    <a:pt x="45" y="134"/>
                  </a:cubicBezTo>
                  <a:cubicBezTo>
                    <a:pt x="45" y="134"/>
                    <a:pt x="45" y="134"/>
                    <a:pt x="45" y="133"/>
                  </a:cubicBezTo>
                  <a:cubicBezTo>
                    <a:pt x="46" y="133"/>
                    <a:pt x="47" y="133"/>
                    <a:pt x="46" y="132"/>
                  </a:cubicBezTo>
                  <a:cubicBezTo>
                    <a:pt x="46" y="132"/>
                    <a:pt x="45" y="131"/>
                    <a:pt x="45" y="131"/>
                  </a:cubicBezTo>
                  <a:cubicBezTo>
                    <a:pt x="45" y="131"/>
                    <a:pt x="45" y="130"/>
                    <a:pt x="45" y="130"/>
                  </a:cubicBezTo>
                  <a:cubicBezTo>
                    <a:pt x="45" y="130"/>
                    <a:pt x="45" y="129"/>
                    <a:pt x="45" y="129"/>
                  </a:cubicBezTo>
                  <a:cubicBezTo>
                    <a:pt x="45" y="129"/>
                    <a:pt x="45" y="128"/>
                    <a:pt x="45" y="129"/>
                  </a:cubicBezTo>
                  <a:cubicBezTo>
                    <a:pt x="46" y="129"/>
                    <a:pt x="45" y="129"/>
                    <a:pt x="45" y="129"/>
                  </a:cubicBezTo>
                  <a:cubicBezTo>
                    <a:pt x="45" y="130"/>
                    <a:pt x="45" y="130"/>
                    <a:pt x="45" y="130"/>
                  </a:cubicBezTo>
                  <a:cubicBezTo>
                    <a:pt x="46" y="131"/>
                    <a:pt x="47" y="132"/>
                    <a:pt x="48" y="132"/>
                  </a:cubicBezTo>
                  <a:cubicBezTo>
                    <a:pt x="50" y="132"/>
                    <a:pt x="52" y="129"/>
                    <a:pt x="50" y="127"/>
                  </a:cubicBezTo>
                  <a:cubicBezTo>
                    <a:pt x="51" y="128"/>
                    <a:pt x="51" y="127"/>
                    <a:pt x="51" y="127"/>
                  </a:cubicBezTo>
                  <a:cubicBezTo>
                    <a:pt x="51" y="127"/>
                    <a:pt x="51" y="126"/>
                    <a:pt x="51" y="126"/>
                  </a:cubicBezTo>
                  <a:cubicBezTo>
                    <a:pt x="51" y="126"/>
                    <a:pt x="51" y="125"/>
                    <a:pt x="51" y="125"/>
                  </a:cubicBezTo>
                  <a:cubicBezTo>
                    <a:pt x="50" y="124"/>
                    <a:pt x="51" y="124"/>
                    <a:pt x="51" y="123"/>
                  </a:cubicBezTo>
                  <a:cubicBezTo>
                    <a:pt x="51" y="123"/>
                    <a:pt x="50" y="122"/>
                    <a:pt x="50" y="122"/>
                  </a:cubicBezTo>
                  <a:cubicBezTo>
                    <a:pt x="50" y="122"/>
                    <a:pt x="50" y="122"/>
                    <a:pt x="50" y="122"/>
                  </a:cubicBezTo>
                  <a:cubicBezTo>
                    <a:pt x="50" y="122"/>
                    <a:pt x="50" y="122"/>
                    <a:pt x="50" y="121"/>
                  </a:cubicBezTo>
                  <a:cubicBezTo>
                    <a:pt x="51" y="122"/>
                    <a:pt x="51" y="123"/>
                    <a:pt x="52" y="124"/>
                  </a:cubicBezTo>
                  <a:cubicBezTo>
                    <a:pt x="53" y="124"/>
                    <a:pt x="53" y="125"/>
                    <a:pt x="53" y="126"/>
                  </a:cubicBezTo>
                  <a:cubicBezTo>
                    <a:pt x="53" y="125"/>
                    <a:pt x="54" y="125"/>
                    <a:pt x="54" y="125"/>
                  </a:cubicBezTo>
                  <a:cubicBezTo>
                    <a:pt x="54" y="125"/>
                    <a:pt x="54" y="125"/>
                    <a:pt x="54" y="125"/>
                  </a:cubicBezTo>
                  <a:cubicBezTo>
                    <a:pt x="53" y="125"/>
                    <a:pt x="54" y="126"/>
                    <a:pt x="54" y="126"/>
                  </a:cubicBezTo>
                  <a:cubicBezTo>
                    <a:pt x="54" y="126"/>
                    <a:pt x="54" y="127"/>
                    <a:pt x="54" y="127"/>
                  </a:cubicBezTo>
                  <a:cubicBezTo>
                    <a:pt x="54" y="127"/>
                    <a:pt x="54" y="127"/>
                    <a:pt x="54" y="128"/>
                  </a:cubicBezTo>
                  <a:cubicBezTo>
                    <a:pt x="54" y="128"/>
                    <a:pt x="54" y="128"/>
                    <a:pt x="54" y="128"/>
                  </a:cubicBezTo>
                  <a:cubicBezTo>
                    <a:pt x="54" y="128"/>
                    <a:pt x="54" y="128"/>
                    <a:pt x="55" y="128"/>
                  </a:cubicBezTo>
                  <a:cubicBezTo>
                    <a:pt x="54" y="129"/>
                    <a:pt x="55" y="130"/>
                    <a:pt x="56" y="130"/>
                  </a:cubicBezTo>
                  <a:cubicBezTo>
                    <a:pt x="56" y="130"/>
                    <a:pt x="56" y="132"/>
                    <a:pt x="56" y="132"/>
                  </a:cubicBezTo>
                  <a:cubicBezTo>
                    <a:pt x="57" y="131"/>
                    <a:pt x="58" y="132"/>
                    <a:pt x="58" y="132"/>
                  </a:cubicBezTo>
                  <a:cubicBezTo>
                    <a:pt x="58" y="132"/>
                    <a:pt x="59" y="132"/>
                    <a:pt x="59" y="131"/>
                  </a:cubicBezTo>
                  <a:cubicBezTo>
                    <a:pt x="59" y="131"/>
                    <a:pt x="59" y="131"/>
                    <a:pt x="60" y="131"/>
                  </a:cubicBezTo>
                  <a:cubicBezTo>
                    <a:pt x="59" y="131"/>
                    <a:pt x="59" y="133"/>
                    <a:pt x="59" y="134"/>
                  </a:cubicBezTo>
                  <a:cubicBezTo>
                    <a:pt x="59" y="134"/>
                    <a:pt x="59" y="136"/>
                    <a:pt x="59" y="136"/>
                  </a:cubicBezTo>
                  <a:cubicBezTo>
                    <a:pt x="58" y="137"/>
                    <a:pt x="60" y="138"/>
                    <a:pt x="61" y="139"/>
                  </a:cubicBezTo>
                  <a:cubicBezTo>
                    <a:pt x="61" y="140"/>
                    <a:pt x="61" y="140"/>
                    <a:pt x="61" y="141"/>
                  </a:cubicBezTo>
                  <a:cubicBezTo>
                    <a:pt x="61" y="142"/>
                    <a:pt x="61" y="142"/>
                    <a:pt x="61" y="143"/>
                  </a:cubicBezTo>
                  <a:cubicBezTo>
                    <a:pt x="61" y="144"/>
                    <a:pt x="62" y="144"/>
                    <a:pt x="61" y="144"/>
                  </a:cubicBezTo>
                  <a:cubicBezTo>
                    <a:pt x="61" y="145"/>
                    <a:pt x="61" y="145"/>
                    <a:pt x="62" y="146"/>
                  </a:cubicBezTo>
                  <a:cubicBezTo>
                    <a:pt x="62" y="146"/>
                    <a:pt x="62" y="146"/>
                    <a:pt x="62" y="146"/>
                  </a:cubicBezTo>
                  <a:cubicBezTo>
                    <a:pt x="62" y="146"/>
                    <a:pt x="62" y="147"/>
                    <a:pt x="62" y="147"/>
                  </a:cubicBezTo>
                  <a:cubicBezTo>
                    <a:pt x="62" y="148"/>
                    <a:pt x="62" y="149"/>
                    <a:pt x="63" y="150"/>
                  </a:cubicBezTo>
                  <a:cubicBezTo>
                    <a:pt x="63" y="151"/>
                    <a:pt x="63" y="152"/>
                    <a:pt x="63" y="152"/>
                  </a:cubicBezTo>
                  <a:cubicBezTo>
                    <a:pt x="64" y="151"/>
                    <a:pt x="63" y="151"/>
                    <a:pt x="63" y="151"/>
                  </a:cubicBezTo>
                  <a:cubicBezTo>
                    <a:pt x="64" y="151"/>
                    <a:pt x="64" y="151"/>
                    <a:pt x="64" y="151"/>
                  </a:cubicBezTo>
                  <a:cubicBezTo>
                    <a:pt x="64" y="151"/>
                    <a:pt x="64" y="151"/>
                    <a:pt x="64" y="151"/>
                  </a:cubicBezTo>
                  <a:cubicBezTo>
                    <a:pt x="64" y="151"/>
                    <a:pt x="65" y="152"/>
                    <a:pt x="65" y="152"/>
                  </a:cubicBezTo>
                  <a:cubicBezTo>
                    <a:pt x="64" y="152"/>
                    <a:pt x="64" y="152"/>
                    <a:pt x="64" y="152"/>
                  </a:cubicBezTo>
                  <a:cubicBezTo>
                    <a:pt x="63" y="152"/>
                    <a:pt x="64" y="152"/>
                    <a:pt x="64" y="152"/>
                  </a:cubicBezTo>
                  <a:cubicBezTo>
                    <a:pt x="64" y="153"/>
                    <a:pt x="64" y="155"/>
                    <a:pt x="65" y="154"/>
                  </a:cubicBezTo>
                  <a:cubicBezTo>
                    <a:pt x="65" y="155"/>
                    <a:pt x="65" y="156"/>
                    <a:pt x="66" y="157"/>
                  </a:cubicBezTo>
                  <a:cubicBezTo>
                    <a:pt x="66" y="158"/>
                    <a:pt x="66" y="158"/>
                    <a:pt x="66" y="159"/>
                  </a:cubicBezTo>
                  <a:cubicBezTo>
                    <a:pt x="66" y="160"/>
                    <a:pt x="66" y="160"/>
                    <a:pt x="67" y="161"/>
                  </a:cubicBezTo>
                  <a:cubicBezTo>
                    <a:pt x="67" y="162"/>
                    <a:pt x="66" y="162"/>
                    <a:pt x="67" y="163"/>
                  </a:cubicBezTo>
                  <a:cubicBezTo>
                    <a:pt x="67" y="163"/>
                    <a:pt x="67" y="163"/>
                    <a:pt x="67" y="163"/>
                  </a:cubicBezTo>
                  <a:cubicBezTo>
                    <a:pt x="67" y="164"/>
                    <a:pt x="67" y="164"/>
                    <a:pt x="67" y="164"/>
                  </a:cubicBezTo>
                  <a:cubicBezTo>
                    <a:pt x="68" y="165"/>
                    <a:pt x="67" y="164"/>
                    <a:pt x="67" y="163"/>
                  </a:cubicBezTo>
                  <a:cubicBezTo>
                    <a:pt x="68" y="163"/>
                    <a:pt x="67" y="162"/>
                    <a:pt x="67" y="162"/>
                  </a:cubicBezTo>
                  <a:cubicBezTo>
                    <a:pt x="67" y="162"/>
                    <a:pt x="67" y="161"/>
                    <a:pt x="67" y="161"/>
                  </a:cubicBezTo>
                  <a:cubicBezTo>
                    <a:pt x="67" y="160"/>
                    <a:pt x="67" y="160"/>
                    <a:pt x="67" y="160"/>
                  </a:cubicBezTo>
                  <a:cubicBezTo>
                    <a:pt x="67" y="159"/>
                    <a:pt x="67" y="159"/>
                    <a:pt x="67" y="159"/>
                  </a:cubicBezTo>
                  <a:cubicBezTo>
                    <a:pt x="68" y="159"/>
                    <a:pt x="68" y="161"/>
                    <a:pt x="68" y="162"/>
                  </a:cubicBezTo>
                  <a:cubicBezTo>
                    <a:pt x="68" y="162"/>
                    <a:pt x="68" y="162"/>
                    <a:pt x="68" y="163"/>
                  </a:cubicBezTo>
                  <a:cubicBezTo>
                    <a:pt x="68" y="163"/>
                    <a:pt x="68" y="163"/>
                    <a:pt x="69" y="163"/>
                  </a:cubicBezTo>
                  <a:cubicBezTo>
                    <a:pt x="69" y="163"/>
                    <a:pt x="69" y="164"/>
                    <a:pt x="69" y="164"/>
                  </a:cubicBezTo>
                  <a:cubicBezTo>
                    <a:pt x="70" y="165"/>
                    <a:pt x="70" y="165"/>
                    <a:pt x="70" y="165"/>
                  </a:cubicBezTo>
                  <a:cubicBezTo>
                    <a:pt x="70" y="166"/>
                    <a:pt x="70" y="167"/>
                    <a:pt x="70" y="166"/>
                  </a:cubicBezTo>
                  <a:cubicBezTo>
                    <a:pt x="70" y="166"/>
                    <a:pt x="70" y="167"/>
                    <a:pt x="71" y="167"/>
                  </a:cubicBezTo>
                  <a:cubicBezTo>
                    <a:pt x="71" y="168"/>
                    <a:pt x="72" y="168"/>
                    <a:pt x="72" y="169"/>
                  </a:cubicBezTo>
                  <a:cubicBezTo>
                    <a:pt x="72" y="170"/>
                    <a:pt x="72" y="170"/>
                    <a:pt x="72" y="171"/>
                  </a:cubicBezTo>
                  <a:cubicBezTo>
                    <a:pt x="72" y="171"/>
                    <a:pt x="72" y="171"/>
                    <a:pt x="72" y="171"/>
                  </a:cubicBezTo>
                  <a:cubicBezTo>
                    <a:pt x="73" y="172"/>
                    <a:pt x="73" y="173"/>
                    <a:pt x="72" y="173"/>
                  </a:cubicBezTo>
                  <a:cubicBezTo>
                    <a:pt x="72" y="173"/>
                    <a:pt x="73" y="173"/>
                    <a:pt x="73" y="173"/>
                  </a:cubicBezTo>
                  <a:cubicBezTo>
                    <a:pt x="73" y="173"/>
                    <a:pt x="73" y="173"/>
                    <a:pt x="73" y="173"/>
                  </a:cubicBezTo>
                  <a:cubicBezTo>
                    <a:pt x="73" y="174"/>
                    <a:pt x="73" y="173"/>
                    <a:pt x="73" y="174"/>
                  </a:cubicBezTo>
                  <a:cubicBezTo>
                    <a:pt x="73" y="174"/>
                    <a:pt x="73" y="174"/>
                    <a:pt x="73" y="174"/>
                  </a:cubicBezTo>
                  <a:cubicBezTo>
                    <a:pt x="73" y="175"/>
                    <a:pt x="73" y="175"/>
                    <a:pt x="73" y="175"/>
                  </a:cubicBezTo>
                  <a:cubicBezTo>
                    <a:pt x="73" y="176"/>
                    <a:pt x="74" y="176"/>
                    <a:pt x="74" y="176"/>
                  </a:cubicBezTo>
                  <a:cubicBezTo>
                    <a:pt x="74" y="176"/>
                    <a:pt x="72" y="176"/>
                    <a:pt x="73" y="177"/>
                  </a:cubicBezTo>
                  <a:cubicBezTo>
                    <a:pt x="73" y="177"/>
                    <a:pt x="74" y="178"/>
                    <a:pt x="73" y="178"/>
                  </a:cubicBezTo>
                  <a:cubicBezTo>
                    <a:pt x="73" y="178"/>
                    <a:pt x="72" y="178"/>
                    <a:pt x="72" y="178"/>
                  </a:cubicBezTo>
                  <a:cubicBezTo>
                    <a:pt x="72" y="179"/>
                    <a:pt x="72" y="179"/>
                    <a:pt x="73" y="179"/>
                  </a:cubicBezTo>
                  <a:cubicBezTo>
                    <a:pt x="73" y="179"/>
                    <a:pt x="73" y="179"/>
                    <a:pt x="74" y="179"/>
                  </a:cubicBezTo>
                  <a:cubicBezTo>
                    <a:pt x="74" y="179"/>
                    <a:pt x="74" y="179"/>
                    <a:pt x="74" y="180"/>
                  </a:cubicBezTo>
                  <a:cubicBezTo>
                    <a:pt x="73" y="180"/>
                    <a:pt x="74" y="181"/>
                    <a:pt x="74" y="181"/>
                  </a:cubicBezTo>
                  <a:cubicBezTo>
                    <a:pt x="74" y="182"/>
                    <a:pt x="74" y="182"/>
                    <a:pt x="73" y="182"/>
                  </a:cubicBezTo>
                  <a:cubicBezTo>
                    <a:pt x="73" y="182"/>
                    <a:pt x="74" y="182"/>
                    <a:pt x="74" y="182"/>
                  </a:cubicBezTo>
                  <a:cubicBezTo>
                    <a:pt x="73" y="182"/>
                    <a:pt x="73" y="182"/>
                    <a:pt x="72" y="181"/>
                  </a:cubicBezTo>
                  <a:cubicBezTo>
                    <a:pt x="72" y="181"/>
                    <a:pt x="72" y="180"/>
                    <a:pt x="71" y="180"/>
                  </a:cubicBezTo>
                  <a:cubicBezTo>
                    <a:pt x="71" y="181"/>
                    <a:pt x="71" y="181"/>
                    <a:pt x="72" y="181"/>
                  </a:cubicBezTo>
                  <a:cubicBezTo>
                    <a:pt x="72" y="182"/>
                    <a:pt x="72" y="182"/>
                    <a:pt x="72" y="183"/>
                  </a:cubicBezTo>
                  <a:cubicBezTo>
                    <a:pt x="72" y="183"/>
                    <a:pt x="73" y="182"/>
                    <a:pt x="73" y="182"/>
                  </a:cubicBezTo>
                  <a:cubicBezTo>
                    <a:pt x="73" y="182"/>
                    <a:pt x="73" y="182"/>
                    <a:pt x="73" y="183"/>
                  </a:cubicBezTo>
                  <a:cubicBezTo>
                    <a:pt x="73" y="183"/>
                    <a:pt x="74" y="183"/>
                    <a:pt x="74" y="183"/>
                  </a:cubicBezTo>
                  <a:cubicBezTo>
                    <a:pt x="74" y="183"/>
                    <a:pt x="74" y="183"/>
                    <a:pt x="73" y="183"/>
                  </a:cubicBezTo>
                  <a:cubicBezTo>
                    <a:pt x="73" y="183"/>
                    <a:pt x="73" y="184"/>
                    <a:pt x="73" y="184"/>
                  </a:cubicBezTo>
                  <a:cubicBezTo>
                    <a:pt x="73" y="184"/>
                    <a:pt x="73" y="184"/>
                    <a:pt x="73" y="184"/>
                  </a:cubicBezTo>
                  <a:cubicBezTo>
                    <a:pt x="74" y="186"/>
                    <a:pt x="75" y="184"/>
                    <a:pt x="75" y="183"/>
                  </a:cubicBezTo>
                  <a:cubicBezTo>
                    <a:pt x="75" y="184"/>
                    <a:pt x="75" y="184"/>
                    <a:pt x="75" y="184"/>
                  </a:cubicBezTo>
                  <a:cubicBezTo>
                    <a:pt x="75" y="185"/>
                    <a:pt x="76" y="184"/>
                    <a:pt x="76" y="185"/>
                  </a:cubicBezTo>
                  <a:cubicBezTo>
                    <a:pt x="76" y="185"/>
                    <a:pt x="76" y="184"/>
                    <a:pt x="75" y="185"/>
                  </a:cubicBezTo>
                  <a:cubicBezTo>
                    <a:pt x="75" y="185"/>
                    <a:pt x="75" y="185"/>
                    <a:pt x="75" y="185"/>
                  </a:cubicBezTo>
                  <a:cubicBezTo>
                    <a:pt x="75" y="185"/>
                    <a:pt x="75" y="187"/>
                    <a:pt x="75" y="187"/>
                  </a:cubicBezTo>
                  <a:cubicBezTo>
                    <a:pt x="75" y="187"/>
                    <a:pt x="75" y="187"/>
                    <a:pt x="75" y="187"/>
                  </a:cubicBezTo>
                  <a:cubicBezTo>
                    <a:pt x="75" y="187"/>
                    <a:pt x="74" y="188"/>
                    <a:pt x="74" y="188"/>
                  </a:cubicBezTo>
                  <a:cubicBezTo>
                    <a:pt x="74" y="188"/>
                    <a:pt x="75" y="188"/>
                    <a:pt x="75" y="188"/>
                  </a:cubicBezTo>
                  <a:cubicBezTo>
                    <a:pt x="75" y="189"/>
                    <a:pt x="75" y="189"/>
                    <a:pt x="75" y="190"/>
                  </a:cubicBezTo>
                  <a:cubicBezTo>
                    <a:pt x="75" y="190"/>
                    <a:pt x="74" y="191"/>
                    <a:pt x="74" y="191"/>
                  </a:cubicBezTo>
                  <a:cubicBezTo>
                    <a:pt x="74" y="191"/>
                    <a:pt x="75" y="191"/>
                    <a:pt x="75" y="192"/>
                  </a:cubicBezTo>
                  <a:cubicBezTo>
                    <a:pt x="75" y="192"/>
                    <a:pt x="75" y="192"/>
                    <a:pt x="75" y="192"/>
                  </a:cubicBezTo>
                  <a:cubicBezTo>
                    <a:pt x="75" y="193"/>
                    <a:pt x="75" y="193"/>
                    <a:pt x="74" y="194"/>
                  </a:cubicBezTo>
                  <a:cubicBezTo>
                    <a:pt x="74" y="194"/>
                    <a:pt x="74" y="194"/>
                    <a:pt x="74" y="194"/>
                  </a:cubicBezTo>
                  <a:cubicBezTo>
                    <a:pt x="74" y="194"/>
                    <a:pt x="74" y="195"/>
                    <a:pt x="74" y="195"/>
                  </a:cubicBezTo>
                  <a:cubicBezTo>
                    <a:pt x="74" y="195"/>
                    <a:pt x="73" y="195"/>
                    <a:pt x="73" y="195"/>
                  </a:cubicBezTo>
                  <a:cubicBezTo>
                    <a:pt x="73" y="195"/>
                    <a:pt x="73" y="196"/>
                    <a:pt x="73" y="196"/>
                  </a:cubicBezTo>
                  <a:cubicBezTo>
                    <a:pt x="73" y="196"/>
                    <a:pt x="73" y="195"/>
                    <a:pt x="73" y="195"/>
                  </a:cubicBezTo>
                  <a:cubicBezTo>
                    <a:pt x="73" y="196"/>
                    <a:pt x="73" y="196"/>
                    <a:pt x="73" y="196"/>
                  </a:cubicBezTo>
                  <a:cubicBezTo>
                    <a:pt x="73" y="197"/>
                    <a:pt x="74" y="198"/>
                    <a:pt x="74" y="199"/>
                  </a:cubicBezTo>
                  <a:cubicBezTo>
                    <a:pt x="74" y="200"/>
                    <a:pt x="73" y="201"/>
                    <a:pt x="73" y="202"/>
                  </a:cubicBezTo>
                  <a:cubicBezTo>
                    <a:pt x="74" y="202"/>
                    <a:pt x="74" y="203"/>
                    <a:pt x="74" y="203"/>
                  </a:cubicBezTo>
                  <a:cubicBezTo>
                    <a:pt x="74" y="204"/>
                    <a:pt x="76" y="199"/>
                    <a:pt x="76" y="199"/>
                  </a:cubicBezTo>
                  <a:cubicBezTo>
                    <a:pt x="76" y="198"/>
                    <a:pt x="76" y="198"/>
                    <a:pt x="76" y="197"/>
                  </a:cubicBezTo>
                  <a:cubicBezTo>
                    <a:pt x="76" y="197"/>
                    <a:pt x="76" y="197"/>
                    <a:pt x="76" y="196"/>
                  </a:cubicBezTo>
                  <a:cubicBezTo>
                    <a:pt x="76" y="196"/>
                    <a:pt x="76" y="195"/>
                    <a:pt x="76" y="195"/>
                  </a:cubicBezTo>
                  <a:cubicBezTo>
                    <a:pt x="77" y="195"/>
                    <a:pt x="77" y="195"/>
                    <a:pt x="77" y="195"/>
                  </a:cubicBezTo>
                  <a:cubicBezTo>
                    <a:pt x="77" y="194"/>
                    <a:pt x="78" y="195"/>
                    <a:pt x="78" y="193"/>
                  </a:cubicBezTo>
                  <a:cubicBezTo>
                    <a:pt x="78" y="193"/>
                    <a:pt x="78" y="193"/>
                    <a:pt x="79" y="193"/>
                  </a:cubicBezTo>
                  <a:cubicBezTo>
                    <a:pt x="79" y="192"/>
                    <a:pt x="79" y="192"/>
                    <a:pt x="80" y="191"/>
                  </a:cubicBezTo>
                  <a:cubicBezTo>
                    <a:pt x="80" y="190"/>
                    <a:pt x="81" y="190"/>
                    <a:pt x="81" y="189"/>
                  </a:cubicBezTo>
                  <a:cubicBezTo>
                    <a:pt x="81" y="188"/>
                    <a:pt x="81" y="188"/>
                    <a:pt x="81" y="188"/>
                  </a:cubicBezTo>
                  <a:cubicBezTo>
                    <a:pt x="81" y="188"/>
                    <a:pt x="81" y="187"/>
                    <a:pt x="81" y="187"/>
                  </a:cubicBezTo>
                  <a:cubicBezTo>
                    <a:pt x="82" y="187"/>
                    <a:pt x="82" y="187"/>
                    <a:pt x="82" y="187"/>
                  </a:cubicBezTo>
                  <a:cubicBezTo>
                    <a:pt x="82" y="186"/>
                    <a:pt x="82" y="186"/>
                    <a:pt x="82" y="186"/>
                  </a:cubicBezTo>
                  <a:cubicBezTo>
                    <a:pt x="82" y="185"/>
                    <a:pt x="83" y="186"/>
                    <a:pt x="83" y="185"/>
                  </a:cubicBezTo>
                  <a:cubicBezTo>
                    <a:pt x="83" y="185"/>
                    <a:pt x="84" y="184"/>
                    <a:pt x="83" y="183"/>
                  </a:cubicBezTo>
                  <a:cubicBezTo>
                    <a:pt x="83" y="183"/>
                    <a:pt x="83" y="183"/>
                    <a:pt x="83" y="182"/>
                  </a:cubicBezTo>
                  <a:cubicBezTo>
                    <a:pt x="83" y="182"/>
                    <a:pt x="83" y="182"/>
                    <a:pt x="83" y="181"/>
                  </a:cubicBezTo>
                  <a:cubicBezTo>
                    <a:pt x="82" y="181"/>
                    <a:pt x="82" y="181"/>
                    <a:pt x="82" y="181"/>
                  </a:cubicBezTo>
                  <a:cubicBezTo>
                    <a:pt x="82" y="180"/>
                    <a:pt x="82" y="180"/>
                    <a:pt x="82" y="180"/>
                  </a:cubicBezTo>
                  <a:cubicBezTo>
                    <a:pt x="82" y="180"/>
                    <a:pt x="82" y="180"/>
                    <a:pt x="81" y="180"/>
                  </a:cubicBezTo>
                  <a:cubicBezTo>
                    <a:pt x="81" y="180"/>
                    <a:pt x="81" y="179"/>
                    <a:pt x="81" y="179"/>
                  </a:cubicBezTo>
                  <a:cubicBezTo>
                    <a:pt x="81" y="178"/>
                    <a:pt x="81" y="178"/>
                    <a:pt x="81" y="177"/>
                  </a:cubicBezTo>
                  <a:cubicBezTo>
                    <a:pt x="81" y="177"/>
                    <a:pt x="81" y="177"/>
                    <a:pt x="81" y="176"/>
                  </a:cubicBezTo>
                  <a:cubicBezTo>
                    <a:pt x="80" y="176"/>
                    <a:pt x="81" y="175"/>
                    <a:pt x="80" y="175"/>
                  </a:cubicBezTo>
                  <a:cubicBezTo>
                    <a:pt x="79" y="174"/>
                    <a:pt x="79" y="174"/>
                    <a:pt x="79" y="173"/>
                  </a:cubicBezTo>
                  <a:cubicBezTo>
                    <a:pt x="78" y="173"/>
                    <a:pt x="78" y="172"/>
                    <a:pt x="78" y="172"/>
                  </a:cubicBezTo>
                  <a:cubicBezTo>
                    <a:pt x="78" y="171"/>
                    <a:pt x="78" y="171"/>
                    <a:pt x="77" y="170"/>
                  </a:cubicBezTo>
                  <a:cubicBezTo>
                    <a:pt x="77" y="170"/>
                    <a:pt x="77" y="168"/>
                    <a:pt x="77" y="168"/>
                  </a:cubicBezTo>
                  <a:cubicBezTo>
                    <a:pt x="77" y="168"/>
                    <a:pt x="78" y="168"/>
                    <a:pt x="78" y="168"/>
                  </a:cubicBezTo>
                  <a:cubicBezTo>
                    <a:pt x="78" y="168"/>
                    <a:pt x="78" y="167"/>
                    <a:pt x="78" y="167"/>
                  </a:cubicBezTo>
                  <a:cubicBezTo>
                    <a:pt x="77" y="166"/>
                    <a:pt x="78" y="166"/>
                    <a:pt x="77" y="165"/>
                  </a:cubicBezTo>
                  <a:cubicBezTo>
                    <a:pt x="77" y="164"/>
                    <a:pt x="77" y="164"/>
                    <a:pt x="77" y="163"/>
                  </a:cubicBezTo>
                  <a:cubicBezTo>
                    <a:pt x="77" y="162"/>
                    <a:pt x="76" y="162"/>
                    <a:pt x="76" y="161"/>
                  </a:cubicBezTo>
                  <a:cubicBezTo>
                    <a:pt x="76" y="160"/>
                    <a:pt x="75" y="160"/>
                    <a:pt x="75" y="160"/>
                  </a:cubicBezTo>
                  <a:cubicBezTo>
                    <a:pt x="75" y="159"/>
                    <a:pt x="75" y="159"/>
                    <a:pt x="74" y="158"/>
                  </a:cubicBezTo>
                  <a:cubicBezTo>
                    <a:pt x="74" y="158"/>
                    <a:pt x="73" y="157"/>
                    <a:pt x="72" y="157"/>
                  </a:cubicBezTo>
                  <a:cubicBezTo>
                    <a:pt x="72" y="156"/>
                    <a:pt x="72" y="157"/>
                    <a:pt x="72" y="156"/>
                  </a:cubicBezTo>
                  <a:cubicBezTo>
                    <a:pt x="71" y="156"/>
                    <a:pt x="70" y="155"/>
                    <a:pt x="70" y="155"/>
                  </a:cubicBezTo>
                  <a:cubicBezTo>
                    <a:pt x="70" y="154"/>
                    <a:pt x="69" y="154"/>
                    <a:pt x="69" y="153"/>
                  </a:cubicBezTo>
                  <a:cubicBezTo>
                    <a:pt x="69" y="152"/>
                    <a:pt x="68" y="152"/>
                    <a:pt x="68" y="151"/>
                  </a:cubicBezTo>
                  <a:cubicBezTo>
                    <a:pt x="67" y="151"/>
                    <a:pt x="67" y="150"/>
                    <a:pt x="67" y="149"/>
                  </a:cubicBezTo>
                  <a:cubicBezTo>
                    <a:pt x="67" y="149"/>
                    <a:pt x="66" y="149"/>
                    <a:pt x="66" y="148"/>
                  </a:cubicBezTo>
                  <a:cubicBezTo>
                    <a:pt x="66" y="148"/>
                    <a:pt x="66" y="148"/>
                    <a:pt x="66" y="148"/>
                  </a:cubicBezTo>
                  <a:cubicBezTo>
                    <a:pt x="66" y="147"/>
                    <a:pt x="66" y="146"/>
                    <a:pt x="66" y="146"/>
                  </a:cubicBezTo>
                  <a:cubicBezTo>
                    <a:pt x="67" y="146"/>
                    <a:pt x="67" y="145"/>
                    <a:pt x="67" y="145"/>
                  </a:cubicBezTo>
                  <a:cubicBezTo>
                    <a:pt x="67" y="145"/>
                    <a:pt x="68" y="145"/>
                    <a:pt x="68" y="145"/>
                  </a:cubicBezTo>
                  <a:cubicBezTo>
                    <a:pt x="68" y="145"/>
                    <a:pt x="68" y="144"/>
                    <a:pt x="69" y="144"/>
                  </a:cubicBezTo>
                  <a:cubicBezTo>
                    <a:pt x="69" y="144"/>
                    <a:pt x="69" y="145"/>
                    <a:pt x="69" y="144"/>
                  </a:cubicBezTo>
                  <a:cubicBezTo>
                    <a:pt x="69" y="144"/>
                    <a:pt x="69" y="143"/>
                    <a:pt x="69" y="143"/>
                  </a:cubicBezTo>
                  <a:cubicBezTo>
                    <a:pt x="69" y="141"/>
                    <a:pt x="69" y="140"/>
                    <a:pt x="69" y="139"/>
                  </a:cubicBezTo>
                  <a:cubicBezTo>
                    <a:pt x="69" y="138"/>
                    <a:pt x="69" y="138"/>
                    <a:pt x="69" y="137"/>
                  </a:cubicBezTo>
                  <a:cubicBezTo>
                    <a:pt x="69" y="137"/>
                    <a:pt x="68" y="137"/>
                    <a:pt x="69" y="137"/>
                  </a:cubicBezTo>
                  <a:cubicBezTo>
                    <a:pt x="70" y="137"/>
                    <a:pt x="69" y="136"/>
                    <a:pt x="70" y="136"/>
                  </a:cubicBezTo>
                  <a:cubicBezTo>
                    <a:pt x="70" y="136"/>
                    <a:pt x="70" y="136"/>
                    <a:pt x="71" y="136"/>
                  </a:cubicBezTo>
                  <a:cubicBezTo>
                    <a:pt x="71" y="136"/>
                    <a:pt x="71" y="135"/>
                    <a:pt x="71" y="134"/>
                  </a:cubicBezTo>
                  <a:cubicBezTo>
                    <a:pt x="71" y="134"/>
                    <a:pt x="72" y="133"/>
                    <a:pt x="71" y="133"/>
                  </a:cubicBezTo>
                  <a:cubicBezTo>
                    <a:pt x="71" y="133"/>
                    <a:pt x="71" y="133"/>
                    <a:pt x="71" y="132"/>
                  </a:cubicBezTo>
                  <a:cubicBezTo>
                    <a:pt x="70" y="133"/>
                    <a:pt x="70" y="134"/>
                    <a:pt x="70" y="134"/>
                  </a:cubicBezTo>
                  <a:cubicBezTo>
                    <a:pt x="69" y="135"/>
                    <a:pt x="69" y="133"/>
                    <a:pt x="69" y="133"/>
                  </a:cubicBezTo>
                  <a:cubicBezTo>
                    <a:pt x="69" y="132"/>
                    <a:pt x="68" y="131"/>
                    <a:pt x="68" y="131"/>
                  </a:cubicBezTo>
                  <a:cubicBezTo>
                    <a:pt x="67" y="130"/>
                    <a:pt x="67" y="130"/>
                    <a:pt x="67" y="129"/>
                  </a:cubicBezTo>
                  <a:cubicBezTo>
                    <a:pt x="67" y="129"/>
                    <a:pt x="67" y="129"/>
                    <a:pt x="67" y="128"/>
                  </a:cubicBezTo>
                  <a:cubicBezTo>
                    <a:pt x="67" y="128"/>
                    <a:pt x="67" y="128"/>
                    <a:pt x="67" y="128"/>
                  </a:cubicBezTo>
                  <a:cubicBezTo>
                    <a:pt x="67" y="128"/>
                    <a:pt x="67" y="128"/>
                    <a:pt x="67" y="128"/>
                  </a:cubicBezTo>
                  <a:cubicBezTo>
                    <a:pt x="67" y="127"/>
                    <a:pt x="66" y="126"/>
                    <a:pt x="65" y="126"/>
                  </a:cubicBezTo>
                  <a:cubicBezTo>
                    <a:pt x="65" y="126"/>
                    <a:pt x="65" y="125"/>
                    <a:pt x="64" y="124"/>
                  </a:cubicBezTo>
                  <a:cubicBezTo>
                    <a:pt x="64" y="124"/>
                    <a:pt x="63" y="124"/>
                    <a:pt x="63" y="124"/>
                  </a:cubicBezTo>
                  <a:cubicBezTo>
                    <a:pt x="63" y="123"/>
                    <a:pt x="63" y="123"/>
                    <a:pt x="62" y="123"/>
                  </a:cubicBezTo>
                  <a:cubicBezTo>
                    <a:pt x="61" y="121"/>
                    <a:pt x="59" y="120"/>
                    <a:pt x="58" y="118"/>
                  </a:cubicBezTo>
                  <a:cubicBezTo>
                    <a:pt x="58" y="117"/>
                    <a:pt x="57" y="117"/>
                    <a:pt x="58" y="116"/>
                  </a:cubicBezTo>
                  <a:cubicBezTo>
                    <a:pt x="58" y="116"/>
                    <a:pt x="57" y="115"/>
                    <a:pt x="57" y="114"/>
                  </a:cubicBezTo>
                  <a:cubicBezTo>
                    <a:pt x="57" y="114"/>
                    <a:pt x="57" y="113"/>
                    <a:pt x="56" y="113"/>
                  </a:cubicBezTo>
                  <a:cubicBezTo>
                    <a:pt x="56" y="113"/>
                    <a:pt x="57" y="112"/>
                    <a:pt x="56" y="112"/>
                  </a:cubicBezTo>
                  <a:cubicBezTo>
                    <a:pt x="56" y="111"/>
                    <a:pt x="56" y="112"/>
                    <a:pt x="55" y="112"/>
                  </a:cubicBezTo>
                  <a:cubicBezTo>
                    <a:pt x="55" y="113"/>
                    <a:pt x="54" y="111"/>
                    <a:pt x="54" y="111"/>
                  </a:cubicBezTo>
                  <a:cubicBezTo>
                    <a:pt x="54" y="110"/>
                    <a:pt x="53" y="110"/>
                    <a:pt x="53" y="109"/>
                  </a:cubicBezTo>
                  <a:cubicBezTo>
                    <a:pt x="54" y="110"/>
                    <a:pt x="55" y="110"/>
                    <a:pt x="56" y="110"/>
                  </a:cubicBezTo>
                  <a:cubicBezTo>
                    <a:pt x="56" y="109"/>
                    <a:pt x="58" y="109"/>
                    <a:pt x="57" y="108"/>
                  </a:cubicBezTo>
                  <a:cubicBezTo>
                    <a:pt x="57" y="108"/>
                    <a:pt x="57" y="107"/>
                    <a:pt x="57" y="106"/>
                  </a:cubicBezTo>
                  <a:cubicBezTo>
                    <a:pt x="57" y="106"/>
                    <a:pt x="56" y="106"/>
                    <a:pt x="56" y="105"/>
                  </a:cubicBezTo>
                  <a:cubicBezTo>
                    <a:pt x="56" y="105"/>
                    <a:pt x="57" y="104"/>
                    <a:pt x="57" y="103"/>
                  </a:cubicBezTo>
                  <a:cubicBezTo>
                    <a:pt x="57" y="103"/>
                    <a:pt x="57" y="103"/>
                    <a:pt x="57" y="102"/>
                  </a:cubicBezTo>
                  <a:cubicBezTo>
                    <a:pt x="57" y="102"/>
                    <a:pt x="56" y="102"/>
                    <a:pt x="57" y="101"/>
                  </a:cubicBezTo>
                  <a:cubicBezTo>
                    <a:pt x="57" y="101"/>
                    <a:pt x="57" y="100"/>
                    <a:pt x="57" y="100"/>
                  </a:cubicBezTo>
                  <a:cubicBezTo>
                    <a:pt x="56" y="100"/>
                    <a:pt x="57" y="100"/>
                    <a:pt x="57" y="99"/>
                  </a:cubicBezTo>
                  <a:cubicBezTo>
                    <a:pt x="57" y="99"/>
                    <a:pt x="57" y="98"/>
                    <a:pt x="57" y="98"/>
                  </a:cubicBezTo>
                  <a:cubicBezTo>
                    <a:pt x="58" y="98"/>
                    <a:pt x="58" y="98"/>
                    <a:pt x="58" y="97"/>
                  </a:cubicBezTo>
                  <a:cubicBezTo>
                    <a:pt x="58" y="97"/>
                    <a:pt x="58" y="95"/>
                    <a:pt x="59" y="96"/>
                  </a:cubicBezTo>
                  <a:cubicBezTo>
                    <a:pt x="59" y="96"/>
                    <a:pt x="60" y="96"/>
                    <a:pt x="60" y="96"/>
                  </a:cubicBezTo>
                  <a:cubicBezTo>
                    <a:pt x="60" y="97"/>
                    <a:pt x="60" y="97"/>
                    <a:pt x="61" y="97"/>
                  </a:cubicBezTo>
                  <a:cubicBezTo>
                    <a:pt x="62" y="97"/>
                    <a:pt x="62" y="96"/>
                    <a:pt x="63" y="97"/>
                  </a:cubicBezTo>
                  <a:cubicBezTo>
                    <a:pt x="64" y="97"/>
                    <a:pt x="64" y="97"/>
                    <a:pt x="64" y="96"/>
                  </a:cubicBezTo>
                  <a:cubicBezTo>
                    <a:pt x="65" y="96"/>
                    <a:pt x="65" y="96"/>
                    <a:pt x="65" y="96"/>
                  </a:cubicBezTo>
                  <a:cubicBezTo>
                    <a:pt x="66" y="95"/>
                    <a:pt x="67" y="97"/>
                    <a:pt x="67" y="96"/>
                  </a:cubicBezTo>
                  <a:cubicBezTo>
                    <a:pt x="68" y="95"/>
                    <a:pt x="67" y="94"/>
                    <a:pt x="68" y="93"/>
                  </a:cubicBezTo>
                  <a:cubicBezTo>
                    <a:pt x="68" y="92"/>
                    <a:pt x="69" y="92"/>
                    <a:pt x="70" y="93"/>
                  </a:cubicBezTo>
                  <a:cubicBezTo>
                    <a:pt x="70" y="93"/>
                    <a:pt x="72" y="92"/>
                    <a:pt x="72" y="92"/>
                  </a:cubicBezTo>
                  <a:cubicBezTo>
                    <a:pt x="72" y="91"/>
                    <a:pt x="71" y="90"/>
                    <a:pt x="71" y="89"/>
                  </a:cubicBezTo>
                  <a:cubicBezTo>
                    <a:pt x="71" y="89"/>
                    <a:pt x="72" y="90"/>
                    <a:pt x="72" y="90"/>
                  </a:cubicBezTo>
                  <a:cubicBezTo>
                    <a:pt x="72" y="90"/>
                    <a:pt x="73" y="90"/>
                    <a:pt x="73" y="90"/>
                  </a:cubicBezTo>
                  <a:cubicBezTo>
                    <a:pt x="74" y="90"/>
                    <a:pt x="74" y="90"/>
                    <a:pt x="75" y="89"/>
                  </a:cubicBezTo>
                  <a:cubicBezTo>
                    <a:pt x="75" y="89"/>
                    <a:pt x="75" y="88"/>
                    <a:pt x="76" y="89"/>
                  </a:cubicBezTo>
                  <a:cubicBezTo>
                    <a:pt x="76" y="89"/>
                    <a:pt x="77" y="90"/>
                    <a:pt x="77" y="90"/>
                  </a:cubicBezTo>
                  <a:cubicBezTo>
                    <a:pt x="78" y="90"/>
                    <a:pt x="77" y="84"/>
                    <a:pt x="79" y="84"/>
                  </a:cubicBezTo>
                  <a:cubicBezTo>
                    <a:pt x="80" y="85"/>
                    <a:pt x="81" y="85"/>
                    <a:pt x="81" y="84"/>
                  </a:cubicBezTo>
                  <a:cubicBezTo>
                    <a:pt x="82" y="84"/>
                    <a:pt x="81" y="84"/>
                    <a:pt x="81" y="84"/>
                  </a:cubicBezTo>
                  <a:cubicBezTo>
                    <a:pt x="81" y="84"/>
                    <a:pt x="80" y="84"/>
                    <a:pt x="80" y="83"/>
                  </a:cubicBezTo>
                  <a:cubicBezTo>
                    <a:pt x="80" y="83"/>
                    <a:pt x="80" y="82"/>
                    <a:pt x="81" y="82"/>
                  </a:cubicBezTo>
                  <a:cubicBezTo>
                    <a:pt x="81" y="82"/>
                    <a:pt x="81" y="81"/>
                    <a:pt x="81" y="80"/>
                  </a:cubicBezTo>
                  <a:cubicBezTo>
                    <a:pt x="82" y="80"/>
                    <a:pt x="81" y="79"/>
                    <a:pt x="82" y="79"/>
                  </a:cubicBezTo>
                  <a:close/>
                  <a:moveTo>
                    <a:pt x="69" y="171"/>
                  </a:moveTo>
                  <a:cubicBezTo>
                    <a:pt x="69" y="171"/>
                    <a:pt x="69" y="170"/>
                    <a:pt x="69" y="170"/>
                  </a:cubicBezTo>
                  <a:cubicBezTo>
                    <a:pt x="70" y="169"/>
                    <a:pt x="69" y="169"/>
                    <a:pt x="69" y="169"/>
                  </a:cubicBezTo>
                  <a:cubicBezTo>
                    <a:pt x="69" y="169"/>
                    <a:pt x="69" y="168"/>
                    <a:pt x="69" y="168"/>
                  </a:cubicBezTo>
                  <a:cubicBezTo>
                    <a:pt x="68" y="168"/>
                    <a:pt x="69" y="169"/>
                    <a:pt x="69" y="169"/>
                  </a:cubicBezTo>
                  <a:cubicBezTo>
                    <a:pt x="69" y="170"/>
                    <a:pt x="69" y="170"/>
                    <a:pt x="69" y="171"/>
                  </a:cubicBezTo>
                  <a:cubicBezTo>
                    <a:pt x="69" y="171"/>
                    <a:pt x="69" y="171"/>
                    <a:pt x="69" y="171"/>
                  </a:cubicBezTo>
                  <a:close/>
                  <a:moveTo>
                    <a:pt x="68" y="184"/>
                  </a:moveTo>
                  <a:cubicBezTo>
                    <a:pt x="68" y="184"/>
                    <a:pt x="67" y="183"/>
                    <a:pt x="67" y="183"/>
                  </a:cubicBezTo>
                  <a:cubicBezTo>
                    <a:pt x="67" y="183"/>
                    <a:pt x="68" y="185"/>
                    <a:pt x="68" y="185"/>
                  </a:cubicBezTo>
                  <a:cubicBezTo>
                    <a:pt x="68" y="185"/>
                    <a:pt x="68" y="185"/>
                    <a:pt x="68" y="185"/>
                  </a:cubicBezTo>
                  <a:cubicBezTo>
                    <a:pt x="68" y="185"/>
                    <a:pt x="68" y="185"/>
                    <a:pt x="68" y="184"/>
                  </a:cubicBezTo>
                  <a:close/>
                  <a:moveTo>
                    <a:pt x="71" y="198"/>
                  </a:moveTo>
                  <a:cubicBezTo>
                    <a:pt x="71" y="197"/>
                    <a:pt x="70" y="198"/>
                    <a:pt x="70" y="198"/>
                  </a:cubicBezTo>
                  <a:cubicBezTo>
                    <a:pt x="71" y="198"/>
                    <a:pt x="71" y="198"/>
                    <a:pt x="71" y="198"/>
                  </a:cubicBezTo>
                  <a:close/>
                  <a:moveTo>
                    <a:pt x="73" y="194"/>
                  </a:moveTo>
                  <a:cubicBezTo>
                    <a:pt x="73" y="194"/>
                    <a:pt x="73" y="195"/>
                    <a:pt x="73" y="195"/>
                  </a:cubicBezTo>
                  <a:cubicBezTo>
                    <a:pt x="73" y="195"/>
                    <a:pt x="74" y="194"/>
                    <a:pt x="74" y="194"/>
                  </a:cubicBezTo>
                  <a:cubicBezTo>
                    <a:pt x="74" y="194"/>
                    <a:pt x="73" y="193"/>
                    <a:pt x="73" y="194"/>
                  </a:cubicBezTo>
                  <a:close/>
                  <a:moveTo>
                    <a:pt x="72" y="176"/>
                  </a:moveTo>
                  <a:cubicBezTo>
                    <a:pt x="71" y="176"/>
                    <a:pt x="71" y="177"/>
                    <a:pt x="71" y="177"/>
                  </a:cubicBezTo>
                  <a:cubicBezTo>
                    <a:pt x="72" y="178"/>
                    <a:pt x="72" y="176"/>
                    <a:pt x="72" y="176"/>
                  </a:cubicBezTo>
                  <a:close/>
                  <a:moveTo>
                    <a:pt x="70" y="183"/>
                  </a:moveTo>
                  <a:cubicBezTo>
                    <a:pt x="70" y="183"/>
                    <a:pt x="70" y="183"/>
                    <a:pt x="70" y="182"/>
                  </a:cubicBezTo>
                  <a:cubicBezTo>
                    <a:pt x="70" y="182"/>
                    <a:pt x="70" y="183"/>
                    <a:pt x="70" y="183"/>
                  </a:cubicBezTo>
                  <a:close/>
                  <a:moveTo>
                    <a:pt x="70" y="187"/>
                  </a:moveTo>
                  <a:cubicBezTo>
                    <a:pt x="70" y="187"/>
                    <a:pt x="70" y="187"/>
                    <a:pt x="70" y="187"/>
                  </a:cubicBezTo>
                  <a:cubicBezTo>
                    <a:pt x="70" y="186"/>
                    <a:pt x="71" y="185"/>
                    <a:pt x="70" y="184"/>
                  </a:cubicBezTo>
                  <a:cubicBezTo>
                    <a:pt x="70" y="183"/>
                    <a:pt x="70" y="184"/>
                    <a:pt x="70" y="185"/>
                  </a:cubicBezTo>
                  <a:cubicBezTo>
                    <a:pt x="70" y="186"/>
                    <a:pt x="70" y="187"/>
                    <a:pt x="69" y="187"/>
                  </a:cubicBezTo>
                  <a:cubicBezTo>
                    <a:pt x="70" y="188"/>
                    <a:pt x="70" y="187"/>
                    <a:pt x="70" y="187"/>
                  </a:cubicBezTo>
                  <a:close/>
                  <a:moveTo>
                    <a:pt x="71" y="196"/>
                  </a:moveTo>
                  <a:cubicBezTo>
                    <a:pt x="70" y="196"/>
                    <a:pt x="71" y="196"/>
                    <a:pt x="71" y="195"/>
                  </a:cubicBezTo>
                  <a:cubicBezTo>
                    <a:pt x="71" y="195"/>
                    <a:pt x="71" y="193"/>
                    <a:pt x="70" y="193"/>
                  </a:cubicBezTo>
                  <a:cubicBezTo>
                    <a:pt x="69" y="192"/>
                    <a:pt x="69" y="194"/>
                    <a:pt x="69" y="194"/>
                  </a:cubicBezTo>
                  <a:cubicBezTo>
                    <a:pt x="69" y="194"/>
                    <a:pt x="70" y="193"/>
                    <a:pt x="70" y="193"/>
                  </a:cubicBezTo>
                  <a:cubicBezTo>
                    <a:pt x="70" y="194"/>
                    <a:pt x="70" y="194"/>
                    <a:pt x="70" y="194"/>
                  </a:cubicBezTo>
                  <a:cubicBezTo>
                    <a:pt x="71" y="195"/>
                    <a:pt x="71" y="195"/>
                    <a:pt x="71" y="196"/>
                  </a:cubicBezTo>
                  <a:close/>
                  <a:moveTo>
                    <a:pt x="70" y="206"/>
                  </a:moveTo>
                  <a:cubicBezTo>
                    <a:pt x="70" y="204"/>
                    <a:pt x="69" y="206"/>
                    <a:pt x="70" y="206"/>
                  </a:cubicBezTo>
                  <a:close/>
                  <a:moveTo>
                    <a:pt x="69" y="175"/>
                  </a:moveTo>
                  <a:cubicBezTo>
                    <a:pt x="69" y="175"/>
                    <a:pt x="69" y="176"/>
                    <a:pt x="69" y="176"/>
                  </a:cubicBezTo>
                  <a:cubicBezTo>
                    <a:pt x="69" y="176"/>
                    <a:pt x="70" y="175"/>
                    <a:pt x="69" y="175"/>
                  </a:cubicBezTo>
                  <a:close/>
                  <a:moveTo>
                    <a:pt x="58" y="132"/>
                  </a:moveTo>
                  <a:cubicBezTo>
                    <a:pt x="57" y="132"/>
                    <a:pt x="58" y="133"/>
                    <a:pt x="58" y="134"/>
                  </a:cubicBezTo>
                  <a:cubicBezTo>
                    <a:pt x="58" y="134"/>
                    <a:pt x="58" y="135"/>
                    <a:pt x="59" y="135"/>
                  </a:cubicBezTo>
                  <a:cubicBezTo>
                    <a:pt x="59" y="134"/>
                    <a:pt x="59" y="133"/>
                    <a:pt x="59" y="133"/>
                  </a:cubicBezTo>
                  <a:cubicBezTo>
                    <a:pt x="59" y="132"/>
                    <a:pt x="59" y="132"/>
                    <a:pt x="58" y="132"/>
                  </a:cubicBezTo>
                  <a:close/>
                  <a:moveTo>
                    <a:pt x="71" y="177"/>
                  </a:moveTo>
                  <a:cubicBezTo>
                    <a:pt x="71" y="176"/>
                    <a:pt x="72" y="175"/>
                    <a:pt x="71" y="175"/>
                  </a:cubicBezTo>
                  <a:cubicBezTo>
                    <a:pt x="71" y="175"/>
                    <a:pt x="71" y="175"/>
                    <a:pt x="71" y="175"/>
                  </a:cubicBezTo>
                  <a:cubicBezTo>
                    <a:pt x="70" y="175"/>
                    <a:pt x="71" y="174"/>
                    <a:pt x="70" y="174"/>
                  </a:cubicBezTo>
                  <a:cubicBezTo>
                    <a:pt x="70" y="174"/>
                    <a:pt x="70" y="174"/>
                    <a:pt x="70" y="174"/>
                  </a:cubicBezTo>
                  <a:cubicBezTo>
                    <a:pt x="69" y="175"/>
                    <a:pt x="70" y="176"/>
                    <a:pt x="70" y="177"/>
                  </a:cubicBezTo>
                  <a:cubicBezTo>
                    <a:pt x="70" y="178"/>
                    <a:pt x="70" y="178"/>
                    <a:pt x="70" y="178"/>
                  </a:cubicBezTo>
                  <a:cubicBezTo>
                    <a:pt x="71" y="178"/>
                    <a:pt x="71" y="177"/>
                    <a:pt x="71" y="177"/>
                  </a:cubicBezTo>
                  <a:close/>
                  <a:moveTo>
                    <a:pt x="68" y="178"/>
                  </a:moveTo>
                  <a:cubicBezTo>
                    <a:pt x="68" y="178"/>
                    <a:pt x="67" y="179"/>
                    <a:pt x="68" y="179"/>
                  </a:cubicBezTo>
                  <a:cubicBezTo>
                    <a:pt x="68" y="180"/>
                    <a:pt x="68" y="180"/>
                    <a:pt x="68" y="180"/>
                  </a:cubicBezTo>
                  <a:cubicBezTo>
                    <a:pt x="68" y="179"/>
                    <a:pt x="68" y="179"/>
                    <a:pt x="68" y="179"/>
                  </a:cubicBezTo>
                  <a:cubicBezTo>
                    <a:pt x="68" y="179"/>
                    <a:pt x="68" y="179"/>
                    <a:pt x="68" y="178"/>
                  </a:cubicBezTo>
                  <a:close/>
                  <a:moveTo>
                    <a:pt x="64" y="183"/>
                  </a:moveTo>
                  <a:cubicBezTo>
                    <a:pt x="64" y="183"/>
                    <a:pt x="64" y="183"/>
                    <a:pt x="64" y="183"/>
                  </a:cubicBezTo>
                  <a:cubicBezTo>
                    <a:pt x="64" y="183"/>
                    <a:pt x="64" y="183"/>
                    <a:pt x="64" y="183"/>
                  </a:cubicBezTo>
                  <a:close/>
                  <a:moveTo>
                    <a:pt x="73" y="184"/>
                  </a:moveTo>
                  <a:cubicBezTo>
                    <a:pt x="72" y="183"/>
                    <a:pt x="71" y="184"/>
                    <a:pt x="71" y="184"/>
                  </a:cubicBezTo>
                  <a:cubicBezTo>
                    <a:pt x="71" y="184"/>
                    <a:pt x="71" y="184"/>
                    <a:pt x="71" y="185"/>
                  </a:cubicBezTo>
                  <a:cubicBezTo>
                    <a:pt x="71" y="185"/>
                    <a:pt x="71" y="185"/>
                    <a:pt x="71" y="185"/>
                  </a:cubicBezTo>
                  <a:cubicBezTo>
                    <a:pt x="71" y="185"/>
                    <a:pt x="71" y="185"/>
                    <a:pt x="71" y="185"/>
                  </a:cubicBezTo>
                  <a:cubicBezTo>
                    <a:pt x="71" y="185"/>
                    <a:pt x="72" y="185"/>
                    <a:pt x="72" y="186"/>
                  </a:cubicBezTo>
                  <a:cubicBezTo>
                    <a:pt x="72" y="186"/>
                    <a:pt x="72" y="186"/>
                    <a:pt x="72" y="186"/>
                  </a:cubicBezTo>
                  <a:cubicBezTo>
                    <a:pt x="72" y="186"/>
                    <a:pt x="73" y="187"/>
                    <a:pt x="73" y="187"/>
                  </a:cubicBezTo>
                  <a:cubicBezTo>
                    <a:pt x="73" y="186"/>
                    <a:pt x="73" y="185"/>
                    <a:pt x="73" y="184"/>
                  </a:cubicBezTo>
                  <a:close/>
                  <a:moveTo>
                    <a:pt x="73" y="191"/>
                  </a:moveTo>
                  <a:cubicBezTo>
                    <a:pt x="73" y="192"/>
                    <a:pt x="73" y="192"/>
                    <a:pt x="73" y="192"/>
                  </a:cubicBezTo>
                  <a:cubicBezTo>
                    <a:pt x="72" y="193"/>
                    <a:pt x="73" y="193"/>
                    <a:pt x="73" y="193"/>
                  </a:cubicBezTo>
                  <a:cubicBezTo>
                    <a:pt x="73" y="192"/>
                    <a:pt x="73" y="192"/>
                    <a:pt x="73" y="191"/>
                  </a:cubicBezTo>
                  <a:close/>
                  <a:moveTo>
                    <a:pt x="67" y="194"/>
                  </a:moveTo>
                  <a:cubicBezTo>
                    <a:pt x="67" y="194"/>
                    <a:pt x="67" y="194"/>
                    <a:pt x="67" y="194"/>
                  </a:cubicBezTo>
                  <a:cubicBezTo>
                    <a:pt x="68" y="194"/>
                    <a:pt x="67" y="193"/>
                    <a:pt x="67" y="194"/>
                  </a:cubicBezTo>
                  <a:close/>
                  <a:moveTo>
                    <a:pt x="17" y="106"/>
                  </a:moveTo>
                  <a:cubicBezTo>
                    <a:pt x="17" y="105"/>
                    <a:pt x="16" y="106"/>
                    <a:pt x="16" y="106"/>
                  </a:cubicBezTo>
                  <a:cubicBezTo>
                    <a:pt x="16" y="107"/>
                    <a:pt x="17" y="107"/>
                    <a:pt x="18" y="108"/>
                  </a:cubicBezTo>
                  <a:cubicBezTo>
                    <a:pt x="18" y="108"/>
                    <a:pt x="19" y="108"/>
                    <a:pt x="19" y="107"/>
                  </a:cubicBezTo>
                  <a:cubicBezTo>
                    <a:pt x="19" y="107"/>
                    <a:pt x="19" y="106"/>
                    <a:pt x="19" y="106"/>
                  </a:cubicBezTo>
                  <a:cubicBezTo>
                    <a:pt x="18" y="106"/>
                    <a:pt x="18" y="106"/>
                    <a:pt x="17" y="106"/>
                  </a:cubicBezTo>
                  <a:close/>
                  <a:moveTo>
                    <a:pt x="68" y="199"/>
                  </a:moveTo>
                  <a:cubicBezTo>
                    <a:pt x="68" y="198"/>
                    <a:pt x="68" y="198"/>
                    <a:pt x="68" y="198"/>
                  </a:cubicBezTo>
                  <a:cubicBezTo>
                    <a:pt x="67" y="198"/>
                    <a:pt x="67" y="199"/>
                    <a:pt x="68" y="199"/>
                  </a:cubicBezTo>
                  <a:close/>
                  <a:moveTo>
                    <a:pt x="68" y="177"/>
                  </a:moveTo>
                  <a:cubicBezTo>
                    <a:pt x="68" y="177"/>
                    <a:pt x="67" y="177"/>
                    <a:pt x="67" y="177"/>
                  </a:cubicBezTo>
                  <a:cubicBezTo>
                    <a:pt x="67" y="178"/>
                    <a:pt x="67" y="177"/>
                    <a:pt x="67" y="177"/>
                  </a:cubicBezTo>
                  <a:cubicBezTo>
                    <a:pt x="67" y="177"/>
                    <a:pt x="66" y="177"/>
                    <a:pt x="67" y="178"/>
                  </a:cubicBezTo>
                  <a:cubicBezTo>
                    <a:pt x="67" y="178"/>
                    <a:pt x="67" y="178"/>
                    <a:pt x="66" y="178"/>
                  </a:cubicBezTo>
                  <a:cubicBezTo>
                    <a:pt x="67" y="178"/>
                    <a:pt x="67" y="178"/>
                    <a:pt x="67" y="178"/>
                  </a:cubicBezTo>
                  <a:cubicBezTo>
                    <a:pt x="67" y="178"/>
                    <a:pt x="67" y="178"/>
                    <a:pt x="67" y="178"/>
                  </a:cubicBezTo>
                  <a:cubicBezTo>
                    <a:pt x="67" y="178"/>
                    <a:pt x="68" y="177"/>
                    <a:pt x="68" y="177"/>
                  </a:cubicBezTo>
                  <a:close/>
                  <a:moveTo>
                    <a:pt x="20" y="103"/>
                  </a:moveTo>
                  <a:cubicBezTo>
                    <a:pt x="20" y="103"/>
                    <a:pt x="20" y="103"/>
                    <a:pt x="20" y="102"/>
                  </a:cubicBezTo>
                  <a:cubicBezTo>
                    <a:pt x="19" y="101"/>
                    <a:pt x="19" y="102"/>
                    <a:pt x="18" y="102"/>
                  </a:cubicBezTo>
                  <a:cubicBezTo>
                    <a:pt x="18" y="101"/>
                    <a:pt x="17" y="101"/>
                    <a:pt x="17" y="101"/>
                  </a:cubicBezTo>
                  <a:cubicBezTo>
                    <a:pt x="16" y="101"/>
                    <a:pt x="17" y="101"/>
                    <a:pt x="17" y="101"/>
                  </a:cubicBezTo>
                  <a:cubicBezTo>
                    <a:pt x="16" y="99"/>
                    <a:pt x="15" y="100"/>
                    <a:pt x="15" y="101"/>
                  </a:cubicBezTo>
                  <a:cubicBezTo>
                    <a:pt x="16" y="102"/>
                    <a:pt x="17" y="103"/>
                    <a:pt x="17" y="103"/>
                  </a:cubicBezTo>
                  <a:cubicBezTo>
                    <a:pt x="18" y="104"/>
                    <a:pt x="17" y="104"/>
                    <a:pt x="18" y="104"/>
                  </a:cubicBezTo>
                  <a:cubicBezTo>
                    <a:pt x="18" y="104"/>
                    <a:pt x="18" y="105"/>
                    <a:pt x="18" y="105"/>
                  </a:cubicBezTo>
                  <a:cubicBezTo>
                    <a:pt x="19" y="105"/>
                    <a:pt x="20" y="105"/>
                    <a:pt x="20" y="106"/>
                  </a:cubicBezTo>
                  <a:cubicBezTo>
                    <a:pt x="20" y="106"/>
                    <a:pt x="21" y="105"/>
                    <a:pt x="21" y="105"/>
                  </a:cubicBezTo>
                  <a:cubicBezTo>
                    <a:pt x="21" y="105"/>
                    <a:pt x="20" y="104"/>
                    <a:pt x="20" y="104"/>
                  </a:cubicBezTo>
                  <a:cubicBezTo>
                    <a:pt x="20" y="104"/>
                    <a:pt x="20" y="103"/>
                    <a:pt x="20" y="103"/>
                  </a:cubicBezTo>
                  <a:close/>
                  <a:moveTo>
                    <a:pt x="9" y="93"/>
                  </a:moveTo>
                  <a:cubicBezTo>
                    <a:pt x="9" y="93"/>
                    <a:pt x="9" y="93"/>
                    <a:pt x="9" y="94"/>
                  </a:cubicBezTo>
                  <a:cubicBezTo>
                    <a:pt x="10" y="94"/>
                    <a:pt x="10" y="95"/>
                    <a:pt x="10" y="95"/>
                  </a:cubicBezTo>
                  <a:cubicBezTo>
                    <a:pt x="10" y="95"/>
                    <a:pt x="10" y="94"/>
                    <a:pt x="10" y="94"/>
                  </a:cubicBezTo>
                  <a:cubicBezTo>
                    <a:pt x="10" y="94"/>
                    <a:pt x="9" y="92"/>
                    <a:pt x="9" y="9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39" name="Mozambique"/>
            <p:cNvSpPr>
              <a:spLocks noEditPoints="1"/>
            </p:cNvSpPr>
            <p:nvPr/>
          </p:nvSpPr>
          <p:spPr bwMode="auto">
            <a:xfrm>
              <a:off x="6847042" y="5079922"/>
              <a:ext cx="367987" cy="653976"/>
            </a:xfrm>
            <a:custGeom>
              <a:avLst/>
              <a:gdLst/>
              <a:ahLst/>
              <a:cxnLst>
                <a:cxn ang="0">
                  <a:pos x="99" y="55"/>
                </a:cxn>
                <a:cxn ang="0">
                  <a:pos x="93" y="63"/>
                </a:cxn>
                <a:cxn ang="0">
                  <a:pos x="86" y="70"/>
                </a:cxn>
                <a:cxn ang="0">
                  <a:pos x="80" y="73"/>
                </a:cxn>
                <a:cxn ang="0">
                  <a:pos x="74" y="74"/>
                </a:cxn>
                <a:cxn ang="0">
                  <a:pos x="64" y="83"/>
                </a:cxn>
                <a:cxn ang="0">
                  <a:pos x="62" y="85"/>
                </a:cxn>
                <a:cxn ang="0">
                  <a:pos x="56" y="93"/>
                </a:cxn>
                <a:cxn ang="0">
                  <a:pos x="52" y="94"/>
                </a:cxn>
                <a:cxn ang="0">
                  <a:pos x="43" y="103"/>
                </a:cxn>
                <a:cxn ang="0">
                  <a:pos x="41" y="104"/>
                </a:cxn>
                <a:cxn ang="0">
                  <a:pos x="40" y="111"/>
                </a:cxn>
                <a:cxn ang="0">
                  <a:pos x="44" y="114"/>
                </a:cxn>
                <a:cxn ang="0">
                  <a:pos x="44" y="118"/>
                </a:cxn>
                <a:cxn ang="0">
                  <a:pos x="45" y="122"/>
                </a:cxn>
                <a:cxn ang="0">
                  <a:pos x="47" y="130"/>
                </a:cxn>
                <a:cxn ang="0">
                  <a:pos x="48" y="139"/>
                </a:cxn>
                <a:cxn ang="0">
                  <a:pos x="46" y="147"/>
                </a:cxn>
                <a:cxn ang="0">
                  <a:pos x="40" y="157"/>
                </a:cxn>
                <a:cxn ang="0">
                  <a:pos x="22" y="166"/>
                </a:cxn>
                <a:cxn ang="0">
                  <a:pos x="20" y="173"/>
                </a:cxn>
                <a:cxn ang="0">
                  <a:pos x="21" y="180"/>
                </a:cxn>
                <a:cxn ang="0">
                  <a:pos x="13" y="168"/>
                </a:cxn>
                <a:cxn ang="0">
                  <a:pos x="11" y="146"/>
                </a:cxn>
                <a:cxn ang="0">
                  <a:pos x="8" y="131"/>
                </a:cxn>
                <a:cxn ang="0">
                  <a:pos x="20" y="115"/>
                </a:cxn>
                <a:cxn ang="0">
                  <a:pos x="25" y="104"/>
                </a:cxn>
                <a:cxn ang="0">
                  <a:pos x="23" y="98"/>
                </a:cxn>
                <a:cxn ang="0">
                  <a:pos x="24" y="89"/>
                </a:cxn>
                <a:cxn ang="0">
                  <a:pos x="25" y="82"/>
                </a:cxn>
                <a:cxn ang="0">
                  <a:pos x="25" y="71"/>
                </a:cxn>
                <a:cxn ang="0">
                  <a:pos x="15" y="65"/>
                </a:cxn>
                <a:cxn ang="0">
                  <a:pos x="7" y="61"/>
                </a:cxn>
                <a:cxn ang="0">
                  <a:pos x="0" y="51"/>
                </a:cxn>
                <a:cxn ang="0">
                  <a:pos x="16" y="44"/>
                </a:cxn>
                <a:cxn ang="0">
                  <a:pos x="33" y="45"/>
                </a:cxn>
                <a:cxn ang="0">
                  <a:pos x="40" y="43"/>
                </a:cxn>
                <a:cxn ang="0">
                  <a:pos x="40" y="56"/>
                </a:cxn>
                <a:cxn ang="0">
                  <a:pos x="42" y="67"/>
                </a:cxn>
                <a:cxn ang="0">
                  <a:pos x="47" y="74"/>
                </a:cxn>
                <a:cxn ang="0">
                  <a:pos x="49" y="63"/>
                </a:cxn>
                <a:cxn ang="0">
                  <a:pos x="54" y="56"/>
                </a:cxn>
                <a:cxn ang="0">
                  <a:pos x="53" y="44"/>
                </a:cxn>
                <a:cxn ang="0">
                  <a:pos x="44" y="30"/>
                </a:cxn>
                <a:cxn ang="0">
                  <a:pos x="46" y="14"/>
                </a:cxn>
                <a:cxn ang="0">
                  <a:pos x="57" y="12"/>
                </a:cxn>
                <a:cxn ang="0">
                  <a:pos x="64" y="12"/>
                </a:cxn>
                <a:cxn ang="0">
                  <a:pos x="74" y="11"/>
                </a:cxn>
                <a:cxn ang="0">
                  <a:pos x="84" y="8"/>
                </a:cxn>
                <a:cxn ang="0">
                  <a:pos x="98" y="2"/>
                </a:cxn>
                <a:cxn ang="0">
                  <a:pos x="100" y="4"/>
                </a:cxn>
                <a:cxn ang="0">
                  <a:pos x="99" y="10"/>
                </a:cxn>
                <a:cxn ang="0">
                  <a:pos x="100" y="19"/>
                </a:cxn>
                <a:cxn ang="0">
                  <a:pos x="100" y="24"/>
                </a:cxn>
                <a:cxn ang="0">
                  <a:pos x="99" y="28"/>
                </a:cxn>
                <a:cxn ang="0">
                  <a:pos x="99" y="34"/>
                </a:cxn>
                <a:cxn ang="0">
                  <a:pos x="100" y="41"/>
                </a:cxn>
                <a:cxn ang="0">
                  <a:pos x="100" y="45"/>
                </a:cxn>
                <a:cxn ang="0">
                  <a:pos x="102" y="47"/>
                </a:cxn>
                <a:cxn ang="0">
                  <a:pos x="48" y="122"/>
                </a:cxn>
              </a:cxnLst>
              <a:rect l="0" t="0" r="r" b="b"/>
              <a:pathLst>
                <a:path w="102" h="181">
                  <a:moveTo>
                    <a:pt x="101" y="50"/>
                  </a:moveTo>
                  <a:cubicBezTo>
                    <a:pt x="101" y="50"/>
                    <a:pt x="100" y="50"/>
                    <a:pt x="100" y="50"/>
                  </a:cubicBezTo>
                  <a:cubicBezTo>
                    <a:pt x="100" y="50"/>
                    <a:pt x="100" y="51"/>
                    <a:pt x="100" y="51"/>
                  </a:cubicBezTo>
                  <a:cubicBezTo>
                    <a:pt x="100" y="51"/>
                    <a:pt x="99" y="51"/>
                    <a:pt x="99" y="52"/>
                  </a:cubicBezTo>
                  <a:cubicBezTo>
                    <a:pt x="98" y="53"/>
                    <a:pt x="100" y="52"/>
                    <a:pt x="100" y="52"/>
                  </a:cubicBezTo>
                  <a:cubicBezTo>
                    <a:pt x="101" y="53"/>
                    <a:pt x="100" y="54"/>
                    <a:pt x="99" y="55"/>
                  </a:cubicBezTo>
                  <a:cubicBezTo>
                    <a:pt x="99" y="55"/>
                    <a:pt x="99" y="55"/>
                    <a:pt x="99" y="55"/>
                  </a:cubicBezTo>
                  <a:cubicBezTo>
                    <a:pt x="99" y="56"/>
                    <a:pt x="98" y="56"/>
                    <a:pt x="98" y="56"/>
                  </a:cubicBezTo>
                  <a:cubicBezTo>
                    <a:pt x="98" y="57"/>
                    <a:pt x="97" y="58"/>
                    <a:pt x="97" y="58"/>
                  </a:cubicBezTo>
                  <a:cubicBezTo>
                    <a:pt x="96" y="59"/>
                    <a:pt x="95" y="60"/>
                    <a:pt x="94" y="61"/>
                  </a:cubicBezTo>
                  <a:cubicBezTo>
                    <a:pt x="94" y="61"/>
                    <a:pt x="95" y="61"/>
                    <a:pt x="95" y="61"/>
                  </a:cubicBezTo>
                  <a:cubicBezTo>
                    <a:pt x="94" y="62"/>
                    <a:pt x="94" y="63"/>
                    <a:pt x="93" y="63"/>
                  </a:cubicBezTo>
                  <a:cubicBezTo>
                    <a:pt x="93" y="64"/>
                    <a:pt x="92" y="64"/>
                    <a:pt x="92" y="64"/>
                  </a:cubicBezTo>
                  <a:cubicBezTo>
                    <a:pt x="91" y="64"/>
                    <a:pt x="92" y="66"/>
                    <a:pt x="92" y="66"/>
                  </a:cubicBezTo>
                  <a:cubicBezTo>
                    <a:pt x="91" y="66"/>
                    <a:pt x="91" y="66"/>
                    <a:pt x="91" y="66"/>
                  </a:cubicBezTo>
                  <a:cubicBezTo>
                    <a:pt x="91" y="66"/>
                    <a:pt x="90" y="67"/>
                    <a:pt x="90" y="67"/>
                  </a:cubicBezTo>
                  <a:cubicBezTo>
                    <a:pt x="90" y="67"/>
                    <a:pt x="89" y="68"/>
                    <a:pt x="88" y="68"/>
                  </a:cubicBezTo>
                  <a:cubicBezTo>
                    <a:pt x="88" y="69"/>
                    <a:pt x="87" y="69"/>
                    <a:pt x="86" y="70"/>
                  </a:cubicBezTo>
                  <a:cubicBezTo>
                    <a:pt x="86" y="70"/>
                    <a:pt x="85" y="70"/>
                    <a:pt x="85" y="71"/>
                  </a:cubicBezTo>
                  <a:cubicBezTo>
                    <a:pt x="85" y="71"/>
                    <a:pt x="85" y="71"/>
                    <a:pt x="85" y="71"/>
                  </a:cubicBezTo>
                  <a:cubicBezTo>
                    <a:pt x="84" y="71"/>
                    <a:pt x="85" y="71"/>
                    <a:pt x="84" y="71"/>
                  </a:cubicBezTo>
                  <a:cubicBezTo>
                    <a:pt x="85" y="71"/>
                    <a:pt x="83" y="72"/>
                    <a:pt x="83" y="72"/>
                  </a:cubicBezTo>
                  <a:cubicBezTo>
                    <a:pt x="82" y="72"/>
                    <a:pt x="81" y="73"/>
                    <a:pt x="80" y="72"/>
                  </a:cubicBezTo>
                  <a:cubicBezTo>
                    <a:pt x="80" y="73"/>
                    <a:pt x="80" y="73"/>
                    <a:pt x="80" y="73"/>
                  </a:cubicBezTo>
                  <a:cubicBezTo>
                    <a:pt x="80" y="73"/>
                    <a:pt x="80" y="73"/>
                    <a:pt x="80" y="73"/>
                  </a:cubicBezTo>
                  <a:cubicBezTo>
                    <a:pt x="79" y="73"/>
                    <a:pt x="79" y="73"/>
                    <a:pt x="79" y="73"/>
                  </a:cubicBezTo>
                  <a:cubicBezTo>
                    <a:pt x="79" y="73"/>
                    <a:pt x="78" y="74"/>
                    <a:pt x="78" y="74"/>
                  </a:cubicBezTo>
                  <a:cubicBezTo>
                    <a:pt x="77" y="74"/>
                    <a:pt x="76" y="75"/>
                    <a:pt x="76" y="75"/>
                  </a:cubicBezTo>
                  <a:cubicBezTo>
                    <a:pt x="75" y="75"/>
                    <a:pt x="75" y="74"/>
                    <a:pt x="75" y="74"/>
                  </a:cubicBezTo>
                  <a:cubicBezTo>
                    <a:pt x="75" y="74"/>
                    <a:pt x="75" y="74"/>
                    <a:pt x="74" y="74"/>
                  </a:cubicBezTo>
                  <a:cubicBezTo>
                    <a:pt x="75" y="74"/>
                    <a:pt x="75" y="75"/>
                    <a:pt x="75" y="75"/>
                  </a:cubicBezTo>
                  <a:cubicBezTo>
                    <a:pt x="74" y="76"/>
                    <a:pt x="74" y="76"/>
                    <a:pt x="73" y="76"/>
                  </a:cubicBezTo>
                  <a:cubicBezTo>
                    <a:pt x="73" y="76"/>
                    <a:pt x="72" y="76"/>
                    <a:pt x="72" y="77"/>
                  </a:cubicBezTo>
                  <a:cubicBezTo>
                    <a:pt x="71" y="77"/>
                    <a:pt x="71" y="77"/>
                    <a:pt x="70" y="78"/>
                  </a:cubicBezTo>
                  <a:cubicBezTo>
                    <a:pt x="69" y="79"/>
                    <a:pt x="67" y="79"/>
                    <a:pt x="66" y="80"/>
                  </a:cubicBezTo>
                  <a:cubicBezTo>
                    <a:pt x="65" y="81"/>
                    <a:pt x="65" y="82"/>
                    <a:pt x="64" y="83"/>
                  </a:cubicBezTo>
                  <a:cubicBezTo>
                    <a:pt x="63" y="83"/>
                    <a:pt x="62" y="81"/>
                    <a:pt x="62" y="82"/>
                  </a:cubicBezTo>
                  <a:cubicBezTo>
                    <a:pt x="63" y="82"/>
                    <a:pt x="63" y="82"/>
                    <a:pt x="63" y="83"/>
                  </a:cubicBezTo>
                  <a:cubicBezTo>
                    <a:pt x="63" y="83"/>
                    <a:pt x="63" y="83"/>
                    <a:pt x="63" y="84"/>
                  </a:cubicBezTo>
                  <a:cubicBezTo>
                    <a:pt x="63" y="84"/>
                    <a:pt x="63" y="85"/>
                    <a:pt x="63" y="85"/>
                  </a:cubicBezTo>
                  <a:cubicBezTo>
                    <a:pt x="62" y="85"/>
                    <a:pt x="62" y="85"/>
                    <a:pt x="62" y="86"/>
                  </a:cubicBezTo>
                  <a:cubicBezTo>
                    <a:pt x="62" y="86"/>
                    <a:pt x="62" y="85"/>
                    <a:pt x="62" y="85"/>
                  </a:cubicBezTo>
                  <a:cubicBezTo>
                    <a:pt x="62" y="86"/>
                    <a:pt x="61" y="88"/>
                    <a:pt x="60" y="88"/>
                  </a:cubicBezTo>
                  <a:cubicBezTo>
                    <a:pt x="59" y="89"/>
                    <a:pt x="59" y="89"/>
                    <a:pt x="59" y="89"/>
                  </a:cubicBezTo>
                  <a:cubicBezTo>
                    <a:pt x="58" y="89"/>
                    <a:pt x="58" y="91"/>
                    <a:pt x="58" y="91"/>
                  </a:cubicBezTo>
                  <a:cubicBezTo>
                    <a:pt x="57" y="91"/>
                    <a:pt x="58" y="91"/>
                    <a:pt x="58" y="92"/>
                  </a:cubicBezTo>
                  <a:cubicBezTo>
                    <a:pt x="57" y="92"/>
                    <a:pt x="56" y="91"/>
                    <a:pt x="56" y="91"/>
                  </a:cubicBezTo>
                  <a:cubicBezTo>
                    <a:pt x="56" y="91"/>
                    <a:pt x="57" y="93"/>
                    <a:pt x="56" y="93"/>
                  </a:cubicBezTo>
                  <a:cubicBezTo>
                    <a:pt x="56" y="93"/>
                    <a:pt x="55" y="93"/>
                    <a:pt x="55" y="92"/>
                  </a:cubicBezTo>
                  <a:cubicBezTo>
                    <a:pt x="55" y="91"/>
                    <a:pt x="55" y="92"/>
                    <a:pt x="54" y="93"/>
                  </a:cubicBezTo>
                  <a:cubicBezTo>
                    <a:pt x="54" y="93"/>
                    <a:pt x="54" y="93"/>
                    <a:pt x="54" y="93"/>
                  </a:cubicBezTo>
                  <a:cubicBezTo>
                    <a:pt x="54" y="93"/>
                    <a:pt x="54" y="93"/>
                    <a:pt x="54" y="93"/>
                  </a:cubicBezTo>
                  <a:cubicBezTo>
                    <a:pt x="53" y="93"/>
                    <a:pt x="53" y="94"/>
                    <a:pt x="53" y="94"/>
                  </a:cubicBezTo>
                  <a:cubicBezTo>
                    <a:pt x="53" y="94"/>
                    <a:pt x="52" y="93"/>
                    <a:pt x="52" y="94"/>
                  </a:cubicBezTo>
                  <a:cubicBezTo>
                    <a:pt x="52" y="94"/>
                    <a:pt x="53" y="94"/>
                    <a:pt x="53" y="94"/>
                  </a:cubicBezTo>
                  <a:cubicBezTo>
                    <a:pt x="52" y="94"/>
                    <a:pt x="51" y="95"/>
                    <a:pt x="51" y="95"/>
                  </a:cubicBezTo>
                  <a:cubicBezTo>
                    <a:pt x="51" y="95"/>
                    <a:pt x="50" y="96"/>
                    <a:pt x="51" y="96"/>
                  </a:cubicBezTo>
                  <a:cubicBezTo>
                    <a:pt x="50" y="97"/>
                    <a:pt x="49" y="98"/>
                    <a:pt x="48" y="99"/>
                  </a:cubicBezTo>
                  <a:cubicBezTo>
                    <a:pt x="47" y="100"/>
                    <a:pt x="46" y="101"/>
                    <a:pt x="44" y="103"/>
                  </a:cubicBezTo>
                  <a:cubicBezTo>
                    <a:pt x="44" y="103"/>
                    <a:pt x="43" y="104"/>
                    <a:pt x="43" y="103"/>
                  </a:cubicBezTo>
                  <a:cubicBezTo>
                    <a:pt x="42" y="103"/>
                    <a:pt x="42" y="103"/>
                    <a:pt x="42" y="103"/>
                  </a:cubicBezTo>
                  <a:cubicBezTo>
                    <a:pt x="42" y="102"/>
                    <a:pt x="42" y="102"/>
                    <a:pt x="41" y="102"/>
                  </a:cubicBezTo>
                  <a:cubicBezTo>
                    <a:pt x="41" y="102"/>
                    <a:pt x="40" y="100"/>
                    <a:pt x="40" y="101"/>
                  </a:cubicBezTo>
                  <a:cubicBezTo>
                    <a:pt x="41" y="100"/>
                    <a:pt x="40" y="102"/>
                    <a:pt x="41" y="102"/>
                  </a:cubicBezTo>
                  <a:cubicBezTo>
                    <a:pt x="41" y="103"/>
                    <a:pt x="42" y="103"/>
                    <a:pt x="42" y="103"/>
                  </a:cubicBezTo>
                  <a:cubicBezTo>
                    <a:pt x="42" y="104"/>
                    <a:pt x="41" y="104"/>
                    <a:pt x="41" y="104"/>
                  </a:cubicBezTo>
                  <a:cubicBezTo>
                    <a:pt x="41" y="104"/>
                    <a:pt x="42" y="103"/>
                    <a:pt x="42" y="104"/>
                  </a:cubicBezTo>
                  <a:cubicBezTo>
                    <a:pt x="41" y="105"/>
                    <a:pt x="41" y="105"/>
                    <a:pt x="42" y="106"/>
                  </a:cubicBezTo>
                  <a:cubicBezTo>
                    <a:pt x="42" y="107"/>
                    <a:pt x="41" y="107"/>
                    <a:pt x="41" y="107"/>
                  </a:cubicBezTo>
                  <a:cubicBezTo>
                    <a:pt x="41" y="107"/>
                    <a:pt x="41" y="107"/>
                    <a:pt x="41" y="108"/>
                  </a:cubicBezTo>
                  <a:cubicBezTo>
                    <a:pt x="41" y="109"/>
                    <a:pt x="41" y="110"/>
                    <a:pt x="40" y="109"/>
                  </a:cubicBezTo>
                  <a:cubicBezTo>
                    <a:pt x="40" y="110"/>
                    <a:pt x="41" y="110"/>
                    <a:pt x="40" y="111"/>
                  </a:cubicBezTo>
                  <a:cubicBezTo>
                    <a:pt x="41" y="111"/>
                    <a:pt x="41" y="111"/>
                    <a:pt x="41" y="111"/>
                  </a:cubicBezTo>
                  <a:cubicBezTo>
                    <a:pt x="42" y="111"/>
                    <a:pt x="42" y="112"/>
                    <a:pt x="42" y="112"/>
                  </a:cubicBezTo>
                  <a:cubicBezTo>
                    <a:pt x="42" y="112"/>
                    <a:pt x="42" y="112"/>
                    <a:pt x="42" y="112"/>
                  </a:cubicBezTo>
                  <a:cubicBezTo>
                    <a:pt x="42" y="112"/>
                    <a:pt x="42" y="112"/>
                    <a:pt x="42" y="112"/>
                  </a:cubicBezTo>
                  <a:cubicBezTo>
                    <a:pt x="42" y="112"/>
                    <a:pt x="42" y="113"/>
                    <a:pt x="42" y="113"/>
                  </a:cubicBezTo>
                  <a:cubicBezTo>
                    <a:pt x="43" y="112"/>
                    <a:pt x="44" y="113"/>
                    <a:pt x="44" y="114"/>
                  </a:cubicBezTo>
                  <a:cubicBezTo>
                    <a:pt x="44" y="114"/>
                    <a:pt x="44" y="115"/>
                    <a:pt x="44" y="115"/>
                  </a:cubicBezTo>
                  <a:cubicBezTo>
                    <a:pt x="44" y="115"/>
                    <a:pt x="45" y="115"/>
                    <a:pt x="45" y="116"/>
                  </a:cubicBezTo>
                  <a:cubicBezTo>
                    <a:pt x="45" y="116"/>
                    <a:pt x="44" y="116"/>
                    <a:pt x="44" y="116"/>
                  </a:cubicBezTo>
                  <a:cubicBezTo>
                    <a:pt x="44" y="116"/>
                    <a:pt x="44" y="117"/>
                    <a:pt x="44" y="117"/>
                  </a:cubicBezTo>
                  <a:cubicBezTo>
                    <a:pt x="44" y="117"/>
                    <a:pt x="44" y="117"/>
                    <a:pt x="44" y="117"/>
                  </a:cubicBezTo>
                  <a:cubicBezTo>
                    <a:pt x="43" y="117"/>
                    <a:pt x="44" y="117"/>
                    <a:pt x="44" y="118"/>
                  </a:cubicBezTo>
                  <a:cubicBezTo>
                    <a:pt x="44" y="118"/>
                    <a:pt x="44" y="118"/>
                    <a:pt x="44" y="118"/>
                  </a:cubicBezTo>
                  <a:cubicBezTo>
                    <a:pt x="44" y="119"/>
                    <a:pt x="44" y="119"/>
                    <a:pt x="44" y="119"/>
                  </a:cubicBezTo>
                  <a:cubicBezTo>
                    <a:pt x="44" y="119"/>
                    <a:pt x="44" y="119"/>
                    <a:pt x="44" y="119"/>
                  </a:cubicBezTo>
                  <a:cubicBezTo>
                    <a:pt x="44" y="120"/>
                    <a:pt x="45" y="118"/>
                    <a:pt x="45" y="118"/>
                  </a:cubicBezTo>
                  <a:cubicBezTo>
                    <a:pt x="45" y="119"/>
                    <a:pt x="44" y="119"/>
                    <a:pt x="44" y="120"/>
                  </a:cubicBezTo>
                  <a:cubicBezTo>
                    <a:pt x="44" y="120"/>
                    <a:pt x="45" y="121"/>
                    <a:pt x="45" y="122"/>
                  </a:cubicBezTo>
                  <a:cubicBezTo>
                    <a:pt x="46" y="123"/>
                    <a:pt x="46" y="124"/>
                    <a:pt x="46" y="125"/>
                  </a:cubicBezTo>
                  <a:cubicBezTo>
                    <a:pt x="46" y="127"/>
                    <a:pt x="46" y="128"/>
                    <a:pt x="46" y="130"/>
                  </a:cubicBezTo>
                  <a:cubicBezTo>
                    <a:pt x="46" y="130"/>
                    <a:pt x="46" y="131"/>
                    <a:pt x="46" y="131"/>
                  </a:cubicBezTo>
                  <a:cubicBezTo>
                    <a:pt x="46" y="132"/>
                    <a:pt x="46" y="132"/>
                    <a:pt x="47" y="132"/>
                  </a:cubicBezTo>
                  <a:cubicBezTo>
                    <a:pt x="47" y="132"/>
                    <a:pt x="47" y="131"/>
                    <a:pt x="47" y="131"/>
                  </a:cubicBezTo>
                  <a:cubicBezTo>
                    <a:pt x="47" y="131"/>
                    <a:pt x="46" y="129"/>
                    <a:pt x="47" y="130"/>
                  </a:cubicBezTo>
                  <a:cubicBezTo>
                    <a:pt x="47" y="129"/>
                    <a:pt x="47" y="128"/>
                    <a:pt x="48" y="128"/>
                  </a:cubicBezTo>
                  <a:cubicBezTo>
                    <a:pt x="48" y="129"/>
                    <a:pt x="48" y="130"/>
                    <a:pt x="48" y="130"/>
                  </a:cubicBezTo>
                  <a:cubicBezTo>
                    <a:pt x="48" y="130"/>
                    <a:pt x="48" y="129"/>
                    <a:pt x="48" y="129"/>
                  </a:cubicBezTo>
                  <a:cubicBezTo>
                    <a:pt x="48" y="132"/>
                    <a:pt x="47" y="135"/>
                    <a:pt x="48" y="137"/>
                  </a:cubicBezTo>
                  <a:cubicBezTo>
                    <a:pt x="48" y="137"/>
                    <a:pt x="48" y="137"/>
                    <a:pt x="48" y="137"/>
                  </a:cubicBezTo>
                  <a:cubicBezTo>
                    <a:pt x="49" y="137"/>
                    <a:pt x="48" y="139"/>
                    <a:pt x="48" y="139"/>
                  </a:cubicBezTo>
                  <a:cubicBezTo>
                    <a:pt x="47" y="140"/>
                    <a:pt x="47" y="141"/>
                    <a:pt x="47" y="142"/>
                  </a:cubicBezTo>
                  <a:cubicBezTo>
                    <a:pt x="47" y="143"/>
                    <a:pt x="46" y="144"/>
                    <a:pt x="46" y="145"/>
                  </a:cubicBezTo>
                  <a:cubicBezTo>
                    <a:pt x="46" y="145"/>
                    <a:pt x="46" y="146"/>
                    <a:pt x="46" y="146"/>
                  </a:cubicBezTo>
                  <a:cubicBezTo>
                    <a:pt x="46" y="146"/>
                    <a:pt x="46" y="145"/>
                    <a:pt x="46" y="146"/>
                  </a:cubicBezTo>
                  <a:cubicBezTo>
                    <a:pt x="46" y="146"/>
                    <a:pt x="45" y="149"/>
                    <a:pt x="45" y="149"/>
                  </a:cubicBezTo>
                  <a:cubicBezTo>
                    <a:pt x="46" y="149"/>
                    <a:pt x="46" y="148"/>
                    <a:pt x="46" y="147"/>
                  </a:cubicBezTo>
                  <a:cubicBezTo>
                    <a:pt x="46" y="147"/>
                    <a:pt x="46" y="148"/>
                    <a:pt x="46" y="148"/>
                  </a:cubicBezTo>
                  <a:cubicBezTo>
                    <a:pt x="47" y="148"/>
                    <a:pt x="47" y="146"/>
                    <a:pt x="47" y="147"/>
                  </a:cubicBezTo>
                  <a:cubicBezTo>
                    <a:pt x="47" y="147"/>
                    <a:pt x="47" y="148"/>
                    <a:pt x="47" y="148"/>
                  </a:cubicBezTo>
                  <a:cubicBezTo>
                    <a:pt x="47" y="149"/>
                    <a:pt x="47" y="150"/>
                    <a:pt x="47" y="151"/>
                  </a:cubicBezTo>
                  <a:cubicBezTo>
                    <a:pt x="46" y="152"/>
                    <a:pt x="45" y="153"/>
                    <a:pt x="44" y="155"/>
                  </a:cubicBezTo>
                  <a:cubicBezTo>
                    <a:pt x="43" y="156"/>
                    <a:pt x="41" y="157"/>
                    <a:pt x="40" y="157"/>
                  </a:cubicBezTo>
                  <a:cubicBezTo>
                    <a:pt x="38" y="158"/>
                    <a:pt x="37" y="159"/>
                    <a:pt x="35" y="159"/>
                  </a:cubicBezTo>
                  <a:cubicBezTo>
                    <a:pt x="33" y="160"/>
                    <a:pt x="32" y="160"/>
                    <a:pt x="30" y="161"/>
                  </a:cubicBezTo>
                  <a:cubicBezTo>
                    <a:pt x="28" y="162"/>
                    <a:pt x="27" y="163"/>
                    <a:pt x="25" y="163"/>
                  </a:cubicBezTo>
                  <a:cubicBezTo>
                    <a:pt x="25" y="163"/>
                    <a:pt x="26" y="163"/>
                    <a:pt x="26" y="163"/>
                  </a:cubicBezTo>
                  <a:cubicBezTo>
                    <a:pt x="26" y="163"/>
                    <a:pt x="24" y="163"/>
                    <a:pt x="25" y="163"/>
                  </a:cubicBezTo>
                  <a:cubicBezTo>
                    <a:pt x="24" y="164"/>
                    <a:pt x="23" y="165"/>
                    <a:pt x="22" y="166"/>
                  </a:cubicBezTo>
                  <a:cubicBezTo>
                    <a:pt x="21" y="166"/>
                    <a:pt x="20" y="168"/>
                    <a:pt x="20" y="169"/>
                  </a:cubicBezTo>
                  <a:cubicBezTo>
                    <a:pt x="20" y="169"/>
                    <a:pt x="20" y="169"/>
                    <a:pt x="20" y="169"/>
                  </a:cubicBezTo>
                  <a:cubicBezTo>
                    <a:pt x="19" y="170"/>
                    <a:pt x="19" y="170"/>
                    <a:pt x="19" y="170"/>
                  </a:cubicBezTo>
                  <a:cubicBezTo>
                    <a:pt x="19" y="171"/>
                    <a:pt x="17" y="170"/>
                    <a:pt x="17" y="171"/>
                  </a:cubicBezTo>
                  <a:cubicBezTo>
                    <a:pt x="17" y="170"/>
                    <a:pt x="18" y="171"/>
                    <a:pt x="18" y="171"/>
                  </a:cubicBezTo>
                  <a:cubicBezTo>
                    <a:pt x="19" y="172"/>
                    <a:pt x="19" y="173"/>
                    <a:pt x="20" y="173"/>
                  </a:cubicBezTo>
                  <a:cubicBezTo>
                    <a:pt x="20" y="173"/>
                    <a:pt x="21" y="175"/>
                    <a:pt x="21" y="174"/>
                  </a:cubicBezTo>
                  <a:cubicBezTo>
                    <a:pt x="21" y="173"/>
                    <a:pt x="21" y="172"/>
                    <a:pt x="22" y="172"/>
                  </a:cubicBezTo>
                  <a:cubicBezTo>
                    <a:pt x="22" y="173"/>
                    <a:pt x="22" y="173"/>
                    <a:pt x="21" y="174"/>
                  </a:cubicBezTo>
                  <a:cubicBezTo>
                    <a:pt x="21" y="175"/>
                    <a:pt x="21" y="175"/>
                    <a:pt x="21" y="176"/>
                  </a:cubicBezTo>
                  <a:cubicBezTo>
                    <a:pt x="21" y="177"/>
                    <a:pt x="21" y="178"/>
                    <a:pt x="21" y="179"/>
                  </a:cubicBezTo>
                  <a:cubicBezTo>
                    <a:pt x="21" y="179"/>
                    <a:pt x="21" y="180"/>
                    <a:pt x="21" y="180"/>
                  </a:cubicBezTo>
                  <a:cubicBezTo>
                    <a:pt x="19" y="180"/>
                    <a:pt x="17" y="181"/>
                    <a:pt x="15" y="180"/>
                  </a:cubicBezTo>
                  <a:cubicBezTo>
                    <a:pt x="15" y="180"/>
                    <a:pt x="14" y="180"/>
                    <a:pt x="14" y="180"/>
                  </a:cubicBezTo>
                  <a:cubicBezTo>
                    <a:pt x="13" y="180"/>
                    <a:pt x="14" y="179"/>
                    <a:pt x="14" y="178"/>
                  </a:cubicBezTo>
                  <a:cubicBezTo>
                    <a:pt x="14" y="177"/>
                    <a:pt x="13" y="175"/>
                    <a:pt x="13" y="174"/>
                  </a:cubicBezTo>
                  <a:cubicBezTo>
                    <a:pt x="14" y="173"/>
                    <a:pt x="14" y="171"/>
                    <a:pt x="13" y="171"/>
                  </a:cubicBezTo>
                  <a:cubicBezTo>
                    <a:pt x="12" y="171"/>
                    <a:pt x="12" y="168"/>
                    <a:pt x="13" y="168"/>
                  </a:cubicBezTo>
                  <a:cubicBezTo>
                    <a:pt x="13" y="167"/>
                    <a:pt x="13" y="167"/>
                    <a:pt x="13" y="166"/>
                  </a:cubicBezTo>
                  <a:cubicBezTo>
                    <a:pt x="13" y="165"/>
                    <a:pt x="13" y="164"/>
                    <a:pt x="13" y="163"/>
                  </a:cubicBezTo>
                  <a:cubicBezTo>
                    <a:pt x="13" y="161"/>
                    <a:pt x="13" y="159"/>
                    <a:pt x="13" y="158"/>
                  </a:cubicBezTo>
                  <a:cubicBezTo>
                    <a:pt x="13" y="156"/>
                    <a:pt x="14" y="154"/>
                    <a:pt x="13" y="152"/>
                  </a:cubicBezTo>
                  <a:cubicBezTo>
                    <a:pt x="12" y="150"/>
                    <a:pt x="13" y="149"/>
                    <a:pt x="12" y="148"/>
                  </a:cubicBezTo>
                  <a:cubicBezTo>
                    <a:pt x="11" y="147"/>
                    <a:pt x="11" y="146"/>
                    <a:pt x="11" y="146"/>
                  </a:cubicBezTo>
                  <a:cubicBezTo>
                    <a:pt x="11" y="145"/>
                    <a:pt x="10" y="144"/>
                    <a:pt x="10" y="143"/>
                  </a:cubicBezTo>
                  <a:cubicBezTo>
                    <a:pt x="9" y="143"/>
                    <a:pt x="10" y="142"/>
                    <a:pt x="10" y="141"/>
                  </a:cubicBezTo>
                  <a:cubicBezTo>
                    <a:pt x="10" y="140"/>
                    <a:pt x="10" y="139"/>
                    <a:pt x="10" y="138"/>
                  </a:cubicBezTo>
                  <a:cubicBezTo>
                    <a:pt x="9" y="137"/>
                    <a:pt x="9" y="135"/>
                    <a:pt x="8" y="134"/>
                  </a:cubicBezTo>
                  <a:cubicBezTo>
                    <a:pt x="8" y="133"/>
                    <a:pt x="8" y="133"/>
                    <a:pt x="8" y="132"/>
                  </a:cubicBezTo>
                  <a:cubicBezTo>
                    <a:pt x="8" y="131"/>
                    <a:pt x="8" y="131"/>
                    <a:pt x="8" y="131"/>
                  </a:cubicBezTo>
                  <a:cubicBezTo>
                    <a:pt x="10" y="130"/>
                    <a:pt x="11" y="128"/>
                    <a:pt x="12" y="127"/>
                  </a:cubicBezTo>
                  <a:cubicBezTo>
                    <a:pt x="14" y="125"/>
                    <a:pt x="15" y="124"/>
                    <a:pt x="16" y="122"/>
                  </a:cubicBezTo>
                  <a:cubicBezTo>
                    <a:pt x="17" y="122"/>
                    <a:pt x="18" y="119"/>
                    <a:pt x="19" y="120"/>
                  </a:cubicBezTo>
                  <a:cubicBezTo>
                    <a:pt x="19" y="120"/>
                    <a:pt x="19" y="120"/>
                    <a:pt x="19" y="120"/>
                  </a:cubicBezTo>
                  <a:cubicBezTo>
                    <a:pt x="19" y="119"/>
                    <a:pt x="18" y="118"/>
                    <a:pt x="19" y="117"/>
                  </a:cubicBezTo>
                  <a:cubicBezTo>
                    <a:pt x="19" y="116"/>
                    <a:pt x="20" y="116"/>
                    <a:pt x="20" y="115"/>
                  </a:cubicBezTo>
                  <a:cubicBezTo>
                    <a:pt x="20" y="114"/>
                    <a:pt x="20" y="114"/>
                    <a:pt x="20" y="113"/>
                  </a:cubicBezTo>
                  <a:cubicBezTo>
                    <a:pt x="20" y="111"/>
                    <a:pt x="21" y="112"/>
                    <a:pt x="22" y="111"/>
                  </a:cubicBezTo>
                  <a:cubicBezTo>
                    <a:pt x="22" y="110"/>
                    <a:pt x="22" y="109"/>
                    <a:pt x="23" y="109"/>
                  </a:cubicBezTo>
                  <a:cubicBezTo>
                    <a:pt x="23" y="108"/>
                    <a:pt x="23" y="107"/>
                    <a:pt x="24" y="107"/>
                  </a:cubicBezTo>
                  <a:cubicBezTo>
                    <a:pt x="24" y="106"/>
                    <a:pt x="25" y="105"/>
                    <a:pt x="25" y="105"/>
                  </a:cubicBezTo>
                  <a:cubicBezTo>
                    <a:pt x="25" y="105"/>
                    <a:pt x="25" y="104"/>
                    <a:pt x="25" y="104"/>
                  </a:cubicBezTo>
                  <a:cubicBezTo>
                    <a:pt x="25" y="104"/>
                    <a:pt x="25" y="103"/>
                    <a:pt x="25" y="103"/>
                  </a:cubicBezTo>
                  <a:cubicBezTo>
                    <a:pt x="25" y="102"/>
                    <a:pt x="25" y="102"/>
                    <a:pt x="25" y="101"/>
                  </a:cubicBezTo>
                  <a:cubicBezTo>
                    <a:pt x="25" y="101"/>
                    <a:pt x="23" y="103"/>
                    <a:pt x="23" y="101"/>
                  </a:cubicBezTo>
                  <a:cubicBezTo>
                    <a:pt x="23" y="100"/>
                    <a:pt x="24" y="100"/>
                    <a:pt x="23" y="99"/>
                  </a:cubicBezTo>
                  <a:cubicBezTo>
                    <a:pt x="23" y="99"/>
                    <a:pt x="23" y="99"/>
                    <a:pt x="23" y="99"/>
                  </a:cubicBezTo>
                  <a:cubicBezTo>
                    <a:pt x="23" y="99"/>
                    <a:pt x="23" y="98"/>
                    <a:pt x="23" y="98"/>
                  </a:cubicBezTo>
                  <a:cubicBezTo>
                    <a:pt x="23" y="97"/>
                    <a:pt x="24" y="96"/>
                    <a:pt x="24" y="95"/>
                  </a:cubicBezTo>
                  <a:cubicBezTo>
                    <a:pt x="23" y="94"/>
                    <a:pt x="23" y="94"/>
                    <a:pt x="23" y="94"/>
                  </a:cubicBezTo>
                  <a:cubicBezTo>
                    <a:pt x="22" y="94"/>
                    <a:pt x="22" y="94"/>
                    <a:pt x="22" y="93"/>
                  </a:cubicBezTo>
                  <a:cubicBezTo>
                    <a:pt x="23" y="93"/>
                    <a:pt x="22" y="92"/>
                    <a:pt x="24" y="92"/>
                  </a:cubicBezTo>
                  <a:cubicBezTo>
                    <a:pt x="24" y="92"/>
                    <a:pt x="25" y="92"/>
                    <a:pt x="25" y="91"/>
                  </a:cubicBezTo>
                  <a:cubicBezTo>
                    <a:pt x="25" y="90"/>
                    <a:pt x="24" y="90"/>
                    <a:pt x="24" y="89"/>
                  </a:cubicBezTo>
                  <a:cubicBezTo>
                    <a:pt x="24" y="89"/>
                    <a:pt x="25" y="89"/>
                    <a:pt x="25" y="89"/>
                  </a:cubicBezTo>
                  <a:cubicBezTo>
                    <a:pt x="26" y="88"/>
                    <a:pt x="25" y="88"/>
                    <a:pt x="26" y="87"/>
                  </a:cubicBezTo>
                  <a:cubicBezTo>
                    <a:pt x="26" y="87"/>
                    <a:pt x="26" y="86"/>
                    <a:pt x="25" y="86"/>
                  </a:cubicBezTo>
                  <a:cubicBezTo>
                    <a:pt x="25" y="86"/>
                    <a:pt x="25" y="86"/>
                    <a:pt x="25" y="85"/>
                  </a:cubicBezTo>
                  <a:cubicBezTo>
                    <a:pt x="26" y="85"/>
                    <a:pt x="25" y="85"/>
                    <a:pt x="25" y="84"/>
                  </a:cubicBezTo>
                  <a:cubicBezTo>
                    <a:pt x="25" y="83"/>
                    <a:pt x="25" y="83"/>
                    <a:pt x="25" y="82"/>
                  </a:cubicBezTo>
                  <a:cubicBezTo>
                    <a:pt x="25" y="81"/>
                    <a:pt x="26" y="81"/>
                    <a:pt x="26" y="80"/>
                  </a:cubicBezTo>
                  <a:cubicBezTo>
                    <a:pt x="26" y="80"/>
                    <a:pt x="26" y="79"/>
                    <a:pt x="26" y="79"/>
                  </a:cubicBezTo>
                  <a:cubicBezTo>
                    <a:pt x="25" y="78"/>
                    <a:pt x="25" y="78"/>
                    <a:pt x="25" y="77"/>
                  </a:cubicBezTo>
                  <a:cubicBezTo>
                    <a:pt x="26" y="77"/>
                    <a:pt x="26" y="76"/>
                    <a:pt x="26" y="76"/>
                  </a:cubicBezTo>
                  <a:cubicBezTo>
                    <a:pt x="25" y="75"/>
                    <a:pt x="26" y="74"/>
                    <a:pt x="25" y="73"/>
                  </a:cubicBezTo>
                  <a:cubicBezTo>
                    <a:pt x="25" y="73"/>
                    <a:pt x="24" y="72"/>
                    <a:pt x="25" y="71"/>
                  </a:cubicBezTo>
                  <a:cubicBezTo>
                    <a:pt x="25" y="71"/>
                    <a:pt x="26" y="69"/>
                    <a:pt x="26" y="69"/>
                  </a:cubicBezTo>
                  <a:cubicBezTo>
                    <a:pt x="25" y="69"/>
                    <a:pt x="24" y="69"/>
                    <a:pt x="24" y="69"/>
                  </a:cubicBezTo>
                  <a:cubicBezTo>
                    <a:pt x="23" y="69"/>
                    <a:pt x="23" y="68"/>
                    <a:pt x="23" y="67"/>
                  </a:cubicBezTo>
                  <a:cubicBezTo>
                    <a:pt x="21" y="66"/>
                    <a:pt x="19" y="66"/>
                    <a:pt x="17" y="66"/>
                  </a:cubicBezTo>
                  <a:cubicBezTo>
                    <a:pt x="17" y="66"/>
                    <a:pt x="16" y="66"/>
                    <a:pt x="16" y="66"/>
                  </a:cubicBezTo>
                  <a:cubicBezTo>
                    <a:pt x="15" y="65"/>
                    <a:pt x="16" y="65"/>
                    <a:pt x="15" y="65"/>
                  </a:cubicBezTo>
                  <a:cubicBezTo>
                    <a:pt x="15" y="65"/>
                    <a:pt x="15" y="64"/>
                    <a:pt x="15" y="64"/>
                  </a:cubicBezTo>
                  <a:cubicBezTo>
                    <a:pt x="14" y="63"/>
                    <a:pt x="13" y="63"/>
                    <a:pt x="12" y="63"/>
                  </a:cubicBezTo>
                  <a:cubicBezTo>
                    <a:pt x="11" y="63"/>
                    <a:pt x="11" y="63"/>
                    <a:pt x="10" y="62"/>
                  </a:cubicBezTo>
                  <a:cubicBezTo>
                    <a:pt x="10" y="61"/>
                    <a:pt x="9" y="61"/>
                    <a:pt x="9" y="61"/>
                  </a:cubicBezTo>
                  <a:cubicBezTo>
                    <a:pt x="8" y="61"/>
                    <a:pt x="8" y="62"/>
                    <a:pt x="7" y="62"/>
                  </a:cubicBezTo>
                  <a:cubicBezTo>
                    <a:pt x="7" y="62"/>
                    <a:pt x="7" y="61"/>
                    <a:pt x="7" y="61"/>
                  </a:cubicBezTo>
                  <a:cubicBezTo>
                    <a:pt x="6" y="61"/>
                    <a:pt x="6" y="61"/>
                    <a:pt x="5" y="61"/>
                  </a:cubicBezTo>
                  <a:cubicBezTo>
                    <a:pt x="4" y="61"/>
                    <a:pt x="3" y="61"/>
                    <a:pt x="1" y="61"/>
                  </a:cubicBezTo>
                  <a:cubicBezTo>
                    <a:pt x="1" y="59"/>
                    <a:pt x="1" y="58"/>
                    <a:pt x="1" y="56"/>
                  </a:cubicBezTo>
                  <a:cubicBezTo>
                    <a:pt x="1" y="56"/>
                    <a:pt x="1" y="55"/>
                    <a:pt x="1" y="55"/>
                  </a:cubicBezTo>
                  <a:cubicBezTo>
                    <a:pt x="1" y="54"/>
                    <a:pt x="1" y="54"/>
                    <a:pt x="0" y="53"/>
                  </a:cubicBezTo>
                  <a:cubicBezTo>
                    <a:pt x="0" y="52"/>
                    <a:pt x="0" y="51"/>
                    <a:pt x="0" y="51"/>
                  </a:cubicBezTo>
                  <a:cubicBezTo>
                    <a:pt x="0" y="50"/>
                    <a:pt x="0" y="50"/>
                    <a:pt x="0" y="50"/>
                  </a:cubicBezTo>
                  <a:cubicBezTo>
                    <a:pt x="1" y="50"/>
                    <a:pt x="1" y="50"/>
                    <a:pt x="1" y="49"/>
                  </a:cubicBezTo>
                  <a:cubicBezTo>
                    <a:pt x="3" y="49"/>
                    <a:pt x="5" y="48"/>
                    <a:pt x="6" y="47"/>
                  </a:cubicBezTo>
                  <a:cubicBezTo>
                    <a:pt x="8" y="47"/>
                    <a:pt x="10" y="47"/>
                    <a:pt x="11" y="46"/>
                  </a:cubicBezTo>
                  <a:cubicBezTo>
                    <a:pt x="12" y="46"/>
                    <a:pt x="13" y="45"/>
                    <a:pt x="13" y="45"/>
                  </a:cubicBezTo>
                  <a:cubicBezTo>
                    <a:pt x="14" y="45"/>
                    <a:pt x="15" y="44"/>
                    <a:pt x="16" y="44"/>
                  </a:cubicBezTo>
                  <a:cubicBezTo>
                    <a:pt x="18" y="43"/>
                    <a:pt x="20" y="43"/>
                    <a:pt x="21" y="42"/>
                  </a:cubicBezTo>
                  <a:cubicBezTo>
                    <a:pt x="23" y="42"/>
                    <a:pt x="25" y="41"/>
                    <a:pt x="27" y="40"/>
                  </a:cubicBezTo>
                  <a:cubicBezTo>
                    <a:pt x="28" y="40"/>
                    <a:pt x="30" y="39"/>
                    <a:pt x="30" y="40"/>
                  </a:cubicBezTo>
                  <a:cubicBezTo>
                    <a:pt x="30" y="41"/>
                    <a:pt x="30" y="41"/>
                    <a:pt x="31" y="42"/>
                  </a:cubicBezTo>
                  <a:cubicBezTo>
                    <a:pt x="31" y="43"/>
                    <a:pt x="31" y="43"/>
                    <a:pt x="32" y="44"/>
                  </a:cubicBezTo>
                  <a:cubicBezTo>
                    <a:pt x="32" y="44"/>
                    <a:pt x="33" y="45"/>
                    <a:pt x="33" y="45"/>
                  </a:cubicBezTo>
                  <a:cubicBezTo>
                    <a:pt x="33" y="46"/>
                    <a:pt x="33" y="45"/>
                    <a:pt x="33" y="45"/>
                  </a:cubicBezTo>
                  <a:cubicBezTo>
                    <a:pt x="34" y="44"/>
                    <a:pt x="34" y="45"/>
                    <a:pt x="35" y="45"/>
                  </a:cubicBezTo>
                  <a:cubicBezTo>
                    <a:pt x="35" y="45"/>
                    <a:pt x="35" y="45"/>
                    <a:pt x="35" y="45"/>
                  </a:cubicBezTo>
                  <a:cubicBezTo>
                    <a:pt x="36" y="44"/>
                    <a:pt x="36" y="44"/>
                    <a:pt x="36" y="45"/>
                  </a:cubicBezTo>
                  <a:cubicBezTo>
                    <a:pt x="37" y="45"/>
                    <a:pt x="37" y="44"/>
                    <a:pt x="38" y="44"/>
                  </a:cubicBezTo>
                  <a:cubicBezTo>
                    <a:pt x="39" y="44"/>
                    <a:pt x="39" y="43"/>
                    <a:pt x="40" y="43"/>
                  </a:cubicBezTo>
                  <a:cubicBezTo>
                    <a:pt x="40" y="43"/>
                    <a:pt x="41" y="44"/>
                    <a:pt x="41" y="45"/>
                  </a:cubicBezTo>
                  <a:cubicBezTo>
                    <a:pt x="41" y="46"/>
                    <a:pt x="41" y="46"/>
                    <a:pt x="41" y="47"/>
                  </a:cubicBezTo>
                  <a:cubicBezTo>
                    <a:pt x="42" y="48"/>
                    <a:pt x="42" y="49"/>
                    <a:pt x="42" y="50"/>
                  </a:cubicBezTo>
                  <a:cubicBezTo>
                    <a:pt x="42" y="51"/>
                    <a:pt x="41" y="51"/>
                    <a:pt x="42" y="52"/>
                  </a:cubicBezTo>
                  <a:cubicBezTo>
                    <a:pt x="42" y="53"/>
                    <a:pt x="42" y="53"/>
                    <a:pt x="41" y="53"/>
                  </a:cubicBezTo>
                  <a:cubicBezTo>
                    <a:pt x="41" y="54"/>
                    <a:pt x="40" y="55"/>
                    <a:pt x="40" y="56"/>
                  </a:cubicBezTo>
                  <a:cubicBezTo>
                    <a:pt x="40" y="57"/>
                    <a:pt x="40" y="57"/>
                    <a:pt x="40" y="58"/>
                  </a:cubicBezTo>
                  <a:cubicBezTo>
                    <a:pt x="39" y="58"/>
                    <a:pt x="39" y="58"/>
                    <a:pt x="38" y="59"/>
                  </a:cubicBezTo>
                  <a:cubicBezTo>
                    <a:pt x="38" y="60"/>
                    <a:pt x="39" y="60"/>
                    <a:pt x="39" y="61"/>
                  </a:cubicBezTo>
                  <a:cubicBezTo>
                    <a:pt x="40" y="61"/>
                    <a:pt x="40" y="62"/>
                    <a:pt x="40" y="63"/>
                  </a:cubicBezTo>
                  <a:cubicBezTo>
                    <a:pt x="39" y="64"/>
                    <a:pt x="41" y="64"/>
                    <a:pt x="41" y="65"/>
                  </a:cubicBezTo>
                  <a:cubicBezTo>
                    <a:pt x="41" y="66"/>
                    <a:pt x="42" y="66"/>
                    <a:pt x="42" y="67"/>
                  </a:cubicBezTo>
                  <a:cubicBezTo>
                    <a:pt x="43" y="67"/>
                    <a:pt x="43" y="67"/>
                    <a:pt x="43" y="68"/>
                  </a:cubicBezTo>
                  <a:cubicBezTo>
                    <a:pt x="43" y="68"/>
                    <a:pt x="44" y="68"/>
                    <a:pt x="44" y="69"/>
                  </a:cubicBezTo>
                  <a:cubicBezTo>
                    <a:pt x="44" y="69"/>
                    <a:pt x="45" y="69"/>
                    <a:pt x="45" y="70"/>
                  </a:cubicBezTo>
                  <a:cubicBezTo>
                    <a:pt x="45" y="70"/>
                    <a:pt x="46" y="70"/>
                    <a:pt x="46" y="70"/>
                  </a:cubicBezTo>
                  <a:cubicBezTo>
                    <a:pt x="47" y="71"/>
                    <a:pt x="45" y="72"/>
                    <a:pt x="46" y="73"/>
                  </a:cubicBezTo>
                  <a:cubicBezTo>
                    <a:pt x="46" y="73"/>
                    <a:pt x="47" y="74"/>
                    <a:pt x="47" y="74"/>
                  </a:cubicBezTo>
                  <a:cubicBezTo>
                    <a:pt x="49" y="73"/>
                    <a:pt x="48" y="72"/>
                    <a:pt x="48" y="71"/>
                  </a:cubicBezTo>
                  <a:cubicBezTo>
                    <a:pt x="48" y="70"/>
                    <a:pt x="48" y="70"/>
                    <a:pt x="48" y="69"/>
                  </a:cubicBezTo>
                  <a:cubicBezTo>
                    <a:pt x="48" y="69"/>
                    <a:pt x="47" y="68"/>
                    <a:pt x="47" y="68"/>
                  </a:cubicBezTo>
                  <a:cubicBezTo>
                    <a:pt x="46" y="67"/>
                    <a:pt x="47" y="67"/>
                    <a:pt x="47" y="66"/>
                  </a:cubicBezTo>
                  <a:cubicBezTo>
                    <a:pt x="48" y="66"/>
                    <a:pt x="48" y="65"/>
                    <a:pt x="48" y="64"/>
                  </a:cubicBezTo>
                  <a:cubicBezTo>
                    <a:pt x="48" y="63"/>
                    <a:pt x="49" y="63"/>
                    <a:pt x="49" y="63"/>
                  </a:cubicBezTo>
                  <a:cubicBezTo>
                    <a:pt x="49" y="63"/>
                    <a:pt x="50" y="62"/>
                    <a:pt x="50" y="63"/>
                  </a:cubicBezTo>
                  <a:cubicBezTo>
                    <a:pt x="50" y="63"/>
                    <a:pt x="50" y="63"/>
                    <a:pt x="50" y="63"/>
                  </a:cubicBezTo>
                  <a:cubicBezTo>
                    <a:pt x="51" y="63"/>
                    <a:pt x="51" y="63"/>
                    <a:pt x="51" y="63"/>
                  </a:cubicBezTo>
                  <a:cubicBezTo>
                    <a:pt x="51" y="62"/>
                    <a:pt x="52" y="62"/>
                    <a:pt x="52" y="62"/>
                  </a:cubicBezTo>
                  <a:cubicBezTo>
                    <a:pt x="53" y="62"/>
                    <a:pt x="53" y="62"/>
                    <a:pt x="53" y="61"/>
                  </a:cubicBezTo>
                  <a:cubicBezTo>
                    <a:pt x="53" y="59"/>
                    <a:pt x="54" y="57"/>
                    <a:pt x="54" y="56"/>
                  </a:cubicBezTo>
                  <a:cubicBezTo>
                    <a:pt x="54" y="55"/>
                    <a:pt x="54" y="54"/>
                    <a:pt x="54" y="53"/>
                  </a:cubicBezTo>
                  <a:cubicBezTo>
                    <a:pt x="53" y="52"/>
                    <a:pt x="54" y="51"/>
                    <a:pt x="54" y="50"/>
                  </a:cubicBezTo>
                  <a:cubicBezTo>
                    <a:pt x="54" y="50"/>
                    <a:pt x="55" y="49"/>
                    <a:pt x="55" y="49"/>
                  </a:cubicBezTo>
                  <a:cubicBezTo>
                    <a:pt x="55" y="49"/>
                    <a:pt x="54" y="48"/>
                    <a:pt x="54" y="48"/>
                  </a:cubicBezTo>
                  <a:cubicBezTo>
                    <a:pt x="54" y="48"/>
                    <a:pt x="54" y="47"/>
                    <a:pt x="54" y="46"/>
                  </a:cubicBezTo>
                  <a:cubicBezTo>
                    <a:pt x="54" y="46"/>
                    <a:pt x="53" y="45"/>
                    <a:pt x="53" y="44"/>
                  </a:cubicBezTo>
                  <a:cubicBezTo>
                    <a:pt x="52" y="43"/>
                    <a:pt x="51" y="42"/>
                    <a:pt x="51" y="41"/>
                  </a:cubicBezTo>
                  <a:cubicBezTo>
                    <a:pt x="50" y="40"/>
                    <a:pt x="49" y="39"/>
                    <a:pt x="48" y="37"/>
                  </a:cubicBezTo>
                  <a:cubicBezTo>
                    <a:pt x="48" y="36"/>
                    <a:pt x="47" y="36"/>
                    <a:pt x="47" y="35"/>
                  </a:cubicBezTo>
                  <a:cubicBezTo>
                    <a:pt x="46" y="35"/>
                    <a:pt x="45" y="34"/>
                    <a:pt x="45" y="33"/>
                  </a:cubicBezTo>
                  <a:cubicBezTo>
                    <a:pt x="45" y="33"/>
                    <a:pt x="45" y="32"/>
                    <a:pt x="45" y="32"/>
                  </a:cubicBezTo>
                  <a:cubicBezTo>
                    <a:pt x="44" y="31"/>
                    <a:pt x="44" y="31"/>
                    <a:pt x="44" y="30"/>
                  </a:cubicBezTo>
                  <a:cubicBezTo>
                    <a:pt x="45" y="29"/>
                    <a:pt x="44" y="29"/>
                    <a:pt x="44" y="28"/>
                  </a:cubicBezTo>
                  <a:cubicBezTo>
                    <a:pt x="44" y="27"/>
                    <a:pt x="45" y="26"/>
                    <a:pt x="45" y="25"/>
                  </a:cubicBezTo>
                  <a:cubicBezTo>
                    <a:pt x="45" y="24"/>
                    <a:pt x="43" y="23"/>
                    <a:pt x="44" y="21"/>
                  </a:cubicBezTo>
                  <a:cubicBezTo>
                    <a:pt x="44" y="21"/>
                    <a:pt x="44" y="20"/>
                    <a:pt x="44" y="19"/>
                  </a:cubicBezTo>
                  <a:cubicBezTo>
                    <a:pt x="44" y="19"/>
                    <a:pt x="45" y="18"/>
                    <a:pt x="45" y="18"/>
                  </a:cubicBezTo>
                  <a:cubicBezTo>
                    <a:pt x="46" y="17"/>
                    <a:pt x="46" y="15"/>
                    <a:pt x="46" y="14"/>
                  </a:cubicBezTo>
                  <a:cubicBezTo>
                    <a:pt x="46" y="13"/>
                    <a:pt x="46" y="12"/>
                    <a:pt x="47" y="12"/>
                  </a:cubicBezTo>
                  <a:cubicBezTo>
                    <a:pt x="48" y="12"/>
                    <a:pt x="49" y="12"/>
                    <a:pt x="50" y="13"/>
                  </a:cubicBezTo>
                  <a:cubicBezTo>
                    <a:pt x="50" y="13"/>
                    <a:pt x="52" y="13"/>
                    <a:pt x="52" y="13"/>
                  </a:cubicBezTo>
                  <a:cubicBezTo>
                    <a:pt x="52" y="13"/>
                    <a:pt x="53" y="13"/>
                    <a:pt x="53" y="12"/>
                  </a:cubicBezTo>
                  <a:cubicBezTo>
                    <a:pt x="54" y="12"/>
                    <a:pt x="55" y="10"/>
                    <a:pt x="56" y="11"/>
                  </a:cubicBezTo>
                  <a:cubicBezTo>
                    <a:pt x="56" y="11"/>
                    <a:pt x="56" y="12"/>
                    <a:pt x="57" y="12"/>
                  </a:cubicBezTo>
                  <a:cubicBezTo>
                    <a:pt x="57" y="12"/>
                    <a:pt x="58" y="12"/>
                    <a:pt x="58" y="13"/>
                  </a:cubicBezTo>
                  <a:cubicBezTo>
                    <a:pt x="58" y="13"/>
                    <a:pt x="58" y="14"/>
                    <a:pt x="58" y="14"/>
                  </a:cubicBezTo>
                  <a:cubicBezTo>
                    <a:pt x="59" y="14"/>
                    <a:pt x="60" y="14"/>
                    <a:pt x="61" y="14"/>
                  </a:cubicBezTo>
                  <a:cubicBezTo>
                    <a:pt x="61" y="14"/>
                    <a:pt x="61" y="14"/>
                    <a:pt x="62" y="14"/>
                  </a:cubicBezTo>
                  <a:cubicBezTo>
                    <a:pt x="63" y="14"/>
                    <a:pt x="63" y="14"/>
                    <a:pt x="63" y="13"/>
                  </a:cubicBezTo>
                  <a:cubicBezTo>
                    <a:pt x="64" y="13"/>
                    <a:pt x="64" y="13"/>
                    <a:pt x="64" y="12"/>
                  </a:cubicBezTo>
                  <a:cubicBezTo>
                    <a:pt x="65" y="12"/>
                    <a:pt x="65" y="13"/>
                    <a:pt x="66" y="13"/>
                  </a:cubicBezTo>
                  <a:cubicBezTo>
                    <a:pt x="67" y="12"/>
                    <a:pt x="67" y="13"/>
                    <a:pt x="67" y="13"/>
                  </a:cubicBezTo>
                  <a:cubicBezTo>
                    <a:pt x="67" y="14"/>
                    <a:pt x="68" y="14"/>
                    <a:pt x="69" y="14"/>
                  </a:cubicBezTo>
                  <a:cubicBezTo>
                    <a:pt x="69" y="14"/>
                    <a:pt x="70" y="14"/>
                    <a:pt x="70" y="14"/>
                  </a:cubicBezTo>
                  <a:cubicBezTo>
                    <a:pt x="71" y="14"/>
                    <a:pt x="71" y="13"/>
                    <a:pt x="72" y="13"/>
                  </a:cubicBezTo>
                  <a:cubicBezTo>
                    <a:pt x="73" y="13"/>
                    <a:pt x="74" y="12"/>
                    <a:pt x="74" y="11"/>
                  </a:cubicBezTo>
                  <a:cubicBezTo>
                    <a:pt x="74" y="10"/>
                    <a:pt x="75" y="9"/>
                    <a:pt x="77" y="9"/>
                  </a:cubicBezTo>
                  <a:cubicBezTo>
                    <a:pt x="77" y="9"/>
                    <a:pt x="78" y="9"/>
                    <a:pt x="78" y="9"/>
                  </a:cubicBezTo>
                  <a:cubicBezTo>
                    <a:pt x="79" y="10"/>
                    <a:pt x="79" y="10"/>
                    <a:pt x="80" y="11"/>
                  </a:cubicBezTo>
                  <a:cubicBezTo>
                    <a:pt x="81" y="11"/>
                    <a:pt x="81" y="10"/>
                    <a:pt x="82" y="9"/>
                  </a:cubicBezTo>
                  <a:cubicBezTo>
                    <a:pt x="82" y="9"/>
                    <a:pt x="82" y="9"/>
                    <a:pt x="83" y="9"/>
                  </a:cubicBezTo>
                  <a:cubicBezTo>
                    <a:pt x="83" y="9"/>
                    <a:pt x="84" y="9"/>
                    <a:pt x="84" y="8"/>
                  </a:cubicBezTo>
                  <a:cubicBezTo>
                    <a:pt x="85" y="8"/>
                    <a:pt x="85" y="8"/>
                    <a:pt x="86" y="8"/>
                  </a:cubicBezTo>
                  <a:cubicBezTo>
                    <a:pt x="87" y="8"/>
                    <a:pt x="87" y="8"/>
                    <a:pt x="88" y="8"/>
                  </a:cubicBezTo>
                  <a:cubicBezTo>
                    <a:pt x="89" y="8"/>
                    <a:pt x="89" y="7"/>
                    <a:pt x="90" y="7"/>
                  </a:cubicBezTo>
                  <a:cubicBezTo>
                    <a:pt x="90" y="6"/>
                    <a:pt x="91" y="6"/>
                    <a:pt x="92" y="6"/>
                  </a:cubicBezTo>
                  <a:cubicBezTo>
                    <a:pt x="93" y="5"/>
                    <a:pt x="95" y="4"/>
                    <a:pt x="96" y="3"/>
                  </a:cubicBezTo>
                  <a:cubicBezTo>
                    <a:pt x="97" y="3"/>
                    <a:pt x="97" y="2"/>
                    <a:pt x="98" y="2"/>
                  </a:cubicBezTo>
                  <a:cubicBezTo>
                    <a:pt x="99" y="1"/>
                    <a:pt x="99" y="1"/>
                    <a:pt x="99" y="0"/>
                  </a:cubicBezTo>
                  <a:cubicBezTo>
                    <a:pt x="100" y="0"/>
                    <a:pt x="100" y="1"/>
                    <a:pt x="100" y="1"/>
                  </a:cubicBezTo>
                  <a:cubicBezTo>
                    <a:pt x="100" y="1"/>
                    <a:pt x="100" y="1"/>
                    <a:pt x="100" y="1"/>
                  </a:cubicBezTo>
                  <a:cubicBezTo>
                    <a:pt x="100" y="2"/>
                    <a:pt x="101" y="1"/>
                    <a:pt x="101" y="2"/>
                  </a:cubicBezTo>
                  <a:cubicBezTo>
                    <a:pt x="101" y="2"/>
                    <a:pt x="101" y="2"/>
                    <a:pt x="101" y="3"/>
                  </a:cubicBezTo>
                  <a:cubicBezTo>
                    <a:pt x="101" y="3"/>
                    <a:pt x="100" y="3"/>
                    <a:pt x="100" y="4"/>
                  </a:cubicBezTo>
                  <a:cubicBezTo>
                    <a:pt x="100" y="3"/>
                    <a:pt x="101" y="4"/>
                    <a:pt x="101" y="5"/>
                  </a:cubicBezTo>
                  <a:cubicBezTo>
                    <a:pt x="100" y="5"/>
                    <a:pt x="100" y="5"/>
                    <a:pt x="100" y="6"/>
                  </a:cubicBezTo>
                  <a:cubicBezTo>
                    <a:pt x="100" y="6"/>
                    <a:pt x="100" y="6"/>
                    <a:pt x="101" y="7"/>
                  </a:cubicBezTo>
                  <a:cubicBezTo>
                    <a:pt x="101" y="7"/>
                    <a:pt x="100" y="8"/>
                    <a:pt x="100" y="9"/>
                  </a:cubicBezTo>
                  <a:cubicBezTo>
                    <a:pt x="99" y="9"/>
                    <a:pt x="99" y="9"/>
                    <a:pt x="99" y="10"/>
                  </a:cubicBezTo>
                  <a:cubicBezTo>
                    <a:pt x="99" y="10"/>
                    <a:pt x="98" y="10"/>
                    <a:pt x="99" y="10"/>
                  </a:cubicBezTo>
                  <a:cubicBezTo>
                    <a:pt x="99" y="10"/>
                    <a:pt x="99" y="10"/>
                    <a:pt x="100" y="11"/>
                  </a:cubicBezTo>
                  <a:cubicBezTo>
                    <a:pt x="100" y="11"/>
                    <a:pt x="99" y="12"/>
                    <a:pt x="99" y="12"/>
                  </a:cubicBezTo>
                  <a:cubicBezTo>
                    <a:pt x="99" y="13"/>
                    <a:pt x="99" y="14"/>
                    <a:pt x="100" y="15"/>
                  </a:cubicBezTo>
                  <a:cubicBezTo>
                    <a:pt x="100" y="15"/>
                    <a:pt x="99" y="16"/>
                    <a:pt x="100" y="16"/>
                  </a:cubicBezTo>
                  <a:cubicBezTo>
                    <a:pt x="100" y="17"/>
                    <a:pt x="100" y="17"/>
                    <a:pt x="100" y="18"/>
                  </a:cubicBezTo>
                  <a:cubicBezTo>
                    <a:pt x="100" y="18"/>
                    <a:pt x="100" y="19"/>
                    <a:pt x="100" y="19"/>
                  </a:cubicBezTo>
                  <a:cubicBezTo>
                    <a:pt x="100" y="20"/>
                    <a:pt x="100" y="20"/>
                    <a:pt x="99" y="20"/>
                  </a:cubicBezTo>
                  <a:cubicBezTo>
                    <a:pt x="100" y="20"/>
                    <a:pt x="100" y="21"/>
                    <a:pt x="100" y="21"/>
                  </a:cubicBezTo>
                  <a:cubicBezTo>
                    <a:pt x="100" y="21"/>
                    <a:pt x="100" y="22"/>
                    <a:pt x="100" y="22"/>
                  </a:cubicBezTo>
                  <a:cubicBezTo>
                    <a:pt x="100" y="22"/>
                    <a:pt x="99" y="23"/>
                    <a:pt x="100" y="23"/>
                  </a:cubicBezTo>
                  <a:cubicBezTo>
                    <a:pt x="100" y="23"/>
                    <a:pt x="100" y="23"/>
                    <a:pt x="100" y="23"/>
                  </a:cubicBezTo>
                  <a:cubicBezTo>
                    <a:pt x="100" y="24"/>
                    <a:pt x="100" y="24"/>
                    <a:pt x="100" y="24"/>
                  </a:cubicBezTo>
                  <a:cubicBezTo>
                    <a:pt x="100" y="25"/>
                    <a:pt x="100" y="25"/>
                    <a:pt x="100" y="25"/>
                  </a:cubicBezTo>
                  <a:cubicBezTo>
                    <a:pt x="101" y="25"/>
                    <a:pt x="101" y="26"/>
                    <a:pt x="100" y="26"/>
                  </a:cubicBezTo>
                  <a:cubicBezTo>
                    <a:pt x="100" y="26"/>
                    <a:pt x="100" y="26"/>
                    <a:pt x="100" y="26"/>
                  </a:cubicBezTo>
                  <a:cubicBezTo>
                    <a:pt x="100" y="26"/>
                    <a:pt x="100" y="27"/>
                    <a:pt x="100" y="27"/>
                  </a:cubicBezTo>
                  <a:cubicBezTo>
                    <a:pt x="99" y="27"/>
                    <a:pt x="99" y="27"/>
                    <a:pt x="99" y="27"/>
                  </a:cubicBezTo>
                  <a:cubicBezTo>
                    <a:pt x="98" y="28"/>
                    <a:pt x="100" y="29"/>
                    <a:pt x="99" y="28"/>
                  </a:cubicBezTo>
                  <a:cubicBezTo>
                    <a:pt x="99" y="28"/>
                    <a:pt x="100" y="28"/>
                    <a:pt x="100" y="28"/>
                  </a:cubicBezTo>
                  <a:cubicBezTo>
                    <a:pt x="100" y="28"/>
                    <a:pt x="100" y="28"/>
                    <a:pt x="100" y="29"/>
                  </a:cubicBezTo>
                  <a:cubicBezTo>
                    <a:pt x="100" y="29"/>
                    <a:pt x="100" y="30"/>
                    <a:pt x="100" y="30"/>
                  </a:cubicBezTo>
                  <a:cubicBezTo>
                    <a:pt x="100" y="31"/>
                    <a:pt x="100" y="31"/>
                    <a:pt x="100" y="31"/>
                  </a:cubicBezTo>
                  <a:cubicBezTo>
                    <a:pt x="100" y="31"/>
                    <a:pt x="100" y="33"/>
                    <a:pt x="100" y="33"/>
                  </a:cubicBezTo>
                  <a:cubicBezTo>
                    <a:pt x="100" y="33"/>
                    <a:pt x="99" y="33"/>
                    <a:pt x="99" y="34"/>
                  </a:cubicBezTo>
                  <a:cubicBezTo>
                    <a:pt x="100" y="34"/>
                    <a:pt x="100" y="34"/>
                    <a:pt x="100" y="34"/>
                  </a:cubicBezTo>
                  <a:cubicBezTo>
                    <a:pt x="100" y="35"/>
                    <a:pt x="99" y="35"/>
                    <a:pt x="100" y="36"/>
                  </a:cubicBezTo>
                  <a:cubicBezTo>
                    <a:pt x="100" y="36"/>
                    <a:pt x="100" y="37"/>
                    <a:pt x="100" y="37"/>
                  </a:cubicBezTo>
                  <a:cubicBezTo>
                    <a:pt x="100" y="38"/>
                    <a:pt x="100" y="38"/>
                    <a:pt x="100" y="39"/>
                  </a:cubicBezTo>
                  <a:cubicBezTo>
                    <a:pt x="100" y="39"/>
                    <a:pt x="100" y="40"/>
                    <a:pt x="100" y="40"/>
                  </a:cubicBezTo>
                  <a:cubicBezTo>
                    <a:pt x="100" y="40"/>
                    <a:pt x="100" y="41"/>
                    <a:pt x="100" y="41"/>
                  </a:cubicBezTo>
                  <a:cubicBezTo>
                    <a:pt x="99" y="41"/>
                    <a:pt x="99" y="41"/>
                    <a:pt x="99" y="41"/>
                  </a:cubicBezTo>
                  <a:cubicBezTo>
                    <a:pt x="100" y="42"/>
                    <a:pt x="99" y="41"/>
                    <a:pt x="100" y="42"/>
                  </a:cubicBezTo>
                  <a:cubicBezTo>
                    <a:pt x="100" y="42"/>
                    <a:pt x="100" y="42"/>
                    <a:pt x="100" y="42"/>
                  </a:cubicBezTo>
                  <a:cubicBezTo>
                    <a:pt x="100" y="42"/>
                    <a:pt x="101" y="40"/>
                    <a:pt x="101" y="42"/>
                  </a:cubicBezTo>
                  <a:cubicBezTo>
                    <a:pt x="101" y="42"/>
                    <a:pt x="101" y="44"/>
                    <a:pt x="100" y="43"/>
                  </a:cubicBezTo>
                  <a:cubicBezTo>
                    <a:pt x="100" y="44"/>
                    <a:pt x="100" y="44"/>
                    <a:pt x="100" y="45"/>
                  </a:cubicBezTo>
                  <a:cubicBezTo>
                    <a:pt x="101" y="45"/>
                    <a:pt x="100" y="44"/>
                    <a:pt x="101" y="44"/>
                  </a:cubicBezTo>
                  <a:cubicBezTo>
                    <a:pt x="102" y="43"/>
                    <a:pt x="102" y="44"/>
                    <a:pt x="102" y="44"/>
                  </a:cubicBezTo>
                  <a:cubicBezTo>
                    <a:pt x="102" y="45"/>
                    <a:pt x="101" y="45"/>
                    <a:pt x="101" y="45"/>
                  </a:cubicBezTo>
                  <a:cubicBezTo>
                    <a:pt x="101" y="45"/>
                    <a:pt x="102" y="45"/>
                    <a:pt x="102" y="45"/>
                  </a:cubicBezTo>
                  <a:cubicBezTo>
                    <a:pt x="102" y="45"/>
                    <a:pt x="102" y="46"/>
                    <a:pt x="102" y="46"/>
                  </a:cubicBezTo>
                  <a:cubicBezTo>
                    <a:pt x="102" y="46"/>
                    <a:pt x="102" y="47"/>
                    <a:pt x="102" y="47"/>
                  </a:cubicBezTo>
                  <a:cubicBezTo>
                    <a:pt x="102" y="48"/>
                    <a:pt x="100" y="50"/>
                    <a:pt x="100" y="49"/>
                  </a:cubicBezTo>
                  <a:cubicBezTo>
                    <a:pt x="100" y="49"/>
                    <a:pt x="100" y="49"/>
                    <a:pt x="101" y="49"/>
                  </a:cubicBezTo>
                  <a:cubicBezTo>
                    <a:pt x="101" y="49"/>
                    <a:pt x="102" y="50"/>
                    <a:pt x="101" y="50"/>
                  </a:cubicBezTo>
                  <a:close/>
                  <a:moveTo>
                    <a:pt x="47" y="125"/>
                  </a:moveTo>
                  <a:cubicBezTo>
                    <a:pt x="48" y="124"/>
                    <a:pt x="48" y="124"/>
                    <a:pt x="48" y="123"/>
                  </a:cubicBezTo>
                  <a:cubicBezTo>
                    <a:pt x="48" y="123"/>
                    <a:pt x="48" y="122"/>
                    <a:pt x="48" y="122"/>
                  </a:cubicBezTo>
                  <a:cubicBezTo>
                    <a:pt x="47" y="122"/>
                    <a:pt x="47" y="125"/>
                    <a:pt x="47" y="125"/>
                  </a:cubicBezTo>
                  <a:close/>
                  <a:moveTo>
                    <a:pt x="21" y="172"/>
                  </a:moveTo>
                  <a:cubicBezTo>
                    <a:pt x="21" y="171"/>
                    <a:pt x="22" y="171"/>
                    <a:pt x="22" y="172"/>
                  </a:cubicBezTo>
                  <a:cubicBezTo>
                    <a:pt x="22" y="171"/>
                    <a:pt x="22" y="171"/>
                    <a:pt x="22" y="171"/>
                  </a:cubicBezTo>
                  <a:cubicBezTo>
                    <a:pt x="22" y="171"/>
                    <a:pt x="21" y="171"/>
                    <a:pt x="21" y="17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0" name="Morocco"/>
            <p:cNvSpPr>
              <a:spLocks/>
            </p:cNvSpPr>
            <p:nvPr/>
          </p:nvSpPr>
          <p:spPr bwMode="auto">
            <a:xfrm>
              <a:off x="5358099" y="3234992"/>
              <a:ext cx="418985" cy="328988"/>
            </a:xfrm>
            <a:custGeom>
              <a:avLst/>
              <a:gdLst/>
              <a:ahLst/>
              <a:cxnLst>
                <a:cxn ang="0">
                  <a:pos x="114" y="36"/>
                </a:cxn>
                <a:cxn ang="0">
                  <a:pos x="111" y="33"/>
                </a:cxn>
                <a:cxn ang="0">
                  <a:pos x="110" y="29"/>
                </a:cxn>
                <a:cxn ang="0">
                  <a:pos x="110" y="25"/>
                </a:cxn>
                <a:cxn ang="0">
                  <a:pos x="110" y="22"/>
                </a:cxn>
                <a:cxn ang="0">
                  <a:pos x="110" y="17"/>
                </a:cxn>
                <a:cxn ang="0">
                  <a:pos x="109" y="14"/>
                </a:cxn>
                <a:cxn ang="0">
                  <a:pos x="108" y="12"/>
                </a:cxn>
                <a:cxn ang="0">
                  <a:pos x="106" y="10"/>
                </a:cxn>
                <a:cxn ang="0">
                  <a:pos x="101" y="9"/>
                </a:cxn>
                <a:cxn ang="0">
                  <a:pos x="101" y="9"/>
                </a:cxn>
                <a:cxn ang="0">
                  <a:pos x="99" y="8"/>
                </a:cxn>
                <a:cxn ang="0">
                  <a:pos x="99" y="6"/>
                </a:cxn>
                <a:cxn ang="0">
                  <a:pos x="96" y="8"/>
                </a:cxn>
                <a:cxn ang="0">
                  <a:pos x="91" y="8"/>
                </a:cxn>
                <a:cxn ang="0">
                  <a:pos x="87" y="9"/>
                </a:cxn>
                <a:cxn ang="0">
                  <a:pos x="81" y="7"/>
                </a:cxn>
                <a:cxn ang="0">
                  <a:pos x="78" y="3"/>
                </a:cxn>
                <a:cxn ang="0">
                  <a:pos x="76" y="1"/>
                </a:cxn>
                <a:cxn ang="0">
                  <a:pos x="72" y="2"/>
                </a:cxn>
                <a:cxn ang="0">
                  <a:pos x="69" y="10"/>
                </a:cxn>
                <a:cxn ang="0">
                  <a:pos x="61" y="23"/>
                </a:cxn>
                <a:cxn ang="0">
                  <a:pos x="56" y="26"/>
                </a:cxn>
                <a:cxn ang="0">
                  <a:pos x="51" y="28"/>
                </a:cxn>
                <a:cxn ang="0">
                  <a:pos x="46" y="31"/>
                </a:cxn>
                <a:cxn ang="0">
                  <a:pos x="41" y="36"/>
                </a:cxn>
                <a:cxn ang="0">
                  <a:pos x="39" y="39"/>
                </a:cxn>
                <a:cxn ang="0">
                  <a:pos x="39" y="42"/>
                </a:cxn>
                <a:cxn ang="0">
                  <a:pos x="35" y="48"/>
                </a:cxn>
                <a:cxn ang="0">
                  <a:pos x="34" y="51"/>
                </a:cxn>
                <a:cxn ang="0">
                  <a:pos x="33" y="54"/>
                </a:cxn>
                <a:cxn ang="0">
                  <a:pos x="33" y="59"/>
                </a:cxn>
                <a:cxn ang="0">
                  <a:pos x="34" y="60"/>
                </a:cxn>
                <a:cxn ang="0">
                  <a:pos x="33" y="67"/>
                </a:cxn>
                <a:cxn ang="0">
                  <a:pos x="23" y="78"/>
                </a:cxn>
                <a:cxn ang="0">
                  <a:pos x="17" y="82"/>
                </a:cxn>
                <a:cxn ang="0">
                  <a:pos x="11" y="86"/>
                </a:cxn>
                <a:cxn ang="0">
                  <a:pos x="2" y="89"/>
                </a:cxn>
                <a:cxn ang="0">
                  <a:pos x="0" y="91"/>
                </a:cxn>
                <a:cxn ang="0">
                  <a:pos x="36" y="91"/>
                </a:cxn>
                <a:cxn ang="0">
                  <a:pos x="42" y="90"/>
                </a:cxn>
                <a:cxn ang="0">
                  <a:pos x="43" y="79"/>
                </a:cxn>
                <a:cxn ang="0">
                  <a:pos x="46" y="77"/>
                </a:cxn>
                <a:cxn ang="0">
                  <a:pos x="49" y="75"/>
                </a:cxn>
                <a:cxn ang="0">
                  <a:pos x="53" y="73"/>
                </a:cxn>
                <a:cxn ang="0">
                  <a:pos x="57" y="70"/>
                </a:cxn>
                <a:cxn ang="0">
                  <a:pos x="64" y="68"/>
                </a:cxn>
                <a:cxn ang="0">
                  <a:pos x="67" y="67"/>
                </a:cxn>
                <a:cxn ang="0">
                  <a:pos x="75" y="65"/>
                </a:cxn>
                <a:cxn ang="0">
                  <a:pos x="81" y="59"/>
                </a:cxn>
                <a:cxn ang="0">
                  <a:pos x="83" y="59"/>
                </a:cxn>
                <a:cxn ang="0">
                  <a:pos x="89" y="55"/>
                </a:cxn>
                <a:cxn ang="0">
                  <a:pos x="91" y="53"/>
                </a:cxn>
                <a:cxn ang="0">
                  <a:pos x="89" y="52"/>
                </a:cxn>
                <a:cxn ang="0">
                  <a:pos x="90" y="50"/>
                </a:cxn>
                <a:cxn ang="0">
                  <a:pos x="89" y="47"/>
                </a:cxn>
                <a:cxn ang="0">
                  <a:pos x="93" y="47"/>
                </a:cxn>
                <a:cxn ang="0">
                  <a:pos x="98" y="43"/>
                </a:cxn>
                <a:cxn ang="0">
                  <a:pos x="103" y="42"/>
                </a:cxn>
                <a:cxn ang="0">
                  <a:pos x="112" y="42"/>
                </a:cxn>
                <a:cxn ang="0">
                  <a:pos x="113" y="42"/>
                </a:cxn>
                <a:cxn ang="0">
                  <a:pos x="115" y="39"/>
                </a:cxn>
              </a:cxnLst>
              <a:rect l="0" t="0" r="r" b="b"/>
              <a:pathLst>
                <a:path w="116" h="91">
                  <a:moveTo>
                    <a:pt x="115" y="38"/>
                  </a:moveTo>
                  <a:cubicBezTo>
                    <a:pt x="115" y="37"/>
                    <a:pt x="114" y="37"/>
                    <a:pt x="114" y="36"/>
                  </a:cubicBezTo>
                  <a:cubicBezTo>
                    <a:pt x="113" y="36"/>
                    <a:pt x="112" y="36"/>
                    <a:pt x="112" y="35"/>
                  </a:cubicBezTo>
                  <a:cubicBezTo>
                    <a:pt x="112" y="35"/>
                    <a:pt x="111" y="34"/>
                    <a:pt x="111" y="33"/>
                  </a:cubicBezTo>
                  <a:cubicBezTo>
                    <a:pt x="112" y="32"/>
                    <a:pt x="112" y="32"/>
                    <a:pt x="111" y="31"/>
                  </a:cubicBezTo>
                  <a:cubicBezTo>
                    <a:pt x="111" y="31"/>
                    <a:pt x="110" y="30"/>
                    <a:pt x="110" y="29"/>
                  </a:cubicBezTo>
                  <a:cubicBezTo>
                    <a:pt x="110" y="29"/>
                    <a:pt x="110" y="28"/>
                    <a:pt x="111" y="27"/>
                  </a:cubicBezTo>
                  <a:cubicBezTo>
                    <a:pt x="111" y="27"/>
                    <a:pt x="111" y="26"/>
                    <a:pt x="110" y="25"/>
                  </a:cubicBezTo>
                  <a:cubicBezTo>
                    <a:pt x="109" y="25"/>
                    <a:pt x="110" y="25"/>
                    <a:pt x="110" y="24"/>
                  </a:cubicBezTo>
                  <a:cubicBezTo>
                    <a:pt x="110" y="23"/>
                    <a:pt x="110" y="23"/>
                    <a:pt x="110" y="22"/>
                  </a:cubicBezTo>
                  <a:cubicBezTo>
                    <a:pt x="110" y="21"/>
                    <a:pt x="110" y="20"/>
                    <a:pt x="110" y="20"/>
                  </a:cubicBezTo>
                  <a:cubicBezTo>
                    <a:pt x="110" y="19"/>
                    <a:pt x="109" y="18"/>
                    <a:pt x="110" y="17"/>
                  </a:cubicBezTo>
                  <a:cubicBezTo>
                    <a:pt x="110" y="17"/>
                    <a:pt x="110" y="16"/>
                    <a:pt x="110" y="16"/>
                  </a:cubicBezTo>
                  <a:cubicBezTo>
                    <a:pt x="109" y="16"/>
                    <a:pt x="109" y="15"/>
                    <a:pt x="109" y="14"/>
                  </a:cubicBezTo>
                  <a:cubicBezTo>
                    <a:pt x="110" y="13"/>
                    <a:pt x="109" y="13"/>
                    <a:pt x="108" y="12"/>
                  </a:cubicBezTo>
                  <a:cubicBezTo>
                    <a:pt x="108" y="12"/>
                    <a:pt x="108" y="12"/>
                    <a:pt x="108" y="12"/>
                  </a:cubicBezTo>
                  <a:cubicBezTo>
                    <a:pt x="108" y="11"/>
                    <a:pt x="107" y="11"/>
                    <a:pt x="107" y="11"/>
                  </a:cubicBezTo>
                  <a:cubicBezTo>
                    <a:pt x="107" y="11"/>
                    <a:pt x="106" y="10"/>
                    <a:pt x="106" y="10"/>
                  </a:cubicBezTo>
                  <a:cubicBezTo>
                    <a:pt x="105" y="9"/>
                    <a:pt x="104" y="9"/>
                    <a:pt x="103" y="9"/>
                  </a:cubicBezTo>
                  <a:cubicBezTo>
                    <a:pt x="103" y="10"/>
                    <a:pt x="102" y="10"/>
                    <a:pt x="101" y="9"/>
                  </a:cubicBezTo>
                  <a:cubicBezTo>
                    <a:pt x="101" y="9"/>
                    <a:pt x="100" y="8"/>
                    <a:pt x="100" y="8"/>
                  </a:cubicBezTo>
                  <a:cubicBezTo>
                    <a:pt x="100" y="9"/>
                    <a:pt x="100" y="9"/>
                    <a:pt x="101" y="9"/>
                  </a:cubicBezTo>
                  <a:cubicBezTo>
                    <a:pt x="100" y="10"/>
                    <a:pt x="100" y="9"/>
                    <a:pt x="99" y="8"/>
                  </a:cubicBezTo>
                  <a:cubicBezTo>
                    <a:pt x="99" y="8"/>
                    <a:pt x="100" y="8"/>
                    <a:pt x="99" y="8"/>
                  </a:cubicBezTo>
                  <a:cubicBezTo>
                    <a:pt x="99" y="8"/>
                    <a:pt x="99" y="7"/>
                    <a:pt x="99" y="7"/>
                  </a:cubicBezTo>
                  <a:cubicBezTo>
                    <a:pt x="99" y="7"/>
                    <a:pt x="99" y="6"/>
                    <a:pt x="99" y="6"/>
                  </a:cubicBezTo>
                  <a:cubicBezTo>
                    <a:pt x="99" y="6"/>
                    <a:pt x="99" y="7"/>
                    <a:pt x="98" y="7"/>
                  </a:cubicBezTo>
                  <a:cubicBezTo>
                    <a:pt x="98" y="8"/>
                    <a:pt x="97" y="8"/>
                    <a:pt x="96" y="8"/>
                  </a:cubicBezTo>
                  <a:cubicBezTo>
                    <a:pt x="95" y="9"/>
                    <a:pt x="94" y="8"/>
                    <a:pt x="92" y="8"/>
                  </a:cubicBezTo>
                  <a:cubicBezTo>
                    <a:pt x="92" y="7"/>
                    <a:pt x="92" y="8"/>
                    <a:pt x="91" y="8"/>
                  </a:cubicBezTo>
                  <a:cubicBezTo>
                    <a:pt x="91" y="9"/>
                    <a:pt x="91" y="8"/>
                    <a:pt x="90" y="8"/>
                  </a:cubicBezTo>
                  <a:cubicBezTo>
                    <a:pt x="89" y="8"/>
                    <a:pt x="88" y="8"/>
                    <a:pt x="87" y="9"/>
                  </a:cubicBezTo>
                  <a:cubicBezTo>
                    <a:pt x="86" y="9"/>
                    <a:pt x="84" y="9"/>
                    <a:pt x="83" y="8"/>
                  </a:cubicBezTo>
                  <a:cubicBezTo>
                    <a:pt x="82" y="8"/>
                    <a:pt x="82" y="7"/>
                    <a:pt x="81" y="7"/>
                  </a:cubicBezTo>
                  <a:cubicBezTo>
                    <a:pt x="81" y="6"/>
                    <a:pt x="80" y="6"/>
                    <a:pt x="80" y="6"/>
                  </a:cubicBezTo>
                  <a:cubicBezTo>
                    <a:pt x="79" y="5"/>
                    <a:pt x="78" y="4"/>
                    <a:pt x="78" y="3"/>
                  </a:cubicBezTo>
                  <a:cubicBezTo>
                    <a:pt x="78" y="2"/>
                    <a:pt x="78" y="1"/>
                    <a:pt x="77" y="1"/>
                  </a:cubicBezTo>
                  <a:cubicBezTo>
                    <a:pt x="77" y="0"/>
                    <a:pt x="76" y="1"/>
                    <a:pt x="76" y="1"/>
                  </a:cubicBezTo>
                  <a:cubicBezTo>
                    <a:pt x="76" y="2"/>
                    <a:pt x="74" y="2"/>
                    <a:pt x="74" y="2"/>
                  </a:cubicBezTo>
                  <a:cubicBezTo>
                    <a:pt x="73" y="2"/>
                    <a:pt x="73" y="2"/>
                    <a:pt x="72" y="2"/>
                  </a:cubicBezTo>
                  <a:cubicBezTo>
                    <a:pt x="72" y="2"/>
                    <a:pt x="72" y="3"/>
                    <a:pt x="72" y="3"/>
                  </a:cubicBezTo>
                  <a:cubicBezTo>
                    <a:pt x="71" y="6"/>
                    <a:pt x="70" y="8"/>
                    <a:pt x="69" y="10"/>
                  </a:cubicBezTo>
                  <a:cubicBezTo>
                    <a:pt x="68" y="13"/>
                    <a:pt x="67" y="15"/>
                    <a:pt x="65" y="18"/>
                  </a:cubicBezTo>
                  <a:cubicBezTo>
                    <a:pt x="64" y="20"/>
                    <a:pt x="63" y="22"/>
                    <a:pt x="61" y="23"/>
                  </a:cubicBezTo>
                  <a:cubicBezTo>
                    <a:pt x="60" y="24"/>
                    <a:pt x="59" y="24"/>
                    <a:pt x="58" y="25"/>
                  </a:cubicBezTo>
                  <a:cubicBezTo>
                    <a:pt x="57" y="25"/>
                    <a:pt x="57" y="25"/>
                    <a:pt x="56" y="26"/>
                  </a:cubicBezTo>
                  <a:cubicBezTo>
                    <a:pt x="56" y="26"/>
                    <a:pt x="55" y="26"/>
                    <a:pt x="55" y="26"/>
                  </a:cubicBezTo>
                  <a:cubicBezTo>
                    <a:pt x="54" y="26"/>
                    <a:pt x="53" y="27"/>
                    <a:pt x="51" y="28"/>
                  </a:cubicBezTo>
                  <a:cubicBezTo>
                    <a:pt x="50" y="28"/>
                    <a:pt x="49" y="28"/>
                    <a:pt x="48" y="29"/>
                  </a:cubicBezTo>
                  <a:cubicBezTo>
                    <a:pt x="47" y="30"/>
                    <a:pt x="46" y="30"/>
                    <a:pt x="46" y="31"/>
                  </a:cubicBezTo>
                  <a:cubicBezTo>
                    <a:pt x="46" y="32"/>
                    <a:pt x="45" y="33"/>
                    <a:pt x="44" y="33"/>
                  </a:cubicBezTo>
                  <a:cubicBezTo>
                    <a:pt x="43" y="34"/>
                    <a:pt x="42" y="35"/>
                    <a:pt x="41" y="36"/>
                  </a:cubicBezTo>
                  <a:cubicBezTo>
                    <a:pt x="40" y="37"/>
                    <a:pt x="39" y="37"/>
                    <a:pt x="40" y="38"/>
                  </a:cubicBezTo>
                  <a:cubicBezTo>
                    <a:pt x="40" y="39"/>
                    <a:pt x="39" y="39"/>
                    <a:pt x="39" y="39"/>
                  </a:cubicBezTo>
                  <a:cubicBezTo>
                    <a:pt x="39" y="40"/>
                    <a:pt x="39" y="40"/>
                    <a:pt x="39" y="40"/>
                  </a:cubicBezTo>
                  <a:cubicBezTo>
                    <a:pt x="39" y="41"/>
                    <a:pt x="39" y="42"/>
                    <a:pt x="39" y="42"/>
                  </a:cubicBezTo>
                  <a:cubicBezTo>
                    <a:pt x="38" y="44"/>
                    <a:pt x="37" y="45"/>
                    <a:pt x="36" y="46"/>
                  </a:cubicBezTo>
                  <a:cubicBezTo>
                    <a:pt x="35" y="47"/>
                    <a:pt x="35" y="47"/>
                    <a:pt x="35" y="48"/>
                  </a:cubicBezTo>
                  <a:cubicBezTo>
                    <a:pt x="34" y="49"/>
                    <a:pt x="34" y="49"/>
                    <a:pt x="33" y="50"/>
                  </a:cubicBezTo>
                  <a:cubicBezTo>
                    <a:pt x="33" y="50"/>
                    <a:pt x="33" y="50"/>
                    <a:pt x="34" y="51"/>
                  </a:cubicBezTo>
                  <a:cubicBezTo>
                    <a:pt x="34" y="51"/>
                    <a:pt x="34" y="51"/>
                    <a:pt x="34" y="52"/>
                  </a:cubicBezTo>
                  <a:cubicBezTo>
                    <a:pt x="33" y="52"/>
                    <a:pt x="33" y="53"/>
                    <a:pt x="33" y="54"/>
                  </a:cubicBezTo>
                  <a:cubicBezTo>
                    <a:pt x="33" y="55"/>
                    <a:pt x="33" y="56"/>
                    <a:pt x="33" y="57"/>
                  </a:cubicBezTo>
                  <a:cubicBezTo>
                    <a:pt x="33" y="57"/>
                    <a:pt x="32" y="58"/>
                    <a:pt x="33" y="59"/>
                  </a:cubicBezTo>
                  <a:cubicBezTo>
                    <a:pt x="33" y="59"/>
                    <a:pt x="33" y="59"/>
                    <a:pt x="33" y="59"/>
                  </a:cubicBezTo>
                  <a:cubicBezTo>
                    <a:pt x="34" y="59"/>
                    <a:pt x="34" y="59"/>
                    <a:pt x="34" y="60"/>
                  </a:cubicBezTo>
                  <a:cubicBezTo>
                    <a:pt x="34" y="60"/>
                    <a:pt x="35" y="61"/>
                    <a:pt x="35" y="62"/>
                  </a:cubicBezTo>
                  <a:cubicBezTo>
                    <a:pt x="35" y="64"/>
                    <a:pt x="34" y="65"/>
                    <a:pt x="33" y="67"/>
                  </a:cubicBezTo>
                  <a:cubicBezTo>
                    <a:pt x="32" y="68"/>
                    <a:pt x="31" y="69"/>
                    <a:pt x="30" y="71"/>
                  </a:cubicBezTo>
                  <a:cubicBezTo>
                    <a:pt x="29" y="74"/>
                    <a:pt x="26" y="76"/>
                    <a:pt x="23" y="78"/>
                  </a:cubicBezTo>
                  <a:cubicBezTo>
                    <a:pt x="21" y="79"/>
                    <a:pt x="20" y="80"/>
                    <a:pt x="19" y="81"/>
                  </a:cubicBezTo>
                  <a:cubicBezTo>
                    <a:pt x="19" y="81"/>
                    <a:pt x="18" y="82"/>
                    <a:pt x="17" y="82"/>
                  </a:cubicBezTo>
                  <a:cubicBezTo>
                    <a:pt x="17" y="83"/>
                    <a:pt x="17" y="84"/>
                    <a:pt x="16" y="84"/>
                  </a:cubicBezTo>
                  <a:cubicBezTo>
                    <a:pt x="15" y="85"/>
                    <a:pt x="13" y="85"/>
                    <a:pt x="11" y="86"/>
                  </a:cubicBezTo>
                  <a:cubicBezTo>
                    <a:pt x="10" y="87"/>
                    <a:pt x="8" y="87"/>
                    <a:pt x="7" y="87"/>
                  </a:cubicBezTo>
                  <a:cubicBezTo>
                    <a:pt x="5" y="88"/>
                    <a:pt x="3" y="87"/>
                    <a:pt x="2" y="89"/>
                  </a:cubicBezTo>
                  <a:cubicBezTo>
                    <a:pt x="2" y="89"/>
                    <a:pt x="2" y="90"/>
                    <a:pt x="1" y="90"/>
                  </a:cubicBezTo>
                  <a:cubicBezTo>
                    <a:pt x="1" y="91"/>
                    <a:pt x="0" y="91"/>
                    <a:pt x="0" y="91"/>
                  </a:cubicBezTo>
                  <a:cubicBezTo>
                    <a:pt x="8" y="91"/>
                    <a:pt x="16" y="91"/>
                    <a:pt x="24" y="91"/>
                  </a:cubicBezTo>
                  <a:cubicBezTo>
                    <a:pt x="28" y="91"/>
                    <a:pt x="32" y="91"/>
                    <a:pt x="36" y="91"/>
                  </a:cubicBezTo>
                  <a:cubicBezTo>
                    <a:pt x="38" y="91"/>
                    <a:pt x="40" y="91"/>
                    <a:pt x="42" y="91"/>
                  </a:cubicBezTo>
                  <a:cubicBezTo>
                    <a:pt x="42" y="91"/>
                    <a:pt x="42" y="90"/>
                    <a:pt x="42" y="90"/>
                  </a:cubicBezTo>
                  <a:cubicBezTo>
                    <a:pt x="42" y="88"/>
                    <a:pt x="43" y="86"/>
                    <a:pt x="43" y="84"/>
                  </a:cubicBezTo>
                  <a:cubicBezTo>
                    <a:pt x="43" y="83"/>
                    <a:pt x="42" y="80"/>
                    <a:pt x="43" y="79"/>
                  </a:cubicBezTo>
                  <a:cubicBezTo>
                    <a:pt x="44" y="79"/>
                    <a:pt x="45" y="79"/>
                    <a:pt x="45" y="78"/>
                  </a:cubicBezTo>
                  <a:cubicBezTo>
                    <a:pt x="46" y="78"/>
                    <a:pt x="46" y="78"/>
                    <a:pt x="46" y="77"/>
                  </a:cubicBezTo>
                  <a:cubicBezTo>
                    <a:pt x="46" y="77"/>
                    <a:pt x="47" y="77"/>
                    <a:pt x="47" y="77"/>
                  </a:cubicBezTo>
                  <a:cubicBezTo>
                    <a:pt x="47" y="76"/>
                    <a:pt x="48" y="76"/>
                    <a:pt x="49" y="75"/>
                  </a:cubicBezTo>
                  <a:cubicBezTo>
                    <a:pt x="50" y="75"/>
                    <a:pt x="50" y="74"/>
                    <a:pt x="51" y="74"/>
                  </a:cubicBezTo>
                  <a:cubicBezTo>
                    <a:pt x="52" y="74"/>
                    <a:pt x="52" y="73"/>
                    <a:pt x="53" y="73"/>
                  </a:cubicBezTo>
                  <a:cubicBezTo>
                    <a:pt x="53" y="72"/>
                    <a:pt x="54" y="72"/>
                    <a:pt x="54" y="72"/>
                  </a:cubicBezTo>
                  <a:cubicBezTo>
                    <a:pt x="55" y="72"/>
                    <a:pt x="56" y="70"/>
                    <a:pt x="57" y="70"/>
                  </a:cubicBezTo>
                  <a:cubicBezTo>
                    <a:pt x="59" y="69"/>
                    <a:pt x="63" y="72"/>
                    <a:pt x="64" y="68"/>
                  </a:cubicBezTo>
                  <a:cubicBezTo>
                    <a:pt x="64" y="68"/>
                    <a:pt x="64" y="67"/>
                    <a:pt x="64" y="68"/>
                  </a:cubicBezTo>
                  <a:cubicBezTo>
                    <a:pt x="65" y="68"/>
                    <a:pt x="65" y="68"/>
                    <a:pt x="66" y="68"/>
                  </a:cubicBezTo>
                  <a:cubicBezTo>
                    <a:pt x="66" y="68"/>
                    <a:pt x="67" y="67"/>
                    <a:pt x="67" y="67"/>
                  </a:cubicBezTo>
                  <a:cubicBezTo>
                    <a:pt x="68" y="67"/>
                    <a:pt x="69" y="67"/>
                    <a:pt x="70" y="67"/>
                  </a:cubicBezTo>
                  <a:cubicBezTo>
                    <a:pt x="72" y="67"/>
                    <a:pt x="73" y="66"/>
                    <a:pt x="75" y="65"/>
                  </a:cubicBezTo>
                  <a:cubicBezTo>
                    <a:pt x="76" y="64"/>
                    <a:pt x="77" y="63"/>
                    <a:pt x="78" y="62"/>
                  </a:cubicBezTo>
                  <a:cubicBezTo>
                    <a:pt x="78" y="60"/>
                    <a:pt x="79" y="60"/>
                    <a:pt x="81" y="59"/>
                  </a:cubicBezTo>
                  <a:cubicBezTo>
                    <a:pt x="81" y="59"/>
                    <a:pt x="81" y="59"/>
                    <a:pt x="82" y="59"/>
                  </a:cubicBezTo>
                  <a:cubicBezTo>
                    <a:pt x="82" y="59"/>
                    <a:pt x="83" y="59"/>
                    <a:pt x="83" y="59"/>
                  </a:cubicBezTo>
                  <a:cubicBezTo>
                    <a:pt x="84" y="58"/>
                    <a:pt x="84" y="58"/>
                    <a:pt x="85" y="58"/>
                  </a:cubicBezTo>
                  <a:cubicBezTo>
                    <a:pt x="86" y="57"/>
                    <a:pt x="87" y="56"/>
                    <a:pt x="89" y="55"/>
                  </a:cubicBezTo>
                  <a:cubicBezTo>
                    <a:pt x="89" y="55"/>
                    <a:pt x="91" y="55"/>
                    <a:pt x="91" y="55"/>
                  </a:cubicBezTo>
                  <a:cubicBezTo>
                    <a:pt x="91" y="54"/>
                    <a:pt x="91" y="53"/>
                    <a:pt x="91" y="53"/>
                  </a:cubicBezTo>
                  <a:cubicBezTo>
                    <a:pt x="90" y="53"/>
                    <a:pt x="90" y="52"/>
                    <a:pt x="90" y="53"/>
                  </a:cubicBezTo>
                  <a:cubicBezTo>
                    <a:pt x="89" y="53"/>
                    <a:pt x="89" y="52"/>
                    <a:pt x="89" y="52"/>
                  </a:cubicBezTo>
                  <a:cubicBezTo>
                    <a:pt x="89" y="52"/>
                    <a:pt x="89" y="51"/>
                    <a:pt x="89" y="51"/>
                  </a:cubicBezTo>
                  <a:cubicBezTo>
                    <a:pt x="89" y="51"/>
                    <a:pt x="90" y="51"/>
                    <a:pt x="90" y="50"/>
                  </a:cubicBezTo>
                  <a:cubicBezTo>
                    <a:pt x="90" y="50"/>
                    <a:pt x="89" y="50"/>
                    <a:pt x="89" y="49"/>
                  </a:cubicBezTo>
                  <a:cubicBezTo>
                    <a:pt x="89" y="49"/>
                    <a:pt x="89" y="48"/>
                    <a:pt x="89" y="47"/>
                  </a:cubicBezTo>
                  <a:cubicBezTo>
                    <a:pt x="90" y="46"/>
                    <a:pt x="91" y="47"/>
                    <a:pt x="91" y="47"/>
                  </a:cubicBezTo>
                  <a:cubicBezTo>
                    <a:pt x="92" y="47"/>
                    <a:pt x="92" y="47"/>
                    <a:pt x="93" y="47"/>
                  </a:cubicBezTo>
                  <a:cubicBezTo>
                    <a:pt x="94" y="46"/>
                    <a:pt x="96" y="46"/>
                    <a:pt x="97" y="45"/>
                  </a:cubicBezTo>
                  <a:cubicBezTo>
                    <a:pt x="98" y="45"/>
                    <a:pt x="97" y="44"/>
                    <a:pt x="98" y="43"/>
                  </a:cubicBezTo>
                  <a:cubicBezTo>
                    <a:pt x="99" y="42"/>
                    <a:pt x="100" y="42"/>
                    <a:pt x="101" y="42"/>
                  </a:cubicBezTo>
                  <a:cubicBezTo>
                    <a:pt x="102" y="42"/>
                    <a:pt x="102" y="42"/>
                    <a:pt x="103" y="42"/>
                  </a:cubicBezTo>
                  <a:cubicBezTo>
                    <a:pt x="105" y="42"/>
                    <a:pt x="107" y="42"/>
                    <a:pt x="109" y="42"/>
                  </a:cubicBezTo>
                  <a:cubicBezTo>
                    <a:pt x="110" y="42"/>
                    <a:pt x="111" y="42"/>
                    <a:pt x="112" y="42"/>
                  </a:cubicBezTo>
                  <a:cubicBezTo>
                    <a:pt x="113" y="43"/>
                    <a:pt x="113" y="43"/>
                    <a:pt x="114" y="42"/>
                  </a:cubicBezTo>
                  <a:cubicBezTo>
                    <a:pt x="115" y="42"/>
                    <a:pt x="114" y="42"/>
                    <a:pt x="113" y="42"/>
                  </a:cubicBezTo>
                  <a:cubicBezTo>
                    <a:pt x="113" y="42"/>
                    <a:pt x="113" y="41"/>
                    <a:pt x="113" y="41"/>
                  </a:cubicBezTo>
                  <a:cubicBezTo>
                    <a:pt x="114" y="40"/>
                    <a:pt x="114" y="39"/>
                    <a:pt x="115" y="39"/>
                  </a:cubicBezTo>
                  <a:cubicBezTo>
                    <a:pt x="115" y="39"/>
                    <a:pt x="116" y="38"/>
                    <a:pt x="115" y="3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1" name="Montserrat"/>
            <p:cNvSpPr>
              <a:spLocks/>
            </p:cNvSpPr>
            <p:nvPr/>
          </p:nvSpPr>
          <p:spPr bwMode="auto">
            <a:xfrm>
              <a:off x="3643163" y="3994963"/>
              <a:ext cx="3001" cy="7000"/>
            </a:xfrm>
            <a:custGeom>
              <a:avLst/>
              <a:gdLst/>
              <a:ahLst/>
              <a:cxnLst>
                <a:cxn ang="0">
                  <a:pos x="1" y="1"/>
                </a:cxn>
                <a:cxn ang="0">
                  <a:pos x="1" y="2"/>
                </a:cxn>
                <a:cxn ang="0">
                  <a:pos x="1" y="1"/>
                </a:cxn>
                <a:cxn ang="0">
                  <a:pos x="1" y="1"/>
                </a:cxn>
              </a:cxnLst>
              <a:rect l="0" t="0" r="r" b="b"/>
              <a:pathLst>
                <a:path w="1" h="2">
                  <a:moveTo>
                    <a:pt x="1" y="1"/>
                  </a:moveTo>
                  <a:cubicBezTo>
                    <a:pt x="0" y="0"/>
                    <a:pt x="0" y="2"/>
                    <a:pt x="1" y="2"/>
                  </a:cubicBezTo>
                  <a:cubicBezTo>
                    <a:pt x="1" y="2"/>
                    <a:pt x="1" y="2"/>
                    <a:pt x="1" y="1"/>
                  </a:cubicBezTo>
                  <a:cubicBezTo>
                    <a:pt x="1" y="1"/>
                    <a:pt x="1" y="1"/>
                    <a:pt x="1"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2" name="Montenegro"/>
            <p:cNvSpPr>
              <a:spLocks/>
            </p:cNvSpPr>
            <p:nvPr/>
          </p:nvSpPr>
          <p:spPr bwMode="auto">
            <a:xfrm>
              <a:off x="6413060" y="2935003"/>
              <a:ext cx="64998" cy="68998"/>
            </a:xfrm>
            <a:custGeom>
              <a:avLst/>
              <a:gdLst/>
              <a:ahLst/>
              <a:cxnLst>
                <a:cxn ang="0">
                  <a:pos x="16" y="7"/>
                </a:cxn>
                <a:cxn ang="0">
                  <a:pos x="14" y="5"/>
                </a:cxn>
                <a:cxn ang="0">
                  <a:pos x="12" y="5"/>
                </a:cxn>
                <a:cxn ang="0">
                  <a:pos x="11" y="4"/>
                </a:cxn>
                <a:cxn ang="0">
                  <a:pos x="10" y="4"/>
                </a:cxn>
                <a:cxn ang="0">
                  <a:pos x="8" y="2"/>
                </a:cxn>
                <a:cxn ang="0">
                  <a:pos x="7" y="1"/>
                </a:cxn>
                <a:cxn ang="0">
                  <a:pos x="6" y="0"/>
                </a:cxn>
                <a:cxn ang="0">
                  <a:pos x="5" y="0"/>
                </a:cxn>
                <a:cxn ang="0">
                  <a:pos x="4" y="1"/>
                </a:cxn>
                <a:cxn ang="0">
                  <a:pos x="5" y="2"/>
                </a:cxn>
                <a:cxn ang="0">
                  <a:pos x="5" y="3"/>
                </a:cxn>
                <a:cxn ang="0">
                  <a:pos x="3" y="2"/>
                </a:cxn>
                <a:cxn ang="0">
                  <a:pos x="2" y="3"/>
                </a:cxn>
                <a:cxn ang="0">
                  <a:pos x="1" y="5"/>
                </a:cxn>
                <a:cxn ang="0">
                  <a:pos x="1" y="6"/>
                </a:cxn>
                <a:cxn ang="0">
                  <a:pos x="0" y="6"/>
                </a:cxn>
                <a:cxn ang="0">
                  <a:pos x="0" y="7"/>
                </a:cxn>
                <a:cxn ang="0">
                  <a:pos x="0" y="9"/>
                </a:cxn>
                <a:cxn ang="0">
                  <a:pos x="1" y="10"/>
                </a:cxn>
                <a:cxn ang="0">
                  <a:pos x="0" y="11"/>
                </a:cxn>
                <a:cxn ang="0">
                  <a:pos x="0" y="12"/>
                </a:cxn>
                <a:cxn ang="0">
                  <a:pos x="1" y="12"/>
                </a:cxn>
                <a:cxn ang="0">
                  <a:pos x="2" y="12"/>
                </a:cxn>
                <a:cxn ang="0">
                  <a:pos x="2" y="11"/>
                </a:cxn>
                <a:cxn ang="0">
                  <a:pos x="3" y="12"/>
                </a:cxn>
                <a:cxn ang="0">
                  <a:pos x="2" y="12"/>
                </a:cxn>
                <a:cxn ang="0">
                  <a:pos x="2" y="13"/>
                </a:cxn>
                <a:cxn ang="0">
                  <a:pos x="1" y="13"/>
                </a:cxn>
                <a:cxn ang="0">
                  <a:pos x="2" y="13"/>
                </a:cxn>
                <a:cxn ang="0">
                  <a:pos x="2" y="13"/>
                </a:cxn>
                <a:cxn ang="0">
                  <a:pos x="4" y="14"/>
                </a:cxn>
                <a:cxn ang="0">
                  <a:pos x="5" y="16"/>
                </a:cxn>
                <a:cxn ang="0">
                  <a:pos x="7" y="17"/>
                </a:cxn>
                <a:cxn ang="0">
                  <a:pos x="8" y="19"/>
                </a:cxn>
                <a:cxn ang="0">
                  <a:pos x="8" y="17"/>
                </a:cxn>
                <a:cxn ang="0">
                  <a:pos x="8" y="16"/>
                </a:cxn>
                <a:cxn ang="0">
                  <a:pos x="8" y="15"/>
                </a:cxn>
                <a:cxn ang="0">
                  <a:pos x="8" y="15"/>
                </a:cxn>
                <a:cxn ang="0">
                  <a:pos x="9" y="13"/>
                </a:cxn>
                <a:cxn ang="0">
                  <a:pos x="10" y="12"/>
                </a:cxn>
                <a:cxn ang="0">
                  <a:pos x="11" y="10"/>
                </a:cxn>
                <a:cxn ang="0">
                  <a:pos x="12" y="12"/>
                </a:cxn>
                <a:cxn ang="0">
                  <a:pos x="14" y="11"/>
                </a:cxn>
                <a:cxn ang="0">
                  <a:pos x="15" y="11"/>
                </a:cxn>
                <a:cxn ang="0">
                  <a:pos x="15" y="10"/>
                </a:cxn>
                <a:cxn ang="0">
                  <a:pos x="14" y="9"/>
                </a:cxn>
                <a:cxn ang="0">
                  <a:pos x="16" y="9"/>
                </a:cxn>
                <a:cxn ang="0">
                  <a:pos x="17" y="8"/>
                </a:cxn>
                <a:cxn ang="0">
                  <a:pos x="16" y="7"/>
                </a:cxn>
              </a:cxnLst>
              <a:rect l="0" t="0" r="r" b="b"/>
              <a:pathLst>
                <a:path w="18" h="19">
                  <a:moveTo>
                    <a:pt x="16" y="7"/>
                  </a:moveTo>
                  <a:cubicBezTo>
                    <a:pt x="15" y="6"/>
                    <a:pt x="14" y="6"/>
                    <a:pt x="14" y="5"/>
                  </a:cubicBezTo>
                  <a:cubicBezTo>
                    <a:pt x="13" y="5"/>
                    <a:pt x="13" y="5"/>
                    <a:pt x="12" y="5"/>
                  </a:cubicBezTo>
                  <a:cubicBezTo>
                    <a:pt x="12" y="5"/>
                    <a:pt x="11" y="5"/>
                    <a:pt x="11" y="4"/>
                  </a:cubicBezTo>
                  <a:cubicBezTo>
                    <a:pt x="11" y="4"/>
                    <a:pt x="10" y="4"/>
                    <a:pt x="10" y="4"/>
                  </a:cubicBezTo>
                  <a:cubicBezTo>
                    <a:pt x="9" y="4"/>
                    <a:pt x="9" y="3"/>
                    <a:pt x="8" y="2"/>
                  </a:cubicBezTo>
                  <a:cubicBezTo>
                    <a:pt x="8" y="2"/>
                    <a:pt x="7" y="2"/>
                    <a:pt x="7" y="1"/>
                  </a:cubicBezTo>
                  <a:cubicBezTo>
                    <a:pt x="6" y="1"/>
                    <a:pt x="6" y="1"/>
                    <a:pt x="6" y="0"/>
                  </a:cubicBezTo>
                  <a:cubicBezTo>
                    <a:pt x="6" y="0"/>
                    <a:pt x="5" y="1"/>
                    <a:pt x="5" y="0"/>
                  </a:cubicBezTo>
                  <a:cubicBezTo>
                    <a:pt x="5" y="0"/>
                    <a:pt x="4" y="0"/>
                    <a:pt x="4" y="1"/>
                  </a:cubicBezTo>
                  <a:cubicBezTo>
                    <a:pt x="4" y="1"/>
                    <a:pt x="5" y="1"/>
                    <a:pt x="5" y="2"/>
                  </a:cubicBezTo>
                  <a:cubicBezTo>
                    <a:pt x="5" y="3"/>
                    <a:pt x="5" y="3"/>
                    <a:pt x="5" y="3"/>
                  </a:cubicBezTo>
                  <a:cubicBezTo>
                    <a:pt x="4" y="3"/>
                    <a:pt x="4" y="2"/>
                    <a:pt x="3" y="2"/>
                  </a:cubicBezTo>
                  <a:cubicBezTo>
                    <a:pt x="3" y="2"/>
                    <a:pt x="3" y="3"/>
                    <a:pt x="2" y="3"/>
                  </a:cubicBezTo>
                  <a:cubicBezTo>
                    <a:pt x="2" y="4"/>
                    <a:pt x="2" y="4"/>
                    <a:pt x="1" y="5"/>
                  </a:cubicBezTo>
                  <a:cubicBezTo>
                    <a:pt x="1" y="5"/>
                    <a:pt x="2" y="6"/>
                    <a:pt x="1" y="6"/>
                  </a:cubicBezTo>
                  <a:cubicBezTo>
                    <a:pt x="1" y="6"/>
                    <a:pt x="0" y="6"/>
                    <a:pt x="0" y="6"/>
                  </a:cubicBezTo>
                  <a:cubicBezTo>
                    <a:pt x="0" y="7"/>
                    <a:pt x="0" y="7"/>
                    <a:pt x="0" y="7"/>
                  </a:cubicBezTo>
                  <a:cubicBezTo>
                    <a:pt x="0" y="8"/>
                    <a:pt x="0" y="8"/>
                    <a:pt x="0" y="9"/>
                  </a:cubicBezTo>
                  <a:cubicBezTo>
                    <a:pt x="1" y="9"/>
                    <a:pt x="1" y="9"/>
                    <a:pt x="1" y="10"/>
                  </a:cubicBezTo>
                  <a:cubicBezTo>
                    <a:pt x="1" y="10"/>
                    <a:pt x="1" y="11"/>
                    <a:pt x="0" y="11"/>
                  </a:cubicBezTo>
                  <a:cubicBezTo>
                    <a:pt x="0" y="11"/>
                    <a:pt x="0" y="12"/>
                    <a:pt x="0" y="12"/>
                  </a:cubicBezTo>
                  <a:cubicBezTo>
                    <a:pt x="0" y="12"/>
                    <a:pt x="1" y="12"/>
                    <a:pt x="1" y="12"/>
                  </a:cubicBezTo>
                  <a:cubicBezTo>
                    <a:pt x="1" y="12"/>
                    <a:pt x="2" y="12"/>
                    <a:pt x="2" y="12"/>
                  </a:cubicBezTo>
                  <a:cubicBezTo>
                    <a:pt x="2" y="12"/>
                    <a:pt x="2" y="11"/>
                    <a:pt x="2" y="11"/>
                  </a:cubicBezTo>
                  <a:cubicBezTo>
                    <a:pt x="3" y="12"/>
                    <a:pt x="3" y="12"/>
                    <a:pt x="3" y="12"/>
                  </a:cubicBezTo>
                  <a:cubicBezTo>
                    <a:pt x="3" y="12"/>
                    <a:pt x="2" y="11"/>
                    <a:pt x="2" y="12"/>
                  </a:cubicBezTo>
                  <a:cubicBezTo>
                    <a:pt x="2" y="13"/>
                    <a:pt x="2" y="13"/>
                    <a:pt x="2" y="13"/>
                  </a:cubicBezTo>
                  <a:cubicBezTo>
                    <a:pt x="1" y="12"/>
                    <a:pt x="1" y="13"/>
                    <a:pt x="1" y="13"/>
                  </a:cubicBezTo>
                  <a:cubicBezTo>
                    <a:pt x="2" y="13"/>
                    <a:pt x="2" y="13"/>
                    <a:pt x="2" y="13"/>
                  </a:cubicBezTo>
                  <a:cubicBezTo>
                    <a:pt x="2" y="13"/>
                    <a:pt x="2" y="13"/>
                    <a:pt x="2" y="13"/>
                  </a:cubicBezTo>
                  <a:cubicBezTo>
                    <a:pt x="3" y="14"/>
                    <a:pt x="3" y="14"/>
                    <a:pt x="4" y="14"/>
                  </a:cubicBezTo>
                  <a:cubicBezTo>
                    <a:pt x="4" y="14"/>
                    <a:pt x="5" y="15"/>
                    <a:pt x="5" y="16"/>
                  </a:cubicBezTo>
                  <a:cubicBezTo>
                    <a:pt x="6" y="16"/>
                    <a:pt x="6" y="17"/>
                    <a:pt x="7" y="17"/>
                  </a:cubicBezTo>
                  <a:cubicBezTo>
                    <a:pt x="7" y="18"/>
                    <a:pt x="8" y="18"/>
                    <a:pt x="8" y="19"/>
                  </a:cubicBezTo>
                  <a:cubicBezTo>
                    <a:pt x="9" y="18"/>
                    <a:pt x="8" y="18"/>
                    <a:pt x="8" y="17"/>
                  </a:cubicBezTo>
                  <a:cubicBezTo>
                    <a:pt x="9" y="17"/>
                    <a:pt x="8" y="17"/>
                    <a:pt x="8" y="16"/>
                  </a:cubicBezTo>
                  <a:cubicBezTo>
                    <a:pt x="9" y="16"/>
                    <a:pt x="9" y="16"/>
                    <a:pt x="8" y="15"/>
                  </a:cubicBezTo>
                  <a:cubicBezTo>
                    <a:pt x="8" y="15"/>
                    <a:pt x="8" y="15"/>
                    <a:pt x="8" y="15"/>
                  </a:cubicBezTo>
                  <a:cubicBezTo>
                    <a:pt x="8" y="14"/>
                    <a:pt x="8" y="14"/>
                    <a:pt x="9" y="13"/>
                  </a:cubicBezTo>
                  <a:cubicBezTo>
                    <a:pt x="9" y="13"/>
                    <a:pt x="9" y="12"/>
                    <a:pt x="10" y="12"/>
                  </a:cubicBezTo>
                  <a:cubicBezTo>
                    <a:pt x="10" y="11"/>
                    <a:pt x="10" y="10"/>
                    <a:pt x="11" y="10"/>
                  </a:cubicBezTo>
                  <a:cubicBezTo>
                    <a:pt x="12" y="10"/>
                    <a:pt x="11" y="11"/>
                    <a:pt x="12" y="12"/>
                  </a:cubicBezTo>
                  <a:cubicBezTo>
                    <a:pt x="12" y="12"/>
                    <a:pt x="14" y="11"/>
                    <a:pt x="14" y="11"/>
                  </a:cubicBezTo>
                  <a:cubicBezTo>
                    <a:pt x="14" y="11"/>
                    <a:pt x="14" y="11"/>
                    <a:pt x="15" y="11"/>
                  </a:cubicBezTo>
                  <a:cubicBezTo>
                    <a:pt x="15" y="11"/>
                    <a:pt x="15" y="11"/>
                    <a:pt x="15" y="10"/>
                  </a:cubicBezTo>
                  <a:cubicBezTo>
                    <a:pt x="15" y="9"/>
                    <a:pt x="14" y="9"/>
                    <a:pt x="14" y="9"/>
                  </a:cubicBezTo>
                  <a:cubicBezTo>
                    <a:pt x="14" y="8"/>
                    <a:pt x="16" y="10"/>
                    <a:pt x="16" y="9"/>
                  </a:cubicBezTo>
                  <a:cubicBezTo>
                    <a:pt x="16" y="8"/>
                    <a:pt x="16" y="8"/>
                    <a:pt x="17" y="8"/>
                  </a:cubicBezTo>
                  <a:cubicBezTo>
                    <a:pt x="18" y="8"/>
                    <a:pt x="16" y="7"/>
                    <a:pt x="16"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3" name="Mongolia"/>
            <p:cNvSpPr>
              <a:spLocks/>
            </p:cNvSpPr>
            <p:nvPr/>
          </p:nvSpPr>
          <p:spPr bwMode="auto">
            <a:xfrm>
              <a:off x="8526980" y="2599015"/>
              <a:ext cx="1035961" cy="415985"/>
            </a:xfrm>
            <a:custGeom>
              <a:avLst/>
              <a:gdLst/>
              <a:ahLst/>
              <a:cxnLst>
                <a:cxn ang="0">
                  <a:pos x="280" y="53"/>
                </a:cxn>
                <a:cxn ang="0">
                  <a:pos x="269" y="47"/>
                </a:cxn>
                <a:cxn ang="0">
                  <a:pos x="259" y="49"/>
                </a:cxn>
                <a:cxn ang="0">
                  <a:pos x="244" y="47"/>
                </a:cxn>
                <a:cxn ang="0">
                  <a:pos x="241" y="35"/>
                </a:cxn>
                <a:cxn ang="0">
                  <a:pos x="233" y="25"/>
                </a:cxn>
                <a:cxn ang="0">
                  <a:pos x="217" y="21"/>
                </a:cxn>
                <a:cxn ang="0">
                  <a:pos x="211" y="27"/>
                </a:cxn>
                <a:cxn ang="0">
                  <a:pos x="203" y="30"/>
                </a:cxn>
                <a:cxn ang="0">
                  <a:pos x="192" y="32"/>
                </a:cxn>
                <a:cxn ang="0">
                  <a:pos x="180" y="31"/>
                </a:cxn>
                <a:cxn ang="0">
                  <a:pos x="168" y="27"/>
                </a:cxn>
                <a:cxn ang="0">
                  <a:pos x="161" y="24"/>
                </a:cxn>
                <a:cxn ang="0">
                  <a:pos x="149" y="20"/>
                </a:cxn>
                <a:cxn ang="0">
                  <a:pos x="139" y="20"/>
                </a:cxn>
                <a:cxn ang="0">
                  <a:pos x="128" y="22"/>
                </a:cxn>
                <a:cxn ang="0">
                  <a:pos x="118" y="19"/>
                </a:cxn>
                <a:cxn ang="0">
                  <a:pos x="110" y="11"/>
                </a:cxn>
                <a:cxn ang="0">
                  <a:pos x="101" y="8"/>
                </a:cxn>
                <a:cxn ang="0">
                  <a:pos x="85" y="4"/>
                </a:cxn>
                <a:cxn ang="0">
                  <a:pos x="76" y="5"/>
                </a:cxn>
                <a:cxn ang="0">
                  <a:pos x="76" y="14"/>
                </a:cxn>
                <a:cxn ang="0">
                  <a:pos x="83" y="21"/>
                </a:cxn>
                <a:cxn ang="0">
                  <a:pos x="79" y="25"/>
                </a:cxn>
                <a:cxn ang="0">
                  <a:pos x="71" y="25"/>
                </a:cxn>
                <a:cxn ang="0">
                  <a:pos x="63" y="24"/>
                </a:cxn>
                <a:cxn ang="0">
                  <a:pos x="54" y="23"/>
                </a:cxn>
                <a:cxn ang="0">
                  <a:pos x="42" y="18"/>
                </a:cxn>
                <a:cxn ang="0">
                  <a:pos x="32" y="16"/>
                </a:cxn>
                <a:cxn ang="0">
                  <a:pos x="25" y="18"/>
                </a:cxn>
                <a:cxn ang="0">
                  <a:pos x="18" y="22"/>
                </a:cxn>
                <a:cxn ang="0">
                  <a:pos x="13" y="27"/>
                </a:cxn>
                <a:cxn ang="0">
                  <a:pos x="7" y="29"/>
                </a:cxn>
                <a:cxn ang="0">
                  <a:pos x="2" y="31"/>
                </a:cxn>
                <a:cxn ang="0">
                  <a:pos x="1" y="36"/>
                </a:cxn>
                <a:cxn ang="0">
                  <a:pos x="8" y="41"/>
                </a:cxn>
                <a:cxn ang="0">
                  <a:pos x="18" y="45"/>
                </a:cxn>
                <a:cxn ang="0">
                  <a:pos x="24" y="46"/>
                </a:cxn>
                <a:cxn ang="0">
                  <a:pos x="32" y="54"/>
                </a:cxn>
                <a:cxn ang="0">
                  <a:pos x="39" y="62"/>
                </a:cxn>
                <a:cxn ang="0">
                  <a:pos x="41" y="73"/>
                </a:cxn>
                <a:cxn ang="0">
                  <a:pos x="47" y="76"/>
                </a:cxn>
                <a:cxn ang="0">
                  <a:pos x="63" y="77"/>
                </a:cxn>
                <a:cxn ang="0">
                  <a:pos x="75" y="81"/>
                </a:cxn>
                <a:cxn ang="0">
                  <a:pos x="87" y="85"/>
                </a:cxn>
                <a:cxn ang="0">
                  <a:pos x="101" y="101"/>
                </a:cxn>
                <a:cxn ang="0">
                  <a:pos x="115" y="102"/>
                </a:cxn>
                <a:cxn ang="0">
                  <a:pos x="138" y="103"/>
                </a:cxn>
                <a:cxn ang="0">
                  <a:pos x="165" y="110"/>
                </a:cxn>
                <a:cxn ang="0">
                  <a:pos x="182" y="114"/>
                </a:cxn>
                <a:cxn ang="0">
                  <a:pos x="193" y="108"/>
                </a:cxn>
                <a:cxn ang="0">
                  <a:pos x="214" y="105"/>
                </a:cxn>
                <a:cxn ang="0">
                  <a:pos x="226" y="101"/>
                </a:cxn>
                <a:cxn ang="0">
                  <a:pos x="232" y="94"/>
                </a:cxn>
                <a:cxn ang="0">
                  <a:pos x="228" y="86"/>
                </a:cxn>
                <a:cxn ang="0">
                  <a:pos x="230" y="77"/>
                </a:cxn>
                <a:cxn ang="0">
                  <a:pos x="247" y="77"/>
                </a:cxn>
                <a:cxn ang="0">
                  <a:pos x="259" y="70"/>
                </a:cxn>
                <a:cxn ang="0">
                  <a:pos x="262" y="63"/>
                </a:cxn>
                <a:cxn ang="0">
                  <a:pos x="270" y="60"/>
                </a:cxn>
                <a:cxn ang="0">
                  <a:pos x="277" y="58"/>
                </a:cxn>
                <a:cxn ang="0">
                  <a:pos x="286" y="60"/>
                </a:cxn>
              </a:cxnLst>
              <a:rect l="0" t="0" r="r" b="b"/>
              <a:pathLst>
                <a:path w="287" h="115">
                  <a:moveTo>
                    <a:pt x="286" y="58"/>
                  </a:moveTo>
                  <a:cubicBezTo>
                    <a:pt x="286" y="57"/>
                    <a:pt x="285" y="56"/>
                    <a:pt x="284" y="55"/>
                  </a:cubicBezTo>
                  <a:cubicBezTo>
                    <a:pt x="283" y="55"/>
                    <a:pt x="283" y="54"/>
                    <a:pt x="282" y="54"/>
                  </a:cubicBezTo>
                  <a:cubicBezTo>
                    <a:pt x="282" y="53"/>
                    <a:pt x="281" y="53"/>
                    <a:pt x="281" y="53"/>
                  </a:cubicBezTo>
                  <a:cubicBezTo>
                    <a:pt x="280" y="53"/>
                    <a:pt x="280" y="53"/>
                    <a:pt x="280" y="53"/>
                  </a:cubicBezTo>
                  <a:cubicBezTo>
                    <a:pt x="279" y="52"/>
                    <a:pt x="279" y="52"/>
                    <a:pt x="278" y="52"/>
                  </a:cubicBezTo>
                  <a:cubicBezTo>
                    <a:pt x="277" y="51"/>
                    <a:pt x="277" y="51"/>
                    <a:pt x="277" y="51"/>
                  </a:cubicBezTo>
                  <a:cubicBezTo>
                    <a:pt x="276" y="50"/>
                    <a:pt x="275" y="50"/>
                    <a:pt x="275" y="50"/>
                  </a:cubicBezTo>
                  <a:cubicBezTo>
                    <a:pt x="274" y="49"/>
                    <a:pt x="274" y="49"/>
                    <a:pt x="273" y="49"/>
                  </a:cubicBezTo>
                  <a:cubicBezTo>
                    <a:pt x="272" y="48"/>
                    <a:pt x="271" y="48"/>
                    <a:pt x="269" y="47"/>
                  </a:cubicBezTo>
                  <a:cubicBezTo>
                    <a:pt x="268" y="46"/>
                    <a:pt x="268" y="46"/>
                    <a:pt x="267" y="45"/>
                  </a:cubicBezTo>
                  <a:cubicBezTo>
                    <a:pt x="266" y="45"/>
                    <a:pt x="265" y="45"/>
                    <a:pt x="265" y="45"/>
                  </a:cubicBezTo>
                  <a:cubicBezTo>
                    <a:pt x="264" y="45"/>
                    <a:pt x="264" y="45"/>
                    <a:pt x="263" y="45"/>
                  </a:cubicBezTo>
                  <a:cubicBezTo>
                    <a:pt x="262" y="45"/>
                    <a:pt x="262" y="45"/>
                    <a:pt x="261" y="45"/>
                  </a:cubicBezTo>
                  <a:cubicBezTo>
                    <a:pt x="260" y="46"/>
                    <a:pt x="260" y="48"/>
                    <a:pt x="259" y="49"/>
                  </a:cubicBezTo>
                  <a:cubicBezTo>
                    <a:pt x="259" y="49"/>
                    <a:pt x="257" y="47"/>
                    <a:pt x="256" y="47"/>
                  </a:cubicBezTo>
                  <a:cubicBezTo>
                    <a:pt x="254" y="46"/>
                    <a:pt x="253" y="47"/>
                    <a:pt x="251" y="47"/>
                  </a:cubicBezTo>
                  <a:cubicBezTo>
                    <a:pt x="250" y="47"/>
                    <a:pt x="248" y="46"/>
                    <a:pt x="248" y="47"/>
                  </a:cubicBezTo>
                  <a:cubicBezTo>
                    <a:pt x="247" y="48"/>
                    <a:pt x="247" y="49"/>
                    <a:pt x="247" y="48"/>
                  </a:cubicBezTo>
                  <a:cubicBezTo>
                    <a:pt x="246" y="48"/>
                    <a:pt x="245" y="47"/>
                    <a:pt x="244" y="47"/>
                  </a:cubicBezTo>
                  <a:cubicBezTo>
                    <a:pt x="243" y="46"/>
                    <a:pt x="242" y="46"/>
                    <a:pt x="241" y="45"/>
                  </a:cubicBezTo>
                  <a:cubicBezTo>
                    <a:pt x="240" y="43"/>
                    <a:pt x="242" y="44"/>
                    <a:pt x="243" y="43"/>
                  </a:cubicBezTo>
                  <a:cubicBezTo>
                    <a:pt x="243" y="42"/>
                    <a:pt x="242" y="41"/>
                    <a:pt x="241" y="40"/>
                  </a:cubicBezTo>
                  <a:cubicBezTo>
                    <a:pt x="241" y="39"/>
                    <a:pt x="242" y="37"/>
                    <a:pt x="241" y="36"/>
                  </a:cubicBezTo>
                  <a:cubicBezTo>
                    <a:pt x="241" y="36"/>
                    <a:pt x="241" y="35"/>
                    <a:pt x="241" y="35"/>
                  </a:cubicBezTo>
                  <a:cubicBezTo>
                    <a:pt x="241" y="34"/>
                    <a:pt x="241" y="33"/>
                    <a:pt x="241" y="32"/>
                  </a:cubicBezTo>
                  <a:cubicBezTo>
                    <a:pt x="241" y="30"/>
                    <a:pt x="241" y="28"/>
                    <a:pt x="241" y="26"/>
                  </a:cubicBezTo>
                  <a:cubicBezTo>
                    <a:pt x="241" y="25"/>
                    <a:pt x="238" y="24"/>
                    <a:pt x="238" y="24"/>
                  </a:cubicBezTo>
                  <a:cubicBezTo>
                    <a:pt x="237" y="24"/>
                    <a:pt x="236" y="23"/>
                    <a:pt x="235" y="24"/>
                  </a:cubicBezTo>
                  <a:cubicBezTo>
                    <a:pt x="234" y="24"/>
                    <a:pt x="233" y="24"/>
                    <a:pt x="233" y="25"/>
                  </a:cubicBezTo>
                  <a:cubicBezTo>
                    <a:pt x="232" y="25"/>
                    <a:pt x="232" y="25"/>
                    <a:pt x="231" y="25"/>
                  </a:cubicBezTo>
                  <a:cubicBezTo>
                    <a:pt x="230" y="25"/>
                    <a:pt x="230" y="25"/>
                    <a:pt x="229" y="25"/>
                  </a:cubicBezTo>
                  <a:cubicBezTo>
                    <a:pt x="226" y="24"/>
                    <a:pt x="226" y="22"/>
                    <a:pt x="222" y="21"/>
                  </a:cubicBezTo>
                  <a:cubicBezTo>
                    <a:pt x="222" y="21"/>
                    <a:pt x="221" y="21"/>
                    <a:pt x="220" y="21"/>
                  </a:cubicBezTo>
                  <a:cubicBezTo>
                    <a:pt x="219" y="21"/>
                    <a:pt x="218" y="21"/>
                    <a:pt x="217" y="21"/>
                  </a:cubicBezTo>
                  <a:cubicBezTo>
                    <a:pt x="217" y="21"/>
                    <a:pt x="216" y="22"/>
                    <a:pt x="215" y="22"/>
                  </a:cubicBezTo>
                  <a:cubicBezTo>
                    <a:pt x="215" y="23"/>
                    <a:pt x="215" y="23"/>
                    <a:pt x="215" y="23"/>
                  </a:cubicBezTo>
                  <a:cubicBezTo>
                    <a:pt x="215" y="23"/>
                    <a:pt x="214" y="23"/>
                    <a:pt x="214" y="23"/>
                  </a:cubicBezTo>
                  <a:cubicBezTo>
                    <a:pt x="213" y="23"/>
                    <a:pt x="213" y="24"/>
                    <a:pt x="213" y="25"/>
                  </a:cubicBezTo>
                  <a:cubicBezTo>
                    <a:pt x="212" y="25"/>
                    <a:pt x="211" y="26"/>
                    <a:pt x="211" y="27"/>
                  </a:cubicBezTo>
                  <a:cubicBezTo>
                    <a:pt x="211" y="27"/>
                    <a:pt x="212" y="28"/>
                    <a:pt x="211" y="28"/>
                  </a:cubicBezTo>
                  <a:cubicBezTo>
                    <a:pt x="211" y="28"/>
                    <a:pt x="211" y="28"/>
                    <a:pt x="211" y="28"/>
                  </a:cubicBezTo>
                  <a:cubicBezTo>
                    <a:pt x="211" y="28"/>
                    <a:pt x="210" y="29"/>
                    <a:pt x="210" y="29"/>
                  </a:cubicBezTo>
                  <a:cubicBezTo>
                    <a:pt x="209" y="29"/>
                    <a:pt x="209" y="29"/>
                    <a:pt x="208" y="29"/>
                  </a:cubicBezTo>
                  <a:cubicBezTo>
                    <a:pt x="206" y="29"/>
                    <a:pt x="205" y="30"/>
                    <a:pt x="203" y="30"/>
                  </a:cubicBezTo>
                  <a:cubicBezTo>
                    <a:pt x="202" y="30"/>
                    <a:pt x="201" y="30"/>
                    <a:pt x="201" y="30"/>
                  </a:cubicBezTo>
                  <a:cubicBezTo>
                    <a:pt x="200" y="30"/>
                    <a:pt x="200" y="31"/>
                    <a:pt x="199" y="31"/>
                  </a:cubicBezTo>
                  <a:cubicBezTo>
                    <a:pt x="198" y="31"/>
                    <a:pt x="198" y="31"/>
                    <a:pt x="197" y="31"/>
                  </a:cubicBezTo>
                  <a:cubicBezTo>
                    <a:pt x="196" y="31"/>
                    <a:pt x="196" y="32"/>
                    <a:pt x="196" y="33"/>
                  </a:cubicBezTo>
                  <a:cubicBezTo>
                    <a:pt x="194" y="33"/>
                    <a:pt x="193" y="33"/>
                    <a:pt x="192" y="32"/>
                  </a:cubicBezTo>
                  <a:cubicBezTo>
                    <a:pt x="191" y="32"/>
                    <a:pt x="191" y="32"/>
                    <a:pt x="191" y="32"/>
                  </a:cubicBezTo>
                  <a:cubicBezTo>
                    <a:pt x="190" y="33"/>
                    <a:pt x="190" y="33"/>
                    <a:pt x="189" y="33"/>
                  </a:cubicBezTo>
                  <a:cubicBezTo>
                    <a:pt x="188" y="32"/>
                    <a:pt x="187" y="32"/>
                    <a:pt x="187" y="32"/>
                  </a:cubicBezTo>
                  <a:cubicBezTo>
                    <a:pt x="186" y="33"/>
                    <a:pt x="185" y="32"/>
                    <a:pt x="185" y="32"/>
                  </a:cubicBezTo>
                  <a:cubicBezTo>
                    <a:pt x="183" y="32"/>
                    <a:pt x="182" y="31"/>
                    <a:pt x="180" y="31"/>
                  </a:cubicBezTo>
                  <a:cubicBezTo>
                    <a:pt x="179" y="31"/>
                    <a:pt x="179" y="31"/>
                    <a:pt x="178" y="31"/>
                  </a:cubicBezTo>
                  <a:cubicBezTo>
                    <a:pt x="177" y="31"/>
                    <a:pt x="176" y="31"/>
                    <a:pt x="175" y="31"/>
                  </a:cubicBezTo>
                  <a:cubicBezTo>
                    <a:pt x="174" y="31"/>
                    <a:pt x="173" y="29"/>
                    <a:pt x="171" y="29"/>
                  </a:cubicBezTo>
                  <a:cubicBezTo>
                    <a:pt x="170" y="29"/>
                    <a:pt x="169" y="28"/>
                    <a:pt x="169" y="28"/>
                  </a:cubicBezTo>
                  <a:cubicBezTo>
                    <a:pt x="169" y="28"/>
                    <a:pt x="168" y="27"/>
                    <a:pt x="168" y="27"/>
                  </a:cubicBezTo>
                  <a:cubicBezTo>
                    <a:pt x="168" y="27"/>
                    <a:pt x="168" y="28"/>
                    <a:pt x="168" y="27"/>
                  </a:cubicBezTo>
                  <a:cubicBezTo>
                    <a:pt x="167" y="27"/>
                    <a:pt x="167" y="26"/>
                    <a:pt x="167" y="25"/>
                  </a:cubicBezTo>
                  <a:cubicBezTo>
                    <a:pt x="166" y="24"/>
                    <a:pt x="166" y="24"/>
                    <a:pt x="165" y="24"/>
                  </a:cubicBezTo>
                  <a:cubicBezTo>
                    <a:pt x="164" y="24"/>
                    <a:pt x="164" y="24"/>
                    <a:pt x="163" y="24"/>
                  </a:cubicBezTo>
                  <a:cubicBezTo>
                    <a:pt x="162" y="24"/>
                    <a:pt x="161" y="24"/>
                    <a:pt x="161" y="24"/>
                  </a:cubicBezTo>
                  <a:cubicBezTo>
                    <a:pt x="160" y="24"/>
                    <a:pt x="160" y="24"/>
                    <a:pt x="160" y="24"/>
                  </a:cubicBezTo>
                  <a:cubicBezTo>
                    <a:pt x="159" y="24"/>
                    <a:pt x="159" y="24"/>
                    <a:pt x="159" y="23"/>
                  </a:cubicBezTo>
                  <a:cubicBezTo>
                    <a:pt x="158" y="23"/>
                    <a:pt x="158" y="23"/>
                    <a:pt x="157" y="22"/>
                  </a:cubicBezTo>
                  <a:cubicBezTo>
                    <a:pt x="156" y="21"/>
                    <a:pt x="154" y="20"/>
                    <a:pt x="153" y="20"/>
                  </a:cubicBezTo>
                  <a:cubicBezTo>
                    <a:pt x="151" y="20"/>
                    <a:pt x="150" y="21"/>
                    <a:pt x="149" y="20"/>
                  </a:cubicBezTo>
                  <a:cubicBezTo>
                    <a:pt x="148" y="20"/>
                    <a:pt x="148" y="20"/>
                    <a:pt x="147" y="20"/>
                  </a:cubicBezTo>
                  <a:cubicBezTo>
                    <a:pt x="147" y="19"/>
                    <a:pt x="146" y="19"/>
                    <a:pt x="145" y="19"/>
                  </a:cubicBezTo>
                  <a:cubicBezTo>
                    <a:pt x="144" y="19"/>
                    <a:pt x="144" y="19"/>
                    <a:pt x="143" y="19"/>
                  </a:cubicBezTo>
                  <a:cubicBezTo>
                    <a:pt x="142" y="19"/>
                    <a:pt x="141" y="19"/>
                    <a:pt x="141" y="19"/>
                  </a:cubicBezTo>
                  <a:cubicBezTo>
                    <a:pt x="140" y="19"/>
                    <a:pt x="140" y="20"/>
                    <a:pt x="139" y="20"/>
                  </a:cubicBezTo>
                  <a:cubicBezTo>
                    <a:pt x="138" y="19"/>
                    <a:pt x="137" y="20"/>
                    <a:pt x="137" y="20"/>
                  </a:cubicBezTo>
                  <a:cubicBezTo>
                    <a:pt x="136" y="20"/>
                    <a:pt x="136" y="20"/>
                    <a:pt x="135" y="20"/>
                  </a:cubicBezTo>
                  <a:cubicBezTo>
                    <a:pt x="134" y="21"/>
                    <a:pt x="134" y="21"/>
                    <a:pt x="134" y="22"/>
                  </a:cubicBezTo>
                  <a:cubicBezTo>
                    <a:pt x="133" y="23"/>
                    <a:pt x="131" y="22"/>
                    <a:pt x="130" y="22"/>
                  </a:cubicBezTo>
                  <a:cubicBezTo>
                    <a:pt x="129" y="22"/>
                    <a:pt x="129" y="23"/>
                    <a:pt x="128" y="22"/>
                  </a:cubicBezTo>
                  <a:cubicBezTo>
                    <a:pt x="128" y="22"/>
                    <a:pt x="127" y="22"/>
                    <a:pt x="126" y="22"/>
                  </a:cubicBezTo>
                  <a:cubicBezTo>
                    <a:pt x="125" y="22"/>
                    <a:pt x="125" y="21"/>
                    <a:pt x="125" y="21"/>
                  </a:cubicBezTo>
                  <a:cubicBezTo>
                    <a:pt x="124" y="21"/>
                    <a:pt x="124" y="21"/>
                    <a:pt x="123" y="21"/>
                  </a:cubicBezTo>
                  <a:cubicBezTo>
                    <a:pt x="122" y="21"/>
                    <a:pt x="121" y="20"/>
                    <a:pt x="120" y="20"/>
                  </a:cubicBezTo>
                  <a:cubicBezTo>
                    <a:pt x="120" y="20"/>
                    <a:pt x="119" y="20"/>
                    <a:pt x="118" y="19"/>
                  </a:cubicBezTo>
                  <a:cubicBezTo>
                    <a:pt x="118" y="19"/>
                    <a:pt x="117" y="18"/>
                    <a:pt x="116" y="18"/>
                  </a:cubicBezTo>
                  <a:cubicBezTo>
                    <a:pt x="116" y="18"/>
                    <a:pt x="115" y="18"/>
                    <a:pt x="115" y="17"/>
                  </a:cubicBezTo>
                  <a:cubicBezTo>
                    <a:pt x="115" y="16"/>
                    <a:pt x="114" y="16"/>
                    <a:pt x="114" y="16"/>
                  </a:cubicBezTo>
                  <a:cubicBezTo>
                    <a:pt x="113" y="15"/>
                    <a:pt x="113" y="15"/>
                    <a:pt x="113" y="14"/>
                  </a:cubicBezTo>
                  <a:cubicBezTo>
                    <a:pt x="112" y="13"/>
                    <a:pt x="111" y="12"/>
                    <a:pt x="110" y="11"/>
                  </a:cubicBezTo>
                  <a:cubicBezTo>
                    <a:pt x="110" y="10"/>
                    <a:pt x="110" y="10"/>
                    <a:pt x="109" y="9"/>
                  </a:cubicBezTo>
                  <a:cubicBezTo>
                    <a:pt x="109" y="9"/>
                    <a:pt x="108" y="9"/>
                    <a:pt x="107" y="9"/>
                  </a:cubicBezTo>
                  <a:cubicBezTo>
                    <a:pt x="106" y="9"/>
                    <a:pt x="106" y="8"/>
                    <a:pt x="105" y="8"/>
                  </a:cubicBezTo>
                  <a:cubicBezTo>
                    <a:pt x="104" y="8"/>
                    <a:pt x="104" y="8"/>
                    <a:pt x="103" y="8"/>
                  </a:cubicBezTo>
                  <a:cubicBezTo>
                    <a:pt x="102" y="9"/>
                    <a:pt x="102" y="8"/>
                    <a:pt x="101" y="8"/>
                  </a:cubicBezTo>
                  <a:cubicBezTo>
                    <a:pt x="100" y="8"/>
                    <a:pt x="100" y="8"/>
                    <a:pt x="99" y="7"/>
                  </a:cubicBezTo>
                  <a:cubicBezTo>
                    <a:pt x="97" y="7"/>
                    <a:pt x="95" y="6"/>
                    <a:pt x="94" y="6"/>
                  </a:cubicBezTo>
                  <a:cubicBezTo>
                    <a:pt x="92" y="5"/>
                    <a:pt x="90" y="6"/>
                    <a:pt x="88" y="5"/>
                  </a:cubicBezTo>
                  <a:cubicBezTo>
                    <a:pt x="88" y="5"/>
                    <a:pt x="87" y="4"/>
                    <a:pt x="87" y="4"/>
                  </a:cubicBezTo>
                  <a:cubicBezTo>
                    <a:pt x="86" y="4"/>
                    <a:pt x="85" y="4"/>
                    <a:pt x="85" y="4"/>
                  </a:cubicBezTo>
                  <a:cubicBezTo>
                    <a:pt x="83" y="4"/>
                    <a:pt x="83" y="3"/>
                    <a:pt x="82" y="3"/>
                  </a:cubicBezTo>
                  <a:cubicBezTo>
                    <a:pt x="81" y="2"/>
                    <a:pt x="80" y="2"/>
                    <a:pt x="80" y="2"/>
                  </a:cubicBezTo>
                  <a:cubicBezTo>
                    <a:pt x="79" y="2"/>
                    <a:pt x="78" y="0"/>
                    <a:pt x="78" y="2"/>
                  </a:cubicBezTo>
                  <a:cubicBezTo>
                    <a:pt x="78" y="3"/>
                    <a:pt x="78" y="4"/>
                    <a:pt x="78" y="5"/>
                  </a:cubicBezTo>
                  <a:cubicBezTo>
                    <a:pt x="78" y="5"/>
                    <a:pt x="77" y="5"/>
                    <a:pt x="76" y="5"/>
                  </a:cubicBezTo>
                  <a:cubicBezTo>
                    <a:pt x="75" y="6"/>
                    <a:pt x="76" y="7"/>
                    <a:pt x="76" y="8"/>
                  </a:cubicBezTo>
                  <a:cubicBezTo>
                    <a:pt x="76" y="9"/>
                    <a:pt x="75" y="8"/>
                    <a:pt x="75" y="9"/>
                  </a:cubicBezTo>
                  <a:cubicBezTo>
                    <a:pt x="74" y="9"/>
                    <a:pt x="75" y="10"/>
                    <a:pt x="75" y="11"/>
                  </a:cubicBezTo>
                  <a:cubicBezTo>
                    <a:pt x="75" y="12"/>
                    <a:pt x="75" y="12"/>
                    <a:pt x="75" y="13"/>
                  </a:cubicBezTo>
                  <a:cubicBezTo>
                    <a:pt x="75" y="14"/>
                    <a:pt x="76" y="14"/>
                    <a:pt x="76" y="14"/>
                  </a:cubicBezTo>
                  <a:cubicBezTo>
                    <a:pt x="77" y="14"/>
                    <a:pt x="78" y="15"/>
                    <a:pt x="77" y="15"/>
                  </a:cubicBezTo>
                  <a:cubicBezTo>
                    <a:pt x="77" y="16"/>
                    <a:pt x="78" y="16"/>
                    <a:pt x="78" y="17"/>
                  </a:cubicBezTo>
                  <a:cubicBezTo>
                    <a:pt x="79" y="17"/>
                    <a:pt x="80" y="18"/>
                    <a:pt x="81" y="18"/>
                  </a:cubicBezTo>
                  <a:cubicBezTo>
                    <a:pt x="81" y="18"/>
                    <a:pt x="82" y="18"/>
                    <a:pt x="82" y="19"/>
                  </a:cubicBezTo>
                  <a:cubicBezTo>
                    <a:pt x="82" y="19"/>
                    <a:pt x="83" y="20"/>
                    <a:pt x="83" y="21"/>
                  </a:cubicBezTo>
                  <a:cubicBezTo>
                    <a:pt x="83" y="21"/>
                    <a:pt x="83" y="22"/>
                    <a:pt x="83" y="23"/>
                  </a:cubicBezTo>
                  <a:cubicBezTo>
                    <a:pt x="82" y="23"/>
                    <a:pt x="82" y="24"/>
                    <a:pt x="82" y="24"/>
                  </a:cubicBezTo>
                  <a:cubicBezTo>
                    <a:pt x="82" y="24"/>
                    <a:pt x="81" y="24"/>
                    <a:pt x="81" y="25"/>
                  </a:cubicBezTo>
                  <a:cubicBezTo>
                    <a:pt x="81" y="25"/>
                    <a:pt x="81" y="24"/>
                    <a:pt x="80" y="24"/>
                  </a:cubicBezTo>
                  <a:cubicBezTo>
                    <a:pt x="80" y="24"/>
                    <a:pt x="79" y="25"/>
                    <a:pt x="79" y="25"/>
                  </a:cubicBezTo>
                  <a:cubicBezTo>
                    <a:pt x="79" y="25"/>
                    <a:pt x="79" y="25"/>
                    <a:pt x="79" y="26"/>
                  </a:cubicBezTo>
                  <a:cubicBezTo>
                    <a:pt x="79" y="26"/>
                    <a:pt x="78" y="27"/>
                    <a:pt x="77" y="27"/>
                  </a:cubicBezTo>
                  <a:cubicBezTo>
                    <a:pt x="77" y="27"/>
                    <a:pt x="76" y="26"/>
                    <a:pt x="75" y="26"/>
                  </a:cubicBezTo>
                  <a:cubicBezTo>
                    <a:pt x="75" y="26"/>
                    <a:pt x="74" y="25"/>
                    <a:pt x="74" y="25"/>
                  </a:cubicBezTo>
                  <a:cubicBezTo>
                    <a:pt x="73" y="25"/>
                    <a:pt x="72" y="24"/>
                    <a:pt x="71" y="25"/>
                  </a:cubicBezTo>
                  <a:cubicBezTo>
                    <a:pt x="71" y="25"/>
                    <a:pt x="71" y="25"/>
                    <a:pt x="70" y="25"/>
                  </a:cubicBezTo>
                  <a:cubicBezTo>
                    <a:pt x="70" y="24"/>
                    <a:pt x="70" y="25"/>
                    <a:pt x="69" y="25"/>
                  </a:cubicBezTo>
                  <a:cubicBezTo>
                    <a:pt x="68" y="25"/>
                    <a:pt x="66" y="23"/>
                    <a:pt x="65" y="24"/>
                  </a:cubicBezTo>
                  <a:cubicBezTo>
                    <a:pt x="65" y="24"/>
                    <a:pt x="65" y="25"/>
                    <a:pt x="64" y="24"/>
                  </a:cubicBezTo>
                  <a:cubicBezTo>
                    <a:pt x="64" y="24"/>
                    <a:pt x="63" y="23"/>
                    <a:pt x="63" y="24"/>
                  </a:cubicBezTo>
                  <a:cubicBezTo>
                    <a:pt x="63" y="25"/>
                    <a:pt x="62" y="24"/>
                    <a:pt x="62" y="25"/>
                  </a:cubicBezTo>
                  <a:cubicBezTo>
                    <a:pt x="62" y="25"/>
                    <a:pt x="61" y="25"/>
                    <a:pt x="61" y="24"/>
                  </a:cubicBezTo>
                  <a:cubicBezTo>
                    <a:pt x="60" y="24"/>
                    <a:pt x="59" y="24"/>
                    <a:pt x="58" y="24"/>
                  </a:cubicBezTo>
                  <a:cubicBezTo>
                    <a:pt x="57" y="24"/>
                    <a:pt x="57" y="24"/>
                    <a:pt x="56" y="23"/>
                  </a:cubicBezTo>
                  <a:cubicBezTo>
                    <a:pt x="55" y="23"/>
                    <a:pt x="55" y="23"/>
                    <a:pt x="54" y="23"/>
                  </a:cubicBezTo>
                  <a:cubicBezTo>
                    <a:pt x="53" y="24"/>
                    <a:pt x="53" y="23"/>
                    <a:pt x="53" y="23"/>
                  </a:cubicBezTo>
                  <a:cubicBezTo>
                    <a:pt x="52" y="22"/>
                    <a:pt x="51" y="22"/>
                    <a:pt x="51" y="22"/>
                  </a:cubicBezTo>
                  <a:cubicBezTo>
                    <a:pt x="50" y="21"/>
                    <a:pt x="50" y="20"/>
                    <a:pt x="49" y="20"/>
                  </a:cubicBezTo>
                  <a:cubicBezTo>
                    <a:pt x="49" y="19"/>
                    <a:pt x="48" y="18"/>
                    <a:pt x="47" y="18"/>
                  </a:cubicBezTo>
                  <a:cubicBezTo>
                    <a:pt x="45" y="18"/>
                    <a:pt x="43" y="18"/>
                    <a:pt x="42" y="18"/>
                  </a:cubicBezTo>
                  <a:cubicBezTo>
                    <a:pt x="41" y="17"/>
                    <a:pt x="40" y="17"/>
                    <a:pt x="39" y="17"/>
                  </a:cubicBezTo>
                  <a:cubicBezTo>
                    <a:pt x="39" y="18"/>
                    <a:pt x="38" y="18"/>
                    <a:pt x="37" y="17"/>
                  </a:cubicBezTo>
                  <a:cubicBezTo>
                    <a:pt x="36" y="17"/>
                    <a:pt x="36" y="14"/>
                    <a:pt x="34" y="16"/>
                  </a:cubicBezTo>
                  <a:cubicBezTo>
                    <a:pt x="34" y="16"/>
                    <a:pt x="34" y="16"/>
                    <a:pt x="34" y="17"/>
                  </a:cubicBezTo>
                  <a:cubicBezTo>
                    <a:pt x="33" y="17"/>
                    <a:pt x="33" y="16"/>
                    <a:pt x="32" y="16"/>
                  </a:cubicBezTo>
                  <a:cubicBezTo>
                    <a:pt x="32" y="15"/>
                    <a:pt x="31" y="15"/>
                    <a:pt x="30" y="15"/>
                  </a:cubicBezTo>
                  <a:cubicBezTo>
                    <a:pt x="30" y="14"/>
                    <a:pt x="30" y="15"/>
                    <a:pt x="30" y="16"/>
                  </a:cubicBezTo>
                  <a:cubicBezTo>
                    <a:pt x="30" y="17"/>
                    <a:pt x="27" y="16"/>
                    <a:pt x="27" y="16"/>
                  </a:cubicBezTo>
                  <a:cubicBezTo>
                    <a:pt x="26" y="16"/>
                    <a:pt x="26" y="17"/>
                    <a:pt x="26" y="17"/>
                  </a:cubicBezTo>
                  <a:cubicBezTo>
                    <a:pt x="25" y="17"/>
                    <a:pt x="25" y="18"/>
                    <a:pt x="25" y="18"/>
                  </a:cubicBezTo>
                  <a:cubicBezTo>
                    <a:pt x="25" y="18"/>
                    <a:pt x="24" y="18"/>
                    <a:pt x="24" y="19"/>
                  </a:cubicBezTo>
                  <a:cubicBezTo>
                    <a:pt x="24" y="19"/>
                    <a:pt x="22" y="19"/>
                    <a:pt x="22" y="19"/>
                  </a:cubicBezTo>
                  <a:cubicBezTo>
                    <a:pt x="21" y="19"/>
                    <a:pt x="21" y="20"/>
                    <a:pt x="20" y="21"/>
                  </a:cubicBezTo>
                  <a:cubicBezTo>
                    <a:pt x="19" y="21"/>
                    <a:pt x="20" y="21"/>
                    <a:pt x="19" y="21"/>
                  </a:cubicBezTo>
                  <a:cubicBezTo>
                    <a:pt x="19" y="22"/>
                    <a:pt x="18" y="22"/>
                    <a:pt x="18" y="22"/>
                  </a:cubicBezTo>
                  <a:cubicBezTo>
                    <a:pt x="17" y="22"/>
                    <a:pt x="17" y="22"/>
                    <a:pt x="16" y="23"/>
                  </a:cubicBezTo>
                  <a:cubicBezTo>
                    <a:pt x="16" y="23"/>
                    <a:pt x="15" y="23"/>
                    <a:pt x="14" y="23"/>
                  </a:cubicBezTo>
                  <a:cubicBezTo>
                    <a:pt x="14" y="24"/>
                    <a:pt x="15" y="24"/>
                    <a:pt x="14" y="24"/>
                  </a:cubicBezTo>
                  <a:cubicBezTo>
                    <a:pt x="14" y="25"/>
                    <a:pt x="11" y="24"/>
                    <a:pt x="13" y="26"/>
                  </a:cubicBezTo>
                  <a:cubicBezTo>
                    <a:pt x="13" y="26"/>
                    <a:pt x="14" y="27"/>
                    <a:pt x="13" y="27"/>
                  </a:cubicBezTo>
                  <a:cubicBezTo>
                    <a:pt x="12" y="27"/>
                    <a:pt x="12" y="27"/>
                    <a:pt x="12" y="28"/>
                  </a:cubicBezTo>
                  <a:cubicBezTo>
                    <a:pt x="11" y="28"/>
                    <a:pt x="11" y="28"/>
                    <a:pt x="10" y="28"/>
                  </a:cubicBezTo>
                  <a:cubicBezTo>
                    <a:pt x="10" y="28"/>
                    <a:pt x="10" y="28"/>
                    <a:pt x="10" y="28"/>
                  </a:cubicBezTo>
                  <a:cubicBezTo>
                    <a:pt x="11" y="29"/>
                    <a:pt x="9" y="30"/>
                    <a:pt x="8" y="29"/>
                  </a:cubicBezTo>
                  <a:cubicBezTo>
                    <a:pt x="8" y="29"/>
                    <a:pt x="8" y="28"/>
                    <a:pt x="7" y="29"/>
                  </a:cubicBezTo>
                  <a:cubicBezTo>
                    <a:pt x="7" y="29"/>
                    <a:pt x="8" y="30"/>
                    <a:pt x="8" y="30"/>
                  </a:cubicBezTo>
                  <a:cubicBezTo>
                    <a:pt x="7" y="30"/>
                    <a:pt x="7" y="30"/>
                    <a:pt x="6" y="30"/>
                  </a:cubicBezTo>
                  <a:cubicBezTo>
                    <a:pt x="6" y="30"/>
                    <a:pt x="6" y="29"/>
                    <a:pt x="5" y="29"/>
                  </a:cubicBezTo>
                  <a:cubicBezTo>
                    <a:pt x="4" y="30"/>
                    <a:pt x="3" y="29"/>
                    <a:pt x="2" y="30"/>
                  </a:cubicBezTo>
                  <a:cubicBezTo>
                    <a:pt x="1" y="30"/>
                    <a:pt x="2" y="31"/>
                    <a:pt x="2" y="31"/>
                  </a:cubicBezTo>
                  <a:cubicBezTo>
                    <a:pt x="2" y="32"/>
                    <a:pt x="1" y="33"/>
                    <a:pt x="0" y="33"/>
                  </a:cubicBezTo>
                  <a:cubicBezTo>
                    <a:pt x="0" y="33"/>
                    <a:pt x="1" y="33"/>
                    <a:pt x="1" y="34"/>
                  </a:cubicBezTo>
                  <a:cubicBezTo>
                    <a:pt x="1" y="34"/>
                    <a:pt x="1" y="34"/>
                    <a:pt x="1" y="35"/>
                  </a:cubicBezTo>
                  <a:cubicBezTo>
                    <a:pt x="2" y="35"/>
                    <a:pt x="0" y="35"/>
                    <a:pt x="1" y="36"/>
                  </a:cubicBezTo>
                  <a:cubicBezTo>
                    <a:pt x="1" y="36"/>
                    <a:pt x="1" y="36"/>
                    <a:pt x="1" y="36"/>
                  </a:cubicBezTo>
                  <a:cubicBezTo>
                    <a:pt x="1" y="36"/>
                    <a:pt x="2" y="37"/>
                    <a:pt x="2" y="37"/>
                  </a:cubicBezTo>
                  <a:cubicBezTo>
                    <a:pt x="2" y="37"/>
                    <a:pt x="3" y="37"/>
                    <a:pt x="3" y="37"/>
                  </a:cubicBezTo>
                  <a:cubicBezTo>
                    <a:pt x="4" y="37"/>
                    <a:pt x="5" y="38"/>
                    <a:pt x="4" y="38"/>
                  </a:cubicBezTo>
                  <a:cubicBezTo>
                    <a:pt x="3" y="39"/>
                    <a:pt x="5" y="39"/>
                    <a:pt x="5" y="40"/>
                  </a:cubicBezTo>
                  <a:cubicBezTo>
                    <a:pt x="6" y="40"/>
                    <a:pt x="7" y="40"/>
                    <a:pt x="8" y="41"/>
                  </a:cubicBezTo>
                  <a:cubicBezTo>
                    <a:pt x="9" y="41"/>
                    <a:pt x="10" y="41"/>
                    <a:pt x="10" y="42"/>
                  </a:cubicBezTo>
                  <a:cubicBezTo>
                    <a:pt x="11" y="43"/>
                    <a:pt x="11" y="43"/>
                    <a:pt x="13" y="44"/>
                  </a:cubicBezTo>
                  <a:cubicBezTo>
                    <a:pt x="13" y="44"/>
                    <a:pt x="14" y="44"/>
                    <a:pt x="15" y="45"/>
                  </a:cubicBezTo>
                  <a:cubicBezTo>
                    <a:pt x="16" y="45"/>
                    <a:pt x="16" y="45"/>
                    <a:pt x="17" y="45"/>
                  </a:cubicBezTo>
                  <a:cubicBezTo>
                    <a:pt x="18" y="45"/>
                    <a:pt x="18" y="45"/>
                    <a:pt x="18" y="45"/>
                  </a:cubicBezTo>
                  <a:cubicBezTo>
                    <a:pt x="19" y="45"/>
                    <a:pt x="20" y="45"/>
                    <a:pt x="20" y="45"/>
                  </a:cubicBezTo>
                  <a:cubicBezTo>
                    <a:pt x="20" y="45"/>
                    <a:pt x="20" y="46"/>
                    <a:pt x="21" y="46"/>
                  </a:cubicBezTo>
                  <a:cubicBezTo>
                    <a:pt x="21" y="46"/>
                    <a:pt x="21" y="46"/>
                    <a:pt x="22" y="46"/>
                  </a:cubicBezTo>
                  <a:cubicBezTo>
                    <a:pt x="22" y="47"/>
                    <a:pt x="23" y="47"/>
                    <a:pt x="23" y="47"/>
                  </a:cubicBezTo>
                  <a:cubicBezTo>
                    <a:pt x="24" y="47"/>
                    <a:pt x="24" y="47"/>
                    <a:pt x="24" y="46"/>
                  </a:cubicBezTo>
                  <a:cubicBezTo>
                    <a:pt x="24" y="46"/>
                    <a:pt x="25" y="47"/>
                    <a:pt x="25" y="47"/>
                  </a:cubicBezTo>
                  <a:cubicBezTo>
                    <a:pt x="26" y="48"/>
                    <a:pt x="27" y="48"/>
                    <a:pt x="28" y="49"/>
                  </a:cubicBezTo>
                  <a:cubicBezTo>
                    <a:pt x="29" y="49"/>
                    <a:pt x="28" y="49"/>
                    <a:pt x="28" y="49"/>
                  </a:cubicBezTo>
                  <a:cubicBezTo>
                    <a:pt x="29" y="50"/>
                    <a:pt x="29" y="50"/>
                    <a:pt x="30" y="51"/>
                  </a:cubicBezTo>
                  <a:cubicBezTo>
                    <a:pt x="31" y="52"/>
                    <a:pt x="31" y="53"/>
                    <a:pt x="32" y="54"/>
                  </a:cubicBezTo>
                  <a:cubicBezTo>
                    <a:pt x="33" y="54"/>
                    <a:pt x="34" y="56"/>
                    <a:pt x="35" y="56"/>
                  </a:cubicBezTo>
                  <a:cubicBezTo>
                    <a:pt x="36" y="56"/>
                    <a:pt x="37" y="57"/>
                    <a:pt x="37" y="58"/>
                  </a:cubicBezTo>
                  <a:cubicBezTo>
                    <a:pt x="37" y="58"/>
                    <a:pt x="38" y="58"/>
                    <a:pt x="38" y="59"/>
                  </a:cubicBezTo>
                  <a:cubicBezTo>
                    <a:pt x="38" y="59"/>
                    <a:pt x="38" y="60"/>
                    <a:pt x="39" y="60"/>
                  </a:cubicBezTo>
                  <a:cubicBezTo>
                    <a:pt x="39" y="61"/>
                    <a:pt x="39" y="61"/>
                    <a:pt x="39" y="62"/>
                  </a:cubicBezTo>
                  <a:cubicBezTo>
                    <a:pt x="39" y="62"/>
                    <a:pt x="39" y="63"/>
                    <a:pt x="39" y="64"/>
                  </a:cubicBezTo>
                  <a:cubicBezTo>
                    <a:pt x="39" y="64"/>
                    <a:pt x="40" y="65"/>
                    <a:pt x="40" y="65"/>
                  </a:cubicBezTo>
                  <a:cubicBezTo>
                    <a:pt x="42" y="67"/>
                    <a:pt x="40" y="67"/>
                    <a:pt x="40" y="69"/>
                  </a:cubicBezTo>
                  <a:cubicBezTo>
                    <a:pt x="40" y="69"/>
                    <a:pt x="40" y="70"/>
                    <a:pt x="40" y="71"/>
                  </a:cubicBezTo>
                  <a:cubicBezTo>
                    <a:pt x="40" y="72"/>
                    <a:pt x="41" y="72"/>
                    <a:pt x="41" y="73"/>
                  </a:cubicBezTo>
                  <a:cubicBezTo>
                    <a:pt x="42" y="73"/>
                    <a:pt x="42" y="74"/>
                    <a:pt x="43" y="74"/>
                  </a:cubicBezTo>
                  <a:cubicBezTo>
                    <a:pt x="43" y="74"/>
                    <a:pt x="43" y="75"/>
                    <a:pt x="43" y="75"/>
                  </a:cubicBezTo>
                  <a:cubicBezTo>
                    <a:pt x="43" y="75"/>
                    <a:pt x="43" y="75"/>
                    <a:pt x="44" y="75"/>
                  </a:cubicBezTo>
                  <a:cubicBezTo>
                    <a:pt x="44" y="75"/>
                    <a:pt x="45" y="75"/>
                    <a:pt x="46" y="75"/>
                  </a:cubicBezTo>
                  <a:cubicBezTo>
                    <a:pt x="46" y="76"/>
                    <a:pt x="47" y="76"/>
                    <a:pt x="47" y="76"/>
                  </a:cubicBezTo>
                  <a:cubicBezTo>
                    <a:pt x="48" y="76"/>
                    <a:pt x="48" y="76"/>
                    <a:pt x="49" y="76"/>
                  </a:cubicBezTo>
                  <a:cubicBezTo>
                    <a:pt x="49" y="76"/>
                    <a:pt x="50" y="77"/>
                    <a:pt x="50" y="77"/>
                  </a:cubicBezTo>
                  <a:cubicBezTo>
                    <a:pt x="52" y="77"/>
                    <a:pt x="54" y="76"/>
                    <a:pt x="55" y="77"/>
                  </a:cubicBezTo>
                  <a:cubicBezTo>
                    <a:pt x="57" y="78"/>
                    <a:pt x="59" y="77"/>
                    <a:pt x="61" y="77"/>
                  </a:cubicBezTo>
                  <a:cubicBezTo>
                    <a:pt x="62" y="77"/>
                    <a:pt x="62" y="77"/>
                    <a:pt x="63" y="77"/>
                  </a:cubicBezTo>
                  <a:cubicBezTo>
                    <a:pt x="64" y="77"/>
                    <a:pt x="65" y="77"/>
                    <a:pt x="66" y="78"/>
                  </a:cubicBezTo>
                  <a:cubicBezTo>
                    <a:pt x="67" y="78"/>
                    <a:pt x="67" y="78"/>
                    <a:pt x="68" y="78"/>
                  </a:cubicBezTo>
                  <a:cubicBezTo>
                    <a:pt x="69" y="78"/>
                    <a:pt x="70" y="79"/>
                    <a:pt x="70" y="79"/>
                  </a:cubicBezTo>
                  <a:cubicBezTo>
                    <a:pt x="71" y="80"/>
                    <a:pt x="72" y="81"/>
                    <a:pt x="73" y="81"/>
                  </a:cubicBezTo>
                  <a:cubicBezTo>
                    <a:pt x="73" y="81"/>
                    <a:pt x="74" y="81"/>
                    <a:pt x="75" y="81"/>
                  </a:cubicBezTo>
                  <a:cubicBezTo>
                    <a:pt x="75" y="81"/>
                    <a:pt x="76" y="82"/>
                    <a:pt x="76" y="82"/>
                  </a:cubicBezTo>
                  <a:cubicBezTo>
                    <a:pt x="77" y="83"/>
                    <a:pt x="77" y="83"/>
                    <a:pt x="78" y="83"/>
                  </a:cubicBezTo>
                  <a:cubicBezTo>
                    <a:pt x="79" y="83"/>
                    <a:pt x="80" y="84"/>
                    <a:pt x="80" y="84"/>
                  </a:cubicBezTo>
                  <a:cubicBezTo>
                    <a:pt x="81" y="85"/>
                    <a:pt x="82" y="85"/>
                    <a:pt x="83" y="85"/>
                  </a:cubicBezTo>
                  <a:cubicBezTo>
                    <a:pt x="83" y="86"/>
                    <a:pt x="87" y="85"/>
                    <a:pt x="87" y="85"/>
                  </a:cubicBezTo>
                  <a:cubicBezTo>
                    <a:pt x="87" y="86"/>
                    <a:pt x="87" y="88"/>
                    <a:pt x="88" y="88"/>
                  </a:cubicBezTo>
                  <a:cubicBezTo>
                    <a:pt x="90" y="89"/>
                    <a:pt x="90" y="90"/>
                    <a:pt x="91" y="91"/>
                  </a:cubicBezTo>
                  <a:cubicBezTo>
                    <a:pt x="92" y="92"/>
                    <a:pt x="94" y="94"/>
                    <a:pt x="95" y="95"/>
                  </a:cubicBezTo>
                  <a:cubicBezTo>
                    <a:pt x="96" y="97"/>
                    <a:pt x="97" y="97"/>
                    <a:pt x="98" y="98"/>
                  </a:cubicBezTo>
                  <a:cubicBezTo>
                    <a:pt x="99" y="99"/>
                    <a:pt x="101" y="100"/>
                    <a:pt x="101" y="101"/>
                  </a:cubicBezTo>
                  <a:cubicBezTo>
                    <a:pt x="102" y="101"/>
                    <a:pt x="102" y="102"/>
                    <a:pt x="102" y="102"/>
                  </a:cubicBezTo>
                  <a:cubicBezTo>
                    <a:pt x="102" y="102"/>
                    <a:pt x="104" y="102"/>
                    <a:pt x="104" y="102"/>
                  </a:cubicBezTo>
                  <a:cubicBezTo>
                    <a:pt x="105" y="102"/>
                    <a:pt x="106" y="102"/>
                    <a:pt x="107" y="102"/>
                  </a:cubicBezTo>
                  <a:cubicBezTo>
                    <a:pt x="108" y="101"/>
                    <a:pt x="109" y="101"/>
                    <a:pt x="109" y="101"/>
                  </a:cubicBezTo>
                  <a:cubicBezTo>
                    <a:pt x="111" y="102"/>
                    <a:pt x="113" y="102"/>
                    <a:pt x="115" y="102"/>
                  </a:cubicBezTo>
                  <a:cubicBezTo>
                    <a:pt x="117" y="103"/>
                    <a:pt x="119" y="103"/>
                    <a:pt x="121" y="103"/>
                  </a:cubicBezTo>
                  <a:cubicBezTo>
                    <a:pt x="123" y="103"/>
                    <a:pt x="125" y="103"/>
                    <a:pt x="127" y="104"/>
                  </a:cubicBezTo>
                  <a:cubicBezTo>
                    <a:pt x="128" y="104"/>
                    <a:pt x="129" y="104"/>
                    <a:pt x="130" y="104"/>
                  </a:cubicBezTo>
                  <a:cubicBezTo>
                    <a:pt x="131" y="104"/>
                    <a:pt x="132" y="103"/>
                    <a:pt x="132" y="103"/>
                  </a:cubicBezTo>
                  <a:cubicBezTo>
                    <a:pt x="134" y="102"/>
                    <a:pt x="136" y="103"/>
                    <a:pt x="138" y="103"/>
                  </a:cubicBezTo>
                  <a:cubicBezTo>
                    <a:pt x="140" y="103"/>
                    <a:pt x="142" y="104"/>
                    <a:pt x="144" y="104"/>
                  </a:cubicBezTo>
                  <a:cubicBezTo>
                    <a:pt x="146" y="104"/>
                    <a:pt x="148" y="104"/>
                    <a:pt x="149" y="104"/>
                  </a:cubicBezTo>
                  <a:cubicBezTo>
                    <a:pt x="151" y="105"/>
                    <a:pt x="152" y="106"/>
                    <a:pt x="154" y="107"/>
                  </a:cubicBezTo>
                  <a:cubicBezTo>
                    <a:pt x="155" y="108"/>
                    <a:pt x="157" y="109"/>
                    <a:pt x="159" y="109"/>
                  </a:cubicBezTo>
                  <a:cubicBezTo>
                    <a:pt x="161" y="109"/>
                    <a:pt x="163" y="109"/>
                    <a:pt x="165" y="110"/>
                  </a:cubicBezTo>
                  <a:cubicBezTo>
                    <a:pt x="166" y="110"/>
                    <a:pt x="168" y="111"/>
                    <a:pt x="170" y="112"/>
                  </a:cubicBezTo>
                  <a:cubicBezTo>
                    <a:pt x="171" y="113"/>
                    <a:pt x="173" y="112"/>
                    <a:pt x="175" y="112"/>
                  </a:cubicBezTo>
                  <a:cubicBezTo>
                    <a:pt x="176" y="112"/>
                    <a:pt x="177" y="111"/>
                    <a:pt x="178" y="111"/>
                  </a:cubicBezTo>
                  <a:cubicBezTo>
                    <a:pt x="178" y="111"/>
                    <a:pt x="178" y="113"/>
                    <a:pt x="179" y="113"/>
                  </a:cubicBezTo>
                  <a:cubicBezTo>
                    <a:pt x="179" y="114"/>
                    <a:pt x="181" y="114"/>
                    <a:pt x="182" y="114"/>
                  </a:cubicBezTo>
                  <a:cubicBezTo>
                    <a:pt x="183" y="114"/>
                    <a:pt x="183" y="114"/>
                    <a:pt x="183" y="114"/>
                  </a:cubicBezTo>
                  <a:cubicBezTo>
                    <a:pt x="184" y="115"/>
                    <a:pt x="184" y="114"/>
                    <a:pt x="184" y="113"/>
                  </a:cubicBezTo>
                  <a:cubicBezTo>
                    <a:pt x="185" y="113"/>
                    <a:pt x="186" y="112"/>
                    <a:pt x="186" y="112"/>
                  </a:cubicBezTo>
                  <a:cubicBezTo>
                    <a:pt x="187" y="111"/>
                    <a:pt x="188" y="111"/>
                    <a:pt x="189" y="110"/>
                  </a:cubicBezTo>
                  <a:cubicBezTo>
                    <a:pt x="190" y="110"/>
                    <a:pt x="192" y="109"/>
                    <a:pt x="193" y="108"/>
                  </a:cubicBezTo>
                  <a:cubicBezTo>
                    <a:pt x="197" y="106"/>
                    <a:pt x="200" y="106"/>
                    <a:pt x="204" y="106"/>
                  </a:cubicBezTo>
                  <a:cubicBezTo>
                    <a:pt x="205" y="106"/>
                    <a:pt x="206" y="105"/>
                    <a:pt x="207" y="105"/>
                  </a:cubicBezTo>
                  <a:cubicBezTo>
                    <a:pt x="208" y="105"/>
                    <a:pt x="209" y="105"/>
                    <a:pt x="209" y="105"/>
                  </a:cubicBezTo>
                  <a:cubicBezTo>
                    <a:pt x="210" y="105"/>
                    <a:pt x="211" y="105"/>
                    <a:pt x="211" y="105"/>
                  </a:cubicBezTo>
                  <a:cubicBezTo>
                    <a:pt x="212" y="105"/>
                    <a:pt x="213" y="106"/>
                    <a:pt x="214" y="105"/>
                  </a:cubicBezTo>
                  <a:cubicBezTo>
                    <a:pt x="215" y="105"/>
                    <a:pt x="215" y="105"/>
                    <a:pt x="216" y="105"/>
                  </a:cubicBezTo>
                  <a:cubicBezTo>
                    <a:pt x="217" y="105"/>
                    <a:pt x="218" y="105"/>
                    <a:pt x="219" y="105"/>
                  </a:cubicBezTo>
                  <a:cubicBezTo>
                    <a:pt x="219" y="105"/>
                    <a:pt x="220" y="104"/>
                    <a:pt x="220" y="104"/>
                  </a:cubicBezTo>
                  <a:cubicBezTo>
                    <a:pt x="221" y="104"/>
                    <a:pt x="222" y="103"/>
                    <a:pt x="222" y="103"/>
                  </a:cubicBezTo>
                  <a:cubicBezTo>
                    <a:pt x="224" y="103"/>
                    <a:pt x="225" y="103"/>
                    <a:pt x="226" y="101"/>
                  </a:cubicBezTo>
                  <a:cubicBezTo>
                    <a:pt x="226" y="100"/>
                    <a:pt x="227" y="100"/>
                    <a:pt x="227" y="99"/>
                  </a:cubicBezTo>
                  <a:cubicBezTo>
                    <a:pt x="227" y="99"/>
                    <a:pt x="227" y="98"/>
                    <a:pt x="227" y="97"/>
                  </a:cubicBezTo>
                  <a:cubicBezTo>
                    <a:pt x="227" y="97"/>
                    <a:pt x="228" y="96"/>
                    <a:pt x="228" y="95"/>
                  </a:cubicBezTo>
                  <a:cubicBezTo>
                    <a:pt x="229" y="95"/>
                    <a:pt x="230" y="95"/>
                    <a:pt x="230" y="94"/>
                  </a:cubicBezTo>
                  <a:cubicBezTo>
                    <a:pt x="231" y="94"/>
                    <a:pt x="231" y="94"/>
                    <a:pt x="232" y="94"/>
                  </a:cubicBezTo>
                  <a:cubicBezTo>
                    <a:pt x="232" y="94"/>
                    <a:pt x="232" y="93"/>
                    <a:pt x="233" y="92"/>
                  </a:cubicBezTo>
                  <a:cubicBezTo>
                    <a:pt x="233" y="92"/>
                    <a:pt x="234" y="92"/>
                    <a:pt x="234" y="92"/>
                  </a:cubicBezTo>
                  <a:cubicBezTo>
                    <a:pt x="235" y="91"/>
                    <a:pt x="234" y="91"/>
                    <a:pt x="234" y="90"/>
                  </a:cubicBezTo>
                  <a:cubicBezTo>
                    <a:pt x="233" y="89"/>
                    <a:pt x="231" y="88"/>
                    <a:pt x="230" y="88"/>
                  </a:cubicBezTo>
                  <a:cubicBezTo>
                    <a:pt x="229" y="87"/>
                    <a:pt x="228" y="86"/>
                    <a:pt x="228" y="86"/>
                  </a:cubicBezTo>
                  <a:cubicBezTo>
                    <a:pt x="227" y="85"/>
                    <a:pt x="227" y="85"/>
                    <a:pt x="226" y="85"/>
                  </a:cubicBezTo>
                  <a:cubicBezTo>
                    <a:pt x="226" y="84"/>
                    <a:pt x="226" y="83"/>
                    <a:pt x="226" y="83"/>
                  </a:cubicBezTo>
                  <a:cubicBezTo>
                    <a:pt x="226" y="82"/>
                    <a:pt x="226" y="82"/>
                    <a:pt x="226" y="81"/>
                  </a:cubicBezTo>
                  <a:cubicBezTo>
                    <a:pt x="226" y="80"/>
                    <a:pt x="226" y="78"/>
                    <a:pt x="227" y="77"/>
                  </a:cubicBezTo>
                  <a:cubicBezTo>
                    <a:pt x="227" y="76"/>
                    <a:pt x="229" y="77"/>
                    <a:pt x="230" y="77"/>
                  </a:cubicBezTo>
                  <a:cubicBezTo>
                    <a:pt x="232" y="77"/>
                    <a:pt x="233" y="78"/>
                    <a:pt x="235" y="79"/>
                  </a:cubicBezTo>
                  <a:cubicBezTo>
                    <a:pt x="236" y="79"/>
                    <a:pt x="238" y="80"/>
                    <a:pt x="240" y="80"/>
                  </a:cubicBezTo>
                  <a:cubicBezTo>
                    <a:pt x="241" y="80"/>
                    <a:pt x="243" y="81"/>
                    <a:pt x="244" y="79"/>
                  </a:cubicBezTo>
                  <a:cubicBezTo>
                    <a:pt x="245" y="79"/>
                    <a:pt x="245" y="78"/>
                    <a:pt x="245" y="78"/>
                  </a:cubicBezTo>
                  <a:cubicBezTo>
                    <a:pt x="246" y="78"/>
                    <a:pt x="247" y="78"/>
                    <a:pt x="247" y="77"/>
                  </a:cubicBezTo>
                  <a:cubicBezTo>
                    <a:pt x="246" y="77"/>
                    <a:pt x="248" y="76"/>
                    <a:pt x="248" y="76"/>
                  </a:cubicBezTo>
                  <a:cubicBezTo>
                    <a:pt x="248" y="75"/>
                    <a:pt x="248" y="74"/>
                    <a:pt x="248" y="74"/>
                  </a:cubicBezTo>
                  <a:cubicBezTo>
                    <a:pt x="248" y="72"/>
                    <a:pt x="251" y="73"/>
                    <a:pt x="252" y="73"/>
                  </a:cubicBezTo>
                  <a:cubicBezTo>
                    <a:pt x="253" y="73"/>
                    <a:pt x="255" y="73"/>
                    <a:pt x="257" y="73"/>
                  </a:cubicBezTo>
                  <a:cubicBezTo>
                    <a:pt x="258" y="72"/>
                    <a:pt x="258" y="71"/>
                    <a:pt x="259" y="70"/>
                  </a:cubicBezTo>
                  <a:cubicBezTo>
                    <a:pt x="259" y="70"/>
                    <a:pt x="260" y="70"/>
                    <a:pt x="261" y="70"/>
                  </a:cubicBezTo>
                  <a:cubicBezTo>
                    <a:pt x="261" y="69"/>
                    <a:pt x="260" y="68"/>
                    <a:pt x="260" y="68"/>
                  </a:cubicBezTo>
                  <a:cubicBezTo>
                    <a:pt x="259" y="67"/>
                    <a:pt x="260" y="65"/>
                    <a:pt x="260" y="65"/>
                  </a:cubicBezTo>
                  <a:cubicBezTo>
                    <a:pt x="261" y="64"/>
                    <a:pt x="260" y="64"/>
                    <a:pt x="261" y="63"/>
                  </a:cubicBezTo>
                  <a:cubicBezTo>
                    <a:pt x="261" y="63"/>
                    <a:pt x="261" y="63"/>
                    <a:pt x="262" y="63"/>
                  </a:cubicBezTo>
                  <a:cubicBezTo>
                    <a:pt x="262" y="63"/>
                    <a:pt x="262" y="62"/>
                    <a:pt x="263" y="63"/>
                  </a:cubicBezTo>
                  <a:cubicBezTo>
                    <a:pt x="264" y="63"/>
                    <a:pt x="267" y="63"/>
                    <a:pt x="267" y="62"/>
                  </a:cubicBezTo>
                  <a:cubicBezTo>
                    <a:pt x="267" y="62"/>
                    <a:pt x="267" y="61"/>
                    <a:pt x="266" y="61"/>
                  </a:cubicBezTo>
                  <a:cubicBezTo>
                    <a:pt x="266" y="60"/>
                    <a:pt x="267" y="60"/>
                    <a:pt x="267" y="60"/>
                  </a:cubicBezTo>
                  <a:cubicBezTo>
                    <a:pt x="268" y="60"/>
                    <a:pt x="270" y="62"/>
                    <a:pt x="270" y="60"/>
                  </a:cubicBezTo>
                  <a:cubicBezTo>
                    <a:pt x="270" y="60"/>
                    <a:pt x="271" y="60"/>
                    <a:pt x="272" y="59"/>
                  </a:cubicBezTo>
                  <a:cubicBezTo>
                    <a:pt x="272" y="59"/>
                    <a:pt x="273" y="59"/>
                    <a:pt x="273" y="59"/>
                  </a:cubicBezTo>
                  <a:cubicBezTo>
                    <a:pt x="274" y="59"/>
                    <a:pt x="274" y="59"/>
                    <a:pt x="275" y="59"/>
                  </a:cubicBezTo>
                  <a:cubicBezTo>
                    <a:pt x="275" y="59"/>
                    <a:pt x="277" y="59"/>
                    <a:pt x="277" y="59"/>
                  </a:cubicBezTo>
                  <a:cubicBezTo>
                    <a:pt x="277" y="59"/>
                    <a:pt x="277" y="59"/>
                    <a:pt x="277" y="58"/>
                  </a:cubicBezTo>
                  <a:cubicBezTo>
                    <a:pt x="278" y="58"/>
                    <a:pt x="278" y="59"/>
                    <a:pt x="278" y="59"/>
                  </a:cubicBezTo>
                  <a:cubicBezTo>
                    <a:pt x="279" y="59"/>
                    <a:pt x="279" y="58"/>
                    <a:pt x="279" y="59"/>
                  </a:cubicBezTo>
                  <a:cubicBezTo>
                    <a:pt x="279" y="59"/>
                    <a:pt x="280" y="59"/>
                    <a:pt x="280" y="59"/>
                  </a:cubicBezTo>
                  <a:cubicBezTo>
                    <a:pt x="281" y="60"/>
                    <a:pt x="282" y="60"/>
                    <a:pt x="283" y="60"/>
                  </a:cubicBezTo>
                  <a:cubicBezTo>
                    <a:pt x="284" y="60"/>
                    <a:pt x="285" y="61"/>
                    <a:pt x="286" y="60"/>
                  </a:cubicBezTo>
                  <a:cubicBezTo>
                    <a:pt x="286" y="60"/>
                    <a:pt x="286" y="59"/>
                    <a:pt x="286" y="59"/>
                  </a:cubicBezTo>
                  <a:cubicBezTo>
                    <a:pt x="287" y="60"/>
                    <a:pt x="287" y="60"/>
                    <a:pt x="287" y="59"/>
                  </a:cubicBezTo>
                  <a:cubicBezTo>
                    <a:pt x="287" y="59"/>
                    <a:pt x="287" y="58"/>
                    <a:pt x="286" y="5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4" name="Monaco"/>
            <p:cNvSpPr>
              <a:spLocks/>
            </p:cNvSpPr>
            <p:nvPr/>
          </p:nvSpPr>
          <p:spPr bwMode="auto">
            <a:xfrm>
              <a:off x="6059072" y="2928002"/>
              <a:ext cx="4000" cy="1001"/>
            </a:xfrm>
            <a:custGeom>
              <a:avLst/>
              <a:gdLst/>
              <a:ahLst/>
              <a:cxnLst>
                <a:cxn ang="0">
                  <a:pos x="0" y="0"/>
                </a:cxn>
                <a:cxn ang="0">
                  <a:pos x="1" y="0"/>
                </a:cxn>
                <a:cxn ang="0">
                  <a:pos x="1" y="0"/>
                </a:cxn>
                <a:cxn ang="0">
                  <a:pos x="0" y="0"/>
                </a:cxn>
              </a:cxnLst>
              <a:rect l="0" t="0" r="r" b="b"/>
              <a:pathLst>
                <a:path w="1">
                  <a:moveTo>
                    <a:pt x="0" y="0"/>
                  </a:moveTo>
                  <a:cubicBezTo>
                    <a:pt x="0" y="0"/>
                    <a:pt x="0" y="0"/>
                    <a:pt x="1" y="0"/>
                  </a:cubicBezTo>
                  <a:cubicBezTo>
                    <a:pt x="1" y="0"/>
                    <a:pt x="1" y="0"/>
                    <a:pt x="1" y="0"/>
                  </a:cubicBezTo>
                  <a:cubicBezTo>
                    <a:pt x="1" y="0"/>
                    <a:pt x="0" y="0"/>
                    <a:pt x="0"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5" name="Moldova"/>
            <p:cNvSpPr>
              <a:spLocks/>
            </p:cNvSpPr>
            <p:nvPr/>
          </p:nvSpPr>
          <p:spPr bwMode="auto">
            <a:xfrm>
              <a:off x="6655050" y="2743009"/>
              <a:ext cx="115996" cy="119995"/>
            </a:xfrm>
            <a:custGeom>
              <a:avLst/>
              <a:gdLst/>
              <a:ahLst/>
              <a:cxnLst>
                <a:cxn ang="0">
                  <a:pos x="30" y="21"/>
                </a:cxn>
                <a:cxn ang="0">
                  <a:pos x="30" y="18"/>
                </a:cxn>
                <a:cxn ang="0">
                  <a:pos x="27" y="17"/>
                </a:cxn>
                <a:cxn ang="0">
                  <a:pos x="27" y="15"/>
                </a:cxn>
                <a:cxn ang="0">
                  <a:pos x="26" y="15"/>
                </a:cxn>
                <a:cxn ang="0">
                  <a:pos x="26" y="12"/>
                </a:cxn>
                <a:cxn ang="0">
                  <a:pos x="24" y="12"/>
                </a:cxn>
                <a:cxn ang="0">
                  <a:pos x="23" y="11"/>
                </a:cxn>
                <a:cxn ang="0">
                  <a:pos x="23" y="9"/>
                </a:cxn>
                <a:cxn ang="0">
                  <a:pos x="23" y="7"/>
                </a:cxn>
                <a:cxn ang="0">
                  <a:pos x="22" y="6"/>
                </a:cxn>
                <a:cxn ang="0">
                  <a:pos x="21" y="6"/>
                </a:cxn>
                <a:cxn ang="0">
                  <a:pos x="18" y="4"/>
                </a:cxn>
                <a:cxn ang="0">
                  <a:pos x="16" y="3"/>
                </a:cxn>
                <a:cxn ang="0">
                  <a:pos x="15" y="3"/>
                </a:cxn>
                <a:cxn ang="0">
                  <a:pos x="13" y="3"/>
                </a:cxn>
                <a:cxn ang="0">
                  <a:pos x="13" y="2"/>
                </a:cxn>
                <a:cxn ang="0">
                  <a:pos x="10" y="1"/>
                </a:cxn>
                <a:cxn ang="0">
                  <a:pos x="8" y="0"/>
                </a:cxn>
                <a:cxn ang="0">
                  <a:pos x="6" y="1"/>
                </a:cxn>
                <a:cxn ang="0">
                  <a:pos x="4" y="1"/>
                </a:cxn>
                <a:cxn ang="0">
                  <a:pos x="2" y="1"/>
                </a:cxn>
                <a:cxn ang="0">
                  <a:pos x="1" y="2"/>
                </a:cxn>
                <a:cxn ang="0">
                  <a:pos x="2" y="3"/>
                </a:cxn>
                <a:cxn ang="0">
                  <a:pos x="4" y="4"/>
                </a:cxn>
                <a:cxn ang="0">
                  <a:pos x="5" y="6"/>
                </a:cxn>
                <a:cxn ang="0">
                  <a:pos x="6" y="8"/>
                </a:cxn>
                <a:cxn ang="0">
                  <a:pos x="8" y="10"/>
                </a:cxn>
                <a:cxn ang="0">
                  <a:pos x="9" y="12"/>
                </a:cxn>
                <a:cxn ang="0">
                  <a:pos x="12" y="15"/>
                </a:cxn>
                <a:cxn ang="0">
                  <a:pos x="14" y="17"/>
                </a:cxn>
                <a:cxn ang="0">
                  <a:pos x="16" y="20"/>
                </a:cxn>
                <a:cxn ang="0">
                  <a:pos x="15" y="23"/>
                </a:cxn>
                <a:cxn ang="0">
                  <a:pos x="15" y="25"/>
                </a:cxn>
                <a:cxn ang="0">
                  <a:pos x="15" y="28"/>
                </a:cxn>
                <a:cxn ang="0">
                  <a:pos x="16" y="31"/>
                </a:cxn>
                <a:cxn ang="0">
                  <a:pos x="17" y="33"/>
                </a:cxn>
                <a:cxn ang="0">
                  <a:pos x="19" y="30"/>
                </a:cxn>
                <a:cxn ang="0">
                  <a:pos x="20" y="29"/>
                </a:cxn>
                <a:cxn ang="0">
                  <a:pos x="21" y="28"/>
                </a:cxn>
                <a:cxn ang="0">
                  <a:pos x="22" y="27"/>
                </a:cxn>
                <a:cxn ang="0">
                  <a:pos x="23" y="24"/>
                </a:cxn>
                <a:cxn ang="0">
                  <a:pos x="22" y="22"/>
                </a:cxn>
                <a:cxn ang="0">
                  <a:pos x="24" y="22"/>
                </a:cxn>
                <a:cxn ang="0">
                  <a:pos x="25" y="22"/>
                </a:cxn>
                <a:cxn ang="0">
                  <a:pos x="26" y="21"/>
                </a:cxn>
                <a:cxn ang="0">
                  <a:pos x="28" y="23"/>
                </a:cxn>
                <a:cxn ang="0">
                  <a:pos x="29" y="22"/>
                </a:cxn>
                <a:cxn ang="0">
                  <a:pos x="30" y="23"/>
                </a:cxn>
                <a:cxn ang="0">
                  <a:pos x="32" y="22"/>
                </a:cxn>
              </a:cxnLst>
              <a:rect l="0" t="0" r="r" b="b"/>
              <a:pathLst>
                <a:path w="32" h="33">
                  <a:moveTo>
                    <a:pt x="31" y="21"/>
                  </a:moveTo>
                  <a:cubicBezTo>
                    <a:pt x="31" y="21"/>
                    <a:pt x="30" y="21"/>
                    <a:pt x="30" y="21"/>
                  </a:cubicBezTo>
                  <a:cubicBezTo>
                    <a:pt x="30" y="21"/>
                    <a:pt x="30" y="21"/>
                    <a:pt x="30" y="20"/>
                  </a:cubicBezTo>
                  <a:cubicBezTo>
                    <a:pt x="31" y="20"/>
                    <a:pt x="30" y="19"/>
                    <a:pt x="30" y="18"/>
                  </a:cubicBezTo>
                  <a:cubicBezTo>
                    <a:pt x="30" y="18"/>
                    <a:pt x="29" y="17"/>
                    <a:pt x="29" y="17"/>
                  </a:cubicBezTo>
                  <a:cubicBezTo>
                    <a:pt x="28" y="17"/>
                    <a:pt x="28" y="17"/>
                    <a:pt x="27" y="17"/>
                  </a:cubicBezTo>
                  <a:cubicBezTo>
                    <a:pt x="27" y="17"/>
                    <a:pt x="27" y="17"/>
                    <a:pt x="27" y="16"/>
                  </a:cubicBezTo>
                  <a:cubicBezTo>
                    <a:pt x="27" y="16"/>
                    <a:pt x="27" y="16"/>
                    <a:pt x="27" y="15"/>
                  </a:cubicBezTo>
                  <a:cubicBezTo>
                    <a:pt x="27" y="15"/>
                    <a:pt x="26" y="15"/>
                    <a:pt x="26" y="15"/>
                  </a:cubicBezTo>
                  <a:cubicBezTo>
                    <a:pt x="26" y="15"/>
                    <a:pt x="26" y="15"/>
                    <a:pt x="26" y="15"/>
                  </a:cubicBezTo>
                  <a:cubicBezTo>
                    <a:pt x="27" y="14"/>
                    <a:pt x="26" y="14"/>
                    <a:pt x="26" y="13"/>
                  </a:cubicBezTo>
                  <a:cubicBezTo>
                    <a:pt x="27" y="13"/>
                    <a:pt x="27" y="12"/>
                    <a:pt x="26" y="12"/>
                  </a:cubicBezTo>
                  <a:cubicBezTo>
                    <a:pt x="26" y="12"/>
                    <a:pt x="25" y="13"/>
                    <a:pt x="25" y="13"/>
                  </a:cubicBezTo>
                  <a:cubicBezTo>
                    <a:pt x="25" y="12"/>
                    <a:pt x="25" y="12"/>
                    <a:pt x="24" y="12"/>
                  </a:cubicBezTo>
                  <a:cubicBezTo>
                    <a:pt x="24" y="12"/>
                    <a:pt x="24" y="11"/>
                    <a:pt x="24" y="11"/>
                  </a:cubicBezTo>
                  <a:cubicBezTo>
                    <a:pt x="23" y="11"/>
                    <a:pt x="23" y="11"/>
                    <a:pt x="23" y="11"/>
                  </a:cubicBezTo>
                  <a:cubicBezTo>
                    <a:pt x="22" y="10"/>
                    <a:pt x="23" y="10"/>
                    <a:pt x="23" y="9"/>
                  </a:cubicBezTo>
                  <a:cubicBezTo>
                    <a:pt x="23" y="9"/>
                    <a:pt x="23" y="9"/>
                    <a:pt x="23" y="9"/>
                  </a:cubicBezTo>
                  <a:cubicBezTo>
                    <a:pt x="23" y="8"/>
                    <a:pt x="23" y="8"/>
                    <a:pt x="23" y="8"/>
                  </a:cubicBezTo>
                  <a:cubicBezTo>
                    <a:pt x="23" y="8"/>
                    <a:pt x="23" y="7"/>
                    <a:pt x="23" y="7"/>
                  </a:cubicBezTo>
                  <a:cubicBezTo>
                    <a:pt x="23" y="7"/>
                    <a:pt x="23" y="7"/>
                    <a:pt x="23" y="7"/>
                  </a:cubicBezTo>
                  <a:cubicBezTo>
                    <a:pt x="23" y="6"/>
                    <a:pt x="22" y="6"/>
                    <a:pt x="22" y="6"/>
                  </a:cubicBezTo>
                  <a:cubicBezTo>
                    <a:pt x="22" y="6"/>
                    <a:pt x="22" y="6"/>
                    <a:pt x="22" y="5"/>
                  </a:cubicBezTo>
                  <a:cubicBezTo>
                    <a:pt x="22" y="5"/>
                    <a:pt x="21" y="6"/>
                    <a:pt x="21" y="6"/>
                  </a:cubicBezTo>
                  <a:cubicBezTo>
                    <a:pt x="20" y="6"/>
                    <a:pt x="20" y="5"/>
                    <a:pt x="19" y="5"/>
                  </a:cubicBezTo>
                  <a:cubicBezTo>
                    <a:pt x="19" y="4"/>
                    <a:pt x="19" y="4"/>
                    <a:pt x="18" y="4"/>
                  </a:cubicBezTo>
                  <a:cubicBezTo>
                    <a:pt x="17" y="3"/>
                    <a:pt x="16" y="4"/>
                    <a:pt x="16" y="4"/>
                  </a:cubicBezTo>
                  <a:cubicBezTo>
                    <a:pt x="16" y="5"/>
                    <a:pt x="16" y="4"/>
                    <a:pt x="16" y="3"/>
                  </a:cubicBezTo>
                  <a:cubicBezTo>
                    <a:pt x="15" y="3"/>
                    <a:pt x="15" y="4"/>
                    <a:pt x="15" y="4"/>
                  </a:cubicBezTo>
                  <a:cubicBezTo>
                    <a:pt x="15" y="4"/>
                    <a:pt x="15" y="3"/>
                    <a:pt x="15" y="3"/>
                  </a:cubicBezTo>
                  <a:cubicBezTo>
                    <a:pt x="15" y="3"/>
                    <a:pt x="14" y="3"/>
                    <a:pt x="14" y="3"/>
                  </a:cubicBezTo>
                  <a:cubicBezTo>
                    <a:pt x="14" y="3"/>
                    <a:pt x="14" y="3"/>
                    <a:pt x="13" y="3"/>
                  </a:cubicBezTo>
                  <a:cubicBezTo>
                    <a:pt x="13" y="2"/>
                    <a:pt x="13" y="3"/>
                    <a:pt x="13" y="3"/>
                  </a:cubicBezTo>
                  <a:cubicBezTo>
                    <a:pt x="12" y="3"/>
                    <a:pt x="13" y="2"/>
                    <a:pt x="13" y="2"/>
                  </a:cubicBezTo>
                  <a:cubicBezTo>
                    <a:pt x="13" y="2"/>
                    <a:pt x="12" y="2"/>
                    <a:pt x="12" y="2"/>
                  </a:cubicBezTo>
                  <a:cubicBezTo>
                    <a:pt x="11" y="2"/>
                    <a:pt x="11" y="1"/>
                    <a:pt x="10" y="1"/>
                  </a:cubicBezTo>
                  <a:cubicBezTo>
                    <a:pt x="10" y="0"/>
                    <a:pt x="9" y="1"/>
                    <a:pt x="9" y="1"/>
                  </a:cubicBezTo>
                  <a:cubicBezTo>
                    <a:pt x="8" y="0"/>
                    <a:pt x="8" y="0"/>
                    <a:pt x="8" y="0"/>
                  </a:cubicBezTo>
                  <a:cubicBezTo>
                    <a:pt x="7" y="1"/>
                    <a:pt x="7" y="1"/>
                    <a:pt x="6" y="0"/>
                  </a:cubicBezTo>
                  <a:cubicBezTo>
                    <a:pt x="6" y="0"/>
                    <a:pt x="6" y="1"/>
                    <a:pt x="6" y="1"/>
                  </a:cubicBezTo>
                  <a:cubicBezTo>
                    <a:pt x="5" y="2"/>
                    <a:pt x="5" y="1"/>
                    <a:pt x="4" y="1"/>
                  </a:cubicBezTo>
                  <a:cubicBezTo>
                    <a:pt x="3" y="1"/>
                    <a:pt x="4" y="1"/>
                    <a:pt x="4" y="1"/>
                  </a:cubicBezTo>
                  <a:cubicBezTo>
                    <a:pt x="3" y="1"/>
                    <a:pt x="3" y="1"/>
                    <a:pt x="3" y="1"/>
                  </a:cubicBezTo>
                  <a:cubicBezTo>
                    <a:pt x="3" y="1"/>
                    <a:pt x="2" y="1"/>
                    <a:pt x="2" y="1"/>
                  </a:cubicBezTo>
                  <a:cubicBezTo>
                    <a:pt x="1" y="2"/>
                    <a:pt x="2" y="2"/>
                    <a:pt x="1" y="2"/>
                  </a:cubicBezTo>
                  <a:cubicBezTo>
                    <a:pt x="1" y="2"/>
                    <a:pt x="1" y="1"/>
                    <a:pt x="1" y="2"/>
                  </a:cubicBezTo>
                  <a:cubicBezTo>
                    <a:pt x="1" y="2"/>
                    <a:pt x="0" y="2"/>
                    <a:pt x="0" y="2"/>
                  </a:cubicBezTo>
                  <a:cubicBezTo>
                    <a:pt x="1" y="3"/>
                    <a:pt x="2" y="2"/>
                    <a:pt x="2" y="3"/>
                  </a:cubicBezTo>
                  <a:cubicBezTo>
                    <a:pt x="2" y="3"/>
                    <a:pt x="4" y="4"/>
                    <a:pt x="3" y="4"/>
                  </a:cubicBezTo>
                  <a:cubicBezTo>
                    <a:pt x="3" y="4"/>
                    <a:pt x="4" y="4"/>
                    <a:pt x="4" y="4"/>
                  </a:cubicBezTo>
                  <a:cubicBezTo>
                    <a:pt x="4" y="4"/>
                    <a:pt x="4" y="4"/>
                    <a:pt x="4" y="5"/>
                  </a:cubicBezTo>
                  <a:cubicBezTo>
                    <a:pt x="5" y="5"/>
                    <a:pt x="5" y="6"/>
                    <a:pt x="5" y="6"/>
                  </a:cubicBezTo>
                  <a:cubicBezTo>
                    <a:pt x="6" y="7"/>
                    <a:pt x="6" y="7"/>
                    <a:pt x="6" y="8"/>
                  </a:cubicBezTo>
                  <a:cubicBezTo>
                    <a:pt x="7" y="8"/>
                    <a:pt x="6" y="8"/>
                    <a:pt x="6" y="8"/>
                  </a:cubicBezTo>
                  <a:cubicBezTo>
                    <a:pt x="6" y="9"/>
                    <a:pt x="7" y="9"/>
                    <a:pt x="7" y="9"/>
                  </a:cubicBezTo>
                  <a:cubicBezTo>
                    <a:pt x="8" y="10"/>
                    <a:pt x="8" y="10"/>
                    <a:pt x="8" y="10"/>
                  </a:cubicBezTo>
                  <a:cubicBezTo>
                    <a:pt x="8" y="11"/>
                    <a:pt x="9" y="11"/>
                    <a:pt x="9" y="11"/>
                  </a:cubicBezTo>
                  <a:cubicBezTo>
                    <a:pt x="9" y="11"/>
                    <a:pt x="9" y="12"/>
                    <a:pt x="9" y="12"/>
                  </a:cubicBezTo>
                  <a:cubicBezTo>
                    <a:pt x="9" y="12"/>
                    <a:pt x="10" y="13"/>
                    <a:pt x="10" y="13"/>
                  </a:cubicBezTo>
                  <a:cubicBezTo>
                    <a:pt x="11" y="13"/>
                    <a:pt x="11" y="14"/>
                    <a:pt x="12" y="15"/>
                  </a:cubicBezTo>
                  <a:cubicBezTo>
                    <a:pt x="12" y="15"/>
                    <a:pt x="13" y="15"/>
                    <a:pt x="14" y="16"/>
                  </a:cubicBezTo>
                  <a:cubicBezTo>
                    <a:pt x="14" y="16"/>
                    <a:pt x="14" y="17"/>
                    <a:pt x="14" y="17"/>
                  </a:cubicBezTo>
                  <a:cubicBezTo>
                    <a:pt x="15" y="18"/>
                    <a:pt x="15" y="18"/>
                    <a:pt x="15" y="19"/>
                  </a:cubicBezTo>
                  <a:cubicBezTo>
                    <a:pt x="15" y="19"/>
                    <a:pt x="16" y="19"/>
                    <a:pt x="16" y="20"/>
                  </a:cubicBezTo>
                  <a:cubicBezTo>
                    <a:pt x="16" y="20"/>
                    <a:pt x="15" y="21"/>
                    <a:pt x="16" y="21"/>
                  </a:cubicBezTo>
                  <a:cubicBezTo>
                    <a:pt x="16" y="22"/>
                    <a:pt x="15" y="23"/>
                    <a:pt x="15" y="23"/>
                  </a:cubicBezTo>
                  <a:cubicBezTo>
                    <a:pt x="15" y="24"/>
                    <a:pt x="15" y="24"/>
                    <a:pt x="15" y="24"/>
                  </a:cubicBezTo>
                  <a:cubicBezTo>
                    <a:pt x="15" y="25"/>
                    <a:pt x="15" y="25"/>
                    <a:pt x="15" y="25"/>
                  </a:cubicBezTo>
                  <a:cubicBezTo>
                    <a:pt x="15" y="26"/>
                    <a:pt x="15" y="26"/>
                    <a:pt x="15" y="27"/>
                  </a:cubicBezTo>
                  <a:cubicBezTo>
                    <a:pt x="15" y="27"/>
                    <a:pt x="15" y="27"/>
                    <a:pt x="15" y="28"/>
                  </a:cubicBezTo>
                  <a:cubicBezTo>
                    <a:pt x="15" y="29"/>
                    <a:pt x="16" y="29"/>
                    <a:pt x="16" y="30"/>
                  </a:cubicBezTo>
                  <a:cubicBezTo>
                    <a:pt x="16" y="31"/>
                    <a:pt x="16" y="31"/>
                    <a:pt x="16" y="31"/>
                  </a:cubicBezTo>
                  <a:cubicBezTo>
                    <a:pt x="15" y="31"/>
                    <a:pt x="15" y="31"/>
                    <a:pt x="15" y="31"/>
                  </a:cubicBezTo>
                  <a:cubicBezTo>
                    <a:pt x="16" y="31"/>
                    <a:pt x="16" y="32"/>
                    <a:pt x="17" y="33"/>
                  </a:cubicBezTo>
                  <a:cubicBezTo>
                    <a:pt x="16" y="31"/>
                    <a:pt x="18" y="32"/>
                    <a:pt x="19" y="32"/>
                  </a:cubicBezTo>
                  <a:cubicBezTo>
                    <a:pt x="19" y="32"/>
                    <a:pt x="19" y="31"/>
                    <a:pt x="19" y="30"/>
                  </a:cubicBezTo>
                  <a:cubicBezTo>
                    <a:pt x="18" y="30"/>
                    <a:pt x="19" y="30"/>
                    <a:pt x="19" y="30"/>
                  </a:cubicBezTo>
                  <a:cubicBezTo>
                    <a:pt x="19" y="30"/>
                    <a:pt x="19" y="29"/>
                    <a:pt x="20" y="29"/>
                  </a:cubicBezTo>
                  <a:cubicBezTo>
                    <a:pt x="20" y="29"/>
                    <a:pt x="20" y="29"/>
                    <a:pt x="20" y="29"/>
                  </a:cubicBezTo>
                  <a:cubicBezTo>
                    <a:pt x="20" y="29"/>
                    <a:pt x="21" y="29"/>
                    <a:pt x="21" y="28"/>
                  </a:cubicBezTo>
                  <a:cubicBezTo>
                    <a:pt x="21" y="28"/>
                    <a:pt x="21" y="27"/>
                    <a:pt x="21" y="27"/>
                  </a:cubicBezTo>
                  <a:cubicBezTo>
                    <a:pt x="21" y="27"/>
                    <a:pt x="22" y="27"/>
                    <a:pt x="22" y="27"/>
                  </a:cubicBezTo>
                  <a:cubicBezTo>
                    <a:pt x="23" y="27"/>
                    <a:pt x="22" y="26"/>
                    <a:pt x="22" y="25"/>
                  </a:cubicBezTo>
                  <a:cubicBezTo>
                    <a:pt x="22" y="25"/>
                    <a:pt x="23" y="25"/>
                    <a:pt x="23" y="24"/>
                  </a:cubicBezTo>
                  <a:cubicBezTo>
                    <a:pt x="22" y="24"/>
                    <a:pt x="22" y="24"/>
                    <a:pt x="22" y="23"/>
                  </a:cubicBezTo>
                  <a:cubicBezTo>
                    <a:pt x="22" y="23"/>
                    <a:pt x="22" y="22"/>
                    <a:pt x="22" y="22"/>
                  </a:cubicBezTo>
                  <a:cubicBezTo>
                    <a:pt x="23" y="21"/>
                    <a:pt x="23" y="21"/>
                    <a:pt x="23" y="21"/>
                  </a:cubicBezTo>
                  <a:cubicBezTo>
                    <a:pt x="24" y="21"/>
                    <a:pt x="24" y="21"/>
                    <a:pt x="24" y="22"/>
                  </a:cubicBezTo>
                  <a:cubicBezTo>
                    <a:pt x="24" y="22"/>
                    <a:pt x="24" y="23"/>
                    <a:pt x="24" y="23"/>
                  </a:cubicBezTo>
                  <a:cubicBezTo>
                    <a:pt x="24" y="23"/>
                    <a:pt x="25" y="22"/>
                    <a:pt x="25" y="22"/>
                  </a:cubicBezTo>
                  <a:cubicBezTo>
                    <a:pt x="25" y="22"/>
                    <a:pt x="25" y="21"/>
                    <a:pt x="25" y="22"/>
                  </a:cubicBezTo>
                  <a:cubicBezTo>
                    <a:pt x="26" y="23"/>
                    <a:pt x="26" y="21"/>
                    <a:pt x="26" y="21"/>
                  </a:cubicBezTo>
                  <a:cubicBezTo>
                    <a:pt x="27" y="22"/>
                    <a:pt x="26" y="22"/>
                    <a:pt x="27" y="22"/>
                  </a:cubicBezTo>
                  <a:cubicBezTo>
                    <a:pt x="27" y="22"/>
                    <a:pt x="28" y="23"/>
                    <a:pt x="28" y="23"/>
                  </a:cubicBezTo>
                  <a:cubicBezTo>
                    <a:pt x="28" y="23"/>
                    <a:pt x="28" y="22"/>
                    <a:pt x="28" y="22"/>
                  </a:cubicBezTo>
                  <a:cubicBezTo>
                    <a:pt x="28" y="22"/>
                    <a:pt x="29" y="22"/>
                    <a:pt x="29" y="22"/>
                  </a:cubicBezTo>
                  <a:cubicBezTo>
                    <a:pt x="29" y="22"/>
                    <a:pt x="29" y="22"/>
                    <a:pt x="29" y="23"/>
                  </a:cubicBezTo>
                  <a:cubicBezTo>
                    <a:pt x="30" y="23"/>
                    <a:pt x="30" y="23"/>
                    <a:pt x="30" y="23"/>
                  </a:cubicBezTo>
                  <a:cubicBezTo>
                    <a:pt x="30" y="23"/>
                    <a:pt x="31" y="23"/>
                    <a:pt x="31" y="23"/>
                  </a:cubicBezTo>
                  <a:cubicBezTo>
                    <a:pt x="32" y="23"/>
                    <a:pt x="32" y="23"/>
                    <a:pt x="32" y="22"/>
                  </a:cubicBezTo>
                  <a:cubicBezTo>
                    <a:pt x="32" y="22"/>
                    <a:pt x="31" y="21"/>
                    <a:pt x="31" y="2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6" name="Micronesia"/>
            <p:cNvSpPr>
              <a:spLocks noEditPoints="1"/>
            </p:cNvSpPr>
            <p:nvPr/>
          </p:nvSpPr>
          <p:spPr bwMode="auto">
            <a:xfrm>
              <a:off x="10613902" y="4283951"/>
              <a:ext cx="888967" cy="169994"/>
            </a:xfrm>
            <a:custGeom>
              <a:avLst/>
              <a:gdLst/>
              <a:ahLst/>
              <a:cxnLst>
                <a:cxn ang="0">
                  <a:pos x="134" y="25"/>
                </a:cxn>
                <a:cxn ang="0">
                  <a:pos x="133" y="25"/>
                </a:cxn>
                <a:cxn ang="0">
                  <a:pos x="133" y="24"/>
                </a:cxn>
                <a:cxn ang="0">
                  <a:pos x="134" y="25"/>
                </a:cxn>
                <a:cxn ang="0">
                  <a:pos x="196" y="31"/>
                </a:cxn>
                <a:cxn ang="0">
                  <a:pos x="196" y="31"/>
                </a:cxn>
                <a:cxn ang="0">
                  <a:pos x="196" y="31"/>
                </a:cxn>
                <a:cxn ang="0">
                  <a:pos x="112" y="31"/>
                </a:cxn>
                <a:cxn ang="0">
                  <a:pos x="112" y="32"/>
                </a:cxn>
                <a:cxn ang="0">
                  <a:pos x="112" y="31"/>
                </a:cxn>
                <a:cxn ang="0">
                  <a:pos x="156" y="47"/>
                </a:cxn>
                <a:cxn ang="0">
                  <a:pos x="155" y="47"/>
                </a:cxn>
                <a:cxn ang="0">
                  <a:pos x="156" y="47"/>
                </a:cxn>
                <a:cxn ang="0">
                  <a:pos x="1" y="2"/>
                </a:cxn>
                <a:cxn ang="0">
                  <a:pos x="1" y="0"/>
                </a:cxn>
                <a:cxn ang="0">
                  <a:pos x="1" y="0"/>
                </a:cxn>
                <a:cxn ang="0">
                  <a:pos x="1" y="2"/>
                </a:cxn>
                <a:cxn ang="0">
                  <a:pos x="168" y="21"/>
                </a:cxn>
                <a:cxn ang="0">
                  <a:pos x="168" y="21"/>
                </a:cxn>
                <a:cxn ang="0">
                  <a:pos x="168" y="21"/>
                </a:cxn>
                <a:cxn ang="0">
                  <a:pos x="121" y="11"/>
                </a:cxn>
                <a:cxn ang="0">
                  <a:pos x="121" y="11"/>
                </a:cxn>
                <a:cxn ang="0">
                  <a:pos x="121" y="11"/>
                </a:cxn>
                <a:cxn ang="0">
                  <a:pos x="114" y="11"/>
                </a:cxn>
                <a:cxn ang="0">
                  <a:pos x="114" y="11"/>
                </a:cxn>
                <a:cxn ang="0">
                  <a:pos x="136" y="24"/>
                </a:cxn>
                <a:cxn ang="0">
                  <a:pos x="136" y="23"/>
                </a:cxn>
                <a:cxn ang="0">
                  <a:pos x="136" y="24"/>
                </a:cxn>
                <a:cxn ang="0">
                  <a:pos x="58" y="24"/>
                </a:cxn>
                <a:cxn ang="0">
                  <a:pos x="58" y="24"/>
                </a:cxn>
                <a:cxn ang="0">
                  <a:pos x="58" y="24"/>
                </a:cxn>
                <a:cxn ang="0">
                  <a:pos x="110" y="24"/>
                </a:cxn>
                <a:cxn ang="0">
                  <a:pos x="110" y="24"/>
                </a:cxn>
                <a:cxn ang="0">
                  <a:pos x="110" y="24"/>
                </a:cxn>
                <a:cxn ang="0">
                  <a:pos x="110" y="24"/>
                </a:cxn>
                <a:cxn ang="0">
                  <a:pos x="110" y="25"/>
                </a:cxn>
                <a:cxn ang="0">
                  <a:pos x="110" y="24"/>
                </a:cxn>
                <a:cxn ang="0">
                  <a:pos x="1" y="0"/>
                </a:cxn>
                <a:cxn ang="0">
                  <a:pos x="1" y="0"/>
                </a:cxn>
                <a:cxn ang="0">
                  <a:pos x="189" y="42"/>
                </a:cxn>
                <a:cxn ang="0">
                  <a:pos x="189" y="42"/>
                </a:cxn>
                <a:cxn ang="0">
                  <a:pos x="189" y="42"/>
                </a:cxn>
                <a:cxn ang="0">
                  <a:pos x="118" y="7"/>
                </a:cxn>
                <a:cxn ang="0">
                  <a:pos x="118" y="7"/>
                </a:cxn>
                <a:cxn ang="0">
                  <a:pos x="118" y="7"/>
                </a:cxn>
                <a:cxn ang="0">
                  <a:pos x="245" y="46"/>
                </a:cxn>
                <a:cxn ang="0">
                  <a:pos x="246" y="47"/>
                </a:cxn>
                <a:cxn ang="0">
                  <a:pos x="245" y="46"/>
                </a:cxn>
                <a:cxn ang="0">
                  <a:pos x="1" y="1"/>
                </a:cxn>
                <a:cxn ang="0">
                  <a:pos x="1" y="1"/>
                </a:cxn>
                <a:cxn ang="0">
                  <a:pos x="199" y="29"/>
                </a:cxn>
                <a:cxn ang="0">
                  <a:pos x="197" y="29"/>
                </a:cxn>
                <a:cxn ang="0">
                  <a:pos x="197" y="30"/>
                </a:cxn>
                <a:cxn ang="0">
                  <a:pos x="198" y="31"/>
                </a:cxn>
                <a:cxn ang="0">
                  <a:pos x="199" y="31"/>
                </a:cxn>
                <a:cxn ang="0">
                  <a:pos x="199" y="30"/>
                </a:cxn>
                <a:cxn ang="0">
                  <a:pos x="199" y="29"/>
                </a:cxn>
                <a:cxn ang="0">
                  <a:pos x="136" y="25"/>
                </a:cxn>
                <a:cxn ang="0">
                  <a:pos x="136" y="24"/>
                </a:cxn>
                <a:cxn ang="0">
                  <a:pos x="136" y="25"/>
                </a:cxn>
              </a:cxnLst>
              <a:rect l="0" t="0" r="r" b="b"/>
              <a:pathLst>
                <a:path w="246" h="47">
                  <a:moveTo>
                    <a:pt x="134" y="25"/>
                  </a:moveTo>
                  <a:cubicBezTo>
                    <a:pt x="134" y="25"/>
                    <a:pt x="133" y="25"/>
                    <a:pt x="133" y="25"/>
                  </a:cubicBezTo>
                  <a:cubicBezTo>
                    <a:pt x="133" y="24"/>
                    <a:pt x="134" y="24"/>
                    <a:pt x="133" y="24"/>
                  </a:cubicBezTo>
                  <a:cubicBezTo>
                    <a:pt x="134" y="24"/>
                    <a:pt x="134" y="24"/>
                    <a:pt x="134" y="25"/>
                  </a:cubicBezTo>
                  <a:close/>
                  <a:moveTo>
                    <a:pt x="196" y="31"/>
                  </a:moveTo>
                  <a:cubicBezTo>
                    <a:pt x="196" y="31"/>
                    <a:pt x="196" y="31"/>
                    <a:pt x="196" y="31"/>
                  </a:cubicBezTo>
                  <a:cubicBezTo>
                    <a:pt x="196" y="31"/>
                    <a:pt x="196" y="31"/>
                    <a:pt x="196" y="31"/>
                  </a:cubicBezTo>
                  <a:close/>
                  <a:moveTo>
                    <a:pt x="112" y="31"/>
                  </a:moveTo>
                  <a:cubicBezTo>
                    <a:pt x="112" y="31"/>
                    <a:pt x="112" y="32"/>
                    <a:pt x="112" y="32"/>
                  </a:cubicBezTo>
                  <a:cubicBezTo>
                    <a:pt x="112" y="32"/>
                    <a:pt x="112" y="32"/>
                    <a:pt x="112" y="31"/>
                  </a:cubicBezTo>
                  <a:close/>
                  <a:moveTo>
                    <a:pt x="156" y="47"/>
                  </a:moveTo>
                  <a:cubicBezTo>
                    <a:pt x="155" y="47"/>
                    <a:pt x="155" y="47"/>
                    <a:pt x="155" y="47"/>
                  </a:cubicBezTo>
                  <a:cubicBezTo>
                    <a:pt x="155" y="47"/>
                    <a:pt x="155" y="47"/>
                    <a:pt x="156" y="47"/>
                  </a:cubicBezTo>
                  <a:close/>
                  <a:moveTo>
                    <a:pt x="1" y="2"/>
                  </a:moveTo>
                  <a:cubicBezTo>
                    <a:pt x="1" y="2"/>
                    <a:pt x="1" y="1"/>
                    <a:pt x="1" y="0"/>
                  </a:cubicBezTo>
                  <a:cubicBezTo>
                    <a:pt x="1" y="0"/>
                    <a:pt x="1" y="0"/>
                    <a:pt x="1" y="0"/>
                  </a:cubicBezTo>
                  <a:cubicBezTo>
                    <a:pt x="1" y="0"/>
                    <a:pt x="0" y="2"/>
                    <a:pt x="1" y="2"/>
                  </a:cubicBezTo>
                  <a:close/>
                  <a:moveTo>
                    <a:pt x="168" y="21"/>
                  </a:moveTo>
                  <a:cubicBezTo>
                    <a:pt x="168" y="21"/>
                    <a:pt x="168" y="21"/>
                    <a:pt x="168" y="21"/>
                  </a:cubicBezTo>
                  <a:cubicBezTo>
                    <a:pt x="168" y="21"/>
                    <a:pt x="168" y="21"/>
                    <a:pt x="168" y="21"/>
                  </a:cubicBezTo>
                  <a:close/>
                  <a:moveTo>
                    <a:pt x="121" y="11"/>
                  </a:moveTo>
                  <a:cubicBezTo>
                    <a:pt x="121" y="11"/>
                    <a:pt x="121" y="11"/>
                    <a:pt x="121" y="11"/>
                  </a:cubicBezTo>
                  <a:cubicBezTo>
                    <a:pt x="121" y="11"/>
                    <a:pt x="121" y="11"/>
                    <a:pt x="121" y="11"/>
                  </a:cubicBezTo>
                  <a:close/>
                  <a:moveTo>
                    <a:pt x="114" y="11"/>
                  </a:moveTo>
                  <a:cubicBezTo>
                    <a:pt x="114" y="10"/>
                    <a:pt x="113" y="10"/>
                    <a:pt x="114" y="11"/>
                  </a:cubicBezTo>
                  <a:close/>
                  <a:moveTo>
                    <a:pt x="136" y="24"/>
                  </a:moveTo>
                  <a:cubicBezTo>
                    <a:pt x="136" y="24"/>
                    <a:pt x="136" y="23"/>
                    <a:pt x="136" y="23"/>
                  </a:cubicBezTo>
                  <a:cubicBezTo>
                    <a:pt x="136" y="23"/>
                    <a:pt x="136" y="23"/>
                    <a:pt x="136" y="24"/>
                  </a:cubicBezTo>
                  <a:close/>
                  <a:moveTo>
                    <a:pt x="58" y="24"/>
                  </a:moveTo>
                  <a:cubicBezTo>
                    <a:pt x="58" y="24"/>
                    <a:pt x="58" y="24"/>
                    <a:pt x="58" y="24"/>
                  </a:cubicBezTo>
                  <a:cubicBezTo>
                    <a:pt x="58" y="24"/>
                    <a:pt x="58" y="24"/>
                    <a:pt x="58" y="24"/>
                  </a:cubicBezTo>
                  <a:close/>
                  <a:moveTo>
                    <a:pt x="110" y="24"/>
                  </a:moveTo>
                  <a:cubicBezTo>
                    <a:pt x="110" y="24"/>
                    <a:pt x="110" y="24"/>
                    <a:pt x="110" y="24"/>
                  </a:cubicBezTo>
                  <a:cubicBezTo>
                    <a:pt x="110" y="24"/>
                    <a:pt x="110" y="24"/>
                    <a:pt x="110" y="24"/>
                  </a:cubicBezTo>
                  <a:close/>
                  <a:moveTo>
                    <a:pt x="110" y="24"/>
                  </a:moveTo>
                  <a:cubicBezTo>
                    <a:pt x="110" y="24"/>
                    <a:pt x="110" y="24"/>
                    <a:pt x="110" y="25"/>
                  </a:cubicBezTo>
                  <a:cubicBezTo>
                    <a:pt x="110" y="25"/>
                    <a:pt x="110" y="24"/>
                    <a:pt x="110" y="24"/>
                  </a:cubicBezTo>
                  <a:close/>
                  <a:moveTo>
                    <a:pt x="1" y="0"/>
                  </a:moveTo>
                  <a:cubicBezTo>
                    <a:pt x="2" y="0"/>
                    <a:pt x="1" y="0"/>
                    <a:pt x="1" y="0"/>
                  </a:cubicBezTo>
                  <a:close/>
                  <a:moveTo>
                    <a:pt x="189" y="42"/>
                  </a:moveTo>
                  <a:cubicBezTo>
                    <a:pt x="189" y="42"/>
                    <a:pt x="189" y="42"/>
                    <a:pt x="189" y="42"/>
                  </a:cubicBezTo>
                  <a:cubicBezTo>
                    <a:pt x="189" y="42"/>
                    <a:pt x="189" y="42"/>
                    <a:pt x="189" y="42"/>
                  </a:cubicBezTo>
                  <a:close/>
                  <a:moveTo>
                    <a:pt x="118" y="7"/>
                  </a:moveTo>
                  <a:cubicBezTo>
                    <a:pt x="118" y="7"/>
                    <a:pt x="118" y="7"/>
                    <a:pt x="118" y="7"/>
                  </a:cubicBezTo>
                  <a:cubicBezTo>
                    <a:pt x="118" y="7"/>
                    <a:pt x="118" y="7"/>
                    <a:pt x="118" y="7"/>
                  </a:cubicBezTo>
                  <a:close/>
                  <a:moveTo>
                    <a:pt x="245" y="46"/>
                  </a:moveTo>
                  <a:cubicBezTo>
                    <a:pt x="244" y="47"/>
                    <a:pt x="245" y="47"/>
                    <a:pt x="246" y="47"/>
                  </a:cubicBezTo>
                  <a:cubicBezTo>
                    <a:pt x="246" y="47"/>
                    <a:pt x="246" y="46"/>
                    <a:pt x="245" y="46"/>
                  </a:cubicBezTo>
                  <a:close/>
                  <a:moveTo>
                    <a:pt x="1" y="1"/>
                  </a:moveTo>
                  <a:cubicBezTo>
                    <a:pt x="1" y="1"/>
                    <a:pt x="2" y="0"/>
                    <a:pt x="1" y="1"/>
                  </a:cubicBezTo>
                  <a:close/>
                  <a:moveTo>
                    <a:pt x="199" y="29"/>
                  </a:moveTo>
                  <a:cubicBezTo>
                    <a:pt x="198" y="29"/>
                    <a:pt x="198" y="29"/>
                    <a:pt x="197" y="29"/>
                  </a:cubicBezTo>
                  <a:cubicBezTo>
                    <a:pt x="197" y="29"/>
                    <a:pt x="197" y="29"/>
                    <a:pt x="197" y="30"/>
                  </a:cubicBezTo>
                  <a:cubicBezTo>
                    <a:pt x="197" y="30"/>
                    <a:pt x="198" y="30"/>
                    <a:pt x="198" y="31"/>
                  </a:cubicBezTo>
                  <a:cubicBezTo>
                    <a:pt x="198" y="31"/>
                    <a:pt x="199" y="31"/>
                    <a:pt x="199" y="31"/>
                  </a:cubicBezTo>
                  <a:cubicBezTo>
                    <a:pt x="199" y="30"/>
                    <a:pt x="199" y="30"/>
                    <a:pt x="199" y="30"/>
                  </a:cubicBezTo>
                  <a:cubicBezTo>
                    <a:pt x="199" y="29"/>
                    <a:pt x="199" y="30"/>
                    <a:pt x="199" y="29"/>
                  </a:cubicBezTo>
                  <a:close/>
                  <a:moveTo>
                    <a:pt x="136" y="25"/>
                  </a:moveTo>
                  <a:cubicBezTo>
                    <a:pt x="136" y="25"/>
                    <a:pt x="136" y="24"/>
                    <a:pt x="136" y="24"/>
                  </a:cubicBezTo>
                  <a:cubicBezTo>
                    <a:pt x="136" y="24"/>
                    <a:pt x="136" y="25"/>
                    <a:pt x="136" y="2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7" name="Mexico"/>
            <p:cNvSpPr>
              <a:spLocks noEditPoints="1"/>
            </p:cNvSpPr>
            <p:nvPr/>
          </p:nvSpPr>
          <p:spPr bwMode="auto">
            <a:xfrm>
              <a:off x="1811231" y="3364986"/>
              <a:ext cx="1007962" cy="723973"/>
            </a:xfrm>
            <a:custGeom>
              <a:avLst/>
              <a:gdLst/>
              <a:ahLst/>
              <a:cxnLst>
                <a:cxn ang="0">
                  <a:pos x="257" y="124"/>
                </a:cxn>
                <a:cxn ang="0">
                  <a:pos x="234" y="150"/>
                </a:cxn>
                <a:cxn ang="0">
                  <a:pos x="226" y="157"/>
                </a:cxn>
                <a:cxn ang="0">
                  <a:pos x="218" y="155"/>
                </a:cxn>
                <a:cxn ang="0">
                  <a:pos x="206" y="158"/>
                </a:cxn>
                <a:cxn ang="0">
                  <a:pos x="188" y="153"/>
                </a:cxn>
                <a:cxn ang="0">
                  <a:pos x="178" y="127"/>
                </a:cxn>
                <a:cxn ang="0">
                  <a:pos x="176" y="110"/>
                </a:cxn>
                <a:cxn ang="0">
                  <a:pos x="187" y="80"/>
                </a:cxn>
                <a:cxn ang="0">
                  <a:pos x="175" y="70"/>
                </a:cxn>
                <a:cxn ang="0">
                  <a:pos x="169" y="54"/>
                </a:cxn>
                <a:cxn ang="0">
                  <a:pos x="161" y="34"/>
                </a:cxn>
                <a:cxn ang="0">
                  <a:pos x="147" y="34"/>
                </a:cxn>
                <a:cxn ang="0">
                  <a:pos x="132" y="34"/>
                </a:cxn>
                <a:cxn ang="0">
                  <a:pos x="119" y="10"/>
                </a:cxn>
                <a:cxn ang="0">
                  <a:pos x="48" y="0"/>
                </a:cxn>
                <a:cxn ang="0">
                  <a:pos x="27" y="20"/>
                </a:cxn>
                <a:cxn ang="0">
                  <a:pos x="32" y="36"/>
                </a:cxn>
                <a:cxn ang="0">
                  <a:pos x="35" y="52"/>
                </a:cxn>
                <a:cxn ang="0">
                  <a:pos x="36" y="57"/>
                </a:cxn>
                <a:cxn ang="0">
                  <a:pos x="30" y="58"/>
                </a:cxn>
                <a:cxn ang="0">
                  <a:pos x="42" y="68"/>
                </a:cxn>
                <a:cxn ang="0">
                  <a:pos x="46" y="86"/>
                </a:cxn>
                <a:cxn ang="0">
                  <a:pos x="56" y="97"/>
                </a:cxn>
                <a:cxn ang="0">
                  <a:pos x="64" y="95"/>
                </a:cxn>
                <a:cxn ang="0">
                  <a:pos x="58" y="84"/>
                </a:cxn>
                <a:cxn ang="0">
                  <a:pos x="53" y="65"/>
                </a:cxn>
                <a:cxn ang="0">
                  <a:pos x="47" y="45"/>
                </a:cxn>
                <a:cxn ang="0">
                  <a:pos x="40" y="21"/>
                </a:cxn>
                <a:cxn ang="0">
                  <a:pos x="50" y="13"/>
                </a:cxn>
                <a:cxn ang="0">
                  <a:pos x="55" y="30"/>
                </a:cxn>
                <a:cxn ang="0">
                  <a:pos x="60" y="46"/>
                </a:cxn>
                <a:cxn ang="0">
                  <a:pos x="68" y="54"/>
                </a:cxn>
                <a:cxn ang="0">
                  <a:pos x="76" y="66"/>
                </a:cxn>
                <a:cxn ang="0">
                  <a:pos x="74" y="73"/>
                </a:cxn>
                <a:cxn ang="0">
                  <a:pos x="77" y="78"/>
                </a:cxn>
                <a:cxn ang="0">
                  <a:pos x="79" y="81"/>
                </a:cxn>
                <a:cxn ang="0">
                  <a:pos x="85" y="89"/>
                </a:cxn>
                <a:cxn ang="0">
                  <a:pos x="96" y="105"/>
                </a:cxn>
                <a:cxn ang="0">
                  <a:pos x="102" y="132"/>
                </a:cxn>
                <a:cxn ang="0">
                  <a:pos x="112" y="153"/>
                </a:cxn>
                <a:cxn ang="0">
                  <a:pos x="143" y="172"/>
                </a:cxn>
                <a:cxn ang="0">
                  <a:pos x="165" y="184"/>
                </a:cxn>
                <a:cxn ang="0">
                  <a:pos x="194" y="181"/>
                </a:cxn>
                <a:cxn ang="0">
                  <a:pos x="201" y="181"/>
                </a:cxn>
                <a:cxn ang="0">
                  <a:pos x="217" y="196"/>
                </a:cxn>
                <a:cxn ang="0">
                  <a:pos x="236" y="179"/>
                </a:cxn>
                <a:cxn ang="0">
                  <a:pos x="233" y="164"/>
                </a:cxn>
                <a:cxn ang="0">
                  <a:pos x="261" y="154"/>
                </a:cxn>
                <a:cxn ang="0">
                  <a:pos x="267" y="147"/>
                </a:cxn>
                <a:cxn ang="0">
                  <a:pos x="271" y="138"/>
                </a:cxn>
                <a:cxn ang="0">
                  <a:pos x="182" y="85"/>
                </a:cxn>
                <a:cxn ang="0">
                  <a:pos x="186" y="80"/>
                </a:cxn>
                <a:cxn ang="0">
                  <a:pos x="269" y="123"/>
                </a:cxn>
                <a:cxn ang="0">
                  <a:pos x="60" y="86"/>
                </a:cxn>
                <a:cxn ang="0">
                  <a:pos x="49" y="38"/>
                </a:cxn>
                <a:cxn ang="0">
                  <a:pos x="91" y="124"/>
                </a:cxn>
                <a:cxn ang="0">
                  <a:pos x="57" y="75"/>
                </a:cxn>
                <a:cxn ang="0">
                  <a:pos x="228" y="154"/>
                </a:cxn>
                <a:cxn ang="0">
                  <a:pos x="57" y="39"/>
                </a:cxn>
              </a:cxnLst>
              <a:rect l="0" t="0" r="r" b="b"/>
              <a:pathLst>
                <a:path w="279" h="200">
                  <a:moveTo>
                    <a:pt x="278" y="125"/>
                  </a:moveTo>
                  <a:cubicBezTo>
                    <a:pt x="278" y="125"/>
                    <a:pt x="279" y="124"/>
                    <a:pt x="279" y="124"/>
                  </a:cubicBezTo>
                  <a:cubicBezTo>
                    <a:pt x="278" y="124"/>
                    <a:pt x="278" y="123"/>
                    <a:pt x="278" y="124"/>
                  </a:cubicBezTo>
                  <a:cubicBezTo>
                    <a:pt x="277" y="122"/>
                    <a:pt x="277" y="122"/>
                    <a:pt x="275" y="122"/>
                  </a:cubicBezTo>
                  <a:cubicBezTo>
                    <a:pt x="274" y="123"/>
                    <a:pt x="274" y="122"/>
                    <a:pt x="274" y="122"/>
                  </a:cubicBezTo>
                  <a:cubicBezTo>
                    <a:pt x="273" y="122"/>
                    <a:pt x="272" y="123"/>
                    <a:pt x="272" y="123"/>
                  </a:cubicBezTo>
                  <a:cubicBezTo>
                    <a:pt x="273" y="124"/>
                    <a:pt x="274" y="123"/>
                    <a:pt x="275" y="124"/>
                  </a:cubicBezTo>
                  <a:cubicBezTo>
                    <a:pt x="274" y="124"/>
                    <a:pt x="273" y="123"/>
                    <a:pt x="272" y="123"/>
                  </a:cubicBezTo>
                  <a:cubicBezTo>
                    <a:pt x="271" y="123"/>
                    <a:pt x="270" y="123"/>
                    <a:pt x="269" y="122"/>
                  </a:cubicBezTo>
                  <a:cubicBezTo>
                    <a:pt x="269" y="123"/>
                    <a:pt x="269" y="123"/>
                    <a:pt x="269" y="123"/>
                  </a:cubicBezTo>
                  <a:cubicBezTo>
                    <a:pt x="269" y="123"/>
                    <a:pt x="268" y="122"/>
                    <a:pt x="268" y="122"/>
                  </a:cubicBezTo>
                  <a:cubicBezTo>
                    <a:pt x="267" y="122"/>
                    <a:pt x="267" y="122"/>
                    <a:pt x="266" y="122"/>
                  </a:cubicBezTo>
                  <a:cubicBezTo>
                    <a:pt x="266" y="122"/>
                    <a:pt x="265" y="122"/>
                    <a:pt x="264" y="122"/>
                  </a:cubicBezTo>
                  <a:cubicBezTo>
                    <a:pt x="263" y="122"/>
                    <a:pt x="262" y="122"/>
                    <a:pt x="261" y="123"/>
                  </a:cubicBezTo>
                  <a:cubicBezTo>
                    <a:pt x="260" y="124"/>
                    <a:pt x="259" y="124"/>
                    <a:pt x="257" y="124"/>
                  </a:cubicBezTo>
                  <a:cubicBezTo>
                    <a:pt x="257" y="124"/>
                    <a:pt x="256" y="125"/>
                    <a:pt x="255" y="125"/>
                  </a:cubicBezTo>
                  <a:cubicBezTo>
                    <a:pt x="254" y="125"/>
                    <a:pt x="253" y="125"/>
                    <a:pt x="253" y="125"/>
                  </a:cubicBezTo>
                  <a:cubicBezTo>
                    <a:pt x="251" y="125"/>
                    <a:pt x="250" y="125"/>
                    <a:pt x="249" y="126"/>
                  </a:cubicBezTo>
                  <a:cubicBezTo>
                    <a:pt x="247" y="126"/>
                    <a:pt x="246" y="127"/>
                    <a:pt x="245" y="128"/>
                  </a:cubicBezTo>
                  <a:cubicBezTo>
                    <a:pt x="244" y="129"/>
                    <a:pt x="244" y="130"/>
                    <a:pt x="243" y="131"/>
                  </a:cubicBezTo>
                  <a:cubicBezTo>
                    <a:pt x="244" y="131"/>
                    <a:pt x="244" y="129"/>
                    <a:pt x="244" y="129"/>
                  </a:cubicBezTo>
                  <a:cubicBezTo>
                    <a:pt x="244" y="130"/>
                    <a:pt x="244" y="130"/>
                    <a:pt x="243" y="131"/>
                  </a:cubicBezTo>
                  <a:cubicBezTo>
                    <a:pt x="243" y="131"/>
                    <a:pt x="243" y="132"/>
                    <a:pt x="243" y="133"/>
                  </a:cubicBezTo>
                  <a:cubicBezTo>
                    <a:pt x="242" y="134"/>
                    <a:pt x="242" y="134"/>
                    <a:pt x="242" y="135"/>
                  </a:cubicBezTo>
                  <a:cubicBezTo>
                    <a:pt x="242" y="136"/>
                    <a:pt x="242" y="137"/>
                    <a:pt x="242" y="138"/>
                  </a:cubicBezTo>
                  <a:cubicBezTo>
                    <a:pt x="241" y="138"/>
                    <a:pt x="242" y="139"/>
                    <a:pt x="241" y="140"/>
                  </a:cubicBezTo>
                  <a:cubicBezTo>
                    <a:pt x="241" y="141"/>
                    <a:pt x="241" y="141"/>
                    <a:pt x="240" y="141"/>
                  </a:cubicBezTo>
                  <a:cubicBezTo>
                    <a:pt x="239" y="142"/>
                    <a:pt x="239" y="144"/>
                    <a:pt x="238" y="145"/>
                  </a:cubicBezTo>
                  <a:cubicBezTo>
                    <a:pt x="238" y="147"/>
                    <a:pt x="237" y="147"/>
                    <a:pt x="236" y="148"/>
                  </a:cubicBezTo>
                  <a:cubicBezTo>
                    <a:pt x="235" y="149"/>
                    <a:pt x="235" y="149"/>
                    <a:pt x="234" y="150"/>
                  </a:cubicBezTo>
                  <a:cubicBezTo>
                    <a:pt x="233" y="150"/>
                    <a:pt x="233" y="151"/>
                    <a:pt x="232" y="151"/>
                  </a:cubicBezTo>
                  <a:cubicBezTo>
                    <a:pt x="232" y="151"/>
                    <a:pt x="229" y="152"/>
                    <a:pt x="230" y="153"/>
                  </a:cubicBezTo>
                  <a:cubicBezTo>
                    <a:pt x="230" y="153"/>
                    <a:pt x="232" y="151"/>
                    <a:pt x="232" y="151"/>
                  </a:cubicBezTo>
                  <a:cubicBezTo>
                    <a:pt x="232" y="152"/>
                    <a:pt x="231" y="152"/>
                    <a:pt x="231" y="153"/>
                  </a:cubicBezTo>
                  <a:cubicBezTo>
                    <a:pt x="231" y="153"/>
                    <a:pt x="231" y="153"/>
                    <a:pt x="232" y="153"/>
                  </a:cubicBezTo>
                  <a:cubicBezTo>
                    <a:pt x="232" y="153"/>
                    <a:pt x="232" y="154"/>
                    <a:pt x="231" y="155"/>
                  </a:cubicBezTo>
                  <a:cubicBezTo>
                    <a:pt x="232" y="154"/>
                    <a:pt x="232" y="154"/>
                    <a:pt x="232" y="154"/>
                  </a:cubicBezTo>
                  <a:cubicBezTo>
                    <a:pt x="232" y="155"/>
                    <a:pt x="232" y="155"/>
                    <a:pt x="231" y="155"/>
                  </a:cubicBezTo>
                  <a:cubicBezTo>
                    <a:pt x="231" y="155"/>
                    <a:pt x="231" y="155"/>
                    <a:pt x="230" y="155"/>
                  </a:cubicBezTo>
                  <a:cubicBezTo>
                    <a:pt x="230" y="155"/>
                    <a:pt x="229" y="156"/>
                    <a:pt x="229" y="156"/>
                  </a:cubicBezTo>
                  <a:cubicBezTo>
                    <a:pt x="229" y="156"/>
                    <a:pt x="229" y="156"/>
                    <a:pt x="229" y="156"/>
                  </a:cubicBezTo>
                  <a:cubicBezTo>
                    <a:pt x="230" y="157"/>
                    <a:pt x="228" y="157"/>
                    <a:pt x="228" y="156"/>
                  </a:cubicBezTo>
                  <a:cubicBezTo>
                    <a:pt x="227" y="156"/>
                    <a:pt x="227" y="156"/>
                    <a:pt x="227" y="156"/>
                  </a:cubicBezTo>
                  <a:cubicBezTo>
                    <a:pt x="226" y="156"/>
                    <a:pt x="227" y="157"/>
                    <a:pt x="226" y="157"/>
                  </a:cubicBezTo>
                  <a:cubicBezTo>
                    <a:pt x="226" y="157"/>
                    <a:pt x="226" y="158"/>
                    <a:pt x="226" y="157"/>
                  </a:cubicBezTo>
                  <a:cubicBezTo>
                    <a:pt x="226" y="157"/>
                    <a:pt x="226" y="157"/>
                    <a:pt x="226" y="156"/>
                  </a:cubicBezTo>
                  <a:cubicBezTo>
                    <a:pt x="226" y="156"/>
                    <a:pt x="226" y="156"/>
                    <a:pt x="226" y="156"/>
                  </a:cubicBezTo>
                  <a:cubicBezTo>
                    <a:pt x="226" y="155"/>
                    <a:pt x="225" y="155"/>
                    <a:pt x="225" y="155"/>
                  </a:cubicBezTo>
                  <a:cubicBezTo>
                    <a:pt x="225" y="155"/>
                    <a:pt x="225" y="155"/>
                    <a:pt x="225" y="155"/>
                  </a:cubicBezTo>
                  <a:cubicBezTo>
                    <a:pt x="225" y="155"/>
                    <a:pt x="225" y="156"/>
                    <a:pt x="225" y="156"/>
                  </a:cubicBezTo>
                  <a:cubicBezTo>
                    <a:pt x="225" y="156"/>
                    <a:pt x="225" y="155"/>
                    <a:pt x="224" y="155"/>
                  </a:cubicBezTo>
                  <a:cubicBezTo>
                    <a:pt x="224" y="155"/>
                    <a:pt x="224" y="155"/>
                    <a:pt x="225" y="155"/>
                  </a:cubicBezTo>
                  <a:cubicBezTo>
                    <a:pt x="225" y="155"/>
                    <a:pt x="225" y="154"/>
                    <a:pt x="225" y="155"/>
                  </a:cubicBezTo>
                  <a:cubicBezTo>
                    <a:pt x="225" y="155"/>
                    <a:pt x="225" y="155"/>
                    <a:pt x="225" y="155"/>
                  </a:cubicBezTo>
                  <a:cubicBezTo>
                    <a:pt x="225" y="155"/>
                    <a:pt x="226" y="155"/>
                    <a:pt x="226" y="155"/>
                  </a:cubicBezTo>
                  <a:cubicBezTo>
                    <a:pt x="226" y="155"/>
                    <a:pt x="225" y="153"/>
                    <a:pt x="225" y="153"/>
                  </a:cubicBezTo>
                  <a:cubicBezTo>
                    <a:pt x="224" y="154"/>
                    <a:pt x="223" y="154"/>
                    <a:pt x="223" y="154"/>
                  </a:cubicBezTo>
                  <a:cubicBezTo>
                    <a:pt x="222" y="154"/>
                    <a:pt x="221" y="154"/>
                    <a:pt x="221" y="154"/>
                  </a:cubicBezTo>
                  <a:cubicBezTo>
                    <a:pt x="220" y="154"/>
                    <a:pt x="220" y="154"/>
                    <a:pt x="219" y="155"/>
                  </a:cubicBezTo>
                  <a:cubicBezTo>
                    <a:pt x="219" y="155"/>
                    <a:pt x="218" y="155"/>
                    <a:pt x="218" y="155"/>
                  </a:cubicBezTo>
                  <a:cubicBezTo>
                    <a:pt x="218" y="155"/>
                    <a:pt x="218" y="156"/>
                    <a:pt x="218" y="156"/>
                  </a:cubicBezTo>
                  <a:cubicBezTo>
                    <a:pt x="218" y="156"/>
                    <a:pt x="218" y="155"/>
                    <a:pt x="218" y="155"/>
                  </a:cubicBezTo>
                  <a:cubicBezTo>
                    <a:pt x="217" y="156"/>
                    <a:pt x="217" y="156"/>
                    <a:pt x="216" y="156"/>
                  </a:cubicBezTo>
                  <a:cubicBezTo>
                    <a:pt x="215" y="156"/>
                    <a:pt x="214" y="156"/>
                    <a:pt x="213" y="157"/>
                  </a:cubicBezTo>
                  <a:cubicBezTo>
                    <a:pt x="214" y="157"/>
                    <a:pt x="214" y="157"/>
                    <a:pt x="213" y="158"/>
                  </a:cubicBezTo>
                  <a:cubicBezTo>
                    <a:pt x="213" y="157"/>
                    <a:pt x="213" y="157"/>
                    <a:pt x="214" y="157"/>
                  </a:cubicBezTo>
                  <a:cubicBezTo>
                    <a:pt x="213" y="158"/>
                    <a:pt x="213" y="157"/>
                    <a:pt x="213" y="157"/>
                  </a:cubicBezTo>
                  <a:cubicBezTo>
                    <a:pt x="212" y="156"/>
                    <a:pt x="211" y="156"/>
                    <a:pt x="209" y="157"/>
                  </a:cubicBezTo>
                  <a:cubicBezTo>
                    <a:pt x="209" y="157"/>
                    <a:pt x="207" y="157"/>
                    <a:pt x="207" y="158"/>
                  </a:cubicBezTo>
                  <a:cubicBezTo>
                    <a:pt x="207" y="158"/>
                    <a:pt x="208" y="157"/>
                    <a:pt x="208" y="157"/>
                  </a:cubicBezTo>
                  <a:cubicBezTo>
                    <a:pt x="209" y="157"/>
                    <a:pt x="209" y="157"/>
                    <a:pt x="210" y="157"/>
                  </a:cubicBezTo>
                  <a:cubicBezTo>
                    <a:pt x="209" y="157"/>
                    <a:pt x="209" y="158"/>
                    <a:pt x="209" y="158"/>
                  </a:cubicBezTo>
                  <a:cubicBezTo>
                    <a:pt x="208" y="158"/>
                    <a:pt x="208" y="157"/>
                    <a:pt x="207" y="158"/>
                  </a:cubicBezTo>
                  <a:cubicBezTo>
                    <a:pt x="207" y="158"/>
                    <a:pt x="207" y="159"/>
                    <a:pt x="206" y="159"/>
                  </a:cubicBezTo>
                  <a:cubicBezTo>
                    <a:pt x="206" y="159"/>
                    <a:pt x="206" y="159"/>
                    <a:pt x="206" y="158"/>
                  </a:cubicBezTo>
                  <a:cubicBezTo>
                    <a:pt x="204" y="159"/>
                    <a:pt x="202" y="160"/>
                    <a:pt x="200" y="160"/>
                  </a:cubicBezTo>
                  <a:cubicBezTo>
                    <a:pt x="199" y="160"/>
                    <a:pt x="199" y="158"/>
                    <a:pt x="199" y="158"/>
                  </a:cubicBezTo>
                  <a:cubicBezTo>
                    <a:pt x="198" y="157"/>
                    <a:pt x="198" y="156"/>
                    <a:pt x="198" y="156"/>
                  </a:cubicBezTo>
                  <a:cubicBezTo>
                    <a:pt x="197" y="155"/>
                    <a:pt x="196" y="156"/>
                    <a:pt x="196" y="155"/>
                  </a:cubicBezTo>
                  <a:cubicBezTo>
                    <a:pt x="195" y="154"/>
                    <a:pt x="194" y="153"/>
                    <a:pt x="193" y="154"/>
                  </a:cubicBezTo>
                  <a:cubicBezTo>
                    <a:pt x="192" y="154"/>
                    <a:pt x="189" y="154"/>
                    <a:pt x="189" y="153"/>
                  </a:cubicBezTo>
                  <a:cubicBezTo>
                    <a:pt x="189" y="153"/>
                    <a:pt x="189" y="153"/>
                    <a:pt x="189" y="153"/>
                  </a:cubicBezTo>
                  <a:cubicBezTo>
                    <a:pt x="188" y="153"/>
                    <a:pt x="188" y="153"/>
                    <a:pt x="188" y="154"/>
                  </a:cubicBezTo>
                  <a:cubicBezTo>
                    <a:pt x="188" y="154"/>
                    <a:pt x="188" y="154"/>
                    <a:pt x="187" y="154"/>
                  </a:cubicBezTo>
                  <a:cubicBezTo>
                    <a:pt x="187" y="154"/>
                    <a:pt x="187" y="155"/>
                    <a:pt x="187" y="155"/>
                  </a:cubicBezTo>
                  <a:cubicBezTo>
                    <a:pt x="187" y="155"/>
                    <a:pt x="187" y="156"/>
                    <a:pt x="186" y="156"/>
                  </a:cubicBezTo>
                  <a:cubicBezTo>
                    <a:pt x="186" y="156"/>
                    <a:pt x="186" y="156"/>
                    <a:pt x="186" y="156"/>
                  </a:cubicBezTo>
                  <a:cubicBezTo>
                    <a:pt x="186" y="156"/>
                    <a:pt x="186" y="156"/>
                    <a:pt x="186" y="156"/>
                  </a:cubicBezTo>
                  <a:cubicBezTo>
                    <a:pt x="186" y="156"/>
                    <a:pt x="187" y="155"/>
                    <a:pt x="187" y="155"/>
                  </a:cubicBezTo>
                  <a:cubicBezTo>
                    <a:pt x="187" y="154"/>
                    <a:pt x="187" y="153"/>
                    <a:pt x="188" y="153"/>
                  </a:cubicBezTo>
                  <a:cubicBezTo>
                    <a:pt x="188" y="153"/>
                    <a:pt x="188" y="153"/>
                    <a:pt x="188" y="153"/>
                  </a:cubicBezTo>
                  <a:cubicBezTo>
                    <a:pt x="189" y="154"/>
                    <a:pt x="187" y="152"/>
                    <a:pt x="187" y="152"/>
                  </a:cubicBezTo>
                  <a:cubicBezTo>
                    <a:pt x="187" y="152"/>
                    <a:pt x="188" y="153"/>
                    <a:pt x="189" y="153"/>
                  </a:cubicBezTo>
                  <a:cubicBezTo>
                    <a:pt x="189" y="153"/>
                    <a:pt x="188" y="152"/>
                    <a:pt x="188" y="152"/>
                  </a:cubicBezTo>
                  <a:cubicBezTo>
                    <a:pt x="187" y="152"/>
                    <a:pt x="188" y="151"/>
                    <a:pt x="187" y="150"/>
                  </a:cubicBezTo>
                  <a:cubicBezTo>
                    <a:pt x="187" y="150"/>
                    <a:pt x="186" y="150"/>
                    <a:pt x="186" y="149"/>
                  </a:cubicBezTo>
                  <a:cubicBezTo>
                    <a:pt x="186" y="149"/>
                    <a:pt x="186" y="148"/>
                    <a:pt x="186" y="148"/>
                  </a:cubicBezTo>
                  <a:cubicBezTo>
                    <a:pt x="186" y="148"/>
                    <a:pt x="185" y="147"/>
                    <a:pt x="185" y="147"/>
                  </a:cubicBezTo>
                  <a:cubicBezTo>
                    <a:pt x="185" y="147"/>
                    <a:pt x="185" y="146"/>
                    <a:pt x="185" y="146"/>
                  </a:cubicBezTo>
                  <a:cubicBezTo>
                    <a:pt x="185" y="145"/>
                    <a:pt x="185" y="145"/>
                    <a:pt x="184" y="145"/>
                  </a:cubicBezTo>
                  <a:cubicBezTo>
                    <a:pt x="184" y="144"/>
                    <a:pt x="185" y="142"/>
                    <a:pt x="184" y="141"/>
                  </a:cubicBezTo>
                  <a:cubicBezTo>
                    <a:pt x="184" y="139"/>
                    <a:pt x="182" y="138"/>
                    <a:pt x="181" y="136"/>
                  </a:cubicBezTo>
                  <a:cubicBezTo>
                    <a:pt x="181" y="135"/>
                    <a:pt x="180" y="134"/>
                    <a:pt x="179" y="133"/>
                  </a:cubicBezTo>
                  <a:cubicBezTo>
                    <a:pt x="179" y="132"/>
                    <a:pt x="179" y="131"/>
                    <a:pt x="179" y="130"/>
                  </a:cubicBezTo>
                  <a:cubicBezTo>
                    <a:pt x="178" y="129"/>
                    <a:pt x="178" y="129"/>
                    <a:pt x="178" y="127"/>
                  </a:cubicBezTo>
                  <a:cubicBezTo>
                    <a:pt x="178" y="127"/>
                    <a:pt x="178" y="126"/>
                    <a:pt x="177" y="125"/>
                  </a:cubicBezTo>
                  <a:cubicBezTo>
                    <a:pt x="177" y="125"/>
                    <a:pt x="177" y="123"/>
                    <a:pt x="177" y="123"/>
                  </a:cubicBezTo>
                  <a:cubicBezTo>
                    <a:pt x="176" y="123"/>
                    <a:pt x="176" y="123"/>
                    <a:pt x="176" y="122"/>
                  </a:cubicBezTo>
                  <a:cubicBezTo>
                    <a:pt x="176" y="121"/>
                    <a:pt x="176" y="120"/>
                    <a:pt x="176" y="119"/>
                  </a:cubicBezTo>
                  <a:cubicBezTo>
                    <a:pt x="176" y="118"/>
                    <a:pt x="176" y="118"/>
                    <a:pt x="176" y="117"/>
                  </a:cubicBezTo>
                  <a:cubicBezTo>
                    <a:pt x="176" y="117"/>
                    <a:pt x="176" y="118"/>
                    <a:pt x="176" y="119"/>
                  </a:cubicBezTo>
                  <a:cubicBezTo>
                    <a:pt x="177" y="120"/>
                    <a:pt x="177" y="121"/>
                    <a:pt x="178" y="121"/>
                  </a:cubicBezTo>
                  <a:cubicBezTo>
                    <a:pt x="178" y="122"/>
                    <a:pt x="179" y="123"/>
                    <a:pt x="178" y="123"/>
                  </a:cubicBezTo>
                  <a:cubicBezTo>
                    <a:pt x="178" y="124"/>
                    <a:pt x="177" y="125"/>
                    <a:pt x="178" y="125"/>
                  </a:cubicBezTo>
                  <a:cubicBezTo>
                    <a:pt x="178" y="125"/>
                    <a:pt x="179" y="123"/>
                    <a:pt x="179" y="122"/>
                  </a:cubicBezTo>
                  <a:cubicBezTo>
                    <a:pt x="178" y="121"/>
                    <a:pt x="178" y="121"/>
                    <a:pt x="177" y="120"/>
                  </a:cubicBezTo>
                  <a:cubicBezTo>
                    <a:pt x="177" y="119"/>
                    <a:pt x="176" y="119"/>
                    <a:pt x="176" y="118"/>
                  </a:cubicBezTo>
                  <a:cubicBezTo>
                    <a:pt x="176" y="117"/>
                    <a:pt x="176" y="116"/>
                    <a:pt x="176" y="114"/>
                  </a:cubicBezTo>
                  <a:cubicBezTo>
                    <a:pt x="176" y="113"/>
                    <a:pt x="176" y="113"/>
                    <a:pt x="176" y="112"/>
                  </a:cubicBezTo>
                  <a:cubicBezTo>
                    <a:pt x="176" y="111"/>
                    <a:pt x="176" y="111"/>
                    <a:pt x="176" y="110"/>
                  </a:cubicBezTo>
                  <a:cubicBezTo>
                    <a:pt x="176" y="110"/>
                    <a:pt x="176" y="111"/>
                    <a:pt x="176" y="111"/>
                  </a:cubicBezTo>
                  <a:cubicBezTo>
                    <a:pt x="175" y="111"/>
                    <a:pt x="176" y="110"/>
                    <a:pt x="176" y="109"/>
                  </a:cubicBezTo>
                  <a:cubicBezTo>
                    <a:pt x="177" y="109"/>
                    <a:pt x="177" y="108"/>
                    <a:pt x="177" y="108"/>
                  </a:cubicBezTo>
                  <a:cubicBezTo>
                    <a:pt x="177" y="108"/>
                    <a:pt x="177" y="107"/>
                    <a:pt x="177" y="107"/>
                  </a:cubicBezTo>
                  <a:cubicBezTo>
                    <a:pt x="177" y="108"/>
                    <a:pt x="177" y="108"/>
                    <a:pt x="177" y="108"/>
                  </a:cubicBezTo>
                  <a:cubicBezTo>
                    <a:pt x="178" y="107"/>
                    <a:pt x="178" y="106"/>
                    <a:pt x="178" y="104"/>
                  </a:cubicBezTo>
                  <a:cubicBezTo>
                    <a:pt x="178" y="104"/>
                    <a:pt x="178" y="104"/>
                    <a:pt x="178" y="103"/>
                  </a:cubicBezTo>
                  <a:cubicBezTo>
                    <a:pt x="178" y="102"/>
                    <a:pt x="179" y="100"/>
                    <a:pt x="179" y="98"/>
                  </a:cubicBezTo>
                  <a:cubicBezTo>
                    <a:pt x="179" y="98"/>
                    <a:pt x="179" y="99"/>
                    <a:pt x="179" y="99"/>
                  </a:cubicBezTo>
                  <a:cubicBezTo>
                    <a:pt x="179" y="99"/>
                    <a:pt x="179" y="98"/>
                    <a:pt x="178" y="98"/>
                  </a:cubicBezTo>
                  <a:cubicBezTo>
                    <a:pt x="179" y="98"/>
                    <a:pt x="179" y="98"/>
                    <a:pt x="179" y="97"/>
                  </a:cubicBezTo>
                  <a:cubicBezTo>
                    <a:pt x="180" y="97"/>
                    <a:pt x="180" y="97"/>
                    <a:pt x="180" y="96"/>
                  </a:cubicBezTo>
                  <a:cubicBezTo>
                    <a:pt x="180" y="95"/>
                    <a:pt x="180" y="94"/>
                    <a:pt x="180" y="93"/>
                  </a:cubicBezTo>
                  <a:cubicBezTo>
                    <a:pt x="181" y="91"/>
                    <a:pt x="182" y="88"/>
                    <a:pt x="183" y="86"/>
                  </a:cubicBezTo>
                  <a:cubicBezTo>
                    <a:pt x="184" y="84"/>
                    <a:pt x="185" y="82"/>
                    <a:pt x="187" y="80"/>
                  </a:cubicBezTo>
                  <a:cubicBezTo>
                    <a:pt x="188" y="78"/>
                    <a:pt x="189" y="76"/>
                    <a:pt x="190" y="74"/>
                  </a:cubicBezTo>
                  <a:cubicBezTo>
                    <a:pt x="189" y="74"/>
                    <a:pt x="189" y="74"/>
                    <a:pt x="189" y="74"/>
                  </a:cubicBezTo>
                  <a:cubicBezTo>
                    <a:pt x="188" y="74"/>
                    <a:pt x="188" y="74"/>
                    <a:pt x="188" y="74"/>
                  </a:cubicBezTo>
                  <a:cubicBezTo>
                    <a:pt x="188" y="74"/>
                    <a:pt x="187" y="75"/>
                    <a:pt x="187" y="75"/>
                  </a:cubicBezTo>
                  <a:cubicBezTo>
                    <a:pt x="187" y="75"/>
                    <a:pt x="187" y="75"/>
                    <a:pt x="187" y="75"/>
                  </a:cubicBezTo>
                  <a:cubicBezTo>
                    <a:pt x="186" y="75"/>
                    <a:pt x="187" y="75"/>
                    <a:pt x="187" y="75"/>
                  </a:cubicBezTo>
                  <a:cubicBezTo>
                    <a:pt x="186" y="75"/>
                    <a:pt x="186" y="75"/>
                    <a:pt x="186" y="74"/>
                  </a:cubicBezTo>
                  <a:cubicBezTo>
                    <a:pt x="186" y="74"/>
                    <a:pt x="186" y="74"/>
                    <a:pt x="185" y="74"/>
                  </a:cubicBezTo>
                  <a:cubicBezTo>
                    <a:pt x="185" y="73"/>
                    <a:pt x="183" y="73"/>
                    <a:pt x="182" y="73"/>
                  </a:cubicBezTo>
                  <a:cubicBezTo>
                    <a:pt x="182" y="73"/>
                    <a:pt x="182" y="73"/>
                    <a:pt x="181" y="73"/>
                  </a:cubicBezTo>
                  <a:cubicBezTo>
                    <a:pt x="181" y="73"/>
                    <a:pt x="181" y="73"/>
                    <a:pt x="181" y="73"/>
                  </a:cubicBezTo>
                  <a:cubicBezTo>
                    <a:pt x="180" y="73"/>
                    <a:pt x="180" y="73"/>
                    <a:pt x="179" y="72"/>
                  </a:cubicBezTo>
                  <a:cubicBezTo>
                    <a:pt x="179" y="72"/>
                    <a:pt x="178" y="71"/>
                    <a:pt x="178" y="71"/>
                  </a:cubicBezTo>
                  <a:cubicBezTo>
                    <a:pt x="177" y="71"/>
                    <a:pt x="177" y="71"/>
                    <a:pt x="177" y="71"/>
                  </a:cubicBezTo>
                  <a:cubicBezTo>
                    <a:pt x="176" y="71"/>
                    <a:pt x="176" y="71"/>
                    <a:pt x="175" y="70"/>
                  </a:cubicBezTo>
                  <a:cubicBezTo>
                    <a:pt x="175" y="69"/>
                    <a:pt x="175" y="70"/>
                    <a:pt x="174" y="69"/>
                  </a:cubicBezTo>
                  <a:cubicBezTo>
                    <a:pt x="174" y="69"/>
                    <a:pt x="173" y="69"/>
                    <a:pt x="173" y="69"/>
                  </a:cubicBezTo>
                  <a:cubicBezTo>
                    <a:pt x="172" y="69"/>
                    <a:pt x="173" y="68"/>
                    <a:pt x="173" y="68"/>
                  </a:cubicBezTo>
                  <a:cubicBezTo>
                    <a:pt x="173" y="68"/>
                    <a:pt x="172" y="68"/>
                    <a:pt x="172" y="67"/>
                  </a:cubicBezTo>
                  <a:cubicBezTo>
                    <a:pt x="172" y="67"/>
                    <a:pt x="172" y="67"/>
                    <a:pt x="172" y="66"/>
                  </a:cubicBezTo>
                  <a:cubicBezTo>
                    <a:pt x="172" y="66"/>
                    <a:pt x="172" y="65"/>
                    <a:pt x="172" y="64"/>
                  </a:cubicBezTo>
                  <a:cubicBezTo>
                    <a:pt x="172" y="63"/>
                    <a:pt x="171" y="63"/>
                    <a:pt x="171" y="62"/>
                  </a:cubicBezTo>
                  <a:cubicBezTo>
                    <a:pt x="171" y="61"/>
                    <a:pt x="171" y="61"/>
                    <a:pt x="171" y="60"/>
                  </a:cubicBezTo>
                  <a:cubicBezTo>
                    <a:pt x="171" y="60"/>
                    <a:pt x="171" y="59"/>
                    <a:pt x="171" y="59"/>
                  </a:cubicBezTo>
                  <a:cubicBezTo>
                    <a:pt x="171" y="59"/>
                    <a:pt x="171" y="59"/>
                    <a:pt x="171" y="58"/>
                  </a:cubicBezTo>
                  <a:cubicBezTo>
                    <a:pt x="171" y="58"/>
                    <a:pt x="172" y="58"/>
                    <a:pt x="172" y="57"/>
                  </a:cubicBezTo>
                  <a:cubicBezTo>
                    <a:pt x="172" y="57"/>
                    <a:pt x="171" y="57"/>
                    <a:pt x="171" y="57"/>
                  </a:cubicBezTo>
                  <a:cubicBezTo>
                    <a:pt x="172" y="56"/>
                    <a:pt x="171" y="56"/>
                    <a:pt x="171" y="56"/>
                  </a:cubicBezTo>
                  <a:cubicBezTo>
                    <a:pt x="171" y="55"/>
                    <a:pt x="170" y="55"/>
                    <a:pt x="170" y="55"/>
                  </a:cubicBezTo>
                  <a:cubicBezTo>
                    <a:pt x="170" y="55"/>
                    <a:pt x="170" y="54"/>
                    <a:pt x="169" y="54"/>
                  </a:cubicBezTo>
                  <a:cubicBezTo>
                    <a:pt x="169" y="54"/>
                    <a:pt x="169" y="53"/>
                    <a:pt x="169" y="53"/>
                  </a:cubicBezTo>
                  <a:cubicBezTo>
                    <a:pt x="169" y="53"/>
                    <a:pt x="169" y="52"/>
                    <a:pt x="169" y="52"/>
                  </a:cubicBezTo>
                  <a:cubicBezTo>
                    <a:pt x="168" y="51"/>
                    <a:pt x="168" y="51"/>
                    <a:pt x="168" y="50"/>
                  </a:cubicBezTo>
                  <a:cubicBezTo>
                    <a:pt x="168" y="50"/>
                    <a:pt x="168" y="50"/>
                    <a:pt x="167" y="49"/>
                  </a:cubicBezTo>
                  <a:cubicBezTo>
                    <a:pt x="167" y="49"/>
                    <a:pt x="167" y="49"/>
                    <a:pt x="167" y="49"/>
                  </a:cubicBezTo>
                  <a:cubicBezTo>
                    <a:pt x="166" y="48"/>
                    <a:pt x="166" y="48"/>
                    <a:pt x="166" y="47"/>
                  </a:cubicBezTo>
                  <a:cubicBezTo>
                    <a:pt x="166" y="47"/>
                    <a:pt x="167" y="46"/>
                    <a:pt x="166" y="46"/>
                  </a:cubicBezTo>
                  <a:cubicBezTo>
                    <a:pt x="166" y="45"/>
                    <a:pt x="166" y="45"/>
                    <a:pt x="166" y="45"/>
                  </a:cubicBezTo>
                  <a:cubicBezTo>
                    <a:pt x="166" y="44"/>
                    <a:pt x="166" y="44"/>
                    <a:pt x="166" y="43"/>
                  </a:cubicBezTo>
                  <a:cubicBezTo>
                    <a:pt x="166" y="42"/>
                    <a:pt x="165" y="42"/>
                    <a:pt x="165" y="41"/>
                  </a:cubicBezTo>
                  <a:cubicBezTo>
                    <a:pt x="165" y="41"/>
                    <a:pt x="166" y="40"/>
                    <a:pt x="165" y="39"/>
                  </a:cubicBezTo>
                  <a:cubicBezTo>
                    <a:pt x="164" y="39"/>
                    <a:pt x="165" y="38"/>
                    <a:pt x="164" y="38"/>
                  </a:cubicBezTo>
                  <a:cubicBezTo>
                    <a:pt x="164" y="37"/>
                    <a:pt x="164" y="37"/>
                    <a:pt x="163" y="37"/>
                  </a:cubicBezTo>
                  <a:cubicBezTo>
                    <a:pt x="163" y="36"/>
                    <a:pt x="163" y="35"/>
                    <a:pt x="163" y="35"/>
                  </a:cubicBezTo>
                  <a:cubicBezTo>
                    <a:pt x="162" y="35"/>
                    <a:pt x="161" y="35"/>
                    <a:pt x="161" y="34"/>
                  </a:cubicBezTo>
                  <a:cubicBezTo>
                    <a:pt x="162" y="34"/>
                    <a:pt x="161" y="34"/>
                    <a:pt x="161" y="34"/>
                  </a:cubicBezTo>
                  <a:cubicBezTo>
                    <a:pt x="161" y="34"/>
                    <a:pt x="161" y="34"/>
                    <a:pt x="161" y="33"/>
                  </a:cubicBezTo>
                  <a:cubicBezTo>
                    <a:pt x="161" y="33"/>
                    <a:pt x="161" y="33"/>
                    <a:pt x="161" y="33"/>
                  </a:cubicBezTo>
                  <a:cubicBezTo>
                    <a:pt x="160" y="33"/>
                    <a:pt x="160" y="32"/>
                    <a:pt x="160" y="32"/>
                  </a:cubicBezTo>
                  <a:cubicBezTo>
                    <a:pt x="160" y="32"/>
                    <a:pt x="160" y="32"/>
                    <a:pt x="160" y="32"/>
                  </a:cubicBezTo>
                  <a:cubicBezTo>
                    <a:pt x="159" y="32"/>
                    <a:pt x="159" y="32"/>
                    <a:pt x="159" y="32"/>
                  </a:cubicBezTo>
                  <a:cubicBezTo>
                    <a:pt x="159" y="32"/>
                    <a:pt x="159" y="32"/>
                    <a:pt x="159" y="32"/>
                  </a:cubicBezTo>
                  <a:cubicBezTo>
                    <a:pt x="159" y="32"/>
                    <a:pt x="158" y="32"/>
                    <a:pt x="158" y="32"/>
                  </a:cubicBezTo>
                  <a:cubicBezTo>
                    <a:pt x="157" y="32"/>
                    <a:pt x="156" y="32"/>
                    <a:pt x="155" y="32"/>
                  </a:cubicBezTo>
                  <a:cubicBezTo>
                    <a:pt x="155" y="32"/>
                    <a:pt x="154" y="32"/>
                    <a:pt x="153" y="31"/>
                  </a:cubicBezTo>
                  <a:cubicBezTo>
                    <a:pt x="153" y="31"/>
                    <a:pt x="152" y="31"/>
                    <a:pt x="152" y="31"/>
                  </a:cubicBezTo>
                  <a:cubicBezTo>
                    <a:pt x="152" y="31"/>
                    <a:pt x="152" y="32"/>
                    <a:pt x="151" y="32"/>
                  </a:cubicBezTo>
                  <a:cubicBezTo>
                    <a:pt x="151" y="32"/>
                    <a:pt x="151" y="32"/>
                    <a:pt x="150" y="32"/>
                  </a:cubicBezTo>
                  <a:cubicBezTo>
                    <a:pt x="149" y="32"/>
                    <a:pt x="149" y="32"/>
                    <a:pt x="148" y="33"/>
                  </a:cubicBezTo>
                  <a:cubicBezTo>
                    <a:pt x="148" y="33"/>
                    <a:pt x="148" y="33"/>
                    <a:pt x="147" y="34"/>
                  </a:cubicBezTo>
                  <a:cubicBezTo>
                    <a:pt x="147" y="35"/>
                    <a:pt x="147" y="35"/>
                    <a:pt x="146" y="36"/>
                  </a:cubicBezTo>
                  <a:cubicBezTo>
                    <a:pt x="146" y="37"/>
                    <a:pt x="145" y="37"/>
                    <a:pt x="145" y="38"/>
                  </a:cubicBezTo>
                  <a:cubicBezTo>
                    <a:pt x="145" y="38"/>
                    <a:pt x="145" y="38"/>
                    <a:pt x="145" y="38"/>
                  </a:cubicBezTo>
                  <a:cubicBezTo>
                    <a:pt x="145" y="38"/>
                    <a:pt x="144" y="38"/>
                    <a:pt x="144" y="38"/>
                  </a:cubicBezTo>
                  <a:cubicBezTo>
                    <a:pt x="144" y="39"/>
                    <a:pt x="143" y="39"/>
                    <a:pt x="143" y="39"/>
                  </a:cubicBezTo>
                  <a:cubicBezTo>
                    <a:pt x="143" y="40"/>
                    <a:pt x="143" y="40"/>
                    <a:pt x="142" y="40"/>
                  </a:cubicBezTo>
                  <a:cubicBezTo>
                    <a:pt x="142" y="40"/>
                    <a:pt x="142" y="40"/>
                    <a:pt x="142" y="41"/>
                  </a:cubicBezTo>
                  <a:cubicBezTo>
                    <a:pt x="141" y="41"/>
                    <a:pt x="141" y="41"/>
                    <a:pt x="141" y="41"/>
                  </a:cubicBezTo>
                  <a:cubicBezTo>
                    <a:pt x="141" y="41"/>
                    <a:pt x="140" y="40"/>
                    <a:pt x="140" y="40"/>
                  </a:cubicBezTo>
                  <a:cubicBezTo>
                    <a:pt x="140" y="40"/>
                    <a:pt x="140" y="40"/>
                    <a:pt x="140" y="40"/>
                  </a:cubicBezTo>
                  <a:cubicBezTo>
                    <a:pt x="139" y="40"/>
                    <a:pt x="139" y="39"/>
                    <a:pt x="139" y="39"/>
                  </a:cubicBezTo>
                  <a:cubicBezTo>
                    <a:pt x="138" y="39"/>
                    <a:pt x="137" y="39"/>
                    <a:pt x="137" y="38"/>
                  </a:cubicBezTo>
                  <a:cubicBezTo>
                    <a:pt x="137" y="38"/>
                    <a:pt x="137" y="38"/>
                    <a:pt x="136" y="37"/>
                  </a:cubicBezTo>
                  <a:cubicBezTo>
                    <a:pt x="135" y="37"/>
                    <a:pt x="134" y="37"/>
                    <a:pt x="133" y="36"/>
                  </a:cubicBezTo>
                  <a:cubicBezTo>
                    <a:pt x="133" y="35"/>
                    <a:pt x="132" y="35"/>
                    <a:pt x="132" y="34"/>
                  </a:cubicBezTo>
                  <a:cubicBezTo>
                    <a:pt x="131" y="34"/>
                    <a:pt x="131" y="33"/>
                    <a:pt x="131" y="33"/>
                  </a:cubicBezTo>
                  <a:cubicBezTo>
                    <a:pt x="131" y="31"/>
                    <a:pt x="130" y="30"/>
                    <a:pt x="131" y="28"/>
                  </a:cubicBezTo>
                  <a:cubicBezTo>
                    <a:pt x="132" y="27"/>
                    <a:pt x="130" y="26"/>
                    <a:pt x="131" y="24"/>
                  </a:cubicBezTo>
                  <a:cubicBezTo>
                    <a:pt x="131" y="24"/>
                    <a:pt x="131" y="23"/>
                    <a:pt x="130" y="23"/>
                  </a:cubicBezTo>
                  <a:cubicBezTo>
                    <a:pt x="130" y="23"/>
                    <a:pt x="130" y="22"/>
                    <a:pt x="130" y="22"/>
                  </a:cubicBezTo>
                  <a:cubicBezTo>
                    <a:pt x="129" y="22"/>
                    <a:pt x="129" y="21"/>
                    <a:pt x="128" y="21"/>
                  </a:cubicBezTo>
                  <a:cubicBezTo>
                    <a:pt x="128" y="20"/>
                    <a:pt x="127" y="20"/>
                    <a:pt x="127" y="20"/>
                  </a:cubicBezTo>
                  <a:cubicBezTo>
                    <a:pt x="126" y="19"/>
                    <a:pt x="126" y="18"/>
                    <a:pt x="126" y="18"/>
                  </a:cubicBezTo>
                  <a:cubicBezTo>
                    <a:pt x="126" y="17"/>
                    <a:pt x="125" y="17"/>
                    <a:pt x="125" y="16"/>
                  </a:cubicBezTo>
                  <a:cubicBezTo>
                    <a:pt x="124" y="16"/>
                    <a:pt x="124" y="15"/>
                    <a:pt x="123" y="14"/>
                  </a:cubicBezTo>
                  <a:cubicBezTo>
                    <a:pt x="122" y="14"/>
                    <a:pt x="122" y="14"/>
                    <a:pt x="122" y="13"/>
                  </a:cubicBezTo>
                  <a:cubicBezTo>
                    <a:pt x="121" y="12"/>
                    <a:pt x="121" y="12"/>
                    <a:pt x="121" y="11"/>
                  </a:cubicBezTo>
                  <a:cubicBezTo>
                    <a:pt x="121" y="10"/>
                    <a:pt x="121" y="10"/>
                    <a:pt x="120" y="10"/>
                  </a:cubicBezTo>
                  <a:cubicBezTo>
                    <a:pt x="120" y="10"/>
                    <a:pt x="120" y="10"/>
                    <a:pt x="120" y="10"/>
                  </a:cubicBezTo>
                  <a:cubicBezTo>
                    <a:pt x="120" y="10"/>
                    <a:pt x="119" y="10"/>
                    <a:pt x="119" y="10"/>
                  </a:cubicBezTo>
                  <a:cubicBezTo>
                    <a:pt x="119" y="10"/>
                    <a:pt x="118" y="10"/>
                    <a:pt x="118" y="10"/>
                  </a:cubicBezTo>
                  <a:cubicBezTo>
                    <a:pt x="117" y="10"/>
                    <a:pt x="116" y="10"/>
                    <a:pt x="115" y="10"/>
                  </a:cubicBezTo>
                  <a:cubicBezTo>
                    <a:pt x="113" y="10"/>
                    <a:pt x="111" y="10"/>
                    <a:pt x="109" y="10"/>
                  </a:cubicBezTo>
                  <a:cubicBezTo>
                    <a:pt x="107" y="10"/>
                    <a:pt x="106" y="10"/>
                    <a:pt x="105" y="10"/>
                  </a:cubicBezTo>
                  <a:cubicBezTo>
                    <a:pt x="104" y="10"/>
                    <a:pt x="104" y="10"/>
                    <a:pt x="104" y="11"/>
                  </a:cubicBezTo>
                  <a:cubicBezTo>
                    <a:pt x="104" y="12"/>
                    <a:pt x="104" y="12"/>
                    <a:pt x="103" y="13"/>
                  </a:cubicBezTo>
                  <a:cubicBezTo>
                    <a:pt x="103" y="14"/>
                    <a:pt x="103" y="15"/>
                    <a:pt x="102" y="15"/>
                  </a:cubicBezTo>
                  <a:cubicBezTo>
                    <a:pt x="101" y="15"/>
                    <a:pt x="100" y="15"/>
                    <a:pt x="98" y="15"/>
                  </a:cubicBezTo>
                  <a:cubicBezTo>
                    <a:pt x="96" y="15"/>
                    <a:pt x="95" y="15"/>
                    <a:pt x="93" y="15"/>
                  </a:cubicBezTo>
                  <a:cubicBezTo>
                    <a:pt x="89" y="15"/>
                    <a:pt x="85" y="15"/>
                    <a:pt x="80" y="15"/>
                  </a:cubicBezTo>
                  <a:cubicBezTo>
                    <a:pt x="78" y="15"/>
                    <a:pt x="76" y="15"/>
                    <a:pt x="74" y="14"/>
                  </a:cubicBezTo>
                  <a:cubicBezTo>
                    <a:pt x="73" y="13"/>
                    <a:pt x="71" y="12"/>
                    <a:pt x="69" y="12"/>
                  </a:cubicBezTo>
                  <a:cubicBezTo>
                    <a:pt x="61" y="8"/>
                    <a:pt x="54" y="5"/>
                    <a:pt x="46" y="2"/>
                  </a:cubicBezTo>
                  <a:cubicBezTo>
                    <a:pt x="46" y="2"/>
                    <a:pt x="47" y="1"/>
                    <a:pt x="47" y="1"/>
                  </a:cubicBezTo>
                  <a:cubicBezTo>
                    <a:pt x="47" y="0"/>
                    <a:pt x="48" y="0"/>
                    <a:pt x="48" y="0"/>
                  </a:cubicBezTo>
                  <a:cubicBezTo>
                    <a:pt x="42" y="0"/>
                    <a:pt x="36" y="1"/>
                    <a:pt x="30" y="1"/>
                  </a:cubicBezTo>
                  <a:cubicBezTo>
                    <a:pt x="29" y="1"/>
                    <a:pt x="28" y="1"/>
                    <a:pt x="27" y="1"/>
                  </a:cubicBezTo>
                  <a:cubicBezTo>
                    <a:pt x="26" y="1"/>
                    <a:pt x="25" y="1"/>
                    <a:pt x="25" y="2"/>
                  </a:cubicBezTo>
                  <a:cubicBezTo>
                    <a:pt x="25" y="3"/>
                    <a:pt x="25" y="4"/>
                    <a:pt x="25" y="4"/>
                  </a:cubicBezTo>
                  <a:cubicBezTo>
                    <a:pt x="25" y="5"/>
                    <a:pt x="25" y="5"/>
                    <a:pt x="26" y="5"/>
                  </a:cubicBezTo>
                  <a:cubicBezTo>
                    <a:pt x="26" y="6"/>
                    <a:pt x="25" y="7"/>
                    <a:pt x="25" y="8"/>
                  </a:cubicBezTo>
                  <a:cubicBezTo>
                    <a:pt x="26" y="8"/>
                    <a:pt x="26" y="8"/>
                    <a:pt x="26" y="8"/>
                  </a:cubicBezTo>
                  <a:cubicBezTo>
                    <a:pt x="26" y="8"/>
                    <a:pt x="27" y="9"/>
                    <a:pt x="27" y="9"/>
                  </a:cubicBezTo>
                  <a:cubicBezTo>
                    <a:pt x="27" y="10"/>
                    <a:pt x="26" y="11"/>
                    <a:pt x="25" y="10"/>
                  </a:cubicBezTo>
                  <a:cubicBezTo>
                    <a:pt x="26" y="11"/>
                    <a:pt x="26" y="11"/>
                    <a:pt x="25" y="12"/>
                  </a:cubicBezTo>
                  <a:cubicBezTo>
                    <a:pt x="25" y="12"/>
                    <a:pt x="25" y="12"/>
                    <a:pt x="25" y="13"/>
                  </a:cubicBezTo>
                  <a:cubicBezTo>
                    <a:pt x="25" y="14"/>
                    <a:pt x="26" y="14"/>
                    <a:pt x="26" y="15"/>
                  </a:cubicBezTo>
                  <a:cubicBezTo>
                    <a:pt x="27" y="16"/>
                    <a:pt x="27" y="17"/>
                    <a:pt x="26" y="18"/>
                  </a:cubicBezTo>
                  <a:cubicBezTo>
                    <a:pt x="26" y="18"/>
                    <a:pt x="26" y="19"/>
                    <a:pt x="26" y="19"/>
                  </a:cubicBezTo>
                  <a:cubicBezTo>
                    <a:pt x="27" y="19"/>
                    <a:pt x="27" y="20"/>
                    <a:pt x="27" y="20"/>
                  </a:cubicBezTo>
                  <a:cubicBezTo>
                    <a:pt x="27" y="20"/>
                    <a:pt x="28" y="20"/>
                    <a:pt x="28" y="21"/>
                  </a:cubicBezTo>
                  <a:cubicBezTo>
                    <a:pt x="28" y="22"/>
                    <a:pt x="27" y="22"/>
                    <a:pt x="27" y="23"/>
                  </a:cubicBezTo>
                  <a:cubicBezTo>
                    <a:pt x="27" y="23"/>
                    <a:pt x="26" y="25"/>
                    <a:pt x="27" y="25"/>
                  </a:cubicBezTo>
                  <a:cubicBezTo>
                    <a:pt x="26" y="25"/>
                    <a:pt x="27" y="24"/>
                    <a:pt x="27" y="24"/>
                  </a:cubicBezTo>
                  <a:cubicBezTo>
                    <a:pt x="28" y="25"/>
                    <a:pt x="27" y="25"/>
                    <a:pt x="27" y="25"/>
                  </a:cubicBezTo>
                  <a:cubicBezTo>
                    <a:pt x="28" y="25"/>
                    <a:pt x="28" y="27"/>
                    <a:pt x="28" y="28"/>
                  </a:cubicBezTo>
                  <a:cubicBezTo>
                    <a:pt x="27" y="29"/>
                    <a:pt x="27" y="29"/>
                    <a:pt x="27" y="30"/>
                  </a:cubicBezTo>
                  <a:cubicBezTo>
                    <a:pt x="27" y="30"/>
                    <a:pt x="27" y="30"/>
                    <a:pt x="27" y="30"/>
                  </a:cubicBezTo>
                  <a:cubicBezTo>
                    <a:pt x="28" y="31"/>
                    <a:pt x="28" y="31"/>
                    <a:pt x="27" y="31"/>
                  </a:cubicBezTo>
                  <a:cubicBezTo>
                    <a:pt x="27" y="32"/>
                    <a:pt x="27" y="32"/>
                    <a:pt x="28" y="33"/>
                  </a:cubicBezTo>
                  <a:cubicBezTo>
                    <a:pt x="28" y="33"/>
                    <a:pt x="28" y="33"/>
                    <a:pt x="28" y="33"/>
                  </a:cubicBezTo>
                  <a:cubicBezTo>
                    <a:pt x="28" y="34"/>
                    <a:pt x="29" y="34"/>
                    <a:pt x="29" y="34"/>
                  </a:cubicBezTo>
                  <a:cubicBezTo>
                    <a:pt x="29" y="34"/>
                    <a:pt x="29" y="34"/>
                    <a:pt x="29" y="34"/>
                  </a:cubicBezTo>
                  <a:cubicBezTo>
                    <a:pt x="30" y="35"/>
                    <a:pt x="30" y="35"/>
                    <a:pt x="30" y="35"/>
                  </a:cubicBezTo>
                  <a:cubicBezTo>
                    <a:pt x="31" y="36"/>
                    <a:pt x="31" y="36"/>
                    <a:pt x="32" y="36"/>
                  </a:cubicBezTo>
                  <a:cubicBezTo>
                    <a:pt x="32" y="36"/>
                    <a:pt x="33" y="36"/>
                    <a:pt x="33" y="37"/>
                  </a:cubicBezTo>
                  <a:cubicBezTo>
                    <a:pt x="33" y="37"/>
                    <a:pt x="33" y="38"/>
                    <a:pt x="34" y="38"/>
                  </a:cubicBezTo>
                  <a:cubicBezTo>
                    <a:pt x="34" y="39"/>
                    <a:pt x="34" y="39"/>
                    <a:pt x="34" y="39"/>
                  </a:cubicBezTo>
                  <a:cubicBezTo>
                    <a:pt x="35" y="40"/>
                    <a:pt x="35" y="39"/>
                    <a:pt x="35" y="40"/>
                  </a:cubicBezTo>
                  <a:cubicBezTo>
                    <a:pt x="35" y="40"/>
                    <a:pt x="35" y="40"/>
                    <a:pt x="35" y="40"/>
                  </a:cubicBezTo>
                  <a:cubicBezTo>
                    <a:pt x="35" y="41"/>
                    <a:pt x="35" y="41"/>
                    <a:pt x="35" y="41"/>
                  </a:cubicBezTo>
                  <a:cubicBezTo>
                    <a:pt x="35" y="41"/>
                    <a:pt x="36" y="42"/>
                    <a:pt x="36" y="42"/>
                  </a:cubicBezTo>
                  <a:cubicBezTo>
                    <a:pt x="36" y="42"/>
                    <a:pt x="36" y="43"/>
                    <a:pt x="36" y="43"/>
                  </a:cubicBezTo>
                  <a:cubicBezTo>
                    <a:pt x="36" y="44"/>
                    <a:pt x="37" y="44"/>
                    <a:pt x="37" y="44"/>
                  </a:cubicBezTo>
                  <a:cubicBezTo>
                    <a:pt x="37" y="44"/>
                    <a:pt x="38" y="45"/>
                    <a:pt x="38" y="45"/>
                  </a:cubicBezTo>
                  <a:cubicBezTo>
                    <a:pt x="37" y="46"/>
                    <a:pt x="38" y="45"/>
                    <a:pt x="38" y="46"/>
                  </a:cubicBezTo>
                  <a:cubicBezTo>
                    <a:pt x="38" y="46"/>
                    <a:pt x="38" y="47"/>
                    <a:pt x="38" y="47"/>
                  </a:cubicBezTo>
                  <a:cubicBezTo>
                    <a:pt x="37" y="48"/>
                    <a:pt x="37" y="48"/>
                    <a:pt x="37" y="49"/>
                  </a:cubicBezTo>
                  <a:cubicBezTo>
                    <a:pt x="37" y="49"/>
                    <a:pt x="37" y="49"/>
                    <a:pt x="37" y="49"/>
                  </a:cubicBezTo>
                  <a:cubicBezTo>
                    <a:pt x="37" y="50"/>
                    <a:pt x="35" y="51"/>
                    <a:pt x="35" y="52"/>
                  </a:cubicBezTo>
                  <a:cubicBezTo>
                    <a:pt x="33" y="53"/>
                    <a:pt x="35" y="52"/>
                    <a:pt x="35" y="52"/>
                  </a:cubicBezTo>
                  <a:cubicBezTo>
                    <a:pt x="35" y="53"/>
                    <a:pt x="35" y="54"/>
                    <a:pt x="35" y="55"/>
                  </a:cubicBezTo>
                  <a:cubicBezTo>
                    <a:pt x="35" y="55"/>
                    <a:pt x="35" y="55"/>
                    <a:pt x="36" y="55"/>
                  </a:cubicBezTo>
                  <a:cubicBezTo>
                    <a:pt x="36" y="54"/>
                    <a:pt x="36" y="54"/>
                    <a:pt x="36" y="54"/>
                  </a:cubicBezTo>
                  <a:cubicBezTo>
                    <a:pt x="36" y="54"/>
                    <a:pt x="36" y="54"/>
                    <a:pt x="36" y="54"/>
                  </a:cubicBezTo>
                  <a:cubicBezTo>
                    <a:pt x="37" y="53"/>
                    <a:pt x="37" y="53"/>
                    <a:pt x="37" y="53"/>
                  </a:cubicBezTo>
                  <a:cubicBezTo>
                    <a:pt x="36" y="53"/>
                    <a:pt x="36" y="53"/>
                    <a:pt x="36" y="53"/>
                  </a:cubicBezTo>
                  <a:cubicBezTo>
                    <a:pt x="36" y="53"/>
                    <a:pt x="36" y="52"/>
                    <a:pt x="36" y="52"/>
                  </a:cubicBezTo>
                  <a:cubicBezTo>
                    <a:pt x="37" y="53"/>
                    <a:pt x="36" y="53"/>
                    <a:pt x="37" y="53"/>
                  </a:cubicBezTo>
                  <a:cubicBezTo>
                    <a:pt x="37" y="53"/>
                    <a:pt x="37" y="53"/>
                    <a:pt x="37" y="54"/>
                  </a:cubicBezTo>
                  <a:cubicBezTo>
                    <a:pt x="38" y="54"/>
                    <a:pt x="37" y="55"/>
                    <a:pt x="37" y="55"/>
                  </a:cubicBezTo>
                  <a:cubicBezTo>
                    <a:pt x="37" y="56"/>
                    <a:pt x="37" y="56"/>
                    <a:pt x="37" y="56"/>
                  </a:cubicBezTo>
                  <a:cubicBezTo>
                    <a:pt x="37" y="57"/>
                    <a:pt x="37" y="56"/>
                    <a:pt x="37" y="56"/>
                  </a:cubicBezTo>
                  <a:cubicBezTo>
                    <a:pt x="37" y="57"/>
                    <a:pt x="37" y="57"/>
                    <a:pt x="36" y="57"/>
                  </a:cubicBezTo>
                  <a:cubicBezTo>
                    <a:pt x="36" y="57"/>
                    <a:pt x="36" y="57"/>
                    <a:pt x="36" y="57"/>
                  </a:cubicBezTo>
                  <a:cubicBezTo>
                    <a:pt x="36" y="57"/>
                    <a:pt x="37" y="57"/>
                    <a:pt x="37" y="57"/>
                  </a:cubicBezTo>
                  <a:cubicBezTo>
                    <a:pt x="36" y="56"/>
                    <a:pt x="36" y="56"/>
                    <a:pt x="36" y="56"/>
                  </a:cubicBezTo>
                  <a:cubicBezTo>
                    <a:pt x="36" y="56"/>
                    <a:pt x="36" y="56"/>
                    <a:pt x="36" y="56"/>
                  </a:cubicBezTo>
                  <a:cubicBezTo>
                    <a:pt x="36" y="55"/>
                    <a:pt x="36" y="55"/>
                    <a:pt x="35" y="55"/>
                  </a:cubicBezTo>
                  <a:cubicBezTo>
                    <a:pt x="35" y="55"/>
                    <a:pt x="35" y="56"/>
                    <a:pt x="35" y="55"/>
                  </a:cubicBezTo>
                  <a:cubicBezTo>
                    <a:pt x="34" y="55"/>
                    <a:pt x="33" y="55"/>
                    <a:pt x="34" y="54"/>
                  </a:cubicBezTo>
                  <a:cubicBezTo>
                    <a:pt x="34" y="53"/>
                    <a:pt x="32" y="54"/>
                    <a:pt x="32" y="54"/>
                  </a:cubicBezTo>
                  <a:cubicBezTo>
                    <a:pt x="31" y="54"/>
                    <a:pt x="30" y="54"/>
                    <a:pt x="29" y="54"/>
                  </a:cubicBezTo>
                  <a:cubicBezTo>
                    <a:pt x="28" y="54"/>
                    <a:pt x="27" y="54"/>
                    <a:pt x="27" y="53"/>
                  </a:cubicBezTo>
                  <a:cubicBezTo>
                    <a:pt x="26" y="53"/>
                    <a:pt x="27" y="55"/>
                    <a:pt x="27" y="55"/>
                  </a:cubicBezTo>
                  <a:cubicBezTo>
                    <a:pt x="27" y="55"/>
                    <a:pt x="27" y="55"/>
                    <a:pt x="27" y="55"/>
                  </a:cubicBezTo>
                  <a:cubicBezTo>
                    <a:pt x="27" y="55"/>
                    <a:pt x="28" y="55"/>
                    <a:pt x="28" y="55"/>
                  </a:cubicBezTo>
                  <a:cubicBezTo>
                    <a:pt x="28" y="55"/>
                    <a:pt x="27" y="56"/>
                    <a:pt x="28" y="56"/>
                  </a:cubicBezTo>
                  <a:cubicBezTo>
                    <a:pt x="28" y="56"/>
                    <a:pt x="28" y="56"/>
                    <a:pt x="28" y="56"/>
                  </a:cubicBezTo>
                  <a:cubicBezTo>
                    <a:pt x="29" y="57"/>
                    <a:pt x="30" y="57"/>
                    <a:pt x="30" y="58"/>
                  </a:cubicBezTo>
                  <a:cubicBezTo>
                    <a:pt x="31" y="59"/>
                    <a:pt x="30" y="59"/>
                    <a:pt x="30" y="60"/>
                  </a:cubicBezTo>
                  <a:cubicBezTo>
                    <a:pt x="30" y="60"/>
                    <a:pt x="30" y="60"/>
                    <a:pt x="30" y="60"/>
                  </a:cubicBezTo>
                  <a:cubicBezTo>
                    <a:pt x="30" y="60"/>
                    <a:pt x="30" y="60"/>
                    <a:pt x="30" y="60"/>
                  </a:cubicBezTo>
                  <a:cubicBezTo>
                    <a:pt x="31" y="61"/>
                    <a:pt x="33" y="60"/>
                    <a:pt x="33" y="62"/>
                  </a:cubicBezTo>
                  <a:cubicBezTo>
                    <a:pt x="33" y="62"/>
                    <a:pt x="33" y="63"/>
                    <a:pt x="34" y="63"/>
                  </a:cubicBezTo>
                  <a:cubicBezTo>
                    <a:pt x="34" y="63"/>
                    <a:pt x="35" y="63"/>
                    <a:pt x="35" y="63"/>
                  </a:cubicBezTo>
                  <a:cubicBezTo>
                    <a:pt x="36" y="64"/>
                    <a:pt x="36" y="66"/>
                    <a:pt x="37" y="66"/>
                  </a:cubicBezTo>
                  <a:cubicBezTo>
                    <a:pt x="37" y="66"/>
                    <a:pt x="38" y="65"/>
                    <a:pt x="38" y="65"/>
                  </a:cubicBezTo>
                  <a:cubicBezTo>
                    <a:pt x="39" y="65"/>
                    <a:pt x="39" y="65"/>
                    <a:pt x="40" y="65"/>
                  </a:cubicBezTo>
                  <a:cubicBezTo>
                    <a:pt x="40" y="65"/>
                    <a:pt x="41" y="63"/>
                    <a:pt x="42" y="63"/>
                  </a:cubicBezTo>
                  <a:cubicBezTo>
                    <a:pt x="42" y="63"/>
                    <a:pt x="41" y="64"/>
                    <a:pt x="41" y="65"/>
                  </a:cubicBezTo>
                  <a:cubicBezTo>
                    <a:pt x="41" y="65"/>
                    <a:pt x="40" y="65"/>
                    <a:pt x="41" y="65"/>
                  </a:cubicBezTo>
                  <a:cubicBezTo>
                    <a:pt x="41" y="65"/>
                    <a:pt x="41" y="65"/>
                    <a:pt x="41" y="65"/>
                  </a:cubicBezTo>
                  <a:cubicBezTo>
                    <a:pt x="41" y="65"/>
                    <a:pt x="41" y="66"/>
                    <a:pt x="41" y="66"/>
                  </a:cubicBezTo>
                  <a:cubicBezTo>
                    <a:pt x="42" y="67"/>
                    <a:pt x="41" y="67"/>
                    <a:pt x="42" y="68"/>
                  </a:cubicBezTo>
                  <a:cubicBezTo>
                    <a:pt x="43" y="68"/>
                    <a:pt x="43" y="69"/>
                    <a:pt x="44" y="70"/>
                  </a:cubicBezTo>
                  <a:cubicBezTo>
                    <a:pt x="44" y="70"/>
                    <a:pt x="45" y="70"/>
                    <a:pt x="45" y="71"/>
                  </a:cubicBezTo>
                  <a:cubicBezTo>
                    <a:pt x="46" y="71"/>
                    <a:pt x="46" y="70"/>
                    <a:pt x="46" y="71"/>
                  </a:cubicBezTo>
                  <a:cubicBezTo>
                    <a:pt x="47" y="71"/>
                    <a:pt x="47" y="72"/>
                    <a:pt x="47" y="72"/>
                  </a:cubicBezTo>
                  <a:cubicBezTo>
                    <a:pt x="47" y="73"/>
                    <a:pt x="48" y="74"/>
                    <a:pt x="48" y="75"/>
                  </a:cubicBezTo>
                  <a:cubicBezTo>
                    <a:pt x="48" y="75"/>
                    <a:pt x="48" y="76"/>
                    <a:pt x="48" y="77"/>
                  </a:cubicBezTo>
                  <a:cubicBezTo>
                    <a:pt x="48" y="77"/>
                    <a:pt x="48" y="76"/>
                    <a:pt x="48" y="76"/>
                  </a:cubicBezTo>
                  <a:cubicBezTo>
                    <a:pt x="48" y="77"/>
                    <a:pt x="48" y="78"/>
                    <a:pt x="48" y="79"/>
                  </a:cubicBezTo>
                  <a:cubicBezTo>
                    <a:pt x="47" y="80"/>
                    <a:pt x="47" y="81"/>
                    <a:pt x="47" y="82"/>
                  </a:cubicBezTo>
                  <a:cubicBezTo>
                    <a:pt x="47" y="82"/>
                    <a:pt x="46" y="83"/>
                    <a:pt x="46" y="83"/>
                  </a:cubicBezTo>
                  <a:cubicBezTo>
                    <a:pt x="46" y="83"/>
                    <a:pt x="46" y="84"/>
                    <a:pt x="46" y="84"/>
                  </a:cubicBezTo>
                  <a:cubicBezTo>
                    <a:pt x="46" y="85"/>
                    <a:pt x="45" y="86"/>
                    <a:pt x="45" y="86"/>
                  </a:cubicBezTo>
                  <a:cubicBezTo>
                    <a:pt x="45" y="86"/>
                    <a:pt x="45" y="86"/>
                    <a:pt x="45" y="86"/>
                  </a:cubicBezTo>
                  <a:cubicBezTo>
                    <a:pt x="46" y="86"/>
                    <a:pt x="46" y="85"/>
                    <a:pt x="46" y="84"/>
                  </a:cubicBezTo>
                  <a:cubicBezTo>
                    <a:pt x="46" y="85"/>
                    <a:pt x="46" y="85"/>
                    <a:pt x="46" y="86"/>
                  </a:cubicBezTo>
                  <a:cubicBezTo>
                    <a:pt x="46" y="86"/>
                    <a:pt x="46" y="86"/>
                    <a:pt x="46" y="86"/>
                  </a:cubicBezTo>
                  <a:cubicBezTo>
                    <a:pt x="46" y="87"/>
                    <a:pt x="46" y="87"/>
                    <a:pt x="46" y="87"/>
                  </a:cubicBezTo>
                  <a:cubicBezTo>
                    <a:pt x="46" y="87"/>
                    <a:pt x="46" y="87"/>
                    <a:pt x="46" y="86"/>
                  </a:cubicBezTo>
                  <a:cubicBezTo>
                    <a:pt x="46" y="87"/>
                    <a:pt x="46" y="87"/>
                    <a:pt x="46" y="87"/>
                  </a:cubicBezTo>
                  <a:cubicBezTo>
                    <a:pt x="47" y="87"/>
                    <a:pt x="47" y="87"/>
                    <a:pt x="47" y="87"/>
                  </a:cubicBezTo>
                  <a:cubicBezTo>
                    <a:pt x="47" y="87"/>
                    <a:pt x="47" y="88"/>
                    <a:pt x="47" y="88"/>
                  </a:cubicBezTo>
                  <a:cubicBezTo>
                    <a:pt x="48" y="88"/>
                    <a:pt x="48" y="89"/>
                    <a:pt x="48" y="89"/>
                  </a:cubicBezTo>
                  <a:cubicBezTo>
                    <a:pt x="48" y="89"/>
                    <a:pt x="48" y="89"/>
                    <a:pt x="49" y="89"/>
                  </a:cubicBezTo>
                  <a:cubicBezTo>
                    <a:pt x="49" y="89"/>
                    <a:pt x="49" y="89"/>
                    <a:pt x="49" y="89"/>
                  </a:cubicBezTo>
                  <a:cubicBezTo>
                    <a:pt x="50" y="89"/>
                    <a:pt x="49" y="90"/>
                    <a:pt x="49" y="90"/>
                  </a:cubicBezTo>
                  <a:cubicBezTo>
                    <a:pt x="50" y="91"/>
                    <a:pt x="50" y="91"/>
                    <a:pt x="50" y="91"/>
                  </a:cubicBezTo>
                  <a:cubicBezTo>
                    <a:pt x="51" y="92"/>
                    <a:pt x="51" y="92"/>
                    <a:pt x="51" y="92"/>
                  </a:cubicBezTo>
                  <a:cubicBezTo>
                    <a:pt x="51" y="92"/>
                    <a:pt x="51" y="92"/>
                    <a:pt x="50" y="92"/>
                  </a:cubicBezTo>
                  <a:cubicBezTo>
                    <a:pt x="51" y="93"/>
                    <a:pt x="53" y="93"/>
                    <a:pt x="53" y="94"/>
                  </a:cubicBezTo>
                  <a:cubicBezTo>
                    <a:pt x="54" y="95"/>
                    <a:pt x="55" y="96"/>
                    <a:pt x="56" y="97"/>
                  </a:cubicBezTo>
                  <a:cubicBezTo>
                    <a:pt x="57" y="97"/>
                    <a:pt x="57" y="98"/>
                    <a:pt x="58" y="99"/>
                  </a:cubicBezTo>
                  <a:cubicBezTo>
                    <a:pt x="59" y="100"/>
                    <a:pt x="60" y="100"/>
                    <a:pt x="60" y="101"/>
                  </a:cubicBezTo>
                  <a:cubicBezTo>
                    <a:pt x="60" y="102"/>
                    <a:pt x="61" y="103"/>
                    <a:pt x="61" y="104"/>
                  </a:cubicBezTo>
                  <a:cubicBezTo>
                    <a:pt x="60" y="105"/>
                    <a:pt x="60" y="108"/>
                    <a:pt x="62" y="108"/>
                  </a:cubicBezTo>
                  <a:cubicBezTo>
                    <a:pt x="62" y="108"/>
                    <a:pt x="64" y="106"/>
                    <a:pt x="64" y="106"/>
                  </a:cubicBezTo>
                  <a:cubicBezTo>
                    <a:pt x="65" y="106"/>
                    <a:pt x="65" y="106"/>
                    <a:pt x="66" y="105"/>
                  </a:cubicBezTo>
                  <a:cubicBezTo>
                    <a:pt x="66" y="105"/>
                    <a:pt x="67" y="105"/>
                    <a:pt x="67" y="104"/>
                  </a:cubicBezTo>
                  <a:cubicBezTo>
                    <a:pt x="68" y="103"/>
                    <a:pt x="68" y="102"/>
                    <a:pt x="67" y="101"/>
                  </a:cubicBezTo>
                  <a:cubicBezTo>
                    <a:pt x="67" y="101"/>
                    <a:pt x="67" y="100"/>
                    <a:pt x="67" y="100"/>
                  </a:cubicBezTo>
                  <a:cubicBezTo>
                    <a:pt x="67" y="100"/>
                    <a:pt x="66" y="99"/>
                    <a:pt x="66" y="99"/>
                  </a:cubicBezTo>
                  <a:cubicBezTo>
                    <a:pt x="66" y="99"/>
                    <a:pt x="66" y="99"/>
                    <a:pt x="66" y="98"/>
                  </a:cubicBezTo>
                  <a:cubicBezTo>
                    <a:pt x="66" y="98"/>
                    <a:pt x="66" y="97"/>
                    <a:pt x="66" y="97"/>
                  </a:cubicBezTo>
                  <a:cubicBezTo>
                    <a:pt x="65" y="97"/>
                    <a:pt x="65" y="96"/>
                    <a:pt x="65" y="96"/>
                  </a:cubicBezTo>
                  <a:cubicBezTo>
                    <a:pt x="65" y="96"/>
                    <a:pt x="66" y="95"/>
                    <a:pt x="65" y="95"/>
                  </a:cubicBezTo>
                  <a:cubicBezTo>
                    <a:pt x="65" y="95"/>
                    <a:pt x="64" y="95"/>
                    <a:pt x="64" y="95"/>
                  </a:cubicBezTo>
                  <a:cubicBezTo>
                    <a:pt x="64" y="95"/>
                    <a:pt x="64" y="94"/>
                    <a:pt x="64" y="94"/>
                  </a:cubicBezTo>
                  <a:cubicBezTo>
                    <a:pt x="64" y="93"/>
                    <a:pt x="63" y="93"/>
                    <a:pt x="63" y="93"/>
                  </a:cubicBezTo>
                  <a:cubicBezTo>
                    <a:pt x="62" y="92"/>
                    <a:pt x="62" y="92"/>
                    <a:pt x="62" y="92"/>
                  </a:cubicBezTo>
                  <a:cubicBezTo>
                    <a:pt x="62" y="91"/>
                    <a:pt x="61" y="92"/>
                    <a:pt x="61" y="92"/>
                  </a:cubicBezTo>
                  <a:cubicBezTo>
                    <a:pt x="61" y="93"/>
                    <a:pt x="61" y="93"/>
                    <a:pt x="61" y="94"/>
                  </a:cubicBezTo>
                  <a:cubicBezTo>
                    <a:pt x="61" y="94"/>
                    <a:pt x="60" y="94"/>
                    <a:pt x="60" y="94"/>
                  </a:cubicBezTo>
                  <a:cubicBezTo>
                    <a:pt x="60" y="94"/>
                    <a:pt x="60" y="94"/>
                    <a:pt x="60" y="94"/>
                  </a:cubicBezTo>
                  <a:cubicBezTo>
                    <a:pt x="60" y="94"/>
                    <a:pt x="61" y="94"/>
                    <a:pt x="61" y="93"/>
                  </a:cubicBezTo>
                  <a:cubicBezTo>
                    <a:pt x="61" y="93"/>
                    <a:pt x="60" y="93"/>
                    <a:pt x="60" y="93"/>
                  </a:cubicBezTo>
                  <a:cubicBezTo>
                    <a:pt x="59" y="93"/>
                    <a:pt x="59" y="93"/>
                    <a:pt x="58" y="93"/>
                  </a:cubicBezTo>
                  <a:cubicBezTo>
                    <a:pt x="58" y="92"/>
                    <a:pt x="58" y="91"/>
                    <a:pt x="58" y="91"/>
                  </a:cubicBezTo>
                  <a:cubicBezTo>
                    <a:pt x="58" y="90"/>
                    <a:pt x="58" y="89"/>
                    <a:pt x="58" y="88"/>
                  </a:cubicBezTo>
                  <a:cubicBezTo>
                    <a:pt x="58" y="88"/>
                    <a:pt x="59" y="87"/>
                    <a:pt x="59" y="86"/>
                  </a:cubicBezTo>
                  <a:cubicBezTo>
                    <a:pt x="59" y="86"/>
                    <a:pt x="59" y="85"/>
                    <a:pt x="59" y="85"/>
                  </a:cubicBezTo>
                  <a:cubicBezTo>
                    <a:pt x="59" y="84"/>
                    <a:pt x="58" y="84"/>
                    <a:pt x="58" y="84"/>
                  </a:cubicBezTo>
                  <a:cubicBezTo>
                    <a:pt x="58" y="83"/>
                    <a:pt x="58" y="82"/>
                    <a:pt x="58" y="82"/>
                  </a:cubicBezTo>
                  <a:cubicBezTo>
                    <a:pt x="58" y="81"/>
                    <a:pt x="58" y="79"/>
                    <a:pt x="57" y="79"/>
                  </a:cubicBezTo>
                  <a:cubicBezTo>
                    <a:pt x="56" y="78"/>
                    <a:pt x="56" y="77"/>
                    <a:pt x="56" y="76"/>
                  </a:cubicBezTo>
                  <a:cubicBezTo>
                    <a:pt x="56" y="75"/>
                    <a:pt x="56" y="75"/>
                    <a:pt x="56" y="74"/>
                  </a:cubicBezTo>
                  <a:cubicBezTo>
                    <a:pt x="56" y="73"/>
                    <a:pt x="56" y="73"/>
                    <a:pt x="56" y="72"/>
                  </a:cubicBezTo>
                  <a:cubicBezTo>
                    <a:pt x="56" y="71"/>
                    <a:pt x="56" y="71"/>
                    <a:pt x="56" y="71"/>
                  </a:cubicBezTo>
                  <a:cubicBezTo>
                    <a:pt x="56" y="70"/>
                    <a:pt x="56" y="70"/>
                    <a:pt x="56" y="70"/>
                  </a:cubicBezTo>
                  <a:cubicBezTo>
                    <a:pt x="57" y="69"/>
                    <a:pt x="56" y="69"/>
                    <a:pt x="56" y="68"/>
                  </a:cubicBezTo>
                  <a:cubicBezTo>
                    <a:pt x="57" y="68"/>
                    <a:pt x="56" y="67"/>
                    <a:pt x="56" y="67"/>
                  </a:cubicBezTo>
                  <a:cubicBezTo>
                    <a:pt x="55" y="67"/>
                    <a:pt x="56" y="66"/>
                    <a:pt x="56" y="65"/>
                  </a:cubicBezTo>
                  <a:cubicBezTo>
                    <a:pt x="55" y="65"/>
                    <a:pt x="54" y="63"/>
                    <a:pt x="54" y="64"/>
                  </a:cubicBezTo>
                  <a:cubicBezTo>
                    <a:pt x="53" y="65"/>
                    <a:pt x="54" y="66"/>
                    <a:pt x="54" y="66"/>
                  </a:cubicBezTo>
                  <a:cubicBezTo>
                    <a:pt x="54" y="67"/>
                    <a:pt x="54" y="67"/>
                    <a:pt x="54" y="67"/>
                  </a:cubicBezTo>
                  <a:cubicBezTo>
                    <a:pt x="53" y="68"/>
                    <a:pt x="53" y="67"/>
                    <a:pt x="53" y="66"/>
                  </a:cubicBezTo>
                  <a:cubicBezTo>
                    <a:pt x="52" y="66"/>
                    <a:pt x="53" y="65"/>
                    <a:pt x="53" y="65"/>
                  </a:cubicBezTo>
                  <a:cubicBezTo>
                    <a:pt x="53" y="64"/>
                    <a:pt x="53" y="64"/>
                    <a:pt x="53" y="63"/>
                  </a:cubicBezTo>
                  <a:cubicBezTo>
                    <a:pt x="52" y="62"/>
                    <a:pt x="53" y="62"/>
                    <a:pt x="53" y="62"/>
                  </a:cubicBezTo>
                  <a:cubicBezTo>
                    <a:pt x="54" y="61"/>
                    <a:pt x="53" y="61"/>
                    <a:pt x="52" y="61"/>
                  </a:cubicBezTo>
                  <a:cubicBezTo>
                    <a:pt x="52" y="61"/>
                    <a:pt x="51" y="61"/>
                    <a:pt x="51" y="60"/>
                  </a:cubicBezTo>
                  <a:cubicBezTo>
                    <a:pt x="51" y="60"/>
                    <a:pt x="51" y="60"/>
                    <a:pt x="51" y="60"/>
                  </a:cubicBezTo>
                  <a:cubicBezTo>
                    <a:pt x="52" y="60"/>
                    <a:pt x="51" y="59"/>
                    <a:pt x="51" y="59"/>
                  </a:cubicBezTo>
                  <a:cubicBezTo>
                    <a:pt x="51" y="59"/>
                    <a:pt x="51" y="59"/>
                    <a:pt x="51" y="58"/>
                  </a:cubicBezTo>
                  <a:cubicBezTo>
                    <a:pt x="51" y="58"/>
                    <a:pt x="51" y="58"/>
                    <a:pt x="51" y="57"/>
                  </a:cubicBezTo>
                  <a:cubicBezTo>
                    <a:pt x="51" y="57"/>
                    <a:pt x="50" y="56"/>
                    <a:pt x="50" y="56"/>
                  </a:cubicBezTo>
                  <a:cubicBezTo>
                    <a:pt x="49" y="55"/>
                    <a:pt x="48" y="54"/>
                    <a:pt x="49" y="52"/>
                  </a:cubicBezTo>
                  <a:cubicBezTo>
                    <a:pt x="49" y="51"/>
                    <a:pt x="48" y="51"/>
                    <a:pt x="49" y="50"/>
                  </a:cubicBezTo>
                  <a:cubicBezTo>
                    <a:pt x="49" y="50"/>
                    <a:pt x="49" y="49"/>
                    <a:pt x="49" y="49"/>
                  </a:cubicBezTo>
                  <a:cubicBezTo>
                    <a:pt x="48" y="48"/>
                    <a:pt x="49" y="47"/>
                    <a:pt x="49" y="47"/>
                  </a:cubicBezTo>
                  <a:cubicBezTo>
                    <a:pt x="49" y="46"/>
                    <a:pt x="48" y="47"/>
                    <a:pt x="48" y="46"/>
                  </a:cubicBezTo>
                  <a:cubicBezTo>
                    <a:pt x="47" y="46"/>
                    <a:pt x="47" y="46"/>
                    <a:pt x="47" y="45"/>
                  </a:cubicBezTo>
                  <a:cubicBezTo>
                    <a:pt x="47" y="44"/>
                    <a:pt x="47" y="44"/>
                    <a:pt x="47" y="43"/>
                  </a:cubicBezTo>
                  <a:cubicBezTo>
                    <a:pt x="47" y="41"/>
                    <a:pt x="46" y="44"/>
                    <a:pt x="46" y="42"/>
                  </a:cubicBezTo>
                  <a:cubicBezTo>
                    <a:pt x="46" y="42"/>
                    <a:pt x="46" y="41"/>
                    <a:pt x="45" y="41"/>
                  </a:cubicBezTo>
                  <a:cubicBezTo>
                    <a:pt x="45" y="41"/>
                    <a:pt x="45" y="42"/>
                    <a:pt x="45" y="42"/>
                  </a:cubicBezTo>
                  <a:cubicBezTo>
                    <a:pt x="44" y="41"/>
                    <a:pt x="45" y="40"/>
                    <a:pt x="45" y="39"/>
                  </a:cubicBezTo>
                  <a:cubicBezTo>
                    <a:pt x="45" y="39"/>
                    <a:pt x="44" y="39"/>
                    <a:pt x="45" y="38"/>
                  </a:cubicBezTo>
                  <a:cubicBezTo>
                    <a:pt x="45" y="37"/>
                    <a:pt x="43" y="35"/>
                    <a:pt x="42" y="34"/>
                  </a:cubicBezTo>
                  <a:cubicBezTo>
                    <a:pt x="42" y="34"/>
                    <a:pt x="41" y="32"/>
                    <a:pt x="41" y="32"/>
                  </a:cubicBezTo>
                  <a:cubicBezTo>
                    <a:pt x="40" y="32"/>
                    <a:pt x="40" y="32"/>
                    <a:pt x="40" y="32"/>
                  </a:cubicBezTo>
                  <a:cubicBezTo>
                    <a:pt x="39" y="31"/>
                    <a:pt x="40" y="31"/>
                    <a:pt x="39" y="30"/>
                  </a:cubicBezTo>
                  <a:cubicBezTo>
                    <a:pt x="39" y="30"/>
                    <a:pt x="39" y="30"/>
                    <a:pt x="39" y="29"/>
                  </a:cubicBezTo>
                  <a:cubicBezTo>
                    <a:pt x="39" y="29"/>
                    <a:pt x="38" y="28"/>
                    <a:pt x="39" y="27"/>
                  </a:cubicBezTo>
                  <a:cubicBezTo>
                    <a:pt x="39" y="26"/>
                    <a:pt x="39" y="26"/>
                    <a:pt x="40" y="25"/>
                  </a:cubicBezTo>
                  <a:cubicBezTo>
                    <a:pt x="40" y="24"/>
                    <a:pt x="40" y="23"/>
                    <a:pt x="40" y="22"/>
                  </a:cubicBezTo>
                  <a:cubicBezTo>
                    <a:pt x="40" y="22"/>
                    <a:pt x="40" y="21"/>
                    <a:pt x="40" y="21"/>
                  </a:cubicBezTo>
                  <a:cubicBezTo>
                    <a:pt x="41" y="21"/>
                    <a:pt x="41" y="20"/>
                    <a:pt x="41" y="19"/>
                  </a:cubicBezTo>
                  <a:cubicBezTo>
                    <a:pt x="40" y="19"/>
                    <a:pt x="40" y="19"/>
                    <a:pt x="40" y="18"/>
                  </a:cubicBezTo>
                  <a:cubicBezTo>
                    <a:pt x="40" y="18"/>
                    <a:pt x="40" y="17"/>
                    <a:pt x="40" y="16"/>
                  </a:cubicBezTo>
                  <a:cubicBezTo>
                    <a:pt x="41" y="16"/>
                    <a:pt x="41" y="15"/>
                    <a:pt x="41" y="14"/>
                  </a:cubicBezTo>
                  <a:cubicBezTo>
                    <a:pt x="42" y="13"/>
                    <a:pt x="42" y="12"/>
                    <a:pt x="43" y="12"/>
                  </a:cubicBezTo>
                  <a:cubicBezTo>
                    <a:pt x="43" y="11"/>
                    <a:pt x="43" y="10"/>
                    <a:pt x="43" y="10"/>
                  </a:cubicBezTo>
                  <a:cubicBezTo>
                    <a:pt x="43" y="10"/>
                    <a:pt x="43" y="9"/>
                    <a:pt x="42" y="9"/>
                  </a:cubicBezTo>
                  <a:cubicBezTo>
                    <a:pt x="42" y="8"/>
                    <a:pt x="42" y="9"/>
                    <a:pt x="42" y="8"/>
                  </a:cubicBezTo>
                  <a:cubicBezTo>
                    <a:pt x="42" y="8"/>
                    <a:pt x="43" y="9"/>
                    <a:pt x="43" y="9"/>
                  </a:cubicBezTo>
                  <a:cubicBezTo>
                    <a:pt x="43" y="9"/>
                    <a:pt x="44" y="10"/>
                    <a:pt x="44" y="10"/>
                  </a:cubicBezTo>
                  <a:cubicBezTo>
                    <a:pt x="44" y="10"/>
                    <a:pt x="45" y="10"/>
                    <a:pt x="45" y="10"/>
                  </a:cubicBezTo>
                  <a:cubicBezTo>
                    <a:pt x="46" y="11"/>
                    <a:pt x="46" y="11"/>
                    <a:pt x="46" y="12"/>
                  </a:cubicBezTo>
                  <a:cubicBezTo>
                    <a:pt x="46" y="12"/>
                    <a:pt x="47" y="12"/>
                    <a:pt x="47" y="12"/>
                  </a:cubicBezTo>
                  <a:cubicBezTo>
                    <a:pt x="47" y="13"/>
                    <a:pt x="48" y="13"/>
                    <a:pt x="49" y="13"/>
                  </a:cubicBezTo>
                  <a:cubicBezTo>
                    <a:pt x="49" y="13"/>
                    <a:pt x="50" y="13"/>
                    <a:pt x="50" y="13"/>
                  </a:cubicBezTo>
                  <a:cubicBezTo>
                    <a:pt x="50" y="13"/>
                    <a:pt x="51" y="12"/>
                    <a:pt x="50" y="12"/>
                  </a:cubicBezTo>
                  <a:cubicBezTo>
                    <a:pt x="50" y="12"/>
                    <a:pt x="50" y="12"/>
                    <a:pt x="51" y="11"/>
                  </a:cubicBezTo>
                  <a:cubicBezTo>
                    <a:pt x="51" y="12"/>
                    <a:pt x="52" y="12"/>
                    <a:pt x="53" y="13"/>
                  </a:cubicBezTo>
                  <a:cubicBezTo>
                    <a:pt x="53" y="13"/>
                    <a:pt x="53" y="15"/>
                    <a:pt x="52" y="15"/>
                  </a:cubicBezTo>
                  <a:cubicBezTo>
                    <a:pt x="53" y="15"/>
                    <a:pt x="54" y="15"/>
                    <a:pt x="54" y="15"/>
                  </a:cubicBezTo>
                  <a:cubicBezTo>
                    <a:pt x="55" y="16"/>
                    <a:pt x="55" y="16"/>
                    <a:pt x="56" y="16"/>
                  </a:cubicBezTo>
                  <a:cubicBezTo>
                    <a:pt x="56" y="16"/>
                    <a:pt x="55" y="16"/>
                    <a:pt x="56" y="15"/>
                  </a:cubicBezTo>
                  <a:cubicBezTo>
                    <a:pt x="56" y="16"/>
                    <a:pt x="57" y="17"/>
                    <a:pt x="57" y="16"/>
                  </a:cubicBezTo>
                  <a:cubicBezTo>
                    <a:pt x="57" y="16"/>
                    <a:pt x="57" y="17"/>
                    <a:pt x="57" y="17"/>
                  </a:cubicBezTo>
                  <a:cubicBezTo>
                    <a:pt x="57" y="17"/>
                    <a:pt x="57" y="19"/>
                    <a:pt x="56" y="19"/>
                  </a:cubicBezTo>
                  <a:cubicBezTo>
                    <a:pt x="56" y="19"/>
                    <a:pt x="56" y="18"/>
                    <a:pt x="56" y="18"/>
                  </a:cubicBezTo>
                  <a:cubicBezTo>
                    <a:pt x="56" y="18"/>
                    <a:pt x="56" y="19"/>
                    <a:pt x="56" y="20"/>
                  </a:cubicBezTo>
                  <a:cubicBezTo>
                    <a:pt x="55" y="20"/>
                    <a:pt x="55" y="21"/>
                    <a:pt x="55" y="22"/>
                  </a:cubicBezTo>
                  <a:cubicBezTo>
                    <a:pt x="55" y="23"/>
                    <a:pt x="57" y="25"/>
                    <a:pt x="56" y="26"/>
                  </a:cubicBezTo>
                  <a:cubicBezTo>
                    <a:pt x="57" y="26"/>
                    <a:pt x="55" y="30"/>
                    <a:pt x="55" y="30"/>
                  </a:cubicBezTo>
                  <a:cubicBezTo>
                    <a:pt x="55" y="30"/>
                    <a:pt x="56" y="30"/>
                    <a:pt x="56" y="30"/>
                  </a:cubicBezTo>
                  <a:cubicBezTo>
                    <a:pt x="56" y="31"/>
                    <a:pt x="56" y="31"/>
                    <a:pt x="56" y="31"/>
                  </a:cubicBezTo>
                  <a:cubicBezTo>
                    <a:pt x="56" y="32"/>
                    <a:pt x="56" y="32"/>
                    <a:pt x="56" y="33"/>
                  </a:cubicBezTo>
                  <a:cubicBezTo>
                    <a:pt x="57" y="34"/>
                    <a:pt x="57" y="35"/>
                    <a:pt x="57" y="36"/>
                  </a:cubicBezTo>
                  <a:cubicBezTo>
                    <a:pt x="57" y="36"/>
                    <a:pt x="56" y="37"/>
                    <a:pt x="56" y="37"/>
                  </a:cubicBezTo>
                  <a:cubicBezTo>
                    <a:pt x="57" y="38"/>
                    <a:pt x="57" y="37"/>
                    <a:pt x="57" y="37"/>
                  </a:cubicBezTo>
                  <a:cubicBezTo>
                    <a:pt x="58" y="37"/>
                    <a:pt x="58" y="38"/>
                    <a:pt x="58" y="38"/>
                  </a:cubicBezTo>
                  <a:cubicBezTo>
                    <a:pt x="58" y="39"/>
                    <a:pt x="58" y="39"/>
                    <a:pt x="58" y="39"/>
                  </a:cubicBezTo>
                  <a:cubicBezTo>
                    <a:pt x="58" y="40"/>
                    <a:pt x="57" y="40"/>
                    <a:pt x="57" y="41"/>
                  </a:cubicBezTo>
                  <a:cubicBezTo>
                    <a:pt x="57" y="41"/>
                    <a:pt x="58" y="41"/>
                    <a:pt x="58" y="41"/>
                  </a:cubicBezTo>
                  <a:cubicBezTo>
                    <a:pt x="58" y="41"/>
                    <a:pt x="58" y="42"/>
                    <a:pt x="58" y="42"/>
                  </a:cubicBezTo>
                  <a:cubicBezTo>
                    <a:pt x="59" y="42"/>
                    <a:pt x="59" y="42"/>
                    <a:pt x="60" y="43"/>
                  </a:cubicBezTo>
                  <a:cubicBezTo>
                    <a:pt x="60" y="43"/>
                    <a:pt x="59" y="43"/>
                    <a:pt x="59" y="43"/>
                  </a:cubicBezTo>
                  <a:cubicBezTo>
                    <a:pt x="59" y="43"/>
                    <a:pt x="59" y="44"/>
                    <a:pt x="59" y="44"/>
                  </a:cubicBezTo>
                  <a:cubicBezTo>
                    <a:pt x="59" y="45"/>
                    <a:pt x="60" y="45"/>
                    <a:pt x="60" y="46"/>
                  </a:cubicBezTo>
                  <a:cubicBezTo>
                    <a:pt x="60" y="46"/>
                    <a:pt x="60" y="46"/>
                    <a:pt x="61" y="47"/>
                  </a:cubicBezTo>
                  <a:cubicBezTo>
                    <a:pt x="61" y="47"/>
                    <a:pt x="62" y="47"/>
                    <a:pt x="62" y="47"/>
                  </a:cubicBezTo>
                  <a:cubicBezTo>
                    <a:pt x="62" y="47"/>
                    <a:pt x="62" y="48"/>
                    <a:pt x="62" y="48"/>
                  </a:cubicBezTo>
                  <a:cubicBezTo>
                    <a:pt x="62" y="48"/>
                    <a:pt x="62" y="49"/>
                    <a:pt x="62" y="49"/>
                  </a:cubicBezTo>
                  <a:cubicBezTo>
                    <a:pt x="63" y="50"/>
                    <a:pt x="63" y="51"/>
                    <a:pt x="64" y="52"/>
                  </a:cubicBezTo>
                  <a:cubicBezTo>
                    <a:pt x="64" y="52"/>
                    <a:pt x="64" y="52"/>
                    <a:pt x="65" y="52"/>
                  </a:cubicBezTo>
                  <a:cubicBezTo>
                    <a:pt x="65" y="52"/>
                    <a:pt x="65" y="52"/>
                    <a:pt x="65" y="53"/>
                  </a:cubicBezTo>
                  <a:cubicBezTo>
                    <a:pt x="66" y="54"/>
                    <a:pt x="66" y="53"/>
                    <a:pt x="66" y="53"/>
                  </a:cubicBezTo>
                  <a:cubicBezTo>
                    <a:pt x="66" y="53"/>
                    <a:pt x="66" y="52"/>
                    <a:pt x="66" y="52"/>
                  </a:cubicBezTo>
                  <a:cubicBezTo>
                    <a:pt x="67" y="52"/>
                    <a:pt x="66" y="52"/>
                    <a:pt x="66" y="53"/>
                  </a:cubicBezTo>
                  <a:cubicBezTo>
                    <a:pt x="67" y="53"/>
                    <a:pt x="67" y="52"/>
                    <a:pt x="67" y="53"/>
                  </a:cubicBezTo>
                  <a:cubicBezTo>
                    <a:pt x="68" y="53"/>
                    <a:pt x="68" y="53"/>
                    <a:pt x="68" y="53"/>
                  </a:cubicBezTo>
                  <a:cubicBezTo>
                    <a:pt x="68" y="53"/>
                    <a:pt x="68" y="53"/>
                    <a:pt x="69" y="53"/>
                  </a:cubicBezTo>
                  <a:cubicBezTo>
                    <a:pt x="69" y="53"/>
                    <a:pt x="69" y="53"/>
                    <a:pt x="69" y="53"/>
                  </a:cubicBezTo>
                  <a:cubicBezTo>
                    <a:pt x="69" y="54"/>
                    <a:pt x="68" y="53"/>
                    <a:pt x="68" y="54"/>
                  </a:cubicBezTo>
                  <a:cubicBezTo>
                    <a:pt x="68" y="54"/>
                    <a:pt x="68" y="54"/>
                    <a:pt x="68" y="54"/>
                  </a:cubicBezTo>
                  <a:cubicBezTo>
                    <a:pt x="68" y="55"/>
                    <a:pt x="67" y="55"/>
                    <a:pt x="67" y="56"/>
                  </a:cubicBezTo>
                  <a:cubicBezTo>
                    <a:pt x="67" y="57"/>
                    <a:pt x="67" y="58"/>
                    <a:pt x="67" y="58"/>
                  </a:cubicBezTo>
                  <a:cubicBezTo>
                    <a:pt x="67" y="59"/>
                    <a:pt x="68" y="58"/>
                    <a:pt x="68" y="59"/>
                  </a:cubicBezTo>
                  <a:cubicBezTo>
                    <a:pt x="68" y="59"/>
                    <a:pt x="68" y="59"/>
                    <a:pt x="68" y="59"/>
                  </a:cubicBezTo>
                  <a:cubicBezTo>
                    <a:pt x="68" y="59"/>
                    <a:pt x="69" y="60"/>
                    <a:pt x="69" y="60"/>
                  </a:cubicBezTo>
                  <a:cubicBezTo>
                    <a:pt x="69" y="61"/>
                    <a:pt x="70" y="61"/>
                    <a:pt x="70" y="61"/>
                  </a:cubicBezTo>
                  <a:cubicBezTo>
                    <a:pt x="71" y="61"/>
                    <a:pt x="71" y="62"/>
                    <a:pt x="71" y="61"/>
                  </a:cubicBezTo>
                  <a:cubicBezTo>
                    <a:pt x="72" y="61"/>
                    <a:pt x="72" y="61"/>
                    <a:pt x="72" y="61"/>
                  </a:cubicBezTo>
                  <a:cubicBezTo>
                    <a:pt x="72" y="62"/>
                    <a:pt x="73" y="63"/>
                    <a:pt x="72" y="63"/>
                  </a:cubicBezTo>
                  <a:cubicBezTo>
                    <a:pt x="72" y="63"/>
                    <a:pt x="72" y="63"/>
                    <a:pt x="72" y="63"/>
                  </a:cubicBezTo>
                  <a:cubicBezTo>
                    <a:pt x="72" y="63"/>
                    <a:pt x="72" y="66"/>
                    <a:pt x="73" y="66"/>
                  </a:cubicBezTo>
                  <a:cubicBezTo>
                    <a:pt x="73" y="66"/>
                    <a:pt x="75" y="66"/>
                    <a:pt x="75" y="66"/>
                  </a:cubicBezTo>
                  <a:cubicBezTo>
                    <a:pt x="75" y="66"/>
                    <a:pt x="74" y="65"/>
                    <a:pt x="75" y="65"/>
                  </a:cubicBezTo>
                  <a:cubicBezTo>
                    <a:pt x="75" y="65"/>
                    <a:pt x="76" y="66"/>
                    <a:pt x="76" y="66"/>
                  </a:cubicBezTo>
                  <a:cubicBezTo>
                    <a:pt x="76" y="66"/>
                    <a:pt x="76" y="66"/>
                    <a:pt x="76" y="66"/>
                  </a:cubicBezTo>
                  <a:cubicBezTo>
                    <a:pt x="76" y="66"/>
                    <a:pt x="76" y="66"/>
                    <a:pt x="76" y="66"/>
                  </a:cubicBezTo>
                  <a:cubicBezTo>
                    <a:pt x="76" y="67"/>
                    <a:pt x="76" y="67"/>
                    <a:pt x="77" y="67"/>
                  </a:cubicBezTo>
                  <a:cubicBezTo>
                    <a:pt x="77" y="68"/>
                    <a:pt x="77" y="69"/>
                    <a:pt x="77" y="70"/>
                  </a:cubicBezTo>
                  <a:cubicBezTo>
                    <a:pt x="77" y="70"/>
                    <a:pt x="77" y="69"/>
                    <a:pt x="77" y="69"/>
                  </a:cubicBezTo>
                  <a:cubicBezTo>
                    <a:pt x="77" y="69"/>
                    <a:pt x="78" y="70"/>
                    <a:pt x="77" y="69"/>
                  </a:cubicBezTo>
                  <a:cubicBezTo>
                    <a:pt x="78" y="69"/>
                    <a:pt x="78" y="71"/>
                    <a:pt x="78" y="71"/>
                  </a:cubicBezTo>
                  <a:cubicBezTo>
                    <a:pt x="77" y="71"/>
                    <a:pt x="77" y="71"/>
                    <a:pt x="77" y="70"/>
                  </a:cubicBezTo>
                  <a:cubicBezTo>
                    <a:pt x="78" y="70"/>
                    <a:pt x="77" y="70"/>
                    <a:pt x="77" y="70"/>
                  </a:cubicBezTo>
                  <a:cubicBezTo>
                    <a:pt x="76" y="70"/>
                    <a:pt x="76" y="72"/>
                    <a:pt x="76" y="72"/>
                  </a:cubicBezTo>
                  <a:cubicBezTo>
                    <a:pt x="76" y="71"/>
                    <a:pt x="76" y="71"/>
                    <a:pt x="76" y="71"/>
                  </a:cubicBezTo>
                  <a:cubicBezTo>
                    <a:pt x="76" y="71"/>
                    <a:pt x="77" y="70"/>
                    <a:pt x="77" y="70"/>
                  </a:cubicBezTo>
                  <a:cubicBezTo>
                    <a:pt x="77" y="70"/>
                    <a:pt x="76" y="71"/>
                    <a:pt x="76" y="71"/>
                  </a:cubicBezTo>
                  <a:cubicBezTo>
                    <a:pt x="76" y="71"/>
                    <a:pt x="76" y="71"/>
                    <a:pt x="75" y="72"/>
                  </a:cubicBezTo>
                  <a:cubicBezTo>
                    <a:pt x="75" y="72"/>
                    <a:pt x="74" y="73"/>
                    <a:pt x="74" y="73"/>
                  </a:cubicBezTo>
                  <a:cubicBezTo>
                    <a:pt x="74" y="74"/>
                    <a:pt x="74" y="75"/>
                    <a:pt x="73" y="76"/>
                  </a:cubicBezTo>
                  <a:cubicBezTo>
                    <a:pt x="73" y="76"/>
                    <a:pt x="73" y="76"/>
                    <a:pt x="73" y="76"/>
                  </a:cubicBezTo>
                  <a:cubicBezTo>
                    <a:pt x="73" y="76"/>
                    <a:pt x="73" y="77"/>
                    <a:pt x="73" y="77"/>
                  </a:cubicBezTo>
                  <a:cubicBezTo>
                    <a:pt x="74" y="77"/>
                    <a:pt x="74" y="76"/>
                    <a:pt x="74" y="76"/>
                  </a:cubicBezTo>
                  <a:cubicBezTo>
                    <a:pt x="74" y="76"/>
                    <a:pt x="75" y="76"/>
                    <a:pt x="75" y="77"/>
                  </a:cubicBezTo>
                  <a:cubicBezTo>
                    <a:pt x="75" y="77"/>
                    <a:pt x="73" y="77"/>
                    <a:pt x="73" y="77"/>
                  </a:cubicBezTo>
                  <a:cubicBezTo>
                    <a:pt x="73" y="78"/>
                    <a:pt x="74" y="77"/>
                    <a:pt x="74" y="77"/>
                  </a:cubicBezTo>
                  <a:cubicBezTo>
                    <a:pt x="75" y="78"/>
                    <a:pt x="75" y="78"/>
                    <a:pt x="76" y="78"/>
                  </a:cubicBezTo>
                  <a:cubicBezTo>
                    <a:pt x="75" y="78"/>
                    <a:pt x="75" y="78"/>
                    <a:pt x="75" y="78"/>
                  </a:cubicBezTo>
                  <a:cubicBezTo>
                    <a:pt x="75" y="77"/>
                    <a:pt x="75" y="77"/>
                    <a:pt x="75" y="77"/>
                  </a:cubicBezTo>
                  <a:cubicBezTo>
                    <a:pt x="75" y="77"/>
                    <a:pt x="75" y="77"/>
                    <a:pt x="75" y="77"/>
                  </a:cubicBezTo>
                  <a:cubicBezTo>
                    <a:pt x="75" y="77"/>
                    <a:pt x="76" y="78"/>
                    <a:pt x="76" y="78"/>
                  </a:cubicBezTo>
                  <a:cubicBezTo>
                    <a:pt x="76" y="78"/>
                    <a:pt x="76" y="78"/>
                    <a:pt x="76" y="78"/>
                  </a:cubicBezTo>
                  <a:cubicBezTo>
                    <a:pt x="76" y="78"/>
                    <a:pt x="76" y="78"/>
                    <a:pt x="76" y="78"/>
                  </a:cubicBezTo>
                  <a:cubicBezTo>
                    <a:pt x="76" y="78"/>
                    <a:pt x="77" y="78"/>
                    <a:pt x="77" y="78"/>
                  </a:cubicBezTo>
                  <a:cubicBezTo>
                    <a:pt x="77" y="78"/>
                    <a:pt x="77" y="77"/>
                    <a:pt x="77" y="77"/>
                  </a:cubicBezTo>
                  <a:cubicBezTo>
                    <a:pt x="78" y="77"/>
                    <a:pt x="78" y="78"/>
                    <a:pt x="78" y="78"/>
                  </a:cubicBezTo>
                  <a:cubicBezTo>
                    <a:pt x="78" y="78"/>
                    <a:pt x="78" y="78"/>
                    <a:pt x="77" y="78"/>
                  </a:cubicBezTo>
                  <a:cubicBezTo>
                    <a:pt x="77" y="78"/>
                    <a:pt x="77" y="78"/>
                    <a:pt x="77" y="78"/>
                  </a:cubicBezTo>
                  <a:cubicBezTo>
                    <a:pt x="77" y="78"/>
                    <a:pt x="77" y="78"/>
                    <a:pt x="77" y="78"/>
                  </a:cubicBezTo>
                  <a:cubicBezTo>
                    <a:pt x="77" y="78"/>
                    <a:pt x="77" y="78"/>
                    <a:pt x="77" y="78"/>
                  </a:cubicBezTo>
                  <a:cubicBezTo>
                    <a:pt x="77" y="78"/>
                    <a:pt x="76" y="78"/>
                    <a:pt x="76" y="79"/>
                  </a:cubicBezTo>
                  <a:cubicBezTo>
                    <a:pt x="76" y="79"/>
                    <a:pt x="77" y="80"/>
                    <a:pt x="77" y="79"/>
                  </a:cubicBezTo>
                  <a:cubicBezTo>
                    <a:pt x="77" y="79"/>
                    <a:pt x="77" y="79"/>
                    <a:pt x="77" y="79"/>
                  </a:cubicBezTo>
                  <a:cubicBezTo>
                    <a:pt x="78" y="79"/>
                    <a:pt x="77" y="79"/>
                    <a:pt x="77" y="79"/>
                  </a:cubicBezTo>
                  <a:cubicBezTo>
                    <a:pt x="77" y="79"/>
                    <a:pt x="78" y="79"/>
                    <a:pt x="78" y="79"/>
                  </a:cubicBezTo>
                  <a:cubicBezTo>
                    <a:pt x="78" y="78"/>
                    <a:pt x="78" y="78"/>
                    <a:pt x="79" y="79"/>
                  </a:cubicBezTo>
                  <a:cubicBezTo>
                    <a:pt x="79" y="78"/>
                    <a:pt x="79" y="79"/>
                    <a:pt x="79" y="80"/>
                  </a:cubicBezTo>
                  <a:cubicBezTo>
                    <a:pt x="79" y="80"/>
                    <a:pt x="79" y="80"/>
                    <a:pt x="79" y="80"/>
                  </a:cubicBezTo>
                  <a:cubicBezTo>
                    <a:pt x="81" y="81"/>
                    <a:pt x="79" y="81"/>
                    <a:pt x="79" y="81"/>
                  </a:cubicBezTo>
                  <a:cubicBezTo>
                    <a:pt x="79" y="81"/>
                    <a:pt x="80" y="81"/>
                    <a:pt x="80" y="81"/>
                  </a:cubicBezTo>
                  <a:cubicBezTo>
                    <a:pt x="80" y="81"/>
                    <a:pt x="81" y="81"/>
                    <a:pt x="81" y="82"/>
                  </a:cubicBezTo>
                  <a:cubicBezTo>
                    <a:pt x="81" y="82"/>
                    <a:pt x="82" y="83"/>
                    <a:pt x="82" y="83"/>
                  </a:cubicBezTo>
                  <a:cubicBezTo>
                    <a:pt x="82" y="82"/>
                    <a:pt x="82" y="82"/>
                    <a:pt x="82" y="82"/>
                  </a:cubicBezTo>
                  <a:cubicBezTo>
                    <a:pt x="82" y="82"/>
                    <a:pt x="83" y="82"/>
                    <a:pt x="82" y="82"/>
                  </a:cubicBezTo>
                  <a:cubicBezTo>
                    <a:pt x="82" y="82"/>
                    <a:pt x="82" y="82"/>
                    <a:pt x="82" y="82"/>
                  </a:cubicBezTo>
                  <a:cubicBezTo>
                    <a:pt x="82" y="83"/>
                    <a:pt x="82" y="83"/>
                    <a:pt x="83" y="83"/>
                  </a:cubicBezTo>
                  <a:cubicBezTo>
                    <a:pt x="82" y="83"/>
                    <a:pt x="83" y="82"/>
                    <a:pt x="83" y="83"/>
                  </a:cubicBezTo>
                  <a:cubicBezTo>
                    <a:pt x="83" y="82"/>
                    <a:pt x="83" y="83"/>
                    <a:pt x="83" y="83"/>
                  </a:cubicBezTo>
                  <a:cubicBezTo>
                    <a:pt x="83" y="83"/>
                    <a:pt x="84" y="83"/>
                    <a:pt x="84" y="83"/>
                  </a:cubicBezTo>
                  <a:cubicBezTo>
                    <a:pt x="84" y="84"/>
                    <a:pt x="85" y="85"/>
                    <a:pt x="85" y="84"/>
                  </a:cubicBezTo>
                  <a:cubicBezTo>
                    <a:pt x="85" y="85"/>
                    <a:pt x="84" y="86"/>
                    <a:pt x="84" y="87"/>
                  </a:cubicBezTo>
                  <a:cubicBezTo>
                    <a:pt x="85" y="88"/>
                    <a:pt x="84" y="87"/>
                    <a:pt x="84" y="87"/>
                  </a:cubicBezTo>
                  <a:cubicBezTo>
                    <a:pt x="84" y="88"/>
                    <a:pt x="84" y="90"/>
                    <a:pt x="86" y="90"/>
                  </a:cubicBezTo>
                  <a:cubicBezTo>
                    <a:pt x="85" y="89"/>
                    <a:pt x="85" y="89"/>
                    <a:pt x="85" y="89"/>
                  </a:cubicBezTo>
                  <a:cubicBezTo>
                    <a:pt x="85" y="89"/>
                    <a:pt x="85" y="89"/>
                    <a:pt x="86" y="89"/>
                  </a:cubicBezTo>
                  <a:cubicBezTo>
                    <a:pt x="86" y="89"/>
                    <a:pt x="86" y="90"/>
                    <a:pt x="86" y="90"/>
                  </a:cubicBezTo>
                  <a:cubicBezTo>
                    <a:pt x="87" y="90"/>
                    <a:pt x="88" y="91"/>
                    <a:pt x="88" y="90"/>
                  </a:cubicBezTo>
                  <a:cubicBezTo>
                    <a:pt x="88" y="90"/>
                    <a:pt x="88" y="90"/>
                    <a:pt x="87" y="90"/>
                  </a:cubicBezTo>
                  <a:cubicBezTo>
                    <a:pt x="88" y="89"/>
                    <a:pt x="88" y="90"/>
                    <a:pt x="88" y="90"/>
                  </a:cubicBezTo>
                  <a:cubicBezTo>
                    <a:pt x="88" y="91"/>
                    <a:pt x="89" y="91"/>
                    <a:pt x="88" y="91"/>
                  </a:cubicBezTo>
                  <a:cubicBezTo>
                    <a:pt x="88" y="91"/>
                    <a:pt x="88" y="91"/>
                    <a:pt x="88" y="92"/>
                  </a:cubicBezTo>
                  <a:cubicBezTo>
                    <a:pt x="88" y="91"/>
                    <a:pt x="88" y="91"/>
                    <a:pt x="88" y="91"/>
                  </a:cubicBezTo>
                  <a:cubicBezTo>
                    <a:pt x="88" y="91"/>
                    <a:pt x="88" y="92"/>
                    <a:pt x="88" y="92"/>
                  </a:cubicBezTo>
                  <a:cubicBezTo>
                    <a:pt x="88" y="92"/>
                    <a:pt x="86" y="90"/>
                    <a:pt x="86" y="90"/>
                  </a:cubicBezTo>
                  <a:cubicBezTo>
                    <a:pt x="86" y="90"/>
                    <a:pt x="87" y="92"/>
                    <a:pt x="89" y="93"/>
                  </a:cubicBezTo>
                  <a:cubicBezTo>
                    <a:pt x="91" y="95"/>
                    <a:pt x="92" y="97"/>
                    <a:pt x="92" y="97"/>
                  </a:cubicBezTo>
                  <a:cubicBezTo>
                    <a:pt x="93" y="98"/>
                    <a:pt x="93" y="98"/>
                    <a:pt x="93" y="99"/>
                  </a:cubicBezTo>
                  <a:cubicBezTo>
                    <a:pt x="93" y="100"/>
                    <a:pt x="94" y="100"/>
                    <a:pt x="94" y="100"/>
                  </a:cubicBezTo>
                  <a:cubicBezTo>
                    <a:pt x="95" y="101"/>
                    <a:pt x="96" y="103"/>
                    <a:pt x="96" y="105"/>
                  </a:cubicBezTo>
                  <a:cubicBezTo>
                    <a:pt x="96" y="104"/>
                    <a:pt x="97" y="106"/>
                    <a:pt x="98" y="107"/>
                  </a:cubicBezTo>
                  <a:cubicBezTo>
                    <a:pt x="98" y="107"/>
                    <a:pt x="98" y="109"/>
                    <a:pt x="99" y="108"/>
                  </a:cubicBezTo>
                  <a:cubicBezTo>
                    <a:pt x="99" y="109"/>
                    <a:pt x="101" y="111"/>
                    <a:pt x="101" y="112"/>
                  </a:cubicBezTo>
                  <a:cubicBezTo>
                    <a:pt x="101" y="112"/>
                    <a:pt x="101" y="112"/>
                    <a:pt x="101" y="112"/>
                  </a:cubicBezTo>
                  <a:cubicBezTo>
                    <a:pt x="101" y="113"/>
                    <a:pt x="101" y="114"/>
                    <a:pt x="101" y="115"/>
                  </a:cubicBezTo>
                  <a:cubicBezTo>
                    <a:pt x="101" y="116"/>
                    <a:pt x="101" y="116"/>
                    <a:pt x="101" y="116"/>
                  </a:cubicBezTo>
                  <a:cubicBezTo>
                    <a:pt x="101" y="117"/>
                    <a:pt x="101" y="118"/>
                    <a:pt x="101" y="118"/>
                  </a:cubicBezTo>
                  <a:cubicBezTo>
                    <a:pt x="102" y="119"/>
                    <a:pt x="102" y="120"/>
                    <a:pt x="102" y="122"/>
                  </a:cubicBezTo>
                  <a:cubicBezTo>
                    <a:pt x="102" y="122"/>
                    <a:pt x="103" y="123"/>
                    <a:pt x="103" y="123"/>
                  </a:cubicBezTo>
                  <a:cubicBezTo>
                    <a:pt x="104" y="123"/>
                    <a:pt x="103" y="124"/>
                    <a:pt x="103" y="125"/>
                  </a:cubicBezTo>
                  <a:cubicBezTo>
                    <a:pt x="103" y="126"/>
                    <a:pt x="103" y="127"/>
                    <a:pt x="103" y="128"/>
                  </a:cubicBezTo>
                  <a:cubicBezTo>
                    <a:pt x="102" y="128"/>
                    <a:pt x="101" y="129"/>
                    <a:pt x="101" y="130"/>
                  </a:cubicBezTo>
                  <a:cubicBezTo>
                    <a:pt x="101" y="130"/>
                    <a:pt x="100" y="131"/>
                    <a:pt x="99" y="131"/>
                  </a:cubicBezTo>
                  <a:cubicBezTo>
                    <a:pt x="100" y="131"/>
                    <a:pt x="101" y="131"/>
                    <a:pt x="101" y="131"/>
                  </a:cubicBezTo>
                  <a:cubicBezTo>
                    <a:pt x="102" y="131"/>
                    <a:pt x="102" y="132"/>
                    <a:pt x="102" y="132"/>
                  </a:cubicBezTo>
                  <a:cubicBezTo>
                    <a:pt x="102" y="133"/>
                    <a:pt x="101" y="134"/>
                    <a:pt x="100" y="134"/>
                  </a:cubicBezTo>
                  <a:cubicBezTo>
                    <a:pt x="99" y="134"/>
                    <a:pt x="97" y="134"/>
                    <a:pt x="97" y="136"/>
                  </a:cubicBezTo>
                  <a:cubicBezTo>
                    <a:pt x="98" y="136"/>
                    <a:pt x="98" y="137"/>
                    <a:pt x="98" y="137"/>
                  </a:cubicBezTo>
                  <a:cubicBezTo>
                    <a:pt x="98" y="138"/>
                    <a:pt x="98" y="138"/>
                    <a:pt x="98" y="139"/>
                  </a:cubicBezTo>
                  <a:cubicBezTo>
                    <a:pt x="98" y="140"/>
                    <a:pt x="99" y="142"/>
                    <a:pt x="100" y="143"/>
                  </a:cubicBezTo>
                  <a:cubicBezTo>
                    <a:pt x="100" y="144"/>
                    <a:pt x="101" y="144"/>
                    <a:pt x="101" y="145"/>
                  </a:cubicBezTo>
                  <a:cubicBezTo>
                    <a:pt x="101" y="145"/>
                    <a:pt x="101" y="146"/>
                    <a:pt x="102" y="147"/>
                  </a:cubicBezTo>
                  <a:cubicBezTo>
                    <a:pt x="102" y="147"/>
                    <a:pt x="102" y="147"/>
                    <a:pt x="103" y="147"/>
                  </a:cubicBezTo>
                  <a:cubicBezTo>
                    <a:pt x="103" y="147"/>
                    <a:pt x="103" y="147"/>
                    <a:pt x="103" y="147"/>
                  </a:cubicBezTo>
                  <a:cubicBezTo>
                    <a:pt x="104" y="147"/>
                    <a:pt x="103" y="148"/>
                    <a:pt x="104" y="148"/>
                  </a:cubicBezTo>
                  <a:cubicBezTo>
                    <a:pt x="104" y="148"/>
                    <a:pt x="105" y="149"/>
                    <a:pt x="105" y="149"/>
                  </a:cubicBezTo>
                  <a:cubicBezTo>
                    <a:pt x="106" y="149"/>
                    <a:pt x="106" y="149"/>
                    <a:pt x="107" y="149"/>
                  </a:cubicBezTo>
                  <a:cubicBezTo>
                    <a:pt x="108" y="149"/>
                    <a:pt x="107" y="150"/>
                    <a:pt x="108" y="150"/>
                  </a:cubicBezTo>
                  <a:cubicBezTo>
                    <a:pt x="108" y="151"/>
                    <a:pt x="109" y="151"/>
                    <a:pt x="109" y="151"/>
                  </a:cubicBezTo>
                  <a:cubicBezTo>
                    <a:pt x="110" y="152"/>
                    <a:pt x="111" y="152"/>
                    <a:pt x="112" y="153"/>
                  </a:cubicBezTo>
                  <a:cubicBezTo>
                    <a:pt x="112" y="154"/>
                    <a:pt x="113" y="154"/>
                    <a:pt x="113" y="155"/>
                  </a:cubicBezTo>
                  <a:cubicBezTo>
                    <a:pt x="113" y="155"/>
                    <a:pt x="113" y="155"/>
                    <a:pt x="113" y="155"/>
                  </a:cubicBezTo>
                  <a:cubicBezTo>
                    <a:pt x="113" y="156"/>
                    <a:pt x="114" y="156"/>
                    <a:pt x="114" y="157"/>
                  </a:cubicBezTo>
                  <a:cubicBezTo>
                    <a:pt x="114" y="158"/>
                    <a:pt x="115" y="158"/>
                    <a:pt x="116" y="159"/>
                  </a:cubicBezTo>
                  <a:cubicBezTo>
                    <a:pt x="118" y="159"/>
                    <a:pt x="119" y="160"/>
                    <a:pt x="120" y="160"/>
                  </a:cubicBezTo>
                  <a:cubicBezTo>
                    <a:pt x="122" y="161"/>
                    <a:pt x="123" y="161"/>
                    <a:pt x="125" y="162"/>
                  </a:cubicBezTo>
                  <a:cubicBezTo>
                    <a:pt x="126" y="162"/>
                    <a:pt x="126" y="163"/>
                    <a:pt x="127" y="162"/>
                  </a:cubicBezTo>
                  <a:cubicBezTo>
                    <a:pt x="127" y="162"/>
                    <a:pt x="128" y="161"/>
                    <a:pt x="128" y="162"/>
                  </a:cubicBezTo>
                  <a:cubicBezTo>
                    <a:pt x="130" y="162"/>
                    <a:pt x="130" y="164"/>
                    <a:pt x="131" y="165"/>
                  </a:cubicBezTo>
                  <a:cubicBezTo>
                    <a:pt x="131" y="166"/>
                    <a:pt x="132" y="165"/>
                    <a:pt x="132" y="166"/>
                  </a:cubicBezTo>
                  <a:cubicBezTo>
                    <a:pt x="133" y="167"/>
                    <a:pt x="133" y="167"/>
                    <a:pt x="134" y="167"/>
                  </a:cubicBezTo>
                  <a:cubicBezTo>
                    <a:pt x="134" y="168"/>
                    <a:pt x="135" y="168"/>
                    <a:pt x="136" y="169"/>
                  </a:cubicBezTo>
                  <a:cubicBezTo>
                    <a:pt x="136" y="169"/>
                    <a:pt x="136" y="170"/>
                    <a:pt x="137" y="170"/>
                  </a:cubicBezTo>
                  <a:cubicBezTo>
                    <a:pt x="138" y="171"/>
                    <a:pt x="139" y="171"/>
                    <a:pt x="141" y="172"/>
                  </a:cubicBezTo>
                  <a:cubicBezTo>
                    <a:pt x="141" y="172"/>
                    <a:pt x="142" y="172"/>
                    <a:pt x="143" y="172"/>
                  </a:cubicBezTo>
                  <a:cubicBezTo>
                    <a:pt x="143" y="173"/>
                    <a:pt x="144" y="173"/>
                    <a:pt x="145" y="173"/>
                  </a:cubicBezTo>
                  <a:cubicBezTo>
                    <a:pt x="145" y="173"/>
                    <a:pt x="146" y="174"/>
                    <a:pt x="146" y="174"/>
                  </a:cubicBezTo>
                  <a:cubicBezTo>
                    <a:pt x="146" y="174"/>
                    <a:pt x="146" y="174"/>
                    <a:pt x="146" y="174"/>
                  </a:cubicBezTo>
                  <a:cubicBezTo>
                    <a:pt x="146" y="174"/>
                    <a:pt x="147" y="174"/>
                    <a:pt x="147" y="174"/>
                  </a:cubicBezTo>
                  <a:cubicBezTo>
                    <a:pt x="146" y="175"/>
                    <a:pt x="147" y="175"/>
                    <a:pt x="148" y="176"/>
                  </a:cubicBezTo>
                  <a:cubicBezTo>
                    <a:pt x="150" y="176"/>
                    <a:pt x="153" y="176"/>
                    <a:pt x="155" y="177"/>
                  </a:cubicBezTo>
                  <a:cubicBezTo>
                    <a:pt x="155" y="177"/>
                    <a:pt x="155" y="178"/>
                    <a:pt x="156" y="177"/>
                  </a:cubicBezTo>
                  <a:cubicBezTo>
                    <a:pt x="156" y="177"/>
                    <a:pt x="156" y="177"/>
                    <a:pt x="157" y="177"/>
                  </a:cubicBezTo>
                  <a:cubicBezTo>
                    <a:pt x="157" y="178"/>
                    <a:pt x="157" y="179"/>
                    <a:pt x="158" y="179"/>
                  </a:cubicBezTo>
                  <a:cubicBezTo>
                    <a:pt x="159" y="180"/>
                    <a:pt x="160" y="180"/>
                    <a:pt x="161" y="181"/>
                  </a:cubicBezTo>
                  <a:cubicBezTo>
                    <a:pt x="161" y="181"/>
                    <a:pt x="162" y="181"/>
                    <a:pt x="163" y="181"/>
                  </a:cubicBezTo>
                  <a:cubicBezTo>
                    <a:pt x="162" y="181"/>
                    <a:pt x="162" y="181"/>
                    <a:pt x="162" y="181"/>
                  </a:cubicBezTo>
                  <a:cubicBezTo>
                    <a:pt x="162" y="182"/>
                    <a:pt x="163" y="182"/>
                    <a:pt x="163" y="182"/>
                  </a:cubicBezTo>
                  <a:cubicBezTo>
                    <a:pt x="163" y="182"/>
                    <a:pt x="164" y="183"/>
                    <a:pt x="164" y="183"/>
                  </a:cubicBezTo>
                  <a:cubicBezTo>
                    <a:pt x="165" y="183"/>
                    <a:pt x="165" y="184"/>
                    <a:pt x="165" y="184"/>
                  </a:cubicBezTo>
                  <a:cubicBezTo>
                    <a:pt x="167" y="184"/>
                    <a:pt x="169" y="184"/>
                    <a:pt x="170" y="184"/>
                  </a:cubicBezTo>
                  <a:cubicBezTo>
                    <a:pt x="171" y="185"/>
                    <a:pt x="172" y="185"/>
                    <a:pt x="173" y="186"/>
                  </a:cubicBezTo>
                  <a:cubicBezTo>
                    <a:pt x="174" y="187"/>
                    <a:pt x="175" y="187"/>
                    <a:pt x="176" y="187"/>
                  </a:cubicBezTo>
                  <a:cubicBezTo>
                    <a:pt x="176" y="187"/>
                    <a:pt x="177" y="187"/>
                    <a:pt x="177" y="187"/>
                  </a:cubicBezTo>
                  <a:cubicBezTo>
                    <a:pt x="178" y="187"/>
                    <a:pt x="178" y="187"/>
                    <a:pt x="178" y="187"/>
                  </a:cubicBezTo>
                  <a:cubicBezTo>
                    <a:pt x="179" y="187"/>
                    <a:pt x="180" y="187"/>
                    <a:pt x="180" y="187"/>
                  </a:cubicBezTo>
                  <a:cubicBezTo>
                    <a:pt x="182" y="186"/>
                    <a:pt x="184" y="185"/>
                    <a:pt x="186" y="184"/>
                  </a:cubicBezTo>
                  <a:cubicBezTo>
                    <a:pt x="187" y="184"/>
                    <a:pt x="188" y="184"/>
                    <a:pt x="188" y="183"/>
                  </a:cubicBezTo>
                  <a:cubicBezTo>
                    <a:pt x="188" y="183"/>
                    <a:pt x="190" y="182"/>
                    <a:pt x="190" y="182"/>
                  </a:cubicBezTo>
                  <a:cubicBezTo>
                    <a:pt x="190" y="182"/>
                    <a:pt x="191" y="182"/>
                    <a:pt x="191" y="181"/>
                  </a:cubicBezTo>
                  <a:cubicBezTo>
                    <a:pt x="191" y="181"/>
                    <a:pt x="191" y="181"/>
                    <a:pt x="191" y="181"/>
                  </a:cubicBezTo>
                  <a:cubicBezTo>
                    <a:pt x="192" y="181"/>
                    <a:pt x="193" y="181"/>
                    <a:pt x="194" y="181"/>
                  </a:cubicBezTo>
                  <a:cubicBezTo>
                    <a:pt x="194" y="181"/>
                    <a:pt x="195" y="181"/>
                    <a:pt x="194" y="181"/>
                  </a:cubicBezTo>
                  <a:cubicBezTo>
                    <a:pt x="194" y="181"/>
                    <a:pt x="193" y="181"/>
                    <a:pt x="193" y="181"/>
                  </a:cubicBezTo>
                  <a:cubicBezTo>
                    <a:pt x="193" y="181"/>
                    <a:pt x="194" y="181"/>
                    <a:pt x="194" y="181"/>
                  </a:cubicBezTo>
                  <a:cubicBezTo>
                    <a:pt x="193" y="181"/>
                    <a:pt x="191" y="181"/>
                    <a:pt x="192" y="180"/>
                  </a:cubicBezTo>
                  <a:cubicBezTo>
                    <a:pt x="192" y="180"/>
                    <a:pt x="192" y="180"/>
                    <a:pt x="193" y="180"/>
                  </a:cubicBezTo>
                  <a:cubicBezTo>
                    <a:pt x="193" y="179"/>
                    <a:pt x="193" y="179"/>
                    <a:pt x="193" y="179"/>
                  </a:cubicBezTo>
                  <a:cubicBezTo>
                    <a:pt x="194" y="178"/>
                    <a:pt x="194" y="179"/>
                    <a:pt x="194" y="180"/>
                  </a:cubicBezTo>
                  <a:cubicBezTo>
                    <a:pt x="194" y="180"/>
                    <a:pt x="194" y="180"/>
                    <a:pt x="194" y="180"/>
                  </a:cubicBezTo>
                  <a:cubicBezTo>
                    <a:pt x="194" y="181"/>
                    <a:pt x="195" y="180"/>
                    <a:pt x="195" y="180"/>
                  </a:cubicBezTo>
                  <a:cubicBezTo>
                    <a:pt x="195" y="180"/>
                    <a:pt x="196" y="179"/>
                    <a:pt x="196" y="180"/>
                  </a:cubicBezTo>
                  <a:cubicBezTo>
                    <a:pt x="197" y="181"/>
                    <a:pt x="195" y="181"/>
                    <a:pt x="195" y="181"/>
                  </a:cubicBezTo>
                  <a:cubicBezTo>
                    <a:pt x="195" y="181"/>
                    <a:pt x="197" y="181"/>
                    <a:pt x="198" y="182"/>
                  </a:cubicBezTo>
                  <a:cubicBezTo>
                    <a:pt x="199" y="182"/>
                    <a:pt x="200" y="183"/>
                    <a:pt x="202" y="183"/>
                  </a:cubicBezTo>
                  <a:cubicBezTo>
                    <a:pt x="201" y="183"/>
                    <a:pt x="200" y="181"/>
                    <a:pt x="198" y="181"/>
                  </a:cubicBezTo>
                  <a:cubicBezTo>
                    <a:pt x="199" y="182"/>
                    <a:pt x="199" y="182"/>
                    <a:pt x="199" y="182"/>
                  </a:cubicBezTo>
                  <a:cubicBezTo>
                    <a:pt x="198" y="182"/>
                    <a:pt x="197" y="181"/>
                    <a:pt x="198" y="180"/>
                  </a:cubicBezTo>
                  <a:cubicBezTo>
                    <a:pt x="198" y="180"/>
                    <a:pt x="199" y="181"/>
                    <a:pt x="200" y="181"/>
                  </a:cubicBezTo>
                  <a:cubicBezTo>
                    <a:pt x="200" y="181"/>
                    <a:pt x="200" y="181"/>
                    <a:pt x="201" y="181"/>
                  </a:cubicBezTo>
                  <a:cubicBezTo>
                    <a:pt x="201" y="182"/>
                    <a:pt x="201" y="182"/>
                    <a:pt x="202" y="182"/>
                  </a:cubicBezTo>
                  <a:cubicBezTo>
                    <a:pt x="202" y="182"/>
                    <a:pt x="203" y="182"/>
                    <a:pt x="203" y="183"/>
                  </a:cubicBezTo>
                  <a:cubicBezTo>
                    <a:pt x="203" y="184"/>
                    <a:pt x="202" y="183"/>
                    <a:pt x="202" y="183"/>
                  </a:cubicBezTo>
                  <a:cubicBezTo>
                    <a:pt x="202" y="183"/>
                    <a:pt x="204" y="185"/>
                    <a:pt x="204" y="185"/>
                  </a:cubicBezTo>
                  <a:cubicBezTo>
                    <a:pt x="205" y="186"/>
                    <a:pt x="206" y="187"/>
                    <a:pt x="207" y="188"/>
                  </a:cubicBezTo>
                  <a:cubicBezTo>
                    <a:pt x="208" y="189"/>
                    <a:pt x="209" y="190"/>
                    <a:pt x="209" y="191"/>
                  </a:cubicBezTo>
                  <a:cubicBezTo>
                    <a:pt x="210" y="191"/>
                    <a:pt x="210" y="192"/>
                    <a:pt x="211" y="192"/>
                  </a:cubicBezTo>
                  <a:cubicBezTo>
                    <a:pt x="211" y="192"/>
                    <a:pt x="212" y="192"/>
                    <a:pt x="212" y="192"/>
                  </a:cubicBezTo>
                  <a:cubicBezTo>
                    <a:pt x="212" y="193"/>
                    <a:pt x="212" y="193"/>
                    <a:pt x="212" y="193"/>
                  </a:cubicBezTo>
                  <a:cubicBezTo>
                    <a:pt x="212" y="193"/>
                    <a:pt x="212" y="193"/>
                    <a:pt x="211" y="193"/>
                  </a:cubicBezTo>
                  <a:cubicBezTo>
                    <a:pt x="212" y="194"/>
                    <a:pt x="213" y="195"/>
                    <a:pt x="213" y="196"/>
                  </a:cubicBezTo>
                  <a:cubicBezTo>
                    <a:pt x="214" y="197"/>
                    <a:pt x="215" y="197"/>
                    <a:pt x="215" y="198"/>
                  </a:cubicBezTo>
                  <a:cubicBezTo>
                    <a:pt x="216" y="199"/>
                    <a:pt x="216" y="200"/>
                    <a:pt x="217" y="199"/>
                  </a:cubicBezTo>
                  <a:cubicBezTo>
                    <a:pt x="217" y="198"/>
                    <a:pt x="217" y="198"/>
                    <a:pt x="217" y="197"/>
                  </a:cubicBezTo>
                  <a:cubicBezTo>
                    <a:pt x="217" y="197"/>
                    <a:pt x="217" y="196"/>
                    <a:pt x="217" y="196"/>
                  </a:cubicBezTo>
                  <a:cubicBezTo>
                    <a:pt x="218" y="195"/>
                    <a:pt x="218" y="195"/>
                    <a:pt x="218" y="195"/>
                  </a:cubicBezTo>
                  <a:cubicBezTo>
                    <a:pt x="218" y="194"/>
                    <a:pt x="219" y="194"/>
                    <a:pt x="219" y="193"/>
                  </a:cubicBezTo>
                  <a:cubicBezTo>
                    <a:pt x="218" y="192"/>
                    <a:pt x="217" y="192"/>
                    <a:pt x="218" y="191"/>
                  </a:cubicBezTo>
                  <a:cubicBezTo>
                    <a:pt x="220" y="188"/>
                    <a:pt x="221" y="186"/>
                    <a:pt x="222" y="184"/>
                  </a:cubicBezTo>
                  <a:cubicBezTo>
                    <a:pt x="223" y="183"/>
                    <a:pt x="223" y="183"/>
                    <a:pt x="225" y="183"/>
                  </a:cubicBezTo>
                  <a:cubicBezTo>
                    <a:pt x="226" y="183"/>
                    <a:pt x="227" y="183"/>
                    <a:pt x="228" y="183"/>
                  </a:cubicBezTo>
                  <a:cubicBezTo>
                    <a:pt x="230" y="183"/>
                    <a:pt x="231" y="183"/>
                    <a:pt x="233" y="183"/>
                  </a:cubicBezTo>
                  <a:cubicBezTo>
                    <a:pt x="233" y="183"/>
                    <a:pt x="234" y="183"/>
                    <a:pt x="235" y="183"/>
                  </a:cubicBezTo>
                  <a:cubicBezTo>
                    <a:pt x="235" y="183"/>
                    <a:pt x="236" y="182"/>
                    <a:pt x="236" y="182"/>
                  </a:cubicBezTo>
                  <a:cubicBezTo>
                    <a:pt x="236" y="182"/>
                    <a:pt x="236" y="182"/>
                    <a:pt x="236" y="181"/>
                  </a:cubicBezTo>
                  <a:cubicBezTo>
                    <a:pt x="236" y="181"/>
                    <a:pt x="236" y="181"/>
                    <a:pt x="236" y="181"/>
                  </a:cubicBezTo>
                  <a:cubicBezTo>
                    <a:pt x="236" y="181"/>
                    <a:pt x="236" y="181"/>
                    <a:pt x="236" y="181"/>
                  </a:cubicBezTo>
                  <a:cubicBezTo>
                    <a:pt x="236" y="180"/>
                    <a:pt x="237" y="180"/>
                    <a:pt x="236" y="179"/>
                  </a:cubicBezTo>
                  <a:cubicBezTo>
                    <a:pt x="237" y="179"/>
                    <a:pt x="237" y="179"/>
                    <a:pt x="237" y="179"/>
                  </a:cubicBezTo>
                  <a:cubicBezTo>
                    <a:pt x="236" y="179"/>
                    <a:pt x="236" y="179"/>
                    <a:pt x="236" y="179"/>
                  </a:cubicBezTo>
                  <a:cubicBezTo>
                    <a:pt x="236" y="179"/>
                    <a:pt x="236" y="178"/>
                    <a:pt x="235" y="178"/>
                  </a:cubicBezTo>
                  <a:cubicBezTo>
                    <a:pt x="235" y="178"/>
                    <a:pt x="235" y="178"/>
                    <a:pt x="234" y="178"/>
                  </a:cubicBezTo>
                  <a:cubicBezTo>
                    <a:pt x="235" y="178"/>
                    <a:pt x="235" y="177"/>
                    <a:pt x="234" y="177"/>
                  </a:cubicBezTo>
                  <a:cubicBezTo>
                    <a:pt x="235" y="176"/>
                    <a:pt x="234" y="175"/>
                    <a:pt x="233" y="175"/>
                  </a:cubicBezTo>
                  <a:cubicBezTo>
                    <a:pt x="233" y="174"/>
                    <a:pt x="232" y="174"/>
                    <a:pt x="232" y="174"/>
                  </a:cubicBezTo>
                  <a:cubicBezTo>
                    <a:pt x="232" y="173"/>
                    <a:pt x="232" y="174"/>
                    <a:pt x="232" y="174"/>
                  </a:cubicBezTo>
                  <a:cubicBezTo>
                    <a:pt x="231" y="173"/>
                    <a:pt x="231" y="173"/>
                    <a:pt x="231" y="173"/>
                  </a:cubicBezTo>
                  <a:cubicBezTo>
                    <a:pt x="230" y="172"/>
                    <a:pt x="230" y="172"/>
                    <a:pt x="230" y="172"/>
                  </a:cubicBezTo>
                  <a:cubicBezTo>
                    <a:pt x="230" y="171"/>
                    <a:pt x="229" y="171"/>
                    <a:pt x="229" y="171"/>
                  </a:cubicBezTo>
                  <a:cubicBezTo>
                    <a:pt x="229" y="170"/>
                    <a:pt x="229" y="170"/>
                    <a:pt x="228" y="170"/>
                  </a:cubicBezTo>
                  <a:cubicBezTo>
                    <a:pt x="228" y="170"/>
                    <a:pt x="228" y="170"/>
                    <a:pt x="228" y="170"/>
                  </a:cubicBezTo>
                  <a:cubicBezTo>
                    <a:pt x="229" y="169"/>
                    <a:pt x="230" y="170"/>
                    <a:pt x="231" y="170"/>
                  </a:cubicBezTo>
                  <a:cubicBezTo>
                    <a:pt x="231" y="170"/>
                    <a:pt x="232" y="170"/>
                    <a:pt x="232" y="169"/>
                  </a:cubicBezTo>
                  <a:cubicBezTo>
                    <a:pt x="232" y="169"/>
                    <a:pt x="232" y="169"/>
                    <a:pt x="232" y="168"/>
                  </a:cubicBezTo>
                  <a:cubicBezTo>
                    <a:pt x="233" y="167"/>
                    <a:pt x="233" y="165"/>
                    <a:pt x="233" y="164"/>
                  </a:cubicBezTo>
                  <a:cubicBezTo>
                    <a:pt x="233" y="163"/>
                    <a:pt x="235" y="163"/>
                    <a:pt x="236" y="163"/>
                  </a:cubicBezTo>
                  <a:cubicBezTo>
                    <a:pt x="237" y="163"/>
                    <a:pt x="239" y="163"/>
                    <a:pt x="240" y="163"/>
                  </a:cubicBezTo>
                  <a:cubicBezTo>
                    <a:pt x="243" y="163"/>
                    <a:pt x="247" y="163"/>
                    <a:pt x="250" y="163"/>
                  </a:cubicBezTo>
                  <a:cubicBezTo>
                    <a:pt x="251" y="163"/>
                    <a:pt x="251" y="162"/>
                    <a:pt x="252" y="162"/>
                  </a:cubicBezTo>
                  <a:cubicBezTo>
                    <a:pt x="252" y="161"/>
                    <a:pt x="253" y="163"/>
                    <a:pt x="254" y="162"/>
                  </a:cubicBezTo>
                  <a:cubicBezTo>
                    <a:pt x="254" y="162"/>
                    <a:pt x="255" y="161"/>
                    <a:pt x="255" y="160"/>
                  </a:cubicBezTo>
                  <a:cubicBezTo>
                    <a:pt x="256" y="160"/>
                    <a:pt x="256" y="159"/>
                    <a:pt x="256" y="159"/>
                  </a:cubicBezTo>
                  <a:cubicBezTo>
                    <a:pt x="257" y="159"/>
                    <a:pt x="257" y="158"/>
                    <a:pt x="257" y="157"/>
                  </a:cubicBezTo>
                  <a:cubicBezTo>
                    <a:pt x="258" y="156"/>
                    <a:pt x="258" y="156"/>
                    <a:pt x="259" y="156"/>
                  </a:cubicBezTo>
                  <a:cubicBezTo>
                    <a:pt x="260" y="156"/>
                    <a:pt x="260" y="156"/>
                    <a:pt x="261" y="155"/>
                  </a:cubicBezTo>
                  <a:cubicBezTo>
                    <a:pt x="261" y="155"/>
                    <a:pt x="261" y="154"/>
                    <a:pt x="261" y="154"/>
                  </a:cubicBezTo>
                  <a:cubicBezTo>
                    <a:pt x="261" y="154"/>
                    <a:pt x="261" y="154"/>
                    <a:pt x="261" y="154"/>
                  </a:cubicBezTo>
                  <a:cubicBezTo>
                    <a:pt x="261" y="154"/>
                    <a:pt x="261" y="154"/>
                    <a:pt x="261" y="154"/>
                  </a:cubicBezTo>
                  <a:cubicBezTo>
                    <a:pt x="261" y="154"/>
                    <a:pt x="261" y="154"/>
                    <a:pt x="260" y="154"/>
                  </a:cubicBezTo>
                  <a:cubicBezTo>
                    <a:pt x="261" y="154"/>
                    <a:pt x="261" y="153"/>
                    <a:pt x="261" y="154"/>
                  </a:cubicBezTo>
                  <a:cubicBezTo>
                    <a:pt x="262" y="154"/>
                    <a:pt x="262" y="152"/>
                    <a:pt x="263" y="152"/>
                  </a:cubicBezTo>
                  <a:cubicBezTo>
                    <a:pt x="263" y="153"/>
                    <a:pt x="263" y="154"/>
                    <a:pt x="262" y="155"/>
                  </a:cubicBezTo>
                  <a:cubicBezTo>
                    <a:pt x="262" y="155"/>
                    <a:pt x="262" y="156"/>
                    <a:pt x="262" y="156"/>
                  </a:cubicBezTo>
                  <a:cubicBezTo>
                    <a:pt x="263" y="157"/>
                    <a:pt x="263" y="157"/>
                    <a:pt x="263" y="158"/>
                  </a:cubicBezTo>
                  <a:cubicBezTo>
                    <a:pt x="263" y="158"/>
                    <a:pt x="263" y="159"/>
                    <a:pt x="263" y="159"/>
                  </a:cubicBezTo>
                  <a:cubicBezTo>
                    <a:pt x="263" y="159"/>
                    <a:pt x="263" y="159"/>
                    <a:pt x="264" y="159"/>
                  </a:cubicBezTo>
                  <a:cubicBezTo>
                    <a:pt x="264" y="159"/>
                    <a:pt x="264" y="158"/>
                    <a:pt x="264" y="158"/>
                  </a:cubicBezTo>
                  <a:cubicBezTo>
                    <a:pt x="265" y="157"/>
                    <a:pt x="265" y="157"/>
                    <a:pt x="265" y="156"/>
                  </a:cubicBezTo>
                  <a:cubicBezTo>
                    <a:pt x="265" y="156"/>
                    <a:pt x="265" y="155"/>
                    <a:pt x="265" y="154"/>
                  </a:cubicBezTo>
                  <a:cubicBezTo>
                    <a:pt x="266" y="154"/>
                    <a:pt x="266" y="154"/>
                    <a:pt x="266" y="153"/>
                  </a:cubicBezTo>
                  <a:cubicBezTo>
                    <a:pt x="267" y="151"/>
                    <a:pt x="267" y="148"/>
                    <a:pt x="269" y="147"/>
                  </a:cubicBezTo>
                  <a:cubicBezTo>
                    <a:pt x="269" y="147"/>
                    <a:pt x="269" y="147"/>
                    <a:pt x="269" y="147"/>
                  </a:cubicBezTo>
                  <a:cubicBezTo>
                    <a:pt x="269" y="147"/>
                    <a:pt x="268" y="147"/>
                    <a:pt x="268" y="147"/>
                  </a:cubicBezTo>
                  <a:cubicBezTo>
                    <a:pt x="268" y="147"/>
                    <a:pt x="268" y="148"/>
                    <a:pt x="267" y="148"/>
                  </a:cubicBezTo>
                  <a:cubicBezTo>
                    <a:pt x="267" y="148"/>
                    <a:pt x="267" y="147"/>
                    <a:pt x="267" y="147"/>
                  </a:cubicBezTo>
                  <a:cubicBezTo>
                    <a:pt x="267" y="147"/>
                    <a:pt x="268" y="146"/>
                    <a:pt x="269" y="146"/>
                  </a:cubicBezTo>
                  <a:cubicBezTo>
                    <a:pt x="268" y="146"/>
                    <a:pt x="268" y="146"/>
                    <a:pt x="268" y="146"/>
                  </a:cubicBezTo>
                  <a:cubicBezTo>
                    <a:pt x="269" y="146"/>
                    <a:pt x="270" y="144"/>
                    <a:pt x="270" y="144"/>
                  </a:cubicBezTo>
                  <a:cubicBezTo>
                    <a:pt x="270" y="144"/>
                    <a:pt x="269" y="144"/>
                    <a:pt x="269" y="144"/>
                  </a:cubicBezTo>
                  <a:cubicBezTo>
                    <a:pt x="269" y="144"/>
                    <a:pt x="270" y="144"/>
                    <a:pt x="270" y="144"/>
                  </a:cubicBezTo>
                  <a:cubicBezTo>
                    <a:pt x="270" y="144"/>
                    <a:pt x="269" y="144"/>
                    <a:pt x="269" y="144"/>
                  </a:cubicBezTo>
                  <a:cubicBezTo>
                    <a:pt x="268" y="144"/>
                    <a:pt x="268" y="145"/>
                    <a:pt x="268" y="145"/>
                  </a:cubicBezTo>
                  <a:cubicBezTo>
                    <a:pt x="268" y="145"/>
                    <a:pt x="267" y="144"/>
                    <a:pt x="267" y="144"/>
                  </a:cubicBezTo>
                  <a:cubicBezTo>
                    <a:pt x="267" y="144"/>
                    <a:pt x="267" y="143"/>
                    <a:pt x="267" y="143"/>
                  </a:cubicBezTo>
                  <a:cubicBezTo>
                    <a:pt x="267" y="143"/>
                    <a:pt x="268" y="143"/>
                    <a:pt x="268" y="144"/>
                  </a:cubicBezTo>
                  <a:cubicBezTo>
                    <a:pt x="268" y="143"/>
                    <a:pt x="268" y="142"/>
                    <a:pt x="269" y="142"/>
                  </a:cubicBezTo>
                  <a:cubicBezTo>
                    <a:pt x="270" y="141"/>
                    <a:pt x="270" y="141"/>
                    <a:pt x="270" y="140"/>
                  </a:cubicBezTo>
                  <a:cubicBezTo>
                    <a:pt x="270" y="141"/>
                    <a:pt x="270" y="141"/>
                    <a:pt x="270" y="142"/>
                  </a:cubicBezTo>
                  <a:cubicBezTo>
                    <a:pt x="270" y="141"/>
                    <a:pt x="270" y="141"/>
                    <a:pt x="270" y="140"/>
                  </a:cubicBezTo>
                  <a:cubicBezTo>
                    <a:pt x="270" y="139"/>
                    <a:pt x="270" y="138"/>
                    <a:pt x="271" y="138"/>
                  </a:cubicBezTo>
                  <a:cubicBezTo>
                    <a:pt x="271" y="136"/>
                    <a:pt x="272" y="135"/>
                    <a:pt x="273" y="134"/>
                  </a:cubicBezTo>
                  <a:cubicBezTo>
                    <a:pt x="274" y="133"/>
                    <a:pt x="276" y="132"/>
                    <a:pt x="277" y="131"/>
                  </a:cubicBezTo>
                  <a:cubicBezTo>
                    <a:pt x="277" y="130"/>
                    <a:pt x="277" y="129"/>
                    <a:pt x="278" y="129"/>
                  </a:cubicBezTo>
                  <a:cubicBezTo>
                    <a:pt x="278" y="128"/>
                    <a:pt x="278" y="128"/>
                    <a:pt x="278" y="128"/>
                  </a:cubicBezTo>
                  <a:cubicBezTo>
                    <a:pt x="278" y="128"/>
                    <a:pt x="278" y="127"/>
                    <a:pt x="279" y="127"/>
                  </a:cubicBezTo>
                  <a:cubicBezTo>
                    <a:pt x="278" y="127"/>
                    <a:pt x="278" y="126"/>
                    <a:pt x="278" y="125"/>
                  </a:cubicBezTo>
                  <a:close/>
                  <a:moveTo>
                    <a:pt x="180" y="91"/>
                  </a:moveTo>
                  <a:cubicBezTo>
                    <a:pt x="179" y="91"/>
                    <a:pt x="179" y="91"/>
                    <a:pt x="180" y="90"/>
                  </a:cubicBezTo>
                  <a:cubicBezTo>
                    <a:pt x="180" y="90"/>
                    <a:pt x="180" y="90"/>
                    <a:pt x="180" y="90"/>
                  </a:cubicBezTo>
                  <a:cubicBezTo>
                    <a:pt x="180" y="90"/>
                    <a:pt x="180" y="90"/>
                    <a:pt x="180" y="89"/>
                  </a:cubicBezTo>
                  <a:cubicBezTo>
                    <a:pt x="180" y="89"/>
                    <a:pt x="181" y="90"/>
                    <a:pt x="181" y="90"/>
                  </a:cubicBezTo>
                  <a:cubicBezTo>
                    <a:pt x="181" y="90"/>
                    <a:pt x="181" y="88"/>
                    <a:pt x="181" y="88"/>
                  </a:cubicBezTo>
                  <a:cubicBezTo>
                    <a:pt x="181" y="88"/>
                    <a:pt x="181" y="88"/>
                    <a:pt x="181" y="87"/>
                  </a:cubicBezTo>
                  <a:cubicBezTo>
                    <a:pt x="181" y="87"/>
                    <a:pt x="182" y="87"/>
                    <a:pt x="182" y="86"/>
                  </a:cubicBezTo>
                  <a:cubicBezTo>
                    <a:pt x="182" y="86"/>
                    <a:pt x="182" y="86"/>
                    <a:pt x="182" y="85"/>
                  </a:cubicBezTo>
                  <a:cubicBezTo>
                    <a:pt x="182" y="85"/>
                    <a:pt x="182" y="85"/>
                    <a:pt x="182" y="85"/>
                  </a:cubicBezTo>
                  <a:cubicBezTo>
                    <a:pt x="182" y="85"/>
                    <a:pt x="183" y="83"/>
                    <a:pt x="182" y="83"/>
                  </a:cubicBezTo>
                  <a:cubicBezTo>
                    <a:pt x="182" y="83"/>
                    <a:pt x="182" y="82"/>
                    <a:pt x="182" y="82"/>
                  </a:cubicBezTo>
                  <a:cubicBezTo>
                    <a:pt x="182" y="83"/>
                    <a:pt x="183" y="83"/>
                    <a:pt x="183" y="82"/>
                  </a:cubicBezTo>
                  <a:cubicBezTo>
                    <a:pt x="183" y="82"/>
                    <a:pt x="182" y="82"/>
                    <a:pt x="182" y="82"/>
                  </a:cubicBezTo>
                  <a:cubicBezTo>
                    <a:pt x="182" y="81"/>
                    <a:pt x="183" y="82"/>
                    <a:pt x="183" y="81"/>
                  </a:cubicBezTo>
                  <a:cubicBezTo>
                    <a:pt x="183" y="81"/>
                    <a:pt x="183" y="81"/>
                    <a:pt x="183" y="80"/>
                  </a:cubicBezTo>
                  <a:cubicBezTo>
                    <a:pt x="183" y="80"/>
                    <a:pt x="183" y="80"/>
                    <a:pt x="183" y="80"/>
                  </a:cubicBezTo>
                  <a:cubicBezTo>
                    <a:pt x="183" y="80"/>
                    <a:pt x="184" y="80"/>
                    <a:pt x="184" y="81"/>
                  </a:cubicBezTo>
                  <a:cubicBezTo>
                    <a:pt x="184" y="81"/>
                    <a:pt x="184" y="81"/>
                    <a:pt x="184" y="81"/>
                  </a:cubicBezTo>
                  <a:cubicBezTo>
                    <a:pt x="184" y="81"/>
                    <a:pt x="184" y="81"/>
                    <a:pt x="184" y="81"/>
                  </a:cubicBezTo>
                  <a:cubicBezTo>
                    <a:pt x="185" y="81"/>
                    <a:pt x="184" y="81"/>
                    <a:pt x="185" y="81"/>
                  </a:cubicBezTo>
                  <a:cubicBezTo>
                    <a:pt x="185" y="80"/>
                    <a:pt x="185" y="81"/>
                    <a:pt x="185" y="80"/>
                  </a:cubicBezTo>
                  <a:cubicBezTo>
                    <a:pt x="185" y="80"/>
                    <a:pt x="184" y="79"/>
                    <a:pt x="185" y="80"/>
                  </a:cubicBezTo>
                  <a:cubicBezTo>
                    <a:pt x="185" y="80"/>
                    <a:pt x="186" y="80"/>
                    <a:pt x="186" y="80"/>
                  </a:cubicBezTo>
                  <a:cubicBezTo>
                    <a:pt x="186" y="80"/>
                    <a:pt x="185" y="81"/>
                    <a:pt x="186" y="81"/>
                  </a:cubicBezTo>
                  <a:cubicBezTo>
                    <a:pt x="186" y="81"/>
                    <a:pt x="185" y="81"/>
                    <a:pt x="185" y="82"/>
                  </a:cubicBezTo>
                  <a:cubicBezTo>
                    <a:pt x="185" y="82"/>
                    <a:pt x="184" y="83"/>
                    <a:pt x="184" y="84"/>
                  </a:cubicBezTo>
                  <a:cubicBezTo>
                    <a:pt x="183" y="86"/>
                    <a:pt x="182" y="87"/>
                    <a:pt x="182" y="89"/>
                  </a:cubicBezTo>
                  <a:cubicBezTo>
                    <a:pt x="181" y="90"/>
                    <a:pt x="181" y="92"/>
                    <a:pt x="180" y="93"/>
                  </a:cubicBezTo>
                  <a:cubicBezTo>
                    <a:pt x="180" y="95"/>
                    <a:pt x="180" y="96"/>
                    <a:pt x="179" y="98"/>
                  </a:cubicBezTo>
                  <a:cubicBezTo>
                    <a:pt x="179" y="97"/>
                    <a:pt x="179" y="95"/>
                    <a:pt x="179" y="94"/>
                  </a:cubicBezTo>
                  <a:cubicBezTo>
                    <a:pt x="180" y="94"/>
                    <a:pt x="180" y="92"/>
                    <a:pt x="180" y="91"/>
                  </a:cubicBezTo>
                  <a:cubicBezTo>
                    <a:pt x="180" y="91"/>
                    <a:pt x="180" y="91"/>
                    <a:pt x="180" y="91"/>
                  </a:cubicBezTo>
                  <a:close/>
                  <a:moveTo>
                    <a:pt x="179" y="73"/>
                  </a:moveTo>
                  <a:cubicBezTo>
                    <a:pt x="179" y="73"/>
                    <a:pt x="179" y="73"/>
                    <a:pt x="179" y="73"/>
                  </a:cubicBezTo>
                  <a:cubicBezTo>
                    <a:pt x="179" y="73"/>
                    <a:pt x="179" y="73"/>
                    <a:pt x="179" y="73"/>
                  </a:cubicBezTo>
                  <a:close/>
                  <a:moveTo>
                    <a:pt x="269" y="123"/>
                  </a:moveTo>
                  <a:cubicBezTo>
                    <a:pt x="270" y="123"/>
                    <a:pt x="271" y="123"/>
                    <a:pt x="271" y="123"/>
                  </a:cubicBezTo>
                  <a:cubicBezTo>
                    <a:pt x="270" y="123"/>
                    <a:pt x="270" y="123"/>
                    <a:pt x="269" y="123"/>
                  </a:cubicBezTo>
                  <a:close/>
                  <a:moveTo>
                    <a:pt x="194" y="180"/>
                  </a:moveTo>
                  <a:cubicBezTo>
                    <a:pt x="194" y="180"/>
                    <a:pt x="194" y="181"/>
                    <a:pt x="194" y="181"/>
                  </a:cubicBezTo>
                  <a:cubicBezTo>
                    <a:pt x="194" y="181"/>
                    <a:pt x="194" y="180"/>
                    <a:pt x="194" y="180"/>
                  </a:cubicBezTo>
                  <a:close/>
                  <a:moveTo>
                    <a:pt x="53" y="43"/>
                  </a:moveTo>
                  <a:cubicBezTo>
                    <a:pt x="53" y="44"/>
                    <a:pt x="53" y="44"/>
                    <a:pt x="52" y="44"/>
                  </a:cubicBezTo>
                  <a:cubicBezTo>
                    <a:pt x="52" y="44"/>
                    <a:pt x="52" y="43"/>
                    <a:pt x="53" y="43"/>
                  </a:cubicBezTo>
                  <a:close/>
                  <a:moveTo>
                    <a:pt x="27" y="50"/>
                  </a:moveTo>
                  <a:cubicBezTo>
                    <a:pt x="26" y="50"/>
                    <a:pt x="26" y="51"/>
                    <a:pt x="26" y="51"/>
                  </a:cubicBezTo>
                  <a:cubicBezTo>
                    <a:pt x="26" y="51"/>
                    <a:pt x="25" y="51"/>
                    <a:pt x="25" y="51"/>
                  </a:cubicBezTo>
                  <a:cubicBezTo>
                    <a:pt x="25" y="50"/>
                    <a:pt x="25" y="51"/>
                    <a:pt x="25" y="51"/>
                  </a:cubicBezTo>
                  <a:cubicBezTo>
                    <a:pt x="25" y="51"/>
                    <a:pt x="25" y="50"/>
                    <a:pt x="25" y="50"/>
                  </a:cubicBezTo>
                  <a:cubicBezTo>
                    <a:pt x="25" y="50"/>
                    <a:pt x="26" y="50"/>
                    <a:pt x="26" y="49"/>
                  </a:cubicBezTo>
                  <a:cubicBezTo>
                    <a:pt x="26" y="49"/>
                    <a:pt x="26" y="48"/>
                    <a:pt x="27" y="47"/>
                  </a:cubicBezTo>
                  <a:cubicBezTo>
                    <a:pt x="27" y="48"/>
                    <a:pt x="27" y="49"/>
                    <a:pt x="27" y="50"/>
                  </a:cubicBezTo>
                  <a:close/>
                  <a:moveTo>
                    <a:pt x="60" y="86"/>
                  </a:moveTo>
                  <a:cubicBezTo>
                    <a:pt x="60" y="86"/>
                    <a:pt x="60" y="85"/>
                    <a:pt x="60" y="85"/>
                  </a:cubicBezTo>
                  <a:cubicBezTo>
                    <a:pt x="59" y="84"/>
                    <a:pt x="59" y="84"/>
                    <a:pt x="60" y="83"/>
                  </a:cubicBezTo>
                  <a:cubicBezTo>
                    <a:pt x="60" y="84"/>
                    <a:pt x="61" y="84"/>
                    <a:pt x="61" y="85"/>
                  </a:cubicBezTo>
                  <a:cubicBezTo>
                    <a:pt x="61" y="85"/>
                    <a:pt x="61" y="86"/>
                    <a:pt x="60" y="86"/>
                  </a:cubicBezTo>
                  <a:close/>
                  <a:moveTo>
                    <a:pt x="49" y="38"/>
                  </a:moveTo>
                  <a:cubicBezTo>
                    <a:pt x="49" y="38"/>
                    <a:pt x="48" y="39"/>
                    <a:pt x="48" y="39"/>
                  </a:cubicBezTo>
                  <a:cubicBezTo>
                    <a:pt x="48" y="40"/>
                    <a:pt x="49" y="40"/>
                    <a:pt x="48" y="40"/>
                  </a:cubicBezTo>
                  <a:cubicBezTo>
                    <a:pt x="47" y="39"/>
                    <a:pt x="47" y="38"/>
                    <a:pt x="46" y="37"/>
                  </a:cubicBezTo>
                  <a:cubicBezTo>
                    <a:pt x="46" y="37"/>
                    <a:pt x="46" y="36"/>
                    <a:pt x="46" y="36"/>
                  </a:cubicBezTo>
                  <a:cubicBezTo>
                    <a:pt x="45" y="36"/>
                    <a:pt x="46" y="35"/>
                    <a:pt x="46" y="35"/>
                  </a:cubicBezTo>
                  <a:cubicBezTo>
                    <a:pt x="46" y="35"/>
                    <a:pt x="46" y="34"/>
                    <a:pt x="46" y="34"/>
                  </a:cubicBezTo>
                  <a:cubicBezTo>
                    <a:pt x="46" y="34"/>
                    <a:pt x="47" y="35"/>
                    <a:pt x="47" y="35"/>
                  </a:cubicBezTo>
                  <a:cubicBezTo>
                    <a:pt x="48" y="35"/>
                    <a:pt x="48" y="36"/>
                    <a:pt x="48" y="36"/>
                  </a:cubicBezTo>
                  <a:cubicBezTo>
                    <a:pt x="47" y="36"/>
                    <a:pt x="47" y="37"/>
                    <a:pt x="47" y="37"/>
                  </a:cubicBezTo>
                  <a:cubicBezTo>
                    <a:pt x="48" y="38"/>
                    <a:pt x="49" y="37"/>
                    <a:pt x="49" y="38"/>
                  </a:cubicBezTo>
                  <a:close/>
                  <a:moveTo>
                    <a:pt x="91" y="122"/>
                  </a:moveTo>
                  <a:cubicBezTo>
                    <a:pt x="91" y="123"/>
                    <a:pt x="90" y="121"/>
                    <a:pt x="90" y="121"/>
                  </a:cubicBezTo>
                  <a:cubicBezTo>
                    <a:pt x="91" y="121"/>
                    <a:pt x="92" y="122"/>
                    <a:pt x="91" y="122"/>
                  </a:cubicBezTo>
                  <a:close/>
                  <a:moveTo>
                    <a:pt x="1" y="39"/>
                  </a:moveTo>
                  <a:cubicBezTo>
                    <a:pt x="1" y="39"/>
                    <a:pt x="1" y="40"/>
                    <a:pt x="1" y="40"/>
                  </a:cubicBezTo>
                  <a:cubicBezTo>
                    <a:pt x="1" y="40"/>
                    <a:pt x="0" y="42"/>
                    <a:pt x="0" y="42"/>
                  </a:cubicBezTo>
                  <a:cubicBezTo>
                    <a:pt x="0" y="42"/>
                    <a:pt x="0" y="40"/>
                    <a:pt x="0" y="40"/>
                  </a:cubicBezTo>
                  <a:cubicBezTo>
                    <a:pt x="0" y="39"/>
                    <a:pt x="0" y="39"/>
                    <a:pt x="1" y="38"/>
                  </a:cubicBezTo>
                  <a:cubicBezTo>
                    <a:pt x="1" y="39"/>
                    <a:pt x="1" y="39"/>
                    <a:pt x="1" y="39"/>
                  </a:cubicBezTo>
                  <a:close/>
                  <a:moveTo>
                    <a:pt x="276" y="134"/>
                  </a:moveTo>
                  <a:cubicBezTo>
                    <a:pt x="276" y="133"/>
                    <a:pt x="277" y="133"/>
                    <a:pt x="278" y="133"/>
                  </a:cubicBezTo>
                  <a:cubicBezTo>
                    <a:pt x="277" y="134"/>
                    <a:pt x="276" y="136"/>
                    <a:pt x="275" y="137"/>
                  </a:cubicBezTo>
                  <a:cubicBezTo>
                    <a:pt x="275" y="136"/>
                    <a:pt x="275" y="135"/>
                    <a:pt x="276" y="134"/>
                  </a:cubicBezTo>
                  <a:close/>
                  <a:moveTo>
                    <a:pt x="92" y="124"/>
                  </a:moveTo>
                  <a:cubicBezTo>
                    <a:pt x="92" y="124"/>
                    <a:pt x="91" y="124"/>
                    <a:pt x="91" y="124"/>
                  </a:cubicBezTo>
                  <a:cubicBezTo>
                    <a:pt x="91" y="123"/>
                    <a:pt x="92" y="123"/>
                    <a:pt x="92" y="123"/>
                  </a:cubicBezTo>
                  <a:cubicBezTo>
                    <a:pt x="93" y="123"/>
                    <a:pt x="93" y="124"/>
                    <a:pt x="92" y="124"/>
                  </a:cubicBezTo>
                  <a:close/>
                  <a:moveTo>
                    <a:pt x="65" y="91"/>
                  </a:moveTo>
                  <a:cubicBezTo>
                    <a:pt x="66" y="92"/>
                    <a:pt x="66" y="93"/>
                    <a:pt x="66" y="94"/>
                  </a:cubicBezTo>
                  <a:cubicBezTo>
                    <a:pt x="65" y="94"/>
                    <a:pt x="65" y="92"/>
                    <a:pt x="65" y="91"/>
                  </a:cubicBezTo>
                  <a:close/>
                  <a:moveTo>
                    <a:pt x="61" y="90"/>
                  </a:moveTo>
                  <a:cubicBezTo>
                    <a:pt x="62" y="89"/>
                    <a:pt x="62" y="91"/>
                    <a:pt x="61" y="91"/>
                  </a:cubicBezTo>
                  <a:cubicBezTo>
                    <a:pt x="61" y="91"/>
                    <a:pt x="61" y="90"/>
                    <a:pt x="61" y="90"/>
                  </a:cubicBezTo>
                  <a:close/>
                  <a:moveTo>
                    <a:pt x="50" y="45"/>
                  </a:moveTo>
                  <a:cubicBezTo>
                    <a:pt x="50" y="45"/>
                    <a:pt x="50" y="44"/>
                    <a:pt x="50" y="44"/>
                  </a:cubicBezTo>
                  <a:cubicBezTo>
                    <a:pt x="50" y="44"/>
                    <a:pt x="51" y="45"/>
                    <a:pt x="50" y="45"/>
                  </a:cubicBezTo>
                  <a:close/>
                  <a:moveTo>
                    <a:pt x="59" y="73"/>
                  </a:moveTo>
                  <a:cubicBezTo>
                    <a:pt x="58" y="73"/>
                    <a:pt x="59" y="73"/>
                    <a:pt x="59" y="74"/>
                  </a:cubicBezTo>
                  <a:cubicBezTo>
                    <a:pt x="59" y="74"/>
                    <a:pt x="58" y="74"/>
                    <a:pt x="58" y="74"/>
                  </a:cubicBezTo>
                  <a:cubicBezTo>
                    <a:pt x="57" y="74"/>
                    <a:pt x="57" y="75"/>
                    <a:pt x="57" y="75"/>
                  </a:cubicBezTo>
                  <a:cubicBezTo>
                    <a:pt x="56" y="76"/>
                    <a:pt x="57" y="75"/>
                    <a:pt x="57" y="74"/>
                  </a:cubicBezTo>
                  <a:cubicBezTo>
                    <a:pt x="57" y="73"/>
                    <a:pt x="58" y="73"/>
                    <a:pt x="59" y="73"/>
                  </a:cubicBezTo>
                  <a:close/>
                  <a:moveTo>
                    <a:pt x="45" y="89"/>
                  </a:moveTo>
                  <a:cubicBezTo>
                    <a:pt x="46" y="89"/>
                    <a:pt x="45" y="90"/>
                    <a:pt x="45" y="89"/>
                  </a:cubicBezTo>
                  <a:cubicBezTo>
                    <a:pt x="45" y="88"/>
                    <a:pt x="45" y="88"/>
                    <a:pt x="45" y="88"/>
                  </a:cubicBezTo>
                  <a:cubicBezTo>
                    <a:pt x="45" y="87"/>
                    <a:pt x="44" y="86"/>
                    <a:pt x="44" y="87"/>
                  </a:cubicBezTo>
                  <a:cubicBezTo>
                    <a:pt x="44" y="87"/>
                    <a:pt x="44" y="87"/>
                    <a:pt x="44" y="86"/>
                  </a:cubicBezTo>
                  <a:cubicBezTo>
                    <a:pt x="45" y="85"/>
                    <a:pt x="45" y="85"/>
                    <a:pt x="45" y="84"/>
                  </a:cubicBezTo>
                  <a:cubicBezTo>
                    <a:pt x="46" y="83"/>
                    <a:pt x="46" y="82"/>
                    <a:pt x="46" y="81"/>
                  </a:cubicBezTo>
                  <a:cubicBezTo>
                    <a:pt x="47" y="81"/>
                    <a:pt x="46" y="82"/>
                    <a:pt x="46" y="82"/>
                  </a:cubicBezTo>
                  <a:cubicBezTo>
                    <a:pt x="46" y="83"/>
                    <a:pt x="46" y="84"/>
                    <a:pt x="45" y="85"/>
                  </a:cubicBezTo>
                  <a:cubicBezTo>
                    <a:pt x="45" y="85"/>
                    <a:pt x="45" y="85"/>
                    <a:pt x="45" y="86"/>
                  </a:cubicBezTo>
                  <a:cubicBezTo>
                    <a:pt x="44" y="86"/>
                    <a:pt x="45" y="86"/>
                    <a:pt x="45" y="87"/>
                  </a:cubicBezTo>
                  <a:cubicBezTo>
                    <a:pt x="45" y="87"/>
                    <a:pt x="45" y="88"/>
                    <a:pt x="45" y="89"/>
                  </a:cubicBezTo>
                  <a:close/>
                  <a:moveTo>
                    <a:pt x="228" y="154"/>
                  </a:moveTo>
                  <a:cubicBezTo>
                    <a:pt x="227" y="154"/>
                    <a:pt x="227" y="154"/>
                    <a:pt x="226" y="154"/>
                  </a:cubicBezTo>
                  <a:cubicBezTo>
                    <a:pt x="226" y="154"/>
                    <a:pt x="228" y="153"/>
                    <a:pt x="228" y="153"/>
                  </a:cubicBezTo>
                  <a:cubicBezTo>
                    <a:pt x="228" y="153"/>
                    <a:pt x="229" y="153"/>
                    <a:pt x="229" y="153"/>
                  </a:cubicBezTo>
                  <a:cubicBezTo>
                    <a:pt x="230" y="153"/>
                    <a:pt x="229" y="154"/>
                    <a:pt x="229" y="153"/>
                  </a:cubicBezTo>
                  <a:cubicBezTo>
                    <a:pt x="228" y="153"/>
                    <a:pt x="228" y="154"/>
                    <a:pt x="227" y="154"/>
                  </a:cubicBezTo>
                  <a:cubicBezTo>
                    <a:pt x="227" y="154"/>
                    <a:pt x="227" y="154"/>
                    <a:pt x="228" y="154"/>
                  </a:cubicBezTo>
                  <a:close/>
                  <a:moveTo>
                    <a:pt x="57" y="41"/>
                  </a:moveTo>
                  <a:cubicBezTo>
                    <a:pt x="57" y="41"/>
                    <a:pt x="57" y="42"/>
                    <a:pt x="56" y="42"/>
                  </a:cubicBezTo>
                  <a:cubicBezTo>
                    <a:pt x="56" y="42"/>
                    <a:pt x="56" y="43"/>
                    <a:pt x="55" y="43"/>
                  </a:cubicBezTo>
                  <a:cubicBezTo>
                    <a:pt x="55" y="43"/>
                    <a:pt x="53" y="42"/>
                    <a:pt x="53" y="42"/>
                  </a:cubicBezTo>
                  <a:cubicBezTo>
                    <a:pt x="54" y="42"/>
                    <a:pt x="54" y="41"/>
                    <a:pt x="54" y="41"/>
                  </a:cubicBezTo>
                  <a:cubicBezTo>
                    <a:pt x="54" y="41"/>
                    <a:pt x="54" y="40"/>
                    <a:pt x="55" y="40"/>
                  </a:cubicBezTo>
                  <a:cubicBezTo>
                    <a:pt x="55" y="40"/>
                    <a:pt x="55" y="38"/>
                    <a:pt x="56" y="38"/>
                  </a:cubicBezTo>
                  <a:cubicBezTo>
                    <a:pt x="56" y="38"/>
                    <a:pt x="57" y="38"/>
                    <a:pt x="57" y="38"/>
                  </a:cubicBezTo>
                  <a:cubicBezTo>
                    <a:pt x="57" y="38"/>
                    <a:pt x="57" y="39"/>
                    <a:pt x="57" y="39"/>
                  </a:cubicBezTo>
                  <a:cubicBezTo>
                    <a:pt x="57" y="39"/>
                    <a:pt x="57" y="40"/>
                    <a:pt x="57" y="41"/>
                  </a:cubicBezTo>
                  <a:close/>
                  <a:moveTo>
                    <a:pt x="44" y="152"/>
                  </a:moveTo>
                  <a:cubicBezTo>
                    <a:pt x="44" y="152"/>
                    <a:pt x="44" y="154"/>
                    <a:pt x="44" y="153"/>
                  </a:cubicBezTo>
                  <a:cubicBezTo>
                    <a:pt x="43" y="153"/>
                    <a:pt x="43" y="152"/>
                    <a:pt x="44" y="152"/>
                  </a:cubicBezTo>
                  <a:close/>
                  <a:moveTo>
                    <a:pt x="44" y="11"/>
                  </a:moveTo>
                  <a:cubicBezTo>
                    <a:pt x="44" y="11"/>
                    <a:pt x="43" y="11"/>
                    <a:pt x="43" y="10"/>
                  </a:cubicBezTo>
                  <a:cubicBezTo>
                    <a:pt x="44" y="9"/>
                    <a:pt x="44" y="11"/>
                    <a:pt x="44" y="11"/>
                  </a:cubicBezTo>
                  <a:close/>
                  <a:moveTo>
                    <a:pt x="6" y="158"/>
                  </a:moveTo>
                  <a:cubicBezTo>
                    <a:pt x="6" y="157"/>
                    <a:pt x="8" y="158"/>
                    <a:pt x="6" y="15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8" name="Mauritania"/>
            <p:cNvSpPr>
              <a:spLocks noEditPoints="1"/>
            </p:cNvSpPr>
            <p:nvPr/>
          </p:nvSpPr>
          <p:spPr bwMode="auto">
            <a:xfrm>
              <a:off x="5214104" y="3578978"/>
              <a:ext cx="425984" cy="498982"/>
            </a:xfrm>
            <a:custGeom>
              <a:avLst/>
              <a:gdLst/>
              <a:ahLst/>
              <a:cxnLst>
                <a:cxn ang="0">
                  <a:pos x="109" y="126"/>
                </a:cxn>
                <a:cxn ang="0">
                  <a:pos x="96" y="130"/>
                </a:cxn>
                <a:cxn ang="0">
                  <a:pos x="71" y="129"/>
                </a:cxn>
                <a:cxn ang="0">
                  <a:pos x="68" y="131"/>
                </a:cxn>
                <a:cxn ang="0">
                  <a:pos x="60" y="131"/>
                </a:cxn>
                <a:cxn ang="0">
                  <a:pos x="57" y="134"/>
                </a:cxn>
                <a:cxn ang="0">
                  <a:pos x="52" y="129"/>
                </a:cxn>
                <a:cxn ang="0">
                  <a:pos x="49" y="129"/>
                </a:cxn>
                <a:cxn ang="0">
                  <a:pos x="46" y="138"/>
                </a:cxn>
                <a:cxn ang="0">
                  <a:pos x="44" y="138"/>
                </a:cxn>
                <a:cxn ang="0">
                  <a:pos x="40" y="134"/>
                </a:cxn>
                <a:cxn ang="0">
                  <a:pos x="38" y="133"/>
                </a:cxn>
                <a:cxn ang="0">
                  <a:pos x="37" y="130"/>
                </a:cxn>
                <a:cxn ang="0">
                  <a:pos x="34" y="127"/>
                </a:cxn>
                <a:cxn ang="0">
                  <a:pos x="33" y="124"/>
                </a:cxn>
                <a:cxn ang="0">
                  <a:pos x="30" y="123"/>
                </a:cxn>
                <a:cxn ang="0">
                  <a:pos x="28" y="122"/>
                </a:cxn>
                <a:cxn ang="0">
                  <a:pos x="25" y="118"/>
                </a:cxn>
                <a:cxn ang="0">
                  <a:pos x="23" y="117"/>
                </a:cxn>
                <a:cxn ang="0">
                  <a:pos x="18" y="117"/>
                </a:cxn>
                <a:cxn ang="0">
                  <a:pos x="13" y="118"/>
                </a:cxn>
                <a:cxn ang="0">
                  <a:pos x="10" y="119"/>
                </a:cxn>
                <a:cxn ang="0">
                  <a:pos x="7" y="119"/>
                </a:cxn>
                <a:cxn ang="0">
                  <a:pos x="4" y="122"/>
                </a:cxn>
                <a:cxn ang="0">
                  <a:pos x="3" y="124"/>
                </a:cxn>
                <a:cxn ang="0">
                  <a:pos x="8" y="100"/>
                </a:cxn>
                <a:cxn ang="0">
                  <a:pos x="7" y="91"/>
                </a:cxn>
                <a:cxn ang="0">
                  <a:pos x="6" y="87"/>
                </a:cxn>
                <a:cxn ang="0">
                  <a:pos x="6" y="86"/>
                </a:cxn>
                <a:cxn ang="0">
                  <a:pos x="7" y="84"/>
                </a:cxn>
                <a:cxn ang="0">
                  <a:pos x="7" y="82"/>
                </a:cxn>
                <a:cxn ang="0">
                  <a:pos x="7" y="81"/>
                </a:cxn>
                <a:cxn ang="0">
                  <a:pos x="7" y="76"/>
                </a:cxn>
                <a:cxn ang="0">
                  <a:pos x="6" y="73"/>
                </a:cxn>
                <a:cxn ang="0">
                  <a:pos x="5" y="74"/>
                </a:cxn>
                <a:cxn ang="0">
                  <a:pos x="3" y="72"/>
                </a:cxn>
                <a:cxn ang="0">
                  <a:pos x="2" y="70"/>
                </a:cxn>
                <a:cxn ang="0">
                  <a:pos x="0" y="71"/>
                </a:cxn>
                <a:cxn ang="0">
                  <a:pos x="3" y="66"/>
                </a:cxn>
                <a:cxn ang="0">
                  <a:pos x="38" y="54"/>
                </a:cxn>
                <a:cxn ang="0">
                  <a:pos x="43" y="44"/>
                </a:cxn>
                <a:cxn ang="0">
                  <a:pos x="49" y="42"/>
                </a:cxn>
                <a:cxn ang="0">
                  <a:pos x="50" y="18"/>
                </a:cxn>
                <a:cxn ang="0">
                  <a:pos x="69" y="15"/>
                </a:cxn>
                <a:cxn ang="0">
                  <a:pos x="82" y="10"/>
                </a:cxn>
                <a:cxn ang="0">
                  <a:pos x="101" y="26"/>
                </a:cxn>
                <a:cxn ang="0">
                  <a:pos x="108" y="113"/>
                </a:cxn>
                <a:cxn ang="0">
                  <a:pos x="6" y="82"/>
                </a:cxn>
              </a:cxnLst>
              <a:rect l="0" t="0" r="r" b="b"/>
              <a:pathLst>
                <a:path w="118" h="138">
                  <a:moveTo>
                    <a:pt x="109" y="120"/>
                  </a:moveTo>
                  <a:cubicBezTo>
                    <a:pt x="110" y="120"/>
                    <a:pt x="110" y="121"/>
                    <a:pt x="110" y="122"/>
                  </a:cubicBezTo>
                  <a:cubicBezTo>
                    <a:pt x="110" y="123"/>
                    <a:pt x="110" y="125"/>
                    <a:pt x="109" y="126"/>
                  </a:cubicBezTo>
                  <a:cubicBezTo>
                    <a:pt x="109" y="127"/>
                    <a:pt x="109" y="128"/>
                    <a:pt x="109" y="129"/>
                  </a:cubicBezTo>
                  <a:cubicBezTo>
                    <a:pt x="109" y="130"/>
                    <a:pt x="108" y="130"/>
                    <a:pt x="108" y="130"/>
                  </a:cubicBezTo>
                  <a:cubicBezTo>
                    <a:pt x="104" y="130"/>
                    <a:pt x="100" y="130"/>
                    <a:pt x="96" y="130"/>
                  </a:cubicBezTo>
                  <a:cubicBezTo>
                    <a:pt x="88" y="130"/>
                    <a:pt x="80" y="130"/>
                    <a:pt x="72" y="130"/>
                  </a:cubicBezTo>
                  <a:cubicBezTo>
                    <a:pt x="72" y="129"/>
                    <a:pt x="72" y="129"/>
                    <a:pt x="72" y="128"/>
                  </a:cubicBezTo>
                  <a:cubicBezTo>
                    <a:pt x="72" y="127"/>
                    <a:pt x="71" y="129"/>
                    <a:pt x="71" y="129"/>
                  </a:cubicBezTo>
                  <a:cubicBezTo>
                    <a:pt x="71" y="129"/>
                    <a:pt x="71" y="130"/>
                    <a:pt x="71" y="130"/>
                  </a:cubicBezTo>
                  <a:cubicBezTo>
                    <a:pt x="71" y="131"/>
                    <a:pt x="70" y="131"/>
                    <a:pt x="70" y="131"/>
                  </a:cubicBezTo>
                  <a:cubicBezTo>
                    <a:pt x="69" y="131"/>
                    <a:pt x="68" y="131"/>
                    <a:pt x="68" y="131"/>
                  </a:cubicBezTo>
                  <a:cubicBezTo>
                    <a:pt x="67" y="131"/>
                    <a:pt x="66" y="131"/>
                    <a:pt x="65" y="131"/>
                  </a:cubicBezTo>
                  <a:cubicBezTo>
                    <a:pt x="64" y="131"/>
                    <a:pt x="64" y="131"/>
                    <a:pt x="63" y="131"/>
                  </a:cubicBezTo>
                  <a:cubicBezTo>
                    <a:pt x="62" y="131"/>
                    <a:pt x="61" y="130"/>
                    <a:pt x="60" y="131"/>
                  </a:cubicBezTo>
                  <a:cubicBezTo>
                    <a:pt x="60" y="131"/>
                    <a:pt x="59" y="131"/>
                    <a:pt x="59" y="131"/>
                  </a:cubicBezTo>
                  <a:cubicBezTo>
                    <a:pt x="59" y="131"/>
                    <a:pt x="58" y="132"/>
                    <a:pt x="58" y="132"/>
                  </a:cubicBezTo>
                  <a:cubicBezTo>
                    <a:pt x="58" y="132"/>
                    <a:pt x="57" y="134"/>
                    <a:pt x="57" y="134"/>
                  </a:cubicBezTo>
                  <a:cubicBezTo>
                    <a:pt x="56" y="134"/>
                    <a:pt x="56" y="133"/>
                    <a:pt x="56" y="133"/>
                  </a:cubicBezTo>
                  <a:cubicBezTo>
                    <a:pt x="55" y="132"/>
                    <a:pt x="55" y="132"/>
                    <a:pt x="54" y="131"/>
                  </a:cubicBezTo>
                  <a:cubicBezTo>
                    <a:pt x="53" y="131"/>
                    <a:pt x="53" y="130"/>
                    <a:pt x="52" y="129"/>
                  </a:cubicBezTo>
                  <a:cubicBezTo>
                    <a:pt x="52" y="129"/>
                    <a:pt x="52" y="128"/>
                    <a:pt x="51" y="128"/>
                  </a:cubicBezTo>
                  <a:cubicBezTo>
                    <a:pt x="51" y="129"/>
                    <a:pt x="50" y="129"/>
                    <a:pt x="50" y="129"/>
                  </a:cubicBezTo>
                  <a:cubicBezTo>
                    <a:pt x="50" y="130"/>
                    <a:pt x="50" y="130"/>
                    <a:pt x="49" y="129"/>
                  </a:cubicBezTo>
                  <a:cubicBezTo>
                    <a:pt x="49" y="130"/>
                    <a:pt x="47" y="135"/>
                    <a:pt x="48" y="135"/>
                  </a:cubicBezTo>
                  <a:cubicBezTo>
                    <a:pt x="48" y="135"/>
                    <a:pt x="48" y="136"/>
                    <a:pt x="48" y="137"/>
                  </a:cubicBezTo>
                  <a:cubicBezTo>
                    <a:pt x="47" y="137"/>
                    <a:pt x="46" y="138"/>
                    <a:pt x="46" y="138"/>
                  </a:cubicBezTo>
                  <a:cubicBezTo>
                    <a:pt x="46" y="138"/>
                    <a:pt x="45" y="138"/>
                    <a:pt x="45" y="138"/>
                  </a:cubicBezTo>
                  <a:cubicBezTo>
                    <a:pt x="45" y="138"/>
                    <a:pt x="45" y="138"/>
                    <a:pt x="45" y="138"/>
                  </a:cubicBezTo>
                  <a:cubicBezTo>
                    <a:pt x="45" y="138"/>
                    <a:pt x="44" y="138"/>
                    <a:pt x="44" y="138"/>
                  </a:cubicBezTo>
                  <a:cubicBezTo>
                    <a:pt x="43" y="138"/>
                    <a:pt x="43" y="137"/>
                    <a:pt x="42" y="137"/>
                  </a:cubicBezTo>
                  <a:cubicBezTo>
                    <a:pt x="42" y="137"/>
                    <a:pt x="42" y="136"/>
                    <a:pt x="41" y="135"/>
                  </a:cubicBezTo>
                  <a:cubicBezTo>
                    <a:pt x="41" y="135"/>
                    <a:pt x="40" y="135"/>
                    <a:pt x="40" y="134"/>
                  </a:cubicBezTo>
                  <a:cubicBezTo>
                    <a:pt x="40" y="134"/>
                    <a:pt x="39" y="135"/>
                    <a:pt x="39" y="134"/>
                  </a:cubicBezTo>
                  <a:cubicBezTo>
                    <a:pt x="39" y="134"/>
                    <a:pt x="39" y="133"/>
                    <a:pt x="38" y="133"/>
                  </a:cubicBezTo>
                  <a:cubicBezTo>
                    <a:pt x="38" y="133"/>
                    <a:pt x="38" y="133"/>
                    <a:pt x="38" y="133"/>
                  </a:cubicBezTo>
                  <a:cubicBezTo>
                    <a:pt x="38" y="133"/>
                    <a:pt x="37" y="132"/>
                    <a:pt x="38" y="132"/>
                  </a:cubicBezTo>
                  <a:cubicBezTo>
                    <a:pt x="38" y="132"/>
                    <a:pt x="38" y="132"/>
                    <a:pt x="38" y="132"/>
                  </a:cubicBezTo>
                  <a:cubicBezTo>
                    <a:pt x="37" y="131"/>
                    <a:pt x="37" y="130"/>
                    <a:pt x="37" y="130"/>
                  </a:cubicBezTo>
                  <a:cubicBezTo>
                    <a:pt x="36" y="130"/>
                    <a:pt x="36" y="130"/>
                    <a:pt x="36" y="129"/>
                  </a:cubicBezTo>
                  <a:cubicBezTo>
                    <a:pt x="35" y="128"/>
                    <a:pt x="34" y="129"/>
                    <a:pt x="34" y="128"/>
                  </a:cubicBezTo>
                  <a:cubicBezTo>
                    <a:pt x="34" y="128"/>
                    <a:pt x="34" y="127"/>
                    <a:pt x="34" y="127"/>
                  </a:cubicBezTo>
                  <a:cubicBezTo>
                    <a:pt x="34" y="127"/>
                    <a:pt x="34" y="126"/>
                    <a:pt x="34" y="126"/>
                  </a:cubicBezTo>
                  <a:cubicBezTo>
                    <a:pt x="34" y="125"/>
                    <a:pt x="33" y="125"/>
                    <a:pt x="33" y="125"/>
                  </a:cubicBezTo>
                  <a:cubicBezTo>
                    <a:pt x="33" y="124"/>
                    <a:pt x="33" y="124"/>
                    <a:pt x="33" y="124"/>
                  </a:cubicBezTo>
                  <a:cubicBezTo>
                    <a:pt x="33" y="124"/>
                    <a:pt x="32" y="123"/>
                    <a:pt x="32" y="123"/>
                  </a:cubicBezTo>
                  <a:cubicBezTo>
                    <a:pt x="32" y="123"/>
                    <a:pt x="32" y="123"/>
                    <a:pt x="32" y="123"/>
                  </a:cubicBezTo>
                  <a:cubicBezTo>
                    <a:pt x="32" y="123"/>
                    <a:pt x="30" y="124"/>
                    <a:pt x="30" y="123"/>
                  </a:cubicBezTo>
                  <a:cubicBezTo>
                    <a:pt x="30" y="122"/>
                    <a:pt x="29" y="123"/>
                    <a:pt x="29" y="123"/>
                  </a:cubicBezTo>
                  <a:cubicBezTo>
                    <a:pt x="28" y="123"/>
                    <a:pt x="28" y="123"/>
                    <a:pt x="28" y="123"/>
                  </a:cubicBezTo>
                  <a:cubicBezTo>
                    <a:pt x="28" y="122"/>
                    <a:pt x="28" y="122"/>
                    <a:pt x="28" y="122"/>
                  </a:cubicBezTo>
                  <a:cubicBezTo>
                    <a:pt x="28" y="122"/>
                    <a:pt x="27" y="122"/>
                    <a:pt x="28" y="121"/>
                  </a:cubicBezTo>
                  <a:cubicBezTo>
                    <a:pt x="28" y="120"/>
                    <a:pt x="26" y="119"/>
                    <a:pt x="26" y="119"/>
                  </a:cubicBezTo>
                  <a:cubicBezTo>
                    <a:pt x="25" y="119"/>
                    <a:pt x="25" y="118"/>
                    <a:pt x="25" y="118"/>
                  </a:cubicBezTo>
                  <a:cubicBezTo>
                    <a:pt x="25" y="118"/>
                    <a:pt x="24" y="118"/>
                    <a:pt x="24" y="118"/>
                  </a:cubicBezTo>
                  <a:cubicBezTo>
                    <a:pt x="24" y="118"/>
                    <a:pt x="24" y="117"/>
                    <a:pt x="24" y="117"/>
                  </a:cubicBezTo>
                  <a:cubicBezTo>
                    <a:pt x="24" y="117"/>
                    <a:pt x="23" y="117"/>
                    <a:pt x="23" y="117"/>
                  </a:cubicBezTo>
                  <a:cubicBezTo>
                    <a:pt x="22" y="118"/>
                    <a:pt x="21" y="117"/>
                    <a:pt x="20" y="117"/>
                  </a:cubicBezTo>
                  <a:cubicBezTo>
                    <a:pt x="19" y="117"/>
                    <a:pt x="18" y="118"/>
                    <a:pt x="18" y="117"/>
                  </a:cubicBezTo>
                  <a:cubicBezTo>
                    <a:pt x="18" y="117"/>
                    <a:pt x="18" y="117"/>
                    <a:pt x="18" y="117"/>
                  </a:cubicBezTo>
                  <a:cubicBezTo>
                    <a:pt x="17" y="117"/>
                    <a:pt x="16" y="117"/>
                    <a:pt x="17" y="118"/>
                  </a:cubicBezTo>
                  <a:cubicBezTo>
                    <a:pt x="17" y="118"/>
                    <a:pt x="15" y="118"/>
                    <a:pt x="14" y="118"/>
                  </a:cubicBezTo>
                  <a:cubicBezTo>
                    <a:pt x="14" y="119"/>
                    <a:pt x="14" y="118"/>
                    <a:pt x="13" y="118"/>
                  </a:cubicBezTo>
                  <a:cubicBezTo>
                    <a:pt x="13" y="118"/>
                    <a:pt x="13" y="119"/>
                    <a:pt x="13" y="119"/>
                  </a:cubicBezTo>
                  <a:cubicBezTo>
                    <a:pt x="12" y="119"/>
                    <a:pt x="12" y="119"/>
                    <a:pt x="12" y="119"/>
                  </a:cubicBezTo>
                  <a:cubicBezTo>
                    <a:pt x="12" y="119"/>
                    <a:pt x="11" y="119"/>
                    <a:pt x="10" y="119"/>
                  </a:cubicBezTo>
                  <a:cubicBezTo>
                    <a:pt x="10" y="119"/>
                    <a:pt x="9" y="119"/>
                    <a:pt x="9" y="119"/>
                  </a:cubicBezTo>
                  <a:cubicBezTo>
                    <a:pt x="8" y="119"/>
                    <a:pt x="8" y="119"/>
                    <a:pt x="7" y="119"/>
                  </a:cubicBezTo>
                  <a:cubicBezTo>
                    <a:pt x="7" y="119"/>
                    <a:pt x="7" y="118"/>
                    <a:pt x="7" y="119"/>
                  </a:cubicBezTo>
                  <a:cubicBezTo>
                    <a:pt x="6" y="119"/>
                    <a:pt x="6" y="119"/>
                    <a:pt x="6" y="119"/>
                  </a:cubicBezTo>
                  <a:cubicBezTo>
                    <a:pt x="6" y="119"/>
                    <a:pt x="6" y="119"/>
                    <a:pt x="5" y="119"/>
                  </a:cubicBezTo>
                  <a:cubicBezTo>
                    <a:pt x="5" y="119"/>
                    <a:pt x="5" y="121"/>
                    <a:pt x="4" y="122"/>
                  </a:cubicBezTo>
                  <a:cubicBezTo>
                    <a:pt x="4" y="122"/>
                    <a:pt x="4" y="122"/>
                    <a:pt x="4" y="122"/>
                  </a:cubicBezTo>
                  <a:cubicBezTo>
                    <a:pt x="3" y="123"/>
                    <a:pt x="4" y="123"/>
                    <a:pt x="3" y="124"/>
                  </a:cubicBezTo>
                  <a:cubicBezTo>
                    <a:pt x="3" y="123"/>
                    <a:pt x="3" y="123"/>
                    <a:pt x="3" y="124"/>
                  </a:cubicBezTo>
                  <a:cubicBezTo>
                    <a:pt x="3" y="122"/>
                    <a:pt x="3" y="120"/>
                    <a:pt x="4" y="118"/>
                  </a:cubicBezTo>
                  <a:cubicBezTo>
                    <a:pt x="4" y="116"/>
                    <a:pt x="5" y="114"/>
                    <a:pt x="6" y="112"/>
                  </a:cubicBezTo>
                  <a:cubicBezTo>
                    <a:pt x="8" y="108"/>
                    <a:pt x="9" y="104"/>
                    <a:pt x="8" y="100"/>
                  </a:cubicBezTo>
                  <a:cubicBezTo>
                    <a:pt x="8" y="99"/>
                    <a:pt x="8" y="98"/>
                    <a:pt x="8" y="97"/>
                  </a:cubicBezTo>
                  <a:cubicBezTo>
                    <a:pt x="8" y="96"/>
                    <a:pt x="8" y="95"/>
                    <a:pt x="7" y="94"/>
                  </a:cubicBezTo>
                  <a:cubicBezTo>
                    <a:pt x="7" y="93"/>
                    <a:pt x="7" y="92"/>
                    <a:pt x="7" y="91"/>
                  </a:cubicBezTo>
                  <a:cubicBezTo>
                    <a:pt x="6" y="90"/>
                    <a:pt x="6" y="89"/>
                    <a:pt x="5" y="89"/>
                  </a:cubicBezTo>
                  <a:cubicBezTo>
                    <a:pt x="5" y="89"/>
                    <a:pt x="4" y="88"/>
                    <a:pt x="4" y="87"/>
                  </a:cubicBezTo>
                  <a:cubicBezTo>
                    <a:pt x="4" y="87"/>
                    <a:pt x="5" y="87"/>
                    <a:pt x="6" y="87"/>
                  </a:cubicBezTo>
                  <a:cubicBezTo>
                    <a:pt x="6" y="87"/>
                    <a:pt x="7" y="86"/>
                    <a:pt x="7" y="86"/>
                  </a:cubicBezTo>
                  <a:cubicBezTo>
                    <a:pt x="7" y="85"/>
                    <a:pt x="6" y="86"/>
                    <a:pt x="6" y="86"/>
                  </a:cubicBezTo>
                  <a:cubicBezTo>
                    <a:pt x="6" y="86"/>
                    <a:pt x="6" y="86"/>
                    <a:pt x="6" y="86"/>
                  </a:cubicBezTo>
                  <a:cubicBezTo>
                    <a:pt x="5" y="86"/>
                    <a:pt x="6" y="87"/>
                    <a:pt x="5" y="87"/>
                  </a:cubicBezTo>
                  <a:cubicBezTo>
                    <a:pt x="5" y="87"/>
                    <a:pt x="5" y="86"/>
                    <a:pt x="5" y="86"/>
                  </a:cubicBezTo>
                  <a:cubicBezTo>
                    <a:pt x="5" y="85"/>
                    <a:pt x="6" y="85"/>
                    <a:pt x="7" y="84"/>
                  </a:cubicBezTo>
                  <a:cubicBezTo>
                    <a:pt x="7" y="84"/>
                    <a:pt x="7" y="83"/>
                    <a:pt x="7" y="83"/>
                  </a:cubicBezTo>
                  <a:cubicBezTo>
                    <a:pt x="7" y="83"/>
                    <a:pt x="7" y="83"/>
                    <a:pt x="7" y="82"/>
                  </a:cubicBezTo>
                  <a:cubicBezTo>
                    <a:pt x="7" y="82"/>
                    <a:pt x="7" y="82"/>
                    <a:pt x="7" y="82"/>
                  </a:cubicBezTo>
                  <a:cubicBezTo>
                    <a:pt x="7" y="82"/>
                    <a:pt x="7" y="81"/>
                    <a:pt x="7" y="82"/>
                  </a:cubicBezTo>
                  <a:cubicBezTo>
                    <a:pt x="7" y="82"/>
                    <a:pt x="6" y="82"/>
                    <a:pt x="7" y="81"/>
                  </a:cubicBezTo>
                  <a:cubicBezTo>
                    <a:pt x="7" y="81"/>
                    <a:pt x="7" y="81"/>
                    <a:pt x="7" y="81"/>
                  </a:cubicBezTo>
                  <a:cubicBezTo>
                    <a:pt x="8" y="80"/>
                    <a:pt x="7" y="80"/>
                    <a:pt x="7" y="79"/>
                  </a:cubicBezTo>
                  <a:cubicBezTo>
                    <a:pt x="7" y="79"/>
                    <a:pt x="8" y="79"/>
                    <a:pt x="8" y="78"/>
                  </a:cubicBezTo>
                  <a:cubicBezTo>
                    <a:pt x="8" y="77"/>
                    <a:pt x="7" y="77"/>
                    <a:pt x="7" y="76"/>
                  </a:cubicBezTo>
                  <a:cubicBezTo>
                    <a:pt x="6" y="76"/>
                    <a:pt x="6" y="75"/>
                    <a:pt x="6" y="75"/>
                  </a:cubicBezTo>
                  <a:cubicBezTo>
                    <a:pt x="6" y="74"/>
                    <a:pt x="5" y="73"/>
                    <a:pt x="6" y="73"/>
                  </a:cubicBezTo>
                  <a:cubicBezTo>
                    <a:pt x="6" y="73"/>
                    <a:pt x="6" y="73"/>
                    <a:pt x="6" y="73"/>
                  </a:cubicBezTo>
                  <a:cubicBezTo>
                    <a:pt x="6" y="73"/>
                    <a:pt x="5" y="73"/>
                    <a:pt x="5" y="73"/>
                  </a:cubicBezTo>
                  <a:cubicBezTo>
                    <a:pt x="5" y="73"/>
                    <a:pt x="5" y="72"/>
                    <a:pt x="5" y="72"/>
                  </a:cubicBezTo>
                  <a:cubicBezTo>
                    <a:pt x="5" y="73"/>
                    <a:pt x="5" y="74"/>
                    <a:pt x="5" y="74"/>
                  </a:cubicBezTo>
                  <a:cubicBezTo>
                    <a:pt x="5" y="74"/>
                    <a:pt x="4" y="73"/>
                    <a:pt x="4" y="73"/>
                  </a:cubicBezTo>
                  <a:cubicBezTo>
                    <a:pt x="3" y="73"/>
                    <a:pt x="4" y="73"/>
                    <a:pt x="3" y="72"/>
                  </a:cubicBezTo>
                  <a:cubicBezTo>
                    <a:pt x="3" y="72"/>
                    <a:pt x="3" y="72"/>
                    <a:pt x="3" y="72"/>
                  </a:cubicBezTo>
                  <a:cubicBezTo>
                    <a:pt x="3" y="72"/>
                    <a:pt x="3" y="72"/>
                    <a:pt x="3" y="72"/>
                  </a:cubicBezTo>
                  <a:cubicBezTo>
                    <a:pt x="3" y="71"/>
                    <a:pt x="3" y="71"/>
                    <a:pt x="3" y="71"/>
                  </a:cubicBezTo>
                  <a:cubicBezTo>
                    <a:pt x="3" y="70"/>
                    <a:pt x="2" y="70"/>
                    <a:pt x="2" y="70"/>
                  </a:cubicBezTo>
                  <a:cubicBezTo>
                    <a:pt x="2" y="70"/>
                    <a:pt x="2" y="68"/>
                    <a:pt x="1" y="68"/>
                  </a:cubicBezTo>
                  <a:cubicBezTo>
                    <a:pt x="1" y="68"/>
                    <a:pt x="0" y="69"/>
                    <a:pt x="0" y="70"/>
                  </a:cubicBezTo>
                  <a:cubicBezTo>
                    <a:pt x="0" y="70"/>
                    <a:pt x="0" y="70"/>
                    <a:pt x="0" y="71"/>
                  </a:cubicBezTo>
                  <a:cubicBezTo>
                    <a:pt x="0" y="71"/>
                    <a:pt x="0" y="72"/>
                    <a:pt x="0" y="72"/>
                  </a:cubicBezTo>
                  <a:cubicBezTo>
                    <a:pt x="0" y="71"/>
                    <a:pt x="0" y="69"/>
                    <a:pt x="1" y="68"/>
                  </a:cubicBezTo>
                  <a:cubicBezTo>
                    <a:pt x="1" y="66"/>
                    <a:pt x="1" y="66"/>
                    <a:pt x="3" y="66"/>
                  </a:cubicBezTo>
                  <a:cubicBezTo>
                    <a:pt x="7" y="66"/>
                    <a:pt x="10" y="66"/>
                    <a:pt x="14" y="66"/>
                  </a:cubicBezTo>
                  <a:cubicBezTo>
                    <a:pt x="22" y="66"/>
                    <a:pt x="31" y="66"/>
                    <a:pt x="39" y="66"/>
                  </a:cubicBezTo>
                  <a:cubicBezTo>
                    <a:pt x="39" y="62"/>
                    <a:pt x="39" y="58"/>
                    <a:pt x="38" y="54"/>
                  </a:cubicBezTo>
                  <a:cubicBezTo>
                    <a:pt x="38" y="52"/>
                    <a:pt x="37" y="51"/>
                    <a:pt x="38" y="49"/>
                  </a:cubicBezTo>
                  <a:cubicBezTo>
                    <a:pt x="39" y="47"/>
                    <a:pt x="40" y="46"/>
                    <a:pt x="42" y="46"/>
                  </a:cubicBezTo>
                  <a:cubicBezTo>
                    <a:pt x="42" y="45"/>
                    <a:pt x="43" y="45"/>
                    <a:pt x="43" y="44"/>
                  </a:cubicBezTo>
                  <a:cubicBezTo>
                    <a:pt x="44" y="44"/>
                    <a:pt x="45" y="44"/>
                    <a:pt x="46" y="44"/>
                  </a:cubicBezTo>
                  <a:cubicBezTo>
                    <a:pt x="46" y="44"/>
                    <a:pt x="47" y="43"/>
                    <a:pt x="48" y="43"/>
                  </a:cubicBezTo>
                  <a:cubicBezTo>
                    <a:pt x="48" y="43"/>
                    <a:pt x="49" y="43"/>
                    <a:pt x="49" y="42"/>
                  </a:cubicBezTo>
                  <a:cubicBezTo>
                    <a:pt x="49" y="40"/>
                    <a:pt x="49" y="39"/>
                    <a:pt x="49" y="37"/>
                  </a:cubicBezTo>
                  <a:cubicBezTo>
                    <a:pt x="49" y="35"/>
                    <a:pt x="49" y="33"/>
                    <a:pt x="49" y="30"/>
                  </a:cubicBezTo>
                  <a:cubicBezTo>
                    <a:pt x="50" y="26"/>
                    <a:pt x="50" y="22"/>
                    <a:pt x="50" y="18"/>
                  </a:cubicBezTo>
                  <a:cubicBezTo>
                    <a:pt x="50" y="17"/>
                    <a:pt x="50" y="15"/>
                    <a:pt x="51" y="15"/>
                  </a:cubicBezTo>
                  <a:cubicBezTo>
                    <a:pt x="52" y="14"/>
                    <a:pt x="55" y="15"/>
                    <a:pt x="57" y="15"/>
                  </a:cubicBezTo>
                  <a:cubicBezTo>
                    <a:pt x="61" y="15"/>
                    <a:pt x="65" y="15"/>
                    <a:pt x="69" y="15"/>
                  </a:cubicBezTo>
                  <a:cubicBezTo>
                    <a:pt x="73" y="15"/>
                    <a:pt x="77" y="14"/>
                    <a:pt x="80" y="15"/>
                  </a:cubicBezTo>
                  <a:cubicBezTo>
                    <a:pt x="82" y="15"/>
                    <a:pt x="82" y="14"/>
                    <a:pt x="82" y="13"/>
                  </a:cubicBezTo>
                  <a:cubicBezTo>
                    <a:pt x="82" y="12"/>
                    <a:pt x="82" y="11"/>
                    <a:pt x="82" y="10"/>
                  </a:cubicBezTo>
                  <a:cubicBezTo>
                    <a:pt x="82" y="7"/>
                    <a:pt x="82" y="4"/>
                    <a:pt x="82" y="0"/>
                  </a:cubicBezTo>
                  <a:cubicBezTo>
                    <a:pt x="94" y="9"/>
                    <a:pt x="106" y="17"/>
                    <a:pt x="118" y="26"/>
                  </a:cubicBezTo>
                  <a:cubicBezTo>
                    <a:pt x="112" y="26"/>
                    <a:pt x="106" y="26"/>
                    <a:pt x="101" y="26"/>
                  </a:cubicBezTo>
                  <a:cubicBezTo>
                    <a:pt x="102" y="42"/>
                    <a:pt x="103" y="59"/>
                    <a:pt x="105" y="76"/>
                  </a:cubicBezTo>
                  <a:cubicBezTo>
                    <a:pt x="105" y="84"/>
                    <a:pt x="106" y="92"/>
                    <a:pt x="107" y="101"/>
                  </a:cubicBezTo>
                  <a:cubicBezTo>
                    <a:pt x="107" y="105"/>
                    <a:pt x="107" y="109"/>
                    <a:pt x="108" y="113"/>
                  </a:cubicBezTo>
                  <a:cubicBezTo>
                    <a:pt x="108" y="115"/>
                    <a:pt x="108" y="117"/>
                    <a:pt x="108" y="119"/>
                  </a:cubicBezTo>
                  <a:cubicBezTo>
                    <a:pt x="108" y="119"/>
                    <a:pt x="109" y="120"/>
                    <a:pt x="109" y="120"/>
                  </a:cubicBezTo>
                  <a:close/>
                  <a:moveTo>
                    <a:pt x="6" y="82"/>
                  </a:moveTo>
                  <a:cubicBezTo>
                    <a:pt x="6" y="82"/>
                    <a:pt x="5" y="84"/>
                    <a:pt x="5" y="85"/>
                  </a:cubicBezTo>
                  <a:cubicBezTo>
                    <a:pt x="6" y="85"/>
                    <a:pt x="7" y="82"/>
                    <a:pt x="6" y="8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49" name="Mauitius"/>
            <p:cNvSpPr>
              <a:spLocks noEditPoints="1"/>
            </p:cNvSpPr>
            <p:nvPr/>
          </p:nvSpPr>
          <p:spPr bwMode="auto">
            <a:xfrm>
              <a:off x="7768008" y="5075922"/>
              <a:ext cx="219992" cy="404985"/>
            </a:xfrm>
            <a:custGeom>
              <a:avLst/>
              <a:gdLst/>
              <a:ahLst/>
              <a:cxnLst>
                <a:cxn ang="0">
                  <a:pos x="6" y="109"/>
                </a:cxn>
                <a:cxn ang="0">
                  <a:pos x="5" y="110"/>
                </a:cxn>
                <a:cxn ang="0">
                  <a:pos x="5" y="111"/>
                </a:cxn>
                <a:cxn ang="0">
                  <a:pos x="3" y="112"/>
                </a:cxn>
                <a:cxn ang="0">
                  <a:pos x="1" y="111"/>
                </a:cxn>
                <a:cxn ang="0">
                  <a:pos x="2" y="111"/>
                </a:cxn>
                <a:cxn ang="0">
                  <a:pos x="2" y="110"/>
                </a:cxn>
                <a:cxn ang="0">
                  <a:pos x="3" y="108"/>
                </a:cxn>
                <a:cxn ang="0">
                  <a:pos x="4" y="106"/>
                </a:cxn>
                <a:cxn ang="0">
                  <a:pos x="6" y="109"/>
                </a:cxn>
                <a:cxn ang="0">
                  <a:pos x="61" y="103"/>
                </a:cxn>
                <a:cxn ang="0">
                  <a:pos x="59" y="103"/>
                </a:cxn>
                <a:cxn ang="0">
                  <a:pos x="60" y="103"/>
                </a:cxn>
                <a:cxn ang="0">
                  <a:pos x="61" y="103"/>
                </a:cxn>
                <a:cxn ang="0">
                  <a:pos x="0" y="0"/>
                </a:cxn>
                <a:cxn ang="0">
                  <a:pos x="0" y="1"/>
                </a:cxn>
                <a:cxn ang="0">
                  <a:pos x="0" y="0"/>
                </a:cxn>
                <a:cxn ang="0">
                  <a:pos x="0" y="0"/>
                </a:cxn>
              </a:cxnLst>
              <a:rect l="0" t="0" r="r" b="b"/>
              <a:pathLst>
                <a:path w="61" h="112">
                  <a:moveTo>
                    <a:pt x="6" y="109"/>
                  </a:moveTo>
                  <a:cubicBezTo>
                    <a:pt x="6" y="109"/>
                    <a:pt x="6" y="110"/>
                    <a:pt x="5" y="110"/>
                  </a:cubicBezTo>
                  <a:cubicBezTo>
                    <a:pt x="5" y="110"/>
                    <a:pt x="5" y="111"/>
                    <a:pt x="5" y="111"/>
                  </a:cubicBezTo>
                  <a:cubicBezTo>
                    <a:pt x="5" y="112"/>
                    <a:pt x="4" y="112"/>
                    <a:pt x="3" y="112"/>
                  </a:cubicBezTo>
                  <a:cubicBezTo>
                    <a:pt x="2" y="112"/>
                    <a:pt x="1" y="112"/>
                    <a:pt x="1" y="111"/>
                  </a:cubicBezTo>
                  <a:cubicBezTo>
                    <a:pt x="1" y="111"/>
                    <a:pt x="1" y="111"/>
                    <a:pt x="2" y="111"/>
                  </a:cubicBezTo>
                  <a:cubicBezTo>
                    <a:pt x="2" y="111"/>
                    <a:pt x="2" y="110"/>
                    <a:pt x="2" y="110"/>
                  </a:cubicBezTo>
                  <a:cubicBezTo>
                    <a:pt x="2" y="109"/>
                    <a:pt x="2" y="108"/>
                    <a:pt x="3" y="108"/>
                  </a:cubicBezTo>
                  <a:cubicBezTo>
                    <a:pt x="4" y="107"/>
                    <a:pt x="3" y="106"/>
                    <a:pt x="4" y="106"/>
                  </a:cubicBezTo>
                  <a:cubicBezTo>
                    <a:pt x="5" y="105"/>
                    <a:pt x="6" y="108"/>
                    <a:pt x="6" y="109"/>
                  </a:cubicBezTo>
                  <a:close/>
                  <a:moveTo>
                    <a:pt x="61" y="103"/>
                  </a:moveTo>
                  <a:cubicBezTo>
                    <a:pt x="60" y="102"/>
                    <a:pt x="59" y="103"/>
                    <a:pt x="59" y="103"/>
                  </a:cubicBezTo>
                  <a:cubicBezTo>
                    <a:pt x="59" y="103"/>
                    <a:pt x="59" y="103"/>
                    <a:pt x="60" y="103"/>
                  </a:cubicBezTo>
                  <a:cubicBezTo>
                    <a:pt x="60" y="103"/>
                    <a:pt x="61" y="103"/>
                    <a:pt x="61" y="103"/>
                  </a:cubicBezTo>
                  <a:close/>
                  <a:moveTo>
                    <a:pt x="0" y="0"/>
                  </a:moveTo>
                  <a:cubicBezTo>
                    <a:pt x="0" y="0"/>
                    <a:pt x="0" y="0"/>
                    <a:pt x="0" y="1"/>
                  </a:cubicBezTo>
                  <a:cubicBezTo>
                    <a:pt x="0" y="0"/>
                    <a:pt x="0" y="0"/>
                    <a:pt x="0" y="0"/>
                  </a:cubicBezTo>
                  <a:cubicBezTo>
                    <a:pt x="0" y="0"/>
                    <a:pt x="0" y="0"/>
                    <a:pt x="0"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0" name="Mathew and Hunter Island (FR)"/>
            <p:cNvSpPr>
              <a:spLocks/>
            </p:cNvSpPr>
            <p:nvPr/>
          </p:nvSpPr>
          <p:spPr bwMode="auto">
            <a:xfrm>
              <a:off x="11679862" y="5549903"/>
              <a:ext cx="1001" cy="3001"/>
            </a:xfrm>
            <a:custGeom>
              <a:avLst/>
              <a:gdLst/>
              <a:ahLst/>
              <a:cxnLst>
                <a:cxn ang="0">
                  <a:pos x="0" y="1"/>
                </a:cxn>
                <a:cxn ang="0">
                  <a:pos x="0" y="1"/>
                </a:cxn>
                <a:cxn ang="0">
                  <a:pos x="0" y="1"/>
                </a:cxn>
              </a:cxnLst>
              <a:rect l="0" t="0" r="r" b="b"/>
              <a:pathLst>
                <a:path h="1">
                  <a:moveTo>
                    <a:pt x="0" y="1"/>
                  </a:moveTo>
                  <a:cubicBezTo>
                    <a:pt x="0" y="1"/>
                    <a:pt x="0" y="1"/>
                    <a:pt x="0" y="1"/>
                  </a:cubicBezTo>
                  <a:cubicBezTo>
                    <a:pt x="0" y="0"/>
                    <a:pt x="0" y="1"/>
                    <a:pt x="0"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1" name="Martinique"/>
            <p:cNvSpPr>
              <a:spLocks/>
            </p:cNvSpPr>
            <p:nvPr/>
          </p:nvSpPr>
          <p:spPr bwMode="auto">
            <a:xfrm>
              <a:off x="3671162" y="4073959"/>
              <a:ext cx="11000" cy="17999"/>
            </a:xfrm>
            <a:custGeom>
              <a:avLst/>
              <a:gdLst/>
              <a:ahLst/>
              <a:cxnLst>
                <a:cxn ang="0">
                  <a:pos x="3" y="2"/>
                </a:cxn>
                <a:cxn ang="0">
                  <a:pos x="2" y="2"/>
                </a:cxn>
                <a:cxn ang="0">
                  <a:pos x="2" y="1"/>
                </a:cxn>
                <a:cxn ang="0">
                  <a:pos x="3" y="1"/>
                </a:cxn>
                <a:cxn ang="0">
                  <a:pos x="2" y="1"/>
                </a:cxn>
                <a:cxn ang="0">
                  <a:pos x="0" y="0"/>
                </a:cxn>
                <a:cxn ang="0">
                  <a:pos x="0" y="1"/>
                </a:cxn>
                <a:cxn ang="0">
                  <a:pos x="0" y="2"/>
                </a:cxn>
                <a:cxn ang="0">
                  <a:pos x="1" y="3"/>
                </a:cxn>
                <a:cxn ang="0">
                  <a:pos x="2" y="3"/>
                </a:cxn>
                <a:cxn ang="0">
                  <a:pos x="1" y="4"/>
                </a:cxn>
                <a:cxn ang="0">
                  <a:pos x="3" y="4"/>
                </a:cxn>
                <a:cxn ang="0">
                  <a:pos x="3" y="4"/>
                </a:cxn>
                <a:cxn ang="0">
                  <a:pos x="3" y="5"/>
                </a:cxn>
                <a:cxn ang="0">
                  <a:pos x="3" y="4"/>
                </a:cxn>
                <a:cxn ang="0">
                  <a:pos x="3" y="2"/>
                </a:cxn>
              </a:cxnLst>
              <a:rect l="0" t="0" r="r" b="b"/>
              <a:pathLst>
                <a:path w="3" h="5">
                  <a:moveTo>
                    <a:pt x="3" y="2"/>
                  </a:moveTo>
                  <a:cubicBezTo>
                    <a:pt x="3" y="2"/>
                    <a:pt x="3" y="2"/>
                    <a:pt x="2" y="2"/>
                  </a:cubicBezTo>
                  <a:cubicBezTo>
                    <a:pt x="3" y="2"/>
                    <a:pt x="2" y="2"/>
                    <a:pt x="2" y="1"/>
                  </a:cubicBezTo>
                  <a:cubicBezTo>
                    <a:pt x="2" y="1"/>
                    <a:pt x="3" y="1"/>
                    <a:pt x="3" y="1"/>
                  </a:cubicBezTo>
                  <a:cubicBezTo>
                    <a:pt x="2" y="1"/>
                    <a:pt x="2" y="1"/>
                    <a:pt x="2" y="1"/>
                  </a:cubicBezTo>
                  <a:cubicBezTo>
                    <a:pt x="1" y="0"/>
                    <a:pt x="1" y="0"/>
                    <a:pt x="0" y="0"/>
                  </a:cubicBezTo>
                  <a:cubicBezTo>
                    <a:pt x="0" y="0"/>
                    <a:pt x="0" y="0"/>
                    <a:pt x="0" y="1"/>
                  </a:cubicBezTo>
                  <a:cubicBezTo>
                    <a:pt x="0" y="1"/>
                    <a:pt x="0" y="2"/>
                    <a:pt x="0" y="2"/>
                  </a:cubicBezTo>
                  <a:cubicBezTo>
                    <a:pt x="0" y="2"/>
                    <a:pt x="1" y="3"/>
                    <a:pt x="1" y="3"/>
                  </a:cubicBezTo>
                  <a:cubicBezTo>
                    <a:pt x="2" y="3"/>
                    <a:pt x="2" y="3"/>
                    <a:pt x="2" y="3"/>
                  </a:cubicBezTo>
                  <a:cubicBezTo>
                    <a:pt x="1" y="3"/>
                    <a:pt x="0" y="4"/>
                    <a:pt x="1" y="4"/>
                  </a:cubicBezTo>
                  <a:cubicBezTo>
                    <a:pt x="1" y="5"/>
                    <a:pt x="2" y="4"/>
                    <a:pt x="3" y="4"/>
                  </a:cubicBezTo>
                  <a:cubicBezTo>
                    <a:pt x="3" y="4"/>
                    <a:pt x="3" y="4"/>
                    <a:pt x="3" y="4"/>
                  </a:cubicBezTo>
                  <a:cubicBezTo>
                    <a:pt x="3" y="4"/>
                    <a:pt x="2" y="5"/>
                    <a:pt x="3" y="5"/>
                  </a:cubicBezTo>
                  <a:cubicBezTo>
                    <a:pt x="3" y="5"/>
                    <a:pt x="3" y="4"/>
                    <a:pt x="3" y="4"/>
                  </a:cubicBezTo>
                  <a:cubicBezTo>
                    <a:pt x="3" y="4"/>
                    <a:pt x="3" y="3"/>
                    <a:pt x="3"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2" name="Marshall Islands"/>
            <p:cNvSpPr>
              <a:spLocks noEditPoints="1"/>
            </p:cNvSpPr>
            <p:nvPr/>
          </p:nvSpPr>
          <p:spPr bwMode="auto">
            <a:xfrm>
              <a:off x="11448870" y="4088959"/>
              <a:ext cx="364987" cy="353986"/>
            </a:xfrm>
            <a:custGeom>
              <a:avLst/>
              <a:gdLst/>
              <a:ahLst/>
              <a:cxnLst>
                <a:cxn ang="0">
                  <a:pos x="98" y="92"/>
                </a:cxn>
                <a:cxn ang="0">
                  <a:pos x="99" y="92"/>
                </a:cxn>
                <a:cxn ang="0">
                  <a:pos x="98" y="92"/>
                </a:cxn>
                <a:cxn ang="0">
                  <a:pos x="52" y="34"/>
                </a:cxn>
                <a:cxn ang="0">
                  <a:pos x="52" y="34"/>
                </a:cxn>
                <a:cxn ang="0">
                  <a:pos x="52" y="34"/>
                </a:cxn>
                <a:cxn ang="0">
                  <a:pos x="0" y="34"/>
                </a:cxn>
                <a:cxn ang="0">
                  <a:pos x="0" y="34"/>
                </a:cxn>
                <a:cxn ang="0">
                  <a:pos x="0" y="34"/>
                </a:cxn>
                <a:cxn ang="0">
                  <a:pos x="54" y="56"/>
                </a:cxn>
                <a:cxn ang="0">
                  <a:pos x="54" y="56"/>
                </a:cxn>
                <a:cxn ang="0">
                  <a:pos x="54" y="56"/>
                </a:cxn>
                <a:cxn ang="0">
                  <a:pos x="48" y="56"/>
                </a:cxn>
                <a:cxn ang="0">
                  <a:pos x="48" y="57"/>
                </a:cxn>
                <a:cxn ang="0">
                  <a:pos x="48" y="56"/>
                </a:cxn>
                <a:cxn ang="0">
                  <a:pos x="36" y="58"/>
                </a:cxn>
                <a:cxn ang="0">
                  <a:pos x="37" y="58"/>
                </a:cxn>
                <a:cxn ang="0">
                  <a:pos x="36" y="58"/>
                </a:cxn>
                <a:cxn ang="0">
                  <a:pos x="63" y="74"/>
                </a:cxn>
                <a:cxn ang="0">
                  <a:pos x="63" y="74"/>
                </a:cxn>
                <a:cxn ang="0">
                  <a:pos x="63" y="74"/>
                </a:cxn>
                <a:cxn ang="0">
                  <a:pos x="70" y="76"/>
                </a:cxn>
                <a:cxn ang="0">
                  <a:pos x="70" y="76"/>
                </a:cxn>
                <a:cxn ang="0">
                  <a:pos x="70" y="76"/>
                </a:cxn>
                <a:cxn ang="0">
                  <a:pos x="46" y="37"/>
                </a:cxn>
                <a:cxn ang="0">
                  <a:pos x="46" y="37"/>
                </a:cxn>
                <a:cxn ang="0">
                  <a:pos x="45" y="37"/>
                </a:cxn>
                <a:cxn ang="0">
                  <a:pos x="46" y="37"/>
                </a:cxn>
                <a:cxn ang="0">
                  <a:pos x="30" y="31"/>
                </a:cxn>
                <a:cxn ang="0">
                  <a:pos x="30" y="31"/>
                </a:cxn>
                <a:cxn ang="0">
                  <a:pos x="30" y="31"/>
                </a:cxn>
                <a:cxn ang="0">
                  <a:pos x="32" y="31"/>
                </a:cxn>
                <a:cxn ang="0">
                  <a:pos x="32" y="32"/>
                </a:cxn>
                <a:cxn ang="0">
                  <a:pos x="32" y="31"/>
                </a:cxn>
                <a:cxn ang="0">
                  <a:pos x="81" y="54"/>
                </a:cxn>
                <a:cxn ang="0">
                  <a:pos x="81" y="55"/>
                </a:cxn>
                <a:cxn ang="0">
                  <a:pos x="81" y="54"/>
                </a:cxn>
                <a:cxn ang="0">
                  <a:pos x="101" y="81"/>
                </a:cxn>
                <a:cxn ang="0">
                  <a:pos x="101" y="81"/>
                </a:cxn>
                <a:cxn ang="0">
                  <a:pos x="101" y="81"/>
                </a:cxn>
                <a:cxn ang="0">
                  <a:pos x="87" y="62"/>
                </a:cxn>
                <a:cxn ang="0">
                  <a:pos x="87" y="61"/>
                </a:cxn>
                <a:cxn ang="0">
                  <a:pos x="87" y="62"/>
                </a:cxn>
                <a:cxn ang="0">
                  <a:pos x="59" y="63"/>
                </a:cxn>
                <a:cxn ang="0">
                  <a:pos x="59" y="63"/>
                </a:cxn>
                <a:cxn ang="0">
                  <a:pos x="59" y="63"/>
                </a:cxn>
                <a:cxn ang="0">
                  <a:pos x="75" y="45"/>
                </a:cxn>
                <a:cxn ang="0">
                  <a:pos x="75" y="45"/>
                </a:cxn>
                <a:cxn ang="0">
                  <a:pos x="75" y="45"/>
                </a:cxn>
                <a:cxn ang="0">
                  <a:pos x="60" y="0"/>
                </a:cxn>
                <a:cxn ang="0">
                  <a:pos x="60" y="0"/>
                </a:cxn>
                <a:cxn ang="0">
                  <a:pos x="60" y="0"/>
                </a:cxn>
                <a:cxn ang="0">
                  <a:pos x="64" y="98"/>
                </a:cxn>
                <a:cxn ang="0">
                  <a:pos x="64" y="97"/>
                </a:cxn>
                <a:cxn ang="0">
                  <a:pos x="64" y="98"/>
                </a:cxn>
                <a:cxn ang="0">
                  <a:pos x="69" y="79"/>
                </a:cxn>
                <a:cxn ang="0">
                  <a:pos x="69" y="79"/>
                </a:cxn>
                <a:cxn ang="0">
                  <a:pos x="68" y="79"/>
                </a:cxn>
                <a:cxn ang="0">
                  <a:pos x="69" y="79"/>
                </a:cxn>
                <a:cxn ang="0">
                  <a:pos x="67" y="78"/>
                </a:cxn>
                <a:cxn ang="0">
                  <a:pos x="66" y="77"/>
                </a:cxn>
                <a:cxn ang="0">
                  <a:pos x="67" y="78"/>
                </a:cxn>
              </a:cxnLst>
              <a:rect l="0" t="0" r="r" b="b"/>
              <a:pathLst>
                <a:path w="101" h="98">
                  <a:moveTo>
                    <a:pt x="98" y="92"/>
                  </a:moveTo>
                  <a:cubicBezTo>
                    <a:pt x="99" y="92"/>
                    <a:pt x="99" y="92"/>
                    <a:pt x="99" y="92"/>
                  </a:cubicBezTo>
                  <a:cubicBezTo>
                    <a:pt x="99" y="92"/>
                    <a:pt x="98" y="92"/>
                    <a:pt x="98" y="92"/>
                  </a:cubicBezTo>
                  <a:close/>
                  <a:moveTo>
                    <a:pt x="52" y="34"/>
                  </a:moveTo>
                  <a:cubicBezTo>
                    <a:pt x="52" y="34"/>
                    <a:pt x="52" y="34"/>
                    <a:pt x="52" y="34"/>
                  </a:cubicBezTo>
                  <a:cubicBezTo>
                    <a:pt x="52" y="34"/>
                    <a:pt x="52" y="34"/>
                    <a:pt x="52" y="34"/>
                  </a:cubicBezTo>
                  <a:close/>
                  <a:moveTo>
                    <a:pt x="0" y="34"/>
                  </a:moveTo>
                  <a:cubicBezTo>
                    <a:pt x="0" y="34"/>
                    <a:pt x="0" y="34"/>
                    <a:pt x="0" y="34"/>
                  </a:cubicBezTo>
                  <a:cubicBezTo>
                    <a:pt x="0" y="34"/>
                    <a:pt x="0" y="34"/>
                    <a:pt x="0" y="34"/>
                  </a:cubicBezTo>
                  <a:close/>
                  <a:moveTo>
                    <a:pt x="54" y="56"/>
                  </a:moveTo>
                  <a:cubicBezTo>
                    <a:pt x="54" y="56"/>
                    <a:pt x="54" y="56"/>
                    <a:pt x="54" y="56"/>
                  </a:cubicBezTo>
                  <a:cubicBezTo>
                    <a:pt x="54" y="56"/>
                    <a:pt x="54" y="56"/>
                    <a:pt x="54" y="56"/>
                  </a:cubicBezTo>
                  <a:close/>
                  <a:moveTo>
                    <a:pt x="48" y="56"/>
                  </a:moveTo>
                  <a:cubicBezTo>
                    <a:pt x="48" y="57"/>
                    <a:pt x="48" y="57"/>
                    <a:pt x="48" y="57"/>
                  </a:cubicBezTo>
                  <a:cubicBezTo>
                    <a:pt x="48" y="56"/>
                    <a:pt x="48" y="56"/>
                    <a:pt x="48" y="56"/>
                  </a:cubicBezTo>
                  <a:close/>
                  <a:moveTo>
                    <a:pt x="36" y="58"/>
                  </a:moveTo>
                  <a:cubicBezTo>
                    <a:pt x="36" y="58"/>
                    <a:pt x="36" y="58"/>
                    <a:pt x="37" y="58"/>
                  </a:cubicBezTo>
                  <a:cubicBezTo>
                    <a:pt x="37" y="58"/>
                    <a:pt x="37" y="58"/>
                    <a:pt x="36" y="58"/>
                  </a:cubicBezTo>
                  <a:close/>
                  <a:moveTo>
                    <a:pt x="63" y="74"/>
                  </a:moveTo>
                  <a:cubicBezTo>
                    <a:pt x="63" y="74"/>
                    <a:pt x="63" y="74"/>
                    <a:pt x="63" y="74"/>
                  </a:cubicBezTo>
                  <a:cubicBezTo>
                    <a:pt x="63" y="74"/>
                    <a:pt x="63" y="74"/>
                    <a:pt x="63" y="74"/>
                  </a:cubicBezTo>
                  <a:close/>
                  <a:moveTo>
                    <a:pt x="70" y="76"/>
                  </a:moveTo>
                  <a:cubicBezTo>
                    <a:pt x="70" y="76"/>
                    <a:pt x="70" y="76"/>
                    <a:pt x="70" y="76"/>
                  </a:cubicBezTo>
                  <a:cubicBezTo>
                    <a:pt x="70" y="76"/>
                    <a:pt x="70" y="76"/>
                    <a:pt x="70" y="76"/>
                  </a:cubicBezTo>
                  <a:close/>
                  <a:moveTo>
                    <a:pt x="46" y="37"/>
                  </a:moveTo>
                  <a:cubicBezTo>
                    <a:pt x="46" y="37"/>
                    <a:pt x="46" y="37"/>
                    <a:pt x="46" y="37"/>
                  </a:cubicBezTo>
                  <a:cubicBezTo>
                    <a:pt x="46" y="37"/>
                    <a:pt x="46" y="37"/>
                    <a:pt x="45" y="37"/>
                  </a:cubicBezTo>
                  <a:cubicBezTo>
                    <a:pt x="46" y="37"/>
                    <a:pt x="46" y="37"/>
                    <a:pt x="46" y="37"/>
                  </a:cubicBezTo>
                  <a:close/>
                  <a:moveTo>
                    <a:pt x="30" y="31"/>
                  </a:moveTo>
                  <a:cubicBezTo>
                    <a:pt x="30" y="31"/>
                    <a:pt x="30" y="31"/>
                    <a:pt x="30" y="31"/>
                  </a:cubicBezTo>
                  <a:cubicBezTo>
                    <a:pt x="30" y="31"/>
                    <a:pt x="30" y="31"/>
                    <a:pt x="30" y="31"/>
                  </a:cubicBezTo>
                  <a:close/>
                  <a:moveTo>
                    <a:pt x="32" y="31"/>
                  </a:moveTo>
                  <a:cubicBezTo>
                    <a:pt x="32" y="31"/>
                    <a:pt x="32" y="32"/>
                    <a:pt x="32" y="32"/>
                  </a:cubicBezTo>
                  <a:cubicBezTo>
                    <a:pt x="32" y="31"/>
                    <a:pt x="32" y="31"/>
                    <a:pt x="32" y="31"/>
                  </a:cubicBezTo>
                  <a:close/>
                  <a:moveTo>
                    <a:pt x="81" y="54"/>
                  </a:moveTo>
                  <a:cubicBezTo>
                    <a:pt x="81" y="54"/>
                    <a:pt x="81" y="54"/>
                    <a:pt x="81" y="55"/>
                  </a:cubicBezTo>
                  <a:cubicBezTo>
                    <a:pt x="81" y="54"/>
                    <a:pt x="81" y="54"/>
                    <a:pt x="81" y="54"/>
                  </a:cubicBezTo>
                  <a:close/>
                  <a:moveTo>
                    <a:pt x="101" y="81"/>
                  </a:moveTo>
                  <a:cubicBezTo>
                    <a:pt x="101" y="81"/>
                    <a:pt x="101" y="81"/>
                    <a:pt x="101" y="81"/>
                  </a:cubicBezTo>
                  <a:cubicBezTo>
                    <a:pt x="101" y="81"/>
                    <a:pt x="101" y="81"/>
                    <a:pt x="101" y="81"/>
                  </a:cubicBezTo>
                  <a:close/>
                  <a:moveTo>
                    <a:pt x="87" y="62"/>
                  </a:moveTo>
                  <a:cubicBezTo>
                    <a:pt x="87" y="61"/>
                    <a:pt x="87" y="61"/>
                    <a:pt x="87" y="61"/>
                  </a:cubicBezTo>
                  <a:cubicBezTo>
                    <a:pt x="87" y="61"/>
                    <a:pt x="87" y="61"/>
                    <a:pt x="87" y="62"/>
                  </a:cubicBezTo>
                  <a:close/>
                  <a:moveTo>
                    <a:pt x="59" y="63"/>
                  </a:moveTo>
                  <a:cubicBezTo>
                    <a:pt x="59" y="63"/>
                    <a:pt x="59" y="63"/>
                    <a:pt x="59" y="63"/>
                  </a:cubicBezTo>
                  <a:cubicBezTo>
                    <a:pt x="59" y="63"/>
                    <a:pt x="60" y="63"/>
                    <a:pt x="59" y="63"/>
                  </a:cubicBezTo>
                  <a:close/>
                  <a:moveTo>
                    <a:pt x="75" y="45"/>
                  </a:moveTo>
                  <a:cubicBezTo>
                    <a:pt x="75" y="45"/>
                    <a:pt x="75" y="45"/>
                    <a:pt x="75" y="45"/>
                  </a:cubicBezTo>
                  <a:cubicBezTo>
                    <a:pt x="75" y="45"/>
                    <a:pt x="75" y="45"/>
                    <a:pt x="75" y="45"/>
                  </a:cubicBezTo>
                  <a:close/>
                  <a:moveTo>
                    <a:pt x="60" y="0"/>
                  </a:moveTo>
                  <a:cubicBezTo>
                    <a:pt x="60" y="0"/>
                    <a:pt x="60" y="0"/>
                    <a:pt x="60" y="0"/>
                  </a:cubicBezTo>
                  <a:cubicBezTo>
                    <a:pt x="60" y="0"/>
                    <a:pt x="60" y="0"/>
                    <a:pt x="60" y="0"/>
                  </a:cubicBezTo>
                  <a:close/>
                  <a:moveTo>
                    <a:pt x="64" y="98"/>
                  </a:moveTo>
                  <a:cubicBezTo>
                    <a:pt x="64" y="98"/>
                    <a:pt x="64" y="97"/>
                    <a:pt x="64" y="97"/>
                  </a:cubicBezTo>
                  <a:cubicBezTo>
                    <a:pt x="64" y="97"/>
                    <a:pt x="64" y="98"/>
                    <a:pt x="64" y="98"/>
                  </a:cubicBezTo>
                  <a:close/>
                  <a:moveTo>
                    <a:pt x="69" y="79"/>
                  </a:moveTo>
                  <a:cubicBezTo>
                    <a:pt x="69" y="79"/>
                    <a:pt x="69" y="79"/>
                    <a:pt x="69" y="79"/>
                  </a:cubicBezTo>
                  <a:cubicBezTo>
                    <a:pt x="69" y="79"/>
                    <a:pt x="68" y="79"/>
                    <a:pt x="68" y="79"/>
                  </a:cubicBezTo>
                  <a:cubicBezTo>
                    <a:pt x="68" y="79"/>
                    <a:pt x="68" y="79"/>
                    <a:pt x="69" y="79"/>
                  </a:cubicBezTo>
                  <a:close/>
                  <a:moveTo>
                    <a:pt x="67" y="78"/>
                  </a:moveTo>
                  <a:cubicBezTo>
                    <a:pt x="67" y="78"/>
                    <a:pt x="67" y="77"/>
                    <a:pt x="66" y="77"/>
                  </a:cubicBezTo>
                  <a:cubicBezTo>
                    <a:pt x="66" y="77"/>
                    <a:pt x="66" y="78"/>
                    <a:pt x="67" y="7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3" name="Mali"/>
            <p:cNvSpPr>
              <a:spLocks/>
            </p:cNvSpPr>
            <p:nvPr/>
          </p:nvSpPr>
          <p:spPr bwMode="auto">
            <a:xfrm>
              <a:off x="5373099" y="3672975"/>
              <a:ext cx="573978" cy="588978"/>
            </a:xfrm>
            <a:custGeom>
              <a:avLst/>
              <a:gdLst/>
              <a:ahLst/>
              <a:cxnLst>
                <a:cxn ang="0">
                  <a:pos x="152" y="65"/>
                </a:cxn>
                <a:cxn ang="0">
                  <a:pos x="148" y="63"/>
                </a:cxn>
                <a:cxn ang="0">
                  <a:pos x="149" y="58"/>
                </a:cxn>
                <a:cxn ang="0">
                  <a:pos x="141" y="53"/>
                </a:cxn>
                <a:cxn ang="0">
                  <a:pos x="136" y="51"/>
                </a:cxn>
                <a:cxn ang="0">
                  <a:pos x="133" y="48"/>
                </a:cxn>
                <a:cxn ang="0">
                  <a:pos x="127" y="41"/>
                </a:cxn>
                <a:cxn ang="0">
                  <a:pos x="57" y="0"/>
                </a:cxn>
                <a:cxn ang="0">
                  <a:pos x="64" y="92"/>
                </a:cxn>
                <a:cxn ang="0">
                  <a:pos x="65" y="101"/>
                </a:cxn>
                <a:cxn ang="0">
                  <a:pos x="53" y="104"/>
                </a:cxn>
                <a:cxn ang="0">
                  <a:pos x="27" y="104"/>
                </a:cxn>
                <a:cxn ang="0">
                  <a:pos x="19" y="105"/>
                </a:cxn>
                <a:cxn ang="0">
                  <a:pos x="13" y="107"/>
                </a:cxn>
                <a:cxn ang="0">
                  <a:pos x="7" y="102"/>
                </a:cxn>
                <a:cxn ang="0">
                  <a:pos x="4" y="107"/>
                </a:cxn>
                <a:cxn ang="0">
                  <a:pos x="2" y="112"/>
                </a:cxn>
                <a:cxn ang="0">
                  <a:pos x="0" y="114"/>
                </a:cxn>
                <a:cxn ang="0">
                  <a:pos x="2" y="120"/>
                </a:cxn>
                <a:cxn ang="0">
                  <a:pos x="3" y="128"/>
                </a:cxn>
                <a:cxn ang="0">
                  <a:pos x="6" y="128"/>
                </a:cxn>
                <a:cxn ang="0">
                  <a:pos x="7" y="131"/>
                </a:cxn>
                <a:cxn ang="0">
                  <a:pos x="7" y="134"/>
                </a:cxn>
                <a:cxn ang="0">
                  <a:pos x="7" y="137"/>
                </a:cxn>
                <a:cxn ang="0">
                  <a:pos x="7" y="141"/>
                </a:cxn>
                <a:cxn ang="0">
                  <a:pos x="13" y="141"/>
                </a:cxn>
                <a:cxn ang="0">
                  <a:pos x="16" y="141"/>
                </a:cxn>
                <a:cxn ang="0">
                  <a:pos x="18" y="140"/>
                </a:cxn>
                <a:cxn ang="0">
                  <a:pos x="24" y="141"/>
                </a:cxn>
                <a:cxn ang="0">
                  <a:pos x="27" y="137"/>
                </a:cxn>
                <a:cxn ang="0">
                  <a:pos x="31" y="141"/>
                </a:cxn>
                <a:cxn ang="0">
                  <a:pos x="33" y="146"/>
                </a:cxn>
                <a:cxn ang="0">
                  <a:pos x="35" y="151"/>
                </a:cxn>
                <a:cxn ang="0">
                  <a:pos x="33" y="154"/>
                </a:cxn>
                <a:cxn ang="0">
                  <a:pos x="37" y="155"/>
                </a:cxn>
                <a:cxn ang="0">
                  <a:pos x="39" y="160"/>
                </a:cxn>
                <a:cxn ang="0">
                  <a:pos x="42" y="161"/>
                </a:cxn>
                <a:cxn ang="0">
                  <a:pos x="45" y="160"/>
                </a:cxn>
                <a:cxn ang="0">
                  <a:pos x="49" y="163"/>
                </a:cxn>
                <a:cxn ang="0">
                  <a:pos x="52" y="159"/>
                </a:cxn>
                <a:cxn ang="0">
                  <a:pos x="56" y="157"/>
                </a:cxn>
                <a:cxn ang="0">
                  <a:pos x="57" y="160"/>
                </a:cxn>
                <a:cxn ang="0">
                  <a:pos x="60" y="161"/>
                </a:cxn>
                <a:cxn ang="0">
                  <a:pos x="64" y="156"/>
                </a:cxn>
                <a:cxn ang="0">
                  <a:pos x="64" y="152"/>
                </a:cxn>
                <a:cxn ang="0">
                  <a:pos x="67" y="148"/>
                </a:cxn>
                <a:cxn ang="0">
                  <a:pos x="67" y="143"/>
                </a:cxn>
                <a:cxn ang="0">
                  <a:pos x="73" y="141"/>
                </a:cxn>
                <a:cxn ang="0">
                  <a:pos x="75" y="136"/>
                </a:cxn>
                <a:cxn ang="0">
                  <a:pos x="76" y="130"/>
                </a:cxn>
                <a:cxn ang="0">
                  <a:pos x="78" y="127"/>
                </a:cxn>
                <a:cxn ang="0">
                  <a:pos x="80" y="127"/>
                </a:cxn>
                <a:cxn ang="0">
                  <a:pos x="86" y="128"/>
                </a:cxn>
                <a:cxn ang="0">
                  <a:pos x="88" y="125"/>
                </a:cxn>
                <a:cxn ang="0">
                  <a:pos x="93" y="118"/>
                </a:cxn>
                <a:cxn ang="0">
                  <a:pos x="102" y="114"/>
                </a:cxn>
                <a:cxn ang="0">
                  <a:pos x="113" y="109"/>
                </a:cxn>
                <a:cxn ang="0">
                  <a:pos x="121" y="110"/>
                </a:cxn>
                <a:cxn ang="0">
                  <a:pos x="132" y="106"/>
                </a:cxn>
                <a:cxn ang="0">
                  <a:pos x="146" y="106"/>
                </a:cxn>
                <a:cxn ang="0">
                  <a:pos x="152" y="104"/>
                </a:cxn>
                <a:cxn ang="0">
                  <a:pos x="156" y="98"/>
                </a:cxn>
                <a:cxn ang="0">
                  <a:pos x="158" y="88"/>
                </a:cxn>
              </a:cxnLst>
              <a:rect l="0" t="0" r="r" b="b"/>
              <a:pathLst>
                <a:path w="159" h="163">
                  <a:moveTo>
                    <a:pt x="158" y="82"/>
                  </a:moveTo>
                  <a:cubicBezTo>
                    <a:pt x="158" y="80"/>
                    <a:pt x="158" y="78"/>
                    <a:pt x="158" y="76"/>
                  </a:cubicBezTo>
                  <a:cubicBezTo>
                    <a:pt x="158" y="72"/>
                    <a:pt x="158" y="68"/>
                    <a:pt x="159" y="64"/>
                  </a:cubicBezTo>
                  <a:cubicBezTo>
                    <a:pt x="156" y="64"/>
                    <a:pt x="154" y="65"/>
                    <a:pt x="152" y="65"/>
                  </a:cubicBezTo>
                  <a:cubicBezTo>
                    <a:pt x="152" y="65"/>
                    <a:pt x="151" y="66"/>
                    <a:pt x="150" y="66"/>
                  </a:cubicBezTo>
                  <a:cubicBezTo>
                    <a:pt x="149" y="66"/>
                    <a:pt x="149" y="65"/>
                    <a:pt x="149" y="65"/>
                  </a:cubicBezTo>
                  <a:cubicBezTo>
                    <a:pt x="148" y="64"/>
                    <a:pt x="147" y="64"/>
                    <a:pt x="148" y="63"/>
                  </a:cubicBezTo>
                  <a:cubicBezTo>
                    <a:pt x="148" y="63"/>
                    <a:pt x="148" y="63"/>
                    <a:pt x="148" y="63"/>
                  </a:cubicBezTo>
                  <a:cubicBezTo>
                    <a:pt x="149" y="62"/>
                    <a:pt x="148" y="62"/>
                    <a:pt x="149" y="62"/>
                  </a:cubicBezTo>
                  <a:cubicBezTo>
                    <a:pt x="149" y="61"/>
                    <a:pt x="149" y="62"/>
                    <a:pt x="149" y="61"/>
                  </a:cubicBezTo>
                  <a:cubicBezTo>
                    <a:pt x="149" y="61"/>
                    <a:pt x="149" y="60"/>
                    <a:pt x="149" y="60"/>
                  </a:cubicBezTo>
                  <a:cubicBezTo>
                    <a:pt x="149" y="59"/>
                    <a:pt x="149" y="59"/>
                    <a:pt x="149" y="58"/>
                  </a:cubicBezTo>
                  <a:cubicBezTo>
                    <a:pt x="149" y="58"/>
                    <a:pt x="149" y="57"/>
                    <a:pt x="149" y="56"/>
                  </a:cubicBezTo>
                  <a:cubicBezTo>
                    <a:pt x="148" y="56"/>
                    <a:pt x="147" y="56"/>
                    <a:pt x="147" y="55"/>
                  </a:cubicBezTo>
                  <a:cubicBezTo>
                    <a:pt x="145" y="54"/>
                    <a:pt x="144" y="55"/>
                    <a:pt x="142" y="54"/>
                  </a:cubicBezTo>
                  <a:cubicBezTo>
                    <a:pt x="142" y="54"/>
                    <a:pt x="141" y="54"/>
                    <a:pt x="141" y="53"/>
                  </a:cubicBezTo>
                  <a:cubicBezTo>
                    <a:pt x="141" y="53"/>
                    <a:pt x="140" y="52"/>
                    <a:pt x="140" y="52"/>
                  </a:cubicBezTo>
                  <a:cubicBezTo>
                    <a:pt x="139" y="51"/>
                    <a:pt x="139" y="51"/>
                    <a:pt x="138" y="52"/>
                  </a:cubicBezTo>
                  <a:cubicBezTo>
                    <a:pt x="138" y="52"/>
                    <a:pt x="138" y="52"/>
                    <a:pt x="137" y="52"/>
                  </a:cubicBezTo>
                  <a:cubicBezTo>
                    <a:pt x="136" y="51"/>
                    <a:pt x="137" y="52"/>
                    <a:pt x="136" y="51"/>
                  </a:cubicBezTo>
                  <a:cubicBezTo>
                    <a:pt x="136" y="51"/>
                    <a:pt x="136" y="51"/>
                    <a:pt x="135" y="51"/>
                  </a:cubicBezTo>
                  <a:cubicBezTo>
                    <a:pt x="135" y="51"/>
                    <a:pt x="135" y="51"/>
                    <a:pt x="135" y="51"/>
                  </a:cubicBezTo>
                  <a:cubicBezTo>
                    <a:pt x="134" y="50"/>
                    <a:pt x="134" y="50"/>
                    <a:pt x="134" y="49"/>
                  </a:cubicBezTo>
                  <a:cubicBezTo>
                    <a:pt x="134" y="48"/>
                    <a:pt x="134" y="48"/>
                    <a:pt x="133" y="48"/>
                  </a:cubicBezTo>
                  <a:cubicBezTo>
                    <a:pt x="132" y="48"/>
                    <a:pt x="132" y="48"/>
                    <a:pt x="131" y="47"/>
                  </a:cubicBezTo>
                  <a:cubicBezTo>
                    <a:pt x="131" y="47"/>
                    <a:pt x="131" y="46"/>
                    <a:pt x="130" y="46"/>
                  </a:cubicBezTo>
                  <a:cubicBezTo>
                    <a:pt x="129" y="47"/>
                    <a:pt x="130" y="44"/>
                    <a:pt x="130" y="43"/>
                  </a:cubicBezTo>
                  <a:cubicBezTo>
                    <a:pt x="130" y="42"/>
                    <a:pt x="128" y="41"/>
                    <a:pt x="127" y="41"/>
                  </a:cubicBezTo>
                  <a:cubicBezTo>
                    <a:pt x="125" y="40"/>
                    <a:pt x="124" y="38"/>
                    <a:pt x="122" y="37"/>
                  </a:cubicBezTo>
                  <a:cubicBezTo>
                    <a:pt x="119" y="35"/>
                    <a:pt x="116" y="32"/>
                    <a:pt x="113" y="30"/>
                  </a:cubicBezTo>
                  <a:cubicBezTo>
                    <a:pt x="100" y="19"/>
                    <a:pt x="87" y="9"/>
                    <a:pt x="74" y="0"/>
                  </a:cubicBezTo>
                  <a:cubicBezTo>
                    <a:pt x="68" y="0"/>
                    <a:pt x="62" y="0"/>
                    <a:pt x="57" y="0"/>
                  </a:cubicBezTo>
                  <a:cubicBezTo>
                    <a:pt x="58" y="17"/>
                    <a:pt x="59" y="34"/>
                    <a:pt x="61" y="52"/>
                  </a:cubicBezTo>
                  <a:cubicBezTo>
                    <a:pt x="61" y="60"/>
                    <a:pt x="62" y="68"/>
                    <a:pt x="63" y="77"/>
                  </a:cubicBezTo>
                  <a:cubicBezTo>
                    <a:pt x="63" y="81"/>
                    <a:pt x="63" y="85"/>
                    <a:pt x="64" y="89"/>
                  </a:cubicBezTo>
                  <a:cubicBezTo>
                    <a:pt x="64" y="90"/>
                    <a:pt x="64" y="91"/>
                    <a:pt x="64" y="92"/>
                  </a:cubicBezTo>
                  <a:cubicBezTo>
                    <a:pt x="64" y="93"/>
                    <a:pt x="64" y="93"/>
                    <a:pt x="65" y="94"/>
                  </a:cubicBezTo>
                  <a:cubicBezTo>
                    <a:pt x="65" y="94"/>
                    <a:pt x="66" y="94"/>
                    <a:pt x="66" y="95"/>
                  </a:cubicBezTo>
                  <a:cubicBezTo>
                    <a:pt x="66" y="96"/>
                    <a:pt x="66" y="97"/>
                    <a:pt x="66" y="97"/>
                  </a:cubicBezTo>
                  <a:cubicBezTo>
                    <a:pt x="66" y="99"/>
                    <a:pt x="65" y="100"/>
                    <a:pt x="65" y="101"/>
                  </a:cubicBezTo>
                  <a:cubicBezTo>
                    <a:pt x="65" y="102"/>
                    <a:pt x="65" y="103"/>
                    <a:pt x="65" y="104"/>
                  </a:cubicBezTo>
                  <a:cubicBezTo>
                    <a:pt x="64" y="104"/>
                    <a:pt x="62" y="104"/>
                    <a:pt x="62" y="104"/>
                  </a:cubicBezTo>
                  <a:cubicBezTo>
                    <a:pt x="61" y="104"/>
                    <a:pt x="60" y="104"/>
                    <a:pt x="59" y="104"/>
                  </a:cubicBezTo>
                  <a:cubicBezTo>
                    <a:pt x="57" y="104"/>
                    <a:pt x="55" y="104"/>
                    <a:pt x="53" y="104"/>
                  </a:cubicBezTo>
                  <a:cubicBezTo>
                    <a:pt x="45" y="104"/>
                    <a:pt x="36" y="104"/>
                    <a:pt x="28" y="104"/>
                  </a:cubicBezTo>
                  <a:cubicBezTo>
                    <a:pt x="28" y="104"/>
                    <a:pt x="28" y="102"/>
                    <a:pt x="28" y="102"/>
                  </a:cubicBezTo>
                  <a:cubicBezTo>
                    <a:pt x="27" y="102"/>
                    <a:pt x="27" y="102"/>
                    <a:pt x="27" y="103"/>
                  </a:cubicBezTo>
                  <a:cubicBezTo>
                    <a:pt x="27" y="103"/>
                    <a:pt x="27" y="104"/>
                    <a:pt x="27" y="104"/>
                  </a:cubicBezTo>
                  <a:cubicBezTo>
                    <a:pt x="27" y="105"/>
                    <a:pt x="26" y="105"/>
                    <a:pt x="26" y="105"/>
                  </a:cubicBezTo>
                  <a:cubicBezTo>
                    <a:pt x="25" y="105"/>
                    <a:pt x="24" y="105"/>
                    <a:pt x="23" y="105"/>
                  </a:cubicBezTo>
                  <a:cubicBezTo>
                    <a:pt x="23" y="105"/>
                    <a:pt x="22" y="105"/>
                    <a:pt x="21" y="105"/>
                  </a:cubicBezTo>
                  <a:cubicBezTo>
                    <a:pt x="21" y="105"/>
                    <a:pt x="20" y="105"/>
                    <a:pt x="19" y="105"/>
                  </a:cubicBezTo>
                  <a:cubicBezTo>
                    <a:pt x="18" y="105"/>
                    <a:pt x="18" y="105"/>
                    <a:pt x="17" y="105"/>
                  </a:cubicBezTo>
                  <a:cubicBezTo>
                    <a:pt x="16" y="105"/>
                    <a:pt x="15" y="105"/>
                    <a:pt x="15" y="105"/>
                  </a:cubicBezTo>
                  <a:cubicBezTo>
                    <a:pt x="14" y="105"/>
                    <a:pt x="14" y="105"/>
                    <a:pt x="14" y="106"/>
                  </a:cubicBezTo>
                  <a:cubicBezTo>
                    <a:pt x="14" y="106"/>
                    <a:pt x="13" y="106"/>
                    <a:pt x="13" y="107"/>
                  </a:cubicBezTo>
                  <a:cubicBezTo>
                    <a:pt x="13" y="107"/>
                    <a:pt x="13" y="108"/>
                    <a:pt x="12" y="108"/>
                  </a:cubicBezTo>
                  <a:cubicBezTo>
                    <a:pt x="12" y="107"/>
                    <a:pt x="12" y="107"/>
                    <a:pt x="11" y="106"/>
                  </a:cubicBezTo>
                  <a:cubicBezTo>
                    <a:pt x="11" y="106"/>
                    <a:pt x="10" y="105"/>
                    <a:pt x="9" y="105"/>
                  </a:cubicBezTo>
                  <a:cubicBezTo>
                    <a:pt x="9" y="104"/>
                    <a:pt x="8" y="102"/>
                    <a:pt x="7" y="102"/>
                  </a:cubicBezTo>
                  <a:cubicBezTo>
                    <a:pt x="7" y="103"/>
                    <a:pt x="7" y="103"/>
                    <a:pt x="6" y="103"/>
                  </a:cubicBezTo>
                  <a:cubicBezTo>
                    <a:pt x="6" y="103"/>
                    <a:pt x="6" y="104"/>
                    <a:pt x="5" y="103"/>
                  </a:cubicBezTo>
                  <a:cubicBezTo>
                    <a:pt x="5" y="104"/>
                    <a:pt x="4" y="105"/>
                    <a:pt x="4" y="105"/>
                  </a:cubicBezTo>
                  <a:cubicBezTo>
                    <a:pt x="4" y="106"/>
                    <a:pt x="4" y="107"/>
                    <a:pt x="4" y="107"/>
                  </a:cubicBezTo>
                  <a:cubicBezTo>
                    <a:pt x="4" y="108"/>
                    <a:pt x="3" y="108"/>
                    <a:pt x="4" y="109"/>
                  </a:cubicBezTo>
                  <a:cubicBezTo>
                    <a:pt x="4" y="109"/>
                    <a:pt x="4" y="109"/>
                    <a:pt x="4" y="110"/>
                  </a:cubicBezTo>
                  <a:cubicBezTo>
                    <a:pt x="4" y="111"/>
                    <a:pt x="4" y="111"/>
                    <a:pt x="3" y="111"/>
                  </a:cubicBezTo>
                  <a:cubicBezTo>
                    <a:pt x="3" y="111"/>
                    <a:pt x="3" y="112"/>
                    <a:pt x="2" y="112"/>
                  </a:cubicBezTo>
                  <a:cubicBezTo>
                    <a:pt x="2" y="112"/>
                    <a:pt x="2" y="112"/>
                    <a:pt x="2" y="112"/>
                  </a:cubicBezTo>
                  <a:cubicBezTo>
                    <a:pt x="1" y="112"/>
                    <a:pt x="1" y="112"/>
                    <a:pt x="1" y="112"/>
                  </a:cubicBezTo>
                  <a:cubicBezTo>
                    <a:pt x="0" y="112"/>
                    <a:pt x="0" y="112"/>
                    <a:pt x="0" y="112"/>
                  </a:cubicBezTo>
                  <a:cubicBezTo>
                    <a:pt x="0" y="112"/>
                    <a:pt x="1" y="113"/>
                    <a:pt x="0" y="114"/>
                  </a:cubicBezTo>
                  <a:cubicBezTo>
                    <a:pt x="0" y="114"/>
                    <a:pt x="0" y="115"/>
                    <a:pt x="0" y="116"/>
                  </a:cubicBezTo>
                  <a:cubicBezTo>
                    <a:pt x="0" y="116"/>
                    <a:pt x="1" y="116"/>
                    <a:pt x="1" y="117"/>
                  </a:cubicBezTo>
                  <a:cubicBezTo>
                    <a:pt x="1" y="117"/>
                    <a:pt x="1" y="117"/>
                    <a:pt x="1" y="117"/>
                  </a:cubicBezTo>
                  <a:cubicBezTo>
                    <a:pt x="2" y="118"/>
                    <a:pt x="2" y="120"/>
                    <a:pt x="2" y="120"/>
                  </a:cubicBezTo>
                  <a:cubicBezTo>
                    <a:pt x="2" y="121"/>
                    <a:pt x="3" y="122"/>
                    <a:pt x="2" y="123"/>
                  </a:cubicBezTo>
                  <a:cubicBezTo>
                    <a:pt x="1" y="124"/>
                    <a:pt x="1" y="123"/>
                    <a:pt x="1" y="124"/>
                  </a:cubicBezTo>
                  <a:cubicBezTo>
                    <a:pt x="2" y="125"/>
                    <a:pt x="3" y="126"/>
                    <a:pt x="3" y="126"/>
                  </a:cubicBezTo>
                  <a:cubicBezTo>
                    <a:pt x="3" y="127"/>
                    <a:pt x="3" y="127"/>
                    <a:pt x="3" y="128"/>
                  </a:cubicBezTo>
                  <a:cubicBezTo>
                    <a:pt x="3" y="128"/>
                    <a:pt x="4" y="127"/>
                    <a:pt x="4" y="127"/>
                  </a:cubicBezTo>
                  <a:cubicBezTo>
                    <a:pt x="4" y="127"/>
                    <a:pt x="4" y="127"/>
                    <a:pt x="5" y="127"/>
                  </a:cubicBezTo>
                  <a:cubicBezTo>
                    <a:pt x="5" y="127"/>
                    <a:pt x="5" y="127"/>
                    <a:pt x="5" y="127"/>
                  </a:cubicBezTo>
                  <a:cubicBezTo>
                    <a:pt x="6" y="128"/>
                    <a:pt x="6" y="128"/>
                    <a:pt x="6" y="128"/>
                  </a:cubicBezTo>
                  <a:cubicBezTo>
                    <a:pt x="6" y="129"/>
                    <a:pt x="6" y="129"/>
                    <a:pt x="6" y="129"/>
                  </a:cubicBezTo>
                  <a:cubicBezTo>
                    <a:pt x="6" y="129"/>
                    <a:pt x="6" y="129"/>
                    <a:pt x="6" y="129"/>
                  </a:cubicBezTo>
                  <a:cubicBezTo>
                    <a:pt x="6" y="130"/>
                    <a:pt x="6" y="130"/>
                    <a:pt x="6" y="130"/>
                  </a:cubicBezTo>
                  <a:cubicBezTo>
                    <a:pt x="7" y="131"/>
                    <a:pt x="7" y="131"/>
                    <a:pt x="7" y="131"/>
                  </a:cubicBezTo>
                  <a:cubicBezTo>
                    <a:pt x="7" y="131"/>
                    <a:pt x="7" y="132"/>
                    <a:pt x="7" y="132"/>
                  </a:cubicBezTo>
                  <a:cubicBezTo>
                    <a:pt x="7" y="132"/>
                    <a:pt x="7" y="132"/>
                    <a:pt x="7" y="131"/>
                  </a:cubicBezTo>
                  <a:cubicBezTo>
                    <a:pt x="8" y="132"/>
                    <a:pt x="7" y="132"/>
                    <a:pt x="7" y="132"/>
                  </a:cubicBezTo>
                  <a:cubicBezTo>
                    <a:pt x="7" y="133"/>
                    <a:pt x="7" y="133"/>
                    <a:pt x="7" y="134"/>
                  </a:cubicBezTo>
                  <a:cubicBezTo>
                    <a:pt x="7" y="134"/>
                    <a:pt x="7" y="134"/>
                    <a:pt x="7" y="135"/>
                  </a:cubicBezTo>
                  <a:cubicBezTo>
                    <a:pt x="7" y="135"/>
                    <a:pt x="7" y="135"/>
                    <a:pt x="7" y="135"/>
                  </a:cubicBezTo>
                  <a:cubicBezTo>
                    <a:pt x="7" y="136"/>
                    <a:pt x="7" y="137"/>
                    <a:pt x="7" y="137"/>
                  </a:cubicBezTo>
                  <a:cubicBezTo>
                    <a:pt x="7" y="137"/>
                    <a:pt x="8" y="137"/>
                    <a:pt x="7" y="137"/>
                  </a:cubicBezTo>
                  <a:cubicBezTo>
                    <a:pt x="7" y="138"/>
                    <a:pt x="7" y="138"/>
                    <a:pt x="7" y="138"/>
                  </a:cubicBezTo>
                  <a:cubicBezTo>
                    <a:pt x="7" y="138"/>
                    <a:pt x="7" y="139"/>
                    <a:pt x="7" y="140"/>
                  </a:cubicBezTo>
                  <a:cubicBezTo>
                    <a:pt x="6" y="140"/>
                    <a:pt x="6" y="141"/>
                    <a:pt x="7" y="141"/>
                  </a:cubicBezTo>
                  <a:cubicBezTo>
                    <a:pt x="7" y="141"/>
                    <a:pt x="7" y="141"/>
                    <a:pt x="7" y="141"/>
                  </a:cubicBezTo>
                  <a:cubicBezTo>
                    <a:pt x="8" y="142"/>
                    <a:pt x="8" y="142"/>
                    <a:pt x="8" y="142"/>
                  </a:cubicBezTo>
                  <a:cubicBezTo>
                    <a:pt x="8" y="142"/>
                    <a:pt x="8" y="143"/>
                    <a:pt x="9" y="142"/>
                  </a:cubicBezTo>
                  <a:cubicBezTo>
                    <a:pt x="10" y="142"/>
                    <a:pt x="10" y="141"/>
                    <a:pt x="11" y="140"/>
                  </a:cubicBezTo>
                  <a:cubicBezTo>
                    <a:pt x="11" y="139"/>
                    <a:pt x="12" y="141"/>
                    <a:pt x="13" y="141"/>
                  </a:cubicBezTo>
                  <a:cubicBezTo>
                    <a:pt x="13" y="141"/>
                    <a:pt x="13" y="144"/>
                    <a:pt x="14" y="143"/>
                  </a:cubicBezTo>
                  <a:cubicBezTo>
                    <a:pt x="15" y="143"/>
                    <a:pt x="15" y="143"/>
                    <a:pt x="15" y="142"/>
                  </a:cubicBezTo>
                  <a:cubicBezTo>
                    <a:pt x="15" y="142"/>
                    <a:pt x="16" y="142"/>
                    <a:pt x="16" y="142"/>
                  </a:cubicBezTo>
                  <a:cubicBezTo>
                    <a:pt x="16" y="141"/>
                    <a:pt x="16" y="141"/>
                    <a:pt x="16" y="141"/>
                  </a:cubicBezTo>
                  <a:cubicBezTo>
                    <a:pt x="16" y="141"/>
                    <a:pt x="16" y="141"/>
                    <a:pt x="17" y="141"/>
                  </a:cubicBezTo>
                  <a:cubicBezTo>
                    <a:pt x="17" y="140"/>
                    <a:pt x="17" y="141"/>
                    <a:pt x="17" y="140"/>
                  </a:cubicBezTo>
                  <a:cubicBezTo>
                    <a:pt x="17" y="140"/>
                    <a:pt x="17" y="140"/>
                    <a:pt x="18" y="140"/>
                  </a:cubicBezTo>
                  <a:cubicBezTo>
                    <a:pt x="18" y="140"/>
                    <a:pt x="18" y="140"/>
                    <a:pt x="18" y="140"/>
                  </a:cubicBezTo>
                  <a:cubicBezTo>
                    <a:pt x="18" y="140"/>
                    <a:pt x="18" y="140"/>
                    <a:pt x="19" y="140"/>
                  </a:cubicBezTo>
                  <a:cubicBezTo>
                    <a:pt x="19" y="140"/>
                    <a:pt x="20" y="140"/>
                    <a:pt x="20" y="141"/>
                  </a:cubicBezTo>
                  <a:cubicBezTo>
                    <a:pt x="21" y="141"/>
                    <a:pt x="22" y="142"/>
                    <a:pt x="23" y="142"/>
                  </a:cubicBezTo>
                  <a:cubicBezTo>
                    <a:pt x="24" y="142"/>
                    <a:pt x="23" y="141"/>
                    <a:pt x="24" y="141"/>
                  </a:cubicBezTo>
                  <a:cubicBezTo>
                    <a:pt x="25" y="140"/>
                    <a:pt x="25" y="140"/>
                    <a:pt x="25" y="140"/>
                  </a:cubicBezTo>
                  <a:cubicBezTo>
                    <a:pt x="26" y="140"/>
                    <a:pt x="26" y="140"/>
                    <a:pt x="26" y="140"/>
                  </a:cubicBezTo>
                  <a:cubicBezTo>
                    <a:pt x="27" y="140"/>
                    <a:pt x="28" y="139"/>
                    <a:pt x="27" y="138"/>
                  </a:cubicBezTo>
                  <a:cubicBezTo>
                    <a:pt x="27" y="138"/>
                    <a:pt x="26" y="137"/>
                    <a:pt x="27" y="137"/>
                  </a:cubicBezTo>
                  <a:cubicBezTo>
                    <a:pt x="28" y="137"/>
                    <a:pt x="30" y="137"/>
                    <a:pt x="30" y="138"/>
                  </a:cubicBezTo>
                  <a:cubicBezTo>
                    <a:pt x="31" y="139"/>
                    <a:pt x="30" y="139"/>
                    <a:pt x="30" y="140"/>
                  </a:cubicBezTo>
                  <a:cubicBezTo>
                    <a:pt x="30" y="140"/>
                    <a:pt x="31" y="140"/>
                    <a:pt x="31" y="140"/>
                  </a:cubicBezTo>
                  <a:cubicBezTo>
                    <a:pt x="31" y="141"/>
                    <a:pt x="31" y="141"/>
                    <a:pt x="31" y="141"/>
                  </a:cubicBezTo>
                  <a:cubicBezTo>
                    <a:pt x="31" y="142"/>
                    <a:pt x="32" y="142"/>
                    <a:pt x="32" y="142"/>
                  </a:cubicBezTo>
                  <a:cubicBezTo>
                    <a:pt x="32" y="143"/>
                    <a:pt x="32" y="144"/>
                    <a:pt x="32" y="144"/>
                  </a:cubicBezTo>
                  <a:cubicBezTo>
                    <a:pt x="32" y="145"/>
                    <a:pt x="31" y="146"/>
                    <a:pt x="32" y="146"/>
                  </a:cubicBezTo>
                  <a:cubicBezTo>
                    <a:pt x="33" y="146"/>
                    <a:pt x="33" y="146"/>
                    <a:pt x="33" y="146"/>
                  </a:cubicBezTo>
                  <a:cubicBezTo>
                    <a:pt x="33" y="147"/>
                    <a:pt x="34" y="149"/>
                    <a:pt x="35" y="148"/>
                  </a:cubicBezTo>
                  <a:cubicBezTo>
                    <a:pt x="35" y="149"/>
                    <a:pt x="36" y="149"/>
                    <a:pt x="36" y="149"/>
                  </a:cubicBezTo>
                  <a:cubicBezTo>
                    <a:pt x="35" y="149"/>
                    <a:pt x="37" y="150"/>
                    <a:pt x="35" y="150"/>
                  </a:cubicBezTo>
                  <a:cubicBezTo>
                    <a:pt x="35" y="150"/>
                    <a:pt x="35" y="150"/>
                    <a:pt x="35" y="151"/>
                  </a:cubicBezTo>
                  <a:cubicBezTo>
                    <a:pt x="35" y="151"/>
                    <a:pt x="35" y="151"/>
                    <a:pt x="35" y="151"/>
                  </a:cubicBezTo>
                  <a:cubicBezTo>
                    <a:pt x="34" y="151"/>
                    <a:pt x="34" y="152"/>
                    <a:pt x="34" y="152"/>
                  </a:cubicBezTo>
                  <a:cubicBezTo>
                    <a:pt x="34" y="152"/>
                    <a:pt x="34" y="152"/>
                    <a:pt x="34" y="152"/>
                  </a:cubicBezTo>
                  <a:cubicBezTo>
                    <a:pt x="34" y="153"/>
                    <a:pt x="33" y="154"/>
                    <a:pt x="33" y="154"/>
                  </a:cubicBezTo>
                  <a:cubicBezTo>
                    <a:pt x="33" y="154"/>
                    <a:pt x="34" y="154"/>
                    <a:pt x="35" y="154"/>
                  </a:cubicBezTo>
                  <a:cubicBezTo>
                    <a:pt x="35" y="153"/>
                    <a:pt x="35" y="153"/>
                    <a:pt x="35" y="153"/>
                  </a:cubicBezTo>
                  <a:cubicBezTo>
                    <a:pt x="36" y="153"/>
                    <a:pt x="37" y="153"/>
                    <a:pt x="37" y="153"/>
                  </a:cubicBezTo>
                  <a:cubicBezTo>
                    <a:pt x="37" y="154"/>
                    <a:pt x="37" y="155"/>
                    <a:pt x="37" y="155"/>
                  </a:cubicBezTo>
                  <a:cubicBezTo>
                    <a:pt x="37" y="156"/>
                    <a:pt x="37" y="156"/>
                    <a:pt x="37" y="156"/>
                  </a:cubicBezTo>
                  <a:cubicBezTo>
                    <a:pt x="37" y="156"/>
                    <a:pt x="37" y="157"/>
                    <a:pt x="37" y="157"/>
                  </a:cubicBezTo>
                  <a:cubicBezTo>
                    <a:pt x="37" y="158"/>
                    <a:pt x="37" y="159"/>
                    <a:pt x="38" y="160"/>
                  </a:cubicBezTo>
                  <a:cubicBezTo>
                    <a:pt x="38" y="160"/>
                    <a:pt x="38" y="159"/>
                    <a:pt x="39" y="160"/>
                  </a:cubicBezTo>
                  <a:cubicBezTo>
                    <a:pt x="39" y="161"/>
                    <a:pt x="39" y="160"/>
                    <a:pt x="40" y="161"/>
                  </a:cubicBezTo>
                  <a:cubicBezTo>
                    <a:pt x="40" y="161"/>
                    <a:pt x="40" y="162"/>
                    <a:pt x="40" y="162"/>
                  </a:cubicBezTo>
                  <a:cubicBezTo>
                    <a:pt x="40" y="163"/>
                    <a:pt x="41" y="162"/>
                    <a:pt x="41" y="162"/>
                  </a:cubicBezTo>
                  <a:cubicBezTo>
                    <a:pt x="41" y="162"/>
                    <a:pt x="42" y="162"/>
                    <a:pt x="42" y="161"/>
                  </a:cubicBezTo>
                  <a:cubicBezTo>
                    <a:pt x="42" y="161"/>
                    <a:pt x="42" y="161"/>
                    <a:pt x="42" y="161"/>
                  </a:cubicBezTo>
                  <a:cubicBezTo>
                    <a:pt x="42" y="160"/>
                    <a:pt x="42" y="160"/>
                    <a:pt x="43" y="160"/>
                  </a:cubicBezTo>
                  <a:cubicBezTo>
                    <a:pt x="43" y="160"/>
                    <a:pt x="43" y="160"/>
                    <a:pt x="43" y="160"/>
                  </a:cubicBezTo>
                  <a:cubicBezTo>
                    <a:pt x="44" y="160"/>
                    <a:pt x="45" y="159"/>
                    <a:pt x="45" y="160"/>
                  </a:cubicBezTo>
                  <a:cubicBezTo>
                    <a:pt x="45" y="161"/>
                    <a:pt x="46" y="160"/>
                    <a:pt x="46" y="161"/>
                  </a:cubicBezTo>
                  <a:cubicBezTo>
                    <a:pt x="46" y="161"/>
                    <a:pt x="46" y="161"/>
                    <a:pt x="46" y="161"/>
                  </a:cubicBezTo>
                  <a:cubicBezTo>
                    <a:pt x="46" y="162"/>
                    <a:pt x="47" y="162"/>
                    <a:pt x="47" y="162"/>
                  </a:cubicBezTo>
                  <a:cubicBezTo>
                    <a:pt x="48" y="162"/>
                    <a:pt x="48" y="162"/>
                    <a:pt x="49" y="163"/>
                  </a:cubicBezTo>
                  <a:cubicBezTo>
                    <a:pt x="50" y="163"/>
                    <a:pt x="49" y="161"/>
                    <a:pt x="50" y="161"/>
                  </a:cubicBezTo>
                  <a:cubicBezTo>
                    <a:pt x="50" y="160"/>
                    <a:pt x="51" y="160"/>
                    <a:pt x="52" y="160"/>
                  </a:cubicBezTo>
                  <a:cubicBezTo>
                    <a:pt x="52" y="161"/>
                    <a:pt x="53" y="161"/>
                    <a:pt x="53" y="160"/>
                  </a:cubicBezTo>
                  <a:cubicBezTo>
                    <a:pt x="53" y="159"/>
                    <a:pt x="52" y="159"/>
                    <a:pt x="52" y="159"/>
                  </a:cubicBezTo>
                  <a:cubicBezTo>
                    <a:pt x="52" y="159"/>
                    <a:pt x="53" y="156"/>
                    <a:pt x="53" y="157"/>
                  </a:cubicBezTo>
                  <a:cubicBezTo>
                    <a:pt x="53" y="158"/>
                    <a:pt x="55" y="159"/>
                    <a:pt x="55" y="158"/>
                  </a:cubicBezTo>
                  <a:cubicBezTo>
                    <a:pt x="55" y="158"/>
                    <a:pt x="55" y="157"/>
                    <a:pt x="55" y="157"/>
                  </a:cubicBezTo>
                  <a:cubicBezTo>
                    <a:pt x="55" y="157"/>
                    <a:pt x="56" y="157"/>
                    <a:pt x="56" y="157"/>
                  </a:cubicBezTo>
                  <a:cubicBezTo>
                    <a:pt x="56" y="156"/>
                    <a:pt x="57" y="156"/>
                    <a:pt x="57" y="157"/>
                  </a:cubicBezTo>
                  <a:cubicBezTo>
                    <a:pt x="57" y="157"/>
                    <a:pt x="57" y="157"/>
                    <a:pt x="57" y="158"/>
                  </a:cubicBezTo>
                  <a:cubicBezTo>
                    <a:pt x="57" y="158"/>
                    <a:pt x="57" y="159"/>
                    <a:pt x="57" y="159"/>
                  </a:cubicBezTo>
                  <a:cubicBezTo>
                    <a:pt x="58" y="159"/>
                    <a:pt x="57" y="159"/>
                    <a:pt x="57" y="160"/>
                  </a:cubicBezTo>
                  <a:cubicBezTo>
                    <a:pt x="58" y="160"/>
                    <a:pt x="56" y="161"/>
                    <a:pt x="57" y="162"/>
                  </a:cubicBezTo>
                  <a:cubicBezTo>
                    <a:pt x="58" y="162"/>
                    <a:pt x="58" y="162"/>
                    <a:pt x="59" y="162"/>
                  </a:cubicBezTo>
                  <a:cubicBezTo>
                    <a:pt x="59" y="162"/>
                    <a:pt x="59" y="162"/>
                    <a:pt x="59" y="161"/>
                  </a:cubicBezTo>
                  <a:cubicBezTo>
                    <a:pt x="60" y="161"/>
                    <a:pt x="60" y="162"/>
                    <a:pt x="60" y="161"/>
                  </a:cubicBezTo>
                  <a:cubicBezTo>
                    <a:pt x="60" y="161"/>
                    <a:pt x="60" y="160"/>
                    <a:pt x="60" y="160"/>
                  </a:cubicBezTo>
                  <a:cubicBezTo>
                    <a:pt x="61" y="160"/>
                    <a:pt x="63" y="159"/>
                    <a:pt x="64" y="160"/>
                  </a:cubicBezTo>
                  <a:cubicBezTo>
                    <a:pt x="64" y="159"/>
                    <a:pt x="64" y="159"/>
                    <a:pt x="64" y="158"/>
                  </a:cubicBezTo>
                  <a:cubicBezTo>
                    <a:pt x="64" y="157"/>
                    <a:pt x="64" y="157"/>
                    <a:pt x="64" y="156"/>
                  </a:cubicBezTo>
                  <a:cubicBezTo>
                    <a:pt x="64" y="155"/>
                    <a:pt x="65" y="155"/>
                    <a:pt x="64" y="154"/>
                  </a:cubicBezTo>
                  <a:cubicBezTo>
                    <a:pt x="64" y="154"/>
                    <a:pt x="64" y="154"/>
                    <a:pt x="64" y="154"/>
                  </a:cubicBezTo>
                  <a:cubicBezTo>
                    <a:pt x="64" y="153"/>
                    <a:pt x="64" y="153"/>
                    <a:pt x="64" y="153"/>
                  </a:cubicBezTo>
                  <a:cubicBezTo>
                    <a:pt x="64" y="153"/>
                    <a:pt x="64" y="153"/>
                    <a:pt x="64" y="152"/>
                  </a:cubicBezTo>
                  <a:cubicBezTo>
                    <a:pt x="65" y="152"/>
                    <a:pt x="66" y="152"/>
                    <a:pt x="66" y="151"/>
                  </a:cubicBezTo>
                  <a:cubicBezTo>
                    <a:pt x="66" y="151"/>
                    <a:pt x="66" y="151"/>
                    <a:pt x="66" y="150"/>
                  </a:cubicBezTo>
                  <a:cubicBezTo>
                    <a:pt x="66" y="150"/>
                    <a:pt x="66" y="149"/>
                    <a:pt x="66" y="149"/>
                  </a:cubicBezTo>
                  <a:cubicBezTo>
                    <a:pt x="67" y="149"/>
                    <a:pt x="67" y="148"/>
                    <a:pt x="67" y="148"/>
                  </a:cubicBezTo>
                  <a:cubicBezTo>
                    <a:pt x="67" y="147"/>
                    <a:pt x="66" y="147"/>
                    <a:pt x="66" y="146"/>
                  </a:cubicBezTo>
                  <a:cubicBezTo>
                    <a:pt x="66" y="146"/>
                    <a:pt x="66" y="145"/>
                    <a:pt x="66" y="145"/>
                  </a:cubicBezTo>
                  <a:cubicBezTo>
                    <a:pt x="66" y="144"/>
                    <a:pt x="65" y="145"/>
                    <a:pt x="65" y="144"/>
                  </a:cubicBezTo>
                  <a:cubicBezTo>
                    <a:pt x="66" y="144"/>
                    <a:pt x="67" y="144"/>
                    <a:pt x="67" y="143"/>
                  </a:cubicBezTo>
                  <a:cubicBezTo>
                    <a:pt x="68" y="143"/>
                    <a:pt x="69" y="142"/>
                    <a:pt x="70" y="142"/>
                  </a:cubicBezTo>
                  <a:cubicBezTo>
                    <a:pt x="71" y="142"/>
                    <a:pt x="71" y="142"/>
                    <a:pt x="72" y="142"/>
                  </a:cubicBezTo>
                  <a:cubicBezTo>
                    <a:pt x="72" y="142"/>
                    <a:pt x="72" y="142"/>
                    <a:pt x="72" y="142"/>
                  </a:cubicBezTo>
                  <a:cubicBezTo>
                    <a:pt x="72" y="141"/>
                    <a:pt x="72" y="141"/>
                    <a:pt x="73" y="141"/>
                  </a:cubicBezTo>
                  <a:cubicBezTo>
                    <a:pt x="73" y="141"/>
                    <a:pt x="73" y="140"/>
                    <a:pt x="74" y="140"/>
                  </a:cubicBezTo>
                  <a:cubicBezTo>
                    <a:pt x="74" y="139"/>
                    <a:pt x="74" y="138"/>
                    <a:pt x="74" y="139"/>
                  </a:cubicBezTo>
                  <a:cubicBezTo>
                    <a:pt x="75" y="140"/>
                    <a:pt x="75" y="138"/>
                    <a:pt x="75" y="138"/>
                  </a:cubicBezTo>
                  <a:cubicBezTo>
                    <a:pt x="74" y="137"/>
                    <a:pt x="75" y="137"/>
                    <a:pt x="75" y="136"/>
                  </a:cubicBezTo>
                  <a:cubicBezTo>
                    <a:pt x="75" y="136"/>
                    <a:pt x="74" y="135"/>
                    <a:pt x="74" y="134"/>
                  </a:cubicBezTo>
                  <a:cubicBezTo>
                    <a:pt x="74" y="135"/>
                    <a:pt x="75" y="134"/>
                    <a:pt x="75" y="134"/>
                  </a:cubicBezTo>
                  <a:cubicBezTo>
                    <a:pt x="76" y="134"/>
                    <a:pt x="76" y="135"/>
                    <a:pt x="76" y="134"/>
                  </a:cubicBezTo>
                  <a:cubicBezTo>
                    <a:pt x="78" y="134"/>
                    <a:pt x="76" y="131"/>
                    <a:pt x="76" y="130"/>
                  </a:cubicBezTo>
                  <a:cubicBezTo>
                    <a:pt x="75" y="129"/>
                    <a:pt x="76" y="130"/>
                    <a:pt x="77" y="129"/>
                  </a:cubicBezTo>
                  <a:cubicBezTo>
                    <a:pt x="77" y="129"/>
                    <a:pt x="76" y="129"/>
                    <a:pt x="76" y="129"/>
                  </a:cubicBezTo>
                  <a:cubicBezTo>
                    <a:pt x="77" y="128"/>
                    <a:pt x="77" y="128"/>
                    <a:pt x="77" y="128"/>
                  </a:cubicBezTo>
                  <a:cubicBezTo>
                    <a:pt x="78" y="128"/>
                    <a:pt x="78" y="127"/>
                    <a:pt x="78" y="127"/>
                  </a:cubicBezTo>
                  <a:cubicBezTo>
                    <a:pt x="79" y="126"/>
                    <a:pt x="79" y="126"/>
                    <a:pt x="79" y="126"/>
                  </a:cubicBezTo>
                  <a:cubicBezTo>
                    <a:pt x="79" y="126"/>
                    <a:pt x="80" y="127"/>
                    <a:pt x="80" y="126"/>
                  </a:cubicBezTo>
                  <a:cubicBezTo>
                    <a:pt x="79" y="127"/>
                    <a:pt x="79" y="127"/>
                    <a:pt x="79" y="127"/>
                  </a:cubicBezTo>
                  <a:cubicBezTo>
                    <a:pt x="79" y="127"/>
                    <a:pt x="80" y="127"/>
                    <a:pt x="80" y="127"/>
                  </a:cubicBezTo>
                  <a:cubicBezTo>
                    <a:pt x="81" y="128"/>
                    <a:pt x="82" y="128"/>
                    <a:pt x="83" y="129"/>
                  </a:cubicBezTo>
                  <a:cubicBezTo>
                    <a:pt x="83" y="129"/>
                    <a:pt x="84" y="130"/>
                    <a:pt x="84" y="130"/>
                  </a:cubicBezTo>
                  <a:cubicBezTo>
                    <a:pt x="84" y="129"/>
                    <a:pt x="84" y="129"/>
                    <a:pt x="84" y="129"/>
                  </a:cubicBezTo>
                  <a:cubicBezTo>
                    <a:pt x="84" y="128"/>
                    <a:pt x="86" y="128"/>
                    <a:pt x="86" y="128"/>
                  </a:cubicBezTo>
                  <a:cubicBezTo>
                    <a:pt x="86" y="127"/>
                    <a:pt x="86" y="125"/>
                    <a:pt x="86" y="124"/>
                  </a:cubicBezTo>
                  <a:cubicBezTo>
                    <a:pt x="86" y="124"/>
                    <a:pt x="86" y="123"/>
                    <a:pt x="86" y="124"/>
                  </a:cubicBezTo>
                  <a:cubicBezTo>
                    <a:pt x="87" y="124"/>
                    <a:pt x="87" y="124"/>
                    <a:pt x="87" y="124"/>
                  </a:cubicBezTo>
                  <a:cubicBezTo>
                    <a:pt x="88" y="124"/>
                    <a:pt x="88" y="125"/>
                    <a:pt x="88" y="125"/>
                  </a:cubicBezTo>
                  <a:cubicBezTo>
                    <a:pt x="88" y="125"/>
                    <a:pt x="88" y="124"/>
                    <a:pt x="89" y="124"/>
                  </a:cubicBezTo>
                  <a:cubicBezTo>
                    <a:pt x="90" y="125"/>
                    <a:pt x="89" y="123"/>
                    <a:pt x="89" y="123"/>
                  </a:cubicBezTo>
                  <a:cubicBezTo>
                    <a:pt x="89" y="122"/>
                    <a:pt x="90" y="120"/>
                    <a:pt x="90" y="120"/>
                  </a:cubicBezTo>
                  <a:cubicBezTo>
                    <a:pt x="91" y="119"/>
                    <a:pt x="92" y="118"/>
                    <a:pt x="93" y="118"/>
                  </a:cubicBezTo>
                  <a:cubicBezTo>
                    <a:pt x="94" y="117"/>
                    <a:pt x="95" y="118"/>
                    <a:pt x="96" y="118"/>
                  </a:cubicBezTo>
                  <a:cubicBezTo>
                    <a:pt x="96" y="118"/>
                    <a:pt x="97" y="119"/>
                    <a:pt x="98" y="118"/>
                  </a:cubicBezTo>
                  <a:cubicBezTo>
                    <a:pt x="98" y="117"/>
                    <a:pt x="98" y="116"/>
                    <a:pt x="99" y="115"/>
                  </a:cubicBezTo>
                  <a:cubicBezTo>
                    <a:pt x="100" y="115"/>
                    <a:pt x="101" y="115"/>
                    <a:pt x="102" y="114"/>
                  </a:cubicBezTo>
                  <a:cubicBezTo>
                    <a:pt x="103" y="113"/>
                    <a:pt x="105" y="112"/>
                    <a:pt x="106" y="112"/>
                  </a:cubicBezTo>
                  <a:cubicBezTo>
                    <a:pt x="107" y="112"/>
                    <a:pt x="108" y="111"/>
                    <a:pt x="109" y="110"/>
                  </a:cubicBezTo>
                  <a:cubicBezTo>
                    <a:pt x="110" y="109"/>
                    <a:pt x="110" y="109"/>
                    <a:pt x="111" y="108"/>
                  </a:cubicBezTo>
                  <a:cubicBezTo>
                    <a:pt x="112" y="108"/>
                    <a:pt x="113" y="108"/>
                    <a:pt x="113" y="109"/>
                  </a:cubicBezTo>
                  <a:cubicBezTo>
                    <a:pt x="114" y="110"/>
                    <a:pt x="115" y="109"/>
                    <a:pt x="116" y="109"/>
                  </a:cubicBezTo>
                  <a:cubicBezTo>
                    <a:pt x="117" y="109"/>
                    <a:pt x="118" y="110"/>
                    <a:pt x="120" y="110"/>
                  </a:cubicBezTo>
                  <a:cubicBezTo>
                    <a:pt x="120" y="110"/>
                    <a:pt x="120" y="110"/>
                    <a:pt x="120" y="109"/>
                  </a:cubicBezTo>
                  <a:cubicBezTo>
                    <a:pt x="120" y="110"/>
                    <a:pt x="121" y="110"/>
                    <a:pt x="121" y="110"/>
                  </a:cubicBezTo>
                  <a:cubicBezTo>
                    <a:pt x="122" y="110"/>
                    <a:pt x="122" y="109"/>
                    <a:pt x="123" y="110"/>
                  </a:cubicBezTo>
                  <a:cubicBezTo>
                    <a:pt x="124" y="110"/>
                    <a:pt x="126" y="110"/>
                    <a:pt x="127" y="109"/>
                  </a:cubicBezTo>
                  <a:cubicBezTo>
                    <a:pt x="128" y="109"/>
                    <a:pt x="129" y="107"/>
                    <a:pt x="130" y="107"/>
                  </a:cubicBezTo>
                  <a:cubicBezTo>
                    <a:pt x="131" y="106"/>
                    <a:pt x="132" y="106"/>
                    <a:pt x="132" y="106"/>
                  </a:cubicBezTo>
                  <a:cubicBezTo>
                    <a:pt x="133" y="106"/>
                    <a:pt x="134" y="106"/>
                    <a:pt x="135" y="106"/>
                  </a:cubicBezTo>
                  <a:cubicBezTo>
                    <a:pt x="137" y="106"/>
                    <a:pt x="139" y="106"/>
                    <a:pt x="141" y="106"/>
                  </a:cubicBezTo>
                  <a:cubicBezTo>
                    <a:pt x="142" y="106"/>
                    <a:pt x="143" y="106"/>
                    <a:pt x="145" y="106"/>
                  </a:cubicBezTo>
                  <a:cubicBezTo>
                    <a:pt x="145" y="106"/>
                    <a:pt x="146" y="106"/>
                    <a:pt x="146" y="106"/>
                  </a:cubicBezTo>
                  <a:cubicBezTo>
                    <a:pt x="147" y="105"/>
                    <a:pt x="146" y="105"/>
                    <a:pt x="147" y="105"/>
                  </a:cubicBezTo>
                  <a:cubicBezTo>
                    <a:pt x="148" y="105"/>
                    <a:pt x="148" y="105"/>
                    <a:pt x="149" y="105"/>
                  </a:cubicBezTo>
                  <a:cubicBezTo>
                    <a:pt x="149" y="105"/>
                    <a:pt x="151" y="106"/>
                    <a:pt x="151" y="105"/>
                  </a:cubicBezTo>
                  <a:cubicBezTo>
                    <a:pt x="152" y="105"/>
                    <a:pt x="151" y="104"/>
                    <a:pt x="152" y="104"/>
                  </a:cubicBezTo>
                  <a:cubicBezTo>
                    <a:pt x="152" y="103"/>
                    <a:pt x="153" y="103"/>
                    <a:pt x="153" y="102"/>
                  </a:cubicBezTo>
                  <a:cubicBezTo>
                    <a:pt x="154" y="102"/>
                    <a:pt x="154" y="102"/>
                    <a:pt x="155" y="102"/>
                  </a:cubicBezTo>
                  <a:cubicBezTo>
                    <a:pt x="155" y="101"/>
                    <a:pt x="155" y="100"/>
                    <a:pt x="155" y="100"/>
                  </a:cubicBezTo>
                  <a:cubicBezTo>
                    <a:pt x="155" y="99"/>
                    <a:pt x="156" y="99"/>
                    <a:pt x="156" y="98"/>
                  </a:cubicBezTo>
                  <a:cubicBezTo>
                    <a:pt x="156" y="97"/>
                    <a:pt x="156" y="95"/>
                    <a:pt x="157" y="95"/>
                  </a:cubicBezTo>
                  <a:cubicBezTo>
                    <a:pt x="158" y="94"/>
                    <a:pt x="158" y="92"/>
                    <a:pt x="158" y="91"/>
                  </a:cubicBezTo>
                  <a:cubicBezTo>
                    <a:pt x="158" y="90"/>
                    <a:pt x="158" y="90"/>
                    <a:pt x="158" y="89"/>
                  </a:cubicBezTo>
                  <a:cubicBezTo>
                    <a:pt x="158" y="89"/>
                    <a:pt x="158" y="89"/>
                    <a:pt x="158" y="88"/>
                  </a:cubicBezTo>
                  <a:cubicBezTo>
                    <a:pt x="158" y="88"/>
                    <a:pt x="158" y="88"/>
                    <a:pt x="158" y="87"/>
                  </a:cubicBezTo>
                  <a:cubicBezTo>
                    <a:pt x="159" y="87"/>
                    <a:pt x="158" y="86"/>
                    <a:pt x="158" y="85"/>
                  </a:cubicBezTo>
                  <a:cubicBezTo>
                    <a:pt x="158" y="84"/>
                    <a:pt x="158" y="83"/>
                    <a:pt x="158" y="8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4" name="Malta"/>
            <p:cNvSpPr>
              <a:spLocks noEditPoints="1"/>
            </p:cNvSpPr>
            <p:nvPr/>
          </p:nvSpPr>
          <p:spPr bwMode="auto">
            <a:xfrm>
              <a:off x="6283065" y="3231990"/>
              <a:ext cx="11000" cy="9999"/>
            </a:xfrm>
            <a:custGeom>
              <a:avLst/>
              <a:gdLst/>
              <a:ahLst/>
              <a:cxnLst>
                <a:cxn ang="0">
                  <a:pos x="1" y="0"/>
                </a:cxn>
                <a:cxn ang="0">
                  <a:pos x="0" y="1"/>
                </a:cxn>
                <a:cxn ang="0">
                  <a:pos x="0" y="0"/>
                </a:cxn>
                <a:cxn ang="0">
                  <a:pos x="0" y="0"/>
                </a:cxn>
                <a:cxn ang="0">
                  <a:pos x="0" y="0"/>
                </a:cxn>
                <a:cxn ang="0">
                  <a:pos x="1" y="0"/>
                </a:cxn>
                <a:cxn ang="0">
                  <a:pos x="3" y="2"/>
                </a:cxn>
                <a:cxn ang="0">
                  <a:pos x="2" y="1"/>
                </a:cxn>
                <a:cxn ang="0">
                  <a:pos x="1" y="1"/>
                </a:cxn>
                <a:cxn ang="0">
                  <a:pos x="1" y="1"/>
                </a:cxn>
                <a:cxn ang="0">
                  <a:pos x="1" y="2"/>
                </a:cxn>
                <a:cxn ang="0">
                  <a:pos x="2" y="2"/>
                </a:cxn>
                <a:cxn ang="0">
                  <a:pos x="3" y="3"/>
                </a:cxn>
                <a:cxn ang="0">
                  <a:pos x="3" y="2"/>
                </a:cxn>
                <a:cxn ang="0">
                  <a:pos x="3" y="2"/>
                </a:cxn>
              </a:cxnLst>
              <a:rect l="0" t="0" r="r" b="b"/>
              <a:pathLst>
                <a:path w="3" h="3">
                  <a:moveTo>
                    <a:pt x="1" y="0"/>
                  </a:moveTo>
                  <a:cubicBezTo>
                    <a:pt x="1" y="0"/>
                    <a:pt x="1" y="0"/>
                    <a:pt x="0" y="1"/>
                  </a:cubicBezTo>
                  <a:cubicBezTo>
                    <a:pt x="0" y="0"/>
                    <a:pt x="0" y="0"/>
                    <a:pt x="0" y="0"/>
                  </a:cubicBezTo>
                  <a:cubicBezTo>
                    <a:pt x="0" y="0"/>
                    <a:pt x="0" y="0"/>
                    <a:pt x="0" y="0"/>
                  </a:cubicBezTo>
                  <a:cubicBezTo>
                    <a:pt x="0" y="0"/>
                    <a:pt x="0" y="0"/>
                    <a:pt x="0" y="0"/>
                  </a:cubicBezTo>
                  <a:cubicBezTo>
                    <a:pt x="0" y="0"/>
                    <a:pt x="1" y="0"/>
                    <a:pt x="1" y="0"/>
                  </a:cubicBezTo>
                  <a:close/>
                  <a:moveTo>
                    <a:pt x="3" y="2"/>
                  </a:moveTo>
                  <a:cubicBezTo>
                    <a:pt x="2" y="2"/>
                    <a:pt x="2" y="1"/>
                    <a:pt x="2" y="1"/>
                  </a:cubicBezTo>
                  <a:cubicBezTo>
                    <a:pt x="2" y="1"/>
                    <a:pt x="2" y="1"/>
                    <a:pt x="1" y="1"/>
                  </a:cubicBezTo>
                  <a:cubicBezTo>
                    <a:pt x="1" y="1"/>
                    <a:pt x="1" y="1"/>
                    <a:pt x="1" y="1"/>
                  </a:cubicBezTo>
                  <a:cubicBezTo>
                    <a:pt x="1" y="1"/>
                    <a:pt x="1" y="1"/>
                    <a:pt x="1" y="2"/>
                  </a:cubicBezTo>
                  <a:cubicBezTo>
                    <a:pt x="1" y="2"/>
                    <a:pt x="1" y="2"/>
                    <a:pt x="2" y="2"/>
                  </a:cubicBezTo>
                  <a:cubicBezTo>
                    <a:pt x="2" y="3"/>
                    <a:pt x="2" y="3"/>
                    <a:pt x="3" y="3"/>
                  </a:cubicBezTo>
                  <a:cubicBezTo>
                    <a:pt x="3" y="2"/>
                    <a:pt x="3" y="3"/>
                    <a:pt x="3" y="2"/>
                  </a:cubicBezTo>
                  <a:cubicBezTo>
                    <a:pt x="3" y="2"/>
                    <a:pt x="3" y="2"/>
                    <a:pt x="3"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5" name="Malaysia"/>
            <p:cNvSpPr>
              <a:spLocks noEditPoints="1"/>
            </p:cNvSpPr>
            <p:nvPr/>
          </p:nvSpPr>
          <p:spPr bwMode="auto">
            <a:xfrm>
              <a:off x="9281951" y="4370948"/>
              <a:ext cx="688974" cy="259991"/>
            </a:xfrm>
            <a:custGeom>
              <a:avLst/>
              <a:gdLst/>
              <a:ahLst/>
              <a:cxnLst>
                <a:cxn ang="0">
                  <a:pos x="181" y="26"/>
                </a:cxn>
                <a:cxn ang="0">
                  <a:pos x="185" y="33"/>
                </a:cxn>
                <a:cxn ang="0">
                  <a:pos x="175" y="34"/>
                </a:cxn>
                <a:cxn ang="0">
                  <a:pos x="164" y="34"/>
                </a:cxn>
                <a:cxn ang="0">
                  <a:pos x="157" y="35"/>
                </a:cxn>
                <a:cxn ang="0">
                  <a:pos x="156" y="44"/>
                </a:cxn>
                <a:cxn ang="0">
                  <a:pos x="153" y="48"/>
                </a:cxn>
                <a:cxn ang="0">
                  <a:pos x="149" y="56"/>
                </a:cxn>
                <a:cxn ang="0">
                  <a:pos x="144" y="65"/>
                </a:cxn>
                <a:cxn ang="0">
                  <a:pos x="133" y="66"/>
                </a:cxn>
                <a:cxn ang="0">
                  <a:pos x="124" y="65"/>
                </a:cxn>
                <a:cxn ang="0">
                  <a:pos x="117" y="71"/>
                </a:cxn>
                <a:cxn ang="0">
                  <a:pos x="107" y="71"/>
                </a:cxn>
                <a:cxn ang="0">
                  <a:pos x="99" y="64"/>
                </a:cxn>
                <a:cxn ang="0">
                  <a:pos x="103" y="63"/>
                </a:cxn>
                <a:cxn ang="0">
                  <a:pos x="107" y="64"/>
                </a:cxn>
                <a:cxn ang="0">
                  <a:pos x="115" y="66"/>
                </a:cxn>
                <a:cxn ang="0">
                  <a:pos x="113" y="62"/>
                </a:cxn>
                <a:cxn ang="0">
                  <a:pos x="114" y="58"/>
                </a:cxn>
                <a:cxn ang="0">
                  <a:pos x="116" y="54"/>
                </a:cxn>
                <a:cxn ang="0">
                  <a:pos x="131" y="46"/>
                </a:cxn>
                <a:cxn ang="0">
                  <a:pos x="140" y="31"/>
                </a:cxn>
                <a:cxn ang="0">
                  <a:pos x="148" y="34"/>
                </a:cxn>
                <a:cxn ang="0">
                  <a:pos x="150" y="32"/>
                </a:cxn>
                <a:cxn ang="0">
                  <a:pos x="151" y="27"/>
                </a:cxn>
                <a:cxn ang="0">
                  <a:pos x="153" y="23"/>
                </a:cxn>
                <a:cxn ang="0">
                  <a:pos x="159" y="17"/>
                </a:cxn>
                <a:cxn ang="0">
                  <a:pos x="163" y="9"/>
                </a:cxn>
                <a:cxn ang="0">
                  <a:pos x="168" y="6"/>
                </a:cxn>
                <a:cxn ang="0">
                  <a:pos x="173" y="8"/>
                </a:cxn>
                <a:cxn ang="0">
                  <a:pos x="174" y="15"/>
                </a:cxn>
                <a:cxn ang="0">
                  <a:pos x="179" y="19"/>
                </a:cxn>
                <a:cxn ang="0">
                  <a:pos x="185" y="20"/>
                </a:cxn>
                <a:cxn ang="0">
                  <a:pos x="45" y="61"/>
                </a:cxn>
                <a:cxn ang="0">
                  <a:pos x="37" y="40"/>
                </a:cxn>
                <a:cxn ang="0">
                  <a:pos x="36" y="26"/>
                </a:cxn>
                <a:cxn ang="0">
                  <a:pos x="27" y="15"/>
                </a:cxn>
                <a:cxn ang="0">
                  <a:pos x="21" y="18"/>
                </a:cxn>
                <a:cxn ang="0">
                  <a:pos x="14" y="18"/>
                </a:cxn>
                <a:cxn ang="0">
                  <a:pos x="11" y="11"/>
                </a:cxn>
                <a:cxn ang="0">
                  <a:pos x="6" y="8"/>
                </a:cxn>
                <a:cxn ang="0">
                  <a:pos x="7" y="21"/>
                </a:cxn>
                <a:cxn ang="0">
                  <a:pos x="9" y="28"/>
                </a:cxn>
                <a:cxn ang="0">
                  <a:pos x="10" y="35"/>
                </a:cxn>
                <a:cxn ang="0">
                  <a:pos x="13" y="40"/>
                </a:cxn>
                <a:cxn ang="0">
                  <a:pos x="17" y="50"/>
                </a:cxn>
                <a:cxn ang="0">
                  <a:pos x="27" y="57"/>
                </a:cxn>
                <a:cxn ang="0">
                  <a:pos x="37" y="64"/>
                </a:cxn>
                <a:cxn ang="0">
                  <a:pos x="45" y="64"/>
                </a:cxn>
                <a:cxn ang="0">
                  <a:pos x="2" y="12"/>
                </a:cxn>
                <a:cxn ang="0">
                  <a:pos x="1" y="11"/>
                </a:cxn>
                <a:cxn ang="0">
                  <a:pos x="1" y="11"/>
                </a:cxn>
                <a:cxn ang="0">
                  <a:pos x="151" y="23"/>
                </a:cxn>
                <a:cxn ang="0">
                  <a:pos x="170" y="2"/>
                </a:cxn>
                <a:cxn ang="0">
                  <a:pos x="172" y="7"/>
                </a:cxn>
                <a:cxn ang="0">
                  <a:pos x="6" y="21"/>
                </a:cxn>
                <a:cxn ang="0">
                  <a:pos x="115" y="53"/>
                </a:cxn>
              </a:cxnLst>
              <a:rect l="0" t="0" r="r" b="b"/>
              <a:pathLst>
                <a:path w="191" h="72">
                  <a:moveTo>
                    <a:pt x="190" y="24"/>
                  </a:moveTo>
                  <a:cubicBezTo>
                    <a:pt x="190" y="25"/>
                    <a:pt x="190" y="25"/>
                    <a:pt x="189" y="25"/>
                  </a:cubicBezTo>
                  <a:cubicBezTo>
                    <a:pt x="188" y="26"/>
                    <a:pt x="187" y="26"/>
                    <a:pt x="187" y="26"/>
                  </a:cubicBezTo>
                  <a:cubicBezTo>
                    <a:pt x="186" y="27"/>
                    <a:pt x="185" y="27"/>
                    <a:pt x="185" y="27"/>
                  </a:cubicBezTo>
                  <a:cubicBezTo>
                    <a:pt x="184" y="27"/>
                    <a:pt x="183" y="27"/>
                    <a:pt x="183" y="27"/>
                  </a:cubicBezTo>
                  <a:cubicBezTo>
                    <a:pt x="183" y="26"/>
                    <a:pt x="183" y="26"/>
                    <a:pt x="182" y="26"/>
                  </a:cubicBezTo>
                  <a:cubicBezTo>
                    <a:pt x="182" y="26"/>
                    <a:pt x="181" y="26"/>
                    <a:pt x="181" y="26"/>
                  </a:cubicBezTo>
                  <a:cubicBezTo>
                    <a:pt x="181" y="27"/>
                    <a:pt x="181" y="26"/>
                    <a:pt x="181" y="27"/>
                  </a:cubicBezTo>
                  <a:cubicBezTo>
                    <a:pt x="180" y="27"/>
                    <a:pt x="180" y="28"/>
                    <a:pt x="180" y="28"/>
                  </a:cubicBezTo>
                  <a:cubicBezTo>
                    <a:pt x="180" y="29"/>
                    <a:pt x="181" y="29"/>
                    <a:pt x="181" y="30"/>
                  </a:cubicBezTo>
                  <a:cubicBezTo>
                    <a:pt x="182" y="30"/>
                    <a:pt x="182" y="31"/>
                    <a:pt x="183" y="31"/>
                  </a:cubicBezTo>
                  <a:cubicBezTo>
                    <a:pt x="183" y="31"/>
                    <a:pt x="183" y="31"/>
                    <a:pt x="183" y="31"/>
                  </a:cubicBezTo>
                  <a:cubicBezTo>
                    <a:pt x="183" y="32"/>
                    <a:pt x="184" y="32"/>
                    <a:pt x="184" y="32"/>
                  </a:cubicBezTo>
                  <a:cubicBezTo>
                    <a:pt x="184" y="32"/>
                    <a:pt x="185" y="32"/>
                    <a:pt x="185" y="33"/>
                  </a:cubicBezTo>
                  <a:cubicBezTo>
                    <a:pt x="185" y="33"/>
                    <a:pt x="185" y="33"/>
                    <a:pt x="185" y="33"/>
                  </a:cubicBezTo>
                  <a:cubicBezTo>
                    <a:pt x="184" y="33"/>
                    <a:pt x="184" y="33"/>
                    <a:pt x="184" y="33"/>
                  </a:cubicBezTo>
                  <a:cubicBezTo>
                    <a:pt x="183" y="34"/>
                    <a:pt x="182" y="33"/>
                    <a:pt x="181" y="34"/>
                  </a:cubicBezTo>
                  <a:cubicBezTo>
                    <a:pt x="180" y="34"/>
                    <a:pt x="179" y="35"/>
                    <a:pt x="177" y="34"/>
                  </a:cubicBezTo>
                  <a:cubicBezTo>
                    <a:pt x="177" y="34"/>
                    <a:pt x="176" y="34"/>
                    <a:pt x="176" y="33"/>
                  </a:cubicBezTo>
                  <a:cubicBezTo>
                    <a:pt x="175" y="33"/>
                    <a:pt x="175" y="32"/>
                    <a:pt x="175" y="33"/>
                  </a:cubicBezTo>
                  <a:cubicBezTo>
                    <a:pt x="175" y="34"/>
                    <a:pt x="176" y="34"/>
                    <a:pt x="175" y="34"/>
                  </a:cubicBezTo>
                  <a:cubicBezTo>
                    <a:pt x="175" y="34"/>
                    <a:pt x="175" y="35"/>
                    <a:pt x="175" y="35"/>
                  </a:cubicBezTo>
                  <a:cubicBezTo>
                    <a:pt x="174" y="36"/>
                    <a:pt x="174" y="35"/>
                    <a:pt x="173" y="35"/>
                  </a:cubicBezTo>
                  <a:cubicBezTo>
                    <a:pt x="172" y="34"/>
                    <a:pt x="171" y="33"/>
                    <a:pt x="171" y="33"/>
                  </a:cubicBezTo>
                  <a:cubicBezTo>
                    <a:pt x="170" y="34"/>
                    <a:pt x="169" y="34"/>
                    <a:pt x="168" y="34"/>
                  </a:cubicBezTo>
                  <a:cubicBezTo>
                    <a:pt x="167" y="34"/>
                    <a:pt x="167" y="33"/>
                    <a:pt x="166" y="33"/>
                  </a:cubicBezTo>
                  <a:cubicBezTo>
                    <a:pt x="166" y="33"/>
                    <a:pt x="166" y="34"/>
                    <a:pt x="165" y="33"/>
                  </a:cubicBezTo>
                  <a:cubicBezTo>
                    <a:pt x="164" y="33"/>
                    <a:pt x="165" y="34"/>
                    <a:pt x="164" y="34"/>
                  </a:cubicBezTo>
                  <a:cubicBezTo>
                    <a:pt x="163" y="34"/>
                    <a:pt x="163" y="33"/>
                    <a:pt x="163" y="33"/>
                  </a:cubicBezTo>
                  <a:cubicBezTo>
                    <a:pt x="163" y="33"/>
                    <a:pt x="162" y="33"/>
                    <a:pt x="162" y="33"/>
                  </a:cubicBezTo>
                  <a:cubicBezTo>
                    <a:pt x="161" y="33"/>
                    <a:pt x="161" y="33"/>
                    <a:pt x="160" y="34"/>
                  </a:cubicBezTo>
                  <a:cubicBezTo>
                    <a:pt x="160" y="34"/>
                    <a:pt x="160" y="34"/>
                    <a:pt x="159" y="34"/>
                  </a:cubicBezTo>
                  <a:cubicBezTo>
                    <a:pt x="159" y="34"/>
                    <a:pt x="159" y="34"/>
                    <a:pt x="158" y="33"/>
                  </a:cubicBezTo>
                  <a:cubicBezTo>
                    <a:pt x="158" y="33"/>
                    <a:pt x="158" y="34"/>
                    <a:pt x="158" y="34"/>
                  </a:cubicBezTo>
                  <a:cubicBezTo>
                    <a:pt x="157" y="35"/>
                    <a:pt x="157" y="34"/>
                    <a:pt x="157" y="35"/>
                  </a:cubicBezTo>
                  <a:cubicBezTo>
                    <a:pt x="157" y="35"/>
                    <a:pt x="156" y="36"/>
                    <a:pt x="156" y="36"/>
                  </a:cubicBezTo>
                  <a:cubicBezTo>
                    <a:pt x="156" y="36"/>
                    <a:pt x="156" y="37"/>
                    <a:pt x="156" y="37"/>
                  </a:cubicBezTo>
                  <a:cubicBezTo>
                    <a:pt x="156" y="38"/>
                    <a:pt x="155" y="38"/>
                    <a:pt x="155" y="38"/>
                  </a:cubicBezTo>
                  <a:cubicBezTo>
                    <a:pt x="156" y="39"/>
                    <a:pt x="156" y="39"/>
                    <a:pt x="156" y="39"/>
                  </a:cubicBezTo>
                  <a:cubicBezTo>
                    <a:pt x="156" y="40"/>
                    <a:pt x="156" y="40"/>
                    <a:pt x="156" y="41"/>
                  </a:cubicBezTo>
                  <a:cubicBezTo>
                    <a:pt x="156" y="41"/>
                    <a:pt x="156" y="43"/>
                    <a:pt x="156" y="44"/>
                  </a:cubicBezTo>
                  <a:cubicBezTo>
                    <a:pt x="156" y="44"/>
                    <a:pt x="156" y="44"/>
                    <a:pt x="156" y="44"/>
                  </a:cubicBezTo>
                  <a:cubicBezTo>
                    <a:pt x="156" y="44"/>
                    <a:pt x="155" y="44"/>
                    <a:pt x="155" y="44"/>
                  </a:cubicBezTo>
                  <a:cubicBezTo>
                    <a:pt x="155" y="45"/>
                    <a:pt x="155" y="45"/>
                    <a:pt x="155" y="46"/>
                  </a:cubicBezTo>
                  <a:cubicBezTo>
                    <a:pt x="155" y="46"/>
                    <a:pt x="155" y="46"/>
                    <a:pt x="155" y="46"/>
                  </a:cubicBezTo>
                  <a:cubicBezTo>
                    <a:pt x="155" y="46"/>
                    <a:pt x="155" y="46"/>
                    <a:pt x="155" y="46"/>
                  </a:cubicBezTo>
                  <a:cubicBezTo>
                    <a:pt x="155" y="47"/>
                    <a:pt x="155" y="47"/>
                    <a:pt x="155" y="48"/>
                  </a:cubicBezTo>
                  <a:cubicBezTo>
                    <a:pt x="155" y="48"/>
                    <a:pt x="154" y="48"/>
                    <a:pt x="154" y="48"/>
                  </a:cubicBezTo>
                  <a:cubicBezTo>
                    <a:pt x="154" y="48"/>
                    <a:pt x="153" y="48"/>
                    <a:pt x="153" y="48"/>
                  </a:cubicBezTo>
                  <a:cubicBezTo>
                    <a:pt x="152" y="48"/>
                    <a:pt x="152" y="50"/>
                    <a:pt x="151" y="50"/>
                  </a:cubicBezTo>
                  <a:cubicBezTo>
                    <a:pt x="152" y="51"/>
                    <a:pt x="150" y="52"/>
                    <a:pt x="151" y="53"/>
                  </a:cubicBezTo>
                  <a:cubicBezTo>
                    <a:pt x="152" y="53"/>
                    <a:pt x="152" y="53"/>
                    <a:pt x="152" y="53"/>
                  </a:cubicBezTo>
                  <a:cubicBezTo>
                    <a:pt x="152" y="53"/>
                    <a:pt x="152" y="53"/>
                    <a:pt x="153" y="53"/>
                  </a:cubicBezTo>
                  <a:cubicBezTo>
                    <a:pt x="153" y="54"/>
                    <a:pt x="151" y="54"/>
                    <a:pt x="151" y="55"/>
                  </a:cubicBezTo>
                  <a:cubicBezTo>
                    <a:pt x="151" y="55"/>
                    <a:pt x="150" y="55"/>
                    <a:pt x="150" y="55"/>
                  </a:cubicBezTo>
                  <a:cubicBezTo>
                    <a:pt x="150" y="56"/>
                    <a:pt x="150" y="56"/>
                    <a:pt x="149" y="56"/>
                  </a:cubicBezTo>
                  <a:cubicBezTo>
                    <a:pt x="149" y="56"/>
                    <a:pt x="148" y="57"/>
                    <a:pt x="148" y="57"/>
                  </a:cubicBezTo>
                  <a:cubicBezTo>
                    <a:pt x="148" y="58"/>
                    <a:pt x="148" y="59"/>
                    <a:pt x="149" y="59"/>
                  </a:cubicBezTo>
                  <a:cubicBezTo>
                    <a:pt x="150" y="58"/>
                    <a:pt x="149" y="61"/>
                    <a:pt x="148" y="61"/>
                  </a:cubicBezTo>
                  <a:cubicBezTo>
                    <a:pt x="148" y="61"/>
                    <a:pt x="148" y="61"/>
                    <a:pt x="148" y="62"/>
                  </a:cubicBezTo>
                  <a:cubicBezTo>
                    <a:pt x="148" y="63"/>
                    <a:pt x="147" y="63"/>
                    <a:pt x="147" y="64"/>
                  </a:cubicBezTo>
                  <a:cubicBezTo>
                    <a:pt x="146" y="64"/>
                    <a:pt x="147" y="66"/>
                    <a:pt x="146" y="65"/>
                  </a:cubicBezTo>
                  <a:cubicBezTo>
                    <a:pt x="145" y="65"/>
                    <a:pt x="145" y="65"/>
                    <a:pt x="144" y="65"/>
                  </a:cubicBezTo>
                  <a:cubicBezTo>
                    <a:pt x="144" y="65"/>
                    <a:pt x="143" y="66"/>
                    <a:pt x="142" y="65"/>
                  </a:cubicBezTo>
                  <a:cubicBezTo>
                    <a:pt x="142" y="65"/>
                    <a:pt x="141" y="65"/>
                    <a:pt x="141" y="65"/>
                  </a:cubicBezTo>
                  <a:cubicBezTo>
                    <a:pt x="140" y="65"/>
                    <a:pt x="140" y="66"/>
                    <a:pt x="139" y="66"/>
                  </a:cubicBezTo>
                  <a:cubicBezTo>
                    <a:pt x="139" y="67"/>
                    <a:pt x="138" y="68"/>
                    <a:pt x="138" y="68"/>
                  </a:cubicBezTo>
                  <a:cubicBezTo>
                    <a:pt x="137" y="68"/>
                    <a:pt x="137" y="67"/>
                    <a:pt x="136" y="67"/>
                  </a:cubicBezTo>
                  <a:cubicBezTo>
                    <a:pt x="136" y="67"/>
                    <a:pt x="136" y="67"/>
                    <a:pt x="135" y="67"/>
                  </a:cubicBezTo>
                  <a:cubicBezTo>
                    <a:pt x="134" y="66"/>
                    <a:pt x="134" y="66"/>
                    <a:pt x="133" y="66"/>
                  </a:cubicBezTo>
                  <a:cubicBezTo>
                    <a:pt x="133" y="66"/>
                    <a:pt x="132" y="66"/>
                    <a:pt x="132" y="66"/>
                  </a:cubicBezTo>
                  <a:cubicBezTo>
                    <a:pt x="132" y="66"/>
                    <a:pt x="131" y="66"/>
                    <a:pt x="131" y="65"/>
                  </a:cubicBezTo>
                  <a:cubicBezTo>
                    <a:pt x="132" y="65"/>
                    <a:pt x="132" y="64"/>
                    <a:pt x="131" y="64"/>
                  </a:cubicBezTo>
                  <a:cubicBezTo>
                    <a:pt x="130" y="64"/>
                    <a:pt x="130" y="64"/>
                    <a:pt x="130" y="64"/>
                  </a:cubicBezTo>
                  <a:cubicBezTo>
                    <a:pt x="129" y="64"/>
                    <a:pt x="128" y="64"/>
                    <a:pt x="128" y="64"/>
                  </a:cubicBezTo>
                  <a:cubicBezTo>
                    <a:pt x="127" y="64"/>
                    <a:pt x="126" y="64"/>
                    <a:pt x="125" y="65"/>
                  </a:cubicBezTo>
                  <a:cubicBezTo>
                    <a:pt x="125" y="65"/>
                    <a:pt x="124" y="65"/>
                    <a:pt x="124" y="65"/>
                  </a:cubicBezTo>
                  <a:cubicBezTo>
                    <a:pt x="123" y="66"/>
                    <a:pt x="124" y="66"/>
                    <a:pt x="124" y="66"/>
                  </a:cubicBezTo>
                  <a:cubicBezTo>
                    <a:pt x="124" y="67"/>
                    <a:pt x="123" y="67"/>
                    <a:pt x="123" y="67"/>
                  </a:cubicBezTo>
                  <a:cubicBezTo>
                    <a:pt x="123" y="68"/>
                    <a:pt x="123" y="68"/>
                    <a:pt x="123" y="68"/>
                  </a:cubicBezTo>
                  <a:cubicBezTo>
                    <a:pt x="123" y="69"/>
                    <a:pt x="122" y="69"/>
                    <a:pt x="121" y="69"/>
                  </a:cubicBezTo>
                  <a:cubicBezTo>
                    <a:pt x="121" y="69"/>
                    <a:pt x="121" y="70"/>
                    <a:pt x="120" y="70"/>
                  </a:cubicBezTo>
                  <a:cubicBezTo>
                    <a:pt x="119" y="71"/>
                    <a:pt x="119" y="70"/>
                    <a:pt x="118" y="70"/>
                  </a:cubicBezTo>
                  <a:cubicBezTo>
                    <a:pt x="118" y="70"/>
                    <a:pt x="117" y="70"/>
                    <a:pt x="117" y="71"/>
                  </a:cubicBezTo>
                  <a:cubicBezTo>
                    <a:pt x="117" y="71"/>
                    <a:pt x="117" y="70"/>
                    <a:pt x="117" y="70"/>
                  </a:cubicBezTo>
                  <a:cubicBezTo>
                    <a:pt x="116" y="70"/>
                    <a:pt x="115" y="70"/>
                    <a:pt x="114" y="69"/>
                  </a:cubicBezTo>
                  <a:cubicBezTo>
                    <a:pt x="113" y="69"/>
                    <a:pt x="112" y="70"/>
                    <a:pt x="112" y="70"/>
                  </a:cubicBezTo>
                  <a:cubicBezTo>
                    <a:pt x="111" y="70"/>
                    <a:pt x="111" y="71"/>
                    <a:pt x="110" y="71"/>
                  </a:cubicBezTo>
                  <a:cubicBezTo>
                    <a:pt x="110" y="71"/>
                    <a:pt x="109" y="72"/>
                    <a:pt x="109" y="72"/>
                  </a:cubicBezTo>
                  <a:cubicBezTo>
                    <a:pt x="108" y="71"/>
                    <a:pt x="108" y="72"/>
                    <a:pt x="108" y="72"/>
                  </a:cubicBezTo>
                  <a:cubicBezTo>
                    <a:pt x="108" y="72"/>
                    <a:pt x="107" y="72"/>
                    <a:pt x="107" y="71"/>
                  </a:cubicBezTo>
                  <a:cubicBezTo>
                    <a:pt x="106" y="71"/>
                    <a:pt x="106" y="70"/>
                    <a:pt x="105" y="70"/>
                  </a:cubicBezTo>
                  <a:cubicBezTo>
                    <a:pt x="105" y="70"/>
                    <a:pt x="104" y="69"/>
                    <a:pt x="104" y="68"/>
                  </a:cubicBezTo>
                  <a:cubicBezTo>
                    <a:pt x="104" y="68"/>
                    <a:pt x="104" y="68"/>
                    <a:pt x="103" y="68"/>
                  </a:cubicBezTo>
                  <a:cubicBezTo>
                    <a:pt x="103" y="68"/>
                    <a:pt x="102" y="67"/>
                    <a:pt x="102" y="67"/>
                  </a:cubicBezTo>
                  <a:cubicBezTo>
                    <a:pt x="102" y="67"/>
                    <a:pt x="102" y="66"/>
                    <a:pt x="102" y="66"/>
                  </a:cubicBezTo>
                  <a:cubicBezTo>
                    <a:pt x="101" y="66"/>
                    <a:pt x="101" y="66"/>
                    <a:pt x="101" y="66"/>
                  </a:cubicBezTo>
                  <a:cubicBezTo>
                    <a:pt x="100" y="65"/>
                    <a:pt x="100" y="65"/>
                    <a:pt x="99" y="64"/>
                  </a:cubicBezTo>
                  <a:cubicBezTo>
                    <a:pt x="99" y="63"/>
                    <a:pt x="99" y="63"/>
                    <a:pt x="99" y="62"/>
                  </a:cubicBezTo>
                  <a:cubicBezTo>
                    <a:pt x="99" y="61"/>
                    <a:pt x="98" y="62"/>
                    <a:pt x="98" y="61"/>
                  </a:cubicBezTo>
                  <a:cubicBezTo>
                    <a:pt x="98" y="60"/>
                    <a:pt x="98" y="60"/>
                    <a:pt x="98" y="60"/>
                  </a:cubicBezTo>
                  <a:cubicBezTo>
                    <a:pt x="98" y="59"/>
                    <a:pt x="98" y="59"/>
                    <a:pt x="99" y="58"/>
                  </a:cubicBezTo>
                  <a:cubicBezTo>
                    <a:pt x="99" y="59"/>
                    <a:pt x="99" y="60"/>
                    <a:pt x="99" y="60"/>
                  </a:cubicBezTo>
                  <a:cubicBezTo>
                    <a:pt x="99" y="61"/>
                    <a:pt x="100" y="61"/>
                    <a:pt x="101" y="62"/>
                  </a:cubicBezTo>
                  <a:cubicBezTo>
                    <a:pt x="101" y="63"/>
                    <a:pt x="102" y="63"/>
                    <a:pt x="103" y="63"/>
                  </a:cubicBezTo>
                  <a:cubicBezTo>
                    <a:pt x="103" y="63"/>
                    <a:pt x="104" y="63"/>
                    <a:pt x="104" y="63"/>
                  </a:cubicBezTo>
                  <a:cubicBezTo>
                    <a:pt x="104" y="63"/>
                    <a:pt x="104" y="62"/>
                    <a:pt x="105" y="63"/>
                  </a:cubicBezTo>
                  <a:cubicBezTo>
                    <a:pt x="105" y="63"/>
                    <a:pt x="105" y="63"/>
                    <a:pt x="105" y="62"/>
                  </a:cubicBezTo>
                  <a:cubicBezTo>
                    <a:pt x="105" y="62"/>
                    <a:pt x="105" y="61"/>
                    <a:pt x="106" y="62"/>
                  </a:cubicBezTo>
                  <a:cubicBezTo>
                    <a:pt x="106" y="63"/>
                    <a:pt x="106" y="62"/>
                    <a:pt x="107" y="62"/>
                  </a:cubicBezTo>
                  <a:cubicBezTo>
                    <a:pt x="107" y="62"/>
                    <a:pt x="107" y="63"/>
                    <a:pt x="107" y="63"/>
                  </a:cubicBezTo>
                  <a:cubicBezTo>
                    <a:pt x="107" y="63"/>
                    <a:pt x="107" y="63"/>
                    <a:pt x="107" y="64"/>
                  </a:cubicBezTo>
                  <a:cubicBezTo>
                    <a:pt x="107" y="64"/>
                    <a:pt x="108" y="64"/>
                    <a:pt x="108" y="64"/>
                  </a:cubicBezTo>
                  <a:cubicBezTo>
                    <a:pt x="109" y="64"/>
                    <a:pt x="109" y="64"/>
                    <a:pt x="109" y="65"/>
                  </a:cubicBezTo>
                  <a:cubicBezTo>
                    <a:pt x="110" y="66"/>
                    <a:pt x="109" y="65"/>
                    <a:pt x="110" y="64"/>
                  </a:cubicBezTo>
                  <a:cubicBezTo>
                    <a:pt x="110" y="64"/>
                    <a:pt x="111" y="65"/>
                    <a:pt x="111" y="65"/>
                  </a:cubicBezTo>
                  <a:cubicBezTo>
                    <a:pt x="112" y="65"/>
                    <a:pt x="113" y="66"/>
                    <a:pt x="113" y="66"/>
                  </a:cubicBezTo>
                  <a:cubicBezTo>
                    <a:pt x="114" y="66"/>
                    <a:pt x="114" y="66"/>
                    <a:pt x="114" y="66"/>
                  </a:cubicBezTo>
                  <a:cubicBezTo>
                    <a:pt x="115" y="66"/>
                    <a:pt x="115" y="67"/>
                    <a:pt x="115" y="66"/>
                  </a:cubicBezTo>
                  <a:cubicBezTo>
                    <a:pt x="115" y="66"/>
                    <a:pt x="115" y="65"/>
                    <a:pt x="114" y="66"/>
                  </a:cubicBezTo>
                  <a:cubicBezTo>
                    <a:pt x="113" y="66"/>
                    <a:pt x="112" y="65"/>
                    <a:pt x="112" y="65"/>
                  </a:cubicBezTo>
                  <a:cubicBezTo>
                    <a:pt x="112" y="64"/>
                    <a:pt x="112" y="63"/>
                    <a:pt x="112" y="63"/>
                  </a:cubicBezTo>
                  <a:cubicBezTo>
                    <a:pt x="113" y="63"/>
                    <a:pt x="114" y="63"/>
                    <a:pt x="114" y="63"/>
                  </a:cubicBezTo>
                  <a:cubicBezTo>
                    <a:pt x="114" y="63"/>
                    <a:pt x="113" y="63"/>
                    <a:pt x="113" y="63"/>
                  </a:cubicBezTo>
                  <a:cubicBezTo>
                    <a:pt x="113" y="62"/>
                    <a:pt x="113" y="62"/>
                    <a:pt x="113" y="62"/>
                  </a:cubicBezTo>
                  <a:cubicBezTo>
                    <a:pt x="113" y="62"/>
                    <a:pt x="113" y="62"/>
                    <a:pt x="113" y="62"/>
                  </a:cubicBezTo>
                  <a:cubicBezTo>
                    <a:pt x="113" y="61"/>
                    <a:pt x="113" y="61"/>
                    <a:pt x="113" y="61"/>
                  </a:cubicBezTo>
                  <a:cubicBezTo>
                    <a:pt x="113" y="60"/>
                    <a:pt x="113" y="60"/>
                    <a:pt x="113" y="60"/>
                  </a:cubicBezTo>
                  <a:cubicBezTo>
                    <a:pt x="114" y="59"/>
                    <a:pt x="114" y="58"/>
                    <a:pt x="114" y="59"/>
                  </a:cubicBezTo>
                  <a:cubicBezTo>
                    <a:pt x="114" y="58"/>
                    <a:pt x="114" y="58"/>
                    <a:pt x="115" y="58"/>
                  </a:cubicBezTo>
                  <a:cubicBezTo>
                    <a:pt x="115" y="58"/>
                    <a:pt x="115" y="58"/>
                    <a:pt x="115" y="57"/>
                  </a:cubicBezTo>
                  <a:cubicBezTo>
                    <a:pt x="115" y="57"/>
                    <a:pt x="115" y="58"/>
                    <a:pt x="115" y="58"/>
                  </a:cubicBezTo>
                  <a:cubicBezTo>
                    <a:pt x="115" y="58"/>
                    <a:pt x="115" y="58"/>
                    <a:pt x="114" y="58"/>
                  </a:cubicBezTo>
                  <a:cubicBezTo>
                    <a:pt x="114" y="58"/>
                    <a:pt x="114" y="58"/>
                    <a:pt x="114" y="58"/>
                  </a:cubicBezTo>
                  <a:cubicBezTo>
                    <a:pt x="113" y="58"/>
                    <a:pt x="114" y="57"/>
                    <a:pt x="114" y="57"/>
                  </a:cubicBezTo>
                  <a:cubicBezTo>
                    <a:pt x="114" y="56"/>
                    <a:pt x="113" y="57"/>
                    <a:pt x="113" y="56"/>
                  </a:cubicBezTo>
                  <a:cubicBezTo>
                    <a:pt x="114" y="56"/>
                    <a:pt x="114" y="55"/>
                    <a:pt x="114" y="55"/>
                  </a:cubicBezTo>
                  <a:cubicBezTo>
                    <a:pt x="114" y="55"/>
                    <a:pt x="115" y="55"/>
                    <a:pt x="115" y="55"/>
                  </a:cubicBezTo>
                  <a:cubicBezTo>
                    <a:pt x="115" y="56"/>
                    <a:pt x="116" y="55"/>
                    <a:pt x="116" y="55"/>
                  </a:cubicBezTo>
                  <a:cubicBezTo>
                    <a:pt x="116" y="55"/>
                    <a:pt x="116" y="55"/>
                    <a:pt x="116" y="54"/>
                  </a:cubicBezTo>
                  <a:cubicBezTo>
                    <a:pt x="116" y="54"/>
                    <a:pt x="116" y="54"/>
                    <a:pt x="117" y="54"/>
                  </a:cubicBezTo>
                  <a:cubicBezTo>
                    <a:pt x="114" y="53"/>
                    <a:pt x="117" y="50"/>
                    <a:pt x="118" y="50"/>
                  </a:cubicBezTo>
                  <a:cubicBezTo>
                    <a:pt x="119" y="49"/>
                    <a:pt x="121" y="50"/>
                    <a:pt x="122" y="49"/>
                  </a:cubicBezTo>
                  <a:cubicBezTo>
                    <a:pt x="122" y="49"/>
                    <a:pt x="123" y="49"/>
                    <a:pt x="123" y="49"/>
                  </a:cubicBezTo>
                  <a:cubicBezTo>
                    <a:pt x="124" y="49"/>
                    <a:pt x="125" y="48"/>
                    <a:pt x="127" y="48"/>
                  </a:cubicBezTo>
                  <a:cubicBezTo>
                    <a:pt x="128" y="48"/>
                    <a:pt x="129" y="47"/>
                    <a:pt x="130" y="47"/>
                  </a:cubicBezTo>
                  <a:cubicBezTo>
                    <a:pt x="130" y="47"/>
                    <a:pt x="131" y="47"/>
                    <a:pt x="131" y="46"/>
                  </a:cubicBezTo>
                  <a:cubicBezTo>
                    <a:pt x="131" y="46"/>
                    <a:pt x="131" y="46"/>
                    <a:pt x="131" y="45"/>
                  </a:cubicBezTo>
                  <a:cubicBezTo>
                    <a:pt x="132" y="45"/>
                    <a:pt x="132" y="44"/>
                    <a:pt x="133" y="44"/>
                  </a:cubicBezTo>
                  <a:cubicBezTo>
                    <a:pt x="133" y="43"/>
                    <a:pt x="133" y="43"/>
                    <a:pt x="134" y="42"/>
                  </a:cubicBezTo>
                  <a:cubicBezTo>
                    <a:pt x="134" y="41"/>
                    <a:pt x="134" y="41"/>
                    <a:pt x="135" y="40"/>
                  </a:cubicBezTo>
                  <a:cubicBezTo>
                    <a:pt x="135" y="40"/>
                    <a:pt x="135" y="39"/>
                    <a:pt x="136" y="39"/>
                  </a:cubicBezTo>
                  <a:cubicBezTo>
                    <a:pt x="137" y="37"/>
                    <a:pt x="140" y="35"/>
                    <a:pt x="140" y="33"/>
                  </a:cubicBezTo>
                  <a:cubicBezTo>
                    <a:pt x="140" y="32"/>
                    <a:pt x="139" y="31"/>
                    <a:pt x="140" y="31"/>
                  </a:cubicBezTo>
                  <a:cubicBezTo>
                    <a:pt x="141" y="31"/>
                    <a:pt x="142" y="31"/>
                    <a:pt x="142" y="32"/>
                  </a:cubicBezTo>
                  <a:cubicBezTo>
                    <a:pt x="143" y="33"/>
                    <a:pt x="143" y="33"/>
                    <a:pt x="143" y="34"/>
                  </a:cubicBezTo>
                  <a:cubicBezTo>
                    <a:pt x="143" y="34"/>
                    <a:pt x="144" y="34"/>
                    <a:pt x="144" y="34"/>
                  </a:cubicBezTo>
                  <a:cubicBezTo>
                    <a:pt x="144" y="35"/>
                    <a:pt x="145" y="35"/>
                    <a:pt x="145" y="35"/>
                  </a:cubicBezTo>
                  <a:cubicBezTo>
                    <a:pt x="145" y="36"/>
                    <a:pt x="146" y="37"/>
                    <a:pt x="147" y="37"/>
                  </a:cubicBezTo>
                  <a:cubicBezTo>
                    <a:pt x="148" y="36"/>
                    <a:pt x="148" y="35"/>
                    <a:pt x="148" y="34"/>
                  </a:cubicBezTo>
                  <a:cubicBezTo>
                    <a:pt x="148" y="34"/>
                    <a:pt x="148" y="34"/>
                    <a:pt x="148" y="34"/>
                  </a:cubicBezTo>
                  <a:cubicBezTo>
                    <a:pt x="148" y="34"/>
                    <a:pt x="149" y="33"/>
                    <a:pt x="148" y="32"/>
                  </a:cubicBezTo>
                  <a:cubicBezTo>
                    <a:pt x="148" y="31"/>
                    <a:pt x="148" y="30"/>
                    <a:pt x="147" y="29"/>
                  </a:cubicBezTo>
                  <a:cubicBezTo>
                    <a:pt x="147" y="29"/>
                    <a:pt x="148" y="29"/>
                    <a:pt x="148" y="29"/>
                  </a:cubicBezTo>
                  <a:cubicBezTo>
                    <a:pt x="148" y="28"/>
                    <a:pt x="149" y="28"/>
                    <a:pt x="149" y="28"/>
                  </a:cubicBezTo>
                  <a:cubicBezTo>
                    <a:pt x="149" y="28"/>
                    <a:pt x="149" y="28"/>
                    <a:pt x="150" y="27"/>
                  </a:cubicBezTo>
                  <a:cubicBezTo>
                    <a:pt x="150" y="28"/>
                    <a:pt x="150" y="29"/>
                    <a:pt x="150" y="30"/>
                  </a:cubicBezTo>
                  <a:cubicBezTo>
                    <a:pt x="150" y="31"/>
                    <a:pt x="150" y="31"/>
                    <a:pt x="150" y="32"/>
                  </a:cubicBezTo>
                  <a:cubicBezTo>
                    <a:pt x="150" y="33"/>
                    <a:pt x="151" y="33"/>
                    <a:pt x="152" y="33"/>
                  </a:cubicBezTo>
                  <a:cubicBezTo>
                    <a:pt x="152" y="33"/>
                    <a:pt x="152" y="34"/>
                    <a:pt x="153" y="34"/>
                  </a:cubicBezTo>
                  <a:cubicBezTo>
                    <a:pt x="154" y="34"/>
                    <a:pt x="153" y="33"/>
                    <a:pt x="153" y="33"/>
                  </a:cubicBezTo>
                  <a:cubicBezTo>
                    <a:pt x="152" y="32"/>
                    <a:pt x="152" y="32"/>
                    <a:pt x="152" y="31"/>
                  </a:cubicBezTo>
                  <a:cubicBezTo>
                    <a:pt x="152" y="30"/>
                    <a:pt x="152" y="30"/>
                    <a:pt x="152" y="29"/>
                  </a:cubicBezTo>
                  <a:cubicBezTo>
                    <a:pt x="152" y="29"/>
                    <a:pt x="151" y="28"/>
                    <a:pt x="151" y="28"/>
                  </a:cubicBezTo>
                  <a:cubicBezTo>
                    <a:pt x="151" y="28"/>
                    <a:pt x="151" y="28"/>
                    <a:pt x="151" y="27"/>
                  </a:cubicBezTo>
                  <a:cubicBezTo>
                    <a:pt x="151" y="27"/>
                    <a:pt x="151" y="27"/>
                    <a:pt x="152" y="27"/>
                  </a:cubicBezTo>
                  <a:cubicBezTo>
                    <a:pt x="152" y="27"/>
                    <a:pt x="153" y="28"/>
                    <a:pt x="153" y="27"/>
                  </a:cubicBezTo>
                  <a:cubicBezTo>
                    <a:pt x="154" y="27"/>
                    <a:pt x="154" y="26"/>
                    <a:pt x="154" y="26"/>
                  </a:cubicBezTo>
                  <a:cubicBezTo>
                    <a:pt x="155" y="26"/>
                    <a:pt x="155" y="24"/>
                    <a:pt x="155" y="24"/>
                  </a:cubicBezTo>
                  <a:cubicBezTo>
                    <a:pt x="155" y="24"/>
                    <a:pt x="154" y="24"/>
                    <a:pt x="154" y="24"/>
                  </a:cubicBezTo>
                  <a:cubicBezTo>
                    <a:pt x="154" y="24"/>
                    <a:pt x="153" y="23"/>
                    <a:pt x="153" y="23"/>
                  </a:cubicBezTo>
                  <a:cubicBezTo>
                    <a:pt x="153" y="23"/>
                    <a:pt x="153" y="23"/>
                    <a:pt x="153" y="23"/>
                  </a:cubicBezTo>
                  <a:cubicBezTo>
                    <a:pt x="153" y="22"/>
                    <a:pt x="153" y="22"/>
                    <a:pt x="153" y="21"/>
                  </a:cubicBezTo>
                  <a:cubicBezTo>
                    <a:pt x="153" y="21"/>
                    <a:pt x="155" y="20"/>
                    <a:pt x="155" y="20"/>
                  </a:cubicBezTo>
                  <a:cubicBezTo>
                    <a:pt x="155" y="20"/>
                    <a:pt x="155" y="21"/>
                    <a:pt x="155" y="21"/>
                  </a:cubicBezTo>
                  <a:cubicBezTo>
                    <a:pt x="155" y="21"/>
                    <a:pt x="155" y="20"/>
                    <a:pt x="155" y="20"/>
                  </a:cubicBezTo>
                  <a:cubicBezTo>
                    <a:pt x="156" y="20"/>
                    <a:pt x="157" y="21"/>
                    <a:pt x="158" y="20"/>
                  </a:cubicBezTo>
                  <a:cubicBezTo>
                    <a:pt x="158" y="19"/>
                    <a:pt x="158" y="19"/>
                    <a:pt x="158" y="18"/>
                  </a:cubicBezTo>
                  <a:cubicBezTo>
                    <a:pt x="158" y="17"/>
                    <a:pt x="159" y="17"/>
                    <a:pt x="159" y="17"/>
                  </a:cubicBezTo>
                  <a:cubicBezTo>
                    <a:pt x="159" y="16"/>
                    <a:pt x="160" y="15"/>
                    <a:pt x="160" y="15"/>
                  </a:cubicBezTo>
                  <a:cubicBezTo>
                    <a:pt x="160" y="14"/>
                    <a:pt x="160" y="14"/>
                    <a:pt x="159" y="14"/>
                  </a:cubicBezTo>
                  <a:cubicBezTo>
                    <a:pt x="159" y="14"/>
                    <a:pt x="160" y="14"/>
                    <a:pt x="160" y="14"/>
                  </a:cubicBezTo>
                  <a:cubicBezTo>
                    <a:pt x="160" y="13"/>
                    <a:pt x="160" y="13"/>
                    <a:pt x="161" y="13"/>
                  </a:cubicBezTo>
                  <a:cubicBezTo>
                    <a:pt x="162" y="13"/>
                    <a:pt x="161" y="12"/>
                    <a:pt x="161" y="12"/>
                  </a:cubicBezTo>
                  <a:cubicBezTo>
                    <a:pt x="161" y="12"/>
                    <a:pt x="162" y="11"/>
                    <a:pt x="162" y="11"/>
                  </a:cubicBezTo>
                  <a:cubicBezTo>
                    <a:pt x="163" y="10"/>
                    <a:pt x="163" y="10"/>
                    <a:pt x="163" y="9"/>
                  </a:cubicBezTo>
                  <a:cubicBezTo>
                    <a:pt x="164" y="8"/>
                    <a:pt x="164" y="8"/>
                    <a:pt x="164" y="7"/>
                  </a:cubicBezTo>
                  <a:cubicBezTo>
                    <a:pt x="164" y="6"/>
                    <a:pt x="165" y="5"/>
                    <a:pt x="165" y="4"/>
                  </a:cubicBezTo>
                  <a:cubicBezTo>
                    <a:pt x="166" y="4"/>
                    <a:pt x="166" y="5"/>
                    <a:pt x="166" y="6"/>
                  </a:cubicBezTo>
                  <a:cubicBezTo>
                    <a:pt x="166" y="5"/>
                    <a:pt x="166" y="7"/>
                    <a:pt x="166" y="7"/>
                  </a:cubicBezTo>
                  <a:cubicBezTo>
                    <a:pt x="166" y="7"/>
                    <a:pt x="165" y="9"/>
                    <a:pt x="166" y="9"/>
                  </a:cubicBezTo>
                  <a:cubicBezTo>
                    <a:pt x="166" y="9"/>
                    <a:pt x="167" y="8"/>
                    <a:pt x="168" y="7"/>
                  </a:cubicBezTo>
                  <a:cubicBezTo>
                    <a:pt x="168" y="7"/>
                    <a:pt x="168" y="7"/>
                    <a:pt x="168" y="6"/>
                  </a:cubicBezTo>
                  <a:cubicBezTo>
                    <a:pt x="168" y="6"/>
                    <a:pt x="168" y="6"/>
                    <a:pt x="168" y="5"/>
                  </a:cubicBezTo>
                  <a:cubicBezTo>
                    <a:pt x="168" y="5"/>
                    <a:pt x="168" y="5"/>
                    <a:pt x="168" y="5"/>
                  </a:cubicBezTo>
                  <a:cubicBezTo>
                    <a:pt x="168" y="4"/>
                    <a:pt x="169" y="4"/>
                    <a:pt x="169" y="4"/>
                  </a:cubicBezTo>
                  <a:cubicBezTo>
                    <a:pt x="170" y="4"/>
                    <a:pt x="170" y="5"/>
                    <a:pt x="170" y="6"/>
                  </a:cubicBezTo>
                  <a:cubicBezTo>
                    <a:pt x="170" y="7"/>
                    <a:pt x="171" y="8"/>
                    <a:pt x="171" y="9"/>
                  </a:cubicBezTo>
                  <a:cubicBezTo>
                    <a:pt x="172" y="9"/>
                    <a:pt x="172" y="9"/>
                    <a:pt x="172" y="9"/>
                  </a:cubicBezTo>
                  <a:cubicBezTo>
                    <a:pt x="173" y="9"/>
                    <a:pt x="173" y="9"/>
                    <a:pt x="173" y="8"/>
                  </a:cubicBezTo>
                  <a:cubicBezTo>
                    <a:pt x="173" y="9"/>
                    <a:pt x="173" y="9"/>
                    <a:pt x="174" y="10"/>
                  </a:cubicBezTo>
                  <a:cubicBezTo>
                    <a:pt x="174" y="10"/>
                    <a:pt x="175" y="10"/>
                    <a:pt x="175" y="10"/>
                  </a:cubicBezTo>
                  <a:cubicBezTo>
                    <a:pt x="175" y="10"/>
                    <a:pt x="175" y="12"/>
                    <a:pt x="175" y="12"/>
                  </a:cubicBezTo>
                  <a:cubicBezTo>
                    <a:pt x="175" y="13"/>
                    <a:pt x="175" y="12"/>
                    <a:pt x="174" y="13"/>
                  </a:cubicBezTo>
                  <a:cubicBezTo>
                    <a:pt x="174" y="13"/>
                    <a:pt x="174" y="13"/>
                    <a:pt x="174" y="14"/>
                  </a:cubicBezTo>
                  <a:cubicBezTo>
                    <a:pt x="174" y="14"/>
                    <a:pt x="175" y="14"/>
                    <a:pt x="175" y="14"/>
                  </a:cubicBezTo>
                  <a:cubicBezTo>
                    <a:pt x="174" y="15"/>
                    <a:pt x="174" y="15"/>
                    <a:pt x="174" y="15"/>
                  </a:cubicBezTo>
                  <a:cubicBezTo>
                    <a:pt x="175" y="16"/>
                    <a:pt x="173" y="16"/>
                    <a:pt x="173" y="17"/>
                  </a:cubicBezTo>
                  <a:cubicBezTo>
                    <a:pt x="173" y="17"/>
                    <a:pt x="176" y="16"/>
                    <a:pt x="176" y="16"/>
                  </a:cubicBezTo>
                  <a:cubicBezTo>
                    <a:pt x="176" y="16"/>
                    <a:pt x="176" y="16"/>
                    <a:pt x="176" y="16"/>
                  </a:cubicBezTo>
                  <a:cubicBezTo>
                    <a:pt x="177" y="16"/>
                    <a:pt x="177" y="15"/>
                    <a:pt x="177" y="15"/>
                  </a:cubicBezTo>
                  <a:cubicBezTo>
                    <a:pt x="178" y="14"/>
                    <a:pt x="179" y="16"/>
                    <a:pt x="179" y="17"/>
                  </a:cubicBezTo>
                  <a:cubicBezTo>
                    <a:pt x="180" y="18"/>
                    <a:pt x="177" y="17"/>
                    <a:pt x="177" y="18"/>
                  </a:cubicBezTo>
                  <a:cubicBezTo>
                    <a:pt x="177" y="19"/>
                    <a:pt x="178" y="19"/>
                    <a:pt x="179" y="19"/>
                  </a:cubicBezTo>
                  <a:cubicBezTo>
                    <a:pt x="179" y="18"/>
                    <a:pt x="179" y="19"/>
                    <a:pt x="180" y="18"/>
                  </a:cubicBezTo>
                  <a:cubicBezTo>
                    <a:pt x="180" y="18"/>
                    <a:pt x="179" y="18"/>
                    <a:pt x="180" y="17"/>
                  </a:cubicBezTo>
                  <a:cubicBezTo>
                    <a:pt x="181" y="17"/>
                    <a:pt x="182" y="18"/>
                    <a:pt x="183" y="18"/>
                  </a:cubicBezTo>
                  <a:cubicBezTo>
                    <a:pt x="183" y="18"/>
                    <a:pt x="184" y="18"/>
                    <a:pt x="184" y="19"/>
                  </a:cubicBezTo>
                  <a:cubicBezTo>
                    <a:pt x="184" y="19"/>
                    <a:pt x="183" y="20"/>
                    <a:pt x="184" y="21"/>
                  </a:cubicBezTo>
                  <a:cubicBezTo>
                    <a:pt x="184" y="20"/>
                    <a:pt x="184" y="19"/>
                    <a:pt x="184" y="19"/>
                  </a:cubicBezTo>
                  <a:cubicBezTo>
                    <a:pt x="185" y="20"/>
                    <a:pt x="185" y="20"/>
                    <a:pt x="185" y="20"/>
                  </a:cubicBezTo>
                  <a:cubicBezTo>
                    <a:pt x="186" y="21"/>
                    <a:pt x="186" y="21"/>
                    <a:pt x="186" y="21"/>
                  </a:cubicBezTo>
                  <a:cubicBezTo>
                    <a:pt x="186" y="21"/>
                    <a:pt x="188" y="21"/>
                    <a:pt x="187" y="22"/>
                  </a:cubicBezTo>
                  <a:cubicBezTo>
                    <a:pt x="188" y="22"/>
                    <a:pt x="187" y="21"/>
                    <a:pt x="188" y="22"/>
                  </a:cubicBezTo>
                  <a:cubicBezTo>
                    <a:pt x="189" y="22"/>
                    <a:pt x="189" y="21"/>
                    <a:pt x="190" y="21"/>
                  </a:cubicBezTo>
                  <a:cubicBezTo>
                    <a:pt x="191" y="22"/>
                    <a:pt x="191" y="23"/>
                    <a:pt x="190" y="24"/>
                  </a:cubicBezTo>
                  <a:close/>
                  <a:moveTo>
                    <a:pt x="45" y="61"/>
                  </a:moveTo>
                  <a:cubicBezTo>
                    <a:pt x="45" y="61"/>
                    <a:pt x="45" y="61"/>
                    <a:pt x="45" y="61"/>
                  </a:cubicBezTo>
                  <a:cubicBezTo>
                    <a:pt x="45" y="60"/>
                    <a:pt x="45" y="59"/>
                    <a:pt x="44" y="59"/>
                  </a:cubicBezTo>
                  <a:cubicBezTo>
                    <a:pt x="44" y="57"/>
                    <a:pt x="43" y="56"/>
                    <a:pt x="42" y="55"/>
                  </a:cubicBezTo>
                  <a:cubicBezTo>
                    <a:pt x="42" y="54"/>
                    <a:pt x="42" y="52"/>
                    <a:pt x="41" y="52"/>
                  </a:cubicBezTo>
                  <a:cubicBezTo>
                    <a:pt x="40" y="52"/>
                    <a:pt x="39" y="51"/>
                    <a:pt x="38" y="50"/>
                  </a:cubicBezTo>
                  <a:cubicBezTo>
                    <a:pt x="38" y="48"/>
                    <a:pt x="38" y="47"/>
                    <a:pt x="38" y="45"/>
                  </a:cubicBezTo>
                  <a:cubicBezTo>
                    <a:pt x="38" y="44"/>
                    <a:pt x="39" y="43"/>
                    <a:pt x="38" y="42"/>
                  </a:cubicBezTo>
                  <a:cubicBezTo>
                    <a:pt x="37" y="41"/>
                    <a:pt x="37" y="41"/>
                    <a:pt x="37" y="40"/>
                  </a:cubicBezTo>
                  <a:cubicBezTo>
                    <a:pt x="37" y="39"/>
                    <a:pt x="37" y="39"/>
                    <a:pt x="37" y="38"/>
                  </a:cubicBezTo>
                  <a:cubicBezTo>
                    <a:pt x="37" y="38"/>
                    <a:pt x="38" y="38"/>
                    <a:pt x="38" y="37"/>
                  </a:cubicBezTo>
                  <a:cubicBezTo>
                    <a:pt x="37" y="36"/>
                    <a:pt x="37" y="36"/>
                    <a:pt x="38" y="35"/>
                  </a:cubicBezTo>
                  <a:cubicBezTo>
                    <a:pt x="38" y="34"/>
                    <a:pt x="38" y="34"/>
                    <a:pt x="38" y="33"/>
                  </a:cubicBezTo>
                  <a:cubicBezTo>
                    <a:pt x="38" y="32"/>
                    <a:pt x="38" y="31"/>
                    <a:pt x="38" y="30"/>
                  </a:cubicBezTo>
                  <a:cubicBezTo>
                    <a:pt x="38" y="30"/>
                    <a:pt x="38" y="29"/>
                    <a:pt x="37" y="28"/>
                  </a:cubicBezTo>
                  <a:cubicBezTo>
                    <a:pt x="37" y="28"/>
                    <a:pt x="36" y="27"/>
                    <a:pt x="36" y="26"/>
                  </a:cubicBezTo>
                  <a:cubicBezTo>
                    <a:pt x="35" y="25"/>
                    <a:pt x="35" y="24"/>
                    <a:pt x="34" y="23"/>
                  </a:cubicBezTo>
                  <a:cubicBezTo>
                    <a:pt x="34" y="22"/>
                    <a:pt x="34" y="22"/>
                    <a:pt x="33" y="21"/>
                  </a:cubicBezTo>
                  <a:cubicBezTo>
                    <a:pt x="33" y="21"/>
                    <a:pt x="32" y="20"/>
                    <a:pt x="31" y="20"/>
                  </a:cubicBezTo>
                  <a:cubicBezTo>
                    <a:pt x="31" y="20"/>
                    <a:pt x="30" y="19"/>
                    <a:pt x="29" y="18"/>
                  </a:cubicBezTo>
                  <a:cubicBezTo>
                    <a:pt x="29" y="18"/>
                    <a:pt x="29" y="18"/>
                    <a:pt x="29" y="17"/>
                  </a:cubicBezTo>
                  <a:cubicBezTo>
                    <a:pt x="29" y="17"/>
                    <a:pt x="28" y="17"/>
                    <a:pt x="28" y="17"/>
                  </a:cubicBezTo>
                  <a:cubicBezTo>
                    <a:pt x="27" y="16"/>
                    <a:pt x="27" y="15"/>
                    <a:pt x="27" y="15"/>
                  </a:cubicBezTo>
                  <a:cubicBezTo>
                    <a:pt x="27" y="14"/>
                    <a:pt x="25" y="12"/>
                    <a:pt x="24" y="13"/>
                  </a:cubicBezTo>
                  <a:cubicBezTo>
                    <a:pt x="25" y="13"/>
                    <a:pt x="25" y="13"/>
                    <a:pt x="25" y="13"/>
                  </a:cubicBezTo>
                  <a:cubicBezTo>
                    <a:pt x="25" y="13"/>
                    <a:pt x="24" y="13"/>
                    <a:pt x="24" y="13"/>
                  </a:cubicBezTo>
                  <a:cubicBezTo>
                    <a:pt x="24" y="13"/>
                    <a:pt x="24" y="14"/>
                    <a:pt x="24" y="14"/>
                  </a:cubicBezTo>
                  <a:cubicBezTo>
                    <a:pt x="23" y="15"/>
                    <a:pt x="23" y="15"/>
                    <a:pt x="23" y="15"/>
                  </a:cubicBezTo>
                  <a:cubicBezTo>
                    <a:pt x="22" y="16"/>
                    <a:pt x="23" y="17"/>
                    <a:pt x="22" y="17"/>
                  </a:cubicBezTo>
                  <a:cubicBezTo>
                    <a:pt x="22" y="18"/>
                    <a:pt x="21" y="18"/>
                    <a:pt x="21" y="18"/>
                  </a:cubicBezTo>
                  <a:cubicBezTo>
                    <a:pt x="21" y="17"/>
                    <a:pt x="20" y="18"/>
                    <a:pt x="20" y="18"/>
                  </a:cubicBezTo>
                  <a:cubicBezTo>
                    <a:pt x="20" y="18"/>
                    <a:pt x="20" y="17"/>
                    <a:pt x="20" y="17"/>
                  </a:cubicBezTo>
                  <a:cubicBezTo>
                    <a:pt x="19" y="16"/>
                    <a:pt x="18" y="17"/>
                    <a:pt x="17" y="17"/>
                  </a:cubicBezTo>
                  <a:cubicBezTo>
                    <a:pt x="17" y="17"/>
                    <a:pt x="17" y="17"/>
                    <a:pt x="17" y="17"/>
                  </a:cubicBezTo>
                  <a:cubicBezTo>
                    <a:pt x="16" y="17"/>
                    <a:pt x="16" y="17"/>
                    <a:pt x="16" y="18"/>
                  </a:cubicBezTo>
                  <a:cubicBezTo>
                    <a:pt x="16" y="18"/>
                    <a:pt x="16" y="19"/>
                    <a:pt x="15" y="19"/>
                  </a:cubicBezTo>
                  <a:cubicBezTo>
                    <a:pt x="15" y="19"/>
                    <a:pt x="14" y="19"/>
                    <a:pt x="14" y="18"/>
                  </a:cubicBezTo>
                  <a:cubicBezTo>
                    <a:pt x="13" y="18"/>
                    <a:pt x="13" y="18"/>
                    <a:pt x="14" y="17"/>
                  </a:cubicBezTo>
                  <a:cubicBezTo>
                    <a:pt x="14" y="16"/>
                    <a:pt x="14" y="16"/>
                    <a:pt x="14" y="16"/>
                  </a:cubicBezTo>
                  <a:cubicBezTo>
                    <a:pt x="14" y="15"/>
                    <a:pt x="14" y="15"/>
                    <a:pt x="14" y="15"/>
                  </a:cubicBezTo>
                  <a:cubicBezTo>
                    <a:pt x="14" y="14"/>
                    <a:pt x="14" y="14"/>
                    <a:pt x="14" y="14"/>
                  </a:cubicBezTo>
                  <a:cubicBezTo>
                    <a:pt x="14" y="13"/>
                    <a:pt x="14" y="13"/>
                    <a:pt x="14" y="13"/>
                  </a:cubicBezTo>
                  <a:cubicBezTo>
                    <a:pt x="14" y="12"/>
                    <a:pt x="12" y="12"/>
                    <a:pt x="12" y="13"/>
                  </a:cubicBezTo>
                  <a:cubicBezTo>
                    <a:pt x="11" y="13"/>
                    <a:pt x="12" y="12"/>
                    <a:pt x="11" y="11"/>
                  </a:cubicBezTo>
                  <a:cubicBezTo>
                    <a:pt x="11" y="11"/>
                    <a:pt x="11" y="10"/>
                    <a:pt x="11" y="10"/>
                  </a:cubicBezTo>
                  <a:cubicBezTo>
                    <a:pt x="10" y="10"/>
                    <a:pt x="10" y="10"/>
                    <a:pt x="10" y="10"/>
                  </a:cubicBezTo>
                  <a:cubicBezTo>
                    <a:pt x="10" y="10"/>
                    <a:pt x="9" y="10"/>
                    <a:pt x="9" y="10"/>
                  </a:cubicBezTo>
                  <a:cubicBezTo>
                    <a:pt x="9" y="10"/>
                    <a:pt x="8" y="10"/>
                    <a:pt x="8" y="10"/>
                  </a:cubicBezTo>
                  <a:cubicBezTo>
                    <a:pt x="8" y="10"/>
                    <a:pt x="8" y="10"/>
                    <a:pt x="7" y="10"/>
                  </a:cubicBezTo>
                  <a:cubicBezTo>
                    <a:pt x="7" y="9"/>
                    <a:pt x="7" y="9"/>
                    <a:pt x="7" y="9"/>
                  </a:cubicBezTo>
                  <a:cubicBezTo>
                    <a:pt x="6" y="9"/>
                    <a:pt x="6" y="8"/>
                    <a:pt x="6" y="8"/>
                  </a:cubicBezTo>
                  <a:cubicBezTo>
                    <a:pt x="6" y="8"/>
                    <a:pt x="5" y="8"/>
                    <a:pt x="5" y="8"/>
                  </a:cubicBezTo>
                  <a:cubicBezTo>
                    <a:pt x="5" y="8"/>
                    <a:pt x="5" y="9"/>
                    <a:pt x="5" y="9"/>
                  </a:cubicBezTo>
                  <a:cubicBezTo>
                    <a:pt x="5" y="10"/>
                    <a:pt x="5" y="10"/>
                    <a:pt x="5" y="11"/>
                  </a:cubicBezTo>
                  <a:cubicBezTo>
                    <a:pt x="4" y="11"/>
                    <a:pt x="5" y="12"/>
                    <a:pt x="6" y="13"/>
                  </a:cubicBezTo>
                  <a:cubicBezTo>
                    <a:pt x="7" y="14"/>
                    <a:pt x="7" y="16"/>
                    <a:pt x="7" y="18"/>
                  </a:cubicBezTo>
                  <a:cubicBezTo>
                    <a:pt x="7" y="19"/>
                    <a:pt x="7" y="19"/>
                    <a:pt x="7" y="19"/>
                  </a:cubicBezTo>
                  <a:cubicBezTo>
                    <a:pt x="7" y="20"/>
                    <a:pt x="7" y="20"/>
                    <a:pt x="7" y="21"/>
                  </a:cubicBezTo>
                  <a:cubicBezTo>
                    <a:pt x="7" y="21"/>
                    <a:pt x="7" y="22"/>
                    <a:pt x="8" y="22"/>
                  </a:cubicBezTo>
                  <a:cubicBezTo>
                    <a:pt x="8" y="23"/>
                    <a:pt x="8" y="23"/>
                    <a:pt x="8" y="23"/>
                  </a:cubicBezTo>
                  <a:cubicBezTo>
                    <a:pt x="8" y="24"/>
                    <a:pt x="8" y="25"/>
                    <a:pt x="8" y="25"/>
                  </a:cubicBezTo>
                  <a:cubicBezTo>
                    <a:pt x="8" y="25"/>
                    <a:pt x="8" y="25"/>
                    <a:pt x="8" y="26"/>
                  </a:cubicBezTo>
                  <a:cubicBezTo>
                    <a:pt x="8" y="26"/>
                    <a:pt x="8" y="26"/>
                    <a:pt x="8" y="27"/>
                  </a:cubicBezTo>
                  <a:cubicBezTo>
                    <a:pt x="8" y="27"/>
                    <a:pt x="9" y="27"/>
                    <a:pt x="9" y="27"/>
                  </a:cubicBezTo>
                  <a:cubicBezTo>
                    <a:pt x="9" y="27"/>
                    <a:pt x="9" y="28"/>
                    <a:pt x="9" y="28"/>
                  </a:cubicBezTo>
                  <a:cubicBezTo>
                    <a:pt x="9" y="28"/>
                    <a:pt x="9" y="28"/>
                    <a:pt x="9" y="28"/>
                  </a:cubicBezTo>
                  <a:cubicBezTo>
                    <a:pt x="9" y="28"/>
                    <a:pt x="10" y="28"/>
                    <a:pt x="10" y="29"/>
                  </a:cubicBezTo>
                  <a:cubicBezTo>
                    <a:pt x="10" y="29"/>
                    <a:pt x="9" y="31"/>
                    <a:pt x="10" y="30"/>
                  </a:cubicBezTo>
                  <a:cubicBezTo>
                    <a:pt x="10" y="30"/>
                    <a:pt x="9" y="31"/>
                    <a:pt x="10" y="31"/>
                  </a:cubicBezTo>
                  <a:cubicBezTo>
                    <a:pt x="10" y="32"/>
                    <a:pt x="10" y="33"/>
                    <a:pt x="10" y="34"/>
                  </a:cubicBezTo>
                  <a:cubicBezTo>
                    <a:pt x="10" y="34"/>
                    <a:pt x="10" y="34"/>
                    <a:pt x="10" y="35"/>
                  </a:cubicBezTo>
                  <a:cubicBezTo>
                    <a:pt x="10" y="35"/>
                    <a:pt x="10" y="35"/>
                    <a:pt x="10" y="35"/>
                  </a:cubicBezTo>
                  <a:cubicBezTo>
                    <a:pt x="11" y="36"/>
                    <a:pt x="11" y="36"/>
                    <a:pt x="12" y="36"/>
                  </a:cubicBezTo>
                  <a:cubicBezTo>
                    <a:pt x="12" y="36"/>
                    <a:pt x="12" y="37"/>
                    <a:pt x="12" y="37"/>
                  </a:cubicBezTo>
                  <a:cubicBezTo>
                    <a:pt x="12" y="37"/>
                    <a:pt x="12" y="37"/>
                    <a:pt x="13" y="37"/>
                  </a:cubicBezTo>
                  <a:cubicBezTo>
                    <a:pt x="13" y="37"/>
                    <a:pt x="11" y="38"/>
                    <a:pt x="11" y="38"/>
                  </a:cubicBezTo>
                  <a:cubicBezTo>
                    <a:pt x="11" y="38"/>
                    <a:pt x="11" y="38"/>
                    <a:pt x="11" y="39"/>
                  </a:cubicBezTo>
                  <a:cubicBezTo>
                    <a:pt x="12" y="39"/>
                    <a:pt x="12" y="39"/>
                    <a:pt x="13" y="39"/>
                  </a:cubicBezTo>
                  <a:cubicBezTo>
                    <a:pt x="12" y="39"/>
                    <a:pt x="12" y="40"/>
                    <a:pt x="13" y="40"/>
                  </a:cubicBezTo>
                  <a:cubicBezTo>
                    <a:pt x="13" y="40"/>
                    <a:pt x="13" y="41"/>
                    <a:pt x="14" y="41"/>
                  </a:cubicBezTo>
                  <a:cubicBezTo>
                    <a:pt x="15" y="42"/>
                    <a:pt x="15" y="43"/>
                    <a:pt x="16" y="44"/>
                  </a:cubicBezTo>
                  <a:cubicBezTo>
                    <a:pt x="16" y="44"/>
                    <a:pt x="17" y="45"/>
                    <a:pt x="17" y="45"/>
                  </a:cubicBezTo>
                  <a:cubicBezTo>
                    <a:pt x="17" y="46"/>
                    <a:pt x="17" y="46"/>
                    <a:pt x="17" y="47"/>
                  </a:cubicBezTo>
                  <a:cubicBezTo>
                    <a:pt x="18" y="47"/>
                    <a:pt x="18" y="48"/>
                    <a:pt x="18" y="48"/>
                  </a:cubicBezTo>
                  <a:cubicBezTo>
                    <a:pt x="18" y="48"/>
                    <a:pt x="18" y="49"/>
                    <a:pt x="17" y="49"/>
                  </a:cubicBezTo>
                  <a:cubicBezTo>
                    <a:pt x="17" y="49"/>
                    <a:pt x="17" y="50"/>
                    <a:pt x="17" y="50"/>
                  </a:cubicBezTo>
                  <a:cubicBezTo>
                    <a:pt x="19" y="50"/>
                    <a:pt x="19" y="51"/>
                    <a:pt x="19" y="52"/>
                  </a:cubicBezTo>
                  <a:cubicBezTo>
                    <a:pt x="20" y="52"/>
                    <a:pt x="20" y="52"/>
                    <a:pt x="21" y="53"/>
                  </a:cubicBezTo>
                  <a:cubicBezTo>
                    <a:pt x="21" y="53"/>
                    <a:pt x="22" y="53"/>
                    <a:pt x="22" y="53"/>
                  </a:cubicBezTo>
                  <a:cubicBezTo>
                    <a:pt x="22" y="53"/>
                    <a:pt x="23" y="55"/>
                    <a:pt x="23" y="55"/>
                  </a:cubicBezTo>
                  <a:cubicBezTo>
                    <a:pt x="23" y="55"/>
                    <a:pt x="24" y="55"/>
                    <a:pt x="24" y="55"/>
                  </a:cubicBezTo>
                  <a:cubicBezTo>
                    <a:pt x="24" y="55"/>
                    <a:pt x="25" y="55"/>
                    <a:pt x="25" y="56"/>
                  </a:cubicBezTo>
                  <a:cubicBezTo>
                    <a:pt x="26" y="57"/>
                    <a:pt x="26" y="57"/>
                    <a:pt x="27" y="57"/>
                  </a:cubicBezTo>
                  <a:cubicBezTo>
                    <a:pt x="28" y="58"/>
                    <a:pt x="29" y="58"/>
                    <a:pt x="29" y="58"/>
                  </a:cubicBezTo>
                  <a:cubicBezTo>
                    <a:pt x="30" y="59"/>
                    <a:pt x="30" y="59"/>
                    <a:pt x="30" y="59"/>
                  </a:cubicBezTo>
                  <a:cubicBezTo>
                    <a:pt x="30" y="60"/>
                    <a:pt x="31" y="60"/>
                    <a:pt x="31" y="60"/>
                  </a:cubicBezTo>
                  <a:cubicBezTo>
                    <a:pt x="31" y="61"/>
                    <a:pt x="31" y="61"/>
                    <a:pt x="32" y="61"/>
                  </a:cubicBezTo>
                  <a:cubicBezTo>
                    <a:pt x="33" y="61"/>
                    <a:pt x="33" y="62"/>
                    <a:pt x="34" y="62"/>
                  </a:cubicBezTo>
                  <a:cubicBezTo>
                    <a:pt x="35" y="63"/>
                    <a:pt x="35" y="63"/>
                    <a:pt x="36" y="64"/>
                  </a:cubicBezTo>
                  <a:cubicBezTo>
                    <a:pt x="36" y="64"/>
                    <a:pt x="37" y="64"/>
                    <a:pt x="37" y="64"/>
                  </a:cubicBezTo>
                  <a:cubicBezTo>
                    <a:pt x="38" y="65"/>
                    <a:pt x="38" y="66"/>
                    <a:pt x="39" y="66"/>
                  </a:cubicBezTo>
                  <a:cubicBezTo>
                    <a:pt x="39" y="68"/>
                    <a:pt x="39" y="67"/>
                    <a:pt x="40" y="66"/>
                  </a:cubicBezTo>
                  <a:cubicBezTo>
                    <a:pt x="40" y="67"/>
                    <a:pt x="40" y="66"/>
                    <a:pt x="41" y="65"/>
                  </a:cubicBezTo>
                  <a:cubicBezTo>
                    <a:pt x="41" y="65"/>
                    <a:pt x="42" y="65"/>
                    <a:pt x="43" y="65"/>
                  </a:cubicBezTo>
                  <a:cubicBezTo>
                    <a:pt x="45" y="66"/>
                    <a:pt x="44" y="64"/>
                    <a:pt x="43" y="63"/>
                  </a:cubicBezTo>
                  <a:cubicBezTo>
                    <a:pt x="44" y="63"/>
                    <a:pt x="44" y="65"/>
                    <a:pt x="44" y="65"/>
                  </a:cubicBezTo>
                  <a:cubicBezTo>
                    <a:pt x="44" y="65"/>
                    <a:pt x="45" y="64"/>
                    <a:pt x="45" y="64"/>
                  </a:cubicBezTo>
                  <a:cubicBezTo>
                    <a:pt x="45" y="64"/>
                    <a:pt x="45" y="65"/>
                    <a:pt x="45" y="65"/>
                  </a:cubicBezTo>
                  <a:cubicBezTo>
                    <a:pt x="44" y="65"/>
                    <a:pt x="45" y="67"/>
                    <a:pt x="46" y="66"/>
                  </a:cubicBezTo>
                  <a:cubicBezTo>
                    <a:pt x="47" y="66"/>
                    <a:pt x="46" y="63"/>
                    <a:pt x="46" y="62"/>
                  </a:cubicBezTo>
                  <a:cubicBezTo>
                    <a:pt x="46" y="62"/>
                    <a:pt x="46" y="61"/>
                    <a:pt x="45" y="61"/>
                  </a:cubicBezTo>
                  <a:close/>
                  <a:moveTo>
                    <a:pt x="2" y="14"/>
                  </a:moveTo>
                  <a:cubicBezTo>
                    <a:pt x="2" y="13"/>
                    <a:pt x="2" y="13"/>
                    <a:pt x="2" y="12"/>
                  </a:cubicBezTo>
                  <a:cubicBezTo>
                    <a:pt x="2" y="12"/>
                    <a:pt x="2" y="12"/>
                    <a:pt x="2" y="12"/>
                  </a:cubicBezTo>
                  <a:cubicBezTo>
                    <a:pt x="1" y="12"/>
                    <a:pt x="1" y="14"/>
                    <a:pt x="2" y="14"/>
                  </a:cubicBezTo>
                  <a:close/>
                  <a:moveTo>
                    <a:pt x="45" y="50"/>
                  </a:moveTo>
                  <a:cubicBezTo>
                    <a:pt x="45" y="50"/>
                    <a:pt x="45" y="50"/>
                    <a:pt x="45" y="49"/>
                  </a:cubicBezTo>
                  <a:cubicBezTo>
                    <a:pt x="45" y="50"/>
                    <a:pt x="45" y="50"/>
                    <a:pt x="45" y="50"/>
                  </a:cubicBezTo>
                  <a:cubicBezTo>
                    <a:pt x="45" y="51"/>
                    <a:pt x="45" y="51"/>
                    <a:pt x="45" y="51"/>
                  </a:cubicBezTo>
                  <a:cubicBezTo>
                    <a:pt x="46" y="52"/>
                    <a:pt x="45" y="50"/>
                    <a:pt x="45" y="50"/>
                  </a:cubicBezTo>
                  <a:close/>
                  <a:moveTo>
                    <a:pt x="1" y="11"/>
                  </a:moveTo>
                  <a:cubicBezTo>
                    <a:pt x="0" y="11"/>
                    <a:pt x="0" y="11"/>
                    <a:pt x="0" y="11"/>
                  </a:cubicBezTo>
                  <a:cubicBezTo>
                    <a:pt x="0" y="11"/>
                    <a:pt x="1" y="12"/>
                    <a:pt x="1" y="12"/>
                  </a:cubicBezTo>
                  <a:cubicBezTo>
                    <a:pt x="1" y="13"/>
                    <a:pt x="1" y="13"/>
                    <a:pt x="2" y="12"/>
                  </a:cubicBezTo>
                  <a:cubicBezTo>
                    <a:pt x="2" y="12"/>
                    <a:pt x="2" y="12"/>
                    <a:pt x="2" y="12"/>
                  </a:cubicBezTo>
                  <a:cubicBezTo>
                    <a:pt x="2" y="12"/>
                    <a:pt x="3" y="12"/>
                    <a:pt x="3" y="11"/>
                  </a:cubicBezTo>
                  <a:cubicBezTo>
                    <a:pt x="3" y="11"/>
                    <a:pt x="2" y="11"/>
                    <a:pt x="2" y="10"/>
                  </a:cubicBezTo>
                  <a:cubicBezTo>
                    <a:pt x="1" y="10"/>
                    <a:pt x="1" y="11"/>
                    <a:pt x="1" y="11"/>
                  </a:cubicBezTo>
                  <a:close/>
                  <a:moveTo>
                    <a:pt x="185" y="32"/>
                  </a:moveTo>
                  <a:cubicBezTo>
                    <a:pt x="185" y="32"/>
                    <a:pt x="185" y="32"/>
                    <a:pt x="185" y="32"/>
                  </a:cubicBezTo>
                  <a:cubicBezTo>
                    <a:pt x="185" y="32"/>
                    <a:pt x="185" y="32"/>
                    <a:pt x="185" y="32"/>
                  </a:cubicBezTo>
                  <a:cubicBezTo>
                    <a:pt x="185" y="32"/>
                    <a:pt x="186" y="32"/>
                    <a:pt x="186" y="32"/>
                  </a:cubicBezTo>
                  <a:cubicBezTo>
                    <a:pt x="186" y="32"/>
                    <a:pt x="185" y="32"/>
                    <a:pt x="185" y="32"/>
                  </a:cubicBezTo>
                  <a:close/>
                  <a:moveTo>
                    <a:pt x="152" y="22"/>
                  </a:moveTo>
                  <a:cubicBezTo>
                    <a:pt x="151" y="22"/>
                    <a:pt x="151" y="23"/>
                    <a:pt x="151" y="23"/>
                  </a:cubicBezTo>
                  <a:cubicBezTo>
                    <a:pt x="151" y="23"/>
                    <a:pt x="151" y="23"/>
                    <a:pt x="151" y="24"/>
                  </a:cubicBezTo>
                  <a:cubicBezTo>
                    <a:pt x="151" y="23"/>
                    <a:pt x="152" y="23"/>
                    <a:pt x="152" y="22"/>
                  </a:cubicBezTo>
                  <a:close/>
                  <a:moveTo>
                    <a:pt x="170" y="2"/>
                  </a:moveTo>
                  <a:cubicBezTo>
                    <a:pt x="170" y="2"/>
                    <a:pt x="170" y="2"/>
                    <a:pt x="170" y="1"/>
                  </a:cubicBezTo>
                  <a:cubicBezTo>
                    <a:pt x="170" y="0"/>
                    <a:pt x="169" y="1"/>
                    <a:pt x="168" y="1"/>
                  </a:cubicBezTo>
                  <a:cubicBezTo>
                    <a:pt x="167" y="1"/>
                    <a:pt x="168" y="3"/>
                    <a:pt x="168" y="3"/>
                  </a:cubicBezTo>
                  <a:cubicBezTo>
                    <a:pt x="168" y="3"/>
                    <a:pt x="169" y="2"/>
                    <a:pt x="170" y="2"/>
                  </a:cubicBezTo>
                  <a:close/>
                  <a:moveTo>
                    <a:pt x="176" y="34"/>
                  </a:moveTo>
                  <a:cubicBezTo>
                    <a:pt x="175" y="34"/>
                    <a:pt x="175" y="35"/>
                    <a:pt x="176" y="35"/>
                  </a:cubicBezTo>
                  <a:cubicBezTo>
                    <a:pt x="177" y="36"/>
                    <a:pt x="177" y="35"/>
                    <a:pt x="178" y="35"/>
                  </a:cubicBezTo>
                  <a:cubicBezTo>
                    <a:pt x="178" y="35"/>
                    <a:pt x="177" y="35"/>
                    <a:pt x="177" y="35"/>
                  </a:cubicBezTo>
                  <a:cubicBezTo>
                    <a:pt x="177" y="35"/>
                    <a:pt x="177" y="34"/>
                    <a:pt x="176" y="34"/>
                  </a:cubicBezTo>
                  <a:close/>
                  <a:moveTo>
                    <a:pt x="173" y="7"/>
                  </a:moveTo>
                  <a:cubicBezTo>
                    <a:pt x="172" y="7"/>
                    <a:pt x="172" y="7"/>
                    <a:pt x="172" y="7"/>
                  </a:cubicBezTo>
                  <a:cubicBezTo>
                    <a:pt x="173" y="8"/>
                    <a:pt x="171" y="8"/>
                    <a:pt x="171" y="8"/>
                  </a:cubicBezTo>
                  <a:cubicBezTo>
                    <a:pt x="171" y="8"/>
                    <a:pt x="173" y="9"/>
                    <a:pt x="173" y="7"/>
                  </a:cubicBezTo>
                  <a:close/>
                  <a:moveTo>
                    <a:pt x="182" y="30"/>
                  </a:moveTo>
                  <a:cubicBezTo>
                    <a:pt x="182" y="30"/>
                    <a:pt x="184" y="30"/>
                    <a:pt x="184" y="31"/>
                  </a:cubicBezTo>
                  <a:cubicBezTo>
                    <a:pt x="184" y="30"/>
                    <a:pt x="183" y="30"/>
                    <a:pt x="182" y="30"/>
                  </a:cubicBezTo>
                  <a:cubicBezTo>
                    <a:pt x="182" y="30"/>
                    <a:pt x="182" y="30"/>
                    <a:pt x="182" y="30"/>
                  </a:cubicBezTo>
                  <a:close/>
                  <a:moveTo>
                    <a:pt x="6" y="21"/>
                  </a:moveTo>
                  <a:cubicBezTo>
                    <a:pt x="5" y="22"/>
                    <a:pt x="6" y="22"/>
                    <a:pt x="6" y="22"/>
                  </a:cubicBezTo>
                  <a:cubicBezTo>
                    <a:pt x="6" y="23"/>
                    <a:pt x="6" y="23"/>
                    <a:pt x="6" y="23"/>
                  </a:cubicBezTo>
                  <a:cubicBezTo>
                    <a:pt x="6" y="23"/>
                    <a:pt x="6" y="23"/>
                    <a:pt x="6" y="23"/>
                  </a:cubicBezTo>
                  <a:cubicBezTo>
                    <a:pt x="7" y="24"/>
                    <a:pt x="7" y="22"/>
                    <a:pt x="7" y="21"/>
                  </a:cubicBezTo>
                  <a:cubicBezTo>
                    <a:pt x="6" y="21"/>
                    <a:pt x="6" y="22"/>
                    <a:pt x="6" y="21"/>
                  </a:cubicBezTo>
                  <a:close/>
                  <a:moveTo>
                    <a:pt x="115" y="55"/>
                  </a:moveTo>
                  <a:cubicBezTo>
                    <a:pt x="116" y="55"/>
                    <a:pt x="115" y="54"/>
                    <a:pt x="115" y="53"/>
                  </a:cubicBezTo>
                  <a:cubicBezTo>
                    <a:pt x="115" y="53"/>
                    <a:pt x="115" y="51"/>
                    <a:pt x="115" y="51"/>
                  </a:cubicBezTo>
                  <a:cubicBezTo>
                    <a:pt x="114" y="50"/>
                    <a:pt x="115" y="53"/>
                    <a:pt x="115" y="54"/>
                  </a:cubicBezTo>
                  <a:cubicBezTo>
                    <a:pt x="114" y="54"/>
                    <a:pt x="115" y="55"/>
                    <a:pt x="115" y="5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6" name="Malawi"/>
            <p:cNvSpPr>
              <a:spLocks noEditPoints="1"/>
            </p:cNvSpPr>
            <p:nvPr/>
          </p:nvSpPr>
          <p:spPr bwMode="auto">
            <a:xfrm>
              <a:off x="6933040" y="5035923"/>
              <a:ext cx="111996" cy="310989"/>
            </a:xfrm>
            <a:custGeom>
              <a:avLst/>
              <a:gdLst/>
              <a:ahLst/>
              <a:cxnLst>
                <a:cxn ang="0">
                  <a:pos x="27" y="75"/>
                </a:cxn>
                <a:cxn ang="0">
                  <a:pos x="26" y="75"/>
                </a:cxn>
                <a:cxn ang="0">
                  <a:pos x="23" y="79"/>
                </a:cxn>
                <a:cxn ang="0">
                  <a:pos x="24" y="85"/>
                </a:cxn>
                <a:cxn ang="0">
                  <a:pos x="22" y="82"/>
                </a:cxn>
                <a:cxn ang="0">
                  <a:pos x="18" y="78"/>
                </a:cxn>
                <a:cxn ang="0">
                  <a:pos x="16" y="76"/>
                </a:cxn>
                <a:cxn ang="0">
                  <a:pos x="16" y="69"/>
                </a:cxn>
                <a:cxn ang="0">
                  <a:pos x="18" y="63"/>
                </a:cxn>
                <a:cxn ang="0">
                  <a:pos x="17" y="58"/>
                </a:cxn>
                <a:cxn ang="0">
                  <a:pos x="15" y="56"/>
                </a:cxn>
                <a:cxn ang="0">
                  <a:pos x="10" y="56"/>
                </a:cxn>
                <a:cxn ang="0">
                  <a:pos x="7" y="55"/>
                </a:cxn>
                <a:cxn ang="0">
                  <a:pos x="5" y="51"/>
                </a:cxn>
                <a:cxn ang="0">
                  <a:pos x="3" y="51"/>
                </a:cxn>
                <a:cxn ang="0">
                  <a:pos x="0" y="47"/>
                </a:cxn>
                <a:cxn ang="0">
                  <a:pos x="2" y="45"/>
                </a:cxn>
                <a:cxn ang="0">
                  <a:pos x="3" y="39"/>
                </a:cxn>
                <a:cxn ang="0">
                  <a:pos x="4" y="36"/>
                </a:cxn>
                <a:cxn ang="0">
                  <a:pos x="8" y="33"/>
                </a:cxn>
                <a:cxn ang="0">
                  <a:pos x="6" y="28"/>
                </a:cxn>
                <a:cxn ang="0">
                  <a:pos x="6" y="23"/>
                </a:cxn>
                <a:cxn ang="0">
                  <a:pos x="7" y="18"/>
                </a:cxn>
                <a:cxn ang="0">
                  <a:pos x="7" y="16"/>
                </a:cxn>
                <a:cxn ang="0">
                  <a:pos x="9" y="11"/>
                </a:cxn>
                <a:cxn ang="0">
                  <a:pos x="7" y="6"/>
                </a:cxn>
                <a:cxn ang="0">
                  <a:pos x="5" y="3"/>
                </a:cxn>
                <a:cxn ang="0">
                  <a:pos x="3" y="1"/>
                </a:cxn>
                <a:cxn ang="0">
                  <a:pos x="7" y="2"/>
                </a:cxn>
                <a:cxn ang="0">
                  <a:pos x="11" y="3"/>
                </a:cxn>
                <a:cxn ang="0">
                  <a:pos x="16" y="11"/>
                </a:cxn>
                <a:cxn ang="0">
                  <a:pos x="15" y="13"/>
                </a:cxn>
                <a:cxn ang="0">
                  <a:pos x="15" y="19"/>
                </a:cxn>
                <a:cxn ang="0">
                  <a:pos x="16" y="26"/>
                </a:cxn>
                <a:cxn ang="0">
                  <a:pos x="13" y="32"/>
                </a:cxn>
                <a:cxn ang="0">
                  <a:pos x="15" y="36"/>
                </a:cxn>
                <a:cxn ang="0">
                  <a:pos x="16" y="43"/>
                </a:cxn>
                <a:cxn ang="0">
                  <a:pos x="17" y="46"/>
                </a:cxn>
                <a:cxn ang="0">
                  <a:pos x="18" y="49"/>
                </a:cxn>
                <a:cxn ang="0">
                  <a:pos x="19" y="54"/>
                </a:cxn>
                <a:cxn ang="0">
                  <a:pos x="21" y="51"/>
                </a:cxn>
                <a:cxn ang="0">
                  <a:pos x="23" y="54"/>
                </a:cxn>
                <a:cxn ang="0">
                  <a:pos x="24" y="51"/>
                </a:cxn>
                <a:cxn ang="0">
                  <a:pos x="21" y="46"/>
                </a:cxn>
                <a:cxn ang="0">
                  <a:pos x="30" y="58"/>
                </a:cxn>
                <a:cxn ang="0">
                  <a:pos x="30" y="61"/>
                </a:cxn>
                <a:cxn ang="0">
                  <a:pos x="20" y="30"/>
                </a:cxn>
                <a:cxn ang="0">
                  <a:pos x="19" y="30"/>
                </a:cxn>
              </a:cxnLst>
              <a:rect l="0" t="0" r="r" b="b"/>
              <a:pathLst>
                <a:path w="31" h="86">
                  <a:moveTo>
                    <a:pt x="30" y="66"/>
                  </a:moveTo>
                  <a:cubicBezTo>
                    <a:pt x="30" y="68"/>
                    <a:pt x="30" y="70"/>
                    <a:pt x="29" y="72"/>
                  </a:cubicBezTo>
                  <a:cubicBezTo>
                    <a:pt x="29" y="73"/>
                    <a:pt x="29" y="74"/>
                    <a:pt x="27" y="75"/>
                  </a:cubicBezTo>
                  <a:cubicBezTo>
                    <a:pt x="27" y="75"/>
                    <a:pt x="27" y="75"/>
                    <a:pt x="27" y="75"/>
                  </a:cubicBezTo>
                  <a:cubicBezTo>
                    <a:pt x="27" y="75"/>
                    <a:pt x="26" y="75"/>
                    <a:pt x="26" y="75"/>
                  </a:cubicBezTo>
                  <a:cubicBezTo>
                    <a:pt x="26" y="75"/>
                    <a:pt x="26" y="75"/>
                    <a:pt x="26" y="75"/>
                  </a:cubicBezTo>
                  <a:cubicBezTo>
                    <a:pt x="26" y="75"/>
                    <a:pt x="25" y="75"/>
                    <a:pt x="25" y="75"/>
                  </a:cubicBezTo>
                  <a:cubicBezTo>
                    <a:pt x="24" y="76"/>
                    <a:pt x="24" y="77"/>
                    <a:pt x="24" y="78"/>
                  </a:cubicBezTo>
                  <a:cubicBezTo>
                    <a:pt x="23" y="79"/>
                    <a:pt x="22" y="79"/>
                    <a:pt x="23" y="79"/>
                  </a:cubicBezTo>
                  <a:cubicBezTo>
                    <a:pt x="23" y="80"/>
                    <a:pt x="24" y="80"/>
                    <a:pt x="24" y="81"/>
                  </a:cubicBezTo>
                  <a:cubicBezTo>
                    <a:pt x="24" y="82"/>
                    <a:pt x="24" y="82"/>
                    <a:pt x="24" y="83"/>
                  </a:cubicBezTo>
                  <a:cubicBezTo>
                    <a:pt x="24" y="84"/>
                    <a:pt x="24" y="84"/>
                    <a:pt x="24" y="85"/>
                  </a:cubicBezTo>
                  <a:cubicBezTo>
                    <a:pt x="24" y="85"/>
                    <a:pt x="24" y="86"/>
                    <a:pt x="23" y="86"/>
                  </a:cubicBezTo>
                  <a:cubicBezTo>
                    <a:pt x="23" y="85"/>
                    <a:pt x="22" y="86"/>
                    <a:pt x="22" y="85"/>
                  </a:cubicBezTo>
                  <a:cubicBezTo>
                    <a:pt x="21" y="84"/>
                    <a:pt x="23" y="84"/>
                    <a:pt x="22" y="82"/>
                  </a:cubicBezTo>
                  <a:cubicBezTo>
                    <a:pt x="22" y="82"/>
                    <a:pt x="22" y="82"/>
                    <a:pt x="21" y="82"/>
                  </a:cubicBezTo>
                  <a:cubicBezTo>
                    <a:pt x="21" y="82"/>
                    <a:pt x="20" y="81"/>
                    <a:pt x="20" y="80"/>
                  </a:cubicBezTo>
                  <a:cubicBezTo>
                    <a:pt x="19" y="80"/>
                    <a:pt x="19" y="79"/>
                    <a:pt x="18" y="78"/>
                  </a:cubicBezTo>
                  <a:cubicBezTo>
                    <a:pt x="18" y="78"/>
                    <a:pt x="18" y="78"/>
                    <a:pt x="17" y="77"/>
                  </a:cubicBezTo>
                  <a:cubicBezTo>
                    <a:pt x="17" y="77"/>
                    <a:pt x="17" y="77"/>
                    <a:pt x="17" y="76"/>
                  </a:cubicBezTo>
                  <a:cubicBezTo>
                    <a:pt x="16" y="76"/>
                    <a:pt x="16" y="76"/>
                    <a:pt x="16" y="76"/>
                  </a:cubicBezTo>
                  <a:cubicBezTo>
                    <a:pt x="16" y="75"/>
                    <a:pt x="16" y="74"/>
                    <a:pt x="16" y="74"/>
                  </a:cubicBezTo>
                  <a:cubicBezTo>
                    <a:pt x="15" y="73"/>
                    <a:pt x="13" y="72"/>
                    <a:pt x="15" y="71"/>
                  </a:cubicBezTo>
                  <a:cubicBezTo>
                    <a:pt x="15" y="70"/>
                    <a:pt x="16" y="70"/>
                    <a:pt x="16" y="69"/>
                  </a:cubicBezTo>
                  <a:cubicBezTo>
                    <a:pt x="16" y="69"/>
                    <a:pt x="16" y="68"/>
                    <a:pt x="16" y="67"/>
                  </a:cubicBezTo>
                  <a:cubicBezTo>
                    <a:pt x="17" y="67"/>
                    <a:pt x="17" y="66"/>
                    <a:pt x="17" y="66"/>
                  </a:cubicBezTo>
                  <a:cubicBezTo>
                    <a:pt x="18" y="65"/>
                    <a:pt x="17" y="64"/>
                    <a:pt x="18" y="63"/>
                  </a:cubicBezTo>
                  <a:cubicBezTo>
                    <a:pt x="18" y="63"/>
                    <a:pt x="18" y="62"/>
                    <a:pt x="18" y="61"/>
                  </a:cubicBezTo>
                  <a:cubicBezTo>
                    <a:pt x="18" y="61"/>
                    <a:pt x="18" y="60"/>
                    <a:pt x="18" y="60"/>
                  </a:cubicBezTo>
                  <a:cubicBezTo>
                    <a:pt x="18" y="59"/>
                    <a:pt x="17" y="59"/>
                    <a:pt x="17" y="58"/>
                  </a:cubicBezTo>
                  <a:cubicBezTo>
                    <a:pt x="17" y="58"/>
                    <a:pt x="17" y="58"/>
                    <a:pt x="17" y="57"/>
                  </a:cubicBezTo>
                  <a:cubicBezTo>
                    <a:pt x="17" y="57"/>
                    <a:pt x="16" y="56"/>
                    <a:pt x="16" y="55"/>
                  </a:cubicBezTo>
                  <a:cubicBezTo>
                    <a:pt x="16" y="55"/>
                    <a:pt x="15" y="56"/>
                    <a:pt x="15" y="56"/>
                  </a:cubicBezTo>
                  <a:cubicBezTo>
                    <a:pt x="14" y="56"/>
                    <a:pt x="13" y="56"/>
                    <a:pt x="13" y="56"/>
                  </a:cubicBezTo>
                  <a:cubicBezTo>
                    <a:pt x="12" y="57"/>
                    <a:pt x="12" y="56"/>
                    <a:pt x="11" y="57"/>
                  </a:cubicBezTo>
                  <a:cubicBezTo>
                    <a:pt x="10" y="57"/>
                    <a:pt x="10" y="56"/>
                    <a:pt x="10" y="56"/>
                  </a:cubicBezTo>
                  <a:cubicBezTo>
                    <a:pt x="9" y="57"/>
                    <a:pt x="9" y="57"/>
                    <a:pt x="9" y="57"/>
                  </a:cubicBezTo>
                  <a:cubicBezTo>
                    <a:pt x="9" y="58"/>
                    <a:pt x="8" y="57"/>
                    <a:pt x="8" y="57"/>
                  </a:cubicBezTo>
                  <a:cubicBezTo>
                    <a:pt x="8" y="56"/>
                    <a:pt x="8" y="56"/>
                    <a:pt x="7" y="55"/>
                  </a:cubicBezTo>
                  <a:cubicBezTo>
                    <a:pt x="7" y="55"/>
                    <a:pt x="7" y="54"/>
                    <a:pt x="6" y="53"/>
                  </a:cubicBezTo>
                  <a:cubicBezTo>
                    <a:pt x="6" y="53"/>
                    <a:pt x="6" y="52"/>
                    <a:pt x="6" y="52"/>
                  </a:cubicBezTo>
                  <a:cubicBezTo>
                    <a:pt x="5" y="52"/>
                    <a:pt x="5" y="51"/>
                    <a:pt x="5" y="51"/>
                  </a:cubicBezTo>
                  <a:cubicBezTo>
                    <a:pt x="5" y="51"/>
                    <a:pt x="5" y="51"/>
                    <a:pt x="4" y="50"/>
                  </a:cubicBezTo>
                  <a:cubicBezTo>
                    <a:pt x="4" y="50"/>
                    <a:pt x="3" y="51"/>
                    <a:pt x="3" y="51"/>
                  </a:cubicBezTo>
                  <a:cubicBezTo>
                    <a:pt x="3" y="52"/>
                    <a:pt x="3" y="52"/>
                    <a:pt x="3" y="51"/>
                  </a:cubicBezTo>
                  <a:cubicBezTo>
                    <a:pt x="2" y="50"/>
                    <a:pt x="2" y="50"/>
                    <a:pt x="2" y="49"/>
                  </a:cubicBezTo>
                  <a:cubicBezTo>
                    <a:pt x="2" y="49"/>
                    <a:pt x="1" y="49"/>
                    <a:pt x="1" y="48"/>
                  </a:cubicBezTo>
                  <a:cubicBezTo>
                    <a:pt x="2" y="47"/>
                    <a:pt x="0" y="47"/>
                    <a:pt x="0" y="47"/>
                  </a:cubicBezTo>
                  <a:cubicBezTo>
                    <a:pt x="0" y="46"/>
                    <a:pt x="1" y="46"/>
                    <a:pt x="1" y="46"/>
                  </a:cubicBezTo>
                  <a:cubicBezTo>
                    <a:pt x="1" y="46"/>
                    <a:pt x="1" y="46"/>
                    <a:pt x="1" y="46"/>
                  </a:cubicBezTo>
                  <a:cubicBezTo>
                    <a:pt x="1" y="45"/>
                    <a:pt x="2" y="45"/>
                    <a:pt x="2" y="45"/>
                  </a:cubicBezTo>
                  <a:cubicBezTo>
                    <a:pt x="2" y="44"/>
                    <a:pt x="2" y="43"/>
                    <a:pt x="3" y="43"/>
                  </a:cubicBezTo>
                  <a:cubicBezTo>
                    <a:pt x="3" y="42"/>
                    <a:pt x="3" y="42"/>
                    <a:pt x="3" y="41"/>
                  </a:cubicBezTo>
                  <a:cubicBezTo>
                    <a:pt x="3" y="41"/>
                    <a:pt x="3" y="40"/>
                    <a:pt x="3" y="39"/>
                  </a:cubicBezTo>
                  <a:cubicBezTo>
                    <a:pt x="4" y="38"/>
                    <a:pt x="2" y="38"/>
                    <a:pt x="3" y="37"/>
                  </a:cubicBezTo>
                  <a:cubicBezTo>
                    <a:pt x="3" y="37"/>
                    <a:pt x="3" y="36"/>
                    <a:pt x="4" y="36"/>
                  </a:cubicBezTo>
                  <a:cubicBezTo>
                    <a:pt x="4" y="35"/>
                    <a:pt x="4" y="36"/>
                    <a:pt x="4" y="36"/>
                  </a:cubicBezTo>
                  <a:cubicBezTo>
                    <a:pt x="5" y="35"/>
                    <a:pt x="5" y="36"/>
                    <a:pt x="5" y="36"/>
                  </a:cubicBezTo>
                  <a:cubicBezTo>
                    <a:pt x="6" y="35"/>
                    <a:pt x="6" y="35"/>
                    <a:pt x="6" y="35"/>
                  </a:cubicBezTo>
                  <a:cubicBezTo>
                    <a:pt x="7" y="35"/>
                    <a:pt x="8" y="33"/>
                    <a:pt x="8" y="33"/>
                  </a:cubicBezTo>
                  <a:cubicBezTo>
                    <a:pt x="8" y="32"/>
                    <a:pt x="7" y="33"/>
                    <a:pt x="7" y="32"/>
                  </a:cubicBezTo>
                  <a:cubicBezTo>
                    <a:pt x="6" y="32"/>
                    <a:pt x="6" y="31"/>
                    <a:pt x="6" y="30"/>
                  </a:cubicBezTo>
                  <a:cubicBezTo>
                    <a:pt x="6" y="30"/>
                    <a:pt x="6" y="29"/>
                    <a:pt x="6" y="28"/>
                  </a:cubicBezTo>
                  <a:cubicBezTo>
                    <a:pt x="6" y="28"/>
                    <a:pt x="7" y="25"/>
                    <a:pt x="6" y="25"/>
                  </a:cubicBezTo>
                  <a:cubicBezTo>
                    <a:pt x="5" y="24"/>
                    <a:pt x="6" y="24"/>
                    <a:pt x="6" y="23"/>
                  </a:cubicBezTo>
                  <a:cubicBezTo>
                    <a:pt x="6" y="23"/>
                    <a:pt x="6" y="23"/>
                    <a:pt x="6" y="23"/>
                  </a:cubicBezTo>
                  <a:cubicBezTo>
                    <a:pt x="6" y="23"/>
                    <a:pt x="6" y="23"/>
                    <a:pt x="6" y="22"/>
                  </a:cubicBezTo>
                  <a:cubicBezTo>
                    <a:pt x="6" y="22"/>
                    <a:pt x="7" y="21"/>
                    <a:pt x="7" y="20"/>
                  </a:cubicBezTo>
                  <a:cubicBezTo>
                    <a:pt x="8" y="20"/>
                    <a:pt x="7" y="19"/>
                    <a:pt x="7" y="18"/>
                  </a:cubicBezTo>
                  <a:cubicBezTo>
                    <a:pt x="7" y="18"/>
                    <a:pt x="7" y="18"/>
                    <a:pt x="6" y="17"/>
                  </a:cubicBezTo>
                  <a:cubicBezTo>
                    <a:pt x="6" y="17"/>
                    <a:pt x="6" y="17"/>
                    <a:pt x="6" y="17"/>
                  </a:cubicBezTo>
                  <a:cubicBezTo>
                    <a:pt x="6" y="17"/>
                    <a:pt x="7" y="16"/>
                    <a:pt x="7" y="16"/>
                  </a:cubicBezTo>
                  <a:cubicBezTo>
                    <a:pt x="8" y="16"/>
                    <a:pt x="8" y="16"/>
                    <a:pt x="9" y="15"/>
                  </a:cubicBezTo>
                  <a:cubicBezTo>
                    <a:pt x="9" y="15"/>
                    <a:pt x="9" y="14"/>
                    <a:pt x="10" y="14"/>
                  </a:cubicBezTo>
                  <a:cubicBezTo>
                    <a:pt x="11" y="13"/>
                    <a:pt x="9" y="12"/>
                    <a:pt x="9" y="11"/>
                  </a:cubicBezTo>
                  <a:cubicBezTo>
                    <a:pt x="9" y="10"/>
                    <a:pt x="9" y="10"/>
                    <a:pt x="9" y="9"/>
                  </a:cubicBezTo>
                  <a:cubicBezTo>
                    <a:pt x="8" y="9"/>
                    <a:pt x="8" y="9"/>
                    <a:pt x="8" y="8"/>
                  </a:cubicBezTo>
                  <a:cubicBezTo>
                    <a:pt x="6" y="7"/>
                    <a:pt x="8" y="7"/>
                    <a:pt x="7" y="6"/>
                  </a:cubicBezTo>
                  <a:cubicBezTo>
                    <a:pt x="7" y="5"/>
                    <a:pt x="6" y="5"/>
                    <a:pt x="6" y="4"/>
                  </a:cubicBezTo>
                  <a:cubicBezTo>
                    <a:pt x="6" y="4"/>
                    <a:pt x="6" y="3"/>
                    <a:pt x="6" y="3"/>
                  </a:cubicBezTo>
                  <a:cubicBezTo>
                    <a:pt x="5" y="3"/>
                    <a:pt x="5" y="3"/>
                    <a:pt x="5" y="3"/>
                  </a:cubicBezTo>
                  <a:cubicBezTo>
                    <a:pt x="5" y="4"/>
                    <a:pt x="4" y="3"/>
                    <a:pt x="4" y="3"/>
                  </a:cubicBezTo>
                  <a:cubicBezTo>
                    <a:pt x="4" y="3"/>
                    <a:pt x="4" y="2"/>
                    <a:pt x="4" y="2"/>
                  </a:cubicBezTo>
                  <a:cubicBezTo>
                    <a:pt x="4" y="2"/>
                    <a:pt x="4" y="1"/>
                    <a:pt x="3" y="1"/>
                  </a:cubicBezTo>
                  <a:cubicBezTo>
                    <a:pt x="3" y="1"/>
                    <a:pt x="3" y="1"/>
                    <a:pt x="3" y="1"/>
                  </a:cubicBezTo>
                  <a:cubicBezTo>
                    <a:pt x="4" y="0"/>
                    <a:pt x="5" y="2"/>
                    <a:pt x="6" y="2"/>
                  </a:cubicBezTo>
                  <a:cubicBezTo>
                    <a:pt x="6" y="2"/>
                    <a:pt x="7" y="1"/>
                    <a:pt x="7" y="2"/>
                  </a:cubicBezTo>
                  <a:cubicBezTo>
                    <a:pt x="8" y="2"/>
                    <a:pt x="8" y="3"/>
                    <a:pt x="8" y="3"/>
                  </a:cubicBezTo>
                  <a:cubicBezTo>
                    <a:pt x="9" y="3"/>
                    <a:pt x="9" y="3"/>
                    <a:pt x="9" y="3"/>
                  </a:cubicBezTo>
                  <a:cubicBezTo>
                    <a:pt x="10" y="3"/>
                    <a:pt x="10" y="3"/>
                    <a:pt x="11" y="3"/>
                  </a:cubicBezTo>
                  <a:cubicBezTo>
                    <a:pt x="11" y="2"/>
                    <a:pt x="13" y="3"/>
                    <a:pt x="13" y="4"/>
                  </a:cubicBezTo>
                  <a:cubicBezTo>
                    <a:pt x="13" y="6"/>
                    <a:pt x="13" y="8"/>
                    <a:pt x="15" y="10"/>
                  </a:cubicBezTo>
                  <a:cubicBezTo>
                    <a:pt x="15" y="10"/>
                    <a:pt x="16" y="11"/>
                    <a:pt x="16" y="11"/>
                  </a:cubicBezTo>
                  <a:cubicBezTo>
                    <a:pt x="16" y="11"/>
                    <a:pt x="16" y="12"/>
                    <a:pt x="16" y="12"/>
                  </a:cubicBezTo>
                  <a:cubicBezTo>
                    <a:pt x="16" y="12"/>
                    <a:pt x="16" y="12"/>
                    <a:pt x="15" y="12"/>
                  </a:cubicBezTo>
                  <a:cubicBezTo>
                    <a:pt x="15" y="13"/>
                    <a:pt x="15" y="13"/>
                    <a:pt x="15" y="13"/>
                  </a:cubicBezTo>
                  <a:cubicBezTo>
                    <a:pt x="15" y="13"/>
                    <a:pt x="15" y="13"/>
                    <a:pt x="15" y="14"/>
                  </a:cubicBezTo>
                  <a:cubicBezTo>
                    <a:pt x="15" y="14"/>
                    <a:pt x="15" y="15"/>
                    <a:pt x="15" y="15"/>
                  </a:cubicBezTo>
                  <a:cubicBezTo>
                    <a:pt x="15" y="17"/>
                    <a:pt x="16" y="18"/>
                    <a:pt x="15" y="19"/>
                  </a:cubicBezTo>
                  <a:cubicBezTo>
                    <a:pt x="15" y="20"/>
                    <a:pt x="15" y="20"/>
                    <a:pt x="15" y="21"/>
                  </a:cubicBezTo>
                  <a:cubicBezTo>
                    <a:pt x="16" y="22"/>
                    <a:pt x="16" y="22"/>
                    <a:pt x="16" y="23"/>
                  </a:cubicBezTo>
                  <a:cubicBezTo>
                    <a:pt x="16" y="24"/>
                    <a:pt x="17" y="25"/>
                    <a:pt x="16" y="26"/>
                  </a:cubicBezTo>
                  <a:cubicBezTo>
                    <a:pt x="15" y="27"/>
                    <a:pt x="15" y="27"/>
                    <a:pt x="15" y="27"/>
                  </a:cubicBezTo>
                  <a:cubicBezTo>
                    <a:pt x="15" y="28"/>
                    <a:pt x="15" y="28"/>
                    <a:pt x="14" y="29"/>
                  </a:cubicBezTo>
                  <a:cubicBezTo>
                    <a:pt x="13" y="29"/>
                    <a:pt x="13" y="31"/>
                    <a:pt x="13" y="32"/>
                  </a:cubicBezTo>
                  <a:cubicBezTo>
                    <a:pt x="13" y="32"/>
                    <a:pt x="13" y="33"/>
                    <a:pt x="14" y="33"/>
                  </a:cubicBezTo>
                  <a:cubicBezTo>
                    <a:pt x="14" y="33"/>
                    <a:pt x="15" y="34"/>
                    <a:pt x="15" y="35"/>
                  </a:cubicBezTo>
                  <a:cubicBezTo>
                    <a:pt x="15" y="35"/>
                    <a:pt x="14" y="35"/>
                    <a:pt x="15" y="36"/>
                  </a:cubicBezTo>
                  <a:cubicBezTo>
                    <a:pt x="15" y="36"/>
                    <a:pt x="15" y="37"/>
                    <a:pt x="15" y="37"/>
                  </a:cubicBezTo>
                  <a:cubicBezTo>
                    <a:pt x="15" y="38"/>
                    <a:pt x="16" y="39"/>
                    <a:pt x="16" y="39"/>
                  </a:cubicBezTo>
                  <a:cubicBezTo>
                    <a:pt x="16" y="40"/>
                    <a:pt x="16" y="41"/>
                    <a:pt x="16" y="43"/>
                  </a:cubicBezTo>
                  <a:cubicBezTo>
                    <a:pt x="16" y="43"/>
                    <a:pt x="16" y="43"/>
                    <a:pt x="16" y="44"/>
                  </a:cubicBezTo>
                  <a:cubicBezTo>
                    <a:pt x="16" y="44"/>
                    <a:pt x="16" y="45"/>
                    <a:pt x="16" y="45"/>
                  </a:cubicBezTo>
                  <a:cubicBezTo>
                    <a:pt x="16" y="46"/>
                    <a:pt x="16" y="46"/>
                    <a:pt x="17" y="46"/>
                  </a:cubicBezTo>
                  <a:cubicBezTo>
                    <a:pt x="17" y="47"/>
                    <a:pt x="17" y="46"/>
                    <a:pt x="18" y="46"/>
                  </a:cubicBezTo>
                  <a:cubicBezTo>
                    <a:pt x="18" y="47"/>
                    <a:pt x="18" y="47"/>
                    <a:pt x="18" y="48"/>
                  </a:cubicBezTo>
                  <a:cubicBezTo>
                    <a:pt x="19" y="48"/>
                    <a:pt x="18" y="49"/>
                    <a:pt x="18" y="49"/>
                  </a:cubicBezTo>
                  <a:cubicBezTo>
                    <a:pt x="18" y="50"/>
                    <a:pt x="17" y="51"/>
                    <a:pt x="18" y="52"/>
                  </a:cubicBezTo>
                  <a:cubicBezTo>
                    <a:pt x="18" y="52"/>
                    <a:pt x="18" y="52"/>
                    <a:pt x="18" y="53"/>
                  </a:cubicBezTo>
                  <a:cubicBezTo>
                    <a:pt x="18" y="53"/>
                    <a:pt x="19" y="53"/>
                    <a:pt x="19" y="54"/>
                  </a:cubicBezTo>
                  <a:cubicBezTo>
                    <a:pt x="19" y="55"/>
                    <a:pt x="20" y="54"/>
                    <a:pt x="20" y="53"/>
                  </a:cubicBezTo>
                  <a:cubicBezTo>
                    <a:pt x="20" y="53"/>
                    <a:pt x="21" y="52"/>
                    <a:pt x="21" y="52"/>
                  </a:cubicBezTo>
                  <a:cubicBezTo>
                    <a:pt x="21" y="52"/>
                    <a:pt x="20" y="51"/>
                    <a:pt x="21" y="51"/>
                  </a:cubicBezTo>
                  <a:cubicBezTo>
                    <a:pt x="21" y="51"/>
                    <a:pt x="21" y="53"/>
                    <a:pt x="22" y="53"/>
                  </a:cubicBezTo>
                  <a:cubicBezTo>
                    <a:pt x="22" y="53"/>
                    <a:pt x="22" y="53"/>
                    <a:pt x="23" y="53"/>
                  </a:cubicBezTo>
                  <a:cubicBezTo>
                    <a:pt x="23" y="53"/>
                    <a:pt x="23" y="54"/>
                    <a:pt x="23" y="54"/>
                  </a:cubicBezTo>
                  <a:cubicBezTo>
                    <a:pt x="23" y="54"/>
                    <a:pt x="24" y="56"/>
                    <a:pt x="25" y="55"/>
                  </a:cubicBezTo>
                  <a:cubicBezTo>
                    <a:pt x="25" y="55"/>
                    <a:pt x="24" y="54"/>
                    <a:pt x="24" y="54"/>
                  </a:cubicBezTo>
                  <a:cubicBezTo>
                    <a:pt x="24" y="53"/>
                    <a:pt x="24" y="52"/>
                    <a:pt x="24" y="51"/>
                  </a:cubicBezTo>
                  <a:cubicBezTo>
                    <a:pt x="23" y="50"/>
                    <a:pt x="23" y="48"/>
                    <a:pt x="23" y="48"/>
                  </a:cubicBezTo>
                  <a:cubicBezTo>
                    <a:pt x="22" y="48"/>
                    <a:pt x="22" y="48"/>
                    <a:pt x="21" y="48"/>
                  </a:cubicBezTo>
                  <a:cubicBezTo>
                    <a:pt x="20" y="48"/>
                    <a:pt x="21" y="46"/>
                    <a:pt x="21" y="46"/>
                  </a:cubicBezTo>
                  <a:cubicBezTo>
                    <a:pt x="22" y="46"/>
                    <a:pt x="23" y="48"/>
                    <a:pt x="24" y="49"/>
                  </a:cubicBezTo>
                  <a:cubicBezTo>
                    <a:pt x="25" y="50"/>
                    <a:pt x="26" y="52"/>
                    <a:pt x="27" y="53"/>
                  </a:cubicBezTo>
                  <a:cubicBezTo>
                    <a:pt x="28" y="55"/>
                    <a:pt x="29" y="56"/>
                    <a:pt x="30" y="58"/>
                  </a:cubicBezTo>
                  <a:cubicBezTo>
                    <a:pt x="30" y="58"/>
                    <a:pt x="30" y="59"/>
                    <a:pt x="30" y="59"/>
                  </a:cubicBezTo>
                  <a:cubicBezTo>
                    <a:pt x="30" y="60"/>
                    <a:pt x="30" y="60"/>
                    <a:pt x="30" y="60"/>
                  </a:cubicBezTo>
                  <a:cubicBezTo>
                    <a:pt x="30" y="61"/>
                    <a:pt x="31" y="61"/>
                    <a:pt x="30" y="61"/>
                  </a:cubicBezTo>
                  <a:cubicBezTo>
                    <a:pt x="30" y="62"/>
                    <a:pt x="30" y="63"/>
                    <a:pt x="30" y="64"/>
                  </a:cubicBezTo>
                  <a:cubicBezTo>
                    <a:pt x="29" y="64"/>
                    <a:pt x="30" y="65"/>
                    <a:pt x="30" y="66"/>
                  </a:cubicBezTo>
                  <a:close/>
                  <a:moveTo>
                    <a:pt x="20" y="30"/>
                  </a:moveTo>
                  <a:cubicBezTo>
                    <a:pt x="21" y="30"/>
                    <a:pt x="20" y="29"/>
                    <a:pt x="20" y="29"/>
                  </a:cubicBezTo>
                  <a:cubicBezTo>
                    <a:pt x="20" y="30"/>
                    <a:pt x="19" y="31"/>
                    <a:pt x="20" y="30"/>
                  </a:cubicBezTo>
                  <a:close/>
                  <a:moveTo>
                    <a:pt x="19" y="30"/>
                  </a:moveTo>
                  <a:cubicBezTo>
                    <a:pt x="20" y="29"/>
                    <a:pt x="19" y="29"/>
                    <a:pt x="19" y="29"/>
                  </a:cubicBezTo>
                  <a:cubicBezTo>
                    <a:pt x="18" y="29"/>
                    <a:pt x="19" y="30"/>
                    <a:pt x="19" y="3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7" name="Maldives"/>
            <p:cNvSpPr>
              <a:spLocks noEditPoints="1"/>
            </p:cNvSpPr>
            <p:nvPr/>
          </p:nvSpPr>
          <p:spPr bwMode="auto">
            <a:xfrm>
              <a:off x="8338987" y="4381948"/>
              <a:ext cx="42998" cy="310989"/>
            </a:xfrm>
            <a:custGeom>
              <a:avLst/>
              <a:gdLst/>
              <a:ahLst/>
              <a:cxnLst>
                <a:cxn ang="0">
                  <a:pos x="4" y="5"/>
                </a:cxn>
                <a:cxn ang="0">
                  <a:pos x="7" y="15"/>
                </a:cxn>
                <a:cxn ang="0">
                  <a:pos x="3" y="8"/>
                </a:cxn>
                <a:cxn ang="0">
                  <a:pos x="5" y="76"/>
                </a:cxn>
                <a:cxn ang="0">
                  <a:pos x="2" y="1"/>
                </a:cxn>
                <a:cxn ang="0">
                  <a:pos x="4" y="2"/>
                </a:cxn>
                <a:cxn ang="0">
                  <a:pos x="7" y="13"/>
                </a:cxn>
                <a:cxn ang="0">
                  <a:pos x="2" y="46"/>
                </a:cxn>
                <a:cxn ang="0">
                  <a:pos x="8" y="48"/>
                </a:cxn>
                <a:cxn ang="0">
                  <a:pos x="6" y="85"/>
                </a:cxn>
                <a:cxn ang="0">
                  <a:pos x="3" y="14"/>
                </a:cxn>
                <a:cxn ang="0">
                  <a:pos x="8" y="58"/>
                </a:cxn>
                <a:cxn ang="0">
                  <a:pos x="8" y="32"/>
                </a:cxn>
                <a:cxn ang="0">
                  <a:pos x="6" y="86"/>
                </a:cxn>
                <a:cxn ang="0">
                  <a:pos x="8" y="59"/>
                </a:cxn>
                <a:cxn ang="0">
                  <a:pos x="8" y="82"/>
                </a:cxn>
                <a:cxn ang="0">
                  <a:pos x="3" y="44"/>
                </a:cxn>
                <a:cxn ang="0">
                  <a:pos x="6" y="10"/>
                </a:cxn>
                <a:cxn ang="0">
                  <a:pos x="5" y="69"/>
                </a:cxn>
                <a:cxn ang="0">
                  <a:pos x="3" y="8"/>
                </a:cxn>
                <a:cxn ang="0">
                  <a:pos x="5" y="11"/>
                </a:cxn>
                <a:cxn ang="0">
                  <a:pos x="8" y="75"/>
                </a:cxn>
                <a:cxn ang="0">
                  <a:pos x="7" y="48"/>
                </a:cxn>
                <a:cxn ang="0">
                  <a:pos x="9" y="55"/>
                </a:cxn>
                <a:cxn ang="0">
                  <a:pos x="7" y="56"/>
                </a:cxn>
                <a:cxn ang="0">
                  <a:pos x="5" y="50"/>
                </a:cxn>
                <a:cxn ang="0">
                  <a:pos x="7" y="56"/>
                </a:cxn>
                <a:cxn ang="0">
                  <a:pos x="9" y="58"/>
                </a:cxn>
                <a:cxn ang="0">
                  <a:pos x="9" y="20"/>
                </a:cxn>
                <a:cxn ang="0">
                  <a:pos x="4" y="46"/>
                </a:cxn>
                <a:cxn ang="0">
                  <a:pos x="2" y="4"/>
                </a:cxn>
                <a:cxn ang="0">
                  <a:pos x="2" y="24"/>
                </a:cxn>
                <a:cxn ang="0">
                  <a:pos x="7" y="29"/>
                </a:cxn>
                <a:cxn ang="0">
                  <a:pos x="4" y="16"/>
                </a:cxn>
                <a:cxn ang="0">
                  <a:pos x="2" y="17"/>
                </a:cxn>
                <a:cxn ang="0">
                  <a:pos x="3" y="38"/>
                </a:cxn>
                <a:cxn ang="0">
                  <a:pos x="8" y="40"/>
                </a:cxn>
                <a:cxn ang="0">
                  <a:pos x="2" y="6"/>
                </a:cxn>
                <a:cxn ang="0">
                  <a:pos x="8" y="18"/>
                </a:cxn>
                <a:cxn ang="0">
                  <a:pos x="7" y="18"/>
                </a:cxn>
                <a:cxn ang="0">
                  <a:pos x="8" y="36"/>
                </a:cxn>
                <a:cxn ang="0">
                  <a:pos x="2" y="36"/>
                </a:cxn>
                <a:cxn ang="0">
                  <a:pos x="4" y="21"/>
                </a:cxn>
                <a:cxn ang="0">
                  <a:pos x="1" y="1"/>
                </a:cxn>
                <a:cxn ang="0">
                  <a:pos x="8" y="15"/>
                </a:cxn>
                <a:cxn ang="0">
                  <a:pos x="4" y="22"/>
                </a:cxn>
                <a:cxn ang="0">
                  <a:pos x="7" y="24"/>
                </a:cxn>
                <a:cxn ang="0">
                  <a:pos x="9" y="19"/>
                </a:cxn>
                <a:cxn ang="0">
                  <a:pos x="2" y="3"/>
                </a:cxn>
                <a:cxn ang="0">
                  <a:pos x="2" y="44"/>
                </a:cxn>
                <a:cxn ang="0">
                  <a:pos x="8" y="46"/>
                </a:cxn>
                <a:cxn ang="0">
                  <a:pos x="4" y="8"/>
                </a:cxn>
                <a:cxn ang="0">
                  <a:pos x="6" y="69"/>
                </a:cxn>
                <a:cxn ang="0">
                  <a:pos x="3" y="30"/>
                </a:cxn>
                <a:cxn ang="0">
                  <a:pos x="9" y="31"/>
                </a:cxn>
                <a:cxn ang="0">
                  <a:pos x="8" y="32"/>
                </a:cxn>
                <a:cxn ang="0">
                  <a:pos x="7" y="53"/>
                </a:cxn>
                <a:cxn ang="0">
                  <a:pos x="3" y="73"/>
                </a:cxn>
                <a:cxn ang="0">
                  <a:pos x="3" y="42"/>
                </a:cxn>
                <a:cxn ang="0">
                  <a:pos x="5" y="54"/>
                </a:cxn>
              </a:cxnLst>
              <a:rect l="0" t="0" r="r" b="b"/>
              <a:pathLst>
                <a:path w="12" h="86">
                  <a:moveTo>
                    <a:pt x="4" y="4"/>
                  </a:moveTo>
                  <a:cubicBezTo>
                    <a:pt x="4" y="4"/>
                    <a:pt x="4" y="4"/>
                    <a:pt x="4" y="4"/>
                  </a:cubicBezTo>
                  <a:cubicBezTo>
                    <a:pt x="4" y="4"/>
                    <a:pt x="4" y="4"/>
                    <a:pt x="4" y="4"/>
                  </a:cubicBezTo>
                  <a:cubicBezTo>
                    <a:pt x="4" y="4"/>
                    <a:pt x="4" y="4"/>
                    <a:pt x="4" y="4"/>
                  </a:cubicBezTo>
                  <a:cubicBezTo>
                    <a:pt x="4" y="4"/>
                    <a:pt x="4" y="4"/>
                    <a:pt x="4"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3" y="25"/>
                  </a:moveTo>
                  <a:cubicBezTo>
                    <a:pt x="3" y="25"/>
                    <a:pt x="3" y="25"/>
                    <a:pt x="3" y="25"/>
                  </a:cubicBezTo>
                  <a:cubicBezTo>
                    <a:pt x="3" y="24"/>
                    <a:pt x="3" y="24"/>
                    <a:pt x="3" y="24"/>
                  </a:cubicBezTo>
                  <a:cubicBezTo>
                    <a:pt x="3" y="24"/>
                    <a:pt x="3" y="24"/>
                    <a:pt x="3" y="24"/>
                  </a:cubicBezTo>
                  <a:cubicBezTo>
                    <a:pt x="3" y="24"/>
                    <a:pt x="3" y="25"/>
                    <a:pt x="3" y="25"/>
                  </a:cubicBezTo>
                  <a:close/>
                  <a:moveTo>
                    <a:pt x="7" y="15"/>
                  </a:moveTo>
                  <a:cubicBezTo>
                    <a:pt x="7" y="15"/>
                    <a:pt x="7" y="15"/>
                    <a:pt x="7" y="15"/>
                  </a:cubicBezTo>
                  <a:cubicBezTo>
                    <a:pt x="7" y="15"/>
                    <a:pt x="7" y="15"/>
                    <a:pt x="7" y="15"/>
                  </a:cubicBezTo>
                  <a:cubicBezTo>
                    <a:pt x="7" y="15"/>
                    <a:pt x="7" y="15"/>
                    <a:pt x="7" y="15"/>
                  </a:cubicBezTo>
                  <a:cubicBezTo>
                    <a:pt x="7" y="15"/>
                    <a:pt x="7" y="15"/>
                    <a:pt x="7" y="15"/>
                  </a:cubicBezTo>
                  <a:close/>
                  <a:moveTo>
                    <a:pt x="3" y="39"/>
                  </a:moveTo>
                  <a:cubicBezTo>
                    <a:pt x="3" y="39"/>
                    <a:pt x="3" y="39"/>
                    <a:pt x="3" y="39"/>
                  </a:cubicBezTo>
                  <a:cubicBezTo>
                    <a:pt x="3" y="39"/>
                    <a:pt x="3" y="39"/>
                    <a:pt x="3" y="39"/>
                  </a:cubicBezTo>
                  <a:cubicBezTo>
                    <a:pt x="3" y="39"/>
                    <a:pt x="3" y="39"/>
                    <a:pt x="3" y="39"/>
                  </a:cubicBezTo>
                  <a:cubicBezTo>
                    <a:pt x="3" y="39"/>
                    <a:pt x="3" y="39"/>
                    <a:pt x="3" y="39"/>
                  </a:cubicBezTo>
                  <a:close/>
                  <a:moveTo>
                    <a:pt x="3" y="8"/>
                  </a:moveTo>
                  <a:cubicBezTo>
                    <a:pt x="3" y="8"/>
                    <a:pt x="3" y="8"/>
                    <a:pt x="3" y="8"/>
                  </a:cubicBezTo>
                  <a:cubicBezTo>
                    <a:pt x="3" y="8"/>
                    <a:pt x="3" y="7"/>
                    <a:pt x="3" y="7"/>
                  </a:cubicBezTo>
                  <a:cubicBezTo>
                    <a:pt x="3" y="7"/>
                    <a:pt x="3" y="7"/>
                    <a:pt x="3" y="7"/>
                  </a:cubicBezTo>
                  <a:cubicBezTo>
                    <a:pt x="3" y="7"/>
                    <a:pt x="3" y="8"/>
                    <a:pt x="3" y="8"/>
                  </a:cubicBezTo>
                  <a:close/>
                  <a:moveTo>
                    <a:pt x="9" y="19"/>
                  </a:moveTo>
                  <a:cubicBezTo>
                    <a:pt x="9" y="19"/>
                    <a:pt x="9" y="19"/>
                    <a:pt x="9" y="19"/>
                  </a:cubicBezTo>
                  <a:cubicBezTo>
                    <a:pt x="9" y="19"/>
                    <a:pt x="9" y="19"/>
                    <a:pt x="9" y="19"/>
                  </a:cubicBezTo>
                  <a:cubicBezTo>
                    <a:pt x="9" y="19"/>
                    <a:pt x="9" y="19"/>
                    <a:pt x="9" y="19"/>
                  </a:cubicBezTo>
                  <a:cubicBezTo>
                    <a:pt x="9" y="19"/>
                    <a:pt x="9" y="19"/>
                    <a:pt x="9" y="19"/>
                  </a:cubicBezTo>
                  <a:close/>
                  <a:moveTo>
                    <a:pt x="5" y="76"/>
                  </a:moveTo>
                  <a:cubicBezTo>
                    <a:pt x="5" y="76"/>
                    <a:pt x="5" y="76"/>
                    <a:pt x="5" y="76"/>
                  </a:cubicBezTo>
                  <a:cubicBezTo>
                    <a:pt x="5" y="76"/>
                    <a:pt x="5" y="76"/>
                    <a:pt x="5" y="76"/>
                  </a:cubicBezTo>
                  <a:cubicBezTo>
                    <a:pt x="5" y="76"/>
                    <a:pt x="5" y="76"/>
                    <a:pt x="5" y="76"/>
                  </a:cubicBezTo>
                  <a:cubicBezTo>
                    <a:pt x="5" y="76"/>
                    <a:pt x="5" y="76"/>
                    <a:pt x="5" y="76"/>
                  </a:cubicBezTo>
                  <a:close/>
                  <a:moveTo>
                    <a:pt x="1" y="37"/>
                  </a:moveTo>
                  <a:cubicBezTo>
                    <a:pt x="1" y="37"/>
                    <a:pt x="1" y="37"/>
                    <a:pt x="1" y="37"/>
                  </a:cubicBezTo>
                  <a:cubicBezTo>
                    <a:pt x="1" y="37"/>
                    <a:pt x="1" y="37"/>
                    <a:pt x="1" y="37"/>
                  </a:cubicBezTo>
                  <a:cubicBezTo>
                    <a:pt x="1" y="37"/>
                    <a:pt x="1" y="37"/>
                    <a:pt x="1" y="37"/>
                  </a:cubicBezTo>
                  <a:cubicBezTo>
                    <a:pt x="1" y="37"/>
                    <a:pt x="1" y="37"/>
                    <a:pt x="1" y="37"/>
                  </a:cubicBezTo>
                  <a:close/>
                  <a:moveTo>
                    <a:pt x="2" y="1"/>
                  </a:moveTo>
                  <a:cubicBezTo>
                    <a:pt x="2" y="1"/>
                    <a:pt x="2" y="1"/>
                    <a:pt x="2" y="1"/>
                  </a:cubicBezTo>
                  <a:cubicBezTo>
                    <a:pt x="2" y="1"/>
                    <a:pt x="2" y="1"/>
                    <a:pt x="2" y="1"/>
                  </a:cubicBezTo>
                  <a:cubicBezTo>
                    <a:pt x="2" y="1"/>
                    <a:pt x="2" y="1"/>
                    <a:pt x="2" y="1"/>
                  </a:cubicBezTo>
                  <a:cubicBezTo>
                    <a:pt x="2" y="1"/>
                    <a:pt x="2" y="1"/>
                    <a:pt x="2" y="1"/>
                  </a:cubicBezTo>
                  <a:close/>
                  <a:moveTo>
                    <a:pt x="7" y="14"/>
                  </a:moveTo>
                  <a:cubicBezTo>
                    <a:pt x="7" y="14"/>
                    <a:pt x="7" y="14"/>
                    <a:pt x="7" y="14"/>
                  </a:cubicBezTo>
                  <a:cubicBezTo>
                    <a:pt x="7" y="14"/>
                    <a:pt x="7" y="14"/>
                    <a:pt x="7" y="14"/>
                  </a:cubicBezTo>
                  <a:cubicBezTo>
                    <a:pt x="7" y="14"/>
                    <a:pt x="7" y="14"/>
                    <a:pt x="7" y="14"/>
                  </a:cubicBezTo>
                  <a:cubicBezTo>
                    <a:pt x="7" y="14"/>
                    <a:pt x="7" y="14"/>
                    <a:pt x="7" y="14"/>
                  </a:cubicBezTo>
                  <a:close/>
                  <a:moveTo>
                    <a:pt x="4" y="2"/>
                  </a:moveTo>
                  <a:cubicBezTo>
                    <a:pt x="4" y="2"/>
                    <a:pt x="4" y="2"/>
                    <a:pt x="4" y="2"/>
                  </a:cubicBezTo>
                  <a:cubicBezTo>
                    <a:pt x="4" y="2"/>
                    <a:pt x="4" y="2"/>
                    <a:pt x="4" y="2"/>
                  </a:cubicBezTo>
                  <a:cubicBezTo>
                    <a:pt x="4" y="2"/>
                    <a:pt x="4" y="2"/>
                    <a:pt x="4" y="2"/>
                  </a:cubicBezTo>
                  <a:cubicBezTo>
                    <a:pt x="4" y="2"/>
                    <a:pt x="4" y="2"/>
                    <a:pt x="4" y="2"/>
                  </a:cubicBezTo>
                  <a:close/>
                  <a:moveTo>
                    <a:pt x="5" y="3"/>
                  </a:moveTo>
                  <a:cubicBezTo>
                    <a:pt x="5" y="3"/>
                    <a:pt x="5" y="3"/>
                    <a:pt x="5" y="2"/>
                  </a:cubicBezTo>
                  <a:cubicBezTo>
                    <a:pt x="5" y="2"/>
                    <a:pt x="5" y="2"/>
                    <a:pt x="5" y="2"/>
                  </a:cubicBezTo>
                  <a:cubicBezTo>
                    <a:pt x="5" y="2"/>
                    <a:pt x="5" y="2"/>
                    <a:pt x="5" y="2"/>
                  </a:cubicBezTo>
                  <a:cubicBezTo>
                    <a:pt x="5" y="2"/>
                    <a:pt x="5" y="3"/>
                    <a:pt x="5" y="3"/>
                  </a:cubicBezTo>
                  <a:close/>
                  <a:moveTo>
                    <a:pt x="7" y="13"/>
                  </a:moveTo>
                  <a:cubicBezTo>
                    <a:pt x="7" y="13"/>
                    <a:pt x="7" y="13"/>
                    <a:pt x="7" y="13"/>
                  </a:cubicBezTo>
                  <a:cubicBezTo>
                    <a:pt x="7" y="13"/>
                    <a:pt x="7" y="13"/>
                    <a:pt x="7" y="13"/>
                  </a:cubicBezTo>
                  <a:cubicBezTo>
                    <a:pt x="7" y="13"/>
                    <a:pt x="7" y="13"/>
                    <a:pt x="7" y="13"/>
                  </a:cubicBezTo>
                  <a:cubicBezTo>
                    <a:pt x="7" y="13"/>
                    <a:pt x="7" y="13"/>
                    <a:pt x="7" y="13"/>
                  </a:cubicBezTo>
                  <a:close/>
                  <a:moveTo>
                    <a:pt x="2" y="13"/>
                  </a:moveTo>
                  <a:cubicBezTo>
                    <a:pt x="2" y="13"/>
                    <a:pt x="2" y="13"/>
                    <a:pt x="2" y="13"/>
                  </a:cubicBezTo>
                  <a:cubicBezTo>
                    <a:pt x="2" y="13"/>
                    <a:pt x="2" y="13"/>
                    <a:pt x="2" y="13"/>
                  </a:cubicBezTo>
                  <a:cubicBezTo>
                    <a:pt x="2" y="13"/>
                    <a:pt x="2" y="13"/>
                    <a:pt x="2" y="13"/>
                  </a:cubicBezTo>
                  <a:cubicBezTo>
                    <a:pt x="2" y="13"/>
                    <a:pt x="2" y="13"/>
                    <a:pt x="2" y="13"/>
                  </a:cubicBezTo>
                  <a:close/>
                  <a:moveTo>
                    <a:pt x="2" y="46"/>
                  </a:moveTo>
                  <a:cubicBezTo>
                    <a:pt x="2" y="46"/>
                    <a:pt x="2" y="46"/>
                    <a:pt x="2" y="46"/>
                  </a:cubicBezTo>
                  <a:cubicBezTo>
                    <a:pt x="2" y="46"/>
                    <a:pt x="2" y="46"/>
                    <a:pt x="2" y="46"/>
                  </a:cubicBezTo>
                  <a:cubicBezTo>
                    <a:pt x="2" y="46"/>
                    <a:pt x="2" y="46"/>
                    <a:pt x="2" y="46"/>
                  </a:cubicBezTo>
                  <a:cubicBezTo>
                    <a:pt x="2" y="46"/>
                    <a:pt x="2" y="46"/>
                    <a:pt x="2" y="46"/>
                  </a:cubicBezTo>
                  <a:close/>
                  <a:moveTo>
                    <a:pt x="3" y="15"/>
                  </a:moveTo>
                  <a:cubicBezTo>
                    <a:pt x="3" y="15"/>
                    <a:pt x="3" y="15"/>
                    <a:pt x="3" y="15"/>
                  </a:cubicBezTo>
                  <a:cubicBezTo>
                    <a:pt x="3" y="15"/>
                    <a:pt x="3" y="15"/>
                    <a:pt x="3" y="15"/>
                  </a:cubicBezTo>
                  <a:cubicBezTo>
                    <a:pt x="3" y="15"/>
                    <a:pt x="3" y="15"/>
                    <a:pt x="3" y="15"/>
                  </a:cubicBezTo>
                  <a:cubicBezTo>
                    <a:pt x="3" y="15"/>
                    <a:pt x="3" y="15"/>
                    <a:pt x="3" y="15"/>
                  </a:cubicBezTo>
                  <a:close/>
                  <a:moveTo>
                    <a:pt x="8" y="48"/>
                  </a:moveTo>
                  <a:cubicBezTo>
                    <a:pt x="8" y="48"/>
                    <a:pt x="8" y="48"/>
                    <a:pt x="8" y="48"/>
                  </a:cubicBezTo>
                  <a:cubicBezTo>
                    <a:pt x="8" y="48"/>
                    <a:pt x="8" y="48"/>
                    <a:pt x="8" y="48"/>
                  </a:cubicBezTo>
                  <a:cubicBezTo>
                    <a:pt x="8" y="48"/>
                    <a:pt x="8" y="48"/>
                    <a:pt x="8" y="48"/>
                  </a:cubicBezTo>
                  <a:cubicBezTo>
                    <a:pt x="8" y="48"/>
                    <a:pt x="8" y="48"/>
                    <a:pt x="8" y="48"/>
                  </a:cubicBezTo>
                  <a:close/>
                  <a:moveTo>
                    <a:pt x="5" y="85"/>
                  </a:moveTo>
                  <a:cubicBezTo>
                    <a:pt x="5" y="85"/>
                    <a:pt x="5" y="85"/>
                    <a:pt x="5" y="85"/>
                  </a:cubicBezTo>
                  <a:cubicBezTo>
                    <a:pt x="5" y="85"/>
                    <a:pt x="5" y="85"/>
                    <a:pt x="5" y="85"/>
                  </a:cubicBezTo>
                  <a:cubicBezTo>
                    <a:pt x="5" y="85"/>
                    <a:pt x="5" y="85"/>
                    <a:pt x="5" y="85"/>
                  </a:cubicBezTo>
                  <a:cubicBezTo>
                    <a:pt x="5" y="85"/>
                    <a:pt x="5" y="85"/>
                    <a:pt x="5" y="85"/>
                  </a:cubicBezTo>
                  <a:cubicBezTo>
                    <a:pt x="5" y="85"/>
                    <a:pt x="5" y="85"/>
                    <a:pt x="5" y="85"/>
                  </a:cubicBezTo>
                  <a:cubicBezTo>
                    <a:pt x="5" y="85"/>
                    <a:pt x="5" y="85"/>
                    <a:pt x="5" y="85"/>
                  </a:cubicBezTo>
                  <a:close/>
                  <a:moveTo>
                    <a:pt x="6" y="85"/>
                  </a:moveTo>
                  <a:cubicBezTo>
                    <a:pt x="6" y="85"/>
                    <a:pt x="6" y="85"/>
                    <a:pt x="6" y="85"/>
                  </a:cubicBezTo>
                  <a:cubicBezTo>
                    <a:pt x="6" y="85"/>
                    <a:pt x="6" y="85"/>
                    <a:pt x="6" y="85"/>
                  </a:cubicBezTo>
                  <a:cubicBezTo>
                    <a:pt x="6" y="85"/>
                    <a:pt x="6" y="85"/>
                    <a:pt x="6" y="85"/>
                  </a:cubicBezTo>
                  <a:cubicBezTo>
                    <a:pt x="6" y="85"/>
                    <a:pt x="6" y="85"/>
                    <a:pt x="6" y="85"/>
                  </a:cubicBezTo>
                  <a:close/>
                  <a:moveTo>
                    <a:pt x="5" y="9"/>
                  </a:moveTo>
                  <a:cubicBezTo>
                    <a:pt x="5" y="9"/>
                    <a:pt x="5" y="9"/>
                    <a:pt x="5" y="9"/>
                  </a:cubicBezTo>
                  <a:cubicBezTo>
                    <a:pt x="5" y="9"/>
                    <a:pt x="5" y="9"/>
                    <a:pt x="5" y="9"/>
                  </a:cubicBezTo>
                  <a:cubicBezTo>
                    <a:pt x="5" y="9"/>
                    <a:pt x="5" y="9"/>
                    <a:pt x="5" y="9"/>
                  </a:cubicBezTo>
                  <a:cubicBezTo>
                    <a:pt x="5" y="9"/>
                    <a:pt x="5" y="9"/>
                    <a:pt x="5" y="9"/>
                  </a:cubicBezTo>
                  <a:close/>
                  <a:moveTo>
                    <a:pt x="3" y="14"/>
                  </a:moveTo>
                  <a:cubicBezTo>
                    <a:pt x="3" y="14"/>
                    <a:pt x="3" y="14"/>
                    <a:pt x="3" y="14"/>
                  </a:cubicBezTo>
                  <a:cubicBezTo>
                    <a:pt x="3" y="14"/>
                    <a:pt x="3" y="14"/>
                    <a:pt x="3" y="14"/>
                  </a:cubicBezTo>
                  <a:cubicBezTo>
                    <a:pt x="3" y="14"/>
                    <a:pt x="3" y="14"/>
                    <a:pt x="3" y="14"/>
                  </a:cubicBezTo>
                  <a:cubicBezTo>
                    <a:pt x="3" y="14"/>
                    <a:pt x="3" y="14"/>
                    <a:pt x="3" y="14"/>
                  </a:cubicBezTo>
                  <a:close/>
                  <a:moveTo>
                    <a:pt x="9" y="58"/>
                  </a:moveTo>
                  <a:cubicBezTo>
                    <a:pt x="9" y="58"/>
                    <a:pt x="9" y="58"/>
                    <a:pt x="9" y="58"/>
                  </a:cubicBezTo>
                  <a:cubicBezTo>
                    <a:pt x="9" y="58"/>
                    <a:pt x="9" y="58"/>
                    <a:pt x="9" y="58"/>
                  </a:cubicBezTo>
                  <a:cubicBezTo>
                    <a:pt x="9" y="58"/>
                    <a:pt x="9" y="58"/>
                    <a:pt x="9" y="58"/>
                  </a:cubicBezTo>
                  <a:cubicBezTo>
                    <a:pt x="9" y="58"/>
                    <a:pt x="9" y="58"/>
                    <a:pt x="9" y="58"/>
                  </a:cubicBezTo>
                  <a:close/>
                  <a:moveTo>
                    <a:pt x="8" y="58"/>
                  </a:moveTo>
                  <a:cubicBezTo>
                    <a:pt x="8" y="58"/>
                    <a:pt x="8" y="59"/>
                    <a:pt x="8" y="59"/>
                  </a:cubicBezTo>
                  <a:cubicBezTo>
                    <a:pt x="8" y="59"/>
                    <a:pt x="8" y="58"/>
                    <a:pt x="8" y="58"/>
                  </a:cubicBezTo>
                  <a:cubicBezTo>
                    <a:pt x="8" y="58"/>
                    <a:pt x="8" y="58"/>
                    <a:pt x="8" y="58"/>
                  </a:cubicBezTo>
                  <a:cubicBezTo>
                    <a:pt x="8" y="58"/>
                    <a:pt x="8" y="58"/>
                    <a:pt x="8" y="58"/>
                  </a:cubicBezTo>
                  <a:close/>
                  <a:moveTo>
                    <a:pt x="7" y="52"/>
                  </a:moveTo>
                  <a:cubicBezTo>
                    <a:pt x="7" y="52"/>
                    <a:pt x="7" y="52"/>
                    <a:pt x="7" y="52"/>
                  </a:cubicBezTo>
                  <a:cubicBezTo>
                    <a:pt x="7" y="52"/>
                    <a:pt x="7" y="52"/>
                    <a:pt x="7" y="52"/>
                  </a:cubicBezTo>
                  <a:cubicBezTo>
                    <a:pt x="7" y="52"/>
                    <a:pt x="7" y="52"/>
                    <a:pt x="7" y="51"/>
                  </a:cubicBezTo>
                  <a:cubicBezTo>
                    <a:pt x="7" y="51"/>
                    <a:pt x="7" y="52"/>
                    <a:pt x="7" y="52"/>
                  </a:cubicBezTo>
                  <a:close/>
                  <a:moveTo>
                    <a:pt x="8" y="32"/>
                  </a:moveTo>
                  <a:cubicBezTo>
                    <a:pt x="8" y="32"/>
                    <a:pt x="8" y="32"/>
                    <a:pt x="8" y="32"/>
                  </a:cubicBezTo>
                  <a:cubicBezTo>
                    <a:pt x="8" y="32"/>
                    <a:pt x="8" y="32"/>
                    <a:pt x="8" y="32"/>
                  </a:cubicBezTo>
                  <a:cubicBezTo>
                    <a:pt x="8" y="32"/>
                    <a:pt x="8" y="32"/>
                    <a:pt x="8" y="32"/>
                  </a:cubicBezTo>
                  <a:cubicBezTo>
                    <a:pt x="8" y="32"/>
                    <a:pt x="8" y="32"/>
                    <a:pt x="8" y="32"/>
                  </a:cubicBezTo>
                  <a:close/>
                  <a:moveTo>
                    <a:pt x="6" y="85"/>
                  </a:moveTo>
                  <a:cubicBezTo>
                    <a:pt x="6" y="85"/>
                    <a:pt x="6" y="85"/>
                    <a:pt x="6" y="85"/>
                  </a:cubicBezTo>
                  <a:cubicBezTo>
                    <a:pt x="6" y="85"/>
                    <a:pt x="6" y="85"/>
                    <a:pt x="6" y="85"/>
                  </a:cubicBezTo>
                  <a:cubicBezTo>
                    <a:pt x="6" y="85"/>
                    <a:pt x="6" y="85"/>
                    <a:pt x="6" y="85"/>
                  </a:cubicBezTo>
                  <a:cubicBezTo>
                    <a:pt x="6" y="85"/>
                    <a:pt x="6" y="85"/>
                    <a:pt x="6" y="85"/>
                  </a:cubicBezTo>
                  <a:close/>
                  <a:moveTo>
                    <a:pt x="6" y="86"/>
                  </a:moveTo>
                  <a:cubicBezTo>
                    <a:pt x="6" y="86"/>
                    <a:pt x="6" y="86"/>
                    <a:pt x="6" y="86"/>
                  </a:cubicBezTo>
                  <a:cubicBezTo>
                    <a:pt x="6" y="86"/>
                    <a:pt x="6" y="86"/>
                    <a:pt x="6" y="86"/>
                  </a:cubicBezTo>
                  <a:cubicBezTo>
                    <a:pt x="6" y="86"/>
                    <a:pt x="6" y="86"/>
                    <a:pt x="6" y="86"/>
                  </a:cubicBezTo>
                  <a:cubicBezTo>
                    <a:pt x="6" y="86"/>
                    <a:pt x="6" y="86"/>
                    <a:pt x="6" y="86"/>
                  </a:cubicBezTo>
                  <a:close/>
                  <a:moveTo>
                    <a:pt x="6" y="86"/>
                  </a:moveTo>
                  <a:cubicBezTo>
                    <a:pt x="6" y="86"/>
                    <a:pt x="6" y="86"/>
                    <a:pt x="6" y="86"/>
                  </a:cubicBezTo>
                  <a:cubicBezTo>
                    <a:pt x="6" y="86"/>
                    <a:pt x="6" y="86"/>
                    <a:pt x="6" y="86"/>
                  </a:cubicBezTo>
                  <a:cubicBezTo>
                    <a:pt x="6" y="86"/>
                    <a:pt x="6" y="86"/>
                    <a:pt x="6" y="86"/>
                  </a:cubicBezTo>
                  <a:cubicBezTo>
                    <a:pt x="6" y="86"/>
                    <a:pt x="6" y="86"/>
                    <a:pt x="6" y="86"/>
                  </a:cubicBezTo>
                  <a:close/>
                  <a:moveTo>
                    <a:pt x="7" y="59"/>
                  </a:moveTo>
                  <a:cubicBezTo>
                    <a:pt x="7" y="59"/>
                    <a:pt x="7" y="59"/>
                    <a:pt x="7" y="59"/>
                  </a:cubicBezTo>
                  <a:cubicBezTo>
                    <a:pt x="7" y="59"/>
                    <a:pt x="8" y="59"/>
                    <a:pt x="8" y="59"/>
                  </a:cubicBezTo>
                  <a:cubicBezTo>
                    <a:pt x="8" y="59"/>
                    <a:pt x="8" y="59"/>
                    <a:pt x="8" y="59"/>
                  </a:cubicBezTo>
                  <a:cubicBezTo>
                    <a:pt x="8" y="59"/>
                    <a:pt x="8" y="59"/>
                    <a:pt x="7" y="59"/>
                  </a:cubicBezTo>
                  <a:close/>
                  <a:moveTo>
                    <a:pt x="8" y="33"/>
                  </a:moveTo>
                  <a:cubicBezTo>
                    <a:pt x="8" y="33"/>
                    <a:pt x="8" y="33"/>
                    <a:pt x="8" y="33"/>
                  </a:cubicBezTo>
                  <a:cubicBezTo>
                    <a:pt x="8" y="33"/>
                    <a:pt x="8" y="33"/>
                    <a:pt x="8" y="33"/>
                  </a:cubicBezTo>
                  <a:cubicBezTo>
                    <a:pt x="8" y="33"/>
                    <a:pt x="8" y="33"/>
                    <a:pt x="8" y="33"/>
                  </a:cubicBezTo>
                  <a:cubicBezTo>
                    <a:pt x="8" y="33"/>
                    <a:pt x="8" y="33"/>
                    <a:pt x="8" y="33"/>
                  </a:cubicBezTo>
                  <a:close/>
                  <a:moveTo>
                    <a:pt x="8" y="81"/>
                  </a:moveTo>
                  <a:cubicBezTo>
                    <a:pt x="8" y="81"/>
                    <a:pt x="8" y="81"/>
                    <a:pt x="8" y="81"/>
                  </a:cubicBezTo>
                  <a:cubicBezTo>
                    <a:pt x="8" y="82"/>
                    <a:pt x="8" y="82"/>
                    <a:pt x="8" y="82"/>
                  </a:cubicBezTo>
                  <a:cubicBezTo>
                    <a:pt x="8" y="82"/>
                    <a:pt x="8" y="82"/>
                    <a:pt x="8" y="81"/>
                  </a:cubicBezTo>
                  <a:cubicBezTo>
                    <a:pt x="8" y="81"/>
                    <a:pt x="8" y="81"/>
                    <a:pt x="8" y="81"/>
                  </a:cubicBezTo>
                  <a:close/>
                  <a:moveTo>
                    <a:pt x="9" y="56"/>
                  </a:moveTo>
                  <a:cubicBezTo>
                    <a:pt x="9" y="57"/>
                    <a:pt x="9" y="57"/>
                    <a:pt x="9" y="57"/>
                  </a:cubicBezTo>
                  <a:cubicBezTo>
                    <a:pt x="9" y="57"/>
                    <a:pt x="9" y="57"/>
                    <a:pt x="9" y="56"/>
                  </a:cubicBezTo>
                  <a:close/>
                  <a:moveTo>
                    <a:pt x="4" y="43"/>
                  </a:moveTo>
                  <a:cubicBezTo>
                    <a:pt x="4" y="43"/>
                    <a:pt x="4" y="43"/>
                    <a:pt x="4" y="43"/>
                  </a:cubicBezTo>
                  <a:cubicBezTo>
                    <a:pt x="4" y="43"/>
                    <a:pt x="4" y="43"/>
                    <a:pt x="4" y="43"/>
                  </a:cubicBezTo>
                  <a:close/>
                  <a:moveTo>
                    <a:pt x="3" y="44"/>
                  </a:moveTo>
                  <a:cubicBezTo>
                    <a:pt x="3" y="44"/>
                    <a:pt x="3" y="44"/>
                    <a:pt x="3" y="44"/>
                  </a:cubicBezTo>
                  <a:cubicBezTo>
                    <a:pt x="3" y="44"/>
                    <a:pt x="3" y="44"/>
                    <a:pt x="3" y="44"/>
                  </a:cubicBezTo>
                  <a:close/>
                  <a:moveTo>
                    <a:pt x="5" y="10"/>
                  </a:moveTo>
                  <a:cubicBezTo>
                    <a:pt x="5" y="10"/>
                    <a:pt x="5" y="10"/>
                    <a:pt x="5" y="10"/>
                  </a:cubicBezTo>
                  <a:cubicBezTo>
                    <a:pt x="5" y="10"/>
                    <a:pt x="5" y="10"/>
                    <a:pt x="5" y="10"/>
                  </a:cubicBezTo>
                  <a:close/>
                  <a:moveTo>
                    <a:pt x="3" y="10"/>
                  </a:moveTo>
                  <a:cubicBezTo>
                    <a:pt x="3" y="10"/>
                    <a:pt x="3" y="10"/>
                    <a:pt x="3" y="10"/>
                  </a:cubicBezTo>
                  <a:cubicBezTo>
                    <a:pt x="3" y="10"/>
                    <a:pt x="3" y="10"/>
                    <a:pt x="3" y="10"/>
                  </a:cubicBezTo>
                  <a:close/>
                  <a:moveTo>
                    <a:pt x="6" y="10"/>
                  </a:moveTo>
                  <a:cubicBezTo>
                    <a:pt x="6" y="10"/>
                    <a:pt x="6" y="10"/>
                    <a:pt x="6" y="10"/>
                  </a:cubicBezTo>
                  <a:cubicBezTo>
                    <a:pt x="6" y="10"/>
                    <a:pt x="6" y="10"/>
                    <a:pt x="6" y="10"/>
                  </a:cubicBezTo>
                  <a:close/>
                  <a:moveTo>
                    <a:pt x="5" y="10"/>
                  </a:moveTo>
                  <a:cubicBezTo>
                    <a:pt x="5" y="10"/>
                    <a:pt x="5" y="10"/>
                    <a:pt x="5" y="10"/>
                  </a:cubicBezTo>
                  <a:cubicBezTo>
                    <a:pt x="5" y="10"/>
                    <a:pt x="5" y="10"/>
                    <a:pt x="5" y="10"/>
                  </a:cubicBezTo>
                  <a:close/>
                  <a:moveTo>
                    <a:pt x="6" y="11"/>
                  </a:moveTo>
                  <a:cubicBezTo>
                    <a:pt x="6" y="11"/>
                    <a:pt x="6" y="11"/>
                    <a:pt x="6" y="11"/>
                  </a:cubicBezTo>
                  <a:cubicBezTo>
                    <a:pt x="6" y="11"/>
                    <a:pt x="6" y="11"/>
                    <a:pt x="6" y="11"/>
                  </a:cubicBezTo>
                  <a:close/>
                  <a:moveTo>
                    <a:pt x="8" y="69"/>
                  </a:moveTo>
                  <a:cubicBezTo>
                    <a:pt x="8" y="69"/>
                    <a:pt x="8" y="69"/>
                    <a:pt x="8" y="69"/>
                  </a:cubicBezTo>
                  <a:cubicBezTo>
                    <a:pt x="8" y="69"/>
                    <a:pt x="8" y="69"/>
                    <a:pt x="8" y="69"/>
                  </a:cubicBezTo>
                  <a:close/>
                  <a:moveTo>
                    <a:pt x="5" y="69"/>
                  </a:moveTo>
                  <a:cubicBezTo>
                    <a:pt x="5" y="69"/>
                    <a:pt x="5" y="69"/>
                    <a:pt x="5" y="69"/>
                  </a:cubicBezTo>
                  <a:cubicBezTo>
                    <a:pt x="5" y="69"/>
                    <a:pt x="5" y="69"/>
                    <a:pt x="5" y="69"/>
                  </a:cubicBezTo>
                  <a:close/>
                  <a:moveTo>
                    <a:pt x="6" y="76"/>
                  </a:moveTo>
                  <a:cubicBezTo>
                    <a:pt x="6" y="76"/>
                    <a:pt x="6" y="76"/>
                    <a:pt x="6" y="76"/>
                  </a:cubicBezTo>
                  <a:cubicBezTo>
                    <a:pt x="6" y="76"/>
                    <a:pt x="6" y="76"/>
                    <a:pt x="6" y="76"/>
                  </a:cubicBezTo>
                  <a:close/>
                  <a:moveTo>
                    <a:pt x="0" y="8"/>
                  </a:moveTo>
                  <a:cubicBezTo>
                    <a:pt x="0" y="8"/>
                    <a:pt x="0" y="8"/>
                    <a:pt x="0" y="8"/>
                  </a:cubicBezTo>
                  <a:cubicBezTo>
                    <a:pt x="0" y="8"/>
                    <a:pt x="0" y="8"/>
                    <a:pt x="0" y="8"/>
                  </a:cubicBezTo>
                  <a:cubicBezTo>
                    <a:pt x="0" y="8"/>
                    <a:pt x="0" y="8"/>
                    <a:pt x="0" y="8"/>
                  </a:cubicBezTo>
                  <a:close/>
                  <a:moveTo>
                    <a:pt x="3" y="8"/>
                  </a:moveTo>
                  <a:cubicBezTo>
                    <a:pt x="3" y="8"/>
                    <a:pt x="3" y="8"/>
                    <a:pt x="3" y="8"/>
                  </a:cubicBezTo>
                  <a:cubicBezTo>
                    <a:pt x="3" y="8"/>
                    <a:pt x="3" y="8"/>
                    <a:pt x="3" y="8"/>
                  </a:cubicBezTo>
                  <a:close/>
                  <a:moveTo>
                    <a:pt x="2" y="9"/>
                  </a:moveTo>
                  <a:cubicBezTo>
                    <a:pt x="2" y="9"/>
                    <a:pt x="2" y="9"/>
                    <a:pt x="2" y="9"/>
                  </a:cubicBezTo>
                  <a:cubicBezTo>
                    <a:pt x="2" y="9"/>
                    <a:pt x="2" y="9"/>
                    <a:pt x="2" y="9"/>
                  </a:cubicBezTo>
                  <a:close/>
                  <a:moveTo>
                    <a:pt x="5" y="11"/>
                  </a:moveTo>
                  <a:cubicBezTo>
                    <a:pt x="5" y="11"/>
                    <a:pt x="5" y="11"/>
                    <a:pt x="5" y="11"/>
                  </a:cubicBezTo>
                  <a:cubicBezTo>
                    <a:pt x="5" y="11"/>
                    <a:pt x="5" y="11"/>
                    <a:pt x="5" y="11"/>
                  </a:cubicBezTo>
                  <a:close/>
                  <a:moveTo>
                    <a:pt x="5" y="11"/>
                  </a:moveTo>
                  <a:cubicBezTo>
                    <a:pt x="5" y="11"/>
                    <a:pt x="5" y="11"/>
                    <a:pt x="5" y="11"/>
                  </a:cubicBezTo>
                  <a:cubicBezTo>
                    <a:pt x="5" y="11"/>
                    <a:pt x="5" y="11"/>
                    <a:pt x="5" y="11"/>
                  </a:cubicBezTo>
                  <a:close/>
                  <a:moveTo>
                    <a:pt x="2" y="13"/>
                  </a:moveTo>
                  <a:cubicBezTo>
                    <a:pt x="2" y="13"/>
                    <a:pt x="2" y="13"/>
                    <a:pt x="2" y="13"/>
                  </a:cubicBezTo>
                  <a:cubicBezTo>
                    <a:pt x="2" y="13"/>
                    <a:pt x="2" y="13"/>
                    <a:pt x="2" y="13"/>
                  </a:cubicBezTo>
                  <a:close/>
                  <a:moveTo>
                    <a:pt x="4" y="75"/>
                  </a:moveTo>
                  <a:cubicBezTo>
                    <a:pt x="4" y="75"/>
                    <a:pt x="4" y="75"/>
                    <a:pt x="4" y="75"/>
                  </a:cubicBezTo>
                  <a:cubicBezTo>
                    <a:pt x="4" y="75"/>
                    <a:pt x="4" y="75"/>
                    <a:pt x="4" y="75"/>
                  </a:cubicBezTo>
                  <a:close/>
                  <a:moveTo>
                    <a:pt x="8" y="75"/>
                  </a:moveTo>
                  <a:cubicBezTo>
                    <a:pt x="8" y="75"/>
                    <a:pt x="8" y="75"/>
                    <a:pt x="8" y="75"/>
                  </a:cubicBezTo>
                  <a:cubicBezTo>
                    <a:pt x="8" y="75"/>
                    <a:pt x="8" y="75"/>
                    <a:pt x="8" y="75"/>
                  </a:cubicBezTo>
                  <a:cubicBezTo>
                    <a:pt x="8" y="75"/>
                    <a:pt x="8" y="75"/>
                    <a:pt x="8" y="75"/>
                  </a:cubicBezTo>
                  <a:cubicBezTo>
                    <a:pt x="8" y="75"/>
                    <a:pt x="8" y="75"/>
                    <a:pt x="8" y="75"/>
                  </a:cubicBezTo>
                  <a:close/>
                  <a:moveTo>
                    <a:pt x="5" y="75"/>
                  </a:moveTo>
                  <a:cubicBezTo>
                    <a:pt x="5" y="75"/>
                    <a:pt x="5" y="75"/>
                    <a:pt x="5" y="75"/>
                  </a:cubicBezTo>
                  <a:cubicBezTo>
                    <a:pt x="5" y="75"/>
                    <a:pt x="5" y="75"/>
                    <a:pt x="5" y="75"/>
                  </a:cubicBezTo>
                  <a:close/>
                  <a:moveTo>
                    <a:pt x="4" y="9"/>
                  </a:moveTo>
                  <a:cubicBezTo>
                    <a:pt x="4" y="9"/>
                    <a:pt x="4" y="9"/>
                    <a:pt x="4" y="9"/>
                  </a:cubicBezTo>
                  <a:cubicBezTo>
                    <a:pt x="4" y="9"/>
                    <a:pt x="4" y="9"/>
                    <a:pt x="4" y="9"/>
                  </a:cubicBezTo>
                  <a:close/>
                  <a:moveTo>
                    <a:pt x="7" y="48"/>
                  </a:moveTo>
                  <a:cubicBezTo>
                    <a:pt x="7" y="48"/>
                    <a:pt x="7" y="48"/>
                    <a:pt x="7" y="48"/>
                  </a:cubicBezTo>
                  <a:cubicBezTo>
                    <a:pt x="7" y="48"/>
                    <a:pt x="7" y="48"/>
                    <a:pt x="7" y="48"/>
                  </a:cubicBezTo>
                  <a:close/>
                  <a:moveTo>
                    <a:pt x="4" y="48"/>
                  </a:moveTo>
                  <a:cubicBezTo>
                    <a:pt x="4" y="48"/>
                    <a:pt x="4" y="48"/>
                    <a:pt x="4" y="48"/>
                  </a:cubicBezTo>
                  <a:cubicBezTo>
                    <a:pt x="4" y="48"/>
                    <a:pt x="4" y="48"/>
                    <a:pt x="4" y="48"/>
                  </a:cubicBezTo>
                  <a:close/>
                  <a:moveTo>
                    <a:pt x="4" y="54"/>
                  </a:moveTo>
                  <a:cubicBezTo>
                    <a:pt x="4" y="54"/>
                    <a:pt x="4" y="54"/>
                    <a:pt x="4" y="54"/>
                  </a:cubicBezTo>
                  <a:cubicBezTo>
                    <a:pt x="4" y="54"/>
                    <a:pt x="4" y="54"/>
                    <a:pt x="4" y="54"/>
                  </a:cubicBezTo>
                  <a:close/>
                  <a:moveTo>
                    <a:pt x="9" y="55"/>
                  </a:moveTo>
                  <a:cubicBezTo>
                    <a:pt x="9" y="55"/>
                    <a:pt x="9" y="55"/>
                    <a:pt x="9" y="55"/>
                  </a:cubicBezTo>
                  <a:cubicBezTo>
                    <a:pt x="9" y="55"/>
                    <a:pt x="9" y="55"/>
                    <a:pt x="9" y="55"/>
                  </a:cubicBezTo>
                  <a:cubicBezTo>
                    <a:pt x="9" y="55"/>
                    <a:pt x="9" y="55"/>
                    <a:pt x="9" y="55"/>
                  </a:cubicBezTo>
                  <a:cubicBezTo>
                    <a:pt x="9" y="55"/>
                    <a:pt x="10" y="55"/>
                    <a:pt x="10" y="55"/>
                  </a:cubicBezTo>
                  <a:cubicBezTo>
                    <a:pt x="10" y="55"/>
                    <a:pt x="10" y="55"/>
                    <a:pt x="9" y="55"/>
                  </a:cubicBezTo>
                  <a:cubicBezTo>
                    <a:pt x="9" y="55"/>
                    <a:pt x="9" y="55"/>
                    <a:pt x="9" y="55"/>
                  </a:cubicBezTo>
                  <a:close/>
                  <a:moveTo>
                    <a:pt x="9" y="55"/>
                  </a:moveTo>
                  <a:cubicBezTo>
                    <a:pt x="9" y="55"/>
                    <a:pt x="9" y="55"/>
                    <a:pt x="9" y="55"/>
                  </a:cubicBezTo>
                  <a:cubicBezTo>
                    <a:pt x="9" y="55"/>
                    <a:pt x="9" y="55"/>
                    <a:pt x="9" y="55"/>
                  </a:cubicBezTo>
                  <a:close/>
                  <a:moveTo>
                    <a:pt x="7" y="56"/>
                  </a:moveTo>
                  <a:cubicBezTo>
                    <a:pt x="7" y="56"/>
                    <a:pt x="7" y="56"/>
                    <a:pt x="7" y="56"/>
                  </a:cubicBezTo>
                  <a:cubicBezTo>
                    <a:pt x="7" y="56"/>
                    <a:pt x="7" y="56"/>
                    <a:pt x="7" y="56"/>
                  </a:cubicBezTo>
                  <a:close/>
                  <a:moveTo>
                    <a:pt x="2" y="49"/>
                  </a:moveTo>
                  <a:cubicBezTo>
                    <a:pt x="2" y="49"/>
                    <a:pt x="2" y="49"/>
                    <a:pt x="3" y="49"/>
                  </a:cubicBezTo>
                  <a:cubicBezTo>
                    <a:pt x="3" y="49"/>
                    <a:pt x="3" y="49"/>
                    <a:pt x="3" y="49"/>
                  </a:cubicBezTo>
                  <a:cubicBezTo>
                    <a:pt x="3" y="49"/>
                    <a:pt x="3" y="49"/>
                    <a:pt x="3" y="49"/>
                  </a:cubicBezTo>
                  <a:cubicBezTo>
                    <a:pt x="3" y="49"/>
                    <a:pt x="3" y="49"/>
                    <a:pt x="2" y="49"/>
                  </a:cubicBezTo>
                  <a:close/>
                  <a:moveTo>
                    <a:pt x="3" y="49"/>
                  </a:moveTo>
                  <a:cubicBezTo>
                    <a:pt x="3" y="49"/>
                    <a:pt x="3" y="49"/>
                    <a:pt x="3" y="49"/>
                  </a:cubicBezTo>
                  <a:cubicBezTo>
                    <a:pt x="3" y="49"/>
                    <a:pt x="3" y="49"/>
                    <a:pt x="3" y="49"/>
                  </a:cubicBezTo>
                  <a:close/>
                  <a:moveTo>
                    <a:pt x="5" y="50"/>
                  </a:moveTo>
                  <a:cubicBezTo>
                    <a:pt x="5" y="50"/>
                    <a:pt x="5" y="50"/>
                    <a:pt x="5" y="50"/>
                  </a:cubicBezTo>
                  <a:cubicBezTo>
                    <a:pt x="5" y="50"/>
                    <a:pt x="5" y="50"/>
                    <a:pt x="5" y="50"/>
                  </a:cubicBezTo>
                  <a:close/>
                  <a:moveTo>
                    <a:pt x="7" y="51"/>
                  </a:moveTo>
                  <a:cubicBezTo>
                    <a:pt x="7" y="51"/>
                    <a:pt x="7" y="51"/>
                    <a:pt x="7" y="51"/>
                  </a:cubicBezTo>
                  <a:cubicBezTo>
                    <a:pt x="7" y="51"/>
                    <a:pt x="7" y="51"/>
                    <a:pt x="7" y="51"/>
                  </a:cubicBezTo>
                  <a:close/>
                  <a:moveTo>
                    <a:pt x="9" y="56"/>
                  </a:moveTo>
                  <a:cubicBezTo>
                    <a:pt x="9" y="56"/>
                    <a:pt x="9" y="56"/>
                    <a:pt x="9" y="56"/>
                  </a:cubicBezTo>
                  <a:cubicBezTo>
                    <a:pt x="9" y="56"/>
                    <a:pt x="9" y="56"/>
                    <a:pt x="9" y="56"/>
                  </a:cubicBezTo>
                  <a:close/>
                  <a:moveTo>
                    <a:pt x="7" y="56"/>
                  </a:moveTo>
                  <a:cubicBezTo>
                    <a:pt x="7" y="56"/>
                    <a:pt x="7" y="56"/>
                    <a:pt x="7" y="56"/>
                  </a:cubicBezTo>
                  <a:cubicBezTo>
                    <a:pt x="7" y="56"/>
                    <a:pt x="7" y="56"/>
                    <a:pt x="7" y="56"/>
                  </a:cubicBezTo>
                  <a:close/>
                  <a:moveTo>
                    <a:pt x="9" y="57"/>
                  </a:moveTo>
                  <a:cubicBezTo>
                    <a:pt x="9" y="57"/>
                    <a:pt x="9" y="57"/>
                    <a:pt x="9" y="57"/>
                  </a:cubicBezTo>
                  <a:cubicBezTo>
                    <a:pt x="9" y="57"/>
                    <a:pt x="9" y="57"/>
                    <a:pt x="9" y="57"/>
                  </a:cubicBezTo>
                  <a:cubicBezTo>
                    <a:pt x="9" y="57"/>
                    <a:pt x="9" y="57"/>
                    <a:pt x="9" y="57"/>
                  </a:cubicBezTo>
                  <a:cubicBezTo>
                    <a:pt x="9" y="57"/>
                    <a:pt x="9" y="57"/>
                    <a:pt x="9" y="57"/>
                  </a:cubicBezTo>
                  <a:close/>
                  <a:moveTo>
                    <a:pt x="6" y="57"/>
                  </a:moveTo>
                  <a:cubicBezTo>
                    <a:pt x="6" y="57"/>
                    <a:pt x="6" y="57"/>
                    <a:pt x="6" y="57"/>
                  </a:cubicBezTo>
                  <a:cubicBezTo>
                    <a:pt x="6" y="57"/>
                    <a:pt x="6" y="57"/>
                    <a:pt x="6" y="57"/>
                  </a:cubicBezTo>
                  <a:close/>
                  <a:moveTo>
                    <a:pt x="9" y="58"/>
                  </a:moveTo>
                  <a:cubicBezTo>
                    <a:pt x="9" y="58"/>
                    <a:pt x="9" y="58"/>
                    <a:pt x="9" y="58"/>
                  </a:cubicBezTo>
                  <a:cubicBezTo>
                    <a:pt x="9" y="58"/>
                    <a:pt x="9" y="58"/>
                    <a:pt x="9" y="58"/>
                  </a:cubicBezTo>
                  <a:close/>
                  <a:moveTo>
                    <a:pt x="6" y="19"/>
                  </a:moveTo>
                  <a:cubicBezTo>
                    <a:pt x="6" y="19"/>
                    <a:pt x="6" y="19"/>
                    <a:pt x="6" y="19"/>
                  </a:cubicBezTo>
                  <a:cubicBezTo>
                    <a:pt x="6" y="19"/>
                    <a:pt x="6" y="19"/>
                    <a:pt x="6" y="19"/>
                  </a:cubicBezTo>
                  <a:close/>
                  <a:moveTo>
                    <a:pt x="7" y="19"/>
                  </a:moveTo>
                  <a:cubicBezTo>
                    <a:pt x="7" y="19"/>
                    <a:pt x="7" y="19"/>
                    <a:pt x="7" y="19"/>
                  </a:cubicBezTo>
                  <a:cubicBezTo>
                    <a:pt x="7" y="19"/>
                    <a:pt x="7" y="19"/>
                    <a:pt x="7" y="19"/>
                  </a:cubicBezTo>
                  <a:close/>
                  <a:moveTo>
                    <a:pt x="9" y="20"/>
                  </a:moveTo>
                  <a:cubicBezTo>
                    <a:pt x="9" y="20"/>
                    <a:pt x="9" y="20"/>
                    <a:pt x="9" y="20"/>
                  </a:cubicBezTo>
                  <a:cubicBezTo>
                    <a:pt x="9" y="20"/>
                    <a:pt x="9" y="20"/>
                    <a:pt x="9" y="20"/>
                  </a:cubicBezTo>
                  <a:cubicBezTo>
                    <a:pt x="9" y="20"/>
                    <a:pt x="9" y="20"/>
                    <a:pt x="9" y="20"/>
                  </a:cubicBezTo>
                  <a:cubicBezTo>
                    <a:pt x="9" y="20"/>
                    <a:pt x="9" y="20"/>
                    <a:pt x="9" y="20"/>
                  </a:cubicBezTo>
                  <a:close/>
                  <a:moveTo>
                    <a:pt x="5" y="3"/>
                  </a:moveTo>
                  <a:cubicBezTo>
                    <a:pt x="4" y="3"/>
                    <a:pt x="4" y="3"/>
                    <a:pt x="4" y="3"/>
                  </a:cubicBezTo>
                  <a:cubicBezTo>
                    <a:pt x="4" y="3"/>
                    <a:pt x="4" y="3"/>
                    <a:pt x="4" y="3"/>
                  </a:cubicBezTo>
                  <a:cubicBezTo>
                    <a:pt x="4" y="3"/>
                    <a:pt x="4" y="3"/>
                    <a:pt x="4" y="3"/>
                  </a:cubicBezTo>
                  <a:cubicBezTo>
                    <a:pt x="4" y="3"/>
                    <a:pt x="4" y="3"/>
                    <a:pt x="5" y="3"/>
                  </a:cubicBezTo>
                  <a:close/>
                  <a:moveTo>
                    <a:pt x="4" y="46"/>
                  </a:moveTo>
                  <a:cubicBezTo>
                    <a:pt x="4" y="46"/>
                    <a:pt x="4" y="46"/>
                    <a:pt x="4" y="46"/>
                  </a:cubicBezTo>
                  <a:cubicBezTo>
                    <a:pt x="4" y="46"/>
                    <a:pt x="4" y="46"/>
                    <a:pt x="4" y="46"/>
                  </a:cubicBezTo>
                  <a:close/>
                  <a:moveTo>
                    <a:pt x="9" y="46"/>
                  </a:moveTo>
                  <a:cubicBezTo>
                    <a:pt x="9" y="46"/>
                    <a:pt x="9" y="46"/>
                    <a:pt x="9" y="46"/>
                  </a:cubicBezTo>
                  <a:cubicBezTo>
                    <a:pt x="9" y="46"/>
                    <a:pt x="9" y="46"/>
                    <a:pt x="9" y="46"/>
                  </a:cubicBezTo>
                  <a:cubicBezTo>
                    <a:pt x="9" y="46"/>
                    <a:pt x="9" y="46"/>
                    <a:pt x="9" y="46"/>
                  </a:cubicBezTo>
                  <a:cubicBezTo>
                    <a:pt x="9" y="46"/>
                    <a:pt x="9" y="46"/>
                    <a:pt x="9" y="46"/>
                  </a:cubicBezTo>
                  <a:close/>
                  <a:moveTo>
                    <a:pt x="3" y="15"/>
                  </a:moveTo>
                  <a:cubicBezTo>
                    <a:pt x="3" y="15"/>
                    <a:pt x="3" y="15"/>
                    <a:pt x="3" y="15"/>
                  </a:cubicBezTo>
                  <a:cubicBezTo>
                    <a:pt x="3" y="15"/>
                    <a:pt x="3" y="15"/>
                    <a:pt x="3" y="15"/>
                  </a:cubicBezTo>
                  <a:close/>
                  <a:moveTo>
                    <a:pt x="2" y="4"/>
                  </a:moveTo>
                  <a:cubicBezTo>
                    <a:pt x="2" y="4"/>
                    <a:pt x="2" y="4"/>
                    <a:pt x="2" y="4"/>
                  </a:cubicBezTo>
                  <a:cubicBezTo>
                    <a:pt x="2" y="4"/>
                    <a:pt x="2" y="4"/>
                    <a:pt x="2" y="4"/>
                  </a:cubicBezTo>
                  <a:close/>
                  <a:moveTo>
                    <a:pt x="4" y="3"/>
                  </a:moveTo>
                  <a:cubicBezTo>
                    <a:pt x="4" y="3"/>
                    <a:pt x="4" y="3"/>
                    <a:pt x="4" y="3"/>
                  </a:cubicBezTo>
                  <a:cubicBezTo>
                    <a:pt x="4" y="3"/>
                    <a:pt x="4" y="3"/>
                    <a:pt x="4" y="3"/>
                  </a:cubicBezTo>
                  <a:close/>
                  <a:moveTo>
                    <a:pt x="4" y="5"/>
                  </a:moveTo>
                  <a:cubicBezTo>
                    <a:pt x="4" y="5"/>
                    <a:pt x="4" y="5"/>
                    <a:pt x="4" y="5"/>
                  </a:cubicBezTo>
                  <a:cubicBezTo>
                    <a:pt x="4" y="5"/>
                    <a:pt x="4" y="5"/>
                    <a:pt x="4" y="5"/>
                  </a:cubicBezTo>
                  <a:close/>
                  <a:moveTo>
                    <a:pt x="2" y="24"/>
                  </a:moveTo>
                  <a:cubicBezTo>
                    <a:pt x="2" y="24"/>
                    <a:pt x="2" y="24"/>
                    <a:pt x="2" y="24"/>
                  </a:cubicBezTo>
                  <a:cubicBezTo>
                    <a:pt x="2" y="24"/>
                    <a:pt x="2" y="24"/>
                    <a:pt x="2" y="24"/>
                  </a:cubicBezTo>
                  <a:close/>
                  <a:moveTo>
                    <a:pt x="7" y="26"/>
                  </a:moveTo>
                  <a:cubicBezTo>
                    <a:pt x="7" y="26"/>
                    <a:pt x="7" y="26"/>
                    <a:pt x="7" y="26"/>
                  </a:cubicBezTo>
                  <a:cubicBezTo>
                    <a:pt x="7" y="26"/>
                    <a:pt x="7" y="26"/>
                    <a:pt x="7" y="26"/>
                  </a:cubicBezTo>
                  <a:close/>
                  <a:moveTo>
                    <a:pt x="8" y="27"/>
                  </a:moveTo>
                  <a:cubicBezTo>
                    <a:pt x="8" y="27"/>
                    <a:pt x="8" y="27"/>
                    <a:pt x="8" y="27"/>
                  </a:cubicBezTo>
                  <a:cubicBezTo>
                    <a:pt x="8" y="27"/>
                    <a:pt x="8" y="27"/>
                    <a:pt x="8" y="27"/>
                  </a:cubicBezTo>
                  <a:close/>
                  <a:moveTo>
                    <a:pt x="9" y="27"/>
                  </a:moveTo>
                  <a:cubicBezTo>
                    <a:pt x="9" y="27"/>
                    <a:pt x="10" y="27"/>
                    <a:pt x="10" y="27"/>
                  </a:cubicBezTo>
                  <a:cubicBezTo>
                    <a:pt x="9" y="27"/>
                    <a:pt x="9" y="27"/>
                    <a:pt x="9" y="27"/>
                  </a:cubicBezTo>
                  <a:close/>
                  <a:moveTo>
                    <a:pt x="7" y="29"/>
                  </a:moveTo>
                  <a:cubicBezTo>
                    <a:pt x="7" y="29"/>
                    <a:pt x="7" y="29"/>
                    <a:pt x="7" y="29"/>
                  </a:cubicBezTo>
                  <a:cubicBezTo>
                    <a:pt x="7" y="29"/>
                    <a:pt x="7" y="29"/>
                    <a:pt x="7" y="29"/>
                  </a:cubicBezTo>
                  <a:close/>
                  <a:moveTo>
                    <a:pt x="10" y="29"/>
                  </a:moveTo>
                  <a:cubicBezTo>
                    <a:pt x="10" y="29"/>
                    <a:pt x="10" y="29"/>
                    <a:pt x="10" y="29"/>
                  </a:cubicBezTo>
                  <a:cubicBezTo>
                    <a:pt x="10" y="29"/>
                    <a:pt x="10" y="29"/>
                    <a:pt x="10" y="29"/>
                  </a:cubicBezTo>
                  <a:close/>
                  <a:moveTo>
                    <a:pt x="11" y="29"/>
                  </a:moveTo>
                  <a:cubicBezTo>
                    <a:pt x="11" y="29"/>
                    <a:pt x="12" y="29"/>
                    <a:pt x="11" y="29"/>
                  </a:cubicBezTo>
                  <a:cubicBezTo>
                    <a:pt x="11" y="29"/>
                    <a:pt x="11" y="29"/>
                    <a:pt x="11" y="29"/>
                  </a:cubicBezTo>
                  <a:close/>
                  <a:moveTo>
                    <a:pt x="4" y="16"/>
                  </a:moveTo>
                  <a:cubicBezTo>
                    <a:pt x="4" y="16"/>
                    <a:pt x="4" y="16"/>
                    <a:pt x="4" y="16"/>
                  </a:cubicBezTo>
                  <a:cubicBezTo>
                    <a:pt x="4" y="16"/>
                    <a:pt x="4" y="16"/>
                    <a:pt x="4" y="16"/>
                  </a:cubicBezTo>
                  <a:close/>
                  <a:moveTo>
                    <a:pt x="3" y="16"/>
                  </a:moveTo>
                  <a:cubicBezTo>
                    <a:pt x="3" y="16"/>
                    <a:pt x="3" y="17"/>
                    <a:pt x="3" y="17"/>
                  </a:cubicBezTo>
                  <a:cubicBezTo>
                    <a:pt x="3" y="17"/>
                    <a:pt x="3" y="16"/>
                    <a:pt x="3" y="16"/>
                  </a:cubicBezTo>
                  <a:close/>
                  <a:moveTo>
                    <a:pt x="8" y="17"/>
                  </a:moveTo>
                  <a:cubicBezTo>
                    <a:pt x="8" y="17"/>
                    <a:pt x="8" y="17"/>
                    <a:pt x="8" y="17"/>
                  </a:cubicBezTo>
                  <a:cubicBezTo>
                    <a:pt x="8" y="17"/>
                    <a:pt x="8" y="17"/>
                    <a:pt x="8" y="17"/>
                  </a:cubicBezTo>
                  <a:close/>
                  <a:moveTo>
                    <a:pt x="2" y="17"/>
                  </a:moveTo>
                  <a:cubicBezTo>
                    <a:pt x="2" y="17"/>
                    <a:pt x="2" y="17"/>
                    <a:pt x="2" y="17"/>
                  </a:cubicBezTo>
                  <a:cubicBezTo>
                    <a:pt x="2" y="17"/>
                    <a:pt x="2" y="17"/>
                    <a:pt x="2" y="17"/>
                  </a:cubicBezTo>
                  <a:close/>
                  <a:moveTo>
                    <a:pt x="4" y="18"/>
                  </a:moveTo>
                  <a:cubicBezTo>
                    <a:pt x="3" y="18"/>
                    <a:pt x="3" y="18"/>
                    <a:pt x="3" y="18"/>
                  </a:cubicBezTo>
                  <a:cubicBezTo>
                    <a:pt x="3" y="18"/>
                    <a:pt x="4" y="18"/>
                    <a:pt x="4" y="18"/>
                  </a:cubicBezTo>
                  <a:close/>
                  <a:moveTo>
                    <a:pt x="3" y="17"/>
                  </a:moveTo>
                  <a:cubicBezTo>
                    <a:pt x="3" y="17"/>
                    <a:pt x="3" y="17"/>
                    <a:pt x="3" y="17"/>
                  </a:cubicBezTo>
                  <a:cubicBezTo>
                    <a:pt x="3" y="17"/>
                    <a:pt x="3" y="17"/>
                    <a:pt x="3" y="17"/>
                  </a:cubicBezTo>
                  <a:close/>
                  <a:moveTo>
                    <a:pt x="2" y="21"/>
                  </a:moveTo>
                  <a:cubicBezTo>
                    <a:pt x="2" y="21"/>
                    <a:pt x="2" y="21"/>
                    <a:pt x="2" y="21"/>
                  </a:cubicBezTo>
                  <a:cubicBezTo>
                    <a:pt x="2" y="21"/>
                    <a:pt x="2" y="21"/>
                    <a:pt x="2" y="21"/>
                  </a:cubicBezTo>
                  <a:close/>
                  <a:moveTo>
                    <a:pt x="3" y="38"/>
                  </a:moveTo>
                  <a:cubicBezTo>
                    <a:pt x="3" y="38"/>
                    <a:pt x="3" y="39"/>
                    <a:pt x="3" y="39"/>
                  </a:cubicBezTo>
                  <a:cubicBezTo>
                    <a:pt x="3" y="39"/>
                    <a:pt x="3" y="38"/>
                    <a:pt x="3" y="38"/>
                  </a:cubicBezTo>
                  <a:close/>
                  <a:moveTo>
                    <a:pt x="1" y="40"/>
                  </a:moveTo>
                  <a:cubicBezTo>
                    <a:pt x="1" y="40"/>
                    <a:pt x="1" y="40"/>
                    <a:pt x="1" y="40"/>
                  </a:cubicBezTo>
                  <a:cubicBezTo>
                    <a:pt x="1" y="40"/>
                    <a:pt x="1" y="40"/>
                    <a:pt x="1" y="40"/>
                  </a:cubicBezTo>
                  <a:close/>
                  <a:moveTo>
                    <a:pt x="2" y="40"/>
                  </a:moveTo>
                  <a:cubicBezTo>
                    <a:pt x="2" y="40"/>
                    <a:pt x="2" y="40"/>
                    <a:pt x="2" y="40"/>
                  </a:cubicBezTo>
                  <a:cubicBezTo>
                    <a:pt x="2" y="40"/>
                    <a:pt x="2" y="40"/>
                    <a:pt x="2" y="40"/>
                  </a:cubicBezTo>
                  <a:close/>
                  <a:moveTo>
                    <a:pt x="9" y="40"/>
                  </a:moveTo>
                  <a:cubicBezTo>
                    <a:pt x="9" y="40"/>
                    <a:pt x="8" y="40"/>
                    <a:pt x="8" y="40"/>
                  </a:cubicBezTo>
                  <a:cubicBezTo>
                    <a:pt x="8" y="40"/>
                    <a:pt x="9" y="40"/>
                    <a:pt x="9" y="40"/>
                  </a:cubicBezTo>
                  <a:close/>
                  <a:moveTo>
                    <a:pt x="3" y="5"/>
                  </a:moveTo>
                  <a:cubicBezTo>
                    <a:pt x="3" y="5"/>
                    <a:pt x="3" y="5"/>
                    <a:pt x="3" y="5"/>
                  </a:cubicBezTo>
                  <a:cubicBezTo>
                    <a:pt x="3" y="5"/>
                    <a:pt x="3" y="5"/>
                    <a:pt x="3" y="5"/>
                  </a:cubicBezTo>
                  <a:close/>
                  <a:moveTo>
                    <a:pt x="9" y="41"/>
                  </a:moveTo>
                  <a:cubicBezTo>
                    <a:pt x="9" y="41"/>
                    <a:pt x="9" y="41"/>
                    <a:pt x="9" y="41"/>
                  </a:cubicBezTo>
                  <a:cubicBezTo>
                    <a:pt x="9" y="41"/>
                    <a:pt x="9" y="41"/>
                    <a:pt x="9" y="41"/>
                  </a:cubicBezTo>
                  <a:close/>
                  <a:moveTo>
                    <a:pt x="2" y="6"/>
                  </a:moveTo>
                  <a:cubicBezTo>
                    <a:pt x="2" y="6"/>
                    <a:pt x="2" y="6"/>
                    <a:pt x="2" y="6"/>
                  </a:cubicBezTo>
                  <a:cubicBezTo>
                    <a:pt x="2" y="6"/>
                    <a:pt x="2" y="6"/>
                    <a:pt x="2" y="6"/>
                  </a:cubicBezTo>
                  <a:close/>
                  <a:moveTo>
                    <a:pt x="4" y="5"/>
                  </a:moveTo>
                  <a:cubicBezTo>
                    <a:pt x="4" y="5"/>
                    <a:pt x="4" y="5"/>
                    <a:pt x="4" y="5"/>
                  </a:cubicBezTo>
                  <a:cubicBezTo>
                    <a:pt x="4" y="5"/>
                    <a:pt x="4" y="5"/>
                    <a:pt x="4" y="5"/>
                  </a:cubicBezTo>
                  <a:close/>
                  <a:moveTo>
                    <a:pt x="2" y="7"/>
                  </a:moveTo>
                  <a:cubicBezTo>
                    <a:pt x="2" y="7"/>
                    <a:pt x="2" y="7"/>
                    <a:pt x="2" y="7"/>
                  </a:cubicBezTo>
                  <a:cubicBezTo>
                    <a:pt x="2" y="7"/>
                    <a:pt x="2" y="7"/>
                    <a:pt x="2" y="7"/>
                  </a:cubicBezTo>
                  <a:close/>
                  <a:moveTo>
                    <a:pt x="2" y="8"/>
                  </a:moveTo>
                  <a:cubicBezTo>
                    <a:pt x="2" y="8"/>
                    <a:pt x="2" y="8"/>
                    <a:pt x="2" y="8"/>
                  </a:cubicBezTo>
                  <a:cubicBezTo>
                    <a:pt x="2" y="8"/>
                    <a:pt x="2" y="8"/>
                    <a:pt x="2" y="8"/>
                  </a:cubicBezTo>
                  <a:close/>
                  <a:moveTo>
                    <a:pt x="8" y="18"/>
                  </a:moveTo>
                  <a:cubicBezTo>
                    <a:pt x="8" y="18"/>
                    <a:pt x="8" y="18"/>
                    <a:pt x="8" y="18"/>
                  </a:cubicBezTo>
                  <a:cubicBezTo>
                    <a:pt x="8" y="18"/>
                    <a:pt x="8" y="18"/>
                    <a:pt x="8" y="18"/>
                  </a:cubicBezTo>
                  <a:close/>
                  <a:moveTo>
                    <a:pt x="9" y="18"/>
                  </a:moveTo>
                  <a:cubicBezTo>
                    <a:pt x="9" y="18"/>
                    <a:pt x="9" y="18"/>
                    <a:pt x="9" y="18"/>
                  </a:cubicBezTo>
                  <a:cubicBezTo>
                    <a:pt x="9" y="18"/>
                    <a:pt x="9" y="18"/>
                    <a:pt x="9" y="18"/>
                  </a:cubicBezTo>
                  <a:close/>
                  <a:moveTo>
                    <a:pt x="7" y="18"/>
                  </a:moveTo>
                  <a:cubicBezTo>
                    <a:pt x="7" y="18"/>
                    <a:pt x="7" y="18"/>
                    <a:pt x="7" y="18"/>
                  </a:cubicBezTo>
                  <a:cubicBezTo>
                    <a:pt x="7" y="18"/>
                    <a:pt x="7" y="18"/>
                    <a:pt x="7" y="18"/>
                  </a:cubicBezTo>
                  <a:cubicBezTo>
                    <a:pt x="7" y="18"/>
                    <a:pt x="7" y="18"/>
                    <a:pt x="7" y="18"/>
                  </a:cubicBezTo>
                  <a:cubicBezTo>
                    <a:pt x="7" y="18"/>
                    <a:pt x="7" y="18"/>
                    <a:pt x="7" y="18"/>
                  </a:cubicBezTo>
                  <a:close/>
                  <a:moveTo>
                    <a:pt x="7" y="34"/>
                  </a:moveTo>
                  <a:cubicBezTo>
                    <a:pt x="7" y="34"/>
                    <a:pt x="7" y="34"/>
                    <a:pt x="7" y="34"/>
                  </a:cubicBezTo>
                  <a:cubicBezTo>
                    <a:pt x="7" y="34"/>
                    <a:pt x="7" y="34"/>
                    <a:pt x="7" y="34"/>
                  </a:cubicBezTo>
                  <a:close/>
                  <a:moveTo>
                    <a:pt x="8" y="34"/>
                  </a:moveTo>
                  <a:cubicBezTo>
                    <a:pt x="8" y="34"/>
                    <a:pt x="8" y="34"/>
                    <a:pt x="8" y="34"/>
                  </a:cubicBezTo>
                  <a:cubicBezTo>
                    <a:pt x="8" y="34"/>
                    <a:pt x="8" y="34"/>
                    <a:pt x="8" y="34"/>
                  </a:cubicBezTo>
                  <a:close/>
                  <a:moveTo>
                    <a:pt x="8" y="35"/>
                  </a:moveTo>
                  <a:cubicBezTo>
                    <a:pt x="8" y="35"/>
                    <a:pt x="8" y="35"/>
                    <a:pt x="8" y="35"/>
                  </a:cubicBezTo>
                  <a:cubicBezTo>
                    <a:pt x="8" y="35"/>
                    <a:pt x="8" y="35"/>
                    <a:pt x="8" y="35"/>
                  </a:cubicBezTo>
                  <a:close/>
                  <a:moveTo>
                    <a:pt x="8" y="36"/>
                  </a:moveTo>
                  <a:cubicBezTo>
                    <a:pt x="8" y="36"/>
                    <a:pt x="8" y="36"/>
                    <a:pt x="8" y="36"/>
                  </a:cubicBezTo>
                  <a:cubicBezTo>
                    <a:pt x="8" y="36"/>
                    <a:pt x="8" y="36"/>
                    <a:pt x="8" y="36"/>
                  </a:cubicBezTo>
                  <a:close/>
                  <a:moveTo>
                    <a:pt x="5" y="86"/>
                  </a:moveTo>
                  <a:cubicBezTo>
                    <a:pt x="5" y="86"/>
                    <a:pt x="5" y="85"/>
                    <a:pt x="5" y="85"/>
                  </a:cubicBezTo>
                  <a:cubicBezTo>
                    <a:pt x="5" y="85"/>
                    <a:pt x="5" y="86"/>
                    <a:pt x="5" y="86"/>
                  </a:cubicBezTo>
                  <a:close/>
                  <a:moveTo>
                    <a:pt x="8" y="21"/>
                  </a:moveTo>
                  <a:cubicBezTo>
                    <a:pt x="8" y="21"/>
                    <a:pt x="8" y="21"/>
                    <a:pt x="8" y="21"/>
                  </a:cubicBezTo>
                  <a:cubicBezTo>
                    <a:pt x="8" y="21"/>
                    <a:pt x="8" y="21"/>
                    <a:pt x="8" y="21"/>
                  </a:cubicBezTo>
                  <a:cubicBezTo>
                    <a:pt x="8" y="21"/>
                    <a:pt x="8" y="21"/>
                    <a:pt x="8" y="21"/>
                  </a:cubicBezTo>
                  <a:close/>
                  <a:moveTo>
                    <a:pt x="2" y="36"/>
                  </a:moveTo>
                  <a:cubicBezTo>
                    <a:pt x="2" y="36"/>
                    <a:pt x="2" y="36"/>
                    <a:pt x="2" y="36"/>
                  </a:cubicBezTo>
                  <a:cubicBezTo>
                    <a:pt x="2" y="36"/>
                    <a:pt x="2" y="36"/>
                    <a:pt x="2" y="36"/>
                  </a:cubicBezTo>
                  <a:close/>
                  <a:moveTo>
                    <a:pt x="3" y="37"/>
                  </a:moveTo>
                  <a:cubicBezTo>
                    <a:pt x="3" y="37"/>
                    <a:pt x="3" y="37"/>
                    <a:pt x="3" y="37"/>
                  </a:cubicBezTo>
                  <a:cubicBezTo>
                    <a:pt x="3" y="37"/>
                    <a:pt x="3" y="37"/>
                    <a:pt x="3" y="37"/>
                  </a:cubicBezTo>
                  <a:close/>
                  <a:moveTo>
                    <a:pt x="2" y="0"/>
                  </a:moveTo>
                  <a:cubicBezTo>
                    <a:pt x="2" y="0"/>
                    <a:pt x="2" y="0"/>
                    <a:pt x="2" y="0"/>
                  </a:cubicBezTo>
                  <a:cubicBezTo>
                    <a:pt x="2" y="0"/>
                    <a:pt x="2" y="0"/>
                    <a:pt x="2" y="0"/>
                  </a:cubicBezTo>
                  <a:close/>
                  <a:moveTo>
                    <a:pt x="4" y="21"/>
                  </a:moveTo>
                  <a:cubicBezTo>
                    <a:pt x="4" y="21"/>
                    <a:pt x="4" y="21"/>
                    <a:pt x="4" y="21"/>
                  </a:cubicBezTo>
                  <a:cubicBezTo>
                    <a:pt x="4" y="21"/>
                    <a:pt x="4" y="21"/>
                    <a:pt x="4" y="21"/>
                  </a:cubicBezTo>
                  <a:close/>
                  <a:moveTo>
                    <a:pt x="3" y="37"/>
                  </a:moveTo>
                  <a:cubicBezTo>
                    <a:pt x="3" y="37"/>
                    <a:pt x="3" y="37"/>
                    <a:pt x="3" y="37"/>
                  </a:cubicBezTo>
                  <a:cubicBezTo>
                    <a:pt x="3" y="37"/>
                    <a:pt x="3" y="37"/>
                    <a:pt x="3" y="37"/>
                  </a:cubicBezTo>
                  <a:close/>
                  <a:moveTo>
                    <a:pt x="2" y="0"/>
                  </a:moveTo>
                  <a:cubicBezTo>
                    <a:pt x="2" y="0"/>
                    <a:pt x="2" y="0"/>
                    <a:pt x="2" y="0"/>
                  </a:cubicBezTo>
                  <a:cubicBezTo>
                    <a:pt x="2" y="0"/>
                    <a:pt x="2" y="0"/>
                    <a:pt x="2" y="0"/>
                  </a:cubicBezTo>
                  <a:close/>
                  <a:moveTo>
                    <a:pt x="1" y="1"/>
                  </a:moveTo>
                  <a:cubicBezTo>
                    <a:pt x="1" y="1"/>
                    <a:pt x="1" y="1"/>
                    <a:pt x="1" y="1"/>
                  </a:cubicBezTo>
                  <a:cubicBezTo>
                    <a:pt x="1" y="1"/>
                    <a:pt x="1" y="1"/>
                    <a:pt x="1" y="1"/>
                  </a:cubicBezTo>
                  <a:close/>
                  <a:moveTo>
                    <a:pt x="2" y="2"/>
                  </a:moveTo>
                  <a:cubicBezTo>
                    <a:pt x="2" y="2"/>
                    <a:pt x="2" y="1"/>
                    <a:pt x="2" y="1"/>
                  </a:cubicBezTo>
                  <a:cubicBezTo>
                    <a:pt x="2" y="2"/>
                    <a:pt x="2" y="2"/>
                    <a:pt x="2" y="2"/>
                  </a:cubicBezTo>
                  <a:close/>
                  <a:moveTo>
                    <a:pt x="1" y="2"/>
                  </a:moveTo>
                  <a:cubicBezTo>
                    <a:pt x="1" y="2"/>
                    <a:pt x="1" y="2"/>
                    <a:pt x="1" y="2"/>
                  </a:cubicBezTo>
                  <a:cubicBezTo>
                    <a:pt x="1" y="2"/>
                    <a:pt x="1" y="2"/>
                    <a:pt x="1" y="2"/>
                  </a:cubicBezTo>
                  <a:close/>
                  <a:moveTo>
                    <a:pt x="3" y="14"/>
                  </a:moveTo>
                  <a:cubicBezTo>
                    <a:pt x="2" y="14"/>
                    <a:pt x="2" y="14"/>
                    <a:pt x="2" y="14"/>
                  </a:cubicBezTo>
                  <a:cubicBezTo>
                    <a:pt x="2" y="14"/>
                    <a:pt x="3" y="14"/>
                    <a:pt x="3" y="14"/>
                  </a:cubicBezTo>
                  <a:close/>
                  <a:moveTo>
                    <a:pt x="8" y="15"/>
                  </a:moveTo>
                  <a:cubicBezTo>
                    <a:pt x="8" y="15"/>
                    <a:pt x="8" y="15"/>
                    <a:pt x="8" y="15"/>
                  </a:cubicBezTo>
                  <a:cubicBezTo>
                    <a:pt x="8" y="15"/>
                    <a:pt x="8" y="15"/>
                    <a:pt x="8" y="15"/>
                  </a:cubicBezTo>
                  <a:close/>
                  <a:moveTo>
                    <a:pt x="3" y="2"/>
                  </a:moveTo>
                  <a:cubicBezTo>
                    <a:pt x="3" y="2"/>
                    <a:pt x="3" y="2"/>
                    <a:pt x="3" y="2"/>
                  </a:cubicBezTo>
                  <a:cubicBezTo>
                    <a:pt x="3" y="2"/>
                    <a:pt x="3" y="2"/>
                    <a:pt x="3" y="2"/>
                  </a:cubicBezTo>
                  <a:close/>
                  <a:moveTo>
                    <a:pt x="2" y="2"/>
                  </a:moveTo>
                  <a:cubicBezTo>
                    <a:pt x="2" y="2"/>
                    <a:pt x="2" y="2"/>
                    <a:pt x="2" y="2"/>
                  </a:cubicBezTo>
                  <a:cubicBezTo>
                    <a:pt x="2" y="2"/>
                    <a:pt x="2" y="2"/>
                    <a:pt x="2" y="2"/>
                  </a:cubicBezTo>
                  <a:close/>
                  <a:moveTo>
                    <a:pt x="4" y="22"/>
                  </a:moveTo>
                  <a:cubicBezTo>
                    <a:pt x="4" y="22"/>
                    <a:pt x="5" y="22"/>
                    <a:pt x="4" y="22"/>
                  </a:cubicBezTo>
                  <a:cubicBezTo>
                    <a:pt x="4" y="22"/>
                    <a:pt x="4" y="22"/>
                    <a:pt x="4" y="22"/>
                  </a:cubicBezTo>
                  <a:close/>
                  <a:moveTo>
                    <a:pt x="4" y="21"/>
                  </a:moveTo>
                  <a:cubicBezTo>
                    <a:pt x="4" y="21"/>
                    <a:pt x="4" y="21"/>
                    <a:pt x="4" y="21"/>
                  </a:cubicBezTo>
                  <a:cubicBezTo>
                    <a:pt x="4" y="21"/>
                    <a:pt x="4" y="21"/>
                    <a:pt x="4" y="21"/>
                  </a:cubicBezTo>
                  <a:close/>
                  <a:moveTo>
                    <a:pt x="3" y="23"/>
                  </a:moveTo>
                  <a:cubicBezTo>
                    <a:pt x="3" y="22"/>
                    <a:pt x="3" y="23"/>
                    <a:pt x="3" y="23"/>
                  </a:cubicBezTo>
                  <a:cubicBezTo>
                    <a:pt x="3" y="23"/>
                    <a:pt x="3" y="23"/>
                    <a:pt x="3" y="23"/>
                  </a:cubicBezTo>
                  <a:close/>
                  <a:moveTo>
                    <a:pt x="7" y="24"/>
                  </a:moveTo>
                  <a:cubicBezTo>
                    <a:pt x="7" y="24"/>
                    <a:pt x="7" y="24"/>
                    <a:pt x="7" y="24"/>
                  </a:cubicBezTo>
                  <a:cubicBezTo>
                    <a:pt x="7" y="24"/>
                    <a:pt x="7" y="24"/>
                    <a:pt x="7" y="24"/>
                  </a:cubicBezTo>
                  <a:cubicBezTo>
                    <a:pt x="7" y="24"/>
                    <a:pt x="7" y="24"/>
                    <a:pt x="7" y="24"/>
                  </a:cubicBezTo>
                  <a:close/>
                  <a:moveTo>
                    <a:pt x="4" y="1"/>
                  </a:moveTo>
                  <a:cubicBezTo>
                    <a:pt x="4" y="1"/>
                    <a:pt x="4" y="1"/>
                    <a:pt x="4" y="1"/>
                  </a:cubicBezTo>
                  <a:cubicBezTo>
                    <a:pt x="4" y="1"/>
                    <a:pt x="4" y="1"/>
                    <a:pt x="4" y="1"/>
                  </a:cubicBezTo>
                  <a:close/>
                  <a:moveTo>
                    <a:pt x="3" y="20"/>
                  </a:moveTo>
                  <a:cubicBezTo>
                    <a:pt x="3" y="20"/>
                    <a:pt x="3" y="19"/>
                    <a:pt x="3" y="19"/>
                  </a:cubicBezTo>
                  <a:cubicBezTo>
                    <a:pt x="3" y="19"/>
                    <a:pt x="3" y="20"/>
                    <a:pt x="3" y="20"/>
                  </a:cubicBezTo>
                  <a:close/>
                  <a:moveTo>
                    <a:pt x="9" y="19"/>
                  </a:moveTo>
                  <a:cubicBezTo>
                    <a:pt x="9" y="19"/>
                    <a:pt x="9" y="19"/>
                    <a:pt x="9" y="19"/>
                  </a:cubicBezTo>
                  <a:cubicBezTo>
                    <a:pt x="9" y="19"/>
                    <a:pt x="9" y="19"/>
                    <a:pt x="9" y="19"/>
                  </a:cubicBezTo>
                  <a:close/>
                  <a:moveTo>
                    <a:pt x="10" y="18"/>
                  </a:moveTo>
                  <a:cubicBezTo>
                    <a:pt x="10" y="18"/>
                    <a:pt x="10" y="18"/>
                    <a:pt x="10" y="18"/>
                  </a:cubicBezTo>
                  <a:cubicBezTo>
                    <a:pt x="10" y="18"/>
                    <a:pt x="10" y="19"/>
                    <a:pt x="10" y="18"/>
                  </a:cubicBezTo>
                  <a:close/>
                  <a:moveTo>
                    <a:pt x="8" y="20"/>
                  </a:moveTo>
                  <a:cubicBezTo>
                    <a:pt x="8" y="20"/>
                    <a:pt x="8" y="20"/>
                    <a:pt x="8" y="20"/>
                  </a:cubicBezTo>
                  <a:cubicBezTo>
                    <a:pt x="8" y="20"/>
                    <a:pt x="8" y="20"/>
                    <a:pt x="8" y="20"/>
                  </a:cubicBezTo>
                  <a:close/>
                  <a:moveTo>
                    <a:pt x="4" y="20"/>
                  </a:moveTo>
                  <a:cubicBezTo>
                    <a:pt x="4" y="20"/>
                    <a:pt x="4" y="20"/>
                    <a:pt x="4" y="20"/>
                  </a:cubicBezTo>
                  <a:cubicBezTo>
                    <a:pt x="4" y="20"/>
                    <a:pt x="4" y="20"/>
                    <a:pt x="4" y="20"/>
                  </a:cubicBezTo>
                  <a:close/>
                  <a:moveTo>
                    <a:pt x="2" y="3"/>
                  </a:moveTo>
                  <a:cubicBezTo>
                    <a:pt x="2" y="3"/>
                    <a:pt x="2" y="3"/>
                    <a:pt x="2" y="3"/>
                  </a:cubicBezTo>
                  <a:cubicBezTo>
                    <a:pt x="2" y="3"/>
                    <a:pt x="2" y="3"/>
                    <a:pt x="2" y="3"/>
                  </a:cubicBezTo>
                  <a:close/>
                  <a:moveTo>
                    <a:pt x="4" y="3"/>
                  </a:moveTo>
                  <a:cubicBezTo>
                    <a:pt x="4" y="3"/>
                    <a:pt x="4" y="3"/>
                    <a:pt x="4" y="3"/>
                  </a:cubicBezTo>
                  <a:cubicBezTo>
                    <a:pt x="4" y="3"/>
                    <a:pt x="4" y="3"/>
                    <a:pt x="4" y="3"/>
                  </a:cubicBezTo>
                  <a:close/>
                  <a:moveTo>
                    <a:pt x="3" y="4"/>
                  </a:moveTo>
                  <a:cubicBezTo>
                    <a:pt x="3" y="4"/>
                    <a:pt x="3" y="4"/>
                    <a:pt x="3" y="4"/>
                  </a:cubicBezTo>
                  <a:cubicBezTo>
                    <a:pt x="3" y="4"/>
                    <a:pt x="3" y="4"/>
                    <a:pt x="3" y="4"/>
                  </a:cubicBezTo>
                  <a:close/>
                  <a:moveTo>
                    <a:pt x="3" y="44"/>
                  </a:moveTo>
                  <a:cubicBezTo>
                    <a:pt x="3" y="44"/>
                    <a:pt x="3" y="44"/>
                    <a:pt x="2" y="44"/>
                  </a:cubicBezTo>
                  <a:cubicBezTo>
                    <a:pt x="2" y="44"/>
                    <a:pt x="3" y="44"/>
                    <a:pt x="3" y="44"/>
                  </a:cubicBezTo>
                  <a:close/>
                  <a:moveTo>
                    <a:pt x="8" y="13"/>
                  </a:moveTo>
                  <a:cubicBezTo>
                    <a:pt x="8" y="13"/>
                    <a:pt x="8" y="13"/>
                    <a:pt x="8" y="13"/>
                  </a:cubicBezTo>
                  <a:cubicBezTo>
                    <a:pt x="8" y="13"/>
                    <a:pt x="8" y="13"/>
                    <a:pt x="8" y="13"/>
                  </a:cubicBezTo>
                  <a:close/>
                  <a:moveTo>
                    <a:pt x="10" y="46"/>
                  </a:moveTo>
                  <a:cubicBezTo>
                    <a:pt x="10" y="45"/>
                    <a:pt x="10" y="46"/>
                    <a:pt x="10" y="46"/>
                  </a:cubicBezTo>
                  <a:cubicBezTo>
                    <a:pt x="10" y="46"/>
                    <a:pt x="10" y="46"/>
                    <a:pt x="10" y="46"/>
                  </a:cubicBezTo>
                  <a:close/>
                  <a:moveTo>
                    <a:pt x="8" y="46"/>
                  </a:moveTo>
                  <a:cubicBezTo>
                    <a:pt x="8" y="46"/>
                    <a:pt x="8" y="46"/>
                    <a:pt x="8" y="46"/>
                  </a:cubicBezTo>
                  <a:cubicBezTo>
                    <a:pt x="8" y="46"/>
                    <a:pt x="8" y="46"/>
                    <a:pt x="8" y="46"/>
                  </a:cubicBezTo>
                  <a:close/>
                  <a:moveTo>
                    <a:pt x="10" y="46"/>
                  </a:moveTo>
                  <a:cubicBezTo>
                    <a:pt x="10" y="47"/>
                    <a:pt x="10" y="47"/>
                    <a:pt x="10" y="47"/>
                  </a:cubicBezTo>
                  <a:cubicBezTo>
                    <a:pt x="10" y="47"/>
                    <a:pt x="10" y="47"/>
                    <a:pt x="10" y="46"/>
                  </a:cubicBezTo>
                  <a:close/>
                  <a:moveTo>
                    <a:pt x="4" y="7"/>
                  </a:moveTo>
                  <a:cubicBezTo>
                    <a:pt x="4" y="7"/>
                    <a:pt x="4" y="7"/>
                    <a:pt x="4" y="7"/>
                  </a:cubicBezTo>
                  <a:cubicBezTo>
                    <a:pt x="4" y="7"/>
                    <a:pt x="4" y="7"/>
                    <a:pt x="4" y="7"/>
                  </a:cubicBezTo>
                  <a:close/>
                  <a:moveTo>
                    <a:pt x="4" y="9"/>
                  </a:moveTo>
                  <a:cubicBezTo>
                    <a:pt x="4" y="9"/>
                    <a:pt x="4" y="9"/>
                    <a:pt x="4" y="9"/>
                  </a:cubicBezTo>
                  <a:cubicBezTo>
                    <a:pt x="4" y="9"/>
                    <a:pt x="4" y="9"/>
                    <a:pt x="4" y="9"/>
                  </a:cubicBezTo>
                  <a:close/>
                  <a:moveTo>
                    <a:pt x="4" y="8"/>
                  </a:moveTo>
                  <a:cubicBezTo>
                    <a:pt x="4" y="8"/>
                    <a:pt x="4" y="8"/>
                    <a:pt x="4" y="8"/>
                  </a:cubicBezTo>
                  <a:cubicBezTo>
                    <a:pt x="4" y="8"/>
                    <a:pt x="4" y="8"/>
                    <a:pt x="4" y="8"/>
                  </a:cubicBezTo>
                  <a:close/>
                  <a:moveTo>
                    <a:pt x="4" y="9"/>
                  </a:moveTo>
                  <a:cubicBezTo>
                    <a:pt x="4" y="9"/>
                    <a:pt x="4" y="9"/>
                    <a:pt x="4" y="9"/>
                  </a:cubicBezTo>
                  <a:cubicBezTo>
                    <a:pt x="4" y="9"/>
                    <a:pt x="4" y="9"/>
                    <a:pt x="4" y="9"/>
                  </a:cubicBezTo>
                  <a:close/>
                  <a:moveTo>
                    <a:pt x="9" y="70"/>
                  </a:moveTo>
                  <a:cubicBezTo>
                    <a:pt x="9" y="70"/>
                    <a:pt x="9" y="70"/>
                    <a:pt x="9" y="70"/>
                  </a:cubicBezTo>
                  <a:cubicBezTo>
                    <a:pt x="9" y="70"/>
                    <a:pt x="9" y="70"/>
                    <a:pt x="9" y="70"/>
                  </a:cubicBezTo>
                  <a:close/>
                  <a:moveTo>
                    <a:pt x="6" y="69"/>
                  </a:moveTo>
                  <a:cubicBezTo>
                    <a:pt x="6" y="69"/>
                    <a:pt x="6" y="69"/>
                    <a:pt x="6" y="69"/>
                  </a:cubicBezTo>
                  <a:cubicBezTo>
                    <a:pt x="6" y="69"/>
                    <a:pt x="6" y="69"/>
                    <a:pt x="6" y="69"/>
                  </a:cubicBezTo>
                  <a:close/>
                  <a:moveTo>
                    <a:pt x="9" y="58"/>
                  </a:moveTo>
                  <a:cubicBezTo>
                    <a:pt x="9" y="58"/>
                    <a:pt x="9" y="58"/>
                    <a:pt x="9" y="58"/>
                  </a:cubicBezTo>
                  <a:cubicBezTo>
                    <a:pt x="9" y="58"/>
                    <a:pt x="9" y="58"/>
                    <a:pt x="9" y="58"/>
                  </a:cubicBezTo>
                  <a:close/>
                  <a:moveTo>
                    <a:pt x="9" y="71"/>
                  </a:moveTo>
                  <a:cubicBezTo>
                    <a:pt x="9" y="71"/>
                    <a:pt x="10" y="71"/>
                    <a:pt x="9" y="71"/>
                  </a:cubicBezTo>
                  <a:cubicBezTo>
                    <a:pt x="9" y="71"/>
                    <a:pt x="9" y="71"/>
                    <a:pt x="9" y="71"/>
                  </a:cubicBezTo>
                  <a:close/>
                  <a:moveTo>
                    <a:pt x="3" y="30"/>
                  </a:moveTo>
                  <a:cubicBezTo>
                    <a:pt x="3" y="30"/>
                    <a:pt x="3" y="30"/>
                    <a:pt x="3" y="30"/>
                  </a:cubicBezTo>
                  <a:cubicBezTo>
                    <a:pt x="3" y="30"/>
                    <a:pt x="3" y="30"/>
                    <a:pt x="3" y="30"/>
                  </a:cubicBezTo>
                  <a:close/>
                  <a:moveTo>
                    <a:pt x="11" y="29"/>
                  </a:moveTo>
                  <a:cubicBezTo>
                    <a:pt x="11" y="29"/>
                    <a:pt x="11" y="29"/>
                    <a:pt x="11" y="29"/>
                  </a:cubicBezTo>
                  <a:cubicBezTo>
                    <a:pt x="11" y="29"/>
                    <a:pt x="11" y="29"/>
                    <a:pt x="11" y="29"/>
                  </a:cubicBezTo>
                  <a:close/>
                  <a:moveTo>
                    <a:pt x="10" y="30"/>
                  </a:moveTo>
                  <a:cubicBezTo>
                    <a:pt x="10" y="30"/>
                    <a:pt x="10" y="30"/>
                    <a:pt x="10" y="30"/>
                  </a:cubicBezTo>
                  <a:cubicBezTo>
                    <a:pt x="10" y="30"/>
                    <a:pt x="10" y="30"/>
                    <a:pt x="10" y="30"/>
                  </a:cubicBezTo>
                  <a:close/>
                  <a:moveTo>
                    <a:pt x="9" y="30"/>
                  </a:moveTo>
                  <a:cubicBezTo>
                    <a:pt x="9" y="30"/>
                    <a:pt x="9" y="30"/>
                    <a:pt x="9" y="30"/>
                  </a:cubicBezTo>
                  <a:cubicBezTo>
                    <a:pt x="9" y="30"/>
                    <a:pt x="9" y="30"/>
                    <a:pt x="9" y="30"/>
                  </a:cubicBezTo>
                  <a:close/>
                  <a:moveTo>
                    <a:pt x="9" y="31"/>
                  </a:moveTo>
                  <a:cubicBezTo>
                    <a:pt x="9" y="31"/>
                    <a:pt x="9" y="31"/>
                    <a:pt x="9" y="31"/>
                  </a:cubicBezTo>
                  <a:cubicBezTo>
                    <a:pt x="9" y="31"/>
                    <a:pt x="9" y="31"/>
                    <a:pt x="9" y="31"/>
                  </a:cubicBezTo>
                  <a:close/>
                  <a:moveTo>
                    <a:pt x="3" y="31"/>
                  </a:moveTo>
                  <a:cubicBezTo>
                    <a:pt x="3" y="31"/>
                    <a:pt x="3" y="31"/>
                    <a:pt x="3" y="31"/>
                  </a:cubicBezTo>
                  <a:cubicBezTo>
                    <a:pt x="3" y="31"/>
                    <a:pt x="3" y="31"/>
                    <a:pt x="3" y="31"/>
                  </a:cubicBezTo>
                  <a:close/>
                  <a:moveTo>
                    <a:pt x="3" y="31"/>
                  </a:moveTo>
                  <a:cubicBezTo>
                    <a:pt x="3" y="31"/>
                    <a:pt x="3" y="31"/>
                    <a:pt x="3" y="31"/>
                  </a:cubicBezTo>
                  <a:cubicBezTo>
                    <a:pt x="3" y="31"/>
                    <a:pt x="3" y="31"/>
                    <a:pt x="3" y="31"/>
                  </a:cubicBezTo>
                  <a:cubicBezTo>
                    <a:pt x="3" y="31"/>
                    <a:pt x="3" y="31"/>
                    <a:pt x="3" y="31"/>
                  </a:cubicBezTo>
                  <a:close/>
                  <a:moveTo>
                    <a:pt x="8" y="32"/>
                  </a:moveTo>
                  <a:cubicBezTo>
                    <a:pt x="8" y="32"/>
                    <a:pt x="8" y="32"/>
                    <a:pt x="8" y="32"/>
                  </a:cubicBezTo>
                  <a:cubicBezTo>
                    <a:pt x="8" y="32"/>
                    <a:pt x="8" y="32"/>
                    <a:pt x="8" y="32"/>
                  </a:cubicBezTo>
                  <a:close/>
                  <a:moveTo>
                    <a:pt x="8" y="32"/>
                  </a:moveTo>
                  <a:cubicBezTo>
                    <a:pt x="8" y="32"/>
                    <a:pt x="8" y="32"/>
                    <a:pt x="8" y="32"/>
                  </a:cubicBezTo>
                  <a:cubicBezTo>
                    <a:pt x="8" y="32"/>
                    <a:pt x="8" y="32"/>
                    <a:pt x="8" y="32"/>
                  </a:cubicBezTo>
                  <a:close/>
                  <a:moveTo>
                    <a:pt x="8" y="33"/>
                  </a:moveTo>
                  <a:cubicBezTo>
                    <a:pt x="8" y="33"/>
                    <a:pt x="8" y="33"/>
                    <a:pt x="8" y="33"/>
                  </a:cubicBezTo>
                  <a:cubicBezTo>
                    <a:pt x="8" y="33"/>
                    <a:pt x="8" y="33"/>
                    <a:pt x="8" y="33"/>
                  </a:cubicBezTo>
                  <a:close/>
                  <a:moveTo>
                    <a:pt x="7" y="52"/>
                  </a:moveTo>
                  <a:cubicBezTo>
                    <a:pt x="7" y="53"/>
                    <a:pt x="7" y="53"/>
                    <a:pt x="7" y="53"/>
                  </a:cubicBezTo>
                  <a:cubicBezTo>
                    <a:pt x="7" y="53"/>
                    <a:pt x="7" y="53"/>
                    <a:pt x="7" y="52"/>
                  </a:cubicBezTo>
                  <a:close/>
                  <a:moveTo>
                    <a:pt x="3" y="53"/>
                  </a:moveTo>
                  <a:cubicBezTo>
                    <a:pt x="3" y="53"/>
                    <a:pt x="3" y="53"/>
                    <a:pt x="3" y="53"/>
                  </a:cubicBezTo>
                  <a:cubicBezTo>
                    <a:pt x="3" y="53"/>
                    <a:pt x="3" y="53"/>
                    <a:pt x="3" y="53"/>
                  </a:cubicBezTo>
                  <a:close/>
                  <a:moveTo>
                    <a:pt x="9" y="73"/>
                  </a:moveTo>
                  <a:cubicBezTo>
                    <a:pt x="9" y="73"/>
                    <a:pt x="9" y="73"/>
                    <a:pt x="9" y="73"/>
                  </a:cubicBezTo>
                  <a:cubicBezTo>
                    <a:pt x="9" y="73"/>
                    <a:pt x="9" y="73"/>
                    <a:pt x="9" y="73"/>
                  </a:cubicBezTo>
                  <a:close/>
                  <a:moveTo>
                    <a:pt x="3" y="73"/>
                  </a:moveTo>
                  <a:cubicBezTo>
                    <a:pt x="3" y="73"/>
                    <a:pt x="3" y="73"/>
                    <a:pt x="4" y="73"/>
                  </a:cubicBezTo>
                  <a:cubicBezTo>
                    <a:pt x="3" y="73"/>
                    <a:pt x="3" y="73"/>
                    <a:pt x="3" y="73"/>
                  </a:cubicBezTo>
                  <a:close/>
                  <a:moveTo>
                    <a:pt x="3" y="74"/>
                  </a:moveTo>
                  <a:cubicBezTo>
                    <a:pt x="3" y="74"/>
                    <a:pt x="3" y="74"/>
                    <a:pt x="3" y="74"/>
                  </a:cubicBezTo>
                  <a:cubicBezTo>
                    <a:pt x="3" y="74"/>
                    <a:pt x="3" y="74"/>
                    <a:pt x="3" y="74"/>
                  </a:cubicBezTo>
                  <a:close/>
                  <a:moveTo>
                    <a:pt x="9" y="74"/>
                  </a:moveTo>
                  <a:cubicBezTo>
                    <a:pt x="9" y="74"/>
                    <a:pt x="9" y="74"/>
                    <a:pt x="9" y="74"/>
                  </a:cubicBezTo>
                  <a:cubicBezTo>
                    <a:pt x="9" y="74"/>
                    <a:pt x="9" y="74"/>
                    <a:pt x="9" y="74"/>
                  </a:cubicBezTo>
                  <a:close/>
                  <a:moveTo>
                    <a:pt x="0" y="34"/>
                  </a:moveTo>
                  <a:cubicBezTo>
                    <a:pt x="0" y="34"/>
                    <a:pt x="0" y="34"/>
                    <a:pt x="0" y="34"/>
                  </a:cubicBezTo>
                  <a:cubicBezTo>
                    <a:pt x="0" y="34"/>
                    <a:pt x="0" y="34"/>
                    <a:pt x="0" y="34"/>
                  </a:cubicBezTo>
                  <a:close/>
                  <a:moveTo>
                    <a:pt x="3" y="42"/>
                  </a:moveTo>
                  <a:cubicBezTo>
                    <a:pt x="3" y="42"/>
                    <a:pt x="3" y="42"/>
                    <a:pt x="3" y="42"/>
                  </a:cubicBezTo>
                  <a:cubicBezTo>
                    <a:pt x="3" y="42"/>
                    <a:pt x="3" y="42"/>
                    <a:pt x="3" y="42"/>
                  </a:cubicBezTo>
                  <a:close/>
                  <a:moveTo>
                    <a:pt x="4" y="42"/>
                  </a:moveTo>
                  <a:cubicBezTo>
                    <a:pt x="4" y="42"/>
                    <a:pt x="4" y="42"/>
                    <a:pt x="4" y="42"/>
                  </a:cubicBezTo>
                  <a:cubicBezTo>
                    <a:pt x="4" y="42"/>
                    <a:pt x="4" y="42"/>
                    <a:pt x="4" y="42"/>
                  </a:cubicBezTo>
                  <a:close/>
                  <a:moveTo>
                    <a:pt x="3" y="53"/>
                  </a:moveTo>
                  <a:cubicBezTo>
                    <a:pt x="3" y="53"/>
                    <a:pt x="3" y="53"/>
                    <a:pt x="3" y="53"/>
                  </a:cubicBezTo>
                  <a:cubicBezTo>
                    <a:pt x="3" y="53"/>
                    <a:pt x="3" y="53"/>
                    <a:pt x="3" y="53"/>
                  </a:cubicBezTo>
                  <a:close/>
                  <a:moveTo>
                    <a:pt x="5" y="54"/>
                  </a:moveTo>
                  <a:cubicBezTo>
                    <a:pt x="5" y="54"/>
                    <a:pt x="5" y="54"/>
                    <a:pt x="5" y="54"/>
                  </a:cubicBezTo>
                  <a:cubicBezTo>
                    <a:pt x="5" y="54"/>
                    <a:pt x="5" y="54"/>
                    <a:pt x="5" y="54"/>
                  </a:cubicBezTo>
                  <a:close/>
                  <a:moveTo>
                    <a:pt x="5" y="54"/>
                  </a:moveTo>
                  <a:cubicBezTo>
                    <a:pt x="5" y="54"/>
                    <a:pt x="5" y="54"/>
                    <a:pt x="5" y="54"/>
                  </a:cubicBezTo>
                  <a:cubicBezTo>
                    <a:pt x="5" y="54"/>
                    <a:pt x="5" y="54"/>
                    <a:pt x="5" y="5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8" name="Madagascar"/>
            <p:cNvSpPr>
              <a:spLocks noEditPoints="1"/>
            </p:cNvSpPr>
            <p:nvPr/>
          </p:nvSpPr>
          <p:spPr bwMode="auto">
            <a:xfrm>
              <a:off x="7284027" y="5140919"/>
              <a:ext cx="266990" cy="542980"/>
            </a:xfrm>
            <a:custGeom>
              <a:avLst/>
              <a:gdLst/>
              <a:ahLst/>
              <a:cxnLst>
                <a:cxn ang="0">
                  <a:pos x="70" y="44"/>
                </a:cxn>
                <a:cxn ang="0">
                  <a:pos x="67" y="38"/>
                </a:cxn>
                <a:cxn ang="0">
                  <a:pos x="67" y="48"/>
                </a:cxn>
                <a:cxn ang="0">
                  <a:pos x="64" y="55"/>
                </a:cxn>
                <a:cxn ang="0">
                  <a:pos x="61" y="68"/>
                </a:cxn>
                <a:cxn ang="0">
                  <a:pos x="56" y="83"/>
                </a:cxn>
                <a:cxn ang="0">
                  <a:pos x="54" y="90"/>
                </a:cxn>
                <a:cxn ang="0">
                  <a:pos x="50" y="99"/>
                </a:cxn>
                <a:cxn ang="0">
                  <a:pos x="41" y="126"/>
                </a:cxn>
                <a:cxn ang="0">
                  <a:pos x="40" y="131"/>
                </a:cxn>
                <a:cxn ang="0">
                  <a:pos x="37" y="138"/>
                </a:cxn>
                <a:cxn ang="0">
                  <a:pos x="35" y="142"/>
                </a:cxn>
                <a:cxn ang="0">
                  <a:pos x="32" y="144"/>
                </a:cxn>
                <a:cxn ang="0">
                  <a:pos x="22" y="148"/>
                </a:cxn>
                <a:cxn ang="0">
                  <a:pos x="12" y="146"/>
                </a:cxn>
                <a:cxn ang="0">
                  <a:pos x="8" y="144"/>
                </a:cxn>
                <a:cxn ang="0">
                  <a:pos x="5" y="140"/>
                </a:cxn>
                <a:cxn ang="0">
                  <a:pos x="3" y="128"/>
                </a:cxn>
                <a:cxn ang="0">
                  <a:pos x="1" y="120"/>
                </a:cxn>
                <a:cxn ang="0">
                  <a:pos x="1" y="112"/>
                </a:cxn>
                <a:cxn ang="0">
                  <a:pos x="1" y="109"/>
                </a:cxn>
                <a:cxn ang="0">
                  <a:pos x="4" y="102"/>
                </a:cxn>
                <a:cxn ang="0">
                  <a:pos x="10" y="93"/>
                </a:cxn>
                <a:cxn ang="0">
                  <a:pos x="13" y="88"/>
                </a:cxn>
                <a:cxn ang="0">
                  <a:pos x="12" y="75"/>
                </a:cxn>
                <a:cxn ang="0">
                  <a:pos x="10" y="65"/>
                </a:cxn>
                <a:cxn ang="0">
                  <a:pos x="15" y="52"/>
                </a:cxn>
                <a:cxn ang="0">
                  <a:pos x="16" y="46"/>
                </a:cxn>
                <a:cxn ang="0">
                  <a:pos x="21" y="45"/>
                </a:cxn>
                <a:cxn ang="0">
                  <a:pos x="24" y="44"/>
                </a:cxn>
                <a:cxn ang="0">
                  <a:pos x="27" y="43"/>
                </a:cxn>
                <a:cxn ang="0">
                  <a:pos x="30" y="43"/>
                </a:cxn>
                <a:cxn ang="0">
                  <a:pos x="33" y="44"/>
                </a:cxn>
                <a:cxn ang="0">
                  <a:pos x="33" y="42"/>
                </a:cxn>
                <a:cxn ang="0">
                  <a:pos x="40" y="36"/>
                </a:cxn>
                <a:cxn ang="0">
                  <a:pos x="40" y="39"/>
                </a:cxn>
                <a:cxn ang="0">
                  <a:pos x="41" y="36"/>
                </a:cxn>
                <a:cxn ang="0">
                  <a:pos x="44" y="32"/>
                </a:cxn>
                <a:cxn ang="0">
                  <a:pos x="44" y="33"/>
                </a:cxn>
                <a:cxn ang="0">
                  <a:pos x="49" y="30"/>
                </a:cxn>
                <a:cxn ang="0">
                  <a:pos x="48" y="29"/>
                </a:cxn>
                <a:cxn ang="0">
                  <a:pos x="47" y="26"/>
                </a:cxn>
                <a:cxn ang="0">
                  <a:pos x="50" y="26"/>
                </a:cxn>
                <a:cxn ang="0">
                  <a:pos x="50" y="21"/>
                </a:cxn>
                <a:cxn ang="0">
                  <a:pos x="51" y="17"/>
                </a:cxn>
                <a:cxn ang="0">
                  <a:pos x="53" y="20"/>
                </a:cxn>
                <a:cxn ang="0">
                  <a:pos x="55" y="17"/>
                </a:cxn>
                <a:cxn ang="0">
                  <a:pos x="59" y="14"/>
                </a:cxn>
                <a:cxn ang="0">
                  <a:pos x="59" y="6"/>
                </a:cxn>
                <a:cxn ang="0">
                  <a:pos x="60" y="5"/>
                </a:cxn>
                <a:cxn ang="0">
                  <a:pos x="62" y="2"/>
                </a:cxn>
                <a:cxn ang="0">
                  <a:pos x="63" y="1"/>
                </a:cxn>
                <a:cxn ang="0">
                  <a:pos x="63" y="3"/>
                </a:cxn>
                <a:cxn ang="0">
                  <a:pos x="64" y="3"/>
                </a:cxn>
                <a:cxn ang="0">
                  <a:pos x="66" y="6"/>
                </a:cxn>
                <a:cxn ang="0">
                  <a:pos x="67" y="8"/>
                </a:cxn>
                <a:cxn ang="0">
                  <a:pos x="69" y="13"/>
                </a:cxn>
                <a:cxn ang="0">
                  <a:pos x="71" y="18"/>
                </a:cxn>
                <a:cxn ang="0">
                  <a:pos x="71" y="26"/>
                </a:cxn>
                <a:cxn ang="0">
                  <a:pos x="73" y="40"/>
                </a:cxn>
                <a:cxn ang="0">
                  <a:pos x="67" y="54"/>
                </a:cxn>
                <a:cxn ang="0">
                  <a:pos x="54" y="14"/>
                </a:cxn>
                <a:cxn ang="0">
                  <a:pos x="52" y="15"/>
                </a:cxn>
              </a:cxnLst>
              <a:rect l="0" t="0" r="r" b="b"/>
              <a:pathLst>
                <a:path w="74" h="150">
                  <a:moveTo>
                    <a:pt x="73" y="40"/>
                  </a:moveTo>
                  <a:cubicBezTo>
                    <a:pt x="72" y="40"/>
                    <a:pt x="72" y="41"/>
                    <a:pt x="72" y="42"/>
                  </a:cubicBezTo>
                  <a:cubicBezTo>
                    <a:pt x="71" y="42"/>
                    <a:pt x="71" y="43"/>
                    <a:pt x="71" y="43"/>
                  </a:cubicBezTo>
                  <a:cubicBezTo>
                    <a:pt x="71" y="44"/>
                    <a:pt x="70" y="44"/>
                    <a:pt x="70" y="44"/>
                  </a:cubicBezTo>
                  <a:cubicBezTo>
                    <a:pt x="70" y="43"/>
                    <a:pt x="69" y="43"/>
                    <a:pt x="69" y="42"/>
                  </a:cubicBezTo>
                  <a:cubicBezTo>
                    <a:pt x="69" y="41"/>
                    <a:pt x="68" y="41"/>
                    <a:pt x="68" y="40"/>
                  </a:cubicBezTo>
                  <a:cubicBezTo>
                    <a:pt x="68" y="40"/>
                    <a:pt x="68" y="39"/>
                    <a:pt x="68" y="39"/>
                  </a:cubicBezTo>
                  <a:cubicBezTo>
                    <a:pt x="68" y="38"/>
                    <a:pt x="68" y="38"/>
                    <a:pt x="67" y="38"/>
                  </a:cubicBezTo>
                  <a:cubicBezTo>
                    <a:pt x="66" y="38"/>
                    <a:pt x="66" y="38"/>
                    <a:pt x="65" y="39"/>
                  </a:cubicBezTo>
                  <a:cubicBezTo>
                    <a:pt x="65" y="40"/>
                    <a:pt x="66" y="42"/>
                    <a:pt x="66" y="43"/>
                  </a:cubicBezTo>
                  <a:cubicBezTo>
                    <a:pt x="66" y="44"/>
                    <a:pt x="65" y="45"/>
                    <a:pt x="66" y="46"/>
                  </a:cubicBezTo>
                  <a:cubicBezTo>
                    <a:pt x="67" y="46"/>
                    <a:pt x="66" y="48"/>
                    <a:pt x="67" y="48"/>
                  </a:cubicBezTo>
                  <a:cubicBezTo>
                    <a:pt x="67" y="49"/>
                    <a:pt x="67" y="50"/>
                    <a:pt x="66" y="50"/>
                  </a:cubicBezTo>
                  <a:cubicBezTo>
                    <a:pt x="66" y="51"/>
                    <a:pt x="65" y="52"/>
                    <a:pt x="65" y="53"/>
                  </a:cubicBezTo>
                  <a:cubicBezTo>
                    <a:pt x="65" y="53"/>
                    <a:pt x="66" y="53"/>
                    <a:pt x="66" y="53"/>
                  </a:cubicBezTo>
                  <a:cubicBezTo>
                    <a:pt x="65" y="54"/>
                    <a:pt x="64" y="53"/>
                    <a:pt x="64" y="55"/>
                  </a:cubicBezTo>
                  <a:cubicBezTo>
                    <a:pt x="63" y="56"/>
                    <a:pt x="62" y="58"/>
                    <a:pt x="62" y="59"/>
                  </a:cubicBezTo>
                  <a:cubicBezTo>
                    <a:pt x="63" y="61"/>
                    <a:pt x="63" y="63"/>
                    <a:pt x="62" y="64"/>
                  </a:cubicBezTo>
                  <a:cubicBezTo>
                    <a:pt x="62" y="65"/>
                    <a:pt x="62" y="66"/>
                    <a:pt x="62" y="66"/>
                  </a:cubicBezTo>
                  <a:cubicBezTo>
                    <a:pt x="61" y="67"/>
                    <a:pt x="62" y="68"/>
                    <a:pt x="61" y="68"/>
                  </a:cubicBezTo>
                  <a:cubicBezTo>
                    <a:pt x="61" y="69"/>
                    <a:pt x="61" y="70"/>
                    <a:pt x="61" y="71"/>
                  </a:cubicBezTo>
                  <a:cubicBezTo>
                    <a:pt x="61" y="71"/>
                    <a:pt x="60" y="72"/>
                    <a:pt x="60" y="73"/>
                  </a:cubicBezTo>
                  <a:cubicBezTo>
                    <a:pt x="59" y="75"/>
                    <a:pt x="58" y="77"/>
                    <a:pt x="57" y="78"/>
                  </a:cubicBezTo>
                  <a:cubicBezTo>
                    <a:pt x="57" y="80"/>
                    <a:pt x="56" y="82"/>
                    <a:pt x="56" y="83"/>
                  </a:cubicBezTo>
                  <a:cubicBezTo>
                    <a:pt x="55" y="84"/>
                    <a:pt x="55" y="85"/>
                    <a:pt x="55" y="86"/>
                  </a:cubicBezTo>
                  <a:cubicBezTo>
                    <a:pt x="55" y="86"/>
                    <a:pt x="55" y="87"/>
                    <a:pt x="54" y="88"/>
                  </a:cubicBezTo>
                  <a:cubicBezTo>
                    <a:pt x="54" y="88"/>
                    <a:pt x="54" y="88"/>
                    <a:pt x="54" y="88"/>
                  </a:cubicBezTo>
                  <a:cubicBezTo>
                    <a:pt x="54" y="89"/>
                    <a:pt x="54" y="89"/>
                    <a:pt x="54" y="90"/>
                  </a:cubicBezTo>
                  <a:cubicBezTo>
                    <a:pt x="53" y="92"/>
                    <a:pt x="52" y="94"/>
                    <a:pt x="51" y="95"/>
                  </a:cubicBezTo>
                  <a:cubicBezTo>
                    <a:pt x="51" y="96"/>
                    <a:pt x="51" y="97"/>
                    <a:pt x="51" y="98"/>
                  </a:cubicBezTo>
                  <a:cubicBezTo>
                    <a:pt x="51" y="98"/>
                    <a:pt x="50" y="99"/>
                    <a:pt x="50" y="99"/>
                  </a:cubicBezTo>
                  <a:cubicBezTo>
                    <a:pt x="50" y="99"/>
                    <a:pt x="50" y="99"/>
                    <a:pt x="50" y="99"/>
                  </a:cubicBezTo>
                  <a:cubicBezTo>
                    <a:pt x="50" y="100"/>
                    <a:pt x="50" y="101"/>
                    <a:pt x="49" y="103"/>
                  </a:cubicBezTo>
                  <a:cubicBezTo>
                    <a:pt x="48" y="106"/>
                    <a:pt x="47" y="109"/>
                    <a:pt x="45" y="113"/>
                  </a:cubicBezTo>
                  <a:cubicBezTo>
                    <a:pt x="44" y="116"/>
                    <a:pt x="43" y="120"/>
                    <a:pt x="42" y="124"/>
                  </a:cubicBezTo>
                  <a:cubicBezTo>
                    <a:pt x="42" y="125"/>
                    <a:pt x="42" y="125"/>
                    <a:pt x="41" y="126"/>
                  </a:cubicBezTo>
                  <a:cubicBezTo>
                    <a:pt x="41" y="127"/>
                    <a:pt x="41" y="127"/>
                    <a:pt x="41" y="127"/>
                  </a:cubicBezTo>
                  <a:cubicBezTo>
                    <a:pt x="41" y="128"/>
                    <a:pt x="41" y="127"/>
                    <a:pt x="41" y="127"/>
                  </a:cubicBezTo>
                  <a:cubicBezTo>
                    <a:pt x="40" y="128"/>
                    <a:pt x="41" y="128"/>
                    <a:pt x="41" y="129"/>
                  </a:cubicBezTo>
                  <a:cubicBezTo>
                    <a:pt x="40" y="130"/>
                    <a:pt x="40" y="130"/>
                    <a:pt x="40" y="131"/>
                  </a:cubicBezTo>
                  <a:cubicBezTo>
                    <a:pt x="40" y="131"/>
                    <a:pt x="39" y="132"/>
                    <a:pt x="39" y="133"/>
                  </a:cubicBezTo>
                  <a:cubicBezTo>
                    <a:pt x="39" y="133"/>
                    <a:pt x="39" y="134"/>
                    <a:pt x="38" y="134"/>
                  </a:cubicBezTo>
                  <a:cubicBezTo>
                    <a:pt x="38" y="135"/>
                    <a:pt x="38" y="135"/>
                    <a:pt x="38" y="135"/>
                  </a:cubicBezTo>
                  <a:cubicBezTo>
                    <a:pt x="37" y="136"/>
                    <a:pt x="37" y="137"/>
                    <a:pt x="37" y="138"/>
                  </a:cubicBezTo>
                  <a:cubicBezTo>
                    <a:pt x="37" y="138"/>
                    <a:pt x="36" y="139"/>
                    <a:pt x="36" y="140"/>
                  </a:cubicBezTo>
                  <a:cubicBezTo>
                    <a:pt x="36" y="140"/>
                    <a:pt x="36" y="141"/>
                    <a:pt x="36" y="141"/>
                  </a:cubicBezTo>
                  <a:cubicBezTo>
                    <a:pt x="35" y="141"/>
                    <a:pt x="35" y="142"/>
                    <a:pt x="35" y="142"/>
                  </a:cubicBezTo>
                  <a:cubicBezTo>
                    <a:pt x="35" y="142"/>
                    <a:pt x="35" y="142"/>
                    <a:pt x="35" y="142"/>
                  </a:cubicBezTo>
                  <a:cubicBezTo>
                    <a:pt x="35" y="143"/>
                    <a:pt x="35" y="143"/>
                    <a:pt x="34" y="143"/>
                  </a:cubicBezTo>
                  <a:cubicBezTo>
                    <a:pt x="34" y="143"/>
                    <a:pt x="34" y="144"/>
                    <a:pt x="34" y="144"/>
                  </a:cubicBezTo>
                  <a:cubicBezTo>
                    <a:pt x="33" y="144"/>
                    <a:pt x="33" y="143"/>
                    <a:pt x="33" y="144"/>
                  </a:cubicBezTo>
                  <a:cubicBezTo>
                    <a:pt x="33" y="144"/>
                    <a:pt x="33" y="144"/>
                    <a:pt x="32" y="144"/>
                  </a:cubicBezTo>
                  <a:cubicBezTo>
                    <a:pt x="32" y="145"/>
                    <a:pt x="31" y="145"/>
                    <a:pt x="31" y="145"/>
                  </a:cubicBezTo>
                  <a:cubicBezTo>
                    <a:pt x="30" y="145"/>
                    <a:pt x="30" y="145"/>
                    <a:pt x="29" y="145"/>
                  </a:cubicBezTo>
                  <a:cubicBezTo>
                    <a:pt x="28" y="145"/>
                    <a:pt x="27" y="145"/>
                    <a:pt x="26" y="145"/>
                  </a:cubicBezTo>
                  <a:cubicBezTo>
                    <a:pt x="25" y="146"/>
                    <a:pt x="23" y="147"/>
                    <a:pt x="22" y="148"/>
                  </a:cubicBezTo>
                  <a:cubicBezTo>
                    <a:pt x="21" y="149"/>
                    <a:pt x="20" y="149"/>
                    <a:pt x="18" y="149"/>
                  </a:cubicBezTo>
                  <a:cubicBezTo>
                    <a:pt x="17" y="149"/>
                    <a:pt x="17" y="150"/>
                    <a:pt x="16" y="150"/>
                  </a:cubicBezTo>
                  <a:cubicBezTo>
                    <a:pt x="16" y="149"/>
                    <a:pt x="16" y="149"/>
                    <a:pt x="15" y="149"/>
                  </a:cubicBezTo>
                  <a:cubicBezTo>
                    <a:pt x="14" y="148"/>
                    <a:pt x="13" y="147"/>
                    <a:pt x="12" y="146"/>
                  </a:cubicBezTo>
                  <a:cubicBezTo>
                    <a:pt x="10" y="146"/>
                    <a:pt x="9" y="146"/>
                    <a:pt x="8" y="145"/>
                  </a:cubicBezTo>
                  <a:cubicBezTo>
                    <a:pt x="9" y="145"/>
                    <a:pt x="9" y="145"/>
                    <a:pt x="9" y="145"/>
                  </a:cubicBezTo>
                  <a:cubicBezTo>
                    <a:pt x="10" y="146"/>
                    <a:pt x="9" y="145"/>
                    <a:pt x="9" y="145"/>
                  </a:cubicBezTo>
                  <a:cubicBezTo>
                    <a:pt x="9" y="145"/>
                    <a:pt x="8" y="145"/>
                    <a:pt x="8" y="144"/>
                  </a:cubicBezTo>
                  <a:cubicBezTo>
                    <a:pt x="8" y="144"/>
                    <a:pt x="7" y="144"/>
                    <a:pt x="7" y="144"/>
                  </a:cubicBezTo>
                  <a:cubicBezTo>
                    <a:pt x="7" y="143"/>
                    <a:pt x="6" y="143"/>
                    <a:pt x="6" y="143"/>
                  </a:cubicBezTo>
                  <a:cubicBezTo>
                    <a:pt x="6" y="143"/>
                    <a:pt x="6" y="142"/>
                    <a:pt x="6" y="142"/>
                  </a:cubicBezTo>
                  <a:cubicBezTo>
                    <a:pt x="6" y="141"/>
                    <a:pt x="5" y="141"/>
                    <a:pt x="5" y="140"/>
                  </a:cubicBezTo>
                  <a:cubicBezTo>
                    <a:pt x="5" y="140"/>
                    <a:pt x="5" y="140"/>
                    <a:pt x="5" y="139"/>
                  </a:cubicBezTo>
                  <a:cubicBezTo>
                    <a:pt x="5" y="137"/>
                    <a:pt x="3" y="137"/>
                    <a:pt x="3" y="135"/>
                  </a:cubicBezTo>
                  <a:cubicBezTo>
                    <a:pt x="3" y="133"/>
                    <a:pt x="3" y="131"/>
                    <a:pt x="3" y="129"/>
                  </a:cubicBezTo>
                  <a:cubicBezTo>
                    <a:pt x="3" y="129"/>
                    <a:pt x="3" y="128"/>
                    <a:pt x="3" y="128"/>
                  </a:cubicBezTo>
                  <a:cubicBezTo>
                    <a:pt x="4" y="128"/>
                    <a:pt x="4" y="127"/>
                    <a:pt x="4" y="126"/>
                  </a:cubicBezTo>
                  <a:cubicBezTo>
                    <a:pt x="4" y="125"/>
                    <a:pt x="3" y="125"/>
                    <a:pt x="3" y="124"/>
                  </a:cubicBezTo>
                  <a:cubicBezTo>
                    <a:pt x="3" y="123"/>
                    <a:pt x="3" y="122"/>
                    <a:pt x="3" y="122"/>
                  </a:cubicBezTo>
                  <a:cubicBezTo>
                    <a:pt x="2" y="121"/>
                    <a:pt x="1" y="120"/>
                    <a:pt x="1" y="120"/>
                  </a:cubicBezTo>
                  <a:cubicBezTo>
                    <a:pt x="1" y="119"/>
                    <a:pt x="1" y="117"/>
                    <a:pt x="1" y="116"/>
                  </a:cubicBezTo>
                  <a:cubicBezTo>
                    <a:pt x="0" y="116"/>
                    <a:pt x="0" y="115"/>
                    <a:pt x="0" y="114"/>
                  </a:cubicBezTo>
                  <a:cubicBezTo>
                    <a:pt x="0" y="113"/>
                    <a:pt x="0" y="113"/>
                    <a:pt x="0" y="113"/>
                  </a:cubicBezTo>
                  <a:cubicBezTo>
                    <a:pt x="0" y="112"/>
                    <a:pt x="1" y="113"/>
                    <a:pt x="1" y="112"/>
                  </a:cubicBezTo>
                  <a:cubicBezTo>
                    <a:pt x="1" y="112"/>
                    <a:pt x="0" y="111"/>
                    <a:pt x="0" y="111"/>
                  </a:cubicBezTo>
                  <a:cubicBezTo>
                    <a:pt x="0" y="110"/>
                    <a:pt x="1" y="110"/>
                    <a:pt x="1" y="109"/>
                  </a:cubicBezTo>
                  <a:cubicBezTo>
                    <a:pt x="1" y="109"/>
                    <a:pt x="1" y="108"/>
                    <a:pt x="1" y="109"/>
                  </a:cubicBezTo>
                  <a:cubicBezTo>
                    <a:pt x="1" y="109"/>
                    <a:pt x="1" y="109"/>
                    <a:pt x="1" y="109"/>
                  </a:cubicBezTo>
                  <a:cubicBezTo>
                    <a:pt x="2" y="109"/>
                    <a:pt x="1" y="108"/>
                    <a:pt x="1" y="107"/>
                  </a:cubicBezTo>
                  <a:cubicBezTo>
                    <a:pt x="2" y="107"/>
                    <a:pt x="3" y="107"/>
                    <a:pt x="3" y="106"/>
                  </a:cubicBezTo>
                  <a:cubicBezTo>
                    <a:pt x="3" y="104"/>
                    <a:pt x="3" y="104"/>
                    <a:pt x="3" y="103"/>
                  </a:cubicBezTo>
                  <a:cubicBezTo>
                    <a:pt x="3" y="103"/>
                    <a:pt x="4" y="102"/>
                    <a:pt x="4" y="102"/>
                  </a:cubicBezTo>
                  <a:cubicBezTo>
                    <a:pt x="5" y="102"/>
                    <a:pt x="5" y="102"/>
                    <a:pt x="5" y="102"/>
                  </a:cubicBezTo>
                  <a:cubicBezTo>
                    <a:pt x="7" y="102"/>
                    <a:pt x="7" y="99"/>
                    <a:pt x="7" y="98"/>
                  </a:cubicBezTo>
                  <a:cubicBezTo>
                    <a:pt x="8" y="97"/>
                    <a:pt x="9" y="96"/>
                    <a:pt x="9" y="95"/>
                  </a:cubicBezTo>
                  <a:cubicBezTo>
                    <a:pt x="9" y="95"/>
                    <a:pt x="10" y="93"/>
                    <a:pt x="10" y="93"/>
                  </a:cubicBezTo>
                  <a:cubicBezTo>
                    <a:pt x="10" y="93"/>
                    <a:pt x="10" y="93"/>
                    <a:pt x="11" y="92"/>
                  </a:cubicBezTo>
                  <a:cubicBezTo>
                    <a:pt x="11" y="92"/>
                    <a:pt x="11" y="92"/>
                    <a:pt x="11" y="91"/>
                  </a:cubicBezTo>
                  <a:cubicBezTo>
                    <a:pt x="11" y="91"/>
                    <a:pt x="12" y="90"/>
                    <a:pt x="12" y="90"/>
                  </a:cubicBezTo>
                  <a:cubicBezTo>
                    <a:pt x="12" y="89"/>
                    <a:pt x="13" y="89"/>
                    <a:pt x="13" y="88"/>
                  </a:cubicBezTo>
                  <a:cubicBezTo>
                    <a:pt x="13" y="87"/>
                    <a:pt x="13" y="87"/>
                    <a:pt x="13" y="86"/>
                  </a:cubicBezTo>
                  <a:cubicBezTo>
                    <a:pt x="12" y="86"/>
                    <a:pt x="13" y="84"/>
                    <a:pt x="13" y="83"/>
                  </a:cubicBezTo>
                  <a:cubicBezTo>
                    <a:pt x="14" y="81"/>
                    <a:pt x="12" y="80"/>
                    <a:pt x="11" y="78"/>
                  </a:cubicBezTo>
                  <a:cubicBezTo>
                    <a:pt x="11" y="77"/>
                    <a:pt x="12" y="76"/>
                    <a:pt x="12" y="75"/>
                  </a:cubicBezTo>
                  <a:cubicBezTo>
                    <a:pt x="12" y="74"/>
                    <a:pt x="11" y="73"/>
                    <a:pt x="11" y="72"/>
                  </a:cubicBezTo>
                  <a:cubicBezTo>
                    <a:pt x="10" y="72"/>
                    <a:pt x="10" y="71"/>
                    <a:pt x="10" y="71"/>
                  </a:cubicBezTo>
                  <a:cubicBezTo>
                    <a:pt x="10" y="70"/>
                    <a:pt x="10" y="69"/>
                    <a:pt x="10" y="69"/>
                  </a:cubicBezTo>
                  <a:cubicBezTo>
                    <a:pt x="10" y="68"/>
                    <a:pt x="10" y="66"/>
                    <a:pt x="10" y="65"/>
                  </a:cubicBezTo>
                  <a:cubicBezTo>
                    <a:pt x="10" y="64"/>
                    <a:pt x="10" y="63"/>
                    <a:pt x="10" y="62"/>
                  </a:cubicBezTo>
                  <a:cubicBezTo>
                    <a:pt x="9" y="61"/>
                    <a:pt x="9" y="60"/>
                    <a:pt x="10" y="59"/>
                  </a:cubicBezTo>
                  <a:cubicBezTo>
                    <a:pt x="11" y="58"/>
                    <a:pt x="12" y="56"/>
                    <a:pt x="13" y="54"/>
                  </a:cubicBezTo>
                  <a:cubicBezTo>
                    <a:pt x="14" y="53"/>
                    <a:pt x="14" y="52"/>
                    <a:pt x="15" y="52"/>
                  </a:cubicBezTo>
                  <a:cubicBezTo>
                    <a:pt x="15" y="51"/>
                    <a:pt x="14" y="50"/>
                    <a:pt x="15" y="50"/>
                  </a:cubicBezTo>
                  <a:cubicBezTo>
                    <a:pt x="15" y="50"/>
                    <a:pt x="15" y="50"/>
                    <a:pt x="15" y="50"/>
                  </a:cubicBezTo>
                  <a:cubicBezTo>
                    <a:pt x="15" y="49"/>
                    <a:pt x="14" y="49"/>
                    <a:pt x="15" y="48"/>
                  </a:cubicBezTo>
                  <a:cubicBezTo>
                    <a:pt x="15" y="47"/>
                    <a:pt x="15" y="46"/>
                    <a:pt x="16" y="46"/>
                  </a:cubicBezTo>
                  <a:cubicBezTo>
                    <a:pt x="16" y="46"/>
                    <a:pt x="17" y="46"/>
                    <a:pt x="17" y="46"/>
                  </a:cubicBezTo>
                  <a:cubicBezTo>
                    <a:pt x="18" y="46"/>
                    <a:pt x="18" y="46"/>
                    <a:pt x="18" y="46"/>
                  </a:cubicBezTo>
                  <a:cubicBezTo>
                    <a:pt x="19" y="47"/>
                    <a:pt x="19" y="47"/>
                    <a:pt x="19" y="46"/>
                  </a:cubicBezTo>
                  <a:cubicBezTo>
                    <a:pt x="20" y="46"/>
                    <a:pt x="20" y="46"/>
                    <a:pt x="21" y="45"/>
                  </a:cubicBezTo>
                  <a:cubicBezTo>
                    <a:pt x="21" y="45"/>
                    <a:pt x="22" y="44"/>
                    <a:pt x="23" y="43"/>
                  </a:cubicBezTo>
                  <a:cubicBezTo>
                    <a:pt x="24" y="43"/>
                    <a:pt x="22" y="46"/>
                    <a:pt x="24" y="45"/>
                  </a:cubicBezTo>
                  <a:cubicBezTo>
                    <a:pt x="24" y="45"/>
                    <a:pt x="24" y="45"/>
                    <a:pt x="24" y="45"/>
                  </a:cubicBezTo>
                  <a:cubicBezTo>
                    <a:pt x="24" y="44"/>
                    <a:pt x="24" y="44"/>
                    <a:pt x="24" y="44"/>
                  </a:cubicBezTo>
                  <a:cubicBezTo>
                    <a:pt x="24" y="44"/>
                    <a:pt x="25" y="44"/>
                    <a:pt x="26" y="44"/>
                  </a:cubicBezTo>
                  <a:cubicBezTo>
                    <a:pt x="26" y="44"/>
                    <a:pt x="26" y="44"/>
                    <a:pt x="26" y="45"/>
                  </a:cubicBezTo>
                  <a:cubicBezTo>
                    <a:pt x="26" y="45"/>
                    <a:pt x="26" y="44"/>
                    <a:pt x="26" y="44"/>
                  </a:cubicBezTo>
                  <a:cubicBezTo>
                    <a:pt x="26" y="44"/>
                    <a:pt x="27" y="43"/>
                    <a:pt x="27" y="43"/>
                  </a:cubicBezTo>
                  <a:cubicBezTo>
                    <a:pt x="27" y="43"/>
                    <a:pt x="26" y="42"/>
                    <a:pt x="27" y="42"/>
                  </a:cubicBezTo>
                  <a:cubicBezTo>
                    <a:pt x="28" y="42"/>
                    <a:pt x="28" y="42"/>
                    <a:pt x="28" y="42"/>
                  </a:cubicBezTo>
                  <a:cubicBezTo>
                    <a:pt x="29" y="42"/>
                    <a:pt x="29" y="42"/>
                    <a:pt x="29" y="42"/>
                  </a:cubicBezTo>
                  <a:cubicBezTo>
                    <a:pt x="30" y="42"/>
                    <a:pt x="30" y="42"/>
                    <a:pt x="30" y="43"/>
                  </a:cubicBezTo>
                  <a:cubicBezTo>
                    <a:pt x="31" y="43"/>
                    <a:pt x="31" y="42"/>
                    <a:pt x="30" y="42"/>
                  </a:cubicBezTo>
                  <a:cubicBezTo>
                    <a:pt x="30" y="41"/>
                    <a:pt x="32" y="40"/>
                    <a:pt x="32" y="41"/>
                  </a:cubicBezTo>
                  <a:cubicBezTo>
                    <a:pt x="33" y="41"/>
                    <a:pt x="32" y="42"/>
                    <a:pt x="32" y="43"/>
                  </a:cubicBezTo>
                  <a:cubicBezTo>
                    <a:pt x="33" y="43"/>
                    <a:pt x="33" y="43"/>
                    <a:pt x="33" y="44"/>
                  </a:cubicBezTo>
                  <a:cubicBezTo>
                    <a:pt x="33" y="44"/>
                    <a:pt x="33" y="43"/>
                    <a:pt x="33" y="44"/>
                  </a:cubicBezTo>
                  <a:cubicBezTo>
                    <a:pt x="34" y="44"/>
                    <a:pt x="34" y="44"/>
                    <a:pt x="34" y="43"/>
                  </a:cubicBezTo>
                  <a:cubicBezTo>
                    <a:pt x="34" y="43"/>
                    <a:pt x="34" y="44"/>
                    <a:pt x="35" y="44"/>
                  </a:cubicBezTo>
                  <a:cubicBezTo>
                    <a:pt x="34" y="43"/>
                    <a:pt x="34" y="42"/>
                    <a:pt x="33" y="42"/>
                  </a:cubicBezTo>
                  <a:cubicBezTo>
                    <a:pt x="33" y="42"/>
                    <a:pt x="34" y="41"/>
                    <a:pt x="33" y="41"/>
                  </a:cubicBezTo>
                  <a:cubicBezTo>
                    <a:pt x="32" y="40"/>
                    <a:pt x="36" y="38"/>
                    <a:pt x="37" y="38"/>
                  </a:cubicBezTo>
                  <a:cubicBezTo>
                    <a:pt x="36" y="37"/>
                    <a:pt x="38" y="37"/>
                    <a:pt x="38" y="36"/>
                  </a:cubicBezTo>
                  <a:cubicBezTo>
                    <a:pt x="38" y="36"/>
                    <a:pt x="40" y="35"/>
                    <a:pt x="40" y="36"/>
                  </a:cubicBezTo>
                  <a:cubicBezTo>
                    <a:pt x="40" y="36"/>
                    <a:pt x="40" y="36"/>
                    <a:pt x="40" y="36"/>
                  </a:cubicBezTo>
                  <a:cubicBezTo>
                    <a:pt x="40" y="37"/>
                    <a:pt x="41" y="37"/>
                    <a:pt x="40" y="37"/>
                  </a:cubicBezTo>
                  <a:cubicBezTo>
                    <a:pt x="40" y="38"/>
                    <a:pt x="39" y="38"/>
                    <a:pt x="39" y="39"/>
                  </a:cubicBezTo>
                  <a:cubicBezTo>
                    <a:pt x="40" y="39"/>
                    <a:pt x="40" y="39"/>
                    <a:pt x="40" y="39"/>
                  </a:cubicBezTo>
                  <a:cubicBezTo>
                    <a:pt x="40" y="38"/>
                    <a:pt x="40" y="39"/>
                    <a:pt x="41" y="38"/>
                  </a:cubicBezTo>
                  <a:cubicBezTo>
                    <a:pt x="41" y="38"/>
                    <a:pt x="41" y="38"/>
                    <a:pt x="41" y="38"/>
                  </a:cubicBezTo>
                  <a:cubicBezTo>
                    <a:pt x="41" y="38"/>
                    <a:pt x="42" y="38"/>
                    <a:pt x="42" y="38"/>
                  </a:cubicBezTo>
                  <a:cubicBezTo>
                    <a:pt x="42" y="38"/>
                    <a:pt x="41" y="36"/>
                    <a:pt x="41" y="36"/>
                  </a:cubicBezTo>
                  <a:cubicBezTo>
                    <a:pt x="41" y="36"/>
                    <a:pt x="41" y="36"/>
                    <a:pt x="41" y="36"/>
                  </a:cubicBezTo>
                  <a:cubicBezTo>
                    <a:pt x="41" y="35"/>
                    <a:pt x="41" y="35"/>
                    <a:pt x="41" y="34"/>
                  </a:cubicBezTo>
                  <a:cubicBezTo>
                    <a:pt x="42" y="34"/>
                    <a:pt x="42" y="33"/>
                    <a:pt x="43" y="32"/>
                  </a:cubicBezTo>
                  <a:cubicBezTo>
                    <a:pt x="43" y="32"/>
                    <a:pt x="44" y="32"/>
                    <a:pt x="44" y="32"/>
                  </a:cubicBezTo>
                  <a:cubicBezTo>
                    <a:pt x="44" y="31"/>
                    <a:pt x="43" y="32"/>
                    <a:pt x="43" y="31"/>
                  </a:cubicBezTo>
                  <a:cubicBezTo>
                    <a:pt x="43" y="31"/>
                    <a:pt x="45" y="29"/>
                    <a:pt x="45" y="30"/>
                  </a:cubicBezTo>
                  <a:cubicBezTo>
                    <a:pt x="45" y="31"/>
                    <a:pt x="45" y="31"/>
                    <a:pt x="45" y="32"/>
                  </a:cubicBezTo>
                  <a:cubicBezTo>
                    <a:pt x="44" y="32"/>
                    <a:pt x="44" y="33"/>
                    <a:pt x="44" y="33"/>
                  </a:cubicBezTo>
                  <a:cubicBezTo>
                    <a:pt x="44" y="34"/>
                    <a:pt x="44" y="34"/>
                    <a:pt x="44" y="34"/>
                  </a:cubicBezTo>
                  <a:cubicBezTo>
                    <a:pt x="45" y="34"/>
                    <a:pt x="45" y="33"/>
                    <a:pt x="45" y="33"/>
                  </a:cubicBezTo>
                  <a:cubicBezTo>
                    <a:pt x="46" y="32"/>
                    <a:pt x="47" y="30"/>
                    <a:pt x="48" y="28"/>
                  </a:cubicBezTo>
                  <a:cubicBezTo>
                    <a:pt x="48" y="29"/>
                    <a:pt x="49" y="29"/>
                    <a:pt x="49" y="30"/>
                  </a:cubicBezTo>
                  <a:cubicBezTo>
                    <a:pt x="49" y="30"/>
                    <a:pt x="49" y="29"/>
                    <a:pt x="50" y="29"/>
                  </a:cubicBezTo>
                  <a:cubicBezTo>
                    <a:pt x="50" y="29"/>
                    <a:pt x="50" y="30"/>
                    <a:pt x="50" y="30"/>
                  </a:cubicBezTo>
                  <a:cubicBezTo>
                    <a:pt x="50" y="30"/>
                    <a:pt x="50" y="28"/>
                    <a:pt x="49" y="28"/>
                  </a:cubicBezTo>
                  <a:cubicBezTo>
                    <a:pt x="49" y="28"/>
                    <a:pt x="49" y="29"/>
                    <a:pt x="48" y="29"/>
                  </a:cubicBezTo>
                  <a:cubicBezTo>
                    <a:pt x="48" y="28"/>
                    <a:pt x="48" y="28"/>
                    <a:pt x="48" y="28"/>
                  </a:cubicBezTo>
                  <a:cubicBezTo>
                    <a:pt x="48" y="28"/>
                    <a:pt x="48" y="29"/>
                    <a:pt x="48" y="29"/>
                  </a:cubicBezTo>
                  <a:cubicBezTo>
                    <a:pt x="47" y="29"/>
                    <a:pt x="47" y="28"/>
                    <a:pt x="47" y="28"/>
                  </a:cubicBezTo>
                  <a:cubicBezTo>
                    <a:pt x="47" y="27"/>
                    <a:pt x="47" y="27"/>
                    <a:pt x="47" y="26"/>
                  </a:cubicBezTo>
                  <a:cubicBezTo>
                    <a:pt x="48" y="26"/>
                    <a:pt x="48" y="25"/>
                    <a:pt x="48" y="25"/>
                  </a:cubicBezTo>
                  <a:cubicBezTo>
                    <a:pt x="49" y="25"/>
                    <a:pt x="49" y="25"/>
                    <a:pt x="49" y="25"/>
                  </a:cubicBezTo>
                  <a:cubicBezTo>
                    <a:pt x="50" y="24"/>
                    <a:pt x="49" y="24"/>
                    <a:pt x="49" y="23"/>
                  </a:cubicBezTo>
                  <a:cubicBezTo>
                    <a:pt x="51" y="23"/>
                    <a:pt x="50" y="26"/>
                    <a:pt x="50" y="26"/>
                  </a:cubicBezTo>
                  <a:cubicBezTo>
                    <a:pt x="50" y="26"/>
                    <a:pt x="50" y="24"/>
                    <a:pt x="50" y="24"/>
                  </a:cubicBezTo>
                  <a:cubicBezTo>
                    <a:pt x="51" y="23"/>
                    <a:pt x="51" y="23"/>
                    <a:pt x="50" y="23"/>
                  </a:cubicBezTo>
                  <a:cubicBezTo>
                    <a:pt x="50" y="23"/>
                    <a:pt x="49" y="22"/>
                    <a:pt x="50" y="22"/>
                  </a:cubicBezTo>
                  <a:cubicBezTo>
                    <a:pt x="50" y="22"/>
                    <a:pt x="50" y="22"/>
                    <a:pt x="50" y="21"/>
                  </a:cubicBezTo>
                  <a:cubicBezTo>
                    <a:pt x="49" y="21"/>
                    <a:pt x="49" y="19"/>
                    <a:pt x="50" y="19"/>
                  </a:cubicBezTo>
                  <a:cubicBezTo>
                    <a:pt x="49" y="18"/>
                    <a:pt x="49" y="18"/>
                    <a:pt x="50" y="18"/>
                  </a:cubicBezTo>
                  <a:cubicBezTo>
                    <a:pt x="50" y="17"/>
                    <a:pt x="50" y="17"/>
                    <a:pt x="50" y="17"/>
                  </a:cubicBezTo>
                  <a:cubicBezTo>
                    <a:pt x="50" y="17"/>
                    <a:pt x="50" y="17"/>
                    <a:pt x="51" y="17"/>
                  </a:cubicBezTo>
                  <a:cubicBezTo>
                    <a:pt x="51" y="17"/>
                    <a:pt x="51" y="17"/>
                    <a:pt x="51" y="17"/>
                  </a:cubicBezTo>
                  <a:cubicBezTo>
                    <a:pt x="51" y="17"/>
                    <a:pt x="51" y="18"/>
                    <a:pt x="51" y="18"/>
                  </a:cubicBezTo>
                  <a:cubicBezTo>
                    <a:pt x="52" y="18"/>
                    <a:pt x="52" y="18"/>
                    <a:pt x="52" y="19"/>
                  </a:cubicBezTo>
                  <a:cubicBezTo>
                    <a:pt x="52" y="19"/>
                    <a:pt x="53" y="20"/>
                    <a:pt x="53" y="20"/>
                  </a:cubicBezTo>
                  <a:cubicBezTo>
                    <a:pt x="54" y="20"/>
                    <a:pt x="54" y="19"/>
                    <a:pt x="54" y="18"/>
                  </a:cubicBezTo>
                  <a:cubicBezTo>
                    <a:pt x="54" y="18"/>
                    <a:pt x="54" y="17"/>
                    <a:pt x="54" y="17"/>
                  </a:cubicBezTo>
                  <a:cubicBezTo>
                    <a:pt x="54" y="17"/>
                    <a:pt x="54" y="17"/>
                    <a:pt x="54" y="17"/>
                  </a:cubicBezTo>
                  <a:cubicBezTo>
                    <a:pt x="55" y="17"/>
                    <a:pt x="55" y="17"/>
                    <a:pt x="55" y="17"/>
                  </a:cubicBezTo>
                  <a:cubicBezTo>
                    <a:pt x="56" y="17"/>
                    <a:pt x="55" y="15"/>
                    <a:pt x="55" y="15"/>
                  </a:cubicBezTo>
                  <a:cubicBezTo>
                    <a:pt x="55" y="15"/>
                    <a:pt x="56" y="16"/>
                    <a:pt x="56" y="16"/>
                  </a:cubicBezTo>
                  <a:cubicBezTo>
                    <a:pt x="56" y="16"/>
                    <a:pt x="57" y="16"/>
                    <a:pt x="58" y="15"/>
                  </a:cubicBezTo>
                  <a:cubicBezTo>
                    <a:pt x="58" y="15"/>
                    <a:pt x="58" y="14"/>
                    <a:pt x="59" y="14"/>
                  </a:cubicBezTo>
                  <a:cubicBezTo>
                    <a:pt x="59" y="13"/>
                    <a:pt x="58" y="13"/>
                    <a:pt x="59" y="12"/>
                  </a:cubicBezTo>
                  <a:cubicBezTo>
                    <a:pt x="59" y="11"/>
                    <a:pt x="60" y="10"/>
                    <a:pt x="59" y="8"/>
                  </a:cubicBezTo>
                  <a:cubicBezTo>
                    <a:pt x="59" y="7"/>
                    <a:pt x="59" y="7"/>
                    <a:pt x="59" y="7"/>
                  </a:cubicBezTo>
                  <a:cubicBezTo>
                    <a:pt x="59" y="6"/>
                    <a:pt x="59" y="6"/>
                    <a:pt x="59" y="6"/>
                  </a:cubicBezTo>
                  <a:cubicBezTo>
                    <a:pt x="59" y="6"/>
                    <a:pt x="58" y="5"/>
                    <a:pt x="58" y="5"/>
                  </a:cubicBezTo>
                  <a:cubicBezTo>
                    <a:pt x="58" y="5"/>
                    <a:pt x="58" y="4"/>
                    <a:pt x="59" y="5"/>
                  </a:cubicBezTo>
                  <a:cubicBezTo>
                    <a:pt x="59" y="5"/>
                    <a:pt x="59" y="6"/>
                    <a:pt x="60" y="6"/>
                  </a:cubicBezTo>
                  <a:cubicBezTo>
                    <a:pt x="60" y="5"/>
                    <a:pt x="60" y="5"/>
                    <a:pt x="60" y="5"/>
                  </a:cubicBezTo>
                  <a:cubicBezTo>
                    <a:pt x="60" y="4"/>
                    <a:pt x="60" y="4"/>
                    <a:pt x="60" y="4"/>
                  </a:cubicBezTo>
                  <a:cubicBezTo>
                    <a:pt x="60" y="4"/>
                    <a:pt x="61" y="4"/>
                    <a:pt x="61" y="4"/>
                  </a:cubicBezTo>
                  <a:cubicBezTo>
                    <a:pt x="61" y="3"/>
                    <a:pt x="62" y="3"/>
                    <a:pt x="62" y="3"/>
                  </a:cubicBezTo>
                  <a:cubicBezTo>
                    <a:pt x="62" y="3"/>
                    <a:pt x="62" y="2"/>
                    <a:pt x="62" y="2"/>
                  </a:cubicBezTo>
                  <a:cubicBezTo>
                    <a:pt x="63" y="1"/>
                    <a:pt x="62" y="1"/>
                    <a:pt x="62" y="1"/>
                  </a:cubicBezTo>
                  <a:cubicBezTo>
                    <a:pt x="62" y="1"/>
                    <a:pt x="62" y="1"/>
                    <a:pt x="62" y="1"/>
                  </a:cubicBezTo>
                  <a:cubicBezTo>
                    <a:pt x="62" y="1"/>
                    <a:pt x="63" y="1"/>
                    <a:pt x="63" y="1"/>
                  </a:cubicBezTo>
                  <a:cubicBezTo>
                    <a:pt x="63" y="1"/>
                    <a:pt x="63" y="1"/>
                    <a:pt x="63" y="1"/>
                  </a:cubicBezTo>
                  <a:cubicBezTo>
                    <a:pt x="62" y="0"/>
                    <a:pt x="63" y="0"/>
                    <a:pt x="63" y="0"/>
                  </a:cubicBezTo>
                  <a:cubicBezTo>
                    <a:pt x="64" y="0"/>
                    <a:pt x="64" y="2"/>
                    <a:pt x="64" y="2"/>
                  </a:cubicBezTo>
                  <a:cubicBezTo>
                    <a:pt x="64" y="2"/>
                    <a:pt x="63" y="2"/>
                    <a:pt x="63" y="2"/>
                  </a:cubicBezTo>
                  <a:cubicBezTo>
                    <a:pt x="63" y="2"/>
                    <a:pt x="63" y="3"/>
                    <a:pt x="63" y="3"/>
                  </a:cubicBezTo>
                  <a:cubicBezTo>
                    <a:pt x="64" y="3"/>
                    <a:pt x="63" y="3"/>
                    <a:pt x="63" y="3"/>
                  </a:cubicBezTo>
                  <a:cubicBezTo>
                    <a:pt x="62" y="4"/>
                    <a:pt x="63" y="3"/>
                    <a:pt x="64" y="3"/>
                  </a:cubicBezTo>
                  <a:cubicBezTo>
                    <a:pt x="64" y="3"/>
                    <a:pt x="64" y="4"/>
                    <a:pt x="64" y="3"/>
                  </a:cubicBezTo>
                  <a:cubicBezTo>
                    <a:pt x="64" y="3"/>
                    <a:pt x="64" y="3"/>
                    <a:pt x="64" y="3"/>
                  </a:cubicBezTo>
                  <a:cubicBezTo>
                    <a:pt x="65" y="3"/>
                    <a:pt x="65" y="4"/>
                    <a:pt x="65" y="4"/>
                  </a:cubicBezTo>
                  <a:cubicBezTo>
                    <a:pt x="65" y="4"/>
                    <a:pt x="66" y="5"/>
                    <a:pt x="66" y="5"/>
                  </a:cubicBezTo>
                  <a:cubicBezTo>
                    <a:pt x="65" y="5"/>
                    <a:pt x="66" y="5"/>
                    <a:pt x="66" y="5"/>
                  </a:cubicBezTo>
                  <a:cubicBezTo>
                    <a:pt x="66" y="5"/>
                    <a:pt x="66" y="5"/>
                    <a:pt x="66" y="6"/>
                  </a:cubicBezTo>
                  <a:cubicBezTo>
                    <a:pt x="66" y="6"/>
                    <a:pt x="66" y="6"/>
                    <a:pt x="66" y="6"/>
                  </a:cubicBezTo>
                  <a:cubicBezTo>
                    <a:pt x="66" y="6"/>
                    <a:pt x="66" y="7"/>
                    <a:pt x="66" y="7"/>
                  </a:cubicBezTo>
                  <a:cubicBezTo>
                    <a:pt x="66" y="8"/>
                    <a:pt x="67" y="8"/>
                    <a:pt x="67" y="9"/>
                  </a:cubicBezTo>
                  <a:cubicBezTo>
                    <a:pt x="67" y="9"/>
                    <a:pt x="67" y="9"/>
                    <a:pt x="67" y="8"/>
                  </a:cubicBezTo>
                  <a:cubicBezTo>
                    <a:pt x="68" y="8"/>
                    <a:pt x="68" y="9"/>
                    <a:pt x="68" y="9"/>
                  </a:cubicBezTo>
                  <a:cubicBezTo>
                    <a:pt x="68" y="10"/>
                    <a:pt x="68" y="10"/>
                    <a:pt x="69" y="10"/>
                  </a:cubicBezTo>
                  <a:cubicBezTo>
                    <a:pt x="69" y="10"/>
                    <a:pt x="68" y="10"/>
                    <a:pt x="69" y="10"/>
                  </a:cubicBezTo>
                  <a:cubicBezTo>
                    <a:pt x="69" y="11"/>
                    <a:pt x="69" y="12"/>
                    <a:pt x="69" y="13"/>
                  </a:cubicBezTo>
                  <a:cubicBezTo>
                    <a:pt x="69" y="13"/>
                    <a:pt x="69" y="15"/>
                    <a:pt x="70" y="15"/>
                  </a:cubicBezTo>
                  <a:cubicBezTo>
                    <a:pt x="70" y="15"/>
                    <a:pt x="70" y="15"/>
                    <a:pt x="70" y="15"/>
                  </a:cubicBezTo>
                  <a:cubicBezTo>
                    <a:pt x="70" y="15"/>
                    <a:pt x="70" y="16"/>
                    <a:pt x="70" y="16"/>
                  </a:cubicBezTo>
                  <a:cubicBezTo>
                    <a:pt x="70" y="17"/>
                    <a:pt x="70" y="18"/>
                    <a:pt x="71" y="18"/>
                  </a:cubicBezTo>
                  <a:cubicBezTo>
                    <a:pt x="71" y="19"/>
                    <a:pt x="71" y="20"/>
                    <a:pt x="71" y="21"/>
                  </a:cubicBezTo>
                  <a:cubicBezTo>
                    <a:pt x="71" y="22"/>
                    <a:pt x="71" y="23"/>
                    <a:pt x="71" y="24"/>
                  </a:cubicBezTo>
                  <a:cubicBezTo>
                    <a:pt x="71" y="24"/>
                    <a:pt x="71" y="24"/>
                    <a:pt x="71" y="25"/>
                  </a:cubicBezTo>
                  <a:cubicBezTo>
                    <a:pt x="71" y="25"/>
                    <a:pt x="71" y="25"/>
                    <a:pt x="71" y="26"/>
                  </a:cubicBezTo>
                  <a:cubicBezTo>
                    <a:pt x="71" y="26"/>
                    <a:pt x="71" y="27"/>
                    <a:pt x="71" y="28"/>
                  </a:cubicBezTo>
                  <a:cubicBezTo>
                    <a:pt x="71" y="29"/>
                    <a:pt x="71" y="30"/>
                    <a:pt x="71" y="31"/>
                  </a:cubicBezTo>
                  <a:cubicBezTo>
                    <a:pt x="72" y="32"/>
                    <a:pt x="72" y="34"/>
                    <a:pt x="73" y="35"/>
                  </a:cubicBezTo>
                  <a:cubicBezTo>
                    <a:pt x="74" y="36"/>
                    <a:pt x="73" y="38"/>
                    <a:pt x="73" y="40"/>
                  </a:cubicBezTo>
                  <a:close/>
                  <a:moveTo>
                    <a:pt x="67" y="54"/>
                  </a:moveTo>
                  <a:cubicBezTo>
                    <a:pt x="66" y="54"/>
                    <a:pt x="66" y="55"/>
                    <a:pt x="66" y="56"/>
                  </a:cubicBezTo>
                  <a:cubicBezTo>
                    <a:pt x="67" y="55"/>
                    <a:pt x="68" y="53"/>
                    <a:pt x="68" y="52"/>
                  </a:cubicBezTo>
                  <a:cubicBezTo>
                    <a:pt x="67" y="52"/>
                    <a:pt x="67" y="53"/>
                    <a:pt x="67" y="54"/>
                  </a:cubicBezTo>
                  <a:close/>
                  <a:moveTo>
                    <a:pt x="54" y="16"/>
                  </a:moveTo>
                  <a:cubicBezTo>
                    <a:pt x="54" y="16"/>
                    <a:pt x="54" y="15"/>
                    <a:pt x="54" y="15"/>
                  </a:cubicBezTo>
                  <a:cubicBezTo>
                    <a:pt x="54" y="15"/>
                    <a:pt x="54" y="15"/>
                    <a:pt x="54" y="15"/>
                  </a:cubicBezTo>
                  <a:cubicBezTo>
                    <a:pt x="54" y="14"/>
                    <a:pt x="54" y="14"/>
                    <a:pt x="54" y="14"/>
                  </a:cubicBezTo>
                  <a:cubicBezTo>
                    <a:pt x="53" y="14"/>
                    <a:pt x="54" y="14"/>
                    <a:pt x="54" y="14"/>
                  </a:cubicBezTo>
                  <a:cubicBezTo>
                    <a:pt x="53" y="13"/>
                    <a:pt x="53" y="14"/>
                    <a:pt x="53" y="14"/>
                  </a:cubicBezTo>
                  <a:cubicBezTo>
                    <a:pt x="53" y="14"/>
                    <a:pt x="52" y="14"/>
                    <a:pt x="52" y="14"/>
                  </a:cubicBezTo>
                  <a:cubicBezTo>
                    <a:pt x="52" y="14"/>
                    <a:pt x="52" y="15"/>
                    <a:pt x="52" y="15"/>
                  </a:cubicBezTo>
                  <a:cubicBezTo>
                    <a:pt x="53" y="16"/>
                    <a:pt x="53" y="15"/>
                    <a:pt x="54" y="1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59" name="Macedonia"/>
            <p:cNvSpPr>
              <a:spLocks/>
            </p:cNvSpPr>
            <p:nvPr/>
          </p:nvSpPr>
          <p:spPr bwMode="auto">
            <a:xfrm>
              <a:off x="6478057" y="2982000"/>
              <a:ext cx="82997" cy="60998"/>
            </a:xfrm>
            <a:custGeom>
              <a:avLst/>
              <a:gdLst/>
              <a:ahLst/>
              <a:cxnLst>
                <a:cxn ang="0">
                  <a:pos x="23" y="7"/>
                </a:cxn>
                <a:cxn ang="0">
                  <a:pos x="22" y="5"/>
                </a:cxn>
                <a:cxn ang="0">
                  <a:pos x="21" y="3"/>
                </a:cxn>
                <a:cxn ang="0">
                  <a:pos x="19" y="3"/>
                </a:cxn>
                <a:cxn ang="0">
                  <a:pos x="17" y="1"/>
                </a:cxn>
                <a:cxn ang="0">
                  <a:pos x="16" y="0"/>
                </a:cxn>
                <a:cxn ang="0">
                  <a:pos x="15" y="1"/>
                </a:cxn>
                <a:cxn ang="0">
                  <a:pos x="14" y="1"/>
                </a:cxn>
                <a:cxn ang="0">
                  <a:pos x="13" y="0"/>
                </a:cxn>
                <a:cxn ang="0">
                  <a:pos x="12" y="1"/>
                </a:cxn>
                <a:cxn ang="0">
                  <a:pos x="11" y="1"/>
                </a:cxn>
                <a:cxn ang="0">
                  <a:pos x="9" y="1"/>
                </a:cxn>
                <a:cxn ang="0">
                  <a:pos x="9" y="2"/>
                </a:cxn>
                <a:cxn ang="0">
                  <a:pos x="7" y="3"/>
                </a:cxn>
                <a:cxn ang="0">
                  <a:pos x="6" y="2"/>
                </a:cxn>
                <a:cxn ang="0">
                  <a:pos x="5" y="2"/>
                </a:cxn>
                <a:cxn ang="0">
                  <a:pos x="3" y="4"/>
                </a:cxn>
                <a:cxn ang="0">
                  <a:pos x="3" y="5"/>
                </a:cxn>
                <a:cxn ang="0">
                  <a:pos x="2" y="5"/>
                </a:cxn>
                <a:cxn ang="0">
                  <a:pos x="1" y="6"/>
                </a:cxn>
                <a:cxn ang="0">
                  <a:pos x="1" y="6"/>
                </a:cxn>
                <a:cxn ang="0">
                  <a:pos x="1" y="7"/>
                </a:cxn>
                <a:cxn ang="0">
                  <a:pos x="1" y="8"/>
                </a:cxn>
                <a:cxn ang="0">
                  <a:pos x="0" y="9"/>
                </a:cxn>
                <a:cxn ang="0">
                  <a:pos x="1" y="11"/>
                </a:cxn>
                <a:cxn ang="0">
                  <a:pos x="1" y="12"/>
                </a:cxn>
                <a:cxn ang="0">
                  <a:pos x="2" y="14"/>
                </a:cxn>
                <a:cxn ang="0">
                  <a:pos x="3" y="14"/>
                </a:cxn>
                <a:cxn ang="0">
                  <a:pos x="3" y="16"/>
                </a:cxn>
                <a:cxn ang="0">
                  <a:pos x="4" y="16"/>
                </a:cxn>
                <a:cxn ang="0">
                  <a:pos x="5" y="16"/>
                </a:cxn>
                <a:cxn ang="0">
                  <a:pos x="7" y="16"/>
                </a:cxn>
                <a:cxn ang="0">
                  <a:pos x="8" y="16"/>
                </a:cxn>
                <a:cxn ang="0">
                  <a:pos x="9" y="16"/>
                </a:cxn>
                <a:cxn ang="0">
                  <a:pos x="11" y="16"/>
                </a:cxn>
                <a:cxn ang="0">
                  <a:pos x="12" y="16"/>
                </a:cxn>
                <a:cxn ang="0">
                  <a:pos x="13" y="15"/>
                </a:cxn>
                <a:cxn ang="0">
                  <a:pos x="15" y="13"/>
                </a:cxn>
                <a:cxn ang="0">
                  <a:pos x="15" y="13"/>
                </a:cxn>
                <a:cxn ang="0">
                  <a:pos x="16" y="13"/>
                </a:cxn>
                <a:cxn ang="0">
                  <a:pos x="17" y="13"/>
                </a:cxn>
                <a:cxn ang="0">
                  <a:pos x="19" y="14"/>
                </a:cxn>
                <a:cxn ang="0">
                  <a:pos x="20" y="13"/>
                </a:cxn>
                <a:cxn ang="0">
                  <a:pos x="20" y="13"/>
                </a:cxn>
                <a:cxn ang="0">
                  <a:pos x="21" y="13"/>
                </a:cxn>
                <a:cxn ang="0">
                  <a:pos x="21" y="12"/>
                </a:cxn>
                <a:cxn ang="0">
                  <a:pos x="22" y="11"/>
                </a:cxn>
                <a:cxn ang="0">
                  <a:pos x="22" y="11"/>
                </a:cxn>
                <a:cxn ang="0">
                  <a:pos x="22" y="8"/>
                </a:cxn>
                <a:cxn ang="0">
                  <a:pos x="23" y="7"/>
                </a:cxn>
              </a:cxnLst>
              <a:rect l="0" t="0" r="r" b="b"/>
              <a:pathLst>
                <a:path w="23" h="17">
                  <a:moveTo>
                    <a:pt x="23" y="7"/>
                  </a:moveTo>
                  <a:cubicBezTo>
                    <a:pt x="22" y="6"/>
                    <a:pt x="22" y="6"/>
                    <a:pt x="22" y="5"/>
                  </a:cubicBezTo>
                  <a:cubicBezTo>
                    <a:pt x="22" y="4"/>
                    <a:pt x="22" y="4"/>
                    <a:pt x="21" y="3"/>
                  </a:cubicBezTo>
                  <a:cubicBezTo>
                    <a:pt x="20" y="3"/>
                    <a:pt x="20" y="3"/>
                    <a:pt x="19" y="3"/>
                  </a:cubicBezTo>
                  <a:cubicBezTo>
                    <a:pt x="18" y="2"/>
                    <a:pt x="18" y="1"/>
                    <a:pt x="17" y="1"/>
                  </a:cubicBezTo>
                  <a:cubicBezTo>
                    <a:pt x="16" y="0"/>
                    <a:pt x="16" y="1"/>
                    <a:pt x="16" y="0"/>
                  </a:cubicBezTo>
                  <a:cubicBezTo>
                    <a:pt x="16" y="0"/>
                    <a:pt x="15" y="0"/>
                    <a:pt x="15" y="1"/>
                  </a:cubicBezTo>
                  <a:cubicBezTo>
                    <a:pt x="14" y="1"/>
                    <a:pt x="14" y="1"/>
                    <a:pt x="14" y="1"/>
                  </a:cubicBezTo>
                  <a:cubicBezTo>
                    <a:pt x="14" y="1"/>
                    <a:pt x="14" y="0"/>
                    <a:pt x="13" y="0"/>
                  </a:cubicBezTo>
                  <a:cubicBezTo>
                    <a:pt x="13" y="0"/>
                    <a:pt x="12" y="1"/>
                    <a:pt x="12" y="1"/>
                  </a:cubicBezTo>
                  <a:cubicBezTo>
                    <a:pt x="11" y="1"/>
                    <a:pt x="11" y="1"/>
                    <a:pt x="11" y="1"/>
                  </a:cubicBezTo>
                  <a:cubicBezTo>
                    <a:pt x="10" y="1"/>
                    <a:pt x="10" y="1"/>
                    <a:pt x="9" y="1"/>
                  </a:cubicBezTo>
                  <a:cubicBezTo>
                    <a:pt x="9" y="1"/>
                    <a:pt x="8" y="1"/>
                    <a:pt x="9" y="2"/>
                  </a:cubicBezTo>
                  <a:cubicBezTo>
                    <a:pt x="7" y="2"/>
                    <a:pt x="8" y="3"/>
                    <a:pt x="7" y="3"/>
                  </a:cubicBezTo>
                  <a:cubicBezTo>
                    <a:pt x="7" y="4"/>
                    <a:pt x="7" y="2"/>
                    <a:pt x="6" y="2"/>
                  </a:cubicBezTo>
                  <a:cubicBezTo>
                    <a:pt x="6" y="2"/>
                    <a:pt x="6" y="2"/>
                    <a:pt x="5" y="2"/>
                  </a:cubicBezTo>
                  <a:cubicBezTo>
                    <a:pt x="4" y="3"/>
                    <a:pt x="3" y="3"/>
                    <a:pt x="3" y="4"/>
                  </a:cubicBezTo>
                  <a:cubicBezTo>
                    <a:pt x="3" y="4"/>
                    <a:pt x="3" y="5"/>
                    <a:pt x="3" y="5"/>
                  </a:cubicBezTo>
                  <a:cubicBezTo>
                    <a:pt x="2" y="6"/>
                    <a:pt x="2" y="5"/>
                    <a:pt x="2" y="5"/>
                  </a:cubicBezTo>
                  <a:cubicBezTo>
                    <a:pt x="2" y="6"/>
                    <a:pt x="1" y="5"/>
                    <a:pt x="1" y="6"/>
                  </a:cubicBezTo>
                  <a:cubicBezTo>
                    <a:pt x="1" y="6"/>
                    <a:pt x="1" y="6"/>
                    <a:pt x="1" y="6"/>
                  </a:cubicBezTo>
                  <a:cubicBezTo>
                    <a:pt x="1" y="6"/>
                    <a:pt x="1" y="6"/>
                    <a:pt x="1" y="7"/>
                  </a:cubicBezTo>
                  <a:cubicBezTo>
                    <a:pt x="1" y="7"/>
                    <a:pt x="1" y="8"/>
                    <a:pt x="1" y="8"/>
                  </a:cubicBezTo>
                  <a:cubicBezTo>
                    <a:pt x="1" y="9"/>
                    <a:pt x="0" y="9"/>
                    <a:pt x="0" y="9"/>
                  </a:cubicBezTo>
                  <a:cubicBezTo>
                    <a:pt x="0" y="10"/>
                    <a:pt x="1" y="10"/>
                    <a:pt x="1" y="11"/>
                  </a:cubicBezTo>
                  <a:cubicBezTo>
                    <a:pt x="1" y="11"/>
                    <a:pt x="1" y="11"/>
                    <a:pt x="1" y="12"/>
                  </a:cubicBezTo>
                  <a:cubicBezTo>
                    <a:pt x="1" y="13"/>
                    <a:pt x="2" y="13"/>
                    <a:pt x="2" y="14"/>
                  </a:cubicBezTo>
                  <a:cubicBezTo>
                    <a:pt x="2" y="14"/>
                    <a:pt x="2" y="14"/>
                    <a:pt x="3" y="14"/>
                  </a:cubicBezTo>
                  <a:cubicBezTo>
                    <a:pt x="3" y="15"/>
                    <a:pt x="3" y="16"/>
                    <a:pt x="3" y="16"/>
                  </a:cubicBezTo>
                  <a:cubicBezTo>
                    <a:pt x="4" y="16"/>
                    <a:pt x="4" y="16"/>
                    <a:pt x="4" y="16"/>
                  </a:cubicBezTo>
                  <a:cubicBezTo>
                    <a:pt x="5" y="16"/>
                    <a:pt x="5" y="16"/>
                    <a:pt x="5" y="16"/>
                  </a:cubicBezTo>
                  <a:cubicBezTo>
                    <a:pt x="5" y="17"/>
                    <a:pt x="7" y="16"/>
                    <a:pt x="7" y="16"/>
                  </a:cubicBezTo>
                  <a:cubicBezTo>
                    <a:pt x="7" y="16"/>
                    <a:pt x="7" y="16"/>
                    <a:pt x="8" y="16"/>
                  </a:cubicBezTo>
                  <a:cubicBezTo>
                    <a:pt x="8" y="16"/>
                    <a:pt x="9" y="16"/>
                    <a:pt x="9" y="16"/>
                  </a:cubicBezTo>
                  <a:cubicBezTo>
                    <a:pt x="10" y="16"/>
                    <a:pt x="10" y="16"/>
                    <a:pt x="11" y="16"/>
                  </a:cubicBezTo>
                  <a:cubicBezTo>
                    <a:pt x="11" y="16"/>
                    <a:pt x="11" y="16"/>
                    <a:pt x="12" y="16"/>
                  </a:cubicBezTo>
                  <a:cubicBezTo>
                    <a:pt x="13" y="16"/>
                    <a:pt x="12" y="15"/>
                    <a:pt x="13" y="15"/>
                  </a:cubicBezTo>
                  <a:cubicBezTo>
                    <a:pt x="13" y="14"/>
                    <a:pt x="14" y="13"/>
                    <a:pt x="15" y="13"/>
                  </a:cubicBezTo>
                  <a:cubicBezTo>
                    <a:pt x="15" y="13"/>
                    <a:pt x="15" y="13"/>
                    <a:pt x="15" y="13"/>
                  </a:cubicBezTo>
                  <a:cubicBezTo>
                    <a:pt x="15" y="13"/>
                    <a:pt x="15" y="13"/>
                    <a:pt x="16" y="13"/>
                  </a:cubicBezTo>
                  <a:cubicBezTo>
                    <a:pt x="16" y="13"/>
                    <a:pt x="16" y="13"/>
                    <a:pt x="17" y="13"/>
                  </a:cubicBezTo>
                  <a:cubicBezTo>
                    <a:pt x="18" y="13"/>
                    <a:pt x="18" y="14"/>
                    <a:pt x="19" y="14"/>
                  </a:cubicBezTo>
                  <a:cubicBezTo>
                    <a:pt x="19" y="14"/>
                    <a:pt x="19" y="14"/>
                    <a:pt x="20" y="13"/>
                  </a:cubicBezTo>
                  <a:cubicBezTo>
                    <a:pt x="20" y="13"/>
                    <a:pt x="20" y="13"/>
                    <a:pt x="20" y="13"/>
                  </a:cubicBezTo>
                  <a:cubicBezTo>
                    <a:pt x="20" y="13"/>
                    <a:pt x="20" y="14"/>
                    <a:pt x="21" y="13"/>
                  </a:cubicBezTo>
                  <a:cubicBezTo>
                    <a:pt x="21" y="13"/>
                    <a:pt x="21" y="12"/>
                    <a:pt x="21" y="12"/>
                  </a:cubicBezTo>
                  <a:cubicBezTo>
                    <a:pt x="21" y="11"/>
                    <a:pt x="21" y="11"/>
                    <a:pt x="22" y="11"/>
                  </a:cubicBezTo>
                  <a:cubicBezTo>
                    <a:pt x="22" y="11"/>
                    <a:pt x="22" y="11"/>
                    <a:pt x="22" y="11"/>
                  </a:cubicBezTo>
                  <a:cubicBezTo>
                    <a:pt x="23" y="10"/>
                    <a:pt x="23" y="9"/>
                    <a:pt x="22" y="8"/>
                  </a:cubicBezTo>
                  <a:cubicBezTo>
                    <a:pt x="23" y="8"/>
                    <a:pt x="23" y="7"/>
                    <a:pt x="23"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0" name="Luxembourg"/>
            <p:cNvSpPr>
              <a:spLocks/>
            </p:cNvSpPr>
            <p:nvPr/>
          </p:nvSpPr>
          <p:spPr bwMode="auto">
            <a:xfrm>
              <a:off x="6012074" y="2678012"/>
              <a:ext cx="25999" cy="28999"/>
            </a:xfrm>
            <a:custGeom>
              <a:avLst/>
              <a:gdLst/>
              <a:ahLst/>
              <a:cxnLst>
                <a:cxn ang="0">
                  <a:pos x="7" y="4"/>
                </a:cxn>
                <a:cxn ang="0">
                  <a:pos x="7" y="4"/>
                </a:cxn>
                <a:cxn ang="0">
                  <a:pos x="6" y="4"/>
                </a:cxn>
                <a:cxn ang="0">
                  <a:pos x="5" y="3"/>
                </a:cxn>
                <a:cxn ang="0">
                  <a:pos x="4" y="2"/>
                </a:cxn>
                <a:cxn ang="0">
                  <a:pos x="4" y="2"/>
                </a:cxn>
                <a:cxn ang="0">
                  <a:pos x="4" y="1"/>
                </a:cxn>
                <a:cxn ang="0">
                  <a:pos x="4" y="0"/>
                </a:cxn>
                <a:cxn ang="0">
                  <a:pos x="3" y="0"/>
                </a:cxn>
                <a:cxn ang="0">
                  <a:pos x="2" y="0"/>
                </a:cxn>
                <a:cxn ang="0">
                  <a:pos x="2" y="1"/>
                </a:cxn>
                <a:cxn ang="0">
                  <a:pos x="1" y="2"/>
                </a:cxn>
                <a:cxn ang="0">
                  <a:pos x="1" y="2"/>
                </a:cxn>
                <a:cxn ang="0">
                  <a:pos x="1" y="2"/>
                </a:cxn>
                <a:cxn ang="0">
                  <a:pos x="1" y="3"/>
                </a:cxn>
                <a:cxn ang="0">
                  <a:pos x="1" y="4"/>
                </a:cxn>
                <a:cxn ang="0">
                  <a:pos x="1" y="4"/>
                </a:cxn>
                <a:cxn ang="0">
                  <a:pos x="1" y="5"/>
                </a:cxn>
                <a:cxn ang="0">
                  <a:pos x="2" y="5"/>
                </a:cxn>
                <a:cxn ang="0">
                  <a:pos x="2" y="5"/>
                </a:cxn>
                <a:cxn ang="0">
                  <a:pos x="2" y="6"/>
                </a:cxn>
                <a:cxn ang="0">
                  <a:pos x="1" y="6"/>
                </a:cxn>
                <a:cxn ang="0">
                  <a:pos x="1" y="7"/>
                </a:cxn>
                <a:cxn ang="0">
                  <a:pos x="2" y="7"/>
                </a:cxn>
                <a:cxn ang="0">
                  <a:pos x="3" y="8"/>
                </a:cxn>
                <a:cxn ang="0">
                  <a:pos x="4" y="7"/>
                </a:cxn>
                <a:cxn ang="0">
                  <a:pos x="4" y="7"/>
                </a:cxn>
                <a:cxn ang="0">
                  <a:pos x="6" y="8"/>
                </a:cxn>
                <a:cxn ang="0">
                  <a:pos x="6" y="6"/>
                </a:cxn>
                <a:cxn ang="0">
                  <a:pos x="6" y="6"/>
                </a:cxn>
                <a:cxn ang="0">
                  <a:pos x="6" y="5"/>
                </a:cxn>
                <a:cxn ang="0">
                  <a:pos x="7" y="5"/>
                </a:cxn>
                <a:cxn ang="0">
                  <a:pos x="7" y="4"/>
                </a:cxn>
              </a:cxnLst>
              <a:rect l="0" t="0" r="r" b="b"/>
              <a:pathLst>
                <a:path w="7" h="8">
                  <a:moveTo>
                    <a:pt x="7" y="4"/>
                  </a:moveTo>
                  <a:cubicBezTo>
                    <a:pt x="7" y="4"/>
                    <a:pt x="7" y="4"/>
                    <a:pt x="7" y="4"/>
                  </a:cubicBezTo>
                  <a:cubicBezTo>
                    <a:pt x="7" y="4"/>
                    <a:pt x="7" y="4"/>
                    <a:pt x="6" y="4"/>
                  </a:cubicBezTo>
                  <a:cubicBezTo>
                    <a:pt x="6" y="4"/>
                    <a:pt x="6" y="3"/>
                    <a:pt x="5" y="3"/>
                  </a:cubicBezTo>
                  <a:cubicBezTo>
                    <a:pt x="5" y="3"/>
                    <a:pt x="5" y="3"/>
                    <a:pt x="4" y="2"/>
                  </a:cubicBezTo>
                  <a:cubicBezTo>
                    <a:pt x="4" y="2"/>
                    <a:pt x="4" y="2"/>
                    <a:pt x="4" y="2"/>
                  </a:cubicBezTo>
                  <a:cubicBezTo>
                    <a:pt x="4" y="2"/>
                    <a:pt x="4" y="1"/>
                    <a:pt x="4" y="1"/>
                  </a:cubicBezTo>
                  <a:cubicBezTo>
                    <a:pt x="4" y="1"/>
                    <a:pt x="4" y="0"/>
                    <a:pt x="4" y="0"/>
                  </a:cubicBezTo>
                  <a:cubicBezTo>
                    <a:pt x="3" y="0"/>
                    <a:pt x="3" y="0"/>
                    <a:pt x="3" y="0"/>
                  </a:cubicBezTo>
                  <a:cubicBezTo>
                    <a:pt x="3" y="0"/>
                    <a:pt x="3" y="0"/>
                    <a:pt x="2" y="0"/>
                  </a:cubicBezTo>
                  <a:cubicBezTo>
                    <a:pt x="2" y="0"/>
                    <a:pt x="2" y="1"/>
                    <a:pt x="2" y="1"/>
                  </a:cubicBezTo>
                  <a:cubicBezTo>
                    <a:pt x="2" y="1"/>
                    <a:pt x="1" y="1"/>
                    <a:pt x="1" y="2"/>
                  </a:cubicBezTo>
                  <a:cubicBezTo>
                    <a:pt x="1" y="2"/>
                    <a:pt x="1" y="2"/>
                    <a:pt x="1" y="2"/>
                  </a:cubicBezTo>
                  <a:cubicBezTo>
                    <a:pt x="1" y="2"/>
                    <a:pt x="1" y="2"/>
                    <a:pt x="1" y="2"/>
                  </a:cubicBezTo>
                  <a:cubicBezTo>
                    <a:pt x="1" y="3"/>
                    <a:pt x="0" y="3"/>
                    <a:pt x="1" y="3"/>
                  </a:cubicBezTo>
                  <a:cubicBezTo>
                    <a:pt x="1" y="3"/>
                    <a:pt x="1" y="3"/>
                    <a:pt x="1" y="4"/>
                  </a:cubicBezTo>
                  <a:cubicBezTo>
                    <a:pt x="0" y="4"/>
                    <a:pt x="1" y="4"/>
                    <a:pt x="1" y="4"/>
                  </a:cubicBezTo>
                  <a:cubicBezTo>
                    <a:pt x="1" y="4"/>
                    <a:pt x="1" y="5"/>
                    <a:pt x="1" y="5"/>
                  </a:cubicBezTo>
                  <a:cubicBezTo>
                    <a:pt x="1" y="5"/>
                    <a:pt x="1" y="5"/>
                    <a:pt x="2" y="5"/>
                  </a:cubicBezTo>
                  <a:cubicBezTo>
                    <a:pt x="2" y="5"/>
                    <a:pt x="2" y="6"/>
                    <a:pt x="2" y="5"/>
                  </a:cubicBezTo>
                  <a:cubicBezTo>
                    <a:pt x="2" y="6"/>
                    <a:pt x="2" y="6"/>
                    <a:pt x="2" y="6"/>
                  </a:cubicBezTo>
                  <a:cubicBezTo>
                    <a:pt x="2" y="6"/>
                    <a:pt x="2" y="6"/>
                    <a:pt x="1" y="6"/>
                  </a:cubicBezTo>
                  <a:cubicBezTo>
                    <a:pt x="1" y="7"/>
                    <a:pt x="1" y="7"/>
                    <a:pt x="1" y="7"/>
                  </a:cubicBezTo>
                  <a:cubicBezTo>
                    <a:pt x="1" y="7"/>
                    <a:pt x="1" y="7"/>
                    <a:pt x="2" y="7"/>
                  </a:cubicBezTo>
                  <a:cubicBezTo>
                    <a:pt x="3" y="7"/>
                    <a:pt x="2" y="8"/>
                    <a:pt x="3" y="8"/>
                  </a:cubicBezTo>
                  <a:cubicBezTo>
                    <a:pt x="3" y="8"/>
                    <a:pt x="3" y="8"/>
                    <a:pt x="4" y="7"/>
                  </a:cubicBezTo>
                  <a:cubicBezTo>
                    <a:pt x="4" y="7"/>
                    <a:pt x="4" y="7"/>
                    <a:pt x="4" y="7"/>
                  </a:cubicBezTo>
                  <a:cubicBezTo>
                    <a:pt x="5" y="7"/>
                    <a:pt x="5" y="7"/>
                    <a:pt x="6" y="8"/>
                  </a:cubicBezTo>
                  <a:cubicBezTo>
                    <a:pt x="6" y="7"/>
                    <a:pt x="6" y="7"/>
                    <a:pt x="6" y="6"/>
                  </a:cubicBezTo>
                  <a:cubicBezTo>
                    <a:pt x="6" y="6"/>
                    <a:pt x="6" y="6"/>
                    <a:pt x="6" y="6"/>
                  </a:cubicBezTo>
                  <a:cubicBezTo>
                    <a:pt x="6" y="6"/>
                    <a:pt x="6" y="5"/>
                    <a:pt x="6" y="5"/>
                  </a:cubicBezTo>
                  <a:cubicBezTo>
                    <a:pt x="6" y="5"/>
                    <a:pt x="7" y="5"/>
                    <a:pt x="7" y="5"/>
                  </a:cubicBezTo>
                  <a:cubicBezTo>
                    <a:pt x="7" y="5"/>
                    <a:pt x="7" y="4"/>
                    <a:pt x="7" y="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1" name="Lithuania"/>
            <p:cNvSpPr>
              <a:spLocks noEditPoints="1"/>
            </p:cNvSpPr>
            <p:nvPr/>
          </p:nvSpPr>
          <p:spPr bwMode="auto">
            <a:xfrm>
              <a:off x="6464057" y="2439020"/>
              <a:ext cx="172994" cy="97997"/>
            </a:xfrm>
            <a:custGeom>
              <a:avLst/>
              <a:gdLst/>
              <a:ahLst/>
              <a:cxnLst>
                <a:cxn ang="0">
                  <a:pos x="46" y="14"/>
                </a:cxn>
                <a:cxn ang="0">
                  <a:pos x="44" y="14"/>
                </a:cxn>
                <a:cxn ang="0">
                  <a:pos x="40" y="16"/>
                </a:cxn>
                <a:cxn ang="0">
                  <a:pos x="40" y="17"/>
                </a:cxn>
                <a:cxn ang="0">
                  <a:pos x="40" y="20"/>
                </a:cxn>
                <a:cxn ang="0">
                  <a:pos x="38" y="22"/>
                </a:cxn>
                <a:cxn ang="0">
                  <a:pos x="40" y="24"/>
                </a:cxn>
                <a:cxn ang="0">
                  <a:pos x="38" y="23"/>
                </a:cxn>
                <a:cxn ang="0">
                  <a:pos x="39" y="23"/>
                </a:cxn>
                <a:cxn ang="0">
                  <a:pos x="36" y="23"/>
                </a:cxn>
                <a:cxn ang="0">
                  <a:pos x="33" y="24"/>
                </a:cxn>
                <a:cxn ang="0">
                  <a:pos x="31" y="26"/>
                </a:cxn>
                <a:cxn ang="0">
                  <a:pos x="27" y="26"/>
                </a:cxn>
                <a:cxn ang="0">
                  <a:pos x="22" y="26"/>
                </a:cxn>
                <a:cxn ang="0">
                  <a:pos x="20" y="23"/>
                </a:cxn>
                <a:cxn ang="0">
                  <a:pos x="17" y="22"/>
                </a:cxn>
                <a:cxn ang="0">
                  <a:pos x="15" y="20"/>
                </a:cxn>
                <a:cxn ang="0">
                  <a:pos x="15" y="16"/>
                </a:cxn>
                <a:cxn ang="0">
                  <a:pos x="13" y="15"/>
                </a:cxn>
                <a:cxn ang="0">
                  <a:pos x="10" y="15"/>
                </a:cxn>
                <a:cxn ang="0">
                  <a:pos x="8" y="14"/>
                </a:cxn>
                <a:cxn ang="0">
                  <a:pos x="5" y="13"/>
                </a:cxn>
                <a:cxn ang="0">
                  <a:pos x="2" y="12"/>
                </a:cxn>
                <a:cxn ang="0">
                  <a:pos x="2" y="9"/>
                </a:cxn>
                <a:cxn ang="0">
                  <a:pos x="0" y="4"/>
                </a:cxn>
                <a:cxn ang="0">
                  <a:pos x="3" y="2"/>
                </a:cxn>
                <a:cxn ang="0">
                  <a:pos x="8" y="1"/>
                </a:cxn>
                <a:cxn ang="0">
                  <a:pos x="13" y="1"/>
                </a:cxn>
                <a:cxn ang="0">
                  <a:pos x="16" y="2"/>
                </a:cxn>
                <a:cxn ang="0">
                  <a:pos x="20" y="2"/>
                </a:cxn>
                <a:cxn ang="0">
                  <a:pos x="22" y="1"/>
                </a:cxn>
                <a:cxn ang="0">
                  <a:pos x="26" y="2"/>
                </a:cxn>
                <a:cxn ang="0">
                  <a:pos x="29" y="1"/>
                </a:cxn>
                <a:cxn ang="0">
                  <a:pos x="32" y="2"/>
                </a:cxn>
                <a:cxn ang="0">
                  <a:pos x="37" y="3"/>
                </a:cxn>
                <a:cxn ang="0">
                  <a:pos x="40" y="5"/>
                </a:cxn>
                <a:cxn ang="0">
                  <a:pos x="43" y="7"/>
                </a:cxn>
                <a:cxn ang="0">
                  <a:pos x="45" y="10"/>
                </a:cxn>
                <a:cxn ang="0">
                  <a:pos x="47" y="12"/>
                </a:cxn>
                <a:cxn ang="0">
                  <a:pos x="0" y="12"/>
                </a:cxn>
                <a:cxn ang="0">
                  <a:pos x="1" y="8"/>
                </a:cxn>
              </a:cxnLst>
              <a:rect l="0" t="0" r="r" b="b"/>
              <a:pathLst>
                <a:path w="48" h="27">
                  <a:moveTo>
                    <a:pt x="47" y="13"/>
                  </a:moveTo>
                  <a:cubicBezTo>
                    <a:pt x="46" y="13"/>
                    <a:pt x="46" y="13"/>
                    <a:pt x="46" y="14"/>
                  </a:cubicBezTo>
                  <a:cubicBezTo>
                    <a:pt x="46" y="14"/>
                    <a:pt x="45" y="14"/>
                    <a:pt x="45" y="14"/>
                  </a:cubicBezTo>
                  <a:cubicBezTo>
                    <a:pt x="44" y="14"/>
                    <a:pt x="44" y="14"/>
                    <a:pt x="44" y="14"/>
                  </a:cubicBezTo>
                  <a:cubicBezTo>
                    <a:pt x="43" y="14"/>
                    <a:pt x="43" y="15"/>
                    <a:pt x="43" y="15"/>
                  </a:cubicBezTo>
                  <a:cubicBezTo>
                    <a:pt x="42" y="16"/>
                    <a:pt x="41" y="15"/>
                    <a:pt x="40" y="16"/>
                  </a:cubicBezTo>
                  <a:cubicBezTo>
                    <a:pt x="40" y="16"/>
                    <a:pt x="40" y="17"/>
                    <a:pt x="40" y="17"/>
                  </a:cubicBezTo>
                  <a:cubicBezTo>
                    <a:pt x="40" y="17"/>
                    <a:pt x="40" y="17"/>
                    <a:pt x="40" y="17"/>
                  </a:cubicBezTo>
                  <a:cubicBezTo>
                    <a:pt x="39" y="18"/>
                    <a:pt x="39" y="18"/>
                    <a:pt x="39" y="18"/>
                  </a:cubicBezTo>
                  <a:cubicBezTo>
                    <a:pt x="39" y="19"/>
                    <a:pt x="40" y="19"/>
                    <a:pt x="40" y="20"/>
                  </a:cubicBezTo>
                  <a:cubicBezTo>
                    <a:pt x="39" y="20"/>
                    <a:pt x="39" y="20"/>
                    <a:pt x="39" y="21"/>
                  </a:cubicBezTo>
                  <a:cubicBezTo>
                    <a:pt x="39" y="21"/>
                    <a:pt x="38" y="22"/>
                    <a:pt x="38" y="22"/>
                  </a:cubicBezTo>
                  <a:cubicBezTo>
                    <a:pt x="38" y="23"/>
                    <a:pt x="39" y="22"/>
                    <a:pt x="39" y="22"/>
                  </a:cubicBezTo>
                  <a:cubicBezTo>
                    <a:pt x="40" y="22"/>
                    <a:pt x="40" y="23"/>
                    <a:pt x="40" y="24"/>
                  </a:cubicBezTo>
                  <a:cubicBezTo>
                    <a:pt x="40" y="24"/>
                    <a:pt x="38" y="25"/>
                    <a:pt x="38" y="24"/>
                  </a:cubicBezTo>
                  <a:cubicBezTo>
                    <a:pt x="38" y="24"/>
                    <a:pt x="38" y="24"/>
                    <a:pt x="38" y="23"/>
                  </a:cubicBezTo>
                  <a:cubicBezTo>
                    <a:pt x="38" y="24"/>
                    <a:pt x="38" y="23"/>
                    <a:pt x="38" y="23"/>
                  </a:cubicBezTo>
                  <a:cubicBezTo>
                    <a:pt x="38" y="23"/>
                    <a:pt x="39" y="23"/>
                    <a:pt x="39" y="23"/>
                  </a:cubicBezTo>
                  <a:cubicBezTo>
                    <a:pt x="39" y="23"/>
                    <a:pt x="38" y="23"/>
                    <a:pt x="38" y="23"/>
                  </a:cubicBezTo>
                  <a:cubicBezTo>
                    <a:pt x="37" y="22"/>
                    <a:pt x="37" y="23"/>
                    <a:pt x="36" y="23"/>
                  </a:cubicBezTo>
                  <a:cubicBezTo>
                    <a:pt x="35" y="23"/>
                    <a:pt x="36" y="23"/>
                    <a:pt x="35" y="24"/>
                  </a:cubicBezTo>
                  <a:cubicBezTo>
                    <a:pt x="34" y="25"/>
                    <a:pt x="34" y="24"/>
                    <a:pt x="33" y="24"/>
                  </a:cubicBezTo>
                  <a:cubicBezTo>
                    <a:pt x="31" y="24"/>
                    <a:pt x="33" y="25"/>
                    <a:pt x="33" y="26"/>
                  </a:cubicBezTo>
                  <a:cubicBezTo>
                    <a:pt x="32" y="26"/>
                    <a:pt x="32" y="26"/>
                    <a:pt x="31" y="26"/>
                  </a:cubicBezTo>
                  <a:cubicBezTo>
                    <a:pt x="30" y="26"/>
                    <a:pt x="29" y="27"/>
                    <a:pt x="28" y="27"/>
                  </a:cubicBezTo>
                  <a:cubicBezTo>
                    <a:pt x="28" y="27"/>
                    <a:pt x="28" y="26"/>
                    <a:pt x="27" y="26"/>
                  </a:cubicBezTo>
                  <a:cubicBezTo>
                    <a:pt x="26" y="27"/>
                    <a:pt x="25" y="26"/>
                    <a:pt x="25" y="26"/>
                  </a:cubicBezTo>
                  <a:cubicBezTo>
                    <a:pt x="24" y="27"/>
                    <a:pt x="23" y="27"/>
                    <a:pt x="22" y="26"/>
                  </a:cubicBezTo>
                  <a:cubicBezTo>
                    <a:pt x="21" y="26"/>
                    <a:pt x="22" y="26"/>
                    <a:pt x="22" y="25"/>
                  </a:cubicBezTo>
                  <a:cubicBezTo>
                    <a:pt x="22" y="24"/>
                    <a:pt x="21" y="24"/>
                    <a:pt x="20" y="23"/>
                  </a:cubicBezTo>
                  <a:cubicBezTo>
                    <a:pt x="20" y="23"/>
                    <a:pt x="19" y="23"/>
                    <a:pt x="18" y="22"/>
                  </a:cubicBezTo>
                  <a:cubicBezTo>
                    <a:pt x="18" y="22"/>
                    <a:pt x="18" y="22"/>
                    <a:pt x="17" y="22"/>
                  </a:cubicBezTo>
                  <a:cubicBezTo>
                    <a:pt x="17" y="21"/>
                    <a:pt x="16" y="21"/>
                    <a:pt x="16" y="22"/>
                  </a:cubicBezTo>
                  <a:cubicBezTo>
                    <a:pt x="15" y="21"/>
                    <a:pt x="15" y="21"/>
                    <a:pt x="15" y="20"/>
                  </a:cubicBezTo>
                  <a:cubicBezTo>
                    <a:pt x="15" y="19"/>
                    <a:pt x="15" y="18"/>
                    <a:pt x="16" y="18"/>
                  </a:cubicBezTo>
                  <a:cubicBezTo>
                    <a:pt x="16" y="17"/>
                    <a:pt x="15" y="16"/>
                    <a:pt x="15" y="16"/>
                  </a:cubicBezTo>
                  <a:cubicBezTo>
                    <a:pt x="15" y="16"/>
                    <a:pt x="14" y="16"/>
                    <a:pt x="14" y="15"/>
                  </a:cubicBezTo>
                  <a:cubicBezTo>
                    <a:pt x="14" y="15"/>
                    <a:pt x="14" y="15"/>
                    <a:pt x="13" y="15"/>
                  </a:cubicBezTo>
                  <a:cubicBezTo>
                    <a:pt x="13" y="15"/>
                    <a:pt x="12" y="15"/>
                    <a:pt x="11" y="15"/>
                  </a:cubicBezTo>
                  <a:cubicBezTo>
                    <a:pt x="11" y="15"/>
                    <a:pt x="10" y="15"/>
                    <a:pt x="10" y="15"/>
                  </a:cubicBezTo>
                  <a:cubicBezTo>
                    <a:pt x="10" y="15"/>
                    <a:pt x="9" y="15"/>
                    <a:pt x="9" y="15"/>
                  </a:cubicBezTo>
                  <a:cubicBezTo>
                    <a:pt x="9" y="14"/>
                    <a:pt x="8" y="15"/>
                    <a:pt x="8" y="14"/>
                  </a:cubicBezTo>
                  <a:cubicBezTo>
                    <a:pt x="7" y="14"/>
                    <a:pt x="7" y="14"/>
                    <a:pt x="6" y="14"/>
                  </a:cubicBezTo>
                  <a:cubicBezTo>
                    <a:pt x="6" y="14"/>
                    <a:pt x="5" y="13"/>
                    <a:pt x="5" y="13"/>
                  </a:cubicBezTo>
                  <a:cubicBezTo>
                    <a:pt x="4" y="13"/>
                    <a:pt x="4" y="12"/>
                    <a:pt x="3" y="13"/>
                  </a:cubicBezTo>
                  <a:cubicBezTo>
                    <a:pt x="3" y="12"/>
                    <a:pt x="3" y="11"/>
                    <a:pt x="2" y="12"/>
                  </a:cubicBezTo>
                  <a:cubicBezTo>
                    <a:pt x="2" y="12"/>
                    <a:pt x="2" y="11"/>
                    <a:pt x="2" y="11"/>
                  </a:cubicBezTo>
                  <a:cubicBezTo>
                    <a:pt x="2" y="10"/>
                    <a:pt x="2" y="9"/>
                    <a:pt x="2" y="9"/>
                  </a:cubicBezTo>
                  <a:cubicBezTo>
                    <a:pt x="1" y="8"/>
                    <a:pt x="1" y="8"/>
                    <a:pt x="0" y="7"/>
                  </a:cubicBezTo>
                  <a:cubicBezTo>
                    <a:pt x="0" y="6"/>
                    <a:pt x="1" y="5"/>
                    <a:pt x="0" y="4"/>
                  </a:cubicBezTo>
                  <a:cubicBezTo>
                    <a:pt x="1" y="4"/>
                    <a:pt x="2" y="4"/>
                    <a:pt x="2" y="3"/>
                  </a:cubicBezTo>
                  <a:cubicBezTo>
                    <a:pt x="2" y="3"/>
                    <a:pt x="3" y="2"/>
                    <a:pt x="3" y="2"/>
                  </a:cubicBezTo>
                  <a:cubicBezTo>
                    <a:pt x="4" y="2"/>
                    <a:pt x="5" y="2"/>
                    <a:pt x="6" y="2"/>
                  </a:cubicBezTo>
                  <a:cubicBezTo>
                    <a:pt x="7" y="1"/>
                    <a:pt x="7" y="1"/>
                    <a:pt x="8" y="1"/>
                  </a:cubicBezTo>
                  <a:cubicBezTo>
                    <a:pt x="9" y="1"/>
                    <a:pt x="10" y="1"/>
                    <a:pt x="11" y="1"/>
                  </a:cubicBezTo>
                  <a:cubicBezTo>
                    <a:pt x="12" y="1"/>
                    <a:pt x="13" y="1"/>
                    <a:pt x="13" y="1"/>
                  </a:cubicBezTo>
                  <a:cubicBezTo>
                    <a:pt x="14" y="1"/>
                    <a:pt x="14" y="1"/>
                    <a:pt x="15" y="1"/>
                  </a:cubicBezTo>
                  <a:cubicBezTo>
                    <a:pt x="16" y="1"/>
                    <a:pt x="16" y="2"/>
                    <a:pt x="16" y="2"/>
                  </a:cubicBezTo>
                  <a:cubicBezTo>
                    <a:pt x="17" y="2"/>
                    <a:pt x="17" y="1"/>
                    <a:pt x="18" y="1"/>
                  </a:cubicBezTo>
                  <a:cubicBezTo>
                    <a:pt x="19" y="1"/>
                    <a:pt x="19" y="1"/>
                    <a:pt x="20" y="2"/>
                  </a:cubicBezTo>
                  <a:cubicBezTo>
                    <a:pt x="20" y="2"/>
                    <a:pt x="20" y="1"/>
                    <a:pt x="21" y="1"/>
                  </a:cubicBezTo>
                  <a:cubicBezTo>
                    <a:pt x="21" y="1"/>
                    <a:pt x="21" y="1"/>
                    <a:pt x="22" y="1"/>
                  </a:cubicBezTo>
                  <a:cubicBezTo>
                    <a:pt x="22" y="2"/>
                    <a:pt x="23" y="1"/>
                    <a:pt x="24" y="2"/>
                  </a:cubicBezTo>
                  <a:cubicBezTo>
                    <a:pt x="25" y="2"/>
                    <a:pt x="25" y="2"/>
                    <a:pt x="26" y="2"/>
                  </a:cubicBezTo>
                  <a:cubicBezTo>
                    <a:pt x="27" y="2"/>
                    <a:pt x="27" y="2"/>
                    <a:pt x="28" y="2"/>
                  </a:cubicBezTo>
                  <a:cubicBezTo>
                    <a:pt x="28" y="2"/>
                    <a:pt x="29" y="1"/>
                    <a:pt x="29" y="1"/>
                  </a:cubicBezTo>
                  <a:cubicBezTo>
                    <a:pt x="29" y="1"/>
                    <a:pt x="30" y="1"/>
                    <a:pt x="31" y="0"/>
                  </a:cubicBezTo>
                  <a:cubicBezTo>
                    <a:pt x="31" y="0"/>
                    <a:pt x="32" y="2"/>
                    <a:pt x="32" y="2"/>
                  </a:cubicBezTo>
                  <a:cubicBezTo>
                    <a:pt x="33" y="3"/>
                    <a:pt x="34" y="3"/>
                    <a:pt x="35" y="3"/>
                  </a:cubicBezTo>
                  <a:cubicBezTo>
                    <a:pt x="36" y="3"/>
                    <a:pt x="37" y="3"/>
                    <a:pt x="37" y="3"/>
                  </a:cubicBezTo>
                  <a:cubicBezTo>
                    <a:pt x="38" y="4"/>
                    <a:pt x="38" y="4"/>
                    <a:pt x="38" y="4"/>
                  </a:cubicBezTo>
                  <a:cubicBezTo>
                    <a:pt x="39" y="4"/>
                    <a:pt x="39" y="5"/>
                    <a:pt x="40" y="5"/>
                  </a:cubicBezTo>
                  <a:cubicBezTo>
                    <a:pt x="40" y="6"/>
                    <a:pt x="41" y="6"/>
                    <a:pt x="42" y="6"/>
                  </a:cubicBezTo>
                  <a:cubicBezTo>
                    <a:pt x="42" y="7"/>
                    <a:pt x="42" y="7"/>
                    <a:pt x="43" y="7"/>
                  </a:cubicBezTo>
                  <a:cubicBezTo>
                    <a:pt x="43" y="8"/>
                    <a:pt x="44" y="8"/>
                    <a:pt x="45" y="8"/>
                  </a:cubicBezTo>
                  <a:cubicBezTo>
                    <a:pt x="46" y="9"/>
                    <a:pt x="45" y="9"/>
                    <a:pt x="45" y="10"/>
                  </a:cubicBezTo>
                  <a:cubicBezTo>
                    <a:pt x="45" y="11"/>
                    <a:pt x="44" y="12"/>
                    <a:pt x="45" y="12"/>
                  </a:cubicBezTo>
                  <a:cubicBezTo>
                    <a:pt x="46" y="12"/>
                    <a:pt x="46" y="12"/>
                    <a:pt x="47" y="12"/>
                  </a:cubicBezTo>
                  <a:cubicBezTo>
                    <a:pt x="48" y="12"/>
                    <a:pt x="47" y="13"/>
                    <a:pt x="47" y="13"/>
                  </a:cubicBezTo>
                  <a:close/>
                  <a:moveTo>
                    <a:pt x="0" y="12"/>
                  </a:moveTo>
                  <a:cubicBezTo>
                    <a:pt x="0" y="12"/>
                    <a:pt x="0" y="12"/>
                    <a:pt x="0" y="12"/>
                  </a:cubicBezTo>
                  <a:cubicBezTo>
                    <a:pt x="1" y="13"/>
                    <a:pt x="2" y="9"/>
                    <a:pt x="1" y="8"/>
                  </a:cubicBezTo>
                  <a:cubicBezTo>
                    <a:pt x="1" y="9"/>
                    <a:pt x="1" y="10"/>
                    <a:pt x="0" y="1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2" name="Liechtenstein"/>
            <p:cNvSpPr>
              <a:spLocks/>
            </p:cNvSpPr>
            <p:nvPr/>
          </p:nvSpPr>
          <p:spPr bwMode="auto">
            <a:xfrm>
              <a:off x="6128070" y="2790008"/>
              <a:ext cx="4000" cy="11000"/>
            </a:xfrm>
            <a:custGeom>
              <a:avLst/>
              <a:gdLst/>
              <a:ahLst/>
              <a:cxnLst>
                <a:cxn ang="0">
                  <a:pos x="1" y="1"/>
                </a:cxn>
                <a:cxn ang="0">
                  <a:pos x="1" y="1"/>
                </a:cxn>
                <a:cxn ang="0">
                  <a:pos x="0" y="0"/>
                </a:cxn>
                <a:cxn ang="0">
                  <a:pos x="0" y="1"/>
                </a:cxn>
                <a:cxn ang="0">
                  <a:pos x="0" y="2"/>
                </a:cxn>
                <a:cxn ang="0">
                  <a:pos x="0" y="2"/>
                </a:cxn>
                <a:cxn ang="0">
                  <a:pos x="1" y="2"/>
                </a:cxn>
                <a:cxn ang="0">
                  <a:pos x="1" y="1"/>
                </a:cxn>
              </a:cxnLst>
              <a:rect l="0" t="0" r="r" b="b"/>
              <a:pathLst>
                <a:path w="1" h="3">
                  <a:moveTo>
                    <a:pt x="1" y="1"/>
                  </a:moveTo>
                  <a:cubicBezTo>
                    <a:pt x="1" y="1"/>
                    <a:pt x="1" y="1"/>
                    <a:pt x="1" y="1"/>
                  </a:cubicBezTo>
                  <a:cubicBezTo>
                    <a:pt x="0" y="0"/>
                    <a:pt x="0" y="0"/>
                    <a:pt x="0" y="0"/>
                  </a:cubicBezTo>
                  <a:cubicBezTo>
                    <a:pt x="0" y="0"/>
                    <a:pt x="0" y="0"/>
                    <a:pt x="0" y="1"/>
                  </a:cubicBezTo>
                  <a:cubicBezTo>
                    <a:pt x="0" y="1"/>
                    <a:pt x="0" y="1"/>
                    <a:pt x="0" y="2"/>
                  </a:cubicBezTo>
                  <a:cubicBezTo>
                    <a:pt x="0" y="2"/>
                    <a:pt x="0" y="2"/>
                    <a:pt x="0" y="2"/>
                  </a:cubicBezTo>
                  <a:cubicBezTo>
                    <a:pt x="0" y="2"/>
                    <a:pt x="1" y="3"/>
                    <a:pt x="1" y="2"/>
                  </a:cubicBezTo>
                  <a:cubicBezTo>
                    <a:pt x="1" y="2"/>
                    <a:pt x="1" y="1"/>
                    <a:pt x="1"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3" name="Libya"/>
            <p:cNvSpPr>
              <a:spLocks/>
            </p:cNvSpPr>
            <p:nvPr/>
          </p:nvSpPr>
          <p:spPr bwMode="auto">
            <a:xfrm>
              <a:off x="6121071" y="3346987"/>
              <a:ext cx="541980" cy="542980"/>
            </a:xfrm>
            <a:custGeom>
              <a:avLst/>
              <a:gdLst/>
              <a:ahLst/>
              <a:cxnLst>
                <a:cxn ang="0">
                  <a:pos x="145" y="39"/>
                </a:cxn>
                <a:cxn ang="0">
                  <a:pos x="144" y="33"/>
                </a:cxn>
                <a:cxn ang="0">
                  <a:pos x="145" y="22"/>
                </a:cxn>
                <a:cxn ang="0">
                  <a:pos x="147" y="17"/>
                </a:cxn>
                <a:cxn ang="0">
                  <a:pos x="144" y="13"/>
                </a:cxn>
                <a:cxn ang="0">
                  <a:pos x="137" y="12"/>
                </a:cxn>
                <a:cxn ang="0">
                  <a:pos x="132" y="11"/>
                </a:cxn>
                <a:cxn ang="0">
                  <a:pos x="128" y="9"/>
                </a:cxn>
                <a:cxn ang="0">
                  <a:pos x="128" y="6"/>
                </a:cxn>
                <a:cxn ang="0">
                  <a:pos x="120" y="3"/>
                </a:cxn>
                <a:cxn ang="0">
                  <a:pos x="117" y="3"/>
                </a:cxn>
                <a:cxn ang="0">
                  <a:pos x="111" y="4"/>
                </a:cxn>
                <a:cxn ang="0">
                  <a:pos x="98" y="14"/>
                </a:cxn>
                <a:cxn ang="0">
                  <a:pos x="99" y="26"/>
                </a:cxn>
                <a:cxn ang="0">
                  <a:pos x="88" y="31"/>
                </a:cxn>
                <a:cxn ang="0">
                  <a:pos x="82" y="26"/>
                </a:cxn>
                <a:cxn ang="0">
                  <a:pos x="78" y="24"/>
                </a:cxn>
                <a:cxn ang="0">
                  <a:pos x="61" y="20"/>
                </a:cxn>
                <a:cxn ang="0">
                  <a:pos x="54" y="8"/>
                </a:cxn>
                <a:cxn ang="0">
                  <a:pos x="46" y="5"/>
                </a:cxn>
                <a:cxn ang="0">
                  <a:pos x="39" y="3"/>
                </a:cxn>
                <a:cxn ang="0">
                  <a:pos x="27" y="3"/>
                </a:cxn>
                <a:cxn ang="0">
                  <a:pos x="22" y="0"/>
                </a:cxn>
                <a:cxn ang="0">
                  <a:pos x="21" y="6"/>
                </a:cxn>
                <a:cxn ang="0">
                  <a:pos x="15" y="11"/>
                </a:cxn>
                <a:cxn ang="0">
                  <a:pos x="12" y="14"/>
                </a:cxn>
                <a:cxn ang="0">
                  <a:pos x="9" y="17"/>
                </a:cxn>
                <a:cxn ang="0">
                  <a:pos x="9" y="23"/>
                </a:cxn>
                <a:cxn ang="0">
                  <a:pos x="2" y="32"/>
                </a:cxn>
                <a:cxn ang="0">
                  <a:pos x="3" y="38"/>
                </a:cxn>
                <a:cxn ang="0">
                  <a:pos x="6" y="58"/>
                </a:cxn>
                <a:cxn ang="0">
                  <a:pos x="4" y="63"/>
                </a:cxn>
                <a:cxn ang="0">
                  <a:pos x="5" y="69"/>
                </a:cxn>
                <a:cxn ang="0">
                  <a:pos x="3" y="74"/>
                </a:cxn>
                <a:cxn ang="0">
                  <a:pos x="4" y="82"/>
                </a:cxn>
                <a:cxn ang="0">
                  <a:pos x="8" y="92"/>
                </a:cxn>
                <a:cxn ang="0">
                  <a:pos x="14" y="95"/>
                </a:cxn>
                <a:cxn ang="0">
                  <a:pos x="23" y="101"/>
                </a:cxn>
                <a:cxn ang="0">
                  <a:pos x="34" y="108"/>
                </a:cxn>
                <a:cxn ang="0">
                  <a:pos x="47" y="115"/>
                </a:cxn>
                <a:cxn ang="0">
                  <a:pos x="66" y="108"/>
                </a:cxn>
                <a:cxn ang="0">
                  <a:pos x="140" y="150"/>
                </a:cxn>
                <a:cxn ang="0">
                  <a:pos x="145" y="144"/>
                </a:cxn>
              </a:cxnLst>
              <a:rect l="0" t="0" r="r" b="b"/>
              <a:pathLst>
                <a:path w="150" h="150">
                  <a:moveTo>
                    <a:pt x="148" y="70"/>
                  </a:moveTo>
                  <a:cubicBezTo>
                    <a:pt x="147" y="61"/>
                    <a:pt x="147" y="53"/>
                    <a:pt x="147" y="44"/>
                  </a:cubicBezTo>
                  <a:cubicBezTo>
                    <a:pt x="147" y="43"/>
                    <a:pt x="145" y="41"/>
                    <a:pt x="145" y="39"/>
                  </a:cubicBezTo>
                  <a:cubicBezTo>
                    <a:pt x="145" y="38"/>
                    <a:pt x="145" y="38"/>
                    <a:pt x="145" y="37"/>
                  </a:cubicBezTo>
                  <a:cubicBezTo>
                    <a:pt x="144" y="37"/>
                    <a:pt x="145" y="36"/>
                    <a:pt x="145" y="35"/>
                  </a:cubicBezTo>
                  <a:cubicBezTo>
                    <a:pt x="144" y="34"/>
                    <a:pt x="143" y="34"/>
                    <a:pt x="144" y="33"/>
                  </a:cubicBezTo>
                  <a:cubicBezTo>
                    <a:pt x="144" y="32"/>
                    <a:pt x="144" y="31"/>
                    <a:pt x="144" y="31"/>
                  </a:cubicBezTo>
                  <a:cubicBezTo>
                    <a:pt x="145" y="29"/>
                    <a:pt x="146" y="28"/>
                    <a:pt x="146" y="27"/>
                  </a:cubicBezTo>
                  <a:cubicBezTo>
                    <a:pt x="146" y="25"/>
                    <a:pt x="145" y="23"/>
                    <a:pt x="145" y="22"/>
                  </a:cubicBezTo>
                  <a:cubicBezTo>
                    <a:pt x="144" y="21"/>
                    <a:pt x="144" y="20"/>
                    <a:pt x="145" y="19"/>
                  </a:cubicBezTo>
                  <a:cubicBezTo>
                    <a:pt x="145" y="19"/>
                    <a:pt x="145" y="19"/>
                    <a:pt x="146" y="18"/>
                  </a:cubicBezTo>
                  <a:cubicBezTo>
                    <a:pt x="146" y="18"/>
                    <a:pt x="147" y="17"/>
                    <a:pt x="147" y="17"/>
                  </a:cubicBezTo>
                  <a:cubicBezTo>
                    <a:pt x="147" y="16"/>
                    <a:pt x="146" y="15"/>
                    <a:pt x="146" y="15"/>
                  </a:cubicBezTo>
                  <a:cubicBezTo>
                    <a:pt x="146" y="14"/>
                    <a:pt x="146" y="14"/>
                    <a:pt x="146" y="13"/>
                  </a:cubicBezTo>
                  <a:cubicBezTo>
                    <a:pt x="145" y="13"/>
                    <a:pt x="144" y="13"/>
                    <a:pt x="144" y="13"/>
                  </a:cubicBezTo>
                  <a:cubicBezTo>
                    <a:pt x="143" y="12"/>
                    <a:pt x="142" y="12"/>
                    <a:pt x="141" y="13"/>
                  </a:cubicBezTo>
                  <a:cubicBezTo>
                    <a:pt x="141" y="13"/>
                    <a:pt x="140" y="13"/>
                    <a:pt x="139" y="13"/>
                  </a:cubicBezTo>
                  <a:cubicBezTo>
                    <a:pt x="138" y="13"/>
                    <a:pt x="137" y="13"/>
                    <a:pt x="137" y="12"/>
                  </a:cubicBezTo>
                  <a:cubicBezTo>
                    <a:pt x="136" y="12"/>
                    <a:pt x="136" y="12"/>
                    <a:pt x="136" y="12"/>
                  </a:cubicBezTo>
                  <a:cubicBezTo>
                    <a:pt x="136" y="11"/>
                    <a:pt x="134" y="11"/>
                    <a:pt x="134" y="11"/>
                  </a:cubicBezTo>
                  <a:cubicBezTo>
                    <a:pt x="134" y="11"/>
                    <a:pt x="133" y="11"/>
                    <a:pt x="132" y="11"/>
                  </a:cubicBezTo>
                  <a:cubicBezTo>
                    <a:pt x="132" y="11"/>
                    <a:pt x="131" y="11"/>
                    <a:pt x="130" y="10"/>
                  </a:cubicBezTo>
                  <a:cubicBezTo>
                    <a:pt x="130" y="10"/>
                    <a:pt x="130" y="10"/>
                    <a:pt x="130" y="11"/>
                  </a:cubicBezTo>
                  <a:cubicBezTo>
                    <a:pt x="129" y="10"/>
                    <a:pt x="129" y="10"/>
                    <a:pt x="128" y="9"/>
                  </a:cubicBezTo>
                  <a:cubicBezTo>
                    <a:pt x="127" y="9"/>
                    <a:pt x="127" y="9"/>
                    <a:pt x="128" y="8"/>
                  </a:cubicBezTo>
                  <a:cubicBezTo>
                    <a:pt x="128" y="9"/>
                    <a:pt x="128" y="8"/>
                    <a:pt x="128" y="7"/>
                  </a:cubicBezTo>
                  <a:cubicBezTo>
                    <a:pt x="128" y="7"/>
                    <a:pt x="127" y="6"/>
                    <a:pt x="128" y="6"/>
                  </a:cubicBezTo>
                  <a:cubicBezTo>
                    <a:pt x="128" y="5"/>
                    <a:pt x="125" y="5"/>
                    <a:pt x="124" y="5"/>
                  </a:cubicBezTo>
                  <a:cubicBezTo>
                    <a:pt x="123" y="4"/>
                    <a:pt x="123" y="4"/>
                    <a:pt x="122" y="4"/>
                  </a:cubicBezTo>
                  <a:cubicBezTo>
                    <a:pt x="121" y="4"/>
                    <a:pt x="121" y="3"/>
                    <a:pt x="120" y="3"/>
                  </a:cubicBezTo>
                  <a:cubicBezTo>
                    <a:pt x="120" y="3"/>
                    <a:pt x="119" y="3"/>
                    <a:pt x="119" y="3"/>
                  </a:cubicBezTo>
                  <a:cubicBezTo>
                    <a:pt x="119" y="3"/>
                    <a:pt x="119" y="2"/>
                    <a:pt x="119" y="2"/>
                  </a:cubicBezTo>
                  <a:cubicBezTo>
                    <a:pt x="118" y="2"/>
                    <a:pt x="118" y="3"/>
                    <a:pt x="117" y="3"/>
                  </a:cubicBezTo>
                  <a:cubicBezTo>
                    <a:pt x="117" y="3"/>
                    <a:pt x="116" y="3"/>
                    <a:pt x="115" y="3"/>
                  </a:cubicBezTo>
                  <a:cubicBezTo>
                    <a:pt x="115" y="2"/>
                    <a:pt x="114" y="2"/>
                    <a:pt x="114" y="2"/>
                  </a:cubicBezTo>
                  <a:cubicBezTo>
                    <a:pt x="113" y="3"/>
                    <a:pt x="112" y="4"/>
                    <a:pt x="111" y="4"/>
                  </a:cubicBezTo>
                  <a:cubicBezTo>
                    <a:pt x="109" y="4"/>
                    <a:pt x="108" y="4"/>
                    <a:pt x="107" y="5"/>
                  </a:cubicBezTo>
                  <a:cubicBezTo>
                    <a:pt x="106" y="6"/>
                    <a:pt x="104" y="6"/>
                    <a:pt x="103" y="7"/>
                  </a:cubicBezTo>
                  <a:cubicBezTo>
                    <a:pt x="101" y="9"/>
                    <a:pt x="99" y="11"/>
                    <a:pt x="98" y="14"/>
                  </a:cubicBezTo>
                  <a:cubicBezTo>
                    <a:pt x="98" y="16"/>
                    <a:pt x="99" y="17"/>
                    <a:pt x="99" y="19"/>
                  </a:cubicBezTo>
                  <a:cubicBezTo>
                    <a:pt x="100" y="20"/>
                    <a:pt x="101" y="21"/>
                    <a:pt x="101" y="23"/>
                  </a:cubicBezTo>
                  <a:cubicBezTo>
                    <a:pt x="101" y="24"/>
                    <a:pt x="100" y="25"/>
                    <a:pt x="99" y="26"/>
                  </a:cubicBezTo>
                  <a:cubicBezTo>
                    <a:pt x="98" y="27"/>
                    <a:pt x="98" y="29"/>
                    <a:pt x="96" y="30"/>
                  </a:cubicBezTo>
                  <a:cubicBezTo>
                    <a:pt x="95" y="30"/>
                    <a:pt x="94" y="31"/>
                    <a:pt x="92" y="32"/>
                  </a:cubicBezTo>
                  <a:cubicBezTo>
                    <a:pt x="91" y="32"/>
                    <a:pt x="90" y="31"/>
                    <a:pt x="88" y="31"/>
                  </a:cubicBezTo>
                  <a:cubicBezTo>
                    <a:pt x="87" y="30"/>
                    <a:pt x="87" y="29"/>
                    <a:pt x="86" y="29"/>
                  </a:cubicBezTo>
                  <a:cubicBezTo>
                    <a:pt x="85" y="28"/>
                    <a:pt x="85" y="28"/>
                    <a:pt x="84" y="27"/>
                  </a:cubicBezTo>
                  <a:cubicBezTo>
                    <a:pt x="83" y="27"/>
                    <a:pt x="83" y="26"/>
                    <a:pt x="82" y="26"/>
                  </a:cubicBezTo>
                  <a:cubicBezTo>
                    <a:pt x="82" y="26"/>
                    <a:pt x="81" y="26"/>
                    <a:pt x="80" y="25"/>
                  </a:cubicBezTo>
                  <a:cubicBezTo>
                    <a:pt x="80" y="25"/>
                    <a:pt x="80" y="25"/>
                    <a:pt x="80" y="25"/>
                  </a:cubicBezTo>
                  <a:cubicBezTo>
                    <a:pt x="79" y="24"/>
                    <a:pt x="79" y="24"/>
                    <a:pt x="78" y="24"/>
                  </a:cubicBezTo>
                  <a:cubicBezTo>
                    <a:pt x="78" y="24"/>
                    <a:pt x="77" y="24"/>
                    <a:pt x="76" y="23"/>
                  </a:cubicBezTo>
                  <a:cubicBezTo>
                    <a:pt x="74" y="23"/>
                    <a:pt x="72" y="22"/>
                    <a:pt x="71" y="22"/>
                  </a:cubicBezTo>
                  <a:cubicBezTo>
                    <a:pt x="67" y="21"/>
                    <a:pt x="64" y="22"/>
                    <a:pt x="61" y="20"/>
                  </a:cubicBezTo>
                  <a:cubicBezTo>
                    <a:pt x="60" y="19"/>
                    <a:pt x="58" y="18"/>
                    <a:pt x="58" y="17"/>
                  </a:cubicBezTo>
                  <a:cubicBezTo>
                    <a:pt x="57" y="16"/>
                    <a:pt x="56" y="14"/>
                    <a:pt x="56" y="12"/>
                  </a:cubicBezTo>
                  <a:cubicBezTo>
                    <a:pt x="56" y="11"/>
                    <a:pt x="56" y="9"/>
                    <a:pt x="54" y="8"/>
                  </a:cubicBezTo>
                  <a:cubicBezTo>
                    <a:pt x="53" y="8"/>
                    <a:pt x="51" y="8"/>
                    <a:pt x="50" y="8"/>
                  </a:cubicBezTo>
                  <a:cubicBezTo>
                    <a:pt x="49" y="7"/>
                    <a:pt x="48" y="7"/>
                    <a:pt x="47" y="7"/>
                  </a:cubicBezTo>
                  <a:cubicBezTo>
                    <a:pt x="47" y="6"/>
                    <a:pt x="46" y="6"/>
                    <a:pt x="46" y="5"/>
                  </a:cubicBezTo>
                  <a:cubicBezTo>
                    <a:pt x="45" y="5"/>
                    <a:pt x="44" y="5"/>
                    <a:pt x="44" y="4"/>
                  </a:cubicBezTo>
                  <a:cubicBezTo>
                    <a:pt x="43" y="4"/>
                    <a:pt x="42" y="4"/>
                    <a:pt x="41" y="4"/>
                  </a:cubicBezTo>
                  <a:cubicBezTo>
                    <a:pt x="40" y="4"/>
                    <a:pt x="40" y="4"/>
                    <a:pt x="39" y="3"/>
                  </a:cubicBezTo>
                  <a:cubicBezTo>
                    <a:pt x="38" y="3"/>
                    <a:pt x="37" y="3"/>
                    <a:pt x="37" y="3"/>
                  </a:cubicBezTo>
                  <a:cubicBezTo>
                    <a:pt x="35" y="2"/>
                    <a:pt x="34" y="4"/>
                    <a:pt x="32" y="4"/>
                  </a:cubicBezTo>
                  <a:cubicBezTo>
                    <a:pt x="30" y="4"/>
                    <a:pt x="28" y="4"/>
                    <a:pt x="27" y="3"/>
                  </a:cubicBezTo>
                  <a:cubicBezTo>
                    <a:pt x="25" y="2"/>
                    <a:pt x="24" y="1"/>
                    <a:pt x="22" y="0"/>
                  </a:cubicBezTo>
                  <a:cubicBezTo>
                    <a:pt x="22" y="0"/>
                    <a:pt x="23" y="0"/>
                    <a:pt x="23" y="1"/>
                  </a:cubicBezTo>
                  <a:cubicBezTo>
                    <a:pt x="23" y="1"/>
                    <a:pt x="22" y="1"/>
                    <a:pt x="22" y="0"/>
                  </a:cubicBezTo>
                  <a:cubicBezTo>
                    <a:pt x="21" y="0"/>
                    <a:pt x="21" y="0"/>
                    <a:pt x="21" y="0"/>
                  </a:cubicBezTo>
                  <a:cubicBezTo>
                    <a:pt x="20" y="1"/>
                    <a:pt x="20" y="3"/>
                    <a:pt x="20" y="5"/>
                  </a:cubicBezTo>
                  <a:cubicBezTo>
                    <a:pt x="20" y="6"/>
                    <a:pt x="20" y="6"/>
                    <a:pt x="21" y="6"/>
                  </a:cubicBezTo>
                  <a:cubicBezTo>
                    <a:pt x="21" y="7"/>
                    <a:pt x="21" y="7"/>
                    <a:pt x="21" y="8"/>
                  </a:cubicBezTo>
                  <a:cubicBezTo>
                    <a:pt x="20" y="9"/>
                    <a:pt x="17" y="10"/>
                    <a:pt x="16" y="10"/>
                  </a:cubicBezTo>
                  <a:cubicBezTo>
                    <a:pt x="15" y="11"/>
                    <a:pt x="15" y="11"/>
                    <a:pt x="15" y="11"/>
                  </a:cubicBezTo>
                  <a:cubicBezTo>
                    <a:pt x="14" y="12"/>
                    <a:pt x="14" y="12"/>
                    <a:pt x="14" y="12"/>
                  </a:cubicBezTo>
                  <a:cubicBezTo>
                    <a:pt x="13" y="13"/>
                    <a:pt x="13" y="13"/>
                    <a:pt x="12" y="13"/>
                  </a:cubicBezTo>
                  <a:cubicBezTo>
                    <a:pt x="12" y="13"/>
                    <a:pt x="12" y="14"/>
                    <a:pt x="12" y="14"/>
                  </a:cubicBezTo>
                  <a:cubicBezTo>
                    <a:pt x="12" y="14"/>
                    <a:pt x="12" y="15"/>
                    <a:pt x="11" y="15"/>
                  </a:cubicBezTo>
                  <a:cubicBezTo>
                    <a:pt x="11" y="16"/>
                    <a:pt x="10" y="15"/>
                    <a:pt x="10" y="16"/>
                  </a:cubicBezTo>
                  <a:cubicBezTo>
                    <a:pt x="9" y="16"/>
                    <a:pt x="9" y="16"/>
                    <a:pt x="9" y="17"/>
                  </a:cubicBezTo>
                  <a:cubicBezTo>
                    <a:pt x="8" y="17"/>
                    <a:pt x="8" y="18"/>
                    <a:pt x="8" y="18"/>
                  </a:cubicBezTo>
                  <a:cubicBezTo>
                    <a:pt x="7" y="19"/>
                    <a:pt x="8" y="20"/>
                    <a:pt x="8" y="21"/>
                  </a:cubicBezTo>
                  <a:cubicBezTo>
                    <a:pt x="9" y="22"/>
                    <a:pt x="9" y="23"/>
                    <a:pt x="9" y="23"/>
                  </a:cubicBezTo>
                  <a:cubicBezTo>
                    <a:pt x="9" y="25"/>
                    <a:pt x="8" y="26"/>
                    <a:pt x="8" y="28"/>
                  </a:cubicBezTo>
                  <a:cubicBezTo>
                    <a:pt x="7" y="28"/>
                    <a:pt x="6" y="31"/>
                    <a:pt x="5" y="31"/>
                  </a:cubicBezTo>
                  <a:cubicBezTo>
                    <a:pt x="4" y="31"/>
                    <a:pt x="3" y="32"/>
                    <a:pt x="2" y="32"/>
                  </a:cubicBezTo>
                  <a:cubicBezTo>
                    <a:pt x="1" y="32"/>
                    <a:pt x="1" y="33"/>
                    <a:pt x="0" y="33"/>
                  </a:cubicBezTo>
                  <a:cubicBezTo>
                    <a:pt x="0" y="33"/>
                    <a:pt x="0" y="34"/>
                    <a:pt x="1" y="34"/>
                  </a:cubicBezTo>
                  <a:cubicBezTo>
                    <a:pt x="2" y="35"/>
                    <a:pt x="2" y="37"/>
                    <a:pt x="3" y="38"/>
                  </a:cubicBezTo>
                  <a:cubicBezTo>
                    <a:pt x="4" y="41"/>
                    <a:pt x="5" y="44"/>
                    <a:pt x="5" y="47"/>
                  </a:cubicBezTo>
                  <a:cubicBezTo>
                    <a:pt x="5" y="49"/>
                    <a:pt x="5" y="51"/>
                    <a:pt x="5" y="53"/>
                  </a:cubicBezTo>
                  <a:cubicBezTo>
                    <a:pt x="5" y="55"/>
                    <a:pt x="6" y="56"/>
                    <a:pt x="6" y="58"/>
                  </a:cubicBezTo>
                  <a:cubicBezTo>
                    <a:pt x="6" y="59"/>
                    <a:pt x="6" y="60"/>
                    <a:pt x="5" y="60"/>
                  </a:cubicBezTo>
                  <a:cubicBezTo>
                    <a:pt x="5" y="61"/>
                    <a:pt x="5" y="61"/>
                    <a:pt x="5" y="62"/>
                  </a:cubicBezTo>
                  <a:cubicBezTo>
                    <a:pt x="5" y="62"/>
                    <a:pt x="4" y="62"/>
                    <a:pt x="4" y="63"/>
                  </a:cubicBezTo>
                  <a:cubicBezTo>
                    <a:pt x="4" y="64"/>
                    <a:pt x="4" y="64"/>
                    <a:pt x="4" y="65"/>
                  </a:cubicBezTo>
                  <a:cubicBezTo>
                    <a:pt x="4" y="66"/>
                    <a:pt x="5" y="67"/>
                    <a:pt x="5" y="68"/>
                  </a:cubicBezTo>
                  <a:cubicBezTo>
                    <a:pt x="5" y="68"/>
                    <a:pt x="5" y="69"/>
                    <a:pt x="5" y="69"/>
                  </a:cubicBezTo>
                  <a:cubicBezTo>
                    <a:pt x="6" y="69"/>
                    <a:pt x="6" y="70"/>
                    <a:pt x="6" y="70"/>
                  </a:cubicBezTo>
                  <a:cubicBezTo>
                    <a:pt x="5" y="71"/>
                    <a:pt x="6" y="72"/>
                    <a:pt x="5" y="73"/>
                  </a:cubicBezTo>
                  <a:cubicBezTo>
                    <a:pt x="4" y="74"/>
                    <a:pt x="3" y="74"/>
                    <a:pt x="3" y="74"/>
                  </a:cubicBezTo>
                  <a:cubicBezTo>
                    <a:pt x="2" y="74"/>
                    <a:pt x="2" y="75"/>
                    <a:pt x="1" y="75"/>
                  </a:cubicBezTo>
                  <a:cubicBezTo>
                    <a:pt x="1" y="76"/>
                    <a:pt x="1" y="77"/>
                    <a:pt x="2" y="78"/>
                  </a:cubicBezTo>
                  <a:cubicBezTo>
                    <a:pt x="2" y="79"/>
                    <a:pt x="3" y="81"/>
                    <a:pt x="4" y="82"/>
                  </a:cubicBezTo>
                  <a:cubicBezTo>
                    <a:pt x="5" y="83"/>
                    <a:pt x="6" y="85"/>
                    <a:pt x="7" y="86"/>
                  </a:cubicBezTo>
                  <a:cubicBezTo>
                    <a:pt x="7" y="88"/>
                    <a:pt x="7" y="89"/>
                    <a:pt x="7" y="90"/>
                  </a:cubicBezTo>
                  <a:cubicBezTo>
                    <a:pt x="7" y="91"/>
                    <a:pt x="7" y="92"/>
                    <a:pt x="8" y="92"/>
                  </a:cubicBezTo>
                  <a:cubicBezTo>
                    <a:pt x="8" y="92"/>
                    <a:pt x="9" y="93"/>
                    <a:pt x="9" y="93"/>
                  </a:cubicBezTo>
                  <a:cubicBezTo>
                    <a:pt x="9" y="95"/>
                    <a:pt x="10" y="96"/>
                    <a:pt x="12" y="95"/>
                  </a:cubicBezTo>
                  <a:cubicBezTo>
                    <a:pt x="13" y="94"/>
                    <a:pt x="13" y="94"/>
                    <a:pt x="14" y="95"/>
                  </a:cubicBezTo>
                  <a:cubicBezTo>
                    <a:pt x="15" y="95"/>
                    <a:pt x="16" y="95"/>
                    <a:pt x="16" y="96"/>
                  </a:cubicBezTo>
                  <a:cubicBezTo>
                    <a:pt x="18" y="96"/>
                    <a:pt x="19" y="96"/>
                    <a:pt x="20" y="97"/>
                  </a:cubicBezTo>
                  <a:cubicBezTo>
                    <a:pt x="22" y="98"/>
                    <a:pt x="22" y="99"/>
                    <a:pt x="23" y="101"/>
                  </a:cubicBezTo>
                  <a:cubicBezTo>
                    <a:pt x="24" y="102"/>
                    <a:pt x="24" y="103"/>
                    <a:pt x="25" y="105"/>
                  </a:cubicBezTo>
                  <a:cubicBezTo>
                    <a:pt x="25" y="106"/>
                    <a:pt x="27" y="106"/>
                    <a:pt x="28" y="106"/>
                  </a:cubicBezTo>
                  <a:cubicBezTo>
                    <a:pt x="30" y="107"/>
                    <a:pt x="32" y="107"/>
                    <a:pt x="34" y="108"/>
                  </a:cubicBezTo>
                  <a:cubicBezTo>
                    <a:pt x="36" y="108"/>
                    <a:pt x="38" y="109"/>
                    <a:pt x="40" y="110"/>
                  </a:cubicBezTo>
                  <a:cubicBezTo>
                    <a:pt x="41" y="110"/>
                    <a:pt x="43" y="112"/>
                    <a:pt x="44" y="113"/>
                  </a:cubicBezTo>
                  <a:cubicBezTo>
                    <a:pt x="45" y="114"/>
                    <a:pt x="46" y="116"/>
                    <a:pt x="47" y="115"/>
                  </a:cubicBezTo>
                  <a:cubicBezTo>
                    <a:pt x="51" y="113"/>
                    <a:pt x="54" y="111"/>
                    <a:pt x="58" y="109"/>
                  </a:cubicBezTo>
                  <a:cubicBezTo>
                    <a:pt x="60" y="109"/>
                    <a:pt x="61" y="108"/>
                    <a:pt x="63" y="107"/>
                  </a:cubicBezTo>
                  <a:cubicBezTo>
                    <a:pt x="64" y="106"/>
                    <a:pt x="65" y="107"/>
                    <a:pt x="66" y="108"/>
                  </a:cubicBezTo>
                  <a:cubicBezTo>
                    <a:pt x="69" y="109"/>
                    <a:pt x="72" y="111"/>
                    <a:pt x="75" y="113"/>
                  </a:cubicBezTo>
                  <a:cubicBezTo>
                    <a:pt x="82" y="117"/>
                    <a:pt x="90" y="121"/>
                    <a:pt x="97" y="125"/>
                  </a:cubicBezTo>
                  <a:cubicBezTo>
                    <a:pt x="111" y="133"/>
                    <a:pt x="126" y="141"/>
                    <a:pt x="140" y="150"/>
                  </a:cubicBezTo>
                  <a:cubicBezTo>
                    <a:pt x="140" y="149"/>
                    <a:pt x="140" y="148"/>
                    <a:pt x="140" y="146"/>
                  </a:cubicBezTo>
                  <a:cubicBezTo>
                    <a:pt x="140" y="145"/>
                    <a:pt x="140" y="145"/>
                    <a:pt x="141" y="145"/>
                  </a:cubicBezTo>
                  <a:cubicBezTo>
                    <a:pt x="142" y="144"/>
                    <a:pt x="144" y="144"/>
                    <a:pt x="145" y="144"/>
                  </a:cubicBezTo>
                  <a:cubicBezTo>
                    <a:pt x="147" y="144"/>
                    <a:pt x="148" y="144"/>
                    <a:pt x="150" y="144"/>
                  </a:cubicBezTo>
                  <a:cubicBezTo>
                    <a:pt x="149" y="120"/>
                    <a:pt x="148" y="95"/>
                    <a:pt x="148" y="7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4" name="Liberia"/>
            <p:cNvSpPr>
              <a:spLocks/>
            </p:cNvSpPr>
            <p:nvPr/>
          </p:nvSpPr>
          <p:spPr bwMode="auto">
            <a:xfrm>
              <a:off x="5391097" y="4323950"/>
              <a:ext cx="143995" cy="165994"/>
            </a:xfrm>
            <a:custGeom>
              <a:avLst/>
              <a:gdLst/>
              <a:ahLst/>
              <a:cxnLst>
                <a:cxn ang="0">
                  <a:pos x="40" y="33"/>
                </a:cxn>
                <a:cxn ang="0">
                  <a:pos x="39" y="30"/>
                </a:cxn>
                <a:cxn ang="0">
                  <a:pos x="38" y="30"/>
                </a:cxn>
                <a:cxn ang="0">
                  <a:pos x="36" y="27"/>
                </a:cxn>
                <a:cxn ang="0">
                  <a:pos x="33" y="25"/>
                </a:cxn>
                <a:cxn ang="0">
                  <a:pos x="30" y="24"/>
                </a:cxn>
                <a:cxn ang="0">
                  <a:pos x="29" y="23"/>
                </a:cxn>
                <a:cxn ang="0">
                  <a:pos x="29" y="22"/>
                </a:cxn>
                <a:cxn ang="0">
                  <a:pos x="31" y="20"/>
                </a:cxn>
                <a:cxn ang="0">
                  <a:pos x="31" y="17"/>
                </a:cxn>
                <a:cxn ang="0">
                  <a:pos x="31" y="16"/>
                </a:cxn>
                <a:cxn ang="0">
                  <a:pos x="31" y="14"/>
                </a:cxn>
                <a:cxn ang="0">
                  <a:pos x="29" y="11"/>
                </a:cxn>
                <a:cxn ang="0">
                  <a:pos x="27" y="11"/>
                </a:cxn>
                <a:cxn ang="0">
                  <a:pos x="26" y="14"/>
                </a:cxn>
                <a:cxn ang="0">
                  <a:pos x="23" y="15"/>
                </a:cxn>
                <a:cxn ang="0">
                  <a:pos x="22" y="13"/>
                </a:cxn>
                <a:cxn ang="0">
                  <a:pos x="21" y="13"/>
                </a:cxn>
                <a:cxn ang="0">
                  <a:pos x="20" y="13"/>
                </a:cxn>
                <a:cxn ang="0">
                  <a:pos x="21" y="7"/>
                </a:cxn>
                <a:cxn ang="0">
                  <a:pos x="20" y="4"/>
                </a:cxn>
                <a:cxn ang="0">
                  <a:pos x="19" y="2"/>
                </a:cxn>
                <a:cxn ang="0">
                  <a:pos x="18" y="1"/>
                </a:cxn>
                <a:cxn ang="0">
                  <a:pos x="17" y="0"/>
                </a:cxn>
                <a:cxn ang="0">
                  <a:pos x="15" y="2"/>
                </a:cxn>
                <a:cxn ang="0">
                  <a:pos x="13" y="1"/>
                </a:cxn>
                <a:cxn ang="0">
                  <a:pos x="12" y="4"/>
                </a:cxn>
                <a:cxn ang="0">
                  <a:pos x="9" y="8"/>
                </a:cxn>
                <a:cxn ang="0">
                  <a:pos x="7" y="10"/>
                </a:cxn>
                <a:cxn ang="0">
                  <a:pos x="3" y="15"/>
                </a:cxn>
                <a:cxn ang="0">
                  <a:pos x="1" y="17"/>
                </a:cxn>
                <a:cxn ang="0">
                  <a:pos x="2" y="20"/>
                </a:cxn>
                <a:cxn ang="0">
                  <a:pos x="4" y="22"/>
                </a:cxn>
                <a:cxn ang="0">
                  <a:pos x="7" y="24"/>
                </a:cxn>
                <a:cxn ang="0">
                  <a:pos x="7" y="25"/>
                </a:cxn>
                <a:cxn ang="0">
                  <a:pos x="10" y="26"/>
                </a:cxn>
                <a:cxn ang="0">
                  <a:pos x="11" y="27"/>
                </a:cxn>
                <a:cxn ang="0">
                  <a:pos x="14" y="29"/>
                </a:cxn>
                <a:cxn ang="0">
                  <a:pos x="17" y="32"/>
                </a:cxn>
                <a:cxn ang="0">
                  <a:pos x="19" y="35"/>
                </a:cxn>
                <a:cxn ang="0">
                  <a:pos x="23" y="39"/>
                </a:cxn>
                <a:cxn ang="0">
                  <a:pos x="27" y="41"/>
                </a:cxn>
                <a:cxn ang="0">
                  <a:pos x="31" y="43"/>
                </a:cxn>
                <a:cxn ang="0">
                  <a:pos x="36" y="45"/>
                </a:cxn>
                <a:cxn ang="0">
                  <a:pos x="38" y="44"/>
                </a:cxn>
                <a:cxn ang="0">
                  <a:pos x="38" y="40"/>
                </a:cxn>
                <a:cxn ang="0">
                  <a:pos x="38" y="40"/>
                </a:cxn>
                <a:cxn ang="0">
                  <a:pos x="40" y="36"/>
                </a:cxn>
                <a:cxn ang="0">
                  <a:pos x="40" y="35"/>
                </a:cxn>
              </a:cxnLst>
              <a:rect l="0" t="0" r="r" b="b"/>
              <a:pathLst>
                <a:path w="40" h="46">
                  <a:moveTo>
                    <a:pt x="40" y="35"/>
                  </a:moveTo>
                  <a:cubicBezTo>
                    <a:pt x="40" y="35"/>
                    <a:pt x="40" y="34"/>
                    <a:pt x="40" y="33"/>
                  </a:cubicBezTo>
                  <a:cubicBezTo>
                    <a:pt x="40" y="33"/>
                    <a:pt x="39" y="30"/>
                    <a:pt x="39" y="30"/>
                  </a:cubicBezTo>
                  <a:cubicBezTo>
                    <a:pt x="39" y="30"/>
                    <a:pt x="39" y="30"/>
                    <a:pt x="39" y="30"/>
                  </a:cubicBezTo>
                  <a:cubicBezTo>
                    <a:pt x="39" y="30"/>
                    <a:pt x="39" y="30"/>
                    <a:pt x="39" y="30"/>
                  </a:cubicBezTo>
                  <a:cubicBezTo>
                    <a:pt x="39" y="30"/>
                    <a:pt x="38" y="30"/>
                    <a:pt x="38" y="30"/>
                  </a:cubicBezTo>
                  <a:cubicBezTo>
                    <a:pt x="38" y="30"/>
                    <a:pt x="37" y="29"/>
                    <a:pt x="37" y="29"/>
                  </a:cubicBezTo>
                  <a:cubicBezTo>
                    <a:pt x="37" y="30"/>
                    <a:pt x="36" y="27"/>
                    <a:pt x="36" y="27"/>
                  </a:cubicBezTo>
                  <a:cubicBezTo>
                    <a:pt x="35" y="27"/>
                    <a:pt x="36" y="26"/>
                    <a:pt x="35" y="25"/>
                  </a:cubicBezTo>
                  <a:cubicBezTo>
                    <a:pt x="34" y="25"/>
                    <a:pt x="34" y="25"/>
                    <a:pt x="33" y="25"/>
                  </a:cubicBezTo>
                  <a:cubicBezTo>
                    <a:pt x="32" y="26"/>
                    <a:pt x="31" y="24"/>
                    <a:pt x="30" y="24"/>
                  </a:cubicBezTo>
                  <a:cubicBezTo>
                    <a:pt x="30" y="24"/>
                    <a:pt x="30" y="24"/>
                    <a:pt x="30" y="24"/>
                  </a:cubicBezTo>
                  <a:cubicBezTo>
                    <a:pt x="31" y="23"/>
                    <a:pt x="30" y="23"/>
                    <a:pt x="30" y="23"/>
                  </a:cubicBezTo>
                  <a:cubicBezTo>
                    <a:pt x="30" y="24"/>
                    <a:pt x="29" y="23"/>
                    <a:pt x="29" y="23"/>
                  </a:cubicBezTo>
                  <a:cubicBezTo>
                    <a:pt x="28" y="23"/>
                    <a:pt x="28" y="23"/>
                    <a:pt x="29" y="22"/>
                  </a:cubicBezTo>
                  <a:cubicBezTo>
                    <a:pt x="29" y="22"/>
                    <a:pt x="29" y="22"/>
                    <a:pt x="29" y="22"/>
                  </a:cubicBezTo>
                  <a:cubicBezTo>
                    <a:pt x="29" y="22"/>
                    <a:pt x="29" y="22"/>
                    <a:pt x="30" y="21"/>
                  </a:cubicBezTo>
                  <a:cubicBezTo>
                    <a:pt x="30" y="21"/>
                    <a:pt x="30" y="21"/>
                    <a:pt x="31" y="20"/>
                  </a:cubicBezTo>
                  <a:cubicBezTo>
                    <a:pt x="31" y="20"/>
                    <a:pt x="31" y="19"/>
                    <a:pt x="31" y="19"/>
                  </a:cubicBezTo>
                  <a:cubicBezTo>
                    <a:pt x="31" y="18"/>
                    <a:pt x="31" y="18"/>
                    <a:pt x="31" y="17"/>
                  </a:cubicBezTo>
                  <a:cubicBezTo>
                    <a:pt x="32" y="17"/>
                    <a:pt x="31" y="17"/>
                    <a:pt x="31" y="16"/>
                  </a:cubicBezTo>
                  <a:cubicBezTo>
                    <a:pt x="31" y="16"/>
                    <a:pt x="31" y="16"/>
                    <a:pt x="31" y="16"/>
                  </a:cubicBezTo>
                  <a:cubicBezTo>
                    <a:pt x="31" y="15"/>
                    <a:pt x="31" y="15"/>
                    <a:pt x="31" y="15"/>
                  </a:cubicBezTo>
                  <a:cubicBezTo>
                    <a:pt x="31" y="15"/>
                    <a:pt x="31" y="15"/>
                    <a:pt x="31" y="14"/>
                  </a:cubicBezTo>
                  <a:cubicBezTo>
                    <a:pt x="30" y="14"/>
                    <a:pt x="30" y="13"/>
                    <a:pt x="30" y="12"/>
                  </a:cubicBezTo>
                  <a:cubicBezTo>
                    <a:pt x="30" y="11"/>
                    <a:pt x="30" y="11"/>
                    <a:pt x="29" y="11"/>
                  </a:cubicBezTo>
                  <a:cubicBezTo>
                    <a:pt x="29" y="10"/>
                    <a:pt x="29" y="10"/>
                    <a:pt x="28" y="10"/>
                  </a:cubicBezTo>
                  <a:cubicBezTo>
                    <a:pt x="28" y="10"/>
                    <a:pt x="27" y="10"/>
                    <a:pt x="27" y="11"/>
                  </a:cubicBezTo>
                  <a:cubicBezTo>
                    <a:pt x="27" y="12"/>
                    <a:pt x="27" y="12"/>
                    <a:pt x="26" y="13"/>
                  </a:cubicBezTo>
                  <a:cubicBezTo>
                    <a:pt x="26" y="13"/>
                    <a:pt x="26" y="14"/>
                    <a:pt x="26" y="14"/>
                  </a:cubicBezTo>
                  <a:cubicBezTo>
                    <a:pt x="26" y="15"/>
                    <a:pt x="25" y="14"/>
                    <a:pt x="25" y="14"/>
                  </a:cubicBezTo>
                  <a:cubicBezTo>
                    <a:pt x="25" y="14"/>
                    <a:pt x="24" y="15"/>
                    <a:pt x="23" y="15"/>
                  </a:cubicBezTo>
                  <a:cubicBezTo>
                    <a:pt x="24" y="15"/>
                    <a:pt x="23" y="14"/>
                    <a:pt x="23" y="14"/>
                  </a:cubicBezTo>
                  <a:cubicBezTo>
                    <a:pt x="23" y="14"/>
                    <a:pt x="23" y="13"/>
                    <a:pt x="22" y="13"/>
                  </a:cubicBezTo>
                  <a:cubicBezTo>
                    <a:pt x="22" y="13"/>
                    <a:pt x="22" y="13"/>
                    <a:pt x="21" y="13"/>
                  </a:cubicBezTo>
                  <a:cubicBezTo>
                    <a:pt x="21" y="12"/>
                    <a:pt x="21" y="13"/>
                    <a:pt x="21" y="13"/>
                  </a:cubicBezTo>
                  <a:cubicBezTo>
                    <a:pt x="20" y="13"/>
                    <a:pt x="21" y="13"/>
                    <a:pt x="20" y="13"/>
                  </a:cubicBezTo>
                  <a:cubicBezTo>
                    <a:pt x="20" y="13"/>
                    <a:pt x="20" y="13"/>
                    <a:pt x="20" y="13"/>
                  </a:cubicBezTo>
                  <a:cubicBezTo>
                    <a:pt x="20" y="12"/>
                    <a:pt x="22" y="10"/>
                    <a:pt x="21" y="9"/>
                  </a:cubicBezTo>
                  <a:cubicBezTo>
                    <a:pt x="21" y="8"/>
                    <a:pt x="20" y="8"/>
                    <a:pt x="21" y="7"/>
                  </a:cubicBezTo>
                  <a:cubicBezTo>
                    <a:pt x="21" y="6"/>
                    <a:pt x="21" y="5"/>
                    <a:pt x="20" y="6"/>
                  </a:cubicBezTo>
                  <a:cubicBezTo>
                    <a:pt x="21" y="5"/>
                    <a:pt x="20" y="5"/>
                    <a:pt x="20" y="4"/>
                  </a:cubicBezTo>
                  <a:cubicBezTo>
                    <a:pt x="20" y="4"/>
                    <a:pt x="20" y="2"/>
                    <a:pt x="20" y="2"/>
                  </a:cubicBezTo>
                  <a:cubicBezTo>
                    <a:pt x="20" y="2"/>
                    <a:pt x="19" y="2"/>
                    <a:pt x="19" y="2"/>
                  </a:cubicBezTo>
                  <a:cubicBezTo>
                    <a:pt x="19" y="2"/>
                    <a:pt x="18" y="2"/>
                    <a:pt x="18" y="2"/>
                  </a:cubicBezTo>
                  <a:cubicBezTo>
                    <a:pt x="18" y="2"/>
                    <a:pt x="19" y="1"/>
                    <a:pt x="18" y="1"/>
                  </a:cubicBezTo>
                  <a:cubicBezTo>
                    <a:pt x="18" y="1"/>
                    <a:pt x="18" y="1"/>
                    <a:pt x="18" y="2"/>
                  </a:cubicBezTo>
                  <a:cubicBezTo>
                    <a:pt x="17" y="1"/>
                    <a:pt x="18" y="1"/>
                    <a:pt x="17" y="0"/>
                  </a:cubicBezTo>
                  <a:cubicBezTo>
                    <a:pt x="17" y="0"/>
                    <a:pt x="16" y="1"/>
                    <a:pt x="16" y="1"/>
                  </a:cubicBezTo>
                  <a:cubicBezTo>
                    <a:pt x="16" y="1"/>
                    <a:pt x="15" y="1"/>
                    <a:pt x="15" y="2"/>
                  </a:cubicBezTo>
                  <a:cubicBezTo>
                    <a:pt x="14" y="2"/>
                    <a:pt x="15" y="1"/>
                    <a:pt x="14" y="1"/>
                  </a:cubicBezTo>
                  <a:cubicBezTo>
                    <a:pt x="14" y="0"/>
                    <a:pt x="13" y="1"/>
                    <a:pt x="13" y="1"/>
                  </a:cubicBezTo>
                  <a:cubicBezTo>
                    <a:pt x="12" y="1"/>
                    <a:pt x="12" y="2"/>
                    <a:pt x="12" y="2"/>
                  </a:cubicBezTo>
                  <a:cubicBezTo>
                    <a:pt x="12" y="3"/>
                    <a:pt x="12" y="3"/>
                    <a:pt x="12" y="4"/>
                  </a:cubicBezTo>
                  <a:cubicBezTo>
                    <a:pt x="12" y="4"/>
                    <a:pt x="12" y="5"/>
                    <a:pt x="11" y="5"/>
                  </a:cubicBezTo>
                  <a:cubicBezTo>
                    <a:pt x="9" y="5"/>
                    <a:pt x="9" y="6"/>
                    <a:pt x="9" y="8"/>
                  </a:cubicBezTo>
                  <a:cubicBezTo>
                    <a:pt x="9" y="8"/>
                    <a:pt x="9" y="9"/>
                    <a:pt x="9" y="9"/>
                  </a:cubicBezTo>
                  <a:cubicBezTo>
                    <a:pt x="8" y="9"/>
                    <a:pt x="8" y="10"/>
                    <a:pt x="7" y="10"/>
                  </a:cubicBezTo>
                  <a:cubicBezTo>
                    <a:pt x="7" y="12"/>
                    <a:pt x="5" y="12"/>
                    <a:pt x="4" y="13"/>
                  </a:cubicBezTo>
                  <a:cubicBezTo>
                    <a:pt x="4" y="14"/>
                    <a:pt x="3" y="14"/>
                    <a:pt x="3" y="15"/>
                  </a:cubicBezTo>
                  <a:cubicBezTo>
                    <a:pt x="2" y="15"/>
                    <a:pt x="2" y="15"/>
                    <a:pt x="2" y="16"/>
                  </a:cubicBezTo>
                  <a:cubicBezTo>
                    <a:pt x="2" y="16"/>
                    <a:pt x="1" y="17"/>
                    <a:pt x="1" y="17"/>
                  </a:cubicBezTo>
                  <a:cubicBezTo>
                    <a:pt x="1" y="17"/>
                    <a:pt x="1" y="18"/>
                    <a:pt x="0" y="18"/>
                  </a:cubicBezTo>
                  <a:cubicBezTo>
                    <a:pt x="1" y="19"/>
                    <a:pt x="1" y="19"/>
                    <a:pt x="2" y="20"/>
                  </a:cubicBezTo>
                  <a:cubicBezTo>
                    <a:pt x="1" y="20"/>
                    <a:pt x="2" y="21"/>
                    <a:pt x="2" y="21"/>
                  </a:cubicBezTo>
                  <a:cubicBezTo>
                    <a:pt x="2" y="21"/>
                    <a:pt x="3" y="21"/>
                    <a:pt x="4" y="22"/>
                  </a:cubicBezTo>
                  <a:cubicBezTo>
                    <a:pt x="5" y="22"/>
                    <a:pt x="5" y="22"/>
                    <a:pt x="6" y="23"/>
                  </a:cubicBezTo>
                  <a:cubicBezTo>
                    <a:pt x="6" y="23"/>
                    <a:pt x="7" y="24"/>
                    <a:pt x="7" y="24"/>
                  </a:cubicBezTo>
                  <a:cubicBezTo>
                    <a:pt x="7" y="24"/>
                    <a:pt x="7" y="25"/>
                    <a:pt x="7" y="25"/>
                  </a:cubicBezTo>
                  <a:cubicBezTo>
                    <a:pt x="7" y="25"/>
                    <a:pt x="7" y="25"/>
                    <a:pt x="7" y="25"/>
                  </a:cubicBezTo>
                  <a:cubicBezTo>
                    <a:pt x="7" y="26"/>
                    <a:pt x="10" y="26"/>
                    <a:pt x="11" y="27"/>
                  </a:cubicBezTo>
                  <a:cubicBezTo>
                    <a:pt x="11" y="27"/>
                    <a:pt x="10" y="26"/>
                    <a:pt x="10" y="26"/>
                  </a:cubicBezTo>
                  <a:cubicBezTo>
                    <a:pt x="10" y="26"/>
                    <a:pt x="11" y="27"/>
                    <a:pt x="11" y="27"/>
                  </a:cubicBezTo>
                  <a:cubicBezTo>
                    <a:pt x="12" y="27"/>
                    <a:pt x="11" y="27"/>
                    <a:pt x="11" y="27"/>
                  </a:cubicBezTo>
                  <a:cubicBezTo>
                    <a:pt x="11" y="27"/>
                    <a:pt x="12" y="28"/>
                    <a:pt x="12" y="28"/>
                  </a:cubicBezTo>
                  <a:cubicBezTo>
                    <a:pt x="13" y="28"/>
                    <a:pt x="13" y="29"/>
                    <a:pt x="14" y="29"/>
                  </a:cubicBezTo>
                  <a:cubicBezTo>
                    <a:pt x="14" y="30"/>
                    <a:pt x="15" y="30"/>
                    <a:pt x="15" y="31"/>
                  </a:cubicBezTo>
                  <a:cubicBezTo>
                    <a:pt x="16" y="31"/>
                    <a:pt x="16" y="32"/>
                    <a:pt x="17" y="32"/>
                  </a:cubicBezTo>
                  <a:cubicBezTo>
                    <a:pt x="17" y="33"/>
                    <a:pt x="18" y="33"/>
                    <a:pt x="18" y="34"/>
                  </a:cubicBezTo>
                  <a:cubicBezTo>
                    <a:pt x="19" y="35"/>
                    <a:pt x="18" y="34"/>
                    <a:pt x="19" y="35"/>
                  </a:cubicBezTo>
                  <a:cubicBezTo>
                    <a:pt x="19" y="35"/>
                    <a:pt x="19" y="35"/>
                    <a:pt x="19" y="35"/>
                  </a:cubicBezTo>
                  <a:cubicBezTo>
                    <a:pt x="20" y="36"/>
                    <a:pt x="21" y="38"/>
                    <a:pt x="23" y="39"/>
                  </a:cubicBezTo>
                  <a:cubicBezTo>
                    <a:pt x="24" y="39"/>
                    <a:pt x="24" y="40"/>
                    <a:pt x="25" y="40"/>
                  </a:cubicBezTo>
                  <a:cubicBezTo>
                    <a:pt x="26" y="40"/>
                    <a:pt x="26" y="41"/>
                    <a:pt x="27" y="41"/>
                  </a:cubicBezTo>
                  <a:cubicBezTo>
                    <a:pt x="28" y="42"/>
                    <a:pt x="28" y="42"/>
                    <a:pt x="29" y="42"/>
                  </a:cubicBezTo>
                  <a:cubicBezTo>
                    <a:pt x="30" y="43"/>
                    <a:pt x="30" y="43"/>
                    <a:pt x="31" y="43"/>
                  </a:cubicBezTo>
                  <a:cubicBezTo>
                    <a:pt x="32" y="44"/>
                    <a:pt x="32" y="44"/>
                    <a:pt x="33" y="45"/>
                  </a:cubicBezTo>
                  <a:cubicBezTo>
                    <a:pt x="34" y="45"/>
                    <a:pt x="35" y="45"/>
                    <a:pt x="36" y="45"/>
                  </a:cubicBezTo>
                  <a:cubicBezTo>
                    <a:pt x="36" y="46"/>
                    <a:pt x="37" y="46"/>
                    <a:pt x="39" y="46"/>
                  </a:cubicBezTo>
                  <a:cubicBezTo>
                    <a:pt x="38" y="46"/>
                    <a:pt x="38" y="44"/>
                    <a:pt x="38" y="44"/>
                  </a:cubicBezTo>
                  <a:cubicBezTo>
                    <a:pt x="38" y="43"/>
                    <a:pt x="38" y="42"/>
                    <a:pt x="38" y="42"/>
                  </a:cubicBezTo>
                  <a:cubicBezTo>
                    <a:pt x="38" y="41"/>
                    <a:pt x="38" y="41"/>
                    <a:pt x="38" y="40"/>
                  </a:cubicBezTo>
                  <a:cubicBezTo>
                    <a:pt x="38" y="40"/>
                    <a:pt x="38" y="40"/>
                    <a:pt x="39" y="40"/>
                  </a:cubicBezTo>
                  <a:cubicBezTo>
                    <a:pt x="39" y="40"/>
                    <a:pt x="38" y="40"/>
                    <a:pt x="38" y="40"/>
                  </a:cubicBezTo>
                  <a:cubicBezTo>
                    <a:pt x="38" y="39"/>
                    <a:pt x="38" y="38"/>
                    <a:pt x="39" y="38"/>
                  </a:cubicBezTo>
                  <a:cubicBezTo>
                    <a:pt x="40" y="38"/>
                    <a:pt x="39" y="36"/>
                    <a:pt x="40" y="36"/>
                  </a:cubicBezTo>
                  <a:cubicBezTo>
                    <a:pt x="40" y="36"/>
                    <a:pt x="40" y="36"/>
                    <a:pt x="40" y="36"/>
                  </a:cubicBezTo>
                  <a:cubicBezTo>
                    <a:pt x="40" y="36"/>
                    <a:pt x="40" y="36"/>
                    <a:pt x="40" y="35"/>
                  </a:cubicBezTo>
                  <a:cubicBezTo>
                    <a:pt x="40" y="35"/>
                    <a:pt x="40" y="35"/>
                    <a:pt x="40" y="3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5" name="Lesotho"/>
            <p:cNvSpPr>
              <a:spLocks/>
            </p:cNvSpPr>
            <p:nvPr/>
          </p:nvSpPr>
          <p:spPr bwMode="auto">
            <a:xfrm>
              <a:off x="6717049" y="5798894"/>
              <a:ext cx="82997" cy="83997"/>
            </a:xfrm>
            <a:custGeom>
              <a:avLst/>
              <a:gdLst/>
              <a:ahLst/>
              <a:cxnLst>
                <a:cxn ang="0">
                  <a:pos x="22" y="7"/>
                </a:cxn>
                <a:cxn ang="0">
                  <a:pos x="22" y="6"/>
                </a:cxn>
                <a:cxn ang="0">
                  <a:pos x="21" y="5"/>
                </a:cxn>
                <a:cxn ang="0">
                  <a:pos x="20" y="4"/>
                </a:cxn>
                <a:cxn ang="0">
                  <a:pos x="19" y="3"/>
                </a:cxn>
                <a:cxn ang="0">
                  <a:pos x="18" y="2"/>
                </a:cxn>
                <a:cxn ang="0">
                  <a:pos x="17" y="2"/>
                </a:cxn>
                <a:cxn ang="0">
                  <a:pos x="17" y="2"/>
                </a:cxn>
                <a:cxn ang="0">
                  <a:pos x="17" y="1"/>
                </a:cxn>
                <a:cxn ang="0">
                  <a:pos x="16" y="0"/>
                </a:cxn>
                <a:cxn ang="0">
                  <a:pos x="13" y="1"/>
                </a:cxn>
                <a:cxn ang="0">
                  <a:pos x="13" y="2"/>
                </a:cxn>
                <a:cxn ang="0">
                  <a:pos x="12" y="2"/>
                </a:cxn>
                <a:cxn ang="0">
                  <a:pos x="9" y="4"/>
                </a:cxn>
                <a:cxn ang="0">
                  <a:pos x="9" y="4"/>
                </a:cxn>
                <a:cxn ang="0">
                  <a:pos x="8" y="4"/>
                </a:cxn>
                <a:cxn ang="0">
                  <a:pos x="7" y="5"/>
                </a:cxn>
                <a:cxn ang="0">
                  <a:pos x="6" y="6"/>
                </a:cxn>
                <a:cxn ang="0">
                  <a:pos x="5" y="8"/>
                </a:cxn>
                <a:cxn ang="0">
                  <a:pos x="4" y="8"/>
                </a:cxn>
                <a:cxn ang="0">
                  <a:pos x="4" y="9"/>
                </a:cxn>
                <a:cxn ang="0">
                  <a:pos x="3" y="11"/>
                </a:cxn>
                <a:cxn ang="0">
                  <a:pos x="0" y="12"/>
                </a:cxn>
                <a:cxn ang="0">
                  <a:pos x="2" y="15"/>
                </a:cxn>
                <a:cxn ang="0">
                  <a:pos x="2" y="16"/>
                </a:cxn>
                <a:cxn ang="0">
                  <a:pos x="3" y="17"/>
                </a:cxn>
                <a:cxn ang="0">
                  <a:pos x="3" y="18"/>
                </a:cxn>
                <a:cxn ang="0">
                  <a:pos x="3" y="19"/>
                </a:cxn>
                <a:cxn ang="0">
                  <a:pos x="4" y="20"/>
                </a:cxn>
                <a:cxn ang="0">
                  <a:pos x="5" y="21"/>
                </a:cxn>
                <a:cxn ang="0">
                  <a:pos x="8" y="23"/>
                </a:cxn>
                <a:cxn ang="0">
                  <a:pos x="9" y="23"/>
                </a:cxn>
                <a:cxn ang="0">
                  <a:pos x="10" y="22"/>
                </a:cxn>
                <a:cxn ang="0">
                  <a:pos x="10" y="21"/>
                </a:cxn>
                <a:cxn ang="0">
                  <a:pos x="11" y="20"/>
                </a:cxn>
                <a:cxn ang="0">
                  <a:pos x="11" y="19"/>
                </a:cxn>
                <a:cxn ang="0">
                  <a:pos x="12" y="19"/>
                </a:cxn>
                <a:cxn ang="0">
                  <a:pos x="13" y="18"/>
                </a:cxn>
                <a:cxn ang="0">
                  <a:pos x="14" y="17"/>
                </a:cxn>
                <a:cxn ang="0">
                  <a:pos x="14" y="17"/>
                </a:cxn>
                <a:cxn ang="0">
                  <a:pos x="16" y="17"/>
                </a:cxn>
                <a:cxn ang="0">
                  <a:pos x="18" y="17"/>
                </a:cxn>
                <a:cxn ang="0">
                  <a:pos x="20" y="15"/>
                </a:cxn>
                <a:cxn ang="0">
                  <a:pos x="20" y="14"/>
                </a:cxn>
                <a:cxn ang="0">
                  <a:pos x="20" y="12"/>
                </a:cxn>
                <a:cxn ang="0">
                  <a:pos x="21" y="12"/>
                </a:cxn>
                <a:cxn ang="0">
                  <a:pos x="22" y="10"/>
                </a:cxn>
                <a:cxn ang="0">
                  <a:pos x="23" y="9"/>
                </a:cxn>
                <a:cxn ang="0">
                  <a:pos x="22" y="7"/>
                </a:cxn>
              </a:cxnLst>
              <a:rect l="0" t="0" r="r" b="b"/>
              <a:pathLst>
                <a:path w="23" h="23">
                  <a:moveTo>
                    <a:pt x="22" y="7"/>
                  </a:moveTo>
                  <a:cubicBezTo>
                    <a:pt x="22" y="7"/>
                    <a:pt x="22" y="6"/>
                    <a:pt x="22" y="6"/>
                  </a:cubicBezTo>
                  <a:cubicBezTo>
                    <a:pt x="22" y="6"/>
                    <a:pt x="21" y="6"/>
                    <a:pt x="21" y="5"/>
                  </a:cubicBezTo>
                  <a:cubicBezTo>
                    <a:pt x="21" y="5"/>
                    <a:pt x="20" y="5"/>
                    <a:pt x="20" y="4"/>
                  </a:cubicBezTo>
                  <a:cubicBezTo>
                    <a:pt x="20" y="4"/>
                    <a:pt x="19" y="4"/>
                    <a:pt x="19" y="3"/>
                  </a:cubicBezTo>
                  <a:cubicBezTo>
                    <a:pt x="18" y="3"/>
                    <a:pt x="18" y="3"/>
                    <a:pt x="18" y="2"/>
                  </a:cubicBezTo>
                  <a:cubicBezTo>
                    <a:pt x="18" y="2"/>
                    <a:pt x="17" y="2"/>
                    <a:pt x="17" y="2"/>
                  </a:cubicBezTo>
                  <a:cubicBezTo>
                    <a:pt x="17" y="2"/>
                    <a:pt x="17" y="2"/>
                    <a:pt x="17" y="2"/>
                  </a:cubicBezTo>
                  <a:cubicBezTo>
                    <a:pt x="17" y="2"/>
                    <a:pt x="17" y="1"/>
                    <a:pt x="17" y="1"/>
                  </a:cubicBezTo>
                  <a:cubicBezTo>
                    <a:pt x="17" y="1"/>
                    <a:pt x="16" y="0"/>
                    <a:pt x="16" y="0"/>
                  </a:cubicBezTo>
                  <a:cubicBezTo>
                    <a:pt x="15" y="1"/>
                    <a:pt x="14" y="1"/>
                    <a:pt x="13" y="1"/>
                  </a:cubicBezTo>
                  <a:cubicBezTo>
                    <a:pt x="13" y="1"/>
                    <a:pt x="13" y="2"/>
                    <a:pt x="13" y="2"/>
                  </a:cubicBezTo>
                  <a:cubicBezTo>
                    <a:pt x="12" y="2"/>
                    <a:pt x="12" y="2"/>
                    <a:pt x="12" y="2"/>
                  </a:cubicBezTo>
                  <a:cubicBezTo>
                    <a:pt x="11" y="2"/>
                    <a:pt x="10" y="4"/>
                    <a:pt x="9" y="4"/>
                  </a:cubicBezTo>
                  <a:cubicBezTo>
                    <a:pt x="9" y="3"/>
                    <a:pt x="9" y="4"/>
                    <a:pt x="9" y="4"/>
                  </a:cubicBezTo>
                  <a:cubicBezTo>
                    <a:pt x="8" y="4"/>
                    <a:pt x="8" y="4"/>
                    <a:pt x="8" y="4"/>
                  </a:cubicBezTo>
                  <a:cubicBezTo>
                    <a:pt x="7" y="4"/>
                    <a:pt x="7" y="5"/>
                    <a:pt x="7" y="5"/>
                  </a:cubicBezTo>
                  <a:cubicBezTo>
                    <a:pt x="6" y="5"/>
                    <a:pt x="6" y="6"/>
                    <a:pt x="6" y="6"/>
                  </a:cubicBezTo>
                  <a:cubicBezTo>
                    <a:pt x="6" y="7"/>
                    <a:pt x="5" y="7"/>
                    <a:pt x="5" y="8"/>
                  </a:cubicBezTo>
                  <a:cubicBezTo>
                    <a:pt x="5" y="8"/>
                    <a:pt x="5" y="8"/>
                    <a:pt x="4" y="8"/>
                  </a:cubicBezTo>
                  <a:cubicBezTo>
                    <a:pt x="4" y="8"/>
                    <a:pt x="4" y="9"/>
                    <a:pt x="4" y="9"/>
                  </a:cubicBezTo>
                  <a:cubicBezTo>
                    <a:pt x="4" y="10"/>
                    <a:pt x="3" y="10"/>
                    <a:pt x="3" y="11"/>
                  </a:cubicBezTo>
                  <a:cubicBezTo>
                    <a:pt x="2" y="11"/>
                    <a:pt x="0" y="12"/>
                    <a:pt x="0" y="12"/>
                  </a:cubicBezTo>
                  <a:cubicBezTo>
                    <a:pt x="1" y="13"/>
                    <a:pt x="1" y="14"/>
                    <a:pt x="2" y="15"/>
                  </a:cubicBezTo>
                  <a:cubicBezTo>
                    <a:pt x="2" y="15"/>
                    <a:pt x="2" y="16"/>
                    <a:pt x="2" y="16"/>
                  </a:cubicBezTo>
                  <a:cubicBezTo>
                    <a:pt x="3" y="17"/>
                    <a:pt x="3" y="17"/>
                    <a:pt x="3" y="17"/>
                  </a:cubicBezTo>
                  <a:cubicBezTo>
                    <a:pt x="3" y="17"/>
                    <a:pt x="4" y="17"/>
                    <a:pt x="3" y="18"/>
                  </a:cubicBezTo>
                  <a:cubicBezTo>
                    <a:pt x="3" y="18"/>
                    <a:pt x="4" y="19"/>
                    <a:pt x="3" y="19"/>
                  </a:cubicBezTo>
                  <a:cubicBezTo>
                    <a:pt x="4" y="20"/>
                    <a:pt x="4" y="19"/>
                    <a:pt x="4" y="20"/>
                  </a:cubicBezTo>
                  <a:cubicBezTo>
                    <a:pt x="5" y="20"/>
                    <a:pt x="5" y="20"/>
                    <a:pt x="5" y="21"/>
                  </a:cubicBezTo>
                  <a:cubicBezTo>
                    <a:pt x="6" y="22"/>
                    <a:pt x="7" y="22"/>
                    <a:pt x="8" y="23"/>
                  </a:cubicBezTo>
                  <a:cubicBezTo>
                    <a:pt x="8" y="23"/>
                    <a:pt x="9" y="23"/>
                    <a:pt x="9" y="23"/>
                  </a:cubicBezTo>
                  <a:cubicBezTo>
                    <a:pt x="10" y="23"/>
                    <a:pt x="10" y="23"/>
                    <a:pt x="10" y="22"/>
                  </a:cubicBezTo>
                  <a:cubicBezTo>
                    <a:pt x="10" y="22"/>
                    <a:pt x="10" y="22"/>
                    <a:pt x="10" y="21"/>
                  </a:cubicBezTo>
                  <a:cubicBezTo>
                    <a:pt x="10" y="21"/>
                    <a:pt x="11" y="21"/>
                    <a:pt x="11" y="20"/>
                  </a:cubicBezTo>
                  <a:cubicBezTo>
                    <a:pt x="12" y="20"/>
                    <a:pt x="11" y="20"/>
                    <a:pt x="11" y="19"/>
                  </a:cubicBezTo>
                  <a:cubicBezTo>
                    <a:pt x="11" y="19"/>
                    <a:pt x="12" y="19"/>
                    <a:pt x="12" y="19"/>
                  </a:cubicBezTo>
                  <a:cubicBezTo>
                    <a:pt x="12" y="18"/>
                    <a:pt x="13" y="18"/>
                    <a:pt x="13" y="18"/>
                  </a:cubicBezTo>
                  <a:cubicBezTo>
                    <a:pt x="13" y="17"/>
                    <a:pt x="14" y="18"/>
                    <a:pt x="14" y="17"/>
                  </a:cubicBezTo>
                  <a:cubicBezTo>
                    <a:pt x="14" y="17"/>
                    <a:pt x="14" y="17"/>
                    <a:pt x="14" y="17"/>
                  </a:cubicBezTo>
                  <a:cubicBezTo>
                    <a:pt x="15" y="17"/>
                    <a:pt x="15" y="17"/>
                    <a:pt x="16" y="17"/>
                  </a:cubicBezTo>
                  <a:cubicBezTo>
                    <a:pt x="17" y="17"/>
                    <a:pt x="17" y="17"/>
                    <a:pt x="18" y="17"/>
                  </a:cubicBezTo>
                  <a:cubicBezTo>
                    <a:pt x="18" y="16"/>
                    <a:pt x="19" y="16"/>
                    <a:pt x="20" y="15"/>
                  </a:cubicBezTo>
                  <a:cubicBezTo>
                    <a:pt x="20" y="15"/>
                    <a:pt x="20" y="14"/>
                    <a:pt x="20" y="14"/>
                  </a:cubicBezTo>
                  <a:cubicBezTo>
                    <a:pt x="20" y="13"/>
                    <a:pt x="20" y="13"/>
                    <a:pt x="20" y="12"/>
                  </a:cubicBezTo>
                  <a:cubicBezTo>
                    <a:pt x="21" y="12"/>
                    <a:pt x="21" y="12"/>
                    <a:pt x="21" y="12"/>
                  </a:cubicBezTo>
                  <a:cubicBezTo>
                    <a:pt x="22" y="11"/>
                    <a:pt x="22" y="11"/>
                    <a:pt x="22" y="10"/>
                  </a:cubicBezTo>
                  <a:cubicBezTo>
                    <a:pt x="22" y="10"/>
                    <a:pt x="23" y="10"/>
                    <a:pt x="23" y="9"/>
                  </a:cubicBezTo>
                  <a:cubicBezTo>
                    <a:pt x="23" y="8"/>
                    <a:pt x="23" y="7"/>
                    <a:pt x="22"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6" name="Lebanon"/>
            <p:cNvSpPr>
              <a:spLocks/>
            </p:cNvSpPr>
            <p:nvPr/>
          </p:nvSpPr>
          <p:spPr bwMode="auto">
            <a:xfrm>
              <a:off x="6980038" y="3285989"/>
              <a:ext cx="46998" cy="64998"/>
            </a:xfrm>
            <a:custGeom>
              <a:avLst/>
              <a:gdLst/>
              <a:ahLst/>
              <a:cxnLst>
                <a:cxn ang="0">
                  <a:pos x="13" y="5"/>
                </a:cxn>
                <a:cxn ang="0">
                  <a:pos x="13" y="4"/>
                </a:cxn>
                <a:cxn ang="0">
                  <a:pos x="12" y="4"/>
                </a:cxn>
                <a:cxn ang="0">
                  <a:pos x="12" y="3"/>
                </a:cxn>
                <a:cxn ang="0">
                  <a:pos x="11" y="2"/>
                </a:cxn>
                <a:cxn ang="0">
                  <a:pos x="10" y="2"/>
                </a:cxn>
                <a:cxn ang="0">
                  <a:pos x="10" y="1"/>
                </a:cxn>
                <a:cxn ang="0">
                  <a:pos x="11" y="1"/>
                </a:cxn>
                <a:cxn ang="0">
                  <a:pos x="11" y="1"/>
                </a:cxn>
                <a:cxn ang="0">
                  <a:pos x="10" y="0"/>
                </a:cxn>
                <a:cxn ang="0">
                  <a:pos x="10" y="0"/>
                </a:cxn>
                <a:cxn ang="0">
                  <a:pos x="9" y="1"/>
                </a:cxn>
                <a:cxn ang="0">
                  <a:pos x="8" y="1"/>
                </a:cxn>
                <a:cxn ang="0">
                  <a:pos x="7" y="1"/>
                </a:cxn>
                <a:cxn ang="0">
                  <a:pos x="5" y="3"/>
                </a:cxn>
                <a:cxn ang="0">
                  <a:pos x="4" y="4"/>
                </a:cxn>
                <a:cxn ang="0">
                  <a:pos x="4" y="6"/>
                </a:cxn>
                <a:cxn ang="0">
                  <a:pos x="3" y="9"/>
                </a:cxn>
                <a:cxn ang="0">
                  <a:pos x="3" y="10"/>
                </a:cxn>
                <a:cxn ang="0">
                  <a:pos x="2" y="12"/>
                </a:cxn>
                <a:cxn ang="0">
                  <a:pos x="2" y="13"/>
                </a:cxn>
                <a:cxn ang="0">
                  <a:pos x="1" y="14"/>
                </a:cxn>
                <a:cxn ang="0">
                  <a:pos x="1" y="16"/>
                </a:cxn>
                <a:cxn ang="0">
                  <a:pos x="0" y="18"/>
                </a:cxn>
                <a:cxn ang="0">
                  <a:pos x="2" y="17"/>
                </a:cxn>
                <a:cxn ang="0">
                  <a:pos x="3" y="18"/>
                </a:cxn>
                <a:cxn ang="0">
                  <a:pos x="4" y="16"/>
                </a:cxn>
                <a:cxn ang="0">
                  <a:pos x="5" y="16"/>
                </a:cxn>
                <a:cxn ang="0">
                  <a:pos x="6" y="15"/>
                </a:cxn>
                <a:cxn ang="0">
                  <a:pos x="7" y="14"/>
                </a:cxn>
                <a:cxn ang="0">
                  <a:pos x="8" y="13"/>
                </a:cxn>
                <a:cxn ang="0">
                  <a:pos x="8" y="12"/>
                </a:cxn>
                <a:cxn ang="0">
                  <a:pos x="7" y="12"/>
                </a:cxn>
                <a:cxn ang="0">
                  <a:pos x="7" y="11"/>
                </a:cxn>
                <a:cxn ang="0">
                  <a:pos x="8" y="10"/>
                </a:cxn>
                <a:cxn ang="0">
                  <a:pos x="9" y="9"/>
                </a:cxn>
                <a:cxn ang="0">
                  <a:pos x="10" y="9"/>
                </a:cxn>
                <a:cxn ang="0">
                  <a:pos x="11" y="9"/>
                </a:cxn>
                <a:cxn ang="0">
                  <a:pos x="10" y="8"/>
                </a:cxn>
                <a:cxn ang="0">
                  <a:pos x="12" y="7"/>
                </a:cxn>
                <a:cxn ang="0">
                  <a:pos x="12" y="6"/>
                </a:cxn>
                <a:cxn ang="0">
                  <a:pos x="13" y="6"/>
                </a:cxn>
                <a:cxn ang="0">
                  <a:pos x="13" y="5"/>
                </a:cxn>
              </a:cxnLst>
              <a:rect l="0" t="0" r="r" b="b"/>
              <a:pathLst>
                <a:path w="13" h="18">
                  <a:moveTo>
                    <a:pt x="13" y="5"/>
                  </a:moveTo>
                  <a:cubicBezTo>
                    <a:pt x="12" y="4"/>
                    <a:pt x="13" y="4"/>
                    <a:pt x="13" y="4"/>
                  </a:cubicBezTo>
                  <a:cubicBezTo>
                    <a:pt x="13" y="4"/>
                    <a:pt x="12" y="4"/>
                    <a:pt x="12" y="4"/>
                  </a:cubicBezTo>
                  <a:cubicBezTo>
                    <a:pt x="12" y="4"/>
                    <a:pt x="12" y="3"/>
                    <a:pt x="12" y="3"/>
                  </a:cubicBezTo>
                  <a:cubicBezTo>
                    <a:pt x="12" y="3"/>
                    <a:pt x="12" y="3"/>
                    <a:pt x="11" y="2"/>
                  </a:cubicBezTo>
                  <a:cubicBezTo>
                    <a:pt x="11" y="2"/>
                    <a:pt x="11" y="2"/>
                    <a:pt x="10" y="2"/>
                  </a:cubicBezTo>
                  <a:cubicBezTo>
                    <a:pt x="10" y="2"/>
                    <a:pt x="10" y="2"/>
                    <a:pt x="10" y="1"/>
                  </a:cubicBezTo>
                  <a:cubicBezTo>
                    <a:pt x="11" y="1"/>
                    <a:pt x="11" y="1"/>
                    <a:pt x="11" y="1"/>
                  </a:cubicBezTo>
                  <a:cubicBezTo>
                    <a:pt x="11" y="1"/>
                    <a:pt x="11" y="1"/>
                    <a:pt x="11" y="1"/>
                  </a:cubicBezTo>
                  <a:cubicBezTo>
                    <a:pt x="10" y="1"/>
                    <a:pt x="10" y="1"/>
                    <a:pt x="10" y="0"/>
                  </a:cubicBezTo>
                  <a:cubicBezTo>
                    <a:pt x="10" y="0"/>
                    <a:pt x="10" y="0"/>
                    <a:pt x="10" y="0"/>
                  </a:cubicBezTo>
                  <a:cubicBezTo>
                    <a:pt x="9" y="0"/>
                    <a:pt x="10" y="1"/>
                    <a:pt x="9" y="1"/>
                  </a:cubicBezTo>
                  <a:cubicBezTo>
                    <a:pt x="9" y="1"/>
                    <a:pt x="8" y="1"/>
                    <a:pt x="8" y="1"/>
                  </a:cubicBezTo>
                  <a:cubicBezTo>
                    <a:pt x="7" y="1"/>
                    <a:pt x="6" y="0"/>
                    <a:pt x="7" y="1"/>
                  </a:cubicBezTo>
                  <a:cubicBezTo>
                    <a:pt x="7" y="2"/>
                    <a:pt x="6" y="3"/>
                    <a:pt x="5" y="3"/>
                  </a:cubicBezTo>
                  <a:cubicBezTo>
                    <a:pt x="5" y="3"/>
                    <a:pt x="4" y="4"/>
                    <a:pt x="4" y="4"/>
                  </a:cubicBezTo>
                  <a:cubicBezTo>
                    <a:pt x="4" y="4"/>
                    <a:pt x="4" y="6"/>
                    <a:pt x="4" y="6"/>
                  </a:cubicBezTo>
                  <a:cubicBezTo>
                    <a:pt x="4" y="7"/>
                    <a:pt x="4" y="9"/>
                    <a:pt x="3" y="9"/>
                  </a:cubicBezTo>
                  <a:cubicBezTo>
                    <a:pt x="2" y="9"/>
                    <a:pt x="3" y="9"/>
                    <a:pt x="3" y="10"/>
                  </a:cubicBezTo>
                  <a:cubicBezTo>
                    <a:pt x="3" y="10"/>
                    <a:pt x="2" y="11"/>
                    <a:pt x="2" y="12"/>
                  </a:cubicBezTo>
                  <a:cubicBezTo>
                    <a:pt x="2" y="12"/>
                    <a:pt x="2" y="13"/>
                    <a:pt x="2" y="13"/>
                  </a:cubicBezTo>
                  <a:cubicBezTo>
                    <a:pt x="1" y="13"/>
                    <a:pt x="1" y="14"/>
                    <a:pt x="1" y="14"/>
                  </a:cubicBezTo>
                  <a:cubicBezTo>
                    <a:pt x="1" y="14"/>
                    <a:pt x="1" y="15"/>
                    <a:pt x="1" y="16"/>
                  </a:cubicBezTo>
                  <a:cubicBezTo>
                    <a:pt x="1" y="16"/>
                    <a:pt x="0" y="17"/>
                    <a:pt x="0" y="18"/>
                  </a:cubicBezTo>
                  <a:cubicBezTo>
                    <a:pt x="0" y="18"/>
                    <a:pt x="1" y="18"/>
                    <a:pt x="2" y="17"/>
                  </a:cubicBezTo>
                  <a:cubicBezTo>
                    <a:pt x="2" y="17"/>
                    <a:pt x="2" y="18"/>
                    <a:pt x="3" y="18"/>
                  </a:cubicBezTo>
                  <a:cubicBezTo>
                    <a:pt x="4" y="17"/>
                    <a:pt x="4" y="17"/>
                    <a:pt x="4" y="16"/>
                  </a:cubicBezTo>
                  <a:cubicBezTo>
                    <a:pt x="4" y="15"/>
                    <a:pt x="4" y="16"/>
                    <a:pt x="5" y="16"/>
                  </a:cubicBezTo>
                  <a:cubicBezTo>
                    <a:pt x="4" y="15"/>
                    <a:pt x="5" y="15"/>
                    <a:pt x="6" y="15"/>
                  </a:cubicBezTo>
                  <a:cubicBezTo>
                    <a:pt x="6" y="15"/>
                    <a:pt x="6" y="14"/>
                    <a:pt x="7" y="14"/>
                  </a:cubicBezTo>
                  <a:cubicBezTo>
                    <a:pt x="7" y="13"/>
                    <a:pt x="7" y="13"/>
                    <a:pt x="8" y="13"/>
                  </a:cubicBezTo>
                  <a:cubicBezTo>
                    <a:pt x="8" y="13"/>
                    <a:pt x="9" y="12"/>
                    <a:pt x="8" y="12"/>
                  </a:cubicBezTo>
                  <a:cubicBezTo>
                    <a:pt x="8" y="12"/>
                    <a:pt x="8" y="12"/>
                    <a:pt x="7" y="12"/>
                  </a:cubicBezTo>
                  <a:cubicBezTo>
                    <a:pt x="7" y="12"/>
                    <a:pt x="7" y="12"/>
                    <a:pt x="7" y="11"/>
                  </a:cubicBezTo>
                  <a:cubicBezTo>
                    <a:pt x="7" y="11"/>
                    <a:pt x="8" y="10"/>
                    <a:pt x="8" y="10"/>
                  </a:cubicBezTo>
                  <a:cubicBezTo>
                    <a:pt x="8" y="10"/>
                    <a:pt x="8" y="9"/>
                    <a:pt x="9" y="9"/>
                  </a:cubicBezTo>
                  <a:cubicBezTo>
                    <a:pt x="9" y="9"/>
                    <a:pt x="9" y="9"/>
                    <a:pt x="10" y="9"/>
                  </a:cubicBezTo>
                  <a:cubicBezTo>
                    <a:pt x="10" y="9"/>
                    <a:pt x="11" y="10"/>
                    <a:pt x="11" y="9"/>
                  </a:cubicBezTo>
                  <a:cubicBezTo>
                    <a:pt x="11" y="9"/>
                    <a:pt x="10" y="9"/>
                    <a:pt x="10" y="8"/>
                  </a:cubicBezTo>
                  <a:cubicBezTo>
                    <a:pt x="10" y="7"/>
                    <a:pt x="11" y="7"/>
                    <a:pt x="12" y="7"/>
                  </a:cubicBezTo>
                  <a:cubicBezTo>
                    <a:pt x="12" y="7"/>
                    <a:pt x="12" y="7"/>
                    <a:pt x="12" y="6"/>
                  </a:cubicBezTo>
                  <a:cubicBezTo>
                    <a:pt x="12" y="6"/>
                    <a:pt x="13" y="6"/>
                    <a:pt x="13" y="6"/>
                  </a:cubicBezTo>
                  <a:cubicBezTo>
                    <a:pt x="13" y="5"/>
                    <a:pt x="13" y="5"/>
                    <a:pt x="13" y="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7" name="Latvia"/>
            <p:cNvSpPr>
              <a:spLocks/>
            </p:cNvSpPr>
            <p:nvPr/>
          </p:nvSpPr>
          <p:spPr bwMode="auto">
            <a:xfrm>
              <a:off x="6460058" y="2382023"/>
              <a:ext cx="212992" cy="85997"/>
            </a:xfrm>
            <a:custGeom>
              <a:avLst/>
              <a:gdLst/>
              <a:ahLst/>
              <a:cxnLst>
                <a:cxn ang="0">
                  <a:pos x="57" y="15"/>
                </a:cxn>
                <a:cxn ang="0">
                  <a:pos x="55" y="13"/>
                </a:cxn>
                <a:cxn ang="0">
                  <a:pos x="53" y="12"/>
                </a:cxn>
                <a:cxn ang="0">
                  <a:pos x="54" y="10"/>
                </a:cxn>
                <a:cxn ang="0">
                  <a:pos x="54" y="8"/>
                </a:cxn>
                <a:cxn ang="0">
                  <a:pos x="52" y="6"/>
                </a:cxn>
                <a:cxn ang="0">
                  <a:pos x="50" y="5"/>
                </a:cxn>
                <a:cxn ang="0">
                  <a:pos x="46" y="5"/>
                </a:cxn>
                <a:cxn ang="0">
                  <a:pos x="42" y="5"/>
                </a:cxn>
                <a:cxn ang="0">
                  <a:pos x="39" y="2"/>
                </a:cxn>
                <a:cxn ang="0">
                  <a:pos x="37" y="1"/>
                </a:cxn>
                <a:cxn ang="0">
                  <a:pos x="35" y="1"/>
                </a:cxn>
                <a:cxn ang="0">
                  <a:pos x="33" y="0"/>
                </a:cxn>
                <a:cxn ang="0">
                  <a:pos x="32" y="0"/>
                </a:cxn>
                <a:cxn ang="0">
                  <a:pos x="30" y="1"/>
                </a:cxn>
                <a:cxn ang="0">
                  <a:pos x="27" y="1"/>
                </a:cxn>
                <a:cxn ang="0">
                  <a:pos x="26" y="2"/>
                </a:cxn>
                <a:cxn ang="0">
                  <a:pos x="26" y="5"/>
                </a:cxn>
                <a:cxn ang="0">
                  <a:pos x="26" y="9"/>
                </a:cxn>
                <a:cxn ang="0">
                  <a:pos x="22" y="11"/>
                </a:cxn>
                <a:cxn ang="0">
                  <a:pos x="18" y="10"/>
                </a:cxn>
                <a:cxn ang="0">
                  <a:pos x="14" y="6"/>
                </a:cxn>
                <a:cxn ang="0">
                  <a:pos x="12" y="3"/>
                </a:cxn>
                <a:cxn ang="0">
                  <a:pos x="8" y="4"/>
                </a:cxn>
                <a:cxn ang="0">
                  <a:pos x="4" y="7"/>
                </a:cxn>
                <a:cxn ang="0">
                  <a:pos x="1" y="13"/>
                </a:cxn>
                <a:cxn ang="0">
                  <a:pos x="1" y="16"/>
                </a:cxn>
                <a:cxn ang="0">
                  <a:pos x="1" y="16"/>
                </a:cxn>
                <a:cxn ang="0">
                  <a:pos x="1" y="19"/>
                </a:cxn>
                <a:cxn ang="0">
                  <a:pos x="2" y="20"/>
                </a:cxn>
                <a:cxn ang="0">
                  <a:pos x="5" y="18"/>
                </a:cxn>
                <a:cxn ang="0">
                  <a:pos x="9" y="17"/>
                </a:cxn>
                <a:cxn ang="0">
                  <a:pos x="14" y="17"/>
                </a:cxn>
                <a:cxn ang="0">
                  <a:pos x="18" y="17"/>
                </a:cxn>
                <a:cxn ang="0">
                  <a:pos x="22" y="17"/>
                </a:cxn>
                <a:cxn ang="0">
                  <a:pos x="26" y="18"/>
                </a:cxn>
                <a:cxn ang="0">
                  <a:pos x="29" y="18"/>
                </a:cxn>
                <a:cxn ang="0">
                  <a:pos x="32" y="17"/>
                </a:cxn>
                <a:cxn ang="0">
                  <a:pos x="38" y="20"/>
                </a:cxn>
                <a:cxn ang="0">
                  <a:pos x="42" y="22"/>
                </a:cxn>
                <a:cxn ang="0">
                  <a:pos x="46" y="24"/>
                </a:cxn>
                <a:cxn ang="0">
                  <a:pos x="49" y="23"/>
                </a:cxn>
                <a:cxn ang="0">
                  <a:pos x="52" y="23"/>
                </a:cxn>
                <a:cxn ang="0">
                  <a:pos x="54" y="23"/>
                </a:cxn>
                <a:cxn ang="0">
                  <a:pos x="55" y="21"/>
                </a:cxn>
                <a:cxn ang="0">
                  <a:pos x="59" y="18"/>
                </a:cxn>
              </a:cxnLst>
              <a:rect l="0" t="0" r="r" b="b"/>
              <a:pathLst>
                <a:path w="59" h="24">
                  <a:moveTo>
                    <a:pt x="58" y="16"/>
                  </a:moveTo>
                  <a:cubicBezTo>
                    <a:pt x="57" y="16"/>
                    <a:pt x="58" y="15"/>
                    <a:pt x="57" y="15"/>
                  </a:cubicBezTo>
                  <a:cubicBezTo>
                    <a:pt x="57" y="15"/>
                    <a:pt x="57" y="15"/>
                    <a:pt x="57" y="14"/>
                  </a:cubicBezTo>
                  <a:cubicBezTo>
                    <a:pt x="56" y="14"/>
                    <a:pt x="56" y="14"/>
                    <a:pt x="55" y="13"/>
                  </a:cubicBezTo>
                  <a:cubicBezTo>
                    <a:pt x="55" y="13"/>
                    <a:pt x="56" y="13"/>
                    <a:pt x="55" y="12"/>
                  </a:cubicBezTo>
                  <a:cubicBezTo>
                    <a:pt x="55" y="12"/>
                    <a:pt x="54" y="12"/>
                    <a:pt x="53" y="12"/>
                  </a:cubicBezTo>
                  <a:cubicBezTo>
                    <a:pt x="53" y="12"/>
                    <a:pt x="54" y="11"/>
                    <a:pt x="54" y="11"/>
                  </a:cubicBezTo>
                  <a:cubicBezTo>
                    <a:pt x="54" y="11"/>
                    <a:pt x="54" y="11"/>
                    <a:pt x="54" y="10"/>
                  </a:cubicBezTo>
                  <a:cubicBezTo>
                    <a:pt x="54" y="10"/>
                    <a:pt x="53" y="9"/>
                    <a:pt x="54" y="9"/>
                  </a:cubicBezTo>
                  <a:cubicBezTo>
                    <a:pt x="54" y="9"/>
                    <a:pt x="55" y="9"/>
                    <a:pt x="54" y="8"/>
                  </a:cubicBezTo>
                  <a:cubicBezTo>
                    <a:pt x="54" y="7"/>
                    <a:pt x="54" y="7"/>
                    <a:pt x="53" y="7"/>
                  </a:cubicBezTo>
                  <a:cubicBezTo>
                    <a:pt x="53" y="7"/>
                    <a:pt x="52" y="7"/>
                    <a:pt x="52" y="6"/>
                  </a:cubicBezTo>
                  <a:cubicBezTo>
                    <a:pt x="51" y="6"/>
                    <a:pt x="52" y="5"/>
                    <a:pt x="51" y="5"/>
                  </a:cubicBezTo>
                  <a:cubicBezTo>
                    <a:pt x="51" y="5"/>
                    <a:pt x="50" y="5"/>
                    <a:pt x="50" y="5"/>
                  </a:cubicBezTo>
                  <a:cubicBezTo>
                    <a:pt x="49" y="5"/>
                    <a:pt x="48" y="5"/>
                    <a:pt x="47" y="4"/>
                  </a:cubicBezTo>
                  <a:cubicBezTo>
                    <a:pt x="47" y="4"/>
                    <a:pt x="46" y="4"/>
                    <a:pt x="46" y="5"/>
                  </a:cubicBezTo>
                  <a:cubicBezTo>
                    <a:pt x="46" y="5"/>
                    <a:pt x="45" y="5"/>
                    <a:pt x="44" y="5"/>
                  </a:cubicBezTo>
                  <a:cubicBezTo>
                    <a:pt x="44" y="6"/>
                    <a:pt x="43" y="5"/>
                    <a:pt x="42" y="5"/>
                  </a:cubicBezTo>
                  <a:cubicBezTo>
                    <a:pt x="41" y="4"/>
                    <a:pt x="41" y="4"/>
                    <a:pt x="41" y="3"/>
                  </a:cubicBezTo>
                  <a:cubicBezTo>
                    <a:pt x="40" y="3"/>
                    <a:pt x="39" y="3"/>
                    <a:pt x="39" y="2"/>
                  </a:cubicBezTo>
                  <a:cubicBezTo>
                    <a:pt x="39" y="2"/>
                    <a:pt x="39" y="2"/>
                    <a:pt x="38" y="2"/>
                  </a:cubicBezTo>
                  <a:cubicBezTo>
                    <a:pt x="38" y="2"/>
                    <a:pt x="37" y="1"/>
                    <a:pt x="37" y="1"/>
                  </a:cubicBezTo>
                  <a:cubicBezTo>
                    <a:pt x="36" y="1"/>
                    <a:pt x="36" y="1"/>
                    <a:pt x="35" y="1"/>
                  </a:cubicBezTo>
                  <a:cubicBezTo>
                    <a:pt x="35" y="1"/>
                    <a:pt x="35" y="1"/>
                    <a:pt x="35" y="1"/>
                  </a:cubicBezTo>
                  <a:cubicBezTo>
                    <a:pt x="34" y="0"/>
                    <a:pt x="34" y="0"/>
                    <a:pt x="34" y="0"/>
                  </a:cubicBezTo>
                  <a:cubicBezTo>
                    <a:pt x="34" y="0"/>
                    <a:pt x="33" y="0"/>
                    <a:pt x="33" y="0"/>
                  </a:cubicBezTo>
                  <a:cubicBezTo>
                    <a:pt x="33" y="0"/>
                    <a:pt x="33" y="0"/>
                    <a:pt x="33" y="0"/>
                  </a:cubicBezTo>
                  <a:cubicBezTo>
                    <a:pt x="33" y="1"/>
                    <a:pt x="32" y="0"/>
                    <a:pt x="32" y="0"/>
                  </a:cubicBezTo>
                  <a:cubicBezTo>
                    <a:pt x="31" y="0"/>
                    <a:pt x="31" y="0"/>
                    <a:pt x="30" y="0"/>
                  </a:cubicBezTo>
                  <a:cubicBezTo>
                    <a:pt x="30" y="0"/>
                    <a:pt x="30" y="1"/>
                    <a:pt x="30" y="1"/>
                  </a:cubicBezTo>
                  <a:cubicBezTo>
                    <a:pt x="29" y="1"/>
                    <a:pt x="29" y="0"/>
                    <a:pt x="29" y="1"/>
                  </a:cubicBezTo>
                  <a:cubicBezTo>
                    <a:pt x="29" y="1"/>
                    <a:pt x="27" y="1"/>
                    <a:pt x="27" y="1"/>
                  </a:cubicBezTo>
                  <a:cubicBezTo>
                    <a:pt x="27" y="1"/>
                    <a:pt x="26" y="2"/>
                    <a:pt x="26" y="2"/>
                  </a:cubicBezTo>
                  <a:cubicBezTo>
                    <a:pt x="26" y="2"/>
                    <a:pt x="26" y="2"/>
                    <a:pt x="26" y="2"/>
                  </a:cubicBezTo>
                  <a:cubicBezTo>
                    <a:pt x="25" y="2"/>
                    <a:pt x="26" y="3"/>
                    <a:pt x="26" y="3"/>
                  </a:cubicBezTo>
                  <a:cubicBezTo>
                    <a:pt x="26" y="4"/>
                    <a:pt x="26" y="4"/>
                    <a:pt x="26" y="5"/>
                  </a:cubicBezTo>
                  <a:cubicBezTo>
                    <a:pt x="26" y="5"/>
                    <a:pt x="27" y="6"/>
                    <a:pt x="27" y="7"/>
                  </a:cubicBezTo>
                  <a:cubicBezTo>
                    <a:pt x="27" y="8"/>
                    <a:pt x="27" y="8"/>
                    <a:pt x="26" y="9"/>
                  </a:cubicBezTo>
                  <a:cubicBezTo>
                    <a:pt x="25" y="10"/>
                    <a:pt x="24" y="10"/>
                    <a:pt x="24" y="10"/>
                  </a:cubicBezTo>
                  <a:cubicBezTo>
                    <a:pt x="24" y="11"/>
                    <a:pt x="23" y="11"/>
                    <a:pt x="22" y="11"/>
                  </a:cubicBezTo>
                  <a:cubicBezTo>
                    <a:pt x="21" y="11"/>
                    <a:pt x="21" y="11"/>
                    <a:pt x="20" y="10"/>
                  </a:cubicBezTo>
                  <a:cubicBezTo>
                    <a:pt x="19" y="10"/>
                    <a:pt x="18" y="10"/>
                    <a:pt x="18" y="10"/>
                  </a:cubicBezTo>
                  <a:cubicBezTo>
                    <a:pt x="17" y="9"/>
                    <a:pt x="17" y="7"/>
                    <a:pt x="16" y="7"/>
                  </a:cubicBezTo>
                  <a:cubicBezTo>
                    <a:pt x="15" y="6"/>
                    <a:pt x="15" y="6"/>
                    <a:pt x="14" y="6"/>
                  </a:cubicBezTo>
                  <a:cubicBezTo>
                    <a:pt x="14" y="5"/>
                    <a:pt x="13" y="5"/>
                    <a:pt x="12" y="4"/>
                  </a:cubicBezTo>
                  <a:cubicBezTo>
                    <a:pt x="12" y="4"/>
                    <a:pt x="12" y="3"/>
                    <a:pt x="12" y="3"/>
                  </a:cubicBezTo>
                  <a:cubicBezTo>
                    <a:pt x="12" y="3"/>
                    <a:pt x="11" y="3"/>
                    <a:pt x="11" y="3"/>
                  </a:cubicBezTo>
                  <a:cubicBezTo>
                    <a:pt x="10" y="4"/>
                    <a:pt x="9" y="4"/>
                    <a:pt x="8" y="4"/>
                  </a:cubicBezTo>
                  <a:cubicBezTo>
                    <a:pt x="8" y="5"/>
                    <a:pt x="7" y="4"/>
                    <a:pt x="6" y="5"/>
                  </a:cubicBezTo>
                  <a:cubicBezTo>
                    <a:pt x="5" y="5"/>
                    <a:pt x="4" y="7"/>
                    <a:pt x="4" y="7"/>
                  </a:cubicBezTo>
                  <a:cubicBezTo>
                    <a:pt x="3" y="9"/>
                    <a:pt x="4" y="10"/>
                    <a:pt x="3" y="11"/>
                  </a:cubicBezTo>
                  <a:cubicBezTo>
                    <a:pt x="2" y="12"/>
                    <a:pt x="1" y="12"/>
                    <a:pt x="1" y="13"/>
                  </a:cubicBezTo>
                  <a:cubicBezTo>
                    <a:pt x="1" y="14"/>
                    <a:pt x="0" y="15"/>
                    <a:pt x="0" y="15"/>
                  </a:cubicBezTo>
                  <a:cubicBezTo>
                    <a:pt x="0" y="16"/>
                    <a:pt x="1" y="16"/>
                    <a:pt x="1" y="16"/>
                  </a:cubicBezTo>
                  <a:cubicBezTo>
                    <a:pt x="1" y="17"/>
                    <a:pt x="1" y="17"/>
                    <a:pt x="1" y="17"/>
                  </a:cubicBezTo>
                  <a:cubicBezTo>
                    <a:pt x="1" y="17"/>
                    <a:pt x="1" y="16"/>
                    <a:pt x="1" y="16"/>
                  </a:cubicBezTo>
                  <a:cubicBezTo>
                    <a:pt x="0" y="16"/>
                    <a:pt x="1" y="16"/>
                    <a:pt x="1" y="16"/>
                  </a:cubicBezTo>
                  <a:cubicBezTo>
                    <a:pt x="0" y="17"/>
                    <a:pt x="0" y="18"/>
                    <a:pt x="1" y="19"/>
                  </a:cubicBezTo>
                  <a:cubicBezTo>
                    <a:pt x="1" y="19"/>
                    <a:pt x="1" y="20"/>
                    <a:pt x="1" y="20"/>
                  </a:cubicBezTo>
                  <a:cubicBezTo>
                    <a:pt x="1" y="20"/>
                    <a:pt x="2" y="20"/>
                    <a:pt x="2" y="20"/>
                  </a:cubicBezTo>
                  <a:cubicBezTo>
                    <a:pt x="3" y="20"/>
                    <a:pt x="3" y="19"/>
                    <a:pt x="3" y="19"/>
                  </a:cubicBezTo>
                  <a:cubicBezTo>
                    <a:pt x="3" y="19"/>
                    <a:pt x="4" y="18"/>
                    <a:pt x="5" y="18"/>
                  </a:cubicBezTo>
                  <a:cubicBezTo>
                    <a:pt x="5" y="18"/>
                    <a:pt x="6" y="18"/>
                    <a:pt x="7" y="18"/>
                  </a:cubicBezTo>
                  <a:cubicBezTo>
                    <a:pt x="7" y="17"/>
                    <a:pt x="8" y="17"/>
                    <a:pt x="9" y="17"/>
                  </a:cubicBezTo>
                  <a:cubicBezTo>
                    <a:pt x="9" y="17"/>
                    <a:pt x="10" y="17"/>
                    <a:pt x="11" y="17"/>
                  </a:cubicBezTo>
                  <a:cubicBezTo>
                    <a:pt x="12" y="17"/>
                    <a:pt x="13" y="17"/>
                    <a:pt x="14" y="17"/>
                  </a:cubicBezTo>
                  <a:cubicBezTo>
                    <a:pt x="14" y="17"/>
                    <a:pt x="15" y="17"/>
                    <a:pt x="15" y="17"/>
                  </a:cubicBezTo>
                  <a:cubicBezTo>
                    <a:pt x="17" y="16"/>
                    <a:pt x="16" y="19"/>
                    <a:pt x="18" y="17"/>
                  </a:cubicBezTo>
                  <a:cubicBezTo>
                    <a:pt x="19" y="17"/>
                    <a:pt x="19" y="17"/>
                    <a:pt x="20" y="17"/>
                  </a:cubicBezTo>
                  <a:cubicBezTo>
                    <a:pt x="21" y="18"/>
                    <a:pt x="21" y="17"/>
                    <a:pt x="22" y="17"/>
                  </a:cubicBezTo>
                  <a:cubicBezTo>
                    <a:pt x="23" y="18"/>
                    <a:pt x="23" y="17"/>
                    <a:pt x="24" y="17"/>
                  </a:cubicBezTo>
                  <a:cubicBezTo>
                    <a:pt x="25" y="18"/>
                    <a:pt x="25" y="18"/>
                    <a:pt x="26" y="18"/>
                  </a:cubicBezTo>
                  <a:cubicBezTo>
                    <a:pt x="27" y="18"/>
                    <a:pt x="27" y="18"/>
                    <a:pt x="28" y="18"/>
                  </a:cubicBezTo>
                  <a:cubicBezTo>
                    <a:pt x="29" y="18"/>
                    <a:pt x="29" y="18"/>
                    <a:pt x="29" y="18"/>
                  </a:cubicBezTo>
                  <a:cubicBezTo>
                    <a:pt x="30" y="17"/>
                    <a:pt x="31" y="17"/>
                    <a:pt x="31" y="17"/>
                  </a:cubicBezTo>
                  <a:cubicBezTo>
                    <a:pt x="32" y="16"/>
                    <a:pt x="32" y="16"/>
                    <a:pt x="32" y="17"/>
                  </a:cubicBezTo>
                  <a:cubicBezTo>
                    <a:pt x="33" y="18"/>
                    <a:pt x="33" y="19"/>
                    <a:pt x="35" y="19"/>
                  </a:cubicBezTo>
                  <a:cubicBezTo>
                    <a:pt x="36" y="19"/>
                    <a:pt x="38" y="19"/>
                    <a:pt x="38" y="20"/>
                  </a:cubicBezTo>
                  <a:cubicBezTo>
                    <a:pt x="39" y="20"/>
                    <a:pt x="40" y="21"/>
                    <a:pt x="40" y="21"/>
                  </a:cubicBezTo>
                  <a:cubicBezTo>
                    <a:pt x="41" y="21"/>
                    <a:pt x="42" y="22"/>
                    <a:pt x="42" y="22"/>
                  </a:cubicBezTo>
                  <a:cubicBezTo>
                    <a:pt x="43" y="23"/>
                    <a:pt x="43" y="23"/>
                    <a:pt x="44" y="24"/>
                  </a:cubicBezTo>
                  <a:cubicBezTo>
                    <a:pt x="44" y="24"/>
                    <a:pt x="45" y="24"/>
                    <a:pt x="46" y="24"/>
                  </a:cubicBezTo>
                  <a:cubicBezTo>
                    <a:pt x="46" y="24"/>
                    <a:pt x="47" y="24"/>
                    <a:pt x="47" y="24"/>
                  </a:cubicBezTo>
                  <a:cubicBezTo>
                    <a:pt x="48" y="24"/>
                    <a:pt x="48" y="24"/>
                    <a:pt x="49" y="23"/>
                  </a:cubicBezTo>
                  <a:cubicBezTo>
                    <a:pt x="49" y="23"/>
                    <a:pt x="50" y="23"/>
                    <a:pt x="50" y="23"/>
                  </a:cubicBezTo>
                  <a:cubicBezTo>
                    <a:pt x="51" y="23"/>
                    <a:pt x="51" y="23"/>
                    <a:pt x="52" y="23"/>
                  </a:cubicBezTo>
                  <a:cubicBezTo>
                    <a:pt x="52" y="23"/>
                    <a:pt x="52" y="23"/>
                    <a:pt x="53" y="23"/>
                  </a:cubicBezTo>
                  <a:cubicBezTo>
                    <a:pt x="53" y="23"/>
                    <a:pt x="54" y="23"/>
                    <a:pt x="54" y="23"/>
                  </a:cubicBezTo>
                  <a:cubicBezTo>
                    <a:pt x="54" y="23"/>
                    <a:pt x="54" y="22"/>
                    <a:pt x="54" y="22"/>
                  </a:cubicBezTo>
                  <a:cubicBezTo>
                    <a:pt x="55" y="21"/>
                    <a:pt x="55" y="21"/>
                    <a:pt x="55" y="21"/>
                  </a:cubicBezTo>
                  <a:cubicBezTo>
                    <a:pt x="55" y="20"/>
                    <a:pt x="58" y="19"/>
                    <a:pt x="58" y="19"/>
                  </a:cubicBezTo>
                  <a:cubicBezTo>
                    <a:pt x="59" y="20"/>
                    <a:pt x="59" y="18"/>
                    <a:pt x="59" y="18"/>
                  </a:cubicBezTo>
                  <a:cubicBezTo>
                    <a:pt x="59" y="18"/>
                    <a:pt x="58" y="17"/>
                    <a:pt x="58" y="1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8" name="Laos"/>
            <p:cNvSpPr>
              <a:spLocks/>
            </p:cNvSpPr>
            <p:nvPr/>
          </p:nvSpPr>
          <p:spPr bwMode="auto">
            <a:xfrm>
              <a:off x="9244953" y="3769971"/>
              <a:ext cx="288990" cy="339987"/>
            </a:xfrm>
            <a:custGeom>
              <a:avLst/>
              <a:gdLst/>
              <a:ahLst/>
              <a:cxnLst>
                <a:cxn ang="0">
                  <a:pos x="77" y="77"/>
                </a:cxn>
                <a:cxn ang="0">
                  <a:pos x="75" y="74"/>
                </a:cxn>
                <a:cxn ang="0">
                  <a:pos x="75" y="71"/>
                </a:cxn>
                <a:cxn ang="0">
                  <a:pos x="71" y="66"/>
                </a:cxn>
                <a:cxn ang="0">
                  <a:pos x="67" y="64"/>
                </a:cxn>
                <a:cxn ang="0">
                  <a:pos x="64" y="58"/>
                </a:cxn>
                <a:cxn ang="0">
                  <a:pos x="58" y="52"/>
                </a:cxn>
                <a:cxn ang="0">
                  <a:pos x="55" y="47"/>
                </a:cxn>
                <a:cxn ang="0">
                  <a:pos x="52" y="46"/>
                </a:cxn>
                <a:cxn ang="0">
                  <a:pos x="51" y="43"/>
                </a:cxn>
                <a:cxn ang="0">
                  <a:pos x="44" y="39"/>
                </a:cxn>
                <a:cxn ang="0">
                  <a:pos x="38" y="35"/>
                </a:cxn>
                <a:cxn ang="0">
                  <a:pos x="39" y="31"/>
                </a:cxn>
                <a:cxn ang="0">
                  <a:pos x="43" y="31"/>
                </a:cxn>
                <a:cxn ang="0">
                  <a:pos x="46" y="28"/>
                </a:cxn>
                <a:cxn ang="0">
                  <a:pos x="46" y="25"/>
                </a:cxn>
                <a:cxn ang="0">
                  <a:pos x="41" y="23"/>
                </a:cxn>
                <a:cxn ang="0">
                  <a:pos x="42" y="20"/>
                </a:cxn>
                <a:cxn ang="0">
                  <a:pos x="37" y="17"/>
                </a:cxn>
                <a:cxn ang="0">
                  <a:pos x="34" y="20"/>
                </a:cxn>
                <a:cxn ang="0">
                  <a:pos x="28" y="18"/>
                </a:cxn>
                <a:cxn ang="0">
                  <a:pos x="25" y="14"/>
                </a:cxn>
                <a:cxn ang="0">
                  <a:pos x="26" y="10"/>
                </a:cxn>
                <a:cxn ang="0">
                  <a:pos x="24" y="8"/>
                </a:cxn>
                <a:cxn ang="0">
                  <a:pos x="19" y="4"/>
                </a:cxn>
                <a:cxn ang="0">
                  <a:pos x="14" y="1"/>
                </a:cxn>
                <a:cxn ang="0">
                  <a:pos x="11" y="3"/>
                </a:cxn>
                <a:cxn ang="0">
                  <a:pos x="13" y="6"/>
                </a:cxn>
                <a:cxn ang="0">
                  <a:pos x="14" y="12"/>
                </a:cxn>
                <a:cxn ang="0">
                  <a:pos x="13" y="14"/>
                </a:cxn>
                <a:cxn ang="0">
                  <a:pos x="9" y="11"/>
                </a:cxn>
                <a:cxn ang="0">
                  <a:pos x="5" y="13"/>
                </a:cxn>
                <a:cxn ang="0">
                  <a:pos x="4" y="18"/>
                </a:cxn>
                <a:cxn ang="0">
                  <a:pos x="1" y="25"/>
                </a:cxn>
                <a:cxn ang="0">
                  <a:pos x="4" y="26"/>
                </a:cxn>
                <a:cxn ang="0">
                  <a:pos x="6" y="33"/>
                </a:cxn>
                <a:cxn ang="0">
                  <a:pos x="12" y="33"/>
                </a:cxn>
                <a:cxn ang="0">
                  <a:pos x="14" y="38"/>
                </a:cxn>
                <a:cxn ang="0">
                  <a:pos x="13" y="43"/>
                </a:cxn>
                <a:cxn ang="0">
                  <a:pos x="13" y="47"/>
                </a:cxn>
                <a:cxn ang="0">
                  <a:pos x="13" y="50"/>
                </a:cxn>
                <a:cxn ang="0">
                  <a:pos x="13" y="55"/>
                </a:cxn>
                <a:cxn ang="0">
                  <a:pos x="16" y="52"/>
                </a:cxn>
                <a:cxn ang="0">
                  <a:pos x="19" y="50"/>
                </a:cxn>
                <a:cxn ang="0">
                  <a:pos x="25" y="49"/>
                </a:cxn>
                <a:cxn ang="0">
                  <a:pos x="29" y="51"/>
                </a:cxn>
                <a:cxn ang="0">
                  <a:pos x="33" y="47"/>
                </a:cxn>
                <a:cxn ang="0">
                  <a:pos x="39" y="46"/>
                </a:cxn>
                <a:cxn ang="0">
                  <a:pos x="44" y="51"/>
                </a:cxn>
                <a:cxn ang="0">
                  <a:pos x="49" y="60"/>
                </a:cxn>
                <a:cxn ang="0">
                  <a:pos x="53" y="68"/>
                </a:cxn>
                <a:cxn ang="0">
                  <a:pos x="57" y="73"/>
                </a:cxn>
                <a:cxn ang="0">
                  <a:pos x="60" y="79"/>
                </a:cxn>
                <a:cxn ang="0">
                  <a:pos x="60" y="85"/>
                </a:cxn>
                <a:cxn ang="0">
                  <a:pos x="61" y="92"/>
                </a:cxn>
                <a:cxn ang="0">
                  <a:pos x="65" y="94"/>
                </a:cxn>
                <a:cxn ang="0">
                  <a:pos x="65" y="89"/>
                </a:cxn>
                <a:cxn ang="0">
                  <a:pos x="69" y="88"/>
                </a:cxn>
                <a:cxn ang="0">
                  <a:pos x="72" y="89"/>
                </a:cxn>
                <a:cxn ang="0">
                  <a:pos x="76" y="89"/>
                </a:cxn>
                <a:cxn ang="0">
                  <a:pos x="79" y="85"/>
                </a:cxn>
                <a:cxn ang="0">
                  <a:pos x="79" y="82"/>
                </a:cxn>
              </a:cxnLst>
              <a:rect l="0" t="0" r="r" b="b"/>
              <a:pathLst>
                <a:path w="80" h="94">
                  <a:moveTo>
                    <a:pt x="79" y="78"/>
                  </a:moveTo>
                  <a:cubicBezTo>
                    <a:pt x="79" y="78"/>
                    <a:pt x="79" y="78"/>
                    <a:pt x="78" y="78"/>
                  </a:cubicBezTo>
                  <a:cubicBezTo>
                    <a:pt x="78" y="78"/>
                    <a:pt x="78" y="77"/>
                    <a:pt x="78" y="77"/>
                  </a:cubicBezTo>
                  <a:cubicBezTo>
                    <a:pt x="78" y="77"/>
                    <a:pt x="78" y="77"/>
                    <a:pt x="77" y="77"/>
                  </a:cubicBezTo>
                  <a:cubicBezTo>
                    <a:pt x="77" y="77"/>
                    <a:pt x="77" y="77"/>
                    <a:pt x="77" y="77"/>
                  </a:cubicBezTo>
                  <a:cubicBezTo>
                    <a:pt x="77" y="77"/>
                    <a:pt x="77" y="76"/>
                    <a:pt x="76" y="76"/>
                  </a:cubicBezTo>
                  <a:cubicBezTo>
                    <a:pt x="76" y="76"/>
                    <a:pt x="76" y="76"/>
                    <a:pt x="76" y="75"/>
                  </a:cubicBezTo>
                  <a:cubicBezTo>
                    <a:pt x="75" y="75"/>
                    <a:pt x="75" y="74"/>
                    <a:pt x="75" y="74"/>
                  </a:cubicBezTo>
                  <a:cubicBezTo>
                    <a:pt x="74" y="73"/>
                    <a:pt x="75" y="73"/>
                    <a:pt x="75" y="73"/>
                  </a:cubicBezTo>
                  <a:cubicBezTo>
                    <a:pt x="76" y="72"/>
                    <a:pt x="77" y="72"/>
                    <a:pt x="77" y="71"/>
                  </a:cubicBezTo>
                  <a:cubicBezTo>
                    <a:pt x="77" y="71"/>
                    <a:pt x="77" y="71"/>
                    <a:pt x="77" y="71"/>
                  </a:cubicBezTo>
                  <a:cubicBezTo>
                    <a:pt x="76" y="71"/>
                    <a:pt x="76" y="71"/>
                    <a:pt x="75" y="71"/>
                  </a:cubicBezTo>
                  <a:cubicBezTo>
                    <a:pt x="75" y="71"/>
                    <a:pt x="75" y="70"/>
                    <a:pt x="74" y="70"/>
                  </a:cubicBezTo>
                  <a:cubicBezTo>
                    <a:pt x="73" y="69"/>
                    <a:pt x="73" y="68"/>
                    <a:pt x="72" y="68"/>
                  </a:cubicBezTo>
                  <a:cubicBezTo>
                    <a:pt x="72" y="67"/>
                    <a:pt x="71" y="67"/>
                    <a:pt x="71" y="67"/>
                  </a:cubicBezTo>
                  <a:cubicBezTo>
                    <a:pt x="71" y="67"/>
                    <a:pt x="71" y="66"/>
                    <a:pt x="71" y="66"/>
                  </a:cubicBezTo>
                  <a:cubicBezTo>
                    <a:pt x="70" y="65"/>
                    <a:pt x="70" y="66"/>
                    <a:pt x="70" y="66"/>
                  </a:cubicBezTo>
                  <a:cubicBezTo>
                    <a:pt x="70" y="67"/>
                    <a:pt x="69" y="67"/>
                    <a:pt x="69" y="67"/>
                  </a:cubicBezTo>
                  <a:cubicBezTo>
                    <a:pt x="68" y="66"/>
                    <a:pt x="69" y="66"/>
                    <a:pt x="68" y="65"/>
                  </a:cubicBezTo>
                  <a:cubicBezTo>
                    <a:pt x="68" y="65"/>
                    <a:pt x="68" y="65"/>
                    <a:pt x="67" y="64"/>
                  </a:cubicBezTo>
                  <a:cubicBezTo>
                    <a:pt x="67" y="64"/>
                    <a:pt x="67" y="63"/>
                    <a:pt x="67" y="62"/>
                  </a:cubicBezTo>
                  <a:cubicBezTo>
                    <a:pt x="67" y="62"/>
                    <a:pt x="67" y="61"/>
                    <a:pt x="67" y="60"/>
                  </a:cubicBezTo>
                  <a:cubicBezTo>
                    <a:pt x="66" y="62"/>
                    <a:pt x="65" y="60"/>
                    <a:pt x="65" y="59"/>
                  </a:cubicBezTo>
                  <a:cubicBezTo>
                    <a:pt x="65" y="59"/>
                    <a:pt x="64" y="59"/>
                    <a:pt x="64" y="58"/>
                  </a:cubicBezTo>
                  <a:cubicBezTo>
                    <a:pt x="64" y="58"/>
                    <a:pt x="64" y="57"/>
                    <a:pt x="64" y="57"/>
                  </a:cubicBezTo>
                  <a:cubicBezTo>
                    <a:pt x="63" y="58"/>
                    <a:pt x="62" y="57"/>
                    <a:pt x="62" y="57"/>
                  </a:cubicBezTo>
                  <a:cubicBezTo>
                    <a:pt x="61" y="56"/>
                    <a:pt x="60" y="54"/>
                    <a:pt x="59" y="53"/>
                  </a:cubicBezTo>
                  <a:cubicBezTo>
                    <a:pt x="58" y="53"/>
                    <a:pt x="58" y="53"/>
                    <a:pt x="58" y="52"/>
                  </a:cubicBezTo>
                  <a:cubicBezTo>
                    <a:pt x="57" y="52"/>
                    <a:pt x="57" y="51"/>
                    <a:pt x="57" y="51"/>
                  </a:cubicBezTo>
                  <a:cubicBezTo>
                    <a:pt x="56" y="51"/>
                    <a:pt x="56" y="50"/>
                    <a:pt x="56" y="50"/>
                  </a:cubicBezTo>
                  <a:cubicBezTo>
                    <a:pt x="56" y="49"/>
                    <a:pt x="56" y="49"/>
                    <a:pt x="55" y="48"/>
                  </a:cubicBezTo>
                  <a:cubicBezTo>
                    <a:pt x="55" y="48"/>
                    <a:pt x="55" y="47"/>
                    <a:pt x="55" y="47"/>
                  </a:cubicBezTo>
                  <a:cubicBezTo>
                    <a:pt x="54" y="47"/>
                    <a:pt x="54" y="47"/>
                    <a:pt x="54" y="48"/>
                  </a:cubicBezTo>
                  <a:cubicBezTo>
                    <a:pt x="53" y="48"/>
                    <a:pt x="53" y="47"/>
                    <a:pt x="53" y="47"/>
                  </a:cubicBezTo>
                  <a:cubicBezTo>
                    <a:pt x="53" y="47"/>
                    <a:pt x="52" y="46"/>
                    <a:pt x="52" y="46"/>
                  </a:cubicBezTo>
                  <a:cubicBezTo>
                    <a:pt x="52" y="46"/>
                    <a:pt x="52" y="46"/>
                    <a:pt x="52" y="46"/>
                  </a:cubicBezTo>
                  <a:cubicBezTo>
                    <a:pt x="52" y="46"/>
                    <a:pt x="52" y="46"/>
                    <a:pt x="52" y="46"/>
                  </a:cubicBezTo>
                  <a:cubicBezTo>
                    <a:pt x="51" y="45"/>
                    <a:pt x="51" y="45"/>
                    <a:pt x="51" y="44"/>
                  </a:cubicBezTo>
                  <a:cubicBezTo>
                    <a:pt x="50" y="44"/>
                    <a:pt x="51" y="43"/>
                    <a:pt x="51" y="43"/>
                  </a:cubicBezTo>
                  <a:cubicBezTo>
                    <a:pt x="51" y="43"/>
                    <a:pt x="51" y="43"/>
                    <a:pt x="51" y="43"/>
                  </a:cubicBezTo>
                  <a:cubicBezTo>
                    <a:pt x="51" y="42"/>
                    <a:pt x="50" y="42"/>
                    <a:pt x="49" y="41"/>
                  </a:cubicBezTo>
                  <a:cubicBezTo>
                    <a:pt x="49" y="41"/>
                    <a:pt x="48" y="41"/>
                    <a:pt x="46" y="41"/>
                  </a:cubicBezTo>
                  <a:cubicBezTo>
                    <a:pt x="46" y="40"/>
                    <a:pt x="45" y="40"/>
                    <a:pt x="45" y="39"/>
                  </a:cubicBezTo>
                  <a:cubicBezTo>
                    <a:pt x="45" y="39"/>
                    <a:pt x="44" y="38"/>
                    <a:pt x="44" y="39"/>
                  </a:cubicBezTo>
                  <a:cubicBezTo>
                    <a:pt x="44" y="39"/>
                    <a:pt x="42" y="37"/>
                    <a:pt x="41" y="37"/>
                  </a:cubicBezTo>
                  <a:cubicBezTo>
                    <a:pt x="41" y="37"/>
                    <a:pt x="41" y="37"/>
                    <a:pt x="41" y="36"/>
                  </a:cubicBezTo>
                  <a:cubicBezTo>
                    <a:pt x="40" y="36"/>
                    <a:pt x="40" y="36"/>
                    <a:pt x="39" y="36"/>
                  </a:cubicBezTo>
                  <a:cubicBezTo>
                    <a:pt x="39" y="36"/>
                    <a:pt x="38" y="35"/>
                    <a:pt x="38" y="35"/>
                  </a:cubicBezTo>
                  <a:cubicBezTo>
                    <a:pt x="38" y="35"/>
                    <a:pt x="39" y="34"/>
                    <a:pt x="39" y="34"/>
                  </a:cubicBezTo>
                  <a:cubicBezTo>
                    <a:pt x="39" y="34"/>
                    <a:pt x="39" y="34"/>
                    <a:pt x="39" y="33"/>
                  </a:cubicBezTo>
                  <a:cubicBezTo>
                    <a:pt x="40" y="32"/>
                    <a:pt x="39" y="32"/>
                    <a:pt x="38" y="31"/>
                  </a:cubicBezTo>
                  <a:cubicBezTo>
                    <a:pt x="38" y="31"/>
                    <a:pt x="39" y="31"/>
                    <a:pt x="39" y="31"/>
                  </a:cubicBezTo>
                  <a:cubicBezTo>
                    <a:pt x="40" y="31"/>
                    <a:pt x="40" y="31"/>
                    <a:pt x="40" y="31"/>
                  </a:cubicBezTo>
                  <a:cubicBezTo>
                    <a:pt x="41" y="31"/>
                    <a:pt x="41" y="31"/>
                    <a:pt x="42" y="31"/>
                  </a:cubicBezTo>
                  <a:cubicBezTo>
                    <a:pt x="42" y="31"/>
                    <a:pt x="42" y="31"/>
                    <a:pt x="42" y="31"/>
                  </a:cubicBezTo>
                  <a:cubicBezTo>
                    <a:pt x="43" y="31"/>
                    <a:pt x="43" y="31"/>
                    <a:pt x="43" y="31"/>
                  </a:cubicBezTo>
                  <a:cubicBezTo>
                    <a:pt x="43" y="32"/>
                    <a:pt x="44" y="32"/>
                    <a:pt x="44" y="32"/>
                  </a:cubicBezTo>
                  <a:cubicBezTo>
                    <a:pt x="45" y="32"/>
                    <a:pt x="45" y="31"/>
                    <a:pt x="45" y="31"/>
                  </a:cubicBezTo>
                  <a:cubicBezTo>
                    <a:pt x="45" y="31"/>
                    <a:pt x="47" y="29"/>
                    <a:pt x="46" y="29"/>
                  </a:cubicBezTo>
                  <a:cubicBezTo>
                    <a:pt x="45" y="29"/>
                    <a:pt x="46" y="28"/>
                    <a:pt x="46" y="28"/>
                  </a:cubicBezTo>
                  <a:cubicBezTo>
                    <a:pt x="46" y="28"/>
                    <a:pt x="46" y="27"/>
                    <a:pt x="47" y="28"/>
                  </a:cubicBezTo>
                  <a:cubicBezTo>
                    <a:pt x="47" y="28"/>
                    <a:pt x="47" y="28"/>
                    <a:pt x="47" y="27"/>
                  </a:cubicBezTo>
                  <a:cubicBezTo>
                    <a:pt x="47" y="27"/>
                    <a:pt x="47" y="26"/>
                    <a:pt x="47" y="26"/>
                  </a:cubicBezTo>
                  <a:cubicBezTo>
                    <a:pt x="46" y="26"/>
                    <a:pt x="46" y="25"/>
                    <a:pt x="46" y="25"/>
                  </a:cubicBezTo>
                  <a:cubicBezTo>
                    <a:pt x="45" y="25"/>
                    <a:pt x="44" y="25"/>
                    <a:pt x="44" y="25"/>
                  </a:cubicBezTo>
                  <a:cubicBezTo>
                    <a:pt x="44" y="24"/>
                    <a:pt x="44" y="24"/>
                    <a:pt x="44" y="24"/>
                  </a:cubicBezTo>
                  <a:cubicBezTo>
                    <a:pt x="44" y="24"/>
                    <a:pt x="43" y="23"/>
                    <a:pt x="43" y="23"/>
                  </a:cubicBezTo>
                  <a:cubicBezTo>
                    <a:pt x="42" y="23"/>
                    <a:pt x="42" y="23"/>
                    <a:pt x="41" y="23"/>
                  </a:cubicBezTo>
                  <a:cubicBezTo>
                    <a:pt x="40" y="22"/>
                    <a:pt x="41" y="22"/>
                    <a:pt x="41" y="22"/>
                  </a:cubicBezTo>
                  <a:cubicBezTo>
                    <a:pt x="41" y="22"/>
                    <a:pt x="42" y="22"/>
                    <a:pt x="42" y="21"/>
                  </a:cubicBezTo>
                  <a:cubicBezTo>
                    <a:pt x="43" y="21"/>
                    <a:pt x="43" y="21"/>
                    <a:pt x="43" y="20"/>
                  </a:cubicBezTo>
                  <a:cubicBezTo>
                    <a:pt x="43" y="20"/>
                    <a:pt x="42" y="20"/>
                    <a:pt x="42" y="20"/>
                  </a:cubicBezTo>
                  <a:cubicBezTo>
                    <a:pt x="41" y="19"/>
                    <a:pt x="41" y="19"/>
                    <a:pt x="41" y="19"/>
                  </a:cubicBezTo>
                  <a:cubicBezTo>
                    <a:pt x="41" y="19"/>
                    <a:pt x="40" y="19"/>
                    <a:pt x="40" y="19"/>
                  </a:cubicBezTo>
                  <a:cubicBezTo>
                    <a:pt x="40" y="18"/>
                    <a:pt x="39" y="18"/>
                    <a:pt x="39" y="17"/>
                  </a:cubicBezTo>
                  <a:cubicBezTo>
                    <a:pt x="38" y="17"/>
                    <a:pt x="38" y="17"/>
                    <a:pt x="37" y="17"/>
                  </a:cubicBezTo>
                  <a:cubicBezTo>
                    <a:pt x="37" y="17"/>
                    <a:pt x="37" y="17"/>
                    <a:pt x="36" y="17"/>
                  </a:cubicBezTo>
                  <a:cubicBezTo>
                    <a:pt x="36" y="18"/>
                    <a:pt x="35" y="18"/>
                    <a:pt x="35" y="18"/>
                  </a:cubicBezTo>
                  <a:cubicBezTo>
                    <a:pt x="34" y="19"/>
                    <a:pt x="35" y="19"/>
                    <a:pt x="34" y="19"/>
                  </a:cubicBezTo>
                  <a:cubicBezTo>
                    <a:pt x="34" y="20"/>
                    <a:pt x="34" y="20"/>
                    <a:pt x="34" y="20"/>
                  </a:cubicBezTo>
                  <a:cubicBezTo>
                    <a:pt x="34" y="20"/>
                    <a:pt x="33" y="20"/>
                    <a:pt x="33" y="19"/>
                  </a:cubicBezTo>
                  <a:cubicBezTo>
                    <a:pt x="32" y="19"/>
                    <a:pt x="31" y="18"/>
                    <a:pt x="31" y="19"/>
                  </a:cubicBezTo>
                  <a:cubicBezTo>
                    <a:pt x="31" y="19"/>
                    <a:pt x="30" y="18"/>
                    <a:pt x="30" y="18"/>
                  </a:cubicBezTo>
                  <a:cubicBezTo>
                    <a:pt x="29" y="18"/>
                    <a:pt x="28" y="18"/>
                    <a:pt x="28" y="18"/>
                  </a:cubicBezTo>
                  <a:cubicBezTo>
                    <a:pt x="28" y="17"/>
                    <a:pt x="27" y="16"/>
                    <a:pt x="27" y="16"/>
                  </a:cubicBezTo>
                  <a:cubicBezTo>
                    <a:pt x="26" y="16"/>
                    <a:pt x="26" y="16"/>
                    <a:pt x="26" y="15"/>
                  </a:cubicBezTo>
                  <a:cubicBezTo>
                    <a:pt x="26" y="15"/>
                    <a:pt x="26" y="15"/>
                    <a:pt x="26" y="15"/>
                  </a:cubicBezTo>
                  <a:cubicBezTo>
                    <a:pt x="25" y="14"/>
                    <a:pt x="26" y="14"/>
                    <a:pt x="25" y="14"/>
                  </a:cubicBezTo>
                  <a:cubicBezTo>
                    <a:pt x="24" y="14"/>
                    <a:pt x="25" y="13"/>
                    <a:pt x="25" y="13"/>
                  </a:cubicBezTo>
                  <a:cubicBezTo>
                    <a:pt x="25" y="13"/>
                    <a:pt x="25" y="11"/>
                    <a:pt x="25" y="11"/>
                  </a:cubicBezTo>
                  <a:cubicBezTo>
                    <a:pt x="25" y="12"/>
                    <a:pt x="25" y="12"/>
                    <a:pt x="25" y="12"/>
                  </a:cubicBezTo>
                  <a:cubicBezTo>
                    <a:pt x="25" y="11"/>
                    <a:pt x="26" y="11"/>
                    <a:pt x="26" y="10"/>
                  </a:cubicBezTo>
                  <a:cubicBezTo>
                    <a:pt x="26" y="10"/>
                    <a:pt x="26" y="9"/>
                    <a:pt x="25" y="9"/>
                  </a:cubicBezTo>
                  <a:cubicBezTo>
                    <a:pt x="25" y="8"/>
                    <a:pt x="25" y="9"/>
                    <a:pt x="24" y="8"/>
                  </a:cubicBezTo>
                  <a:cubicBezTo>
                    <a:pt x="24" y="8"/>
                    <a:pt x="24" y="8"/>
                    <a:pt x="24" y="7"/>
                  </a:cubicBezTo>
                  <a:cubicBezTo>
                    <a:pt x="23" y="7"/>
                    <a:pt x="24" y="8"/>
                    <a:pt x="24" y="8"/>
                  </a:cubicBezTo>
                  <a:cubicBezTo>
                    <a:pt x="24" y="9"/>
                    <a:pt x="23" y="10"/>
                    <a:pt x="23" y="9"/>
                  </a:cubicBezTo>
                  <a:cubicBezTo>
                    <a:pt x="22" y="8"/>
                    <a:pt x="22" y="6"/>
                    <a:pt x="21" y="6"/>
                  </a:cubicBezTo>
                  <a:cubicBezTo>
                    <a:pt x="20" y="6"/>
                    <a:pt x="21" y="5"/>
                    <a:pt x="20" y="5"/>
                  </a:cubicBezTo>
                  <a:cubicBezTo>
                    <a:pt x="20" y="5"/>
                    <a:pt x="19" y="4"/>
                    <a:pt x="19" y="4"/>
                  </a:cubicBezTo>
                  <a:cubicBezTo>
                    <a:pt x="18" y="3"/>
                    <a:pt x="18" y="3"/>
                    <a:pt x="17" y="2"/>
                  </a:cubicBezTo>
                  <a:cubicBezTo>
                    <a:pt x="17" y="2"/>
                    <a:pt x="17" y="1"/>
                    <a:pt x="16" y="1"/>
                  </a:cubicBezTo>
                  <a:cubicBezTo>
                    <a:pt x="16" y="0"/>
                    <a:pt x="15" y="1"/>
                    <a:pt x="14" y="1"/>
                  </a:cubicBezTo>
                  <a:cubicBezTo>
                    <a:pt x="14" y="1"/>
                    <a:pt x="14" y="2"/>
                    <a:pt x="14" y="1"/>
                  </a:cubicBezTo>
                  <a:cubicBezTo>
                    <a:pt x="13" y="1"/>
                    <a:pt x="13" y="0"/>
                    <a:pt x="12" y="0"/>
                  </a:cubicBezTo>
                  <a:cubicBezTo>
                    <a:pt x="11" y="0"/>
                    <a:pt x="12" y="1"/>
                    <a:pt x="12" y="2"/>
                  </a:cubicBezTo>
                  <a:cubicBezTo>
                    <a:pt x="12" y="2"/>
                    <a:pt x="12" y="3"/>
                    <a:pt x="11" y="2"/>
                  </a:cubicBezTo>
                  <a:cubicBezTo>
                    <a:pt x="11" y="2"/>
                    <a:pt x="11" y="2"/>
                    <a:pt x="11" y="3"/>
                  </a:cubicBezTo>
                  <a:cubicBezTo>
                    <a:pt x="11" y="3"/>
                    <a:pt x="11" y="3"/>
                    <a:pt x="11" y="4"/>
                  </a:cubicBezTo>
                  <a:cubicBezTo>
                    <a:pt x="12" y="4"/>
                    <a:pt x="11" y="4"/>
                    <a:pt x="12" y="4"/>
                  </a:cubicBezTo>
                  <a:cubicBezTo>
                    <a:pt x="12" y="5"/>
                    <a:pt x="12" y="5"/>
                    <a:pt x="12" y="6"/>
                  </a:cubicBezTo>
                  <a:cubicBezTo>
                    <a:pt x="12" y="6"/>
                    <a:pt x="13" y="6"/>
                    <a:pt x="13" y="6"/>
                  </a:cubicBezTo>
                  <a:cubicBezTo>
                    <a:pt x="13" y="7"/>
                    <a:pt x="14" y="7"/>
                    <a:pt x="14" y="8"/>
                  </a:cubicBezTo>
                  <a:cubicBezTo>
                    <a:pt x="14" y="8"/>
                    <a:pt x="14" y="9"/>
                    <a:pt x="15" y="10"/>
                  </a:cubicBezTo>
                  <a:cubicBezTo>
                    <a:pt x="15" y="10"/>
                    <a:pt x="14" y="10"/>
                    <a:pt x="14" y="10"/>
                  </a:cubicBezTo>
                  <a:cubicBezTo>
                    <a:pt x="14" y="11"/>
                    <a:pt x="14" y="12"/>
                    <a:pt x="14" y="12"/>
                  </a:cubicBezTo>
                  <a:cubicBezTo>
                    <a:pt x="14" y="13"/>
                    <a:pt x="15" y="13"/>
                    <a:pt x="15" y="14"/>
                  </a:cubicBezTo>
                  <a:cubicBezTo>
                    <a:pt x="16" y="14"/>
                    <a:pt x="15" y="14"/>
                    <a:pt x="15" y="14"/>
                  </a:cubicBezTo>
                  <a:cubicBezTo>
                    <a:pt x="15" y="15"/>
                    <a:pt x="14" y="15"/>
                    <a:pt x="14" y="14"/>
                  </a:cubicBezTo>
                  <a:cubicBezTo>
                    <a:pt x="14" y="14"/>
                    <a:pt x="13" y="14"/>
                    <a:pt x="13" y="14"/>
                  </a:cubicBezTo>
                  <a:cubicBezTo>
                    <a:pt x="13" y="14"/>
                    <a:pt x="13" y="14"/>
                    <a:pt x="13" y="14"/>
                  </a:cubicBezTo>
                  <a:cubicBezTo>
                    <a:pt x="12" y="14"/>
                    <a:pt x="11" y="14"/>
                    <a:pt x="11" y="14"/>
                  </a:cubicBezTo>
                  <a:cubicBezTo>
                    <a:pt x="10" y="15"/>
                    <a:pt x="9" y="13"/>
                    <a:pt x="10" y="13"/>
                  </a:cubicBezTo>
                  <a:cubicBezTo>
                    <a:pt x="10" y="12"/>
                    <a:pt x="9" y="12"/>
                    <a:pt x="9" y="11"/>
                  </a:cubicBezTo>
                  <a:cubicBezTo>
                    <a:pt x="9" y="11"/>
                    <a:pt x="9" y="10"/>
                    <a:pt x="8" y="10"/>
                  </a:cubicBezTo>
                  <a:cubicBezTo>
                    <a:pt x="9" y="11"/>
                    <a:pt x="7" y="12"/>
                    <a:pt x="6" y="12"/>
                  </a:cubicBezTo>
                  <a:cubicBezTo>
                    <a:pt x="6" y="13"/>
                    <a:pt x="6" y="13"/>
                    <a:pt x="5" y="13"/>
                  </a:cubicBezTo>
                  <a:cubicBezTo>
                    <a:pt x="5" y="13"/>
                    <a:pt x="5" y="13"/>
                    <a:pt x="5" y="13"/>
                  </a:cubicBezTo>
                  <a:cubicBezTo>
                    <a:pt x="4" y="14"/>
                    <a:pt x="5" y="14"/>
                    <a:pt x="4" y="15"/>
                  </a:cubicBezTo>
                  <a:cubicBezTo>
                    <a:pt x="4" y="15"/>
                    <a:pt x="4" y="16"/>
                    <a:pt x="4" y="16"/>
                  </a:cubicBezTo>
                  <a:cubicBezTo>
                    <a:pt x="3" y="16"/>
                    <a:pt x="3" y="18"/>
                    <a:pt x="4" y="18"/>
                  </a:cubicBezTo>
                  <a:cubicBezTo>
                    <a:pt x="4" y="18"/>
                    <a:pt x="5" y="18"/>
                    <a:pt x="4" y="18"/>
                  </a:cubicBezTo>
                  <a:cubicBezTo>
                    <a:pt x="3" y="19"/>
                    <a:pt x="2" y="18"/>
                    <a:pt x="1" y="19"/>
                  </a:cubicBezTo>
                  <a:cubicBezTo>
                    <a:pt x="0" y="20"/>
                    <a:pt x="0" y="21"/>
                    <a:pt x="0" y="22"/>
                  </a:cubicBezTo>
                  <a:cubicBezTo>
                    <a:pt x="0" y="23"/>
                    <a:pt x="0" y="24"/>
                    <a:pt x="0" y="24"/>
                  </a:cubicBezTo>
                  <a:cubicBezTo>
                    <a:pt x="0" y="25"/>
                    <a:pt x="1" y="25"/>
                    <a:pt x="1" y="25"/>
                  </a:cubicBezTo>
                  <a:cubicBezTo>
                    <a:pt x="1" y="25"/>
                    <a:pt x="1" y="25"/>
                    <a:pt x="1" y="24"/>
                  </a:cubicBezTo>
                  <a:cubicBezTo>
                    <a:pt x="1" y="24"/>
                    <a:pt x="1" y="24"/>
                    <a:pt x="1" y="24"/>
                  </a:cubicBezTo>
                  <a:cubicBezTo>
                    <a:pt x="2" y="22"/>
                    <a:pt x="3" y="24"/>
                    <a:pt x="3" y="25"/>
                  </a:cubicBezTo>
                  <a:cubicBezTo>
                    <a:pt x="4" y="25"/>
                    <a:pt x="4" y="26"/>
                    <a:pt x="4" y="26"/>
                  </a:cubicBezTo>
                  <a:cubicBezTo>
                    <a:pt x="5" y="26"/>
                    <a:pt x="5" y="27"/>
                    <a:pt x="5" y="27"/>
                  </a:cubicBezTo>
                  <a:cubicBezTo>
                    <a:pt x="5" y="28"/>
                    <a:pt x="5" y="28"/>
                    <a:pt x="4" y="29"/>
                  </a:cubicBezTo>
                  <a:cubicBezTo>
                    <a:pt x="4" y="30"/>
                    <a:pt x="4" y="30"/>
                    <a:pt x="4" y="31"/>
                  </a:cubicBezTo>
                  <a:cubicBezTo>
                    <a:pt x="4" y="31"/>
                    <a:pt x="5" y="33"/>
                    <a:pt x="6" y="33"/>
                  </a:cubicBezTo>
                  <a:cubicBezTo>
                    <a:pt x="6" y="32"/>
                    <a:pt x="6" y="32"/>
                    <a:pt x="7" y="33"/>
                  </a:cubicBezTo>
                  <a:cubicBezTo>
                    <a:pt x="8" y="33"/>
                    <a:pt x="8" y="33"/>
                    <a:pt x="8" y="32"/>
                  </a:cubicBezTo>
                  <a:cubicBezTo>
                    <a:pt x="9" y="30"/>
                    <a:pt x="11" y="33"/>
                    <a:pt x="12" y="32"/>
                  </a:cubicBezTo>
                  <a:cubicBezTo>
                    <a:pt x="12" y="32"/>
                    <a:pt x="13" y="33"/>
                    <a:pt x="12" y="33"/>
                  </a:cubicBezTo>
                  <a:cubicBezTo>
                    <a:pt x="12" y="33"/>
                    <a:pt x="12" y="34"/>
                    <a:pt x="12" y="34"/>
                  </a:cubicBezTo>
                  <a:cubicBezTo>
                    <a:pt x="12" y="34"/>
                    <a:pt x="12" y="35"/>
                    <a:pt x="12" y="35"/>
                  </a:cubicBezTo>
                  <a:cubicBezTo>
                    <a:pt x="12" y="35"/>
                    <a:pt x="13" y="37"/>
                    <a:pt x="13" y="37"/>
                  </a:cubicBezTo>
                  <a:cubicBezTo>
                    <a:pt x="13" y="37"/>
                    <a:pt x="14" y="38"/>
                    <a:pt x="14" y="38"/>
                  </a:cubicBezTo>
                  <a:cubicBezTo>
                    <a:pt x="14" y="39"/>
                    <a:pt x="13" y="39"/>
                    <a:pt x="13" y="40"/>
                  </a:cubicBezTo>
                  <a:cubicBezTo>
                    <a:pt x="13" y="40"/>
                    <a:pt x="13" y="41"/>
                    <a:pt x="13" y="41"/>
                  </a:cubicBezTo>
                  <a:cubicBezTo>
                    <a:pt x="13" y="42"/>
                    <a:pt x="14" y="42"/>
                    <a:pt x="14" y="42"/>
                  </a:cubicBezTo>
                  <a:cubicBezTo>
                    <a:pt x="14" y="42"/>
                    <a:pt x="13" y="43"/>
                    <a:pt x="13" y="43"/>
                  </a:cubicBezTo>
                  <a:cubicBezTo>
                    <a:pt x="13" y="44"/>
                    <a:pt x="12" y="44"/>
                    <a:pt x="12" y="45"/>
                  </a:cubicBezTo>
                  <a:cubicBezTo>
                    <a:pt x="12" y="45"/>
                    <a:pt x="13" y="45"/>
                    <a:pt x="13" y="46"/>
                  </a:cubicBezTo>
                  <a:cubicBezTo>
                    <a:pt x="13" y="46"/>
                    <a:pt x="13" y="46"/>
                    <a:pt x="13" y="46"/>
                  </a:cubicBezTo>
                  <a:cubicBezTo>
                    <a:pt x="13" y="47"/>
                    <a:pt x="13" y="47"/>
                    <a:pt x="13" y="47"/>
                  </a:cubicBezTo>
                  <a:cubicBezTo>
                    <a:pt x="14" y="47"/>
                    <a:pt x="14" y="48"/>
                    <a:pt x="14" y="48"/>
                  </a:cubicBezTo>
                  <a:cubicBezTo>
                    <a:pt x="14" y="48"/>
                    <a:pt x="14" y="49"/>
                    <a:pt x="14" y="49"/>
                  </a:cubicBezTo>
                  <a:cubicBezTo>
                    <a:pt x="14" y="49"/>
                    <a:pt x="13" y="50"/>
                    <a:pt x="13" y="50"/>
                  </a:cubicBezTo>
                  <a:cubicBezTo>
                    <a:pt x="13" y="50"/>
                    <a:pt x="13" y="50"/>
                    <a:pt x="13" y="50"/>
                  </a:cubicBezTo>
                  <a:cubicBezTo>
                    <a:pt x="12" y="51"/>
                    <a:pt x="12" y="51"/>
                    <a:pt x="13" y="51"/>
                  </a:cubicBezTo>
                  <a:cubicBezTo>
                    <a:pt x="13" y="51"/>
                    <a:pt x="12" y="51"/>
                    <a:pt x="12" y="51"/>
                  </a:cubicBezTo>
                  <a:cubicBezTo>
                    <a:pt x="12" y="52"/>
                    <a:pt x="13" y="52"/>
                    <a:pt x="12" y="54"/>
                  </a:cubicBezTo>
                  <a:cubicBezTo>
                    <a:pt x="12" y="54"/>
                    <a:pt x="13" y="54"/>
                    <a:pt x="13" y="55"/>
                  </a:cubicBezTo>
                  <a:cubicBezTo>
                    <a:pt x="13" y="55"/>
                    <a:pt x="14" y="55"/>
                    <a:pt x="14" y="55"/>
                  </a:cubicBezTo>
                  <a:cubicBezTo>
                    <a:pt x="15" y="55"/>
                    <a:pt x="15" y="54"/>
                    <a:pt x="15" y="54"/>
                  </a:cubicBezTo>
                  <a:cubicBezTo>
                    <a:pt x="16" y="53"/>
                    <a:pt x="16" y="53"/>
                    <a:pt x="17" y="53"/>
                  </a:cubicBezTo>
                  <a:cubicBezTo>
                    <a:pt x="17" y="53"/>
                    <a:pt x="17" y="53"/>
                    <a:pt x="16" y="52"/>
                  </a:cubicBezTo>
                  <a:cubicBezTo>
                    <a:pt x="16" y="53"/>
                    <a:pt x="17" y="52"/>
                    <a:pt x="17" y="52"/>
                  </a:cubicBezTo>
                  <a:cubicBezTo>
                    <a:pt x="17" y="52"/>
                    <a:pt x="18" y="52"/>
                    <a:pt x="18" y="52"/>
                  </a:cubicBezTo>
                  <a:cubicBezTo>
                    <a:pt x="18" y="51"/>
                    <a:pt x="18" y="51"/>
                    <a:pt x="18" y="51"/>
                  </a:cubicBezTo>
                  <a:cubicBezTo>
                    <a:pt x="18" y="51"/>
                    <a:pt x="19" y="50"/>
                    <a:pt x="19" y="50"/>
                  </a:cubicBezTo>
                  <a:cubicBezTo>
                    <a:pt x="19" y="49"/>
                    <a:pt x="19" y="48"/>
                    <a:pt x="20" y="49"/>
                  </a:cubicBezTo>
                  <a:cubicBezTo>
                    <a:pt x="21" y="49"/>
                    <a:pt x="21" y="48"/>
                    <a:pt x="22" y="48"/>
                  </a:cubicBezTo>
                  <a:cubicBezTo>
                    <a:pt x="22" y="47"/>
                    <a:pt x="23" y="47"/>
                    <a:pt x="23" y="48"/>
                  </a:cubicBezTo>
                  <a:cubicBezTo>
                    <a:pt x="24" y="48"/>
                    <a:pt x="25" y="49"/>
                    <a:pt x="25" y="49"/>
                  </a:cubicBezTo>
                  <a:cubicBezTo>
                    <a:pt x="26" y="50"/>
                    <a:pt x="28" y="50"/>
                    <a:pt x="28" y="50"/>
                  </a:cubicBezTo>
                  <a:cubicBezTo>
                    <a:pt x="28" y="51"/>
                    <a:pt x="28" y="52"/>
                    <a:pt x="28" y="52"/>
                  </a:cubicBezTo>
                  <a:cubicBezTo>
                    <a:pt x="29" y="52"/>
                    <a:pt x="28" y="51"/>
                    <a:pt x="28" y="51"/>
                  </a:cubicBezTo>
                  <a:cubicBezTo>
                    <a:pt x="28" y="51"/>
                    <a:pt x="29" y="51"/>
                    <a:pt x="29" y="51"/>
                  </a:cubicBezTo>
                  <a:cubicBezTo>
                    <a:pt x="30" y="50"/>
                    <a:pt x="30" y="49"/>
                    <a:pt x="31" y="49"/>
                  </a:cubicBezTo>
                  <a:cubicBezTo>
                    <a:pt x="32" y="50"/>
                    <a:pt x="31" y="49"/>
                    <a:pt x="32" y="48"/>
                  </a:cubicBezTo>
                  <a:cubicBezTo>
                    <a:pt x="32" y="48"/>
                    <a:pt x="32" y="48"/>
                    <a:pt x="32" y="47"/>
                  </a:cubicBezTo>
                  <a:cubicBezTo>
                    <a:pt x="32" y="47"/>
                    <a:pt x="32" y="47"/>
                    <a:pt x="33" y="47"/>
                  </a:cubicBezTo>
                  <a:cubicBezTo>
                    <a:pt x="33" y="46"/>
                    <a:pt x="33" y="46"/>
                    <a:pt x="33" y="46"/>
                  </a:cubicBezTo>
                  <a:cubicBezTo>
                    <a:pt x="33" y="45"/>
                    <a:pt x="34" y="45"/>
                    <a:pt x="34" y="45"/>
                  </a:cubicBezTo>
                  <a:cubicBezTo>
                    <a:pt x="35" y="45"/>
                    <a:pt x="36" y="45"/>
                    <a:pt x="37" y="46"/>
                  </a:cubicBezTo>
                  <a:cubicBezTo>
                    <a:pt x="38" y="46"/>
                    <a:pt x="38" y="46"/>
                    <a:pt x="39" y="46"/>
                  </a:cubicBezTo>
                  <a:cubicBezTo>
                    <a:pt x="39" y="47"/>
                    <a:pt x="40" y="45"/>
                    <a:pt x="40" y="46"/>
                  </a:cubicBezTo>
                  <a:cubicBezTo>
                    <a:pt x="41" y="47"/>
                    <a:pt x="41" y="47"/>
                    <a:pt x="41" y="48"/>
                  </a:cubicBezTo>
                  <a:cubicBezTo>
                    <a:pt x="42" y="48"/>
                    <a:pt x="42" y="49"/>
                    <a:pt x="43" y="50"/>
                  </a:cubicBezTo>
                  <a:cubicBezTo>
                    <a:pt x="43" y="50"/>
                    <a:pt x="44" y="51"/>
                    <a:pt x="44" y="51"/>
                  </a:cubicBezTo>
                  <a:cubicBezTo>
                    <a:pt x="45" y="52"/>
                    <a:pt x="45" y="53"/>
                    <a:pt x="46" y="53"/>
                  </a:cubicBezTo>
                  <a:cubicBezTo>
                    <a:pt x="46" y="54"/>
                    <a:pt x="47" y="54"/>
                    <a:pt x="47" y="54"/>
                  </a:cubicBezTo>
                  <a:cubicBezTo>
                    <a:pt x="49" y="55"/>
                    <a:pt x="50" y="56"/>
                    <a:pt x="50" y="58"/>
                  </a:cubicBezTo>
                  <a:cubicBezTo>
                    <a:pt x="50" y="59"/>
                    <a:pt x="49" y="59"/>
                    <a:pt x="49" y="60"/>
                  </a:cubicBezTo>
                  <a:cubicBezTo>
                    <a:pt x="49" y="61"/>
                    <a:pt x="50" y="62"/>
                    <a:pt x="50" y="63"/>
                  </a:cubicBezTo>
                  <a:cubicBezTo>
                    <a:pt x="50" y="63"/>
                    <a:pt x="50" y="64"/>
                    <a:pt x="50" y="65"/>
                  </a:cubicBezTo>
                  <a:cubicBezTo>
                    <a:pt x="50" y="66"/>
                    <a:pt x="51" y="66"/>
                    <a:pt x="51" y="67"/>
                  </a:cubicBezTo>
                  <a:cubicBezTo>
                    <a:pt x="52" y="67"/>
                    <a:pt x="52" y="68"/>
                    <a:pt x="53" y="68"/>
                  </a:cubicBezTo>
                  <a:cubicBezTo>
                    <a:pt x="53" y="69"/>
                    <a:pt x="53" y="70"/>
                    <a:pt x="54" y="70"/>
                  </a:cubicBezTo>
                  <a:cubicBezTo>
                    <a:pt x="54" y="71"/>
                    <a:pt x="57" y="71"/>
                    <a:pt x="57" y="71"/>
                  </a:cubicBezTo>
                  <a:cubicBezTo>
                    <a:pt x="57" y="72"/>
                    <a:pt x="57" y="72"/>
                    <a:pt x="57" y="72"/>
                  </a:cubicBezTo>
                  <a:cubicBezTo>
                    <a:pt x="57" y="72"/>
                    <a:pt x="57" y="73"/>
                    <a:pt x="57" y="73"/>
                  </a:cubicBezTo>
                  <a:cubicBezTo>
                    <a:pt x="57" y="74"/>
                    <a:pt x="58" y="74"/>
                    <a:pt x="59" y="74"/>
                  </a:cubicBezTo>
                  <a:cubicBezTo>
                    <a:pt x="60" y="74"/>
                    <a:pt x="60" y="76"/>
                    <a:pt x="60" y="77"/>
                  </a:cubicBezTo>
                  <a:cubicBezTo>
                    <a:pt x="60" y="78"/>
                    <a:pt x="59" y="78"/>
                    <a:pt x="59" y="78"/>
                  </a:cubicBezTo>
                  <a:cubicBezTo>
                    <a:pt x="59" y="79"/>
                    <a:pt x="59" y="79"/>
                    <a:pt x="60" y="79"/>
                  </a:cubicBezTo>
                  <a:cubicBezTo>
                    <a:pt x="60" y="79"/>
                    <a:pt x="58" y="80"/>
                    <a:pt x="59" y="81"/>
                  </a:cubicBezTo>
                  <a:cubicBezTo>
                    <a:pt x="59" y="82"/>
                    <a:pt x="60" y="82"/>
                    <a:pt x="60" y="82"/>
                  </a:cubicBezTo>
                  <a:cubicBezTo>
                    <a:pt x="61" y="83"/>
                    <a:pt x="60" y="83"/>
                    <a:pt x="60" y="83"/>
                  </a:cubicBezTo>
                  <a:cubicBezTo>
                    <a:pt x="60" y="84"/>
                    <a:pt x="60" y="84"/>
                    <a:pt x="60" y="85"/>
                  </a:cubicBezTo>
                  <a:cubicBezTo>
                    <a:pt x="60" y="86"/>
                    <a:pt x="60" y="88"/>
                    <a:pt x="59" y="89"/>
                  </a:cubicBezTo>
                  <a:cubicBezTo>
                    <a:pt x="59" y="89"/>
                    <a:pt x="58" y="90"/>
                    <a:pt x="57" y="90"/>
                  </a:cubicBezTo>
                  <a:cubicBezTo>
                    <a:pt x="57" y="90"/>
                    <a:pt x="58" y="92"/>
                    <a:pt x="59" y="92"/>
                  </a:cubicBezTo>
                  <a:cubicBezTo>
                    <a:pt x="60" y="92"/>
                    <a:pt x="60" y="92"/>
                    <a:pt x="61" y="92"/>
                  </a:cubicBezTo>
                  <a:cubicBezTo>
                    <a:pt x="61" y="92"/>
                    <a:pt x="62" y="92"/>
                    <a:pt x="62" y="92"/>
                  </a:cubicBezTo>
                  <a:cubicBezTo>
                    <a:pt x="62" y="92"/>
                    <a:pt x="63" y="92"/>
                    <a:pt x="63" y="92"/>
                  </a:cubicBezTo>
                  <a:cubicBezTo>
                    <a:pt x="63" y="93"/>
                    <a:pt x="63" y="93"/>
                    <a:pt x="64" y="93"/>
                  </a:cubicBezTo>
                  <a:cubicBezTo>
                    <a:pt x="64" y="94"/>
                    <a:pt x="64" y="94"/>
                    <a:pt x="65" y="94"/>
                  </a:cubicBezTo>
                  <a:cubicBezTo>
                    <a:pt x="65" y="94"/>
                    <a:pt x="66" y="94"/>
                    <a:pt x="66" y="94"/>
                  </a:cubicBezTo>
                  <a:cubicBezTo>
                    <a:pt x="66" y="94"/>
                    <a:pt x="66" y="93"/>
                    <a:pt x="67" y="93"/>
                  </a:cubicBezTo>
                  <a:cubicBezTo>
                    <a:pt x="67" y="93"/>
                    <a:pt x="67" y="93"/>
                    <a:pt x="67" y="92"/>
                  </a:cubicBezTo>
                  <a:cubicBezTo>
                    <a:pt x="66" y="92"/>
                    <a:pt x="64" y="90"/>
                    <a:pt x="65" y="89"/>
                  </a:cubicBezTo>
                  <a:cubicBezTo>
                    <a:pt x="65" y="89"/>
                    <a:pt x="65" y="89"/>
                    <a:pt x="65" y="89"/>
                  </a:cubicBezTo>
                  <a:cubicBezTo>
                    <a:pt x="66" y="89"/>
                    <a:pt x="66" y="89"/>
                    <a:pt x="66" y="89"/>
                  </a:cubicBezTo>
                  <a:cubicBezTo>
                    <a:pt x="67" y="90"/>
                    <a:pt x="67" y="88"/>
                    <a:pt x="67" y="88"/>
                  </a:cubicBezTo>
                  <a:cubicBezTo>
                    <a:pt x="68" y="88"/>
                    <a:pt x="68" y="89"/>
                    <a:pt x="69" y="88"/>
                  </a:cubicBezTo>
                  <a:cubicBezTo>
                    <a:pt x="69" y="88"/>
                    <a:pt x="69" y="87"/>
                    <a:pt x="69" y="88"/>
                  </a:cubicBezTo>
                  <a:cubicBezTo>
                    <a:pt x="69" y="87"/>
                    <a:pt x="70" y="87"/>
                    <a:pt x="70" y="87"/>
                  </a:cubicBezTo>
                  <a:cubicBezTo>
                    <a:pt x="70" y="87"/>
                    <a:pt x="70" y="88"/>
                    <a:pt x="71" y="88"/>
                  </a:cubicBezTo>
                  <a:cubicBezTo>
                    <a:pt x="71" y="88"/>
                    <a:pt x="72" y="88"/>
                    <a:pt x="72" y="89"/>
                  </a:cubicBezTo>
                  <a:cubicBezTo>
                    <a:pt x="72" y="89"/>
                    <a:pt x="73" y="90"/>
                    <a:pt x="73" y="90"/>
                  </a:cubicBezTo>
                  <a:cubicBezTo>
                    <a:pt x="73" y="90"/>
                    <a:pt x="74" y="90"/>
                    <a:pt x="74" y="90"/>
                  </a:cubicBezTo>
                  <a:cubicBezTo>
                    <a:pt x="75" y="89"/>
                    <a:pt x="75" y="89"/>
                    <a:pt x="75" y="89"/>
                  </a:cubicBezTo>
                  <a:cubicBezTo>
                    <a:pt x="75" y="88"/>
                    <a:pt x="75" y="89"/>
                    <a:pt x="76" y="89"/>
                  </a:cubicBezTo>
                  <a:cubicBezTo>
                    <a:pt x="76" y="89"/>
                    <a:pt x="77" y="88"/>
                    <a:pt x="77" y="88"/>
                  </a:cubicBezTo>
                  <a:cubicBezTo>
                    <a:pt x="77" y="87"/>
                    <a:pt x="77" y="86"/>
                    <a:pt x="78" y="87"/>
                  </a:cubicBezTo>
                  <a:cubicBezTo>
                    <a:pt x="79" y="88"/>
                    <a:pt x="79" y="87"/>
                    <a:pt x="79" y="86"/>
                  </a:cubicBezTo>
                  <a:cubicBezTo>
                    <a:pt x="79" y="86"/>
                    <a:pt x="80" y="86"/>
                    <a:pt x="79" y="85"/>
                  </a:cubicBezTo>
                  <a:cubicBezTo>
                    <a:pt x="79" y="85"/>
                    <a:pt x="79" y="84"/>
                    <a:pt x="79" y="84"/>
                  </a:cubicBezTo>
                  <a:cubicBezTo>
                    <a:pt x="80" y="83"/>
                    <a:pt x="79" y="83"/>
                    <a:pt x="79" y="83"/>
                  </a:cubicBezTo>
                  <a:cubicBezTo>
                    <a:pt x="79" y="83"/>
                    <a:pt x="78" y="82"/>
                    <a:pt x="78" y="82"/>
                  </a:cubicBezTo>
                  <a:cubicBezTo>
                    <a:pt x="79" y="82"/>
                    <a:pt x="79" y="82"/>
                    <a:pt x="79" y="82"/>
                  </a:cubicBezTo>
                  <a:cubicBezTo>
                    <a:pt x="79" y="81"/>
                    <a:pt x="80" y="81"/>
                    <a:pt x="80" y="80"/>
                  </a:cubicBezTo>
                  <a:cubicBezTo>
                    <a:pt x="80" y="80"/>
                    <a:pt x="80" y="80"/>
                    <a:pt x="80" y="80"/>
                  </a:cubicBezTo>
                  <a:cubicBezTo>
                    <a:pt x="80" y="79"/>
                    <a:pt x="79" y="79"/>
                    <a:pt x="79" y="7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69" name="Kyrgyzstan"/>
            <p:cNvSpPr>
              <a:spLocks noEditPoints="1"/>
            </p:cNvSpPr>
            <p:nvPr/>
          </p:nvSpPr>
          <p:spPr bwMode="auto">
            <a:xfrm>
              <a:off x="8060998" y="2946002"/>
              <a:ext cx="331988" cy="162994"/>
            </a:xfrm>
            <a:custGeom>
              <a:avLst/>
              <a:gdLst/>
              <a:ahLst/>
              <a:cxnLst>
                <a:cxn ang="0">
                  <a:pos x="81" y="8"/>
                </a:cxn>
                <a:cxn ang="0">
                  <a:pos x="73" y="4"/>
                </a:cxn>
                <a:cxn ang="0">
                  <a:pos x="67" y="4"/>
                </a:cxn>
                <a:cxn ang="0">
                  <a:pos x="56" y="4"/>
                </a:cxn>
                <a:cxn ang="0">
                  <a:pos x="49" y="4"/>
                </a:cxn>
                <a:cxn ang="0">
                  <a:pos x="40" y="3"/>
                </a:cxn>
                <a:cxn ang="0">
                  <a:pos x="33" y="1"/>
                </a:cxn>
                <a:cxn ang="0">
                  <a:pos x="29" y="5"/>
                </a:cxn>
                <a:cxn ang="0">
                  <a:pos x="28" y="9"/>
                </a:cxn>
                <a:cxn ang="0">
                  <a:pos x="23" y="7"/>
                </a:cxn>
                <a:cxn ang="0">
                  <a:pos x="14" y="5"/>
                </a:cxn>
                <a:cxn ang="0">
                  <a:pos x="10" y="6"/>
                </a:cxn>
                <a:cxn ang="0">
                  <a:pos x="9" y="9"/>
                </a:cxn>
                <a:cxn ang="0">
                  <a:pos x="9" y="11"/>
                </a:cxn>
                <a:cxn ang="0">
                  <a:pos x="8" y="15"/>
                </a:cxn>
                <a:cxn ang="0">
                  <a:pos x="4" y="19"/>
                </a:cxn>
                <a:cxn ang="0">
                  <a:pos x="10" y="22"/>
                </a:cxn>
                <a:cxn ang="0">
                  <a:pos x="14" y="23"/>
                </a:cxn>
                <a:cxn ang="0">
                  <a:pos x="17" y="20"/>
                </a:cxn>
                <a:cxn ang="0">
                  <a:pos x="19" y="22"/>
                </a:cxn>
                <a:cxn ang="0">
                  <a:pos x="23" y="25"/>
                </a:cxn>
                <a:cxn ang="0">
                  <a:pos x="27" y="26"/>
                </a:cxn>
                <a:cxn ang="0">
                  <a:pos x="32" y="27"/>
                </a:cxn>
                <a:cxn ang="0">
                  <a:pos x="26" y="29"/>
                </a:cxn>
                <a:cxn ang="0">
                  <a:pos x="25" y="31"/>
                </a:cxn>
                <a:cxn ang="0">
                  <a:pos x="24" y="33"/>
                </a:cxn>
                <a:cxn ang="0">
                  <a:pos x="19" y="33"/>
                </a:cxn>
                <a:cxn ang="0">
                  <a:pos x="12" y="35"/>
                </a:cxn>
                <a:cxn ang="0">
                  <a:pos x="9" y="35"/>
                </a:cxn>
                <a:cxn ang="0">
                  <a:pos x="4" y="34"/>
                </a:cxn>
                <a:cxn ang="0">
                  <a:pos x="0" y="36"/>
                </a:cxn>
                <a:cxn ang="0">
                  <a:pos x="2" y="41"/>
                </a:cxn>
                <a:cxn ang="0">
                  <a:pos x="9" y="41"/>
                </a:cxn>
                <a:cxn ang="0">
                  <a:pos x="14" y="41"/>
                </a:cxn>
                <a:cxn ang="0">
                  <a:pos x="17" y="42"/>
                </a:cxn>
                <a:cxn ang="0">
                  <a:pos x="22" y="42"/>
                </a:cxn>
                <a:cxn ang="0">
                  <a:pos x="28" y="44"/>
                </a:cxn>
                <a:cxn ang="0">
                  <a:pos x="34" y="43"/>
                </a:cxn>
                <a:cxn ang="0">
                  <a:pos x="40" y="42"/>
                </a:cxn>
                <a:cxn ang="0">
                  <a:pos x="41" y="38"/>
                </a:cxn>
                <a:cxn ang="0">
                  <a:pos x="45" y="35"/>
                </a:cxn>
                <a:cxn ang="0">
                  <a:pos x="48" y="30"/>
                </a:cxn>
                <a:cxn ang="0">
                  <a:pos x="55" y="29"/>
                </a:cxn>
                <a:cxn ang="0">
                  <a:pos x="60" y="32"/>
                </a:cxn>
                <a:cxn ang="0">
                  <a:pos x="64" y="29"/>
                </a:cxn>
                <a:cxn ang="0">
                  <a:pos x="67" y="25"/>
                </a:cxn>
                <a:cxn ang="0">
                  <a:pos x="76" y="24"/>
                </a:cxn>
                <a:cxn ang="0">
                  <a:pos x="79" y="19"/>
                </a:cxn>
                <a:cxn ang="0">
                  <a:pos x="84" y="16"/>
                </a:cxn>
                <a:cxn ang="0">
                  <a:pos x="88" y="14"/>
                </a:cxn>
                <a:cxn ang="0">
                  <a:pos x="12" y="38"/>
                </a:cxn>
                <a:cxn ang="0">
                  <a:pos x="16" y="37"/>
                </a:cxn>
                <a:cxn ang="0">
                  <a:pos x="15" y="34"/>
                </a:cxn>
                <a:cxn ang="0">
                  <a:pos x="22" y="37"/>
                </a:cxn>
              </a:cxnLst>
              <a:rect l="0" t="0" r="r" b="b"/>
              <a:pathLst>
                <a:path w="92" h="45">
                  <a:moveTo>
                    <a:pt x="89" y="11"/>
                  </a:moveTo>
                  <a:cubicBezTo>
                    <a:pt x="88" y="10"/>
                    <a:pt x="86" y="9"/>
                    <a:pt x="85" y="9"/>
                  </a:cubicBezTo>
                  <a:cubicBezTo>
                    <a:pt x="84" y="9"/>
                    <a:pt x="83" y="9"/>
                    <a:pt x="83" y="9"/>
                  </a:cubicBezTo>
                  <a:cubicBezTo>
                    <a:pt x="82" y="9"/>
                    <a:pt x="82" y="8"/>
                    <a:pt x="81" y="8"/>
                  </a:cubicBezTo>
                  <a:cubicBezTo>
                    <a:pt x="81" y="7"/>
                    <a:pt x="80" y="7"/>
                    <a:pt x="80" y="6"/>
                  </a:cubicBezTo>
                  <a:cubicBezTo>
                    <a:pt x="79" y="6"/>
                    <a:pt x="79" y="5"/>
                    <a:pt x="79" y="5"/>
                  </a:cubicBezTo>
                  <a:cubicBezTo>
                    <a:pt x="77" y="6"/>
                    <a:pt x="76" y="5"/>
                    <a:pt x="75" y="5"/>
                  </a:cubicBezTo>
                  <a:cubicBezTo>
                    <a:pt x="74" y="5"/>
                    <a:pt x="73" y="4"/>
                    <a:pt x="73" y="4"/>
                  </a:cubicBezTo>
                  <a:cubicBezTo>
                    <a:pt x="72" y="4"/>
                    <a:pt x="72" y="5"/>
                    <a:pt x="72" y="5"/>
                  </a:cubicBezTo>
                  <a:cubicBezTo>
                    <a:pt x="71" y="5"/>
                    <a:pt x="71" y="5"/>
                    <a:pt x="71" y="5"/>
                  </a:cubicBezTo>
                  <a:cubicBezTo>
                    <a:pt x="70" y="5"/>
                    <a:pt x="69" y="5"/>
                    <a:pt x="68" y="4"/>
                  </a:cubicBezTo>
                  <a:cubicBezTo>
                    <a:pt x="68" y="4"/>
                    <a:pt x="67" y="5"/>
                    <a:pt x="67" y="4"/>
                  </a:cubicBezTo>
                  <a:cubicBezTo>
                    <a:pt x="66" y="4"/>
                    <a:pt x="65" y="4"/>
                    <a:pt x="65" y="4"/>
                  </a:cubicBezTo>
                  <a:cubicBezTo>
                    <a:pt x="64" y="4"/>
                    <a:pt x="63" y="4"/>
                    <a:pt x="62" y="4"/>
                  </a:cubicBezTo>
                  <a:cubicBezTo>
                    <a:pt x="61" y="4"/>
                    <a:pt x="59" y="3"/>
                    <a:pt x="58" y="3"/>
                  </a:cubicBezTo>
                  <a:cubicBezTo>
                    <a:pt x="57" y="4"/>
                    <a:pt x="57" y="4"/>
                    <a:pt x="56" y="4"/>
                  </a:cubicBezTo>
                  <a:cubicBezTo>
                    <a:pt x="55" y="4"/>
                    <a:pt x="55" y="4"/>
                    <a:pt x="54" y="4"/>
                  </a:cubicBezTo>
                  <a:cubicBezTo>
                    <a:pt x="54" y="4"/>
                    <a:pt x="53" y="4"/>
                    <a:pt x="52" y="4"/>
                  </a:cubicBezTo>
                  <a:cubicBezTo>
                    <a:pt x="51" y="4"/>
                    <a:pt x="51" y="4"/>
                    <a:pt x="50" y="4"/>
                  </a:cubicBezTo>
                  <a:cubicBezTo>
                    <a:pt x="49" y="4"/>
                    <a:pt x="49" y="4"/>
                    <a:pt x="49" y="4"/>
                  </a:cubicBezTo>
                  <a:cubicBezTo>
                    <a:pt x="49" y="5"/>
                    <a:pt x="48" y="5"/>
                    <a:pt x="48" y="5"/>
                  </a:cubicBezTo>
                  <a:cubicBezTo>
                    <a:pt x="47" y="5"/>
                    <a:pt x="46" y="5"/>
                    <a:pt x="45" y="5"/>
                  </a:cubicBezTo>
                  <a:cubicBezTo>
                    <a:pt x="45" y="5"/>
                    <a:pt x="44" y="5"/>
                    <a:pt x="43" y="4"/>
                  </a:cubicBezTo>
                  <a:cubicBezTo>
                    <a:pt x="42" y="4"/>
                    <a:pt x="41" y="3"/>
                    <a:pt x="40" y="3"/>
                  </a:cubicBezTo>
                  <a:cubicBezTo>
                    <a:pt x="39" y="3"/>
                    <a:pt x="39" y="3"/>
                    <a:pt x="38" y="2"/>
                  </a:cubicBezTo>
                  <a:cubicBezTo>
                    <a:pt x="38" y="2"/>
                    <a:pt x="37" y="2"/>
                    <a:pt x="36" y="1"/>
                  </a:cubicBezTo>
                  <a:cubicBezTo>
                    <a:pt x="35" y="1"/>
                    <a:pt x="35" y="1"/>
                    <a:pt x="34" y="0"/>
                  </a:cubicBezTo>
                  <a:cubicBezTo>
                    <a:pt x="35" y="1"/>
                    <a:pt x="34" y="1"/>
                    <a:pt x="33" y="1"/>
                  </a:cubicBezTo>
                  <a:cubicBezTo>
                    <a:pt x="33" y="1"/>
                    <a:pt x="32" y="1"/>
                    <a:pt x="32" y="1"/>
                  </a:cubicBezTo>
                  <a:cubicBezTo>
                    <a:pt x="32" y="1"/>
                    <a:pt x="32" y="2"/>
                    <a:pt x="32" y="2"/>
                  </a:cubicBezTo>
                  <a:cubicBezTo>
                    <a:pt x="31" y="2"/>
                    <a:pt x="31" y="2"/>
                    <a:pt x="31" y="2"/>
                  </a:cubicBezTo>
                  <a:cubicBezTo>
                    <a:pt x="29" y="2"/>
                    <a:pt x="28" y="3"/>
                    <a:pt x="29" y="5"/>
                  </a:cubicBezTo>
                  <a:cubicBezTo>
                    <a:pt x="30" y="6"/>
                    <a:pt x="29" y="6"/>
                    <a:pt x="29" y="7"/>
                  </a:cubicBezTo>
                  <a:cubicBezTo>
                    <a:pt x="29" y="8"/>
                    <a:pt x="30" y="9"/>
                    <a:pt x="30" y="9"/>
                  </a:cubicBezTo>
                  <a:cubicBezTo>
                    <a:pt x="31" y="10"/>
                    <a:pt x="29" y="9"/>
                    <a:pt x="29" y="9"/>
                  </a:cubicBezTo>
                  <a:cubicBezTo>
                    <a:pt x="29" y="9"/>
                    <a:pt x="29" y="9"/>
                    <a:pt x="28" y="9"/>
                  </a:cubicBezTo>
                  <a:cubicBezTo>
                    <a:pt x="28" y="8"/>
                    <a:pt x="28" y="8"/>
                    <a:pt x="28" y="8"/>
                  </a:cubicBezTo>
                  <a:cubicBezTo>
                    <a:pt x="27" y="8"/>
                    <a:pt x="27" y="8"/>
                    <a:pt x="27" y="8"/>
                  </a:cubicBezTo>
                  <a:cubicBezTo>
                    <a:pt x="26" y="8"/>
                    <a:pt x="26" y="8"/>
                    <a:pt x="25" y="8"/>
                  </a:cubicBezTo>
                  <a:cubicBezTo>
                    <a:pt x="24" y="8"/>
                    <a:pt x="24" y="8"/>
                    <a:pt x="23" y="7"/>
                  </a:cubicBezTo>
                  <a:cubicBezTo>
                    <a:pt x="23" y="7"/>
                    <a:pt x="22" y="7"/>
                    <a:pt x="21" y="7"/>
                  </a:cubicBezTo>
                  <a:cubicBezTo>
                    <a:pt x="20" y="6"/>
                    <a:pt x="20" y="6"/>
                    <a:pt x="19" y="6"/>
                  </a:cubicBezTo>
                  <a:cubicBezTo>
                    <a:pt x="18" y="5"/>
                    <a:pt x="18" y="6"/>
                    <a:pt x="17" y="6"/>
                  </a:cubicBezTo>
                  <a:cubicBezTo>
                    <a:pt x="16" y="6"/>
                    <a:pt x="15" y="5"/>
                    <a:pt x="14" y="5"/>
                  </a:cubicBezTo>
                  <a:cubicBezTo>
                    <a:pt x="14" y="5"/>
                    <a:pt x="14" y="5"/>
                    <a:pt x="13" y="5"/>
                  </a:cubicBezTo>
                  <a:cubicBezTo>
                    <a:pt x="13" y="5"/>
                    <a:pt x="13" y="6"/>
                    <a:pt x="13" y="6"/>
                  </a:cubicBezTo>
                  <a:cubicBezTo>
                    <a:pt x="12" y="6"/>
                    <a:pt x="11" y="5"/>
                    <a:pt x="11" y="5"/>
                  </a:cubicBezTo>
                  <a:cubicBezTo>
                    <a:pt x="11" y="5"/>
                    <a:pt x="11" y="6"/>
                    <a:pt x="10" y="6"/>
                  </a:cubicBezTo>
                  <a:cubicBezTo>
                    <a:pt x="10" y="6"/>
                    <a:pt x="9" y="6"/>
                    <a:pt x="9" y="7"/>
                  </a:cubicBezTo>
                  <a:cubicBezTo>
                    <a:pt x="9" y="7"/>
                    <a:pt x="9" y="7"/>
                    <a:pt x="9" y="7"/>
                  </a:cubicBezTo>
                  <a:cubicBezTo>
                    <a:pt x="9" y="7"/>
                    <a:pt x="8" y="8"/>
                    <a:pt x="8" y="8"/>
                  </a:cubicBezTo>
                  <a:cubicBezTo>
                    <a:pt x="8" y="8"/>
                    <a:pt x="9" y="9"/>
                    <a:pt x="9" y="9"/>
                  </a:cubicBezTo>
                  <a:cubicBezTo>
                    <a:pt x="8" y="9"/>
                    <a:pt x="8" y="9"/>
                    <a:pt x="8" y="9"/>
                  </a:cubicBezTo>
                  <a:cubicBezTo>
                    <a:pt x="8" y="9"/>
                    <a:pt x="8" y="10"/>
                    <a:pt x="8" y="10"/>
                  </a:cubicBezTo>
                  <a:cubicBezTo>
                    <a:pt x="8" y="10"/>
                    <a:pt x="7" y="10"/>
                    <a:pt x="7" y="11"/>
                  </a:cubicBezTo>
                  <a:cubicBezTo>
                    <a:pt x="8" y="11"/>
                    <a:pt x="8" y="11"/>
                    <a:pt x="9" y="11"/>
                  </a:cubicBezTo>
                  <a:cubicBezTo>
                    <a:pt x="9" y="10"/>
                    <a:pt x="10" y="11"/>
                    <a:pt x="10" y="11"/>
                  </a:cubicBezTo>
                  <a:cubicBezTo>
                    <a:pt x="10" y="11"/>
                    <a:pt x="11" y="12"/>
                    <a:pt x="11" y="12"/>
                  </a:cubicBezTo>
                  <a:cubicBezTo>
                    <a:pt x="12" y="12"/>
                    <a:pt x="9" y="14"/>
                    <a:pt x="9" y="14"/>
                  </a:cubicBezTo>
                  <a:cubicBezTo>
                    <a:pt x="8" y="14"/>
                    <a:pt x="8" y="15"/>
                    <a:pt x="8" y="15"/>
                  </a:cubicBezTo>
                  <a:cubicBezTo>
                    <a:pt x="8" y="15"/>
                    <a:pt x="7" y="15"/>
                    <a:pt x="7" y="15"/>
                  </a:cubicBezTo>
                  <a:cubicBezTo>
                    <a:pt x="6" y="16"/>
                    <a:pt x="6" y="16"/>
                    <a:pt x="6" y="17"/>
                  </a:cubicBezTo>
                  <a:cubicBezTo>
                    <a:pt x="5" y="18"/>
                    <a:pt x="5" y="18"/>
                    <a:pt x="4" y="18"/>
                  </a:cubicBezTo>
                  <a:cubicBezTo>
                    <a:pt x="4" y="18"/>
                    <a:pt x="3" y="19"/>
                    <a:pt x="4" y="19"/>
                  </a:cubicBezTo>
                  <a:cubicBezTo>
                    <a:pt x="4" y="20"/>
                    <a:pt x="5" y="19"/>
                    <a:pt x="5" y="20"/>
                  </a:cubicBezTo>
                  <a:cubicBezTo>
                    <a:pt x="6" y="20"/>
                    <a:pt x="7" y="21"/>
                    <a:pt x="7" y="20"/>
                  </a:cubicBezTo>
                  <a:cubicBezTo>
                    <a:pt x="8" y="20"/>
                    <a:pt x="8" y="20"/>
                    <a:pt x="9" y="20"/>
                  </a:cubicBezTo>
                  <a:cubicBezTo>
                    <a:pt x="9" y="21"/>
                    <a:pt x="9" y="21"/>
                    <a:pt x="10" y="22"/>
                  </a:cubicBezTo>
                  <a:cubicBezTo>
                    <a:pt x="10" y="22"/>
                    <a:pt x="11" y="22"/>
                    <a:pt x="11" y="23"/>
                  </a:cubicBezTo>
                  <a:cubicBezTo>
                    <a:pt x="11" y="23"/>
                    <a:pt x="12" y="23"/>
                    <a:pt x="13" y="23"/>
                  </a:cubicBezTo>
                  <a:cubicBezTo>
                    <a:pt x="13" y="23"/>
                    <a:pt x="14" y="23"/>
                    <a:pt x="14" y="24"/>
                  </a:cubicBezTo>
                  <a:cubicBezTo>
                    <a:pt x="13" y="23"/>
                    <a:pt x="14" y="22"/>
                    <a:pt x="14" y="23"/>
                  </a:cubicBezTo>
                  <a:cubicBezTo>
                    <a:pt x="15" y="24"/>
                    <a:pt x="15" y="23"/>
                    <a:pt x="15" y="23"/>
                  </a:cubicBezTo>
                  <a:cubicBezTo>
                    <a:pt x="16" y="24"/>
                    <a:pt x="15" y="21"/>
                    <a:pt x="15" y="21"/>
                  </a:cubicBezTo>
                  <a:cubicBezTo>
                    <a:pt x="16" y="21"/>
                    <a:pt x="16" y="22"/>
                    <a:pt x="17" y="21"/>
                  </a:cubicBezTo>
                  <a:cubicBezTo>
                    <a:pt x="17" y="21"/>
                    <a:pt x="17" y="20"/>
                    <a:pt x="17" y="20"/>
                  </a:cubicBezTo>
                  <a:cubicBezTo>
                    <a:pt x="17" y="20"/>
                    <a:pt x="16" y="19"/>
                    <a:pt x="17" y="19"/>
                  </a:cubicBezTo>
                  <a:cubicBezTo>
                    <a:pt x="18" y="19"/>
                    <a:pt x="17" y="20"/>
                    <a:pt x="17" y="20"/>
                  </a:cubicBezTo>
                  <a:cubicBezTo>
                    <a:pt x="17" y="20"/>
                    <a:pt x="18" y="20"/>
                    <a:pt x="18" y="20"/>
                  </a:cubicBezTo>
                  <a:cubicBezTo>
                    <a:pt x="18" y="20"/>
                    <a:pt x="19" y="21"/>
                    <a:pt x="19" y="22"/>
                  </a:cubicBezTo>
                  <a:cubicBezTo>
                    <a:pt x="20" y="22"/>
                    <a:pt x="20" y="23"/>
                    <a:pt x="20" y="23"/>
                  </a:cubicBezTo>
                  <a:cubicBezTo>
                    <a:pt x="20" y="23"/>
                    <a:pt x="21" y="23"/>
                    <a:pt x="21" y="23"/>
                  </a:cubicBezTo>
                  <a:cubicBezTo>
                    <a:pt x="21" y="23"/>
                    <a:pt x="22" y="22"/>
                    <a:pt x="23" y="23"/>
                  </a:cubicBezTo>
                  <a:cubicBezTo>
                    <a:pt x="23" y="23"/>
                    <a:pt x="23" y="24"/>
                    <a:pt x="23" y="25"/>
                  </a:cubicBezTo>
                  <a:cubicBezTo>
                    <a:pt x="23" y="25"/>
                    <a:pt x="24" y="25"/>
                    <a:pt x="24" y="25"/>
                  </a:cubicBezTo>
                  <a:cubicBezTo>
                    <a:pt x="24" y="24"/>
                    <a:pt x="24" y="24"/>
                    <a:pt x="24" y="24"/>
                  </a:cubicBezTo>
                  <a:cubicBezTo>
                    <a:pt x="24" y="24"/>
                    <a:pt x="25" y="25"/>
                    <a:pt x="26" y="25"/>
                  </a:cubicBezTo>
                  <a:cubicBezTo>
                    <a:pt x="26" y="25"/>
                    <a:pt x="27" y="25"/>
                    <a:pt x="27" y="26"/>
                  </a:cubicBezTo>
                  <a:cubicBezTo>
                    <a:pt x="27" y="27"/>
                    <a:pt x="29" y="26"/>
                    <a:pt x="29" y="26"/>
                  </a:cubicBezTo>
                  <a:cubicBezTo>
                    <a:pt x="30" y="26"/>
                    <a:pt x="30" y="27"/>
                    <a:pt x="30" y="27"/>
                  </a:cubicBezTo>
                  <a:cubicBezTo>
                    <a:pt x="31" y="26"/>
                    <a:pt x="31" y="27"/>
                    <a:pt x="32" y="27"/>
                  </a:cubicBezTo>
                  <a:cubicBezTo>
                    <a:pt x="32" y="27"/>
                    <a:pt x="32" y="27"/>
                    <a:pt x="32" y="27"/>
                  </a:cubicBezTo>
                  <a:cubicBezTo>
                    <a:pt x="31" y="28"/>
                    <a:pt x="31" y="28"/>
                    <a:pt x="30" y="28"/>
                  </a:cubicBezTo>
                  <a:cubicBezTo>
                    <a:pt x="30" y="28"/>
                    <a:pt x="29" y="29"/>
                    <a:pt x="29" y="29"/>
                  </a:cubicBezTo>
                  <a:cubicBezTo>
                    <a:pt x="29" y="30"/>
                    <a:pt x="29" y="29"/>
                    <a:pt x="29" y="30"/>
                  </a:cubicBezTo>
                  <a:cubicBezTo>
                    <a:pt x="29" y="31"/>
                    <a:pt x="27" y="29"/>
                    <a:pt x="26" y="29"/>
                  </a:cubicBezTo>
                  <a:cubicBezTo>
                    <a:pt x="26" y="29"/>
                    <a:pt x="26" y="30"/>
                    <a:pt x="26" y="30"/>
                  </a:cubicBezTo>
                  <a:cubicBezTo>
                    <a:pt x="26" y="31"/>
                    <a:pt x="27" y="31"/>
                    <a:pt x="27" y="31"/>
                  </a:cubicBezTo>
                  <a:cubicBezTo>
                    <a:pt x="27" y="32"/>
                    <a:pt x="26" y="31"/>
                    <a:pt x="25" y="31"/>
                  </a:cubicBezTo>
                  <a:cubicBezTo>
                    <a:pt x="25" y="31"/>
                    <a:pt x="25" y="31"/>
                    <a:pt x="25" y="31"/>
                  </a:cubicBezTo>
                  <a:cubicBezTo>
                    <a:pt x="25" y="31"/>
                    <a:pt x="24" y="31"/>
                    <a:pt x="24" y="31"/>
                  </a:cubicBezTo>
                  <a:cubicBezTo>
                    <a:pt x="24" y="31"/>
                    <a:pt x="24" y="32"/>
                    <a:pt x="24" y="32"/>
                  </a:cubicBezTo>
                  <a:cubicBezTo>
                    <a:pt x="24" y="32"/>
                    <a:pt x="23" y="32"/>
                    <a:pt x="23" y="32"/>
                  </a:cubicBezTo>
                  <a:cubicBezTo>
                    <a:pt x="23" y="33"/>
                    <a:pt x="24" y="33"/>
                    <a:pt x="24" y="33"/>
                  </a:cubicBezTo>
                  <a:cubicBezTo>
                    <a:pt x="24" y="34"/>
                    <a:pt x="22" y="33"/>
                    <a:pt x="22" y="33"/>
                  </a:cubicBezTo>
                  <a:cubicBezTo>
                    <a:pt x="22" y="34"/>
                    <a:pt x="22" y="34"/>
                    <a:pt x="21" y="34"/>
                  </a:cubicBezTo>
                  <a:cubicBezTo>
                    <a:pt x="21" y="34"/>
                    <a:pt x="21" y="33"/>
                    <a:pt x="21" y="33"/>
                  </a:cubicBezTo>
                  <a:cubicBezTo>
                    <a:pt x="20" y="33"/>
                    <a:pt x="20" y="34"/>
                    <a:pt x="19" y="33"/>
                  </a:cubicBezTo>
                  <a:cubicBezTo>
                    <a:pt x="19" y="33"/>
                    <a:pt x="17" y="32"/>
                    <a:pt x="17" y="32"/>
                  </a:cubicBezTo>
                  <a:cubicBezTo>
                    <a:pt x="16" y="33"/>
                    <a:pt x="15" y="32"/>
                    <a:pt x="15" y="33"/>
                  </a:cubicBezTo>
                  <a:cubicBezTo>
                    <a:pt x="14" y="33"/>
                    <a:pt x="15" y="34"/>
                    <a:pt x="14" y="34"/>
                  </a:cubicBezTo>
                  <a:cubicBezTo>
                    <a:pt x="13" y="34"/>
                    <a:pt x="13" y="34"/>
                    <a:pt x="12" y="35"/>
                  </a:cubicBezTo>
                  <a:cubicBezTo>
                    <a:pt x="12" y="35"/>
                    <a:pt x="12" y="36"/>
                    <a:pt x="12" y="36"/>
                  </a:cubicBezTo>
                  <a:cubicBezTo>
                    <a:pt x="11" y="36"/>
                    <a:pt x="11" y="37"/>
                    <a:pt x="11" y="37"/>
                  </a:cubicBezTo>
                  <a:cubicBezTo>
                    <a:pt x="11" y="36"/>
                    <a:pt x="12" y="36"/>
                    <a:pt x="11" y="35"/>
                  </a:cubicBezTo>
                  <a:cubicBezTo>
                    <a:pt x="11" y="35"/>
                    <a:pt x="10" y="35"/>
                    <a:pt x="9" y="35"/>
                  </a:cubicBezTo>
                  <a:cubicBezTo>
                    <a:pt x="9" y="35"/>
                    <a:pt x="9" y="35"/>
                    <a:pt x="8" y="34"/>
                  </a:cubicBezTo>
                  <a:cubicBezTo>
                    <a:pt x="8" y="34"/>
                    <a:pt x="8" y="34"/>
                    <a:pt x="7" y="34"/>
                  </a:cubicBezTo>
                  <a:cubicBezTo>
                    <a:pt x="6" y="34"/>
                    <a:pt x="6" y="33"/>
                    <a:pt x="5" y="34"/>
                  </a:cubicBezTo>
                  <a:cubicBezTo>
                    <a:pt x="5" y="34"/>
                    <a:pt x="4" y="34"/>
                    <a:pt x="4" y="34"/>
                  </a:cubicBezTo>
                  <a:cubicBezTo>
                    <a:pt x="4" y="34"/>
                    <a:pt x="2" y="35"/>
                    <a:pt x="2" y="35"/>
                  </a:cubicBezTo>
                  <a:cubicBezTo>
                    <a:pt x="2" y="35"/>
                    <a:pt x="2" y="36"/>
                    <a:pt x="2" y="36"/>
                  </a:cubicBezTo>
                  <a:cubicBezTo>
                    <a:pt x="2" y="36"/>
                    <a:pt x="2" y="37"/>
                    <a:pt x="1" y="37"/>
                  </a:cubicBezTo>
                  <a:cubicBezTo>
                    <a:pt x="1" y="37"/>
                    <a:pt x="1" y="36"/>
                    <a:pt x="0" y="36"/>
                  </a:cubicBezTo>
                  <a:cubicBezTo>
                    <a:pt x="0" y="36"/>
                    <a:pt x="0" y="37"/>
                    <a:pt x="0" y="37"/>
                  </a:cubicBezTo>
                  <a:cubicBezTo>
                    <a:pt x="0" y="38"/>
                    <a:pt x="0" y="39"/>
                    <a:pt x="1" y="39"/>
                  </a:cubicBezTo>
                  <a:cubicBezTo>
                    <a:pt x="1" y="39"/>
                    <a:pt x="1" y="40"/>
                    <a:pt x="1" y="41"/>
                  </a:cubicBezTo>
                  <a:cubicBezTo>
                    <a:pt x="1" y="41"/>
                    <a:pt x="2" y="41"/>
                    <a:pt x="2" y="41"/>
                  </a:cubicBezTo>
                  <a:cubicBezTo>
                    <a:pt x="3" y="41"/>
                    <a:pt x="3" y="41"/>
                    <a:pt x="4" y="41"/>
                  </a:cubicBezTo>
                  <a:cubicBezTo>
                    <a:pt x="5" y="40"/>
                    <a:pt x="5" y="40"/>
                    <a:pt x="6" y="41"/>
                  </a:cubicBezTo>
                  <a:cubicBezTo>
                    <a:pt x="7" y="41"/>
                    <a:pt x="7" y="41"/>
                    <a:pt x="8" y="41"/>
                  </a:cubicBezTo>
                  <a:cubicBezTo>
                    <a:pt x="8" y="40"/>
                    <a:pt x="9" y="41"/>
                    <a:pt x="9" y="41"/>
                  </a:cubicBezTo>
                  <a:cubicBezTo>
                    <a:pt x="9" y="40"/>
                    <a:pt x="9" y="40"/>
                    <a:pt x="10" y="40"/>
                  </a:cubicBezTo>
                  <a:cubicBezTo>
                    <a:pt x="10" y="41"/>
                    <a:pt x="10" y="41"/>
                    <a:pt x="11" y="40"/>
                  </a:cubicBezTo>
                  <a:cubicBezTo>
                    <a:pt x="11" y="40"/>
                    <a:pt x="12" y="40"/>
                    <a:pt x="13" y="40"/>
                  </a:cubicBezTo>
                  <a:cubicBezTo>
                    <a:pt x="13" y="41"/>
                    <a:pt x="13" y="41"/>
                    <a:pt x="14" y="41"/>
                  </a:cubicBezTo>
                  <a:cubicBezTo>
                    <a:pt x="14" y="42"/>
                    <a:pt x="14" y="42"/>
                    <a:pt x="15" y="42"/>
                  </a:cubicBezTo>
                  <a:cubicBezTo>
                    <a:pt x="15" y="43"/>
                    <a:pt x="15" y="42"/>
                    <a:pt x="16" y="42"/>
                  </a:cubicBezTo>
                  <a:cubicBezTo>
                    <a:pt x="16" y="42"/>
                    <a:pt x="16" y="42"/>
                    <a:pt x="16" y="42"/>
                  </a:cubicBezTo>
                  <a:cubicBezTo>
                    <a:pt x="17" y="42"/>
                    <a:pt x="17" y="43"/>
                    <a:pt x="17" y="42"/>
                  </a:cubicBezTo>
                  <a:cubicBezTo>
                    <a:pt x="17" y="41"/>
                    <a:pt x="17" y="41"/>
                    <a:pt x="18" y="41"/>
                  </a:cubicBezTo>
                  <a:cubicBezTo>
                    <a:pt x="19" y="41"/>
                    <a:pt x="19" y="41"/>
                    <a:pt x="19" y="41"/>
                  </a:cubicBezTo>
                  <a:cubicBezTo>
                    <a:pt x="20" y="40"/>
                    <a:pt x="21" y="40"/>
                    <a:pt x="21" y="41"/>
                  </a:cubicBezTo>
                  <a:cubicBezTo>
                    <a:pt x="21" y="41"/>
                    <a:pt x="21" y="41"/>
                    <a:pt x="22" y="42"/>
                  </a:cubicBezTo>
                  <a:cubicBezTo>
                    <a:pt x="22" y="42"/>
                    <a:pt x="24" y="41"/>
                    <a:pt x="24" y="43"/>
                  </a:cubicBezTo>
                  <a:cubicBezTo>
                    <a:pt x="23" y="45"/>
                    <a:pt x="26" y="43"/>
                    <a:pt x="26" y="43"/>
                  </a:cubicBezTo>
                  <a:cubicBezTo>
                    <a:pt x="27" y="43"/>
                    <a:pt x="27" y="43"/>
                    <a:pt x="27" y="44"/>
                  </a:cubicBezTo>
                  <a:cubicBezTo>
                    <a:pt x="28" y="44"/>
                    <a:pt x="28" y="44"/>
                    <a:pt x="28" y="44"/>
                  </a:cubicBezTo>
                  <a:cubicBezTo>
                    <a:pt x="28" y="44"/>
                    <a:pt x="28" y="45"/>
                    <a:pt x="29" y="45"/>
                  </a:cubicBezTo>
                  <a:cubicBezTo>
                    <a:pt x="29" y="44"/>
                    <a:pt x="29" y="43"/>
                    <a:pt x="30" y="43"/>
                  </a:cubicBezTo>
                  <a:cubicBezTo>
                    <a:pt x="30" y="43"/>
                    <a:pt x="31" y="43"/>
                    <a:pt x="32" y="43"/>
                  </a:cubicBezTo>
                  <a:cubicBezTo>
                    <a:pt x="32" y="42"/>
                    <a:pt x="33" y="43"/>
                    <a:pt x="34" y="43"/>
                  </a:cubicBezTo>
                  <a:cubicBezTo>
                    <a:pt x="34" y="43"/>
                    <a:pt x="35" y="43"/>
                    <a:pt x="35" y="43"/>
                  </a:cubicBezTo>
                  <a:cubicBezTo>
                    <a:pt x="36" y="43"/>
                    <a:pt x="36" y="43"/>
                    <a:pt x="36" y="43"/>
                  </a:cubicBezTo>
                  <a:cubicBezTo>
                    <a:pt x="36" y="43"/>
                    <a:pt x="38" y="43"/>
                    <a:pt x="38" y="42"/>
                  </a:cubicBezTo>
                  <a:cubicBezTo>
                    <a:pt x="38" y="42"/>
                    <a:pt x="39" y="42"/>
                    <a:pt x="40" y="42"/>
                  </a:cubicBezTo>
                  <a:cubicBezTo>
                    <a:pt x="40" y="42"/>
                    <a:pt x="41" y="42"/>
                    <a:pt x="42" y="42"/>
                  </a:cubicBezTo>
                  <a:cubicBezTo>
                    <a:pt x="42" y="42"/>
                    <a:pt x="42" y="41"/>
                    <a:pt x="42" y="41"/>
                  </a:cubicBezTo>
                  <a:cubicBezTo>
                    <a:pt x="43" y="40"/>
                    <a:pt x="43" y="40"/>
                    <a:pt x="42" y="39"/>
                  </a:cubicBezTo>
                  <a:cubicBezTo>
                    <a:pt x="42" y="39"/>
                    <a:pt x="41" y="39"/>
                    <a:pt x="41" y="38"/>
                  </a:cubicBezTo>
                  <a:cubicBezTo>
                    <a:pt x="41" y="38"/>
                    <a:pt x="41" y="38"/>
                    <a:pt x="42" y="37"/>
                  </a:cubicBezTo>
                  <a:cubicBezTo>
                    <a:pt x="42" y="37"/>
                    <a:pt x="42" y="36"/>
                    <a:pt x="42" y="36"/>
                  </a:cubicBezTo>
                  <a:cubicBezTo>
                    <a:pt x="42" y="35"/>
                    <a:pt x="42" y="35"/>
                    <a:pt x="42" y="35"/>
                  </a:cubicBezTo>
                  <a:cubicBezTo>
                    <a:pt x="43" y="35"/>
                    <a:pt x="44" y="35"/>
                    <a:pt x="45" y="35"/>
                  </a:cubicBezTo>
                  <a:cubicBezTo>
                    <a:pt x="46" y="35"/>
                    <a:pt x="46" y="34"/>
                    <a:pt x="47" y="33"/>
                  </a:cubicBezTo>
                  <a:cubicBezTo>
                    <a:pt x="47" y="33"/>
                    <a:pt x="47" y="32"/>
                    <a:pt x="48" y="32"/>
                  </a:cubicBezTo>
                  <a:cubicBezTo>
                    <a:pt x="49" y="32"/>
                    <a:pt x="49" y="32"/>
                    <a:pt x="49" y="32"/>
                  </a:cubicBezTo>
                  <a:cubicBezTo>
                    <a:pt x="48" y="31"/>
                    <a:pt x="48" y="31"/>
                    <a:pt x="48" y="30"/>
                  </a:cubicBezTo>
                  <a:cubicBezTo>
                    <a:pt x="48" y="30"/>
                    <a:pt x="49" y="30"/>
                    <a:pt x="49" y="31"/>
                  </a:cubicBezTo>
                  <a:cubicBezTo>
                    <a:pt x="50" y="31"/>
                    <a:pt x="50" y="31"/>
                    <a:pt x="51" y="31"/>
                  </a:cubicBezTo>
                  <a:cubicBezTo>
                    <a:pt x="52" y="31"/>
                    <a:pt x="52" y="31"/>
                    <a:pt x="52" y="31"/>
                  </a:cubicBezTo>
                  <a:cubicBezTo>
                    <a:pt x="53" y="30"/>
                    <a:pt x="54" y="28"/>
                    <a:pt x="55" y="29"/>
                  </a:cubicBezTo>
                  <a:cubicBezTo>
                    <a:pt x="55" y="30"/>
                    <a:pt x="55" y="30"/>
                    <a:pt x="55" y="31"/>
                  </a:cubicBezTo>
                  <a:cubicBezTo>
                    <a:pt x="56" y="31"/>
                    <a:pt x="56" y="31"/>
                    <a:pt x="56" y="32"/>
                  </a:cubicBezTo>
                  <a:cubicBezTo>
                    <a:pt x="56" y="33"/>
                    <a:pt x="58" y="33"/>
                    <a:pt x="59" y="32"/>
                  </a:cubicBezTo>
                  <a:cubicBezTo>
                    <a:pt x="59" y="31"/>
                    <a:pt x="60" y="31"/>
                    <a:pt x="60" y="32"/>
                  </a:cubicBezTo>
                  <a:cubicBezTo>
                    <a:pt x="61" y="32"/>
                    <a:pt x="61" y="31"/>
                    <a:pt x="61" y="31"/>
                  </a:cubicBezTo>
                  <a:cubicBezTo>
                    <a:pt x="62" y="31"/>
                    <a:pt x="62" y="32"/>
                    <a:pt x="62" y="32"/>
                  </a:cubicBezTo>
                  <a:cubicBezTo>
                    <a:pt x="63" y="32"/>
                    <a:pt x="63" y="31"/>
                    <a:pt x="63" y="31"/>
                  </a:cubicBezTo>
                  <a:cubicBezTo>
                    <a:pt x="63" y="30"/>
                    <a:pt x="64" y="29"/>
                    <a:pt x="64" y="29"/>
                  </a:cubicBezTo>
                  <a:cubicBezTo>
                    <a:pt x="64" y="28"/>
                    <a:pt x="63" y="27"/>
                    <a:pt x="64" y="27"/>
                  </a:cubicBezTo>
                  <a:cubicBezTo>
                    <a:pt x="65" y="26"/>
                    <a:pt x="64" y="26"/>
                    <a:pt x="64" y="25"/>
                  </a:cubicBezTo>
                  <a:cubicBezTo>
                    <a:pt x="65" y="25"/>
                    <a:pt x="65" y="24"/>
                    <a:pt x="66" y="24"/>
                  </a:cubicBezTo>
                  <a:cubicBezTo>
                    <a:pt x="66" y="25"/>
                    <a:pt x="67" y="25"/>
                    <a:pt x="67" y="25"/>
                  </a:cubicBezTo>
                  <a:cubicBezTo>
                    <a:pt x="68" y="25"/>
                    <a:pt x="70" y="25"/>
                    <a:pt x="71" y="25"/>
                  </a:cubicBezTo>
                  <a:cubicBezTo>
                    <a:pt x="72" y="25"/>
                    <a:pt x="72" y="25"/>
                    <a:pt x="73" y="24"/>
                  </a:cubicBezTo>
                  <a:cubicBezTo>
                    <a:pt x="74" y="24"/>
                    <a:pt x="74" y="24"/>
                    <a:pt x="75" y="24"/>
                  </a:cubicBezTo>
                  <a:cubicBezTo>
                    <a:pt x="75" y="25"/>
                    <a:pt x="76" y="24"/>
                    <a:pt x="76" y="24"/>
                  </a:cubicBezTo>
                  <a:cubicBezTo>
                    <a:pt x="76" y="23"/>
                    <a:pt x="77" y="22"/>
                    <a:pt x="77" y="22"/>
                  </a:cubicBezTo>
                  <a:cubicBezTo>
                    <a:pt x="77" y="21"/>
                    <a:pt x="77" y="21"/>
                    <a:pt x="77" y="20"/>
                  </a:cubicBezTo>
                  <a:cubicBezTo>
                    <a:pt x="78" y="20"/>
                    <a:pt x="78" y="20"/>
                    <a:pt x="79" y="20"/>
                  </a:cubicBezTo>
                  <a:cubicBezTo>
                    <a:pt x="79" y="20"/>
                    <a:pt x="79" y="19"/>
                    <a:pt x="79" y="19"/>
                  </a:cubicBezTo>
                  <a:cubicBezTo>
                    <a:pt x="79" y="19"/>
                    <a:pt x="80" y="19"/>
                    <a:pt x="80" y="19"/>
                  </a:cubicBezTo>
                  <a:cubicBezTo>
                    <a:pt x="81" y="18"/>
                    <a:pt x="81" y="18"/>
                    <a:pt x="82" y="17"/>
                  </a:cubicBezTo>
                  <a:cubicBezTo>
                    <a:pt x="82" y="17"/>
                    <a:pt x="83" y="17"/>
                    <a:pt x="83" y="17"/>
                  </a:cubicBezTo>
                  <a:cubicBezTo>
                    <a:pt x="83" y="17"/>
                    <a:pt x="83" y="16"/>
                    <a:pt x="84" y="16"/>
                  </a:cubicBezTo>
                  <a:cubicBezTo>
                    <a:pt x="84" y="16"/>
                    <a:pt x="84" y="16"/>
                    <a:pt x="85" y="16"/>
                  </a:cubicBezTo>
                  <a:cubicBezTo>
                    <a:pt x="85" y="16"/>
                    <a:pt x="85" y="16"/>
                    <a:pt x="85" y="16"/>
                  </a:cubicBezTo>
                  <a:cubicBezTo>
                    <a:pt x="86" y="16"/>
                    <a:pt x="86" y="15"/>
                    <a:pt x="87" y="15"/>
                  </a:cubicBezTo>
                  <a:cubicBezTo>
                    <a:pt x="88" y="15"/>
                    <a:pt x="88" y="15"/>
                    <a:pt x="88" y="14"/>
                  </a:cubicBezTo>
                  <a:cubicBezTo>
                    <a:pt x="88" y="13"/>
                    <a:pt x="92" y="14"/>
                    <a:pt x="91" y="13"/>
                  </a:cubicBezTo>
                  <a:cubicBezTo>
                    <a:pt x="91" y="12"/>
                    <a:pt x="90" y="11"/>
                    <a:pt x="89" y="11"/>
                  </a:cubicBezTo>
                  <a:close/>
                  <a:moveTo>
                    <a:pt x="13" y="38"/>
                  </a:moveTo>
                  <a:cubicBezTo>
                    <a:pt x="12" y="38"/>
                    <a:pt x="12" y="38"/>
                    <a:pt x="12" y="38"/>
                  </a:cubicBezTo>
                  <a:cubicBezTo>
                    <a:pt x="12" y="38"/>
                    <a:pt x="11" y="37"/>
                    <a:pt x="11" y="37"/>
                  </a:cubicBezTo>
                  <a:cubicBezTo>
                    <a:pt x="12" y="37"/>
                    <a:pt x="14" y="37"/>
                    <a:pt x="13" y="38"/>
                  </a:cubicBezTo>
                  <a:close/>
                  <a:moveTo>
                    <a:pt x="17" y="37"/>
                  </a:moveTo>
                  <a:cubicBezTo>
                    <a:pt x="17" y="37"/>
                    <a:pt x="17" y="37"/>
                    <a:pt x="16" y="37"/>
                  </a:cubicBezTo>
                  <a:cubicBezTo>
                    <a:pt x="16" y="37"/>
                    <a:pt x="16" y="37"/>
                    <a:pt x="16" y="37"/>
                  </a:cubicBezTo>
                  <a:cubicBezTo>
                    <a:pt x="16" y="37"/>
                    <a:pt x="16" y="36"/>
                    <a:pt x="16" y="36"/>
                  </a:cubicBezTo>
                  <a:cubicBezTo>
                    <a:pt x="15" y="35"/>
                    <a:pt x="15" y="35"/>
                    <a:pt x="15" y="35"/>
                  </a:cubicBezTo>
                  <a:cubicBezTo>
                    <a:pt x="15" y="34"/>
                    <a:pt x="15" y="34"/>
                    <a:pt x="15" y="34"/>
                  </a:cubicBezTo>
                  <a:cubicBezTo>
                    <a:pt x="16" y="35"/>
                    <a:pt x="16" y="35"/>
                    <a:pt x="16" y="35"/>
                  </a:cubicBezTo>
                  <a:cubicBezTo>
                    <a:pt x="17" y="35"/>
                    <a:pt x="17" y="35"/>
                    <a:pt x="17" y="35"/>
                  </a:cubicBezTo>
                  <a:cubicBezTo>
                    <a:pt x="16" y="36"/>
                    <a:pt x="18" y="37"/>
                    <a:pt x="17" y="37"/>
                  </a:cubicBezTo>
                  <a:close/>
                  <a:moveTo>
                    <a:pt x="22" y="37"/>
                  </a:moveTo>
                  <a:cubicBezTo>
                    <a:pt x="22" y="37"/>
                    <a:pt x="21" y="37"/>
                    <a:pt x="22" y="36"/>
                  </a:cubicBezTo>
                  <a:cubicBezTo>
                    <a:pt x="22" y="36"/>
                    <a:pt x="23" y="36"/>
                    <a:pt x="22" y="3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0" name="Kuwait"/>
            <p:cNvSpPr>
              <a:spLocks noEditPoints="1"/>
            </p:cNvSpPr>
            <p:nvPr/>
          </p:nvSpPr>
          <p:spPr bwMode="auto">
            <a:xfrm>
              <a:off x="7378023" y="3466982"/>
              <a:ext cx="64998" cy="64998"/>
            </a:xfrm>
            <a:custGeom>
              <a:avLst/>
              <a:gdLst/>
              <a:ahLst/>
              <a:cxnLst>
                <a:cxn ang="0">
                  <a:pos x="14" y="3"/>
                </a:cxn>
                <a:cxn ang="0">
                  <a:pos x="14" y="2"/>
                </a:cxn>
                <a:cxn ang="0">
                  <a:pos x="15" y="2"/>
                </a:cxn>
                <a:cxn ang="0">
                  <a:pos x="16" y="4"/>
                </a:cxn>
                <a:cxn ang="0">
                  <a:pos x="16" y="5"/>
                </a:cxn>
                <a:cxn ang="0">
                  <a:pos x="15" y="6"/>
                </a:cxn>
                <a:cxn ang="0">
                  <a:pos x="14" y="4"/>
                </a:cxn>
                <a:cxn ang="0">
                  <a:pos x="14" y="3"/>
                </a:cxn>
                <a:cxn ang="0">
                  <a:pos x="18" y="16"/>
                </a:cxn>
                <a:cxn ang="0">
                  <a:pos x="17" y="16"/>
                </a:cxn>
                <a:cxn ang="0">
                  <a:pos x="18" y="16"/>
                </a:cxn>
                <a:cxn ang="0">
                  <a:pos x="17" y="15"/>
                </a:cxn>
                <a:cxn ang="0">
                  <a:pos x="16" y="14"/>
                </a:cxn>
                <a:cxn ang="0">
                  <a:pos x="15" y="13"/>
                </a:cxn>
                <a:cxn ang="0">
                  <a:pos x="15" y="12"/>
                </a:cxn>
                <a:cxn ang="0">
                  <a:pos x="14" y="10"/>
                </a:cxn>
                <a:cxn ang="0">
                  <a:pos x="14" y="9"/>
                </a:cxn>
                <a:cxn ang="0">
                  <a:pos x="13" y="9"/>
                </a:cxn>
                <a:cxn ang="0">
                  <a:pos x="13" y="9"/>
                </a:cxn>
                <a:cxn ang="0">
                  <a:pos x="12" y="9"/>
                </a:cxn>
                <a:cxn ang="0">
                  <a:pos x="12" y="8"/>
                </a:cxn>
                <a:cxn ang="0">
                  <a:pos x="10" y="8"/>
                </a:cxn>
                <a:cxn ang="0">
                  <a:pos x="12" y="7"/>
                </a:cxn>
                <a:cxn ang="0">
                  <a:pos x="13" y="6"/>
                </a:cxn>
                <a:cxn ang="0">
                  <a:pos x="15" y="6"/>
                </a:cxn>
                <a:cxn ang="0">
                  <a:pos x="14" y="5"/>
                </a:cxn>
                <a:cxn ang="0">
                  <a:pos x="13" y="3"/>
                </a:cxn>
                <a:cxn ang="0">
                  <a:pos x="12" y="1"/>
                </a:cxn>
                <a:cxn ang="0">
                  <a:pos x="10" y="0"/>
                </a:cxn>
                <a:cxn ang="0">
                  <a:pos x="8" y="0"/>
                </a:cxn>
                <a:cxn ang="0">
                  <a:pos x="5" y="1"/>
                </a:cxn>
                <a:cxn ang="0">
                  <a:pos x="4" y="4"/>
                </a:cxn>
                <a:cxn ang="0">
                  <a:pos x="3" y="6"/>
                </a:cxn>
                <a:cxn ang="0">
                  <a:pos x="2" y="9"/>
                </a:cxn>
                <a:cxn ang="0">
                  <a:pos x="0" y="11"/>
                </a:cxn>
                <a:cxn ang="0">
                  <a:pos x="6" y="12"/>
                </a:cxn>
                <a:cxn ang="0">
                  <a:pos x="8" y="13"/>
                </a:cxn>
                <a:cxn ang="0">
                  <a:pos x="10" y="14"/>
                </a:cxn>
                <a:cxn ang="0">
                  <a:pos x="12" y="18"/>
                </a:cxn>
                <a:cxn ang="0">
                  <a:pos x="16" y="18"/>
                </a:cxn>
                <a:cxn ang="0">
                  <a:pos x="18" y="18"/>
                </a:cxn>
                <a:cxn ang="0">
                  <a:pos x="18" y="16"/>
                </a:cxn>
              </a:cxnLst>
              <a:rect l="0" t="0" r="r" b="b"/>
              <a:pathLst>
                <a:path w="18" h="18">
                  <a:moveTo>
                    <a:pt x="14" y="3"/>
                  </a:moveTo>
                  <a:cubicBezTo>
                    <a:pt x="14" y="3"/>
                    <a:pt x="15" y="3"/>
                    <a:pt x="14" y="2"/>
                  </a:cubicBezTo>
                  <a:cubicBezTo>
                    <a:pt x="13" y="2"/>
                    <a:pt x="14" y="1"/>
                    <a:pt x="15" y="2"/>
                  </a:cubicBezTo>
                  <a:cubicBezTo>
                    <a:pt x="15" y="3"/>
                    <a:pt x="16" y="3"/>
                    <a:pt x="16" y="4"/>
                  </a:cubicBezTo>
                  <a:cubicBezTo>
                    <a:pt x="16" y="4"/>
                    <a:pt x="16" y="5"/>
                    <a:pt x="16" y="5"/>
                  </a:cubicBezTo>
                  <a:cubicBezTo>
                    <a:pt x="16" y="5"/>
                    <a:pt x="16" y="6"/>
                    <a:pt x="15" y="6"/>
                  </a:cubicBezTo>
                  <a:cubicBezTo>
                    <a:pt x="14" y="6"/>
                    <a:pt x="14" y="5"/>
                    <a:pt x="14" y="4"/>
                  </a:cubicBezTo>
                  <a:cubicBezTo>
                    <a:pt x="13" y="4"/>
                    <a:pt x="14" y="3"/>
                    <a:pt x="14" y="3"/>
                  </a:cubicBezTo>
                  <a:close/>
                  <a:moveTo>
                    <a:pt x="18" y="16"/>
                  </a:moveTo>
                  <a:cubicBezTo>
                    <a:pt x="18" y="17"/>
                    <a:pt x="17" y="17"/>
                    <a:pt x="17" y="16"/>
                  </a:cubicBezTo>
                  <a:cubicBezTo>
                    <a:pt x="17" y="16"/>
                    <a:pt x="18" y="16"/>
                    <a:pt x="18" y="16"/>
                  </a:cubicBezTo>
                  <a:cubicBezTo>
                    <a:pt x="17" y="15"/>
                    <a:pt x="17" y="15"/>
                    <a:pt x="17" y="15"/>
                  </a:cubicBezTo>
                  <a:cubicBezTo>
                    <a:pt x="17" y="15"/>
                    <a:pt x="17" y="14"/>
                    <a:pt x="16" y="14"/>
                  </a:cubicBezTo>
                  <a:cubicBezTo>
                    <a:pt x="16" y="13"/>
                    <a:pt x="16" y="13"/>
                    <a:pt x="15" y="13"/>
                  </a:cubicBezTo>
                  <a:cubicBezTo>
                    <a:pt x="15" y="12"/>
                    <a:pt x="15" y="12"/>
                    <a:pt x="15" y="12"/>
                  </a:cubicBezTo>
                  <a:cubicBezTo>
                    <a:pt x="15" y="11"/>
                    <a:pt x="14" y="11"/>
                    <a:pt x="14" y="10"/>
                  </a:cubicBezTo>
                  <a:cubicBezTo>
                    <a:pt x="14" y="10"/>
                    <a:pt x="14" y="9"/>
                    <a:pt x="14" y="9"/>
                  </a:cubicBezTo>
                  <a:cubicBezTo>
                    <a:pt x="14" y="9"/>
                    <a:pt x="13" y="8"/>
                    <a:pt x="13" y="9"/>
                  </a:cubicBezTo>
                  <a:cubicBezTo>
                    <a:pt x="13" y="8"/>
                    <a:pt x="13" y="8"/>
                    <a:pt x="13" y="9"/>
                  </a:cubicBezTo>
                  <a:cubicBezTo>
                    <a:pt x="12" y="9"/>
                    <a:pt x="12" y="9"/>
                    <a:pt x="12" y="9"/>
                  </a:cubicBezTo>
                  <a:cubicBezTo>
                    <a:pt x="11" y="9"/>
                    <a:pt x="12" y="8"/>
                    <a:pt x="12" y="8"/>
                  </a:cubicBezTo>
                  <a:cubicBezTo>
                    <a:pt x="12" y="8"/>
                    <a:pt x="10" y="8"/>
                    <a:pt x="10" y="8"/>
                  </a:cubicBezTo>
                  <a:cubicBezTo>
                    <a:pt x="11" y="8"/>
                    <a:pt x="11" y="7"/>
                    <a:pt x="12" y="7"/>
                  </a:cubicBezTo>
                  <a:cubicBezTo>
                    <a:pt x="12" y="6"/>
                    <a:pt x="13" y="5"/>
                    <a:pt x="13" y="6"/>
                  </a:cubicBezTo>
                  <a:cubicBezTo>
                    <a:pt x="13" y="6"/>
                    <a:pt x="14" y="7"/>
                    <a:pt x="15" y="6"/>
                  </a:cubicBezTo>
                  <a:cubicBezTo>
                    <a:pt x="15" y="6"/>
                    <a:pt x="14" y="5"/>
                    <a:pt x="14" y="5"/>
                  </a:cubicBezTo>
                  <a:cubicBezTo>
                    <a:pt x="13" y="4"/>
                    <a:pt x="13" y="4"/>
                    <a:pt x="13" y="3"/>
                  </a:cubicBezTo>
                  <a:cubicBezTo>
                    <a:pt x="13" y="3"/>
                    <a:pt x="13" y="2"/>
                    <a:pt x="12" y="1"/>
                  </a:cubicBezTo>
                  <a:cubicBezTo>
                    <a:pt x="11" y="1"/>
                    <a:pt x="10" y="1"/>
                    <a:pt x="10" y="0"/>
                  </a:cubicBezTo>
                  <a:cubicBezTo>
                    <a:pt x="9" y="0"/>
                    <a:pt x="8" y="0"/>
                    <a:pt x="8" y="0"/>
                  </a:cubicBezTo>
                  <a:cubicBezTo>
                    <a:pt x="7" y="0"/>
                    <a:pt x="6" y="1"/>
                    <a:pt x="5" y="1"/>
                  </a:cubicBezTo>
                  <a:cubicBezTo>
                    <a:pt x="4" y="2"/>
                    <a:pt x="4" y="3"/>
                    <a:pt x="4" y="4"/>
                  </a:cubicBezTo>
                  <a:cubicBezTo>
                    <a:pt x="4" y="5"/>
                    <a:pt x="3" y="6"/>
                    <a:pt x="3" y="6"/>
                  </a:cubicBezTo>
                  <a:cubicBezTo>
                    <a:pt x="3" y="7"/>
                    <a:pt x="2" y="8"/>
                    <a:pt x="2" y="9"/>
                  </a:cubicBezTo>
                  <a:cubicBezTo>
                    <a:pt x="1" y="10"/>
                    <a:pt x="1" y="11"/>
                    <a:pt x="0" y="11"/>
                  </a:cubicBezTo>
                  <a:cubicBezTo>
                    <a:pt x="2" y="12"/>
                    <a:pt x="4" y="12"/>
                    <a:pt x="6" y="12"/>
                  </a:cubicBezTo>
                  <a:cubicBezTo>
                    <a:pt x="7" y="12"/>
                    <a:pt x="8" y="12"/>
                    <a:pt x="8" y="13"/>
                  </a:cubicBezTo>
                  <a:cubicBezTo>
                    <a:pt x="9" y="13"/>
                    <a:pt x="9" y="14"/>
                    <a:pt x="10" y="14"/>
                  </a:cubicBezTo>
                  <a:cubicBezTo>
                    <a:pt x="10" y="15"/>
                    <a:pt x="10" y="17"/>
                    <a:pt x="12" y="18"/>
                  </a:cubicBezTo>
                  <a:cubicBezTo>
                    <a:pt x="13" y="18"/>
                    <a:pt x="15" y="18"/>
                    <a:pt x="16" y="18"/>
                  </a:cubicBezTo>
                  <a:cubicBezTo>
                    <a:pt x="17" y="18"/>
                    <a:pt x="18" y="18"/>
                    <a:pt x="18" y="18"/>
                  </a:cubicBezTo>
                  <a:cubicBezTo>
                    <a:pt x="18" y="17"/>
                    <a:pt x="18" y="17"/>
                    <a:pt x="18" y="1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1" name="Kosovo"/>
            <p:cNvSpPr>
              <a:spLocks/>
            </p:cNvSpPr>
            <p:nvPr/>
          </p:nvSpPr>
          <p:spPr bwMode="auto">
            <a:xfrm>
              <a:off x="6464057" y="2942001"/>
              <a:ext cx="53998" cy="61998"/>
            </a:xfrm>
            <a:custGeom>
              <a:avLst/>
              <a:gdLst/>
              <a:ahLst/>
              <a:cxnLst>
                <a:cxn ang="0">
                  <a:pos x="13" y="10"/>
                </a:cxn>
                <a:cxn ang="0">
                  <a:pos x="14" y="9"/>
                </a:cxn>
                <a:cxn ang="0">
                  <a:pos x="14" y="8"/>
                </a:cxn>
                <a:cxn ang="0">
                  <a:pos x="15" y="7"/>
                </a:cxn>
                <a:cxn ang="0">
                  <a:pos x="15" y="6"/>
                </a:cxn>
                <a:cxn ang="0">
                  <a:pos x="14" y="6"/>
                </a:cxn>
                <a:cxn ang="0">
                  <a:pos x="13" y="5"/>
                </a:cxn>
                <a:cxn ang="0">
                  <a:pos x="12" y="5"/>
                </a:cxn>
                <a:cxn ang="0">
                  <a:pos x="12" y="4"/>
                </a:cxn>
                <a:cxn ang="0">
                  <a:pos x="11" y="4"/>
                </a:cxn>
                <a:cxn ang="0">
                  <a:pos x="10" y="3"/>
                </a:cxn>
                <a:cxn ang="0">
                  <a:pos x="10" y="3"/>
                </a:cxn>
                <a:cxn ang="0">
                  <a:pos x="10" y="3"/>
                </a:cxn>
                <a:cxn ang="0">
                  <a:pos x="9" y="2"/>
                </a:cxn>
                <a:cxn ang="0">
                  <a:pos x="8" y="1"/>
                </a:cxn>
                <a:cxn ang="0">
                  <a:pos x="7" y="1"/>
                </a:cxn>
                <a:cxn ang="0">
                  <a:pos x="7" y="0"/>
                </a:cxn>
                <a:cxn ang="0">
                  <a:pos x="6" y="0"/>
                </a:cxn>
                <a:cxn ang="0">
                  <a:pos x="5" y="0"/>
                </a:cxn>
                <a:cxn ang="0">
                  <a:pos x="5" y="1"/>
                </a:cxn>
                <a:cxn ang="0">
                  <a:pos x="5" y="1"/>
                </a:cxn>
                <a:cxn ang="0">
                  <a:pos x="5" y="2"/>
                </a:cxn>
                <a:cxn ang="0">
                  <a:pos x="4" y="3"/>
                </a:cxn>
                <a:cxn ang="0">
                  <a:pos x="4" y="3"/>
                </a:cxn>
                <a:cxn ang="0">
                  <a:pos x="4" y="4"/>
                </a:cxn>
                <a:cxn ang="0">
                  <a:pos x="4" y="4"/>
                </a:cxn>
                <a:cxn ang="0">
                  <a:pos x="3" y="5"/>
                </a:cxn>
                <a:cxn ang="0">
                  <a:pos x="2" y="5"/>
                </a:cxn>
                <a:cxn ang="0">
                  <a:pos x="3" y="6"/>
                </a:cxn>
                <a:cxn ang="0">
                  <a:pos x="2" y="7"/>
                </a:cxn>
                <a:cxn ang="0">
                  <a:pos x="1" y="7"/>
                </a:cxn>
                <a:cxn ang="0">
                  <a:pos x="1" y="8"/>
                </a:cxn>
                <a:cxn ang="0">
                  <a:pos x="1" y="9"/>
                </a:cxn>
                <a:cxn ang="0">
                  <a:pos x="2" y="10"/>
                </a:cxn>
                <a:cxn ang="0">
                  <a:pos x="2" y="11"/>
                </a:cxn>
                <a:cxn ang="0">
                  <a:pos x="4" y="12"/>
                </a:cxn>
                <a:cxn ang="0">
                  <a:pos x="5" y="13"/>
                </a:cxn>
                <a:cxn ang="0">
                  <a:pos x="5" y="15"/>
                </a:cxn>
                <a:cxn ang="0">
                  <a:pos x="6" y="17"/>
                </a:cxn>
                <a:cxn ang="0">
                  <a:pos x="7" y="15"/>
                </a:cxn>
                <a:cxn ang="0">
                  <a:pos x="8" y="14"/>
                </a:cxn>
                <a:cxn ang="0">
                  <a:pos x="10" y="13"/>
                </a:cxn>
                <a:cxn ang="0">
                  <a:pos x="11" y="14"/>
                </a:cxn>
                <a:cxn ang="0">
                  <a:pos x="13" y="13"/>
                </a:cxn>
                <a:cxn ang="0">
                  <a:pos x="14" y="12"/>
                </a:cxn>
                <a:cxn ang="0">
                  <a:pos x="15" y="12"/>
                </a:cxn>
                <a:cxn ang="0">
                  <a:pos x="14" y="11"/>
                </a:cxn>
                <a:cxn ang="0">
                  <a:pos x="13" y="10"/>
                </a:cxn>
              </a:cxnLst>
              <a:rect l="0" t="0" r="r" b="b"/>
              <a:pathLst>
                <a:path w="15" h="17">
                  <a:moveTo>
                    <a:pt x="13" y="10"/>
                  </a:moveTo>
                  <a:cubicBezTo>
                    <a:pt x="14" y="9"/>
                    <a:pt x="14" y="9"/>
                    <a:pt x="14" y="9"/>
                  </a:cubicBezTo>
                  <a:cubicBezTo>
                    <a:pt x="14" y="8"/>
                    <a:pt x="14" y="8"/>
                    <a:pt x="14" y="8"/>
                  </a:cubicBezTo>
                  <a:cubicBezTo>
                    <a:pt x="15" y="7"/>
                    <a:pt x="15" y="7"/>
                    <a:pt x="15" y="7"/>
                  </a:cubicBezTo>
                  <a:cubicBezTo>
                    <a:pt x="15" y="6"/>
                    <a:pt x="15" y="6"/>
                    <a:pt x="15" y="6"/>
                  </a:cubicBezTo>
                  <a:cubicBezTo>
                    <a:pt x="14" y="6"/>
                    <a:pt x="14" y="6"/>
                    <a:pt x="14" y="6"/>
                  </a:cubicBezTo>
                  <a:cubicBezTo>
                    <a:pt x="13" y="5"/>
                    <a:pt x="13" y="5"/>
                    <a:pt x="13" y="5"/>
                  </a:cubicBezTo>
                  <a:cubicBezTo>
                    <a:pt x="12" y="5"/>
                    <a:pt x="12" y="5"/>
                    <a:pt x="12" y="5"/>
                  </a:cubicBezTo>
                  <a:cubicBezTo>
                    <a:pt x="12" y="4"/>
                    <a:pt x="12" y="4"/>
                    <a:pt x="12" y="4"/>
                  </a:cubicBezTo>
                  <a:cubicBezTo>
                    <a:pt x="11" y="4"/>
                    <a:pt x="11" y="4"/>
                    <a:pt x="11" y="4"/>
                  </a:cubicBezTo>
                  <a:cubicBezTo>
                    <a:pt x="10" y="3"/>
                    <a:pt x="10" y="3"/>
                    <a:pt x="10" y="3"/>
                  </a:cubicBezTo>
                  <a:cubicBezTo>
                    <a:pt x="10" y="3"/>
                    <a:pt x="10" y="3"/>
                    <a:pt x="10" y="3"/>
                  </a:cubicBezTo>
                  <a:cubicBezTo>
                    <a:pt x="10" y="3"/>
                    <a:pt x="10" y="3"/>
                    <a:pt x="10" y="3"/>
                  </a:cubicBezTo>
                  <a:cubicBezTo>
                    <a:pt x="9" y="2"/>
                    <a:pt x="9" y="2"/>
                    <a:pt x="9" y="2"/>
                  </a:cubicBezTo>
                  <a:cubicBezTo>
                    <a:pt x="8" y="1"/>
                    <a:pt x="8" y="1"/>
                    <a:pt x="8" y="1"/>
                  </a:cubicBezTo>
                  <a:cubicBezTo>
                    <a:pt x="7" y="1"/>
                    <a:pt x="7" y="1"/>
                    <a:pt x="7" y="1"/>
                  </a:cubicBezTo>
                  <a:cubicBezTo>
                    <a:pt x="7" y="0"/>
                    <a:pt x="7" y="0"/>
                    <a:pt x="7" y="0"/>
                  </a:cubicBezTo>
                  <a:cubicBezTo>
                    <a:pt x="6" y="0"/>
                    <a:pt x="6" y="0"/>
                    <a:pt x="6" y="0"/>
                  </a:cubicBezTo>
                  <a:cubicBezTo>
                    <a:pt x="5" y="0"/>
                    <a:pt x="5" y="0"/>
                    <a:pt x="5" y="0"/>
                  </a:cubicBezTo>
                  <a:cubicBezTo>
                    <a:pt x="5" y="1"/>
                    <a:pt x="5" y="1"/>
                    <a:pt x="5" y="1"/>
                  </a:cubicBezTo>
                  <a:cubicBezTo>
                    <a:pt x="5" y="1"/>
                    <a:pt x="5" y="1"/>
                    <a:pt x="5" y="1"/>
                  </a:cubicBezTo>
                  <a:cubicBezTo>
                    <a:pt x="5" y="2"/>
                    <a:pt x="5" y="2"/>
                    <a:pt x="5" y="2"/>
                  </a:cubicBezTo>
                  <a:cubicBezTo>
                    <a:pt x="4" y="3"/>
                    <a:pt x="4" y="3"/>
                    <a:pt x="4" y="3"/>
                  </a:cubicBezTo>
                  <a:cubicBezTo>
                    <a:pt x="4" y="3"/>
                    <a:pt x="4" y="3"/>
                    <a:pt x="4" y="3"/>
                  </a:cubicBezTo>
                  <a:cubicBezTo>
                    <a:pt x="4" y="4"/>
                    <a:pt x="4" y="4"/>
                    <a:pt x="4" y="4"/>
                  </a:cubicBezTo>
                  <a:cubicBezTo>
                    <a:pt x="4" y="4"/>
                    <a:pt x="4" y="4"/>
                    <a:pt x="4" y="4"/>
                  </a:cubicBezTo>
                  <a:cubicBezTo>
                    <a:pt x="3" y="5"/>
                    <a:pt x="3" y="5"/>
                    <a:pt x="3" y="5"/>
                  </a:cubicBezTo>
                  <a:cubicBezTo>
                    <a:pt x="2" y="5"/>
                    <a:pt x="2" y="5"/>
                    <a:pt x="2" y="5"/>
                  </a:cubicBezTo>
                  <a:cubicBezTo>
                    <a:pt x="3" y="5"/>
                    <a:pt x="3" y="6"/>
                    <a:pt x="3" y="6"/>
                  </a:cubicBezTo>
                  <a:cubicBezTo>
                    <a:pt x="2" y="6"/>
                    <a:pt x="2" y="6"/>
                    <a:pt x="2" y="7"/>
                  </a:cubicBezTo>
                  <a:cubicBezTo>
                    <a:pt x="2" y="7"/>
                    <a:pt x="1" y="7"/>
                    <a:pt x="1" y="7"/>
                  </a:cubicBezTo>
                  <a:cubicBezTo>
                    <a:pt x="0" y="6"/>
                    <a:pt x="1" y="8"/>
                    <a:pt x="1" y="8"/>
                  </a:cubicBezTo>
                  <a:cubicBezTo>
                    <a:pt x="1" y="8"/>
                    <a:pt x="0" y="9"/>
                    <a:pt x="1" y="9"/>
                  </a:cubicBezTo>
                  <a:cubicBezTo>
                    <a:pt x="1" y="10"/>
                    <a:pt x="1" y="10"/>
                    <a:pt x="2" y="10"/>
                  </a:cubicBezTo>
                  <a:cubicBezTo>
                    <a:pt x="2" y="11"/>
                    <a:pt x="2" y="11"/>
                    <a:pt x="2" y="11"/>
                  </a:cubicBezTo>
                  <a:cubicBezTo>
                    <a:pt x="3" y="12"/>
                    <a:pt x="3" y="12"/>
                    <a:pt x="4" y="12"/>
                  </a:cubicBezTo>
                  <a:cubicBezTo>
                    <a:pt x="4" y="12"/>
                    <a:pt x="5" y="13"/>
                    <a:pt x="5" y="13"/>
                  </a:cubicBezTo>
                  <a:cubicBezTo>
                    <a:pt x="5" y="14"/>
                    <a:pt x="5" y="14"/>
                    <a:pt x="5" y="15"/>
                  </a:cubicBezTo>
                  <a:cubicBezTo>
                    <a:pt x="6" y="15"/>
                    <a:pt x="5" y="16"/>
                    <a:pt x="6" y="17"/>
                  </a:cubicBezTo>
                  <a:cubicBezTo>
                    <a:pt x="6" y="17"/>
                    <a:pt x="7" y="16"/>
                    <a:pt x="7" y="15"/>
                  </a:cubicBezTo>
                  <a:cubicBezTo>
                    <a:pt x="7" y="14"/>
                    <a:pt x="7" y="14"/>
                    <a:pt x="8" y="14"/>
                  </a:cubicBezTo>
                  <a:cubicBezTo>
                    <a:pt x="9" y="13"/>
                    <a:pt x="9" y="13"/>
                    <a:pt x="10" y="13"/>
                  </a:cubicBezTo>
                  <a:cubicBezTo>
                    <a:pt x="11" y="13"/>
                    <a:pt x="11" y="14"/>
                    <a:pt x="11" y="14"/>
                  </a:cubicBezTo>
                  <a:cubicBezTo>
                    <a:pt x="12" y="14"/>
                    <a:pt x="12" y="12"/>
                    <a:pt x="13" y="13"/>
                  </a:cubicBezTo>
                  <a:cubicBezTo>
                    <a:pt x="12" y="12"/>
                    <a:pt x="14" y="12"/>
                    <a:pt x="14" y="12"/>
                  </a:cubicBezTo>
                  <a:cubicBezTo>
                    <a:pt x="14" y="12"/>
                    <a:pt x="15" y="12"/>
                    <a:pt x="15" y="12"/>
                  </a:cubicBezTo>
                  <a:cubicBezTo>
                    <a:pt x="14" y="11"/>
                    <a:pt x="14" y="11"/>
                    <a:pt x="14" y="11"/>
                  </a:cubicBezTo>
                  <a:lnTo>
                    <a:pt x="13" y="10"/>
                  </a:ln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2" name="Kenya"/>
            <p:cNvSpPr>
              <a:spLocks noEditPoints="1"/>
            </p:cNvSpPr>
            <p:nvPr/>
          </p:nvSpPr>
          <p:spPr bwMode="auto">
            <a:xfrm>
              <a:off x="6984038" y="4457945"/>
              <a:ext cx="277990" cy="393985"/>
            </a:xfrm>
            <a:custGeom>
              <a:avLst/>
              <a:gdLst/>
              <a:ahLst/>
              <a:cxnLst>
                <a:cxn ang="0">
                  <a:pos x="68" y="64"/>
                </a:cxn>
                <a:cxn ang="0">
                  <a:pos x="68" y="29"/>
                </a:cxn>
                <a:cxn ang="0">
                  <a:pos x="77" y="14"/>
                </a:cxn>
                <a:cxn ang="0">
                  <a:pos x="73" y="14"/>
                </a:cxn>
                <a:cxn ang="0">
                  <a:pos x="68" y="12"/>
                </a:cxn>
                <a:cxn ang="0">
                  <a:pos x="64" y="11"/>
                </a:cxn>
                <a:cxn ang="0">
                  <a:pos x="55" y="19"/>
                </a:cxn>
                <a:cxn ang="0">
                  <a:pos x="52" y="19"/>
                </a:cxn>
                <a:cxn ang="0">
                  <a:pos x="44" y="17"/>
                </a:cxn>
                <a:cxn ang="0">
                  <a:pos x="38" y="16"/>
                </a:cxn>
                <a:cxn ang="0">
                  <a:pos x="24" y="8"/>
                </a:cxn>
                <a:cxn ang="0">
                  <a:pos x="17" y="6"/>
                </a:cxn>
                <a:cxn ang="0">
                  <a:pos x="13" y="2"/>
                </a:cxn>
                <a:cxn ang="0">
                  <a:pos x="9" y="3"/>
                </a:cxn>
                <a:cxn ang="0">
                  <a:pos x="0" y="11"/>
                </a:cxn>
                <a:cxn ang="0">
                  <a:pos x="1" y="14"/>
                </a:cxn>
                <a:cxn ang="0">
                  <a:pos x="2" y="16"/>
                </a:cxn>
                <a:cxn ang="0">
                  <a:pos x="5" y="17"/>
                </a:cxn>
                <a:cxn ang="0">
                  <a:pos x="5" y="22"/>
                </a:cxn>
                <a:cxn ang="0">
                  <a:pos x="8" y="28"/>
                </a:cxn>
                <a:cxn ang="0">
                  <a:pos x="9" y="31"/>
                </a:cxn>
                <a:cxn ang="0">
                  <a:pos x="10" y="38"/>
                </a:cxn>
                <a:cxn ang="0">
                  <a:pos x="8" y="42"/>
                </a:cxn>
                <a:cxn ang="0">
                  <a:pos x="6" y="45"/>
                </a:cxn>
                <a:cxn ang="0">
                  <a:pos x="3" y="49"/>
                </a:cxn>
                <a:cxn ang="0">
                  <a:pos x="1" y="54"/>
                </a:cxn>
                <a:cxn ang="0">
                  <a:pos x="1" y="58"/>
                </a:cxn>
                <a:cxn ang="0">
                  <a:pos x="3" y="60"/>
                </a:cxn>
                <a:cxn ang="0">
                  <a:pos x="3" y="62"/>
                </a:cxn>
                <a:cxn ang="0">
                  <a:pos x="6" y="59"/>
                </a:cxn>
                <a:cxn ang="0">
                  <a:pos x="9" y="61"/>
                </a:cxn>
                <a:cxn ang="0">
                  <a:pos x="5" y="62"/>
                </a:cxn>
                <a:cxn ang="0">
                  <a:pos x="4" y="62"/>
                </a:cxn>
                <a:cxn ang="0">
                  <a:pos x="2" y="63"/>
                </a:cxn>
                <a:cxn ang="0">
                  <a:pos x="1" y="66"/>
                </a:cxn>
                <a:cxn ang="0">
                  <a:pos x="2" y="68"/>
                </a:cxn>
                <a:cxn ang="0">
                  <a:pos x="20" y="80"/>
                </a:cxn>
                <a:cxn ang="0">
                  <a:pos x="36" y="92"/>
                </a:cxn>
                <a:cxn ang="0">
                  <a:pos x="35" y="96"/>
                </a:cxn>
                <a:cxn ang="0">
                  <a:pos x="39" y="99"/>
                </a:cxn>
                <a:cxn ang="0">
                  <a:pos x="51" y="108"/>
                </a:cxn>
                <a:cxn ang="0">
                  <a:pos x="53" y="107"/>
                </a:cxn>
                <a:cxn ang="0">
                  <a:pos x="55" y="104"/>
                </a:cxn>
                <a:cxn ang="0">
                  <a:pos x="55" y="102"/>
                </a:cxn>
                <a:cxn ang="0">
                  <a:pos x="56" y="101"/>
                </a:cxn>
                <a:cxn ang="0">
                  <a:pos x="57" y="99"/>
                </a:cxn>
                <a:cxn ang="0">
                  <a:pos x="58" y="94"/>
                </a:cxn>
                <a:cxn ang="0">
                  <a:pos x="61" y="90"/>
                </a:cxn>
                <a:cxn ang="0">
                  <a:pos x="63" y="85"/>
                </a:cxn>
                <a:cxn ang="0">
                  <a:pos x="66" y="82"/>
                </a:cxn>
                <a:cxn ang="0">
                  <a:pos x="68" y="82"/>
                </a:cxn>
                <a:cxn ang="0">
                  <a:pos x="67" y="79"/>
                </a:cxn>
                <a:cxn ang="0">
                  <a:pos x="69" y="80"/>
                </a:cxn>
                <a:cxn ang="0">
                  <a:pos x="72" y="78"/>
                </a:cxn>
                <a:cxn ang="0">
                  <a:pos x="70" y="80"/>
                </a:cxn>
                <a:cxn ang="0">
                  <a:pos x="68" y="81"/>
                </a:cxn>
                <a:cxn ang="0">
                  <a:pos x="69" y="80"/>
                </a:cxn>
              </a:cxnLst>
              <a:rect l="0" t="0" r="r" b="b"/>
              <a:pathLst>
                <a:path w="77" h="109">
                  <a:moveTo>
                    <a:pt x="72" y="72"/>
                  </a:moveTo>
                  <a:cubicBezTo>
                    <a:pt x="71" y="70"/>
                    <a:pt x="70" y="69"/>
                    <a:pt x="69" y="68"/>
                  </a:cubicBezTo>
                  <a:cubicBezTo>
                    <a:pt x="68" y="67"/>
                    <a:pt x="68" y="66"/>
                    <a:pt x="68" y="64"/>
                  </a:cubicBezTo>
                  <a:cubicBezTo>
                    <a:pt x="68" y="63"/>
                    <a:pt x="68" y="61"/>
                    <a:pt x="68" y="59"/>
                  </a:cubicBezTo>
                  <a:cubicBezTo>
                    <a:pt x="68" y="56"/>
                    <a:pt x="68" y="53"/>
                    <a:pt x="68" y="49"/>
                  </a:cubicBezTo>
                  <a:cubicBezTo>
                    <a:pt x="68" y="42"/>
                    <a:pt x="68" y="36"/>
                    <a:pt x="68" y="29"/>
                  </a:cubicBezTo>
                  <a:cubicBezTo>
                    <a:pt x="68" y="27"/>
                    <a:pt x="68" y="26"/>
                    <a:pt x="69" y="25"/>
                  </a:cubicBezTo>
                  <a:cubicBezTo>
                    <a:pt x="70" y="24"/>
                    <a:pt x="71" y="23"/>
                    <a:pt x="72" y="22"/>
                  </a:cubicBezTo>
                  <a:cubicBezTo>
                    <a:pt x="74" y="19"/>
                    <a:pt x="75" y="16"/>
                    <a:pt x="77" y="14"/>
                  </a:cubicBezTo>
                  <a:cubicBezTo>
                    <a:pt x="76" y="14"/>
                    <a:pt x="76" y="13"/>
                    <a:pt x="75" y="13"/>
                  </a:cubicBezTo>
                  <a:cubicBezTo>
                    <a:pt x="75" y="14"/>
                    <a:pt x="74" y="13"/>
                    <a:pt x="74" y="14"/>
                  </a:cubicBezTo>
                  <a:cubicBezTo>
                    <a:pt x="73" y="14"/>
                    <a:pt x="73" y="14"/>
                    <a:pt x="73" y="14"/>
                  </a:cubicBezTo>
                  <a:cubicBezTo>
                    <a:pt x="72" y="14"/>
                    <a:pt x="72" y="14"/>
                    <a:pt x="71" y="14"/>
                  </a:cubicBezTo>
                  <a:cubicBezTo>
                    <a:pt x="70" y="14"/>
                    <a:pt x="70" y="14"/>
                    <a:pt x="69" y="14"/>
                  </a:cubicBezTo>
                  <a:cubicBezTo>
                    <a:pt x="69" y="13"/>
                    <a:pt x="69" y="13"/>
                    <a:pt x="68" y="12"/>
                  </a:cubicBezTo>
                  <a:cubicBezTo>
                    <a:pt x="68" y="12"/>
                    <a:pt x="67" y="12"/>
                    <a:pt x="67" y="11"/>
                  </a:cubicBezTo>
                  <a:cubicBezTo>
                    <a:pt x="67" y="11"/>
                    <a:pt x="66" y="11"/>
                    <a:pt x="66" y="10"/>
                  </a:cubicBezTo>
                  <a:cubicBezTo>
                    <a:pt x="65" y="11"/>
                    <a:pt x="65" y="11"/>
                    <a:pt x="64" y="11"/>
                  </a:cubicBezTo>
                  <a:cubicBezTo>
                    <a:pt x="63" y="11"/>
                    <a:pt x="63" y="12"/>
                    <a:pt x="62" y="12"/>
                  </a:cubicBezTo>
                  <a:cubicBezTo>
                    <a:pt x="61" y="13"/>
                    <a:pt x="60" y="13"/>
                    <a:pt x="59" y="14"/>
                  </a:cubicBezTo>
                  <a:cubicBezTo>
                    <a:pt x="57" y="15"/>
                    <a:pt x="56" y="17"/>
                    <a:pt x="55" y="19"/>
                  </a:cubicBezTo>
                  <a:cubicBezTo>
                    <a:pt x="54" y="19"/>
                    <a:pt x="54" y="20"/>
                    <a:pt x="54" y="20"/>
                  </a:cubicBezTo>
                  <a:cubicBezTo>
                    <a:pt x="54" y="19"/>
                    <a:pt x="53" y="19"/>
                    <a:pt x="52" y="19"/>
                  </a:cubicBezTo>
                  <a:cubicBezTo>
                    <a:pt x="52" y="19"/>
                    <a:pt x="52" y="19"/>
                    <a:pt x="52" y="19"/>
                  </a:cubicBezTo>
                  <a:cubicBezTo>
                    <a:pt x="51" y="19"/>
                    <a:pt x="51" y="19"/>
                    <a:pt x="51" y="19"/>
                  </a:cubicBezTo>
                  <a:cubicBezTo>
                    <a:pt x="49" y="18"/>
                    <a:pt x="48" y="19"/>
                    <a:pt x="47" y="18"/>
                  </a:cubicBezTo>
                  <a:cubicBezTo>
                    <a:pt x="46" y="18"/>
                    <a:pt x="45" y="17"/>
                    <a:pt x="44" y="17"/>
                  </a:cubicBezTo>
                  <a:cubicBezTo>
                    <a:pt x="44" y="17"/>
                    <a:pt x="43" y="18"/>
                    <a:pt x="43" y="18"/>
                  </a:cubicBezTo>
                  <a:cubicBezTo>
                    <a:pt x="42" y="18"/>
                    <a:pt x="41" y="18"/>
                    <a:pt x="41" y="17"/>
                  </a:cubicBezTo>
                  <a:cubicBezTo>
                    <a:pt x="40" y="17"/>
                    <a:pt x="39" y="16"/>
                    <a:pt x="38" y="16"/>
                  </a:cubicBezTo>
                  <a:cubicBezTo>
                    <a:pt x="36" y="14"/>
                    <a:pt x="33" y="12"/>
                    <a:pt x="31" y="11"/>
                  </a:cubicBezTo>
                  <a:cubicBezTo>
                    <a:pt x="30" y="10"/>
                    <a:pt x="29" y="9"/>
                    <a:pt x="28" y="9"/>
                  </a:cubicBezTo>
                  <a:cubicBezTo>
                    <a:pt x="27" y="8"/>
                    <a:pt x="25" y="8"/>
                    <a:pt x="24" y="8"/>
                  </a:cubicBezTo>
                  <a:cubicBezTo>
                    <a:pt x="23" y="8"/>
                    <a:pt x="22" y="8"/>
                    <a:pt x="21" y="8"/>
                  </a:cubicBezTo>
                  <a:cubicBezTo>
                    <a:pt x="20" y="8"/>
                    <a:pt x="19" y="7"/>
                    <a:pt x="19" y="6"/>
                  </a:cubicBezTo>
                  <a:cubicBezTo>
                    <a:pt x="18" y="6"/>
                    <a:pt x="17" y="6"/>
                    <a:pt x="17" y="6"/>
                  </a:cubicBezTo>
                  <a:cubicBezTo>
                    <a:pt x="16" y="6"/>
                    <a:pt x="15" y="5"/>
                    <a:pt x="15" y="5"/>
                  </a:cubicBezTo>
                  <a:cubicBezTo>
                    <a:pt x="15" y="4"/>
                    <a:pt x="15" y="4"/>
                    <a:pt x="15" y="3"/>
                  </a:cubicBezTo>
                  <a:cubicBezTo>
                    <a:pt x="14" y="2"/>
                    <a:pt x="14" y="3"/>
                    <a:pt x="13" y="2"/>
                  </a:cubicBezTo>
                  <a:cubicBezTo>
                    <a:pt x="13" y="2"/>
                    <a:pt x="14" y="0"/>
                    <a:pt x="13" y="2"/>
                  </a:cubicBezTo>
                  <a:cubicBezTo>
                    <a:pt x="12" y="2"/>
                    <a:pt x="12" y="2"/>
                    <a:pt x="12" y="2"/>
                  </a:cubicBezTo>
                  <a:cubicBezTo>
                    <a:pt x="11" y="2"/>
                    <a:pt x="10" y="3"/>
                    <a:pt x="9" y="3"/>
                  </a:cubicBezTo>
                  <a:cubicBezTo>
                    <a:pt x="7" y="4"/>
                    <a:pt x="5" y="5"/>
                    <a:pt x="4" y="7"/>
                  </a:cubicBezTo>
                  <a:cubicBezTo>
                    <a:pt x="4" y="7"/>
                    <a:pt x="4" y="7"/>
                    <a:pt x="4" y="7"/>
                  </a:cubicBezTo>
                  <a:cubicBezTo>
                    <a:pt x="3" y="8"/>
                    <a:pt x="1" y="9"/>
                    <a:pt x="0" y="11"/>
                  </a:cubicBezTo>
                  <a:cubicBezTo>
                    <a:pt x="1" y="11"/>
                    <a:pt x="1" y="12"/>
                    <a:pt x="1" y="12"/>
                  </a:cubicBezTo>
                  <a:cubicBezTo>
                    <a:pt x="1" y="13"/>
                    <a:pt x="1" y="13"/>
                    <a:pt x="1" y="14"/>
                  </a:cubicBezTo>
                  <a:cubicBezTo>
                    <a:pt x="1" y="14"/>
                    <a:pt x="2" y="14"/>
                    <a:pt x="1" y="14"/>
                  </a:cubicBezTo>
                  <a:cubicBezTo>
                    <a:pt x="1" y="15"/>
                    <a:pt x="2" y="14"/>
                    <a:pt x="2" y="15"/>
                  </a:cubicBezTo>
                  <a:cubicBezTo>
                    <a:pt x="3" y="15"/>
                    <a:pt x="2" y="15"/>
                    <a:pt x="2" y="15"/>
                  </a:cubicBezTo>
                  <a:cubicBezTo>
                    <a:pt x="2" y="15"/>
                    <a:pt x="2" y="16"/>
                    <a:pt x="2" y="16"/>
                  </a:cubicBezTo>
                  <a:cubicBezTo>
                    <a:pt x="2" y="16"/>
                    <a:pt x="3" y="16"/>
                    <a:pt x="3" y="16"/>
                  </a:cubicBezTo>
                  <a:cubicBezTo>
                    <a:pt x="3" y="16"/>
                    <a:pt x="3" y="17"/>
                    <a:pt x="3" y="16"/>
                  </a:cubicBezTo>
                  <a:cubicBezTo>
                    <a:pt x="4" y="16"/>
                    <a:pt x="4" y="17"/>
                    <a:pt x="5" y="17"/>
                  </a:cubicBezTo>
                  <a:cubicBezTo>
                    <a:pt x="5" y="17"/>
                    <a:pt x="5" y="18"/>
                    <a:pt x="5" y="18"/>
                  </a:cubicBezTo>
                  <a:cubicBezTo>
                    <a:pt x="5" y="18"/>
                    <a:pt x="5" y="18"/>
                    <a:pt x="4" y="19"/>
                  </a:cubicBezTo>
                  <a:cubicBezTo>
                    <a:pt x="4" y="20"/>
                    <a:pt x="5" y="21"/>
                    <a:pt x="5" y="22"/>
                  </a:cubicBezTo>
                  <a:cubicBezTo>
                    <a:pt x="5" y="23"/>
                    <a:pt x="6" y="23"/>
                    <a:pt x="6" y="23"/>
                  </a:cubicBezTo>
                  <a:cubicBezTo>
                    <a:pt x="6" y="24"/>
                    <a:pt x="6" y="26"/>
                    <a:pt x="7" y="26"/>
                  </a:cubicBezTo>
                  <a:cubicBezTo>
                    <a:pt x="8" y="26"/>
                    <a:pt x="8" y="27"/>
                    <a:pt x="8" y="28"/>
                  </a:cubicBezTo>
                  <a:cubicBezTo>
                    <a:pt x="8" y="28"/>
                    <a:pt x="8" y="28"/>
                    <a:pt x="8" y="29"/>
                  </a:cubicBezTo>
                  <a:cubicBezTo>
                    <a:pt x="9" y="29"/>
                    <a:pt x="9" y="29"/>
                    <a:pt x="9" y="29"/>
                  </a:cubicBezTo>
                  <a:cubicBezTo>
                    <a:pt x="9" y="29"/>
                    <a:pt x="10" y="30"/>
                    <a:pt x="9" y="31"/>
                  </a:cubicBezTo>
                  <a:cubicBezTo>
                    <a:pt x="9" y="31"/>
                    <a:pt x="9" y="33"/>
                    <a:pt x="10" y="33"/>
                  </a:cubicBezTo>
                  <a:cubicBezTo>
                    <a:pt x="10" y="34"/>
                    <a:pt x="10" y="35"/>
                    <a:pt x="10" y="36"/>
                  </a:cubicBezTo>
                  <a:cubicBezTo>
                    <a:pt x="10" y="36"/>
                    <a:pt x="10" y="38"/>
                    <a:pt x="10" y="38"/>
                  </a:cubicBezTo>
                  <a:cubicBezTo>
                    <a:pt x="10" y="39"/>
                    <a:pt x="10" y="39"/>
                    <a:pt x="10" y="40"/>
                  </a:cubicBezTo>
                  <a:cubicBezTo>
                    <a:pt x="9" y="40"/>
                    <a:pt x="9" y="40"/>
                    <a:pt x="9" y="41"/>
                  </a:cubicBezTo>
                  <a:cubicBezTo>
                    <a:pt x="9" y="41"/>
                    <a:pt x="9" y="42"/>
                    <a:pt x="8" y="42"/>
                  </a:cubicBezTo>
                  <a:cubicBezTo>
                    <a:pt x="8" y="42"/>
                    <a:pt x="8" y="42"/>
                    <a:pt x="8" y="42"/>
                  </a:cubicBezTo>
                  <a:cubicBezTo>
                    <a:pt x="9" y="43"/>
                    <a:pt x="9" y="44"/>
                    <a:pt x="8" y="44"/>
                  </a:cubicBezTo>
                  <a:cubicBezTo>
                    <a:pt x="7" y="44"/>
                    <a:pt x="6" y="45"/>
                    <a:pt x="6" y="45"/>
                  </a:cubicBezTo>
                  <a:cubicBezTo>
                    <a:pt x="5" y="45"/>
                    <a:pt x="5" y="47"/>
                    <a:pt x="5" y="47"/>
                  </a:cubicBezTo>
                  <a:cubicBezTo>
                    <a:pt x="5" y="48"/>
                    <a:pt x="4" y="48"/>
                    <a:pt x="4" y="49"/>
                  </a:cubicBezTo>
                  <a:cubicBezTo>
                    <a:pt x="4" y="49"/>
                    <a:pt x="3" y="49"/>
                    <a:pt x="3" y="49"/>
                  </a:cubicBezTo>
                  <a:cubicBezTo>
                    <a:pt x="3" y="50"/>
                    <a:pt x="3" y="50"/>
                    <a:pt x="2" y="50"/>
                  </a:cubicBezTo>
                  <a:cubicBezTo>
                    <a:pt x="2" y="51"/>
                    <a:pt x="2" y="52"/>
                    <a:pt x="1" y="53"/>
                  </a:cubicBezTo>
                  <a:cubicBezTo>
                    <a:pt x="1" y="53"/>
                    <a:pt x="2" y="53"/>
                    <a:pt x="1" y="54"/>
                  </a:cubicBezTo>
                  <a:cubicBezTo>
                    <a:pt x="1" y="54"/>
                    <a:pt x="1" y="54"/>
                    <a:pt x="1" y="55"/>
                  </a:cubicBezTo>
                  <a:cubicBezTo>
                    <a:pt x="0" y="55"/>
                    <a:pt x="0" y="56"/>
                    <a:pt x="0" y="57"/>
                  </a:cubicBezTo>
                  <a:cubicBezTo>
                    <a:pt x="0" y="57"/>
                    <a:pt x="1" y="58"/>
                    <a:pt x="1" y="58"/>
                  </a:cubicBezTo>
                  <a:cubicBezTo>
                    <a:pt x="1" y="58"/>
                    <a:pt x="1" y="58"/>
                    <a:pt x="2" y="58"/>
                  </a:cubicBezTo>
                  <a:cubicBezTo>
                    <a:pt x="2" y="58"/>
                    <a:pt x="1" y="58"/>
                    <a:pt x="2" y="59"/>
                  </a:cubicBezTo>
                  <a:cubicBezTo>
                    <a:pt x="1" y="59"/>
                    <a:pt x="2" y="59"/>
                    <a:pt x="3" y="60"/>
                  </a:cubicBezTo>
                  <a:cubicBezTo>
                    <a:pt x="3" y="60"/>
                    <a:pt x="3" y="60"/>
                    <a:pt x="3" y="60"/>
                  </a:cubicBezTo>
                  <a:cubicBezTo>
                    <a:pt x="3" y="60"/>
                    <a:pt x="3" y="61"/>
                    <a:pt x="3" y="61"/>
                  </a:cubicBezTo>
                  <a:cubicBezTo>
                    <a:pt x="3" y="61"/>
                    <a:pt x="3" y="62"/>
                    <a:pt x="3" y="62"/>
                  </a:cubicBezTo>
                  <a:cubicBezTo>
                    <a:pt x="3" y="62"/>
                    <a:pt x="4" y="61"/>
                    <a:pt x="4" y="61"/>
                  </a:cubicBezTo>
                  <a:cubicBezTo>
                    <a:pt x="4" y="60"/>
                    <a:pt x="4" y="60"/>
                    <a:pt x="4" y="59"/>
                  </a:cubicBezTo>
                  <a:cubicBezTo>
                    <a:pt x="4" y="59"/>
                    <a:pt x="5" y="59"/>
                    <a:pt x="6" y="59"/>
                  </a:cubicBezTo>
                  <a:cubicBezTo>
                    <a:pt x="6" y="59"/>
                    <a:pt x="6" y="59"/>
                    <a:pt x="7" y="59"/>
                  </a:cubicBezTo>
                  <a:cubicBezTo>
                    <a:pt x="7" y="58"/>
                    <a:pt x="7" y="58"/>
                    <a:pt x="8" y="58"/>
                  </a:cubicBezTo>
                  <a:cubicBezTo>
                    <a:pt x="7" y="59"/>
                    <a:pt x="9" y="60"/>
                    <a:pt x="9" y="61"/>
                  </a:cubicBezTo>
                  <a:cubicBezTo>
                    <a:pt x="8" y="61"/>
                    <a:pt x="8" y="60"/>
                    <a:pt x="8" y="61"/>
                  </a:cubicBezTo>
                  <a:cubicBezTo>
                    <a:pt x="8" y="61"/>
                    <a:pt x="7" y="61"/>
                    <a:pt x="7" y="61"/>
                  </a:cubicBezTo>
                  <a:cubicBezTo>
                    <a:pt x="6" y="61"/>
                    <a:pt x="4" y="60"/>
                    <a:pt x="5" y="62"/>
                  </a:cubicBezTo>
                  <a:cubicBezTo>
                    <a:pt x="5" y="62"/>
                    <a:pt x="5" y="62"/>
                    <a:pt x="5" y="63"/>
                  </a:cubicBezTo>
                  <a:cubicBezTo>
                    <a:pt x="5" y="63"/>
                    <a:pt x="4" y="63"/>
                    <a:pt x="4" y="63"/>
                  </a:cubicBezTo>
                  <a:cubicBezTo>
                    <a:pt x="4" y="63"/>
                    <a:pt x="4" y="62"/>
                    <a:pt x="4" y="62"/>
                  </a:cubicBezTo>
                  <a:cubicBezTo>
                    <a:pt x="4" y="62"/>
                    <a:pt x="4" y="63"/>
                    <a:pt x="3" y="62"/>
                  </a:cubicBezTo>
                  <a:cubicBezTo>
                    <a:pt x="3" y="63"/>
                    <a:pt x="2" y="61"/>
                    <a:pt x="2" y="63"/>
                  </a:cubicBezTo>
                  <a:cubicBezTo>
                    <a:pt x="2" y="63"/>
                    <a:pt x="2" y="63"/>
                    <a:pt x="2" y="63"/>
                  </a:cubicBezTo>
                  <a:cubicBezTo>
                    <a:pt x="1" y="63"/>
                    <a:pt x="1" y="63"/>
                    <a:pt x="1" y="64"/>
                  </a:cubicBezTo>
                  <a:cubicBezTo>
                    <a:pt x="1" y="64"/>
                    <a:pt x="1" y="64"/>
                    <a:pt x="1" y="65"/>
                  </a:cubicBezTo>
                  <a:cubicBezTo>
                    <a:pt x="1" y="65"/>
                    <a:pt x="1" y="66"/>
                    <a:pt x="1" y="66"/>
                  </a:cubicBezTo>
                  <a:cubicBezTo>
                    <a:pt x="2" y="66"/>
                    <a:pt x="2" y="66"/>
                    <a:pt x="2" y="67"/>
                  </a:cubicBezTo>
                  <a:cubicBezTo>
                    <a:pt x="2" y="67"/>
                    <a:pt x="2" y="67"/>
                    <a:pt x="2" y="67"/>
                  </a:cubicBezTo>
                  <a:cubicBezTo>
                    <a:pt x="2" y="68"/>
                    <a:pt x="2" y="68"/>
                    <a:pt x="2" y="68"/>
                  </a:cubicBezTo>
                  <a:cubicBezTo>
                    <a:pt x="1" y="68"/>
                    <a:pt x="1" y="68"/>
                    <a:pt x="1" y="68"/>
                  </a:cubicBezTo>
                  <a:cubicBezTo>
                    <a:pt x="1" y="68"/>
                    <a:pt x="2" y="68"/>
                    <a:pt x="1" y="69"/>
                  </a:cubicBezTo>
                  <a:cubicBezTo>
                    <a:pt x="7" y="73"/>
                    <a:pt x="13" y="76"/>
                    <a:pt x="20" y="80"/>
                  </a:cubicBezTo>
                  <a:cubicBezTo>
                    <a:pt x="23" y="82"/>
                    <a:pt x="26" y="84"/>
                    <a:pt x="29" y="86"/>
                  </a:cubicBezTo>
                  <a:cubicBezTo>
                    <a:pt x="30" y="87"/>
                    <a:pt x="32" y="88"/>
                    <a:pt x="34" y="89"/>
                  </a:cubicBezTo>
                  <a:cubicBezTo>
                    <a:pt x="35" y="90"/>
                    <a:pt x="36" y="90"/>
                    <a:pt x="36" y="92"/>
                  </a:cubicBezTo>
                  <a:cubicBezTo>
                    <a:pt x="36" y="92"/>
                    <a:pt x="36" y="93"/>
                    <a:pt x="36" y="94"/>
                  </a:cubicBezTo>
                  <a:cubicBezTo>
                    <a:pt x="36" y="94"/>
                    <a:pt x="36" y="94"/>
                    <a:pt x="35" y="95"/>
                  </a:cubicBezTo>
                  <a:cubicBezTo>
                    <a:pt x="35" y="95"/>
                    <a:pt x="35" y="96"/>
                    <a:pt x="35" y="96"/>
                  </a:cubicBezTo>
                  <a:cubicBezTo>
                    <a:pt x="36" y="96"/>
                    <a:pt x="36" y="96"/>
                    <a:pt x="36" y="96"/>
                  </a:cubicBezTo>
                  <a:cubicBezTo>
                    <a:pt x="37" y="96"/>
                    <a:pt x="37" y="97"/>
                    <a:pt x="37" y="97"/>
                  </a:cubicBezTo>
                  <a:cubicBezTo>
                    <a:pt x="38" y="98"/>
                    <a:pt x="38" y="98"/>
                    <a:pt x="39" y="99"/>
                  </a:cubicBezTo>
                  <a:cubicBezTo>
                    <a:pt x="40" y="100"/>
                    <a:pt x="42" y="101"/>
                    <a:pt x="43" y="102"/>
                  </a:cubicBezTo>
                  <a:cubicBezTo>
                    <a:pt x="45" y="104"/>
                    <a:pt x="47" y="106"/>
                    <a:pt x="50" y="108"/>
                  </a:cubicBezTo>
                  <a:cubicBezTo>
                    <a:pt x="50" y="108"/>
                    <a:pt x="50" y="108"/>
                    <a:pt x="51" y="108"/>
                  </a:cubicBezTo>
                  <a:cubicBezTo>
                    <a:pt x="51" y="108"/>
                    <a:pt x="51" y="108"/>
                    <a:pt x="52" y="108"/>
                  </a:cubicBezTo>
                  <a:cubicBezTo>
                    <a:pt x="52" y="108"/>
                    <a:pt x="53" y="109"/>
                    <a:pt x="52" y="108"/>
                  </a:cubicBezTo>
                  <a:cubicBezTo>
                    <a:pt x="52" y="107"/>
                    <a:pt x="53" y="107"/>
                    <a:pt x="53" y="107"/>
                  </a:cubicBezTo>
                  <a:cubicBezTo>
                    <a:pt x="53" y="107"/>
                    <a:pt x="53" y="107"/>
                    <a:pt x="53" y="108"/>
                  </a:cubicBezTo>
                  <a:cubicBezTo>
                    <a:pt x="53" y="107"/>
                    <a:pt x="54" y="106"/>
                    <a:pt x="54" y="105"/>
                  </a:cubicBezTo>
                  <a:cubicBezTo>
                    <a:pt x="54" y="105"/>
                    <a:pt x="54" y="104"/>
                    <a:pt x="55" y="104"/>
                  </a:cubicBezTo>
                  <a:cubicBezTo>
                    <a:pt x="55" y="104"/>
                    <a:pt x="55" y="103"/>
                    <a:pt x="55" y="102"/>
                  </a:cubicBezTo>
                  <a:cubicBezTo>
                    <a:pt x="55" y="102"/>
                    <a:pt x="55" y="102"/>
                    <a:pt x="54" y="102"/>
                  </a:cubicBezTo>
                  <a:cubicBezTo>
                    <a:pt x="54" y="102"/>
                    <a:pt x="54" y="102"/>
                    <a:pt x="55" y="102"/>
                  </a:cubicBezTo>
                  <a:cubicBezTo>
                    <a:pt x="55" y="102"/>
                    <a:pt x="55" y="101"/>
                    <a:pt x="55" y="101"/>
                  </a:cubicBezTo>
                  <a:cubicBezTo>
                    <a:pt x="55" y="101"/>
                    <a:pt x="55" y="101"/>
                    <a:pt x="55" y="101"/>
                  </a:cubicBezTo>
                  <a:cubicBezTo>
                    <a:pt x="55" y="102"/>
                    <a:pt x="56" y="101"/>
                    <a:pt x="56" y="101"/>
                  </a:cubicBezTo>
                  <a:cubicBezTo>
                    <a:pt x="56" y="101"/>
                    <a:pt x="55" y="101"/>
                    <a:pt x="56" y="100"/>
                  </a:cubicBezTo>
                  <a:cubicBezTo>
                    <a:pt x="56" y="101"/>
                    <a:pt x="56" y="101"/>
                    <a:pt x="56" y="100"/>
                  </a:cubicBezTo>
                  <a:cubicBezTo>
                    <a:pt x="57" y="100"/>
                    <a:pt x="57" y="99"/>
                    <a:pt x="57" y="99"/>
                  </a:cubicBezTo>
                  <a:cubicBezTo>
                    <a:pt x="57" y="98"/>
                    <a:pt x="57" y="98"/>
                    <a:pt x="57" y="97"/>
                  </a:cubicBezTo>
                  <a:cubicBezTo>
                    <a:pt x="57" y="97"/>
                    <a:pt x="56" y="97"/>
                    <a:pt x="56" y="97"/>
                  </a:cubicBezTo>
                  <a:cubicBezTo>
                    <a:pt x="58" y="98"/>
                    <a:pt x="58" y="94"/>
                    <a:pt x="58" y="94"/>
                  </a:cubicBezTo>
                  <a:cubicBezTo>
                    <a:pt x="58" y="95"/>
                    <a:pt x="59" y="94"/>
                    <a:pt x="60" y="93"/>
                  </a:cubicBezTo>
                  <a:cubicBezTo>
                    <a:pt x="60" y="93"/>
                    <a:pt x="60" y="92"/>
                    <a:pt x="60" y="91"/>
                  </a:cubicBezTo>
                  <a:cubicBezTo>
                    <a:pt x="60" y="91"/>
                    <a:pt x="61" y="90"/>
                    <a:pt x="61" y="90"/>
                  </a:cubicBezTo>
                  <a:cubicBezTo>
                    <a:pt x="60" y="91"/>
                    <a:pt x="60" y="89"/>
                    <a:pt x="60" y="88"/>
                  </a:cubicBezTo>
                  <a:cubicBezTo>
                    <a:pt x="60" y="88"/>
                    <a:pt x="60" y="87"/>
                    <a:pt x="61" y="86"/>
                  </a:cubicBezTo>
                  <a:cubicBezTo>
                    <a:pt x="62" y="86"/>
                    <a:pt x="62" y="85"/>
                    <a:pt x="63" y="85"/>
                  </a:cubicBezTo>
                  <a:cubicBezTo>
                    <a:pt x="64" y="85"/>
                    <a:pt x="64" y="86"/>
                    <a:pt x="65" y="85"/>
                  </a:cubicBezTo>
                  <a:cubicBezTo>
                    <a:pt x="65" y="85"/>
                    <a:pt x="66" y="84"/>
                    <a:pt x="66" y="84"/>
                  </a:cubicBezTo>
                  <a:cubicBezTo>
                    <a:pt x="67" y="83"/>
                    <a:pt x="66" y="83"/>
                    <a:pt x="66" y="82"/>
                  </a:cubicBezTo>
                  <a:cubicBezTo>
                    <a:pt x="67" y="82"/>
                    <a:pt x="67" y="82"/>
                    <a:pt x="68" y="82"/>
                  </a:cubicBezTo>
                  <a:cubicBezTo>
                    <a:pt x="68" y="82"/>
                    <a:pt x="68" y="83"/>
                    <a:pt x="68" y="83"/>
                  </a:cubicBezTo>
                  <a:cubicBezTo>
                    <a:pt x="68" y="83"/>
                    <a:pt x="68" y="82"/>
                    <a:pt x="68" y="82"/>
                  </a:cubicBezTo>
                  <a:cubicBezTo>
                    <a:pt x="68" y="82"/>
                    <a:pt x="67" y="82"/>
                    <a:pt x="67" y="81"/>
                  </a:cubicBezTo>
                  <a:cubicBezTo>
                    <a:pt x="67" y="81"/>
                    <a:pt x="67" y="80"/>
                    <a:pt x="67" y="79"/>
                  </a:cubicBezTo>
                  <a:cubicBezTo>
                    <a:pt x="67" y="79"/>
                    <a:pt x="67" y="79"/>
                    <a:pt x="67" y="79"/>
                  </a:cubicBezTo>
                  <a:cubicBezTo>
                    <a:pt x="67" y="79"/>
                    <a:pt x="68" y="80"/>
                    <a:pt x="68" y="80"/>
                  </a:cubicBezTo>
                  <a:cubicBezTo>
                    <a:pt x="68" y="80"/>
                    <a:pt x="68" y="78"/>
                    <a:pt x="68" y="78"/>
                  </a:cubicBezTo>
                  <a:cubicBezTo>
                    <a:pt x="68" y="78"/>
                    <a:pt x="68" y="80"/>
                    <a:pt x="69" y="80"/>
                  </a:cubicBezTo>
                  <a:cubicBezTo>
                    <a:pt x="69" y="79"/>
                    <a:pt x="69" y="79"/>
                    <a:pt x="70" y="79"/>
                  </a:cubicBezTo>
                  <a:cubicBezTo>
                    <a:pt x="70" y="79"/>
                    <a:pt x="70" y="79"/>
                    <a:pt x="70" y="79"/>
                  </a:cubicBezTo>
                  <a:cubicBezTo>
                    <a:pt x="71" y="80"/>
                    <a:pt x="72" y="78"/>
                    <a:pt x="72" y="78"/>
                  </a:cubicBezTo>
                  <a:cubicBezTo>
                    <a:pt x="73" y="77"/>
                    <a:pt x="74" y="76"/>
                    <a:pt x="74" y="75"/>
                  </a:cubicBezTo>
                  <a:cubicBezTo>
                    <a:pt x="74" y="74"/>
                    <a:pt x="72" y="73"/>
                    <a:pt x="72" y="72"/>
                  </a:cubicBezTo>
                  <a:close/>
                  <a:moveTo>
                    <a:pt x="70" y="80"/>
                  </a:moveTo>
                  <a:cubicBezTo>
                    <a:pt x="70" y="80"/>
                    <a:pt x="70" y="81"/>
                    <a:pt x="70" y="80"/>
                  </a:cubicBezTo>
                  <a:cubicBezTo>
                    <a:pt x="70" y="81"/>
                    <a:pt x="69" y="81"/>
                    <a:pt x="69" y="81"/>
                  </a:cubicBezTo>
                  <a:cubicBezTo>
                    <a:pt x="69" y="81"/>
                    <a:pt x="68" y="81"/>
                    <a:pt x="68" y="81"/>
                  </a:cubicBezTo>
                  <a:cubicBezTo>
                    <a:pt x="68" y="81"/>
                    <a:pt x="69" y="81"/>
                    <a:pt x="68" y="81"/>
                  </a:cubicBezTo>
                  <a:cubicBezTo>
                    <a:pt x="68" y="81"/>
                    <a:pt x="68" y="81"/>
                    <a:pt x="68" y="81"/>
                  </a:cubicBezTo>
                  <a:cubicBezTo>
                    <a:pt x="68" y="80"/>
                    <a:pt x="68" y="80"/>
                    <a:pt x="69" y="80"/>
                  </a:cubicBezTo>
                  <a:cubicBezTo>
                    <a:pt x="69" y="80"/>
                    <a:pt x="69" y="80"/>
                    <a:pt x="70" y="8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3" name="Kazakhstan"/>
            <p:cNvSpPr>
              <a:spLocks noEditPoints="1"/>
            </p:cNvSpPr>
            <p:nvPr/>
          </p:nvSpPr>
          <p:spPr bwMode="auto">
            <a:xfrm>
              <a:off x="7266026" y="2479019"/>
              <a:ext cx="1245954" cy="574979"/>
            </a:xfrm>
            <a:custGeom>
              <a:avLst/>
              <a:gdLst/>
              <a:ahLst/>
              <a:cxnLst>
                <a:cxn ang="0">
                  <a:pos x="119" y="108"/>
                </a:cxn>
                <a:cxn ang="0">
                  <a:pos x="335" y="78"/>
                </a:cxn>
                <a:cxn ang="0">
                  <a:pos x="316" y="98"/>
                </a:cxn>
                <a:cxn ang="0">
                  <a:pos x="300" y="113"/>
                </a:cxn>
                <a:cxn ang="0">
                  <a:pos x="311" y="133"/>
                </a:cxn>
                <a:cxn ang="0">
                  <a:pos x="299" y="135"/>
                </a:cxn>
                <a:cxn ang="0">
                  <a:pos x="269" y="134"/>
                </a:cxn>
                <a:cxn ang="0">
                  <a:pos x="248" y="137"/>
                </a:cxn>
                <a:cxn ang="0">
                  <a:pos x="227" y="140"/>
                </a:cxn>
                <a:cxn ang="0">
                  <a:pos x="212" y="153"/>
                </a:cxn>
                <a:cxn ang="0">
                  <a:pos x="191" y="146"/>
                </a:cxn>
                <a:cxn ang="0">
                  <a:pos x="152" y="126"/>
                </a:cxn>
                <a:cxn ang="0">
                  <a:pos x="120" y="101"/>
                </a:cxn>
                <a:cxn ang="0">
                  <a:pos x="120" y="98"/>
                </a:cxn>
                <a:cxn ang="0">
                  <a:pos x="113" y="101"/>
                </a:cxn>
                <a:cxn ang="0">
                  <a:pos x="91" y="148"/>
                </a:cxn>
                <a:cxn ang="0">
                  <a:pos x="66" y="136"/>
                </a:cxn>
                <a:cxn ang="0">
                  <a:pos x="41" y="115"/>
                </a:cxn>
                <a:cxn ang="0">
                  <a:pos x="47" y="110"/>
                </a:cxn>
                <a:cxn ang="0">
                  <a:pos x="71" y="110"/>
                </a:cxn>
                <a:cxn ang="0">
                  <a:pos x="71" y="106"/>
                </a:cxn>
                <a:cxn ang="0">
                  <a:pos x="51" y="90"/>
                </a:cxn>
                <a:cxn ang="0">
                  <a:pos x="38" y="91"/>
                </a:cxn>
                <a:cxn ang="0">
                  <a:pos x="29" y="94"/>
                </a:cxn>
                <a:cxn ang="0">
                  <a:pos x="23" y="89"/>
                </a:cxn>
                <a:cxn ang="0">
                  <a:pos x="1" y="71"/>
                </a:cxn>
                <a:cxn ang="0">
                  <a:pos x="16" y="58"/>
                </a:cxn>
                <a:cxn ang="0">
                  <a:pos x="23" y="44"/>
                </a:cxn>
                <a:cxn ang="0">
                  <a:pos x="36" y="41"/>
                </a:cxn>
                <a:cxn ang="0">
                  <a:pos x="52" y="41"/>
                </a:cxn>
                <a:cxn ang="0">
                  <a:pos x="67" y="47"/>
                </a:cxn>
                <a:cxn ang="0">
                  <a:pos x="84" y="46"/>
                </a:cxn>
                <a:cxn ang="0">
                  <a:pos x="104" y="50"/>
                </a:cxn>
                <a:cxn ang="0">
                  <a:pos x="113" y="40"/>
                </a:cxn>
                <a:cxn ang="0">
                  <a:pos x="109" y="29"/>
                </a:cxn>
                <a:cxn ang="0">
                  <a:pos x="110" y="20"/>
                </a:cxn>
                <a:cxn ang="0">
                  <a:pos x="110" y="14"/>
                </a:cxn>
                <a:cxn ang="0">
                  <a:pos x="128" y="12"/>
                </a:cxn>
                <a:cxn ang="0">
                  <a:pos x="151" y="7"/>
                </a:cxn>
                <a:cxn ang="0">
                  <a:pos x="164" y="1"/>
                </a:cxn>
                <a:cxn ang="0">
                  <a:pos x="179" y="1"/>
                </a:cxn>
                <a:cxn ang="0">
                  <a:pos x="191" y="13"/>
                </a:cxn>
                <a:cxn ang="0">
                  <a:pos x="200" y="16"/>
                </a:cxn>
                <a:cxn ang="0">
                  <a:pos x="210" y="16"/>
                </a:cxn>
                <a:cxn ang="0">
                  <a:pos x="219" y="18"/>
                </a:cxn>
                <a:cxn ang="0">
                  <a:pos x="234" y="13"/>
                </a:cxn>
                <a:cxn ang="0">
                  <a:pos x="279" y="47"/>
                </a:cxn>
                <a:cxn ang="0">
                  <a:pos x="295" y="49"/>
                </a:cxn>
                <a:cxn ang="0">
                  <a:pos x="316" y="55"/>
                </a:cxn>
                <a:cxn ang="0">
                  <a:pos x="332" y="62"/>
                </a:cxn>
                <a:cxn ang="0">
                  <a:pos x="132" y="94"/>
                </a:cxn>
                <a:cxn ang="0">
                  <a:pos x="122" y="93"/>
                </a:cxn>
                <a:cxn ang="0">
                  <a:pos x="132" y="94"/>
                </a:cxn>
                <a:cxn ang="0">
                  <a:pos x="279" y="95"/>
                </a:cxn>
                <a:cxn ang="0">
                  <a:pos x="261" y="93"/>
                </a:cxn>
                <a:cxn ang="0">
                  <a:pos x="245" y="92"/>
                </a:cxn>
                <a:cxn ang="0">
                  <a:pos x="240" y="103"/>
                </a:cxn>
                <a:cxn ang="0">
                  <a:pos x="247" y="108"/>
                </a:cxn>
                <a:cxn ang="0">
                  <a:pos x="251" y="95"/>
                </a:cxn>
                <a:cxn ang="0">
                  <a:pos x="258" y="94"/>
                </a:cxn>
                <a:cxn ang="0">
                  <a:pos x="274" y="95"/>
                </a:cxn>
              </a:cxnLst>
              <a:rect l="0" t="0" r="r" b="b"/>
              <a:pathLst>
                <a:path w="345" h="159">
                  <a:moveTo>
                    <a:pt x="119" y="109"/>
                  </a:moveTo>
                  <a:cubicBezTo>
                    <a:pt x="118" y="108"/>
                    <a:pt x="116" y="107"/>
                    <a:pt x="114" y="106"/>
                  </a:cubicBezTo>
                  <a:cubicBezTo>
                    <a:pt x="113" y="106"/>
                    <a:pt x="113" y="106"/>
                    <a:pt x="112" y="105"/>
                  </a:cubicBezTo>
                  <a:cubicBezTo>
                    <a:pt x="113" y="105"/>
                    <a:pt x="113" y="105"/>
                    <a:pt x="113" y="105"/>
                  </a:cubicBezTo>
                  <a:cubicBezTo>
                    <a:pt x="113" y="105"/>
                    <a:pt x="113" y="105"/>
                    <a:pt x="114" y="104"/>
                  </a:cubicBezTo>
                  <a:cubicBezTo>
                    <a:pt x="114" y="104"/>
                    <a:pt x="114" y="102"/>
                    <a:pt x="114" y="103"/>
                  </a:cubicBezTo>
                  <a:cubicBezTo>
                    <a:pt x="114" y="103"/>
                    <a:pt x="114" y="103"/>
                    <a:pt x="114" y="103"/>
                  </a:cubicBezTo>
                  <a:cubicBezTo>
                    <a:pt x="115" y="104"/>
                    <a:pt x="115" y="103"/>
                    <a:pt x="115" y="103"/>
                  </a:cubicBezTo>
                  <a:cubicBezTo>
                    <a:pt x="115" y="103"/>
                    <a:pt x="114" y="101"/>
                    <a:pt x="115" y="102"/>
                  </a:cubicBezTo>
                  <a:cubicBezTo>
                    <a:pt x="115" y="102"/>
                    <a:pt x="115" y="103"/>
                    <a:pt x="116" y="103"/>
                  </a:cubicBezTo>
                  <a:cubicBezTo>
                    <a:pt x="116" y="104"/>
                    <a:pt x="116" y="104"/>
                    <a:pt x="117" y="104"/>
                  </a:cubicBezTo>
                  <a:cubicBezTo>
                    <a:pt x="118" y="104"/>
                    <a:pt x="117" y="106"/>
                    <a:pt x="118" y="107"/>
                  </a:cubicBezTo>
                  <a:cubicBezTo>
                    <a:pt x="118" y="106"/>
                    <a:pt x="117" y="106"/>
                    <a:pt x="118" y="105"/>
                  </a:cubicBezTo>
                  <a:cubicBezTo>
                    <a:pt x="118" y="105"/>
                    <a:pt x="117" y="105"/>
                    <a:pt x="118" y="105"/>
                  </a:cubicBezTo>
                  <a:cubicBezTo>
                    <a:pt x="118" y="105"/>
                    <a:pt x="119" y="108"/>
                    <a:pt x="119" y="108"/>
                  </a:cubicBezTo>
                  <a:cubicBezTo>
                    <a:pt x="119" y="108"/>
                    <a:pt x="119" y="108"/>
                    <a:pt x="119" y="109"/>
                  </a:cubicBezTo>
                  <a:cubicBezTo>
                    <a:pt x="119" y="109"/>
                    <a:pt x="119" y="109"/>
                    <a:pt x="119" y="109"/>
                  </a:cubicBezTo>
                  <a:close/>
                  <a:moveTo>
                    <a:pt x="345" y="67"/>
                  </a:moveTo>
                  <a:cubicBezTo>
                    <a:pt x="344" y="66"/>
                    <a:pt x="344" y="66"/>
                    <a:pt x="343" y="66"/>
                  </a:cubicBezTo>
                  <a:cubicBezTo>
                    <a:pt x="343" y="66"/>
                    <a:pt x="342" y="66"/>
                    <a:pt x="342" y="66"/>
                  </a:cubicBezTo>
                  <a:cubicBezTo>
                    <a:pt x="342" y="66"/>
                    <a:pt x="342" y="66"/>
                    <a:pt x="341" y="66"/>
                  </a:cubicBezTo>
                  <a:cubicBezTo>
                    <a:pt x="341" y="66"/>
                    <a:pt x="341" y="68"/>
                    <a:pt x="341" y="68"/>
                  </a:cubicBezTo>
                  <a:cubicBezTo>
                    <a:pt x="341" y="69"/>
                    <a:pt x="341" y="69"/>
                    <a:pt x="342" y="69"/>
                  </a:cubicBezTo>
                  <a:cubicBezTo>
                    <a:pt x="342" y="70"/>
                    <a:pt x="342" y="70"/>
                    <a:pt x="342" y="70"/>
                  </a:cubicBezTo>
                  <a:cubicBezTo>
                    <a:pt x="342" y="71"/>
                    <a:pt x="341" y="72"/>
                    <a:pt x="341" y="72"/>
                  </a:cubicBezTo>
                  <a:cubicBezTo>
                    <a:pt x="341" y="73"/>
                    <a:pt x="341" y="73"/>
                    <a:pt x="340" y="73"/>
                  </a:cubicBezTo>
                  <a:cubicBezTo>
                    <a:pt x="340" y="73"/>
                    <a:pt x="340" y="73"/>
                    <a:pt x="340" y="73"/>
                  </a:cubicBezTo>
                  <a:cubicBezTo>
                    <a:pt x="339" y="73"/>
                    <a:pt x="339" y="73"/>
                    <a:pt x="339" y="74"/>
                  </a:cubicBezTo>
                  <a:cubicBezTo>
                    <a:pt x="338" y="74"/>
                    <a:pt x="336" y="73"/>
                    <a:pt x="335" y="74"/>
                  </a:cubicBezTo>
                  <a:cubicBezTo>
                    <a:pt x="334" y="74"/>
                    <a:pt x="335" y="77"/>
                    <a:pt x="335" y="78"/>
                  </a:cubicBezTo>
                  <a:cubicBezTo>
                    <a:pt x="335" y="80"/>
                    <a:pt x="336" y="81"/>
                    <a:pt x="337" y="82"/>
                  </a:cubicBezTo>
                  <a:cubicBezTo>
                    <a:pt x="337" y="83"/>
                    <a:pt x="337" y="83"/>
                    <a:pt x="338" y="84"/>
                  </a:cubicBezTo>
                  <a:cubicBezTo>
                    <a:pt x="338" y="85"/>
                    <a:pt x="339" y="85"/>
                    <a:pt x="339" y="86"/>
                  </a:cubicBezTo>
                  <a:cubicBezTo>
                    <a:pt x="339" y="86"/>
                    <a:pt x="339" y="87"/>
                    <a:pt x="339" y="87"/>
                  </a:cubicBezTo>
                  <a:cubicBezTo>
                    <a:pt x="338" y="87"/>
                    <a:pt x="338" y="88"/>
                    <a:pt x="338" y="88"/>
                  </a:cubicBezTo>
                  <a:cubicBezTo>
                    <a:pt x="338" y="89"/>
                    <a:pt x="336" y="88"/>
                    <a:pt x="336" y="89"/>
                  </a:cubicBezTo>
                  <a:cubicBezTo>
                    <a:pt x="335" y="89"/>
                    <a:pt x="334" y="91"/>
                    <a:pt x="333" y="91"/>
                  </a:cubicBezTo>
                  <a:cubicBezTo>
                    <a:pt x="332" y="91"/>
                    <a:pt x="333" y="90"/>
                    <a:pt x="332" y="90"/>
                  </a:cubicBezTo>
                  <a:cubicBezTo>
                    <a:pt x="332" y="89"/>
                    <a:pt x="331" y="89"/>
                    <a:pt x="331" y="89"/>
                  </a:cubicBezTo>
                  <a:cubicBezTo>
                    <a:pt x="329" y="89"/>
                    <a:pt x="328" y="89"/>
                    <a:pt x="327" y="89"/>
                  </a:cubicBezTo>
                  <a:cubicBezTo>
                    <a:pt x="325" y="89"/>
                    <a:pt x="323" y="89"/>
                    <a:pt x="322" y="88"/>
                  </a:cubicBezTo>
                  <a:cubicBezTo>
                    <a:pt x="320" y="88"/>
                    <a:pt x="319" y="87"/>
                    <a:pt x="317" y="87"/>
                  </a:cubicBezTo>
                  <a:cubicBezTo>
                    <a:pt x="316" y="86"/>
                    <a:pt x="317" y="89"/>
                    <a:pt x="317" y="90"/>
                  </a:cubicBezTo>
                  <a:cubicBezTo>
                    <a:pt x="317" y="92"/>
                    <a:pt x="317" y="94"/>
                    <a:pt x="317" y="96"/>
                  </a:cubicBezTo>
                  <a:cubicBezTo>
                    <a:pt x="317" y="96"/>
                    <a:pt x="316" y="97"/>
                    <a:pt x="316" y="98"/>
                  </a:cubicBezTo>
                  <a:cubicBezTo>
                    <a:pt x="317" y="99"/>
                    <a:pt x="317" y="100"/>
                    <a:pt x="317" y="101"/>
                  </a:cubicBezTo>
                  <a:cubicBezTo>
                    <a:pt x="317" y="102"/>
                    <a:pt x="316" y="105"/>
                    <a:pt x="317" y="105"/>
                  </a:cubicBezTo>
                  <a:cubicBezTo>
                    <a:pt x="318" y="106"/>
                    <a:pt x="320" y="105"/>
                    <a:pt x="320" y="107"/>
                  </a:cubicBezTo>
                  <a:cubicBezTo>
                    <a:pt x="320" y="107"/>
                    <a:pt x="321" y="109"/>
                    <a:pt x="320" y="109"/>
                  </a:cubicBezTo>
                  <a:cubicBezTo>
                    <a:pt x="319" y="109"/>
                    <a:pt x="319" y="108"/>
                    <a:pt x="318" y="108"/>
                  </a:cubicBezTo>
                  <a:cubicBezTo>
                    <a:pt x="317" y="108"/>
                    <a:pt x="316" y="108"/>
                    <a:pt x="316" y="109"/>
                  </a:cubicBezTo>
                  <a:cubicBezTo>
                    <a:pt x="314" y="109"/>
                    <a:pt x="314" y="108"/>
                    <a:pt x="313" y="107"/>
                  </a:cubicBezTo>
                  <a:cubicBezTo>
                    <a:pt x="313" y="107"/>
                    <a:pt x="312" y="107"/>
                    <a:pt x="311" y="107"/>
                  </a:cubicBezTo>
                  <a:cubicBezTo>
                    <a:pt x="311" y="107"/>
                    <a:pt x="310" y="108"/>
                    <a:pt x="309" y="108"/>
                  </a:cubicBezTo>
                  <a:cubicBezTo>
                    <a:pt x="308" y="108"/>
                    <a:pt x="308" y="109"/>
                    <a:pt x="307" y="109"/>
                  </a:cubicBezTo>
                  <a:cubicBezTo>
                    <a:pt x="306" y="109"/>
                    <a:pt x="305" y="109"/>
                    <a:pt x="304" y="109"/>
                  </a:cubicBezTo>
                  <a:cubicBezTo>
                    <a:pt x="303" y="109"/>
                    <a:pt x="303" y="109"/>
                    <a:pt x="302" y="109"/>
                  </a:cubicBezTo>
                  <a:cubicBezTo>
                    <a:pt x="302" y="109"/>
                    <a:pt x="302" y="110"/>
                    <a:pt x="301" y="110"/>
                  </a:cubicBezTo>
                  <a:cubicBezTo>
                    <a:pt x="300" y="110"/>
                    <a:pt x="299" y="110"/>
                    <a:pt x="298" y="111"/>
                  </a:cubicBezTo>
                  <a:cubicBezTo>
                    <a:pt x="297" y="112"/>
                    <a:pt x="299" y="113"/>
                    <a:pt x="300" y="113"/>
                  </a:cubicBezTo>
                  <a:cubicBezTo>
                    <a:pt x="301" y="113"/>
                    <a:pt x="301" y="112"/>
                    <a:pt x="302" y="113"/>
                  </a:cubicBezTo>
                  <a:cubicBezTo>
                    <a:pt x="302" y="113"/>
                    <a:pt x="303" y="113"/>
                    <a:pt x="303" y="113"/>
                  </a:cubicBezTo>
                  <a:cubicBezTo>
                    <a:pt x="305" y="114"/>
                    <a:pt x="303" y="114"/>
                    <a:pt x="303" y="114"/>
                  </a:cubicBezTo>
                  <a:cubicBezTo>
                    <a:pt x="304" y="115"/>
                    <a:pt x="303" y="116"/>
                    <a:pt x="304" y="117"/>
                  </a:cubicBezTo>
                  <a:cubicBezTo>
                    <a:pt x="304" y="117"/>
                    <a:pt x="305" y="118"/>
                    <a:pt x="305" y="119"/>
                  </a:cubicBezTo>
                  <a:cubicBezTo>
                    <a:pt x="305" y="120"/>
                    <a:pt x="305" y="120"/>
                    <a:pt x="305" y="121"/>
                  </a:cubicBezTo>
                  <a:cubicBezTo>
                    <a:pt x="306" y="121"/>
                    <a:pt x="306" y="121"/>
                    <a:pt x="306" y="121"/>
                  </a:cubicBezTo>
                  <a:cubicBezTo>
                    <a:pt x="306" y="122"/>
                    <a:pt x="307" y="122"/>
                    <a:pt x="307" y="122"/>
                  </a:cubicBezTo>
                  <a:cubicBezTo>
                    <a:pt x="308" y="124"/>
                    <a:pt x="309" y="125"/>
                    <a:pt x="310" y="126"/>
                  </a:cubicBezTo>
                  <a:cubicBezTo>
                    <a:pt x="310" y="127"/>
                    <a:pt x="311" y="127"/>
                    <a:pt x="310" y="128"/>
                  </a:cubicBezTo>
                  <a:cubicBezTo>
                    <a:pt x="310" y="129"/>
                    <a:pt x="311" y="129"/>
                    <a:pt x="311" y="129"/>
                  </a:cubicBezTo>
                  <a:cubicBezTo>
                    <a:pt x="312" y="129"/>
                    <a:pt x="312" y="130"/>
                    <a:pt x="312" y="131"/>
                  </a:cubicBezTo>
                  <a:cubicBezTo>
                    <a:pt x="312" y="131"/>
                    <a:pt x="311" y="131"/>
                    <a:pt x="311" y="131"/>
                  </a:cubicBezTo>
                  <a:cubicBezTo>
                    <a:pt x="311" y="131"/>
                    <a:pt x="308" y="132"/>
                    <a:pt x="309" y="132"/>
                  </a:cubicBezTo>
                  <a:cubicBezTo>
                    <a:pt x="309" y="133"/>
                    <a:pt x="311" y="133"/>
                    <a:pt x="311" y="133"/>
                  </a:cubicBezTo>
                  <a:cubicBezTo>
                    <a:pt x="311" y="134"/>
                    <a:pt x="310" y="134"/>
                    <a:pt x="310" y="134"/>
                  </a:cubicBezTo>
                  <a:cubicBezTo>
                    <a:pt x="309" y="134"/>
                    <a:pt x="309" y="134"/>
                    <a:pt x="309" y="134"/>
                  </a:cubicBezTo>
                  <a:cubicBezTo>
                    <a:pt x="309" y="135"/>
                    <a:pt x="309" y="135"/>
                    <a:pt x="309" y="135"/>
                  </a:cubicBezTo>
                  <a:cubicBezTo>
                    <a:pt x="309" y="136"/>
                    <a:pt x="308" y="136"/>
                    <a:pt x="308" y="136"/>
                  </a:cubicBezTo>
                  <a:cubicBezTo>
                    <a:pt x="309" y="137"/>
                    <a:pt x="309" y="137"/>
                    <a:pt x="310" y="138"/>
                  </a:cubicBezTo>
                  <a:cubicBezTo>
                    <a:pt x="310" y="138"/>
                    <a:pt x="309" y="138"/>
                    <a:pt x="310" y="138"/>
                  </a:cubicBezTo>
                  <a:cubicBezTo>
                    <a:pt x="310" y="139"/>
                    <a:pt x="310" y="139"/>
                    <a:pt x="310" y="139"/>
                  </a:cubicBezTo>
                  <a:cubicBezTo>
                    <a:pt x="310" y="139"/>
                    <a:pt x="311" y="141"/>
                    <a:pt x="311" y="141"/>
                  </a:cubicBezTo>
                  <a:cubicBezTo>
                    <a:pt x="310" y="141"/>
                    <a:pt x="310" y="141"/>
                    <a:pt x="310" y="140"/>
                  </a:cubicBezTo>
                  <a:cubicBezTo>
                    <a:pt x="309" y="140"/>
                    <a:pt x="308" y="139"/>
                    <a:pt x="308" y="139"/>
                  </a:cubicBezTo>
                  <a:cubicBezTo>
                    <a:pt x="307" y="138"/>
                    <a:pt x="307" y="138"/>
                    <a:pt x="306" y="138"/>
                  </a:cubicBezTo>
                  <a:cubicBezTo>
                    <a:pt x="305" y="138"/>
                    <a:pt x="304" y="138"/>
                    <a:pt x="303" y="138"/>
                  </a:cubicBezTo>
                  <a:cubicBezTo>
                    <a:pt x="302" y="138"/>
                    <a:pt x="302" y="137"/>
                    <a:pt x="302" y="137"/>
                  </a:cubicBezTo>
                  <a:cubicBezTo>
                    <a:pt x="301" y="136"/>
                    <a:pt x="301" y="136"/>
                    <a:pt x="300" y="136"/>
                  </a:cubicBezTo>
                  <a:cubicBezTo>
                    <a:pt x="300" y="136"/>
                    <a:pt x="300" y="135"/>
                    <a:pt x="299" y="135"/>
                  </a:cubicBezTo>
                  <a:cubicBezTo>
                    <a:pt x="299" y="134"/>
                    <a:pt x="298" y="135"/>
                    <a:pt x="298" y="135"/>
                  </a:cubicBezTo>
                  <a:cubicBezTo>
                    <a:pt x="297" y="134"/>
                    <a:pt x="296" y="134"/>
                    <a:pt x="296" y="134"/>
                  </a:cubicBezTo>
                  <a:cubicBezTo>
                    <a:pt x="295" y="134"/>
                    <a:pt x="294" y="134"/>
                    <a:pt x="294" y="134"/>
                  </a:cubicBezTo>
                  <a:cubicBezTo>
                    <a:pt x="293" y="133"/>
                    <a:pt x="293" y="133"/>
                    <a:pt x="292" y="134"/>
                  </a:cubicBezTo>
                  <a:cubicBezTo>
                    <a:pt x="291" y="134"/>
                    <a:pt x="290" y="134"/>
                    <a:pt x="289" y="134"/>
                  </a:cubicBezTo>
                  <a:cubicBezTo>
                    <a:pt x="289" y="134"/>
                    <a:pt x="288" y="133"/>
                    <a:pt x="287" y="133"/>
                  </a:cubicBezTo>
                  <a:cubicBezTo>
                    <a:pt x="286" y="134"/>
                    <a:pt x="286" y="133"/>
                    <a:pt x="285" y="133"/>
                  </a:cubicBezTo>
                  <a:cubicBezTo>
                    <a:pt x="285" y="134"/>
                    <a:pt x="284" y="133"/>
                    <a:pt x="283" y="133"/>
                  </a:cubicBezTo>
                  <a:cubicBezTo>
                    <a:pt x="282" y="133"/>
                    <a:pt x="281" y="133"/>
                    <a:pt x="281" y="133"/>
                  </a:cubicBezTo>
                  <a:cubicBezTo>
                    <a:pt x="280" y="132"/>
                    <a:pt x="278" y="132"/>
                    <a:pt x="277" y="133"/>
                  </a:cubicBezTo>
                  <a:cubicBezTo>
                    <a:pt x="277" y="133"/>
                    <a:pt x="276" y="133"/>
                    <a:pt x="276" y="133"/>
                  </a:cubicBezTo>
                  <a:cubicBezTo>
                    <a:pt x="276" y="133"/>
                    <a:pt x="275" y="133"/>
                    <a:pt x="275" y="133"/>
                  </a:cubicBezTo>
                  <a:cubicBezTo>
                    <a:pt x="275" y="133"/>
                    <a:pt x="275" y="133"/>
                    <a:pt x="275" y="133"/>
                  </a:cubicBezTo>
                  <a:cubicBezTo>
                    <a:pt x="274" y="133"/>
                    <a:pt x="273" y="133"/>
                    <a:pt x="272" y="133"/>
                  </a:cubicBezTo>
                  <a:cubicBezTo>
                    <a:pt x="270" y="133"/>
                    <a:pt x="269" y="132"/>
                    <a:pt x="269" y="134"/>
                  </a:cubicBezTo>
                  <a:cubicBezTo>
                    <a:pt x="268" y="135"/>
                    <a:pt x="267" y="134"/>
                    <a:pt x="266" y="134"/>
                  </a:cubicBezTo>
                  <a:cubicBezTo>
                    <a:pt x="265" y="134"/>
                    <a:pt x="263" y="134"/>
                    <a:pt x="262" y="133"/>
                  </a:cubicBezTo>
                  <a:cubicBezTo>
                    <a:pt x="261" y="132"/>
                    <a:pt x="259" y="132"/>
                    <a:pt x="258" y="131"/>
                  </a:cubicBezTo>
                  <a:cubicBezTo>
                    <a:pt x="257" y="130"/>
                    <a:pt x="255" y="130"/>
                    <a:pt x="254" y="129"/>
                  </a:cubicBezTo>
                  <a:cubicBezTo>
                    <a:pt x="255" y="130"/>
                    <a:pt x="253" y="130"/>
                    <a:pt x="253" y="130"/>
                  </a:cubicBezTo>
                  <a:cubicBezTo>
                    <a:pt x="252" y="130"/>
                    <a:pt x="252" y="130"/>
                    <a:pt x="252" y="130"/>
                  </a:cubicBezTo>
                  <a:cubicBezTo>
                    <a:pt x="252" y="130"/>
                    <a:pt x="252" y="131"/>
                    <a:pt x="252" y="131"/>
                  </a:cubicBezTo>
                  <a:cubicBezTo>
                    <a:pt x="252" y="131"/>
                    <a:pt x="251" y="131"/>
                    <a:pt x="250" y="131"/>
                  </a:cubicBezTo>
                  <a:cubicBezTo>
                    <a:pt x="250" y="131"/>
                    <a:pt x="249" y="131"/>
                    <a:pt x="249" y="132"/>
                  </a:cubicBezTo>
                  <a:cubicBezTo>
                    <a:pt x="249" y="132"/>
                    <a:pt x="249" y="133"/>
                    <a:pt x="249" y="133"/>
                  </a:cubicBezTo>
                  <a:cubicBezTo>
                    <a:pt x="249" y="134"/>
                    <a:pt x="249" y="134"/>
                    <a:pt x="249" y="135"/>
                  </a:cubicBezTo>
                  <a:cubicBezTo>
                    <a:pt x="249" y="136"/>
                    <a:pt x="249" y="137"/>
                    <a:pt x="250" y="137"/>
                  </a:cubicBezTo>
                  <a:cubicBezTo>
                    <a:pt x="250" y="138"/>
                    <a:pt x="251" y="139"/>
                    <a:pt x="250" y="138"/>
                  </a:cubicBezTo>
                  <a:cubicBezTo>
                    <a:pt x="249" y="138"/>
                    <a:pt x="249" y="138"/>
                    <a:pt x="249" y="138"/>
                  </a:cubicBezTo>
                  <a:cubicBezTo>
                    <a:pt x="249" y="138"/>
                    <a:pt x="248" y="137"/>
                    <a:pt x="248" y="137"/>
                  </a:cubicBezTo>
                  <a:cubicBezTo>
                    <a:pt x="248" y="137"/>
                    <a:pt x="247" y="137"/>
                    <a:pt x="247" y="137"/>
                  </a:cubicBezTo>
                  <a:cubicBezTo>
                    <a:pt x="246" y="137"/>
                    <a:pt x="246" y="137"/>
                    <a:pt x="245" y="137"/>
                  </a:cubicBezTo>
                  <a:cubicBezTo>
                    <a:pt x="244" y="137"/>
                    <a:pt x="244" y="136"/>
                    <a:pt x="243" y="136"/>
                  </a:cubicBezTo>
                  <a:cubicBezTo>
                    <a:pt x="242" y="136"/>
                    <a:pt x="242" y="136"/>
                    <a:pt x="241" y="136"/>
                  </a:cubicBezTo>
                  <a:cubicBezTo>
                    <a:pt x="240" y="135"/>
                    <a:pt x="240" y="135"/>
                    <a:pt x="239" y="135"/>
                  </a:cubicBezTo>
                  <a:cubicBezTo>
                    <a:pt x="238" y="135"/>
                    <a:pt x="238" y="134"/>
                    <a:pt x="237" y="135"/>
                  </a:cubicBezTo>
                  <a:cubicBezTo>
                    <a:pt x="237" y="135"/>
                    <a:pt x="237" y="135"/>
                    <a:pt x="237" y="135"/>
                  </a:cubicBezTo>
                  <a:cubicBezTo>
                    <a:pt x="235" y="134"/>
                    <a:pt x="234" y="134"/>
                    <a:pt x="233" y="134"/>
                  </a:cubicBezTo>
                  <a:cubicBezTo>
                    <a:pt x="232" y="135"/>
                    <a:pt x="231" y="134"/>
                    <a:pt x="231" y="135"/>
                  </a:cubicBezTo>
                  <a:cubicBezTo>
                    <a:pt x="230" y="135"/>
                    <a:pt x="230" y="135"/>
                    <a:pt x="230" y="135"/>
                  </a:cubicBezTo>
                  <a:cubicBezTo>
                    <a:pt x="229" y="135"/>
                    <a:pt x="230" y="135"/>
                    <a:pt x="229" y="135"/>
                  </a:cubicBezTo>
                  <a:cubicBezTo>
                    <a:pt x="229" y="136"/>
                    <a:pt x="230" y="137"/>
                    <a:pt x="229" y="137"/>
                  </a:cubicBezTo>
                  <a:cubicBezTo>
                    <a:pt x="227" y="137"/>
                    <a:pt x="229" y="138"/>
                    <a:pt x="229" y="138"/>
                  </a:cubicBezTo>
                  <a:cubicBezTo>
                    <a:pt x="228" y="138"/>
                    <a:pt x="228" y="137"/>
                    <a:pt x="228" y="138"/>
                  </a:cubicBezTo>
                  <a:cubicBezTo>
                    <a:pt x="228" y="139"/>
                    <a:pt x="227" y="139"/>
                    <a:pt x="227" y="140"/>
                  </a:cubicBezTo>
                  <a:cubicBezTo>
                    <a:pt x="227" y="140"/>
                    <a:pt x="228" y="140"/>
                    <a:pt x="228" y="140"/>
                  </a:cubicBezTo>
                  <a:cubicBezTo>
                    <a:pt x="228" y="140"/>
                    <a:pt x="228" y="141"/>
                    <a:pt x="228" y="141"/>
                  </a:cubicBezTo>
                  <a:cubicBezTo>
                    <a:pt x="227" y="141"/>
                    <a:pt x="227" y="141"/>
                    <a:pt x="227" y="141"/>
                  </a:cubicBezTo>
                  <a:cubicBezTo>
                    <a:pt x="226" y="141"/>
                    <a:pt x="226" y="142"/>
                    <a:pt x="226" y="143"/>
                  </a:cubicBezTo>
                  <a:cubicBezTo>
                    <a:pt x="226" y="143"/>
                    <a:pt x="225" y="142"/>
                    <a:pt x="225" y="142"/>
                  </a:cubicBezTo>
                  <a:cubicBezTo>
                    <a:pt x="224" y="142"/>
                    <a:pt x="224" y="142"/>
                    <a:pt x="223" y="143"/>
                  </a:cubicBezTo>
                  <a:cubicBezTo>
                    <a:pt x="223" y="144"/>
                    <a:pt x="222" y="146"/>
                    <a:pt x="220" y="146"/>
                  </a:cubicBezTo>
                  <a:cubicBezTo>
                    <a:pt x="219" y="146"/>
                    <a:pt x="219" y="146"/>
                    <a:pt x="218" y="147"/>
                  </a:cubicBezTo>
                  <a:cubicBezTo>
                    <a:pt x="217" y="148"/>
                    <a:pt x="217" y="148"/>
                    <a:pt x="217" y="149"/>
                  </a:cubicBezTo>
                  <a:cubicBezTo>
                    <a:pt x="217" y="149"/>
                    <a:pt x="216" y="149"/>
                    <a:pt x="215" y="149"/>
                  </a:cubicBezTo>
                  <a:cubicBezTo>
                    <a:pt x="215" y="149"/>
                    <a:pt x="215" y="149"/>
                    <a:pt x="215" y="149"/>
                  </a:cubicBezTo>
                  <a:cubicBezTo>
                    <a:pt x="215" y="150"/>
                    <a:pt x="215" y="149"/>
                    <a:pt x="214" y="150"/>
                  </a:cubicBezTo>
                  <a:cubicBezTo>
                    <a:pt x="214" y="150"/>
                    <a:pt x="215" y="151"/>
                    <a:pt x="214" y="152"/>
                  </a:cubicBezTo>
                  <a:cubicBezTo>
                    <a:pt x="214" y="152"/>
                    <a:pt x="213" y="152"/>
                    <a:pt x="213" y="152"/>
                  </a:cubicBezTo>
                  <a:cubicBezTo>
                    <a:pt x="213" y="153"/>
                    <a:pt x="213" y="153"/>
                    <a:pt x="212" y="153"/>
                  </a:cubicBezTo>
                  <a:cubicBezTo>
                    <a:pt x="212" y="154"/>
                    <a:pt x="212" y="154"/>
                    <a:pt x="212" y="154"/>
                  </a:cubicBezTo>
                  <a:cubicBezTo>
                    <a:pt x="211" y="155"/>
                    <a:pt x="211" y="156"/>
                    <a:pt x="211" y="156"/>
                  </a:cubicBezTo>
                  <a:cubicBezTo>
                    <a:pt x="212" y="157"/>
                    <a:pt x="213" y="159"/>
                    <a:pt x="212" y="158"/>
                  </a:cubicBezTo>
                  <a:cubicBezTo>
                    <a:pt x="211" y="158"/>
                    <a:pt x="211" y="158"/>
                    <a:pt x="211" y="158"/>
                  </a:cubicBezTo>
                  <a:cubicBezTo>
                    <a:pt x="210" y="158"/>
                    <a:pt x="210" y="158"/>
                    <a:pt x="209" y="157"/>
                  </a:cubicBezTo>
                  <a:cubicBezTo>
                    <a:pt x="208" y="157"/>
                    <a:pt x="207" y="156"/>
                    <a:pt x="206" y="156"/>
                  </a:cubicBezTo>
                  <a:cubicBezTo>
                    <a:pt x="207" y="156"/>
                    <a:pt x="208" y="154"/>
                    <a:pt x="207" y="154"/>
                  </a:cubicBezTo>
                  <a:cubicBezTo>
                    <a:pt x="207" y="153"/>
                    <a:pt x="207" y="153"/>
                    <a:pt x="206" y="153"/>
                  </a:cubicBezTo>
                  <a:cubicBezTo>
                    <a:pt x="206" y="153"/>
                    <a:pt x="206" y="153"/>
                    <a:pt x="205" y="153"/>
                  </a:cubicBezTo>
                  <a:cubicBezTo>
                    <a:pt x="205" y="153"/>
                    <a:pt x="205" y="152"/>
                    <a:pt x="204" y="152"/>
                  </a:cubicBezTo>
                  <a:cubicBezTo>
                    <a:pt x="204" y="152"/>
                    <a:pt x="203" y="152"/>
                    <a:pt x="203" y="152"/>
                  </a:cubicBezTo>
                  <a:cubicBezTo>
                    <a:pt x="201" y="152"/>
                    <a:pt x="199" y="152"/>
                    <a:pt x="197" y="152"/>
                  </a:cubicBezTo>
                  <a:cubicBezTo>
                    <a:pt x="196" y="152"/>
                    <a:pt x="195" y="152"/>
                    <a:pt x="195" y="152"/>
                  </a:cubicBezTo>
                  <a:cubicBezTo>
                    <a:pt x="194" y="152"/>
                    <a:pt x="194" y="151"/>
                    <a:pt x="193" y="151"/>
                  </a:cubicBezTo>
                  <a:cubicBezTo>
                    <a:pt x="192" y="149"/>
                    <a:pt x="191" y="147"/>
                    <a:pt x="191" y="146"/>
                  </a:cubicBezTo>
                  <a:cubicBezTo>
                    <a:pt x="190" y="144"/>
                    <a:pt x="190" y="143"/>
                    <a:pt x="189" y="143"/>
                  </a:cubicBezTo>
                  <a:cubicBezTo>
                    <a:pt x="188" y="143"/>
                    <a:pt x="186" y="143"/>
                    <a:pt x="186" y="143"/>
                  </a:cubicBezTo>
                  <a:cubicBezTo>
                    <a:pt x="185" y="142"/>
                    <a:pt x="185" y="141"/>
                    <a:pt x="185" y="140"/>
                  </a:cubicBezTo>
                  <a:cubicBezTo>
                    <a:pt x="184" y="140"/>
                    <a:pt x="184" y="139"/>
                    <a:pt x="184" y="139"/>
                  </a:cubicBezTo>
                  <a:cubicBezTo>
                    <a:pt x="184" y="138"/>
                    <a:pt x="185" y="139"/>
                    <a:pt x="185" y="138"/>
                  </a:cubicBezTo>
                  <a:cubicBezTo>
                    <a:pt x="185" y="138"/>
                    <a:pt x="185" y="137"/>
                    <a:pt x="184" y="137"/>
                  </a:cubicBezTo>
                  <a:cubicBezTo>
                    <a:pt x="184" y="136"/>
                    <a:pt x="184" y="135"/>
                    <a:pt x="184" y="133"/>
                  </a:cubicBezTo>
                  <a:cubicBezTo>
                    <a:pt x="184" y="132"/>
                    <a:pt x="183" y="132"/>
                    <a:pt x="182" y="133"/>
                  </a:cubicBezTo>
                  <a:cubicBezTo>
                    <a:pt x="181" y="134"/>
                    <a:pt x="180" y="132"/>
                    <a:pt x="179" y="131"/>
                  </a:cubicBezTo>
                  <a:cubicBezTo>
                    <a:pt x="178" y="130"/>
                    <a:pt x="177" y="129"/>
                    <a:pt x="176" y="128"/>
                  </a:cubicBezTo>
                  <a:cubicBezTo>
                    <a:pt x="174" y="127"/>
                    <a:pt x="173" y="126"/>
                    <a:pt x="172" y="125"/>
                  </a:cubicBezTo>
                  <a:cubicBezTo>
                    <a:pt x="171" y="124"/>
                    <a:pt x="170" y="124"/>
                    <a:pt x="169" y="125"/>
                  </a:cubicBezTo>
                  <a:cubicBezTo>
                    <a:pt x="168" y="126"/>
                    <a:pt x="166" y="126"/>
                    <a:pt x="164" y="126"/>
                  </a:cubicBezTo>
                  <a:cubicBezTo>
                    <a:pt x="163" y="126"/>
                    <a:pt x="161" y="126"/>
                    <a:pt x="159" y="125"/>
                  </a:cubicBezTo>
                  <a:cubicBezTo>
                    <a:pt x="157" y="125"/>
                    <a:pt x="155" y="126"/>
                    <a:pt x="152" y="126"/>
                  </a:cubicBezTo>
                  <a:cubicBezTo>
                    <a:pt x="151" y="126"/>
                    <a:pt x="149" y="126"/>
                    <a:pt x="147" y="127"/>
                  </a:cubicBezTo>
                  <a:cubicBezTo>
                    <a:pt x="146" y="127"/>
                    <a:pt x="146" y="127"/>
                    <a:pt x="145" y="126"/>
                  </a:cubicBezTo>
                  <a:cubicBezTo>
                    <a:pt x="144" y="125"/>
                    <a:pt x="143" y="125"/>
                    <a:pt x="143" y="124"/>
                  </a:cubicBezTo>
                  <a:cubicBezTo>
                    <a:pt x="141" y="123"/>
                    <a:pt x="140" y="121"/>
                    <a:pt x="138" y="120"/>
                  </a:cubicBezTo>
                  <a:cubicBezTo>
                    <a:pt x="137" y="120"/>
                    <a:pt x="137" y="119"/>
                    <a:pt x="136" y="119"/>
                  </a:cubicBezTo>
                  <a:cubicBezTo>
                    <a:pt x="136" y="118"/>
                    <a:pt x="136" y="117"/>
                    <a:pt x="135" y="117"/>
                  </a:cubicBezTo>
                  <a:cubicBezTo>
                    <a:pt x="134" y="116"/>
                    <a:pt x="133" y="116"/>
                    <a:pt x="132" y="115"/>
                  </a:cubicBezTo>
                  <a:cubicBezTo>
                    <a:pt x="130" y="114"/>
                    <a:pt x="128" y="113"/>
                    <a:pt x="126" y="112"/>
                  </a:cubicBezTo>
                  <a:cubicBezTo>
                    <a:pt x="126" y="111"/>
                    <a:pt x="125" y="109"/>
                    <a:pt x="125" y="108"/>
                  </a:cubicBezTo>
                  <a:cubicBezTo>
                    <a:pt x="125" y="107"/>
                    <a:pt x="125" y="106"/>
                    <a:pt x="124" y="105"/>
                  </a:cubicBezTo>
                  <a:cubicBezTo>
                    <a:pt x="123" y="104"/>
                    <a:pt x="121" y="105"/>
                    <a:pt x="121" y="104"/>
                  </a:cubicBezTo>
                  <a:cubicBezTo>
                    <a:pt x="120" y="103"/>
                    <a:pt x="121" y="103"/>
                    <a:pt x="121" y="102"/>
                  </a:cubicBezTo>
                  <a:cubicBezTo>
                    <a:pt x="121" y="103"/>
                    <a:pt x="120" y="102"/>
                    <a:pt x="120" y="102"/>
                  </a:cubicBezTo>
                  <a:cubicBezTo>
                    <a:pt x="121" y="102"/>
                    <a:pt x="121" y="102"/>
                    <a:pt x="121" y="102"/>
                  </a:cubicBezTo>
                  <a:cubicBezTo>
                    <a:pt x="121" y="102"/>
                    <a:pt x="121" y="101"/>
                    <a:pt x="120" y="101"/>
                  </a:cubicBezTo>
                  <a:cubicBezTo>
                    <a:pt x="121" y="101"/>
                    <a:pt x="121" y="101"/>
                    <a:pt x="120" y="101"/>
                  </a:cubicBezTo>
                  <a:cubicBezTo>
                    <a:pt x="120" y="101"/>
                    <a:pt x="121" y="101"/>
                    <a:pt x="121" y="101"/>
                  </a:cubicBezTo>
                  <a:cubicBezTo>
                    <a:pt x="121" y="101"/>
                    <a:pt x="122" y="101"/>
                    <a:pt x="122" y="101"/>
                  </a:cubicBezTo>
                  <a:cubicBezTo>
                    <a:pt x="122" y="101"/>
                    <a:pt x="123" y="101"/>
                    <a:pt x="123" y="101"/>
                  </a:cubicBezTo>
                  <a:cubicBezTo>
                    <a:pt x="123" y="101"/>
                    <a:pt x="124" y="101"/>
                    <a:pt x="124" y="101"/>
                  </a:cubicBezTo>
                  <a:cubicBezTo>
                    <a:pt x="125" y="102"/>
                    <a:pt x="125" y="102"/>
                    <a:pt x="125" y="102"/>
                  </a:cubicBezTo>
                  <a:cubicBezTo>
                    <a:pt x="126" y="102"/>
                    <a:pt x="126" y="102"/>
                    <a:pt x="127" y="101"/>
                  </a:cubicBezTo>
                  <a:cubicBezTo>
                    <a:pt x="127" y="100"/>
                    <a:pt x="127" y="100"/>
                    <a:pt x="128" y="100"/>
                  </a:cubicBezTo>
                  <a:cubicBezTo>
                    <a:pt x="128" y="100"/>
                    <a:pt x="127" y="99"/>
                    <a:pt x="127" y="99"/>
                  </a:cubicBezTo>
                  <a:cubicBezTo>
                    <a:pt x="126" y="99"/>
                    <a:pt x="126" y="99"/>
                    <a:pt x="125" y="99"/>
                  </a:cubicBezTo>
                  <a:cubicBezTo>
                    <a:pt x="124" y="99"/>
                    <a:pt x="123" y="99"/>
                    <a:pt x="123" y="99"/>
                  </a:cubicBezTo>
                  <a:cubicBezTo>
                    <a:pt x="122" y="99"/>
                    <a:pt x="122" y="99"/>
                    <a:pt x="122" y="99"/>
                  </a:cubicBezTo>
                  <a:cubicBezTo>
                    <a:pt x="121" y="99"/>
                    <a:pt x="121" y="99"/>
                    <a:pt x="121" y="100"/>
                  </a:cubicBezTo>
                  <a:cubicBezTo>
                    <a:pt x="120" y="100"/>
                    <a:pt x="119" y="100"/>
                    <a:pt x="120" y="99"/>
                  </a:cubicBezTo>
                  <a:cubicBezTo>
                    <a:pt x="120" y="99"/>
                    <a:pt x="120" y="99"/>
                    <a:pt x="120" y="98"/>
                  </a:cubicBezTo>
                  <a:cubicBezTo>
                    <a:pt x="120" y="98"/>
                    <a:pt x="120" y="97"/>
                    <a:pt x="119" y="97"/>
                  </a:cubicBezTo>
                  <a:cubicBezTo>
                    <a:pt x="119" y="97"/>
                    <a:pt x="119" y="97"/>
                    <a:pt x="118" y="97"/>
                  </a:cubicBezTo>
                  <a:cubicBezTo>
                    <a:pt x="118" y="97"/>
                    <a:pt x="118" y="97"/>
                    <a:pt x="117" y="97"/>
                  </a:cubicBezTo>
                  <a:cubicBezTo>
                    <a:pt x="117" y="97"/>
                    <a:pt x="117" y="97"/>
                    <a:pt x="117" y="97"/>
                  </a:cubicBezTo>
                  <a:cubicBezTo>
                    <a:pt x="117" y="97"/>
                    <a:pt x="118" y="98"/>
                    <a:pt x="118" y="98"/>
                  </a:cubicBezTo>
                  <a:cubicBezTo>
                    <a:pt x="119" y="98"/>
                    <a:pt x="120" y="99"/>
                    <a:pt x="119" y="100"/>
                  </a:cubicBezTo>
                  <a:cubicBezTo>
                    <a:pt x="119" y="101"/>
                    <a:pt x="119" y="101"/>
                    <a:pt x="119" y="102"/>
                  </a:cubicBezTo>
                  <a:cubicBezTo>
                    <a:pt x="119" y="103"/>
                    <a:pt x="120" y="103"/>
                    <a:pt x="119" y="103"/>
                  </a:cubicBezTo>
                  <a:cubicBezTo>
                    <a:pt x="118" y="102"/>
                    <a:pt x="118" y="104"/>
                    <a:pt x="118" y="104"/>
                  </a:cubicBezTo>
                  <a:cubicBezTo>
                    <a:pt x="118" y="103"/>
                    <a:pt x="118" y="103"/>
                    <a:pt x="117" y="103"/>
                  </a:cubicBezTo>
                  <a:cubicBezTo>
                    <a:pt x="117" y="103"/>
                    <a:pt x="117" y="103"/>
                    <a:pt x="117" y="103"/>
                  </a:cubicBezTo>
                  <a:cubicBezTo>
                    <a:pt x="116" y="103"/>
                    <a:pt x="116" y="103"/>
                    <a:pt x="116" y="103"/>
                  </a:cubicBezTo>
                  <a:cubicBezTo>
                    <a:pt x="115" y="102"/>
                    <a:pt x="116" y="101"/>
                    <a:pt x="116" y="101"/>
                  </a:cubicBezTo>
                  <a:cubicBezTo>
                    <a:pt x="116" y="100"/>
                    <a:pt x="116" y="100"/>
                    <a:pt x="115" y="101"/>
                  </a:cubicBezTo>
                  <a:cubicBezTo>
                    <a:pt x="115" y="101"/>
                    <a:pt x="114" y="100"/>
                    <a:pt x="113" y="101"/>
                  </a:cubicBezTo>
                  <a:cubicBezTo>
                    <a:pt x="114" y="101"/>
                    <a:pt x="112" y="101"/>
                    <a:pt x="112" y="101"/>
                  </a:cubicBezTo>
                  <a:cubicBezTo>
                    <a:pt x="112" y="101"/>
                    <a:pt x="112" y="101"/>
                    <a:pt x="112" y="101"/>
                  </a:cubicBezTo>
                  <a:cubicBezTo>
                    <a:pt x="112" y="102"/>
                    <a:pt x="111" y="102"/>
                    <a:pt x="111" y="102"/>
                  </a:cubicBezTo>
                  <a:cubicBezTo>
                    <a:pt x="111" y="103"/>
                    <a:pt x="112" y="104"/>
                    <a:pt x="111" y="105"/>
                  </a:cubicBezTo>
                  <a:cubicBezTo>
                    <a:pt x="111" y="105"/>
                    <a:pt x="111" y="105"/>
                    <a:pt x="111" y="105"/>
                  </a:cubicBezTo>
                  <a:cubicBezTo>
                    <a:pt x="110" y="105"/>
                    <a:pt x="110" y="105"/>
                    <a:pt x="109" y="105"/>
                  </a:cubicBezTo>
                  <a:cubicBezTo>
                    <a:pt x="107" y="105"/>
                    <a:pt x="105" y="106"/>
                    <a:pt x="103" y="106"/>
                  </a:cubicBezTo>
                  <a:cubicBezTo>
                    <a:pt x="99" y="107"/>
                    <a:pt x="96" y="109"/>
                    <a:pt x="92" y="110"/>
                  </a:cubicBezTo>
                  <a:cubicBezTo>
                    <a:pt x="91" y="110"/>
                    <a:pt x="90" y="110"/>
                    <a:pt x="90" y="110"/>
                  </a:cubicBezTo>
                  <a:cubicBezTo>
                    <a:pt x="89" y="111"/>
                    <a:pt x="90" y="112"/>
                    <a:pt x="90" y="112"/>
                  </a:cubicBezTo>
                  <a:cubicBezTo>
                    <a:pt x="90" y="114"/>
                    <a:pt x="91" y="116"/>
                    <a:pt x="91" y="119"/>
                  </a:cubicBezTo>
                  <a:cubicBezTo>
                    <a:pt x="94" y="129"/>
                    <a:pt x="96" y="140"/>
                    <a:pt x="98" y="150"/>
                  </a:cubicBezTo>
                  <a:cubicBezTo>
                    <a:pt x="97" y="150"/>
                    <a:pt x="95" y="152"/>
                    <a:pt x="94" y="151"/>
                  </a:cubicBezTo>
                  <a:cubicBezTo>
                    <a:pt x="93" y="151"/>
                    <a:pt x="93" y="150"/>
                    <a:pt x="93" y="150"/>
                  </a:cubicBezTo>
                  <a:cubicBezTo>
                    <a:pt x="92" y="149"/>
                    <a:pt x="91" y="149"/>
                    <a:pt x="91" y="148"/>
                  </a:cubicBezTo>
                  <a:cubicBezTo>
                    <a:pt x="90" y="148"/>
                    <a:pt x="90" y="147"/>
                    <a:pt x="89" y="147"/>
                  </a:cubicBezTo>
                  <a:cubicBezTo>
                    <a:pt x="89" y="146"/>
                    <a:pt x="88" y="145"/>
                    <a:pt x="88" y="145"/>
                  </a:cubicBezTo>
                  <a:cubicBezTo>
                    <a:pt x="88" y="143"/>
                    <a:pt x="85" y="142"/>
                    <a:pt x="84" y="142"/>
                  </a:cubicBezTo>
                  <a:cubicBezTo>
                    <a:pt x="83" y="141"/>
                    <a:pt x="81" y="140"/>
                    <a:pt x="80" y="139"/>
                  </a:cubicBezTo>
                  <a:cubicBezTo>
                    <a:pt x="78" y="139"/>
                    <a:pt x="76" y="140"/>
                    <a:pt x="74" y="140"/>
                  </a:cubicBezTo>
                  <a:cubicBezTo>
                    <a:pt x="73" y="140"/>
                    <a:pt x="71" y="141"/>
                    <a:pt x="70" y="142"/>
                  </a:cubicBezTo>
                  <a:cubicBezTo>
                    <a:pt x="68" y="143"/>
                    <a:pt x="67" y="144"/>
                    <a:pt x="66" y="146"/>
                  </a:cubicBezTo>
                  <a:cubicBezTo>
                    <a:pt x="65" y="146"/>
                    <a:pt x="66" y="145"/>
                    <a:pt x="66" y="145"/>
                  </a:cubicBezTo>
                  <a:cubicBezTo>
                    <a:pt x="66" y="144"/>
                    <a:pt x="66" y="144"/>
                    <a:pt x="65" y="143"/>
                  </a:cubicBezTo>
                  <a:cubicBezTo>
                    <a:pt x="64" y="142"/>
                    <a:pt x="65" y="141"/>
                    <a:pt x="65" y="140"/>
                  </a:cubicBezTo>
                  <a:cubicBezTo>
                    <a:pt x="66" y="139"/>
                    <a:pt x="66" y="138"/>
                    <a:pt x="66" y="137"/>
                  </a:cubicBezTo>
                  <a:cubicBezTo>
                    <a:pt x="66" y="136"/>
                    <a:pt x="65" y="136"/>
                    <a:pt x="65" y="135"/>
                  </a:cubicBezTo>
                  <a:cubicBezTo>
                    <a:pt x="65" y="135"/>
                    <a:pt x="65" y="136"/>
                    <a:pt x="66" y="136"/>
                  </a:cubicBezTo>
                  <a:cubicBezTo>
                    <a:pt x="66" y="136"/>
                    <a:pt x="66" y="137"/>
                    <a:pt x="66" y="137"/>
                  </a:cubicBezTo>
                  <a:cubicBezTo>
                    <a:pt x="67" y="137"/>
                    <a:pt x="66" y="136"/>
                    <a:pt x="66" y="136"/>
                  </a:cubicBezTo>
                  <a:cubicBezTo>
                    <a:pt x="66" y="135"/>
                    <a:pt x="66" y="135"/>
                    <a:pt x="66" y="135"/>
                  </a:cubicBezTo>
                  <a:cubicBezTo>
                    <a:pt x="65" y="135"/>
                    <a:pt x="64" y="134"/>
                    <a:pt x="63" y="134"/>
                  </a:cubicBezTo>
                  <a:cubicBezTo>
                    <a:pt x="63" y="134"/>
                    <a:pt x="62" y="135"/>
                    <a:pt x="62" y="134"/>
                  </a:cubicBezTo>
                  <a:cubicBezTo>
                    <a:pt x="61" y="133"/>
                    <a:pt x="60" y="134"/>
                    <a:pt x="59" y="134"/>
                  </a:cubicBezTo>
                  <a:cubicBezTo>
                    <a:pt x="58" y="134"/>
                    <a:pt x="58" y="133"/>
                    <a:pt x="58" y="133"/>
                  </a:cubicBezTo>
                  <a:cubicBezTo>
                    <a:pt x="57" y="132"/>
                    <a:pt x="56" y="131"/>
                    <a:pt x="56" y="131"/>
                  </a:cubicBezTo>
                  <a:cubicBezTo>
                    <a:pt x="56" y="129"/>
                    <a:pt x="52" y="132"/>
                    <a:pt x="52" y="130"/>
                  </a:cubicBezTo>
                  <a:cubicBezTo>
                    <a:pt x="52" y="129"/>
                    <a:pt x="53" y="128"/>
                    <a:pt x="52" y="127"/>
                  </a:cubicBezTo>
                  <a:cubicBezTo>
                    <a:pt x="52" y="126"/>
                    <a:pt x="51" y="126"/>
                    <a:pt x="50" y="125"/>
                  </a:cubicBezTo>
                  <a:cubicBezTo>
                    <a:pt x="49" y="124"/>
                    <a:pt x="49" y="123"/>
                    <a:pt x="49" y="123"/>
                  </a:cubicBezTo>
                  <a:cubicBezTo>
                    <a:pt x="48" y="122"/>
                    <a:pt x="47" y="121"/>
                    <a:pt x="47" y="120"/>
                  </a:cubicBezTo>
                  <a:cubicBezTo>
                    <a:pt x="46" y="118"/>
                    <a:pt x="44" y="118"/>
                    <a:pt x="43" y="118"/>
                  </a:cubicBezTo>
                  <a:cubicBezTo>
                    <a:pt x="42" y="118"/>
                    <a:pt x="41" y="118"/>
                    <a:pt x="41" y="117"/>
                  </a:cubicBezTo>
                  <a:cubicBezTo>
                    <a:pt x="41" y="117"/>
                    <a:pt x="40" y="116"/>
                    <a:pt x="40" y="115"/>
                  </a:cubicBezTo>
                  <a:cubicBezTo>
                    <a:pt x="41" y="116"/>
                    <a:pt x="41" y="115"/>
                    <a:pt x="41" y="115"/>
                  </a:cubicBezTo>
                  <a:cubicBezTo>
                    <a:pt x="41" y="114"/>
                    <a:pt x="41" y="114"/>
                    <a:pt x="41" y="114"/>
                  </a:cubicBezTo>
                  <a:cubicBezTo>
                    <a:pt x="42" y="114"/>
                    <a:pt x="43" y="114"/>
                    <a:pt x="44" y="114"/>
                  </a:cubicBezTo>
                  <a:cubicBezTo>
                    <a:pt x="44" y="115"/>
                    <a:pt x="44" y="115"/>
                    <a:pt x="45" y="115"/>
                  </a:cubicBezTo>
                  <a:cubicBezTo>
                    <a:pt x="45" y="115"/>
                    <a:pt x="45" y="114"/>
                    <a:pt x="45" y="115"/>
                  </a:cubicBezTo>
                  <a:cubicBezTo>
                    <a:pt x="46" y="115"/>
                    <a:pt x="46" y="115"/>
                    <a:pt x="47" y="115"/>
                  </a:cubicBezTo>
                  <a:cubicBezTo>
                    <a:pt x="47" y="116"/>
                    <a:pt x="48" y="116"/>
                    <a:pt x="48" y="116"/>
                  </a:cubicBezTo>
                  <a:cubicBezTo>
                    <a:pt x="49" y="116"/>
                    <a:pt x="49" y="116"/>
                    <a:pt x="50" y="115"/>
                  </a:cubicBezTo>
                  <a:cubicBezTo>
                    <a:pt x="50" y="115"/>
                    <a:pt x="50" y="115"/>
                    <a:pt x="50" y="116"/>
                  </a:cubicBezTo>
                  <a:cubicBezTo>
                    <a:pt x="50" y="116"/>
                    <a:pt x="51" y="116"/>
                    <a:pt x="51" y="116"/>
                  </a:cubicBezTo>
                  <a:cubicBezTo>
                    <a:pt x="53" y="116"/>
                    <a:pt x="52" y="115"/>
                    <a:pt x="51" y="115"/>
                  </a:cubicBezTo>
                  <a:cubicBezTo>
                    <a:pt x="51" y="115"/>
                    <a:pt x="50" y="115"/>
                    <a:pt x="50" y="115"/>
                  </a:cubicBezTo>
                  <a:cubicBezTo>
                    <a:pt x="49" y="115"/>
                    <a:pt x="49" y="114"/>
                    <a:pt x="48" y="113"/>
                  </a:cubicBezTo>
                  <a:cubicBezTo>
                    <a:pt x="48" y="113"/>
                    <a:pt x="47" y="113"/>
                    <a:pt x="46" y="112"/>
                  </a:cubicBezTo>
                  <a:cubicBezTo>
                    <a:pt x="46" y="112"/>
                    <a:pt x="46" y="111"/>
                    <a:pt x="46" y="111"/>
                  </a:cubicBezTo>
                  <a:cubicBezTo>
                    <a:pt x="46" y="111"/>
                    <a:pt x="47" y="111"/>
                    <a:pt x="47" y="110"/>
                  </a:cubicBezTo>
                  <a:cubicBezTo>
                    <a:pt x="47" y="110"/>
                    <a:pt x="47" y="110"/>
                    <a:pt x="48" y="110"/>
                  </a:cubicBezTo>
                  <a:cubicBezTo>
                    <a:pt x="48" y="110"/>
                    <a:pt x="48" y="110"/>
                    <a:pt x="48" y="110"/>
                  </a:cubicBezTo>
                  <a:cubicBezTo>
                    <a:pt x="49" y="110"/>
                    <a:pt x="48" y="110"/>
                    <a:pt x="48" y="109"/>
                  </a:cubicBezTo>
                  <a:cubicBezTo>
                    <a:pt x="48" y="109"/>
                    <a:pt x="48" y="109"/>
                    <a:pt x="48" y="108"/>
                  </a:cubicBezTo>
                  <a:cubicBezTo>
                    <a:pt x="48" y="108"/>
                    <a:pt x="49" y="107"/>
                    <a:pt x="49" y="107"/>
                  </a:cubicBezTo>
                  <a:cubicBezTo>
                    <a:pt x="49" y="106"/>
                    <a:pt x="50" y="107"/>
                    <a:pt x="50" y="107"/>
                  </a:cubicBezTo>
                  <a:cubicBezTo>
                    <a:pt x="51" y="107"/>
                    <a:pt x="51" y="106"/>
                    <a:pt x="52" y="106"/>
                  </a:cubicBezTo>
                  <a:cubicBezTo>
                    <a:pt x="52" y="106"/>
                    <a:pt x="52" y="105"/>
                    <a:pt x="52" y="106"/>
                  </a:cubicBezTo>
                  <a:cubicBezTo>
                    <a:pt x="52" y="106"/>
                    <a:pt x="53" y="106"/>
                    <a:pt x="54" y="106"/>
                  </a:cubicBezTo>
                  <a:cubicBezTo>
                    <a:pt x="55" y="107"/>
                    <a:pt x="56" y="107"/>
                    <a:pt x="57" y="107"/>
                  </a:cubicBezTo>
                  <a:cubicBezTo>
                    <a:pt x="59" y="107"/>
                    <a:pt x="61" y="108"/>
                    <a:pt x="62" y="108"/>
                  </a:cubicBezTo>
                  <a:cubicBezTo>
                    <a:pt x="64" y="108"/>
                    <a:pt x="66" y="108"/>
                    <a:pt x="68" y="108"/>
                  </a:cubicBezTo>
                  <a:cubicBezTo>
                    <a:pt x="69" y="108"/>
                    <a:pt x="69" y="108"/>
                    <a:pt x="70" y="108"/>
                  </a:cubicBezTo>
                  <a:cubicBezTo>
                    <a:pt x="71" y="108"/>
                    <a:pt x="71" y="108"/>
                    <a:pt x="72" y="108"/>
                  </a:cubicBezTo>
                  <a:cubicBezTo>
                    <a:pt x="73" y="109"/>
                    <a:pt x="72" y="110"/>
                    <a:pt x="71" y="110"/>
                  </a:cubicBezTo>
                  <a:cubicBezTo>
                    <a:pt x="69" y="110"/>
                    <a:pt x="69" y="111"/>
                    <a:pt x="68" y="112"/>
                  </a:cubicBezTo>
                  <a:cubicBezTo>
                    <a:pt x="68" y="112"/>
                    <a:pt x="67" y="113"/>
                    <a:pt x="67" y="114"/>
                  </a:cubicBezTo>
                  <a:cubicBezTo>
                    <a:pt x="67" y="115"/>
                    <a:pt x="66" y="115"/>
                    <a:pt x="66" y="116"/>
                  </a:cubicBezTo>
                  <a:cubicBezTo>
                    <a:pt x="66" y="117"/>
                    <a:pt x="67" y="117"/>
                    <a:pt x="67" y="117"/>
                  </a:cubicBezTo>
                  <a:cubicBezTo>
                    <a:pt x="68" y="117"/>
                    <a:pt x="68" y="116"/>
                    <a:pt x="68" y="115"/>
                  </a:cubicBezTo>
                  <a:cubicBezTo>
                    <a:pt x="68" y="115"/>
                    <a:pt x="68" y="114"/>
                    <a:pt x="69" y="113"/>
                  </a:cubicBezTo>
                  <a:cubicBezTo>
                    <a:pt x="69" y="112"/>
                    <a:pt x="69" y="111"/>
                    <a:pt x="70" y="111"/>
                  </a:cubicBezTo>
                  <a:cubicBezTo>
                    <a:pt x="70" y="111"/>
                    <a:pt x="71" y="111"/>
                    <a:pt x="72" y="111"/>
                  </a:cubicBezTo>
                  <a:cubicBezTo>
                    <a:pt x="72" y="111"/>
                    <a:pt x="73" y="111"/>
                    <a:pt x="73" y="111"/>
                  </a:cubicBezTo>
                  <a:cubicBezTo>
                    <a:pt x="74" y="111"/>
                    <a:pt x="74" y="111"/>
                    <a:pt x="75" y="111"/>
                  </a:cubicBezTo>
                  <a:cubicBezTo>
                    <a:pt x="76" y="111"/>
                    <a:pt x="75" y="110"/>
                    <a:pt x="75" y="109"/>
                  </a:cubicBezTo>
                  <a:cubicBezTo>
                    <a:pt x="74" y="108"/>
                    <a:pt x="73" y="108"/>
                    <a:pt x="73" y="107"/>
                  </a:cubicBezTo>
                  <a:cubicBezTo>
                    <a:pt x="73" y="106"/>
                    <a:pt x="73" y="106"/>
                    <a:pt x="73" y="106"/>
                  </a:cubicBezTo>
                  <a:cubicBezTo>
                    <a:pt x="73" y="105"/>
                    <a:pt x="72" y="105"/>
                    <a:pt x="72" y="105"/>
                  </a:cubicBezTo>
                  <a:cubicBezTo>
                    <a:pt x="71" y="105"/>
                    <a:pt x="71" y="105"/>
                    <a:pt x="71" y="106"/>
                  </a:cubicBezTo>
                  <a:cubicBezTo>
                    <a:pt x="71" y="106"/>
                    <a:pt x="70" y="107"/>
                    <a:pt x="70" y="107"/>
                  </a:cubicBezTo>
                  <a:cubicBezTo>
                    <a:pt x="68" y="107"/>
                    <a:pt x="67" y="107"/>
                    <a:pt x="66" y="107"/>
                  </a:cubicBezTo>
                  <a:cubicBezTo>
                    <a:pt x="65" y="106"/>
                    <a:pt x="65" y="107"/>
                    <a:pt x="64" y="106"/>
                  </a:cubicBezTo>
                  <a:cubicBezTo>
                    <a:pt x="64" y="106"/>
                    <a:pt x="63" y="106"/>
                    <a:pt x="63" y="105"/>
                  </a:cubicBezTo>
                  <a:cubicBezTo>
                    <a:pt x="63" y="105"/>
                    <a:pt x="63" y="104"/>
                    <a:pt x="62" y="104"/>
                  </a:cubicBezTo>
                  <a:cubicBezTo>
                    <a:pt x="62" y="103"/>
                    <a:pt x="63" y="102"/>
                    <a:pt x="63" y="101"/>
                  </a:cubicBezTo>
                  <a:cubicBezTo>
                    <a:pt x="63" y="100"/>
                    <a:pt x="64" y="98"/>
                    <a:pt x="63" y="97"/>
                  </a:cubicBezTo>
                  <a:cubicBezTo>
                    <a:pt x="63" y="95"/>
                    <a:pt x="61" y="94"/>
                    <a:pt x="61" y="92"/>
                  </a:cubicBezTo>
                  <a:cubicBezTo>
                    <a:pt x="60" y="91"/>
                    <a:pt x="59" y="90"/>
                    <a:pt x="58" y="89"/>
                  </a:cubicBezTo>
                  <a:cubicBezTo>
                    <a:pt x="57" y="89"/>
                    <a:pt x="56" y="90"/>
                    <a:pt x="56" y="89"/>
                  </a:cubicBezTo>
                  <a:cubicBezTo>
                    <a:pt x="55" y="89"/>
                    <a:pt x="54" y="89"/>
                    <a:pt x="54" y="89"/>
                  </a:cubicBezTo>
                  <a:cubicBezTo>
                    <a:pt x="54" y="91"/>
                    <a:pt x="53" y="90"/>
                    <a:pt x="52" y="90"/>
                  </a:cubicBezTo>
                  <a:cubicBezTo>
                    <a:pt x="52" y="90"/>
                    <a:pt x="53" y="91"/>
                    <a:pt x="53" y="91"/>
                  </a:cubicBezTo>
                  <a:cubicBezTo>
                    <a:pt x="53" y="91"/>
                    <a:pt x="52" y="91"/>
                    <a:pt x="51" y="91"/>
                  </a:cubicBezTo>
                  <a:cubicBezTo>
                    <a:pt x="51" y="91"/>
                    <a:pt x="50" y="90"/>
                    <a:pt x="51" y="90"/>
                  </a:cubicBezTo>
                  <a:cubicBezTo>
                    <a:pt x="50" y="90"/>
                    <a:pt x="51" y="90"/>
                    <a:pt x="50" y="90"/>
                  </a:cubicBezTo>
                  <a:cubicBezTo>
                    <a:pt x="49" y="90"/>
                    <a:pt x="50" y="90"/>
                    <a:pt x="50" y="90"/>
                  </a:cubicBezTo>
                  <a:cubicBezTo>
                    <a:pt x="50" y="90"/>
                    <a:pt x="48" y="90"/>
                    <a:pt x="48" y="89"/>
                  </a:cubicBezTo>
                  <a:cubicBezTo>
                    <a:pt x="48" y="89"/>
                    <a:pt x="48" y="88"/>
                    <a:pt x="48" y="88"/>
                  </a:cubicBezTo>
                  <a:cubicBezTo>
                    <a:pt x="47" y="88"/>
                    <a:pt x="47" y="89"/>
                    <a:pt x="47" y="89"/>
                  </a:cubicBezTo>
                  <a:cubicBezTo>
                    <a:pt x="47" y="89"/>
                    <a:pt x="46" y="88"/>
                    <a:pt x="46" y="88"/>
                  </a:cubicBezTo>
                  <a:cubicBezTo>
                    <a:pt x="45" y="88"/>
                    <a:pt x="44" y="88"/>
                    <a:pt x="43" y="88"/>
                  </a:cubicBezTo>
                  <a:cubicBezTo>
                    <a:pt x="43" y="88"/>
                    <a:pt x="43" y="88"/>
                    <a:pt x="43" y="88"/>
                  </a:cubicBezTo>
                  <a:cubicBezTo>
                    <a:pt x="42" y="88"/>
                    <a:pt x="42" y="88"/>
                    <a:pt x="42" y="88"/>
                  </a:cubicBezTo>
                  <a:cubicBezTo>
                    <a:pt x="41" y="88"/>
                    <a:pt x="41" y="89"/>
                    <a:pt x="41" y="89"/>
                  </a:cubicBezTo>
                  <a:cubicBezTo>
                    <a:pt x="41" y="89"/>
                    <a:pt x="41" y="89"/>
                    <a:pt x="40" y="89"/>
                  </a:cubicBezTo>
                  <a:cubicBezTo>
                    <a:pt x="41" y="89"/>
                    <a:pt x="40" y="90"/>
                    <a:pt x="40" y="90"/>
                  </a:cubicBezTo>
                  <a:cubicBezTo>
                    <a:pt x="40" y="90"/>
                    <a:pt x="40" y="89"/>
                    <a:pt x="40" y="89"/>
                  </a:cubicBezTo>
                  <a:cubicBezTo>
                    <a:pt x="40" y="89"/>
                    <a:pt x="39" y="90"/>
                    <a:pt x="39" y="90"/>
                  </a:cubicBezTo>
                  <a:cubicBezTo>
                    <a:pt x="39" y="90"/>
                    <a:pt x="39" y="91"/>
                    <a:pt x="38" y="91"/>
                  </a:cubicBezTo>
                  <a:cubicBezTo>
                    <a:pt x="38" y="91"/>
                    <a:pt x="39" y="90"/>
                    <a:pt x="38" y="90"/>
                  </a:cubicBezTo>
                  <a:cubicBezTo>
                    <a:pt x="38" y="90"/>
                    <a:pt x="37" y="90"/>
                    <a:pt x="37" y="90"/>
                  </a:cubicBezTo>
                  <a:cubicBezTo>
                    <a:pt x="37" y="90"/>
                    <a:pt x="37" y="91"/>
                    <a:pt x="37" y="91"/>
                  </a:cubicBezTo>
                  <a:cubicBezTo>
                    <a:pt x="37" y="91"/>
                    <a:pt x="37" y="91"/>
                    <a:pt x="37" y="91"/>
                  </a:cubicBezTo>
                  <a:cubicBezTo>
                    <a:pt x="37" y="91"/>
                    <a:pt x="36" y="92"/>
                    <a:pt x="36" y="92"/>
                  </a:cubicBezTo>
                  <a:cubicBezTo>
                    <a:pt x="35" y="91"/>
                    <a:pt x="34" y="93"/>
                    <a:pt x="34" y="93"/>
                  </a:cubicBezTo>
                  <a:cubicBezTo>
                    <a:pt x="34" y="93"/>
                    <a:pt x="33" y="94"/>
                    <a:pt x="33" y="94"/>
                  </a:cubicBezTo>
                  <a:cubicBezTo>
                    <a:pt x="33" y="94"/>
                    <a:pt x="32" y="94"/>
                    <a:pt x="32" y="94"/>
                  </a:cubicBezTo>
                  <a:cubicBezTo>
                    <a:pt x="32" y="94"/>
                    <a:pt x="32" y="94"/>
                    <a:pt x="31" y="94"/>
                  </a:cubicBezTo>
                  <a:cubicBezTo>
                    <a:pt x="31" y="93"/>
                    <a:pt x="31" y="94"/>
                    <a:pt x="31" y="94"/>
                  </a:cubicBezTo>
                  <a:cubicBezTo>
                    <a:pt x="30" y="94"/>
                    <a:pt x="30" y="94"/>
                    <a:pt x="30" y="94"/>
                  </a:cubicBezTo>
                  <a:cubicBezTo>
                    <a:pt x="30" y="94"/>
                    <a:pt x="30" y="94"/>
                    <a:pt x="30" y="94"/>
                  </a:cubicBezTo>
                  <a:cubicBezTo>
                    <a:pt x="30" y="94"/>
                    <a:pt x="30" y="94"/>
                    <a:pt x="29" y="94"/>
                  </a:cubicBezTo>
                  <a:cubicBezTo>
                    <a:pt x="29" y="94"/>
                    <a:pt x="29" y="94"/>
                    <a:pt x="28" y="93"/>
                  </a:cubicBezTo>
                  <a:cubicBezTo>
                    <a:pt x="28" y="94"/>
                    <a:pt x="29" y="94"/>
                    <a:pt x="29" y="94"/>
                  </a:cubicBezTo>
                  <a:cubicBezTo>
                    <a:pt x="29" y="95"/>
                    <a:pt x="28" y="94"/>
                    <a:pt x="28" y="94"/>
                  </a:cubicBezTo>
                  <a:cubicBezTo>
                    <a:pt x="28" y="94"/>
                    <a:pt x="28" y="95"/>
                    <a:pt x="29" y="95"/>
                  </a:cubicBezTo>
                  <a:cubicBezTo>
                    <a:pt x="29" y="95"/>
                    <a:pt x="29" y="95"/>
                    <a:pt x="29" y="95"/>
                  </a:cubicBezTo>
                  <a:cubicBezTo>
                    <a:pt x="29" y="96"/>
                    <a:pt x="28" y="95"/>
                    <a:pt x="28" y="95"/>
                  </a:cubicBezTo>
                  <a:cubicBezTo>
                    <a:pt x="28" y="95"/>
                    <a:pt x="28" y="95"/>
                    <a:pt x="28" y="95"/>
                  </a:cubicBezTo>
                  <a:cubicBezTo>
                    <a:pt x="28" y="96"/>
                    <a:pt x="28" y="95"/>
                    <a:pt x="27" y="95"/>
                  </a:cubicBezTo>
                  <a:cubicBezTo>
                    <a:pt x="27" y="96"/>
                    <a:pt x="28" y="96"/>
                    <a:pt x="28" y="96"/>
                  </a:cubicBezTo>
                  <a:cubicBezTo>
                    <a:pt x="27" y="96"/>
                    <a:pt x="26" y="95"/>
                    <a:pt x="25" y="95"/>
                  </a:cubicBezTo>
                  <a:cubicBezTo>
                    <a:pt x="25" y="94"/>
                    <a:pt x="24" y="94"/>
                    <a:pt x="23" y="94"/>
                  </a:cubicBezTo>
                  <a:cubicBezTo>
                    <a:pt x="23" y="93"/>
                    <a:pt x="22" y="94"/>
                    <a:pt x="22" y="94"/>
                  </a:cubicBezTo>
                  <a:cubicBezTo>
                    <a:pt x="21" y="93"/>
                    <a:pt x="22" y="93"/>
                    <a:pt x="21" y="93"/>
                  </a:cubicBezTo>
                  <a:cubicBezTo>
                    <a:pt x="21" y="92"/>
                    <a:pt x="21" y="92"/>
                    <a:pt x="22" y="91"/>
                  </a:cubicBezTo>
                  <a:cubicBezTo>
                    <a:pt x="22" y="91"/>
                    <a:pt x="23" y="91"/>
                    <a:pt x="23" y="92"/>
                  </a:cubicBezTo>
                  <a:cubicBezTo>
                    <a:pt x="24" y="92"/>
                    <a:pt x="25" y="92"/>
                    <a:pt x="25" y="91"/>
                  </a:cubicBezTo>
                  <a:cubicBezTo>
                    <a:pt x="25" y="90"/>
                    <a:pt x="23" y="89"/>
                    <a:pt x="23" y="89"/>
                  </a:cubicBezTo>
                  <a:cubicBezTo>
                    <a:pt x="22" y="87"/>
                    <a:pt x="21" y="86"/>
                    <a:pt x="20" y="85"/>
                  </a:cubicBezTo>
                  <a:cubicBezTo>
                    <a:pt x="20" y="85"/>
                    <a:pt x="20" y="84"/>
                    <a:pt x="19" y="84"/>
                  </a:cubicBezTo>
                  <a:cubicBezTo>
                    <a:pt x="19" y="84"/>
                    <a:pt x="18" y="84"/>
                    <a:pt x="18" y="83"/>
                  </a:cubicBezTo>
                  <a:cubicBezTo>
                    <a:pt x="17" y="82"/>
                    <a:pt x="16" y="81"/>
                    <a:pt x="15" y="81"/>
                  </a:cubicBezTo>
                  <a:cubicBezTo>
                    <a:pt x="13" y="80"/>
                    <a:pt x="12" y="81"/>
                    <a:pt x="11" y="80"/>
                  </a:cubicBezTo>
                  <a:cubicBezTo>
                    <a:pt x="9" y="80"/>
                    <a:pt x="9" y="80"/>
                    <a:pt x="9" y="82"/>
                  </a:cubicBezTo>
                  <a:cubicBezTo>
                    <a:pt x="9" y="81"/>
                    <a:pt x="7" y="81"/>
                    <a:pt x="7" y="80"/>
                  </a:cubicBezTo>
                  <a:cubicBezTo>
                    <a:pt x="7" y="79"/>
                    <a:pt x="7" y="79"/>
                    <a:pt x="6" y="79"/>
                  </a:cubicBezTo>
                  <a:cubicBezTo>
                    <a:pt x="6" y="78"/>
                    <a:pt x="6" y="78"/>
                    <a:pt x="7" y="78"/>
                  </a:cubicBezTo>
                  <a:cubicBezTo>
                    <a:pt x="7" y="77"/>
                    <a:pt x="7" y="77"/>
                    <a:pt x="7" y="77"/>
                  </a:cubicBezTo>
                  <a:cubicBezTo>
                    <a:pt x="6" y="77"/>
                    <a:pt x="6" y="76"/>
                    <a:pt x="6" y="76"/>
                  </a:cubicBezTo>
                  <a:cubicBezTo>
                    <a:pt x="6" y="76"/>
                    <a:pt x="6" y="75"/>
                    <a:pt x="5" y="75"/>
                  </a:cubicBezTo>
                  <a:cubicBezTo>
                    <a:pt x="4" y="75"/>
                    <a:pt x="3" y="75"/>
                    <a:pt x="2" y="74"/>
                  </a:cubicBezTo>
                  <a:cubicBezTo>
                    <a:pt x="2" y="74"/>
                    <a:pt x="0" y="74"/>
                    <a:pt x="0" y="74"/>
                  </a:cubicBezTo>
                  <a:cubicBezTo>
                    <a:pt x="0" y="73"/>
                    <a:pt x="1" y="72"/>
                    <a:pt x="1" y="71"/>
                  </a:cubicBezTo>
                  <a:cubicBezTo>
                    <a:pt x="1" y="70"/>
                    <a:pt x="1" y="70"/>
                    <a:pt x="1" y="69"/>
                  </a:cubicBezTo>
                  <a:cubicBezTo>
                    <a:pt x="2" y="68"/>
                    <a:pt x="2" y="68"/>
                    <a:pt x="3" y="67"/>
                  </a:cubicBezTo>
                  <a:cubicBezTo>
                    <a:pt x="4" y="66"/>
                    <a:pt x="3" y="65"/>
                    <a:pt x="2" y="64"/>
                  </a:cubicBezTo>
                  <a:cubicBezTo>
                    <a:pt x="1" y="64"/>
                    <a:pt x="1" y="64"/>
                    <a:pt x="1" y="63"/>
                  </a:cubicBezTo>
                  <a:cubicBezTo>
                    <a:pt x="1" y="62"/>
                    <a:pt x="1" y="61"/>
                    <a:pt x="1" y="60"/>
                  </a:cubicBezTo>
                  <a:cubicBezTo>
                    <a:pt x="1" y="58"/>
                    <a:pt x="2" y="58"/>
                    <a:pt x="3" y="57"/>
                  </a:cubicBezTo>
                  <a:cubicBezTo>
                    <a:pt x="3" y="57"/>
                    <a:pt x="4" y="56"/>
                    <a:pt x="4" y="56"/>
                  </a:cubicBezTo>
                  <a:cubicBezTo>
                    <a:pt x="4" y="55"/>
                    <a:pt x="3" y="55"/>
                    <a:pt x="3" y="55"/>
                  </a:cubicBezTo>
                  <a:cubicBezTo>
                    <a:pt x="4" y="54"/>
                    <a:pt x="3" y="54"/>
                    <a:pt x="4" y="54"/>
                  </a:cubicBezTo>
                  <a:cubicBezTo>
                    <a:pt x="4" y="53"/>
                    <a:pt x="4" y="52"/>
                    <a:pt x="5" y="52"/>
                  </a:cubicBezTo>
                  <a:cubicBezTo>
                    <a:pt x="6" y="52"/>
                    <a:pt x="8" y="54"/>
                    <a:pt x="8" y="54"/>
                  </a:cubicBezTo>
                  <a:cubicBezTo>
                    <a:pt x="9" y="55"/>
                    <a:pt x="10" y="55"/>
                    <a:pt x="10" y="56"/>
                  </a:cubicBezTo>
                  <a:cubicBezTo>
                    <a:pt x="11" y="56"/>
                    <a:pt x="11" y="57"/>
                    <a:pt x="11" y="57"/>
                  </a:cubicBezTo>
                  <a:cubicBezTo>
                    <a:pt x="12" y="58"/>
                    <a:pt x="13" y="59"/>
                    <a:pt x="14" y="59"/>
                  </a:cubicBezTo>
                  <a:cubicBezTo>
                    <a:pt x="14" y="59"/>
                    <a:pt x="15" y="58"/>
                    <a:pt x="16" y="58"/>
                  </a:cubicBezTo>
                  <a:cubicBezTo>
                    <a:pt x="16" y="58"/>
                    <a:pt x="17" y="57"/>
                    <a:pt x="17" y="57"/>
                  </a:cubicBezTo>
                  <a:cubicBezTo>
                    <a:pt x="17" y="56"/>
                    <a:pt x="16" y="56"/>
                    <a:pt x="16" y="56"/>
                  </a:cubicBezTo>
                  <a:cubicBezTo>
                    <a:pt x="16" y="55"/>
                    <a:pt x="16" y="55"/>
                    <a:pt x="16" y="55"/>
                  </a:cubicBezTo>
                  <a:cubicBezTo>
                    <a:pt x="16" y="54"/>
                    <a:pt x="15" y="54"/>
                    <a:pt x="15" y="54"/>
                  </a:cubicBezTo>
                  <a:cubicBezTo>
                    <a:pt x="15" y="53"/>
                    <a:pt x="14" y="52"/>
                    <a:pt x="14" y="51"/>
                  </a:cubicBezTo>
                  <a:cubicBezTo>
                    <a:pt x="14" y="51"/>
                    <a:pt x="14" y="51"/>
                    <a:pt x="14" y="51"/>
                  </a:cubicBezTo>
                  <a:cubicBezTo>
                    <a:pt x="14" y="50"/>
                    <a:pt x="13" y="50"/>
                    <a:pt x="13" y="50"/>
                  </a:cubicBezTo>
                  <a:cubicBezTo>
                    <a:pt x="13" y="50"/>
                    <a:pt x="15" y="51"/>
                    <a:pt x="15" y="51"/>
                  </a:cubicBezTo>
                  <a:cubicBezTo>
                    <a:pt x="16" y="50"/>
                    <a:pt x="17" y="50"/>
                    <a:pt x="17" y="49"/>
                  </a:cubicBezTo>
                  <a:cubicBezTo>
                    <a:pt x="17" y="49"/>
                    <a:pt x="18" y="49"/>
                    <a:pt x="18" y="48"/>
                  </a:cubicBezTo>
                  <a:cubicBezTo>
                    <a:pt x="19" y="48"/>
                    <a:pt x="19" y="48"/>
                    <a:pt x="20" y="48"/>
                  </a:cubicBezTo>
                  <a:cubicBezTo>
                    <a:pt x="20" y="47"/>
                    <a:pt x="19" y="47"/>
                    <a:pt x="19" y="47"/>
                  </a:cubicBezTo>
                  <a:cubicBezTo>
                    <a:pt x="19" y="46"/>
                    <a:pt x="19" y="46"/>
                    <a:pt x="19" y="45"/>
                  </a:cubicBezTo>
                  <a:cubicBezTo>
                    <a:pt x="19" y="45"/>
                    <a:pt x="21" y="45"/>
                    <a:pt x="21" y="45"/>
                  </a:cubicBezTo>
                  <a:cubicBezTo>
                    <a:pt x="22" y="45"/>
                    <a:pt x="22" y="45"/>
                    <a:pt x="23" y="44"/>
                  </a:cubicBezTo>
                  <a:cubicBezTo>
                    <a:pt x="23" y="44"/>
                    <a:pt x="26" y="44"/>
                    <a:pt x="26" y="43"/>
                  </a:cubicBezTo>
                  <a:cubicBezTo>
                    <a:pt x="26" y="42"/>
                    <a:pt x="26" y="42"/>
                    <a:pt x="26" y="42"/>
                  </a:cubicBezTo>
                  <a:cubicBezTo>
                    <a:pt x="27" y="41"/>
                    <a:pt x="27" y="42"/>
                    <a:pt x="27" y="41"/>
                  </a:cubicBezTo>
                  <a:cubicBezTo>
                    <a:pt x="27" y="40"/>
                    <a:pt x="28" y="40"/>
                    <a:pt x="28" y="40"/>
                  </a:cubicBezTo>
                  <a:cubicBezTo>
                    <a:pt x="28" y="40"/>
                    <a:pt x="28" y="40"/>
                    <a:pt x="28" y="40"/>
                  </a:cubicBezTo>
                  <a:cubicBezTo>
                    <a:pt x="29" y="40"/>
                    <a:pt x="28" y="40"/>
                    <a:pt x="28" y="40"/>
                  </a:cubicBezTo>
                  <a:cubicBezTo>
                    <a:pt x="29" y="40"/>
                    <a:pt x="30" y="40"/>
                    <a:pt x="29" y="40"/>
                  </a:cubicBezTo>
                  <a:cubicBezTo>
                    <a:pt x="29" y="39"/>
                    <a:pt x="28" y="39"/>
                    <a:pt x="29" y="38"/>
                  </a:cubicBezTo>
                  <a:cubicBezTo>
                    <a:pt x="29" y="38"/>
                    <a:pt x="30" y="39"/>
                    <a:pt x="30" y="39"/>
                  </a:cubicBezTo>
                  <a:cubicBezTo>
                    <a:pt x="31" y="39"/>
                    <a:pt x="32" y="39"/>
                    <a:pt x="32" y="39"/>
                  </a:cubicBezTo>
                  <a:cubicBezTo>
                    <a:pt x="32" y="39"/>
                    <a:pt x="33" y="39"/>
                    <a:pt x="33" y="39"/>
                  </a:cubicBezTo>
                  <a:cubicBezTo>
                    <a:pt x="33" y="39"/>
                    <a:pt x="33" y="39"/>
                    <a:pt x="34" y="39"/>
                  </a:cubicBezTo>
                  <a:cubicBezTo>
                    <a:pt x="34" y="40"/>
                    <a:pt x="35" y="40"/>
                    <a:pt x="34" y="40"/>
                  </a:cubicBezTo>
                  <a:cubicBezTo>
                    <a:pt x="33" y="41"/>
                    <a:pt x="34" y="41"/>
                    <a:pt x="35" y="41"/>
                  </a:cubicBezTo>
                  <a:cubicBezTo>
                    <a:pt x="35" y="41"/>
                    <a:pt x="35" y="41"/>
                    <a:pt x="36" y="41"/>
                  </a:cubicBezTo>
                  <a:cubicBezTo>
                    <a:pt x="37" y="40"/>
                    <a:pt x="36" y="41"/>
                    <a:pt x="37" y="41"/>
                  </a:cubicBezTo>
                  <a:cubicBezTo>
                    <a:pt x="37" y="42"/>
                    <a:pt x="38" y="41"/>
                    <a:pt x="38" y="41"/>
                  </a:cubicBezTo>
                  <a:cubicBezTo>
                    <a:pt x="38" y="40"/>
                    <a:pt x="37" y="40"/>
                    <a:pt x="38" y="39"/>
                  </a:cubicBezTo>
                  <a:cubicBezTo>
                    <a:pt x="38" y="39"/>
                    <a:pt x="39" y="39"/>
                    <a:pt x="39" y="39"/>
                  </a:cubicBezTo>
                  <a:cubicBezTo>
                    <a:pt x="39" y="39"/>
                    <a:pt x="40" y="39"/>
                    <a:pt x="40" y="39"/>
                  </a:cubicBezTo>
                  <a:cubicBezTo>
                    <a:pt x="40" y="39"/>
                    <a:pt x="40" y="39"/>
                    <a:pt x="40" y="39"/>
                  </a:cubicBezTo>
                  <a:cubicBezTo>
                    <a:pt x="41" y="39"/>
                    <a:pt x="41" y="39"/>
                    <a:pt x="41" y="39"/>
                  </a:cubicBezTo>
                  <a:cubicBezTo>
                    <a:pt x="42" y="39"/>
                    <a:pt x="41" y="38"/>
                    <a:pt x="41" y="38"/>
                  </a:cubicBezTo>
                  <a:cubicBezTo>
                    <a:pt x="42" y="38"/>
                    <a:pt x="42" y="39"/>
                    <a:pt x="42" y="39"/>
                  </a:cubicBezTo>
                  <a:cubicBezTo>
                    <a:pt x="43" y="40"/>
                    <a:pt x="43" y="40"/>
                    <a:pt x="43" y="41"/>
                  </a:cubicBezTo>
                  <a:cubicBezTo>
                    <a:pt x="44" y="41"/>
                    <a:pt x="45" y="42"/>
                    <a:pt x="45" y="41"/>
                  </a:cubicBezTo>
                  <a:cubicBezTo>
                    <a:pt x="46" y="41"/>
                    <a:pt x="46" y="41"/>
                    <a:pt x="47" y="41"/>
                  </a:cubicBezTo>
                  <a:cubicBezTo>
                    <a:pt x="47" y="42"/>
                    <a:pt x="48" y="41"/>
                    <a:pt x="49" y="41"/>
                  </a:cubicBezTo>
                  <a:cubicBezTo>
                    <a:pt x="49" y="41"/>
                    <a:pt x="49" y="41"/>
                    <a:pt x="50" y="41"/>
                  </a:cubicBezTo>
                  <a:cubicBezTo>
                    <a:pt x="51" y="41"/>
                    <a:pt x="51" y="41"/>
                    <a:pt x="52" y="41"/>
                  </a:cubicBezTo>
                  <a:cubicBezTo>
                    <a:pt x="52" y="42"/>
                    <a:pt x="53" y="42"/>
                    <a:pt x="53" y="42"/>
                  </a:cubicBezTo>
                  <a:cubicBezTo>
                    <a:pt x="54" y="42"/>
                    <a:pt x="53" y="43"/>
                    <a:pt x="54" y="43"/>
                  </a:cubicBezTo>
                  <a:cubicBezTo>
                    <a:pt x="54" y="44"/>
                    <a:pt x="55" y="44"/>
                    <a:pt x="56" y="44"/>
                  </a:cubicBezTo>
                  <a:cubicBezTo>
                    <a:pt x="57" y="44"/>
                    <a:pt x="57" y="44"/>
                    <a:pt x="58" y="45"/>
                  </a:cubicBezTo>
                  <a:cubicBezTo>
                    <a:pt x="58" y="45"/>
                    <a:pt x="58" y="45"/>
                    <a:pt x="59" y="46"/>
                  </a:cubicBezTo>
                  <a:cubicBezTo>
                    <a:pt x="59" y="46"/>
                    <a:pt x="59" y="47"/>
                    <a:pt x="60" y="47"/>
                  </a:cubicBezTo>
                  <a:cubicBezTo>
                    <a:pt x="61" y="47"/>
                    <a:pt x="61" y="47"/>
                    <a:pt x="62" y="48"/>
                  </a:cubicBezTo>
                  <a:cubicBezTo>
                    <a:pt x="63" y="48"/>
                    <a:pt x="62" y="49"/>
                    <a:pt x="62" y="49"/>
                  </a:cubicBezTo>
                  <a:cubicBezTo>
                    <a:pt x="62" y="50"/>
                    <a:pt x="62" y="51"/>
                    <a:pt x="64" y="51"/>
                  </a:cubicBezTo>
                  <a:cubicBezTo>
                    <a:pt x="65" y="51"/>
                    <a:pt x="64" y="49"/>
                    <a:pt x="64" y="48"/>
                  </a:cubicBezTo>
                  <a:cubicBezTo>
                    <a:pt x="63" y="48"/>
                    <a:pt x="63" y="47"/>
                    <a:pt x="63" y="47"/>
                  </a:cubicBezTo>
                  <a:cubicBezTo>
                    <a:pt x="62" y="47"/>
                    <a:pt x="62" y="47"/>
                    <a:pt x="62" y="47"/>
                  </a:cubicBezTo>
                  <a:cubicBezTo>
                    <a:pt x="62" y="46"/>
                    <a:pt x="62" y="46"/>
                    <a:pt x="63" y="46"/>
                  </a:cubicBezTo>
                  <a:cubicBezTo>
                    <a:pt x="64" y="46"/>
                    <a:pt x="64" y="46"/>
                    <a:pt x="65" y="47"/>
                  </a:cubicBezTo>
                  <a:cubicBezTo>
                    <a:pt x="65" y="47"/>
                    <a:pt x="66" y="47"/>
                    <a:pt x="67" y="47"/>
                  </a:cubicBezTo>
                  <a:cubicBezTo>
                    <a:pt x="67" y="48"/>
                    <a:pt x="67" y="48"/>
                    <a:pt x="68" y="49"/>
                  </a:cubicBezTo>
                  <a:cubicBezTo>
                    <a:pt x="68" y="49"/>
                    <a:pt x="69" y="49"/>
                    <a:pt x="69" y="50"/>
                  </a:cubicBezTo>
                  <a:cubicBezTo>
                    <a:pt x="70" y="50"/>
                    <a:pt x="71" y="50"/>
                    <a:pt x="71" y="50"/>
                  </a:cubicBezTo>
                  <a:cubicBezTo>
                    <a:pt x="72" y="50"/>
                    <a:pt x="73" y="51"/>
                    <a:pt x="73" y="51"/>
                  </a:cubicBezTo>
                  <a:cubicBezTo>
                    <a:pt x="74" y="51"/>
                    <a:pt x="74" y="50"/>
                    <a:pt x="75" y="50"/>
                  </a:cubicBezTo>
                  <a:cubicBezTo>
                    <a:pt x="75" y="50"/>
                    <a:pt x="76" y="49"/>
                    <a:pt x="76" y="49"/>
                  </a:cubicBezTo>
                  <a:cubicBezTo>
                    <a:pt x="76" y="48"/>
                    <a:pt x="76" y="47"/>
                    <a:pt x="77" y="47"/>
                  </a:cubicBezTo>
                  <a:cubicBezTo>
                    <a:pt x="77" y="47"/>
                    <a:pt x="78" y="48"/>
                    <a:pt x="78" y="47"/>
                  </a:cubicBezTo>
                  <a:cubicBezTo>
                    <a:pt x="77" y="46"/>
                    <a:pt x="78" y="47"/>
                    <a:pt x="78" y="46"/>
                  </a:cubicBezTo>
                  <a:cubicBezTo>
                    <a:pt x="78" y="46"/>
                    <a:pt x="78" y="45"/>
                    <a:pt x="79" y="46"/>
                  </a:cubicBezTo>
                  <a:cubicBezTo>
                    <a:pt x="79" y="46"/>
                    <a:pt x="80" y="47"/>
                    <a:pt x="80" y="46"/>
                  </a:cubicBezTo>
                  <a:cubicBezTo>
                    <a:pt x="80" y="46"/>
                    <a:pt x="80" y="46"/>
                    <a:pt x="80" y="45"/>
                  </a:cubicBezTo>
                  <a:cubicBezTo>
                    <a:pt x="81" y="45"/>
                    <a:pt x="81" y="46"/>
                    <a:pt x="82" y="46"/>
                  </a:cubicBezTo>
                  <a:cubicBezTo>
                    <a:pt x="82" y="45"/>
                    <a:pt x="83" y="45"/>
                    <a:pt x="84" y="45"/>
                  </a:cubicBezTo>
                  <a:cubicBezTo>
                    <a:pt x="84" y="45"/>
                    <a:pt x="84" y="45"/>
                    <a:pt x="84" y="46"/>
                  </a:cubicBezTo>
                  <a:cubicBezTo>
                    <a:pt x="84" y="46"/>
                    <a:pt x="85" y="46"/>
                    <a:pt x="85" y="46"/>
                  </a:cubicBezTo>
                  <a:cubicBezTo>
                    <a:pt x="86" y="47"/>
                    <a:pt x="86" y="47"/>
                    <a:pt x="87" y="48"/>
                  </a:cubicBezTo>
                  <a:cubicBezTo>
                    <a:pt x="87" y="48"/>
                    <a:pt x="87" y="47"/>
                    <a:pt x="88" y="47"/>
                  </a:cubicBezTo>
                  <a:cubicBezTo>
                    <a:pt x="88" y="47"/>
                    <a:pt x="89" y="48"/>
                    <a:pt x="89" y="47"/>
                  </a:cubicBezTo>
                  <a:cubicBezTo>
                    <a:pt x="90" y="47"/>
                    <a:pt x="89" y="46"/>
                    <a:pt x="89" y="45"/>
                  </a:cubicBezTo>
                  <a:cubicBezTo>
                    <a:pt x="89" y="45"/>
                    <a:pt x="92" y="45"/>
                    <a:pt x="92" y="46"/>
                  </a:cubicBezTo>
                  <a:cubicBezTo>
                    <a:pt x="92" y="46"/>
                    <a:pt x="93" y="45"/>
                    <a:pt x="93" y="45"/>
                  </a:cubicBezTo>
                  <a:cubicBezTo>
                    <a:pt x="93" y="44"/>
                    <a:pt x="94" y="45"/>
                    <a:pt x="94" y="45"/>
                  </a:cubicBezTo>
                  <a:cubicBezTo>
                    <a:pt x="95" y="46"/>
                    <a:pt x="96" y="45"/>
                    <a:pt x="96" y="46"/>
                  </a:cubicBezTo>
                  <a:cubicBezTo>
                    <a:pt x="96" y="46"/>
                    <a:pt x="96" y="47"/>
                    <a:pt x="96" y="47"/>
                  </a:cubicBezTo>
                  <a:cubicBezTo>
                    <a:pt x="96" y="48"/>
                    <a:pt x="97" y="47"/>
                    <a:pt x="97" y="48"/>
                  </a:cubicBezTo>
                  <a:cubicBezTo>
                    <a:pt x="97" y="49"/>
                    <a:pt x="98" y="48"/>
                    <a:pt x="98" y="48"/>
                  </a:cubicBezTo>
                  <a:cubicBezTo>
                    <a:pt x="98" y="48"/>
                    <a:pt x="99" y="49"/>
                    <a:pt x="99" y="49"/>
                  </a:cubicBezTo>
                  <a:cubicBezTo>
                    <a:pt x="100" y="50"/>
                    <a:pt x="102" y="49"/>
                    <a:pt x="103" y="50"/>
                  </a:cubicBezTo>
                  <a:cubicBezTo>
                    <a:pt x="103" y="50"/>
                    <a:pt x="104" y="50"/>
                    <a:pt x="104" y="50"/>
                  </a:cubicBezTo>
                  <a:cubicBezTo>
                    <a:pt x="105" y="50"/>
                    <a:pt x="105" y="51"/>
                    <a:pt x="105" y="51"/>
                  </a:cubicBezTo>
                  <a:cubicBezTo>
                    <a:pt x="105" y="51"/>
                    <a:pt x="106" y="51"/>
                    <a:pt x="105" y="51"/>
                  </a:cubicBezTo>
                  <a:cubicBezTo>
                    <a:pt x="105" y="51"/>
                    <a:pt x="104" y="51"/>
                    <a:pt x="105" y="51"/>
                  </a:cubicBezTo>
                  <a:cubicBezTo>
                    <a:pt x="106" y="52"/>
                    <a:pt x="106" y="51"/>
                    <a:pt x="106" y="51"/>
                  </a:cubicBezTo>
                  <a:cubicBezTo>
                    <a:pt x="107" y="51"/>
                    <a:pt x="107" y="51"/>
                    <a:pt x="108" y="51"/>
                  </a:cubicBezTo>
                  <a:cubicBezTo>
                    <a:pt x="108" y="50"/>
                    <a:pt x="108" y="50"/>
                    <a:pt x="108" y="49"/>
                  </a:cubicBezTo>
                  <a:cubicBezTo>
                    <a:pt x="108" y="48"/>
                    <a:pt x="109" y="47"/>
                    <a:pt x="110" y="48"/>
                  </a:cubicBezTo>
                  <a:cubicBezTo>
                    <a:pt x="111" y="50"/>
                    <a:pt x="113" y="50"/>
                    <a:pt x="114" y="50"/>
                  </a:cubicBezTo>
                  <a:cubicBezTo>
                    <a:pt x="116" y="50"/>
                    <a:pt x="117" y="49"/>
                    <a:pt x="119" y="49"/>
                  </a:cubicBezTo>
                  <a:cubicBezTo>
                    <a:pt x="121" y="49"/>
                    <a:pt x="120" y="47"/>
                    <a:pt x="120" y="46"/>
                  </a:cubicBezTo>
                  <a:cubicBezTo>
                    <a:pt x="120" y="45"/>
                    <a:pt x="120" y="44"/>
                    <a:pt x="121" y="43"/>
                  </a:cubicBezTo>
                  <a:cubicBezTo>
                    <a:pt x="120" y="43"/>
                    <a:pt x="120" y="43"/>
                    <a:pt x="119" y="42"/>
                  </a:cubicBezTo>
                  <a:cubicBezTo>
                    <a:pt x="119" y="42"/>
                    <a:pt x="118" y="41"/>
                    <a:pt x="117" y="41"/>
                  </a:cubicBezTo>
                  <a:cubicBezTo>
                    <a:pt x="116" y="41"/>
                    <a:pt x="115" y="41"/>
                    <a:pt x="115" y="41"/>
                  </a:cubicBezTo>
                  <a:cubicBezTo>
                    <a:pt x="114" y="41"/>
                    <a:pt x="114" y="40"/>
                    <a:pt x="113" y="40"/>
                  </a:cubicBezTo>
                  <a:cubicBezTo>
                    <a:pt x="112" y="40"/>
                    <a:pt x="111" y="40"/>
                    <a:pt x="110" y="39"/>
                  </a:cubicBezTo>
                  <a:cubicBezTo>
                    <a:pt x="110" y="39"/>
                    <a:pt x="109" y="39"/>
                    <a:pt x="109" y="39"/>
                  </a:cubicBezTo>
                  <a:cubicBezTo>
                    <a:pt x="108" y="39"/>
                    <a:pt x="109" y="39"/>
                    <a:pt x="109" y="39"/>
                  </a:cubicBezTo>
                  <a:cubicBezTo>
                    <a:pt x="110" y="38"/>
                    <a:pt x="109" y="38"/>
                    <a:pt x="108" y="37"/>
                  </a:cubicBezTo>
                  <a:cubicBezTo>
                    <a:pt x="107" y="37"/>
                    <a:pt x="107" y="37"/>
                    <a:pt x="106" y="37"/>
                  </a:cubicBezTo>
                  <a:cubicBezTo>
                    <a:pt x="106" y="37"/>
                    <a:pt x="106" y="37"/>
                    <a:pt x="106" y="37"/>
                  </a:cubicBezTo>
                  <a:cubicBezTo>
                    <a:pt x="106" y="37"/>
                    <a:pt x="104" y="36"/>
                    <a:pt x="105" y="36"/>
                  </a:cubicBezTo>
                  <a:cubicBezTo>
                    <a:pt x="105" y="36"/>
                    <a:pt x="106" y="36"/>
                    <a:pt x="106" y="36"/>
                  </a:cubicBezTo>
                  <a:cubicBezTo>
                    <a:pt x="107" y="36"/>
                    <a:pt x="107" y="35"/>
                    <a:pt x="108" y="35"/>
                  </a:cubicBezTo>
                  <a:cubicBezTo>
                    <a:pt x="108" y="34"/>
                    <a:pt x="109" y="35"/>
                    <a:pt x="110" y="34"/>
                  </a:cubicBezTo>
                  <a:cubicBezTo>
                    <a:pt x="110" y="33"/>
                    <a:pt x="112" y="32"/>
                    <a:pt x="112" y="32"/>
                  </a:cubicBezTo>
                  <a:cubicBezTo>
                    <a:pt x="112" y="32"/>
                    <a:pt x="112" y="32"/>
                    <a:pt x="111" y="31"/>
                  </a:cubicBezTo>
                  <a:cubicBezTo>
                    <a:pt x="111" y="31"/>
                    <a:pt x="111" y="30"/>
                    <a:pt x="111" y="30"/>
                  </a:cubicBezTo>
                  <a:cubicBezTo>
                    <a:pt x="110" y="30"/>
                    <a:pt x="110" y="30"/>
                    <a:pt x="110" y="30"/>
                  </a:cubicBezTo>
                  <a:cubicBezTo>
                    <a:pt x="110" y="29"/>
                    <a:pt x="109" y="29"/>
                    <a:pt x="109" y="29"/>
                  </a:cubicBezTo>
                  <a:cubicBezTo>
                    <a:pt x="108" y="29"/>
                    <a:pt x="108" y="28"/>
                    <a:pt x="109" y="27"/>
                  </a:cubicBezTo>
                  <a:cubicBezTo>
                    <a:pt x="110" y="27"/>
                    <a:pt x="111" y="26"/>
                    <a:pt x="110" y="25"/>
                  </a:cubicBezTo>
                  <a:cubicBezTo>
                    <a:pt x="111" y="25"/>
                    <a:pt x="111" y="25"/>
                    <a:pt x="112" y="25"/>
                  </a:cubicBezTo>
                  <a:cubicBezTo>
                    <a:pt x="113" y="25"/>
                    <a:pt x="113" y="25"/>
                    <a:pt x="114" y="25"/>
                  </a:cubicBezTo>
                  <a:cubicBezTo>
                    <a:pt x="115" y="26"/>
                    <a:pt x="115" y="25"/>
                    <a:pt x="116" y="25"/>
                  </a:cubicBezTo>
                  <a:cubicBezTo>
                    <a:pt x="116" y="25"/>
                    <a:pt x="117" y="25"/>
                    <a:pt x="117" y="25"/>
                  </a:cubicBezTo>
                  <a:cubicBezTo>
                    <a:pt x="117" y="25"/>
                    <a:pt x="117" y="26"/>
                    <a:pt x="118" y="26"/>
                  </a:cubicBezTo>
                  <a:cubicBezTo>
                    <a:pt x="119" y="26"/>
                    <a:pt x="119" y="25"/>
                    <a:pt x="119" y="25"/>
                  </a:cubicBezTo>
                  <a:cubicBezTo>
                    <a:pt x="119" y="24"/>
                    <a:pt x="118" y="24"/>
                    <a:pt x="118" y="24"/>
                  </a:cubicBezTo>
                  <a:cubicBezTo>
                    <a:pt x="117" y="24"/>
                    <a:pt x="116" y="24"/>
                    <a:pt x="115" y="23"/>
                  </a:cubicBezTo>
                  <a:cubicBezTo>
                    <a:pt x="115" y="23"/>
                    <a:pt x="115" y="23"/>
                    <a:pt x="115" y="23"/>
                  </a:cubicBezTo>
                  <a:cubicBezTo>
                    <a:pt x="114" y="23"/>
                    <a:pt x="114" y="23"/>
                    <a:pt x="114" y="23"/>
                  </a:cubicBezTo>
                  <a:cubicBezTo>
                    <a:pt x="113" y="23"/>
                    <a:pt x="112" y="22"/>
                    <a:pt x="111" y="22"/>
                  </a:cubicBezTo>
                  <a:cubicBezTo>
                    <a:pt x="111" y="22"/>
                    <a:pt x="110" y="22"/>
                    <a:pt x="110" y="21"/>
                  </a:cubicBezTo>
                  <a:cubicBezTo>
                    <a:pt x="110" y="21"/>
                    <a:pt x="110" y="20"/>
                    <a:pt x="110" y="20"/>
                  </a:cubicBezTo>
                  <a:cubicBezTo>
                    <a:pt x="111" y="20"/>
                    <a:pt x="111" y="20"/>
                    <a:pt x="111" y="20"/>
                  </a:cubicBezTo>
                  <a:cubicBezTo>
                    <a:pt x="112" y="21"/>
                    <a:pt x="112" y="20"/>
                    <a:pt x="112" y="20"/>
                  </a:cubicBezTo>
                  <a:cubicBezTo>
                    <a:pt x="113" y="20"/>
                    <a:pt x="113" y="19"/>
                    <a:pt x="112" y="19"/>
                  </a:cubicBezTo>
                  <a:cubicBezTo>
                    <a:pt x="111" y="19"/>
                    <a:pt x="111" y="19"/>
                    <a:pt x="110" y="19"/>
                  </a:cubicBezTo>
                  <a:cubicBezTo>
                    <a:pt x="110" y="19"/>
                    <a:pt x="109" y="19"/>
                    <a:pt x="109" y="19"/>
                  </a:cubicBezTo>
                  <a:cubicBezTo>
                    <a:pt x="108" y="19"/>
                    <a:pt x="107" y="19"/>
                    <a:pt x="107" y="18"/>
                  </a:cubicBezTo>
                  <a:cubicBezTo>
                    <a:pt x="107" y="18"/>
                    <a:pt x="108" y="19"/>
                    <a:pt x="108" y="18"/>
                  </a:cubicBezTo>
                  <a:cubicBezTo>
                    <a:pt x="108" y="18"/>
                    <a:pt x="108" y="18"/>
                    <a:pt x="108" y="18"/>
                  </a:cubicBezTo>
                  <a:cubicBezTo>
                    <a:pt x="108" y="18"/>
                    <a:pt x="108" y="18"/>
                    <a:pt x="108" y="17"/>
                  </a:cubicBezTo>
                  <a:cubicBezTo>
                    <a:pt x="109" y="17"/>
                    <a:pt x="109" y="17"/>
                    <a:pt x="108" y="16"/>
                  </a:cubicBezTo>
                  <a:cubicBezTo>
                    <a:pt x="108" y="16"/>
                    <a:pt x="106" y="16"/>
                    <a:pt x="107" y="15"/>
                  </a:cubicBezTo>
                  <a:cubicBezTo>
                    <a:pt x="107" y="15"/>
                    <a:pt x="108" y="15"/>
                    <a:pt x="108" y="16"/>
                  </a:cubicBezTo>
                  <a:cubicBezTo>
                    <a:pt x="109" y="16"/>
                    <a:pt x="108" y="14"/>
                    <a:pt x="108" y="14"/>
                  </a:cubicBezTo>
                  <a:cubicBezTo>
                    <a:pt x="109" y="14"/>
                    <a:pt x="109" y="14"/>
                    <a:pt x="109" y="14"/>
                  </a:cubicBezTo>
                  <a:cubicBezTo>
                    <a:pt x="110" y="14"/>
                    <a:pt x="110" y="14"/>
                    <a:pt x="110" y="14"/>
                  </a:cubicBezTo>
                  <a:cubicBezTo>
                    <a:pt x="111" y="15"/>
                    <a:pt x="112" y="16"/>
                    <a:pt x="112" y="15"/>
                  </a:cubicBezTo>
                  <a:cubicBezTo>
                    <a:pt x="112" y="15"/>
                    <a:pt x="113" y="15"/>
                    <a:pt x="113" y="15"/>
                  </a:cubicBezTo>
                  <a:cubicBezTo>
                    <a:pt x="113" y="15"/>
                    <a:pt x="114" y="15"/>
                    <a:pt x="114" y="15"/>
                  </a:cubicBezTo>
                  <a:cubicBezTo>
                    <a:pt x="115" y="15"/>
                    <a:pt x="115" y="15"/>
                    <a:pt x="115" y="15"/>
                  </a:cubicBezTo>
                  <a:cubicBezTo>
                    <a:pt x="115" y="14"/>
                    <a:pt x="116" y="14"/>
                    <a:pt x="116" y="14"/>
                  </a:cubicBezTo>
                  <a:cubicBezTo>
                    <a:pt x="116" y="14"/>
                    <a:pt x="118" y="14"/>
                    <a:pt x="118" y="15"/>
                  </a:cubicBezTo>
                  <a:cubicBezTo>
                    <a:pt x="118" y="15"/>
                    <a:pt x="118" y="15"/>
                    <a:pt x="118" y="15"/>
                  </a:cubicBezTo>
                  <a:cubicBezTo>
                    <a:pt x="118" y="16"/>
                    <a:pt x="119" y="16"/>
                    <a:pt x="119" y="16"/>
                  </a:cubicBezTo>
                  <a:cubicBezTo>
                    <a:pt x="119" y="16"/>
                    <a:pt x="119" y="15"/>
                    <a:pt x="119" y="15"/>
                  </a:cubicBezTo>
                  <a:cubicBezTo>
                    <a:pt x="119" y="15"/>
                    <a:pt x="120" y="15"/>
                    <a:pt x="119" y="15"/>
                  </a:cubicBezTo>
                  <a:cubicBezTo>
                    <a:pt x="119" y="15"/>
                    <a:pt x="119" y="14"/>
                    <a:pt x="119" y="14"/>
                  </a:cubicBezTo>
                  <a:cubicBezTo>
                    <a:pt x="120" y="14"/>
                    <a:pt x="121" y="14"/>
                    <a:pt x="123" y="14"/>
                  </a:cubicBezTo>
                  <a:cubicBezTo>
                    <a:pt x="123" y="14"/>
                    <a:pt x="124" y="14"/>
                    <a:pt x="123" y="13"/>
                  </a:cubicBezTo>
                  <a:cubicBezTo>
                    <a:pt x="123" y="13"/>
                    <a:pt x="124" y="13"/>
                    <a:pt x="124" y="13"/>
                  </a:cubicBezTo>
                  <a:cubicBezTo>
                    <a:pt x="126" y="13"/>
                    <a:pt x="127" y="12"/>
                    <a:pt x="128" y="12"/>
                  </a:cubicBezTo>
                  <a:cubicBezTo>
                    <a:pt x="129" y="12"/>
                    <a:pt x="129" y="13"/>
                    <a:pt x="130" y="13"/>
                  </a:cubicBezTo>
                  <a:cubicBezTo>
                    <a:pt x="131" y="12"/>
                    <a:pt x="130" y="12"/>
                    <a:pt x="130" y="12"/>
                  </a:cubicBezTo>
                  <a:cubicBezTo>
                    <a:pt x="130" y="11"/>
                    <a:pt x="133" y="11"/>
                    <a:pt x="134" y="11"/>
                  </a:cubicBezTo>
                  <a:cubicBezTo>
                    <a:pt x="135" y="10"/>
                    <a:pt x="135" y="11"/>
                    <a:pt x="135" y="11"/>
                  </a:cubicBezTo>
                  <a:cubicBezTo>
                    <a:pt x="136" y="11"/>
                    <a:pt x="136" y="11"/>
                    <a:pt x="137" y="11"/>
                  </a:cubicBezTo>
                  <a:cubicBezTo>
                    <a:pt x="137" y="10"/>
                    <a:pt x="140" y="12"/>
                    <a:pt x="139" y="11"/>
                  </a:cubicBezTo>
                  <a:cubicBezTo>
                    <a:pt x="139" y="10"/>
                    <a:pt x="139" y="9"/>
                    <a:pt x="139" y="9"/>
                  </a:cubicBezTo>
                  <a:cubicBezTo>
                    <a:pt x="140" y="9"/>
                    <a:pt x="141" y="9"/>
                    <a:pt x="141" y="9"/>
                  </a:cubicBezTo>
                  <a:cubicBezTo>
                    <a:pt x="141" y="9"/>
                    <a:pt x="140" y="8"/>
                    <a:pt x="141" y="8"/>
                  </a:cubicBezTo>
                  <a:cubicBezTo>
                    <a:pt x="141" y="8"/>
                    <a:pt x="142" y="8"/>
                    <a:pt x="143" y="8"/>
                  </a:cubicBezTo>
                  <a:cubicBezTo>
                    <a:pt x="143" y="8"/>
                    <a:pt x="143" y="8"/>
                    <a:pt x="144" y="7"/>
                  </a:cubicBezTo>
                  <a:cubicBezTo>
                    <a:pt x="144" y="7"/>
                    <a:pt x="144" y="8"/>
                    <a:pt x="145" y="8"/>
                  </a:cubicBezTo>
                  <a:cubicBezTo>
                    <a:pt x="145" y="8"/>
                    <a:pt x="146" y="8"/>
                    <a:pt x="147" y="8"/>
                  </a:cubicBezTo>
                  <a:cubicBezTo>
                    <a:pt x="148" y="7"/>
                    <a:pt x="149" y="7"/>
                    <a:pt x="150" y="7"/>
                  </a:cubicBezTo>
                  <a:cubicBezTo>
                    <a:pt x="150" y="7"/>
                    <a:pt x="151" y="7"/>
                    <a:pt x="151" y="7"/>
                  </a:cubicBezTo>
                  <a:cubicBezTo>
                    <a:pt x="152" y="7"/>
                    <a:pt x="153" y="6"/>
                    <a:pt x="153" y="6"/>
                  </a:cubicBezTo>
                  <a:cubicBezTo>
                    <a:pt x="154" y="6"/>
                    <a:pt x="154" y="6"/>
                    <a:pt x="154" y="6"/>
                  </a:cubicBezTo>
                  <a:cubicBezTo>
                    <a:pt x="155" y="6"/>
                    <a:pt x="154" y="6"/>
                    <a:pt x="155" y="6"/>
                  </a:cubicBezTo>
                  <a:cubicBezTo>
                    <a:pt x="156" y="6"/>
                    <a:pt x="156" y="6"/>
                    <a:pt x="157" y="6"/>
                  </a:cubicBezTo>
                  <a:cubicBezTo>
                    <a:pt x="158" y="6"/>
                    <a:pt x="158" y="5"/>
                    <a:pt x="159" y="5"/>
                  </a:cubicBezTo>
                  <a:cubicBezTo>
                    <a:pt x="159" y="5"/>
                    <a:pt x="160" y="5"/>
                    <a:pt x="160" y="5"/>
                  </a:cubicBezTo>
                  <a:cubicBezTo>
                    <a:pt x="161" y="5"/>
                    <a:pt x="161" y="5"/>
                    <a:pt x="161" y="5"/>
                  </a:cubicBezTo>
                  <a:cubicBezTo>
                    <a:pt x="162" y="4"/>
                    <a:pt x="161" y="4"/>
                    <a:pt x="162" y="4"/>
                  </a:cubicBezTo>
                  <a:cubicBezTo>
                    <a:pt x="162" y="4"/>
                    <a:pt x="162" y="4"/>
                    <a:pt x="162" y="4"/>
                  </a:cubicBezTo>
                  <a:cubicBezTo>
                    <a:pt x="162" y="3"/>
                    <a:pt x="161" y="3"/>
                    <a:pt x="161" y="3"/>
                  </a:cubicBezTo>
                  <a:cubicBezTo>
                    <a:pt x="161" y="3"/>
                    <a:pt x="160" y="2"/>
                    <a:pt x="161" y="2"/>
                  </a:cubicBezTo>
                  <a:cubicBezTo>
                    <a:pt x="161" y="2"/>
                    <a:pt x="162" y="2"/>
                    <a:pt x="162" y="2"/>
                  </a:cubicBezTo>
                  <a:cubicBezTo>
                    <a:pt x="163" y="2"/>
                    <a:pt x="164" y="2"/>
                    <a:pt x="164" y="2"/>
                  </a:cubicBezTo>
                  <a:cubicBezTo>
                    <a:pt x="164" y="2"/>
                    <a:pt x="164" y="2"/>
                    <a:pt x="164" y="1"/>
                  </a:cubicBezTo>
                  <a:cubicBezTo>
                    <a:pt x="164" y="1"/>
                    <a:pt x="164" y="1"/>
                    <a:pt x="164" y="1"/>
                  </a:cubicBezTo>
                  <a:cubicBezTo>
                    <a:pt x="164" y="1"/>
                    <a:pt x="164" y="1"/>
                    <a:pt x="164" y="1"/>
                  </a:cubicBezTo>
                  <a:cubicBezTo>
                    <a:pt x="165" y="1"/>
                    <a:pt x="165" y="1"/>
                    <a:pt x="165" y="1"/>
                  </a:cubicBezTo>
                  <a:cubicBezTo>
                    <a:pt x="166" y="1"/>
                    <a:pt x="166" y="1"/>
                    <a:pt x="166" y="1"/>
                  </a:cubicBezTo>
                  <a:cubicBezTo>
                    <a:pt x="167" y="1"/>
                    <a:pt x="166" y="1"/>
                    <a:pt x="166" y="1"/>
                  </a:cubicBezTo>
                  <a:cubicBezTo>
                    <a:pt x="166" y="0"/>
                    <a:pt x="165" y="0"/>
                    <a:pt x="166" y="0"/>
                  </a:cubicBezTo>
                  <a:cubicBezTo>
                    <a:pt x="166" y="0"/>
                    <a:pt x="167" y="0"/>
                    <a:pt x="167" y="0"/>
                  </a:cubicBezTo>
                  <a:cubicBezTo>
                    <a:pt x="168" y="0"/>
                    <a:pt x="168" y="1"/>
                    <a:pt x="168" y="1"/>
                  </a:cubicBezTo>
                  <a:cubicBezTo>
                    <a:pt x="169" y="0"/>
                    <a:pt x="170" y="0"/>
                    <a:pt x="170" y="1"/>
                  </a:cubicBezTo>
                  <a:cubicBezTo>
                    <a:pt x="171" y="1"/>
                    <a:pt x="172" y="1"/>
                    <a:pt x="173" y="1"/>
                  </a:cubicBezTo>
                  <a:cubicBezTo>
                    <a:pt x="173" y="1"/>
                    <a:pt x="174" y="2"/>
                    <a:pt x="174" y="2"/>
                  </a:cubicBezTo>
                  <a:cubicBezTo>
                    <a:pt x="174" y="2"/>
                    <a:pt x="175" y="2"/>
                    <a:pt x="175" y="2"/>
                  </a:cubicBezTo>
                  <a:cubicBezTo>
                    <a:pt x="176" y="2"/>
                    <a:pt x="176" y="3"/>
                    <a:pt x="177" y="3"/>
                  </a:cubicBezTo>
                  <a:cubicBezTo>
                    <a:pt x="177" y="3"/>
                    <a:pt x="178" y="2"/>
                    <a:pt x="178" y="2"/>
                  </a:cubicBezTo>
                  <a:cubicBezTo>
                    <a:pt x="178" y="2"/>
                    <a:pt x="178" y="2"/>
                    <a:pt x="178" y="1"/>
                  </a:cubicBezTo>
                  <a:cubicBezTo>
                    <a:pt x="179" y="1"/>
                    <a:pt x="179" y="1"/>
                    <a:pt x="179" y="1"/>
                  </a:cubicBezTo>
                  <a:cubicBezTo>
                    <a:pt x="180" y="1"/>
                    <a:pt x="180" y="1"/>
                    <a:pt x="180" y="1"/>
                  </a:cubicBezTo>
                  <a:cubicBezTo>
                    <a:pt x="181" y="1"/>
                    <a:pt x="181" y="2"/>
                    <a:pt x="182" y="2"/>
                  </a:cubicBezTo>
                  <a:cubicBezTo>
                    <a:pt x="183" y="3"/>
                    <a:pt x="183" y="3"/>
                    <a:pt x="184" y="4"/>
                  </a:cubicBezTo>
                  <a:cubicBezTo>
                    <a:pt x="184" y="4"/>
                    <a:pt x="184" y="5"/>
                    <a:pt x="184" y="6"/>
                  </a:cubicBezTo>
                  <a:cubicBezTo>
                    <a:pt x="185" y="6"/>
                    <a:pt x="185" y="7"/>
                    <a:pt x="186" y="7"/>
                  </a:cubicBezTo>
                  <a:cubicBezTo>
                    <a:pt x="187" y="7"/>
                    <a:pt x="187" y="7"/>
                    <a:pt x="187" y="8"/>
                  </a:cubicBezTo>
                  <a:cubicBezTo>
                    <a:pt x="188" y="8"/>
                    <a:pt x="188" y="8"/>
                    <a:pt x="187" y="8"/>
                  </a:cubicBezTo>
                  <a:cubicBezTo>
                    <a:pt x="187" y="8"/>
                    <a:pt x="187" y="10"/>
                    <a:pt x="188" y="10"/>
                  </a:cubicBezTo>
                  <a:cubicBezTo>
                    <a:pt x="188" y="10"/>
                    <a:pt x="189" y="11"/>
                    <a:pt x="188" y="11"/>
                  </a:cubicBezTo>
                  <a:cubicBezTo>
                    <a:pt x="188" y="11"/>
                    <a:pt x="187" y="11"/>
                    <a:pt x="187" y="11"/>
                  </a:cubicBezTo>
                  <a:cubicBezTo>
                    <a:pt x="187" y="12"/>
                    <a:pt x="187" y="12"/>
                    <a:pt x="187" y="12"/>
                  </a:cubicBezTo>
                  <a:cubicBezTo>
                    <a:pt x="188" y="12"/>
                    <a:pt x="188" y="12"/>
                    <a:pt x="188" y="13"/>
                  </a:cubicBezTo>
                  <a:cubicBezTo>
                    <a:pt x="188" y="13"/>
                    <a:pt x="189" y="13"/>
                    <a:pt x="189" y="13"/>
                  </a:cubicBezTo>
                  <a:cubicBezTo>
                    <a:pt x="190" y="14"/>
                    <a:pt x="189" y="13"/>
                    <a:pt x="190" y="13"/>
                  </a:cubicBezTo>
                  <a:cubicBezTo>
                    <a:pt x="190" y="12"/>
                    <a:pt x="191" y="13"/>
                    <a:pt x="191" y="13"/>
                  </a:cubicBezTo>
                  <a:cubicBezTo>
                    <a:pt x="191" y="13"/>
                    <a:pt x="191" y="13"/>
                    <a:pt x="192" y="13"/>
                  </a:cubicBezTo>
                  <a:cubicBezTo>
                    <a:pt x="192" y="14"/>
                    <a:pt x="192" y="13"/>
                    <a:pt x="193" y="13"/>
                  </a:cubicBezTo>
                  <a:cubicBezTo>
                    <a:pt x="193" y="13"/>
                    <a:pt x="193" y="13"/>
                    <a:pt x="193" y="12"/>
                  </a:cubicBezTo>
                  <a:cubicBezTo>
                    <a:pt x="193" y="12"/>
                    <a:pt x="194" y="12"/>
                    <a:pt x="195" y="12"/>
                  </a:cubicBezTo>
                  <a:cubicBezTo>
                    <a:pt x="195" y="12"/>
                    <a:pt x="196" y="12"/>
                    <a:pt x="196" y="13"/>
                  </a:cubicBezTo>
                  <a:cubicBezTo>
                    <a:pt x="196" y="13"/>
                    <a:pt x="197" y="14"/>
                    <a:pt x="197" y="13"/>
                  </a:cubicBezTo>
                  <a:cubicBezTo>
                    <a:pt x="198" y="13"/>
                    <a:pt x="196" y="12"/>
                    <a:pt x="196" y="12"/>
                  </a:cubicBezTo>
                  <a:cubicBezTo>
                    <a:pt x="196" y="12"/>
                    <a:pt x="196" y="12"/>
                    <a:pt x="196" y="11"/>
                  </a:cubicBezTo>
                  <a:cubicBezTo>
                    <a:pt x="196" y="11"/>
                    <a:pt x="195" y="11"/>
                    <a:pt x="195" y="11"/>
                  </a:cubicBezTo>
                  <a:cubicBezTo>
                    <a:pt x="196" y="10"/>
                    <a:pt x="197" y="11"/>
                    <a:pt x="198" y="12"/>
                  </a:cubicBezTo>
                  <a:cubicBezTo>
                    <a:pt x="198" y="12"/>
                    <a:pt x="198" y="12"/>
                    <a:pt x="198" y="13"/>
                  </a:cubicBezTo>
                  <a:cubicBezTo>
                    <a:pt x="199" y="13"/>
                    <a:pt x="199" y="13"/>
                    <a:pt x="200" y="13"/>
                  </a:cubicBezTo>
                  <a:cubicBezTo>
                    <a:pt x="200" y="14"/>
                    <a:pt x="199" y="14"/>
                    <a:pt x="199" y="14"/>
                  </a:cubicBezTo>
                  <a:cubicBezTo>
                    <a:pt x="199" y="14"/>
                    <a:pt x="200" y="14"/>
                    <a:pt x="200" y="15"/>
                  </a:cubicBezTo>
                  <a:cubicBezTo>
                    <a:pt x="200" y="15"/>
                    <a:pt x="200" y="16"/>
                    <a:pt x="200" y="16"/>
                  </a:cubicBezTo>
                  <a:cubicBezTo>
                    <a:pt x="201" y="16"/>
                    <a:pt x="201" y="15"/>
                    <a:pt x="201" y="15"/>
                  </a:cubicBezTo>
                  <a:cubicBezTo>
                    <a:pt x="201" y="15"/>
                    <a:pt x="202" y="15"/>
                    <a:pt x="202" y="15"/>
                  </a:cubicBezTo>
                  <a:cubicBezTo>
                    <a:pt x="202" y="15"/>
                    <a:pt x="202" y="14"/>
                    <a:pt x="201" y="14"/>
                  </a:cubicBezTo>
                  <a:cubicBezTo>
                    <a:pt x="201" y="14"/>
                    <a:pt x="201" y="14"/>
                    <a:pt x="200" y="14"/>
                  </a:cubicBezTo>
                  <a:cubicBezTo>
                    <a:pt x="200" y="14"/>
                    <a:pt x="200" y="13"/>
                    <a:pt x="201" y="13"/>
                  </a:cubicBezTo>
                  <a:cubicBezTo>
                    <a:pt x="202" y="13"/>
                    <a:pt x="202" y="13"/>
                    <a:pt x="203" y="13"/>
                  </a:cubicBezTo>
                  <a:cubicBezTo>
                    <a:pt x="204" y="13"/>
                    <a:pt x="204" y="14"/>
                    <a:pt x="204" y="14"/>
                  </a:cubicBezTo>
                  <a:cubicBezTo>
                    <a:pt x="204" y="14"/>
                    <a:pt x="204" y="14"/>
                    <a:pt x="205" y="14"/>
                  </a:cubicBezTo>
                  <a:cubicBezTo>
                    <a:pt x="205" y="14"/>
                    <a:pt x="205" y="15"/>
                    <a:pt x="205" y="15"/>
                  </a:cubicBezTo>
                  <a:cubicBezTo>
                    <a:pt x="206" y="15"/>
                    <a:pt x="206" y="15"/>
                    <a:pt x="207" y="15"/>
                  </a:cubicBezTo>
                  <a:cubicBezTo>
                    <a:pt x="207" y="15"/>
                    <a:pt x="208" y="15"/>
                    <a:pt x="208" y="15"/>
                  </a:cubicBezTo>
                  <a:cubicBezTo>
                    <a:pt x="208" y="15"/>
                    <a:pt x="209" y="15"/>
                    <a:pt x="209" y="15"/>
                  </a:cubicBezTo>
                  <a:cubicBezTo>
                    <a:pt x="209" y="15"/>
                    <a:pt x="209" y="14"/>
                    <a:pt x="209" y="14"/>
                  </a:cubicBezTo>
                  <a:cubicBezTo>
                    <a:pt x="210" y="14"/>
                    <a:pt x="210" y="14"/>
                    <a:pt x="210" y="14"/>
                  </a:cubicBezTo>
                  <a:cubicBezTo>
                    <a:pt x="211" y="15"/>
                    <a:pt x="211" y="16"/>
                    <a:pt x="210" y="16"/>
                  </a:cubicBezTo>
                  <a:cubicBezTo>
                    <a:pt x="209" y="16"/>
                    <a:pt x="209" y="16"/>
                    <a:pt x="209" y="16"/>
                  </a:cubicBezTo>
                  <a:cubicBezTo>
                    <a:pt x="208" y="16"/>
                    <a:pt x="209" y="17"/>
                    <a:pt x="208" y="17"/>
                  </a:cubicBezTo>
                  <a:cubicBezTo>
                    <a:pt x="208" y="17"/>
                    <a:pt x="208" y="18"/>
                    <a:pt x="208" y="18"/>
                  </a:cubicBezTo>
                  <a:cubicBezTo>
                    <a:pt x="208" y="18"/>
                    <a:pt x="208" y="19"/>
                    <a:pt x="208" y="19"/>
                  </a:cubicBezTo>
                  <a:cubicBezTo>
                    <a:pt x="209" y="19"/>
                    <a:pt x="209" y="19"/>
                    <a:pt x="210" y="20"/>
                  </a:cubicBezTo>
                  <a:cubicBezTo>
                    <a:pt x="210" y="20"/>
                    <a:pt x="210" y="21"/>
                    <a:pt x="211" y="20"/>
                  </a:cubicBezTo>
                  <a:cubicBezTo>
                    <a:pt x="211" y="20"/>
                    <a:pt x="211" y="19"/>
                    <a:pt x="211" y="19"/>
                  </a:cubicBezTo>
                  <a:cubicBezTo>
                    <a:pt x="212" y="19"/>
                    <a:pt x="211" y="19"/>
                    <a:pt x="212" y="19"/>
                  </a:cubicBezTo>
                  <a:cubicBezTo>
                    <a:pt x="212" y="19"/>
                    <a:pt x="212" y="19"/>
                    <a:pt x="213" y="19"/>
                  </a:cubicBezTo>
                  <a:cubicBezTo>
                    <a:pt x="213" y="19"/>
                    <a:pt x="213" y="18"/>
                    <a:pt x="214" y="18"/>
                  </a:cubicBezTo>
                  <a:cubicBezTo>
                    <a:pt x="214" y="19"/>
                    <a:pt x="215" y="19"/>
                    <a:pt x="215" y="19"/>
                  </a:cubicBezTo>
                  <a:cubicBezTo>
                    <a:pt x="216" y="19"/>
                    <a:pt x="216" y="19"/>
                    <a:pt x="216" y="19"/>
                  </a:cubicBezTo>
                  <a:cubicBezTo>
                    <a:pt x="217" y="19"/>
                    <a:pt x="217" y="20"/>
                    <a:pt x="218" y="20"/>
                  </a:cubicBezTo>
                  <a:cubicBezTo>
                    <a:pt x="219" y="21"/>
                    <a:pt x="218" y="18"/>
                    <a:pt x="218" y="18"/>
                  </a:cubicBezTo>
                  <a:cubicBezTo>
                    <a:pt x="218" y="18"/>
                    <a:pt x="219" y="18"/>
                    <a:pt x="219" y="18"/>
                  </a:cubicBezTo>
                  <a:cubicBezTo>
                    <a:pt x="219" y="17"/>
                    <a:pt x="219" y="17"/>
                    <a:pt x="219" y="17"/>
                  </a:cubicBezTo>
                  <a:cubicBezTo>
                    <a:pt x="220" y="17"/>
                    <a:pt x="220" y="17"/>
                    <a:pt x="220" y="17"/>
                  </a:cubicBezTo>
                  <a:cubicBezTo>
                    <a:pt x="220" y="17"/>
                    <a:pt x="220" y="17"/>
                    <a:pt x="220" y="17"/>
                  </a:cubicBezTo>
                  <a:cubicBezTo>
                    <a:pt x="220" y="16"/>
                    <a:pt x="221" y="17"/>
                    <a:pt x="222" y="17"/>
                  </a:cubicBezTo>
                  <a:cubicBezTo>
                    <a:pt x="223" y="16"/>
                    <a:pt x="224" y="15"/>
                    <a:pt x="224" y="15"/>
                  </a:cubicBezTo>
                  <a:cubicBezTo>
                    <a:pt x="224" y="15"/>
                    <a:pt x="224" y="14"/>
                    <a:pt x="224" y="14"/>
                  </a:cubicBezTo>
                  <a:cubicBezTo>
                    <a:pt x="224" y="13"/>
                    <a:pt x="225" y="14"/>
                    <a:pt x="225" y="14"/>
                  </a:cubicBezTo>
                  <a:cubicBezTo>
                    <a:pt x="226" y="14"/>
                    <a:pt x="227" y="13"/>
                    <a:pt x="228" y="13"/>
                  </a:cubicBezTo>
                  <a:cubicBezTo>
                    <a:pt x="229" y="12"/>
                    <a:pt x="229" y="12"/>
                    <a:pt x="229" y="11"/>
                  </a:cubicBezTo>
                  <a:cubicBezTo>
                    <a:pt x="229" y="11"/>
                    <a:pt x="230" y="11"/>
                    <a:pt x="230" y="11"/>
                  </a:cubicBezTo>
                  <a:cubicBezTo>
                    <a:pt x="231" y="11"/>
                    <a:pt x="232" y="11"/>
                    <a:pt x="232" y="11"/>
                  </a:cubicBezTo>
                  <a:cubicBezTo>
                    <a:pt x="233" y="11"/>
                    <a:pt x="232" y="10"/>
                    <a:pt x="233" y="10"/>
                  </a:cubicBezTo>
                  <a:cubicBezTo>
                    <a:pt x="233" y="10"/>
                    <a:pt x="234" y="10"/>
                    <a:pt x="234" y="10"/>
                  </a:cubicBezTo>
                  <a:cubicBezTo>
                    <a:pt x="234" y="10"/>
                    <a:pt x="233" y="11"/>
                    <a:pt x="234" y="11"/>
                  </a:cubicBezTo>
                  <a:cubicBezTo>
                    <a:pt x="235" y="11"/>
                    <a:pt x="235" y="12"/>
                    <a:pt x="234" y="13"/>
                  </a:cubicBezTo>
                  <a:cubicBezTo>
                    <a:pt x="234" y="13"/>
                    <a:pt x="233" y="13"/>
                    <a:pt x="233" y="13"/>
                  </a:cubicBezTo>
                  <a:cubicBezTo>
                    <a:pt x="233" y="13"/>
                    <a:pt x="231" y="13"/>
                    <a:pt x="232" y="13"/>
                  </a:cubicBezTo>
                  <a:cubicBezTo>
                    <a:pt x="232" y="14"/>
                    <a:pt x="233" y="15"/>
                    <a:pt x="234" y="16"/>
                  </a:cubicBezTo>
                  <a:cubicBezTo>
                    <a:pt x="237" y="17"/>
                    <a:pt x="240" y="18"/>
                    <a:pt x="243" y="20"/>
                  </a:cubicBezTo>
                  <a:cubicBezTo>
                    <a:pt x="246" y="21"/>
                    <a:pt x="248" y="22"/>
                    <a:pt x="250" y="24"/>
                  </a:cubicBezTo>
                  <a:cubicBezTo>
                    <a:pt x="252" y="26"/>
                    <a:pt x="255" y="28"/>
                    <a:pt x="257" y="30"/>
                  </a:cubicBezTo>
                  <a:cubicBezTo>
                    <a:pt x="260" y="32"/>
                    <a:pt x="262" y="35"/>
                    <a:pt x="264" y="37"/>
                  </a:cubicBezTo>
                  <a:cubicBezTo>
                    <a:pt x="265" y="38"/>
                    <a:pt x="266" y="39"/>
                    <a:pt x="267" y="40"/>
                  </a:cubicBezTo>
                  <a:cubicBezTo>
                    <a:pt x="268" y="41"/>
                    <a:pt x="270" y="42"/>
                    <a:pt x="271" y="43"/>
                  </a:cubicBezTo>
                  <a:cubicBezTo>
                    <a:pt x="272" y="44"/>
                    <a:pt x="273" y="45"/>
                    <a:pt x="274" y="46"/>
                  </a:cubicBezTo>
                  <a:cubicBezTo>
                    <a:pt x="275" y="47"/>
                    <a:pt x="276" y="49"/>
                    <a:pt x="277" y="49"/>
                  </a:cubicBezTo>
                  <a:cubicBezTo>
                    <a:pt x="277" y="49"/>
                    <a:pt x="276" y="48"/>
                    <a:pt x="276" y="48"/>
                  </a:cubicBezTo>
                  <a:cubicBezTo>
                    <a:pt x="276" y="48"/>
                    <a:pt x="276" y="48"/>
                    <a:pt x="277" y="48"/>
                  </a:cubicBezTo>
                  <a:cubicBezTo>
                    <a:pt x="277" y="48"/>
                    <a:pt x="277" y="48"/>
                    <a:pt x="277" y="48"/>
                  </a:cubicBezTo>
                  <a:cubicBezTo>
                    <a:pt x="278" y="47"/>
                    <a:pt x="278" y="47"/>
                    <a:pt x="279" y="47"/>
                  </a:cubicBezTo>
                  <a:cubicBezTo>
                    <a:pt x="280" y="47"/>
                    <a:pt x="279" y="46"/>
                    <a:pt x="278" y="45"/>
                  </a:cubicBezTo>
                  <a:cubicBezTo>
                    <a:pt x="278" y="45"/>
                    <a:pt x="278" y="44"/>
                    <a:pt x="278" y="44"/>
                  </a:cubicBezTo>
                  <a:cubicBezTo>
                    <a:pt x="278" y="44"/>
                    <a:pt x="279" y="44"/>
                    <a:pt x="279" y="44"/>
                  </a:cubicBezTo>
                  <a:cubicBezTo>
                    <a:pt x="279" y="44"/>
                    <a:pt x="279" y="43"/>
                    <a:pt x="279" y="43"/>
                  </a:cubicBezTo>
                  <a:cubicBezTo>
                    <a:pt x="280" y="43"/>
                    <a:pt x="280" y="43"/>
                    <a:pt x="281" y="43"/>
                  </a:cubicBezTo>
                  <a:cubicBezTo>
                    <a:pt x="281" y="43"/>
                    <a:pt x="282" y="43"/>
                    <a:pt x="282" y="44"/>
                  </a:cubicBezTo>
                  <a:cubicBezTo>
                    <a:pt x="282" y="44"/>
                    <a:pt x="283" y="45"/>
                    <a:pt x="284" y="44"/>
                  </a:cubicBezTo>
                  <a:cubicBezTo>
                    <a:pt x="284" y="43"/>
                    <a:pt x="284" y="46"/>
                    <a:pt x="284" y="46"/>
                  </a:cubicBezTo>
                  <a:cubicBezTo>
                    <a:pt x="284" y="48"/>
                    <a:pt x="286" y="46"/>
                    <a:pt x="287" y="47"/>
                  </a:cubicBezTo>
                  <a:cubicBezTo>
                    <a:pt x="287" y="47"/>
                    <a:pt x="288" y="47"/>
                    <a:pt x="288" y="48"/>
                  </a:cubicBezTo>
                  <a:cubicBezTo>
                    <a:pt x="288" y="48"/>
                    <a:pt x="288" y="49"/>
                    <a:pt x="288" y="49"/>
                  </a:cubicBezTo>
                  <a:cubicBezTo>
                    <a:pt x="289" y="49"/>
                    <a:pt x="290" y="49"/>
                    <a:pt x="290" y="49"/>
                  </a:cubicBezTo>
                  <a:cubicBezTo>
                    <a:pt x="291" y="49"/>
                    <a:pt x="291" y="48"/>
                    <a:pt x="291" y="49"/>
                  </a:cubicBezTo>
                  <a:cubicBezTo>
                    <a:pt x="292" y="49"/>
                    <a:pt x="293" y="49"/>
                    <a:pt x="293" y="49"/>
                  </a:cubicBezTo>
                  <a:cubicBezTo>
                    <a:pt x="294" y="49"/>
                    <a:pt x="295" y="50"/>
                    <a:pt x="295" y="49"/>
                  </a:cubicBezTo>
                  <a:cubicBezTo>
                    <a:pt x="296" y="48"/>
                    <a:pt x="297" y="49"/>
                    <a:pt x="298" y="49"/>
                  </a:cubicBezTo>
                  <a:cubicBezTo>
                    <a:pt x="298" y="49"/>
                    <a:pt x="299" y="48"/>
                    <a:pt x="298" y="48"/>
                  </a:cubicBezTo>
                  <a:cubicBezTo>
                    <a:pt x="298" y="47"/>
                    <a:pt x="299" y="47"/>
                    <a:pt x="299" y="47"/>
                  </a:cubicBezTo>
                  <a:cubicBezTo>
                    <a:pt x="300" y="47"/>
                    <a:pt x="300" y="48"/>
                    <a:pt x="301" y="47"/>
                  </a:cubicBezTo>
                  <a:cubicBezTo>
                    <a:pt x="302" y="47"/>
                    <a:pt x="301" y="46"/>
                    <a:pt x="302" y="46"/>
                  </a:cubicBezTo>
                  <a:cubicBezTo>
                    <a:pt x="303" y="46"/>
                    <a:pt x="303" y="46"/>
                    <a:pt x="304" y="46"/>
                  </a:cubicBezTo>
                  <a:cubicBezTo>
                    <a:pt x="305" y="46"/>
                    <a:pt x="306" y="47"/>
                    <a:pt x="306" y="47"/>
                  </a:cubicBezTo>
                  <a:cubicBezTo>
                    <a:pt x="307" y="48"/>
                    <a:pt x="309" y="48"/>
                    <a:pt x="309" y="49"/>
                  </a:cubicBezTo>
                  <a:cubicBezTo>
                    <a:pt x="310" y="50"/>
                    <a:pt x="311" y="50"/>
                    <a:pt x="311" y="50"/>
                  </a:cubicBezTo>
                  <a:cubicBezTo>
                    <a:pt x="312" y="50"/>
                    <a:pt x="312" y="51"/>
                    <a:pt x="312" y="51"/>
                  </a:cubicBezTo>
                  <a:cubicBezTo>
                    <a:pt x="313" y="52"/>
                    <a:pt x="312" y="52"/>
                    <a:pt x="313" y="52"/>
                  </a:cubicBezTo>
                  <a:cubicBezTo>
                    <a:pt x="313" y="52"/>
                    <a:pt x="313" y="53"/>
                    <a:pt x="313" y="53"/>
                  </a:cubicBezTo>
                  <a:cubicBezTo>
                    <a:pt x="314" y="53"/>
                    <a:pt x="314" y="54"/>
                    <a:pt x="315" y="54"/>
                  </a:cubicBezTo>
                  <a:cubicBezTo>
                    <a:pt x="315" y="55"/>
                    <a:pt x="315" y="54"/>
                    <a:pt x="316" y="54"/>
                  </a:cubicBezTo>
                  <a:cubicBezTo>
                    <a:pt x="316" y="54"/>
                    <a:pt x="316" y="54"/>
                    <a:pt x="316" y="55"/>
                  </a:cubicBezTo>
                  <a:cubicBezTo>
                    <a:pt x="317" y="55"/>
                    <a:pt x="317" y="55"/>
                    <a:pt x="318" y="55"/>
                  </a:cubicBezTo>
                  <a:cubicBezTo>
                    <a:pt x="318" y="55"/>
                    <a:pt x="318" y="55"/>
                    <a:pt x="318" y="55"/>
                  </a:cubicBezTo>
                  <a:cubicBezTo>
                    <a:pt x="319" y="55"/>
                    <a:pt x="319" y="55"/>
                    <a:pt x="319" y="55"/>
                  </a:cubicBezTo>
                  <a:cubicBezTo>
                    <a:pt x="320" y="56"/>
                    <a:pt x="321" y="56"/>
                    <a:pt x="321" y="56"/>
                  </a:cubicBezTo>
                  <a:cubicBezTo>
                    <a:pt x="322" y="57"/>
                    <a:pt x="321" y="56"/>
                    <a:pt x="321" y="57"/>
                  </a:cubicBezTo>
                  <a:cubicBezTo>
                    <a:pt x="321" y="58"/>
                    <a:pt x="323" y="58"/>
                    <a:pt x="323" y="59"/>
                  </a:cubicBezTo>
                  <a:cubicBezTo>
                    <a:pt x="323" y="59"/>
                    <a:pt x="324" y="59"/>
                    <a:pt x="324" y="60"/>
                  </a:cubicBezTo>
                  <a:cubicBezTo>
                    <a:pt x="325" y="60"/>
                    <a:pt x="325" y="60"/>
                    <a:pt x="325" y="61"/>
                  </a:cubicBezTo>
                  <a:cubicBezTo>
                    <a:pt x="325" y="61"/>
                    <a:pt x="326" y="61"/>
                    <a:pt x="326" y="61"/>
                  </a:cubicBezTo>
                  <a:cubicBezTo>
                    <a:pt x="326" y="61"/>
                    <a:pt x="327" y="61"/>
                    <a:pt x="327" y="61"/>
                  </a:cubicBezTo>
                  <a:cubicBezTo>
                    <a:pt x="328" y="61"/>
                    <a:pt x="328" y="61"/>
                    <a:pt x="328" y="61"/>
                  </a:cubicBezTo>
                  <a:cubicBezTo>
                    <a:pt x="328" y="61"/>
                    <a:pt x="329" y="61"/>
                    <a:pt x="329" y="61"/>
                  </a:cubicBezTo>
                  <a:cubicBezTo>
                    <a:pt x="329" y="61"/>
                    <a:pt x="330" y="61"/>
                    <a:pt x="330" y="62"/>
                  </a:cubicBezTo>
                  <a:cubicBezTo>
                    <a:pt x="331" y="62"/>
                    <a:pt x="331" y="61"/>
                    <a:pt x="331" y="61"/>
                  </a:cubicBezTo>
                  <a:cubicBezTo>
                    <a:pt x="332" y="62"/>
                    <a:pt x="331" y="62"/>
                    <a:pt x="332" y="62"/>
                  </a:cubicBezTo>
                  <a:cubicBezTo>
                    <a:pt x="332" y="63"/>
                    <a:pt x="332" y="62"/>
                    <a:pt x="333" y="62"/>
                  </a:cubicBezTo>
                  <a:cubicBezTo>
                    <a:pt x="333" y="62"/>
                    <a:pt x="334" y="63"/>
                    <a:pt x="334" y="62"/>
                  </a:cubicBezTo>
                  <a:cubicBezTo>
                    <a:pt x="334" y="61"/>
                    <a:pt x="335" y="61"/>
                    <a:pt x="335" y="60"/>
                  </a:cubicBezTo>
                  <a:cubicBezTo>
                    <a:pt x="335" y="60"/>
                    <a:pt x="335" y="60"/>
                    <a:pt x="336" y="60"/>
                  </a:cubicBezTo>
                  <a:cubicBezTo>
                    <a:pt x="336" y="59"/>
                    <a:pt x="336" y="59"/>
                    <a:pt x="336" y="59"/>
                  </a:cubicBezTo>
                  <a:cubicBezTo>
                    <a:pt x="337" y="59"/>
                    <a:pt x="337" y="59"/>
                    <a:pt x="337" y="59"/>
                  </a:cubicBezTo>
                  <a:cubicBezTo>
                    <a:pt x="337" y="59"/>
                    <a:pt x="337" y="60"/>
                    <a:pt x="338" y="60"/>
                  </a:cubicBezTo>
                  <a:cubicBezTo>
                    <a:pt x="338" y="60"/>
                    <a:pt x="336" y="61"/>
                    <a:pt x="337" y="61"/>
                  </a:cubicBezTo>
                  <a:cubicBezTo>
                    <a:pt x="338" y="62"/>
                    <a:pt x="339" y="61"/>
                    <a:pt x="339" y="62"/>
                  </a:cubicBezTo>
                  <a:cubicBezTo>
                    <a:pt x="339" y="62"/>
                    <a:pt x="339" y="63"/>
                    <a:pt x="340" y="63"/>
                  </a:cubicBezTo>
                  <a:cubicBezTo>
                    <a:pt x="340" y="63"/>
                    <a:pt x="340" y="63"/>
                    <a:pt x="340" y="63"/>
                  </a:cubicBezTo>
                  <a:cubicBezTo>
                    <a:pt x="341" y="64"/>
                    <a:pt x="340" y="63"/>
                    <a:pt x="341" y="64"/>
                  </a:cubicBezTo>
                  <a:cubicBezTo>
                    <a:pt x="341" y="65"/>
                    <a:pt x="342" y="65"/>
                    <a:pt x="343" y="65"/>
                  </a:cubicBezTo>
                  <a:cubicBezTo>
                    <a:pt x="344" y="65"/>
                    <a:pt x="345" y="66"/>
                    <a:pt x="345" y="67"/>
                  </a:cubicBezTo>
                  <a:close/>
                  <a:moveTo>
                    <a:pt x="132" y="94"/>
                  </a:moveTo>
                  <a:cubicBezTo>
                    <a:pt x="132" y="94"/>
                    <a:pt x="132" y="95"/>
                    <a:pt x="132" y="95"/>
                  </a:cubicBezTo>
                  <a:cubicBezTo>
                    <a:pt x="132" y="95"/>
                    <a:pt x="131" y="96"/>
                    <a:pt x="131" y="96"/>
                  </a:cubicBezTo>
                  <a:cubicBezTo>
                    <a:pt x="130" y="96"/>
                    <a:pt x="130" y="95"/>
                    <a:pt x="130" y="95"/>
                  </a:cubicBezTo>
                  <a:cubicBezTo>
                    <a:pt x="130" y="95"/>
                    <a:pt x="129" y="95"/>
                    <a:pt x="129" y="95"/>
                  </a:cubicBezTo>
                  <a:cubicBezTo>
                    <a:pt x="128" y="95"/>
                    <a:pt x="127" y="95"/>
                    <a:pt x="127" y="94"/>
                  </a:cubicBezTo>
                  <a:cubicBezTo>
                    <a:pt x="127" y="94"/>
                    <a:pt x="127" y="93"/>
                    <a:pt x="127" y="93"/>
                  </a:cubicBezTo>
                  <a:cubicBezTo>
                    <a:pt x="127" y="92"/>
                    <a:pt x="126" y="92"/>
                    <a:pt x="126" y="92"/>
                  </a:cubicBezTo>
                  <a:cubicBezTo>
                    <a:pt x="126" y="92"/>
                    <a:pt x="125" y="92"/>
                    <a:pt x="125" y="92"/>
                  </a:cubicBezTo>
                  <a:cubicBezTo>
                    <a:pt x="125" y="92"/>
                    <a:pt x="125" y="92"/>
                    <a:pt x="125" y="93"/>
                  </a:cubicBezTo>
                  <a:cubicBezTo>
                    <a:pt x="125" y="93"/>
                    <a:pt x="127" y="93"/>
                    <a:pt x="127" y="93"/>
                  </a:cubicBezTo>
                  <a:cubicBezTo>
                    <a:pt x="127" y="94"/>
                    <a:pt x="126" y="94"/>
                    <a:pt x="126" y="94"/>
                  </a:cubicBezTo>
                  <a:cubicBezTo>
                    <a:pt x="125" y="94"/>
                    <a:pt x="125" y="94"/>
                    <a:pt x="124" y="94"/>
                  </a:cubicBezTo>
                  <a:cubicBezTo>
                    <a:pt x="125" y="94"/>
                    <a:pt x="124" y="95"/>
                    <a:pt x="124" y="95"/>
                  </a:cubicBezTo>
                  <a:cubicBezTo>
                    <a:pt x="124" y="95"/>
                    <a:pt x="124" y="93"/>
                    <a:pt x="123" y="93"/>
                  </a:cubicBezTo>
                  <a:cubicBezTo>
                    <a:pt x="122" y="93"/>
                    <a:pt x="122" y="93"/>
                    <a:pt x="122" y="93"/>
                  </a:cubicBezTo>
                  <a:cubicBezTo>
                    <a:pt x="121" y="94"/>
                    <a:pt x="121" y="94"/>
                    <a:pt x="121" y="94"/>
                  </a:cubicBezTo>
                  <a:cubicBezTo>
                    <a:pt x="120" y="95"/>
                    <a:pt x="121" y="96"/>
                    <a:pt x="122" y="96"/>
                  </a:cubicBezTo>
                  <a:cubicBezTo>
                    <a:pt x="123" y="96"/>
                    <a:pt x="124" y="96"/>
                    <a:pt x="124" y="96"/>
                  </a:cubicBezTo>
                  <a:cubicBezTo>
                    <a:pt x="124" y="96"/>
                    <a:pt x="124" y="96"/>
                    <a:pt x="124" y="96"/>
                  </a:cubicBezTo>
                  <a:cubicBezTo>
                    <a:pt x="125" y="96"/>
                    <a:pt x="125" y="97"/>
                    <a:pt x="126" y="97"/>
                  </a:cubicBezTo>
                  <a:cubicBezTo>
                    <a:pt x="126" y="97"/>
                    <a:pt x="127" y="96"/>
                    <a:pt x="127" y="96"/>
                  </a:cubicBezTo>
                  <a:cubicBezTo>
                    <a:pt x="127" y="96"/>
                    <a:pt x="127" y="96"/>
                    <a:pt x="127" y="96"/>
                  </a:cubicBezTo>
                  <a:cubicBezTo>
                    <a:pt x="128" y="96"/>
                    <a:pt x="128" y="97"/>
                    <a:pt x="128" y="97"/>
                  </a:cubicBezTo>
                  <a:cubicBezTo>
                    <a:pt x="129" y="98"/>
                    <a:pt x="129" y="98"/>
                    <a:pt x="129" y="99"/>
                  </a:cubicBezTo>
                  <a:cubicBezTo>
                    <a:pt x="129" y="98"/>
                    <a:pt x="129" y="98"/>
                    <a:pt x="129" y="98"/>
                  </a:cubicBezTo>
                  <a:cubicBezTo>
                    <a:pt x="130" y="99"/>
                    <a:pt x="131" y="98"/>
                    <a:pt x="131" y="98"/>
                  </a:cubicBezTo>
                  <a:cubicBezTo>
                    <a:pt x="131" y="98"/>
                    <a:pt x="132" y="98"/>
                    <a:pt x="132" y="97"/>
                  </a:cubicBezTo>
                  <a:cubicBezTo>
                    <a:pt x="132" y="97"/>
                    <a:pt x="132" y="96"/>
                    <a:pt x="132" y="96"/>
                  </a:cubicBezTo>
                  <a:cubicBezTo>
                    <a:pt x="132" y="96"/>
                    <a:pt x="132" y="95"/>
                    <a:pt x="132" y="95"/>
                  </a:cubicBezTo>
                  <a:cubicBezTo>
                    <a:pt x="132" y="95"/>
                    <a:pt x="132" y="95"/>
                    <a:pt x="132" y="94"/>
                  </a:cubicBezTo>
                  <a:close/>
                  <a:moveTo>
                    <a:pt x="285" y="91"/>
                  </a:moveTo>
                  <a:cubicBezTo>
                    <a:pt x="284" y="91"/>
                    <a:pt x="284" y="91"/>
                    <a:pt x="283" y="91"/>
                  </a:cubicBezTo>
                  <a:cubicBezTo>
                    <a:pt x="283" y="91"/>
                    <a:pt x="284" y="92"/>
                    <a:pt x="284" y="92"/>
                  </a:cubicBezTo>
                  <a:cubicBezTo>
                    <a:pt x="283" y="92"/>
                    <a:pt x="283" y="91"/>
                    <a:pt x="282" y="91"/>
                  </a:cubicBezTo>
                  <a:cubicBezTo>
                    <a:pt x="282" y="91"/>
                    <a:pt x="281" y="91"/>
                    <a:pt x="282" y="92"/>
                  </a:cubicBezTo>
                  <a:cubicBezTo>
                    <a:pt x="282" y="92"/>
                    <a:pt x="284" y="93"/>
                    <a:pt x="283" y="93"/>
                  </a:cubicBezTo>
                  <a:cubicBezTo>
                    <a:pt x="282" y="93"/>
                    <a:pt x="282" y="93"/>
                    <a:pt x="282" y="93"/>
                  </a:cubicBezTo>
                  <a:cubicBezTo>
                    <a:pt x="282" y="92"/>
                    <a:pt x="281" y="92"/>
                    <a:pt x="281" y="92"/>
                  </a:cubicBezTo>
                  <a:cubicBezTo>
                    <a:pt x="280" y="92"/>
                    <a:pt x="280" y="92"/>
                    <a:pt x="280" y="92"/>
                  </a:cubicBezTo>
                  <a:cubicBezTo>
                    <a:pt x="279" y="92"/>
                    <a:pt x="280" y="93"/>
                    <a:pt x="279" y="93"/>
                  </a:cubicBezTo>
                  <a:cubicBezTo>
                    <a:pt x="279" y="93"/>
                    <a:pt x="279" y="93"/>
                    <a:pt x="279" y="93"/>
                  </a:cubicBezTo>
                  <a:cubicBezTo>
                    <a:pt x="279" y="92"/>
                    <a:pt x="279" y="93"/>
                    <a:pt x="279" y="93"/>
                  </a:cubicBezTo>
                  <a:cubicBezTo>
                    <a:pt x="279" y="93"/>
                    <a:pt x="278" y="92"/>
                    <a:pt x="278" y="92"/>
                  </a:cubicBezTo>
                  <a:cubicBezTo>
                    <a:pt x="278" y="93"/>
                    <a:pt x="279" y="94"/>
                    <a:pt x="279" y="94"/>
                  </a:cubicBezTo>
                  <a:cubicBezTo>
                    <a:pt x="279" y="94"/>
                    <a:pt x="279" y="95"/>
                    <a:pt x="279" y="95"/>
                  </a:cubicBezTo>
                  <a:cubicBezTo>
                    <a:pt x="278" y="95"/>
                    <a:pt x="277" y="93"/>
                    <a:pt x="276" y="93"/>
                  </a:cubicBezTo>
                  <a:cubicBezTo>
                    <a:pt x="276" y="94"/>
                    <a:pt x="275" y="93"/>
                    <a:pt x="274" y="93"/>
                  </a:cubicBezTo>
                  <a:cubicBezTo>
                    <a:pt x="274" y="93"/>
                    <a:pt x="273" y="93"/>
                    <a:pt x="272" y="93"/>
                  </a:cubicBezTo>
                  <a:cubicBezTo>
                    <a:pt x="272" y="93"/>
                    <a:pt x="272" y="93"/>
                    <a:pt x="272" y="93"/>
                  </a:cubicBezTo>
                  <a:cubicBezTo>
                    <a:pt x="271" y="93"/>
                    <a:pt x="271" y="93"/>
                    <a:pt x="270" y="93"/>
                  </a:cubicBezTo>
                  <a:cubicBezTo>
                    <a:pt x="270" y="93"/>
                    <a:pt x="269" y="93"/>
                    <a:pt x="269" y="93"/>
                  </a:cubicBezTo>
                  <a:cubicBezTo>
                    <a:pt x="269" y="94"/>
                    <a:pt x="269" y="94"/>
                    <a:pt x="268" y="94"/>
                  </a:cubicBezTo>
                  <a:cubicBezTo>
                    <a:pt x="267" y="94"/>
                    <a:pt x="267" y="93"/>
                    <a:pt x="266" y="93"/>
                  </a:cubicBezTo>
                  <a:cubicBezTo>
                    <a:pt x="266" y="93"/>
                    <a:pt x="266" y="93"/>
                    <a:pt x="266" y="93"/>
                  </a:cubicBezTo>
                  <a:cubicBezTo>
                    <a:pt x="266" y="93"/>
                    <a:pt x="265" y="92"/>
                    <a:pt x="265" y="92"/>
                  </a:cubicBezTo>
                  <a:cubicBezTo>
                    <a:pt x="265" y="93"/>
                    <a:pt x="266" y="94"/>
                    <a:pt x="266" y="94"/>
                  </a:cubicBezTo>
                  <a:cubicBezTo>
                    <a:pt x="266" y="94"/>
                    <a:pt x="265" y="93"/>
                    <a:pt x="265" y="93"/>
                  </a:cubicBezTo>
                  <a:cubicBezTo>
                    <a:pt x="264" y="93"/>
                    <a:pt x="264" y="93"/>
                    <a:pt x="264" y="92"/>
                  </a:cubicBezTo>
                  <a:cubicBezTo>
                    <a:pt x="264" y="92"/>
                    <a:pt x="262" y="93"/>
                    <a:pt x="262" y="93"/>
                  </a:cubicBezTo>
                  <a:cubicBezTo>
                    <a:pt x="262" y="93"/>
                    <a:pt x="261" y="93"/>
                    <a:pt x="261" y="93"/>
                  </a:cubicBezTo>
                  <a:cubicBezTo>
                    <a:pt x="261" y="93"/>
                    <a:pt x="261" y="93"/>
                    <a:pt x="261" y="93"/>
                  </a:cubicBezTo>
                  <a:cubicBezTo>
                    <a:pt x="261" y="92"/>
                    <a:pt x="259" y="91"/>
                    <a:pt x="258" y="91"/>
                  </a:cubicBezTo>
                  <a:cubicBezTo>
                    <a:pt x="258" y="91"/>
                    <a:pt x="258" y="91"/>
                    <a:pt x="258" y="91"/>
                  </a:cubicBezTo>
                  <a:cubicBezTo>
                    <a:pt x="258" y="91"/>
                    <a:pt x="258" y="92"/>
                    <a:pt x="257" y="91"/>
                  </a:cubicBezTo>
                  <a:cubicBezTo>
                    <a:pt x="257" y="91"/>
                    <a:pt x="257" y="91"/>
                    <a:pt x="256" y="91"/>
                  </a:cubicBezTo>
                  <a:cubicBezTo>
                    <a:pt x="256" y="91"/>
                    <a:pt x="255" y="91"/>
                    <a:pt x="255" y="91"/>
                  </a:cubicBezTo>
                  <a:cubicBezTo>
                    <a:pt x="254" y="91"/>
                    <a:pt x="254" y="92"/>
                    <a:pt x="253" y="92"/>
                  </a:cubicBezTo>
                  <a:cubicBezTo>
                    <a:pt x="252" y="92"/>
                    <a:pt x="251" y="92"/>
                    <a:pt x="251" y="92"/>
                  </a:cubicBezTo>
                  <a:cubicBezTo>
                    <a:pt x="250" y="92"/>
                    <a:pt x="250" y="91"/>
                    <a:pt x="250" y="91"/>
                  </a:cubicBezTo>
                  <a:cubicBezTo>
                    <a:pt x="250" y="91"/>
                    <a:pt x="250" y="91"/>
                    <a:pt x="249" y="91"/>
                  </a:cubicBezTo>
                  <a:cubicBezTo>
                    <a:pt x="249" y="91"/>
                    <a:pt x="249" y="91"/>
                    <a:pt x="249" y="91"/>
                  </a:cubicBezTo>
                  <a:cubicBezTo>
                    <a:pt x="249" y="91"/>
                    <a:pt x="249" y="91"/>
                    <a:pt x="248" y="91"/>
                  </a:cubicBezTo>
                  <a:cubicBezTo>
                    <a:pt x="248" y="91"/>
                    <a:pt x="248" y="91"/>
                    <a:pt x="248" y="91"/>
                  </a:cubicBezTo>
                  <a:cubicBezTo>
                    <a:pt x="248" y="92"/>
                    <a:pt x="246" y="91"/>
                    <a:pt x="246" y="92"/>
                  </a:cubicBezTo>
                  <a:cubicBezTo>
                    <a:pt x="246" y="92"/>
                    <a:pt x="245" y="92"/>
                    <a:pt x="245" y="92"/>
                  </a:cubicBezTo>
                  <a:cubicBezTo>
                    <a:pt x="245" y="92"/>
                    <a:pt x="246" y="93"/>
                    <a:pt x="245" y="93"/>
                  </a:cubicBezTo>
                  <a:cubicBezTo>
                    <a:pt x="245" y="93"/>
                    <a:pt x="245" y="93"/>
                    <a:pt x="245" y="94"/>
                  </a:cubicBezTo>
                  <a:cubicBezTo>
                    <a:pt x="245" y="94"/>
                    <a:pt x="244" y="94"/>
                    <a:pt x="244" y="95"/>
                  </a:cubicBezTo>
                  <a:cubicBezTo>
                    <a:pt x="244" y="95"/>
                    <a:pt x="243" y="95"/>
                    <a:pt x="243" y="95"/>
                  </a:cubicBezTo>
                  <a:cubicBezTo>
                    <a:pt x="242" y="95"/>
                    <a:pt x="242" y="95"/>
                    <a:pt x="242" y="96"/>
                  </a:cubicBezTo>
                  <a:cubicBezTo>
                    <a:pt x="242" y="96"/>
                    <a:pt x="241" y="97"/>
                    <a:pt x="242" y="97"/>
                  </a:cubicBezTo>
                  <a:cubicBezTo>
                    <a:pt x="242" y="97"/>
                    <a:pt x="242" y="97"/>
                    <a:pt x="243" y="97"/>
                  </a:cubicBezTo>
                  <a:cubicBezTo>
                    <a:pt x="242" y="98"/>
                    <a:pt x="241" y="97"/>
                    <a:pt x="241" y="98"/>
                  </a:cubicBezTo>
                  <a:cubicBezTo>
                    <a:pt x="240" y="98"/>
                    <a:pt x="240" y="97"/>
                    <a:pt x="239" y="98"/>
                  </a:cubicBezTo>
                  <a:cubicBezTo>
                    <a:pt x="239" y="99"/>
                    <a:pt x="240" y="99"/>
                    <a:pt x="241" y="100"/>
                  </a:cubicBezTo>
                  <a:cubicBezTo>
                    <a:pt x="241" y="100"/>
                    <a:pt x="240" y="100"/>
                    <a:pt x="240" y="100"/>
                  </a:cubicBezTo>
                  <a:cubicBezTo>
                    <a:pt x="240" y="100"/>
                    <a:pt x="240" y="101"/>
                    <a:pt x="240" y="101"/>
                  </a:cubicBezTo>
                  <a:cubicBezTo>
                    <a:pt x="240" y="101"/>
                    <a:pt x="240" y="102"/>
                    <a:pt x="239" y="102"/>
                  </a:cubicBezTo>
                  <a:cubicBezTo>
                    <a:pt x="239" y="101"/>
                    <a:pt x="238" y="102"/>
                    <a:pt x="239" y="102"/>
                  </a:cubicBezTo>
                  <a:cubicBezTo>
                    <a:pt x="239" y="102"/>
                    <a:pt x="240" y="102"/>
                    <a:pt x="240" y="103"/>
                  </a:cubicBezTo>
                  <a:cubicBezTo>
                    <a:pt x="240" y="103"/>
                    <a:pt x="240" y="104"/>
                    <a:pt x="239" y="103"/>
                  </a:cubicBezTo>
                  <a:cubicBezTo>
                    <a:pt x="239" y="103"/>
                    <a:pt x="239" y="104"/>
                    <a:pt x="240" y="104"/>
                  </a:cubicBezTo>
                  <a:cubicBezTo>
                    <a:pt x="240" y="105"/>
                    <a:pt x="241" y="105"/>
                    <a:pt x="241" y="105"/>
                  </a:cubicBezTo>
                  <a:cubicBezTo>
                    <a:pt x="242" y="106"/>
                    <a:pt x="242" y="106"/>
                    <a:pt x="243" y="107"/>
                  </a:cubicBezTo>
                  <a:cubicBezTo>
                    <a:pt x="243" y="107"/>
                    <a:pt x="243" y="107"/>
                    <a:pt x="243" y="107"/>
                  </a:cubicBezTo>
                  <a:cubicBezTo>
                    <a:pt x="244" y="107"/>
                    <a:pt x="244" y="108"/>
                    <a:pt x="244" y="108"/>
                  </a:cubicBezTo>
                  <a:cubicBezTo>
                    <a:pt x="244" y="108"/>
                    <a:pt x="245" y="108"/>
                    <a:pt x="245" y="108"/>
                  </a:cubicBezTo>
                  <a:cubicBezTo>
                    <a:pt x="245" y="108"/>
                    <a:pt x="246" y="108"/>
                    <a:pt x="246" y="108"/>
                  </a:cubicBezTo>
                  <a:cubicBezTo>
                    <a:pt x="246" y="108"/>
                    <a:pt x="246" y="109"/>
                    <a:pt x="246" y="109"/>
                  </a:cubicBezTo>
                  <a:cubicBezTo>
                    <a:pt x="245" y="109"/>
                    <a:pt x="246" y="110"/>
                    <a:pt x="246" y="110"/>
                  </a:cubicBezTo>
                  <a:cubicBezTo>
                    <a:pt x="246" y="110"/>
                    <a:pt x="246" y="110"/>
                    <a:pt x="246" y="110"/>
                  </a:cubicBezTo>
                  <a:cubicBezTo>
                    <a:pt x="246" y="111"/>
                    <a:pt x="247" y="111"/>
                    <a:pt x="248" y="111"/>
                  </a:cubicBezTo>
                  <a:cubicBezTo>
                    <a:pt x="247" y="110"/>
                    <a:pt x="247" y="110"/>
                    <a:pt x="247" y="110"/>
                  </a:cubicBezTo>
                  <a:cubicBezTo>
                    <a:pt x="246" y="110"/>
                    <a:pt x="247" y="110"/>
                    <a:pt x="247" y="110"/>
                  </a:cubicBezTo>
                  <a:cubicBezTo>
                    <a:pt x="248" y="109"/>
                    <a:pt x="247" y="108"/>
                    <a:pt x="247" y="108"/>
                  </a:cubicBezTo>
                  <a:cubicBezTo>
                    <a:pt x="247" y="107"/>
                    <a:pt x="247" y="107"/>
                    <a:pt x="246" y="107"/>
                  </a:cubicBezTo>
                  <a:cubicBezTo>
                    <a:pt x="246" y="107"/>
                    <a:pt x="246" y="107"/>
                    <a:pt x="246" y="106"/>
                  </a:cubicBezTo>
                  <a:cubicBezTo>
                    <a:pt x="246" y="106"/>
                    <a:pt x="246" y="105"/>
                    <a:pt x="245" y="105"/>
                  </a:cubicBezTo>
                  <a:cubicBezTo>
                    <a:pt x="245" y="105"/>
                    <a:pt x="245" y="105"/>
                    <a:pt x="245" y="105"/>
                  </a:cubicBezTo>
                  <a:cubicBezTo>
                    <a:pt x="245" y="104"/>
                    <a:pt x="247" y="104"/>
                    <a:pt x="246" y="103"/>
                  </a:cubicBezTo>
                  <a:cubicBezTo>
                    <a:pt x="246" y="103"/>
                    <a:pt x="247" y="103"/>
                    <a:pt x="247" y="103"/>
                  </a:cubicBezTo>
                  <a:cubicBezTo>
                    <a:pt x="247" y="103"/>
                    <a:pt x="247" y="103"/>
                    <a:pt x="247" y="103"/>
                  </a:cubicBezTo>
                  <a:cubicBezTo>
                    <a:pt x="246" y="103"/>
                    <a:pt x="246" y="103"/>
                    <a:pt x="246" y="103"/>
                  </a:cubicBezTo>
                  <a:cubicBezTo>
                    <a:pt x="246" y="102"/>
                    <a:pt x="246" y="102"/>
                    <a:pt x="246" y="102"/>
                  </a:cubicBezTo>
                  <a:cubicBezTo>
                    <a:pt x="247" y="101"/>
                    <a:pt x="245" y="101"/>
                    <a:pt x="245" y="100"/>
                  </a:cubicBezTo>
                  <a:cubicBezTo>
                    <a:pt x="245" y="99"/>
                    <a:pt x="247" y="99"/>
                    <a:pt x="247" y="99"/>
                  </a:cubicBezTo>
                  <a:cubicBezTo>
                    <a:pt x="248" y="100"/>
                    <a:pt x="248" y="100"/>
                    <a:pt x="248" y="99"/>
                  </a:cubicBezTo>
                  <a:cubicBezTo>
                    <a:pt x="249" y="98"/>
                    <a:pt x="250" y="99"/>
                    <a:pt x="249" y="98"/>
                  </a:cubicBezTo>
                  <a:cubicBezTo>
                    <a:pt x="249" y="97"/>
                    <a:pt x="249" y="96"/>
                    <a:pt x="249" y="96"/>
                  </a:cubicBezTo>
                  <a:cubicBezTo>
                    <a:pt x="249" y="95"/>
                    <a:pt x="250" y="96"/>
                    <a:pt x="251" y="95"/>
                  </a:cubicBezTo>
                  <a:cubicBezTo>
                    <a:pt x="251" y="95"/>
                    <a:pt x="251" y="95"/>
                    <a:pt x="251" y="95"/>
                  </a:cubicBezTo>
                  <a:cubicBezTo>
                    <a:pt x="251" y="95"/>
                    <a:pt x="251" y="94"/>
                    <a:pt x="251" y="94"/>
                  </a:cubicBezTo>
                  <a:cubicBezTo>
                    <a:pt x="251" y="95"/>
                    <a:pt x="251" y="95"/>
                    <a:pt x="251" y="95"/>
                  </a:cubicBezTo>
                  <a:cubicBezTo>
                    <a:pt x="252" y="95"/>
                    <a:pt x="252" y="95"/>
                    <a:pt x="252" y="94"/>
                  </a:cubicBezTo>
                  <a:cubicBezTo>
                    <a:pt x="252" y="94"/>
                    <a:pt x="252" y="94"/>
                    <a:pt x="253" y="94"/>
                  </a:cubicBezTo>
                  <a:cubicBezTo>
                    <a:pt x="253" y="94"/>
                    <a:pt x="253" y="94"/>
                    <a:pt x="253" y="95"/>
                  </a:cubicBezTo>
                  <a:cubicBezTo>
                    <a:pt x="253" y="95"/>
                    <a:pt x="254" y="95"/>
                    <a:pt x="254" y="94"/>
                  </a:cubicBezTo>
                  <a:cubicBezTo>
                    <a:pt x="254" y="94"/>
                    <a:pt x="253" y="94"/>
                    <a:pt x="253" y="93"/>
                  </a:cubicBezTo>
                  <a:cubicBezTo>
                    <a:pt x="253" y="92"/>
                    <a:pt x="255" y="93"/>
                    <a:pt x="254" y="93"/>
                  </a:cubicBezTo>
                  <a:cubicBezTo>
                    <a:pt x="254" y="93"/>
                    <a:pt x="253" y="92"/>
                    <a:pt x="254" y="93"/>
                  </a:cubicBezTo>
                  <a:cubicBezTo>
                    <a:pt x="254" y="93"/>
                    <a:pt x="255" y="94"/>
                    <a:pt x="255" y="95"/>
                  </a:cubicBezTo>
                  <a:cubicBezTo>
                    <a:pt x="255" y="95"/>
                    <a:pt x="255" y="95"/>
                    <a:pt x="256" y="95"/>
                  </a:cubicBezTo>
                  <a:cubicBezTo>
                    <a:pt x="256" y="95"/>
                    <a:pt x="256" y="94"/>
                    <a:pt x="256" y="94"/>
                  </a:cubicBezTo>
                  <a:cubicBezTo>
                    <a:pt x="256" y="94"/>
                    <a:pt x="256" y="94"/>
                    <a:pt x="256" y="94"/>
                  </a:cubicBezTo>
                  <a:cubicBezTo>
                    <a:pt x="257" y="94"/>
                    <a:pt x="257" y="94"/>
                    <a:pt x="258" y="94"/>
                  </a:cubicBezTo>
                  <a:cubicBezTo>
                    <a:pt x="258" y="94"/>
                    <a:pt x="258" y="94"/>
                    <a:pt x="258" y="94"/>
                  </a:cubicBezTo>
                  <a:cubicBezTo>
                    <a:pt x="258" y="94"/>
                    <a:pt x="259" y="94"/>
                    <a:pt x="259" y="94"/>
                  </a:cubicBezTo>
                  <a:cubicBezTo>
                    <a:pt x="259" y="94"/>
                    <a:pt x="260" y="94"/>
                    <a:pt x="260" y="94"/>
                  </a:cubicBezTo>
                  <a:cubicBezTo>
                    <a:pt x="260" y="94"/>
                    <a:pt x="261" y="94"/>
                    <a:pt x="261" y="94"/>
                  </a:cubicBezTo>
                  <a:cubicBezTo>
                    <a:pt x="261" y="93"/>
                    <a:pt x="261" y="94"/>
                    <a:pt x="262" y="94"/>
                  </a:cubicBezTo>
                  <a:cubicBezTo>
                    <a:pt x="263" y="94"/>
                    <a:pt x="264" y="94"/>
                    <a:pt x="264" y="94"/>
                  </a:cubicBezTo>
                  <a:cubicBezTo>
                    <a:pt x="265" y="94"/>
                    <a:pt x="265" y="94"/>
                    <a:pt x="266" y="95"/>
                  </a:cubicBezTo>
                  <a:cubicBezTo>
                    <a:pt x="266" y="95"/>
                    <a:pt x="267" y="95"/>
                    <a:pt x="267" y="95"/>
                  </a:cubicBezTo>
                  <a:cubicBezTo>
                    <a:pt x="268" y="95"/>
                    <a:pt x="268" y="95"/>
                    <a:pt x="269" y="95"/>
                  </a:cubicBezTo>
                  <a:cubicBezTo>
                    <a:pt x="269" y="95"/>
                    <a:pt x="270" y="95"/>
                    <a:pt x="270" y="94"/>
                  </a:cubicBezTo>
                  <a:cubicBezTo>
                    <a:pt x="271" y="94"/>
                    <a:pt x="271" y="95"/>
                    <a:pt x="272" y="95"/>
                  </a:cubicBezTo>
                  <a:cubicBezTo>
                    <a:pt x="272" y="95"/>
                    <a:pt x="273" y="95"/>
                    <a:pt x="274" y="95"/>
                  </a:cubicBezTo>
                  <a:cubicBezTo>
                    <a:pt x="274" y="95"/>
                    <a:pt x="274" y="96"/>
                    <a:pt x="274" y="96"/>
                  </a:cubicBezTo>
                  <a:cubicBezTo>
                    <a:pt x="274" y="96"/>
                    <a:pt x="274" y="95"/>
                    <a:pt x="275" y="95"/>
                  </a:cubicBezTo>
                  <a:cubicBezTo>
                    <a:pt x="274" y="95"/>
                    <a:pt x="274" y="95"/>
                    <a:pt x="274" y="95"/>
                  </a:cubicBezTo>
                  <a:cubicBezTo>
                    <a:pt x="275" y="95"/>
                    <a:pt x="276" y="97"/>
                    <a:pt x="278" y="96"/>
                  </a:cubicBezTo>
                  <a:cubicBezTo>
                    <a:pt x="278" y="96"/>
                    <a:pt x="278" y="96"/>
                    <a:pt x="277" y="96"/>
                  </a:cubicBezTo>
                  <a:cubicBezTo>
                    <a:pt x="278" y="96"/>
                    <a:pt x="278" y="96"/>
                    <a:pt x="279" y="96"/>
                  </a:cubicBezTo>
                  <a:cubicBezTo>
                    <a:pt x="279" y="96"/>
                    <a:pt x="279" y="96"/>
                    <a:pt x="279" y="96"/>
                  </a:cubicBezTo>
                  <a:cubicBezTo>
                    <a:pt x="280" y="96"/>
                    <a:pt x="280" y="97"/>
                    <a:pt x="280" y="97"/>
                  </a:cubicBezTo>
                  <a:cubicBezTo>
                    <a:pt x="281" y="97"/>
                    <a:pt x="280" y="96"/>
                    <a:pt x="280" y="96"/>
                  </a:cubicBezTo>
                  <a:cubicBezTo>
                    <a:pt x="280" y="95"/>
                    <a:pt x="280" y="95"/>
                    <a:pt x="281" y="96"/>
                  </a:cubicBezTo>
                  <a:cubicBezTo>
                    <a:pt x="281" y="96"/>
                    <a:pt x="282" y="96"/>
                    <a:pt x="282" y="96"/>
                  </a:cubicBezTo>
                  <a:cubicBezTo>
                    <a:pt x="283" y="96"/>
                    <a:pt x="284" y="96"/>
                    <a:pt x="284" y="96"/>
                  </a:cubicBezTo>
                  <a:cubicBezTo>
                    <a:pt x="285" y="96"/>
                    <a:pt x="285" y="95"/>
                    <a:pt x="285" y="94"/>
                  </a:cubicBezTo>
                  <a:cubicBezTo>
                    <a:pt x="285" y="93"/>
                    <a:pt x="286" y="94"/>
                    <a:pt x="286" y="93"/>
                  </a:cubicBezTo>
                  <a:cubicBezTo>
                    <a:pt x="286" y="92"/>
                    <a:pt x="285" y="91"/>
                    <a:pt x="285" y="9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4" name="Juan de Nove (Fr)"/>
            <p:cNvSpPr>
              <a:spLocks/>
            </p:cNvSpPr>
            <p:nvPr/>
          </p:nvSpPr>
          <p:spPr bwMode="auto">
            <a:xfrm>
              <a:off x="7277027" y="5343912"/>
              <a:ext cx="1001" cy="100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5" name="Jordan"/>
            <p:cNvSpPr>
              <a:spLocks/>
            </p:cNvSpPr>
            <p:nvPr/>
          </p:nvSpPr>
          <p:spPr bwMode="auto">
            <a:xfrm>
              <a:off x="6984038" y="3335986"/>
              <a:ext cx="140995" cy="169994"/>
            </a:xfrm>
            <a:custGeom>
              <a:avLst/>
              <a:gdLst/>
              <a:ahLst/>
              <a:cxnLst>
                <a:cxn ang="0">
                  <a:pos x="38" y="12"/>
                </a:cxn>
                <a:cxn ang="0">
                  <a:pos x="36" y="12"/>
                </a:cxn>
                <a:cxn ang="0">
                  <a:pos x="36" y="10"/>
                </a:cxn>
                <a:cxn ang="0">
                  <a:pos x="33" y="0"/>
                </a:cxn>
                <a:cxn ang="0">
                  <a:pos x="19" y="10"/>
                </a:cxn>
                <a:cxn ang="0">
                  <a:pos x="16" y="12"/>
                </a:cxn>
                <a:cxn ang="0">
                  <a:pos x="13" y="12"/>
                </a:cxn>
                <a:cxn ang="0">
                  <a:pos x="11" y="11"/>
                </a:cxn>
                <a:cxn ang="0">
                  <a:pos x="8" y="10"/>
                </a:cxn>
                <a:cxn ang="0">
                  <a:pos x="8" y="8"/>
                </a:cxn>
                <a:cxn ang="0">
                  <a:pos x="7" y="8"/>
                </a:cxn>
                <a:cxn ang="0">
                  <a:pos x="7" y="8"/>
                </a:cxn>
                <a:cxn ang="0">
                  <a:pos x="6" y="7"/>
                </a:cxn>
                <a:cxn ang="0">
                  <a:pos x="4" y="8"/>
                </a:cxn>
                <a:cxn ang="0">
                  <a:pos x="4" y="8"/>
                </a:cxn>
                <a:cxn ang="0">
                  <a:pos x="4" y="9"/>
                </a:cxn>
                <a:cxn ang="0">
                  <a:pos x="4" y="12"/>
                </a:cxn>
                <a:cxn ang="0">
                  <a:pos x="4" y="14"/>
                </a:cxn>
                <a:cxn ang="0">
                  <a:pos x="4" y="15"/>
                </a:cxn>
                <a:cxn ang="0">
                  <a:pos x="4" y="16"/>
                </a:cxn>
                <a:cxn ang="0">
                  <a:pos x="4" y="18"/>
                </a:cxn>
                <a:cxn ang="0">
                  <a:pos x="4" y="21"/>
                </a:cxn>
                <a:cxn ang="0">
                  <a:pos x="3" y="23"/>
                </a:cxn>
                <a:cxn ang="0">
                  <a:pos x="4" y="24"/>
                </a:cxn>
                <a:cxn ang="0">
                  <a:pos x="3" y="28"/>
                </a:cxn>
                <a:cxn ang="0">
                  <a:pos x="2" y="31"/>
                </a:cxn>
                <a:cxn ang="0">
                  <a:pos x="2" y="33"/>
                </a:cxn>
                <a:cxn ang="0">
                  <a:pos x="2" y="34"/>
                </a:cxn>
                <a:cxn ang="0">
                  <a:pos x="2" y="35"/>
                </a:cxn>
                <a:cxn ang="0">
                  <a:pos x="1" y="37"/>
                </a:cxn>
                <a:cxn ang="0">
                  <a:pos x="1" y="40"/>
                </a:cxn>
                <a:cxn ang="0">
                  <a:pos x="1" y="42"/>
                </a:cxn>
                <a:cxn ang="0">
                  <a:pos x="1" y="43"/>
                </a:cxn>
                <a:cxn ang="0">
                  <a:pos x="1" y="44"/>
                </a:cxn>
                <a:cxn ang="0">
                  <a:pos x="3" y="45"/>
                </a:cxn>
                <a:cxn ang="0">
                  <a:pos x="8" y="46"/>
                </a:cxn>
                <a:cxn ang="0">
                  <a:pos x="11" y="46"/>
                </a:cxn>
                <a:cxn ang="0">
                  <a:pos x="13" y="45"/>
                </a:cxn>
                <a:cxn ang="0">
                  <a:pos x="15" y="43"/>
                </a:cxn>
                <a:cxn ang="0">
                  <a:pos x="16" y="41"/>
                </a:cxn>
                <a:cxn ang="0">
                  <a:pos x="17" y="39"/>
                </a:cxn>
                <a:cxn ang="0">
                  <a:pos x="20" y="38"/>
                </a:cxn>
                <a:cxn ang="0">
                  <a:pos x="22" y="38"/>
                </a:cxn>
                <a:cxn ang="0">
                  <a:pos x="24" y="37"/>
                </a:cxn>
                <a:cxn ang="0">
                  <a:pos x="25" y="35"/>
                </a:cxn>
                <a:cxn ang="0">
                  <a:pos x="28" y="32"/>
                </a:cxn>
                <a:cxn ang="0">
                  <a:pos x="23" y="26"/>
                </a:cxn>
                <a:cxn ang="0">
                  <a:pos x="18" y="21"/>
                </a:cxn>
                <a:cxn ang="0">
                  <a:pos x="30" y="17"/>
                </a:cxn>
                <a:cxn ang="0">
                  <a:pos x="35" y="16"/>
                </a:cxn>
                <a:cxn ang="0">
                  <a:pos x="37" y="14"/>
                </a:cxn>
                <a:cxn ang="0">
                  <a:pos x="38" y="12"/>
                </a:cxn>
              </a:cxnLst>
              <a:rect l="0" t="0" r="r" b="b"/>
              <a:pathLst>
                <a:path w="39" h="47">
                  <a:moveTo>
                    <a:pt x="38" y="12"/>
                  </a:moveTo>
                  <a:cubicBezTo>
                    <a:pt x="37" y="11"/>
                    <a:pt x="37" y="12"/>
                    <a:pt x="36" y="12"/>
                  </a:cubicBezTo>
                  <a:cubicBezTo>
                    <a:pt x="36" y="11"/>
                    <a:pt x="35" y="10"/>
                    <a:pt x="36" y="10"/>
                  </a:cubicBezTo>
                  <a:cubicBezTo>
                    <a:pt x="35" y="7"/>
                    <a:pt x="34" y="4"/>
                    <a:pt x="33" y="0"/>
                  </a:cubicBezTo>
                  <a:cubicBezTo>
                    <a:pt x="28" y="3"/>
                    <a:pt x="24" y="6"/>
                    <a:pt x="19" y="10"/>
                  </a:cubicBezTo>
                  <a:cubicBezTo>
                    <a:pt x="18" y="10"/>
                    <a:pt x="17" y="11"/>
                    <a:pt x="16" y="12"/>
                  </a:cubicBezTo>
                  <a:cubicBezTo>
                    <a:pt x="15" y="12"/>
                    <a:pt x="14" y="12"/>
                    <a:pt x="13" y="12"/>
                  </a:cubicBezTo>
                  <a:cubicBezTo>
                    <a:pt x="12" y="11"/>
                    <a:pt x="12" y="11"/>
                    <a:pt x="11" y="11"/>
                  </a:cubicBezTo>
                  <a:cubicBezTo>
                    <a:pt x="10" y="10"/>
                    <a:pt x="10" y="9"/>
                    <a:pt x="8" y="10"/>
                  </a:cubicBezTo>
                  <a:cubicBezTo>
                    <a:pt x="8" y="9"/>
                    <a:pt x="8" y="9"/>
                    <a:pt x="8" y="8"/>
                  </a:cubicBezTo>
                  <a:cubicBezTo>
                    <a:pt x="8" y="8"/>
                    <a:pt x="8" y="8"/>
                    <a:pt x="7" y="8"/>
                  </a:cubicBezTo>
                  <a:cubicBezTo>
                    <a:pt x="7" y="8"/>
                    <a:pt x="7" y="8"/>
                    <a:pt x="7" y="8"/>
                  </a:cubicBezTo>
                  <a:cubicBezTo>
                    <a:pt x="6" y="7"/>
                    <a:pt x="6" y="7"/>
                    <a:pt x="6" y="7"/>
                  </a:cubicBezTo>
                  <a:cubicBezTo>
                    <a:pt x="5" y="7"/>
                    <a:pt x="5" y="8"/>
                    <a:pt x="4" y="8"/>
                  </a:cubicBezTo>
                  <a:cubicBezTo>
                    <a:pt x="4" y="8"/>
                    <a:pt x="4" y="8"/>
                    <a:pt x="4" y="8"/>
                  </a:cubicBezTo>
                  <a:cubicBezTo>
                    <a:pt x="3" y="9"/>
                    <a:pt x="4" y="9"/>
                    <a:pt x="4" y="9"/>
                  </a:cubicBezTo>
                  <a:cubicBezTo>
                    <a:pt x="4" y="10"/>
                    <a:pt x="4" y="11"/>
                    <a:pt x="4" y="12"/>
                  </a:cubicBezTo>
                  <a:cubicBezTo>
                    <a:pt x="4" y="12"/>
                    <a:pt x="4" y="13"/>
                    <a:pt x="4" y="14"/>
                  </a:cubicBezTo>
                  <a:cubicBezTo>
                    <a:pt x="4" y="14"/>
                    <a:pt x="4" y="15"/>
                    <a:pt x="4" y="15"/>
                  </a:cubicBezTo>
                  <a:cubicBezTo>
                    <a:pt x="4" y="15"/>
                    <a:pt x="4" y="16"/>
                    <a:pt x="4" y="16"/>
                  </a:cubicBezTo>
                  <a:cubicBezTo>
                    <a:pt x="4" y="17"/>
                    <a:pt x="4" y="18"/>
                    <a:pt x="4" y="18"/>
                  </a:cubicBezTo>
                  <a:cubicBezTo>
                    <a:pt x="4" y="19"/>
                    <a:pt x="4" y="20"/>
                    <a:pt x="4" y="21"/>
                  </a:cubicBezTo>
                  <a:cubicBezTo>
                    <a:pt x="4" y="22"/>
                    <a:pt x="4" y="22"/>
                    <a:pt x="3" y="23"/>
                  </a:cubicBezTo>
                  <a:cubicBezTo>
                    <a:pt x="3" y="24"/>
                    <a:pt x="3" y="24"/>
                    <a:pt x="4" y="24"/>
                  </a:cubicBezTo>
                  <a:cubicBezTo>
                    <a:pt x="4" y="25"/>
                    <a:pt x="3" y="27"/>
                    <a:pt x="3" y="28"/>
                  </a:cubicBezTo>
                  <a:cubicBezTo>
                    <a:pt x="3" y="29"/>
                    <a:pt x="2" y="30"/>
                    <a:pt x="2" y="31"/>
                  </a:cubicBezTo>
                  <a:cubicBezTo>
                    <a:pt x="2" y="31"/>
                    <a:pt x="1" y="32"/>
                    <a:pt x="2" y="33"/>
                  </a:cubicBezTo>
                  <a:cubicBezTo>
                    <a:pt x="2" y="33"/>
                    <a:pt x="2" y="34"/>
                    <a:pt x="2" y="34"/>
                  </a:cubicBezTo>
                  <a:cubicBezTo>
                    <a:pt x="2" y="35"/>
                    <a:pt x="2" y="35"/>
                    <a:pt x="2" y="35"/>
                  </a:cubicBezTo>
                  <a:cubicBezTo>
                    <a:pt x="2" y="36"/>
                    <a:pt x="2" y="37"/>
                    <a:pt x="1" y="37"/>
                  </a:cubicBezTo>
                  <a:cubicBezTo>
                    <a:pt x="1" y="38"/>
                    <a:pt x="1" y="39"/>
                    <a:pt x="1" y="40"/>
                  </a:cubicBezTo>
                  <a:cubicBezTo>
                    <a:pt x="1" y="41"/>
                    <a:pt x="0" y="42"/>
                    <a:pt x="1" y="42"/>
                  </a:cubicBezTo>
                  <a:cubicBezTo>
                    <a:pt x="1" y="43"/>
                    <a:pt x="1" y="43"/>
                    <a:pt x="1" y="43"/>
                  </a:cubicBezTo>
                  <a:cubicBezTo>
                    <a:pt x="1" y="44"/>
                    <a:pt x="0" y="44"/>
                    <a:pt x="1" y="44"/>
                  </a:cubicBezTo>
                  <a:cubicBezTo>
                    <a:pt x="1" y="45"/>
                    <a:pt x="2" y="45"/>
                    <a:pt x="3" y="45"/>
                  </a:cubicBezTo>
                  <a:cubicBezTo>
                    <a:pt x="4" y="45"/>
                    <a:pt x="6" y="45"/>
                    <a:pt x="8" y="46"/>
                  </a:cubicBezTo>
                  <a:cubicBezTo>
                    <a:pt x="9" y="46"/>
                    <a:pt x="10" y="47"/>
                    <a:pt x="11" y="46"/>
                  </a:cubicBezTo>
                  <a:cubicBezTo>
                    <a:pt x="12" y="46"/>
                    <a:pt x="12" y="45"/>
                    <a:pt x="13" y="45"/>
                  </a:cubicBezTo>
                  <a:cubicBezTo>
                    <a:pt x="14" y="44"/>
                    <a:pt x="14" y="44"/>
                    <a:pt x="15" y="43"/>
                  </a:cubicBezTo>
                  <a:cubicBezTo>
                    <a:pt x="15" y="42"/>
                    <a:pt x="16" y="41"/>
                    <a:pt x="16" y="41"/>
                  </a:cubicBezTo>
                  <a:cubicBezTo>
                    <a:pt x="16" y="40"/>
                    <a:pt x="16" y="39"/>
                    <a:pt x="17" y="39"/>
                  </a:cubicBezTo>
                  <a:cubicBezTo>
                    <a:pt x="18" y="39"/>
                    <a:pt x="19" y="38"/>
                    <a:pt x="20" y="38"/>
                  </a:cubicBezTo>
                  <a:cubicBezTo>
                    <a:pt x="21" y="38"/>
                    <a:pt x="22" y="38"/>
                    <a:pt x="22" y="38"/>
                  </a:cubicBezTo>
                  <a:cubicBezTo>
                    <a:pt x="23" y="38"/>
                    <a:pt x="24" y="38"/>
                    <a:pt x="24" y="37"/>
                  </a:cubicBezTo>
                  <a:cubicBezTo>
                    <a:pt x="24" y="36"/>
                    <a:pt x="24" y="36"/>
                    <a:pt x="25" y="35"/>
                  </a:cubicBezTo>
                  <a:cubicBezTo>
                    <a:pt x="25" y="33"/>
                    <a:pt x="27" y="33"/>
                    <a:pt x="28" y="32"/>
                  </a:cubicBezTo>
                  <a:cubicBezTo>
                    <a:pt x="26" y="30"/>
                    <a:pt x="25" y="28"/>
                    <a:pt x="23" y="26"/>
                  </a:cubicBezTo>
                  <a:cubicBezTo>
                    <a:pt x="21" y="25"/>
                    <a:pt x="19" y="23"/>
                    <a:pt x="18" y="21"/>
                  </a:cubicBezTo>
                  <a:cubicBezTo>
                    <a:pt x="22" y="20"/>
                    <a:pt x="26" y="18"/>
                    <a:pt x="30" y="17"/>
                  </a:cubicBezTo>
                  <a:cubicBezTo>
                    <a:pt x="32" y="17"/>
                    <a:pt x="33" y="16"/>
                    <a:pt x="35" y="16"/>
                  </a:cubicBezTo>
                  <a:cubicBezTo>
                    <a:pt x="36" y="16"/>
                    <a:pt x="36" y="15"/>
                    <a:pt x="37" y="14"/>
                  </a:cubicBezTo>
                  <a:cubicBezTo>
                    <a:pt x="38" y="14"/>
                    <a:pt x="39" y="12"/>
                    <a:pt x="38" y="1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6" name="Japan"/>
            <p:cNvSpPr>
              <a:spLocks noEditPoints="1"/>
            </p:cNvSpPr>
            <p:nvPr/>
          </p:nvSpPr>
          <p:spPr bwMode="auto">
            <a:xfrm>
              <a:off x="9999924" y="2859005"/>
              <a:ext cx="1065960" cy="842969"/>
            </a:xfrm>
            <a:custGeom>
              <a:avLst/>
              <a:gdLst/>
              <a:ahLst/>
              <a:cxnLst>
                <a:cxn ang="0">
                  <a:pos x="26" y="120"/>
                </a:cxn>
                <a:cxn ang="0">
                  <a:pos x="56" y="188"/>
                </a:cxn>
                <a:cxn ang="0">
                  <a:pos x="41" y="213"/>
                </a:cxn>
                <a:cxn ang="0">
                  <a:pos x="28" y="141"/>
                </a:cxn>
                <a:cxn ang="0">
                  <a:pos x="43" y="144"/>
                </a:cxn>
                <a:cxn ang="0">
                  <a:pos x="71" y="3"/>
                </a:cxn>
                <a:cxn ang="0">
                  <a:pos x="83" y="25"/>
                </a:cxn>
                <a:cxn ang="0">
                  <a:pos x="81" y="36"/>
                </a:cxn>
                <a:cxn ang="0">
                  <a:pos x="95" y="41"/>
                </a:cxn>
                <a:cxn ang="0">
                  <a:pos x="90" y="34"/>
                </a:cxn>
                <a:cxn ang="0">
                  <a:pos x="119" y="28"/>
                </a:cxn>
                <a:cxn ang="0">
                  <a:pos x="121" y="24"/>
                </a:cxn>
                <a:cxn ang="0">
                  <a:pos x="113" y="15"/>
                </a:cxn>
                <a:cxn ang="0">
                  <a:pos x="91" y="9"/>
                </a:cxn>
                <a:cxn ang="0">
                  <a:pos x="56" y="135"/>
                </a:cxn>
                <a:cxn ang="0">
                  <a:pos x="45" y="126"/>
                </a:cxn>
                <a:cxn ang="0">
                  <a:pos x="36" y="131"/>
                </a:cxn>
                <a:cxn ang="0">
                  <a:pos x="37" y="136"/>
                </a:cxn>
                <a:cxn ang="0">
                  <a:pos x="40" y="140"/>
                </a:cxn>
                <a:cxn ang="0">
                  <a:pos x="46" y="140"/>
                </a:cxn>
                <a:cxn ang="0">
                  <a:pos x="48" y="152"/>
                </a:cxn>
                <a:cxn ang="0">
                  <a:pos x="52" y="154"/>
                </a:cxn>
                <a:cxn ang="0">
                  <a:pos x="57" y="149"/>
                </a:cxn>
                <a:cxn ang="0">
                  <a:pos x="59" y="137"/>
                </a:cxn>
                <a:cxn ang="0">
                  <a:pos x="71" y="122"/>
                </a:cxn>
                <a:cxn ang="0">
                  <a:pos x="61" y="129"/>
                </a:cxn>
                <a:cxn ang="0">
                  <a:pos x="61" y="135"/>
                </a:cxn>
                <a:cxn ang="0">
                  <a:pos x="67" y="138"/>
                </a:cxn>
                <a:cxn ang="0">
                  <a:pos x="77" y="130"/>
                </a:cxn>
                <a:cxn ang="0">
                  <a:pos x="123" y="103"/>
                </a:cxn>
                <a:cxn ang="0">
                  <a:pos x="115" y="78"/>
                </a:cxn>
                <a:cxn ang="0">
                  <a:pos x="116" y="71"/>
                </a:cxn>
                <a:cxn ang="0">
                  <a:pos x="117" y="67"/>
                </a:cxn>
                <a:cxn ang="0">
                  <a:pos x="106" y="54"/>
                </a:cxn>
                <a:cxn ang="0">
                  <a:pos x="98" y="50"/>
                </a:cxn>
                <a:cxn ang="0">
                  <a:pos x="91" y="53"/>
                </a:cxn>
                <a:cxn ang="0">
                  <a:pos x="100" y="78"/>
                </a:cxn>
                <a:cxn ang="0">
                  <a:pos x="85" y="92"/>
                </a:cxn>
                <a:cxn ang="0">
                  <a:pos x="81" y="101"/>
                </a:cxn>
                <a:cxn ang="0">
                  <a:pos x="80" y="109"/>
                </a:cxn>
                <a:cxn ang="0">
                  <a:pos x="74" y="107"/>
                </a:cxn>
                <a:cxn ang="0">
                  <a:pos x="53" y="111"/>
                </a:cxn>
                <a:cxn ang="0">
                  <a:pos x="42" y="121"/>
                </a:cxn>
                <a:cxn ang="0">
                  <a:pos x="48" y="126"/>
                </a:cxn>
                <a:cxn ang="0">
                  <a:pos x="55" y="123"/>
                </a:cxn>
                <a:cxn ang="0">
                  <a:pos x="63" y="121"/>
                </a:cxn>
                <a:cxn ang="0">
                  <a:pos x="70" y="118"/>
                </a:cxn>
                <a:cxn ang="0">
                  <a:pos x="86" y="129"/>
                </a:cxn>
                <a:cxn ang="0">
                  <a:pos x="94" y="123"/>
                </a:cxn>
                <a:cxn ang="0">
                  <a:pos x="92" y="114"/>
                </a:cxn>
                <a:cxn ang="0">
                  <a:pos x="103" y="119"/>
                </a:cxn>
                <a:cxn ang="0">
                  <a:pos x="113" y="119"/>
                </a:cxn>
                <a:cxn ang="0">
                  <a:pos x="117" y="108"/>
                </a:cxn>
                <a:cxn ang="0">
                  <a:pos x="123" y="114"/>
                </a:cxn>
                <a:cxn ang="0">
                  <a:pos x="54" y="100"/>
                </a:cxn>
                <a:cxn ang="0">
                  <a:pos x="50" y="190"/>
                </a:cxn>
                <a:cxn ang="0">
                  <a:pos x="79" y="120"/>
                </a:cxn>
                <a:cxn ang="0">
                  <a:pos x="30" y="137"/>
                </a:cxn>
                <a:cxn ang="0">
                  <a:pos x="92" y="84"/>
                </a:cxn>
                <a:cxn ang="0">
                  <a:pos x="78" y="37"/>
                </a:cxn>
                <a:cxn ang="0">
                  <a:pos x="51" y="190"/>
                </a:cxn>
                <a:cxn ang="0">
                  <a:pos x="1" y="230"/>
                </a:cxn>
                <a:cxn ang="0">
                  <a:pos x="54" y="165"/>
                </a:cxn>
              </a:cxnLst>
              <a:rect l="0" t="0" r="r" b="b"/>
              <a:pathLst>
                <a:path w="295" h="233">
                  <a:moveTo>
                    <a:pt x="26" y="120"/>
                  </a:moveTo>
                  <a:cubicBezTo>
                    <a:pt x="26" y="120"/>
                    <a:pt x="26" y="119"/>
                    <a:pt x="26" y="119"/>
                  </a:cubicBezTo>
                  <a:cubicBezTo>
                    <a:pt x="26" y="119"/>
                    <a:pt x="26" y="119"/>
                    <a:pt x="27" y="119"/>
                  </a:cubicBezTo>
                  <a:cubicBezTo>
                    <a:pt x="27" y="118"/>
                    <a:pt x="27" y="118"/>
                    <a:pt x="27" y="118"/>
                  </a:cubicBezTo>
                  <a:cubicBezTo>
                    <a:pt x="27" y="118"/>
                    <a:pt x="28" y="119"/>
                    <a:pt x="27" y="119"/>
                  </a:cubicBezTo>
                  <a:cubicBezTo>
                    <a:pt x="28" y="119"/>
                    <a:pt x="27" y="120"/>
                    <a:pt x="27" y="121"/>
                  </a:cubicBezTo>
                  <a:cubicBezTo>
                    <a:pt x="27" y="121"/>
                    <a:pt x="28" y="121"/>
                    <a:pt x="28" y="122"/>
                  </a:cubicBezTo>
                  <a:cubicBezTo>
                    <a:pt x="28" y="122"/>
                    <a:pt x="28" y="122"/>
                    <a:pt x="27" y="122"/>
                  </a:cubicBezTo>
                  <a:cubicBezTo>
                    <a:pt x="27" y="122"/>
                    <a:pt x="27" y="122"/>
                    <a:pt x="28" y="122"/>
                  </a:cubicBezTo>
                  <a:cubicBezTo>
                    <a:pt x="28" y="122"/>
                    <a:pt x="27" y="121"/>
                    <a:pt x="27" y="121"/>
                  </a:cubicBezTo>
                  <a:cubicBezTo>
                    <a:pt x="27" y="121"/>
                    <a:pt x="27" y="122"/>
                    <a:pt x="26" y="122"/>
                  </a:cubicBezTo>
                  <a:cubicBezTo>
                    <a:pt x="27" y="121"/>
                    <a:pt x="26" y="121"/>
                    <a:pt x="27" y="121"/>
                  </a:cubicBezTo>
                  <a:cubicBezTo>
                    <a:pt x="26" y="121"/>
                    <a:pt x="26" y="120"/>
                    <a:pt x="26" y="120"/>
                  </a:cubicBezTo>
                  <a:close/>
                  <a:moveTo>
                    <a:pt x="28" y="123"/>
                  </a:moveTo>
                  <a:cubicBezTo>
                    <a:pt x="28" y="122"/>
                    <a:pt x="27" y="122"/>
                    <a:pt x="27" y="122"/>
                  </a:cubicBezTo>
                  <a:cubicBezTo>
                    <a:pt x="27" y="122"/>
                    <a:pt x="26" y="122"/>
                    <a:pt x="26" y="122"/>
                  </a:cubicBezTo>
                  <a:cubicBezTo>
                    <a:pt x="26" y="123"/>
                    <a:pt x="27" y="123"/>
                    <a:pt x="27" y="123"/>
                  </a:cubicBezTo>
                  <a:cubicBezTo>
                    <a:pt x="27" y="123"/>
                    <a:pt x="27" y="125"/>
                    <a:pt x="28" y="125"/>
                  </a:cubicBezTo>
                  <a:cubicBezTo>
                    <a:pt x="28" y="124"/>
                    <a:pt x="28" y="123"/>
                    <a:pt x="28" y="123"/>
                  </a:cubicBezTo>
                  <a:close/>
                  <a:moveTo>
                    <a:pt x="13" y="231"/>
                  </a:moveTo>
                  <a:cubicBezTo>
                    <a:pt x="12" y="231"/>
                    <a:pt x="12" y="230"/>
                    <a:pt x="11" y="231"/>
                  </a:cubicBezTo>
                  <a:cubicBezTo>
                    <a:pt x="11" y="231"/>
                    <a:pt x="13" y="233"/>
                    <a:pt x="13" y="232"/>
                  </a:cubicBezTo>
                  <a:cubicBezTo>
                    <a:pt x="13" y="231"/>
                    <a:pt x="13" y="231"/>
                    <a:pt x="13" y="230"/>
                  </a:cubicBezTo>
                  <a:cubicBezTo>
                    <a:pt x="13" y="230"/>
                    <a:pt x="14" y="229"/>
                    <a:pt x="13" y="229"/>
                  </a:cubicBezTo>
                  <a:cubicBezTo>
                    <a:pt x="13" y="229"/>
                    <a:pt x="13" y="230"/>
                    <a:pt x="13" y="231"/>
                  </a:cubicBezTo>
                  <a:close/>
                  <a:moveTo>
                    <a:pt x="56" y="188"/>
                  </a:moveTo>
                  <a:cubicBezTo>
                    <a:pt x="57" y="187"/>
                    <a:pt x="55" y="188"/>
                    <a:pt x="56" y="188"/>
                  </a:cubicBezTo>
                  <a:close/>
                  <a:moveTo>
                    <a:pt x="76" y="216"/>
                  </a:moveTo>
                  <a:cubicBezTo>
                    <a:pt x="76" y="215"/>
                    <a:pt x="76" y="215"/>
                    <a:pt x="75" y="215"/>
                  </a:cubicBezTo>
                  <a:cubicBezTo>
                    <a:pt x="75" y="215"/>
                    <a:pt x="75" y="216"/>
                    <a:pt x="76" y="216"/>
                  </a:cubicBezTo>
                  <a:close/>
                  <a:moveTo>
                    <a:pt x="44" y="204"/>
                  </a:moveTo>
                  <a:cubicBezTo>
                    <a:pt x="45" y="205"/>
                    <a:pt x="44" y="206"/>
                    <a:pt x="43" y="207"/>
                  </a:cubicBezTo>
                  <a:cubicBezTo>
                    <a:pt x="43" y="207"/>
                    <a:pt x="42" y="205"/>
                    <a:pt x="41" y="206"/>
                  </a:cubicBezTo>
                  <a:cubicBezTo>
                    <a:pt x="41" y="206"/>
                    <a:pt x="42" y="207"/>
                    <a:pt x="42" y="207"/>
                  </a:cubicBezTo>
                  <a:cubicBezTo>
                    <a:pt x="42" y="207"/>
                    <a:pt x="43" y="207"/>
                    <a:pt x="43" y="207"/>
                  </a:cubicBezTo>
                  <a:cubicBezTo>
                    <a:pt x="42" y="208"/>
                    <a:pt x="42" y="208"/>
                    <a:pt x="42" y="208"/>
                  </a:cubicBezTo>
                  <a:cubicBezTo>
                    <a:pt x="42" y="209"/>
                    <a:pt x="41" y="209"/>
                    <a:pt x="41" y="209"/>
                  </a:cubicBezTo>
                  <a:cubicBezTo>
                    <a:pt x="40" y="209"/>
                    <a:pt x="41" y="210"/>
                    <a:pt x="41" y="211"/>
                  </a:cubicBezTo>
                  <a:cubicBezTo>
                    <a:pt x="41" y="211"/>
                    <a:pt x="40" y="212"/>
                    <a:pt x="41" y="213"/>
                  </a:cubicBezTo>
                  <a:cubicBezTo>
                    <a:pt x="41" y="213"/>
                    <a:pt x="43" y="212"/>
                    <a:pt x="42" y="212"/>
                  </a:cubicBezTo>
                  <a:cubicBezTo>
                    <a:pt x="42" y="211"/>
                    <a:pt x="42" y="212"/>
                    <a:pt x="42" y="211"/>
                  </a:cubicBezTo>
                  <a:cubicBezTo>
                    <a:pt x="42" y="211"/>
                    <a:pt x="42" y="210"/>
                    <a:pt x="42" y="210"/>
                  </a:cubicBezTo>
                  <a:cubicBezTo>
                    <a:pt x="42" y="210"/>
                    <a:pt x="43" y="210"/>
                    <a:pt x="43" y="210"/>
                  </a:cubicBezTo>
                  <a:cubicBezTo>
                    <a:pt x="43" y="210"/>
                    <a:pt x="42" y="209"/>
                    <a:pt x="42" y="209"/>
                  </a:cubicBezTo>
                  <a:cubicBezTo>
                    <a:pt x="43" y="208"/>
                    <a:pt x="43" y="208"/>
                    <a:pt x="44" y="208"/>
                  </a:cubicBezTo>
                  <a:cubicBezTo>
                    <a:pt x="44" y="207"/>
                    <a:pt x="44" y="207"/>
                    <a:pt x="44" y="207"/>
                  </a:cubicBezTo>
                  <a:cubicBezTo>
                    <a:pt x="44" y="207"/>
                    <a:pt x="45" y="207"/>
                    <a:pt x="45" y="206"/>
                  </a:cubicBezTo>
                  <a:cubicBezTo>
                    <a:pt x="46" y="206"/>
                    <a:pt x="45" y="204"/>
                    <a:pt x="44" y="204"/>
                  </a:cubicBezTo>
                  <a:close/>
                  <a:moveTo>
                    <a:pt x="29" y="139"/>
                  </a:moveTo>
                  <a:cubicBezTo>
                    <a:pt x="29" y="139"/>
                    <a:pt x="28" y="139"/>
                    <a:pt x="28" y="139"/>
                  </a:cubicBezTo>
                  <a:cubicBezTo>
                    <a:pt x="28" y="139"/>
                    <a:pt x="28" y="140"/>
                    <a:pt x="28" y="140"/>
                  </a:cubicBezTo>
                  <a:cubicBezTo>
                    <a:pt x="28" y="140"/>
                    <a:pt x="28" y="140"/>
                    <a:pt x="28" y="141"/>
                  </a:cubicBezTo>
                  <a:cubicBezTo>
                    <a:pt x="28" y="140"/>
                    <a:pt x="28" y="140"/>
                    <a:pt x="28" y="140"/>
                  </a:cubicBezTo>
                  <a:cubicBezTo>
                    <a:pt x="28" y="141"/>
                    <a:pt x="29" y="141"/>
                    <a:pt x="29" y="141"/>
                  </a:cubicBezTo>
                  <a:cubicBezTo>
                    <a:pt x="30" y="141"/>
                    <a:pt x="29" y="140"/>
                    <a:pt x="30" y="140"/>
                  </a:cubicBezTo>
                  <a:cubicBezTo>
                    <a:pt x="30" y="140"/>
                    <a:pt x="30" y="140"/>
                    <a:pt x="31" y="140"/>
                  </a:cubicBezTo>
                  <a:cubicBezTo>
                    <a:pt x="30" y="140"/>
                    <a:pt x="29" y="139"/>
                    <a:pt x="29" y="139"/>
                  </a:cubicBezTo>
                  <a:close/>
                  <a:moveTo>
                    <a:pt x="42" y="145"/>
                  </a:moveTo>
                  <a:cubicBezTo>
                    <a:pt x="43" y="145"/>
                    <a:pt x="42" y="145"/>
                    <a:pt x="43" y="145"/>
                  </a:cubicBezTo>
                  <a:cubicBezTo>
                    <a:pt x="43" y="145"/>
                    <a:pt x="43" y="145"/>
                    <a:pt x="44" y="144"/>
                  </a:cubicBezTo>
                  <a:cubicBezTo>
                    <a:pt x="44" y="144"/>
                    <a:pt x="44" y="143"/>
                    <a:pt x="43" y="143"/>
                  </a:cubicBezTo>
                  <a:cubicBezTo>
                    <a:pt x="43" y="142"/>
                    <a:pt x="43" y="141"/>
                    <a:pt x="42" y="142"/>
                  </a:cubicBezTo>
                  <a:cubicBezTo>
                    <a:pt x="42" y="142"/>
                    <a:pt x="42" y="142"/>
                    <a:pt x="41" y="142"/>
                  </a:cubicBezTo>
                  <a:cubicBezTo>
                    <a:pt x="42" y="142"/>
                    <a:pt x="42" y="143"/>
                    <a:pt x="42" y="143"/>
                  </a:cubicBezTo>
                  <a:cubicBezTo>
                    <a:pt x="42" y="144"/>
                    <a:pt x="42" y="144"/>
                    <a:pt x="43" y="144"/>
                  </a:cubicBezTo>
                  <a:cubicBezTo>
                    <a:pt x="42" y="144"/>
                    <a:pt x="42" y="145"/>
                    <a:pt x="42" y="145"/>
                  </a:cubicBezTo>
                  <a:close/>
                  <a:moveTo>
                    <a:pt x="23" y="227"/>
                  </a:moveTo>
                  <a:cubicBezTo>
                    <a:pt x="23" y="227"/>
                    <a:pt x="22" y="226"/>
                    <a:pt x="22" y="226"/>
                  </a:cubicBezTo>
                  <a:cubicBezTo>
                    <a:pt x="22" y="226"/>
                    <a:pt x="22" y="226"/>
                    <a:pt x="22" y="226"/>
                  </a:cubicBezTo>
                  <a:cubicBezTo>
                    <a:pt x="22" y="227"/>
                    <a:pt x="21" y="228"/>
                    <a:pt x="23" y="228"/>
                  </a:cubicBezTo>
                  <a:cubicBezTo>
                    <a:pt x="23" y="227"/>
                    <a:pt x="24" y="227"/>
                    <a:pt x="23" y="227"/>
                  </a:cubicBezTo>
                  <a:close/>
                  <a:moveTo>
                    <a:pt x="118" y="117"/>
                  </a:moveTo>
                  <a:cubicBezTo>
                    <a:pt x="117" y="117"/>
                    <a:pt x="118" y="118"/>
                    <a:pt x="118" y="118"/>
                  </a:cubicBezTo>
                  <a:cubicBezTo>
                    <a:pt x="119" y="118"/>
                    <a:pt x="118" y="117"/>
                    <a:pt x="118" y="117"/>
                  </a:cubicBezTo>
                  <a:close/>
                  <a:moveTo>
                    <a:pt x="70" y="1"/>
                  </a:moveTo>
                  <a:cubicBezTo>
                    <a:pt x="70" y="1"/>
                    <a:pt x="69" y="1"/>
                    <a:pt x="69" y="1"/>
                  </a:cubicBezTo>
                  <a:cubicBezTo>
                    <a:pt x="69" y="1"/>
                    <a:pt x="69" y="1"/>
                    <a:pt x="69" y="0"/>
                  </a:cubicBezTo>
                  <a:cubicBezTo>
                    <a:pt x="69" y="1"/>
                    <a:pt x="70" y="2"/>
                    <a:pt x="71" y="3"/>
                  </a:cubicBezTo>
                  <a:cubicBezTo>
                    <a:pt x="71" y="2"/>
                    <a:pt x="70" y="2"/>
                    <a:pt x="70" y="1"/>
                  </a:cubicBezTo>
                  <a:close/>
                  <a:moveTo>
                    <a:pt x="76" y="4"/>
                  </a:moveTo>
                  <a:cubicBezTo>
                    <a:pt x="77" y="4"/>
                    <a:pt x="77" y="5"/>
                    <a:pt x="78" y="5"/>
                  </a:cubicBezTo>
                  <a:cubicBezTo>
                    <a:pt x="79" y="6"/>
                    <a:pt x="79" y="7"/>
                    <a:pt x="80" y="7"/>
                  </a:cubicBezTo>
                  <a:cubicBezTo>
                    <a:pt x="81" y="8"/>
                    <a:pt x="81" y="9"/>
                    <a:pt x="82" y="10"/>
                  </a:cubicBezTo>
                  <a:cubicBezTo>
                    <a:pt x="83" y="11"/>
                    <a:pt x="83" y="13"/>
                    <a:pt x="83" y="14"/>
                  </a:cubicBezTo>
                  <a:cubicBezTo>
                    <a:pt x="84" y="15"/>
                    <a:pt x="86" y="17"/>
                    <a:pt x="85" y="18"/>
                  </a:cubicBezTo>
                  <a:cubicBezTo>
                    <a:pt x="85" y="18"/>
                    <a:pt x="84" y="18"/>
                    <a:pt x="84" y="19"/>
                  </a:cubicBezTo>
                  <a:cubicBezTo>
                    <a:pt x="84" y="20"/>
                    <a:pt x="85" y="20"/>
                    <a:pt x="85" y="21"/>
                  </a:cubicBezTo>
                  <a:cubicBezTo>
                    <a:pt x="85" y="21"/>
                    <a:pt x="85" y="22"/>
                    <a:pt x="86" y="22"/>
                  </a:cubicBezTo>
                  <a:cubicBezTo>
                    <a:pt x="87" y="23"/>
                    <a:pt x="87" y="23"/>
                    <a:pt x="87" y="24"/>
                  </a:cubicBezTo>
                  <a:cubicBezTo>
                    <a:pt x="87" y="26"/>
                    <a:pt x="85" y="26"/>
                    <a:pt x="84" y="25"/>
                  </a:cubicBezTo>
                  <a:cubicBezTo>
                    <a:pt x="84" y="24"/>
                    <a:pt x="83" y="25"/>
                    <a:pt x="83" y="25"/>
                  </a:cubicBezTo>
                  <a:cubicBezTo>
                    <a:pt x="82" y="25"/>
                    <a:pt x="81" y="25"/>
                    <a:pt x="81" y="24"/>
                  </a:cubicBezTo>
                  <a:cubicBezTo>
                    <a:pt x="80" y="24"/>
                    <a:pt x="80" y="24"/>
                    <a:pt x="79" y="23"/>
                  </a:cubicBezTo>
                  <a:cubicBezTo>
                    <a:pt x="78" y="23"/>
                    <a:pt x="79" y="23"/>
                    <a:pt x="79" y="23"/>
                  </a:cubicBezTo>
                  <a:cubicBezTo>
                    <a:pt x="79" y="24"/>
                    <a:pt x="78" y="24"/>
                    <a:pt x="78" y="24"/>
                  </a:cubicBezTo>
                  <a:cubicBezTo>
                    <a:pt x="77" y="24"/>
                    <a:pt x="80" y="26"/>
                    <a:pt x="80" y="26"/>
                  </a:cubicBezTo>
                  <a:cubicBezTo>
                    <a:pt x="80" y="26"/>
                    <a:pt x="81" y="27"/>
                    <a:pt x="81" y="27"/>
                  </a:cubicBezTo>
                  <a:cubicBezTo>
                    <a:pt x="82" y="27"/>
                    <a:pt x="81" y="28"/>
                    <a:pt x="81" y="29"/>
                  </a:cubicBezTo>
                  <a:cubicBezTo>
                    <a:pt x="81" y="30"/>
                    <a:pt x="81" y="30"/>
                    <a:pt x="80" y="29"/>
                  </a:cubicBezTo>
                  <a:cubicBezTo>
                    <a:pt x="80" y="29"/>
                    <a:pt x="80" y="30"/>
                    <a:pt x="79" y="30"/>
                  </a:cubicBezTo>
                  <a:cubicBezTo>
                    <a:pt x="79" y="31"/>
                    <a:pt x="79" y="30"/>
                    <a:pt x="78" y="31"/>
                  </a:cubicBezTo>
                  <a:cubicBezTo>
                    <a:pt x="77" y="31"/>
                    <a:pt x="79" y="33"/>
                    <a:pt x="79" y="33"/>
                  </a:cubicBezTo>
                  <a:cubicBezTo>
                    <a:pt x="79" y="34"/>
                    <a:pt x="79" y="34"/>
                    <a:pt x="80" y="35"/>
                  </a:cubicBezTo>
                  <a:cubicBezTo>
                    <a:pt x="80" y="36"/>
                    <a:pt x="81" y="36"/>
                    <a:pt x="81" y="36"/>
                  </a:cubicBezTo>
                  <a:cubicBezTo>
                    <a:pt x="82" y="37"/>
                    <a:pt x="84" y="37"/>
                    <a:pt x="85" y="38"/>
                  </a:cubicBezTo>
                  <a:cubicBezTo>
                    <a:pt x="86" y="39"/>
                    <a:pt x="85" y="41"/>
                    <a:pt x="85" y="42"/>
                  </a:cubicBezTo>
                  <a:cubicBezTo>
                    <a:pt x="86" y="43"/>
                    <a:pt x="86" y="43"/>
                    <a:pt x="87" y="44"/>
                  </a:cubicBezTo>
                  <a:cubicBezTo>
                    <a:pt x="87" y="44"/>
                    <a:pt x="88" y="44"/>
                    <a:pt x="89" y="45"/>
                  </a:cubicBezTo>
                  <a:cubicBezTo>
                    <a:pt x="89" y="44"/>
                    <a:pt x="89" y="44"/>
                    <a:pt x="89" y="44"/>
                  </a:cubicBezTo>
                  <a:cubicBezTo>
                    <a:pt x="89" y="43"/>
                    <a:pt x="90" y="43"/>
                    <a:pt x="90" y="43"/>
                  </a:cubicBezTo>
                  <a:cubicBezTo>
                    <a:pt x="90" y="43"/>
                    <a:pt x="89" y="42"/>
                    <a:pt x="89" y="42"/>
                  </a:cubicBezTo>
                  <a:cubicBezTo>
                    <a:pt x="90" y="41"/>
                    <a:pt x="90" y="41"/>
                    <a:pt x="90" y="41"/>
                  </a:cubicBezTo>
                  <a:cubicBezTo>
                    <a:pt x="90" y="41"/>
                    <a:pt x="90" y="40"/>
                    <a:pt x="90" y="40"/>
                  </a:cubicBezTo>
                  <a:cubicBezTo>
                    <a:pt x="90" y="39"/>
                    <a:pt x="91" y="40"/>
                    <a:pt x="91" y="41"/>
                  </a:cubicBezTo>
                  <a:cubicBezTo>
                    <a:pt x="91" y="41"/>
                    <a:pt x="91" y="41"/>
                    <a:pt x="92" y="41"/>
                  </a:cubicBezTo>
                  <a:cubicBezTo>
                    <a:pt x="92" y="41"/>
                    <a:pt x="93" y="41"/>
                    <a:pt x="93" y="41"/>
                  </a:cubicBezTo>
                  <a:cubicBezTo>
                    <a:pt x="94" y="41"/>
                    <a:pt x="94" y="41"/>
                    <a:pt x="95" y="41"/>
                  </a:cubicBezTo>
                  <a:cubicBezTo>
                    <a:pt x="95" y="40"/>
                    <a:pt x="95" y="40"/>
                    <a:pt x="94" y="40"/>
                  </a:cubicBezTo>
                  <a:cubicBezTo>
                    <a:pt x="93" y="39"/>
                    <a:pt x="93" y="39"/>
                    <a:pt x="92" y="39"/>
                  </a:cubicBezTo>
                  <a:cubicBezTo>
                    <a:pt x="91" y="38"/>
                    <a:pt x="91" y="38"/>
                    <a:pt x="90" y="38"/>
                  </a:cubicBezTo>
                  <a:cubicBezTo>
                    <a:pt x="90" y="37"/>
                    <a:pt x="90" y="37"/>
                    <a:pt x="89" y="37"/>
                  </a:cubicBezTo>
                  <a:cubicBezTo>
                    <a:pt x="89" y="37"/>
                    <a:pt x="88" y="37"/>
                    <a:pt x="88" y="37"/>
                  </a:cubicBezTo>
                  <a:cubicBezTo>
                    <a:pt x="87" y="37"/>
                    <a:pt x="87" y="37"/>
                    <a:pt x="87" y="36"/>
                  </a:cubicBezTo>
                  <a:cubicBezTo>
                    <a:pt x="85" y="36"/>
                    <a:pt x="84" y="35"/>
                    <a:pt x="83" y="34"/>
                  </a:cubicBezTo>
                  <a:cubicBezTo>
                    <a:pt x="83" y="33"/>
                    <a:pt x="83" y="32"/>
                    <a:pt x="84" y="32"/>
                  </a:cubicBezTo>
                  <a:cubicBezTo>
                    <a:pt x="84" y="32"/>
                    <a:pt x="85" y="32"/>
                    <a:pt x="86" y="32"/>
                  </a:cubicBezTo>
                  <a:cubicBezTo>
                    <a:pt x="86" y="32"/>
                    <a:pt x="87" y="33"/>
                    <a:pt x="88" y="33"/>
                  </a:cubicBezTo>
                  <a:cubicBezTo>
                    <a:pt x="89" y="33"/>
                    <a:pt x="89" y="34"/>
                    <a:pt x="90" y="34"/>
                  </a:cubicBezTo>
                  <a:cubicBezTo>
                    <a:pt x="89" y="34"/>
                    <a:pt x="90" y="35"/>
                    <a:pt x="90" y="35"/>
                  </a:cubicBezTo>
                  <a:cubicBezTo>
                    <a:pt x="90" y="35"/>
                    <a:pt x="90" y="34"/>
                    <a:pt x="90" y="34"/>
                  </a:cubicBezTo>
                  <a:cubicBezTo>
                    <a:pt x="91" y="33"/>
                    <a:pt x="92" y="33"/>
                    <a:pt x="92" y="32"/>
                  </a:cubicBezTo>
                  <a:cubicBezTo>
                    <a:pt x="94" y="30"/>
                    <a:pt x="96" y="32"/>
                    <a:pt x="98" y="33"/>
                  </a:cubicBezTo>
                  <a:cubicBezTo>
                    <a:pt x="99" y="33"/>
                    <a:pt x="100" y="33"/>
                    <a:pt x="101" y="34"/>
                  </a:cubicBezTo>
                  <a:cubicBezTo>
                    <a:pt x="102" y="34"/>
                    <a:pt x="103" y="35"/>
                    <a:pt x="104" y="35"/>
                  </a:cubicBezTo>
                  <a:cubicBezTo>
                    <a:pt x="106" y="36"/>
                    <a:pt x="108" y="36"/>
                    <a:pt x="110" y="37"/>
                  </a:cubicBezTo>
                  <a:cubicBezTo>
                    <a:pt x="111" y="38"/>
                    <a:pt x="112" y="39"/>
                    <a:pt x="112" y="39"/>
                  </a:cubicBezTo>
                  <a:cubicBezTo>
                    <a:pt x="113" y="39"/>
                    <a:pt x="112" y="37"/>
                    <a:pt x="112" y="37"/>
                  </a:cubicBezTo>
                  <a:cubicBezTo>
                    <a:pt x="111" y="36"/>
                    <a:pt x="111" y="35"/>
                    <a:pt x="111" y="34"/>
                  </a:cubicBezTo>
                  <a:cubicBezTo>
                    <a:pt x="111" y="33"/>
                    <a:pt x="111" y="32"/>
                    <a:pt x="111" y="31"/>
                  </a:cubicBezTo>
                  <a:cubicBezTo>
                    <a:pt x="112" y="29"/>
                    <a:pt x="112" y="28"/>
                    <a:pt x="114" y="27"/>
                  </a:cubicBezTo>
                  <a:cubicBezTo>
                    <a:pt x="115" y="27"/>
                    <a:pt x="116" y="28"/>
                    <a:pt x="117" y="28"/>
                  </a:cubicBezTo>
                  <a:cubicBezTo>
                    <a:pt x="117" y="28"/>
                    <a:pt x="118" y="28"/>
                    <a:pt x="118" y="28"/>
                  </a:cubicBezTo>
                  <a:cubicBezTo>
                    <a:pt x="119" y="28"/>
                    <a:pt x="119" y="28"/>
                    <a:pt x="119" y="28"/>
                  </a:cubicBezTo>
                  <a:cubicBezTo>
                    <a:pt x="119" y="28"/>
                    <a:pt x="118" y="27"/>
                    <a:pt x="119" y="27"/>
                  </a:cubicBezTo>
                  <a:cubicBezTo>
                    <a:pt x="119" y="27"/>
                    <a:pt x="119" y="27"/>
                    <a:pt x="119" y="27"/>
                  </a:cubicBezTo>
                  <a:cubicBezTo>
                    <a:pt x="120" y="27"/>
                    <a:pt x="120" y="28"/>
                    <a:pt x="120" y="27"/>
                  </a:cubicBezTo>
                  <a:cubicBezTo>
                    <a:pt x="121" y="27"/>
                    <a:pt x="121" y="27"/>
                    <a:pt x="121" y="27"/>
                  </a:cubicBezTo>
                  <a:cubicBezTo>
                    <a:pt x="121" y="27"/>
                    <a:pt x="122" y="27"/>
                    <a:pt x="121" y="27"/>
                  </a:cubicBezTo>
                  <a:cubicBezTo>
                    <a:pt x="121" y="26"/>
                    <a:pt x="122" y="27"/>
                    <a:pt x="122" y="26"/>
                  </a:cubicBezTo>
                  <a:cubicBezTo>
                    <a:pt x="122" y="26"/>
                    <a:pt x="121" y="26"/>
                    <a:pt x="122" y="26"/>
                  </a:cubicBezTo>
                  <a:cubicBezTo>
                    <a:pt x="122" y="26"/>
                    <a:pt x="122" y="25"/>
                    <a:pt x="123" y="25"/>
                  </a:cubicBezTo>
                  <a:cubicBezTo>
                    <a:pt x="123" y="25"/>
                    <a:pt x="124" y="25"/>
                    <a:pt x="124" y="25"/>
                  </a:cubicBezTo>
                  <a:cubicBezTo>
                    <a:pt x="123" y="24"/>
                    <a:pt x="125" y="24"/>
                    <a:pt x="125" y="23"/>
                  </a:cubicBezTo>
                  <a:cubicBezTo>
                    <a:pt x="126" y="23"/>
                    <a:pt x="124" y="23"/>
                    <a:pt x="124" y="23"/>
                  </a:cubicBezTo>
                  <a:cubicBezTo>
                    <a:pt x="123" y="24"/>
                    <a:pt x="123" y="24"/>
                    <a:pt x="124" y="25"/>
                  </a:cubicBezTo>
                  <a:cubicBezTo>
                    <a:pt x="123" y="25"/>
                    <a:pt x="122" y="24"/>
                    <a:pt x="121" y="24"/>
                  </a:cubicBezTo>
                  <a:cubicBezTo>
                    <a:pt x="120" y="23"/>
                    <a:pt x="122" y="24"/>
                    <a:pt x="122" y="24"/>
                  </a:cubicBezTo>
                  <a:cubicBezTo>
                    <a:pt x="122" y="23"/>
                    <a:pt x="121" y="23"/>
                    <a:pt x="120" y="23"/>
                  </a:cubicBezTo>
                  <a:cubicBezTo>
                    <a:pt x="120" y="22"/>
                    <a:pt x="119" y="21"/>
                    <a:pt x="118" y="21"/>
                  </a:cubicBezTo>
                  <a:cubicBezTo>
                    <a:pt x="119" y="21"/>
                    <a:pt x="120" y="21"/>
                    <a:pt x="120" y="21"/>
                  </a:cubicBezTo>
                  <a:cubicBezTo>
                    <a:pt x="120" y="21"/>
                    <a:pt x="120" y="21"/>
                    <a:pt x="120" y="21"/>
                  </a:cubicBezTo>
                  <a:cubicBezTo>
                    <a:pt x="120" y="22"/>
                    <a:pt x="120" y="21"/>
                    <a:pt x="120" y="21"/>
                  </a:cubicBezTo>
                  <a:cubicBezTo>
                    <a:pt x="120" y="21"/>
                    <a:pt x="119" y="21"/>
                    <a:pt x="119" y="21"/>
                  </a:cubicBezTo>
                  <a:cubicBezTo>
                    <a:pt x="117" y="20"/>
                    <a:pt x="116" y="19"/>
                    <a:pt x="116" y="18"/>
                  </a:cubicBezTo>
                  <a:cubicBezTo>
                    <a:pt x="116" y="17"/>
                    <a:pt x="115" y="16"/>
                    <a:pt x="116" y="16"/>
                  </a:cubicBezTo>
                  <a:cubicBezTo>
                    <a:pt x="116" y="16"/>
                    <a:pt x="116" y="15"/>
                    <a:pt x="116" y="15"/>
                  </a:cubicBezTo>
                  <a:cubicBezTo>
                    <a:pt x="115" y="15"/>
                    <a:pt x="115" y="15"/>
                    <a:pt x="116" y="14"/>
                  </a:cubicBezTo>
                  <a:cubicBezTo>
                    <a:pt x="116" y="13"/>
                    <a:pt x="114" y="12"/>
                    <a:pt x="114" y="14"/>
                  </a:cubicBezTo>
                  <a:cubicBezTo>
                    <a:pt x="114" y="14"/>
                    <a:pt x="114" y="15"/>
                    <a:pt x="113" y="15"/>
                  </a:cubicBezTo>
                  <a:cubicBezTo>
                    <a:pt x="113" y="16"/>
                    <a:pt x="113" y="17"/>
                    <a:pt x="113" y="17"/>
                  </a:cubicBezTo>
                  <a:cubicBezTo>
                    <a:pt x="112" y="18"/>
                    <a:pt x="110" y="17"/>
                    <a:pt x="109" y="17"/>
                  </a:cubicBezTo>
                  <a:cubicBezTo>
                    <a:pt x="108" y="17"/>
                    <a:pt x="108" y="16"/>
                    <a:pt x="107" y="16"/>
                  </a:cubicBezTo>
                  <a:cubicBezTo>
                    <a:pt x="107" y="16"/>
                    <a:pt x="106" y="15"/>
                    <a:pt x="106" y="15"/>
                  </a:cubicBezTo>
                  <a:cubicBezTo>
                    <a:pt x="106" y="16"/>
                    <a:pt x="107" y="17"/>
                    <a:pt x="106" y="16"/>
                  </a:cubicBezTo>
                  <a:cubicBezTo>
                    <a:pt x="105" y="15"/>
                    <a:pt x="106" y="15"/>
                    <a:pt x="106" y="15"/>
                  </a:cubicBezTo>
                  <a:cubicBezTo>
                    <a:pt x="106" y="15"/>
                    <a:pt x="105" y="15"/>
                    <a:pt x="105" y="15"/>
                  </a:cubicBezTo>
                  <a:cubicBezTo>
                    <a:pt x="104" y="15"/>
                    <a:pt x="104" y="15"/>
                    <a:pt x="104" y="15"/>
                  </a:cubicBezTo>
                  <a:cubicBezTo>
                    <a:pt x="103" y="15"/>
                    <a:pt x="102" y="15"/>
                    <a:pt x="101" y="14"/>
                  </a:cubicBezTo>
                  <a:cubicBezTo>
                    <a:pt x="101" y="14"/>
                    <a:pt x="102" y="14"/>
                    <a:pt x="102" y="14"/>
                  </a:cubicBezTo>
                  <a:cubicBezTo>
                    <a:pt x="101" y="14"/>
                    <a:pt x="100" y="14"/>
                    <a:pt x="99" y="14"/>
                  </a:cubicBezTo>
                  <a:cubicBezTo>
                    <a:pt x="98" y="13"/>
                    <a:pt x="98" y="13"/>
                    <a:pt x="97" y="12"/>
                  </a:cubicBezTo>
                  <a:cubicBezTo>
                    <a:pt x="95" y="11"/>
                    <a:pt x="93" y="10"/>
                    <a:pt x="91" y="9"/>
                  </a:cubicBezTo>
                  <a:cubicBezTo>
                    <a:pt x="87" y="7"/>
                    <a:pt x="84" y="4"/>
                    <a:pt x="80" y="2"/>
                  </a:cubicBezTo>
                  <a:cubicBezTo>
                    <a:pt x="79" y="1"/>
                    <a:pt x="78" y="1"/>
                    <a:pt x="77" y="0"/>
                  </a:cubicBezTo>
                  <a:cubicBezTo>
                    <a:pt x="77" y="0"/>
                    <a:pt x="77" y="0"/>
                    <a:pt x="77" y="1"/>
                  </a:cubicBezTo>
                  <a:cubicBezTo>
                    <a:pt x="77" y="1"/>
                    <a:pt x="76" y="1"/>
                    <a:pt x="75" y="1"/>
                  </a:cubicBezTo>
                  <a:cubicBezTo>
                    <a:pt x="75" y="1"/>
                    <a:pt x="75" y="1"/>
                    <a:pt x="75" y="1"/>
                  </a:cubicBezTo>
                  <a:cubicBezTo>
                    <a:pt x="75" y="1"/>
                    <a:pt x="75" y="1"/>
                    <a:pt x="75" y="1"/>
                  </a:cubicBezTo>
                  <a:cubicBezTo>
                    <a:pt x="76" y="2"/>
                    <a:pt x="75" y="3"/>
                    <a:pt x="76" y="4"/>
                  </a:cubicBezTo>
                  <a:close/>
                  <a:moveTo>
                    <a:pt x="59" y="137"/>
                  </a:moveTo>
                  <a:cubicBezTo>
                    <a:pt x="59" y="137"/>
                    <a:pt x="57" y="137"/>
                    <a:pt x="57" y="137"/>
                  </a:cubicBezTo>
                  <a:cubicBezTo>
                    <a:pt x="57" y="136"/>
                    <a:pt x="58" y="136"/>
                    <a:pt x="57" y="136"/>
                  </a:cubicBezTo>
                  <a:cubicBezTo>
                    <a:pt x="57" y="136"/>
                    <a:pt x="57" y="136"/>
                    <a:pt x="57" y="136"/>
                  </a:cubicBezTo>
                  <a:cubicBezTo>
                    <a:pt x="57" y="136"/>
                    <a:pt x="57" y="136"/>
                    <a:pt x="56" y="136"/>
                  </a:cubicBezTo>
                  <a:cubicBezTo>
                    <a:pt x="56" y="136"/>
                    <a:pt x="56" y="135"/>
                    <a:pt x="56" y="135"/>
                  </a:cubicBezTo>
                  <a:cubicBezTo>
                    <a:pt x="56" y="135"/>
                    <a:pt x="56" y="135"/>
                    <a:pt x="56" y="135"/>
                  </a:cubicBezTo>
                  <a:cubicBezTo>
                    <a:pt x="55" y="135"/>
                    <a:pt x="56" y="135"/>
                    <a:pt x="56" y="134"/>
                  </a:cubicBezTo>
                  <a:cubicBezTo>
                    <a:pt x="56" y="134"/>
                    <a:pt x="56" y="134"/>
                    <a:pt x="55" y="134"/>
                  </a:cubicBezTo>
                  <a:cubicBezTo>
                    <a:pt x="55" y="134"/>
                    <a:pt x="54" y="134"/>
                    <a:pt x="54" y="134"/>
                  </a:cubicBezTo>
                  <a:cubicBezTo>
                    <a:pt x="53" y="134"/>
                    <a:pt x="52" y="134"/>
                    <a:pt x="52" y="133"/>
                  </a:cubicBezTo>
                  <a:cubicBezTo>
                    <a:pt x="52" y="133"/>
                    <a:pt x="53" y="133"/>
                    <a:pt x="53" y="132"/>
                  </a:cubicBezTo>
                  <a:cubicBezTo>
                    <a:pt x="53" y="132"/>
                    <a:pt x="53" y="132"/>
                    <a:pt x="53" y="132"/>
                  </a:cubicBezTo>
                  <a:cubicBezTo>
                    <a:pt x="53" y="132"/>
                    <a:pt x="53" y="131"/>
                    <a:pt x="53" y="131"/>
                  </a:cubicBezTo>
                  <a:cubicBezTo>
                    <a:pt x="53" y="130"/>
                    <a:pt x="52" y="129"/>
                    <a:pt x="51" y="129"/>
                  </a:cubicBezTo>
                  <a:cubicBezTo>
                    <a:pt x="50" y="129"/>
                    <a:pt x="50" y="130"/>
                    <a:pt x="50" y="130"/>
                  </a:cubicBezTo>
                  <a:cubicBezTo>
                    <a:pt x="49" y="131"/>
                    <a:pt x="48" y="130"/>
                    <a:pt x="47" y="130"/>
                  </a:cubicBezTo>
                  <a:cubicBezTo>
                    <a:pt x="46" y="130"/>
                    <a:pt x="46" y="129"/>
                    <a:pt x="45" y="129"/>
                  </a:cubicBezTo>
                  <a:cubicBezTo>
                    <a:pt x="45" y="128"/>
                    <a:pt x="45" y="127"/>
                    <a:pt x="45" y="126"/>
                  </a:cubicBezTo>
                  <a:cubicBezTo>
                    <a:pt x="44" y="126"/>
                    <a:pt x="44" y="127"/>
                    <a:pt x="44" y="127"/>
                  </a:cubicBezTo>
                  <a:cubicBezTo>
                    <a:pt x="44" y="127"/>
                    <a:pt x="42" y="126"/>
                    <a:pt x="42" y="126"/>
                  </a:cubicBezTo>
                  <a:cubicBezTo>
                    <a:pt x="41" y="126"/>
                    <a:pt x="42" y="127"/>
                    <a:pt x="41" y="127"/>
                  </a:cubicBezTo>
                  <a:cubicBezTo>
                    <a:pt x="41" y="127"/>
                    <a:pt x="41" y="127"/>
                    <a:pt x="41" y="127"/>
                  </a:cubicBezTo>
                  <a:cubicBezTo>
                    <a:pt x="40" y="127"/>
                    <a:pt x="40" y="128"/>
                    <a:pt x="40" y="128"/>
                  </a:cubicBezTo>
                  <a:cubicBezTo>
                    <a:pt x="41" y="129"/>
                    <a:pt x="40" y="129"/>
                    <a:pt x="40" y="129"/>
                  </a:cubicBezTo>
                  <a:cubicBezTo>
                    <a:pt x="40" y="130"/>
                    <a:pt x="41" y="129"/>
                    <a:pt x="40" y="130"/>
                  </a:cubicBezTo>
                  <a:cubicBezTo>
                    <a:pt x="40" y="131"/>
                    <a:pt x="39" y="130"/>
                    <a:pt x="39" y="130"/>
                  </a:cubicBezTo>
                  <a:cubicBezTo>
                    <a:pt x="38" y="130"/>
                    <a:pt x="38" y="130"/>
                    <a:pt x="38" y="130"/>
                  </a:cubicBezTo>
                  <a:cubicBezTo>
                    <a:pt x="38" y="130"/>
                    <a:pt x="38" y="131"/>
                    <a:pt x="38" y="131"/>
                  </a:cubicBezTo>
                  <a:cubicBezTo>
                    <a:pt x="39" y="131"/>
                    <a:pt x="38" y="131"/>
                    <a:pt x="38" y="132"/>
                  </a:cubicBezTo>
                  <a:cubicBezTo>
                    <a:pt x="37" y="132"/>
                    <a:pt x="37" y="131"/>
                    <a:pt x="37" y="131"/>
                  </a:cubicBezTo>
                  <a:cubicBezTo>
                    <a:pt x="37" y="131"/>
                    <a:pt x="36" y="131"/>
                    <a:pt x="36" y="131"/>
                  </a:cubicBezTo>
                  <a:cubicBezTo>
                    <a:pt x="36" y="131"/>
                    <a:pt x="36" y="132"/>
                    <a:pt x="36" y="132"/>
                  </a:cubicBezTo>
                  <a:cubicBezTo>
                    <a:pt x="36" y="132"/>
                    <a:pt x="36" y="131"/>
                    <a:pt x="36" y="131"/>
                  </a:cubicBezTo>
                  <a:cubicBezTo>
                    <a:pt x="35" y="131"/>
                    <a:pt x="36" y="132"/>
                    <a:pt x="36" y="132"/>
                  </a:cubicBezTo>
                  <a:cubicBezTo>
                    <a:pt x="37" y="133"/>
                    <a:pt x="37" y="133"/>
                    <a:pt x="37" y="133"/>
                  </a:cubicBezTo>
                  <a:cubicBezTo>
                    <a:pt x="36" y="133"/>
                    <a:pt x="36" y="133"/>
                    <a:pt x="35" y="133"/>
                  </a:cubicBezTo>
                  <a:cubicBezTo>
                    <a:pt x="35" y="133"/>
                    <a:pt x="35" y="133"/>
                    <a:pt x="35" y="133"/>
                  </a:cubicBezTo>
                  <a:cubicBezTo>
                    <a:pt x="35" y="133"/>
                    <a:pt x="35" y="133"/>
                    <a:pt x="35" y="133"/>
                  </a:cubicBezTo>
                  <a:cubicBezTo>
                    <a:pt x="35" y="133"/>
                    <a:pt x="34" y="133"/>
                    <a:pt x="34" y="133"/>
                  </a:cubicBezTo>
                  <a:cubicBezTo>
                    <a:pt x="34" y="133"/>
                    <a:pt x="34" y="134"/>
                    <a:pt x="35" y="134"/>
                  </a:cubicBezTo>
                  <a:cubicBezTo>
                    <a:pt x="35" y="135"/>
                    <a:pt x="35" y="135"/>
                    <a:pt x="36" y="135"/>
                  </a:cubicBezTo>
                  <a:cubicBezTo>
                    <a:pt x="36" y="136"/>
                    <a:pt x="36" y="135"/>
                    <a:pt x="36" y="135"/>
                  </a:cubicBezTo>
                  <a:cubicBezTo>
                    <a:pt x="36" y="135"/>
                    <a:pt x="37" y="135"/>
                    <a:pt x="37" y="135"/>
                  </a:cubicBezTo>
                  <a:cubicBezTo>
                    <a:pt x="37" y="135"/>
                    <a:pt x="36" y="136"/>
                    <a:pt x="37" y="136"/>
                  </a:cubicBezTo>
                  <a:cubicBezTo>
                    <a:pt x="37" y="136"/>
                    <a:pt x="38" y="136"/>
                    <a:pt x="38" y="136"/>
                  </a:cubicBezTo>
                  <a:cubicBezTo>
                    <a:pt x="38" y="136"/>
                    <a:pt x="39" y="137"/>
                    <a:pt x="39" y="137"/>
                  </a:cubicBezTo>
                  <a:cubicBezTo>
                    <a:pt x="39" y="138"/>
                    <a:pt x="39" y="138"/>
                    <a:pt x="40" y="138"/>
                  </a:cubicBezTo>
                  <a:cubicBezTo>
                    <a:pt x="40" y="138"/>
                    <a:pt x="39" y="138"/>
                    <a:pt x="39" y="138"/>
                  </a:cubicBezTo>
                  <a:cubicBezTo>
                    <a:pt x="38" y="139"/>
                    <a:pt x="38" y="138"/>
                    <a:pt x="38" y="137"/>
                  </a:cubicBezTo>
                  <a:cubicBezTo>
                    <a:pt x="38" y="137"/>
                    <a:pt x="38" y="138"/>
                    <a:pt x="38" y="138"/>
                  </a:cubicBezTo>
                  <a:cubicBezTo>
                    <a:pt x="38" y="137"/>
                    <a:pt x="37" y="136"/>
                    <a:pt x="37" y="137"/>
                  </a:cubicBezTo>
                  <a:cubicBezTo>
                    <a:pt x="37" y="136"/>
                    <a:pt x="37" y="136"/>
                    <a:pt x="36" y="136"/>
                  </a:cubicBezTo>
                  <a:cubicBezTo>
                    <a:pt x="36" y="136"/>
                    <a:pt x="36" y="136"/>
                    <a:pt x="36" y="137"/>
                  </a:cubicBezTo>
                  <a:cubicBezTo>
                    <a:pt x="36" y="138"/>
                    <a:pt x="38" y="139"/>
                    <a:pt x="39" y="139"/>
                  </a:cubicBezTo>
                  <a:cubicBezTo>
                    <a:pt x="39" y="140"/>
                    <a:pt x="39" y="140"/>
                    <a:pt x="39" y="141"/>
                  </a:cubicBezTo>
                  <a:cubicBezTo>
                    <a:pt x="39" y="141"/>
                    <a:pt x="39" y="142"/>
                    <a:pt x="39" y="141"/>
                  </a:cubicBezTo>
                  <a:cubicBezTo>
                    <a:pt x="40" y="141"/>
                    <a:pt x="40" y="140"/>
                    <a:pt x="40" y="140"/>
                  </a:cubicBezTo>
                  <a:cubicBezTo>
                    <a:pt x="40" y="139"/>
                    <a:pt x="41" y="139"/>
                    <a:pt x="41" y="139"/>
                  </a:cubicBezTo>
                  <a:cubicBezTo>
                    <a:pt x="42" y="139"/>
                    <a:pt x="42" y="139"/>
                    <a:pt x="42" y="140"/>
                  </a:cubicBezTo>
                  <a:cubicBezTo>
                    <a:pt x="42" y="140"/>
                    <a:pt x="42" y="141"/>
                    <a:pt x="42" y="141"/>
                  </a:cubicBezTo>
                  <a:cubicBezTo>
                    <a:pt x="43" y="141"/>
                    <a:pt x="44" y="140"/>
                    <a:pt x="44" y="140"/>
                  </a:cubicBezTo>
                  <a:cubicBezTo>
                    <a:pt x="44" y="140"/>
                    <a:pt x="44" y="139"/>
                    <a:pt x="43" y="139"/>
                  </a:cubicBezTo>
                  <a:cubicBezTo>
                    <a:pt x="43" y="138"/>
                    <a:pt x="42" y="138"/>
                    <a:pt x="42" y="138"/>
                  </a:cubicBezTo>
                  <a:cubicBezTo>
                    <a:pt x="42" y="138"/>
                    <a:pt x="40" y="138"/>
                    <a:pt x="41" y="138"/>
                  </a:cubicBezTo>
                  <a:cubicBezTo>
                    <a:pt x="41" y="138"/>
                    <a:pt x="42" y="137"/>
                    <a:pt x="41" y="137"/>
                  </a:cubicBezTo>
                  <a:cubicBezTo>
                    <a:pt x="41" y="136"/>
                    <a:pt x="40" y="136"/>
                    <a:pt x="40" y="135"/>
                  </a:cubicBezTo>
                  <a:cubicBezTo>
                    <a:pt x="40" y="136"/>
                    <a:pt x="40" y="134"/>
                    <a:pt x="41" y="135"/>
                  </a:cubicBezTo>
                  <a:cubicBezTo>
                    <a:pt x="42" y="135"/>
                    <a:pt x="43" y="135"/>
                    <a:pt x="43" y="136"/>
                  </a:cubicBezTo>
                  <a:cubicBezTo>
                    <a:pt x="43" y="137"/>
                    <a:pt x="44" y="138"/>
                    <a:pt x="45" y="138"/>
                  </a:cubicBezTo>
                  <a:cubicBezTo>
                    <a:pt x="45" y="139"/>
                    <a:pt x="46" y="139"/>
                    <a:pt x="46" y="140"/>
                  </a:cubicBezTo>
                  <a:cubicBezTo>
                    <a:pt x="46" y="140"/>
                    <a:pt x="45" y="141"/>
                    <a:pt x="45" y="141"/>
                  </a:cubicBezTo>
                  <a:cubicBezTo>
                    <a:pt x="45" y="141"/>
                    <a:pt x="46" y="141"/>
                    <a:pt x="46" y="141"/>
                  </a:cubicBezTo>
                  <a:cubicBezTo>
                    <a:pt x="47" y="141"/>
                    <a:pt x="47" y="141"/>
                    <a:pt x="47" y="141"/>
                  </a:cubicBezTo>
                  <a:cubicBezTo>
                    <a:pt x="46" y="142"/>
                    <a:pt x="46" y="142"/>
                    <a:pt x="47" y="142"/>
                  </a:cubicBezTo>
                  <a:cubicBezTo>
                    <a:pt x="46" y="142"/>
                    <a:pt x="47" y="143"/>
                    <a:pt x="47" y="143"/>
                  </a:cubicBezTo>
                  <a:cubicBezTo>
                    <a:pt x="47" y="143"/>
                    <a:pt x="47" y="144"/>
                    <a:pt x="46" y="144"/>
                  </a:cubicBezTo>
                  <a:cubicBezTo>
                    <a:pt x="46" y="145"/>
                    <a:pt x="46" y="145"/>
                    <a:pt x="46" y="146"/>
                  </a:cubicBezTo>
                  <a:cubicBezTo>
                    <a:pt x="46" y="147"/>
                    <a:pt x="45" y="146"/>
                    <a:pt x="45" y="146"/>
                  </a:cubicBezTo>
                  <a:cubicBezTo>
                    <a:pt x="45" y="146"/>
                    <a:pt x="45" y="148"/>
                    <a:pt x="45" y="148"/>
                  </a:cubicBezTo>
                  <a:cubicBezTo>
                    <a:pt x="46" y="148"/>
                    <a:pt x="46" y="149"/>
                    <a:pt x="46" y="150"/>
                  </a:cubicBezTo>
                  <a:cubicBezTo>
                    <a:pt x="46" y="149"/>
                    <a:pt x="46" y="150"/>
                    <a:pt x="46" y="150"/>
                  </a:cubicBezTo>
                  <a:cubicBezTo>
                    <a:pt x="46" y="150"/>
                    <a:pt x="46" y="150"/>
                    <a:pt x="47" y="151"/>
                  </a:cubicBezTo>
                  <a:cubicBezTo>
                    <a:pt x="47" y="151"/>
                    <a:pt x="48" y="151"/>
                    <a:pt x="48" y="152"/>
                  </a:cubicBezTo>
                  <a:cubicBezTo>
                    <a:pt x="48" y="153"/>
                    <a:pt x="48" y="153"/>
                    <a:pt x="48" y="154"/>
                  </a:cubicBezTo>
                  <a:cubicBezTo>
                    <a:pt x="48" y="154"/>
                    <a:pt x="47" y="154"/>
                    <a:pt x="47" y="154"/>
                  </a:cubicBezTo>
                  <a:cubicBezTo>
                    <a:pt x="47" y="155"/>
                    <a:pt x="48" y="155"/>
                    <a:pt x="48" y="156"/>
                  </a:cubicBezTo>
                  <a:cubicBezTo>
                    <a:pt x="49" y="156"/>
                    <a:pt x="50" y="156"/>
                    <a:pt x="50" y="156"/>
                  </a:cubicBezTo>
                  <a:cubicBezTo>
                    <a:pt x="51" y="156"/>
                    <a:pt x="52" y="157"/>
                    <a:pt x="52" y="156"/>
                  </a:cubicBezTo>
                  <a:cubicBezTo>
                    <a:pt x="53" y="156"/>
                    <a:pt x="52" y="155"/>
                    <a:pt x="51" y="155"/>
                  </a:cubicBezTo>
                  <a:cubicBezTo>
                    <a:pt x="51" y="154"/>
                    <a:pt x="50" y="154"/>
                    <a:pt x="50" y="153"/>
                  </a:cubicBezTo>
                  <a:cubicBezTo>
                    <a:pt x="50" y="152"/>
                    <a:pt x="50" y="151"/>
                    <a:pt x="50" y="151"/>
                  </a:cubicBezTo>
                  <a:cubicBezTo>
                    <a:pt x="51" y="150"/>
                    <a:pt x="52" y="151"/>
                    <a:pt x="52" y="151"/>
                  </a:cubicBezTo>
                  <a:cubicBezTo>
                    <a:pt x="52" y="151"/>
                    <a:pt x="52" y="153"/>
                    <a:pt x="52" y="152"/>
                  </a:cubicBezTo>
                  <a:cubicBezTo>
                    <a:pt x="51" y="152"/>
                    <a:pt x="51" y="152"/>
                    <a:pt x="51" y="152"/>
                  </a:cubicBezTo>
                  <a:cubicBezTo>
                    <a:pt x="50" y="152"/>
                    <a:pt x="51" y="152"/>
                    <a:pt x="51" y="153"/>
                  </a:cubicBezTo>
                  <a:cubicBezTo>
                    <a:pt x="52" y="153"/>
                    <a:pt x="52" y="153"/>
                    <a:pt x="52" y="154"/>
                  </a:cubicBezTo>
                  <a:cubicBezTo>
                    <a:pt x="53" y="154"/>
                    <a:pt x="53" y="155"/>
                    <a:pt x="53" y="155"/>
                  </a:cubicBezTo>
                  <a:cubicBezTo>
                    <a:pt x="54" y="156"/>
                    <a:pt x="54" y="157"/>
                    <a:pt x="53" y="158"/>
                  </a:cubicBezTo>
                  <a:cubicBezTo>
                    <a:pt x="53" y="158"/>
                    <a:pt x="53" y="159"/>
                    <a:pt x="54" y="158"/>
                  </a:cubicBezTo>
                  <a:cubicBezTo>
                    <a:pt x="54" y="158"/>
                    <a:pt x="55" y="158"/>
                    <a:pt x="56" y="157"/>
                  </a:cubicBezTo>
                  <a:cubicBezTo>
                    <a:pt x="56" y="157"/>
                    <a:pt x="56" y="156"/>
                    <a:pt x="56" y="156"/>
                  </a:cubicBezTo>
                  <a:cubicBezTo>
                    <a:pt x="56" y="156"/>
                    <a:pt x="56" y="156"/>
                    <a:pt x="57" y="156"/>
                  </a:cubicBezTo>
                  <a:cubicBezTo>
                    <a:pt x="56" y="156"/>
                    <a:pt x="56" y="155"/>
                    <a:pt x="56" y="155"/>
                  </a:cubicBezTo>
                  <a:cubicBezTo>
                    <a:pt x="55" y="155"/>
                    <a:pt x="55" y="154"/>
                    <a:pt x="56" y="154"/>
                  </a:cubicBezTo>
                  <a:cubicBezTo>
                    <a:pt x="56" y="153"/>
                    <a:pt x="57" y="154"/>
                    <a:pt x="57" y="154"/>
                  </a:cubicBezTo>
                  <a:cubicBezTo>
                    <a:pt x="57" y="154"/>
                    <a:pt x="58" y="155"/>
                    <a:pt x="58" y="154"/>
                  </a:cubicBezTo>
                  <a:cubicBezTo>
                    <a:pt x="58" y="154"/>
                    <a:pt x="58" y="154"/>
                    <a:pt x="58" y="153"/>
                  </a:cubicBezTo>
                  <a:cubicBezTo>
                    <a:pt x="58" y="153"/>
                    <a:pt x="58" y="153"/>
                    <a:pt x="58" y="152"/>
                  </a:cubicBezTo>
                  <a:cubicBezTo>
                    <a:pt x="58" y="151"/>
                    <a:pt x="58" y="150"/>
                    <a:pt x="57" y="149"/>
                  </a:cubicBezTo>
                  <a:cubicBezTo>
                    <a:pt x="57" y="149"/>
                    <a:pt x="57" y="148"/>
                    <a:pt x="57" y="147"/>
                  </a:cubicBezTo>
                  <a:cubicBezTo>
                    <a:pt x="57" y="147"/>
                    <a:pt x="57" y="146"/>
                    <a:pt x="57" y="145"/>
                  </a:cubicBezTo>
                  <a:cubicBezTo>
                    <a:pt x="57" y="145"/>
                    <a:pt x="57" y="144"/>
                    <a:pt x="57" y="143"/>
                  </a:cubicBezTo>
                  <a:cubicBezTo>
                    <a:pt x="57" y="143"/>
                    <a:pt x="57" y="143"/>
                    <a:pt x="57" y="142"/>
                  </a:cubicBezTo>
                  <a:cubicBezTo>
                    <a:pt x="57" y="143"/>
                    <a:pt x="58" y="142"/>
                    <a:pt x="57" y="142"/>
                  </a:cubicBezTo>
                  <a:cubicBezTo>
                    <a:pt x="57" y="142"/>
                    <a:pt x="57" y="142"/>
                    <a:pt x="57" y="141"/>
                  </a:cubicBezTo>
                  <a:cubicBezTo>
                    <a:pt x="57" y="141"/>
                    <a:pt x="57" y="141"/>
                    <a:pt x="57" y="140"/>
                  </a:cubicBezTo>
                  <a:cubicBezTo>
                    <a:pt x="57" y="140"/>
                    <a:pt x="58" y="140"/>
                    <a:pt x="58" y="140"/>
                  </a:cubicBezTo>
                  <a:cubicBezTo>
                    <a:pt x="58" y="139"/>
                    <a:pt x="57" y="139"/>
                    <a:pt x="58" y="139"/>
                  </a:cubicBezTo>
                  <a:cubicBezTo>
                    <a:pt x="58" y="139"/>
                    <a:pt x="59" y="139"/>
                    <a:pt x="58" y="138"/>
                  </a:cubicBezTo>
                  <a:cubicBezTo>
                    <a:pt x="58" y="138"/>
                    <a:pt x="58" y="138"/>
                    <a:pt x="58" y="138"/>
                  </a:cubicBezTo>
                  <a:cubicBezTo>
                    <a:pt x="58" y="138"/>
                    <a:pt x="58" y="138"/>
                    <a:pt x="58" y="138"/>
                  </a:cubicBezTo>
                  <a:cubicBezTo>
                    <a:pt x="58" y="138"/>
                    <a:pt x="59" y="138"/>
                    <a:pt x="59" y="137"/>
                  </a:cubicBezTo>
                  <a:close/>
                  <a:moveTo>
                    <a:pt x="164" y="200"/>
                  </a:moveTo>
                  <a:cubicBezTo>
                    <a:pt x="164" y="200"/>
                    <a:pt x="164" y="200"/>
                    <a:pt x="164" y="200"/>
                  </a:cubicBezTo>
                  <a:cubicBezTo>
                    <a:pt x="164" y="200"/>
                    <a:pt x="164" y="200"/>
                    <a:pt x="164" y="200"/>
                  </a:cubicBezTo>
                  <a:close/>
                  <a:moveTo>
                    <a:pt x="78" y="126"/>
                  </a:moveTo>
                  <a:cubicBezTo>
                    <a:pt x="78" y="126"/>
                    <a:pt x="77" y="126"/>
                    <a:pt x="77" y="125"/>
                  </a:cubicBezTo>
                  <a:cubicBezTo>
                    <a:pt x="77" y="124"/>
                    <a:pt x="77" y="124"/>
                    <a:pt x="77" y="123"/>
                  </a:cubicBezTo>
                  <a:cubicBezTo>
                    <a:pt x="77" y="123"/>
                    <a:pt x="77" y="123"/>
                    <a:pt x="76" y="123"/>
                  </a:cubicBezTo>
                  <a:cubicBezTo>
                    <a:pt x="76" y="123"/>
                    <a:pt x="76" y="123"/>
                    <a:pt x="76" y="123"/>
                  </a:cubicBezTo>
                  <a:cubicBezTo>
                    <a:pt x="76" y="123"/>
                    <a:pt x="76" y="123"/>
                    <a:pt x="75" y="123"/>
                  </a:cubicBezTo>
                  <a:cubicBezTo>
                    <a:pt x="75" y="123"/>
                    <a:pt x="74" y="123"/>
                    <a:pt x="73" y="123"/>
                  </a:cubicBezTo>
                  <a:cubicBezTo>
                    <a:pt x="73" y="122"/>
                    <a:pt x="72" y="122"/>
                    <a:pt x="72" y="122"/>
                  </a:cubicBezTo>
                  <a:cubicBezTo>
                    <a:pt x="72" y="122"/>
                    <a:pt x="72" y="121"/>
                    <a:pt x="71" y="121"/>
                  </a:cubicBezTo>
                  <a:cubicBezTo>
                    <a:pt x="71" y="121"/>
                    <a:pt x="71" y="122"/>
                    <a:pt x="71" y="122"/>
                  </a:cubicBezTo>
                  <a:cubicBezTo>
                    <a:pt x="70" y="122"/>
                    <a:pt x="70" y="121"/>
                    <a:pt x="69" y="122"/>
                  </a:cubicBezTo>
                  <a:cubicBezTo>
                    <a:pt x="69" y="122"/>
                    <a:pt x="69" y="123"/>
                    <a:pt x="68" y="123"/>
                  </a:cubicBezTo>
                  <a:cubicBezTo>
                    <a:pt x="68" y="123"/>
                    <a:pt x="67" y="123"/>
                    <a:pt x="67" y="123"/>
                  </a:cubicBezTo>
                  <a:cubicBezTo>
                    <a:pt x="67" y="123"/>
                    <a:pt x="69" y="124"/>
                    <a:pt x="68" y="125"/>
                  </a:cubicBezTo>
                  <a:cubicBezTo>
                    <a:pt x="68" y="126"/>
                    <a:pt x="67" y="126"/>
                    <a:pt x="66" y="126"/>
                  </a:cubicBezTo>
                  <a:cubicBezTo>
                    <a:pt x="66" y="126"/>
                    <a:pt x="65" y="126"/>
                    <a:pt x="65" y="126"/>
                  </a:cubicBezTo>
                  <a:cubicBezTo>
                    <a:pt x="65" y="126"/>
                    <a:pt x="65" y="127"/>
                    <a:pt x="64" y="127"/>
                  </a:cubicBezTo>
                  <a:cubicBezTo>
                    <a:pt x="64" y="126"/>
                    <a:pt x="62" y="124"/>
                    <a:pt x="61" y="124"/>
                  </a:cubicBezTo>
                  <a:cubicBezTo>
                    <a:pt x="61" y="124"/>
                    <a:pt x="62" y="125"/>
                    <a:pt x="62" y="125"/>
                  </a:cubicBezTo>
                  <a:cubicBezTo>
                    <a:pt x="61" y="125"/>
                    <a:pt x="61" y="125"/>
                    <a:pt x="61" y="125"/>
                  </a:cubicBezTo>
                  <a:cubicBezTo>
                    <a:pt x="61" y="126"/>
                    <a:pt x="61" y="126"/>
                    <a:pt x="61" y="126"/>
                  </a:cubicBezTo>
                  <a:cubicBezTo>
                    <a:pt x="61" y="127"/>
                    <a:pt x="60" y="127"/>
                    <a:pt x="61" y="127"/>
                  </a:cubicBezTo>
                  <a:cubicBezTo>
                    <a:pt x="61" y="128"/>
                    <a:pt x="61" y="128"/>
                    <a:pt x="61" y="129"/>
                  </a:cubicBezTo>
                  <a:cubicBezTo>
                    <a:pt x="61" y="129"/>
                    <a:pt x="60" y="129"/>
                    <a:pt x="60" y="130"/>
                  </a:cubicBezTo>
                  <a:cubicBezTo>
                    <a:pt x="59" y="130"/>
                    <a:pt x="59" y="130"/>
                    <a:pt x="59" y="131"/>
                  </a:cubicBezTo>
                  <a:cubicBezTo>
                    <a:pt x="58" y="132"/>
                    <a:pt x="57" y="132"/>
                    <a:pt x="56" y="133"/>
                  </a:cubicBezTo>
                  <a:cubicBezTo>
                    <a:pt x="57" y="133"/>
                    <a:pt x="57" y="133"/>
                    <a:pt x="57" y="133"/>
                  </a:cubicBezTo>
                  <a:cubicBezTo>
                    <a:pt x="57" y="132"/>
                    <a:pt x="57" y="133"/>
                    <a:pt x="58" y="133"/>
                  </a:cubicBezTo>
                  <a:cubicBezTo>
                    <a:pt x="58" y="133"/>
                    <a:pt x="58" y="132"/>
                    <a:pt x="58" y="132"/>
                  </a:cubicBezTo>
                  <a:cubicBezTo>
                    <a:pt x="58" y="132"/>
                    <a:pt x="58" y="132"/>
                    <a:pt x="58" y="132"/>
                  </a:cubicBezTo>
                  <a:cubicBezTo>
                    <a:pt x="59" y="132"/>
                    <a:pt x="59" y="131"/>
                    <a:pt x="59" y="132"/>
                  </a:cubicBezTo>
                  <a:cubicBezTo>
                    <a:pt x="60" y="132"/>
                    <a:pt x="60" y="133"/>
                    <a:pt x="60" y="133"/>
                  </a:cubicBezTo>
                  <a:cubicBezTo>
                    <a:pt x="60" y="133"/>
                    <a:pt x="60" y="133"/>
                    <a:pt x="60" y="133"/>
                  </a:cubicBezTo>
                  <a:cubicBezTo>
                    <a:pt x="61" y="133"/>
                    <a:pt x="61" y="133"/>
                    <a:pt x="61" y="134"/>
                  </a:cubicBezTo>
                  <a:cubicBezTo>
                    <a:pt x="61" y="134"/>
                    <a:pt x="62" y="134"/>
                    <a:pt x="62" y="134"/>
                  </a:cubicBezTo>
                  <a:cubicBezTo>
                    <a:pt x="62" y="135"/>
                    <a:pt x="61" y="135"/>
                    <a:pt x="61" y="135"/>
                  </a:cubicBezTo>
                  <a:cubicBezTo>
                    <a:pt x="61" y="135"/>
                    <a:pt x="61" y="135"/>
                    <a:pt x="62" y="135"/>
                  </a:cubicBezTo>
                  <a:cubicBezTo>
                    <a:pt x="62" y="135"/>
                    <a:pt x="62" y="135"/>
                    <a:pt x="61" y="135"/>
                  </a:cubicBezTo>
                  <a:cubicBezTo>
                    <a:pt x="62" y="136"/>
                    <a:pt x="62" y="136"/>
                    <a:pt x="61" y="136"/>
                  </a:cubicBezTo>
                  <a:cubicBezTo>
                    <a:pt x="62" y="136"/>
                    <a:pt x="62" y="136"/>
                    <a:pt x="62" y="137"/>
                  </a:cubicBezTo>
                  <a:cubicBezTo>
                    <a:pt x="62" y="137"/>
                    <a:pt x="63" y="138"/>
                    <a:pt x="63" y="138"/>
                  </a:cubicBezTo>
                  <a:cubicBezTo>
                    <a:pt x="63" y="137"/>
                    <a:pt x="63" y="137"/>
                    <a:pt x="63" y="137"/>
                  </a:cubicBezTo>
                  <a:cubicBezTo>
                    <a:pt x="64" y="137"/>
                    <a:pt x="64" y="138"/>
                    <a:pt x="64" y="138"/>
                  </a:cubicBezTo>
                  <a:cubicBezTo>
                    <a:pt x="65" y="138"/>
                    <a:pt x="65" y="138"/>
                    <a:pt x="65" y="138"/>
                  </a:cubicBezTo>
                  <a:cubicBezTo>
                    <a:pt x="65" y="138"/>
                    <a:pt x="64" y="140"/>
                    <a:pt x="65" y="139"/>
                  </a:cubicBezTo>
                  <a:cubicBezTo>
                    <a:pt x="65" y="139"/>
                    <a:pt x="65" y="139"/>
                    <a:pt x="65" y="139"/>
                  </a:cubicBezTo>
                  <a:cubicBezTo>
                    <a:pt x="66" y="140"/>
                    <a:pt x="67" y="139"/>
                    <a:pt x="67" y="139"/>
                  </a:cubicBezTo>
                  <a:cubicBezTo>
                    <a:pt x="67" y="139"/>
                    <a:pt x="68" y="140"/>
                    <a:pt x="68" y="140"/>
                  </a:cubicBezTo>
                  <a:cubicBezTo>
                    <a:pt x="69" y="139"/>
                    <a:pt x="67" y="139"/>
                    <a:pt x="67" y="138"/>
                  </a:cubicBezTo>
                  <a:cubicBezTo>
                    <a:pt x="68" y="138"/>
                    <a:pt x="67" y="137"/>
                    <a:pt x="67" y="137"/>
                  </a:cubicBezTo>
                  <a:cubicBezTo>
                    <a:pt x="67" y="136"/>
                    <a:pt x="68" y="137"/>
                    <a:pt x="68" y="136"/>
                  </a:cubicBezTo>
                  <a:cubicBezTo>
                    <a:pt x="68" y="136"/>
                    <a:pt x="68" y="135"/>
                    <a:pt x="68" y="135"/>
                  </a:cubicBezTo>
                  <a:cubicBezTo>
                    <a:pt x="68" y="135"/>
                    <a:pt x="68" y="134"/>
                    <a:pt x="68" y="133"/>
                  </a:cubicBezTo>
                  <a:cubicBezTo>
                    <a:pt x="68" y="133"/>
                    <a:pt x="68" y="132"/>
                    <a:pt x="68" y="133"/>
                  </a:cubicBezTo>
                  <a:cubicBezTo>
                    <a:pt x="68" y="132"/>
                    <a:pt x="69" y="132"/>
                    <a:pt x="69" y="132"/>
                  </a:cubicBezTo>
                  <a:cubicBezTo>
                    <a:pt x="69" y="132"/>
                    <a:pt x="69" y="132"/>
                    <a:pt x="70" y="132"/>
                  </a:cubicBezTo>
                  <a:cubicBezTo>
                    <a:pt x="70" y="131"/>
                    <a:pt x="70" y="131"/>
                    <a:pt x="71" y="131"/>
                  </a:cubicBezTo>
                  <a:cubicBezTo>
                    <a:pt x="71" y="131"/>
                    <a:pt x="72" y="131"/>
                    <a:pt x="72" y="131"/>
                  </a:cubicBezTo>
                  <a:cubicBezTo>
                    <a:pt x="73" y="131"/>
                    <a:pt x="74" y="132"/>
                    <a:pt x="75" y="132"/>
                  </a:cubicBezTo>
                  <a:cubicBezTo>
                    <a:pt x="75" y="133"/>
                    <a:pt x="76" y="134"/>
                    <a:pt x="77" y="134"/>
                  </a:cubicBezTo>
                  <a:cubicBezTo>
                    <a:pt x="77" y="133"/>
                    <a:pt x="76" y="132"/>
                    <a:pt x="77" y="132"/>
                  </a:cubicBezTo>
                  <a:cubicBezTo>
                    <a:pt x="77" y="131"/>
                    <a:pt x="77" y="131"/>
                    <a:pt x="77" y="130"/>
                  </a:cubicBezTo>
                  <a:cubicBezTo>
                    <a:pt x="77" y="129"/>
                    <a:pt x="78" y="129"/>
                    <a:pt x="78" y="128"/>
                  </a:cubicBezTo>
                  <a:cubicBezTo>
                    <a:pt x="79" y="128"/>
                    <a:pt x="79" y="128"/>
                    <a:pt x="79" y="127"/>
                  </a:cubicBezTo>
                  <a:cubicBezTo>
                    <a:pt x="79" y="128"/>
                    <a:pt x="79" y="127"/>
                    <a:pt x="79" y="127"/>
                  </a:cubicBezTo>
                  <a:cubicBezTo>
                    <a:pt x="79" y="127"/>
                    <a:pt x="78" y="126"/>
                    <a:pt x="78" y="126"/>
                  </a:cubicBezTo>
                  <a:close/>
                  <a:moveTo>
                    <a:pt x="122" y="125"/>
                  </a:moveTo>
                  <a:cubicBezTo>
                    <a:pt x="122" y="125"/>
                    <a:pt x="123" y="125"/>
                    <a:pt x="123" y="125"/>
                  </a:cubicBezTo>
                  <a:cubicBezTo>
                    <a:pt x="122" y="124"/>
                    <a:pt x="122" y="125"/>
                    <a:pt x="122" y="125"/>
                  </a:cubicBezTo>
                  <a:close/>
                  <a:moveTo>
                    <a:pt x="34" y="128"/>
                  </a:moveTo>
                  <a:cubicBezTo>
                    <a:pt x="33" y="127"/>
                    <a:pt x="33" y="127"/>
                    <a:pt x="33" y="128"/>
                  </a:cubicBezTo>
                  <a:cubicBezTo>
                    <a:pt x="33" y="128"/>
                    <a:pt x="33" y="128"/>
                    <a:pt x="33" y="129"/>
                  </a:cubicBezTo>
                  <a:cubicBezTo>
                    <a:pt x="34" y="129"/>
                    <a:pt x="34" y="129"/>
                    <a:pt x="34" y="128"/>
                  </a:cubicBezTo>
                  <a:cubicBezTo>
                    <a:pt x="34" y="128"/>
                    <a:pt x="34" y="128"/>
                    <a:pt x="34" y="128"/>
                  </a:cubicBezTo>
                  <a:close/>
                  <a:moveTo>
                    <a:pt x="123" y="103"/>
                  </a:moveTo>
                  <a:cubicBezTo>
                    <a:pt x="122" y="102"/>
                    <a:pt x="121" y="101"/>
                    <a:pt x="121" y="100"/>
                  </a:cubicBezTo>
                  <a:cubicBezTo>
                    <a:pt x="121" y="99"/>
                    <a:pt x="120" y="99"/>
                    <a:pt x="120" y="98"/>
                  </a:cubicBezTo>
                  <a:cubicBezTo>
                    <a:pt x="120" y="97"/>
                    <a:pt x="120" y="96"/>
                    <a:pt x="120" y="95"/>
                  </a:cubicBezTo>
                  <a:cubicBezTo>
                    <a:pt x="120" y="94"/>
                    <a:pt x="120" y="94"/>
                    <a:pt x="120" y="94"/>
                  </a:cubicBezTo>
                  <a:cubicBezTo>
                    <a:pt x="120" y="94"/>
                    <a:pt x="121" y="94"/>
                    <a:pt x="121" y="93"/>
                  </a:cubicBezTo>
                  <a:cubicBezTo>
                    <a:pt x="122" y="93"/>
                    <a:pt x="120" y="90"/>
                    <a:pt x="120" y="90"/>
                  </a:cubicBezTo>
                  <a:cubicBezTo>
                    <a:pt x="120" y="89"/>
                    <a:pt x="119" y="88"/>
                    <a:pt x="119" y="87"/>
                  </a:cubicBezTo>
                  <a:cubicBezTo>
                    <a:pt x="119" y="87"/>
                    <a:pt x="119" y="87"/>
                    <a:pt x="118" y="86"/>
                  </a:cubicBezTo>
                  <a:cubicBezTo>
                    <a:pt x="118" y="85"/>
                    <a:pt x="117" y="85"/>
                    <a:pt x="116" y="84"/>
                  </a:cubicBezTo>
                  <a:cubicBezTo>
                    <a:pt x="116" y="83"/>
                    <a:pt x="115" y="82"/>
                    <a:pt x="115" y="81"/>
                  </a:cubicBezTo>
                  <a:cubicBezTo>
                    <a:pt x="115" y="80"/>
                    <a:pt x="114" y="80"/>
                    <a:pt x="115" y="79"/>
                  </a:cubicBezTo>
                  <a:cubicBezTo>
                    <a:pt x="115" y="79"/>
                    <a:pt x="115" y="79"/>
                    <a:pt x="115" y="78"/>
                  </a:cubicBezTo>
                  <a:cubicBezTo>
                    <a:pt x="115" y="78"/>
                    <a:pt x="114" y="78"/>
                    <a:pt x="115" y="78"/>
                  </a:cubicBezTo>
                  <a:cubicBezTo>
                    <a:pt x="115" y="78"/>
                    <a:pt x="115" y="78"/>
                    <a:pt x="115" y="78"/>
                  </a:cubicBezTo>
                  <a:cubicBezTo>
                    <a:pt x="116" y="79"/>
                    <a:pt x="115" y="78"/>
                    <a:pt x="116" y="78"/>
                  </a:cubicBezTo>
                  <a:cubicBezTo>
                    <a:pt x="116" y="76"/>
                    <a:pt x="119" y="78"/>
                    <a:pt x="119" y="79"/>
                  </a:cubicBezTo>
                  <a:cubicBezTo>
                    <a:pt x="119" y="78"/>
                    <a:pt x="118" y="78"/>
                    <a:pt x="119" y="78"/>
                  </a:cubicBezTo>
                  <a:cubicBezTo>
                    <a:pt x="119" y="77"/>
                    <a:pt x="118" y="77"/>
                    <a:pt x="118" y="77"/>
                  </a:cubicBezTo>
                  <a:cubicBezTo>
                    <a:pt x="118" y="77"/>
                    <a:pt x="118" y="77"/>
                    <a:pt x="118" y="76"/>
                  </a:cubicBezTo>
                  <a:cubicBezTo>
                    <a:pt x="118" y="77"/>
                    <a:pt x="118" y="76"/>
                    <a:pt x="118" y="76"/>
                  </a:cubicBezTo>
                  <a:cubicBezTo>
                    <a:pt x="117" y="76"/>
                    <a:pt x="117" y="76"/>
                    <a:pt x="117" y="75"/>
                  </a:cubicBezTo>
                  <a:cubicBezTo>
                    <a:pt x="117" y="75"/>
                    <a:pt x="117" y="75"/>
                    <a:pt x="117" y="75"/>
                  </a:cubicBezTo>
                  <a:cubicBezTo>
                    <a:pt x="117" y="75"/>
                    <a:pt x="116" y="75"/>
                    <a:pt x="117" y="74"/>
                  </a:cubicBezTo>
                  <a:cubicBezTo>
                    <a:pt x="118" y="74"/>
                    <a:pt x="116" y="73"/>
                    <a:pt x="116" y="73"/>
                  </a:cubicBezTo>
                  <a:cubicBezTo>
                    <a:pt x="117" y="73"/>
                    <a:pt x="116" y="71"/>
                    <a:pt x="117" y="72"/>
                  </a:cubicBezTo>
                  <a:cubicBezTo>
                    <a:pt x="117" y="72"/>
                    <a:pt x="116" y="71"/>
                    <a:pt x="116" y="71"/>
                  </a:cubicBezTo>
                  <a:cubicBezTo>
                    <a:pt x="116" y="71"/>
                    <a:pt x="117" y="71"/>
                    <a:pt x="117" y="71"/>
                  </a:cubicBezTo>
                  <a:cubicBezTo>
                    <a:pt x="117" y="71"/>
                    <a:pt x="117" y="71"/>
                    <a:pt x="117" y="71"/>
                  </a:cubicBezTo>
                  <a:cubicBezTo>
                    <a:pt x="117" y="71"/>
                    <a:pt x="117" y="71"/>
                    <a:pt x="117" y="70"/>
                  </a:cubicBezTo>
                  <a:cubicBezTo>
                    <a:pt x="117" y="71"/>
                    <a:pt x="117" y="71"/>
                    <a:pt x="118" y="71"/>
                  </a:cubicBezTo>
                  <a:cubicBezTo>
                    <a:pt x="118" y="70"/>
                    <a:pt x="117" y="70"/>
                    <a:pt x="118" y="70"/>
                  </a:cubicBezTo>
                  <a:cubicBezTo>
                    <a:pt x="118" y="70"/>
                    <a:pt x="117" y="70"/>
                    <a:pt x="117" y="70"/>
                  </a:cubicBezTo>
                  <a:cubicBezTo>
                    <a:pt x="117" y="70"/>
                    <a:pt x="118" y="70"/>
                    <a:pt x="118" y="70"/>
                  </a:cubicBezTo>
                  <a:cubicBezTo>
                    <a:pt x="118" y="70"/>
                    <a:pt x="117" y="69"/>
                    <a:pt x="117" y="69"/>
                  </a:cubicBezTo>
                  <a:cubicBezTo>
                    <a:pt x="118" y="69"/>
                    <a:pt x="117" y="69"/>
                    <a:pt x="117" y="69"/>
                  </a:cubicBezTo>
                  <a:cubicBezTo>
                    <a:pt x="118" y="68"/>
                    <a:pt x="116" y="68"/>
                    <a:pt x="117" y="68"/>
                  </a:cubicBezTo>
                  <a:cubicBezTo>
                    <a:pt x="117" y="68"/>
                    <a:pt x="118" y="67"/>
                    <a:pt x="117" y="67"/>
                  </a:cubicBezTo>
                  <a:cubicBezTo>
                    <a:pt x="117" y="67"/>
                    <a:pt x="117" y="67"/>
                    <a:pt x="117" y="67"/>
                  </a:cubicBezTo>
                  <a:cubicBezTo>
                    <a:pt x="117" y="67"/>
                    <a:pt x="117" y="67"/>
                    <a:pt x="117" y="67"/>
                  </a:cubicBezTo>
                  <a:cubicBezTo>
                    <a:pt x="117" y="66"/>
                    <a:pt x="117" y="66"/>
                    <a:pt x="117" y="66"/>
                  </a:cubicBezTo>
                  <a:cubicBezTo>
                    <a:pt x="117" y="66"/>
                    <a:pt x="117" y="65"/>
                    <a:pt x="117" y="66"/>
                  </a:cubicBezTo>
                  <a:cubicBezTo>
                    <a:pt x="116" y="66"/>
                    <a:pt x="116" y="66"/>
                    <a:pt x="116" y="66"/>
                  </a:cubicBezTo>
                  <a:cubicBezTo>
                    <a:pt x="116" y="66"/>
                    <a:pt x="117" y="65"/>
                    <a:pt x="117" y="65"/>
                  </a:cubicBezTo>
                  <a:cubicBezTo>
                    <a:pt x="117" y="65"/>
                    <a:pt x="116" y="64"/>
                    <a:pt x="116" y="64"/>
                  </a:cubicBezTo>
                  <a:cubicBezTo>
                    <a:pt x="116" y="64"/>
                    <a:pt x="116" y="65"/>
                    <a:pt x="115" y="64"/>
                  </a:cubicBezTo>
                  <a:cubicBezTo>
                    <a:pt x="115" y="64"/>
                    <a:pt x="115" y="63"/>
                    <a:pt x="115" y="63"/>
                  </a:cubicBezTo>
                  <a:cubicBezTo>
                    <a:pt x="114" y="61"/>
                    <a:pt x="113" y="60"/>
                    <a:pt x="112" y="59"/>
                  </a:cubicBezTo>
                  <a:cubicBezTo>
                    <a:pt x="111" y="59"/>
                    <a:pt x="112" y="59"/>
                    <a:pt x="112" y="59"/>
                  </a:cubicBezTo>
                  <a:cubicBezTo>
                    <a:pt x="111" y="58"/>
                    <a:pt x="111" y="58"/>
                    <a:pt x="111" y="58"/>
                  </a:cubicBezTo>
                  <a:cubicBezTo>
                    <a:pt x="110" y="57"/>
                    <a:pt x="110" y="57"/>
                    <a:pt x="110" y="56"/>
                  </a:cubicBezTo>
                  <a:cubicBezTo>
                    <a:pt x="109" y="56"/>
                    <a:pt x="108" y="55"/>
                    <a:pt x="108" y="55"/>
                  </a:cubicBezTo>
                  <a:cubicBezTo>
                    <a:pt x="107" y="54"/>
                    <a:pt x="106" y="54"/>
                    <a:pt x="106" y="54"/>
                  </a:cubicBezTo>
                  <a:cubicBezTo>
                    <a:pt x="104" y="53"/>
                    <a:pt x="103" y="51"/>
                    <a:pt x="102" y="50"/>
                  </a:cubicBezTo>
                  <a:cubicBezTo>
                    <a:pt x="102" y="48"/>
                    <a:pt x="101" y="47"/>
                    <a:pt x="101" y="46"/>
                  </a:cubicBezTo>
                  <a:cubicBezTo>
                    <a:pt x="100" y="45"/>
                    <a:pt x="100" y="44"/>
                    <a:pt x="100" y="45"/>
                  </a:cubicBezTo>
                  <a:cubicBezTo>
                    <a:pt x="99" y="45"/>
                    <a:pt x="99" y="45"/>
                    <a:pt x="98" y="45"/>
                  </a:cubicBezTo>
                  <a:cubicBezTo>
                    <a:pt x="98" y="45"/>
                    <a:pt x="95" y="43"/>
                    <a:pt x="94" y="43"/>
                  </a:cubicBezTo>
                  <a:cubicBezTo>
                    <a:pt x="94" y="44"/>
                    <a:pt x="95" y="45"/>
                    <a:pt x="95" y="45"/>
                  </a:cubicBezTo>
                  <a:cubicBezTo>
                    <a:pt x="95" y="46"/>
                    <a:pt x="95" y="47"/>
                    <a:pt x="95" y="47"/>
                  </a:cubicBezTo>
                  <a:cubicBezTo>
                    <a:pt x="96" y="48"/>
                    <a:pt x="97" y="47"/>
                    <a:pt x="98" y="47"/>
                  </a:cubicBezTo>
                  <a:cubicBezTo>
                    <a:pt x="98" y="47"/>
                    <a:pt x="98" y="46"/>
                    <a:pt x="98" y="46"/>
                  </a:cubicBezTo>
                  <a:cubicBezTo>
                    <a:pt x="100" y="46"/>
                    <a:pt x="100" y="48"/>
                    <a:pt x="101" y="49"/>
                  </a:cubicBezTo>
                  <a:cubicBezTo>
                    <a:pt x="101" y="51"/>
                    <a:pt x="100" y="50"/>
                    <a:pt x="99" y="50"/>
                  </a:cubicBezTo>
                  <a:cubicBezTo>
                    <a:pt x="99" y="49"/>
                    <a:pt x="98" y="49"/>
                    <a:pt x="97" y="49"/>
                  </a:cubicBezTo>
                  <a:cubicBezTo>
                    <a:pt x="97" y="49"/>
                    <a:pt x="98" y="50"/>
                    <a:pt x="98" y="50"/>
                  </a:cubicBezTo>
                  <a:cubicBezTo>
                    <a:pt x="98" y="52"/>
                    <a:pt x="96" y="50"/>
                    <a:pt x="96" y="50"/>
                  </a:cubicBezTo>
                  <a:cubicBezTo>
                    <a:pt x="96" y="49"/>
                    <a:pt x="95" y="49"/>
                    <a:pt x="95" y="48"/>
                  </a:cubicBezTo>
                  <a:cubicBezTo>
                    <a:pt x="95" y="48"/>
                    <a:pt x="94" y="47"/>
                    <a:pt x="94" y="47"/>
                  </a:cubicBezTo>
                  <a:cubicBezTo>
                    <a:pt x="94" y="47"/>
                    <a:pt x="93" y="46"/>
                    <a:pt x="93" y="47"/>
                  </a:cubicBezTo>
                  <a:cubicBezTo>
                    <a:pt x="93" y="47"/>
                    <a:pt x="93" y="47"/>
                    <a:pt x="92" y="47"/>
                  </a:cubicBezTo>
                  <a:cubicBezTo>
                    <a:pt x="92" y="47"/>
                    <a:pt x="92" y="46"/>
                    <a:pt x="91" y="46"/>
                  </a:cubicBezTo>
                  <a:cubicBezTo>
                    <a:pt x="91" y="47"/>
                    <a:pt x="92" y="48"/>
                    <a:pt x="91" y="47"/>
                  </a:cubicBezTo>
                  <a:cubicBezTo>
                    <a:pt x="91" y="48"/>
                    <a:pt x="93" y="48"/>
                    <a:pt x="93" y="49"/>
                  </a:cubicBezTo>
                  <a:cubicBezTo>
                    <a:pt x="93" y="49"/>
                    <a:pt x="93" y="49"/>
                    <a:pt x="92" y="49"/>
                  </a:cubicBezTo>
                  <a:cubicBezTo>
                    <a:pt x="92" y="50"/>
                    <a:pt x="93" y="50"/>
                    <a:pt x="93" y="51"/>
                  </a:cubicBezTo>
                  <a:cubicBezTo>
                    <a:pt x="93" y="52"/>
                    <a:pt x="92" y="52"/>
                    <a:pt x="91" y="52"/>
                  </a:cubicBezTo>
                  <a:cubicBezTo>
                    <a:pt x="91" y="52"/>
                    <a:pt x="91" y="52"/>
                    <a:pt x="91" y="52"/>
                  </a:cubicBezTo>
                  <a:cubicBezTo>
                    <a:pt x="91" y="53"/>
                    <a:pt x="91" y="53"/>
                    <a:pt x="91" y="53"/>
                  </a:cubicBezTo>
                  <a:cubicBezTo>
                    <a:pt x="91" y="54"/>
                    <a:pt x="91" y="54"/>
                    <a:pt x="92" y="54"/>
                  </a:cubicBezTo>
                  <a:cubicBezTo>
                    <a:pt x="92" y="54"/>
                    <a:pt x="92" y="55"/>
                    <a:pt x="92" y="55"/>
                  </a:cubicBezTo>
                  <a:cubicBezTo>
                    <a:pt x="93" y="56"/>
                    <a:pt x="93" y="56"/>
                    <a:pt x="93" y="56"/>
                  </a:cubicBezTo>
                  <a:cubicBezTo>
                    <a:pt x="94" y="56"/>
                    <a:pt x="94" y="57"/>
                    <a:pt x="95" y="58"/>
                  </a:cubicBezTo>
                  <a:cubicBezTo>
                    <a:pt x="95" y="59"/>
                    <a:pt x="95" y="61"/>
                    <a:pt x="93" y="60"/>
                  </a:cubicBezTo>
                  <a:cubicBezTo>
                    <a:pt x="93" y="61"/>
                    <a:pt x="94" y="61"/>
                    <a:pt x="94" y="61"/>
                  </a:cubicBezTo>
                  <a:cubicBezTo>
                    <a:pt x="95" y="62"/>
                    <a:pt x="95" y="61"/>
                    <a:pt x="95" y="61"/>
                  </a:cubicBezTo>
                  <a:cubicBezTo>
                    <a:pt x="96" y="61"/>
                    <a:pt x="97" y="62"/>
                    <a:pt x="98" y="63"/>
                  </a:cubicBezTo>
                  <a:cubicBezTo>
                    <a:pt x="99" y="64"/>
                    <a:pt x="99" y="65"/>
                    <a:pt x="99" y="67"/>
                  </a:cubicBezTo>
                  <a:cubicBezTo>
                    <a:pt x="99" y="67"/>
                    <a:pt x="99" y="68"/>
                    <a:pt x="99" y="68"/>
                  </a:cubicBezTo>
                  <a:cubicBezTo>
                    <a:pt x="99" y="69"/>
                    <a:pt x="100" y="69"/>
                    <a:pt x="100" y="70"/>
                  </a:cubicBezTo>
                  <a:cubicBezTo>
                    <a:pt x="100" y="71"/>
                    <a:pt x="100" y="73"/>
                    <a:pt x="100" y="74"/>
                  </a:cubicBezTo>
                  <a:cubicBezTo>
                    <a:pt x="100" y="75"/>
                    <a:pt x="100" y="77"/>
                    <a:pt x="100" y="78"/>
                  </a:cubicBezTo>
                  <a:cubicBezTo>
                    <a:pt x="100" y="79"/>
                    <a:pt x="101" y="80"/>
                    <a:pt x="100" y="81"/>
                  </a:cubicBezTo>
                  <a:cubicBezTo>
                    <a:pt x="100" y="82"/>
                    <a:pt x="99" y="82"/>
                    <a:pt x="98" y="83"/>
                  </a:cubicBezTo>
                  <a:cubicBezTo>
                    <a:pt x="96" y="84"/>
                    <a:pt x="98" y="85"/>
                    <a:pt x="98" y="86"/>
                  </a:cubicBezTo>
                  <a:cubicBezTo>
                    <a:pt x="98" y="87"/>
                    <a:pt x="97" y="88"/>
                    <a:pt x="96" y="89"/>
                  </a:cubicBezTo>
                  <a:cubicBezTo>
                    <a:pt x="96" y="90"/>
                    <a:pt x="96" y="91"/>
                    <a:pt x="94" y="91"/>
                  </a:cubicBezTo>
                  <a:cubicBezTo>
                    <a:pt x="94" y="91"/>
                    <a:pt x="94" y="91"/>
                    <a:pt x="93" y="92"/>
                  </a:cubicBezTo>
                  <a:cubicBezTo>
                    <a:pt x="93" y="92"/>
                    <a:pt x="92" y="92"/>
                    <a:pt x="92" y="93"/>
                  </a:cubicBezTo>
                  <a:cubicBezTo>
                    <a:pt x="91" y="93"/>
                    <a:pt x="89" y="93"/>
                    <a:pt x="89" y="94"/>
                  </a:cubicBezTo>
                  <a:cubicBezTo>
                    <a:pt x="89" y="94"/>
                    <a:pt x="90" y="95"/>
                    <a:pt x="89" y="95"/>
                  </a:cubicBezTo>
                  <a:cubicBezTo>
                    <a:pt x="89" y="96"/>
                    <a:pt x="88" y="96"/>
                    <a:pt x="88" y="95"/>
                  </a:cubicBezTo>
                  <a:cubicBezTo>
                    <a:pt x="87" y="95"/>
                    <a:pt x="86" y="95"/>
                    <a:pt x="86" y="94"/>
                  </a:cubicBezTo>
                  <a:cubicBezTo>
                    <a:pt x="85" y="94"/>
                    <a:pt x="86" y="93"/>
                    <a:pt x="85" y="93"/>
                  </a:cubicBezTo>
                  <a:cubicBezTo>
                    <a:pt x="85" y="92"/>
                    <a:pt x="85" y="92"/>
                    <a:pt x="85" y="92"/>
                  </a:cubicBezTo>
                  <a:cubicBezTo>
                    <a:pt x="85" y="92"/>
                    <a:pt x="85" y="92"/>
                    <a:pt x="84" y="92"/>
                  </a:cubicBezTo>
                  <a:cubicBezTo>
                    <a:pt x="84" y="92"/>
                    <a:pt x="84" y="92"/>
                    <a:pt x="84" y="92"/>
                  </a:cubicBezTo>
                  <a:cubicBezTo>
                    <a:pt x="83" y="92"/>
                    <a:pt x="83" y="90"/>
                    <a:pt x="84" y="90"/>
                  </a:cubicBezTo>
                  <a:cubicBezTo>
                    <a:pt x="85" y="91"/>
                    <a:pt x="84" y="89"/>
                    <a:pt x="85" y="90"/>
                  </a:cubicBezTo>
                  <a:cubicBezTo>
                    <a:pt x="86" y="90"/>
                    <a:pt x="85" y="88"/>
                    <a:pt x="85" y="88"/>
                  </a:cubicBezTo>
                  <a:cubicBezTo>
                    <a:pt x="86" y="88"/>
                    <a:pt x="86" y="87"/>
                    <a:pt x="85" y="87"/>
                  </a:cubicBezTo>
                  <a:cubicBezTo>
                    <a:pt x="84" y="87"/>
                    <a:pt x="83" y="88"/>
                    <a:pt x="83" y="88"/>
                  </a:cubicBezTo>
                  <a:cubicBezTo>
                    <a:pt x="82" y="89"/>
                    <a:pt x="81" y="89"/>
                    <a:pt x="81" y="90"/>
                  </a:cubicBezTo>
                  <a:cubicBezTo>
                    <a:pt x="81" y="90"/>
                    <a:pt x="81" y="91"/>
                    <a:pt x="81" y="91"/>
                  </a:cubicBezTo>
                  <a:cubicBezTo>
                    <a:pt x="82" y="92"/>
                    <a:pt x="82" y="91"/>
                    <a:pt x="82" y="92"/>
                  </a:cubicBezTo>
                  <a:cubicBezTo>
                    <a:pt x="83" y="93"/>
                    <a:pt x="84" y="94"/>
                    <a:pt x="84" y="95"/>
                  </a:cubicBezTo>
                  <a:cubicBezTo>
                    <a:pt x="84" y="97"/>
                    <a:pt x="83" y="98"/>
                    <a:pt x="82" y="99"/>
                  </a:cubicBezTo>
                  <a:cubicBezTo>
                    <a:pt x="82" y="100"/>
                    <a:pt x="82" y="101"/>
                    <a:pt x="81" y="101"/>
                  </a:cubicBezTo>
                  <a:cubicBezTo>
                    <a:pt x="81" y="101"/>
                    <a:pt x="81" y="101"/>
                    <a:pt x="81" y="102"/>
                  </a:cubicBezTo>
                  <a:cubicBezTo>
                    <a:pt x="81" y="102"/>
                    <a:pt x="81" y="103"/>
                    <a:pt x="81" y="103"/>
                  </a:cubicBezTo>
                  <a:cubicBezTo>
                    <a:pt x="81" y="103"/>
                    <a:pt x="81" y="104"/>
                    <a:pt x="81" y="104"/>
                  </a:cubicBezTo>
                  <a:cubicBezTo>
                    <a:pt x="81" y="105"/>
                    <a:pt x="82" y="105"/>
                    <a:pt x="83" y="106"/>
                  </a:cubicBezTo>
                  <a:cubicBezTo>
                    <a:pt x="83" y="107"/>
                    <a:pt x="83" y="108"/>
                    <a:pt x="83" y="107"/>
                  </a:cubicBezTo>
                  <a:cubicBezTo>
                    <a:pt x="83" y="107"/>
                    <a:pt x="82" y="106"/>
                    <a:pt x="82" y="107"/>
                  </a:cubicBezTo>
                  <a:cubicBezTo>
                    <a:pt x="82" y="107"/>
                    <a:pt x="82" y="107"/>
                    <a:pt x="82" y="108"/>
                  </a:cubicBezTo>
                  <a:cubicBezTo>
                    <a:pt x="83" y="108"/>
                    <a:pt x="81" y="108"/>
                    <a:pt x="81" y="108"/>
                  </a:cubicBezTo>
                  <a:cubicBezTo>
                    <a:pt x="81" y="108"/>
                    <a:pt x="82" y="108"/>
                    <a:pt x="81" y="108"/>
                  </a:cubicBezTo>
                  <a:cubicBezTo>
                    <a:pt x="81" y="109"/>
                    <a:pt x="81" y="109"/>
                    <a:pt x="81" y="109"/>
                  </a:cubicBezTo>
                  <a:cubicBezTo>
                    <a:pt x="81" y="109"/>
                    <a:pt x="80" y="109"/>
                    <a:pt x="80" y="109"/>
                  </a:cubicBezTo>
                  <a:cubicBezTo>
                    <a:pt x="81" y="109"/>
                    <a:pt x="81" y="109"/>
                    <a:pt x="81" y="109"/>
                  </a:cubicBezTo>
                  <a:cubicBezTo>
                    <a:pt x="81" y="109"/>
                    <a:pt x="80" y="109"/>
                    <a:pt x="80" y="109"/>
                  </a:cubicBezTo>
                  <a:cubicBezTo>
                    <a:pt x="80" y="109"/>
                    <a:pt x="80" y="109"/>
                    <a:pt x="80" y="109"/>
                  </a:cubicBezTo>
                  <a:cubicBezTo>
                    <a:pt x="80" y="109"/>
                    <a:pt x="79" y="110"/>
                    <a:pt x="79" y="109"/>
                  </a:cubicBezTo>
                  <a:cubicBezTo>
                    <a:pt x="78" y="109"/>
                    <a:pt x="78" y="108"/>
                    <a:pt x="77" y="109"/>
                  </a:cubicBezTo>
                  <a:cubicBezTo>
                    <a:pt x="77" y="109"/>
                    <a:pt x="77" y="109"/>
                    <a:pt x="77" y="109"/>
                  </a:cubicBezTo>
                  <a:cubicBezTo>
                    <a:pt x="77" y="109"/>
                    <a:pt x="78" y="109"/>
                    <a:pt x="78" y="109"/>
                  </a:cubicBezTo>
                  <a:cubicBezTo>
                    <a:pt x="78" y="109"/>
                    <a:pt x="77" y="109"/>
                    <a:pt x="77" y="109"/>
                  </a:cubicBezTo>
                  <a:cubicBezTo>
                    <a:pt x="77" y="110"/>
                    <a:pt x="77" y="110"/>
                    <a:pt x="77" y="110"/>
                  </a:cubicBezTo>
                  <a:cubicBezTo>
                    <a:pt x="77" y="110"/>
                    <a:pt x="77" y="109"/>
                    <a:pt x="77" y="109"/>
                  </a:cubicBezTo>
                  <a:cubicBezTo>
                    <a:pt x="77" y="109"/>
                    <a:pt x="76" y="109"/>
                    <a:pt x="76" y="109"/>
                  </a:cubicBezTo>
                  <a:cubicBezTo>
                    <a:pt x="76" y="109"/>
                    <a:pt x="76" y="108"/>
                    <a:pt x="76" y="108"/>
                  </a:cubicBezTo>
                  <a:cubicBezTo>
                    <a:pt x="76" y="108"/>
                    <a:pt x="76" y="109"/>
                    <a:pt x="76" y="109"/>
                  </a:cubicBezTo>
                  <a:cubicBezTo>
                    <a:pt x="75" y="109"/>
                    <a:pt x="76" y="108"/>
                    <a:pt x="76" y="107"/>
                  </a:cubicBezTo>
                  <a:cubicBezTo>
                    <a:pt x="76" y="106"/>
                    <a:pt x="74" y="106"/>
                    <a:pt x="74" y="107"/>
                  </a:cubicBezTo>
                  <a:cubicBezTo>
                    <a:pt x="73" y="108"/>
                    <a:pt x="73" y="107"/>
                    <a:pt x="72" y="108"/>
                  </a:cubicBezTo>
                  <a:cubicBezTo>
                    <a:pt x="71" y="108"/>
                    <a:pt x="69" y="107"/>
                    <a:pt x="68" y="108"/>
                  </a:cubicBezTo>
                  <a:cubicBezTo>
                    <a:pt x="67" y="108"/>
                    <a:pt x="67" y="109"/>
                    <a:pt x="66" y="109"/>
                  </a:cubicBezTo>
                  <a:cubicBezTo>
                    <a:pt x="65" y="109"/>
                    <a:pt x="63" y="109"/>
                    <a:pt x="62" y="109"/>
                  </a:cubicBezTo>
                  <a:cubicBezTo>
                    <a:pt x="62" y="109"/>
                    <a:pt x="61" y="109"/>
                    <a:pt x="61" y="109"/>
                  </a:cubicBezTo>
                  <a:cubicBezTo>
                    <a:pt x="60" y="109"/>
                    <a:pt x="60" y="110"/>
                    <a:pt x="60" y="110"/>
                  </a:cubicBezTo>
                  <a:cubicBezTo>
                    <a:pt x="59" y="110"/>
                    <a:pt x="58" y="109"/>
                    <a:pt x="58" y="108"/>
                  </a:cubicBezTo>
                  <a:cubicBezTo>
                    <a:pt x="58" y="108"/>
                    <a:pt x="57" y="108"/>
                    <a:pt x="57" y="108"/>
                  </a:cubicBezTo>
                  <a:cubicBezTo>
                    <a:pt x="57" y="109"/>
                    <a:pt x="57" y="108"/>
                    <a:pt x="56" y="108"/>
                  </a:cubicBezTo>
                  <a:cubicBezTo>
                    <a:pt x="56" y="108"/>
                    <a:pt x="56" y="109"/>
                    <a:pt x="55" y="109"/>
                  </a:cubicBezTo>
                  <a:cubicBezTo>
                    <a:pt x="55" y="109"/>
                    <a:pt x="54" y="109"/>
                    <a:pt x="54" y="110"/>
                  </a:cubicBezTo>
                  <a:cubicBezTo>
                    <a:pt x="54" y="110"/>
                    <a:pt x="53" y="110"/>
                    <a:pt x="53" y="110"/>
                  </a:cubicBezTo>
                  <a:cubicBezTo>
                    <a:pt x="53" y="110"/>
                    <a:pt x="54" y="111"/>
                    <a:pt x="53" y="111"/>
                  </a:cubicBezTo>
                  <a:cubicBezTo>
                    <a:pt x="53" y="112"/>
                    <a:pt x="52" y="112"/>
                    <a:pt x="52" y="113"/>
                  </a:cubicBezTo>
                  <a:cubicBezTo>
                    <a:pt x="52" y="114"/>
                    <a:pt x="52" y="114"/>
                    <a:pt x="51" y="114"/>
                  </a:cubicBezTo>
                  <a:cubicBezTo>
                    <a:pt x="50" y="115"/>
                    <a:pt x="50" y="116"/>
                    <a:pt x="50" y="116"/>
                  </a:cubicBezTo>
                  <a:cubicBezTo>
                    <a:pt x="49" y="117"/>
                    <a:pt x="49" y="118"/>
                    <a:pt x="48" y="118"/>
                  </a:cubicBezTo>
                  <a:cubicBezTo>
                    <a:pt x="48" y="118"/>
                    <a:pt x="47" y="118"/>
                    <a:pt x="47" y="119"/>
                  </a:cubicBezTo>
                  <a:cubicBezTo>
                    <a:pt x="47" y="119"/>
                    <a:pt x="47" y="119"/>
                    <a:pt x="47" y="119"/>
                  </a:cubicBezTo>
                  <a:cubicBezTo>
                    <a:pt x="47" y="119"/>
                    <a:pt x="46" y="120"/>
                    <a:pt x="46" y="120"/>
                  </a:cubicBezTo>
                  <a:cubicBezTo>
                    <a:pt x="46" y="120"/>
                    <a:pt x="46" y="121"/>
                    <a:pt x="46" y="121"/>
                  </a:cubicBezTo>
                  <a:cubicBezTo>
                    <a:pt x="46" y="121"/>
                    <a:pt x="45" y="122"/>
                    <a:pt x="45" y="122"/>
                  </a:cubicBezTo>
                  <a:cubicBezTo>
                    <a:pt x="44" y="121"/>
                    <a:pt x="45" y="121"/>
                    <a:pt x="45" y="121"/>
                  </a:cubicBezTo>
                  <a:cubicBezTo>
                    <a:pt x="45" y="121"/>
                    <a:pt x="44" y="121"/>
                    <a:pt x="44" y="121"/>
                  </a:cubicBezTo>
                  <a:cubicBezTo>
                    <a:pt x="44" y="121"/>
                    <a:pt x="44" y="121"/>
                    <a:pt x="44" y="121"/>
                  </a:cubicBezTo>
                  <a:cubicBezTo>
                    <a:pt x="44" y="121"/>
                    <a:pt x="42" y="121"/>
                    <a:pt x="42" y="121"/>
                  </a:cubicBezTo>
                  <a:cubicBezTo>
                    <a:pt x="41" y="121"/>
                    <a:pt x="43" y="122"/>
                    <a:pt x="43" y="122"/>
                  </a:cubicBezTo>
                  <a:cubicBezTo>
                    <a:pt x="42" y="122"/>
                    <a:pt x="41" y="122"/>
                    <a:pt x="42" y="123"/>
                  </a:cubicBezTo>
                  <a:cubicBezTo>
                    <a:pt x="42" y="123"/>
                    <a:pt x="43" y="123"/>
                    <a:pt x="43" y="124"/>
                  </a:cubicBezTo>
                  <a:cubicBezTo>
                    <a:pt x="43" y="124"/>
                    <a:pt x="42" y="124"/>
                    <a:pt x="43" y="125"/>
                  </a:cubicBezTo>
                  <a:cubicBezTo>
                    <a:pt x="43" y="125"/>
                    <a:pt x="43" y="125"/>
                    <a:pt x="43" y="126"/>
                  </a:cubicBezTo>
                  <a:cubicBezTo>
                    <a:pt x="44" y="126"/>
                    <a:pt x="43" y="127"/>
                    <a:pt x="44" y="126"/>
                  </a:cubicBezTo>
                  <a:cubicBezTo>
                    <a:pt x="44" y="126"/>
                    <a:pt x="44" y="125"/>
                    <a:pt x="45" y="125"/>
                  </a:cubicBezTo>
                  <a:cubicBezTo>
                    <a:pt x="45" y="125"/>
                    <a:pt x="46" y="126"/>
                    <a:pt x="46" y="126"/>
                  </a:cubicBezTo>
                  <a:cubicBezTo>
                    <a:pt x="46" y="126"/>
                    <a:pt x="46" y="126"/>
                    <a:pt x="47" y="126"/>
                  </a:cubicBezTo>
                  <a:cubicBezTo>
                    <a:pt x="47" y="126"/>
                    <a:pt x="47" y="127"/>
                    <a:pt x="47" y="126"/>
                  </a:cubicBezTo>
                  <a:cubicBezTo>
                    <a:pt x="48" y="126"/>
                    <a:pt x="48" y="126"/>
                    <a:pt x="48" y="125"/>
                  </a:cubicBezTo>
                  <a:cubicBezTo>
                    <a:pt x="48" y="125"/>
                    <a:pt x="48" y="126"/>
                    <a:pt x="48" y="126"/>
                  </a:cubicBezTo>
                  <a:cubicBezTo>
                    <a:pt x="48" y="126"/>
                    <a:pt x="48" y="126"/>
                    <a:pt x="48" y="126"/>
                  </a:cubicBezTo>
                  <a:cubicBezTo>
                    <a:pt x="48" y="125"/>
                    <a:pt x="49" y="126"/>
                    <a:pt x="49" y="126"/>
                  </a:cubicBezTo>
                  <a:cubicBezTo>
                    <a:pt x="50" y="126"/>
                    <a:pt x="49" y="125"/>
                    <a:pt x="50" y="125"/>
                  </a:cubicBezTo>
                  <a:cubicBezTo>
                    <a:pt x="50" y="125"/>
                    <a:pt x="51" y="125"/>
                    <a:pt x="52" y="125"/>
                  </a:cubicBezTo>
                  <a:cubicBezTo>
                    <a:pt x="52" y="126"/>
                    <a:pt x="51" y="126"/>
                    <a:pt x="52" y="126"/>
                  </a:cubicBezTo>
                  <a:cubicBezTo>
                    <a:pt x="52" y="125"/>
                    <a:pt x="53" y="126"/>
                    <a:pt x="54" y="127"/>
                  </a:cubicBezTo>
                  <a:cubicBezTo>
                    <a:pt x="54" y="127"/>
                    <a:pt x="55" y="127"/>
                    <a:pt x="55" y="127"/>
                  </a:cubicBezTo>
                  <a:cubicBezTo>
                    <a:pt x="55" y="127"/>
                    <a:pt x="54" y="128"/>
                    <a:pt x="55" y="128"/>
                  </a:cubicBezTo>
                  <a:cubicBezTo>
                    <a:pt x="55" y="128"/>
                    <a:pt x="55" y="128"/>
                    <a:pt x="55" y="128"/>
                  </a:cubicBezTo>
                  <a:cubicBezTo>
                    <a:pt x="56" y="127"/>
                    <a:pt x="55" y="127"/>
                    <a:pt x="55" y="127"/>
                  </a:cubicBezTo>
                  <a:cubicBezTo>
                    <a:pt x="55" y="126"/>
                    <a:pt x="55" y="126"/>
                    <a:pt x="55" y="126"/>
                  </a:cubicBezTo>
                  <a:cubicBezTo>
                    <a:pt x="56" y="126"/>
                    <a:pt x="55" y="125"/>
                    <a:pt x="55" y="125"/>
                  </a:cubicBezTo>
                  <a:cubicBezTo>
                    <a:pt x="55" y="124"/>
                    <a:pt x="55" y="124"/>
                    <a:pt x="55" y="123"/>
                  </a:cubicBezTo>
                  <a:cubicBezTo>
                    <a:pt x="55" y="123"/>
                    <a:pt x="55" y="123"/>
                    <a:pt x="55" y="123"/>
                  </a:cubicBezTo>
                  <a:cubicBezTo>
                    <a:pt x="55" y="122"/>
                    <a:pt x="56" y="122"/>
                    <a:pt x="56" y="122"/>
                  </a:cubicBezTo>
                  <a:cubicBezTo>
                    <a:pt x="57" y="122"/>
                    <a:pt x="57" y="123"/>
                    <a:pt x="57" y="123"/>
                  </a:cubicBezTo>
                  <a:cubicBezTo>
                    <a:pt x="57" y="123"/>
                    <a:pt x="57" y="123"/>
                    <a:pt x="58" y="123"/>
                  </a:cubicBezTo>
                  <a:cubicBezTo>
                    <a:pt x="58" y="124"/>
                    <a:pt x="59" y="123"/>
                    <a:pt x="59" y="123"/>
                  </a:cubicBezTo>
                  <a:cubicBezTo>
                    <a:pt x="59" y="123"/>
                    <a:pt x="59" y="122"/>
                    <a:pt x="60" y="122"/>
                  </a:cubicBezTo>
                  <a:cubicBezTo>
                    <a:pt x="60" y="122"/>
                    <a:pt x="60" y="122"/>
                    <a:pt x="61" y="122"/>
                  </a:cubicBezTo>
                  <a:cubicBezTo>
                    <a:pt x="61" y="122"/>
                    <a:pt x="61" y="122"/>
                    <a:pt x="62" y="122"/>
                  </a:cubicBezTo>
                  <a:cubicBezTo>
                    <a:pt x="62" y="122"/>
                    <a:pt x="62" y="121"/>
                    <a:pt x="62" y="121"/>
                  </a:cubicBezTo>
                  <a:cubicBezTo>
                    <a:pt x="62" y="121"/>
                    <a:pt x="63" y="122"/>
                    <a:pt x="62" y="122"/>
                  </a:cubicBezTo>
                  <a:cubicBezTo>
                    <a:pt x="62" y="122"/>
                    <a:pt x="62" y="122"/>
                    <a:pt x="62" y="122"/>
                  </a:cubicBezTo>
                  <a:cubicBezTo>
                    <a:pt x="62" y="122"/>
                    <a:pt x="62" y="123"/>
                    <a:pt x="62" y="123"/>
                  </a:cubicBezTo>
                  <a:cubicBezTo>
                    <a:pt x="63" y="122"/>
                    <a:pt x="63" y="123"/>
                    <a:pt x="63" y="122"/>
                  </a:cubicBezTo>
                  <a:cubicBezTo>
                    <a:pt x="63" y="122"/>
                    <a:pt x="63" y="121"/>
                    <a:pt x="63" y="121"/>
                  </a:cubicBezTo>
                  <a:cubicBezTo>
                    <a:pt x="63" y="120"/>
                    <a:pt x="63" y="121"/>
                    <a:pt x="63" y="121"/>
                  </a:cubicBezTo>
                  <a:cubicBezTo>
                    <a:pt x="63" y="121"/>
                    <a:pt x="64" y="121"/>
                    <a:pt x="64" y="122"/>
                  </a:cubicBezTo>
                  <a:cubicBezTo>
                    <a:pt x="64" y="122"/>
                    <a:pt x="64" y="122"/>
                    <a:pt x="64" y="122"/>
                  </a:cubicBezTo>
                  <a:cubicBezTo>
                    <a:pt x="64" y="122"/>
                    <a:pt x="64" y="121"/>
                    <a:pt x="65" y="121"/>
                  </a:cubicBezTo>
                  <a:cubicBezTo>
                    <a:pt x="65" y="120"/>
                    <a:pt x="65" y="120"/>
                    <a:pt x="65" y="120"/>
                  </a:cubicBezTo>
                  <a:cubicBezTo>
                    <a:pt x="65" y="120"/>
                    <a:pt x="65" y="121"/>
                    <a:pt x="65" y="121"/>
                  </a:cubicBezTo>
                  <a:cubicBezTo>
                    <a:pt x="66" y="121"/>
                    <a:pt x="66" y="119"/>
                    <a:pt x="67" y="120"/>
                  </a:cubicBezTo>
                  <a:cubicBezTo>
                    <a:pt x="68" y="121"/>
                    <a:pt x="68" y="120"/>
                    <a:pt x="69" y="121"/>
                  </a:cubicBezTo>
                  <a:cubicBezTo>
                    <a:pt x="69" y="121"/>
                    <a:pt x="70" y="120"/>
                    <a:pt x="70" y="119"/>
                  </a:cubicBezTo>
                  <a:cubicBezTo>
                    <a:pt x="70" y="119"/>
                    <a:pt x="69" y="120"/>
                    <a:pt x="69" y="119"/>
                  </a:cubicBezTo>
                  <a:cubicBezTo>
                    <a:pt x="68" y="119"/>
                    <a:pt x="70" y="119"/>
                    <a:pt x="70" y="119"/>
                  </a:cubicBezTo>
                  <a:cubicBezTo>
                    <a:pt x="70" y="119"/>
                    <a:pt x="71" y="118"/>
                    <a:pt x="71" y="118"/>
                  </a:cubicBezTo>
                  <a:cubicBezTo>
                    <a:pt x="71" y="118"/>
                    <a:pt x="71" y="118"/>
                    <a:pt x="70" y="118"/>
                  </a:cubicBezTo>
                  <a:cubicBezTo>
                    <a:pt x="71" y="118"/>
                    <a:pt x="72" y="118"/>
                    <a:pt x="73" y="117"/>
                  </a:cubicBezTo>
                  <a:cubicBezTo>
                    <a:pt x="73" y="118"/>
                    <a:pt x="74" y="117"/>
                    <a:pt x="75" y="117"/>
                  </a:cubicBezTo>
                  <a:cubicBezTo>
                    <a:pt x="76" y="117"/>
                    <a:pt x="76" y="118"/>
                    <a:pt x="77" y="118"/>
                  </a:cubicBezTo>
                  <a:cubicBezTo>
                    <a:pt x="79" y="119"/>
                    <a:pt x="81" y="117"/>
                    <a:pt x="82" y="118"/>
                  </a:cubicBezTo>
                  <a:cubicBezTo>
                    <a:pt x="83" y="120"/>
                    <a:pt x="82" y="121"/>
                    <a:pt x="81" y="122"/>
                  </a:cubicBezTo>
                  <a:cubicBezTo>
                    <a:pt x="80" y="122"/>
                    <a:pt x="80" y="123"/>
                    <a:pt x="81" y="123"/>
                  </a:cubicBezTo>
                  <a:cubicBezTo>
                    <a:pt x="81" y="123"/>
                    <a:pt x="82" y="124"/>
                    <a:pt x="82" y="124"/>
                  </a:cubicBezTo>
                  <a:cubicBezTo>
                    <a:pt x="81" y="125"/>
                    <a:pt x="82" y="125"/>
                    <a:pt x="82" y="125"/>
                  </a:cubicBezTo>
                  <a:cubicBezTo>
                    <a:pt x="82" y="125"/>
                    <a:pt x="82" y="126"/>
                    <a:pt x="82" y="126"/>
                  </a:cubicBezTo>
                  <a:cubicBezTo>
                    <a:pt x="82" y="126"/>
                    <a:pt x="82" y="126"/>
                    <a:pt x="82" y="126"/>
                  </a:cubicBezTo>
                  <a:cubicBezTo>
                    <a:pt x="82" y="127"/>
                    <a:pt x="83" y="127"/>
                    <a:pt x="84" y="128"/>
                  </a:cubicBezTo>
                  <a:cubicBezTo>
                    <a:pt x="84" y="128"/>
                    <a:pt x="86" y="128"/>
                    <a:pt x="86" y="129"/>
                  </a:cubicBezTo>
                  <a:cubicBezTo>
                    <a:pt x="86" y="129"/>
                    <a:pt x="86" y="129"/>
                    <a:pt x="86" y="129"/>
                  </a:cubicBezTo>
                  <a:cubicBezTo>
                    <a:pt x="86" y="129"/>
                    <a:pt x="86" y="130"/>
                    <a:pt x="86" y="130"/>
                  </a:cubicBezTo>
                  <a:cubicBezTo>
                    <a:pt x="86" y="130"/>
                    <a:pt x="86" y="130"/>
                    <a:pt x="87" y="130"/>
                  </a:cubicBezTo>
                  <a:cubicBezTo>
                    <a:pt x="87" y="131"/>
                    <a:pt x="88" y="131"/>
                    <a:pt x="88" y="131"/>
                  </a:cubicBezTo>
                  <a:cubicBezTo>
                    <a:pt x="89" y="131"/>
                    <a:pt x="91" y="132"/>
                    <a:pt x="91" y="132"/>
                  </a:cubicBezTo>
                  <a:cubicBezTo>
                    <a:pt x="91" y="131"/>
                    <a:pt x="91" y="131"/>
                    <a:pt x="92" y="130"/>
                  </a:cubicBezTo>
                  <a:cubicBezTo>
                    <a:pt x="91" y="130"/>
                    <a:pt x="91" y="129"/>
                    <a:pt x="92" y="129"/>
                  </a:cubicBezTo>
                  <a:cubicBezTo>
                    <a:pt x="92" y="128"/>
                    <a:pt x="91" y="128"/>
                    <a:pt x="92" y="127"/>
                  </a:cubicBezTo>
                  <a:cubicBezTo>
                    <a:pt x="92" y="127"/>
                    <a:pt x="92" y="126"/>
                    <a:pt x="92" y="126"/>
                  </a:cubicBezTo>
                  <a:cubicBezTo>
                    <a:pt x="93" y="126"/>
                    <a:pt x="92" y="126"/>
                    <a:pt x="92" y="126"/>
                  </a:cubicBezTo>
                  <a:cubicBezTo>
                    <a:pt x="92" y="126"/>
                    <a:pt x="93" y="126"/>
                    <a:pt x="93" y="125"/>
                  </a:cubicBezTo>
                  <a:cubicBezTo>
                    <a:pt x="92" y="125"/>
                    <a:pt x="92" y="124"/>
                    <a:pt x="92" y="125"/>
                  </a:cubicBezTo>
                  <a:cubicBezTo>
                    <a:pt x="93" y="125"/>
                    <a:pt x="92" y="124"/>
                    <a:pt x="92" y="124"/>
                  </a:cubicBezTo>
                  <a:cubicBezTo>
                    <a:pt x="92" y="123"/>
                    <a:pt x="93" y="123"/>
                    <a:pt x="94" y="123"/>
                  </a:cubicBezTo>
                  <a:cubicBezTo>
                    <a:pt x="94" y="123"/>
                    <a:pt x="94" y="123"/>
                    <a:pt x="94" y="123"/>
                  </a:cubicBezTo>
                  <a:cubicBezTo>
                    <a:pt x="94" y="123"/>
                    <a:pt x="95" y="123"/>
                    <a:pt x="95" y="123"/>
                  </a:cubicBezTo>
                  <a:cubicBezTo>
                    <a:pt x="95" y="122"/>
                    <a:pt x="95" y="122"/>
                    <a:pt x="95" y="122"/>
                  </a:cubicBezTo>
                  <a:cubicBezTo>
                    <a:pt x="95" y="122"/>
                    <a:pt x="95" y="122"/>
                    <a:pt x="95" y="122"/>
                  </a:cubicBezTo>
                  <a:cubicBezTo>
                    <a:pt x="95" y="123"/>
                    <a:pt x="96" y="122"/>
                    <a:pt x="96" y="122"/>
                  </a:cubicBezTo>
                  <a:cubicBezTo>
                    <a:pt x="96" y="122"/>
                    <a:pt x="97" y="122"/>
                    <a:pt x="97" y="122"/>
                  </a:cubicBezTo>
                  <a:cubicBezTo>
                    <a:pt x="97" y="123"/>
                    <a:pt x="96" y="123"/>
                    <a:pt x="96" y="123"/>
                  </a:cubicBezTo>
                  <a:cubicBezTo>
                    <a:pt x="96" y="123"/>
                    <a:pt x="97" y="123"/>
                    <a:pt x="97" y="123"/>
                  </a:cubicBezTo>
                  <a:cubicBezTo>
                    <a:pt x="97" y="122"/>
                    <a:pt x="97" y="122"/>
                    <a:pt x="97" y="122"/>
                  </a:cubicBezTo>
                  <a:cubicBezTo>
                    <a:pt x="96" y="121"/>
                    <a:pt x="97" y="122"/>
                    <a:pt x="97" y="121"/>
                  </a:cubicBezTo>
                  <a:cubicBezTo>
                    <a:pt x="97" y="121"/>
                    <a:pt x="96" y="121"/>
                    <a:pt x="96" y="120"/>
                  </a:cubicBezTo>
                  <a:cubicBezTo>
                    <a:pt x="95" y="120"/>
                    <a:pt x="91" y="119"/>
                    <a:pt x="92" y="117"/>
                  </a:cubicBezTo>
                  <a:cubicBezTo>
                    <a:pt x="92" y="116"/>
                    <a:pt x="91" y="115"/>
                    <a:pt x="92" y="114"/>
                  </a:cubicBezTo>
                  <a:cubicBezTo>
                    <a:pt x="93" y="114"/>
                    <a:pt x="94" y="113"/>
                    <a:pt x="94" y="114"/>
                  </a:cubicBezTo>
                  <a:cubicBezTo>
                    <a:pt x="94" y="115"/>
                    <a:pt x="93" y="115"/>
                    <a:pt x="94" y="116"/>
                  </a:cubicBezTo>
                  <a:cubicBezTo>
                    <a:pt x="94" y="116"/>
                    <a:pt x="94" y="116"/>
                    <a:pt x="94" y="117"/>
                  </a:cubicBezTo>
                  <a:cubicBezTo>
                    <a:pt x="95" y="117"/>
                    <a:pt x="94" y="117"/>
                    <a:pt x="95" y="118"/>
                  </a:cubicBezTo>
                  <a:cubicBezTo>
                    <a:pt x="95" y="118"/>
                    <a:pt x="96" y="118"/>
                    <a:pt x="96" y="118"/>
                  </a:cubicBezTo>
                  <a:cubicBezTo>
                    <a:pt x="96" y="118"/>
                    <a:pt x="95" y="117"/>
                    <a:pt x="95" y="117"/>
                  </a:cubicBezTo>
                  <a:cubicBezTo>
                    <a:pt x="95" y="117"/>
                    <a:pt x="95" y="116"/>
                    <a:pt x="95" y="116"/>
                  </a:cubicBezTo>
                  <a:cubicBezTo>
                    <a:pt x="96" y="116"/>
                    <a:pt x="95" y="117"/>
                    <a:pt x="97" y="117"/>
                  </a:cubicBezTo>
                  <a:cubicBezTo>
                    <a:pt x="98" y="117"/>
                    <a:pt x="98" y="117"/>
                    <a:pt x="99" y="118"/>
                  </a:cubicBezTo>
                  <a:cubicBezTo>
                    <a:pt x="99" y="118"/>
                    <a:pt x="98" y="118"/>
                    <a:pt x="98" y="118"/>
                  </a:cubicBezTo>
                  <a:cubicBezTo>
                    <a:pt x="98" y="119"/>
                    <a:pt x="97" y="119"/>
                    <a:pt x="97" y="119"/>
                  </a:cubicBezTo>
                  <a:cubicBezTo>
                    <a:pt x="97" y="120"/>
                    <a:pt x="101" y="118"/>
                    <a:pt x="101" y="118"/>
                  </a:cubicBezTo>
                  <a:cubicBezTo>
                    <a:pt x="102" y="118"/>
                    <a:pt x="103" y="119"/>
                    <a:pt x="103" y="119"/>
                  </a:cubicBezTo>
                  <a:cubicBezTo>
                    <a:pt x="104" y="119"/>
                    <a:pt x="104" y="118"/>
                    <a:pt x="105" y="118"/>
                  </a:cubicBezTo>
                  <a:cubicBezTo>
                    <a:pt x="106" y="118"/>
                    <a:pt x="107" y="119"/>
                    <a:pt x="108" y="119"/>
                  </a:cubicBezTo>
                  <a:cubicBezTo>
                    <a:pt x="107" y="119"/>
                    <a:pt x="107" y="118"/>
                    <a:pt x="108" y="117"/>
                  </a:cubicBezTo>
                  <a:cubicBezTo>
                    <a:pt x="108" y="117"/>
                    <a:pt x="108" y="117"/>
                    <a:pt x="108" y="116"/>
                  </a:cubicBezTo>
                  <a:cubicBezTo>
                    <a:pt x="108" y="116"/>
                    <a:pt x="108" y="115"/>
                    <a:pt x="108" y="115"/>
                  </a:cubicBezTo>
                  <a:cubicBezTo>
                    <a:pt x="109" y="115"/>
                    <a:pt x="109" y="114"/>
                    <a:pt x="109" y="115"/>
                  </a:cubicBezTo>
                  <a:cubicBezTo>
                    <a:pt x="108" y="114"/>
                    <a:pt x="109" y="114"/>
                    <a:pt x="109" y="113"/>
                  </a:cubicBezTo>
                  <a:cubicBezTo>
                    <a:pt x="110" y="113"/>
                    <a:pt x="110" y="113"/>
                    <a:pt x="111" y="114"/>
                  </a:cubicBezTo>
                  <a:cubicBezTo>
                    <a:pt x="111" y="114"/>
                    <a:pt x="112" y="114"/>
                    <a:pt x="112" y="114"/>
                  </a:cubicBezTo>
                  <a:cubicBezTo>
                    <a:pt x="112" y="115"/>
                    <a:pt x="111" y="114"/>
                    <a:pt x="111" y="115"/>
                  </a:cubicBezTo>
                  <a:cubicBezTo>
                    <a:pt x="111" y="115"/>
                    <a:pt x="111" y="116"/>
                    <a:pt x="112" y="116"/>
                  </a:cubicBezTo>
                  <a:cubicBezTo>
                    <a:pt x="112" y="117"/>
                    <a:pt x="112" y="117"/>
                    <a:pt x="112" y="118"/>
                  </a:cubicBezTo>
                  <a:cubicBezTo>
                    <a:pt x="112" y="118"/>
                    <a:pt x="113" y="119"/>
                    <a:pt x="113" y="119"/>
                  </a:cubicBezTo>
                  <a:cubicBezTo>
                    <a:pt x="114" y="119"/>
                    <a:pt x="114" y="118"/>
                    <a:pt x="115" y="119"/>
                  </a:cubicBezTo>
                  <a:cubicBezTo>
                    <a:pt x="114" y="118"/>
                    <a:pt x="115" y="117"/>
                    <a:pt x="115" y="116"/>
                  </a:cubicBezTo>
                  <a:cubicBezTo>
                    <a:pt x="114" y="115"/>
                    <a:pt x="113" y="114"/>
                    <a:pt x="114" y="113"/>
                  </a:cubicBezTo>
                  <a:cubicBezTo>
                    <a:pt x="114" y="113"/>
                    <a:pt x="113" y="113"/>
                    <a:pt x="113" y="112"/>
                  </a:cubicBezTo>
                  <a:cubicBezTo>
                    <a:pt x="113" y="112"/>
                    <a:pt x="114" y="112"/>
                    <a:pt x="114" y="111"/>
                  </a:cubicBezTo>
                  <a:cubicBezTo>
                    <a:pt x="115" y="111"/>
                    <a:pt x="117" y="111"/>
                    <a:pt x="117" y="112"/>
                  </a:cubicBezTo>
                  <a:cubicBezTo>
                    <a:pt x="118" y="112"/>
                    <a:pt x="118" y="113"/>
                    <a:pt x="118" y="113"/>
                  </a:cubicBezTo>
                  <a:cubicBezTo>
                    <a:pt x="119" y="113"/>
                    <a:pt x="118" y="113"/>
                    <a:pt x="118" y="112"/>
                  </a:cubicBezTo>
                  <a:cubicBezTo>
                    <a:pt x="119" y="112"/>
                    <a:pt x="117" y="111"/>
                    <a:pt x="117" y="111"/>
                  </a:cubicBezTo>
                  <a:cubicBezTo>
                    <a:pt x="117" y="111"/>
                    <a:pt x="117" y="110"/>
                    <a:pt x="117" y="110"/>
                  </a:cubicBezTo>
                  <a:cubicBezTo>
                    <a:pt x="118" y="110"/>
                    <a:pt x="117" y="110"/>
                    <a:pt x="117" y="110"/>
                  </a:cubicBezTo>
                  <a:cubicBezTo>
                    <a:pt x="117" y="109"/>
                    <a:pt x="118" y="110"/>
                    <a:pt x="118" y="109"/>
                  </a:cubicBezTo>
                  <a:cubicBezTo>
                    <a:pt x="118" y="109"/>
                    <a:pt x="117" y="108"/>
                    <a:pt x="117" y="108"/>
                  </a:cubicBezTo>
                  <a:cubicBezTo>
                    <a:pt x="117" y="108"/>
                    <a:pt x="118" y="107"/>
                    <a:pt x="118" y="108"/>
                  </a:cubicBezTo>
                  <a:cubicBezTo>
                    <a:pt x="118" y="108"/>
                    <a:pt x="118" y="108"/>
                    <a:pt x="118" y="108"/>
                  </a:cubicBezTo>
                  <a:cubicBezTo>
                    <a:pt x="119" y="108"/>
                    <a:pt x="118" y="107"/>
                    <a:pt x="119" y="107"/>
                  </a:cubicBezTo>
                  <a:cubicBezTo>
                    <a:pt x="119" y="107"/>
                    <a:pt x="121" y="108"/>
                    <a:pt x="120" y="109"/>
                  </a:cubicBezTo>
                  <a:cubicBezTo>
                    <a:pt x="120" y="109"/>
                    <a:pt x="120" y="109"/>
                    <a:pt x="120" y="110"/>
                  </a:cubicBezTo>
                  <a:cubicBezTo>
                    <a:pt x="120" y="110"/>
                    <a:pt x="119" y="110"/>
                    <a:pt x="119" y="110"/>
                  </a:cubicBezTo>
                  <a:cubicBezTo>
                    <a:pt x="120" y="111"/>
                    <a:pt x="119" y="111"/>
                    <a:pt x="119" y="111"/>
                  </a:cubicBezTo>
                  <a:cubicBezTo>
                    <a:pt x="119" y="111"/>
                    <a:pt x="120" y="112"/>
                    <a:pt x="120" y="112"/>
                  </a:cubicBezTo>
                  <a:cubicBezTo>
                    <a:pt x="120" y="113"/>
                    <a:pt x="120" y="113"/>
                    <a:pt x="120" y="113"/>
                  </a:cubicBezTo>
                  <a:cubicBezTo>
                    <a:pt x="120" y="114"/>
                    <a:pt x="121" y="115"/>
                    <a:pt x="120" y="115"/>
                  </a:cubicBezTo>
                  <a:cubicBezTo>
                    <a:pt x="121" y="115"/>
                    <a:pt x="121" y="116"/>
                    <a:pt x="122" y="116"/>
                  </a:cubicBezTo>
                  <a:cubicBezTo>
                    <a:pt x="122" y="116"/>
                    <a:pt x="122" y="115"/>
                    <a:pt x="122" y="115"/>
                  </a:cubicBezTo>
                  <a:cubicBezTo>
                    <a:pt x="122" y="114"/>
                    <a:pt x="123" y="114"/>
                    <a:pt x="123" y="114"/>
                  </a:cubicBezTo>
                  <a:cubicBezTo>
                    <a:pt x="124" y="113"/>
                    <a:pt x="124" y="113"/>
                    <a:pt x="125" y="113"/>
                  </a:cubicBezTo>
                  <a:cubicBezTo>
                    <a:pt x="125" y="112"/>
                    <a:pt x="125" y="112"/>
                    <a:pt x="124" y="111"/>
                  </a:cubicBezTo>
                  <a:cubicBezTo>
                    <a:pt x="124" y="110"/>
                    <a:pt x="124" y="110"/>
                    <a:pt x="124" y="109"/>
                  </a:cubicBezTo>
                  <a:cubicBezTo>
                    <a:pt x="124" y="108"/>
                    <a:pt x="125" y="107"/>
                    <a:pt x="125" y="107"/>
                  </a:cubicBezTo>
                  <a:cubicBezTo>
                    <a:pt x="126" y="107"/>
                    <a:pt x="127" y="107"/>
                    <a:pt x="127" y="107"/>
                  </a:cubicBezTo>
                  <a:cubicBezTo>
                    <a:pt x="127" y="107"/>
                    <a:pt x="123" y="103"/>
                    <a:pt x="123" y="103"/>
                  </a:cubicBezTo>
                  <a:close/>
                  <a:moveTo>
                    <a:pt x="32" y="209"/>
                  </a:moveTo>
                  <a:cubicBezTo>
                    <a:pt x="31" y="209"/>
                    <a:pt x="32" y="210"/>
                    <a:pt x="32" y="210"/>
                  </a:cubicBezTo>
                  <a:cubicBezTo>
                    <a:pt x="33" y="210"/>
                    <a:pt x="32" y="209"/>
                    <a:pt x="32" y="209"/>
                  </a:cubicBezTo>
                  <a:close/>
                  <a:moveTo>
                    <a:pt x="56" y="102"/>
                  </a:moveTo>
                  <a:cubicBezTo>
                    <a:pt x="55" y="101"/>
                    <a:pt x="56" y="101"/>
                    <a:pt x="56" y="101"/>
                  </a:cubicBezTo>
                  <a:cubicBezTo>
                    <a:pt x="56" y="101"/>
                    <a:pt x="55" y="100"/>
                    <a:pt x="55" y="100"/>
                  </a:cubicBezTo>
                  <a:cubicBezTo>
                    <a:pt x="55" y="100"/>
                    <a:pt x="55" y="100"/>
                    <a:pt x="54" y="100"/>
                  </a:cubicBezTo>
                  <a:cubicBezTo>
                    <a:pt x="54" y="100"/>
                    <a:pt x="54" y="101"/>
                    <a:pt x="54" y="101"/>
                  </a:cubicBezTo>
                  <a:cubicBezTo>
                    <a:pt x="55" y="102"/>
                    <a:pt x="55" y="102"/>
                    <a:pt x="56" y="102"/>
                  </a:cubicBezTo>
                  <a:close/>
                  <a:moveTo>
                    <a:pt x="48" y="193"/>
                  </a:moveTo>
                  <a:cubicBezTo>
                    <a:pt x="47" y="193"/>
                    <a:pt x="48" y="195"/>
                    <a:pt x="48" y="195"/>
                  </a:cubicBezTo>
                  <a:cubicBezTo>
                    <a:pt x="49" y="195"/>
                    <a:pt x="49" y="192"/>
                    <a:pt x="48" y="193"/>
                  </a:cubicBezTo>
                  <a:close/>
                  <a:moveTo>
                    <a:pt x="58" y="160"/>
                  </a:moveTo>
                  <a:cubicBezTo>
                    <a:pt x="57" y="160"/>
                    <a:pt x="57" y="162"/>
                    <a:pt x="57" y="162"/>
                  </a:cubicBezTo>
                  <a:cubicBezTo>
                    <a:pt x="58" y="163"/>
                    <a:pt x="57" y="165"/>
                    <a:pt x="58" y="165"/>
                  </a:cubicBezTo>
                  <a:cubicBezTo>
                    <a:pt x="58" y="166"/>
                    <a:pt x="58" y="165"/>
                    <a:pt x="58" y="165"/>
                  </a:cubicBezTo>
                  <a:cubicBezTo>
                    <a:pt x="58" y="164"/>
                    <a:pt x="58" y="164"/>
                    <a:pt x="58" y="163"/>
                  </a:cubicBezTo>
                  <a:cubicBezTo>
                    <a:pt x="58" y="162"/>
                    <a:pt x="58" y="161"/>
                    <a:pt x="58" y="160"/>
                  </a:cubicBezTo>
                  <a:close/>
                  <a:moveTo>
                    <a:pt x="50" y="190"/>
                  </a:moveTo>
                  <a:cubicBezTo>
                    <a:pt x="50" y="190"/>
                    <a:pt x="50" y="190"/>
                    <a:pt x="50" y="190"/>
                  </a:cubicBezTo>
                  <a:cubicBezTo>
                    <a:pt x="50" y="190"/>
                    <a:pt x="50" y="190"/>
                    <a:pt x="49" y="189"/>
                  </a:cubicBezTo>
                  <a:cubicBezTo>
                    <a:pt x="49" y="189"/>
                    <a:pt x="49" y="189"/>
                    <a:pt x="49" y="189"/>
                  </a:cubicBezTo>
                  <a:cubicBezTo>
                    <a:pt x="49" y="190"/>
                    <a:pt x="51" y="191"/>
                    <a:pt x="51" y="191"/>
                  </a:cubicBezTo>
                  <a:cubicBezTo>
                    <a:pt x="51" y="190"/>
                    <a:pt x="50" y="190"/>
                    <a:pt x="50" y="190"/>
                  </a:cubicBezTo>
                  <a:close/>
                  <a:moveTo>
                    <a:pt x="78" y="119"/>
                  </a:moveTo>
                  <a:cubicBezTo>
                    <a:pt x="78" y="120"/>
                    <a:pt x="77" y="120"/>
                    <a:pt x="77" y="121"/>
                  </a:cubicBezTo>
                  <a:cubicBezTo>
                    <a:pt x="77" y="121"/>
                    <a:pt x="77" y="121"/>
                    <a:pt x="77" y="122"/>
                  </a:cubicBezTo>
                  <a:cubicBezTo>
                    <a:pt x="77" y="122"/>
                    <a:pt x="77" y="122"/>
                    <a:pt x="77" y="122"/>
                  </a:cubicBezTo>
                  <a:cubicBezTo>
                    <a:pt x="77" y="122"/>
                    <a:pt x="77" y="123"/>
                    <a:pt x="77" y="123"/>
                  </a:cubicBezTo>
                  <a:cubicBezTo>
                    <a:pt x="78" y="123"/>
                    <a:pt x="78" y="124"/>
                    <a:pt x="78" y="123"/>
                  </a:cubicBezTo>
                  <a:cubicBezTo>
                    <a:pt x="79" y="123"/>
                    <a:pt x="79" y="123"/>
                    <a:pt x="79" y="122"/>
                  </a:cubicBezTo>
                  <a:cubicBezTo>
                    <a:pt x="79" y="122"/>
                    <a:pt x="78" y="122"/>
                    <a:pt x="78" y="121"/>
                  </a:cubicBezTo>
                  <a:cubicBezTo>
                    <a:pt x="78" y="121"/>
                    <a:pt x="79" y="120"/>
                    <a:pt x="79" y="120"/>
                  </a:cubicBezTo>
                  <a:cubicBezTo>
                    <a:pt x="79" y="119"/>
                    <a:pt x="78" y="119"/>
                    <a:pt x="78" y="119"/>
                  </a:cubicBezTo>
                  <a:close/>
                  <a:moveTo>
                    <a:pt x="33" y="132"/>
                  </a:moveTo>
                  <a:cubicBezTo>
                    <a:pt x="34" y="133"/>
                    <a:pt x="33" y="133"/>
                    <a:pt x="33" y="133"/>
                  </a:cubicBezTo>
                  <a:cubicBezTo>
                    <a:pt x="33" y="134"/>
                    <a:pt x="33" y="135"/>
                    <a:pt x="33" y="135"/>
                  </a:cubicBezTo>
                  <a:cubicBezTo>
                    <a:pt x="34" y="135"/>
                    <a:pt x="34" y="132"/>
                    <a:pt x="33" y="132"/>
                  </a:cubicBezTo>
                  <a:close/>
                  <a:moveTo>
                    <a:pt x="31" y="138"/>
                  </a:moveTo>
                  <a:cubicBezTo>
                    <a:pt x="31" y="137"/>
                    <a:pt x="32" y="137"/>
                    <a:pt x="32" y="137"/>
                  </a:cubicBezTo>
                  <a:cubicBezTo>
                    <a:pt x="32" y="137"/>
                    <a:pt x="31" y="137"/>
                    <a:pt x="31" y="137"/>
                  </a:cubicBezTo>
                  <a:cubicBezTo>
                    <a:pt x="31" y="137"/>
                    <a:pt x="31" y="136"/>
                    <a:pt x="31" y="136"/>
                  </a:cubicBezTo>
                  <a:cubicBezTo>
                    <a:pt x="31" y="136"/>
                    <a:pt x="31" y="135"/>
                    <a:pt x="31" y="135"/>
                  </a:cubicBezTo>
                  <a:cubicBezTo>
                    <a:pt x="30" y="135"/>
                    <a:pt x="31" y="136"/>
                    <a:pt x="31" y="136"/>
                  </a:cubicBezTo>
                  <a:cubicBezTo>
                    <a:pt x="30" y="136"/>
                    <a:pt x="31" y="137"/>
                    <a:pt x="31" y="137"/>
                  </a:cubicBezTo>
                  <a:cubicBezTo>
                    <a:pt x="31" y="137"/>
                    <a:pt x="30" y="137"/>
                    <a:pt x="30" y="137"/>
                  </a:cubicBezTo>
                  <a:cubicBezTo>
                    <a:pt x="31" y="137"/>
                    <a:pt x="31" y="138"/>
                    <a:pt x="31" y="138"/>
                  </a:cubicBezTo>
                  <a:cubicBezTo>
                    <a:pt x="31" y="138"/>
                    <a:pt x="31" y="138"/>
                    <a:pt x="31" y="138"/>
                  </a:cubicBezTo>
                  <a:cubicBezTo>
                    <a:pt x="31" y="138"/>
                    <a:pt x="31" y="138"/>
                    <a:pt x="31" y="138"/>
                  </a:cubicBezTo>
                  <a:close/>
                  <a:moveTo>
                    <a:pt x="74" y="4"/>
                  </a:moveTo>
                  <a:cubicBezTo>
                    <a:pt x="75" y="4"/>
                    <a:pt x="73" y="3"/>
                    <a:pt x="72" y="3"/>
                  </a:cubicBezTo>
                  <a:cubicBezTo>
                    <a:pt x="71" y="4"/>
                    <a:pt x="73" y="4"/>
                    <a:pt x="74" y="4"/>
                  </a:cubicBezTo>
                  <a:close/>
                  <a:moveTo>
                    <a:pt x="9" y="231"/>
                  </a:moveTo>
                  <a:cubicBezTo>
                    <a:pt x="8" y="231"/>
                    <a:pt x="8" y="232"/>
                    <a:pt x="8" y="232"/>
                  </a:cubicBezTo>
                  <a:cubicBezTo>
                    <a:pt x="8" y="232"/>
                    <a:pt x="8" y="232"/>
                    <a:pt x="8" y="232"/>
                  </a:cubicBezTo>
                  <a:cubicBezTo>
                    <a:pt x="8" y="233"/>
                    <a:pt x="8" y="232"/>
                    <a:pt x="8" y="232"/>
                  </a:cubicBezTo>
                  <a:cubicBezTo>
                    <a:pt x="9" y="233"/>
                    <a:pt x="11" y="233"/>
                    <a:pt x="10" y="232"/>
                  </a:cubicBezTo>
                  <a:cubicBezTo>
                    <a:pt x="10" y="231"/>
                    <a:pt x="9" y="231"/>
                    <a:pt x="9" y="231"/>
                  </a:cubicBezTo>
                  <a:close/>
                  <a:moveTo>
                    <a:pt x="92" y="84"/>
                  </a:moveTo>
                  <a:cubicBezTo>
                    <a:pt x="92" y="84"/>
                    <a:pt x="92" y="84"/>
                    <a:pt x="92" y="84"/>
                  </a:cubicBezTo>
                  <a:cubicBezTo>
                    <a:pt x="93" y="84"/>
                    <a:pt x="93" y="84"/>
                    <a:pt x="94" y="83"/>
                  </a:cubicBezTo>
                  <a:cubicBezTo>
                    <a:pt x="94" y="83"/>
                    <a:pt x="94" y="82"/>
                    <a:pt x="94" y="81"/>
                  </a:cubicBezTo>
                  <a:cubicBezTo>
                    <a:pt x="94" y="81"/>
                    <a:pt x="93" y="81"/>
                    <a:pt x="93" y="81"/>
                  </a:cubicBezTo>
                  <a:cubicBezTo>
                    <a:pt x="92" y="81"/>
                    <a:pt x="92" y="79"/>
                    <a:pt x="92" y="79"/>
                  </a:cubicBezTo>
                  <a:cubicBezTo>
                    <a:pt x="92" y="78"/>
                    <a:pt x="91" y="78"/>
                    <a:pt x="91" y="79"/>
                  </a:cubicBezTo>
                  <a:cubicBezTo>
                    <a:pt x="91" y="79"/>
                    <a:pt x="91" y="79"/>
                    <a:pt x="91" y="79"/>
                  </a:cubicBezTo>
                  <a:cubicBezTo>
                    <a:pt x="91" y="80"/>
                    <a:pt x="90" y="81"/>
                    <a:pt x="91" y="82"/>
                  </a:cubicBezTo>
                  <a:cubicBezTo>
                    <a:pt x="91" y="82"/>
                    <a:pt x="92" y="82"/>
                    <a:pt x="92" y="82"/>
                  </a:cubicBezTo>
                  <a:cubicBezTo>
                    <a:pt x="92" y="82"/>
                    <a:pt x="92" y="83"/>
                    <a:pt x="92" y="83"/>
                  </a:cubicBezTo>
                  <a:cubicBezTo>
                    <a:pt x="92" y="84"/>
                    <a:pt x="92" y="83"/>
                    <a:pt x="92" y="84"/>
                  </a:cubicBezTo>
                  <a:close/>
                  <a:moveTo>
                    <a:pt x="77" y="36"/>
                  </a:moveTo>
                  <a:cubicBezTo>
                    <a:pt x="77" y="36"/>
                    <a:pt x="78" y="38"/>
                    <a:pt x="78" y="37"/>
                  </a:cubicBezTo>
                  <a:cubicBezTo>
                    <a:pt x="79" y="37"/>
                    <a:pt x="78" y="36"/>
                    <a:pt x="78" y="36"/>
                  </a:cubicBezTo>
                  <a:cubicBezTo>
                    <a:pt x="78" y="35"/>
                    <a:pt x="77" y="36"/>
                    <a:pt x="77" y="36"/>
                  </a:cubicBezTo>
                  <a:close/>
                  <a:moveTo>
                    <a:pt x="53" y="187"/>
                  </a:moveTo>
                  <a:cubicBezTo>
                    <a:pt x="53" y="187"/>
                    <a:pt x="53" y="187"/>
                    <a:pt x="52" y="187"/>
                  </a:cubicBezTo>
                  <a:cubicBezTo>
                    <a:pt x="53" y="186"/>
                    <a:pt x="52" y="186"/>
                    <a:pt x="52" y="186"/>
                  </a:cubicBezTo>
                  <a:cubicBezTo>
                    <a:pt x="52" y="187"/>
                    <a:pt x="52" y="187"/>
                    <a:pt x="52" y="187"/>
                  </a:cubicBezTo>
                  <a:cubicBezTo>
                    <a:pt x="52" y="187"/>
                    <a:pt x="51" y="187"/>
                    <a:pt x="51" y="187"/>
                  </a:cubicBezTo>
                  <a:cubicBezTo>
                    <a:pt x="51" y="187"/>
                    <a:pt x="51" y="188"/>
                    <a:pt x="50" y="188"/>
                  </a:cubicBezTo>
                  <a:cubicBezTo>
                    <a:pt x="50" y="188"/>
                    <a:pt x="50" y="188"/>
                    <a:pt x="49" y="188"/>
                  </a:cubicBezTo>
                  <a:cubicBezTo>
                    <a:pt x="49" y="188"/>
                    <a:pt x="50" y="189"/>
                    <a:pt x="50" y="189"/>
                  </a:cubicBezTo>
                  <a:cubicBezTo>
                    <a:pt x="50" y="189"/>
                    <a:pt x="48" y="189"/>
                    <a:pt x="49" y="189"/>
                  </a:cubicBezTo>
                  <a:cubicBezTo>
                    <a:pt x="50" y="189"/>
                    <a:pt x="50" y="189"/>
                    <a:pt x="50" y="189"/>
                  </a:cubicBezTo>
                  <a:cubicBezTo>
                    <a:pt x="50" y="190"/>
                    <a:pt x="51" y="190"/>
                    <a:pt x="51" y="190"/>
                  </a:cubicBezTo>
                  <a:cubicBezTo>
                    <a:pt x="51" y="190"/>
                    <a:pt x="51" y="190"/>
                    <a:pt x="51" y="190"/>
                  </a:cubicBezTo>
                  <a:cubicBezTo>
                    <a:pt x="51" y="190"/>
                    <a:pt x="52" y="190"/>
                    <a:pt x="52" y="189"/>
                  </a:cubicBezTo>
                  <a:cubicBezTo>
                    <a:pt x="52" y="189"/>
                    <a:pt x="52" y="189"/>
                    <a:pt x="51" y="189"/>
                  </a:cubicBezTo>
                  <a:cubicBezTo>
                    <a:pt x="52" y="189"/>
                    <a:pt x="52" y="189"/>
                    <a:pt x="52" y="188"/>
                  </a:cubicBezTo>
                  <a:cubicBezTo>
                    <a:pt x="52" y="188"/>
                    <a:pt x="52" y="188"/>
                    <a:pt x="52" y="188"/>
                  </a:cubicBezTo>
                  <a:cubicBezTo>
                    <a:pt x="52" y="188"/>
                    <a:pt x="53" y="188"/>
                    <a:pt x="53" y="187"/>
                  </a:cubicBezTo>
                  <a:cubicBezTo>
                    <a:pt x="53" y="187"/>
                    <a:pt x="53" y="187"/>
                    <a:pt x="53" y="186"/>
                  </a:cubicBezTo>
                  <a:cubicBezTo>
                    <a:pt x="53" y="186"/>
                    <a:pt x="53" y="186"/>
                    <a:pt x="53" y="187"/>
                  </a:cubicBezTo>
                  <a:close/>
                  <a:moveTo>
                    <a:pt x="46" y="199"/>
                  </a:moveTo>
                  <a:cubicBezTo>
                    <a:pt x="47" y="199"/>
                    <a:pt x="47" y="198"/>
                    <a:pt x="47" y="198"/>
                  </a:cubicBezTo>
                  <a:cubicBezTo>
                    <a:pt x="47" y="198"/>
                    <a:pt x="46" y="198"/>
                    <a:pt x="46" y="198"/>
                  </a:cubicBezTo>
                  <a:cubicBezTo>
                    <a:pt x="45" y="198"/>
                    <a:pt x="46" y="199"/>
                    <a:pt x="46" y="199"/>
                  </a:cubicBezTo>
                  <a:close/>
                  <a:moveTo>
                    <a:pt x="1" y="230"/>
                  </a:moveTo>
                  <a:cubicBezTo>
                    <a:pt x="0" y="231"/>
                    <a:pt x="2" y="230"/>
                    <a:pt x="1" y="230"/>
                  </a:cubicBezTo>
                  <a:close/>
                  <a:moveTo>
                    <a:pt x="51" y="172"/>
                  </a:moveTo>
                  <a:cubicBezTo>
                    <a:pt x="51" y="171"/>
                    <a:pt x="50" y="171"/>
                    <a:pt x="50" y="171"/>
                  </a:cubicBezTo>
                  <a:cubicBezTo>
                    <a:pt x="50" y="171"/>
                    <a:pt x="50" y="172"/>
                    <a:pt x="51" y="172"/>
                  </a:cubicBezTo>
                  <a:close/>
                  <a:moveTo>
                    <a:pt x="49" y="173"/>
                  </a:moveTo>
                  <a:cubicBezTo>
                    <a:pt x="49" y="175"/>
                    <a:pt x="50" y="173"/>
                    <a:pt x="49" y="173"/>
                  </a:cubicBezTo>
                  <a:close/>
                  <a:moveTo>
                    <a:pt x="51" y="170"/>
                  </a:moveTo>
                  <a:cubicBezTo>
                    <a:pt x="51" y="169"/>
                    <a:pt x="49" y="170"/>
                    <a:pt x="51" y="170"/>
                  </a:cubicBezTo>
                  <a:close/>
                  <a:moveTo>
                    <a:pt x="54" y="165"/>
                  </a:moveTo>
                  <a:cubicBezTo>
                    <a:pt x="54" y="164"/>
                    <a:pt x="53" y="165"/>
                    <a:pt x="53" y="166"/>
                  </a:cubicBezTo>
                  <a:cubicBezTo>
                    <a:pt x="53" y="166"/>
                    <a:pt x="54" y="167"/>
                    <a:pt x="54" y="167"/>
                  </a:cubicBezTo>
                  <a:cubicBezTo>
                    <a:pt x="55" y="167"/>
                    <a:pt x="56" y="167"/>
                    <a:pt x="56" y="166"/>
                  </a:cubicBezTo>
                  <a:cubicBezTo>
                    <a:pt x="56" y="165"/>
                    <a:pt x="55" y="165"/>
                    <a:pt x="54" y="165"/>
                  </a:cubicBezTo>
                  <a:close/>
                  <a:moveTo>
                    <a:pt x="295" y="232"/>
                  </a:moveTo>
                  <a:cubicBezTo>
                    <a:pt x="295" y="232"/>
                    <a:pt x="295" y="232"/>
                    <a:pt x="295" y="232"/>
                  </a:cubicBezTo>
                  <a:cubicBezTo>
                    <a:pt x="295" y="232"/>
                    <a:pt x="295" y="232"/>
                    <a:pt x="295" y="23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7" name="Jamaica"/>
            <p:cNvSpPr>
              <a:spLocks/>
            </p:cNvSpPr>
            <p:nvPr/>
          </p:nvSpPr>
          <p:spPr bwMode="auto">
            <a:xfrm>
              <a:off x="3090184" y="3929964"/>
              <a:ext cx="75997" cy="31999"/>
            </a:xfrm>
            <a:custGeom>
              <a:avLst/>
              <a:gdLst/>
              <a:ahLst/>
              <a:cxnLst>
                <a:cxn ang="0">
                  <a:pos x="20" y="4"/>
                </a:cxn>
                <a:cxn ang="0">
                  <a:pos x="18" y="3"/>
                </a:cxn>
                <a:cxn ang="0">
                  <a:pos x="17" y="3"/>
                </a:cxn>
                <a:cxn ang="0">
                  <a:pos x="16" y="2"/>
                </a:cxn>
                <a:cxn ang="0">
                  <a:pos x="14" y="1"/>
                </a:cxn>
                <a:cxn ang="0">
                  <a:pos x="13" y="1"/>
                </a:cxn>
                <a:cxn ang="0">
                  <a:pos x="11" y="1"/>
                </a:cxn>
                <a:cxn ang="0">
                  <a:pos x="9" y="0"/>
                </a:cxn>
                <a:cxn ang="0">
                  <a:pos x="8" y="0"/>
                </a:cxn>
                <a:cxn ang="0">
                  <a:pos x="6" y="0"/>
                </a:cxn>
                <a:cxn ang="0">
                  <a:pos x="4" y="1"/>
                </a:cxn>
                <a:cxn ang="0">
                  <a:pos x="2" y="1"/>
                </a:cxn>
                <a:cxn ang="0">
                  <a:pos x="0" y="3"/>
                </a:cxn>
                <a:cxn ang="0">
                  <a:pos x="1" y="3"/>
                </a:cxn>
                <a:cxn ang="0">
                  <a:pos x="3" y="3"/>
                </a:cxn>
                <a:cxn ang="0">
                  <a:pos x="4" y="5"/>
                </a:cxn>
                <a:cxn ang="0">
                  <a:pos x="5" y="5"/>
                </a:cxn>
                <a:cxn ang="0">
                  <a:pos x="6" y="7"/>
                </a:cxn>
                <a:cxn ang="0">
                  <a:pos x="7" y="7"/>
                </a:cxn>
                <a:cxn ang="0">
                  <a:pos x="9" y="7"/>
                </a:cxn>
                <a:cxn ang="0">
                  <a:pos x="11" y="9"/>
                </a:cxn>
                <a:cxn ang="0">
                  <a:pos x="11" y="8"/>
                </a:cxn>
                <a:cxn ang="0">
                  <a:pos x="12" y="7"/>
                </a:cxn>
                <a:cxn ang="0">
                  <a:pos x="13" y="7"/>
                </a:cxn>
                <a:cxn ang="0">
                  <a:pos x="14" y="6"/>
                </a:cxn>
                <a:cxn ang="0">
                  <a:pos x="15" y="6"/>
                </a:cxn>
                <a:cxn ang="0">
                  <a:pos x="16" y="6"/>
                </a:cxn>
                <a:cxn ang="0">
                  <a:pos x="15" y="6"/>
                </a:cxn>
                <a:cxn ang="0">
                  <a:pos x="16" y="6"/>
                </a:cxn>
                <a:cxn ang="0">
                  <a:pos x="17" y="7"/>
                </a:cxn>
                <a:cxn ang="0">
                  <a:pos x="20" y="7"/>
                </a:cxn>
                <a:cxn ang="0">
                  <a:pos x="21" y="6"/>
                </a:cxn>
                <a:cxn ang="0">
                  <a:pos x="20" y="4"/>
                </a:cxn>
              </a:cxnLst>
              <a:rect l="0" t="0" r="r" b="b"/>
              <a:pathLst>
                <a:path w="21" h="9">
                  <a:moveTo>
                    <a:pt x="20" y="4"/>
                  </a:moveTo>
                  <a:cubicBezTo>
                    <a:pt x="19" y="4"/>
                    <a:pt x="19" y="3"/>
                    <a:pt x="18" y="3"/>
                  </a:cubicBezTo>
                  <a:cubicBezTo>
                    <a:pt x="17" y="3"/>
                    <a:pt x="17" y="3"/>
                    <a:pt x="17" y="3"/>
                  </a:cubicBezTo>
                  <a:cubicBezTo>
                    <a:pt x="16" y="2"/>
                    <a:pt x="16" y="3"/>
                    <a:pt x="16" y="2"/>
                  </a:cubicBezTo>
                  <a:cubicBezTo>
                    <a:pt x="15" y="2"/>
                    <a:pt x="15" y="1"/>
                    <a:pt x="14" y="1"/>
                  </a:cubicBezTo>
                  <a:cubicBezTo>
                    <a:pt x="14" y="1"/>
                    <a:pt x="13" y="1"/>
                    <a:pt x="13" y="1"/>
                  </a:cubicBezTo>
                  <a:cubicBezTo>
                    <a:pt x="12" y="1"/>
                    <a:pt x="12" y="1"/>
                    <a:pt x="11" y="1"/>
                  </a:cubicBezTo>
                  <a:cubicBezTo>
                    <a:pt x="11" y="0"/>
                    <a:pt x="10" y="0"/>
                    <a:pt x="9" y="0"/>
                  </a:cubicBezTo>
                  <a:cubicBezTo>
                    <a:pt x="9" y="0"/>
                    <a:pt x="9" y="0"/>
                    <a:pt x="8" y="0"/>
                  </a:cubicBezTo>
                  <a:cubicBezTo>
                    <a:pt x="7" y="0"/>
                    <a:pt x="7" y="0"/>
                    <a:pt x="6" y="0"/>
                  </a:cubicBezTo>
                  <a:cubicBezTo>
                    <a:pt x="5" y="0"/>
                    <a:pt x="5" y="1"/>
                    <a:pt x="4" y="1"/>
                  </a:cubicBezTo>
                  <a:cubicBezTo>
                    <a:pt x="4" y="0"/>
                    <a:pt x="2" y="0"/>
                    <a:pt x="2" y="1"/>
                  </a:cubicBezTo>
                  <a:cubicBezTo>
                    <a:pt x="1" y="2"/>
                    <a:pt x="1" y="2"/>
                    <a:pt x="0" y="3"/>
                  </a:cubicBezTo>
                  <a:cubicBezTo>
                    <a:pt x="0" y="3"/>
                    <a:pt x="1" y="3"/>
                    <a:pt x="1" y="3"/>
                  </a:cubicBezTo>
                  <a:cubicBezTo>
                    <a:pt x="2" y="3"/>
                    <a:pt x="2" y="3"/>
                    <a:pt x="3" y="3"/>
                  </a:cubicBezTo>
                  <a:cubicBezTo>
                    <a:pt x="4" y="3"/>
                    <a:pt x="3" y="4"/>
                    <a:pt x="4" y="5"/>
                  </a:cubicBezTo>
                  <a:cubicBezTo>
                    <a:pt x="4" y="5"/>
                    <a:pt x="5" y="5"/>
                    <a:pt x="5" y="5"/>
                  </a:cubicBezTo>
                  <a:cubicBezTo>
                    <a:pt x="5" y="6"/>
                    <a:pt x="5" y="6"/>
                    <a:pt x="6" y="7"/>
                  </a:cubicBezTo>
                  <a:cubicBezTo>
                    <a:pt x="6" y="7"/>
                    <a:pt x="7" y="7"/>
                    <a:pt x="7" y="7"/>
                  </a:cubicBezTo>
                  <a:cubicBezTo>
                    <a:pt x="8" y="7"/>
                    <a:pt x="8" y="7"/>
                    <a:pt x="9" y="7"/>
                  </a:cubicBezTo>
                  <a:cubicBezTo>
                    <a:pt x="10" y="7"/>
                    <a:pt x="10" y="9"/>
                    <a:pt x="11" y="9"/>
                  </a:cubicBezTo>
                  <a:cubicBezTo>
                    <a:pt x="12" y="9"/>
                    <a:pt x="11" y="8"/>
                    <a:pt x="11" y="8"/>
                  </a:cubicBezTo>
                  <a:cubicBezTo>
                    <a:pt x="11" y="8"/>
                    <a:pt x="12" y="7"/>
                    <a:pt x="12" y="7"/>
                  </a:cubicBezTo>
                  <a:cubicBezTo>
                    <a:pt x="12" y="6"/>
                    <a:pt x="13" y="7"/>
                    <a:pt x="13" y="7"/>
                  </a:cubicBezTo>
                  <a:cubicBezTo>
                    <a:pt x="13" y="7"/>
                    <a:pt x="14" y="7"/>
                    <a:pt x="14" y="6"/>
                  </a:cubicBezTo>
                  <a:cubicBezTo>
                    <a:pt x="14" y="6"/>
                    <a:pt x="14" y="5"/>
                    <a:pt x="15" y="6"/>
                  </a:cubicBezTo>
                  <a:cubicBezTo>
                    <a:pt x="15" y="6"/>
                    <a:pt x="16" y="6"/>
                    <a:pt x="16" y="6"/>
                  </a:cubicBezTo>
                  <a:cubicBezTo>
                    <a:pt x="15" y="6"/>
                    <a:pt x="15" y="6"/>
                    <a:pt x="15" y="6"/>
                  </a:cubicBezTo>
                  <a:cubicBezTo>
                    <a:pt x="15" y="6"/>
                    <a:pt x="16" y="6"/>
                    <a:pt x="16" y="6"/>
                  </a:cubicBezTo>
                  <a:cubicBezTo>
                    <a:pt x="17" y="7"/>
                    <a:pt x="17" y="7"/>
                    <a:pt x="17" y="7"/>
                  </a:cubicBezTo>
                  <a:cubicBezTo>
                    <a:pt x="18" y="8"/>
                    <a:pt x="19" y="7"/>
                    <a:pt x="20" y="7"/>
                  </a:cubicBezTo>
                  <a:cubicBezTo>
                    <a:pt x="19" y="7"/>
                    <a:pt x="21" y="6"/>
                    <a:pt x="21" y="6"/>
                  </a:cubicBezTo>
                  <a:cubicBezTo>
                    <a:pt x="21" y="6"/>
                    <a:pt x="20" y="5"/>
                    <a:pt x="20" y="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8" name="Italy"/>
            <p:cNvSpPr>
              <a:spLocks noEditPoints="1"/>
            </p:cNvSpPr>
            <p:nvPr/>
          </p:nvSpPr>
          <p:spPr bwMode="auto">
            <a:xfrm>
              <a:off x="6038074" y="2798007"/>
              <a:ext cx="382986" cy="411984"/>
            </a:xfrm>
            <a:custGeom>
              <a:avLst/>
              <a:gdLst/>
              <a:ahLst/>
              <a:cxnLst>
                <a:cxn ang="0">
                  <a:pos x="87" y="63"/>
                </a:cxn>
                <a:cxn ang="0">
                  <a:pos x="71" y="53"/>
                </a:cxn>
                <a:cxn ang="0">
                  <a:pos x="58" y="37"/>
                </a:cxn>
                <a:cxn ang="0">
                  <a:pos x="50" y="25"/>
                </a:cxn>
                <a:cxn ang="0">
                  <a:pos x="49" y="22"/>
                </a:cxn>
                <a:cxn ang="0">
                  <a:pos x="50" y="17"/>
                </a:cxn>
                <a:cxn ang="0">
                  <a:pos x="56" y="14"/>
                </a:cxn>
                <a:cxn ang="0">
                  <a:pos x="63" y="16"/>
                </a:cxn>
                <a:cxn ang="0">
                  <a:pos x="60" y="9"/>
                </a:cxn>
                <a:cxn ang="0">
                  <a:pos x="56" y="5"/>
                </a:cxn>
                <a:cxn ang="0">
                  <a:pos x="48" y="0"/>
                </a:cxn>
                <a:cxn ang="0">
                  <a:pos x="36" y="3"/>
                </a:cxn>
                <a:cxn ang="0">
                  <a:pos x="32" y="5"/>
                </a:cxn>
                <a:cxn ang="0">
                  <a:pos x="30" y="8"/>
                </a:cxn>
                <a:cxn ang="0">
                  <a:pos x="23" y="8"/>
                </a:cxn>
                <a:cxn ang="0">
                  <a:pos x="19" y="11"/>
                </a:cxn>
                <a:cxn ang="0">
                  <a:pos x="13" y="11"/>
                </a:cxn>
                <a:cxn ang="0">
                  <a:pos x="4" y="13"/>
                </a:cxn>
                <a:cxn ang="0">
                  <a:pos x="4" y="20"/>
                </a:cxn>
                <a:cxn ang="0">
                  <a:pos x="3" y="27"/>
                </a:cxn>
                <a:cxn ang="0">
                  <a:pos x="8" y="34"/>
                </a:cxn>
                <a:cxn ang="0">
                  <a:pos x="15" y="31"/>
                </a:cxn>
                <a:cxn ang="0">
                  <a:pos x="28" y="32"/>
                </a:cxn>
                <a:cxn ang="0">
                  <a:pos x="34" y="44"/>
                </a:cxn>
                <a:cxn ang="0">
                  <a:pos x="39" y="50"/>
                </a:cxn>
                <a:cxn ang="0">
                  <a:pos x="50" y="58"/>
                </a:cxn>
                <a:cxn ang="0">
                  <a:pos x="62" y="63"/>
                </a:cxn>
                <a:cxn ang="0">
                  <a:pos x="68" y="70"/>
                </a:cxn>
                <a:cxn ang="0">
                  <a:pos x="74" y="74"/>
                </a:cxn>
                <a:cxn ang="0">
                  <a:pos x="82" y="80"/>
                </a:cxn>
                <a:cxn ang="0">
                  <a:pos x="83" y="93"/>
                </a:cxn>
                <a:cxn ang="0">
                  <a:pos x="84" y="99"/>
                </a:cxn>
                <a:cxn ang="0">
                  <a:pos x="93" y="89"/>
                </a:cxn>
                <a:cxn ang="0">
                  <a:pos x="89" y="81"/>
                </a:cxn>
                <a:cxn ang="0">
                  <a:pos x="94" y="72"/>
                </a:cxn>
                <a:cxn ang="0">
                  <a:pos x="101" y="76"/>
                </a:cxn>
                <a:cxn ang="0">
                  <a:pos x="51" y="34"/>
                </a:cxn>
                <a:cxn ang="0">
                  <a:pos x="78" y="100"/>
                </a:cxn>
                <a:cxn ang="0">
                  <a:pos x="78" y="109"/>
                </a:cxn>
                <a:cxn ang="0">
                  <a:pos x="74" y="113"/>
                </a:cxn>
                <a:cxn ang="0">
                  <a:pos x="62" y="107"/>
                </a:cxn>
                <a:cxn ang="0">
                  <a:pos x="52" y="101"/>
                </a:cxn>
                <a:cxn ang="0">
                  <a:pos x="55" y="98"/>
                </a:cxn>
                <a:cxn ang="0">
                  <a:pos x="65" y="98"/>
                </a:cxn>
                <a:cxn ang="0">
                  <a:pos x="78" y="96"/>
                </a:cxn>
                <a:cxn ang="0">
                  <a:pos x="27" y="77"/>
                </a:cxn>
                <a:cxn ang="0">
                  <a:pos x="25" y="86"/>
                </a:cxn>
                <a:cxn ang="0">
                  <a:pos x="21" y="88"/>
                </a:cxn>
                <a:cxn ang="0">
                  <a:pos x="16" y="88"/>
                </a:cxn>
                <a:cxn ang="0">
                  <a:pos x="15" y="82"/>
                </a:cxn>
                <a:cxn ang="0">
                  <a:pos x="15" y="78"/>
                </a:cxn>
                <a:cxn ang="0">
                  <a:pos x="14" y="70"/>
                </a:cxn>
                <a:cxn ang="0">
                  <a:pos x="14" y="67"/>
                </a:cxn>
                <a:cxn ang="0">
                  <a:pos x="22" y="63"/>
                </a:cxn>
                <a:cxn ang="0">
                  <a:pos x="25" y="66"/>
                </a:cxn>
                <a:cxn ang="0">
                  <a:pos x="26" y="67"/>
                </a:cxn>
                <a:cxn ang="0">
                  <a:pos x="32" y="47"/>
                </a:cxn>
              </a:cxnLst>
              <a:rect l="0" t="0" r="r" b="b"/>
              <a:pathLst>
                <a:path w="106" h="114">
                  <a:moveTo>
                    <a:pt x="104" y="73"/>
                  </a:moveTo>
                  <a:cubicBezTo>
                    <a:pt x="104" y="73"/>
                    <a:pt x="103" y="72"/>
                    <a:pt x="103" y="72"/>
                  </a:cubicBezTo>
                  <a:cubicBezTo>
                    <a:pt x="102" y="71"/>
                    <a:pt x="101" y="71"/>
                    <a:pt x="101" y="71"/>
                  </a:cubicBezTo>
                  <a:cubicBezTo>
                    <a:pt x="101" y="69"/>
                    <a:pt x="99" y="69"/>
                    <a:pt x="97" y="68"/>
                  </a:cubicBezTo>
                  <a:cubicBezTo>
                    <a:pt x="96" y="68"/>
                    <a:pt x="95" y="66"/>
                    <a:pt x="93" y="65"/>
                  </a:cubicBezTo>
                  <a:cubicBezTo>
                    <a:pt x="92" y="65"/>
                    <a:pt x="90" y="64"/>
                    <a:pt x="89" y="64"/>
                  </a:cubicBezTo>
                  <a:cubicBezTo>
                    <a:pt x="88" y="64"/>
                    <a:pt x="88" y="63"/>
                    <a:pt x="87" y="63"/>
                  </a:cubicBezTo>
                  <a:cubicBezTo>
                    <a:pt x="86" y="62"/>
                    <a:pt x="84" y="62"/>
                    <a:pt x="83" y="61"/>
                  </a:cubicBezTo>
                  <a:cubicBezTo>
                    <a:pt x="82" y="61"/>
                    <a:pt x="81" y="60"/>
                    <a:pt x="82" y="59"/>
                  </a:cubicBezTo>
                  <a:cubicBezTo>
                    <a:pt x="82" y="58"/>
                    <a:pt x="84" y="58"/>
                    <a:pt x="84" y="57"/>
                  </a:cubicBezTo>
                  <a:cubicBezTo>
                    <a:pt x="85" y="55"/>
                    <a:pt x="80" y="56"/>
                    <a:pt x="79" y="56"/>
                  </a:cubicBezTo>
                  <a:cubicBezTo>
                    <a:pt x="78" y="56"/>
                    <a:pt x="77" y="56"/>
                    <a:pt x="76" y="56"/>
                  </a:cubicBezTo>
                  <a:cubicBezTo>
                    <a:pt x="75" y="56"/>
                    <a:pt x="75" y="56"/>
                    <a:pt x="74" y="55"/>
                  </a:cubicBezTo>
                  <a:cubicBezTo>
                    <a:pt x="73" y="55"/>
                    <a:pt x="72" y="55"/>
                    <a:pt x="71" y="53"/>
                  </a:cubicBezTo>
                  <a:cubicBezTo>
                    <a:pt x="71" y="53"/>
                    <a:pt x="70" y="53"/>
                    <a:pt x="70" y="52"/>
                  </a:cubicBezTo>
                  <a:cubicBezTo>
                    <a:pt x="69" y="52"/>
                    <a:pt x="69" y="51"/>
                    <a:pt x="68" y="51"/>
                  </a:cubicBezTo>
                  <a:cubicBezTo>
                    <a:pt x="67" y="50"/>
                    <a:pt x="66" y="49"/>
                    <a:pt x="65" y="48"/>
                  </a:cubicBezTo>
                  <a:cubicBezTo>
                    <a:pt x="64" y="47"/>
                    <a:pt x="64" y="45"/>
                    <a:pt x="63" y="44"/>
                  </a:cubicBezTo>
                  <a:cubicBezTo>
                    <a:pt x="63" y="43"/>
                    <a:pt x="63" y="42"/>
                    <a:pt x="63" y="41"/>
                  </a:cubicBezTo>
                  <a:cubicBezTo>
                    <a:pt x="62" y="40"/>
                    <a:pt x="62" y="40"/>
                    <a:pt x="61" y="39"/>
                  </a:cubicBezTo>
                  <a:cubicBezTo>
                    <a:pt x="61" y="37"/>
                    <a:pt x="60" y="38"/>
                    <a:pt x="58" y="37"/>
                  </a:cubicBezTo>
                  <a:cubicBezTo>
                    <a:pt x="58" y="36"/>
                    <a:pt x="57" y="36"/>
                    <a:pt x="56" y="35"/>
                  </a:cubicBezTo>
                  <a:cubicBezTo>
                    <a:pt x="56" y="35"/>
                    <a:pt x="55" y="34"/>
                    <a:pt x="55" y="34"/>
                  </a:cubicBezTo>
                  <a:cubicBezTo>
                    <a:pt x="54" y="34"/>
                    <a:pt x="53" y="34"/>
                    <a:pt x="52" y="33"/>
                  </a:cubicBezTo>
                  <a:cubicBezTo>
                    <a:pt x="52" y="33"/>
                    <a:pt x="51" y="32"/>
                    <a:pt x="51" y="32"/>
                  </a:cubicBezTo>
                  <a:cubicBezTo>
                    <a:pt x="50" y="30"/>
                    <a:pt x="50" y="29"/>
                    <a:pt x="49" y="27"/>
                  </a:cubicBezTo>
                  <a:cubicBezTo>
                    <a:pt x="49" y="27"/>
                    <a:pt x="49" y="24"/>
                    <a:pt x="50" y="24"/>
                  </a:cubicBezTo>
                  <a:cubicBezTo>
                    <a:pt x="50" y="25"/>
                    <a:pt x="50" y="25"/>
                    <a:pt x="50" y="25"/>
                  </a:cubicBezTo>
                  <a:cubicBezTo>
                    <a:pt x="51" y="24"/>
                    <a:pt x="50" y="24"/>
                    <a:pt x="51" y="24"/>
                  </a:cubicBezTo>
                  <a:cubicBezTo>
                    <a:pt x="51" y="24"/>
                    <a:pt x="51" y="24"/>
                    <a:pt x="51" y="24"/>
                  </a:cubicBezTo>
                  <a:cubicBezTo>
                    <a:pt x="51" y="24"/>
                    <a:pt x="51" y="24"/>
                    <a:pt x="51" y="23"/>
                  </a:cubicBezTo>
                  <a:cubicBezTo>
                    <a:pt x="52" y="23"/>
                    <a:pt x="51" y="23"/>
                    <a:pt x="51" y="23"/>
                  </a:cubicBezTo>
                  <a:cubicBezTo>
                    <a:pt x="51" y="23"/>
                    <a:pt x="50" y="22"/>
                    <a:pt x="50" y="22"/>
                  </a:cubicBezTo>
                  <a:cubicBezTo>
                    <a:pt x="50" y="22"/>
                    <a:pt x="50" y="22"/>
                    <a:pt x="50" y="22"/>
                  </a:cubicBezTo>
                  <a:cubicBezTo>
                    <a:pt x="50" y="22"/>
                    <a:pt x="49" y="22"/>
                    <a:pt x="49" y="22"/>
                  </a:cubicBezTo>
                  <a:cubicBezTo>
                    <a:pt x="50" y="21"/>
                    <a:pt x="50" y="21"/>
                    <a:pt x="50" y="21"/>
                  </a:cubicBezTo>
                  <a:cubicBezTo>
                    <a:pt x="50" y="21"/>
                    <a:pt x="49" y="20"/>
                    <a:pt x="49" y="20"/>
                  </a:cubicBezTo>
                  <a:cubicBezTo>
                    <a:pt x="49" y="21"/>
                    <a:pt x="49" y="20"/>
                    <a:pt x="49" y="19"/>
                  </a:cubicBezTo>
                  <a:cubicBezTo>
                    <a:pt x="49" y="20"/>
                    <a:pt x="48" y="19"/>
                    <a:pt x="48" y="19"/>
                  </a:cubicBezTo>
                  <a:cubicBezTo>
                    <a:pt x="48" y="19"/>
                    <a:pt x="49" y="20"/>
                    <a:pt x="49" y="19"/>
                  </a:cubicBezTo>
                  <a:cubicBezTo>
                    <a:pt x="49" y="19"/>
                    <a:pt x="49" y="18"/>
                    <a:pt x="49" y="18"/>
                  </a:cubicBezTo>
                  <a:cubicBezTo>
                    <a:pt x="49" y="17"/>
                    <a:pt x="50" y="18"/>
                    <a:pt x="50" y="17"/>
                  </a:cubicBezTo>
                  <a:cubicBezTo>
                    <a:pt x="50" y="17"/>
                    <a:pt x="50" y="17"/>
                    <a:pt x="50" y="17"/>
                  </a:cubicBezTo>
                  <a:cubicBezTo>
                    <a:pt x="51" y="17"/>
                    <a:pt x="51" y="17"/>
                    <a:pt x="51" y="17"/>
                  </a:cubicBezTo>
                  <a:cubicBezTo>
                    <a:pt x="51" y="16"/>
                    <a:pt x="51" y="17"/>
                    <a:pt x="52" y="17"/>
                  </a:cubicBezTo>
                  <a:cubicBezTo>
                    <a:pt x="51" y="17"/>
                    <a:pt x="51" y="17"/>
                    <a:pt x="50" y="18"/>
                  </a:cubicBezTo>
                  <a:cubicBezTo>
                    <a:pt x="52" y="18"/>
                    <a:pt x="53" y="17"/>
                    <a:pt x="54" y="16"/>
                  </a:cubicBezTo>
                  <a:cubicBezTo>
                    <a:pt x="55" y="16"/>
                    <a:pt x="56" y="16"/>
                    <a:pt x="57" y="15"/>
                  </a:cubicBezTo>
                  <a:cubicBezTo>
                    <a:pt x="56" y="15"/>
                    <a:pt x="56" y="15"/>
                    <a:pt x="56" y="14"/>
                  </a:cubicBezTo>
                  <a:cubicBezTo>
                    <a:pt x="56" y="14"/>
                    <a:pt x="57" y="14"/>
                    <a:pt x="57" y="14"/>
                  </a:cubicBezTo>
                  <a:cubicBezTo>
                    <a:pt x="58" y="14"/>
                    <a:pt x="60" y="15"/>
                    <a:pt x="59" y="15"/>
                  </a:cubicBezTo>
                  <a:cubicBezTo>
                    <a:pt x="59" y="15"/>
                    <a:pt x="60" y="15"/>
                    <a:pt x="60" y="15"/>
                  </a:cubicBezTo>
                  <a:cubicBezTo>
                    <a:pt x="60" y="14"/>
                    <a:pt x="61" y="14"/>
                    <a:pt x="61" y="14"/>
                  </a:cubicBezTo>
                  <a:cubicBezTo>
                    <a:pt x="62" y="15"/>
                    <a:pt x="62" y="16"/>
                    <a:pt x="62" y="16"/>
                  </a:cubicBezTo>
                  <a:cubicBezTo>
                    <a:pt x="62" y="16"/>
                    <a:pt x="62" y="16"/>
                    <a:pt x="62" y="16"/>
                  </a:cubicBezTo>
                  <a:cubicBezTo>
                    <a:pt x="62" y="16"/>
                    <a:pt x="63" y="16"/>
                    <a:pt x="63" y="16"/>
                  </a:cubicBezTo>
                  <a:cubicBezTo>
                    <a:pt x="63" y="15"/>
                    <a:pt x="63" y="15"/>
                    <a:pt x="62" y="15"/>
                  </a:cubicBezTo>
                  <a:cubicBezTo>
                    <a:pt x="62" y="14"/>
                    <a:pt x="60" y="14"/>
                    <a:pt x="61" y="13"/>
                  </a:cubicBezTo>
                  <a:cubicBezTo>
                    <a:pt x="61" y="13"/>
                    <a:pt x="61" y="12"/>
                    <a:pt x="61" y="12"/>
                  </a:cubicBezTo>
                  <a:cubicBezTo>
                    <a:pt x="60" y="12"/>
                    <a:pt x="60" y="12"/>
                    <a:pt x="60" y="12"/>
                  </a:cubicBezTo>
                  <a:cubicBezTo>
                    <a:pt x="59" y="11"/>
                    <a:pt x="61" y="10"/>
                    <a:pt x="61" y="10"/>
                  </a:cubicBezTo>
                  <a:cubicBezTo>
                    <a:pt x="61" y="10"/>
                    <a:pt x="60" y="10"/>
                    <a:pt x="60" y="9"/>
                  </a:cubicBezTo>
                  <a:cubicBezTo>
                    <a:pt x="60" y="9"/>
                    <a:pt x="60" y="9"/>
                    <a:pt x="60" y="9"/>
                  </a:cubicBezTo>
                  <a:cubicBezTo>
                    <a:pt x="59" y="9"/>
                    <a:pt x="59" y="9"/>
                    <a:pt x="59" y="9"/>
                  </a:cubicBezTo>
                  <a:cubicBezTo>
                    <a:pt x="59" y="10"/>
                    <a:pt x="59" y="8"/>
                    <a:pt x="59" y="8"/>
                  </a:cubicBezTo>
                  <a:cubicBezTo>
                    <a:pt x="59" y="8"/>
                    <a:pt x="59" y="8"/>
                    <a:pt x="60" y="8"/>
                  </a:cubicBezTo>
                  <a:cubicBezTo>
                    <a:pt x="61" y="7"/>
                    <a:pt x="61" y="7"/>
                    <a:pt x="62" y="6"/>
                  </a:cubicBezTo>
                  <a:cubicBezTo>
                    <a:pt x="61" y="6"/>
                    <a:pt x="61" y="6"/>
                    <a:pt x="60" y="6"/>
                  </a:cubicBezTo>
                  <a:cubicBezTo>
                    <a:pt x="60" y="6"/>
                    <a:pt x="60" y="6"/>
                    <a:pt x="59" y="6"/>
                  </a:cubicBezTo>
                  <a:cubicBezTo>
                    <a:pt x="58" y="6"/>
                    <a:pt x="57" y="5"/>
                    <a:pt x="56" y="5"/>
                  </a:cubicBezTo>
                  <a:cubicBezTo>
                    <a:pt x="54" y="5"/>
                    <a:pt x="53" y="5"/>
                    <a:pt x="51" y="4"/>
                  </a:cubicBezTo>
                  <a:cubicBezTo>
                    <a:pt x="51" y="4"/>
                    <a:pt x="50" y="4"/>
                    <a:pt x="50" y="4"/>
                  </a:cubicBezTo>
                  <a:cubicBezTo>
                    <a:pt x="50" y="3"/>
                    <a:pt x="50" y="3"/>
                    <a:pt x="49" y="3"/>
                  </a:cubicBezTo>
                  <a:cubicBezTo>
                    <a:pt x="49" y="3"/>
                    <a:pt x="49" y="3"/>
                    <a:pt x="49" y="2"/>
                  </a:cubicBezTo>
                  <a:cubicBezTo>
                    <a:pt x="49" y="2"/>
                    <a:pt x="49" y="2"/>
                    <a:pt x="48" y="2"/>
                  </a:cubicBezTo>
                  <a:cubicBezTo>
                    <a:pt x="48" y="2"/>
                    <a:pt x="48" y="1"/>
                    <a:pt x="48" y="1"/>
                  </a:cubicBezTo>
                  <a:cubicBezTo>
                    <a:pt x="49" y="0"/>
                    <a:pt x="48" y="0"/>
                    <a:pt x="48" y="0"/>
                  </a:cubicBezTo>
                  <a:cubicBezTo>
                    <a:pt x="47" y="0"/>
                    <a:pt x="45" y="2"/>
                    <a:pt x="44" y="1"/>
                  </a:cubicBezTo>
                  <a:cubicBezTo>
                    <a:pt x="43" y="1"/>
                    <a:pt x="43" y="1"/>
                    <a:pt x="42" y="1"/>
                  </a:cubicBezTo>
                  <a:cubicBezTo>
                    <a:pt x="42" y="1"/>
                    <a:pt x="42" y="1"/>
                    <a:pt x="42" y="1"/>
                  </a:cubicBezTo>
                  <a:cubicBezTo>
                    <a:pt x="41" y="1"/>
                    <a:pt x="41" y="1"/>
                    <a:pt x="41" y="1"/>
                  </a:cubicBezTo>
                  <a:cubicBezTo>
                    <a:pt x="40" y="1"/>
                    <a:pt x="39" y="1"/>
                    <a:pt x="39" y="2"/>
                  </a:cubicBezTo>
                  <a:cubicBezTo>
                    <a:pt x="39" y="2"/>
                    <a:pt x="39" y="3"/>
                    <a:pt x="38" y="3"/>
                  </a:cubicBezTo>
                  <a:cubicBezTo>
                    <a:pt x="38" y="4"/>
                    <a:pt x="36" y="3"/>
                    <a:pt x="36" y="3"/>
                  </a:cubicBezTo>
                  <a:cubicBezTo>
                    <a:pt x="36" y="3"/>
                    <a:pt x="36" y="3"/>
                    <a:pt x="36" y="3"/>
                  </a:cubicBezTo>
                  <a:cubicBezTo>
                    <a:pt x="36" y="3"/>
                    <a:pt x="36" y="2"/>
                    <a:pt x="35" y="2"/>
                  </a:cubicBezTo>
                  <a:cubicBezTo>
                    <a:pt x="35" y="2"/>
                    <a:pt x="34" y="3"/>
                    <a:pt x="34" y="2"/>
                  </a:cubicBezTo>
                  <a:cubicBezTo>
                    <a:pt x="33" y="3"/>
                    <a:pt x="33" y="4"/>
                    <a:pt x="33" y="4"/>
                  </a:cubicBezTo>
                  <a:cubicBezTo>
                    <a:pt x="33" y="5"/>
                    <a:pt x="33" y="5"/>
                    <a:pt x="34" y="5"/>
                  </a:cubicBezTo>
                  <a:cubicBezTo>
                    <a:pt x="34" y="5"/>
                    <a:pt x="34" y="6"/>
                    <a:pt x="33" y="6"/>
                  </a:cubicBezTo>
                  <a:cubicBezTo>
                    <a:pt x="33" y="6"/>
                    <a:pt x="32" y="6"/>
                    <a:pt x="32" y="5"/>
                  </a:cubicBezTo>
                  <a:cubicBezTo>
                    <a:pt x="32" y="5"/>
                    <a:pt x="31" y="5"/>
                    <a:pt x="31" y="5"/>
                  </a:cubicBezTo>
                  <a:cubicBezTo>
                    <a:pt x="31" y="5"/>
                    <a:pt x="30" y="5"/>
                    <a:pt x="30" y="5"/>
                  </a:cubicBezTo>
                  <a:cubicBezTo>
                    <a:pt x="30" y="6"/>
                    <a:pt x="30" y="6"/>
                    <a:pt x="30" y="6"/>
                  </a:cubicBezTo>
                  <a:cubicBezTo>
                    <a:pt x="30" y="7"/>
                    <a:pt x="31" y="7"/>
                    <a:pt x="31" y="7"/>
                  </a:cubicBezTo>
                  <a:cubicBezTo>
                    <a:pt x="31" y="8"/>
                    <a:pt x="30" y="8"/>
                    <a:pt x="30" y="8"/>
                  </a:cubicBezTo>
                  <a:cubicBezTo>
                    <a:pt x="30" y="8"/>
                    <a:pt x="31" y="8"/>
                    <a:pt x="31" y="9"/>
                  </a:cubicBezTo>
                  <a:cubicBezTo>
                    <a:pt x="31" y="10"/>
                    <a:pt x="30" y="9"/>
                    <a:pt x="30" y="8"/>
                  </a:cubicBezTo>
                  <a:cubicBezTo>
                    <a:pt x="29" y="8"/>
                    <a:pt x="29" y="7"/>
                    <a:pt x="28" y="8"/>
                  </a:cubicBezTo>
                  <a:cubicBezTo>
                    <a:pt x="28" y="8"/>
                    <a:pt x="27" y="8"/>
                    <a:pt x="27" y="8"/>
                  </a:cubicBezTo>
                  <a:cubicBezTo>
                    <a:pt x="27" y="8"/>
                    <a:pt x="27" y="8"/>
                    <a:pt x="26" y="9"/>
                  </a:cubicBezTo>
                  <a:cubicBezTo>
                    <a:pt x="26" y="9"/>
                    <a:pt x="25" y="8"/>
                    <a:pt x="25" y="7"/>
                  </a:cubicBezTo>
                  <a:cubicBezTo>
                    <a:pt x="25" y="7"/>
                    <a:pt x="25" y="6"/>
                    <a:pt x="24" y="6"/>
                  </a:cubicBezTo>
                  <a:cubicBezTo>
                    <a:pt x="24" y="7"/>
                    <a:pt x="24" y="6"/>
                    <a:pt x="24" y="6"/>
                  </a:cubicBezTo>
                  <a:cubicBezTo>
                    <a:pt x="23" y="6"/>
                    <a:pt x="23" y="7"/>
                    <a:pt x="23" y="8"/>
                  </a:cubicBezTo>
                  <a:cubicBezTo>
                    <a:pt x="23" y="9"/>
                    <a:pt x="22" y="9"/>
                    <a:pt x="22" y="10"/>
                  </a:cubicBezTo>
                  <a:cubicBezTo>
                    <a:pt x="22" y="10"/>
                    <a:pt x="22" y="11"/>
                    <a:pt x="21" y="11"/>
                  </a:cubicBezTo>
                  <a:cubicBezTo>
                    <a:pt x="21" y="11"/>
                    <a:pt x="21" y="11"/>
                    <a:pt x="21" y="12"/>
                  </a:cubicBezTo>
                  <a:cubicBezTo>
                    <a:pt x="21" y="12"/>
                    <a:pt x="21" y="12"/>
                    <a:pt x="21" y="13"/>
                  </a:cubicBezTo>
                  <a:cubicBezTo>
                    <a:pt x="22" y="14"/>
                    <a:pt x="20" y="13"/>
                    <a:pt x="20" y="13"/>
                  </a:cubicBezTo>
                  <a:cubicBezTo>
                    <a:pt x="21" y="13"/>
                    <a:pt x="20" y="12"/>
                    <a:pt x="19" y="12"/>
                  </a:cubicBezTo>
                  <a:cubicBezTo>
                    <a:pt x="19" y="12"/>
                    <a:pt x="20" y="11"/>
                    <a:pt x="19" y="11"/>
                  </a:cubicBezTo>
                  <a:cubicBezTo>
                    <a:pt x="19" y="10"/>
                    <a:pt x="18" y="11"/>
                    <a:pt x="18" y="10"/>
                  </a:cubicBezTo>
                  <a:cubicBezTo>
                    <a:pt x="17" y="10"/>
                    <a:pt x="17" y="10"/>
                    <a:pt x="16" y="9"/>
                  </a:cubicBezTo>
                  <a:cubicBezTo>
                    <a:pt x="16" y="9"/>
                    <a:pt x="16" y="8"/>
                    <a:pt x="16" y="8"/>
                  </a:cubicBezTo>
                  <a:cubicBezTo>
                    <a:pt x="16" y="7"/>
                    <a:pt x="16" y="7"/>
                    <a:pt x="16" y="7"/>
                  </a:cubicBezTo>
                  <a:cubicBezTo>
                    <a:pt x="15" y="7"/>
                    <a:pt x="15" y="9"/>
                    <a:pt x="14" y="8"/>
                  </a:cubicBezTo>
                  <a:cubicBezTo>
                    <a:pt x="13" y="8"/>
                    <a:pt x="13" y="9"/>
                    <a:pt x="13" y="9"/>
                  </a:cubicBezTo>
                  <a:cubicBezTo>
                    <a:pt x="14" y="10"/>
                    <a:pt x="13" y="10"/>
                    <a:pt x="13" y="11"/>
                  </a:cubicBezTo>
                  <a:cubicBezTo>
                    <a:pt x="13" y="11"/>
                    <a:pt x="12" y="11"/>
                    <a:pt x="12" y="11"/>
                  </a:cubicBezTo>
                  <a:cubicBezTo>
                    <a:pt x="12" y="11"/>
                    <a:pt x="12" y="12"/>
                    <a:pt x="12" y="12"/>
                  </a:cubicBezTo>
                  <a:cubicBezTo>
                    <a:pt x="11" y="12"/>
                    <a:pt x="11" y="12"/>
                    <a:pt x="11" y="12"/>
                  </a:cubicBezTo>
                  <a:cubicBezTo>
                    <a:pt x="10" y="13"/>
                    <a:pt x="9" y="12"/>
                    <a:pt x="9" y="12"/>
                  </a:cubicBezTo>
                  <a:cubicBezTo>
                    <a:pt x="8" y="12"/>
                    <a:pt x="8" y="12"/>
                    <a:pt x="7" y="12"/>
                  </a:cubicBezTo>
                  <a:cubicBezTo>
                    <a:pt x="7" y="13"/>
                    <a:pt x="6" y="13"/>
                    <a:pt x="5" y="13"/>
                  </a:cubicBezTo>
                  <a:cubicBezTo>
                    <a:pt x="5" y="13"/>
                    <a:pt x="4" y="13"/>
                    <a:pt x="4" y="13"/>
                  </a:cubicBezTo>
                  <a:cubicBezTo>
                    <a:pt x="4" y="12"/>
                    <a:pt x="4" y="13"/>
                    <a:pt x="3" y="13"/>
                  </a:cubicBezTo>
                  <a:cubicBezTo>
                    <a:pt x="3" y="13"/>
                    <a:pt x="2" y="13"/>
                    <a:pt x="2" y="14"/>
                  </a:cubicBezTo>
                  <a:cubicBezTo>
                    <a:pt x="2" y="15"/>
                    <a:pt x="2" y="15"/>
                    <a:pt x="3" y="15"/>
                  </a:cubicBezTo>
                  <a:cubicBezTo>
                    <a:pt x="3" y="16"/>
                    <a:pt x="3" y="16"/>
                    <a:pt x="3" y="16"/>
                  </a:cubicBezTo>
                  <a:cubicBezTo>
                    <a:pt x="3" y="17"/>
                    <a:pt x="4" y="17"/>
                    <a:pt x="4" y="18"/>
                  </a:cubicBezTo>
                  <a:cubicBezTo>
                    <a:pt x="5" y="18"/>
                    <a:pt x="5" y="18"/>
                    <a:pt x="5" y="19"/>
                  </a:cubicBezTo>
                  <a:cubicBezTo>
                    <a:pt x="4" y="19"/>
                    <a:pt x="5" y="20"/>
                    <a:pt x="4" y="20"/>
                  </a:cubicBezTo>
                  <a:cubicBezTo>
                    <a:pt x="4" y="20"/>
                    <a:pt x="3" y="20"/>
                    <a:pt x="3" y="21"/>
                  </a:cubicBezTo>
                  <a:cubicBezTo>
                    <a:pt x="2" y="21"/>
                    <a:pt x="2" y="21"/>
                    <a:pt x="1" y="21"/>
                  </a:cubicBezTo>
                  <a:cubicBezTo>
                    <a:pt x="0" y="21"/>
                    <a:pt x="0" y="22"/>
                    <a:pt x="1" y="22"/>
                  </a:cubicBezTo>
                  <a:cubicBezTo>
                    <a:pt x="1" y="23"/>
                    <a:pt x="1" y="23"/>
                    <a:pt x="1" y="23"/>
                  </a:cubicBezTo>
                  <a:cubicBezTo>
                    <a:pt x="2" y="24"/>
                    <a:pt x="3" y="24"/>
                    <a:pt x="3" y="24"/>
                  </a:cubicBezTo>
                  <a:cubicBezTo>
                    <a:pt x="3" y="25"/>
                    <a:pt x="4" y="26"/>
                    <a:pt x="4" y="26"/>
                  </a:cubicBezTo>
                  <a:cubicBezTo>
                    <a:pt x="3" y="26"/>
                    <a:pt x="3" y="26"/>
                    <a:pt x="3" y="27"/>
                  </a:cubicBezTo>
                  <a:cubicBezTo>
                    <a:pt x="2" y="27"/>
                    <a:pt x="2" y="27"/>
                    <a:pt x="2" y="28"/>
                  </a:cubicBezTo>
                  <a:cubicBezTo>
                    <a:pt x="3" y="29"/>
                    <a:pt x="2" y="29"/>
                    <a:pt x="2" y="29"/>
                  </a:cubicBezTo>
                  <a:cubicBezTo>
                    <a:pt x="2" y="30"/>
                    <a:pt x="4" y="31"/>
                    <a:pt x="5" y="31"/>
                  </a:cubicBezTo>
                  <a:cubicBezTo>
                    <a:pt x="6" y="31"/>
                    <a:pt x="6" y="32"/>
                    <a:pt x="7" y="32"/>
                  </a:cubicBezTo>
                  <a:cubicBezTo>
                    <a:pt x="8" y="32"/>
                    <a:pt x="8" y="31"/>
                    <a:pt x="9" y="31"/>
                  </a:cubicBezTo>
                  <a:cubicBezTo>
                    <a:pt x="9" y="31"/>
                    <a:pt x="10" y="32"/>
                    <a:pt x="9" y="33"/>
                  </a:cubicBezTo>
                  <a:cubicBezTo>
                    <a:pt x="9" y="33"/>
                    <a:pt x="9" y="34"/>
                    <a:pt x="8" y="34"/>
                  </a:cubicBezTo>
                  <a:cubicBezTo>
                    <a:pt x="8" y="34"/>
                    <a:pt x="7" y="35"/>
                    <a:pt x="8" y="35"/>
                  </a:cubicBezTo>
                  <a:cubicBezTo>
                    <a:pt x="8" y="36"/>
                    <a:pt x="9" y="36"/>
                    <a:pt x="9" y="36"/>
                  </a:cubicBezTo>
                  <a:cubicBezTo>
                    <a:pt x="10" y="36"/>
                    <a:pt x="11" y="35"/>
                    <a:pt x="12" y="35"/>
                  </a:cubicBezTo>
                  <a:cubicBezTo>
                    <a:pt x="12" y="35"/>
                    <a:pt x="13" y="34"/>
                    <a:pt x="13" y="34"/>
                  </a:cubicBezTo>
                  <a:cubicBezTo>
                    <a:pt x="13" y="34"/>
                    <a:pt x="13" y="34"/>
                    <a:pt x="13" y="33"/>
                  </a:cubicBezTo>
                  <a:cubicBezTo>
                    <a:pt x="13" y="33"/>
                    <a:pt x="14" y="33"/>
                    <a:pt x="14" y="33"/>
                  </a:cubicBezTo>
                  <a:cubicBezTo>
                    <a:pt x="14" y="32"/>
                    <a:pt x="14" y="32"/>
                    <a:pt x="15" y="31"/>
                  </a:cubicBezTo>
                  <a:cubicBezTo>
                    <a:pt x="16" y="31"/>
                    <a:pt x="16" y="30"/>
                    <a:pt x="16" y="30"/>
                  </a:cubicBezTo>
                  <a:cubicBezTo>
                    <a:pt x="17" y="29"/>
                    <a:pt x="18" y="29"/>
                    <a:pt x="19" y="29"/>
                  </a:cubicBezTo>
                  <a:cubicBezTo>
                    <a:pt x="19" y="29"/>
                    <a:pt x="20" y="29"/>
                    <a:pt x="21" y="29"/>
                  </a:cubicBezTo>
                  <a:cubicBezTo>
                    <a:pt x="22" y="29"/>
                    <a:pt x="22" y="30"/>
                    <a:pt x="23" y="30"/>
                  </a:cubicBezTo>
                  <a:cubicBezTo>
                    <a:pt x="22" y="29"/>
                    <a:pt x="24" y="30"/>
                    <a:pt x="24" y="31"/>
                  </a:cubicBezTo>
                  <a:cubicBezTo>
                    <a:pt x="26" y="31"/>
                    <a:pt x="27" y="32"/>
                    <a:pt x="28" y="33"/>
                  </a:cubicBezTo>
                  <a:cubicBezTo>
                    <a:pt x="28" y="33"/>
                    <a:pt x="28" y="32"/>
                    <a:pt x="28" y="32"/>
                  </a:cubicBezTo>
                  <a:cubicBezTo>
                    <a:pt x="28" y="32"/>
                    <a:pt x="29" y="33"/>
                    <a:pt x="29" y="33"/>
                  </a:cubicBezTo>
                  <a:cubicBezTo>
                    <a:pt x="30" y="33"/>
                    <a:pt x="30" y="33"/>
                    <a:pt x="31" y="34"/>
                  </a:cubicBezTo>
                  <a:cubicBezTo>
                    <a:pt x="32" y="35"/>
                    <a:pt x="32" y="36"/>
                    <a:pt x="32" y="37"/>
                  </a:cubicBezTo>
                  <a:cubicBezTo>
                    <a:pt x="32" y="37"/>
                    <a:pt x="32" y="39"/>
                    <a:pt x="32" y="39"/>
                  </a:cubicBezTo>
                  <a:cubicBezTo>
                    <a:pt x="33" y="40"/>
                    <a:pt x="34" y="41"/>
                    <a:pt x="34" y="42"/>
                  </a:cubicBezTo>
                  <a:cubicBezTo>
                    <a:pt x="34" y="42"/>
                    <a:pt x="34" y="43"/>
                    <a:pt x="34" y="43"/>
                  </a:cubicBezTo>
                  <a:cubicBezTo>
                    <a:pt x="34" y="44"/>
                    <a:pt x="34" y="44"/>
                    <a:pt x="34" y="44"/>
                  </a:cubicBezTo>
                  <a:cubicBezTo>
                    <a:pt x="34" y="45"/>
                    <a:pt x="35" y="45"/>
                    <a:pt x="36" y="45"/>
                  </a:cubicBezTo>
                  <a:cubicBezTo>
                    <a:pt x="36" y="45"/>
                    <a:pt x="37" y="46"/>
                    <a:pt x="36" y="46"/>
                  </a:cubicBezTo>
                  <a:cubicBezTo>
                    <a:pt x="36" y="47"/>
                    <a:pt x="38" y="47"/>
                    <a:pt x="38" y="47"/>
                  </a:cubicBezTo>
                  <a:cubicBezTo>
                    <a:pt x="38" y="48"/>
                    <a:pt x="39" y="48"/>
                    <a:pt x="39" y="48"/>
                  </a:cubicBezTo>
                  <a:cubicBezTo>
                    <a:pt x="39" y="49"/>
                    <a:pt x="39" y="49"/>
                    <a:pt x="40" y="49"/>
                  </a:cubicBezTo>
                  <a:cubicBezTo>
                    <a:pt x="40" y="49"/>
                    <a:pt x="40" y="50"/>
                    <a:pt x="40" y="50"/>
                  </a:cubicBezTo>
                  <a:cubicBezTo>
                    <a:pt x="40" y="50"/>
                    <a:pt x="39" y="50"/>
                    <a:pt x="39" y="50"/>
                  </a:cubicBezTo>
                  <a:cubicBezTo>
                    <a:pt x="39" y="51"/>
                    <a:pt x="40" y="51"/>
                    <a:pt x="40" y="51"/>
                  </a:cubicBezTo>
                  <a:cubicBezTo>
                    <a:pt x="40" y="51"/>
                    <a:pt x="40" y="51"/>
                    <a:pt x="40" y="51"/>
                  </a:cubicBezTo>
                  <a:cubicBezTo>
                    <a:pt x="41" y="50"/>
                    <a:pt x="43" y="52"/>
                    <a:pt x="44" y="52"/>
                  </a:cubicBezTo>
                  <a:cubicBezTo>
                    <a:pt x="45" y="53"/>
                    <a:pt x="45" y="53"/>
                    <a:pt x="45" y="54"/>
                  </a:cubicBezTo>
                  <a:cubicBezTo>
                    <a:pt x="46" y="55"/>
                    <a:pt x="46" y="55"/>
                    <a:pt x="47" y="55"/>
                  </a:cubicBezTo>
                  <a:cubicBezTo>
                    <a:pt x="48" y="55"/>
                    <a:pt x="48" y="56"/>
                    <a:pt x="49" y="57"/>
                  </a:cubicBezTo>
                  <a:cubicBezTo>
                    <a:pt x="49" y="58"/>
                    <a:pt x="49" y="58"/>
                    <a:pt x="50" y="58"/>
                  </a:cubicBezTo>
                  <a:cubicBezTo>
                    <a:pt x="51" y="59"/>
                    <a:pt x="52" y="59"/>
                    <a:pt x="52" y="60"/>
                  </a:cubicBezTo>
                  <a:cubicBezTo>
                    <a:pt x="53" y="61"/>
                    <a:pt x="53" y="61"/>
                    <a:pt x="54" y="61"/>
                  </a:cubicBezTo>
                  <a:cubicBezTo>
                    <a:pt x="54" y="62"/>
                    <a:pt x="55" y="61"/>
                    <a:pt x="56" y="62"/>
                  </a:cubicBezTo>
                  <a:cubicBezTo>
                    <a:pt x="56" y="63"/>
                    <a:pt x="56" y="64"/>
                    <a:pt x="57" y="63"/>
                  </a:cubicBezTo>
                  <a:cubicBezTo>
                    <a:pt x="58" y="63"/>
                    <a:pt x="59" y="63"/>
                    <a:pt x="59" y="63"/>
                  </a:cubicBezTo>
                  <a:cubicBezTo>
                    <a:pt x="60" y="63"/>
                    <a:pt x="61" y="64"/>
                    <a:pt x="61" y="64"/>
                  </a:cubicBezTo>
                  <a:cubicBezTo>
                    <a:pt x="61" y="63"/>
                    <a:pt x="62" y="63"/>
                    <a:pt x="62" y="63"/>
                  </a:cubicBezTo>
                  <a:cubicBezTo>
                    <a:pt x="63" y="63"/>
                    <a:pt x="63" y="64"/>
                    <a:pt x="64" y="64"/>
                  </a:cubicBezTo>
                  <a:cubicBezTo>
                    <a:pt x="64" y="65"/>
                    <a:pt x="65" y="66"/>
                    <a:pt x="65" y="66"/>
                  </a:cubicBezTo>
                  <a:cubicBezTo>
                    <a:pt x="65" y="67"/>
                    <a:pt x="66" y="68"/>
                    <a:pt x="66" y="68"/>
                  </a:cubicBezTo>
                  <a:cubicBezTo>
                    <a:pt x="66" y="68"/>
                    <a:pt x="66" y="68"/>
                    <a:pt x="67" y="68"/>
                  </a:cubicBezTo>
                  <a:cubicBezTo>
                    <a:pt x="67" y="68"/>
                    <a:pt x="67" y="68"/>
                    <a:pt x="67" y="68"/>
                  </a:cubicBezTo>
                  <a:cubicBezTo>
                    <a:pt x="68" y="68"/>
                    <a:pt x="70" y="69"/>
                    <a:pt x="69" y="69"/>
                  </a:cubicBezTo>
                  <a:cubicBezTo>
                    <a:pt x="69" y="70"/>
                    <a:pt x="68" y="70"/>
                    <a:pt x="68" y="70"/>
                  </a:cubicBezTo>
                  <a:cubicBezTo>
                    <a:pt x="68" y="71"/>
                    <a:pt x="69" y="70"/>
                    <a:pt x="69" y="70"/>
                  </a:cubicBezTo>
                  <a:cubicBezTo>
                    <a:pt x="70" y="70"/>
                    <a:pt x="70" y="70"/>
                    <a:pt x="70" y="70"/>
                  </a:cubicBezTo>
                  <a:cubicBezTo>
                    <a:pt x="71" y="70"/>
                    <a:pt x="71" y="70"/>
                    <a:pt x="71" y="70"/>
                  </a:cubicBezTo>
                  <a:cubicBezTo>
                    <a:pt x="71" y="70"/>
                    <a:pt x="71" y="70"/>
                    <a:pt x="72" y="70"/>
                  </a:cubicBezTo>
                  <a:cubicBezTo>
                    <a:pt x="73" y="69"/>
                    <a:pt x="73" y="71"/>
                    <a:pt x="74" y="72"/>
                  </a:cubicBezTo>
                  <a:cubicBezTo>
                    <a:pt x="74" y="73"/>
                    <a:pt x="74" y="73"/>
                    <a:pt x="74" y="74"/>
                  </a:cubicBezTo>
                  <a:cubicBezTo>
                    <a:pt x="74" y="74"/>
                    <a:pt x="73" y="74"/>
                    <a:pt x="74" y="74"/>
                  </a:cubicBezTo>
                  <a:cubicBezTo>
                    <a:pt x="74" y="75"/>
                    <a:pt x="74" y="75"/>
                    <a:pt x="75" y="75"/>
                  </a:cubicBezTo>
                  <a:cubicBezTo>
                    <a:pt x="75" y="75"/>
                    <a:pt x="77" y="76"/>
                    <a:pt x="77" y="77"/>
                  </a:cubicBezTo>
                  <a:cubicBezTo>
                    <a:pt x="77" y="76"/>
                    <a:pt x="78" y="77"/>
                    <a:pt x="78" y="77"/>
                  </a:cubicBezTo>
                  <a:cubicBezTo>
                    <a:pt x="78" y="76"/>
                    <a:pt x="79" y="76"/>
                    <a:pt x="79" y="76"/>
                  </a:cubicBezTo>
                  <a:cubicBezTo>
                    <a:pt x="80" y="76"/>
                    <a:pt x="80" y="77"/>
                    <a:pt x="81" y="77"/>
                  </a:cubicBezTo>
                  <a:cubicBezTo>
                    <a:pt x="81" y="78"/>
                    <a:pt x="81" y="78"/>
                    <a:pt x="81" y="79"/>
                  </a:cubicBezTo>
                  <a:cubicBezTo>
                    <a:pt x="81" y="79"/>
                    <a:pt x="81" y="80"/>
                    <a:pt x="82" y="80"/>
                  </a:cubicBezTo>
                  <a:cubicBezTo>
                    <a:pt x="82" y="81"/>
                    <a:pt x="82" y="81"/>
                    <a:pt x="82" y="82"/>
                  </a:cubicBezTo>
                  <a:cubicBezTo>
                    <a:pt x="83" y="82"/>
                    <a:pt x="83" y="83"/>
                    <a:pt x="83" y="83"/>
                  </a:cubicBezTo>
                  <a:cubicBezTo>
                    <a:pt x="84" y="84"/>
                    <a:pt x="84" y="85"/>
                    <a:pt x="84" y="85"/>
                  </a:cubicBezTo>
                  <a:cubicBezTo>
                    <a:pt x="84" y="86"/>
                    <a:pt x="84" y="88"/>
                    <a:pt x="85" y="89"/>
                  </a:cubicBezTo>
                  <a:cubicBezTo>
                    <a:pt x="86" y="89"/>
                    <a:pt x="85" y="91"/>
                    <a:pt x="84" y="91"/>
                  </a:cubicBezTo>
                  <a:cubicBezTo>
                    <a:pt x="84" y="91"/>
                    <a:pt x="82" y="91"/>
                    <a:pt x="82" y="92"/>
                  </a:cubicBezTo>
                  <a:cubicBezTo>
                    <a:pt x="82" y="93"/>
                    <a:pt x="83" y="92"/>
                    <a:pt x="83" y="93"/>
                  </a:cubicBezTo>
                  <a:cubicBezTo>
                    <a:pt x="83" y="94"/>
                    <a:pt x="82" y="94"/>
                    <a:pt x="82" y="95"/>
                  </a:cubicBezTo>
                  <a:cubicBezTo>
                    <a:pt x="82" y="96"/>
                    <a:pt x="81" y="96"/>
                    <a:pt x="81" y="96"/>
                  </a:cubicBezTo>
                  <a:cubicBezTo>
                    <a:pt x="80" y="96"/>
                    <a:pt x="80" y="96"/>
                    <a:pt x="80" y="97"/>
                  </a:cubicBezTo>
                  <a:cubicBezTo>
                    <a:pt x="80" y="97"/>
                    <a:pt x="80" y="97"/>
                    <a:pt x="80" y="97"/>
                  </a:cubicBezTo>
                  <a:cubicBezTo>
                    <a:pt x="80" y="98"/>
                    <a:pt x="80" y="98"/>
                    <a:pt x="80" y="98"/>
                  </a:cubicBezTo>
                  <a:cubicBezTo>
                    <a:pt x="81" y="99"/>
                    <a:pt x="80" y="99"/>
                    <a:pt x="81" y="99"/>
                  </a:cubicBezTo>
                  <a:cubicBezTo>
                    <a:pt x="82" y="100"/>
                    <a:pt x="84" y="100"/>
                    <a:pt x="84" y="99"/>
                  </a:cubicBezTo>
                  <a:cubicBezTo>
                    <a:pt x="85" y="99"/>
                    <a:pt x="85" y="98"/>
                    <a:pt x="85" y="98"/>
                  </a:cubicBezTo>
                  <a:cubicBezTo>
                    <a:pt x="85" y="97"/>
                    <a:pt x="86" y="97"/>
                    <a:pt x="86" y="96"/>
                  </a:cubicBezTo>
                  <a:cubicBezTo>
                    <a:pt x="87" y="95"/>
                    <a:pt x="88" y="95"/>
                    <a:pt x="88" y="94"/>
                  </a:cubicBezTo>
                  <a:cubicBezTo>
                    <a:pt x="89" y="94"/>
                    <a:pt x="89" y="92"/>
                    <a:pt x="88" y="91"/>
                  </a:cubicBezTo>
                  <a:cubicBezTo>
                    <a:pt x="88" y="90"/>
                    <a:pt x="89" y="89"/>
                    <a:pt x="90" y="89"/>
                  </a:cubicBezTo>
                  <a:cubicBezTo>
                    <a:pt x="91" y="89"/>
                    <a:pt x="92" y="88"/>
                    <a:pt x="92" y="89"/>
                  </a:cubicBezTo>
                  <a:cubicBezTo>
                    <a:pt x="93" y="89"/>
                    <a:pt x="93" y="88"/>
                    <a:pt x="93" y="89"/>
                  </a:cubicBezTo>
                  <a:cubicBezTo>
                    <a:pt x="94" y="89"/>
                    <a:pt x="94" y="88"/>
                    <a:pt x="94" y="88"/>
                  </a:cubicBezTo>
                  <a:cubicBezTo>
                    <a:pt x="94" y="88"/>
                    <a:pt x="94" y="88"/>
                    <a:pt x="94" y="87"/>
                  </a:cubicBezTo>
                  <a:cubicBezTo>
                    <a:pt x="93" y="87"/>
                    <a:pt x="94" y="86"/>
                    <a:pt x="93" y="85"/>
                  </a:cubicBezTo>
                  <a:cubicBezTo>
                    <a:pt x="93" y="84"/>
                    <a:pt x="94" y="84"/>
                    <a:pt x="94" y="84"/>
                  </a:cubicBezTo>
                  <a:cubicBezTo>
                    <a:pt x="94" y="83"/>
                    <a:pt x="93" y="83"/>
                    <a:pt x="93" y="83"/>
                  </a:cubicBezTo>
                  <a:cubicBezTo>
                    <a:pt x="92" y="82"/>
                    <a:pt x="92" y="82"/>
                    <a:pt x="91" y="82"/>
                  </a:cubicBezTo>
                  <a:cubicBezTo>
                    <a:pt x="90" y="81"/>
                    <a:pt x="90" y="81"/>
                    <a:pt x="89" y="81"/>
                  </a:cubicBezTo>
                  <a:cubicBezTo>
                    <a:pt x="88" y="81"/>
                    <a:pt x="88" y="81"/>
                    <a:pt x="88" y="80"/>
                  </a:cubicBezTo>
                  <a:cubicBezTo>
                    <a:pt x="87" y="79"/>
                    <a:pt x="88" y="78"/>
                    <a:pt x="88" y="78"/>
                  </a:cubicBezTo>
                  <a:cubicBezTo>
                    <a:pt x="89" y="77"/>
                    <a:pt x="89" y="77"/>
                    <a:pt x="89" y="77"/>
                  </a:cubicBezTo>
                  <a:cubicBezTo>
                    <a:pt x="88" y="76"/>
                    <a:pt x="89" y="76"/>
                    <a:pt x="89" y="75"/>
                  </a:cubicBezTo>
                  <a:cubicBezTo>
                    <a:pt x="90" y="75"/>
                    <a:pt x="90" y="74"/>
                    <a:pt x="90" y="74"/>
                  </a:cubicBezTo>
                  <a:cubicBezTo>
                    <a:pt x="91" y="73"/>
                    <a:pt x="92" y="71"/>
                    <a:pt x="93" y="71"/>
                  </a:cubicBezTo>
                  <a:cubicBezTo>
                    <a:pt x="93" y="71"/>
                    <a:pt x="93" y="72"/>
                    <a:pt x="94" y="72"/>
                  </a:cubicBezTo>
                  <a:cubicBezTo>
                    <a:pt x="94" y="72"/>
                    <a:pt x="94" y="71"/>
                    <a:pt x="94" y="71"/>
                  </a:cubicBezTo>
                  <a:cubicBezTo>
                    <a:pt x="94" y="71"/>
                    <a:pt x="95" y="71"/>
                    <a:pt x="95" y="72"/>
                  </a:cubicBezTo>
                  <a:cubicBezTo>
                    <a:pt x="95" y="72"/>
                    <a:pt x="94" y="72"/>
                    <a:pt x="94" y="72"/>
                  </a:cubicBezTo>
                  <a:cubicBezTo>
                    <a:pt x="94" y="72"/>
                    <a:pt x="94" y="72"/>
                    <a:pt x="94" y="72"/>
                  </a:cubicBezTo>
                  <a:cubicBezTo>
                    <a:pt x="94" y="73"/>
                    <a:pt x="96" y="73"/>
                    <a:pt x="96" y="73"/>
                  </a:cubicBezTo>
                  <a:cubicBezTo>
                    <a:pt x="97" y="74"/>
                    <a:pt x="98" y="73"/>
                    <a:pt x="99" y="74"/>
                  </a:cubicBezTo>
                  <a:cubicBezTo>
                    <a:pt x="100" y="74"/>
                    <a:pt x="102" y="76"/>
                    <a:pt x="101" y="76"/>
                  </a:cubicBezTo>
                  <a:cubicBezTo>
                    <a:pt x="101" y="76"/>
                    <a:pt x="101" y="77"/>
                    <a:pt x="101" y="77"/>
                  </a:cubicBezTo>
                  <a:cubicBezTo>
                    <a:pt x="102" y="78"/>
                    <a:pt x="103" y="78"/>
                    <a:pt x="104" y="79"/>
                  </a:cubicBezTo>
                  <a:cubicBezTo>
                    <a:pt x="105" y="79"/>
                    <a:pt x="104" y="78"/>
                    <a:pt x="105" y="77"/>
                  </a:cubicBezTo>
                  <a:cubicBezTo>
                    <a:pt x="105" y="76"/>
                    <a:pt x="106" y="76"/>
                    <a:pt x="106" y="75"/>
                  </a:cubicBezTo>
                  <a:cubicBezTo>
                    <a:pt x="105" y="75"/>
                    <a:pt x="105" y="74"/>
                    <a:pt x="104" y="73"/>
                  </a:cubicBezTo>
                  <a:close/>
                  <a:moveTo>
                    <a:pt x="51" y="34"/>
                  </a:moveTo>
                  <a:cubicBezTo>
                    <a:pt x="51" y="35"/>
                    <a:pt x="50" y="34"/>
                    <a:pt x="51" y="34"/>
                  </a:cubicBezTo>
                  <a:cubicBezTo>
                    <a:pt x="51" y="33"/>
                    <a:pt x="52" y="33"/>
                    <a:pt x="51" y="34"/>
                  </a:cubicBezTo>
                  <a:close/>
                  <a:moveTo>
                    <a:pt x="48" y="112"/>
                  </a:moveTo>
                  <a:cubicBezTo>
                    <a:pt x="48" y="112"/>
                    <a:pt x="47" y="111"/>
                    <a:pt x="48" y="111"/>
                  </a:cubicBezTo>
                  <a:cubicBezTo>
                    <a:pt x="48" y="111"/>
                    <a:pt x="49" y="112"/>
                    <a:pt x="48" y="112"/>
                  </a:cubicBezTo>
                  <a:close/>
                  <a:moveTo>
                    <a:pt x="80" y="96"/>
                  </a:moveTo>
                  <a:cubicBezTo>
                    <a:pt x="79" y="96"/>
                    <a:pt x="79" y="97"/>
                    <a:pt x="79" y="98"/>
                  </a:cubicBezTo>
                  <a:cubicBezTo>
                    <a:pt x="78" y="99"/>
                    <a:pt x="78" y="99"/>
                    <a:pt x="78" y="100"/>
                  </a:cubicBezTo>
                  <a:cubicBezTo>
                    <a:pt x="77" y="100"/>
                    <a:pt x="77" y="101"/>
                    <a:pt x="76" y="102"/>
                  </a:cubicBezTo>
                  <a:cubicBezTo>
                    <a:pt x="76" y="102"/>
                    <a:pt x="76" y="103"/>
                    <a:pt x="76" y="104"/>
                  </a:cubicBezTo>
                  <a:cubicBezTo>
                    <a:pt x="76" y="104"/>
                    <a:pt x="75" y="105"/>
                    <a:pt x="76" y="105"/>
                  </a:cubicBezTo>
                  <a:cubicBezTo>
                    <a:pt x="76" y="106"/>
                    <a:pt x="76" y="106"/>
                    <a:pt x="77" y="107"/>
                  </a:cubicBezTo>
                  <a:cubicBezTo>
                    <a:pt x="77" y="107"/>
                    <a:pt x="77" y="107"/>
                    <a:pt x="77" y="107"/>
                  </a:cubicBezTo>
                  <a:cubicBezTo>
                    <a:pt x="77" y="107"/>
                    <a:pt x="76" y="108"/>
                    <a:pt x="77" y="108"/>
                  </a:cubicBezTo>
                  <a:cubicBezTo>
                    <a:pt x="77" y="108"/>
                    <a:pt x="77" y="108"/>
                    <a:pt x="78" y="109"/>
                  </a:cubicBezTo>
                  <a:cubicBezTo>
                    <a:pt x="78" y="109"/>
                    <a:pt x="78" y="109"/>
                    <a:pt x="77" y="109"/>
                  </a:cubicBezTo>
                  <a:cubicBezTo>
                    <a:pt x="77" y="109"/>
                    <a:pt x="78" y="109"/>
                    <a:pt x="78" y="110"/>
                  </a:cubicBezTo>
                  <a:cubicBezTo>
                    <a:pt x="78" y="109"/>
                    <a:pt x="77" y="110"/>
                    <a:pt x="77" y="110"/>
                  </a:cubicBezTo>
                  <a:cubicBezTo>
                    <a:pt x="76" y="111"/>
                    <a:pt x="76" y="112"/>
                    <a:pt x="76" y="112"/>
                  </a:cubicBezTo>
                  <a:cubicBezTo>
                    <a:pt x="76" y="113"/>
                    <a:pt x="76" y="113"/>
                    <a:pt x="76" y="113"/>
                  </a:cubicBezTo>
                  <a:cubicBezTo>
                    <a:pt x="76" y="113"/>
                    <a:pt x="75" y="114"/>
                    <a:pt x="75" y="113"/>
                  </a:cubicBezTo>
                  <a:cubicBezTo>
                    <a:pt x="75" y="113"/>
                    <a:pt x="74" y="113"/>
                    <a:pt x="74" y="113"/>
                  </a:cubicBezTo>
                  <a:cubicBezTo>
                    <a:pt x="73" y="113"/>
                    <a:pt x="72" y="113"/>
                    <a:pt x="72" y="112"/>
                  </a:cubicBezTo>
                  <a:cubicBezTo>
                    <a:pt x="71" y="112"/>
                    <a:pt x="71" y="112"/>
                    <a:pt x="70" y="112"/>
                  </a:cubicBezTo>
                  <a:cubicBezTo>
                    <a:pt x="70" y="111"/>
                    <a:pt x="70" y="111"/>
                    <a:pt x="69" y="110"/>
                  </a:cubicBezTo>
                  <a:cubicBezTo>
                    <a:pt x="69" y="109"/>
                    <a:pt x="68" y="109"/>
                    <a:pt x="67" y="109"/>
                  </a:cubicBezTo>
                  <a:cubicBezTo>
                    <a:pt x="66" y="108"/>
                    <a:pt x="66" y="109"/>
                    <a:pt x="65" y="108"/>
                  </a:cubicBezTo>
                  <a:cubicBezTo>
                    <a:pt x="64" y="108"/>
                    <a:pt x="64" y="108"/>
                    <a:pt x="63" y="108"/>
                  </a:cubicBezTo>
                  <a:cubicBezTo>
                    <a:pt x="63" y="108"/>
                    <a:pt x="62" y="107"/>
                    <a:pt x="62" y="107"/>
                  </a:cubicBezTo>
                  <a:cubicBezTo>
                    <a:pt x="61" y="106"/>
                    <a:pt x="61" y="106"/>
                    <a:pt x="60" y="106"/>
                  </a:cubicBezTo>
                  <a:cubicBezTo>
                    <a:pt x="59" y="106"/>
                    <a:pt x="59" y="105"/>
                    <a:pt x="58" y="105"/>
                  </a:cubicBezTo>
                  <a:cubicBezTo>
                    <a:pt x="58" y="104"/>
                    <a:pt x="57" y="105"/>
                    <a:pt x="57" y="104"/>
                  </a:cubicBezTo>
                  <a:cubicBezTo>
                    <a:pt x="56" y="104"/>
                    <a:pt x="56" y="103"/>
                    <a:pt x="56" y="103"/>
                  </a:cubicBezTo>
                  <a:cubicBezTo>
                    <a:pt x="55" y="103"/>
                    <a:pt x="54" y="104"/>
                    <a:pt x="54" y="103"/>
                  </a:cubicBezTo>
                  <a:cubicBezTo>
                    <a:pt x="53" y="103"/>
                    <a:pt x="53" y="103"/>
                    <a:pt x="52" y="102"/>
                  </a:cubicBezTo>
                  <a:cubicBezTo>
                    <a:pt x="52" y="102"/>
                    <a:pt x="52" y="102"/>
                    <a:pt x="52" y="101"/>
                  </a:cubicBezTo>
                  <a:cubicBezTo>
                    <a:pt x="52" y="101"/>
                    <a:pt x="51" y="101"/>
                    <a:pt x="52" y="101"/>
                  </a:cubicBezTo>
                  <a:cubicBezTo>
                    <a:pt x="52" y="101"/>
                    <a:pt x="52" y="100"/>
                    <a:pt x="52" y="100"/>
                  </a:cubicBezTo>
                  <a:cubicBezTo>
                    <a:pt x="52" y="100"/>
                    <a:pt x="52" y="99"/>
                    <a:pt x="52" y="98"/>
                  </a:cubicBezTo>
                  <a:cubicBezTo>
                    <a:pt x="52" y="98"/>
                    <a:pt x="53" y="98"/>
                    <a:pt x="53" y="98"/>
                  </a:cubicBezTo>
                  <a:cubicBezTo>
                    <a:pt x="53" y="98"/>
                    <a:pt x="53" y="98"/>
                    <a:pt x="54" y="98"/>
                  </a:cubicBezTo>
                  <a:cubicBezTo>
                    <a:pt x="54" y="97"/>
                    <a:pt x="54" y="97"/>
                    <a:pt x="54" y="97"/>
                  </a:cubicBezTo>
                  <a:cubicBezTo>
                    <a:pt x="55" y="97"/>
                    <a:pt x="55" y="98"/>
                    <a:pt x="55" y="98"/>
                  </a:cubicBezTo>
                  <a:cubicBezTo>
                    <a:pt x="56" y="99"/>
                    <a:pt x="56" y="98"/>
                    <a:pt x="57" y="98"/>
                  </a:cubicBezTo>
                  <a:cubicBezTo>
                    <a:pt x="57" y="98"/>
                    <a:pt x="57" y="97"/>
                    <a:pt x="57" y="97"/>
                  </a:cubicBezTo>
                  <a:cubicBezTo>
                    <a:pt x="58" y="97"/>
                    <a:pt x="58" y="97"/>
                    <a:pt x="59" y="97"/>
                  </a:cubicBezTo>
                  <a:cubicBezTo>
                    <a:pt x="60" y="96"/>
                    <a:pt x="59" y="98"/>
                    <a:pt x="61" y="98"/>
                  </a:cubicBezTo>
                  <a:cubicBezTo>
                    <a:pt x="62" y="97"/>
                    <a:pt x="61" y="98"/>
                    <a:pt x="62" y="98"/>
                  </a:cubicBezTo>
                  <a:cubicBezTo>
                    <a:pt x="62" y="99"/>
                    <a:pt x="63" y="99"/>
                    <a:pt x="64" y="99"/>
                  </a:cubicBezTo>
                  <a:cubicBezTo>
                    <a:pt x="64" y="99"/>
                    <a:pt x="65" y="99"/>
                    <a:pt x="65" y="98"/>
                  </a:cubicBezTo>
                  <a:cubicBezTo>
                    <a:pt x="66" y="98"/>
                    <a:pt x="67" y="98"/>
                    <a:pt x="67" y="98"/>
                  </a:cubicBezTo>
                  <a:cubicBezTo>
                    <a:pt x="68" y="99"/>
                    <a:pt x="69" y="98"/>
                    <a:pt x="70" y="98"/>
                  </a:cubicBezTo>
                  <a:cubicBezTo>
                    <a:pt x="71" y="98"/>
                    <a:pt x="72" y="97"/>
                    <a:pt x="73" y="97"/>
                  </a:cubicBezTo>
                  <a:cubicBezTo>
                    <a:pt x="74" y="97"/>
                    <a:pt x="74" y="97"/>
                    <a:pt x="75" y="97"/>
                  </a:cubicBezTo>
                  <a:cubicBezTo>
                    <a:pt x="76" y="97"/>
                    <a:pt x="77" y="97"/>
                    <a:pt x="77" y="96"/>
                  </a:cubicBezTo>
                  <a:cubicBezTo>
                    <a:pt x="77" y="96"/>
                    <a:pt x="77" y="96"/>
                    <a:pt x="77" y="96"/>
                  </a:cubicBezTo>
                  <a:cubicBezTo>
                    <a:pt x="77" y="97"/>
                    <a:pt x="78" y="96"/>
                    <a:pt x="78" y="96"/>
                  </a:cubicBezTo>
                  <a:cubicBezTo>
                    <a:pt x="79" y="96"/>
                    <a:pt x="79" y="96"/>
                    <a:pt x="79" y="96"/>
                  </a:cubicBezTo>
                  <a:cubicBezTo>
                    <a:pt x="80" y="95"/>
                    <a:pt x="80" y="96"/>
                    <a:pt x="80" y="96"/>
                  </a:cubicBezTo>
                  <a:close/>
                  <a:moveTo>
                    <a:pt x="27" y="68"/>
                  </a:moveTo>
                  <a:cubicBezTo>
                    <a:pt x="27" y="69"/>
                    <a:pt x="28" y="70"/>
                    <a:pt x="28" y="71"/>
                  </a:cubicBezTo>
                  <a:cubicBezTo>
                    <a:pt x="28" y="72"/>
                    <a:pt x="28" y="72"/>
                    <a:pt x="27" y="73"/>
                  </a:cubicBezTo>
                  <a:cubicBezTo>
                    <a:pt x="26" y="74"/>
                    <a:pt x="26" y="75"/>
                    <a:pt x="27" y="75"/>
                  </a:cubicBezTo>
                  <a:cubicBezTo>
                    <a:pt x="27" y="76"/>
                    <a:pt x="27" y="76"/>
                    <a:pt x="27" y="77"/>
                  </a:cubicBezTo>
                  <a:cubicBezTo>
                    <a:pt x="27" y="77"/>
                    <a:pt x="27" y="77"/>
                    <a:pt x="27" y="77"/>
                  </a:cubicBezTo>
                  <a:cubicBezTo>
                    <a:pt x="27" y="77"/>
                    <a:pt x="27" y="78"/>
                    <a:pt x="27" y="78"/>
                  </a:cubicBezTo>
                  <a:cubicBezTo>
                    <a:pt x="27" y="79"/>
                    <a:pt x="26" y="81"/>
                    <a:pt x="26" y="83"/>
                  </a:cubicBezTo>
                  <a:cubicBezTo>
                    <a:pt x="26" y="83"/>
                    <a:pt x="26" y="84"/>
                    <a:pt x="26" y="84"/>
                  </a:cubicBezTo>
                  <a:cubicBezTo>
                    <a:pt x="26" y="84"/>
                    <a:pt x="26" y="84"/>
                    <a:pt x="26" y="85"/>
                  </a:cubicBezTo>
                  <a:cubicBezTo>
                    <a:pt x="26" y="85"/>
                    <a:pt x="26" y="87"/>
                    <a:pt x="25" y="87"/>
                  </a:cubicBezTo>
                  <a:cubicBezTo>
                    <a:pt x="25" y="87"/>
                    <a:pt x="25" y="86"/>
                    <a:pt x="25" y="86"/>
                  </a:cubicBezTo>
                  <a:cubicBezTo>
                    <a:pt x="25" y="86"/>
                    <a:pt x="24" y="86"/>
                    <a:pt x="24" y="86"/>
                  </a:cubicBezTo>
                  <a:cubicBezTo>
                    <a:pt x="24" y="86"/>
                    <a:pt x="23" y="85"/>
                    <a:pt x="22" y="85"/>
                  </a:cubicBezTo>
                  <a:cubicBezTo>
                    <a:pt x="22" y="86"/>
                    <a:pt x="22" y="86"/>
                    <a:pt x="21" y="86"/>
                  </a:cubicBezTo>
                  <a:cubicBezTo>
                    <a:pt x="21" y="85"/>
                    <a:pt x="21" y="85"/>
                    <a:pt x="21" y="85"/>
                  </a:cubicBezTo>
                  <a:cubicBezTo>
                    <a:pt x="20" y="85"/>
                    <a:pt x="21" y="86"/>
                    <a:pt x="21" y="85"/>
                  </a:cubicBezTo>
                  <a:cubicBezTo>
                    <a:pt x="21" y="86"/>
                    <a:pt x="21" y="86"/>
                    <a:pt x="21" y="86"/>
                  </a:cubicBezTo>
                  <a:cubicBezTo>
                    <a:pt x="21" y="87"/>
                    <a:pt x="21" y="87"/>
                    <a:pt x="21" y="88"/>
                  </a:cubicBezTo>
                  <a:cubicBezTo>
                    <a:pt x="21" y="88"/>
                    <a:pt x="20" y="88"/>
                    <a:pt x="20" y="89"/>
                  </a:cubicBezTo>
                  <a:cubicBezTo>
                    <a:pt x="19" y="89"/>
                    <a:pt x="19" y="89"/>
                    <a:pt x="19" y="89"/>
                  </a:cubicBezTo>
                  <a:cubicBezTo>
                    <a:pt x="18" y="89"/>
                    <a:pt x="17" y="88"/>
                    <a:pt x="17" y="89"/>
                  </a:cubicBezTo>
                  <a:cubicBezTo>
                    <a:pt x="17" y="89"/>
                    <a:pt x="17" y="89"/>
                    <a:pt x="17" y="89"/>
                  </a:cubicBezTo>
                  <a:cubicBezTo>
                    <a:pt x="17" y="88"/>
                    <a:pt x="17" y="88"/>
                    <a:pt x="17" y="88"/>
                  </a:cubicBezTo>
                  <a:cubicBezTo>
                    <a:pt x="16" y="87"/>
                    <a:pt x="16" y="87"/>
                    <a:pt x="16" y="87"/>
                  </a:cubicBezTo>
                  <a:cubicBezTo>
                    <a:pt x="16" y="87"/>
                    <a:pt x="16" y="88"/>
                    <a:pt x="16" y="88"/>
                  </a:cubicBezTo>
                  <a:cubicBezTo>
                    <a:pt x="15" y="89"/>
                    <a:pt x="14" y="87"/>
                    <a:pt x="15" y="87"/>
                  </a:cubicBezTo>
                  <a:cubicBezTo>
                    <a:pt x="15" y="86"/>
                    <a:pt x="16" y="87"/>
                    <a:pt x="16" y="87"/>
                  </a:cubicBezTo>
                  <a:cubicBezTo>
                    <a:pt x="16" y="86"/>
                    <a:pt x="15" y="86"/>
                    <a:pt x="15" y="85"/>
                  </a:cubicBezTo>
                  <a:cubicBezTo>
                    <a:pt x="15" y="85"/>
                    <a:pt x="15" y="85"/>
                    <a:pt x="15" y="84"/>
                  </a:cubicBezTo>
                  <a:cubicBezTo>
                    <a:pt x="15" y="84"/>
                    <a:pt x="15" y="84"/>
                    <a:pt x="15" y="84"/>
                  </a:cubicBezTo>
                  <a:cubicBezTo>
                    <a:pt x="15" y="83"/>
                    <a:pt x="15" y="83"/>
                    <a:pt x="15" y="83"/>
                  </a:cubicBezTo>
                  <a:cubicBezTo>
                    <a:pt x="15" y="82"/>
                    <a:pt x="15" y="82"/>
                    <a:pt x="15" y="82"/>
                  </a:cubicBezTo>
                  <a:cubicBezTo>
                    <a:pt x="16" y="81"/>
                    <a:pt x="16" y="81"/>
                    <a:pt x="16" y="80"/>
                  </a:cubicBezTo>
                  <a:cubicBezTo>
                    <a:pt x="16" y="79"/>
                    <a:pt x="16" y="80"/>
                    <a:pt x="17" y="80"/>
                  </a:cubicBezTo>
                  <a:cubicBezTo>
                    <a:pt x="16" y="80"/>
                    <a:pt x="16" y="80"/>
                    <a:pt x="16" y="80"/>
                  </a:cubicBezTo>
                  <a:cubicBezTo>
                    <a:pt x="16" y="80"/>
                    <a:pt x="17" y="79"/>
                    <a:pt x="16" y="79"/>
                  </a:cubicBezTo>
                  <a:cubicBezTo>
                    <a:pt x="17" y="79"/>
                    <a:pt x="16" y="77"/>
                    <a:pt x="15" y="78"/>
                  </a:cubicBezTo>
                  <a:cubicBezTo>
                    <a:pt x="16" y="78"/>
                    <a:pt x="16" y="78"/>
                    <a:pt x="15" y="78"/>
                  </a:cubicBezTo>
                  <a:cubicBezTo>
                    <a:pt x="15" y="78"/>
                    <a:pt x="15" y="78"/>
                    <a:pt x="15" y="78"/>
                  </a:cubicBezTo>
                  <a:cubicBezTo>
                    <a:pt x="15" y="78"/>
                    <a:pt x="15" y="77"/>
                    <a:pt x="15" y="77"/>
                  </a:cubicBezTo>
                  <a:cubicBezTo>
                    <a:pt x="15" y="77"/>
                    <a:pt x="15" y="76"/>
                    <a:pt x="15" y="76"/>
                  </a:cubicBezTo>
                  <a:cubicBezTo>
                    <a:pt x="16" y="76"/>
                    <a:pt x="16" y="76"/>
                    <a:pt x="16" y="75"/>
                  </a:cubicBezTo>
                  <a:cubicBezTo>
                    <a:pt x="16" y="75"/>
                    <a:pt x="16" y="74"/>
                    <a:pt x="16" y="74"/>
                  </a:cubicBezTo>
                  <a:cubicBezTo>
                    <a:pt x="16" y="73"/>
                    <a:pt x="15" y="73"/>
                    <a:pt x="15" y="73"/>
                  </a:cubicBezTo>
                  <a:cubicBezTo>
                    <a:pt x="15" y="72"/>
                    <a:pt x="15" y="72"/>
                    <a:pt x="14" y="71"/>
                  </a:cubicBezTo>
                  <a:cubicBezTo>
                    <a:pt x="14" y="71"/>
                    <a:pt x="14" y="70"/>
                    <a:pt x="14" y="70"/>
                  </a:cubicBezTo>
                  <a:cubicBezTo>
                    <a:pt x="13" y="71"/>
                    <a:pt x="14" y="70"/>
                    <a:pt x="13" y="70"/>
                  </a:cubicBezTo>
                  <a:cubicBezTo>
                    <a:pt x="13" y="70"/>
                    <a:pt x="13" y="70"/>
                    <a:pt x="13" y="71"/>
                  </a:cubicBezTo>
                  <a:cubicBezTo>
                    <a:pt x="13" y="70"/>
                    <a:pt x="14" y="70"/>
                    <a:pt x="13" y="69"/>
                  </a:cubicBezTo>
                  <a:cubicBezTo>
                    <a:pt x="13" y="69"/>
                    <a:pt x="13" y="68"/>
                    <a:pt x="13" y="68"/>
                  </a:cubicBezTo>
                  <a:cubicBezTo>
                    <a:pt x="13" y="68"/>
                    <a:pt x="14" y="67"/>
                    <a:pt x="14" y="67"/>
                  </a:cubicBezTo>
                  <a:cubicBezTo>
                    <a:pt x="14" y="67"/>
                    <a:pt x="13" y="67"/>
                    <a:pt x="13" y="66"/>
                  </a:cubicBezTo>
                  <a:cubicBezTo>
                    <a:pt x="14" y="66"/>
                    <a:pt x="14" y="67"/>
                    <a:pt x="14" y="67"/>
                  </a:cubicBezTo>
                  <a:cubicBezTo>
                    <a:pt x="14" y="67"/>
                    <a:pt x="15" y="68"/>
                    <a:pt x="15" y="68"/>
                  </a:cubicBezTo>
                  <a:cubicBezTo>
                    <a:pt x="16" y="68"/>
                    <a:pt x="16" y="68"/>
                    <a:pt x="17" y="67"/>
                  </a:cubicBezTo>
                  <a:cubicBezTo>
                    <a:pt x="17" y="67"/>
                    <a:pt x="18" y="67"/>
                    <a:pt x="18" y="67"/>
                  </a:cubicBezTo>
                  <a:cubicBezTo>
                    <a:pt x="18" y="67"/>
                    <a:pt x="19" y="67"/>
                    <a:pt x="19" y="67"/>
                  </a:cubicBezTo>
                  <a:cubicBezTo>
                    <a:pt x="20" y="66"/>
                    <a:pt x="20" y="65"/>
                    <a:pt x="21" y="65"/>
                  </a:cubicBezTo>
                  <a:cubicBezTo>
                    <a:pt x="21" y="65"/>
                    <a:pt x="22" y="65"/>
                    <a:pt x="22" y="64"/>
                  </a:cubicBezTo>
                  <a:cubicBezTo>
                    <a:pt x="22" y="64"/>
                    <a:pt x="22" y="63"/>
                    <a:pt x="22" y="63"/>
                  </a:cubicBezTo>
                  <a:cubicBezTo>
                    <a:pt x="22" y="63"/>
                    <a:pt x="22" y="63"/>
                    <a:pt x="23" y="63"/>
                  </a:cubicBezTo>
                  <a:cubicBezTo>
                    <a:pt x="23" y="63"/>
                    <a:pt x="23" y="64"/>
                    <a:pt x="23" y="64"/>
                  </a:cubicBezTo>
                  <a:cubicBezTo>
                    <a:pt x="23" y="63"/>
                    <a:pt x="23" y="63"/>
                    <a:pt x="23" y="64"/>
                  </a:cubicBezTo>
                  <a:cubicBezTo>
                    <a:pt x="23" y="64"/>
                    <a:pt x="24" y="64"/>
                    <a:pt x="24" y="64"/>
                  </a:cubicBezTo>
                  <a:cubicBezTo>
                    <a:pt x="24" y="64"/>
                    <a:pt x="24" y="65"/>
                    <a:pt x="25" y="65"/>
                  </a:cubicBezTo>
                  <a:cubicBezTo>
                    <a:pt x="25" y="64"/>
                    <a:pt x="25" y="64"/>
                    <a:pt x="25" y="65"/>
                  </a:cubicBezTo>
                  <a:cubicBezTo>
                    <a:pt x="26" y="65"/>
                    <a:pt x="25" y="66"/>
                    <a:pt x="25" y="66"/>
                  </a:cubicBezTo>
                  <a:cubicBezTo>
                    <a:pt x="25" y="66"/>
                    <a:pt x="25" y="66"/>
                    <a:pt x="26" y="66"/>
                  </a:cubicBezTo>
                  <a:cubicBezTo>
                    <a:pt x="25" y="66"/>
                    <a:pt x="27" y="66"/>
                    <a:pt x="26" y="66"/>
                  </a:cubicBezTo>
                  <a:cubicBezTo>
                    <a:pt x="26" y="66"/>
                    <a:pt x="26" y="66"/>
                    <a:pt x="26" y="66"/>
                  </a:cubicBezTo>
                  <a:cubicBezTo>
                    <a:pt x="26" y="66"/>
                    <a:pt x="26" y="66"/>
                    <a:pt x="26" y="66"/>
                  </a:cubicBezTo>
                  <a:cubicBezTo>
                    <a:pt x="25" y="67"/>
                    <a:pt x="25" y="67"/>
                    <a:pt x="25" y="67"/>
                  </a:cubicBezTo>
                  <a:cubicBezTo>
                    <a:pt x="25" y="67"/>
                    <a:pt x="26" y="67"/>
                    <a:pt x="26" y="67"/>
                  </a:cubicBezTo>
                  <a:cubicBezTo>
                    <a:pt x="26" y="67"/>
                    <a:pt x="26" y="67"/>
                    <a:pt x="26" y="67"/>
                  </a:cubicBezTo>
                  <a:cubicBezTo>
                    <a:pt x="26" y="67"/>
                    <a:pt x="26" y="67"/>
                    <a:pt x="26" y="67"/>
                  </a:cubicBezTo>
                  <a:cubicBezTo>
                    <a:pt x="26" y="68"/>
                    <a:pt x="27" y="67"/>
                    <a:pt x="27" y="68"/>
                  </a:cubicBezTo>
                  <a:cubicBezTo>
                    <a:pt x="27" y="68"/>
                    <a:pt x="27" y="68"/>
                    <a:pt x="27" y="68"/>
                  </a:cubicBezTo>
                  <a:close/>
                  <a:moveTo>
                    <a:pt x="33" y="47"/>
                  </a:moveTo>
                  <a:cubicBezTo>
                    <a:pt x="33" y="47"/>
                    <a:pt x="33" y="47"/>
                    <a:pt x="33" y="47"/>
                  </a:cubicBezTo>
                  <a:cubicBezTo>
                    <a:pt x="33" y="47"/>
                    <a:pt x="33" y="47"/>
                    <a:pt x="32" y="47"/>
                  </a:cubicBezTo>
                  <a:cubicBezTo>
                    <a:pt x="32" y="47"/>
                    <a:pt x="32" y="47"/>
                    <a:pt x="32" y="47"/>
                  </a:cubicBezTo>
                  <a:cubicBezTo>
                    <a:pt x="31" y="47"/>
                    <a:pt x="30" y="47"/>
                    <a:pt x="30" y="46"/>
                  </a:cubicBezTo>
                  <a:cubicBezTo>
                    <a:pt x="31" y="46"/>
                    <a:pt x="31" y="47"/>
                    <a:pt x="32" y="46"/>
                  </a:cubicBezTo>
                  <a:cubicBezTo>
                    <a:pt x="32" y="46"/>
                    <a:pt x="32" y="46"/>
                    <a:pt x="33" y="46"/>
                  </a:cubicBezTo>
                  <a:cubicBezTo>
                    <a:pt x="33" y="46"/>
                    <a:pt x="33" y="45"/>
                    <a:pt x="33" y="46"/>
                  </a:cubicBezTo>
                  <a:cubicBezTo>
                    <a:pt x="33" y="46"/>
                    <a:pt x="33" y="47"/>
                    <a:pt x="33" y="4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79" name="Israel"/>
            <p:cNvSpPr>
              <a:spLocks/>
            </p:cNvSpPr>
            <p:nvPr/>
          </p:nvSpPr>
          <p:spPr bwMode="auto">
            <a:xfrm>
              <a:off x="6959039" y="3339986"/>
              <a:ext cx="42998" cy="151995"/>
            </a:xfrm>
            <a:custGeom>
              <a:avLst/>
              <a:gdLst/>
              <a:ahLst/>
              <a:cxnLst>
                <a:cxn ang="0">
                  <a:pos x="11" y="7"/>
                </a:cxn>
                <a:cxn ang="0">
                  <a:pos x="12" y="7"/>
                </a:cxn>
                <a:cxn ang="0">
                  <a:pos x="11" y="6"/>
                </a:cxn>
                <a:cxn ang="0">
                  <a:pos x="11" y="6"/>
                </a:cxn>
                <a:cxn ang="0">
                  <a:pos x="11" y="5"/>
                </a:cxn>
                <a:cxn ang="0">
                  <a:pos x="11" y="3"/>
                </a:cxn>
                <a:cxn ang="0">
                  <a:pos x="11" y="1"/>
                </a:cxn>
                <a:cxn ang="0">
                  <a:pos x="11" y="1"/>
                </a:cxn>
                <a:cxn ang="0">
                  <a:pos x="11" y="1"/>
                </a:cxn>
                <a:cxn ang="0">
                  <a:pos x="10" y="0"/>
                </a:cxn>
                <a:cxn ang="0">
                  <a:pos x="10" y="2"/>
                </a:cxn>
                <a:cxn ang="0">
                  <a:pos x="8" y="3"/>
                </a:cxn>
                <a:cxn ang="0">
                  <a:pos x="6" y="3"/>
                </a:cxn>
                <a:cxn ang="0">
                  <a:pos x="6" y="5"/>
                </a:cxn>
                <a:cxn ang="0">
                  <a:pos x="5" y="6"/>
                </a:cxn>
                <a:cxn ang="0">
                  <a:pos x="4" y="11"/>
                </a:cxn>
                <a:cxn ang="0">
                  <a:pos x="3" y="14"/>
                </a:cxn>
                <a:cxn ang="0">
                  <a:pos x="2" y="18"/>
                </a:cxn>
                <a:cxn ang="0">
                  <a:pos x="2" y="19"/>
                </a:cxn>
                <a:cxn ang="0">
                  <a:pos x="2" y="19"/>
                </a:cxn>
                <a:cxn ang="0">
                  <a:pos x="1" y="21"/>
                </a:cxn>
                <a:cxn ang="0">
                  <a:pos x="1" y="22"/>
                </a:cxn>
                <a:cxn ang="0">
                  <a:pos x="0" y="23"/>
                </a:cxn>
                <a:cxn ang="0">
                  <a:pos x="1" y="26"/>
                </a:cxn>
                <a:cxn ang="0">
                  <a:pos x="2" y="28"/>
                </a:cxn>
                <a:cxn ang="0">
                  <a:pos x="3" y="31"/>
                </a:cxn>
                <a:cxn ang="0">
                  <a:pos x="4" y="33"/>
                </a:cxn>
                <a:cxn ang="0">
                  <a:pos x="5" y="36"/>
                </a:cxn>
                <a:cxn ang="0">
                  <a:pos x="6" y="39"/>
                </a:cxn>
                <a:cxn ang="0">
                  <a:pos x="7" y="42"/>
                </a:cxn>
                <a:cxn ang="0">
                  <a:pos x="8" y="42"/>
                </a:cxn>
                <a:cxn ang="0">
                  <a:pos x="8" y="39"/>
                </a:cxn>
                <a:cxn ang="0">
                  <a:pos x="8" y="37"/>
                </a:cxn>
                <a:cxn ang="0">
                  <a:pos x="9" y="35"/>
                </a:cxn>
                <a:cxn ang="0">
                  <a:pos x="9" y="32"/>
                </a:cxn>
                <a:cxn ang="0">
                  <a:pos x="9" y="31"/>
                </a:cxn>
                <a:cxn ang="0">
                  <a:pos x="9" y="30"/>
                </a:cxn>
                <a:cxn ang="0">
                  <a:pos x="10" y="27"/>
                </a:cxn>
                <a:cxn ang="0">
                  <a:pos x="10" y="26"/>
                </a:cxn>
                <a:cxn ang="0">
                  <a:pos x="10" y="25"/>
                </a:cxn>
                <a:cxn ang="0">
                  <a:pos x="11" y="24"/>
                </a:cxn>
                <a:cxn ang="0">
                  <a:pos x="10" y="22"/>
                </a:cxn>
                <a:cxn ang="0">
                  <a:pos x="11" y="20"/>
                </a:cxn>
                <a:cxn ang="0">
                  <a:pos x="9" y="21"/>
                </a:cxn>
                <a:cxn ang="0">
                  <a:pos x="7" y="22"/>
                </a:cxn>
                <a:cxn ang="0">
                  <a:pos x="5" y="21"/>
                </a:cxn>
                <a:cxn ang="0">
                  <a:pos x="6" y="19"/>
                </a:cxn>
                <a:cxn ang="0">
                  <a:pos x="8" y="17"/>
                </a:cxn>
                <a:cxn ang="0">
                  <a:pos x="7" y="16"/>
                </a:cxn>
                <a:cxn ang="0">
                  <a:pos x="6" y="16"/>
                </a:cxn>
                <a:cxn ang="0">
                  <a:pos x="6" y="16"/>
                </a:cxn>
                <a:cxn ang="0">
                  <a:pos x="6" y="15"/>
                </a:cxn>
                <a:cxn ang="0">
                  <a:pos x="6" y="14"/>
                </a:cxn>
                <a:cxn ang="0">
                  <a:pos x="6" y="12"/>
                </a:cxn>
                <a:cxn ang="0">
                  <a:pos x="6" y="11"/>
                </a:cxn>
                <a:cxn ang="0">
                  <a:pos x="6" y="10"/>
                </a:cxn>
                <a:cxn ang="0">
                  <a:pos x="7" y="9"/>
                </a:cxn>
                <a:cxn ang="0">
                  <a:pos x="9" y="9"/>
                </a:cxn>
                <a:cxn ang="0">
                  <a:pos x="11" y="10"/>
                </a:cxn>
                <a:cxn ang="0">
                  <a:pos x="11" y="9"/>
                </a:cxn>
                <a:cxn ang="0">
                  <a:pos x="11" y="8"/>
                </a:cxn>
                <a:cxn ang="0">
                  <a:pos x="11" y="7"/>
                </a:cxn>
              </a:cxnLst>
              <a:rect l="0" t="0" r="r" b="b"/>
              <a:pathLst>
                <a:path w="12" h="42">
                  <a:moveTo>
                    <a:pt x="11" y="7"/>
                  </a:moveTo>
                  <a:cubicBezTo>
                    <a:pt x="11" y="7"/>
                    <a:pt x="11" y="7"/>
                    <a:pt x="12" y="7"/>
                  </a:cubicBezTo>
                  <a:cubicBezTo>
                    <a:pt x="11" y="7"/>
                    <a:pt x="11" y="6"/>
                    <a:pt x="11" y="6"/>
                  </a:cubicBezTo>
                  <a:cubicBezTo>
                    <a:pt x="11" y="6"/>
                    <a:pt x="11" y="6"/>
                    <a:pt x="11" y="6"/>
                  </a:cubicBezTo>
                  <a:cubicBezTo>
                    <a:pt x="11" y="5"/>
                    <a:pt x="11" y="5"/>
                    <a:pt x="11" y="5"/>
                  </a:cubicBezTo>
                  <a:cubicBezTo>
                    <a:pt x="11" y="4"/>
                    <a:pt x="11" y="4"/>
                    <a:pt x="11" y="3"/>
                  </a:cubicBezTo>
                  <a:cubicBezTo>
                    <a:pt x="11" y="2"/>
                    <a:pt x="11" y="2"/>
                    <a:pt x="11" y="1"/>
                  </a:cubicBezTo>
                  <a:cubicBezTo>
                    <a:pt x="11" y="1"/>
                    <a:pt x="11" y="1"/>
                    <a:pt x="11" y="1"/>
                  </a:cubicBezTo>
                  <a:cubicBezTo>
                    <a:pt x="11" y="1"/>
                    <a:pt x="11" y="1"/>
                    <a:pt x="11" y="1"/>
                  </a:cubicBezTo>
                  <a:cubicBezTo>
                    <a:pt x="10" y="1"/>
                    <a:pt x="10" y="0"/>
                    <a:pt x="10" y="0"/>
                  </a:cubicBezTo>
                  <a:cubicBezTo>
                    <a:pt x="10" y="0"/>
                    <a:pt x="10" y="2"/>
                    <a:pt x="10" y="2"/>
                  </a:cubicBezTo>
                  <a:cubicBezTo>
                    <a:pt x="10" y="3"/>
                    <a:pt x="8" y="3"/>
                    <a:pt x="8" y="3"/>
                  </a:cubicBezTo>
                  <a:cubicBezTo>
                    <a:pt x="8" y="2"/>
                    <a:pt x="6" y="3"/>
                    <a:pt x="6" y="3"/>
                  </a:cubicBezTo>
                  <a:cubicBezTo>
                    <a:pt x="6" y="3"/>
                    <a:pt x="6" y="5"/>
                    <a:pt x="6" y="5"/>
                  </a:cubicBezTo>
                  <a:cubicBezTo>
                    <a:pt x="5" y="6"/>
                    <a:pt x="5" y="5"/>
                    <a:pt x="5" y="6"/>
                  </a:cubicBezTo>
                  <a:cubicBezTo>
                    <a:pt x="4" y="8"/>
                    <a:pt x="4" y="10"/>
                    <a:pt x="4" y="11"/>
                  </a:cubicBezTo>
                  <a:cubicBezTo>
                    <a:pt x="4" y="12"/>
                    <a:pt x="4" y="13"/>
                    <a:pt x="3" y="14"/>
                  </a:cubicBezTo>
                  <a:cubicBezTo>
                    <a:pt x="3" y="16"/>
                    <a:pt x="3" y="17"/>
                    <a:pt x="2" y="18"/>
                  </a:cubicBezTo>
                  <a:cubicBezTo>
                    <a:pt x="2" y="18"/>
                    <a:pt x="2" y="19"/>
                    <a:pt x="2" y="19"/>
                  </a:cubicBezTo>
                  <a:cubicBezTo>
                    <a:pt x="2" y="19"/>
                    <a:pt x="2" y="19"/>
                    <a:pt x="2" y="19"/>
                  </a:cubicBezTo>
                  <a:cubicBezTo>
                    <a:pt x="2" y="20"/>
                    <a:pt x="1" y="21"/>
                    <a:pt x="1" y="21"/>
                  </a:cubicBezTo>
                  <a:cubicBezTo>
                    <a:pt x="1" y="21"/>
                    <a:pt x="1" y="22"/>
                    <a:pt x="1" y="22"/>
                  </a:cubicBezTo>
                  <a:cubicBezTo>
                    <a:pt x="0" y="23"/>
                    <a:pt x="0" y="23"/>
                    <a:pt x="0" y="23"/>
                  </a:cubicBezTo>
                  <a:cubicBezTo>
                    <a:pt x="0" y="24"/>
                    <a:pt x="0" y="25"/>
                    <a:pt x="1" y="26"/>
                  </a:cubicBezTo>
                  <a:cubicBezTo>
                    <a:pt x="1" y="26"/>
                    <a:pt x="2" y="27"/>
                    <a:pt x="2" y="28"/>
                  </a:cubicBezTo>
                  <a:cubicBezTo>
                    <a:pt x="2" y="29"/>
                    <a:pt x="2" y="30"/>
                    <a:pt x="3" y="31"/>
                  </a:cubicBezTo>
                  <a:cubicBezTo>
                    <a:pt x="3" y="32"/>
                    <a:pt x="4" y="33"/>
                    <a:pt x="4" y="33"/>
                  </a:cubicBezTo>
                  <a:cubicBezTo>
                    <a:pt x="4" y="34"/>
                    <a:pt x="5" y="35"/>
                    <a:pt x="5" y="36"/>
                  </a:cubicBezTo>
                  <a:cubicBezTo>
                    <a:pt x="5" y="37"/>
                    <a:pt x="6" y="38"/>
                    <a:pt x="6" y="39"/>
                  </a:cubicBezTo>
                  <a:cubicBezTo>
                    <a:pt x="6" y="40"/>
                    <a:pt x="6" y="41"/>
                    <a:pt x="7" y="42"/>
                  </a:cubicBezTo>
                  <a:cubicBezTo>
                    <a:pt x="7" y="42"/>
                    <a:pt x="7" y="41"/>
                    <a:pt x="8" y="42"/>
                  </a:cubicBezTo>
                  <a:cubicBezTo>
                    <a:pt x="7" y="41"/>
                    <a:pt x="8" y="40"/>
                    <a:pt x="8" y="39"/>
                  </a:cubicBezTo>
                  <a:cubicBezTo>
                    <a:pt x="8" y="39"/>
                    <a:pt x="8" y="38"/>
                    <a:pt x="8" y="37"/>
                  </a:cubicBezTo>
                  <a:cubicBezTo>
                    <a:pt x="8" y="36"/>
                    <a:pt x="9" y="35"/>
                    <a:pt x="9" y="35"/>
                  </a:cubicBezTo>
                  <a:cubicBezTo>
                    <a:pt x="9" y="34"/>
                    <a:pt x="9" y="33"/>
                    <a:pt x="9" y="32"/>
                  </a:cubicBezTo>
                  <a:cubicBezTo>
                    <a:pt x="9" y="32"/>
                    <a:pt x="9" y="32"/>
                    <a:pt x="9" y="31"/>
                  </a:cubicBezTo>
                  <a:cubicBezTo>
                    <a:pt x="9" y="31"/>
                    <a:pt x="9" y="30"/>
                    <a:pt x="9" y="30"/>
                  </a:cubicBezTo>
                  <a:cubicBezTo>
                    <a:pt x="9" y="29"/>
                    <a:pt x="10" y="28"/>
                    <a:pt x="10" y="27"/>
                  </a:cubicBezTo>
                  <a:cubicBezTo>
                    <a:pt x="10" y="27"/>
                    <a:pt x="10" y="27"/>
                    <a:pt x="10" y="26"/>
                  </a:cubicBezTo>
                  <a:cubicBezTo>
                    <a:pt x="11" y="26"/>
                    <a:pt x="10" y="26"/>
                    <a:pt x="10" y="25"/>
                  </a:cubicBezTo>
                  <a:cubicBezTo>
                    <a:pt x="11" y="25"/>
                    <a:pt x="11" y="24"/>
                    <a:pt x="11" y="24"/>
                  </a:cubicBezTo>
                  <a:cubicBezTo>
                    <a:pt x="10" y="23"/>
                    <a:pt x="10" y="23"/>
                    <a:pt x="10" y="22"/>
                  </a:cubicBezTo>
                  <a:cubicBezTo>
                    <a:pt x="11" y="21"/>
                    <a:pt x="11" y="20"/>
                    <a:pt x="11" y="20"/>
                  </a:cubicBezTo>
                  <a:cubicBezTo>
                    <a:pt x="10" y="20"/>
                    <a:pt x="9" y="21"/>
                    <a:pt x="9" y="21"/>
                  </a:cubicBezTo>
                  <a:cubicBezTo>
                    <a:pt x="9" y="21"/>
                    <a:pt x="8" y="22"/>
                    <a:pt x="7" y="22"/>
                  </a:cubicBezTo>
                  <a:cubicBezTo>
                    <a:pt x="7" y="22"/>
                    <a:pt x="6" y="22"/>
                    <a:pt x="5" y="21"/>
                  </a:cubicBezTo>
                  <a:cubicBezTo>
                    <a:pt x="5" y="21"/>
                    <a:pt x="6" y="20"/>
                    <a:pt x="6" y="19"/>
                  </a:cubicBezTo>
                  <a:cubicBezTo>
                    <a:pt x="6" y="19"/>
                    <a:pt x="7" y="17"/>
                    <a:pt x="8" y="17"/>
                  </a:cubicBezTo>
                  <a:cubicBezTo>
                    <a:pt x="8" y="17"/>
                    <a:pt x="7" y="16"/>
                    <a:pt x="7" y="16"/>
                  </a:cubicBezTo>
                  <a:cubicBezTo>
                    <a:pt x="6" y="16"/>
                    <a:pt x="6" y="17"/>
                    <a:pt x="6" y="16"/>
                  </a:cubicBezTo>
                  <a:cubicBezTo>
                    <a:pt x="5" y="16"/>
                    <a:pt x="6" y="16"/>
                    <a:pt x="6" y="16"/>
                  </a:cubicBezTo>
                  <a:cubicBezTo>
                    <a:pt x="6" y="16"/>
                    <a:pt x="6" y="16"/>
                    <a:pt x="6" y="15"/>
                  </a:cubicBezTo>
                  <a:cubicBezTo>
                    <a:pt x="6" y="15"/>
                    <a:pt x="6" y="14"/>
                    <a:pt x="6" y="14"/>
                  </a:cubicBezTo>
                  <a:cubicBezTo>
                    <a:pt x="6" y="13"/>
                    <a:pt x="5" y="13"/>
                    <a:pt x="6" y="12"/>
                  </a:cubicBezTo>
                  <a:cubicBezTo>
                    <a:pt x="6" y="12"/>
                    <a:pt x="6" y="12"/>
                    <a:pt x="6" y="11"/>
                  </a:cubicBezTo>
                  <a:cubicBezTo>
                    <a:pt x="6" y="11"/>
                    <a:pt x="6" y="10"/>
                    <a:pt x="6" y="10"/>
                  </a:cubicBezTo>
                  <a:cubicBezTo>
                    <a:pt x="6" y="10"/>
                    <a:pt x="7" y="9"/>
                    <a:pt x="7" y="9"/>
                  </a:cubicBezTo>
                  <a:cubicBezTo>
                    <a:pt x="8" y="9"/>
                    <a:pt x="9" y="9"/>
                    <a:pt x="9" y="9"/>
                  </a:cubicBezTo>
                  <a:cubicBezTo>
                    <a:pt x="9" y="10"/>
                    <a:pt x="10" y="10"/>
                    <a:pt x="11" y="10"/>
                  </a:cubicBezTo>
                  <a:cubicBezTo>
                    <a:pt x="11" y="10"/>
                    <a:pt x="11" y="10"/>
                    <a:pt x="11" y="9"/>
                  </a:cubicBezTo>
                  <a:cubicBezTo>
                    <a:pt x="11" y="9"/>
                    <a:pt x="11" y="9"/>
                    <a:pt x="11" y="8"/>
                  </a:cubicBezTo>
                  <a:cubicBezTo>
                    <a:pt x="11" y="8"/>
                    <a:pt x="10" y="8"/>
                    <a:pt x="11"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0" name="Ireland"/>
            <p:cNvSpPr>
              <a:spLocks noEditPoints="1"/>
            </p:cNvSpPr>
            <p:nvPr/>
          </p:nvSpPr>
          <p:spPr bwMode="auto">
            <a:xfrm>
              <a:off x="5532093" y="2479019"/>
              <a:ext cx="136995" cy="151995"/>
            </a:xfrm>
            <a:custGeom>
              <a:avLst/>
              <a:gdLst/>
              <a:ahLst/>
              <a:cxnLst>
                <a:cxn ang="0">
                  <a:pos x="37" y="24"/>
                </a:cxn>
                <a:cxn ang="0">
                  <a:pos x="34" y="32"/>
                </a:cxn>
                <a:cxn ang="0">
                  <a:pos x="32" y="34"/>
                </a:cxn>
                <a:cxn ang="0">
                  <a:pos x="29" y="34"/>
                </a:cxn>
                <a:cxn ang="0">
                  <a:pos x="27" y="34"/>
                </a:cxn>
                <a:cxn ang="0">
                  <a:pos x="21" y="37"/>
                </a:cxn>
                <a:cxn ang="0">
                  <a:pos x="18" y="37"/>
                </a:cxn>
                <a:cxn ang="0">
                  <a:pos x="15" y="39"/>
                </a:cxn>
                <a:cxn ang="0">
                  <a:pos x="12" y="40"/>
                </a:cxn>
                <a:cxn ang="0">
                  <a:pos x="8" y="41"/>
                </a:cxn>
                <a:cxn ang="0">
                  <a:pos x="4" y="41"/>
                </a:cxn>
                <a:cxn ang="0">
                  <a:pos x="6" y="39"/>
                </a:cxn>
                <a:cxn ang="0">
                  <a:pos x="5" y="38"/>
                </a:cxn>
                <a:cxn ang="0">
                  <a:pos x="1" y="38"/>
                </a:cxn>
                <a:cxn ang="0">
                  <a:pos x="1" y="37"/>
                </a:cxn>
                <a:cxn ang="0">
                  <a:pos x="4" y="34"/>
                </a:cxn>
                <a:cxn ang="0">
                  <a:pos x="1" y="35"/>
                </a:cxn>
                <a:cxn ang="0">
                  <a:pos x="1" y="33"/>
                </a:cxn>
                <a:cxn ang="0">
                  <a:pos x="4" y="33"/>
                </a:cxn>
                <a:cxn ang="0">
                  <a:pos x="5" y="32"/>
                </a:cxn>
                <a:cxn ang="0">
                  <a:pos x="10" y="30"/>
                </a:cxn>
                <a:cxn ang="0">
                  <a:pos x="12" y="29"/>
                </a:cxn>
                <a:cxn ang="0">
                  <a:pos x="7" y="29"/>
                </a:cxn>
                <a:cxn ang="0">
                  <a:pos x="8" y="28"/>
                </a:cxn>
                <a:cxn ang="0">
                  <a:pos x="12" y="24"/>
                </a:cxn>
                <a:cxn ang="0">
                  <a:pos x="14" y="23"/>
                </a:cxn>
                <a:cxn ang="0">
                  <a:pos x="9" y="23"/>
                </a:cxn>
                <a:cxn ang="0">
                  <a:pos x="8" y="21"/>
                </a:cxn>
                <a:cxn ang="0">
                  <a:pos x="6" y="21"/>
                </a:cxn>
                <a:cxn ang="0">
                  <a:pos x="5" y="20"/>
                </a:cxn>
                <a:cxn ang="0">
                  <a:pos x="8" y="19"/>
                </a:cxn>
                <a:cxn ang="0">
                  <a:pos x="8" y="16"/>
                </a:cxn>
                <a:cxn ang="0">
                  <a:pos x="6" y="14"/>
                </a:cxn>
                <a:cxn ang="0">
                  <a:pos x="6" y="14"/>
                </a:cxn>
                <a:cxn ang="0">
                  <a:pos x="7" y="12"/>
                </a:cxn>
                <a:cxn ang="0">
                  <a:pos x="10" y="12"/>
                </a:cxn>
                <a:cxn ang="0">
                  <a:pos x="15" y="12"/>
                </a:cxn>
                <a:cxn ang="0">
                  <a:pos x="18" y="11"/>
                </a:cxn>
                <a:cxn ang="0">
                  <a:pos x="22" y="8"/>
                </a:cxn>
                <a:cxn ang="0">
                  <a:pos x="19" y="8"/>
                </a:cxn>
                <a:cxn ang="0">
                  <a:pos x="19" y="7"/>
                </a:cxn>
                <a:cxn ang="0">
                  <a:pos x="21" y="6"/>
                </a:cxn>
                <a:cxn ang="0">
                  <a:pos x="22" y="3"/>
                </a:cxn>
                <a:cxn ang="0">
                  <a:pos x="25" y="2"/>
                </a:cxn>
                <a:cxn ang="0">
                  <a:pos x="26" y="2"/>
                </a:cxn>
                <a:cxn ang="0">
                  <a:pos x="26" y="5"/>
                </a:cxn>
                <a:cxn ang="0">
                  <a:pos x="30" y="1"/>
                </a:cxn>
                <a:cxn ang="0">
                  <a:pos x="28" y="4"/>
                </a:cxn>
                <a:cxn ang="0">
                  <a:pos x="25" y="8"/>
                </a:cxn>
                <a:cxn ang="0">
                  <a:pos x="24" y="13"/>
                </a:cxn>
                <a:cxn ang="0">
                  <a:pos x="28" y="13"/>
                </a:cxn>
                <a:cxn ang="0">
                  <a:pos x="30" y="11"/>
                </a:cxn>
                <a:cxn ang="0">
                  <a:pos x="33" y="14"/>
                </a:cxn>
                <a:cxn ang="0">
                  <a:pos x="37" y="15"/>
                </a:cxn>
                <a:cxn ang="0">
                  <a:pos x="37" y="20"/>
                </a:cxn>
                <a:cxn ang="0">
                  <a:pos x="6" y="15"/>
                </a:cxn>
              </a:cxnLst>
              <a:rect l="0" t="0" r="r" b="b"/>
              <a:pathLst>
                <a:path w="38" h="42">
                  <a:moveTo>
                    <a:pt x="37" y="20"/>
                  </a:moveTo>
                  <a:cubicBezTo>
                    <a:pt x="37" y="20"/>
                    <a:pt x="37" y="21"/>
                    <a:pt x="38" y="21"/>
                  </a:cubicBezTo>
                  <a:cubicBezTo>
                    <a:pt x="37" y="22"/>
                    <a:pt x="37" y="21"/>
                    <a:pt x="36" y="22"/>
                  </a:cubicBezTo>
                  <a:cubicBezTo>
                    <a:pt x="36" y="22"/>
                    <a:pt x="37" y="22"/>
                    <a:pt x="37" y="22"/>
                  </a:cubicBezTo>
                  <a:cubicBezTo>
                    <a:pt x="37" y="23"/>
                    <a:pt x="37" y="23"/>
                    <a:pt x="37" y="24"/>
                  </a:cubicBezTo>
                  <a:cubicBezTo>
                    <a:pt x="38" y="24"/>
                    <a:pt x="37" y="25"/>
                    <a:pt x="37" y="26"/>
                  </a:cubicBezTo>
                  <a:cubicBezTo>
                    <a:pt x="38" y="26"/>
                    <a:pt x="37" y="27"/>
                    <a:pt x="36" y="27"/>
                  </a:cubicBezTo>
                  <a:cubicBezTo>
                    <a:pt x="36" y="27"/>
                    <a:pt x="36" y="29"/>
                    <a:pt x="35" y="29"/>
                  </a:cubicBezTo>
                  <a:cubicBezTo>
                    <a:pt x="35" y="30"/>
                    <a:pt x="36" y="30"/>
                    <a:pt x="35" y="31"/>
                  </a:cubicBezTo>
                  <a:cubicBezTo>
                    <a:pt x="34" y="31"/>
                    <a:pt x="34" y="31"/>
                    <a:pt x="34" y="32"/>
                  </a:cubicBezTo>
                  <a:cubicBezTo>
                    <a:pt x="34" y="32"/>
                    <a:pt x="33" y="32"/>
                    <a:pt x="33" y="32"/>
                  </a:cubicBezTo>
                  <a:cubicBezTo>
                    <a:pt x="33" y="32"/>
                    <a:pt x="34" y="33"/>
                    <a:pt x="34" y="32"/>
                  </a:cubicBezTo>
                  <a:cubicBezTo>
                    <a:pt x="34" y="33"/>
                    <a:pt x="34" y="33"/>
                    <a:pt x="34" y="33"/>
                  </a:cubicBezTo>
                  <a:cubicBezTo>
                    <a:pt x="34" y="34"/>
                    <a:pt x="33" y="34"/>
                    <a:pt x="34" y="34"/>
                  </a:cubicBezTo>
                  <a:cubicBezTo>
                    <a:pt x="33" y="34"/>
                    <a:pt x="32" y="34"/>
                    <a:pt x="32" y="34"/>
                  </a:cubicBezTo>
                  <a:cubicBezTo>
                    <a:pt x="32" y="34"/>
                    <a:pt x="31" y="34"/>
                    <a:pt x="30" y="34"/>
                  </a:cubicBezTo>
                  <a:cubicBezTo>
                    <a:pt x="30" y="33"/>
                    <a:pt x="30" y="33"/>
                    <a:pt x="31" y="33"/>
                  </a:cubicBezTo>
                  <a:cubicBezTo>
                    <a:pt x="30" y="33"/>
                    <a:pt x="30" y="33"/>
                    <a:pt x="30" y="33"/>
                  </a:cubicBezTo>
                  <a:cubicBezTo>
                    <a:pt x="30" y="33"/>
                    <a:pt x="30" y="34"/>
                    <a:pt x="30" y="34"/>
                  </a:cubicBezTo>
                  <a:cubicBezTo>
                    <a:pt x="30" y="34"/>
                    <a:pt x="29" y="34"/>
                    <a:pt x="29" y="34"/>
                  </a:cubicBezTo>
                  <a:cubicBezTo>
                    <a:pt x="29" y="34"/>
                    <a:pt x="29" y="33"/>
                    <a:pt x="29" y="33"/>
                  </a:cubicBezTo>
                  <a:cubicBezTo>
                    <a:pt x="29" y="33"/>
                    <a:pt x="29" y="34"/>
                    <a:pt x="29" y="34"/>
                  </a:cubicBezTo>
                  <a:cubicBezTo>
                    <a:pt x="28" y="34"/>
                    <a:pt x="28" y="34"/>
                    <a:pt x="28" y="34"/>
                  </a:cubicBezTo>
                  <a:cubicBezTo>
                    <a:pt x="28" y="34"/>
                    <a:pt x="28" y="34"/>
                    <a:pt x="28" y="34"/>
                  </a:cubicBezTo>
                  <a:cubicBezTo>
                    <a:pt x="28" y="34"/>
                    <a:pt x="27" y="34"/>
                    <a:pt x="27" y="34"/>
                  </a:cubicBezTo>
                  <a:cubicBezTo>
                    <a:pt x="27" y="34"/>
                    <a:pt x="26" y="34"/>
                    <a:pt x="26" y="34"/>
                  </a:cubicBezTo>
                  <a:cubicBezTo>
                    <a:pt x="25" y="34"/>
                    <a:pt x="23" y="35"/>
                    <a:pt x="23" y="35"/>
                  </a:cubicBezTo>
                  <a:cubicBezTo>
                    <a:pt x="24" y="35"/>
                    <a:pt x="23" y="36"/>
                    <a:pt x="23" y="36"/>
                  </a:cubicBezTo>
                  <a:cubicBezTo>
                    <a:pt x="23" y="36"/>
                    <a:pt x="22" y="37"/>
                    <a:pt x="21" y="36"/>
                  </a:cubicBezTo>
                  <a:cubicBezTo>
                    <a:pt x="21" y="36"/>
                    <a:pt x="21" y="37"/>
                    <a:pt x="21" y="37"/>
                  </a:cubicBezTo>
                  <a:cubicBezTo>
                    <a:pt x="21" y="37"/>
                    <a:pt x="20" y="37"/>
                    <a:pt x="20" y="37"/>
                  </a:cubicBezTo>
                  <a:cubicBezTo>
                    <a:pt x="20" y="37"/>
                    <a:pt x="19" y="38"/>
                    <a:pt x="19" y="38"/>
                  </a:cubicBezTo>
                  <a:cubicBezTo>
                    <a:pt x="19" y="38"/>
                    <a:pt x="18" y="38"/>
                    <a:pt x="18" y="38"/>
                  </a:cubicBezTo>
                  <a:cubicBezTo>
                    <a:pt x="18" y="37"/>
                    <a:pt x="18" y="37"/>
                    <a:pt x="18" y="37"/>
                  </a:cubicBezTo>
                  <a:cubicBezTo>
                    <a:pt x="18" y="37"/>
                    <a:pt x="18" y="37"/>
                    <a:pt x="18" y="37"/>
                  </a:cubicBezTo>
                  <a:cubicBezTo>
                    <a:pt x="18" y="37"/>
                    <a:pt x="17" y="37"/>
                    <a:pt x="16" y="37"/>
                  </a:cubicBezTo>
                  <a:cubicBezTo>
                    <a:pt x="17" y="37"/>
                    <a:pt x="17" y="37"/>
                    <a:pt x="17" y="37"/>
                  </a:cubicBezTo>
                  <a:cubicBezTo>
                    <a:pt x="17" y="37"/>
                    <a:pt x="17" y="38"/>
                    <a:pt x="17" y="38"/>
                  </a:cubicBezTo>
                  <a:cubicBezTo>
                    <a:pt x="17" y="38"/>
                    <a:pt x="16" y="39"/>
                    <a:pt x="16" y="39"/>
                  </a:cubicBezTo>
                  <a:cubicBezTo>
                    <a:pt x="16" y="39"/>
                    <a:pt x="15" y="39"/>
                    <a:pt x="15" y="39"/>
                  </a:cubicBezTo>
                  <a:cubicBezTo>
                    <a:pt x="15" y="39"/>
                    <a:pt x="15" y="39"/>
                    <a:pt x="15" y="39"/>
                  </a:cubicBezTo>
                  <a:cubicBezTo>
                    <a:pt x="15" y="39"/>
                    <a:pt x="15" y="39"/>
                    <a:pt x="15" y="40"/>
                  </a:cubicBezTo>
                  <a:cubicBezTo>
                    <a:pt x="15" y="39"/>
                    <a:pt x="14" y="40"/>
                    <a:pt x="13" y="40"/>
                  </a:cubicBezTo>
                  <a:cubicBezTo>
                    <a:pt x="14" y="40"/>
                    <a:pt x="14" y="40"/>
                    <a:pt x="14" y="40"/>
                  </a:cubicBezTo>
                  <a:cubicBezTo>
                    <a:pt x="14" y="40"/>
                    <a:pt x="13" y="40"/>
                    <a:pt x="12" y="40"/>
                  </a:cubicBezTo>
                  <a:cubicBezTo>
                    <a:pt x="12" y="40"/>
                    <a:pt x="12" y="41"/>
                    <a:pt x="12" y="40"/>
                  </a:cubicBezTo>
                  <a:cubicBezTo>
                    <a:pt x="12" y="40"/>
                    <a:pt x="10" y="40"/>
                    <a:pt x="10" y="40"/>
                  </a:cubicBezTo>
                  <a:cubicBezTo>
                    <a:pt x="10" y="41"/>
                    <a:pt x="8" y="41"/>
                    <a:pt x="8" y="41"/>
                  </a:cubicBezTo>
                  <a:cubicBezTo>
                    <a:pt x="8" y="41"/>
                    <a:pt x="8" y="41"/>
                    <a:pt x="8" y="41"/>
                  </a:cubicBezTo>
                  <a:cubicBezTo>
                    <a:pt x="8" y="41"/>
                    <a:pt x="8" y="41"/>
                    <a:pt x="8" y="41"/>
                  </a:cubicBezTo>
                  <a:cubicBezTo>
                    <a:pt x="8" y="41"/>
                    <a:pt x="8" y="41"/>
                    <a:pt x="8" y="41"/>
                  </a:cubicBezTo>
                  <a:cubicBezTo>
                    <a:pt x="8" y="40"/>
                    <a:pt x="7" y="41"/>
                    <a:pt x="7" y="41"/>
                  </a:cubicBezTo>
                  <a:cubicBezTo>
                    <a:pt x="7" y="41"/>
                    <a:pt x="6" y="41"/>
                    <a:pt x="6" y="41"/>
                  </a:cubicBezTo>
                  <a:cubicBezTo>
                    <a:pt x="6" y="41"/>
                    <a:pt x="6" y="41"/>
                    <a:pt x="5" y="41"/>
                  </a:cubicBezTo>
                  <a:cubicBezTo>
                    <a:pt x="5" y="41"/>
                    <a:pt x="4" y="42"/>
                    <a:pt x="4" y="41"/>
                  </a:cubicBezTo>
                  <a:cubicBezTo>
                    <a:pt x="4" y="41"/>
                    <a:pt x="6" y="40"/>
                    <a:pt x="7" y="40"/>
                  </a:cubicBezTo>
                  <a:cubicBezTo>
                    <a:pt x="6" y="40"/>
                    <a:pt x="5" y="41"/>
                    <a:pt x="4" y="41"/>
                  </a:cubicBezTo>
                  <a:cubicBezTo>
                    <a:pt x="5" y="40"/>
                    <a:pt x="8" y="39"/>
                    <a:pt x="8" y="39"/>
                  </a:cubicBezTo>
                  <a:cubicBezTo>
                    <a:pt x="8" y="39"/>
                    <a:pt x="7" y="38"/>
                    <a:pt x="7" y="38"/>
                  </a:cubicBezTo>
                  <a:cubicBezTo>
                    <a:pt x="7" y="38"/>
                    <a:pt x="6" y="39"/>
                    <a:pt x="6" y="39"/>
                  </a:cubicBezTo>
                  <a:cubicBezTo>
                    <a:pt x="5" y="39"/>
                    <a:pt x="3" y="40"/>
                    <a:pt x="2" y="40"/>
                  </a:cubicBezTo>
                  <a:cubicBezTo>
                    <a:pt x="2" y="40"/>
                    <a:pt x="3" y="40"/>
                    <a:pt x="2" y="39"/>
                  </a:cubicBezTo>
                  <a:cubicBezTo>
                    <a:pt x="3" y="39"/>
                    <a:pt x="3" y="39"/>
                    <a:pt x="3" y="39"/>
                  </a:cubicBezTo>
                  <a:cubicBezTo>
                    <a:pt x="3" y="39"/>
                    <a:pt x="4" y="38"/>
                    <a:pt x="4" y="38"/>
                  </a:cubicBezTo>
                  <a:cubicBezTo>
                    <a:pt x="4" y="38"/>
                    <a:pt x="5" y="38"/>
                    <a:pt x="5" y="38"/>
                  </a:cubicBezTo>
                  <a:cubicBezTo>
                    <a:pt x="5" y="38"/>
                    <a:pt x="5" y="38"/>
                    <a:pt x="5" y="38"/>
                  </a:cubicBezTo>
                  <a:cubicBezTo>
                    <a:pt x="6" y="37"/>
                    <a:pt x="6" y="37"/>
                    <a:pt x="7" y="37"/>
                  </a:cubicBezTo>
                  <a:cubicBezTo>
                    <a:pt x="6" y="37"/>
                    <a:pt x="5" y="38"/>
                    <a:pt x="4" y="38"/>
                  </a:cubicBezTo>
                  <a:cubicBezTo>
                    <a:pt x="3" y="38"/>
                    <a:pt x="3" y="38"/>
                    <a:pt x="2" y="38"/>
                  </a:cubicBezTo>
                  <a:cubicBezTo>
                    <a:pt x="2" y="38"/>
                    <a:pt x="2" y="38"/>
                    <a:pt x="1" y="38"/>
                  </a:cubicBezTo>
                  <a:cubicBezTo>
                    <a:pt x="2" y="38"/>
                    <a:pt x="2" y="37"/>
                    <a:pt x="1" y="37"/>
                  </a:cubicBezTo>
                  <a:cubicBezTo>
                    <a:pt x="1" y="37"/>
                    <a:pt x="1" y="38"/>
                    <a:pt x="0" y="38"/>
                  </a:cubicBezTo>
                  <a:cubicBezTo>
                    <a:pt x="0" y="38"/>
                    <a:pt x="0" y="38"/>
                    <a:pt x="0" y="37"/>
                  </a:cubicBezTo>
                  <a:cubicBezTo>
                    <a:pt x="0" y="37"/>
                    <a:pt x="0" y="37"/>
                    <a:pt x="0" y="37"/>
                  </a:cubicBezTo>
                  <a:cubicBezTo>
                    <a:pt x="0" y="37"/>
                    <a:pt x="1" y="37"/>
                    <a:pt x="1" y="37"/>
                  </a:cubicBezTo>
                  <a:cubicBezTo>
                    <a:pt x="1" y="36"/>
                    <a:pt x="2" y="36"/>
                    <a:pt x="2" y="35"/>
                  </a:cubicBezTo>
                  <a:cubicBezTo>
                    <a:pt x="3" y="35"/>
                    <a:pt x="4" y="35"/>
                    <a:pt x="4" y="35"/>
                  </a:cubicBezTo>
                  <a:cubicBezTo>
                    <a:pt x="4" y="35"/>
                    <a:pt x="4" y="35"/>
                    <a:pt x="4" y="34"/>
                  </a:cubicBezTo>
                  <a:cubicBezTo>
                    <a:pt x="5" y="35"/>
                    <a:pt x="5" y="34"/>
                    <a:pt x="6" y="34"/>
                  </a:cubicBezTo>
                  <a:cubicBezTo>
                    <a:pt x="5" y="34"/>
                    <a:pt x="5" y="34"/>
                    <a:pt x="4" y="34"/>
                  </a:cubicBezTo>
                  <a:cubicBezTo>
                    <a:pt x="4" y="34"/>
                    <a:pt x="4" y="34"/>
                    <a:pt x="4" y="34"/>
                  </a:cubicBezTo>
                  <a:cubicBezTo>
                    <a:pt x="4" y="34"/>
                    <a:pt x="4" y="34"/>
                    <a:pt x="4" y="34"/>
                  </a:cubicBezTo>
                  <a:cubicBezTo>
                    <a:pt x="4" y="34"/>
                    <a:pt x="3" y="34"/>
                    <a:pt x="3" y="34"/>
                  </a:cubicBezTo>
                  <a:cubicBezTo>
                    <a:pt x="2" y="35"/>
                    <a:pt x="2" y="34"/>
                    <a:pt x="2" y="34"/>
                  </a:cubicBezTo>
                  <a:cubicBezTo>
                    <a:pt x="2" y="34"/>
                    <a:pt x="1" y="34"/>
                    <a:pt x="1" y="35"/>
                  </a:cubicBezTo>
                  <a:cubicBezTo>
                    <a:pt x="1" y="35"/>
                    <a:pt x="1" y="34"/>
                    <a:pt x="1" y="35"/>
                  </a:cubicBezTo>
                  <a:cubicBezTo>
                    <a:pt x="0" y="35"/>
                    <a:pt x="0" y="35"/>
                    <a:pt x="0" y="35"/>
                  </a:cubicBezTo>
                  <a:cubicBezTo>
                    <a:pt x="0" y="34"/>
                    <a:pt x="0" y="34"/>
                    <a:pt x="0" y="34"/>
                  </a:cubicBezTo>
                  <a:cubicBezTo>
                    <a:pt x="0" y="34"/>
                    <a:pt x="0" y="34"/>
                    <a:pt x="0" y="34"/>
                  </a:cubicBezTo>
                  <a:cubicBezTo>
                    <a:pt x="0" y="34"/>
                    <a:pt x="1" y="33"/>
                    <a:pt x="1" y="33"/>
                  </a:cubicBezTo>
                  <a:cubicBezTo>
                    <a:pt x="2" y="33"/>
                    <a:pt x="2" y="33"/>
                    <a:pt x="2" y="33"/>
                  </a:cubicBezTo>
                  <a:cubicBezTo>
                    <a:pt x="3" y="33"/>
                    <a:pt x="2" y="33"/>
                    <a:pt x="2" y="33"/>
                  </a:cubicBezTo>
                  <a:cubicBezTo>
                    <a:pt x="3" y="33"/>
                    <a:pt x="4" y="33"/>
                    <a:pt x="3" y="32"/>
                  </a:cubicBezTo>
                  <a:cubicBezTo>
                    <a:pt x="3" y="32"/>
                    <a:pt x="4" y="32"/>
                    <a:pt x="4" y="32"/>
                  </a:cubicBezTo>
                  <a:cubicBezTo>
                    <a:pt x="4" y="33"/>
                    <a:pt x="4" y="33"/>
                    <a:pt x="4" y="33"/>
                  </a:cubicBezTo>
                  <a:cubicBezTo>
                    <a:pt x="5" y="33"/>
                    <a:pt x="5" y="33"/>
                    <a:pt x="5" y="33"/>
                  </a:cubicBezTo>
                  <a:cubicBezTo>
                    <a:pt x="5" y="33"/>
                    <a:pt x="6" y="33"/>
                    <a:pt x="6" y="33"/>
                  </a:cubicBezTo>
                  <a:cubicBezTo>
                    <a:pt x="6" y="33"/>
                    <a:pt x="5" y="33"/>
                    <a:pt x="5" y="33"/>
                  </a:cubicBezTo>
                  <a:cubicBezTo>
                    <a:pt x="5" y="33"/>
                    <a:pt x="5" y="33"/>
                    <a:pt x="5" y="33"/>
                  </a:cubicBezTo>
                  <a:cubicBezTo>
                    <a:pt x="5" y="33"/>
                    <a:pt x="6" y="32"/>
                    <a:pt x="5" y="32"/>
                  </a:cubicBezTo>
                  <a:cubicBezTo>
                    <a:pt x="5" y="32"/>
                    <a:pt x="4" y="31"/>
                    <a:pt x="5" y="31"/>
                  </a:cubicBezTo>
                  <a:cubicBezTo>
                    <a:pt x="5" y="31"/>
                    <a:pt x="5" y="31"/>
                    <a:pt x="6" y="31"/>
                  </a:cubicBezTo>
                  <a:cubicBezTo>
                    <a:pt x="6" y="31"/>
                    <a:pt x="7" y="31"/>
                    <a:pt x="7" y="31"/>
                  </a:cubicBezTo>
                  <a:cubicBezTo>
                    <a:pt x="6" y="30"/>
                    <a:pt x="7" y="30"/>
                    <a:pt x="8" y="30"/>
                  </a:cubicBezTo>
                  <a:cubicBezTo>
                    <a:pt x="8" y="30"/>
                    <a:pt x="9" y="30"/>
                    <a:pt x="10" y="30"/>
                  </a:cubicBezTo>
                  <a:cubicBezTo>
                    <a:pt x="11" y="30"/>
                    <a:pt x="12" y="29"/>
                    <a:pt x="13" y="29"/>
                  </a:cubicBezTo>
                  <a:cubicBezTo>
                    <a:pt x="13" y="29"/>
                    <a:pt x="14" y="29"/>
                    <a:pt x="15" y="29"/>
                  </a:cubicBezTo>
                  <a:cubicBezTo>
                    <a:pt x="14" y="29"/>
                    <a:pt x="13" y="29"/>
                    <a:pt x="13" y="28"/>
                  </a:cubicBezTo>
                  <a:cubicBezTo>
                    <a:pt x="13" y="28"/>
                    <a:pt x="13" y="28"/>
                    <a:pt x="13" y="28"/>
                  </a:cubicBezTo>
                  <a:cubicBezTo>
                    <a:pt x="12" y="28"/>
                    <a:pt x="12" y="28"/>
                    <a:pt x="12" y="29"/>
                  </a:cubicBezTo>
                  <a:cubicBezTo>
                    <a:pt x="11" y="29"/>
                    <a:pt x="10" y="30"/>
                    <a:pt x="10" y="29"/>
                  </a:cubicBezTo>
                  <a:cubicBezTo>
                    <a:pt x="10" y="29"/>
                    <a:pt x="10" y="29"/>
                    <a:pt x="10" y="29"/>
                  </a:cubicBezTo>
                  <a:cubicBezTo>
                    <a:pt x="10" y="29"/>
                    <a:pt x="9" y="29"/>
                    <a:pt x="9" y="29"/>
                  </a:cubicBezTo>
                  <a:cubicBezTo>
                    <a:pt x="8" y="29"/>
                    <a:pt x="8" y="29"/>
                    <a:pt x="8" y="29"/>
                  </a:cubicBezTo>
                  <a:cubicBezTo>
                    <a:pt x="8" y="29"/>
                    <a:pt x="7" y="29"/>
                    <a:pt x="7" y="29"/>
                  </a:cubicBezTo>
                  <a:cubicBezTo>
                    <a:pt x="6" y="30"/>
                    <a:pt x="5" y="30"/>
                    <a:pt x="5" y="30"/>
                  </a:cubicBezTo>
                  <a:cubicBezTo>
                    <a:pt x="5" y="30"/>
                    <a:pt x="5" y="30"/>
                    <a:pt x="6" y="29"/>
                  </a:cubicBezTo>
                  <a:cubicBezTo>
                    <a:pt x="6" y="29"/>
                    <a:pt x="6" y="29"/>
                    <a:pt x="7" y="29"/>
                  </a:cubicBezTo>
                  <a:cubicBezTo>
                    <a:pt x="7" y="28"/>
                    <a:pt x="7" y="28"/>
                    <a:pt x="8" y="28"/>
                  </a:cubicBezTo>
                  <a:cubicBezTo>
                    <a:pt x="8" y="28"/>
                    <a:pt x="8" y="28"/>
                    <a:pt x="8" y="28"/>
                  </a:cubicBezTo>
                  <a:cubicBezTo>
                    <a:pt x="9" y="27"/>
                    <a:pt x="9" y="27"/>
                    <a:pt x="10" y="26"/>
                  </a:cubicBezTo>
                  <a:cubicBezTo>
                    <a:pt x="10" y="26"/>
                    <a:pt x="9" y="26"/>
                    <a:pt x="9" y="26"/>
                  </a:cubicBezTo>
                  <a:cubicBezTo>
                    <a:pt x="9" y="26"/>
                    <a:pt x="10" y="25"/>
                    <a:pt x="10" y="25"/>
                  </a:cubicBezTo>
                  <a:cubicBezTo>
                    <a:pt x="10" y="25"/>
                    <a:pt x="10" y="24"/>
                    <a:pt x="11" y="24"/>
                  </a:cubicBezTo>
                  <a:cubicBezTo>
                    <a:pt x="11" y="24"/>
                    <a:pt x="12" y="24"/>
                    <a:pt x="12" y="24"/>
                  </a:cubicBezTo>
                  <a:cubicBezTo>
                    <a:pt x="12" y="24"/>
                    <a:pt x="12" y="24"/>
                    <a:pt x="12" y="24"/>
                  </a:cubicBezTo>
                  <a:cubicBezTo>
                    <a:pt x="12" y="23"/>
                    <a:pt x="13" y="24"/>
                    <a:pt x="13" y="24"/>
                  </a:cubicBezTo>
                  <a:cubicBezTo>
                    <a:pt x="13" y="24"/>
                    <a:pt x="13" y="24"/>
                    <a:pt x="13" y="23"/>
                  </a:cubicBezTo>
                  <a:cubicBezTo>
                    <a:pt x="13" y="23"/>
                    <a:pt x="13" y="24"/>
                    <a:pt x="14" y="24"/>
                  </a:cubicBezTo>
                  <a:cubicBezTo>
                    <a:pt x="13" y="23"/>
                    <a:pt x="14" y="23"/>
                    <a:pt x="14" y="23"/>
                  </a:cubicBezTo>
                  <a:cubicBezTo>
                    <a:pt x="14" y="23"/>
                    <a:pt x="13" y="23"/>
                    <a:pt x="13" y="23"/>
                  </a:cubicBezTo>
                  <a:cubicBezTo>
                    <a:pt x="13" y="23"/>
                    <a:pt x="13" y="23"/>
                    <a:pt x="13" y="23"/>
                  </a:cubicBezTo>
                  <a:cubicBezTo>
                    <a:pt x="13" y="23"/>
                    <a:pt x="14" y="23"/>
                    <a:pt x="14" y="22"/>
                  </a:cubicBezTo>
                  <a:cubicBezTo>
                    <a:pt x="13" y="22"/>
                    <a:pt x="12" y="23"/>
                    <a:pt x="11" y="23"/>
                  </a:cubicBezTo>
                  <a:cubicBezTo>
                    <a:pt x="10" y="23"/>
                    <a:pt x="10" y="23"/>
                    <a:pt x="9" y="23"/>
                  </a:cubicBezTo>
                  <a:cubicBezTo>
                    <a:pt x="9" y="23"/>
                    <a:pt x="9" y="22"/>
                    <a:pt x="9" y="22"/>
                  </a:cubicBezTo>
                  <a:cubicBezTo>
                    <a:pt x="8" y="22"/>
                    <a:pt x="8" y="23"/>
                    <a:pt x="8" y="23"/>
                  </a:cubicBezTo>
                  <a:cubicBezTo>
                    <a:pt x="8" y="22"/>
                    <a:pt x="9" y="22"/>
                    <a:pt x="9" y="22"/>
                  </a:cubicBezTo>
                  <a:cubicBezTo>
                    <a:pt x="9" y="22"/>
                    <a:pt x="8" y="21"/>
                    <a:pt x="9" y="21"/>
                  </a:cubicBezTo>
                  <a:cubicBezTo>
                    <a:pt x="8" y="21"/>
                    <a:pt x="8" y="22"/>
                    <a:pt x="8" y="21"/>
                  </a:cubicBezTo>
                  <a:cubicBezTo>
                    <a:pt x="8" y="21"/>
                    <a:pt x="7" y="22"/>
                    <a:pt x="7" y="22"/>
                  </a:cubicBezTo>
                  <a:cubicBezTo>
                    <a:pt x="7" y="22"/>
                    <a:pt x="6" y="22"/>
                    <a:pt x="6" y="22"/>
                  </a:cubicBezTo>
                  <a:cubicBezTo>
                    <a:pt x="6" y="22"/>
                    <a:pt x="7" y="21"/>
                    <a:pt x="7" y="21"/>
                  </a:cubicBezTo>
                  <a:cubicBezTo>
                    <a:pt x="7" y="21"/>
                    <a:pt x="7" y="21"/>
                    <a:pt x="6" y="21"/>
                  </a:cubicBezTo>
                  <a:cubicBezTo>
                    <a:pt x="6" y="21"/>
                    <a:pt x="6" y="21"/>
                    <a:pt x="6" y="21"/>
                  </a:cubicBezTo>
                  <a:cubicBezTo>
                    <a:pt x="6" y="21"/>
                    <a:pt x="6" y="21"/>
                    <a:pt x="5" y="21"/>
                  </a:cubicBezTo>
                  <a:cubicBezTo>
                    <a:pt x="5" y="21"/>
                    <a:pt x="5" y="21"/>
                    <a:pt x="5" y="21"/>
                  </a:cubicBezTo>
                  <a:cubicBezTo>
                    <a:pt x="4" y="21"/>
                    <a:pt x="4" y="21"/>
                    <a:pt x="4" y="21"/>
                  </a:cubicBezTo>
                  <a:cubicBezTo>
                    <a:pt x="4" y="21"/>
                    <a:pt x="5" y="21"/>
                    <a:pt x="5" y="20"/>
                  </a:cubicBezTo>
                  <a:cubicBezTo>
                    <a:pt x="5" y="20"/>
                    <a:pt x="5" y="20"/>
                    <a:pt x="5" y="20"/>
                  </a:cubicBezTo>
                  <a:cubicBezTo>
                    <a:pt x="5" y="20"/>
                    <a:pt x="5" y="20"/>
                    <a:pt x="4" y="20"/>
                  </a:cubicBezTo>
                  <a:cubicBezTo>
                    <a:pt x="4" y="20"/>
                    <a:pt x="4" y="19"/>
                    <a:pt x="4" y="20"/>
                  </a:cubicBezTo>
                  <a:cubicBezTo>
                    <a:pt x="4" y="19"/>
                    <a:pt x="5" y="20"/>
                    <a:pt x="6" y="19"/>
                  </a:cubicBezTo>
                  <a:cubicBezTo>
                    <a:pt x="6" y="19"/>
                    <a:pt x="5" y="19"/>
                    <a:pt x="5" y="19"/>
                  </a:cubicBezTo>
                  <a:cubicBezTo>
                    <a:pt x="6" y="18"/>
                    <a:pt x="7" y="19"/>
                    <a:pt x="8" y="19"/>
                  </a:cubicBezTo>
                  <a:cubicBezTo>
                    <a:pt x="7" y="19"/>
                    <a:pt x="6" y="19"/>
                    <a:pt x="6" y="17"/>
                  </a:cubicBezTo>
                  <a:cubicBezTo>
                    <a:pt x="7" y="16"/>
                    <a:pt x="9" y="18"/>
                    <a:pt x="9" y="17"/>
                  </a:cubicBezTo>
                  <a:cubicBezTo>
                    <a:pt x="9" y="17"/>
                    <a:pt x="9" y="17"/>
                    <a:pt x="9" y="17"/>
                  </a:cubicBezTo>
                  <a:cubicBezTo>
                    <a:pt x="9" y="16"/>
                    <a:pt x="9" y="16"/>
                    <a:pt x="9" y="16"/>
                  </a:cubicBezTo>
                  <a:cubicBezTo>
                    <a:pt x="9" y="16"/>
                    <a:pt x="8" y="16"/>
                    <a:pt x="8" y="16"/>
                  </a:cubicBezTo>
                  <a:cubicBezTo>
                    <a:pt x="8" y="16"/>
                    <a:pt x="7" y="16"/>
                    <a:pt x="7" y="16"/>
                  </a:cubicBezTo>
                  <a:cubicBezTo>
                    <a:pt x="6" y="16"/>
                    <a:pt x="7" y="16"/>
                    <a:pt x="7" y="16"/>
                  </a:cubicBezTo>
                  <a:cubicBezTo>
                    <a:pt x="7" y="15"/>
                    <a:pt x="8" y="16"/>
                    <a:pt x="8" y="15"/>
                  </a:cubicBezTo>
                  <a:cubicBezTo>
                    <a:pt x="7" y="15"/>
                    <a:pt x="6" y="14"/>
                    <a:pt x="7" y="14"/>
                  </a:cubicBezTo>
                  <a:cubicBezTo>
                    <a:pt x="7" y="13"/>
                    <a:pt x="7" y="15"/>
                    <a:pt x="6" y="14"/>
                  </a:cubicBezTo>
                  <a:cubicBezTo>
                    <a:pt x="6" y="13"/>
                    <a:pt x="7" y="14"/>
                    <a:pt x="7" y="13"/>
                  </a:cubicBezTo>
                  <a:cubicBezTo>
                    <a:pt x="7" y="13"/>
                    <a:pt x="7" y="12"/>
                    <a:pt x="6" y="12"/>
                  </a:cubicBezTo>
                  <a:cubicBezTo>
                    <a:pt x="6" y="12"/>
                    <a:pt x="6" y="13"/>
                    <a:pt x="6" y="13"/>
                  </a:cubicBezTo>
                  <a:cubicBezTo>
                    <a:pt x="6" y="13"/>
                    <a:pt x="6" y="13"/>
                    <a:pt x="6" y="13"/>
                  </a:cubicBezTo>
                  <a:cubicBezTo>
                    <a:pt x="6" y="13"/>
                    <a:pt x="6" y="14"/>
                    <a:pt x="6" y="14"/>
                  </a:cubicBezTo>
                  <a:cubicBezTo>
                    <a:pt x="5" y="14"/>
                    <a:pt x="5" y="14"/>
                    <a:pt x="5" y="14"/>
                  </a:cubicBezTo>
                  <a:cubicBezTo>
                    <a:pt x="5" y="13"/>
                    <a:pt x="6" y="13"/>
                    <a:pt x="6" y="12"/>
                  </a:cubicBezTo>
                  <a:cubicBezTo>
                    <a:pt x="6" y="12"/>
                    <a:pt x="5" y="13"/>
                    <a:pt x="6" y="12"/>
                  </a:cubicBezTo>
                  <a:cubicBezTo>
                    <a:pt x="6" y="12"/>
                    <a:pt x="6" y="12"/>
                    <a:pt x="7" y="12"/>
                  </a:cubicBezTo>
                  <a:cubicBezTo>
                    <a:pt x="8" y="12"/>
                    <a:pt x="6" y="12"/>
                    <a:pt x="7" y="12"/>
                  </a:cubicBezTo>
                  <a:cubicBezTo>
                    <a:pt x="7" y="13"/>
                    <a:pt x="7" y="12"/>
                    <a:pt x="7" y="12"/>
                  </a:cubicBezTo>
                  <a:cubicBezTo>
                    <a:pt x="8" y="12"/>
                    <a:pt x="8" y="12"/>
                    <a:pt x="8" y="12"/>
                  </a:cubicBezTo>
                  <a:cubicBezTo>
                    <a:pt x="8" y="12"/>
                    <a:pt x="8" y="12"/>
                    <a:pt x="8" y="12"/>
                  </a:cubicBezTo>
                  <a:cubicBezTo>
                    <a:pt x="8" y="12"/>
                    <a:pt x="7" y="12"/>
                    <a:pt x="8" y="11"/>
                  </a:cubicBezTo>
                  <a:cubicBezTo>
                    <a:pt x="8" y="11"/>
                    <a:pt x="9" y="12"/>
                    <a:pt x="10" y="12"/>
                  </a:cubicBezTo>
                  <a:cubicBezTo>
                    <a:pt x="10" y="12"/>
                    <a:pt x="11" y="11"/>
                    <a:pt x="11" y="11"/>
                  </a:cubicBezTo>
                  <a:cubicBezTo>
                    <a:pt x="12" y="11"/>
                    <a:pt x="12" y="12"/>
                    <a:pt x="13" y="12"/>
                  </a:cubicBezTo>
                  <a:cubicBezTo>
                    <a:pt x="13" y="12"/>
                    <a:pt x="13" y="12"/>
                    <a:pt x="13" y="13"/>
                  </a:cubicBezTo>
                  <a:cubicBezTo>
                    <a:pt x="13" y="13"/>
                    <a:pt x="13" y="13"/>
                    <a:pt x="13" y="13"/>
                  </a:cubicBezTo>
                  <a:cubicBezTo>
                    <a:pt x="14" y="12"/>
                    <a:pt x="14" y="12"/>
                    <a:pt x="15" y="12"/>
                  </a:cubicBezTo>
                  <a:cubicBezTo>
                    <a:pt x="16" y="12"/>
                    <a:pt x="17" y="12"/>
                    <a:pt x="17" y="12"/>
                  </a:cubicBezTo>
                  <a:cubicBezTo>
                    <a:pt x="18" y="12"/>
                    <a:pt x="18" y="13"/>
                    <a:pt x="18" y="13"/>
                  </a:cubicBezTo>
                  <a:cubicBezTo>
                    <a:pt x="17" y="12"/>
                    <a:pt x="18" y="12"/>
                    <a:pt x="19" y="12"/>
                  </a:cubicBezTo>
                  <a:cubicBezTo>
                    <a:pt x="19" y="12"/>
                    <a:pt x="18" y="12"/>
                    <a:pt x="18" y="11"/>
                  </a:cubicBezTo>
                  <a:cubicBezTo>
                    <a:pt x="18" y="11"/>
                    <a:pt x="18" y="12"/>
                    <a:pt x="18" y="11"/>
                  </a:cubicBezTo>
                  <a:cubicBezTo>
                    <a:pt x="18" y="11"/>
                    <a:pt x="16" y="11"/>
                    <a:pt x="18" y="11"/>
                  </a:cubicBezTo>
                  <a:cubicBezTo>
                    <a:pt x="18" y="11"/>
                    <a:pt x="19" y="10"/>
                    <a:pt x="19" y="10"/>
                  </a:cubicBezTo>
                  <a:cubicBezTo>
                    <a:pt x="19" y="10"/>
                    <a:pt x="19" y="10"/>
                    <a:pt x="19" y="10"/>
                  </a:cubicBezTo>
                  <a:cubicBezTo>
                    <a:pt x="20" y="10"/>
                    <a:pt x="21" y="10"/>
                    <a:pt x="21" y="9"/>
                  </a:cubicBezTo>
                  <a:cubicBezTo>
                    <a:pt x="20" y="10"/>
                    <a:pt x="22" y="8"/>
                    <a:pt x="22" y="8"/>
                  </a:cubicBezTo>
                  <a:cubicBezTo>
                    <a:pt x="22" y="8"/>
                    <a:pt x="21" y="8"/>
                    <a:pt x="21" y="8"/>
                  </a:cubicBezTo>
                  <a:cubicBezTo>
                    <a:pt x="21" y="8"/>
                    <a:pt x="20" y="9"/>
                    <a:pt x="19" y="9"/>
                  </a:cubicBezTo>
                  <a:cubicBezTo>
                    <a:pt x="19" y="9"/>
                    <a:pt x="20" y="9"/>
                    <a:pt x="20" y="8"/>
                  </a:cubicBezTo>
                  <a:cubicBezTo>
                    <a:pt x="20" y="8"/>
                    <a:pt x="20" y="8"/>
                    <a:pt x="20" y="8"/>
                  </a:cubicBezTo>
                  <a:cubicBezTo>
                    <a:pt x="20" y="9"/>
                    <a:pt x="19" y="8"/>
                    <a:pt x="19" y="8"/>
                  </a:cubicBezTo>
                  <a:cubicBezTo>
                    <a:pt x="19" y="8"/>
                    <a:pt x="19" y="8"/>
                    <a:pt x="18" y="8"/>
                  </a:cubicBezTo>
                  <a:cubicBezTo>
                    <a:pt x="18" y="8"/>
                    <a:pt x="18" y="8"/>
                    <a:pt x="17" y="8"/>
                  </a:cubicBezTo>
                  <a:cubicBezTo>
                    <a:pt x="17" y="8"/>
                    <a:pt x="16" y="8"/>
                    <a:pt x="17" y="7"/>
                  </a:cubicBezTo>
                  <a:cubicBezTo>
                    <a:pt x="18" y="7"/>
                    <a:pt x="19" y="7"/>
                    <a:pt x="20" y="7"/>
                  </a:cubicBezTo>
                  <a:cubicBezTo>
                    <a:pt x="19" y="7"/>
                    <a:pt x="19" y="7"/>
                    <a:pt x="19" y="7"/>
                  </a:cubicBezTo>
                  <a:cubicBezTo>
                    <a:pt x="19" y="6"/>
                    <a:pt x="20" y="7"/>
                    <a:pt x="20" y="7"/>
                  </a:cubicBezTo>
                  <a:cubicBezTo>
                    <a:pt x="20" y="7"/>
                    <a:pt x="19" y="6"/>
                    <a:pt x="19" y="6"/>
                  </a:cubicBezTo>
                  <a:cubicBezTo>
                    <a:pt x="19" y="6"/>
                    <a:pt x="19" y="6"/>
                    <a:pt x="19" y="6"/>
                  </a:cubicBezTo>
                  <a:cubicBezTo>
                    <a:pt x="20" y="6"/>
                    <a:pt x="20" y="6"/>
                    <a:pt x="21" y="6"/>
                  </a:cubicBezTo>
                  <a:cubicBezTo>
                    <a:pt x="20" y="6"/>
                    <a:pt x="20" y="5"/>
                    <a:pt x="21" y="6"/>
                  </a:cubicBezTo>
                  <a:cubicBezTo>
                    <a:pt x="21" y="5"/>
                    <a:pt x="20" y="6"/>
                    <a:pt x="20" y="5"/>
                  </a:cubicBezTo>
                  <a:cubicBezTo>
                    <a:pt x="20" y="5"/>
                    <a:pt x="20" y="5"/>
                    <a:pt x="20" y="5"/>
                  </a:cubicBezTo>
                  <a:cubicBezTo>
                    <a:pt x="19" y="4"/>
                    <a:pt x="21" y="4"/>
                    <a:pt x="21" y="4"/>
                  </a:cubicBezTo>
                  <a:cubicBezTo>
                    <a:pt x="21" y="4"/>
                    <a:pt x="21" y="3"/>
                    <a:pt x="21" y="3"/>
                  </a:cubicBezTo>
                  <a:cubicBezTo>
                    <a:pt x="21" y="3"/>
                    <a:pt x="23" y="2"/>
                    <a:pt x="22" y="3"/>
                  </a:cubicBezTo>
                  <a:cubicBezTo>
                    <a:pt x="23" y="3"/>
                    <a:pt x="24" y="2"/>
                    <a:pt x="24" y="2"/>
                  </a:cubicBezTo>
                  <a:cubicBezTo>
                    <a:pt x="24" y="2"/>
                    <a:pt x="24" y="3"/>
                    <a:pt x="24" y="3"/>
                  </a:cubicBezTo>
                  <a:cubicBezTo>
                    <a:pt x="24" y="2"/>
                    <a:pt x="25" y="3"/>
                    <a:pt x="25" y="3"/>
                  </a:cubicBezTo>
                  <a:cubicBezTo>
                    <a:pt x="25" y="3"/>
                    <a:pt x="25" y="3"/>
                    <a:pt x="25" y="3"/>
                  </a:cubicBezTo>
                  <a:cubicBezTo>
                    <a:pt x="25" y="3"/>
                    <a:pt x="25" y="3"/>
                    <a:pt x="25" y="2"/>
                  </a:cubicBezTo>
                  <a:cubicBezTo>
                    <a:pt x="25" y="2"/>
                    <a:pt x="25" y="2"/>
                    <a:pt x="25" y="2"/>
                  </a:cubicBezTo>
                  <a:cubicBezTo>
                    <a:pt x="25" y="2"/>
                    <a:pt x="25" y="3"/>
                    <a:pt x="26" y="2"/>
                  </a:cubicBezTo>
                  <a:cubicBezTo>
                    <a:pt x="26" y="2"/>
                    <a:pt x="26" y="3"/>
                    <a:pt x="26" y="3"/>
                  </a:cubicBezTo>
                  <a:cubicBezTo>
                    <a:pt x="27" y="3"/>
                    <a:pt x="26" y="3"/>
                    <a:pt x="26" y="2"/>
                  </a:cubicBezTo>
                  <a:cubicBezTo>
                    <a:pt x="26" y="2"/>
                    <a:pt x="26" y="3"/>
                    <a:pt x="26" y="2"/>
                  </a:cubicBezTo>
                  <a:cubicBezTo>
                    <a:pt x="25" y="2"/>
                    <a:pt x="26" y="2"/>
                    <a:pt x="27" y="2"/>
                  </a:cubicBezTo>
                  <a:cubicBezTo>
                    <a:pt x="27" y="1"/>
                    <a:pt x="27" y="2"/>
                    <a:pt x="27" y="3"/>
                  </a:cubicBezTo>
                  <a:cubicBezTo>
                    <a:pt x="28" y="3"/>
                    <a:pt x="27" y="4"/>
                    <a:pt x="27" y="4"/>
                  </a:cubicBezTo>
                  <a:cubicBezTo>
                    <a:pt x="27" y="4"/>
                    <a:pt x="27" y="4"/>
                    <a:pt x="27" y="4"/>
                  </a:cubicBezTo>
                  <a:cubicBezTo>
                    <a:pt x="27" y="4"/>
                    <a:pt x="26" y="5"/>
                    <a:pt x="26" y="5"/>
                  </a:cubicBezTo>
                  <a:cubicBezTo>
                    <a:pt x="27" y="5"/>
                    <a:pt x="28" y="4"/>
                    <a:pt x="28" y="3"/>
                  </a:cubicBezTo>
                  <a:cubicBezTo>
                    <a:pt x="28" y="3"/>
                    <a:pt x="27" y="2"/>
                    <a:pt x="28" y="1"/>
                  </a:cubicBezTo>
                  <a:cubicBezTo>
                    <a:pt x="28" y="1"/>
                    <a:pt x="29" y="1"/>
                    <a:pt x="29" y="1"/>
                  </a:cubicBezTo>
                  <a:cubicBezTo>
                    <a:pt x="29" y="1"/>
                    <a:pt x="30" y="1"/>
                    <a:pt x="29" y="1"/>
                  </a:cubicBezTo>
                  <a:cubicBezTo>
                    <a:pt x="30" y="1"/>
                    <a:pt x="30" y="1"/>
                    <a:pt x="30" y="1"/>
                  </a:cubicBezTo>
                  <a:cubicBezTo>
                    <a:pt x="30" y="1"/>
                    <a:pt x="29" y="1"/>
                    <a:pt x="29" y="0"/>
                  </a:cubicBezTo>
                  <a:cubicBezTo>
                    <a:pt x="29" y="0"/>
                    <a:pt x="32" y="2"/>
                    <a:pt x="32" y="2"/>
                  </a:cubicBezTo>
                  <a:cubicBezTo>
                    <a:pt x="32" y="2"/>
                    <a:pt x="31" y="3"/>
                    <a:pt x="30" y="3"/>
                  </a:cubicBezTo>
                  <a:cubicBezTo>
                    <a:pt x="30" y="3"/>
                    <a:pt x="30" y="4"/>
                    <a:pt x="29" y="4"/>
                  </a:cubicBezTo>
                  <a:cubicBezTo>
                    <a:pt x="29" y="4"/>
                    <a:pt x="29" y="4"/>
                    <a:pt x="28" y="4"/>
                  </a:cubicBezTo>
                  <a:cubicBezTo>
                    <a:pt x="28" y="5"/>
                    <a:pt x="27" y="6"/>
                    <a:pt x="27" y="7"/>
                  </a:cubicBezTo>
                  <a:cubicBezTo>
                    <a:pt x="27" y="7"/>
                    <a:pt x="26" y="7"/>
                    <a:pt x="26" y="7"/>
                  </a:cubicBezTo>
                  <a:cubicBezTo>
                    <a:pt x="25" y="7"/>
                    <a:pt x="25" y="7"/>
                    <a:pt x="25" y="7"/>
                  </a:cubicBezTo>
                  <a:cubicBezTo>
                    <a:pt x="24" y="7"/>
                    <a:pt x="24" y="7"/>
                    <a:pt x="24" y="7"/>
                  </a:cubicBezTo>
                  <a:cubicBezTo>
                    <a:pt x="24" y="8"/>
                    <a:pt x="25" y="9"/>
                    <a:pt x="25" y="8"/>
                  </a:cubicBezTo>
                  <a:cubicBezTo>
                    <a:pt x="26" y="9"/>
                    <a:pt x="24" y="9"/>
                    <a:pt x="24" y="9"/>
                  </a:cubicBezTo>
                  <a:cubicBezTo>
                    <a:pt x="23" y="9"/>
                    <a:pt x="22" y="10"/>
                    <a:pt x="22" y="10"/>
                  </a:cubicBezTo>
                  <a:cubicBezTo>
                    <a:pt x="22" y="10"/>
                    <a:pt x="22" y="11"/>
                    <a:pt x="23" y="11"/>
                  </a:cubicBezTo>
                  <a:cubicBezTo>
                    <a:pt x="23" y="12"/>
                    <a:pt x="23" y="12"/>
                    <a:pt x="23" y="12"/>
                  </a:cubicBezTo>
                  <a:cubicBezTo>
                    <a:pt x="24" y="12"/>
                    <a:pt x="24" y="12"/>
                    <a:pt x="24" y="13"/>
                  </a:cubicBezTo>
                  <a:cubicBezTo>
                    <a:pt x="25" y="13"/>
                    <a:pt x="25" y="13"/>
                    <a:pt x="25" y="13"/>
                  </a:cubicBezTo>
                  <a:cubicBezTo>
                    <a:pt x="26" y="13"/>
                    <a:pt x="26" y="13"/>
                    <a:pt x="26" y="13"/>
                  </a:cubicBezTo>
                  <a:cubicBezTo>
                    <a:pt x="27" y="13"/>
                    <a:pt x="27" y="13"/>
                    <a:pt x="27" y="13"/>
                  </a:cubicBezTo>
                  <a:cubicBezTo>
                    <a:pt x="28" y="13"/>
                    <a:pt x="28" y="14"/>
                    <a:pt x="28" y="14"/>
                  </a:cubicBezTo>
                  <a:cubicBezTo>
                    <a:pt x="28" y="13"/>
                    <a:pt x="28" y="13"/>
                    <a:pt x="28" y="13"/>
                  </a:cubicBezTo>
                  <a:cubicBezTo>
                    <a:pt x="28" y="13"/>
                    <a:pt x="28" y="13"/>
                    <a:pt x="28" y="13"/>
                  </a:cubicBezTo>
                  <a:cubicBezTo>
                    <a:pt x="29" y="13"/>
                    <a:pt x="29" y="13"/>
                    <a:pt x="29" y="13"/>
                  </a:cubicBezTo>
                  <a:cubicBezTo>
                    <a:pt x="29" y="13"/>
                    <a:pt x="29" y="13"/>
                    <a:pt x="29" y="12"/>
                  </a:cubicBezTo>
                  <a:cubicBezTo>
                    <a:pt x="30" y="12"/>
                    <a:pt x="29" y="12"/>
                    <a:pt x="29" y="12"/>
                  </a:cubicBezTo>
                  <a:cubicBezTo>
                    <a:pt x="29" y="11"/>
                    <a:pt x="30" y="11"/>
                    <a:pt x="30" y="11"/>
                  </a:cubicBezTo>
                  <a:cubicBezTo>
                    <a:pt x="31" y="10"/>
                    <a:pt x="31" y="10"/>
                    <a:pt x="32" y="11"/>
                  </a:cubicBezTo>
                  <a:cubicBezTo>
                    <a:pt x="32" y="11"/>
                    <a:pt x="32" y="11"/>
                    <a:pt x="32" y="12"/>
                  </a:cubicBezTo>
                  <a:cubicBezTo>
                    <a:pt x="32" y="12"/>
                    <a:pt x="32" y="12"/>
                    <a:pt x="32" y="12"/>
                  </a:cubicBezTo>
                  <a:cubicBezTo>
                    <a:pt x="33" y="13"/>
                    <a:pt x="33" y="12"/>
                    <a:pt x="34" y="13"/>
                  </a:cubicBezTo>
                  <a:cubicBezTo>
                    <a:pt x="34" y="13"/>
                    <a:pt x="33" y="14"/>
                    <a:pt x="33" y="14"/>
                  </a:cubicBezTo>
                  <a:cubicBezTo>
                    <a:pt x="33" y="15"/>
                    <a:pt x="35" y="14"/>
                    <a:pt x="35" y="14"/>
                  </a:cubicBezTo>
                  <a:cubicBezTo>
                    <a:pt x="35" y="14"/>
                    <a:pt x="35" y="14"/>
                    <a:pt x="36" y="14"/>
                  </a:cubicBezTo>
                  <a:cubicBezTo>
                    <a:pt x="36" y="14"/>
                    <a:pt x="36" y="14"/>
                    <a:pt x="36" y="14"/>
                  </a:cubicBezTo>
                  <a:cubicBezTo>
                    <a:pt x="36" y="13"/>
                    <a:pt x="37" y="14"/>
                    <a:pt x="37" y="14"/>
                  </a:cubicBezTo>
                  <a:cubicBezTo>
                    <a:pt x="37" y="14"/>
                    <a:pt x="38" y="15"/>
                    <a:pt x="37" y="15"/>
                  </a:cubicBezTo>
                  <a:cubicBezTo>
                    <a:pt x="37" y="15"/>
                    <a:pt x="36" y="14"/>
                    <a:pt x="36" y="15"/>
                  </a:cubicBezTo>
                  <a:cubicBezTo>
                    <a:pt x="35" y="15"/>
                    <a:pt x="36" y="16"/>
                    <a:pt x="36" y="16"/>
                  </a:cubicBezTo>
                  <a:cubicBezTo>
                    <a:pt x="37" y="16"/>
                    <a:pt x="36" y="17"/>
                    <a:pt x="36" y="18"/>
                  </a:cubicBezTo>
                  <a:cubicBezTo>
                    <a:pt x="36" y="19"/>
                    <a:pt x="37" y="19"/>
                    <a:pt x="37" y="19"/>
                  </a:cubicBezTo>
                  <a:cubicBezTo>
                    <a:pt x="38" y="19"/>
                    <a:pt x="38" y="20"/>
                    <a:pt x="37" y="20"/>
                  </a:cubicBezTo>
                  <a:cubicBezTo>
                    <a:pt x="37" y="20"/>
                    <a:pt x="37" y="20"/>
                    <a:pt x="37" y="20"/>
                  </a:cubicBezTo>
                  <a:close/>
                  <a:moveTo>
                    <a:pt x="5" y="15"/>
                  </a:moveTo>
                  <a:cubicBezTo>
                    <a:pt x="5" y="16"/>
                    <a:pt x="6" y="16"/>
                    <a:pt x="6" y="16"/>
                  </a:cubicBezTo>
                  <a:cubicBezTo>
                    <a:pt x="6" y="16"/>
                    <a:pt x="7" y="15"/>
                    <a:pt x="6" y="15"/>
                  </a:cubicBezTo>
                  <a:cubicBezTo>
                    <a:pt x="6" y="15"/>
                    <a:pt x="6" y="14"/>
                    <a:pt x="6" y="15"/>
                  </a:cubicBezTo>
                  <a:cubicBezTo>
                    <a:pt x="5" y="15"/>
                    <a:pt x="5" y="15"/>
                    <a:pt x="5" y="15"/>
                  </a:cubicBezTo>
                  <a:cubicBezTo>
                    <a:pt x="5" y="15"/>
                    <a:pt x="5" y="15"/>
                    <a:pt x="5" y="15"/>
                  </a:cubicBezTo>
                  <a:cubicBezTo>
                    <a:pt x="4" y="15"/>
                    <a:pt x="4" y="15"/>
                    <a:pt x="4" y="15"/>
                  </a:cubicBezTo>
                  <a:cubicBezTo>
                    <a:pt x="4" y="15"/>
                    <a:pt x="5" y="15"/>
                    <a:pt x="5" y="1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1" name="Iraq"/>
            <p:cNvSpPr>
              <a:spLocks/>
            </p:cNvSpPr>
            <p:nvPr/>
          </p:nvSpPr>
          <p:spPr bwMode="auto">
            <a:xfrm>
              <a:off x="7103034" y="3176992"/>
              <a:ext cx="339987" cy="332988"/>
            </a:xfrm>
            <a:custGeom>
              <a:avLst/>
              <a:gdLst/>
              <a:ahLst/>
              <a:cxnLst>
                <a:cxn ang="0">
                  <a:pos x="90" y="78"/>
                </a:cxn>
                <a:cxn ang="0">
                  <a:pos x="88" y="73"/>
                </a:cxn>
                <a:cxn ang="0">
                  <a:pos x="85" y="71"/>
                </a:cxn>
                <a:cxn ang="0">
                  <a:pos x="85" y="62"/>
                </a:cxn>
                <a:cxn ang="0">
                  <a:pos x="82" y="57"/>
                </a:cxn>
                <a:cxn ang="0">
                  <a:pos x="80" y="54"/>
                </a:cxn>
                <a:cxn ang="0">
                  <a:pos x="73" y="51"/>
                </a:cxn>
                <a:cxn ang="0">
                  <a:pos x="68" y="48"/>
                </a:cxn>
                <a:cxn ang="0">
                  <a:pos x="67" y="45"/>
                </a:cxn>
                <a:cxn ang="0">
                  <a:pos x="65" y="43"/>
                </a:cxn>
                <a:cxn ang="0">
                  <a:pos x="62" y="41"/>
                </a:cxn>
                <a:cxn ang="0">
                  <a:pos x="60" y="38"/>
                </a:cxn>
                <a:cxn ang="0">
                  <a:pos x="60" y="33"/>
                </a:cxn>
                <a:cxn ang="0">
                  <a:pos x="61" y="31"/>
                </a:cxn>
                <a:cxn ang="0">
                  <a:pos x="61" y="29"/>
                </a:cxn>
                <a:cxn ang="0">
                  <a:pos x="63" y="27"/>
                </a:cxn>
                <a:cxn ang="0">
                  <a:pos x="65" y="24"/>
                </a:cxn>
                <a:cxn ang="0">
                  <a:pos x="63" y="20"/>
                </a:cxn>
                <a:cxn ang="0">
                  <a:pos x="66" y="18"/>
                </a:cxn>
                <a:cxn ang="0">
                  <a:pos x="61" y="18"/>
                </a:cxn>
                <a:cxn ang="0">
                  <a:pos x="57" y="16"/>
                </a:cxn>
                <a:cxn ang="0">
                  <a:pos x="56" y="12"/>
                </a:cxn>
                <a:cxn ang="0">
                  <a:pos x="53" y="9"/>
                </a:cxn>
                <a:cxn ang="0">
                  <a:pos x="51" y="5"/>
                </a:cxn>
                <a:cxn ang="0">
                  <a:pos x="50" y="4"/>
                </a:cxn>
                <a:cxn ang="0">
                  <a:pos x="48" y="3"/>
                </a:cxn>
                <a:cxn ang="0">
                  <a:pos x="45" y="3"/>
                </a:cxn>
                <a:cxn ang="0">
                  <a:pos x="42" y="2"/>
                </a:cxn>
                <a:cxn ang="0">
                  <a:pos x="36" y="1"/>
                </a:cxn>
                <a:cxn ang="0">
                  <a:pos x="33" y="1"/>
                </a:cxn>
                <a:cxn ang="0">
                  <a:pos x="28" y="4"/>
                </a:cxn>
                <a:cxn ang="0">
                  <a:pos x="19" y="12"/>
                </a:cxn>
                <a:cxn ang="0">
                  <a:pos x="20" y="23"/>
                </a:cxn>
                <a:cxn ang="0">
                  <a:pos x="20" y="30"/>
                </a:cxn>
                <a:cxn ang="0">
                  <a:pos x="13" y="36"/>
                </a:cxn>
                <a:cxn ang="0">
                  <a:pos x="0" y="45"/>
                </a:cxn>
                <a:cxn ang="0">
                  <a:pos x="3" y="54"/>
                </a:cxn>
                <a:cxn ang="0">
                  <a:pos x="5" y="56"/>
                </a:cxn>
                <a:cxn ang="0">
                  <a:pos x="11" y="59"/>
                </a:cxn>
                <a:cxn ang="0">
                  <a:pos x="26" y="67"/>
                </a:cxn>
                <a:cxn ang="0">
                  <a:pos x="55" y="88"/>
                </a:cxn>
                <a:cxn ang="0">
                  <a:pos x="71" y="91"/>
                </a:cxn>
                <a:cxn ang="0">
                  <a:pos x="80" y="83"/>
                </a:cxn>
                <a:cxn ang="0">
                  <a:pos x="88" y="81"/>
                </a:cxn>
                <a:cxn ang="0">
                  <a:pos x="94" y="82"/>
                </a:cxn>
              </a:cxnLst>
              <a:rect l="0" t="0" r="r" b="b"/>
              <a:pathLst>
                <a:path w="94" h="92">
                  <a:moveTo>
                    <a:pt x="93" y="81"/>
                  </a:moveTo>
                  <a:cubicBezTo>
                    <a:pt x="92" y="81"/>
                    <a:pt x="92" y="80"/>
                    <a:pt x="92" y="80"/>
                  </a:cubicBezTo>
                  <a:cubicBezTo>
                    <a:pt x="92" y="79"/>
                    <a:pt x="91" y="78"/>
                    <a:pt x="90" y="78"/>
                  </a:cubicBezTo>
                  <a:cubicBezTo>
                    <a:pt x="90" y="78"/>
                    <a:pt x="90" y="77"/>
                    <a:pt x="89" y="77"/>
                  </a:cubicBezTo>
                  <a:cubicBezTo>
                    <a:pt x="89" y="77"/>
                    <a:pt x="89" y="76"/>
                    <a:pt x="88" y="76"/>
                  </a:cubicBezTo>
                  <a:cubicBezTo>
                    <a:pt x="88" y="75"/>
                    <a:pt x="88" y="74"/>
                    <a:pt x="88" y="73"/>
                  </a:cubicBezTo>
                  <a:cubicBezTo>
                    <a:pt x="88" y="72"/>
                    <a:pt x="88" y="71"/>
                    <a:pt x="88" y="71"/>
                  </a:cubicBezTo>
                  <a:cubicBezTo>
                    <a:pt x="88" y="70"/>
                    <a:pt x="87" y="71"/>
                    <a:pt x="87" y="71"/>
                  </a:cubicBezTo>
                  <a:cubicBezTo>
                    <a:pt x="86" y="71"/>
                    <a:pt x="85" y="71"/>
                    <a:pt x="85" y="71"/>
                  </a:cubicBezTo>
                  <a:cubicBezTo>
                    <a:pt x="84" y="71"/>
                    <a:pt x="84" y="70"/>
                    <a:pt x="84" y="69"/>
                  </a:cubicBezTo>
                  <a:cubicBezTo>
                    <a:pt x="84" y="68"/>
                    <a:pt x="84" y="66"/>
                    <a:pt x="84" y="65"/>
                  </a:cubicBezTo>
                  <a:cubicBezTo>
                    <a:pt x="85" y="64"/>
                    <a:pt x="85" y="63"/>
                    <a:pt x="85" y="62"/>
                  </a:cubicBezTo>
                  <a:cubicBezTo>
                    <a:pt x="85" y="61"/>
                    <a:pt x="83" y="60"/>
                    <a:pt x="83" y="59"/>
                  </a:cubicBezTo>
                  <a:cubicBezTo>
                    <a:pt x="82" y="59"/>
                    <a:pt x="82" y="58"/>
                    <a:pt x="82" y="58"/>
                  </a:cubicBezTo>
                  <a:cubicBezTo>
                    <a:pt x="81" y="58"/>
                    <a:pt x="82" y="58"/>
                    <a:pt x="82" y="57"/>
                  </a:cubicBezTo>
                  <a:cubicBezTo>
                    <a:pt x="82" y="57"/>
                    <a:pt x="81" y="57"/>
                    <a:pt x="81" y="57"/>
                  </a:cubicBezTo>
                  <a:cubicBezTo>
                    <a:pt x="81" y="56"/>
                    <a:pt x="81" y="56"/>
                    <a:pt x="80" y="56"/>
                  </a:cubicBezTo>
                  <a:cubicBezTo>
                    <a:pt x="80" y="55"/>
                    <a:pt x="80" y="55"/>
                    <a:pt x="80" y="54"/>
                  </a:cubicBezTo>
                  <a:cubicBezTo>
                    <a:pt x="79" y="54"/>
                    <a:pt x="79" y="54"/>
                    <a:pt x="78" y="54"/>
                  </a:cubicBezTo>
                  <a:cubicBezTo>
                    <a:pt x="78" y="55"/>
                    <a:pt x="77" y="54"/>
                    <a:pt x="77" y="54"/>
                  </a:cubicBezTo>
                  <a:cubicBezTo>
                    <a:pt x="76" y="53"/>
                    <a:pt x="74" y="52"/>
                    <a:pt x="73" y="51"/>
                  </a:cubicBezTo>
                  <a:cubicBezTo>
                    <a:pt x="72" y="50"/>
                    <a:pt x="71" y="49"/>
                    <a:pt x="70" y="49"/>
                  </a:cubicBezTo>
                  <a:cubicBezTo>
                    <a:pt x="69" y="49"/>
                    <a:pt x="68" y="50"/>
                    <a:pt x="67" y="49"/>
                  </a:cubicBezTo>
                  <a:cubicBezTo>
                    <a:pt x="67" y="48"/>
                    <a:pt x="68" y="48"/>
                    <a:pt x="68" y="48"/>
                  </a:cubicBezTo>
                  <a:cubicBezTo>
                    <a:pt x="68" y="48"/>
                    <a:pt x="67" y="48"/>
                    <a:pt x="67" y="48"/>
                  </a:cubicBezTo>
                  <a:cubicBezTo>
                    <a:pt x="67" y="48"/>
                    <a:pt x="68" y="47"/>
                    <a:pt x="68" y="46"/>
                  </a:cubicBezTo>
                  <a:cubicBezTo>
                    <a:pt x="68" y="46"/>
                    <a:pt x="67" y="45"/>
                    <a:pt x="67" y="45"/>
                  </a:cubicBezTo>
                  <a:cubicBezTo>
                    <a:pt x="66" y="44"/>
                    <a:pt x="66" y="43"/>
                    <a:pt x="66" y="43"/>
                  </a:cubicBezTo>
                  <a:cubicBezTo>
                    <a:pt x="65" y="43"/>
                    <a:pt x="65" y="43"/>
                    <a:pt x="65" y="43"/>
                  </a:cubicBezTo>
                  <a:cubicBezTo>
                    <a:pt x="65" y="43"/>
                    <a:pt x="65" y="43"/>
                    <a:pt x="65" y="43"/>
                  </a:cubicBezTo>
                  <a:cubicBezTo>
                    <a:pt x="65" y="42"/>
                    <a:pt x="65" y="42"/>
                    <a:pt x="64" y="42"/>
                  </a:cubicBezTo>
                  <a:cubicBezTo>
                    <a:pt x="64" y="42"/>
                    <a:pt x="64" y="42"/>
                    <a:pt x="63" y="42"/>
                  </a:cubicBezTo>
                  <a:cubicBezTo>
                    <a:pt x="63" y="41"/>
                    <a:pt x="63" y="41"/>
                    <a:pt x="62" y="41"/>
                  </a:cubicBezTo>
                  <a:cubicBezTo>
                    <a:pt x="62" y="40"/>
                    <a:pt x="62" y="40"/>
                    <a:pt x="62" y="39"/>
                  </a:cubicBezTo>
                  <a:cubicBezTo>
                    <a:pt x="61" y="39"/>
                    <a:pt x="61" y="39"/>
                    <a:pt x="61" y="38"/>
                  </a:cubicBezTo>
                  <a:cubicBezTo>
                    <a:pt x="60" y="38"/>
                    <a:pt x="60" y="38"/>
                    <a:pt x="60" y="38"/>
                  </a:cubicBezTo>
                  <a:cubicBezTo>
                    <a:pt x="60" y="38"/>
                    <a:pt x="61" y="36"/>
                    <a:pt x="61" y="36"/>
                  </a:cubicBezTo>
                  <a:cubicBezTo>
                    <a:pt x="61" y="35"/>
                    <a:pt x="61" y="34"/>
                    <a:pt x="60" y="34"/>
                  </a:cubicBezTo>
                  <a:cubicBezTo>
                    <a:pt x="60" y="34"/>
                    <a:pt x="60" y="33"/>
                    <a:pt x="60" y="33"/>
                  </a:cubicBezTo>
                  <a:cubicBezTo>
                    <a:pt x="60" y="32"/>
                    <a:pt x="60" y="32"/>
                    <a:pt x="60" y="32"/>
                  </a:cubicBezTo>
                  <a:cubicBezTo>
                    <a:pt x="60" y="32"/>
                    <a:pt x="60" y="32"/>
                    <a:pt x="60" y="31"/>
                  </a:cubicBezTo>
                  <a:cubicBezTo>
                    <a:pt x="60" y="31"/>
                    <a:pt x="61" y="31"/>
                    <a:pt x="61" y="31"/>
                  </a:cubicBezTo>
                  <a:cubicBezTo>
                    <a:pt x="61" y="31"/>
                    <a:pt x="62" y="32"/>
                    <a:pt x="62" y="31"/>
                  </a:cubicBezTo>
                  <a:cubicBezTo>
                    <a:pt x="62" y="31"/>
                    <a:pt x="62" y="30"/>
                    <a:pt x="62" y="30"/>
                  </a:cubicBezTo>
                  <a:cubicBezTo>
                    <a:pt x="61" y="30"/>
                    <a:pt x="61" y="30"/>
                    <a:pt x="61" y="29"/>
                  </a:cubicBezTo>
                  <a:cubicBezTo>
                    <a:pt x="61" y="29"/>
                    <a:pt x="61" y="28"/>
                    <a:pt x="62" y="28"/>
                  </a:cubicBezTo>
                  <a:cubicBezTo>
                    <a:pt x="62" y="28"/>
                    <a:pt x="62" y="28"/>
                    <a:pt x="62" y="28"/>
                  </a:cubicBezTo>
                  <a:cubicBezTo>
                    <a:pt x="63" y="27"/>
                    <a:pt x="63" y="28"/>
                    <a:pt x="63" y="27"/>
                  </a:cubicBezTo>
                  <a:cubicBezTo>
                    <a:pt x="63" y="27"/>
                    <a:pt x="63" y="26"/>
                    <a:pt x="63" y="26"/>
                  </a:cubicBezTo>
                  <a:cubicBezTo>
                    <a:pt x="63" y="26"/>
                    <a:pt x="66" y="26"/>
                    <a:pt x="65" y="25"/>
                  </a:cubicBezTo>
                  <a:cubicBezTo>
                    <a:pt x="65" y="25"/>
                    <a:pt x="66" y="24"/>
                    <a:pt x="65" y="24"/>
                  </a:cubicBezTo>
                  <a:cubicBezTo>
                    <a:pt x="65" y="24"/>
                    <a:pt x="65" y="23"/>
                    <a:pt x="65" y="23"/>
                  </a:cubicBezTo>
                  <a:cubicBezTo>
                    <a:pt x="65" y="23"/>
                    <a:pt x="64" y="23"/>
                    <a:pt x="64" y="22"/>
                  </a:cubicBezTo>
                  <a:cubicBezTo>
                    <a:pt x="63" y="22"/>
                    <a:pt x="63" y="21"/>
                    <a:pt x="63" y="20"/>
                  </a:cubicBezTo>
                  <a:cubicBezTo>
                    <a:pt x="63" y="20"/>
                    <a:pt x="63" y="20"/>
                    <a:pt x="63" y="19"/>
                  </a:cubicBezTo>
                  <a:cubicBezTo>
                    <a:pt x="63" y="19"/>
                    <a:pt x="64" y="19"/>
                    <a:pt x="64" y="19"/>
                  </a:cubicBezTo>
                  <a:cubicBezTo>
                    <a:pt x="65" y="19"/>
                    <a:pt x="66" y="18"/>
                    <a:pt x="66" y="18"/>
                  </a:cubicBezTo>
                  <a:cubicBezTo>
                    <a:pt x="66" y="17"/>
                    <a:pt x="65" y="18"/>
                    <a:pt x="65" y="18"/>
                  </a:cubicBezTo>
                  <a:cubicBezTo>
                    <a:pt x="64" y="18"/>
                    <a:pt x="64" y="17"/>
                    <a:pt x="63" y="17"/>
                  </a:cubicBezTo>
                  <a:cubicBezTo>
                    <a:pt x="63" y="17"/>
                    <a:pt x="62" y="17"/>
                    <a:pt x="61" y="18"/>
                  </a:cubicBezTo>
                  <a:cubicBezTo>
                    <a:pt x="60" y="18"/>
                    <a:pt x="60" y="17"/>
                    <a:pt x="60" y="17"/>
                  </a:cubicBezTo>
                  <a:cubicBezTo>
                    <a:pt x="60" y="16"/>
                    <a:pt x="59" y="16"/>
                    <a:pt x="58" y="16"/>
                  </a:cubicBezTo>
                  <a:cubicBezTo>
                    <a:pt x="58" y="15"/>
                    <a:pt x="57" y="16"/>
                    <a:pt x="57" y="16"/>
                  </a:cubicBezTo>
                  <a:cubicBezTo>
                    <a:pt x="56" y="15"/>
                    <a:pt x="57" y="15"/>
                    <a:pt x="57" y="15"/>
                  </a:cubicBezTo>
                  <a:cubicBezTo>
                    <a:pt x="57" y="14"/>
                    <a:pt x="56" y="14"/>
                    <a:pt x="56" y="14"/>
                  </a:cubicBezTo>
                  <a:cubicBezTo>
                    <a:pt x="56" y="13"/>
                    <a:pt x="56" y="13"/>
                    <a:pt x="56" y="12"/>
                  </a:cubicBezTo>
                  <a:cubicBezTo>
                    <a:pt x="56" y="12"/>
                    <a:pt x="56" y="11"/>
                    <a:pt x="55" y="11"/>
                  </a:cubicBezTo>
                  <a:cubicBezTo>
                    <a:pt x="55" y="11"/>
                    <a:pt x="54" y="11"/>
                    <a:pt x="54" y="11"/>
                  </a:cubicBezTo>
                  <a:cubicBezTo>
                    <a:pt x="53" y="10"/>
                    <a:pt x="53" y="10"/>
                    <a:pt x="53" y="9"/>
                  </a:cubicBezTo>
                  <a:cubicBezTo>
                    <a:pt x="53" y="9"/>
                    <a:pt x="53" y="8"/>
                    <a:pt x="53" y="8"/>
                  </a:cubicBezTo>
                  <a:cubicBezTo>
                    <a:pt x="52" y="7"/>
                    <a:pt x="50" y="7"/>
                    <a:pt x="51" y="6"/>
                  </a:cubicBezTo>
                  <a:cubicBezTo>
                    <a:pt x="51" y="6"/>
                    <a:pt x="51" y="6"/>
                    <a:pt x="51" y="5"/>
                  </a:cubicBezTo>
                  <a:cubicBezTo>
                    <a:pt x="51" y="5"/>
                    <a:pt x="51" y="5"/>
                    <a:pt x="51" y="4"/>
                  </a:cubicBezTo>
                  <a:cubicBezTo>
                    <a:pt x="51" y="4"/>
                    <a:pt x="51" y="4"/>
                    <a:pt x="50" y="4"/>
                  </a:cubicBezTo>
                  <a:cubicBezTo>
                    <a:pt x="50" y="4"/>
                    <a:pt x="50" y="4"/>
                    <a:pt x="50" y="4"/>
                  </a:cubicBezTo>
                  <a:cubicBezTo>
                    <a:pt x="50" y="3"/>
                    <a:pt x="50" y="3"/>
                    <a:pt x="50" y="3"/>
                  </a:cubicBezTo>
                  <a:cubicBezTo>
                    <a:pt x="50" y="3"/>
                    <a:pt x="49" y="3"/>
                    <a:pt x="49" y="3"/>
                  </a:cubicBezTo>
                  <a:cubicBezTo>
                    <a:pt x="48" y="3"/>
                    <a:pt x="48" y="3"/>
                    <a:pt x="48" y="3"/>
                  </a:cubicBezTo>
                  <a:cubicBezTo>
                    <a:pt x="47" y="4"/>
                    <a:pt x="46" y="4"/>
                    <a:pt x="46" y="4"/>
                  </a:cubicBezTo>
                  <a:cubicBezTo>
                    <a:pt x="46" y="5"/>
                    <a:pt x="46" y="5"/>
                    <a:pt x="45" y="5"/>
                  </a:cubicBezTo>
                  <a:cubicBezTo>
                    <a:pt x="45" y="4"/>
                    <a:pt x="45" y="4"/>
                    <a:pt x="45" y="3"/>
                  </a:cubicBezTo>
                  <a:cubicBezTo>
                    <a:pt x="45" y="3"/>
                    <a:pt x="45" y="3"/>
                    <a:pt x="45" y="2"/>
                  </a:cubicBezTo>
                  <a:cubicBezTo>
                    <a:pt x="45" y="1"/>
                    <a:pt x="44" y="1"/>
                    <a:pt x="43" y="1"/>
                  </a:cubicBezTo>
                  <a:cubicBezTo>
                    <a:pt x="42" y="1"/>
                    <a:pt x="42" y="2"/>
                    <a:pt x="42" y="2"/>
                  </a:cubicBezTo>
                  <a:cubicBezTo>
                    <a:pt x="41" y="3"/>
                    <a:pt x="40" y="2"/>
                    <a:pt x="40" y="2"/>
                  </a:cubicBezTo>
                  <a:cubicBezTo>
                    <a:pt x="39" y="2"/>
                    <a:pt x="38" y="2"/>
                    <a:pt x="37" y="2"/>
                  </a:cubicBezTo>
                  <a:cubicBezTo>
                    <a:pt x="37" y="1"/>
                    <a:pt x="37" y="1"/>
                    <a:pt x="36" y="1"/>
                  </a:cubicBezTo>
                  <a:cubicBezTo>
                    <a:pt x="36" y="1"/>
                    <a:pt x="36" y="1"/>
                    <a:pt x="36" y="1"/>
                  </a:cubicBezTo>
                  <a:cubicBezTo>
                    <a:pt x="35" y="1"/>
                    <a:pt x="35" y="1"/>
                    <a:pt x="34" y="1"/>
                  </a:cubicBezTo>
                  <a:cubicBezTo>
                    <a:pt x="33" y="1"/>
                    <a:pt x="33" y="1"/>
                    <a:pt x="33" y="1"/>
                  </a:cubicBezTo>
                  <a:cubicBezTo>
                    <a:pt x="32" y="1"/>
                    <a:pt x="32" y="0"/>
                    <a:pt x="31" y="1"/>
                  </a:cubicBezTo>
                  <a:cubicBezTo>
                    <a:pt x="31" y="1"/>
                    <a:pt x="30" y="3"/>
                    <a:pt x="30" y="3"/>
                  </a:cubicBezTo>
                  <a:cubicBezTo>
                    <a:pt x="29" y="3"/>
                    <a:pt x="28" y="3"/>
                    <a:pt x="28" y="4"/>
                  </a:cubicBezTo>
                  <a:cubicBezTo>
                    <a:pt x="28" y="4"/>
                    <a:pt x="26" y="7"/>
                    <a:pt x="25" y="7"/>
                  </a:cubicBezTo>
                  <a:cubicBezTo>
                    <a:pt x="24" y="9"/>
                    <a:pt x="24" y="9"/>
                    <a:pt x="22" y="10"/>
                  </a:cubicBezTo>
                  <a:cubicBezTo>
                    <a:pt x="20" y="10"/>
                    <a:pt x="20" y="10"/>
                    <a:pt x="19" y="12"/>
                  </a:cubicBezTo>
                  <a:cubicBezTo>
                    <a:pt x="19" y="13"/>
                    <a:pt x="19" y="15"/>
                    <a:pt x="20" y="16"/>
                  </a:cubicBezTo>
                  <a:cubicBezTo>
                    <a:pt x="21" y="17"/>
                    <a:pt x="21" y="19"/>
                    <a:pt x="20" y="21"/>
                  </a:cubicBezTo>
                  <a:cubicBezTo>
                    <a:pt x="20" y="21"/>
                    <a:pt x="20" y="22"/>
                    <a:pt x="20" y="23"/>
                  </a:cubicBezTo>
                  <a:cubicBezTo>
                    <a:pt x="20" y="24"/>
                    <a:pt x="20" y="24"/>
                    <a:pt x="20" y="25"/>
                  </a:cubicBezTo>
                  <a:cubicBezTo>
                    <a:pt x="20" y="26"/>
                    <a:pt x="20" y="27"/>
                    <a:pt x="20" y="28"/>
                  </a:cubicBezTo>
                  <a:cubicBezTo>
                    <a:pt x="21" y="29"/>
                    <a:pt x="20" y="30"/>
                    <a:pt x="20" y="30"/>
                  </a:cubicBezTo>
                  <a:cubicBezTo>
                    <a:pt x="19" y="32"/>
                    <a:pt x="19" y="33"/>
                    <a:pt x="18" y="34"/>
                  </a:cubicBezTo>
                  <a:cubicBezTo>
                    <a:pt x="17" y="34"/>
                    <a:pt x="16" y="34"/>
                    <a:pt x="16" y="34"/>
                  </a:cubicBezTo>
                  <a:cubicBezTo>
                    <a:pt x="15" y="35"/>
                    <a:pt x="14" y="35"/>
                    <a:pt x="13" y="36"/>
                  </a:cubicBezTo>
                  <a:cubicBezTo>
                    <a:pt x="12" y="37"/>
                    <a:pt x="10" y="38"/>
                    <a:pt x="8" y="39"/>
                  </a:cubicBezTo>
                  <a:cubicBezTo>
                    <a:pt x="6" y="40"/>
                    <a:pt x="5" y="41"/>
                    <a:pt x="3" y="43"/>
                  </a:cubicBezTo>
                  <a:cubicBezTo>
                    <a:pt x="2" y="43"/>
                    <a:pt x="0" y="44"/>
                    <a:pt x="0" y="45"/>
                  </a:cubicBezTo>
                  <a:cubicBezTo>
                    <a:pt x="0" y="46"/>
                    <a:pt x="1" y="48"/>
                    <a:pt x="2" y="50"/>
                  </a:cubicBezTo>
                  <a:cubicBezTo>
                    <a:pt x="2" y="51"/>
                    <a:pt x="2" y="52"/>
                    <a:pt x="3" y="53"/>
                  </a:cubicBezTo>
                  <a:cubicBezTo>
                    <a:pt x="3" y="53"/>
                    <a:pt x="3" y="54"/>
                    <a:pt x="3" y="54"/>
                  </a:cubicBezTo>
                  <a:cubicBezTo>
                    <a:pt x="3" y="54"/>
                    <a:pt x="3" y="54"/>
                    <a:pt x="3" y="54"/>
                  </a:cubicBezTo>
                  <a:cubicBezTo>
                    <a:pt x="2" y="55"/>
                    <a:pt x="3" y="56"/>
                    <a:pt x="3" y="56"/>
                  </a:cubicBezTo>
                  <a:cubicBezTo>
                    <a:pt x="4" y="56"/>
                    <a:pt x="4" y="56"/>
                    <a:pt x="5" y="56"/>
                  </a:cubicBezTo>
                  <a:cubicBezTo>
                    <a:pt x="5" y="56"/>
                    <a:pt x="5" y="56"/>
                    <a:pt x="5" y="57"/>
                  </a:cubicBezTo>
                  <a:cubicBezTo>
                    <a:pt x="5" y="57"/>
                    <a:pt x="5" y="58"/>
                    <a:pt x="4" y="58"/>
                  </a:cubicBezTo>
                  <a:cubicBezTo>
                    <a:pt x="6" y="58"/>
                    <a:pt x="9" y="59"/>
                    <a:pt x="11" y="59"/>
                  </a:cubicBezTo>
                  <a:cubicBezTo>
                    <a:pt x="13" y="60"/>
                    <a:pt x="15" y="60"/>
                    <a:pt x="17" y="61"/>
                  </a:cubicBezTo>
                  <a:cubicBezTo>
                    <a:pt x="18" y="62"/>
                    <a:pt x="20" y="63"/>
                    <a:pt x="22" y="64"/>
                  </a:cubicBezTo>
                  <a:cubicBezTo>
                    <a:pt x="23" y="65"/>
                    <a:pt x="25" y="66"/>
                    <a:pt x="26" y="67"/>
                  </a:cubicBezTo>
                  <a:cubicBezTo>
                    <a:pt x="28" y="68"/>
                    <a:pt x="30" y="68"/>
                    <a:pt x="32" y="69"/>
                  </a:cubicBezTo>
                  <a:cubicBezTo>
                    <a:pt x="33" y="70"/>
                    <a:pt x="34" y="71"/>
                    <a:pt x="36" y="72"/>
                  </a:cubicBezTo>
                  <a:cubicBezTo>
                    <a:pt x="42" y="78"/>
                    <a:pt x="49" y="82"/>
                    <a:pt x="55" y="88"/>
                  </a:cubicBezTo>
                  <a:cubicBezTo>
                    <a:pt x="57" y="89"/>
                    <a:pt x="58" y="90"/>
                    <a:pt x="60" y="90"/>
                  </a:cubicBezTo>
                  <a:cubicBezTo>
                    <a:pt x="61" y="90"/>
                    <a:pt x="63" y="91"/>
                    <a:pt x="65" y="91"/>
                  </a:cubicBezTo>
                  <a:cubicBezTo>
                    <a:pt x="67" y="91"/>
                    <a:pt x="69" y="91"/>
                    <a:pt x="71" y="91"/>
                  </a:cubicBezTo>
                  <a:cubicBezTo>
                    <a:pt x="73" y="92"/>
                    <a:pt x="75" y="92"/>
                    <a:pt x="76" y="91"/>
                  </a:cubicBezTo>
                  <a:cubicBezTo>
                    <a:pt x="77" y="90"/>
                    <a:pt x="78" y="89"/>
                    <a:pt x="79" y="87"/>
                  </a:cubicBezTo>
                  <a:cubicBezTo>
                    <a:pt x="79" y="86"/>
                    <a:pt x="80" y="84"/>
                    <a:pt x="80" y="83"/>
                  </a:cubicBezTo>
                  <a:cubicBezTo>
                    <a:pt x="81" y="79"/>
                    <a:pt x="85" y="80"/>
                    <a:pt x="88" y="81"/>
                  </a:cubicBezTo>
                  <a:cubicBezTo>
                    <a:pt x="88" y="81"/>
                    <a:pt x="88" y="81"/>
                    <a:pt x="88" y="80"/>
                  </a:cubicBezTo>
                  <a:cubicBezTo>
                    <a:pt x="88" y="81"/>
                    <a:pt x="88" y="81"/>
                    <a:pt x="88" y="81"/>
                  </a:cubicBezTo>
                  <a:cubicBezTo>
                    <a:pt x="89" y="82"/>
                    <a:pt x="89" y="81"/>
                    <a:pt x="89" y="81"/>
                  </a:cubicBezTo>
                  <a:cubicBezTo>
                    <a:pt x="89" y="81"/>
                    <a:pt x="90" y="81"/>
                    <a:pt x="90" y="81"/>
                  </a:cubicBezTo>
                  <a:cubicBezTo>
                    <a:pt x="91" y="81"/>
                    <a:pt x="93" y="83"/>
                    <a:pt x="94" y="82"/>
                  </a:cubicBezTo>
                  <a:cubicBezTo>
                    <a:pt x="94" y="82"/>
                    <a:pt x="93" y="82"/>
                    <a:pt x="93" y="8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2" name="Iran"/>
            <p:cNvSpPr>
              <a:spLocks noEditPoints="1"/>
            </p:cNvSpPr>
            <p:nvPr/>
          </p:nvSpPr>
          <p:spPr bwMode="auto">
            <a:xfrm>
              <a:off x="7244028" y="3082996"/>
              <a:ext cx="711973" cy="585978"/>
            </a:xfrm>
            <a:custGeom>
              <a:avLst/>
              <a:gdLst/>
              <a:ahLst/>
              <a:cxnLst>
                <a:cxn ang="0">
                  <a:pos x="188" y="146"/>
                </a:cxn>
                <a:cxn ang="0">
                  <a:pos x="184" y="153"/>
                </a:cxn>
                <a:cxn ang="0">
                  <a:pos x="182" y="160"/>
                </a:cxn>
                <a:cxn ang="0">
                  <a:pos x="172" y="158"/>
                </a:cxn>
                <a:cxn ang="0">
                  <a:pos x="167" y="158"/>
                </a:cxn>
                <a:cxn ang="0">
                  <a:pos x="156" y="156"/>
                </a:cxn>
                <a:cxn ang="0">
                  <a:pos x="146" y="155"/>
                </a:cxn>
                <a:cxn ang="0">
                  <a:pos x="139" y="149"/>
                </a:cxn>
                <a:cxn ang="0">
                  <a:pos x="136" y="140"/>
                </a:cxn>
                <a:cxn ang="0">
                  <a:pos x="124" y="142"/>
                </a:cxn>
                <a:cxn ang="0">
                  <a:pos x="115" y="145"/>
                </a:cxn>
                <a:cxn ang="0">
                  <a:pos x="104" y="142"/>
                </a:cxn>
                <a:cxn ang="0">
                  <a:pos x="96" y="136"/>
                </a:cxn>
                <a:cxn ang="0">
                  <a:pos x="84" y="130"/>
                </a:cxn>
                <a:cxn ang="0">
                  <a:pos x="79" y="121"/>
                </a:cxn>
                <a:cxn ang="0">
                  <a:pos x="76" y="116"/>
                </a:cxn>
                <a:cxn ang="0">
                  <a:pos x="68" y="105"/>
                </a:cxn>
                <a:cxn ang="0">
                  <a:pos x="60" y="103"/>
                </a:cxn>
                <a:cxn ang="0">
                  <a:pos x="58" y="106"/>
                </a:cxn>
                <a:cxn ang="0">
                  <a:pos x="52" y="104"/>
                </a:cxn>
                <a:cxn ang="0">
                  <a:pos x="45" y="96"/>
                </a:cxn>
                <a:cxn ang="0">
                  <a:pos x="42" y="82"/>
                </a:cxn>
                <a:cxn ang="0">
                  <a:pos x="29" y="75"/>
                </a:cxn>
                <a:cxn ang="0">
                  <a:pos x="26" y="69"/>
                </a:cxn>
                <a:cxn ang="0">
                  <a:pos x="23" y="66"/>
                </a:cxn>
                <a:cxn ang="0">
                  <a:pos x="21" y="58"/>
                </a:cxn>
                <a:cxn ang="0">
                  <a:pos x="24" y="53"/>
                </a:cxn>
                <a:cxn ang="0">
                  <a:pos x="26" y="50"/>
                </a:cxn>
                <a:cxn ang="0">
                  <a:pos x="26" y="44"/>
                </a:cxn>
                <a:cxn ang="0">
                  <a:pos x="17" y="41"/>
                </a:cxn>
                <a:cxn ang="0">
                  <a:pos x="15" y="37"/>
                </a:cxn>
                <a:cxn ang="0">
                  <a:pos x="11" y="29"/>
                </a:cxn>
                <a:cxn ang="0">
                  <a:pos x="6" y="21"/>
                </a:cxn>
                <a:cxn ang="0">
                  <a:pos x="5" y="15"/>
                </a:cxn>
                <a:cxn ang="0">
                  <a:pos x="2" y="6"/>
                </a:cxn>
                <a:cxn ang="0">
                  <a:pos x="7" y="1"/>
                </a:cxn>
                <a:cxn ang="0">
                  <a:pos x="14" y="9"/>
                </a:cxn>
                <a:cxn ang="0">
                  <a:pos x="25" y="9"/>
                </a:cxn>
                <a:cxn ang="0">
                  <a:pos x="33" y="2"/>
                </a:cxn>
                <a:cxn ang="0">
                  <a:pos x="37" y="10"/>
                </a:cxn>
                <a:cxn ang="0">
                  <a:pos x="46" y="15"/>
                </a:cxn>
                <a:cxn ang="0">
                  <a:pos x="59" y="26"/>
                </a:cxn>
                <a:cxn ang="0">
                  <a:pos x="75" y="35"/>
                </a:cxn>
                <a:cxn ang="0">
                  <a:pos x="91" y="32"/>
                </a:cxn>
                <a:cxn ang="0">
                  <a:pos x="93" y="27"/>
                </a:cxn>
                <a:cxn ang="0">
                  <a:pos x="108" y="18"/>
                </a:cxn>
                <a:cxn ang="0">
                  <a:pos x="118" y="17"/>
                </a:cxn>
                <a:cxn ang="0">
                  <a:pos x="130" y="22"/>
                </a:cxn>
                <a:cxn ang="0">
                  <a:pos x="137" y="23"/>
                </a:cxn>
                <a:cxn ang="0">
                  <a:pos x="143" y="27"/>
                </a:cxn>
                <a:cxn ang="0">
                  <a:pos x="154" y="35"/>
                </a:cxn>
                <a:cxn ang="0">
                  <a:pos x="162" y="42"/>
                </a:cxn>
                <a:cxn ang="0">
                  <a:pos x="163" y="54"/>
                </a:cxn>
                <a:cxn ang="0">
                  <a:pos x="160" y="65"/>
                </a:cxn>
                <a:cxn ang="0">
                  <a:pos x="164" y="70"/>
                </a:cxn>
                <a:cxn ang="0">
                  <a:pos x="166" y="86"/>
                </a:cxn>
                <a:cxn ang="0">
                  <a:pos x="177" y="97"/>
                </a:cxn>
                <a:cxn ang="0">
                  <a:pos x="172" y="112"/>
                </a:cxn>
                <a:cxn ang="0">
                  <a:pos x="178" y="121"/>
                </a:cxn>
                <a:cxn ang="0">
                  <a:pos x="190" y="130"/>
                </a:cxn>
                <a:cxn ang="0">
                  <a:pos x="196" y="141"/>
                </a:cxn>
                <a:cxn ang="0">
                  <a:pos x="122" y="144"/>
                </a:cxn>
                <a:cxn ang="0">
                  <a:pos x="128" y="144"/>
                </a:cxn>
              </a:cxnLst>
              <a:rect l="0" t="0" r="r" b="b"/>
              <a:pathLst>
                <a:path w="197" h="162">
                  <a:moveTo>
                    <a:pt x="196" y="141"/>
                  </a:moveTo>
                  <a:cubicBezTo>
                    <a:pt x="197" y="142"/>
                    <a:pt x="196" y="142"/>
                    <a:pt x="196" y="143"/>
                  </a:cubicBezTo>
                  <a:cubicBezTo>
                    <a:pt x="196" y="143"/>
                    <a:pt x="196" y="144"/>
                    <a:pt x="196" y="144"/>
                  </a:cubicBezTo>
                  <a:cubicBezTo>
                    <a:pt x="195" y="145"/>
                    <a:pt x="194" y="144"/>
                    <a:pt x="193" y="144"/>
                  </a:cubicBezTo>
                  <a:cubicBezTo>
                    <a:pt x="192" y="144"/>
                    <a:pt x="191" y="145"/>
                    <a:pt x="190" y="145"/>
                  </a:cubicBezTo>
                  <a:cubicBezTo>
                    <a:pt x="190" y="145"/>
                    <a:pt x="189" y="145"/>
                    <a:pt x="188" y="146"/>
                  </a:cubicBezTo>
                  <a:cubicBezTo>
                    <a:pt x="188" y="146"/>
                    <a:pt x="188" y="146"/>
                    <a:pt x="188" y="147"/>
                  </a:cubicBezTo>
                  <a:cubicBezTo>
                    <a:pt x="187" y="147"/>
                    <a:pt x="188" y="147"/>
                    <a:pt x="188" y="147"/>
                  </a:cubicBezTo>
                  <a:cubicBezTo>
                    <a:pt x="188" y="148"/>
                    <a:pt x="187" y="147"/>
                    <a:pt x="186" y="148"/>
                  </a:cubicBezTo>
                  <a:cubicBezTo>
                    <a:pt x="186" y="148"/>
                    <a:pt x="186" y="148"/>
                    <a:pt x="186" y="148"/>
                  </a:cubicBezTo>
                  <a:cubicBezTo>
                    <a:pt x="185" y="148"/>
                    <a:pt x="185" y="148"/>
                    <a:pt x="185" y="149"/>
                  </a:cubicBezTo>
                  <a:cubicBezTo>
                    <a:pt x="183" y="149"/>
                    <a:pt x="184" y="152"/>
                    <a:pt x="184" y="153"/>
                  </a:cubicBezTo>
                  <a:cubicBezTo>
                    <a:pt x="184" y="154"/>
                    <a:pt x="183" y="153"/>
                    <a:pt x="183" y="154"/>
                  </a:cubicBezTo>
                  <a:cubicBezTo>
                    <a:pt x="183" y="155"/>
                    <a:pt x="183" y="155"/>
                    <a:pt x="183" y="155"/>
                  </a:cubicBezTo>
                  <a:cubicBezTo>
                    <a:pt x="183" y="156"/>
                    <a:pt x="183" y="156"/>
                    <a:pt x="183" y="156"/>
                  </a:cubicBezTo>
                  <a:cubicBezTo>
                    <a:pt x="183" y="157"/>
                    <a:pt x="183" y="159"/>
                    <a:pt x="183" y="160"/>
                  </a:cubicBezTo>
                  <a:cubicBezTo>
                    <a:pt x="183" y="160"/>
                    <a:pt x="183" y="160"/>
                    <a:pt x="182" y="160"/>
                  </a:cubicBezTo>
                  <a:cubicBezTo>
                    <a:pt x="182" y="160"/>
                    <a:pt x="182" y="160"/>
                    <a:pt x="182" y="160"/>
                  </a:cubicBezTo>
                  <a:cubicBezTo>
                    <a:pt x="181" y="160"/>
                    <a:pt x="182" y="160"/>
                    <a:pt x="182" y="161"/>
                  </a:cubicBezTo>
                  <a:cubicBezTo>
                    <a:pt x="182" y="161"/>
                    <a:pt x="181" y="161"/>
                    <a:pt x="181" y="162"/>
                  </a:cubicBezTo>
                  <a:cubicBezTo>
                    <a:pt x="181" y="162"/>
                    <a:pt x="180" y="161"/>
                    <a:pt x="179" y="161"/>
                  </a:cubicBezTo>
                  <a:cubicBezTo>
                    <a:pt x="179" y="161"/>
                    <a:pt x="179" y="161"/>
                    <a:pt x="178" y="160"/>
                  </a:cubicBezTo>
                  <a:cubicBezTo>
                    <a:pt x="177" y="160"/>
                    <a:pt x="175" y="160"/>
                    <a:pt x="174" y="160"/>
                  </a:cubicBezTo>
                  <a:cubicBezTo>
                    <a:pt x="173" y="159"/>
                    <a:pt x="173" y="158"/>
                    <a:pt x="172" y="158"/>
                  </a:cubicBezTo>
                  <a:cubicBezTo>
                    <a:pt x="172" y="158"/>
                    <a:pt x="171" y="158"/>
                    <a:pt x="171" y="158"/>
                  </a:cubicBezTo>
                  <a:cubicBezTo>
                    <a:pt x="171" y="159"/>
                    <a:pt x="172" y="159"/>
                    <a:pt x="172" y="159"/>
                  </a:cubicBezTo>
                  <a:cubicBezTo>
                    <a:pt x="172" y="159"/>
                    <a:pt x="171" y="159"/>
                    <a:pt x="171" y="159"/>
                  </a:cubicBezTo>
                  <a:cubicBezTo>
                    <a:pt x="170" y="159"/>
                    <a:pt x="170" y="159"/>
                    <a:pt x="170" y="158"/>
                  </a:cubicBezTo>
                  <a:cubicBezTo>
                    <a:pt x="169" y="158"/>
                    <a:pt x="169" y="159"/>
                    <a:pt x="168" y="159"/>
                  </a:cubicBezTo>
                  <a:cubicBezTo>
                    <a:pt x="168" y="158"/>
                    <a:pt x="168" y="158"/>
                    <a:pt x="167" y="158"/>
                  </a:cubicBezTo>
                  <a:cubicBezTo>
                    <a:pt x="167" y="159"/>
                    <a:pt x="166" y="159"/>
                    <a:pt x="166" y="158"/>
                  </a:cubicBezTo>
                  <a:cubicBezTo>
                    <a:pt x="165" y="157"/>
                    <a:pt x="164" y="159"/>
                    <a:pt x="163" y="158"/>
                  </a:cubicBezTo>
                  <a:cubicBezTo>
                    <a:pt x="162" y="157"/>
                    <a:pt x="162" y="157"/>
                    <a:pt x="160" y="158"/>
                  </a:cubicBezTo>
                  <a:cubicBezTo>
                    <a:pt x="160" y="158"/>
                    <a:pt x="159" y="158"/>
                    <a:pt x="158" y="158"/>
                  </a:cubicBezTo>
                  <a:cubicBezTo>
                    <a:pt x="158" y="158"/>
                    <a:pt x="157" y="157"/>
                    <a:pt x="157" y="157"/>
                  </a:cubicBezTo>
                  <a:cubicBezTo>
                    <a:pt x="157" y="157"/>
                    <a:pt x="156" y="156"/>
                    <a:pt x="156" y="156"/>
                  </a:cubicBezTo>
                  <a:cubicBezTo>
                    <a:pt x="155" y="156"/>
                    <a:pt x="154" y="156"/>
                    <a:pt x="154" y="156"/>
                  </a:cubicBezTo>
                  <a:cubicBezTo>
                    <a:pt x="153" y="156"/>
                    <a:pt x="153" y="156"/>
                    <a:pt x="152" y="156"/>
                  </a:cubicBezTo>
                  <a:cubicBezTo>
                    <a:pt x="152" y="156"/>
                    <a:pt x="151" y="156"/>
                    <a:pt x="150" y="156"/>
                  </a:cubicBezTo>
                  <a:cubicBezTo>
                    <a:pt x="149" y="157"/>
                    <a:pt x="149" y="156"/>
                    <a:pt x="148" y="155"/>
                  </a:cubicBezTo>
                  <a:cubicBezTo>
                    <a:pt x="147" y="154"/>
                    <a:pt x="147" y="156"/>
                    <a:pt x="146" y="155"/>
                  </a:cubicBezTo>
                  <a:cubicBezTo>
                    <a:pt x="146" y="155"/>
                    <a:pt x="146" y="155"/>
                    <a:pt x="146" y="155"/>
                  </a:cubicBezTo>
                  <a:cubicBezTo>
                    <a:pt x="146" y="154"/>
                    <a:pt x="145" y="154"/>
                    <a:pt x="145" y="154"/>
                  </a:cubicBezTo>
                  <a:cubicBezTo>
                    <a:pt x="144" y="154"/>
                    <a:pt x="142" y="154"/>
                    <a:pt x="141" y="153"/>
                  </a:cubicBezTo>
                  <a:cubicBezTo>
                    <a:pt x="141" y="153"/>
                    <a:pt x="141" y="152"/>
                    <a:pt x="141" y="152"/>
                  </a:cubicBezTo>
                  <a:cubicBezTo>
                    <a:pt x="140" y="151"/>
                    <a:pt x="140" y="151"/>
                    <a:pt x="140" y="150"/>
                  </a:cubicBezTo>
                  <a:cubicBezTo>
                    <a:pt x="140" y="150"/>
                    <a:pt x="140" y="150"/>
                    <a:pt x="140" y="149"/>
                  </a:cubicBezTo>
                  <a:cubicBezTo>
                    <a:pt x="140" y="149"/>
                    <a:pt x="140" y="149"/>
                    <a:pt x="139" y="149"/>
                  </a:cubicBezTo>
                  <a:cubicBezTo>
                    <a:pt x="139" y="148"/>
                    <a:pt x="139" y="148"/>
                    <a:pt x="139" y="148"/>
                  </a:cubicBezTo>
                  <a:cubicBezTo>
                    <a:pt x="139" y="147"/>
                    <a:pt x="139" y="145"/>
                    <a:pt x="138" y="144"/>
                  </a:cubicBezTo>
                  <a:cubicBezTo>
                    <a:pt x="138" y="143"/>
                    <a:pt x="138" y="142"/>
                    <a:pt x="137" y="141"/>
                  </a:cubicBezTo>
                  <a:cubicBezTo>
                    <a:pt x="137" y="141"/>
                    <a:pt x="137" y="141"/>
                    <a:pt x="137" y="141"/>
                  </a:cubicBezTo>
                  <a:cubicBezTo>
                    <a:pt x="137" y="141"/>
                    <a:pt x="136" y="140"/>
                    <a:pt x="136" y="140"/>
                  </a:cubicBezTo>
                  <a:cubicBezTo>
                    <a:pt x="136" y="140"/>
                    <a:pt x="136" y="140"/>
                    <a:pt x="136" y="140"/>
                  </a:cubicBezTo>
                  <a:cubicBezTo>
                    <a:pt x="136" y="139"/>
                    <a:pt x="135" y="139"/>
                    <a:pt x="135" y="139"/>
                  </a:cubicBezTo>
                  <a:cubicBezTo>
                    <a:pt x="135" y="139"/>
                    <a:pt x="134" y="139"/>
                    <a:pt x="133" y="139"/>
                  </a:cubicBezTo>
                  <a:cubicBezTo>
                    <a:pt x="132" y="139"/>
                    <a:pt x="132" y="139"/>
                    <a:pt x="131" y="138"/>
                  </a:cubicBezTo>
                  <a:cubicBezTo>
                    <a:pt x="130" y="138"/>
                    <a:pt x="130" y="138"/>
                    <a:pt x="129" y="139"/>
                  </a:cubicBezTo>
                  <a:cubicBezTo>
                    <a:pt x="129" y="139"/>
                    <a:pt x="128" y="140"/>
                    <a:pt x="128" y="140"/>
                  </a:cubicBezTo>
                  <a:cubicBezTo>
                    <a:pt x="127" y="141"/>
                    <a:pt x="125" y="140"/>
                    <a:pt x="124" y="142"/>
                  </a:cubicBezTo>
                  <a:cubicBezTo>
                    <a:pt x="124" y="142"/>
                    <a:pt x="124" y="142"/>
                    <a:pt x="124" y="143"/>
                  </a:cubicBezTo>
                  <a:cubicBezTo>
                    <a:pt x="124" y="143"/>
                    <a:pt x="124" y="143"/>
                    <a:pt x="123" y="143"/>
                  </a:cubicBezTo>
                  <a:cubicBezTo>
                    <a:pt x="123" y="144"/>
                    <a:pt x="122" y="142"/>
                    <a:pt x="121" y="143"/>
                  </a:cubicBezTo>
                  <a:cubicBezTo>
                    <a:pt x="120" y="144"/>
                    <a:pt x="119" y="144"/>
                    <a:pt x="119" y="145"/>
                  </a:cubicBezTo>
                  <a:cubicBezTo>
                    <a:pt x="118" y="146"/>
                    <a:pt x="117" y="146"/>
                    <a:pt x="116" y="146"/>
                  </a:cubicBezTo>
                  <a:cubicBezTo>
                    <a:pt x="115" y="146"/>
                    <a:pt x="115" y="145"/>
                    <a:pt x="115" y="145"/>
                  </a:cubicBezTo>
                  <a:cubicBezTo>
                    <a:pt x="114" y="145"/>
                    <a:pt x="114" y="145"/>
                    <a:pt x="113" y="145"/>
                  </a:cubicBezTo>
                  <a:cubicBezTo>
                    <a:pt x="113" y="145"/>
                    <a:pt x="113" y="144"/>
                    <a:pt x="113" y="144"/>
                  </a:cubicBezTo>
                  <a:cubicBezTo>
                    <a:pt x="112" y="143"/>
                    <a:pt x="112" y="144"/>
                    <a:pt x="111" y="144"/>
                  </a:cubicBezTo>
                  <a:cubicBezTo>
                    <a:pt x="110" y="144"/>
                    <a:pt x="110" y="143"/>
                    <a:pt x="109" y="143"/>
                  </a:cubicBezTo>
                  <a:cubicBezTo>
                    <a:pt x="108" y="144"/>
                    <a:pt x="108" y="144"/>
                    <a:pt x="107" y="144"/>
                  </a:cubicBezTo>
                  <a:cubicBezTo>
                    <a:pt x="106" y="144"/>
                    <a:pt x="105" y="143"/>
                    <a:pt x="104" y="142"/>
                  </a:cubicBezTo>
                  <a:cubicBezTo>
                    <a:pt x="104" y="141"/>
                    <a:pt x="104" y="141"/>
                    <a:pt x="104" y="141"/>
                  </a:cubicBezTo>
                  <a:cubicBezTo>
                    <a:pt x="103" y="141"/>
                    <a:pt x="103" y="140"/>
                    <a:pt x="102" y="140"/>
                  </a:cubicBezTo>
                  <a:cubicBezTo>
                    <a:pt x="101" y="140"/>
                    <a:pt x="99" y="139"/>
                    <a:pt x="98" y="138"/>
                  </a:cubicBezTo>
                  <a:cubicBezTo>
                    <a:pt x="97" y="138"/>
                    <a:pt x="97" y="137"/>
                    <a:pt x="96" y="137"/>
                  </a:cubicBezTo>
                  <a:cubicBezTo>
                    <a:pt x="96" y="137"/>
                    <a:pt x="95" y="136"/>
                    <a:pt x="96" y="136"/>
                  </a:cubicBezTo>
                  <a:cubicBezTo>
                    <a:pt x="96" y="136"/>
                    <a:pt x="96" y="136"/>
                    <a:pt x="96" y="136"/>
                  </a:cubicBezTo>
                  <a:cubicBezTo>
                    <a:pt x="96" y="135"/>
                    <a:pt x="95" y="135"/>
                    <a:pt x="95" y="135"/>
                  </a:cubicBezTo>
                  <a:cubicBezTo>
                    <a:pt x="94" y="133"/>
                    <a:pt x="93" y="133"/>
                    <a:pt x="92" y="133"/>
                  </a:cubicBezTo>
                  <a:cubicBezTo>
                    <a:pt x="91" y="133"/>
                    <a:pt x="91" y="132"/>
                    <a:pt x="90" y="132"/>
                  </a:cubicBezTo>
                  <a:cubicBezTo>
                    <a:pt x="90" y="131"/>
                    <a:pt x="89" y="131"/>
                    <a:pt x="88" y="131"/>
                  </a:cubicBezTo>
                  <a:cubicBezTo>
                    <a:pt x="87" y="131"/>
                    <a:pt x="86" y="132"/>
                    <a:pt x="85" y="130"/>
                  </a:cubicBezTo>
                  <a:cubicBezTo>
                    <a:pt x="84" y="130"/>
                    <a:pt x="84" y="130"/>
                    <a:pt x="84" y="130"/>
                  </a:cubicBezTo>
                  <a:cubicBezTo>
                    <a:pt x="83" y="130"/>
                    <a:pt x="83" y="129"/>
                    <a:pt x="83" y="128"/>
                  </a:cubicBezTo>
                  <a:cubicBezTo>
                    <a:pt x="83" y="129"/>
                    <a:pt x="83" y="129"/>
                    <a:pt x="83" y="129"/>
                  </a:cubicBezTo>
                  <a:cubicBezTo>
                    <a:pt x="82" y="129"/>
                    <a:pt x="82" y="128"/>
                    <a:pt x="82" y="127"/>
                  </a:cubicBezTo>
                  <a:cubicBezTo>
                    <a:pt x="82" y="127"/>
                    <a:pt x="82" y="126"/>
                    <a:pt x="82" y="126"/>
                  </a:cubicBezTo>
                  <a:cubicBezTo>
                    <a:pt x="81" y="125"/>
                    <a:pt x="80" y="124"/>
                    <a:pt x="80" y="123"/>
                  </a:cubicBezTo>
                  <a:cubicBezTo>
                    <a:pt x="80" y="122"/>
                    <a:pt x="80" y="122"/>
                    <a:pt x="79" y="121"/>
                  </a:cubicBezTo>
                  <a:cubicBezTo>
                    <a:pt x="79" y="121"/>
                    <a:pt x="78" y="121"/>
                    <a:pt x="78" y="120"/>
                  </a:cubicBezTo>
                  <a:cubicBezTo>
                    <a:pt x="77" y="120"/>
                    <a:pt x="77" y="119"/>
                    <a:pt x="77" y="119"/>
                  </a:cubicBezTo>
                  <a:cubicBezTo>
                    <a:pt x="77" y="119"/>
                    <a:pt x="78" y="119"/>
                    <a:pt x="78" y="119"/>
                  </a:cubicBezTo>
                  <a:cubicBezTo>
                    <a:pt x="78" y="119"/>
                    <a:pt x="78" y="118"/>
                    <a:pt x="78" y="118"/>
                  </a:cubicBezTo>
                  <a:cubicBezTo>
                    <a:pt x="77" y="117"/>
                    <a:pt x="76" y="117"/>
                    <a:pt x="76" y="117"/>
                  </a:cubicBezTo>
                  <a:cubicBezTo>
                    <a:pt x="75" y="117"/>
                    <a:pt x="75" y="116"/>
                    <a:pt x="76" y="116"/>
                  </a:cubicBezTo>
                  <a:cubicBezTo>
                    <a:pt x="76" y="115"/>
                    <a:pt x="75" y="115"/>
                    <a:pt x="75" y="114"/>
                  </a:cubicBezTo>
                  <a:cubicBezTo>
                    <a:pt x="75" y="114"/>
                    <a:pt x="74" y="113"/>
                    <a:pt x="75" y="113"/>
                  </a:cubicBezTo>
                  <a:cubicBezTo>
                    <a:pt x="74" y="113"/>
                    <a:pt x="73" y="112"/>
                    <a:pt x="73" y="111"/>
                  </a:cubicBezTo>
                  <a:cubicBezTo>
                    <a:pt x="72" y="111"/>
                    <a:pt x="71" y="110"/>
                    <a:pt x="70" y="109"/>
                  </a:cubicBezTo>
                  <a:cubicBezTo>
                    <a:pt x="70" y="108"/>
                    <a:pt x="70" y="108"/>
                    <a:pt x="69" y="107"/>
                  </a:cubicBezTo>
                  <a:cubicBezTo>
                    <a:pt x="69" y="106"/>
                    <a:pt x="69" y="105"/>
                    <a:pt x="68" y="105"/>
                  </a:cubicBezTo>
                  <a:cubicBezTo>
                    <a:pt x="67" y="105"/>
                    <a:pt x="64" y="109"/>
                    <a:pt x="64" y="107"/>
                  </a:cubicBezTo>
                  <a:cubicBezTo>
                    <a:pt x="63" y="105"/>
                    <a:pt x="60" y="107"/>
                    <a:pt x="61" y="105"/>
                  </a:cubicBezTo>
                  <a:cubicBezTo>
                    <a:pt x="60" y="105"/>
                    <a:pt x="60" y="105"/>
                    <a:pt x="59" y="105"/>
                  </a:cubicBezTo>
                  <a:cubicBezTo>
                    <a:pt x="59" y="104"/>
                    <a:pt x="59" y="104"/>
                    <a:pt x="59" y="104"/>
                  </a:cubicBezTo>
                  <a:cubicBezTo>
                    <a:pt x="58" y="104"/>
                    <a:pt x="58" y="104"/>
                    <a:pt x="58" y="103"/>
                  </a:cubicBezTo>
                  <a:cubicBezTo>
                    <a:pt x="58" y="103"/>
                    <a:pt x="60" y="103"/>
                    <a:pt x="60" y="103"/>
                  </a:cubicBezTo>
                  <a:cubicBezTo>
                    <a:pt x="61" y="104"/>
                    <a:pt x="61" y="102"/>
                    <a:pt x="60" y="102"/>
                  </a:cubicBezTo>
                  <a:cubicBezTo>
                    <a:pt x="60" y="102"/>
                    <a:pt x="60" y="102"/>
                    <a:pt x="60" y="102"/>
                  </a:cubicBezTo>
                  <a:cubicBezTo>
                    <a:pt x="59" y="102"/>
                    <a:pt x="59" y="102"/>
                    <a:pt x="58" y="102"/>
                  </a:cubicBezTo>
                  <a:cubicBezTo>
                    <a:pt x="57" y="102"/>
                    <a:pt x="60" y="103"/>
                    <a:pt x="58" y="103"/>
                  </a:cubicBezTo>
                  <a:cubicBezTo>
                    <a:pt x="58" y="103"/>
                    <a:pt x="57" y="103"/>
                    <a:pt x="57" y="104"/>
                  </a:cubicBezTo>
                  <a:cubicBezTo>
                    <a:pt x="57" y="105"/>
                    <a:pt x="58" y="105"/>
                    <a:pt x="58" y="106"/>
                  </a:cubicBezTo>
                  <a:cubicBezTo>
                    <a:pt x="58" y="106"/>
                    <a:pt x="58" y="107"/>
                    <a:pt x="58" y="107"/>
                  </a:cubicBezTo>
                  <a:cubicBezTo>
                    <a:pt x="58" y="108"/>
                    <a:pt x="56" y="107"/>
                    <a:pt x="56" y="107"/>
                  </a:cubicBezTo>
                  <a:cubicBezTo>
                    <a:pt x="55" y="107"/>
                    <a:pt x="56" y="107"/>
                    <a:pt x="56" y="108"/>
                  </a:cubicBezTo>
                  <a:cubicBezTo>
                    <a:pt x="56" y="108"/>
                    <a:pt x="55" y="108"/>
                    <a:pt x="55" y="108"/>
                  </a:cubicBezTo>
                  <a:cubicBezTo>
                    <a:pt x="53" y="108"/>
                    <a:pt x="54" y="106"/>
                    <a:pt x="53" y="105"/>
                  </a:cubicBezTo>
                  <a:cubicBezTo>
                    <a:pt x="52" y="104"/>
                    <a:pt x="52" y="104"/>
                    <a:pt x="52" y="104"/>
                  </a:cubicBezTo>
                  <a:cubicBezTo>
                    <a:pt x="52" y="104"/>
                    <a:pt x="51" y="104"/>
                    <a:pt x="51" y="104"/>
                  </a:cubicBezTo>
                  <a:cubicBezTo>
                    <a:pt x="51" y="104"/>
                    <a:pt x="51" y="103"/>
                    <a:pt x="50" y="103"/>
                  </a:cubicBezTo>
                  <a:cubicBezTo>
                    <a:pt x="49" y="102"/>
                    <a:pt x="49" y="99"/>
                    <a:pt x="49" y="98"/>
                  </a:cubicBezTo>
                  <a:cubicBezTo>
                    <a:pt x="49" y="98"/>
                    <a:pt x="49" y="97"/>
                    <a:pt x="49" y="97"/>
                  </a:cubicBezTo>
                  <a:cubicBezTo>
                    <a:pt x="48" y="96"/>
                    <a:pt x="47" y="97"/>
                    <a:pt x="46" y="97"/>
                  </a:cubicBezTo>
                  <a:cubicBezTo>
                    <a:pt x="46" y="97"/>
                    <a:pt x="46" y="96"/>
                    <a:pt x="45" y="96"/>
                  </a:cubicBezTo>
                  <a:cubicBezTo>
                    <a:pt x="45" y="95"/>
                    <a:pt x="45" y="94"/>
                    <a:pt x="45" y="93"/>
                  </a:cubicBezTo>
                  <a:cubicBezTo>
                    <a:pt x="45" y="91"/>
                    <a:pt x="46" y="90"/>
                    <a:pt x="46" y="88"/>
                  </a:cubicBezTo>
                  <a:cubicBezTo>
                    <a:pt x="46" y="87"/>
                    <a:pt x="45" y="87"/>
                    <a:pt x="45" y="86"/>
                  </a:cubicBezTo>
                  <a:cubicBezTo>
                    <a:pt x="44" y="86"/>
                    <a:pt x="44" y="85"/>
                    <a:pt x="43" y="84"/>
                  </a:cubicBezTo>
                  <a:cubicBezTo>
                    <a:pt x="43" y="84"/>
                    <a:pt x="43" y="84"/>
                    <a:pt x="43" y="83"/>
                  </a:cubicBezTo>
                  <a:cubicBezTo>
                    <a:pt x="43" y="83"/>
                    <a:pt x="42" y="82"/>
                    <a:pt x="42" y="82"/>
                  </a:cubicBezTo>
                  <a:cubicBezTo>
                    <a:pt x="41" y="82"/>
                    <a:pt x="42" y="81"/>
                    <a:pt x="41" y="80"/>
                  </a:cubicBezTo>
                  <a:cubicBezTo>
                    <a:pt x="40" y="80"/>
                    <a:pt x="40" y="80"/>
                    <a:pt x="39" y="80"/>
                  </a:cubicBezTo>
                  <a:cubicBezTo>
                    <a:pt x="38" y="81"/>
                    <a:pt x="37" y="80"/>
                    <a:pt x="37" y="79"/>
                  </a:cubicBezTo>
                  <a:cubicBezTo>
                    <a:pt x="36" y="79"/>
                    <a:pt x="35" y="78"/>
                    <a:pt x="34" y="77"/>
                  </a:cubicBezTo>
                  <a:cubicBezTo>
                    <a:pt x="34" y="77"/>
                    <a:pt x="33" y="76"/>
                    <a:pt x="32" y="76"/>
                  </a:cubicBezTo>
                  <a:cubicBezTo>
                    <a:pt x="31" y="75"/>
                    <a:pt x="30" y="75"/>
                    <a:pt x="29" y="75"/>
                  </a:cubicBezTo>
                  <a:cubicBezTo>
                    <a:pt x="28" y="75"/>
                    <a:pt x="29" y="74"/>
                    <a:pt x="28" y="74"/>
                  </a:cubicBezTo>
                  <a:cubicBezTo>
                    <a:pt x="28" y="74"/>
                    <a:pt x="28" y="73"/>
                    <a:pt x="28" y="73"/>
                  </a:cubicBezTo>
                  <a:cubicBezTo>
                    <a:pt x="29" y="73"/>
                    <a:pt x="29" y="72"/>
                    <a:pt x="29" y="72"/>
                  </a:cubicBezTo>
                  <a:cubicBezTo>
                    <a:pt x="29" y="71"/>
                    <a:pt x="28" y="71"/>
                    <a:pt x="28" y="71"/>
                  </a:cubicBezTo>
                  <a:cubicBezTo>
                    <a:pt x="27" y="70"/>
                    <a:pt x="27" y="70"/>
                    <a:pt x="27" y="69"/>
                  </a:cubicBezTo>
                  <a:cubicBezTo>
                    <a:pt x="27" y="69"/>
                    <a:pt x="26" y="69"/>
                    <a:pt x="26" y="69"/>
                  </a:cubicBezTo>
                  <a:cubicBezTo>
                    <a:pt x="25" y="69"/>
                    <a:pt x="26" y="69"/>
                    <a:pt x="26" y="69"/>
                  </a:cubicBezTo>
                  <a:cubicBezTo>
                    <a:pt x="26" y="68"/>
                    <a:pt x="26" y="68"/>
                    <a:pt x="26" y="68"/>
                  </a:cubicBezTo>
                  <a:cubicBezTo>
                    <a:pt x="26" y="67"/>
                    <a:pt x="25" y="68"/>
                    <a:pt x="25" y="68"/>
                  </a:cubicBezTo>
                  <a:cubicBezTo>
                    <a:pt x="24" y="68"/>
                    <a:pt x="24" y="68"/>
                    <a:pt x="24" y="67"/>
                  </a:cubicBezTo>
                  <a:cubicBezTo>
                    <a:pt x="24" y="67"/>
                    <a:pt x="24" y="67"/>
                    <a:pt x="24" y="67"/>
                  </a:cubicBezTo>
                  <a:cubicBezTo>
                    <a:pt x="23" y="67"/>
                    <a:pt x="23" y="66"/>
                    <a:pt x="23" y="66"/>
                  </a:cubicBezTo>
                  <a:cubicBezTo>
                    <a:pt x="23" y="66"/>
                    <a:pt x="22" y="65"/>
                    <a:pt x="22" y="64"/>
                  </a:cubicBezTo>
                  <a:cubicBezTo>
                    <a:pt x="22" y="64"/>
                    <a:pt x="21" y="64"/>
                    <a:pt x="21" y="64"/>
                  </a:cubicBezTo>
                  <a:cubicBezTo>
                    <a:pt x="21" y="64"/>
                    <a:pt x="21" y="63"/>
                    <a:pt x="22" y="62"/>
                  </a:cubicBezTo>
                  <a:cubicBezTo>
                    <a:pt x="22" y="62"/>
                    <a:pt x="22" y="61"/>
                    <a:pt x="22" y="61"/>
                  </a:cubicBezTo>
                  <a:cubicBezTo>
                    <a:pt x="22" y="60"/>
                    <a:pt x="21" y="60"/>
                    <a:pt x="21" y="59"/>
                  </a:cubicBezTo>
                  <a:cubicBezTo>
                    <a:pt x="20" y="58"/>
                    <a:pt x="21" y="59"/>
                    <a:pt x="21" y="58"/>
                  </a:cubicBezTo>
                  <a:cubicBezTo>
                    <a:pt x="21" y="58"/>
                    <a:pt x="21" y="57"/>
                    <a:pt x="21" y="57"/>
                  </a:cubicBezTo>
                  <a:cubicBezTo>
                    <a:pt x="22" y="57"/>
                    <a:pt x="22" y="57"/>
                    <a:pt x="23" y="57"/>
                  </a:cubicBezTo>
                  <a:cubicBezTo>
                    <a:pt x="23" y="57"/>
                    <a:pt x="23" y="57"/>
                    <a:pt x="23" y="56"/>
                  </a:cubicBezTo>
                  <a:cubicBezTo>
                    <a:pt x="22" y="56"/>
                    <a:pt x="22" y="56"/>
                    <a:pt x="22" y="55"/>
                  </a:cubicBezTo>
                  <a:cubicBezTo>
                    <a:pt x="23" y="54"/>
                    <a:pt x="23" y="54"/>
                    <a:pt x="23" y="54"/>
                  </a:cubicBezTo>
                  <a:cubicBezTo>
                    <a:pt x="23" y="53"/>
                    <a:pt x="24" y="54"/>
                    <a:pt x="24" y="53"/>
                  </a:cubicBezTo>
                  <a:cubicBezTo>
                    <a:pt x="24" y="53"/>
                    <a:pt x="24" y="52"/>
                    <a:pt x="24" y="52"/>
                  </a:cubicBezTo>
                  <a:cubicBezTo>
                    <a:pt x="24" y="51"/>
                    <a:pt x="25" y="52"/>
                    <a:pt x="25" y="52"/>
                  </a:cubicBezTo>
                  <a:cubicBezTo>
                    <a:pt x="26" y="52"/>
                    <a:pt x="26" y="52"/>
                    <a:pt x="26" y="52"/>
                  </a:cubicBezTo>
                  <a:cubicBezTo>
                    <a:pt x="26" y="51"/>
                    <a:pt x="26" y="51"/>
                    <a:pt x="26" y="51"/>
                  </a:cubicBezTo>
                  <a:cubicBezTo>
                    <a:pt x="26" y="51"/>
                    <a:pt x="27" y="50"/>
                    <a:pt x="26" y="50"/>
                  </a:cubicBezTo>
                  <a:cubicBezTo>
                    <a:pt x="26" y="50"/>
                    <a:pt x="26" y="50"/>
                    <a:pt x="26" y="50"/>
                  </a:cubicBezTo>
                  <a:cubicBezTo>
                    <a:pt x="26" y="49"/>
                    <a:pt x="26" y="49"/>
                    <a:pt x="25" y="49"/>
                  </a:cubicBezTo>
                  <a:cubicBezTo>
                    <a:pt x="24" y="48"/>
                    <a:pt x="24" y="47"/>
                    <a:pt x="24" y="46"/>
                  </a:cubicBezTo>
                  <a:cubicBezTo>
                    <a:pt x="24" y="46"/>
                    <a:pt x="24" y="45"/>
                    <a:pt x="24" y="45"/>
                  </a:cubicBezTo>
                  <a:cubicBezTo>
                    <a:pt x="24" y="45"/>
                    <a:pt x="26" y="45"/>
                    <a:pt x="26" y="45"/>
                  </a:cubicBezTo>
                  <a:cubicBezTo>
                    <a:pt x="26" y="45"/>
                    <a:pt x="27" y="44"/>
                    <a:pt x="27" y="44"/>
                  </a:cubicBezTo>
                  <a:cubicBezTo>
                    <a:pt x="27" y="43"/>
                    <a:pt x="26" y="44"/>
                    <a:pt x="26" y="44"/>
                  </a:cubicBezTo>
                  <a:cubicBezTo>
                    <a:pt x="25" y="44"/>
                    <a:pt x="25" y="43"/>
                    <a:pt x="25" y="43"/>
                  </a:cubicBezTo>
                  <a:cubicBezTo>
                    <a:pt x="24" y="43"/>
                    <a:pt x="24" y="43"/>
                    <a:pt x="23" y="43"/>
                  </a:cubicBezTo>
                  <a:cubicBezTo>
                    <a:pt x="23" y="43"/>
                    <a:pt x="22" y="44"/>
                    <a:pt x="22" y="44"/>
                  </a:cubicBezTo>
                  <a:cubicBezTo>
                    <a:pt x="22" y="44"/>
                    <a:pt x="21" y="43"/>
                    <a:pt x="21" y="43"/>
                  </a:cubicBezTo>
                  <a:cubicBezTo>
                    <a:pt x="21" y="42"/>
                    <a:pt x="19" y="41"/>
                    <a:pt x="19" y="42"/>
                  </a:cubicBezTo>
                  <a:cubicBezTo>
                    <a:pt x="18" y="42"/>
                    <a:pt x="17" y="42"/>
                    <a:pt x="17" y="41"/>
                  </a:cubicBezTo>
                  <a:cubicBezTo>
                    <a:pt x="17" y="41"/>
                    <a:pt x="18" y="41"/>
                    <a:pt x="18" y="41"/>
                  </a:cubicBezTo>
                  <a:cubicBezTo>
                    <a:pt x="18" y="40"/>
                    <a:pt x="17" y="40"/>
                    <a:pt x="17" y="39"/>
                  </a:cubicBezTo>
                  <a:cubicBezTo>
                    <a:pt x="17" y="39"/>
                    <a:pt x="17" y="39"/>
                    <a:pt x="17" y="39"/>
                  </a:cubicBezTo>
                  <a:cubicBezTo>
                    <a:pt x="17" y="39"/>
                    <a:pt x="17" y="39"/>
                    <a:pt x="17" y="38"/>
                  </a:cubicBezTo>
                  <a:cubicBezTo>
                    <a:pt x="16" y="38"/>
                    <a:pt x="17" y="37"/>
                    <a:pt x="16" y="37"/>
                  </a:cubicBezTo>
                  <a:cubicBezTo>
                    <a:pt x="16" y="37"/>
                    <a:pt x="15" y="37"/>
                    <a:pt x="15" y="37"/>
                  </a:cubicBezTo>
                  <a:cubicBezTo>
                    <a:pt x="15" y="37"/>
                    <a:pt x="14" y="36"/>
                    <a:pt x="14" y="35"/>
                  </a:cubicBezTo>
                  <a:cubicBezTo>
                    <a:pt x="14" y="35"/>
                    <a:pt x="14" y="34"/>
                    <a:pt x="14" y="34"/>
                  </a:cubicBezTo>
                  <a:cubicBezTo>
                    <a:pt x="13" y="33"/>
                    <a:pt x="13" y="33"/>
                    <a:pt x="12" y="33"/>
                  </a:cubicBezTo>
                  <a:cubicBezTo>
                    <a:pt x="12" y="33"/>
                    <a:pt x="12" y="32"/>
                    <a:pt x="12" y="32"/>
                  </a:cubicBezTo>
                  <a:cubicBezTo>
                    <a:pt x="12" y="31"/>
                    <a:pt x="12" y="30"/>
                    <a:pt x="12" y="30"/>
                  </a:cubicBezTo>
                  <a:cubicBezTo>
                    <a:pt x="12" y="30"/>
                    <a:pt x="11" y="30"/>
                    <a:pt x="11" y="29"/>
                  </a:cubicBezTo>
                  <a:cubicBezTo>
                    <a:pt x="11" y="29"/>
                    <a:pt x="11" y="28"/>
                    <a:pt x="11" y="28"/>
                  </a:cubicBezTo>
                  <a:cubicBezTo>
                    <a:pt x="12" y="27"/>
                    <a:pt x="9" y="26"/>
                    <a:pt x="9" y="26"/>
                  </a:cubicBezTo>
                  <a:cubicBezTo>
                    <a:pt x="9" y="25"/>
                    <a:pt x="9" y="24"/>
                    <a:pt x="8" y="24"/>
                  </a:cubicBezTo>
                  <a:cubicBezTo>
                    <a:pt x="8" y="23"/>
                    <a:pt x="9" y="23"/>
                    <a:pt x="8" y="23"/>
                  </a:cubicBezTo>
                  <a:cubicBezTo>
                    <a:pt x="8" y="22"/>
                    <a:pt x="8" y="22"/>
                    <a:pt x="7" y="22"/>
                  </a:cubicBezTo>
                  <a:cubicBezTo>
                    <a:pt x="7" y="22"/>
                    <a:pt x="7" y="22"/>
                    <a:pt x="6" y="21"/>
                  </a:cubicBezTo>
                  <a:cubicBezTo>
                    <a:pt x="6" y="21"/>
                    <a:pt x="6" y="21"/>
                    <a:pt x="5" y="21"/>
                  </a:cubicBezTo>
                  <a:cubicBezTo>
                    <a:pt x="5" y="21"/>
                    <a:pt x="5" y="20"/>
                    <a:pt x="5" y="20"/>
                  </a:cubicBezTo>
                  <a:cubicBezTo>
                    <a:pt x="5" y="19"/>
                    <a:pt x="6" y="18"/>
                    <a:pt x="6" y="17"/>
                  </a:cubicBezTo>
                  <a:cubicBezTo>
                    <a:pt x="6" y="17"/>
                    <a:pt x="6" y="17"/>
                    <a:pt x="6" y="17"/>
                  </a:cubicBezTo>
                  <a:cubicBezTo>
                    <a:pt x="6" y="16"/>
                    <a:pt x="7" y="16"/>
                    <a:pt x="6" y="16"/>
                  </a:cubicBezTo>
                  <a:cubicBezTo>
                    <a:pt x="6" y="15"/>
                    <a:pt x="5" y="16"/>
                    <a:pt x="5" y="15"/>
                  </a:cubicBezTo>
                  <a:cubicBezTo>
                    <a:pt x="5" y="14"/>
                    <a:pt x="5" y="14"/>
                    <a:pt x="5" y="13"/>
                  </a:cubicBezTo>
                  <a:cubicBezTo>
                    <a:pt x="4" y="13"/>
                    <a:pt x="4" y="13"/>
                    <a:pt x="4" y="12"/>
                  </a:cubicBezTo>
                  <a:cubicBezTo>
                    <a:pt x="4" y="11"/>
                    <a:pt x="4" y="11"/>
                    <a:pt x="3" y="10"/>
                  </a:cubicBezTo>
                  <a:cubicBezTo>
                    <a:pt x="2" y="9"/>
                    <a:pt x="3" y="8"/>
                    <a:pt x="3" y="7"/>
                  </a:cubicBezTo>
                  <a:cubicBezTo>
                    <a:pt x="3" y="7"/>
                    <a:pt x="3" y="7"/>
                    <a:pt x="2" y="7"/>
                  </a:cubicBezTo>
                  <a:cubicBezTo>
                    <a:pt x="2" y="7"/>
                    <a:pt x="2" y="6"/>
                    <a:pt x="2" y="6"/>
                  </a:cubicBezTo>
                  <a:cubicBezTo>
                    <a:pt x="1" y="5"/>
                    <a:pt x="0" y="4"/>
                    <a:pt x="2" y="4"/>
                  </a:cubicBezTo>
                  <a:cubicBezTo>
                    <a:pt x="3" y="4"/>
                    <a:pt x="4" y="5"/>
                    <a:pt x="4" y="4"/>
                  </a:cubicBezTo>
                  <a:cubicBezTo>
                    <a:pt x="5" y="4"/>
                    <a:pt x="4" y="3"/>
                    <a:pt x="4" y="2"/>
                  </a:cubicBezTo>
                  <a:cubicBezTo>
                    <a:pt x="4" y="2"/>
                    <a:pt x="5" y="2"/>
                    <a:pt x="4" y="1"/>
                  </a:cubicBezTo>
                  <a:cubicBezTo>
                    <a:pt x="5" y="1"/>
                    <a:pt x="5" y="0"/>
                    <a:pt x="6" y="0"/>
                  </a:cubicBezTo>
                  <a:cubicBezTo>
                    <a:pt x="6" y="0"/>
                    <a:pt x="7" y="1"/>
                    <a:pt x="7" y="1"/>
                  </a:cubicBezTo>
                  <a:cubicBezTo>
                    <a:pt x="7" y="2"/>
                    <a:pt x="8" y="2"/>
                    <a:pt x="8" y="3"/>
                  </a:cubicBezTo>
                  <a:cubicBezTo>
                    <a:pt x="9" y="3"/>
                    <a:pt x="9" y="4"/>
                    <a:pt x="10" y="4"/>
                  </a:cubicBezTo>
                  <a:cubicBezTo>
                    <a:pt x="10" y="5"/>
                    <a:pt x="11" y="5"/>
                    <a:pt x="11" y="6"/>
                  </a:cubicBezTo>
                  <a:cubicBezTo>
                    <a:pt x="11" y="7"/>
                    <a:pt x="12" y="6"/>
                    <a:pt x="13" y="7"/>
                  </a:cubicBezTo>
                  <a:cubicBezTo>
                    <a:pt x="13" y="7"/>
                    <a:pt x="13" y="8"/>
                    <a:pt x="14" y="8"/>
                  </a:cubicBezTo>
                  <a:cubicBezTo>
                    <a:pt x="14" y="8"/>
                    <a:pt x="14" y="9"/>
                    <a:pt x="14" y="9"/>
                  </a:cubicBezTo>
                  <a:cubicBezTo>
                    <a:pt x="15" y="9"/>
                    <a:pt x="16" y="9"/>
                    <a:pt x="17" y="9"/>
                  </a:cubicBezTo>
                  <a:cubicBezTo>
                    <a:pt x="17" y="10"/>
                    <a:pt x="18" y="10"/>
                    <a:pt x="19" y="10"/>
                  </a:cubicBezTo>
                  <a:cubicBezTo>
                    <a:pt x="19" y="10"/>
                    <a:pt x="20" y="11"/>
                    <a:pt x="21" y="10"/>
                  </a:cubicBezTo>
                  <a:cubicBezTo>
                    <a:pt x="22" y="10"/>
                    <a:pt x="22" y="10"/>
                    <a:pt x="23" y="10"/>
                  </a:cubicBezTo>
                  <a:cubicBezTo>
                    <a:pt x="24" y="10"/>
                    <a:pt x="24" y="10"/>
                    <a:pt x="24" y="10"/>
                  </a:cubicBezTo>
                  <a:cubicBezTo>
                    <a:pt x="25" y="9"/>
                    <a:pt x="25" y="9"/>
                    <a:pt x="25" y="9"/>
                  </a:cubicBezTo>
                  <a:cubicBezTo>
                    <a:pt x="26" y="8"/>
                    <a:pt x="26" y="8"/>
                    <a:pt x="26" y="8"/>
                  </a:cubicBezTo>
                  <a:cubicBezTo>
                    <a:pt x="26" y="7"/>
                    <a:pt x="27" y="7"/>
                    <a:pt x="27" y="7"/>
                  </a:cubicBezTo>
                  <a:cubicBezTo>
                    <a:pt x="28" y="7"/>
                    <a:pt x="28" y="6"/>
                    <a:pt x="28" y="6"/>
                  </a:cubicBezTo>
                  <a:cubicBezTo>
                    <a:pt x="29" y="5"/>
                    <a:pt x="29" y="5"/>
                    <a:pt x="30" y="5"/>
                  </a:cubicBezTo>
                  <a:cubicBezTo>
                    <a:pt x="30" y="4"/>
                    <a:pt x="31" y="4"/>
                    <a:pt x="31" y="4"/>
                  </a:cubicBezTo>
                  <a:cubicBezTo>
                    <a:pt x="32" y="3"/>
                    <a:pt x="33" y="3"/>
                    <a:pt x="33" y="2"/>
                  </a:cubicBezTo>
                  <a:cubicBezTo>
                    <a:pt x="34" y="2"/>
                    <a:pt x="34" y="1"/>
                    <a:pt x="35" y="1"/>
                  </a:cubicBezTo>
                  <a:cubicBezTo>
                    <a:pt x="35" y="1"/>
                    <a:pt x="35" y="1"/>
                    <a:pt x="36" y="1"/>
                  </a:cubicBezTo>
                  <a:cubicBezTo>
                    <a:pt x="36" y="1"/>
                    <a:pt x="39" y="4"/>
                    <a:pt x="39" y="4"/>
                  </a:cubicBezTo>
                  <a:cubicBezTo>
                    <a:pt x="41" y="5"/>
                    <a:pt x="38" y="5"/>
                    <a:pt x="38" y="6"/>
                  </a:cubicBezTo>
                  <a:cubicBezTo>
                    <a:pt x="38" y="7"/>
                    <a:pt x="40" y="7"/>
                    <a:pt x="40" y="8"/>
                  </a:cubicBezTo>
                  <a:cubicBezTo>
                    <a:pt x="40" y="10"/>
                    <a:pt x="37" y="9"/>
                    <a:pt x="37" y="10"/>
                  </a:cubicBezTo>
                  <a:cubicBezTo>
                    <a:pt x="37" y="11"/>
                    <a:pt x="39" y="11"/>
                    <a:pt x="40" y="12"/>
                  </a:cubicBezTo>
                  <a:cubicBezTo>
                    <a:pt x="40" y="12"/>
                    <a:pt x="40" y="12"/>
                    <a:pt x="40" y="12"/>
                  </a:cubicBezTo>
                  <a:cubicBezTo>
                    <a:pt x="40" y="13"/>
                    <a:pt x="40" y="13"/>
                    <a:pt x="40" y="13"/>
                  </a:cubicBezTo>
                  <a:cubicBezTo>
                    <a:pt x="41" y="13"/>
                    <a:pt x="42" y="13"/>
                    <a:pt x="42" y="13"/>
                  </a:cubicBezTo>
                  <a:cubicBezTo>
                    <a:pt x="42" y="14"/>
                    <a:pt x="43" y="15"/>
                    <a:pt x="44" y="15"/>
                  </a:cubicBezTo>
                  <a:cubicBezTo>
                    <a:pt x="45" y="15"/>
                    <a:pt x="45" y="15"/>
                    <a:pt x="46" y="15"/>
                  </a:cubicBezTo>
                  <a:cubicBezTo>
                    <a:pt x="46" y="15"/>
                    <a:pt x="46" y="16"/>
                    <a:pt x="46" y="16"/>
                  </a:cubicBezTo>
                  <a:cubicBezTo>
                    <a:pt x="46" y="18"/>
                    <a:pt x="47" y="20"/>
                    <a:pt x="48" y="21"/>
                  </a:cubicBezTo>
                  <a:cubicBezTo>
                    <a:pt x="48" y="23"/>
                    <a:pt x="49" y="24"/>
                    <a:pt x="51" y="25"/>
                  </a:cubicBezTo>
                  <a:cubicBezTo>
                    <a:pt x="52" y="25"/>
                    <a:pt x="54" y="25"/>
                    <a:pt x="56" y="26"/>
                  </a:cubicBezTo>
                  <a:cubicBezTo>
                    <a:pt x="56" y="26"/>
                    <a:pt x="57" y="25"/>
                    <a:pt x="57" y="26"/>
                  </a:cubicBezTo>
                  <a:cubicBezTo>
                    <a:pt x="58" y="26"/>
                    <a:pt x="58" y="26"/>
                    <a:pt x="59" y="26"/>
                  </a:cubicBezTo>
                  <a:cubicBezTo>
                    <a:pt x="59" y="26"/>
                    <a:pt x="60" y="26"/>
                    <a:pt x="60" y="27"/>
                  </a:cubicBezTo>
                  <a:cubicBezTo>
                    <a:pt x="60" y="28"/>
                    <a:pt x="61" y="28"/>
                    <a:pt x="61" y="29"/>
                  </a:cubicBezTo>
                  <a:cubicBezTo>
                    <a:pt x="62" y="30"/>
                    <a:pt x="63" y="31"/>
                    <a:pt x="65" y="31"/>
                  </a:cubicBezTo>
                  <a:cubicBezTo>
                    <a:pt x="65" y="32"/>
                    <a:pt x="66" y="32"/>
                    <a:pt x="67" y="33"/>
                  </a:cubicBezTo>
                  <a:cubicBezTo>
                    <a:pt x="68" y="33"/>
                    <a:pt x="69" y="34"/>
                    <a:pt x="70" y="34"/>
                  </a:cubicBezTo>
                  <a:cubicBezTo>
                    <a:pt x="71" y="34"/>
                    <a:pt x="73" y="35"/>
                    <a:pt x="75" y="35"/>
                  </a:cubicBezTo>
                  <a:cubicBezTo>
                    <a:pt x="77" y="35"/>
                    <a:pt x="78" y="35"/>
                    <a:pt x="80" y="34"/>
                  </a:cubicBezTo>
                  <a:cubicBezTo>
                    <a:pt x="82" y="34"/>
                    <a:pt x="84" y="34"/>
                    <a:pt x="85" y="33"/>
                  </a:cubicBezTo>
                  <a:cubicBezTo>
                    <a:pt x="87" y="33"/>
                    <a:pt x="89" y="32"/>
                    <a:pt x="91" y="32"/>
                  </a:cubicBezTo>
                  <a:cubicBezTo>
                    <a:pt x="92" y="32"/>
                    <a:pt x="93" y="32"/>
                    <a:pt x="94" y="32"/>
                  </a:cubicBezTo>
                  <a:cubicBezTo>
                    <a:pt x="94" y="32"/>
                    <a:pt x="95" y="31"/>
                    <a:pt x="95" y="32"/>
                  </a:cubicBezTo>
                  <a:cubicBezTo>
                    <a:pt x="94" y="33"/>
                    <a:pt x="92" y="32"/>
                    <a:pt x="91" y="32"/>
                  </a:cubicBezTo>
                  <a:cubicBezTo>
                    <a:pt x="92" y="32"/>
                    <a:pt x="92" y="32"/>
                    <a:pt x="92" y="32"/>
                  </a:cubicBezTo>
                  <a:cubicBezTo>
                    <a:pt x="91" y="33"/>
                    <a:pt x="93" y="33"/>
                    <a:pt x="93" y="33"/>
                  </a:cubicBezTo>
                  <a:cubicBezTo>
                    <a:pt x="93" y="33"/>
                    <a:pt x="95" y="33"/>
                    <a:pt x="95" y="32"/>
                  </a:cubicBezTo>
                  <a:cubicBezTo>
                    <a:pt x="95" y="32"/>
                    <a:pt x="95" y="31"/>
                    <a:pt x="95" y="31"/>
                  </a:cubicBezTo>
                  <a:cubicBezTo>
                    <a:pt x="95" y="31"/>
                    <a:pt x="95" y="31"/>
                    <a:pt x="95" y="30"/>
                  </a:cubicBezTo>
                  <a:cubicBezTo>
                    <a:pt x="94" y="29"/>
                    <a:pt x="94" y="28"/>
                    <a:pt x="93" y="27"/>
                  </a:cubicBezTo>
                  <a:cubicBezTo>
                    <a:pt x="95" y="27"/>
                    <a:pt x="96" y="27"/>
                    <a:pt x="97" y="27"/>
                  </a:cubicBezTo>
                  <a:cubicBezTo>
                    <a:pt x="98" y="26"/>
                    <a:pt x="98" y="26"/>
                    <a:pt x="99" y="26"/>
                  </a:cubicBezTo>
                  <a:cubicBezTo>
                    <a:pt x="100" y="26"/>
                    <a:pt x="100" y="26"/>
                    <a:pt x="101" y="25"/>
                  </a:cubicBezTo>
                  <a:cubicBezTo>
                    <a:pt x="102" y="24"/>
                    <a:pt x="100" y="23"/>
                    <a:pt x="101" y="22"/>
                  </a:cubicBezTo>
                  <a:cubicBezTo>
                    <a:pt x="102" y="22"/>
                    <a:pt x="103" y="20"/>
                    <a:pt x="104" y="20"/>
                  </a:cubicBezTo>
                  <a:cubicBezTo>
                    <a:pt x="106" y="19"/>
                    <a:pt x="107" y="18"/>
                    <a:pt x="108" y="18"/>
                  </a:cubicBezTo>
                  <a:cubicBezTo>
                    <a:pt x="109" y="18"/>
                    <a:pt x="109" y="18"/>
                    <a:pt x="110" y="19"/>
                  </a:cubicBezTo>
                  <a:cubicBezTo>
                    <a:pt x="111" y="19"/>
                    <a:pt x="112" y="19"/>
                    <a:pt x="112" y="19"/>
                  </a:cubicBezTo>
                  <a:cubicBezTo>
                    <a:pt x="113" y="19"/>
                    <a:pt x="115" y="19"/>
                    <a:pt x="114" y="18"/>
                  </a:cubicBezTo>
                  <a:cubicBezTo>
                    <a:pt x="113" y="18"/>
                    <a:pt x="114" y="17"/>
                    <a:pt x="114" y="17"/>
                  </a:cubicBezTo>
                  <a:cubicBezTo>
                    <a:pt x="115" y="17"/>
                    <a:pt x="115" y="17"/>
                    <a:pt x="116" y="17"/>
                  </a:cubicBezTo>
                  <a:cubicBezTo>
                    <a:pt x="116" y="17"/>
                    <a:pt x="117" y="16"/>
                    <a:pt x="118" y="17"/>
                  </a:cubicBezTo>
                  <a:cubicBezTo>
                    <a:pt x="118" y="17"/>
                    <a:pt x="119" y="17"/>
                    <a:pt x="119" y="17"/>
                  </a:cubicBezTo>
                  <a:cubicBezTo>
                    <a:pt x="119" y="17"/>
                    <a:pt x="120" y="18"/>
                    <a:pt x="120" y="17"/>
                  </a:cubicBezTo>
                  <a:cubicBezTo>
                    <a:pt x="121" y="17"/>
                    <a:pt x="121" y="16"/>
                    <a:pt x="122" y="17"/>
                  </a:cubicBezTo>
                  <a:cubicBezTo>
                    <a:pt x="122" y="17"/>
                    <a:pt x="123" y="19"/>
                    <a:pt x="123" y="19"/>
                  </a:cubicBezTo>
                  <a:cubicBezTo>
                    <a:pt x="123" y="21"/>
                    <a:pt x="126" y="21"/>
                    <a:pt x="127" y="21"/>
                  </a:cubicBezTo>
                  <a:cubicBezTo>
                    <a:pt x="128" y="21"/>
                    <a:pt x="129" y="21"/>
                    <a:pt x="130" y="22"/>
                  </a:cubicBezTo>
                  <a:cubicBezTo>
                    <a:pt x="131" y="22"/>
                    <a:pt x="131" y="22"/>
                    <a:pt x="131" y="22"/>
                  </a:cubicBezTo>
                  <a:cubicBezTo>
                    <a:pt x="132" y="23"/>
                    <a:pt x="132" y="23"/>
                    <a:pt x="133" y="23"/>
                  </a:cubicBezTo>
                  <a:cubicBezTo>
                    <a:pt x="133" y="23"/>
                    <a:pt x="133" y="24"/>
                    <a:pt x="134" y="24"/>
                  </a:cubicBezTo>
                  <a:cubicBezTo>
                    <a:pt x="134" y="24"/>
                    <a:pt x="134" y="23"/>
                    <a:pt x="135" y="23"/>
                  </a:cubicBezTo>
                  <a:cubicBezTo>
                    <a:pt x="135" y="23"/>
                    <a:pt x="136" y="24"/>
                    <a:pt x="136" y="24"/>
                  </a:cubicBezTo>
                  <a:cubicBezTo>
                    <a:pt x="137" y="24"/>
                    <a:pt x="137" y="23"/>
                    <a:pt x="137" y="23"/>
                  </a:cubicBezTo>
                  <a:cubicBezTo>
                    <a:pt x="137" y="23"/>
                    <a:pt x="137" y="23"/>
                    <a:pt x="137" y="23"/>
                  </a:cubicBezTo>
                  <a:cubicBezTo>
                    <a:pt x="137" y="23"/>
                    <a:pt x="138" y="23"/>
                    <a:pt x="138" y="23"/>
                  </a:cubicBezTo>
                  <a:cubicBezTo>
                    <a:pt x="138" y="23"/>
                    <a:pt x="139" y="24"/>
                    <a:pt x="139" y="24"/>
                  </a:cubicBezTo>
                  <a:cubicBezTo>
                    <a:pt x="140" y="24"/>
                    <a:pt x="140" y="24"/>
                    <a:pt x="141" y="25"/>
                  </a:cubicBezTo>
                  <a:cubicBezTo>
                    <a:pt x="141" y="25"/>
                    <a:pt x="142" y="25"/>
                    <a:pt x="142" y="25"/>
                  </a:cubicBezTo>
                  <a:cubicBezTo>
                    <a:pt x="143" y="26"/>
                    <a:pt x="143" y="27"/>
                    <a:pt x="143" y="27"/>
                  </a:cubicBezTo>
                  <a:cubicBezTo>
                    <a:pt x="144" y="28"/>
                    <a:pt x="144" y="28"/>
                    <a:pt x="145" y="29"/>
                  </a:cubicBezTo>
                  <a:cubicBezTo>
                    <a:pt x="145" y="29"/>
                    <a:pt x="145" y="29"/>
                    <a:pt x="145" y="29"/>
                  </a:cubicBezTo>
                  <a:cubicBezTo>
                    <a:pt x="146" y="29"/>
                    <a:pt x="146" y="29"/>
                    <a:pt x="146" y="29"/>
                  </a:cubicBezTo>
                  <a:cubicBezTo>
                    <a:pt x="148" y="29"/>
                    <a:pt x="150" y="30"/>
                    <a:pt x="151" y="32"/>
                  </a:cubicBezTo>
                  <a:cubicBezTo>
                    <a:pt x="151" y="32"/>
                    <a:pt x="152" y="33"/>
                    <a:pt x="152" y="33"/>
                  </a:cubicBezTo>
                  <a:cubicBezTo>
                    <a:pt x="153" y="34"/>
                    <a:pt x="153" y="34"/>
                    <a:pt x="154" y="35"/>
                  </a:cubicBezTo>
                  <a:cubicBezTo>
                    <a:pt x="156" y="35"/>
                    <a:pt x="157" y="35"/>
                    <a:pt x="159" y="34"/>
                  </a:cubicBezTo>
                  <a:cubicBezTo>
                    <a:pt x="160" y="34"/>
                    <a:pt x="161" y="34"/>
                    <a:pt x="161" y="35"/>
                  </a:cubicBezTo>
                  <a:cubicBezTo>
                    <a:pt x="161" y="36"/>
                    <a:pt x="161" y="37"/>
                    <a:pt x="161" y="38"/>
                  </a:cubicBezTo>
                  <a:cubicBezTo>
                    <a:pt x="161" y="39"/>
                    <a:pt x="162" y="39"/>
                    <a:pt x="162" y="40"/>
                  </a:cubicBezTo>
                  <a:cubicBezTo>
                    <a:pt x="162" y="41"/>
                    <a:pt x="162" y="42"/>
                    <a:pt x="161" y="42"/>
                  </a:cubicBezTo>
                  <a:cubicBezTo>
                    <a:pt x="162" y="42"/>
                    <a:pt x="162" y="42"/>
                    <a:pt x="162" y="42"/>
                  </a:cubicBezTo>
                  <a:cubicBezTo>
                    <a:pt x="163" y="43"/>
                    <a:pt x="163" y="44"/>
                    <a:pt x="163" y="44"/>
                  </a:cubicBezTo>
                  <a:cubicBezTo>
                    <a:pt x="163" y="45"/>
                    <a:pt x="163" y="45"/>
                    <a:pt x="163" y="46"/>
                  </a:cubicBezTo>
                  <a:cubicBezTo>
                    <a:pt x="164" y="46"/>
                    <a:pt x="164" y="46"/>
                    <a:pt x="164" y="47"/>
                  </a:cubicBezTo>
                  <a:cubicBezTo>
                    <a:pt x="163" y="48"/>
                    <a:pt x="163" y="49"/>
                    <a:pt x="163" y="49"/>
                  </a:cubicBezTo>
                  <a:cubicBezTo>
                    <a:pt x="162" y="50"/>
                    <a:pt x="163" y="50"/>
                    <a:pt x="163" y="51"/>
                  </a:cubicBezTo>
                  <a:cubicBezTo>
                    <a:pt x="163" y="52"/>
                    <a:pt x="163" y="53"/>
                    <a:pt x="163" y="54"/>
                  </a:cubicBezTo>
                  <a:cubicBezTo>
                    <a:pt x="163" y="55"/>
                    <a:pt x="163" y="55"/>
                    <a:pt x="163" y="55"/>
                  </a:cubicBezTo>
                  <a:cubicBezTo>
                    <a:pt x="163" y="56"/>
                    <a:pt x="163" y="56"/>
                    <a:pt x="162" y="57"/>
                  </a:cubicBezTo>
                  <a:cubicBezTo>
                    <a:pt x="162" y="57"/>
                    <a:pt x="161" y="58"/>
                    <a:pt x="161" y="58"/>
                  </a:cubicBezTo>
                  <a:cubicBezTo>
                    <a:pt x="161" y="59"/>
                    <a:pt x="162" y="59"/>
                    <a:pt x="163" y="60"/>
                  </a:cubicBezTo>
                  <a:cubicBezTo>
                    <a:pt x="161" y="60"/>
                    <a:pt x="160" y="60"/>
                    <a:pt x="160" y="61"/>
                  </a:cubicBezTo>
                  <a:cubicBezTo>
                    <a:pt x="159" y="63"/>
                    <a:pt x="160" y="64"/>
                    <a:pt x="160" y="65"/>
                  </a:cubicBezTo>
                  <a:cubicBezTo>
                    <a:pt x="160" y="66"/>
                    <a:pt x="160" y="66"/>
                    <a:pt x="160" y="67"/>
                  </a:cubicBezTo>
                  <a:cubicBezTo>
                    <a:pt x="160" y="67"/>
                    <a:pt x="160" y="68"/>
                    <a:pt x="161" y="68"/>
                  </a:cubicBezTo>
                  <a:cubicBezTo>
                    <a:pt x="162" y="68"/>
                    <a:pt x="162" y="68"/>
                    <a:pt x="163" y="68"/>
                  </a:cubicBezTo>
                  <a:cubicBezTo>
                    <a:pt x="163" y="68"/>
                    <a:pt x="164" y="68"/>
                    <a:pt x="164" y="69"/>
                  </a:cubicBezTo>
                  <a:cubicBezTo>
                    <a:pt x="164" y="69"/>
                    <a:pt x="165" y="69"/>
                    <a:pt x="164" y="69"/>
                  </a:cubicBezTo>
                  <a:cubicBezTo>
                    <a:pt x="163" y="69"/>
                    <a:pt x="164" y="70"/>
                    <a:pt x="164" y="70"/>
                  </a:cubicBezTo>
                  <a:cubicBezTo>
                    <a:pt x="163" y="71"/>
                    <a:pt x="163" y="71"/>
                    <a:pt x="162" y="72"/>
                  </a:cubicBezTo>
                  <a:cubicBezTo>
                    <a:pt x="161" y="73"/>
                    <a:pt x="162" y="75"/>
                    <a:pt x="163" y="76"/>
                  </a:cubicBezTo>
                  <a:cubicBezTo>
                    <a:pt x="164" y="78"/>
                    <a:pt x="165" y="80"/>
                    <a:pt x="165" y="82"/>
                  </a:cubicBezTo>
                  <a:cubicBezTo>
                    <a:pt x="166" y="82"/>
                    <a:pt x="166" y="83"/>
                    <a:pt x="166" y="84"/>
                  </a:cubicBezTo>
                  <a:cubicBezTo>
                    <a:pt x="166" y="84"/>
                    <a:pt x="166" y="85"/>
                    <a:pt x="166" y="85"/>
                  </a:cubicBezTo>
                  <a:cubicBezTo>
                    <a:pt x="166" y="85"/>
                    <a:pt x="166" y="86"/>
                    <a:pt x="166" y="86"/>
                  </a:cubicBezTo>
                  <a:cubicBezTo>
                    <a:pt x="166" y="88"/>
                    <a:pt x="166" y="89"/>
                    <a:pt x="167" y="90"/>
                  </a:cubicBezTo>
                  <a:cubicBezTo>
                    <a:pt x="167" y="91"/>
                    <a:pt x="167" y="91"/>
                    <a:pt x="168" y="91"/>
                  </a:cubicBezTo>
                  <a:cubicBezTo>
                    <a:pt x="169" y="91"/>
                    <a:pt x="170" y="92"/>
                    <a:pt x="171" y="92"/>
                  </a:cubicBezTo>
                  <a:cubicBezTo>
                    <a:pt x="172" y="92"/>
                    <a:pt x="175" y="92"/>
                    <a:pt x="176" y="93"/>
                  </a:cubicBezTo>
                  <a:cubicBezTo>
                    <a:pt x="176" y="94"/>
                    <a:pt x="176" y="95"/>
                    <a:pt x="177" y="95"/>
                  </a:cubicBezTo>
                  <a:cubicBezTo>
                    <a:pt x="177" y="96"/>
                    <a:pt x="177" y="96"/>
                    <a:pt x="177" y="97"/>
                  </a:cubicBezTo>
                  <a:cubicBezTo>
                    <a:pt x="177" y="98"/>
                    <a:pt x="177" y="98"/>
                    <a:pt x="177" y="99"/>
                  </a:cubicBezTo>
                  <a:cubicBezTo>
                    <a:pt x="176" y="100"/>
                    <a:pt x="176" y="100"/>
                    <a:pt x="175" y="101"/>
                  </a:cubicBezTo>
                  <a:cubicBezTo>
                    <a:pt x="175" y="101"/>
                    <a:pt x="175" y="102"/>
                    <a:pt x="174" y="102"/>
                  </a:cubicBezTo>
                  <a:cubicBezTo>
                    <a:pt x="173" y="104"/>
                    <a:pt x="173" y="105"/>
                    <a:pt x="172" y="106"/>
                  </a:cubicBezTo>
                  <a:cubicBezTo>
                    <a:pt x="171" y="107"/>
                    <a:pt x="169" y="109"/>
                    <a:pt x="170" y="109"/>
                  </a:cubicBezTo>
                  <a:cubicBezTo>
                    <a:pt x="171" y="110"/>
                    <a:pt x="171" y="111"/>
                    <a:pt x="172" y="112"/>
                  </a:cubicBezTo>
                  <a:cubicBezTo>
                    <a:pt x="173" y="112"/>
                    <a:pt x="173" y="113"/>
                    <a:pt x="174" y="114"/>
                  </a:cubicBezTo>
                  <a:cubicBezTo>
                    <a:pt x="174" y="114"/>
                    <a:pt x="174" y="114"/>
                    <a:pt x="175" y="114"/>
                  </a:cubicBezTo>
                  <a:cubicBezTo>
                    <a:pt x="175" y="114"/>
                    <a:pt x="175" y="115"/>
                    <a:pt x="175" y="115"/>
                  </a:cubicBezTo>
                  <a:cubicBezTo>
                    <a:pt x="175" y="116"/>
                    <a:pt x="176" y="117"/>
                    <a:pt x="176" y="117"/>
                  </a:cubicBezTo>
                  <a:cubicBezTo>
                    <a:pt x="177" y="117"/>
                    <a:pt x="177" y="118"/>
                    <a:pt x="177" y="118"/>
                  </a:cubicBezTo>
                  <a:cubicBezTo>
                    <a:pt x="178" y="119"/>
                    <a:pt x="178" y="120"/>
                    <a:pt x="178" y="121"/>
                  </a:cubicBezTo>
                  <a:cubicBezTo>
                    <a:pt x="180" y="122"/>
                    <a:pt x="181" y="124"/>
                    <a:pt x="183" y="124"/>
                  </a:cubicBezTo>
                  <a:cubicBezTo>
                    <a:pt x="184" y="124"/>
                    <a:pt x="185" y="125"/>
                    <a:pt x="186" y="125"/>
                  </a:cubicBezTo>
                  <a:cubicBezTo>
                    <a:pt x="187" y="125"/>
                    <a:pt x="187" y="126"/>
                    <a:pt x="188" y="126"/>
                  </a:cubicBezTo>
                  <a:cubicBezTo>
                    <a:pt x="188" y="127"/>
                    <a:pt x="189" y="127"/>
                    <a:pt x="189" y="127"/>
                  </a:cubicBezTo>
                  <a:cubicBezTo>
                    <a:pt x="190" y="126"/>
                    <a:pt x="190" y="127"/>
                    <a:pt x="190" y="128"/>
                  </a:cubicBezTo>
                  <a:cubicBezTo>
                    <a:pt x="190" y="129"/>
                    <a:pt x="190" y="129"/>
                    <a:pt x="190" y="130"/>
                  </a:cubicBezTo>
                  <a:cubicBezTo>
                    <a:pt x="190" y="131"/>
                    <a:pt x="191" y="132"/>
                    <a:pt x="191" y="133"/>
                  </a:cubicBezTo>
                  <a:cubicBezTo>
                    <a:pt x="191" y="134"/>
                    <a:pt x="192" y="135"/>
                    <a:pt x="191" y="136"/>
                  </a:cubicBezTo>
                  <a:cubicBezTo>
                    <a:pt x="191" y="136"/>
                    <a:pt x="191" y="137"/>
                    <a:pt x="191" y="138"/>
                  </a:cubicBezTo>
                  <a:cubicBezTo>
                    <a:pt x="192" y="138"/>
                    <a:pt x="193" y="138"/>
                    <a:pt x="194" y="138"/>
                  </a:cubicBezTo>
                  <a:cubicBezTo>
                    <a:pt x="196" y="138"/>
                    <a:pt x="196" y="138"/>
                    <a:pt x="197" y="139"/>
                  </a:cubicBezTo>
                  <a:cubicBezTo>
                    <a:pt x="196" y="139"/>
                    <a:pt x="196" y="141"/>
                    <a:pt x="196" y="141"/>
                  </a:cubicBezTo>
                  <a:close/>
                  <a:moveTo>
                    <a:pt x="129" y="141"/>
                  </a:moveTo>
                  <a:cubicBezTo>
                    <a:pt x="128" y="141"/>
                    <a:pt x="127" y="142"/>
                    <a:pt x="126" y="141"/>
                  </a:cubicBezTo>
                  <a:cubicBezTo>
                    <a:pt x="125" y="140"/>
                    <a:pt x="126" y="142"/>
                    <a:pt x="126" y="143"/>
                  </a:cubicBezTo>
                  <a:cubicBezTo>
                    <a:pt x="125" y="143"/>
                    <a:pt x="124" y="144"/>
                    <a:pt x="123" y="144"/>
                  </a:cubicBezTo>
                  <a:cubicBezTo>
                    <a:pt x="123" y="144"/>
                    <a:pt x="123" y="144"/>
                    <a:pt x="122" y="144"/>
                  </a:cubicBezTo>
                  <a:cubicBezTo>
                    <a:pt x="122" y="144"/>
                    <a:pt x="122" y="144"/>
                    <a:pt x="122" y="144"/>
                  </a:cubicBezTo>
                  <a:cubicBezTo>
                    <a:pt x="121" y="145"/>
                    <a:pt x="122" y="145"/>
                    <a:pt x="122" y="146"/>
                  </a:cubicBezTo>
                  <a:cubicBezTo>
                    <a:pt x="122" y="145"/>
                    <a:pt x="123" y="145"/>
                    <a:pt x="123" y="145"/>
                  </a:cubicBezTo>
                  <a:cubicBezTo>
                    <a:pt x="124" y="145"/>
                    <a:pt x="124" y="144"/>
                    <a:pt x="125" y="144"/>
                  </a:cubicBezTo>
                  <a:cubicBezTo>
                    <a:pt x="125" y="144"/>
                    <a:pt x="126" y="144"/>
                    <a:pt x="126" y="144"/>
                  </a:cubicBezTo>
                  <a:cubicBezTo>
                    <a:pt x="126" y="144"/>
                    <a:pt x="126" y="144"/>
                    <a:pt x="127" y="144"/>
                  </a:cubicBezTo>
                  <a:cubicBezTo>
                    <a:pt x="127" y="143"/>
                    <a:pt x="127" y="144"/>
                    <a:pt x="128" y="144"/>
                  </a:cubicBezTo>
                  <a:cubicBezTo>
                    <a:pt x="128" y="144"/>
                    <a:pt x="128" y="143"/>
                    <a:pt x="129" y="143"/>
                  </a:cubicBezTo>
                  <a:cubicBezTo>
                    <a:pt x="129" y="143"/>
                    <a:pt x="129" y="143"/>
                    <a:pt x="129" y="143"/>
                  </a:cubicBezTo>
                  <a:cubicBezTo>
                    <a:pt x="130" y="142"/>
                    <a:pt x="129" y="141"/>
                    <a:pt x="130" y="141"/>
                  </a:cubicBezTo>
                  <a:cubicBezTo>
                    <a:pt x="130" y="141"/>
                    <a:pt x="131" y="141"/>
                    <a:pt x="130" y="141"/>
                  </a:cubicBezTo>
                  <a:cubicBezTo>
                    <a:pt x="130" y="140"/>
                    <a:pt x="130" y="141"/>
                    <a:pt x="129" y="14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3" name="Indonesia"/>
            <p:cNvSpPr>
              <a:spLocks noEditPoints="1"/>
            </p:cNvSpPr>
            <p:nvPr/>
          </p:nvSpPr>
          <p:spPr bwMode="auto">
            <a:xfrm>
              <a:off x="9118958" y="4428947"/>
              <a:ext cx="1617939" cy="671975"/>
            </a:xfrm>
            <a:custGeom>
              <a:avLst/>
              <a:gdLst/>
              <a:ahLst/>
              <a:cxnLst>
                <a:cxn ang="0">
                  <a:pos x="442" y="92"/>
                </a:cxn>
                <a:cxn ang="0">
                  <a:pos x="384" y="93"/>
                </a:cxn>
                <a:cxn ang="0">
                  <a:pos x="359" y="83"/>
                </a:cxn>
                <a:cxn ang="0">
                  <a:pos x="373" y="93"/>
                </a:cxn>
                <a:cxn ang="0">
                  <a:pos x="379" y="100"/>
                </a:cxn>
                <a:cxn ang="0">
                  <a:pos x="410" y="120"/>
                </a:cxn>
                <a:cxn ang="0">
                  <a:pos x="423" y="155"/>
                </a:cxn>
                <a:cxn ang="0">
                  <a:pos x="338" y="97"/>
                </a:cxn>
                <a:cxn ang="0">
                  <a:pos x="205" y="109"/>
                </a:cxn>
                <a:cxn ang="0">
                  <a:pos x="346" y="71"/>
                </a:cxn>
                <a:cxn ang="0">
                  <a:pos x="171" y="145"/>
                </a:cxn>
                <a:cxn ang="0">
                  <a:pos x="109" y="131"/>
                </a:cxn>
                <a:cxn ang="0">
                  <a:pos x="154" y="156"/>
                </a:cxn>
                <a:cxn ang="0">
                  <a:pos x="236" y="160"/>
                </a:cxn>
                <a:cxn ang="0">
                  <a:pos x="354" y="67"/>
                </a:cxn>
                <a:cxn ang="0">
                  <a:pos x="275" y="175"/>
                </a:cxn>
                <a:cxn ang="0">
                  <a:pos x="233" y="97"/>
                </a:cxn>
                <a:cxn ang="0">
                  <a:pos x="248" y="106"/>
                </a:cxn>
                <a:cxn ang="0">
                  <a:pos x="269" y="111"/>
                </a:cxn>
                <a:cxn ang="0">
                  <a:pos x="272" y="75"/>
                </a:cxn>
                <a:cxn ang="0">
                  <a:pos x="262" y="60"/>
                </a:cxn>
                <a:cxn ang="0">
                  <a:pos x="274" y="55"/>
                </a:cxn>
                <a:cxn ang="0">
                  <a:pos x="237" y="87"/>
                </a:cxn>
                <a:cxn ang="0">
                  <a:pos x="276" y="80"/>
                </a:cxn>
                <a:cxn ang="0">
                  <a:pos x="268" y="122"/>
                </a:cxn>
                <a:cxn ang="0">
                  <a:pos x="268" y="128"/>
                </a:cxn>
                <a:cxn ang="0">
                  <a:pos x="357" y="94"/>
                </a:cxn>
                <a:cxn ang="0">
                  <a:pos x="14" y="39"/>
                </a:cxn>
                <a:cxn ang="0">
                  <a:pos x="141" y="75"/>
                </a:cxn>
                <a:cxn ang="0">
                  <a:pos x="177" y="99"/>
                </a:cxn>
                <a:cxn ang="0">
                  <a:pos x="208" y="89"/>
                </a:cxn>
                <a:cxn ang="0">
                  <a:pos x="227" y="56"/>
                </a:cxn>
                <a:cxn ang="0">
                  <a:pos x="221" y="24"/>
                </a:cxn>
                <a:cxn ang="0">
                  <a:pos x="197" y="37"/>
                </a:cxn>
                <a:cxn ang="0">
                  <a:pos x="147" y="50"/>
                </a:cxn>
                <a:cxn ang="0">
                  <a:pos x="268" y="155"/>
                </a:cxn>
                <a:cxn ang="0">
                  <a:pos x="257" y="163"/>
                </a:cxn>
                <a:cxn ang="0">
                  <a:pos x="219" y="155"/>
                </a:cxn>
                <a:cxn ang="0">
                  <a:pos x="24" y="49"/>
                </a:cxn>
                <a:cxn ang="0">
                  <a:pos x="320" y="84"/>
                </a:cxn>
                <a:cxn ang="0">
                  <a:pos x="384" y="135"/>
                </a:cxn>
                <a:cxn ang="0">
                  <a:pos x="171" y="143"/>
                </a:cxn>
                <a:cxn ang="0">
                  <a:pos x="72" y="53"/>
                </a:cxn>
                <a:cxn ang="0">
                  <a:pos x="105" y="89"/>
                </a:cxn>
                <a:cxn ang="0">
                  <a:pos x="129" y="94"/>
                </a:cxn>
                <a:cxn ang="0">
                  <a:pos x="323" y="60"/>
                </a:cxn>
                <a:cxn ang="0">
                  <a:pos x="316" y="52"/>
                </a:cxn>
                <a:cxn ang="0">
                  <a:pos x="306" y="151"/>
                </a:cxn>
                <a:cxn ang="0">
                  <a:pos x="172" y="129"/>
                </a:cxn>
                <a:cxn ang="0">
                  <a:pos x="97" y="90"/>
                </a:cxn>
                <a:cxn ang="0">
                  <a:pos x="75" y="64"/>
                </a:cxn>
                <a:cxn ang="0">
                  <a:pos x="30" y="15"/>
                </a:cxn>
                <a:cxn ang="0">
                  <a:pos x="34" y="43"/>
                </a:cxn>
                <a:cxn ang="0">
                  <a:pos x="80" y="116"/>
                </a:cxn>
                <a:cxn ang="0">
                  <a:pos x="340" y="79"/>
                </a:cxn>
                <a:cxn ang="0">
                  <a:pos x="309" y="20"/>
                </a:cxn>
                <a:cxn ang="0">
                  <a:pos x="94" y="63"/>
                </a:cxn>
                <a:cxn ang="0">
                  <a:pos x="248" y="132"/>
                </a:cxn>
                <a:cxn ang="0">
                  <a:pos x="264" y="70"/>
                </a:cxn>
                <a:cxn ang="0">
                  <a:pos x="35" y="66"/>
                </a:cxn>
                <a:cxn ang="0">
                  <a:pos x="298" y="28"/>
                </a:cxn>
                <a:cxn ang="0">
                  <a:pos x="72" y="125"/>
                </a:cxn>
                <a:cxn ang="0">
                  <a:pos x="278" y="82"/>
                </a:cxn>
              </a:cxnLst>
              <a:rect l="0" t="0" r="r" b="b"/>
              <a:pathLst>
                <a:path w="448" h="186">
                  <a:moveTo>
                    <a:pt x="295" y="155"/>
                  </a:moveTo>
                  <a:cubicBezTo>
                    <a:pt x="296" y="155"/>
                    <a:pt x="295" y="157"/>
                    <a:pt x="294" y="156"/>
                  </a:cubicBezTo>
                  <a:cubicBezTo>
                    <a:pt x="294" y="156"/>
                    <a:pt x="295" y="155"/>
                    <a:pt x="295" y="155"/>
                  </a:cubicBezTo>
                  <a:close/>
                  <a:moveTo>
                    <a:pt x="0" y="2"/>
                  </a:moveTo>
                  <a:cubicBezTo>
                    <a:pt x="0" y="2"/>
                    <a:pt x="1" y="2"/>
                    <a:pt x="1" y="2"/>
                  </a:cubicBezTo>
                  <a:cubicBezTo>
                    <a:pt x="1" y="2"/>
                    <a:pt x="0" y="3"/>
                    <a:pt x="1" y="3"/>
                  </a:cubicBezTo>
                  <a:cubicBezTo>
                    <a:pt x="1" y="3"/>
                    <a:pt x="2" y="3"/>
                    <a:pt x="1" y="3"/>
                  </a:cubicBezTo>
                  <a:cubicBezTo>
                    <a:pt x="1" y="2"/>
                    <a:pt x="1" y="2"/>
                    <a:pt x="0" y="2"/>
                  </a:cubicBezTo>
                  <a:close/>
                  <a:moveTo>
                    <a:pt x="223" y="21"/>
                  </a:moveTo>
                  <a:cubicBezTo>
                    <a:pt x="223" y="20"/>
                    <a:pt x="223" y="20"/>
                    <a:pt x="223" y="19"/>
                  </a:cubicBezTo>
                  <a:cubicBezTo>
                    <a:pt x="222" y="19"/>
                    <a:pt x="222" y="19"/>
                    <a:pt x="221" y="19"/>
                  </a:cubicBezTo>
                  <a:cubicBezTo>
                    <a:pt x="221" y="20"/>
                    <a:pt x="223" y="22"/>
                    <a:pt x="223" y="21"/>
                  </a:cubicBezTo>
                  <a:close/>
                  <a:moveTo>
                    <a:pt x="126" y="14"/>
                  </a:moveTo>
                  <a:cubicBezTo>
                    <a:pt x="127" y="15"/>
                    <a:pt x="127" y="11"/>
                    <a:pt x="126" y="14"/>
                  </a:cubicBezTo>
                  <a:close/>
                  <a:moveTo>
                    <a:pt x="208" y="104"/>
                  </a:moveTo>
                  <a:cubicBezTo>
                    <a:pt x="208" y="104"/>
                    <a:pt x="208" y="105"/>
                    <a:pt x="208" y="105"/>
                  </a:cubicBezTo>
                  <a:cubicBezTo>
                    <a:pt x="209" y="105"/>
                    <a:pt x="209" y="103"/>
                    <a:pt x="209" y="103"/>
                  </a:cubicBezTo>
                  <a:cubicBezTo>
                    <a:pt x="209" y="102"/>
                    <a:pt x="208" y="104"/>
                    <a:pt x="208" y="104"/>
                  </a:cubicBezTo>
                  <a:close/>
                  <a:moveTo>
                    <a:pt x="328" y="105"/>
                  </a:moveTo>
                  <a:cubicBezTo>
                    <a:pt x="328" y="105"/>
                    <a:pt x="328" y="106"/>
                    <a:pt x="329" y="106"/>
                  </a:cubicBezTo>
                  <a:cubicBezTo>
                    <a:pt x="329" y="106"/>
                    <a:pt x="329" y="105"/>
                    <a:pt x="328" y="105"/>
                  </a:cubicBezTo>
                  <a:close/>
                  <a:moveTo>
                    <a:pt x="313" y="102"/>
                  </a:moveTo>
                  <a:cubicBezTo>
                    <a:pt x="312" y="102"/>
                    <a:pt x="312" y="102"/>
                    <a:pt x="312" y="101"/>
                  </a:cubicBezTo>
                  <a:cubicBezTo>
                    <a:pt x="312" y="101"/>
                    <a:pt x="312" y="102"/>
                    <a:pt x="313" y="101"/>
                  </a:cubicBezTo>
                  <a:cubicBezTo>
                    <a:pt x="313" y="101"/>
                    <a:pt x="313" y="101"/>
                    <a:pt x="312" y="100"/>
                  </a:cubicBezTo>
                  <a:cubicBezTo>
                    <a:pt x="312" y="100"/>
                    <a:pt x="311" y="100"/>
                    <a:pt x="311" y="100"/>
                  </a:cubicBezTo>
                  <a:cubicBezTo>
                    <a:pt x="310" y="99"/>
                    <a:pt x="309" y="99"/>
                    <a:pt x="308" y="99"/>
                  </a:cubicBezTo>
                  <a:cubicBezTo>
                    <a:pt x="308" y="99"/>
                    <a:pt x="307" y="99"/>
                    <a:pt x="306" y="99"/>
                  </a:cubicBezTo>
                  <a:cubicBezTo>
                    <a:pt x="306" y="99"/>
                    <a:pt x="305" y="99"/>
                    <a:pt x="305" y="100"/>
                  </a:cubicBezTo>
                  <a:cubicBezTo>
                    <a:pt x="304" y="100"/>
                    <a:pt x="304" y="100"/>
                    <a:pt x="304" y="100"/>
                  </a:cubicBezTo>
                  <a:cubicBezTo>
                    <a:pt x="303" y="100"/>
                    <a:pt x="303" y="99"/>
                    <a:pt x="302" y="100"/>
                  </a:cubicBezTo>
                  <a:cubicBezTo>
                    <a:pt x="302" y="100"/>
                    <a:pt x="302" y="101"/>
                    <a:pt x="302" y="102"/>
                  </a:cubicBezTo>
                  <a:cubicBezTo>
                    <a:pt x="302" y="103"/>
                    <a:pt x="303" y="103"/>
                    <a:pt x="303" y="104"/>
                  </a:cubicBezTo>
                  <a:cubicBezTo>
                    <a:pt x="303" y="105"/>
                    <a:pt x="304" y="105"/>
                    <a:pt x="305" y="106"/>
                  </a:cubicBezTo>
                  <a:cubicBezTo>
                    <a:pt x="306" y="106"/>
                    <a:pt x="306" y="107"/>
                    <a:pt x="307" y="107"/>
                  </a:cubicBezTo>
                  <a:cubicBezTo>
                    <a:pt x="309" y="108"/>
                    <a:pt x="311" y="107"/>
                    <a:pt x="312" y="106"/>
                  </a:cubicBezTo>
                  <a:cubicBezTo>
                    <a:pt x="313" y="105"/>
                    <a:pt x="314" y="106"/>
                    <a:pt x="314" y="104"/>
                  </a:cubicBezTo>
                  <a:cubicBezTo>
                    <a:pt x="314" y="104"/>
                    <a:pt x="314" y="103"/>
                    <a:pt x="314" y="103"/>
                  </a:cubicBezTo>
                  <a:cubicBezTo>
                    <a:pt x="314" y="102"/>
                    <a:pt x="313" y="102"/>
                    <a:pt x="313" y="102"/>
                  </a:cubicBezTo>
                  <a:close/>
                  <a:moveTo>
                    <a:pt x="447" y="94"/>
                  </a:moveTo>
                  <a:cubicBezTo>
                    <a:pt x="446" y="94"/>
                    <a:pt x="446" y="94"/>
                    <a:pt x="445" y="94"/>
                  </a:cubicBezTo>
                  <a:cubicBezTo>
                    <a:pt x="445" y="94"/>
                    <a:pt x="445" y="94"/>
                    <a:pt x="445" y="94"/>
                  </a:cubicBezTo>
                  <a:cubicBezTo>
                    <a:pt x="444" y="94"/>
                    <a:pt x="445" y="93"/>
                    <a:pt x="445" y="93"/>
                  </a:cubicBezTo>
                  <a:cubicBezTo>
                    <a:pt x="445" y="92"/>
                    <a:pt x="443" y="92"/>
                    <a:pt x="442" y="92"/>
                  </a:cubicBezTo>
                  <a:cubicBezTo>
                    <a:pt x="442" y="92"/>
                    <a:pt x="442" y="92"/>
                    <a:pt x="442" y="92"/>
                  </a:cubicBezTo>
                  <a:cubicBezTo>
                    <a:pt x="442" y="93"/>
                    <a:pt x="440" y="92"/>
                    <a:pt x="440" y="92"/>
                  </a:cubicBezTo>
                  <a:cubicBezTo>
                    <a:pt x="440" y="92"/>
                    <a:pt x="440" y="91"/>
                    <a:pt x="439" y="91"/>
                  </a:cubicBezTo>
                  <a:cubicBezTo>
                    <a:pt x="439" y="91"/>
                    <a:pt x="438" y="91"/>
                    <a:pt x="438" y="91"/>
                  </a:cubicBezTo>
                  <a:cubicBezTo>
                    <a:pt x="436" y="92"/>
                    <a:pt x="435" y="91"/>
                    <a:pt x="434" y="90"/>
                  </a:cubicBezTo>
                  <a:cubicBezTo>
                    <a:pt x="434" y="90"/>
                    <a:pt x="433" y="90"/>
                    <a:pt x="433" y="90"/>
                  </a:cubicBezTo>
                  <a:cubicBezTo>
                    <a:pt x="433" y="89"/>
                    <a:pt x="432" y="89"/>
                    <a:pt x="432" y="89"/>
                  </a:cubicBezTo>
                  <a:cubicBezTo>
                    <a:pt x="431" y="89"/>
                    <a:pt x="431" y="88"/>
                    <a:pt x="430" y="88"/>
                  </a:cubicBezTo>
                  <a:cubicBezTo>
                    <a:pt x="429" y="87"/>
                    <a:pt x="428" y="87"/>
                    <a:pt x="427" y="87"/>
                  </a:cubicBezTo>
                  <a:cubicBezTo>
                    <a:pt x="427" y="87"/>
                    <a:pt x="426" y="86"/>
                    <a:pt x="426" y="85"/>
                  </a:cubicBezTo>
                  <a:cubicBezTo>
                    <a:pt x="425" y="84"/>
                    <a:pt x="423" y="84"/>
                    <a:pt x="422" y="84"/>
                  </a:cubicBezTo>
                  <a:cubicBezTo>
                    <a:pt x="421" y="83"/>
                    <a:pt x="420" y="83"/>
                    <a:pt x="419" y="83"/>
                  </a:cubicBezTo>
                  <a:cubicBezTo>
                    <a:pt x="419" y="82"/>
                    <a:pt x="419" y="82"/>
                    <a:pt x="418" y="82"/>
                  </a:cubicBezTo>
                  <a:cubicBezTo>
                    <a:pt x="417" y="81"/>
                    <a:pt x="415" y="82"/>
                    <a:pt x="414" y="83"/>
                  </a:cubicBezTo>
                  <a:cubicBezTo>
                    <a:pt x="413" y="84"/>
                    <a:pt x="412" y="84"/>
                    <a:pt x="411" y="85"/>
                  </a:cubicBezTo>
                  <a:cubicBezTo>
                    <a:pt x="411" y="85"/>
                    <a:pt x="410" y="85"/>
                    <a:pt x="410" y="86"/>
                  </a:cubicBezTo>
                  <a:cubicBezTo>
                    <a:pt x="410" y="86"/>
                    <a:pt x="411" y="87"/>
                    <a:pt x="411" y="87"/>
                  </a:cubicBezTo>
                  <a:cubicBezTo>
                    <a:pt x="411" y="87"/>
                    <a:pt x="411" y="88"/>
                    <a:pt x="411" y="88"/>
                  </a:cubicBezTo>
                  <a:cubicBezTo>
                    <a:pt x="411" y="89"/>
                    <a:pt x="410" y="89"/>
                    <a:pt x="409" y="89"/>
                  </a:cubicBezTo>
                  <a:cubicBezTo>
                    <a:pt x="409" y="89"/>
                    <a:pt x="408" y="89"/>
                    <a:pt x="408" y="90"/>
                  </a:cubicBezTo>
                  <a:cubicBezTo>
                    <a:pt x="407" y="90"/>
                    <a:pt x="406" y="90"/>
                    <a:pt x="405" y="90"/>
                  </a:cubicBezTo>
                  <a:cubicBezTo>
                    <a:pt x="405" y="90"/>
                    <a:pt x="405" y="90"/>
                    <a:pt x="405" y="90"/>
                  </a:cubicBezTo>
                  <a:cubicBezTo>
                    <a:pt x="404" y="90"/>
                    <a:pt x="405" y="89"/>
                    <a:pt x="404" y="89"/>
                  </a:cubicBezTo>
                  <a:cubicBezTo>
                    <a:pt x="404" y="89"/>
                    <a:pt x="403" y="90"/>
                    <a:pt x="403" y="90"/>
                  </a:cubicBezTo>
                  <a:cubicBezTo>
                    <a:pt x="402" y="91"/>
                    <a:pt x="402" y="93"/>
                    <a:pt x="401" y="94"/>
                  </a:cubicBezTo>
                  <a:cubicBezTo>
                    <a:pt x="401" y="94"/>
                    <a:pt x="400" y="95"/>
                    <a:pt x="400" y="95"/>
                  </a:cubicBezTo>
                  <a:cubicBezTo>
                    <a:pt x="399" y="95"/>
                    <a:pt x="399" y="95"/>
                    <a:pt x="399" y="95"/>
                  </a:cubicBezTo>
                  <a:cubicBezTo>
                    <a:pt x="399" y="96"/>
                    <a:pt x="399" y="96"/>
                    <a:pt x="399" y="96"/>
                  </a:cubicBezTo>
                  <a:cubicBezTo>
                    <a:pt x="399" y="96"/>
                    <a:pt x="398" y="97"/>
                    <a:pt x="398" y="97"/>
                  </a:cubicBezTo>
                  <a:cubicBezTo>
                    <a:pt x="398" y="97"/>
                    <a:pt x="399" y="98"/>
                    <a:pt x="398" y="98"/>
                  </a:cubicBezTo>
                  <a:cubicBezTo>
                    <a:pt x="397" y="98"/>
                    <a:pt x="397" y="99"/>
                    <a:pt x="397" y="99"/>
                  </a:cubicBezTo>
                  <a:cubicBezTo>
                    <a:pt x="396" y="99"/>
                    <a:pt x="397" y="99"/>
                    <a:pt x="396" y="100"/>
                  </a:cubicBezTo>
                  <a:cubicBezTo>
                    <a:pt x="396" y="100"/>
                    <a:pt x="395" y="100"/>
                    <a:pt x="395" y="101"/>
                  </a:cubicBezTo>
                  <a:cubicBezTo>
                    <a:pt x="395" y="101"/>
                    <a:pt x="395" y="101"/>
                    <a:pt x="394" y="102"/>
                  </a:cubicBezTo>
                  <a:cubicBezTo>
                    <a:pt x="394" y="103"/>
                    <a:pt x="392" y="102"/>
                    <a:pt x="391" y="102"/>
                  </a:cubicBezTo>
                  <a:cubicBezTo>
                    <a:pt x="390" y="102"/>
                    <a:pt x="390" y="102"/>
                    <a:pt x="389" y="102"/>
                  </a:cubicBezTo>
                  <a:cubicBezTo>
                    <a:pt x="389" y="102"/>
                    <a:pt x="389" y="101"/>
                    <a:pt x="389" y="101"/>
                  </a:cubicBezTo>
                  <a:cubicBezTo>
                    <a:pt x="389" y="101"/>
                    <a:pt x="388" y="101"/>
                    <a:pt x="388" y="101"/>
                  </a:cubicBezTo>
                  <a:cubicBezTo>
                    <a:pt x="388" y="101"/>
                    <a:pt x="388" y="100"/>
                    <a:pt x="388" y="100"/>
                  </a:cubicBezTo>
                  <a:cubicBezTo>
                    <a:pt x="388" y="99"/>
                    <a:pt x="387" y="99"/>
                    <a:pt x="388" y="98"/>
                  </a:cubicBezTo>
                  <a:cubicBezTo>
                    <a:pt x="388" y="98"/>
                    <a:pt x="388" y="97"/>
                    <a:pt x="387" y="98"/>
                  </a:cubicBezTo>
                  <a:cubicBezTo>
                    <a:pt x="387" y="98"/>
                    <a:pt x="387" y="98"/>
                    <a:pt x="386" y="98"/>
                  </a:cubicBezTo>
                  <a:cubicBezTo>
                    <a:pt x="386" y="97"/>
                    <a:pt x="387" y="92"/>
                    <a:pt x="385" y="92"/>
                  </a:cubicBezTo>
                  <a:cubicBezTo>
                    <a:pt x="385" y="92"/>
                    <a:pt x="384" y="93"/>
                    <a:pt x="384" y="93"/>
                  </a:cubicBezTo>
                  <a:cubicBezTo>
                    <a:pt x="384" y="94"/>
                    <a:pt x="384" y="95"/>
                    <a:pt x="385" y="95"/>
                  </a:cubicBezTo>
                  <a:cubicBezTo>
                    <a:pt x="385" y="95"/>
                    <a:pt x="385" y="97"/>
                    <a:pt x="384" y="97"/>
                  </a:cubicBezTo>
                  <a:cubicBezTo>
                    <a:pt x="384" y="97"/>
                    <a:pt x="384" y="96"/>
                    <a:pt x="384" y="95"/>
                  </a:cubicBezTo>
                  <a:cubicBezTo>
                    <a:pt x="383" y="94"/>
                    <a:pt x="383" y="93"/>
                    <a:pt x="383" y="93"/>
                  </a:cubicBezTo>
                  <a:cubicBezTo>
                    <a:pt x="382" y="92"/>
                    <a:pt x="382" y="92"/>
                    <a:pt x="382" y="91"/>
                  </a:cubicBezTo>
                  <a:cubicBezTo>
                    <a:pt x="381" y="90"/>
                    <a:pt x="382" y="90"/>
                    <a:pt x="381" y="89"/>
                  </a:cubicBezTo>
                  <a:cubicBezTo>
                    <a:pt x="381" y="88"/>
                    <a:pt x="381" y="88"/>
                    <a:pt x="381" y="87"/>
                  </a:cubicBezTo>
                  <a:cubicBezTo>
                    <a:pt x="381" y="86"/>
                    <a:pt x="380" y="84"/>
                    <a:pt x="381" y="83"/>
                  </a:cubicBezTo>
                  <a:cubicBezTo>
                    <a:pt x="382" y="83"/>
                    <a:pt x="382" y="83"/>
                    <a:pt x="382" y="82"/>
                  </a:cubicBezTo>
                  <a:cubicBezTo>
                    <a:pt x="382" y="82"/>
                    <a:pt x="382" y="81"/>
                    <a:pt x="382" y="81"/>
                  </a:cubicBezTo>
                  <a:cubicBezTo>
                    <a:pt x="382" y="81"/>
                    <a:pt x="383" y="81"/>
                    <a:pt x="383" y="80"/>
                  </a:cubicBezTo>
                  <a:cubicBezTo>
                    <a:pt x="383" y="80"/>
                    <a:pt x="382" y="79"/>
                    <a:pt x="382" y="78"/>
                  </a:cubicBezTo>
                  <a:cubicBezTo>
                    <a:pt x="381" y="78"/>
                    <a:pt x="381" y="77"/>
                    <a:pt x="381" y="77"/>
                  </a:cubicBezTo>
                  <a:cubicBezTo>
                    <a:pt x="381" y="76"/>
                    <a:pt x="380" y="76"/>
                    <a:pt x="381" y="75"/>
                  </a:cubicBezTo>
                  <a:cubicBezTo>
                    <a:pt x="381" y="75"/>
                    <a:pt x="382" y="75"/>
                    <a:pt x="382" y="75"/>
                  </a:cubicBezTo>
                  <a:cubicBezTo>
                    <a:pt x="382" y="75"/>
                    <a:pt x="380" y="74"/>
                    <a:pt x="380" y="74"/>
                  </a:cubicBezTo>
                  <a:cubicBezTo>
                    <a:pt x="380" y="73"/>
                    <a:pt x="379" y="73"/>
                    <a:pt x="379" y="73"/>
                  </a:cubicBezTo>
                  <a:cubicBezTo>
                    <a:pt x="379" y="73"/>
                    <a:pt x="378" y="73"/>
                    <a:pt x="378" y="73"/>
                  </a:cubicBezTo>
                  <a:cubicBezTo>
                    <a:pt x="378" y="73"/>
                    <a:pt x="378" y="74"/>
                    <a:pt x="378" y="74"/>
                  </a:cubicBezTo>
                  <a:cubicBezTo>
                    <a:pt x="377" y="74"/>
                    <a:pt x="377" y="73"/>
                    <a:pt x="376" y="73"/>
                  </a:cubicBezTo>
                  <a:cubicBezTo>
                    <a:pt x="374" y="73"/>
                    <a:pt x="374" y="73"/>
                    <a:pt x="373" y="72"/>
                  </a:cubicBezTo>
                  <a:cubicBezTo>
                    <a:pt x="372" y="71"/>
                    <a:pt x="372" y="71"/>
                    <a:pt x="371" y="71"/>
                  </a:cubicBezTo>
                  <a:cubicBezTo>
                    <a:pt x="371" y="71"/>
                    <a:pt x="370" y="70"/>
                    <a:pt x="370" y="70"/>
                  </a:cubicBezTo>
                  <a:cubicBezTo>
                    <a:pt x="367" y="69"/>
                    <a:pt x="364" y="68"/>
                    <a:pt x="362" y="71"/>
                  </a:cubicBezTo>
                  <a:cubicBezTo>
                    <a:pt x="361" y="71"/>
                    <a:pt x="361" y="71"/>
                    <a:pt x="360" y="72"/>
                  </a:cubicBezTo>
                  <a:cubicBezTo>
                    <a:pt x="360" y="72"/>
                    <a:pt x="360" y="73"/>
                    <a:pt x="359" y="73"/>
                  </a:cubicBezTo>
                  <a:cubicBezTo>
                    <a:pt x="359" y="73"/>
                    <a:pt x="356" y="74"/>
                    <a:pt x="356" y="74"/>
                  </a:cubicBezTo>
                  <a:cubicBezTo>
                    <a:pt x="356" y="74"/>
                    <a:pt x="357" y="74"/>
                    <a:pt x="356" y="73"/>
                  </a:cubicBezTo>
                  <a:cubicBezTo>
                    <a:pt x="356" y="73"/>
                    <a:pt x="356" y="74"/>
                    <a:pt x="355" y="74"/>
                  </a:cubicBezTo>
                  <a:cubicBezTo>
                    <a:pt x="355" y="74"/>
                    <a:pt x="354" y="74"/>
                    <a:pt x="353" y="74"/>
                  </a:cubicBezTo>
                  <a:cubicBezTo>
                    <a:pt x="353" y="74"/>
                    <a:pt x="354" y="76"/>
                    <a:pt x="354" y="76"/>
                  </a:cubicBezTo>
                  <a:cubicBezTo>
                    <a:pt x="353" y="77"/>
                    <a:pt x="353" y="78"/>
                    <a:pt x="353" y="79"/>
                  </a:cubicBezTo>
                  <a:cubicBezTo>
                    <a:pt x="352" y="79"/>
                    <a:pt x="352" y="79"/>
                    <a:pt x="351" y="80"/>
                  </a:cubicBezTo>
                  <a:cubicBezTo>
                    <a:pt x="351" y="80"/>
                    <a:pt x="350" y="81"/>
                    <a:pt x="351" y="81"/>
                  </a:cubicBezTo>
                  <a:cubicBezTo>
                    <a:pt x="351" y="81"/>
                    <a:pt x="352" y="81"/>
                    <a:pt x="352" y="81"/>
                  </a:cubicBezTo>
                  <a:cubicBezTo>
                    <a:pt x="353" y="82"/>
                    <a:pt x="353" y="82"/>
                    <a:pt x="354" y="82"/>
                  </a:cubicBezTo>
                  <a:cubicBezTo>
                    <a:pt x="355" y="81"/>
                    <a:pt x="354" y="81"/>
                    <a:pt x="354" y="81"/>
                  </a:cubicBezTo>
                  <a:cubicBezTo>
                    <a:pt x="354" y="81"/>
                    <a:pt x="355" y="81"/>
                    <a:pt x="355" y="81"/>
                  </a:cubicBezTo>
                  <a:cubicBezTo>
                    <a:pt x="355" y="81"/>
                    <a:pt x="355" y="82"/>
                    <a:pt x="355" y="82"/>
                  </a:cubicBezTo>
                  <a:cubicBezTo>
                    <a:pt x="355" y="82"/>
                    <a:pt x="355" y="82"/>
                    <a:pt x="356" y="81"/>
                  </a:cubicBezTo>
                  <a:cubicBezTo>
                    <a:pt x="356" y="81"/>
                    <a:pt x="356" y="82"/>
                    <a:pt x="356" y="82"/>
                  </a:cubicBezTo>
                  <a:cubicBezTo>
                    <a:pt x="357" y="82"/>
                    <a:pt x="357" y="82"/>
                    <a:pt x="358" y="82"/>
                  </a:cubicBezTo>
                  <a:cubicBezTo>
                    <a:pt x="358" y="83"/>
                    <a:pt x="359" y="83"/>
                    <a:pt x="359" y="82"/>
                  </a:cubicBezTo>
                  <a:cubicBezTo>
                    <a:pt x="359" y="82"/>
                    <a:pt x="358" y="83"/>
                    <a:pt x="359" y="83"/>
                  </a:cubicBezTo>
                  <a:cubicBezTo>
                    <a:pt x="359" y="83"/>
                    <a:pt x="359" y="82"/>
                    <a:pt x="359" y="82"/>
                  </a:cubicBezTo>
                  <a:cubicBezTo>
                    <a:pt x="359" y="82"/>
                    <a:pt x="360" y="82"/>
                    <a:pt x="360" y="82"/>
                  </a:cubicBezTo>
                  <a:cubicBezTo>
                    <a:pt x="360" y="82"/>
                    <a:pt x="360" y="82"/>
                    <a:pt x="360" y="82"/>
                  </a:cubicBezTo>
                  <a:cubicBezTo>
                    <a:pt x="360" y="83"/>
                    <a:pt x="359" y="83"/>
                    <a:pt x="360" y="84"/>
                  </a:cubicBezTo>
                  <a:cubicBezTo>
                    <a:pt x="360" y="84"/>
                    <a:pt x="361" y="83"/>
                    <a:pt x="361" y="84"/>
                  </a:cubicBezTo>
                  <a:cubicBezTo>
                    <a:pt x="361" y="84"/>
                    <a:pt x="360" y="85"/>
                    <a:pt x="360" y="85"/>
                  </a:cubicBezTo>
                  <a:cubicBezTo>
                    <a:pt x="360" y="85"/>
                    <a:pt x="360" y="86"/>
                    <a:pt x="360" y="86"/>
                  </a:cubicBezTo>
                  <a:cubicBezTo>
                    <a:pt x="360" y="87"/>
                    <a:pt x="360" y="87"/>
                    <a:pt x="361" y="87"/>
                  </a:cubicBezTo>
                  <a:cubicBezTo>
                    <a:pt x="361" y="88"/>
                    <a:pt x="361" y="87"/>
                    <a:pt x="362" y="87"/>
                  </a:cubicBezTo>
                  <a:cubicBezTo>
                    <a:pt x="361" y="88"/>
                    <a:pt x="361" y="88"/>
                    <a:pt x="362" y="89"/>
                  </a:cubicBezTo>
                  <a:cubicBezTo>
                    <a:pt x="362" y="89"/>
                    <a:pt x="363" y="89"/>
                    <a:pt x="363" y="90"/>
                  </a:cubicBezTo>
                  <a:cubicBezTo>
                    <a:pt x="364" y="91"/>
                    <a:pt x="365" y="90"/>
                    <a:pt x="365" y="89"/>
                  </a:cubicBezTo>
                  <a:cubicBezTo>
                    <a:pt x="366" y="89"/>
                    <a:pt x="366" y="90"/>
                    <a:pt x="367" y="90"/>
                  </a:cubicBezTo>
                  <a:cubicBezTo>
                    <a:pt x="367" y="91"/>
                    <a:pt x="368" y="90"/>
                    <a:pt x="368" y="90"/>
                  </a:cubicBezTo>
                  <a:cubicBezTo>
                    <a:pt x="368" y="90"/>
                    <a:pt x="369" y="90"/>
                    <a:pt x="369" y="90"/>
                  </a:cubicBezTo>
                  <a:cubicBezTo>
                    <a:pt x="370" y="91"/>
                    <a:pt x="371" y="90"/>
                    <a:pt x="371" y="90"/>
                  </a:cubicBezTo>
                  <a:cubicBezTo>
                    <a:pt x="372" y="90"/>
                    <a:pt x="372" y="90"/>
                    <a:pt x="373" y="90"/>
                  </a:cubicBezTo>
                  <a:cubicBezTo>
                    <a:pt x="373" y="89"/>
                    <a:pt x="373" y="90"/>
                    <a:pt x="374" y="90"/>
                  </a:cubicBezTo>
                  <a:cubicBezTo>
                    <a:pt x="374" y="90"/>
                    <a:pt x="375" y="90"/>
                    <a:pt x="375" y="90"/>
                  </a:cubicBezTo>
                  <a:cubicBezTo>
                    <a:pt x="375" y="90"/>
                    <a:pt x="376" y="90"/>
                    <a:pt x="376" y="89"/>
                  </a:cubicBezTo>
                  <a:cubicBezTo>
                    <a:pt x="376" y="90"/>
                    <a:pt x="378" y="89"/>
                    <a:pt x="378" y="89"/>
                  </a:cubicBezTo>
                  <a:cubicBezTo>
                    <a:pt x="378" y="89"/>
                    <a:pt x="379" y="88"/>
                    <a:pt x="379" y="89"/>
                  </a:cubicBezTo>
                  <a:cubicBezTo>
                    <a:pt x="379" y="89"/>
                    <a:pt x="378" y="90"/>
                    <a:pt x="379" y="89"/>
                  </a:cubicBezTo>
                  <a:cubicBezTo>
                    <a:pt x="379" y="89"/>
                    <a:pt x="378" y="90"/>
                    <a:pt x="378" y="90"/>
                  </a:cubicBezTo>
                  <a:cubicBezTo>
                    <a:pt x="378" y="91"/>
                    <a:pt x="379" y="90"/>
                    <a:pt x="379" y="90"/>
                  </a:cubicBezTo>
                  <a:cubicBezTo>
                    <a:pt x="379" y="90"/>
                    <a:pt x="379" y="90"/>
                    <a:pt x="379" y="90"/>
                  </a:cubicBezTo>
                  <a:cubicBezTo>
                    <a:pt x="380" y="90"/>
                    <a:pt x="379" y="91"/>
                    <a:pt x="379" y="91"/>
                  </a:cubicBezTo>
                  <a:cubicBezTo>
                    <a:pt x="379" y="91"/>
                    <a:pt x="379" y="91"/>
                    <a:pt x="379" y="91"/>
                  </a:cubicBezTo>
                  <a:cubicBezTo>
                    <a:pt x="379" y="91"/>
                    <a:pt x="379" y="91"/>
                    <a:pt x="379" y="91"/>
                  </a:cubicBezTo>
                  <a:cubicBezTo>
                    <a:pt x="379" y="91"/>
                    <a:pt x="380" y="92"/>
                    <a:pt x="380" y="92"/>
                  </a:cubicBezTo>
                  <a:cubicBezTo>
                    <a:pt x="380" y="92"/>
                    <a:pt x="379" y="92"/>
                    <a:pt x="379" y="92"/>
                  </a:cubicBezTo>
                  <a:cubicBezTo>
                    <a:pt x="378" y="92"/>
                    <a:pt x="379" y="92"/>
                    <a:pt x="379" y="92"/>
                  </a:cubicBezTo>
                  <a:cubicBezTo>
                    <a:pt x="378" y="92"/>
                    <a:pt x="378" y="92"/>
                    <a:pt x="378" y="92"/>
                  </a:cubicBezTo>
                  <a:cubicBezTo>
                    <a:pt x="377" y="92"/>
                    <a:pt x="378" y="93"/>
                    <a:pt x="378" y="93"/>
                  </a:cubicBezTo>
                  <a:cubicBezTo>
                    <a:pt x="378" y="93"/>
                    <a:pt x="378" y="94"/>
                    <a:pt x="378" y="94"/>
                  </a:cubicBezTo>
                  <a:cubicBezTo>
                    <a:pt x="378" y="94"/>
                    <a:pt x="377" y="93"/>
                    <a:pt x="377" y="93"/>
                  </a:cubicBezTo>
                  <a:cubicBezTo>
                    <a:pt x="376" y="93"/>
                    <a:pt x="377" y="95"/>
                    <a:pt x="377" y="95"/>
                  </a:cubicBezTo>
                  <a:cubicBezTo>
                    <a:pt x="376" y="95"/>
                    <a:pt x="377" y="93"/>
                    <a:pt x="376" y="93"/>
                  </a:cubicBezTo>
                  <a:cubicBezTo>
                    <a:pt x="376" y="93"/>
                    <a:pt x="375" y="94"/>
                    <a:pt x="375" y="94"/>
                  </a:cubicBezTo>
                  <a:cubicBezTo>
                    <a:pt x="375" y="94"/>
                    <a:pt x="375" y="93"/>
                    <a:pt x="375" y="93"/>
                  </a:cubicBezTo>
                  <a:cubicBezTo>
                    <a:pt x="375" y="93"/>
                    <a:pt x="375" y="94"/>
                    <a:pt x="374" y="94"/>
                  </a:cubicBezTo>
                  <a:cubicBezTo>
                    <a:pt x="374" y="94"/>
                    <a:pt x="375" y="93"/>
                    <a:pt x="374" y="93"/>
                  </a:cubicBezTo>
                  <a:cubicBezTo>
                    <a:pt x="374" y="93"/>
                    <a:pt x="374" y="95"/>
                    <a:pt x="374" y="95"/>
                  </a:cubicBezTo>
                  <a:cubicBezTo>
                    <a:pt x="374" y="94"/>
                    <a:pt x="374" y="92"/>
                    <a:pt x="373" y="93"/>
                  </a:cubicBezTo>
                  <a:cubicBezTo>
                    <a:pt x="373" y="92"/>
                    <a:pt x="372" y="92"/>
                    <a:pt x="371" y="92"/>
                  </a:cubicBezTo>
                  <a:cubicBezTo>
                    <a:pt x="370" y="93"/>
                    <a:pt x="370" y="94"/>
                    <a:pt x="369" y="95"/>
                  </a:cubicBezTo>
                  <a:cubicBezTo>
                    <a:pt x="368" y="95"/>
                    <a:pt x="367" y="97"/>
                    <a:pt x="367" y="96"/>
                  </a:cubicBezTo>
                  <a:cubicBezTo>
                    <a:pt x="366" y="95"/>
                    <a:pt x="366" y="95"/>
                    <a:pt x="365" y="95"/>
                  </a:cubicBezTo>
                  <a:cubicBezTo>
                    <a:pt x="365" y="95"/>
                    <a:pt x="365" y="96"/>
                    <a:pt x="364" y="95"/>
                  </a:cubicBezTo>
                  <a:cubicBezTo>
                    <a:pt x="364" y="95"/>
                    <a:pt x="364" y="95"/>
                    <a:pt x="364" y="95"/>
                  </a:cubicBezTo>
                  <a:cubicBezTo>
                    <a:pt x="364" y="95"/>
                    <a:pt x="364" y="95"/>
                    <a:pt x="363" y="95"/>
                  </a:cubicBezTo>
                  <a:cubicBezTo>
                    <a:pt x="363" y="95"/>
                    <a:pt x="362" y="95"/>
                    <a:pt x="361" y="95"/>
                  </a:cubicBezTo>
                  <a:cubicBezTo>
                    <a:pt x="361" y="95"/>
                    <a:pt x="362" y="95"/>
                    <a:pt x="362" y="95"/>
                  </a:cubicBezTo>
                  <a:cubicBezTo>
                    <a:pt x="362" y="95"/>
                    <a:pt x="361" y="96"/>
                    <a:pt x="360" y="96"/>
                  </a:cubicBezTo>
                  <a:cubicBezTo>
                    <a:pt x="359" y="96"/>
                    <a:pt x="362" y="96"/>
                    <a:pt x="360" y="97"/>
                  </a:cubicBezTo>
                  <a:cubicBezTo>
                    <a:pt x="361" y="97"/>
                    <a:pt x="360" y="97"/>
                    <a:pt x="360" y="97"/>
                  </a:cubicBezTo>
                  <a:cubicBezTo>
                    <a:pt x="360" y="97"/>
                    <a:pt x="361" y="98"/>
                    <a:pt x="361" y="98"/>
                  </a:cubicBezTo>
                  <a:cubicBezTo>
                    <a:pt x="361" y="98"/>
                    <a:pt x="362" y="98"/>
                    <a:pt x="362" y="97"/>
                  </a:cubicBezTo>
                  <a:cubicBezTo>
                    <a:pt x="362" y="98"/>
                    <a:pt x="363" y="97"/>
                    <a:pt x="363" y="98"/>
                  </a:cubicBezTo>
                  <a:cubicBezTo>
                    <a:pt x="364" y="98"/>
                    <a:pt x="364" y="98"/>
                    <a:pt x="364" y="99"/>
                  </a:cubicBezTo>
                  <a:cubicBezTo>
                    <a:pt x="365" y="99"/>
                    <a:pt x="366" y="100"/>
                    <a:pt x="366" y="101"/>
                  </a:cubicBezTo>
                  <a:cubicBezTo>
                    <a:pt x="366" y="101"/>
                    <a:pt x="367" y="103"/>
                    <a:pt x="367" y="102"/>
                  </a:cubicBezTo>
                  <a:cubicBezTo>
                    <a:pt x="367" y="102"/>
                    <a:pt x="367" y="101"/>
                    <a:pt x="367" y="101"/>
                  </a:cubicBezTo>
                  <a:cubicBezTo>
                    <a:pt x="368" y="101"/>
                    <a:pt x="368" y="102"/>
                    <a:pt x="368" y="102"/>
                  </a:cubicBezTo>
                  <a:cubicBezTo>
                    <a:pt x="368" y="102"/>
                    <a:pt x="368" y="103"/>
                    <a:pt x="368" y="103"/>
                  </a:cubicBezTo>
                  <a:cubicBezTo>
                    <a:pt x="368" y="104"/>
                    <a:pt x="368" y="103"/>
                    <a:pt x="369" y="104"/>
                  </a:cubicBezTo>
                  <a:cubicBezTo>
                    <a:pt x="369" y="104"/>
                    <a:pt x="369" y="105"/>
                    <a:pt x="368" y="105"/>
                  </a:cubicBezTo>
                  <a:cubicBezTo>
                    <a:pt x="368" y="106"/>
                    <a:pt x="367" y="105"/>
                    <a:pt x="367" y="106"/>
                  </a:cubicBezTo>
                  <a:cubicBezTo>
                    <a:pt x="367" y="107"/>
                    <a:pt x="368" y="108"/>
                    <a:pt x="368" y="108"/>
                  </a:cubicBezTo>
                  <a:cubicBezTo>
                    <a:pt x="368" y="109"/>
                    <a:pt x="367" y="108"/>
                    <a:pt x="367" y="109"/>
                  </a:cubicBezTo>
                  <a:cubicBezTo>
                    <a:pt x="368" y="109"/>
                    <a:pt x="368" y="109"/>
                    <a:pt x="368" y="109"/>
                  </a:cubicBezTo>
                  <a:cubicBezTo>
                    <a:pt x="368" y="110"/>
                    <a:pt x="368" y="110"/>
                    <a:pt x="369" y="110"/>
                  </a:cubicBezTo>
                  <a:cubicBezTo>
                    <a:pt x="369" y="111"/>
                    <a:pt x="369" y="110"/>
                    <a:pt x="370" y="110"/>
                  </a:cubicBezTo>
                  <a:cubicBezTo>
                    <a:pt x="370" y="110"/>
                    <a:pt x="370" y="110"/>
                    <a:pt x="371" y="110"/>
                  </a:cubicBezTo>
                  <a:cubicBezTo>
                    <a:pt x="372" y="110"/>
                    <a:pt x="372" y="110"/>
                    <a:pt x="373" y="109"/>
                  </a:cubicBezTo>
                  <a:cubicBezTo>
                    <a:pt x="373" y="109"/>
                    <a:pt x="374" y="108"/>
                    <a:pt x="374" y="108"/>
                  </a:cubicBezTo>
                  <a:cubicBezTo>
                    <a:pt x="374" y="107"/>
                    <a:pt x="374" y="107"/>
                    <a:pt x="373" y="107"/>
                  </a:cubicBezTo>
                  <a:cubicBezTo>
                    <a:pt x="373" y="107"/>
                    <a:pt x="374" y="106"/>
                    <a:pt x="374" y="106"/>
                  </a:cubicBezTo>
                  <a:cubicBezTo>
                    <a:pt x="374" y="105"/>
                    <a:pt x="375" y="105"/>
                    <a:pt x="375" y="104"/>
                  </a:cubicBezTo>
                  <a:cubicBezTo>
                    <a:pt x="376" y="104"/>
                    <a:pt x="375" y="103"/>
                    <a:pt x="374" y="103"/>
                  </a:cubicBezTo>
                  <a:cubicBezTo>
                    <a:pt x="375" y="103"/>
                    <a:pt x="375" y="103"/>
                    <a:pt x="375" y="102"/>
                  </a:cubicBezTo>
                  <a:cubicBezTo>
                    <a:pt x="375" y="103"/>
                    <a:pt x="375" y="103"/>
                    <a:pt x="375" y="103"/>
                  </a:cubicBezTo>
                  <a:cubicBezTo>
                    <a:pt x="376" y="103"/>
                    <a:pt x="376" y="102"/>
                    <a:pt x="376" y="102"/>
                  </a:cubicBezTo>
                  <a:cubicBezTo>
                    <a:pt x="376" y="101"/>
                    <a:pt x="376" y="99"/>
                    <a:pt x="377" y="99"/>
                  </a:cubicBezTo>
                  <a:cubicBezTo>
                    <a:pt x="378" y="98"/>
                    <a:pt x="378" y="98"/>
                    <a:pt x="378" y="98"/>
                  </a:cubicBezTo>
                  <a:cubicBezTo>
                    <a:pt x="378" y="97"/>
                    <a:pt x="378" y="97"/>
                    <a:pt x="378" y="98"/>
                  </a:cubicBezTo>
                  <a:cubicBezTo>
                    <a:pt x="378" y="98"/>
                    <a:pt x="378" y="98"/>
                    <a:pt x="378" y="99"/>
                  </a:cubicBezTo>
                  <a:cubicBezTo>
                    <a:pt x="378" y="99"/>
                    <a:pt x="379" y="99"/>
                    <a:pt x="379" y="100"/>
                  </a:cubicBezTo>
                  <a:cubicBezTo>
                    <a:pt x="378" y="99"/>
                    <a:pt x="377" y="100"/>
                    <a:pt x="377" y="100"/>
                  </a:cubicBezTo>
                  <a:cubicBezTo>
                    <a:pt x="377" y="100"/>
                    <a:pt x="376" y="101"/>
                    <a:pt x="376" y="101"/>
                  </a:cubicBezTo>
                  <a:cubicBezTo>
                    <a:pt x="376" y="101"/>
                    <a:pt x="376" y="102"/>
                    <a:pt x="376" y="102"/>
                  </a:cubicBezTo>
                  <a:cubicBezTo>
                    <a:pt x="377" y="103"/>
                    <a:pt x="376" y="103"/>
                    <a:pt x="376" y="104"/>
                  </a:cubicBezTo>
                  <a:cubicBezTo>
                    <a:pt x="376" y="104"/>
                    <a:pt x="376" y="105"/>
                    <a:pt x="376" y="105"/>
                  </a:cubicBezTo>
                  <a:cubicBezTo>
                    <a:pt x="376" y="106"/>
                    <a:pt x="377" y="105"/>
                    <a:pt x="377" y="105"/>
                  </a:cubicBezTo>
                  <a:cubicBezTo>
                    <a:pt x="377" y="106"/>
                    <a:pt x="377" y="106"/>
                    <a:pt x="377" y="106"/>
                  </a:cubicBezTo>
                  <a:cubicBezTo>
                    <a:pt x="378" y="106"/>
                    <a:pt x="377" y="105"/>
                    <a:pt x="378" y="105"/>
                  </a:cubicBezTo>
                  <a:cubicBezTo>
                    <a:pt x="378" y="105"/>
                    <a:pt x="378" y="107"/>
                    <a:pt x="379" y="107"/>
                  </a:cubicBezTo>
                  <a:cubicBezTo>
                    <a:pt x="379" y="108"/>
                    <a:pt x="379" y="107"/>
                    <a:pt x="380" y="107"/>
                  </a:cubicBezTo>
                  <a:cubicBezTo>
                    <a:pt x="380" y="107"/>
                    <a:pt x="380" y="107"/>
                    <a:pt x="380" y="107"/>
                  </a:cubicBezTo>
                  <a:cubicBezTo>
                    <a:pt x="380" y="106"/>
                    <a:pt x="381" y="107"/>
                    <a:pt x="381" y="107"/>
                  </a:cubicBezTo>
                  <a:cubicBezTo>
                    <a:pt x="381" y="108"/>
                    <a:pt x="381" y="108"/>
                    <a:pt x="381" y="108"/>
                  </a:cubicBezTo>
                  <a:cubicBezTo>
                    <a:pt x="381" y="108"/>
                    <a:pt x="382" y="109"/>
                    <a:pt x="382" y="109"/>
                  </a:cubicBezTo>
                  <a:cubicBezTo>
                    <a:pt x="382" y="110"/>
                    <a:pt x="383" y="109"/>
                    <a:pt x="382" y="109"/>
                  </a:cubicBezTo>
                  <a:cubicBezTo>
                    <a:pt x="383" y="109"/>
                    <a:pt x="383" y="108"/>
                    <a:pt x="382" y="108"/>
                  </a:cubicBezTo>
                  <a:cubicBezTo>
                    <a:pt x="383" y="108"/>
                    <a:pt x="383" y="109"/>
                    <a:pt x="384" y="109"/>
                  </a:cubicBezTo>
                  <a:cubicBezTo>
                    <a:pt x="384" y="110"/>
                    <a:pt x="385" y="110"/>
                    <a:pt x="385" y="109"/>
                  </a:cubicBezTo>
                  <a:cubicBezTo>
                    <a:pt x="385" y="108"/>
                    <a:pt x="386" y="108"/>
                    <a:pt x="387" y="108"/>
                  </a:cubicBezTo>
                  <a:cubicBezTo>
                    <a:pt x="387" y="108"/>
                    <a:pt x="388" y="109"/>
                    <a:pt x="388" y="109"/>
                  </a:cubicBezTo>
                  <a:cubicBezTo>
                    <a:pt x="388" y="110"/>
                    <a:pt x="386" y="108"/>
                    <a:pt x="386" y="109"/>
                  </a:cubicBezTo>
                  <a:cubicBezTo>
                    <a:pt x="386" y="110"/>
                    <a:pt x="386" y="110"/>
                    <a:pt x="385" y="110"/>
                  </a:cubicBezTo>
                  <a:cubicBezTo>
                    <a:pt x="385" y="111"/>
                    <a:pt x="386" y="111"/>
                    <a:pt x="386" y="111"/>
                  </a:cubicBezTo>
                  <a:cubicBezTo>
                    <a:pt x="386" y="112"/>
                    <a:pt x="387" y="112"/>
                    <a:pt x="388" y="112"/>
                  </a:cubicBezTo>
                  <a:cubicBezTo>
                    <a:pt x="388" y="112"/>
                    <a:pt x="389" y="113"/>
                    <a:pt x="389" y="113"/>
                  </a:cubicBezTo>
                  <a:cubicBezTo>
                    <a:pt x="390" y="114"/>
                    <a:pt x="390" y="114"/>
                    <a:pt x="391" y="114"/>
                  </a:cubicBezTo>
                  <a:cubicBezTo>
                    <a:pt x="392" y="114"/>
                    <a:pt x="393" y="114"/>
                    <a:pt x="394" y="114"/>
                  </a:cubicBezTo>
                  <a:cubicBezTo>
                    <a:pt x="394" y="114"/>
                    <a:pt x="395" y="114"/>
                    <a:pt x="395" y="115"/>
                  </a:cubicBezTo>
                  <a:cubicBezTo>
                    <a:pt x="396" y="115"/>
                    <a:pt x="396" y="115"/>
                    <a:pt x="397" y="115"/>
                  </a:cubicBezTo>
                  <a:cubicBezTo>
                    <a:pt x="398" y="115"/>
                    <a:pt x="398" y="115"/>
                    <a:pt x="398" y="116"/>
                  </a:cubicBezTo>
                  <a:cubicBezTo>
                    <a:pt x="399" y="116"/>
                    <a:pt x="400" y="116"/>
                    <a:pt x="400" y="117"/>
                  </a:cubicBezTo>
                  <a:cubicBezTo>
                    <a:pt x="401" y="117"/>
                    <a:pt x="401" y="116"/>
                    <a:pt x="402" y="117"/>
                  </a:cubicBezTo>
                  <a:cubicBezTo>
                    <a:pt x="402" y="117"/>
                    <a:pt x="403" y="118"/>
                    <a:pt x="404" y="118"/>
                  </a:cubicBezTo>
                  <a:cubicBezTo>
                    <a:pt x="404" y="118"/>
                    <a:pt x="404" y="118"/>
                    <a:pt x="405" y="118"/>
                  </a:cubicBezTo>
                  <a:cubicBezTo>
                    <a:pt x="405" y="119"/>
                    <a:pt x="405" y="119"/>
                    <a:pt x="405" y="119"/>
                  </a:cubicBezTo>
                  <a:cubicBezTo>
                    <a:pt x="405" y="119"/>
                    <a:pt x="406" y="119"/>
                    <a:pt x="406" y="119"/>
                  </a:cubicBezTo>
                  <a:cubicBezTo>
                    <a:pt x="406" y="119"/>
                    <a:pt x="406" y="119"/>
                    <a:pt x="406" y="119"/>
                  </a:cubicBezTo>
                  <a:cubicBezTo>
                    <a:pt x="406" y="119"/>
                    <a:pt x="407" y="119"/>
                    <a:pt x="407" y="119"/>
                  </a:cubicBezTo>
                  <a:cubicBezTo>
                    <a:pt x="407" y="119"/>
                    <a:pt x="407" y="119"/>
                    <a:pt x="407" y="120"/>
                  </a:cubicBezTo>
                  <a:cubicBezTo>
                    <a:pt x="408" y="120"/>
                    <a:pt x="408" y="119"/>
                    <a:pt x="409" y="119"/>
                  </a:cubicBezTo>
                  <a:cubicBezTo>
                    <a:pt x="409" y="119"/>
                    <a:pt x="408" y="120"/>
                    <a:pt x="408" y="120"/>
                  </a:cubicBezTo>
                  <a:cubicBezTo>
                    <a:pt x="409" y="120"/>
                    <a:pt x="409" y="120"/>
                    <a:pt x="409" y="120"/>
                  </a:cubicBezTo>
                  <a:cubicBezTo>
                    <a:pt x="409" y="121"/>
                    <a:pt x="410" y="120"/>
                    <a:pt x="410" y="120"/>
                  </a:cubicBezTo>
                  <a:cubicBezTo>
                    <a:pt x="410" y="120"/>
                    <a:pt x="410" y="120"/>
                    <a:pt x="410" y="120"/>
                  </a:cubicBezTo>
                  <a:cubicBezTo>
                    <a:pt x="410" y="121"/>
                    <a:pt x="411" y="120"/>
                    <a:pt x="411" y="120"/>
                  </a:cubicBezTo>
                  <a:cubicBezTo>
                    <a:pt x="411" y="121"/>
                    <a:pt x="411" y="120"/>
                    <a:pt x="411" y="121"/>
                  </a:cubicBezTo>
                  <a:cubicBezTo>
                    <a:pt x="411" y="121"/>
                    <a:pt x="411" y="121"/>
                    <a:pt x="412" y="121"/>
                  </a:cubicBezTo>
                  <a:cubicBezTo>
                    <a:pt x="412" y="122"/>
                    <a:pt x="413" y="122"/>
                    <a:pt x="413" y="121"/>
                  </a:cubicBezTo>
                  <a:cubicBezTo>
                    <a:pt x="413" y="122"/>
                    <a:pt x="413" y="122"/>
                    <a:pt x="413" y="122"/>
                  </a:cubicBezTo>
                  <a:cubicBezTo>
                    <a:pt x="414" y="123"/>
                    <a:pt x="414" y="123"/>
                    <a:pt x="414" y="123"/>
                  </a:cubicBezTo>
                  <a:cubicBezTo>
                    <a:pt x="415" y="122"/>
                    <a:pt x="414" y="124"/>
                    <a:pt x="415" y="123"/>
                  </a:cubicBezTo>
                  <a:cubicBezTo>
                    <a:pt x="415" y="124"/>
                    <a:pt x="415" y="125"/>
                    <a:pt x="416" y="124"/>
                  </a:cubicBezTo>
                  <a:cubicBezTo>
                    <a:pt x="416" y="124"/>
                    <a:pt x="417" y="125"/>
                    <a:pt x="417" y="125"/>
                  </a:cubicBezTo>
                  <a:cubicBezTo>
                    <a:pt x="417" y="125"/>
                    <a:pt x="418" y="126"/>
                    <a:pt x="417" y="125"/>
                  </a:cubicBezTo>
                  <a:cubicBezTo>
                    <a:pt x="418" y="125"/>
                    <a:pt x="418" y="125"/>
                    <a:pt x="418" y="125"/>
                  </a:cubicBezTo>
                  <a:cubicBezTo>
                    <a:pt x="418" y="125"/>
                    <a:pt x="417" y="125"/>
                    <a:pt x="418" y="126"/>
                  </a:cubicBezTo>
                  <a:cubicBezTo>
                    <a:pt x="418" y="126"/>
                    <a:pt x="418" y="126"/>
                    <a:pt x="418" y="126"/>
                  </a:cubicBezTo>
                  <a:cubicBezTo>
                    <a:pt x="417" y="127"/>
                    <a:pt x="417" y="128"/>
                    <a:pt x="418" y="128"/>
                  </a:cubicBezTo>
                  <a:cubicBezTo>
                    <a:pt x="418" y="129"/>
                    <a:pt x="419" y="127"/>
                    <a:pt x="420" y="128"/>
                  </a:cubicBezTo>
                  <a:cubicBezTo>
                    <a:pt x="420" y="128"/>
                    <a:pt x="419" y="128"/>
                    <a:pt x="419" y="129"/>
                  </a:cubicBezTo>
                  <a:cubicBezTo>
                    <a:pt x="419" y="130"/>
                    <a:pt x="421" y="130"/>
                    <a:pt x="421" y="129"/>
                  </a:cubicBezTo>
                  <a:cubicBezTo>
                    <a:pt x="421" y="130"/>
                    <a:pt x="419" y="130"/>
                    <a:pt x="419" y="130"/>
                  </a:cubicBezTo>
                  <a:cubicBezTo>
                    <a:pt x="420" y="132"/>
                    <a:pt x="420" y="132"/>
                    <a:pt x="420" y="134"/>
                  </a:cubicBezTo>
                  <a:cubicBezTo>
                    <a:pt x="421" y="136"/>
                    <a:pt x="422" y="137"/>
                    <a:pt x="424" y="139"/>
                  </a:cubicBezTo>
                  <a:cubicBezTo>
                    <a:pt x="424" y="139"/>
                    <a:pt x="423" y="138"/>
                    <a:pt x="423" y="138"/>
                  </a:cubicBezTo>
                  <a:cubicBezTo>
                    <a:pt x="422" y="139"/>
                    <a:pt x="423" y="139"/>
                    <a:pt x="424" y="140"/>
                  </a:cubicBezTo>
                  <a:cubicBezTo>
                    <a:pt x="424" y="140"/>
                    <a:pt x="425" y="140"/>
                    <a:pt x="426" y="141"/>
                  </a:cubicBezTo>
                  <a:cubicBezTo>
                    <a:pt x="426" y="141"/>
                    <a:pt x="427" y="142"/>
                    <a:pt x="427" y="142"/>
                  </a:cubicBezTo>
                  <a:cubicBezTo>
                    <a:pt x="427" y="142"/>
                    <a:pt x="426" y="141"/>
                    <a:pt x="426" y="141"/>
                  </a:cubicBezTo>
                  <a:cubicBezTo>
                    <a:pt x="425" y="140"/>
                    <a:pt x="425" y="141"/>
                    <a:pt x="424" y="141"/>
                  </a:cubicBezTo>
                  <a:cubicBezTo>
                    <a:pt x="424" y="141"/>
                    <a:pt x="423" y="141"/>
                    <a:pt x="423" y="141"/>
                  </a:cubicBezTo>
                  <a:cubicBezTo>
                    <a:pt x="423" y="141"/>
                    <a:pt x="422" y="141"/>
                    <a:pt x="422" y="141"/>
                  </a:cubicBezTo>
                  <a:cubicBezTo>
                    <a:pt x="421" y="141"/>
                    <a:pt x="422" y="142"/>
                    <a:pt x="422" y="142"/>
                  </a:cubicBezTo>
                  <a:cubicBezTo>
                    <a:pt x="422" y="142"/>
                    <a:pt x="423" y="143"/>
                    <a:pt x="423" y="143"/>
                  </a:cubicBezTo>
                  <a:cubicBezTo>
                    <a:pt x="424" y="144"/>
                    <a:pt x="424" y="144"/>
                    <a:pt x="425" y="144"/>
                  </a:cubicBezTo>
                  <a:cubicBezTo>
                    <a:pt x="426" y="144"/>
                    <a:pt x="426" y="144"/>
                    <a:pt x="427" y="144"/>
                  </a:cubicBezTo>
                  <a:cubicBezTo>
                    <a:pt x="427" y="144"/>
                    <a:pt x="427" y="144"/>
                    <a:pt x="428" y="144"/>
                  </a:cubicBezTo>
                  <a:cubicBezTo>
                    <a:pt x="427" y="144"/>
                    <a:pt x="427" y="145"/>
                    <a:pt x="426" y="145"/>
                  </a:cubicBezTo>
                  <a:cubicBezTo>
                    <a:pt x="426" y="145"/>
                    <a:pt x="425" y="144"/>
                    <a:pt x="425" y="144"/>
                  </a:cubicBezTo>
                  <a:cubicBezTo>
                    <a:pt x="424" y="144"/>
                    <a:pt x="421" y="144"/>
                    <a:pt x="423" y="145"/>
                  </a:cubicBezTo>
                  <a:cubicBezTo>
                    <a:pt x="423" y="145"/>
                    <a:pt x="424" y="146"/>
                    <a:pt x="424" y="146"/>
                  </a:cubicBezTo>
                  <a:cubicBezTo>
                    <a:pt x="425" y="147"/>
                    <a:pt x="424" y="147"/>
                    <a:pt x="425" y="148"/>
                  </a:cubicBezTo>
                  <a:cubicBezTo>
                    <a:pt x="425" y="148"/>
                    <a:pt x="426" y="148"/>
                    <a:pt x="426" y="148"/>
                  </a:cubicBezTo>
                  <a:cubicBezTo>
                    <a:pt x="426" y="149"/>
                    <a:pt x="425" y="150"/>
                    <a:pt x="425" y="150"/>
                  </a:cubicBezTo>
                  <a:cubicBezTo>
                    <a:pt x="425" y="151"/>
                    <a:pt x="425" y="151"/>
                    <a:pt x="425" y="152"/>
                  </a:cubicBezTo>
                  <a:cubicBezTo>
                    <a:pt x="424" y="152"/>
                    <a:pt x="424" y="153"/>
                    <a:pt x="424" y="153"/>
                  </a:cubicBezTo>
                  <a:cubicBezTo>
                    <a:pt x="424" y="154"/>
                    <a:pt x="424" y="154"/>
                    <a:pt x="424" y="154"/>
                  </a:cubicBezTo>
                  <a:cubicBezTo>
                    <a:pt x="424" y="154"/>
                    <a:pt x="423" y="154"/>
                    <a:pt x="423" y="155"/>
                  </a:cubicBezTo>
                  <a:cubicBezTo>
                    <a:pt x="423" y="155"/>
                    <a:pt x="424" y="156"/>
                    <a:pt x="424" y="156"/>
                  </a:cubicBezTo>
                  <a:cubicBezTo>
                    <a:pt x="424" y="157"/>
                    <a:pt x="424" y="156"/>
                    <a:pt x="425" y="156"/>
                  </a:cubicBezTo>
                  <a:cubicBezTo>
                    <a:pt x="425" y="155"/>
                    <a:pt x="426" y="155"/>
                    <a:pt x="426" y="154"/>
                  </a:cubicBezTo>
                  <a:cubicBezTo>
                    <a:pt x="427" y="154"/>
                    <a:pt x="427" y="154"/>
                    <a:pt x="427" y="153"/>
                  </a:cubicBezTo>
                  <a:cubicBezTo>
                    <a:pt x="427" y="152"/>
                    <a:pt x="428" y="153"/>
                    <a:pt x="428" y="153"/>
                  </a:cubicBezTo>
                  <a:cubicBezTo>
                    <a:pt x="427" y="153"/>
                    <a:pt x="427" y="153"/>
                    <a:pt x="427" y="153"/>
                  </a:cubicBezTo>
                  <a:cubicBezTo>
                    <a:pt x="427" y="153"/>
                    <a:pt x="427" y="154"/>
                    <a:pt x="427" y="154"/>
                  </a:cubicBezTo>
                  <a:cubicBezTo>
                    <a:pt x="427" y="155"/>
                    <a:pt x="428" y="155"/>
                    <a:pt x="428" y="155"/>
                  </a:cubicBezTo>
                  <a:cubicBezTo>
                    <a:pt x="429" y="156"/>
                    <a:pt x="430" y="155"/>
                    <a:pt x="431" y="154"/>
                  </a:cubicBezTo>
                  <a:cubicBezTo>
                    <a:pt x="432" y="154"/>
                    <a:pt x="434" y="155"/>
                    <a:pt x="435" y="154"/>
                  </a:cubicBezTo>
                  <a:cubicBezTo>
                    <a:pt x="435" y="154"/>
                    <a:pt x="435" y="153"/>
                    <a:pt x="435" y="153"/>
                  </a:cubicBezTo>
                  <a:cubicBezTo>
                    <a:pt x="435" y="152"/>
                    <a:pt x="435" y="152"/>
                    <a:pt x="436" y="152"/>
                  </a:cubicBezTo>
                  <a:cubicBezTo>
                    <a:pt x="436" y="152"/>
                    <a:pt x="436" y="152"/>
                    <a:pt x="436" y="152"/>
                  </a:cubicBezTo>
                  <a:cubicBezTo>
                    <a:pt x="436" y="153"/>
                    <a:pt x="435" y="152"/>
                    <a:pt x="435" y="153"/>
                  </a:cubicBezTo>
                  <a:cubicBezTo>
                    <a:pt x="435" y="154"/>
                    <a:pt x="435" y="154"/>
                    <a:pt x="434" y="154"/>
                  </a:cubicBezTo>
                  <a:cubicBezTo>
                    <a:pt x="433" y="155"/>
                    <a:pt x="436" y="158"/>
                    <a:pt x="437" y="158"/>
                  </a:cubicBezTo>
                  <a:cubicBezTo>
                    <a:pt x="438" y="159"/>
                    <a:pt x="439" y="161"/>
                    <a:pt x="440" y="162"/>
                  </a:cubicBezTo>
                  <a:cubicBezTo>
                    <a:pt x="441" y="163"/>
                    <a:pt x="441" y="164"/>
                    <a:pt x="442" y="164"/>
                  </a:cubicBezTo>
                  <a:cubicBezTo>
                    <a:pt x="442" y="165"/>
                    <a:pt x="443" y="165"/>
                    <a:pt x="443" y="166"/>
                  </a:cubicBezTo>
                  <a:cubicBezTo>
                    <a:pt x="444" y="157"/>
                    <a:pt x="445" y="149"/>
                    <a:pt x="445" y="141"/>
                  </a:cubicBezTo>
                  <a:cubicBezTo>
                    <a:pt x="444" y="142"/>
                    <a:pt x="444" y="139"/>
                    <a:pt x="444" y="139"/>
                  </a:cubicBezTo>
                  <a:cubicBezTo>
                    <a:pt x="444" y="138"/>
                    <a:pt x="444" y="138"/>
                    <a:pt x="444" y="137"/>
                  </a:cubicBezTo>
                  <a:cubicBezTo>
                    <a:pt x="445" y="137"/>
                    <a:pt x="445" y="137"/>
                    <a:pt x="445" y="137"/>
                  </a:cubicBezTo>
                  <a:cubicBezTo>
                    <a:pt x="445" y="136"/>
                    <a:pt x="445" y="136"/>
                    <a:pt x="445" y="136"/>
                  </a:cubicBezTo>
                  <a:cubicBezTo>
                    <a:pt x="445" y="136"/>
                    <a:pt x="445" y="135"/>
                    <a:pt x="445" y="135"/>
                  </a:cubicBezTo>
                  <a:cubicBezTo>
                    <a:pt x="446" y="135"/>
                    <a:pt x="446" y="134"/>
                    <a:pt x="446" y="134"/>
                  </a:cubicBezTo>
                  <a:cubicBezTo>
                    <a:pt x="446" y="132"/>
                    <a:pt x="446" y="130"/>
                    <a:pt x="446" y="128"/>
                  </a:cubicBezTo>
                  <a:cubicBezTo>
                    <a:pt x="446" y="120"/>
                    <a:pt x="447" y="112"/>
                    <a:pt x="447" y="104"/>
                  </a:cubicBezTo>
                  <a:cubicBezTo>
                    <a:pt x="447" y="102"/>
                    <a:pt x="447" y="99"/>
                    <a:pt x="448" y="97"/>
                  </a:cubicBezTo>
                  <a:cubicBezTo>
                    <a:pt x="448" y="96"/>
                    <a:pt x="448" y="96"/>
                    <a:pt x="448" y="95"/>
                  </a:cubicBezTo>
                  <a:cubicBezTo>
                    <a:pt x="448" y="94"/>
                    <a:pt x="447" y="94"/>
                    <a:pt x="447" y="94"/>
                  </a:cubicBezTo>
                  <a:close/>
                  <a:moveTo>
                    <a:pt x="347" y="107"/>
                  </a:moveTo>
                  <a:cubicBezTo>
                    <a:pt x="347" y="107"/>
                    <a:pt x="348" y="108"/>
                    <a:pt x="348" y="108"/>
                  </a:cubicBezTo>
                  <a:cubicBezTo>
                    <a:pt x="349" y="108"/>
                    <a:pt x="348" y="106"/>
                    <a:pt x="349" y="106"/>
                  </a:cubicBezTo>
                  <a:cubicBezTo>
                    <a:pt x="349" y="105"/>
                    <a:pt x="349" y="105"/>
                    <a:pt x="349" y="104"/>
                  </a:cubicBezTo>
                  <a:cubicBezTo>
                    <a:pt x="348" y="104"/>
                    <a:pt x="349" y="104"/>
                    <a:pt x="349" y="103"/>
                  </a:cubicBezTo>
                  <a:cubicBezTo>
                    <a:pt x="348" y="102"/>
                    <a:pt x="347" y="103"/>
                    <a:pt x="347" y="102"/>
                  </a:cubicBezTo>
                  <a:cubicBezTo>
                    <a:pt x="347" y="102"/>
                    <a:pt x="347" y="101"/>
                    <a:pt x="347" y="100"/>
                  </a:cubicBezTo>
                  <a:cubicBezTo>
                    <a:pt x="346" y="100"/>
                    <a:pt x="346" y="100"/>
                    <a:pt x="346" y="99"/>
                  </a:cubicBezTo>
                  <a:cubicBezTo>
                    <a:pt x="345" y="99"/>
                    <a:pt x="345" y="99"/>
                    <a:pt x="345" y="98"/>
                  </a:cubicBezTo>
                  <a:cubicBezTo>
                    <a:pt x="344" y="98"/>
                    <a:pt x="343" y="98"/>
                    <a:pt x="342" y="98"/>
                  </a:cubicBezTo>
                  <a:cubicBezTo>
                    <a:pt x="342" y="98"/>
                    <a:pt x="341" y="98"/>
                    <a:pt x="340" y="98"/>
                  </a:cubicBezTo>
                  <a:cubicBezTo>
                    <a:pt x="340" y="98"/>
                    <a:pt x="339" y="98"/>
                    <a:pt x="339" y="97"/>
                  </a:cubicBezTo>
                  <a:cubicBezTo>
                    <a:pt x="339" y="97"/>
                    <a:pt x="338" y="97"/>
                    <a:pt x="338" y="97"/>
                  </a:cubicBezTo>
                  <a:cubicBezTo>
                    <a:pt x="338" y="96"/>
                    <a:pt x="337" y="96"/>
                    <a:pt x="337" y="96"/>
                  </a:cubicBezTo>
                  <a:cubicBezTo>
                    <a:pt x="337" y="96"/>
                    <a:pt x="336" y="96"/>
                    <a:pt x="335" y="96"/>
                  </a:cubicBezTo>
                  <a:cubicBezTo>
                    <a:pt x="335" y="96"/>
                    <a:pt x="335" y="96"/>
                    <a:pt x="334" y="97"/>
                  </a:cubicBezTo>
                  <a:cubicBezTo>
                    <a:pt x="334" y="97"/>
                    <a:pt x="334" y="97"/>
                    <a:pt x="333" y="97"/>
                  </a:cubicBezTo>
                  <a:cubicBezTo>
                    <a:pt x="333" y="97"/>
                    <a:pt x="332" y="98"/>
                    <a:pt x="332" y="98"/>
                  </a:cubicBezTo>
                  <a:cubicBezTo>
                    <a:pt x="332" y="98"/>
                    <a:pt x="332" y="97"/>
                    <a:pt x="332" y="96"/>
                  </a:cubicBezTo>
                  <a:cubicBezTo>
                    <a:pt x="332" y="96"/>
                    <a:pt x="329" y="97"/>
                    <a:pt x="329" y="97"/>
                  </a:cubicBezTo>
                  <a:cubicBezTo>
                    <a:pt x="328" y="97"/>
                    <a:pt x="327" y="96"/>
                    <a:pt x="326" y="97"/>
                  </a:cubicBezTo>
                  <a:cubicBezTo>
                    <a:pt x="325" y="97"/>
                    <a:pt x="324" y="96"/>
                    <a:pt x="323" y="97"/>
                  </a:cubicBezTo>
                  <a:cubicBezTo>
                    <a:pt x="323" y="97"/>
                    <a:pt x="323" y="97"/>
                    <a:pt x="322" y="98"/>
                  </a:cubicBezTo>
                  <a:cubicBezTo>
                    <a:pt x="322" y="98"/>
                    <a:pt x="322" y="98"/>
                    <a:pt x="322" y="98"/>
                  </a:cubicBezTo>
                  <a:cubicBezTo>
                    <a:pt x="322" y="98"/>
                    <a:pt x="322" y="98"/>
                    <a:pt x="322" y="98"/>
                  </a:cubicBezTo>
                  <a:cubicBezTo>
                    <a:pt x="322" y="99"/>
                    <a:pt x="322" y="99"/>
                    <a:pt x="321" y="99"/>
                  </a:cubicBezTo>
                  <a:cubicBezTo>
                    <a:pt x="321" y="99"/>
                    <a:pt x="320" y="100"/>
                    <a:pt x="320" y="100"/>
                  </a:cubicBezTo>
                  <a:cubicBezTo>
                    <a:pt x="320" y="100"/>
                    <a:pt x="320" y="102"/>
                    <a:pt x="320" y="102"/>
                  </a:cubicBezTo>
                  <a:cubicBezTo>
                    <a:pt x="320" y="103"/>
                    <a:pt x="320" y="104"/>
                    <a:pt x="320" y="104"/>
                  </a:cubicBezTo>
                  <a:cubicBezTo>
                    <a:pt x="321" y="104"/>
                    <a:pt x="321" y="103"/>
                    <a:pt x="321" y="103"/>
                  </a:cubicBezTo>
                  <a:cubicBezTo>
                    <a:pt x="321" y="102"/>
                    <a:pt x="322" y="102"/>
                    <a:pt x="322" y="102"/>
                  </a:cubicBezTo>
                  <a:cubicBezTo>
                    <a:pt x="322" y="101"/>
                    <a:pt x="322" y="100"/>
                    <a:pt x="322" y="100"/>
                  </a:cubicBezTo>
                  <a:cubicBezTo>
                    <a:pt x="322" y="99"/>
                    <a:pt x="323" y="99"/>
                    <a:pt x="323" y="99"/>
                  </a:cubicBezTo>
                  <a:cubicBezTo>
                    <a:pt x="323" y="100"/>
                    <a:pt x="323" y="100"/>
                    <a:pt x="323" y="100"/>
                  </a:cubicBezTo>
                  <a:cubicBezTo>
                    <a:pt x="323" y="101"/>
                    <a:pt x="324" y="100"/>
                    <a:pt x="324" y="101"/>
                  </a:cubicBezTo>
                  <a:cubicBezTo>
                    <a:pt x="325" y="101"/>
                    <a:pt x="325" y="103"/>
                    <a:pt x="325" y="103"/>
                  </a:cubicBezTo>
                  <a:cubicBezTo>
                    <a:pt x="326" y="103"/>
                    <a:pt x="328" y="103"/>
                    <a:pt x="328" y="103"/>
                  </a:cubicBezTo>
                  <a:cubicBezTo>
                    <a:pt x="327" y="102"/>
                    <a:pt x="329" y="101"/>
                    <a:pt x="330" y="101"/>
                  </a:cubicBezTo>
                  <a:cubicBezTo>
                    <a:pt x="330" y="100"/>
                    <a:pt x="331" y="101"/>
                    <a:pt x="330" y="102"/>
                  </a:cubicBezTo>
                  <a:cubicBezTo>
                    <a:pt x="330" y="102"/>
                    <a:pt x="331" y="102"/>
                    <a:pt x="331" y="102"/>
                  </a:cubicBezTo>
                  <a:cubicBezTo>
                    <a:pt x="332" y="102"/>
                    <a:pt x="332" y="102"/>
                    <a:pt x="333" y="103"/>
                  </a:cubicBezTo>
                  <a:cubicBezTo>
                    <a:pt x="333" y="103"/>
                    <a:pt x="334" y="103"/>
                    <a:pt x="335" y="103"/>
                  </a:cubicBezTo>
                  <a:cubicBezTo>
                    <a:pt x="335" y="103"/>
                    <a:pt x="335" y="103"/>
                    <a:pt x="336" y="103"/>
                  </a:cubicBezTo>
                  <a:cubicBezTo>
                    <a:pt x="337" y="104"/>
                    <a:pt x="336" y="102"/>
                    <a:pt x="336" y="102"/>
                  </a:cubicBezTo>
                  <a:cubicBezTo>
                    <a:pt x="336" y="101"/>
                    <a:pt x="337" y="102"/>
                    <a:pt x="337" y="102"/>
                  </a:cubicBezTo>
                  <a:cubicBezTo>
                    <a:pt x="338" y="102"/>
                    <a:pt x="340" y="102"/>
                    <a:pt x="340" y="103"/>
                  </a:cubicBezTo>
                  <a:cubicBezTo>
                    <a:pt x="340" y="104"/>
                    <a:pt x="341" y="104"/>
                    <a:pt x="342" y="104"/>
                  </a:cubicBezTo>
                  <a:cubicBezTo>
                    <a:pt x="343" y="105"/>
                    <a:pt x="344" y="105"/>
                    <a:pt x="344" y="105"/>
                  </a:cubicBezTo>
                  <a:cubicBezTo>
                    <a:pt x="345" y="106"/>
                    <a:pt x="345" y="106"/>
                    <a:pt x="346" y="106"/>
                  </a:cubicBezTo>
                  <a:cubicBezTo>
                    <a:pt x="346" y="106"/>
                    <a:pt x="346" y="107"/>
                    <a:pt x="347" y="107"/>
                  </a:cubicBezTo>
                  <a:close/>
                  <a:moveTo>
                    <a:pt x="207" y="103"/>
                  </a:moveTo>
                  <a:cubicBezTo>
                    <a:pt x="207" y="102"/>
                    <a:pt x="207" y="102"/>
                    <a:pt x="207" y="101"/>
                  </a:cubicBezTo>
                  <a:cubicBezTo>
                    <a:pt x="208" y="100"/>
                    <a:pt x="206" y="102"/>
                    <a:pt x="206" y="102"/>
                  </a:cubicBezTo>
                  <a:cubicBezTo>
                    <a:pt x="205" y="103"/>
                    <a:pt x="205" y="104"/>
                    <a:pt x="205" y="105"/>
                  </a:cubicBezTo>
                  <a:cubicBezTo>
                    <a:pt x="205" y="106"/>
                    <a:pt x="205" y="106"/>
                    <a:pt x="205" y="107"/>
                  </a:cubicBezTo>
                  <a:cubicBezTo>
                    <a:pt x="205" y="107"/>
                    <a:pt x="205" y="108"/>
                    <a:pt x="205" y="108"/>
                  </a:cubicBezTo>
                  <a:cubicBezTo>
                    <a:pt x="206" y="109"/>
                    <a:pt x="205" y="109"/>
                    <a:pt x="205" y="109"/>
                  </a:cubicBezTo>
                  <a:cubicBezTo>
                    <a:pt x="205" y="110"/>
                    <a:pt x="205" y="110"/>
                    <a:pt x="205" y="110"/>
                  </a:cubicBezTo>
                  <a:cubicBezTo>
                    <a:pt x="206" y="109"/>
                    <a:pt x="207" y="109"/>
                    <a:pt x="207" y="108"/>
                  </a:cubicBezTo>
                  <a:cubicBezTo>
                    <a:pt x="208" y="108"/>
                    <a:pt x="207" y="107"/>
                    <a:pt x="208" y="107"/>
                  </a:cubicBezTo>
                  <a:cubicBezTo>
                    <a:pt x="208" y="106"/>
                    <a:pt x="208" y="107"/>
                    <a:pt x="208" y="106"/>
                  </a:cubicBezTo>
                  <a:cubicBezTo>
                    <a:pt x="207" y="106"/>
                    <a:pt x="207" y="105"/>
                    <a:pt x="207" y="104"/>
                  </a:cubicBezTo>
                  <a:cubicBezTo>
                    <a:pt x="207" y="104"/>
                    <a:pt x="208" y="104"/>
                    <a:pt x="208" y="104"/>
                  </a:cubicBezTo>
                  <a:cubicBezTo>
                    <a:pt x="208" y="103"/>
                    <a:pt x="207" y="103"/>
                    <a:pt x="207" y="103"/>
                  </a:cubicBezTo>
                  <a:close/>
                  <a:moveTo>
                    <a:pt x="197" y="161"/>
                  </a:moveTo>
                  <a:cubicBezTo>
                    <a:pt x="196" y="161"/>
                    <a:pt x="197" y="162"/>
                    <a:pt x="198" y="162"/>
                  </a:cubicBezTo>
                  <a:cubicBezTo>
                    <a:pt x="198" y="161"/>
                    <a:pt x="198" y="160"/>
                    <a:pt x="197" y="161"/>
                  </a:cubicBezTo>
                  <a:close/>
                  <a:moveTo>
                    <a:pt x="222" y="26"/>
                  </a:moveTo>
                  <a:cubicBezTo>
                    <a:pt x="222" y="27"/>
                    <a:pt x="223" y="28"/>
                    <a:pt x="223" y="27"/>
                  </a:cubicBezTo>
                  <a:cubicBezTo>
                    <a:pt x="223" y="27"/>
                    <a:pt x="223" y="25"/>
                    <a:pt x="222" y="26"/>
                  </a:cubicBezTo>
                  <a:close/>
                  <a:moveTo>
                    <a:pt x="422" y="155"/>
                  </a:moveTo>
                  <a:cubicBezTo>
                    <a:pt x="422" y="155"/>
                    <a:pt x="424" y="154"/>
                    <a:pt x="424" y="154"/>
                  </a:cubicBezTo>
                  <a:cubicBezTo>
                    <a:pt x="424" y="154"/>
                    <a:pt x="424" y="152"/>
                    <a:pt x="424" y="152"/>
                  </a:cubicBezTo>
                  <a:cubicBezTo>
                    <a:pt x="424" y="152"/>
                    <a:pt x="424" y="152"/>
                    <a:pt x="425" y="151"/>
                  </a:cubicBezTo>
                  <a:cubicBezTo>
                    <a:pt x="425" y="151"/>
                    <a:pt x="425" y="151"/>
                    <a:pt x="425" y="150"/>
                  </a:cubicBezTo>
                  <a:cubicBezTo>
                    <a:pt x="425" y="150"/>
                    <a:pt x="426" y="149"/>
                    <a:pt x="426" y="149"/>
                  </a:cubicBezTo>
                  <a:cubicBezTo>
                    <a:pt x="425" y="148"/>
                    <a:pt x="424" y="148"/>
                    <a:pt x="424" y="147"/>
                  </a:cubicBezTo>
                  <a:cubicBezTo>
                    <a:pt x="423" y="145"/>
                    <a:pt x="420" y="146"/>
                    <a:pt x="419" y="147"/>
                  </a:cubicBezTo>
                  <a:cubicBezTo>
                    <a:pt x="418" y="147"/>
                    <a:pt x="417" y="148"/>
                    <a:pt x="416" y="149"/>
                  </a:cubicBezTo>
                  <a:cubicBezTo>
                    <a:pt x="415" y="150"/>
                    <a:pt x="415" y="150"/>
                    <a:pt x="414" y="151"/>
                  </a:cubicBezTo>
                  <a:cubicBezTo>
                    <a:pt x="414" y="152"/>
                    <a:pt x="414" y="152"/>
                    <a:pt x="413" y="153"/>
                  </a:cubicBezTo>
                  <a:cubicBezTo>
                    <a:pt x="413" y="153"/>
                    <a:pt x="413" y="154"/>
                    <a:pt x="413" y="154"/>
                  </a:cubicBezTo>
                  <a:cubicBezTo>
                    <a:pt x="412" y="154"/>
                    <a:pt x="412" y="156"/>
                    <a:pt x="412" y="156"/>
                  </a:cubicBezTo>
                  <a:cubicBezTo>
                    <a:pt x="412" y="157"/>
                    <a:pt x="411" y="158"/>
                    <a:pt x="412" y="158"/>
                  </a:cubicBezTo>
                  <a:cubicBezTo>
                    <a:pt x="413" y="158"/>
                    <a:pt x="413" y="157"/>
                    <a:pt x="414" y="157"/>
                  </a:cubicBezTo>
                  <a:cubicBezTo>
                    <a:pt x="415" y="157"/>
                    <a:pt x="416" y="157"/>
                    <a:pt x="418" y="158"/>
                  </a:cubicBezTo>
                  <a:cubicBezTo>
                    <a:pt x="418" y="158"/>
                    <a:pt x="419" y="157"/>
                    <a:pt x="420" y="157"/>
                  </a:cubicBezTo>
                  <a:cubicBezTo>
                    <a:pt x="420" y="156"/>
                    <a:pt x="421" y="155"/>
                    <a:pt x="422" y="155"/>
                  </a:cubicBezTo>
                  <a:close/>
                  <a:moveTo>
                    <a:pt x="280" y="158"/>
                  </a:moveTo>
                  <a:cubicBezTo>
                    <a:pt x="280" y="159"/>
                    <a:pt x="280" y="160"/>
                    <a:pt x="280" y="159"/>
                  </a:cubicBezTo>
                  <a:cubicBezTo>
                    <a:pt x="281" y="159"/>
                    <a:pt x="281" y="159"/>
                    <a:pt x="281" y="158"/>
                  </a:cubicBezTo>
                  <a:cubicBezTo>
                    <a:pt x="282" y="158"/>
                    <a:pt x="283" y="156"/>
                    <a:pt x="282" y="155"/>
                  </a:cubicBezTo>
                  <a:cubicBezTo>
                    <a:pt x="282" y="155"/>
                    <a:pt x="281" y="157"/>
                    <a:pt x="280" y="157"/>
                  </a:cubicBezTo>
                  <a:cubicBezTo>
                    <a:pt x="280" y="157"/>
                    <a:pt x="280" y="157"/>
                    <a:pt x="280" y="157"/>
                  </a:cubicBezTo>
                  <a:cubicBezTo>
                    <a:pt x="280" y="156"/>
                    <a:pt x="280" y="157"/>
                    <a:pt x="279" y="157"/>
                  </a:cubicBezTo>
                  <a:cubicBezTo>
                    <a:pt x="279" y="157"/>
                    <a:pt x="278" y="158"/>
                    <a:pt x="279" y="158"/>
                  </a:cubicBezTo>
                  <a:cubicBezTo>
                    <a:pt x="279" y="159"/>
                    <a:pt x="280" y="157"/>
                    <a:pt x="280" y="158"/>
                  </a:cubicBezTo>
                  <a:close/>
                  <a:moveTo>
                    <a:pt x="347" y="71"/>
                  </a:moveTo>
                  <a:cubicBezTo>
                    <a:pt x="348" y="72"/>
                    <a:pt x="349" y="70"/>
                    <a:pt x="348" y="70"/>
                  </a:cubicBezTo>
                  <a:cubicBezTo>
                    <a:pt x="347" y="70"/>
                    <a:pt x="347" y="71"/>
                    <a:pt x="346" y="70"/>
                  </a:cubicBezTo>
                  <a:cubicBezTo>
                    <a:pt x="346" y="70"/>
                    <a:pt x="345" y="71"/>
                    <a:pt x="346" y="71"/>
                  </a:cubicBezTo>
                  <a:cubicBezTo>
                    <a:pt x="346" y="71"/>
                    <a:pt x="346" y="71"/>
                    <a:pt x="346" y="71"/>
                  </a:cubicBezTo>
                  <a:cubicBezTo>
                    <a:pt x="346" y="71"/>
                    <a:pt x="347" y="71"/>
                    <a:pt x="347" y="71"/>
                  </a:cubicBezTo>
                  <a:cubicBezTo>
                    <a:pt x="347" y="71"/>
                    <a:pt x="347" y="71"/>
                    <a:pt x="347" y="71"/>
                  </a:cubicBezTo>
                  <a:close/>
                  <a:moveTo>
                    <a:pt x="276" y="158"/>
                  </a:moveTo>
                  <a:cubicBezTo>
                    <a:pt x="276" y="157"/>
                    <a:pt x="276" y="158"/>
                    <a:pt x="276" y="158"/>
                  </a:cubicBezTo>
                  <a:cubicBezTo>
                    <a:pt x="277" y="158"/>
                    <a:pt x="277" y="157"/>
                    <a:pt x="277" y="157"/>
                  </a:cubicBezTo>
                  <a:cubicBezTo>
                    <a:pt x="277" y="156"/>
                    <a:pt x="278" y="157"/>
                    <a:pt x="279" y="156"/>
                  </a:cubicBezTo>
                  <a:cubicBezTo>
                    <a:pt x="279" y="156"/>
                    <a:pt x="279" y="156"/>
                    <a:pt x="278" y="156"/>
                  </a:cubicBezTo>
                  <a:cubicBezTo>
                    <a:pt x="278" y="155"/>
                    <a:pt x="278" y="155"/>
                    <a:pt x="277" y="156"/>
                  </a:cubicBezTo>
                  <a:cubicBezTo>
                    <a:pt x="276" y="156"/>
                    <a:pt x="277" y="156"/>
                    <a:pt x="276" y="156"/>
                  </a:cubicBezTo>
                  <a:cubicBezTo>
                    <a:pt x="276" y="156"/>
                    <a:pt x="276" y="156"/>
                    <a:pt x="276" y="156"/>
                  </a:cubicBezTo>
                  <a:cubicBezTo>
                    <a:pt x="276" y="157"/>
                    <a:pt x="276" y="156"/>
                    <a:pt x="276" y="157"/>
                  </a:cubicBezTo>
                  <a:cubicBezTo>
                    <a:pt x="275" y="157"/>
                    <a:pt x="276" y="158"/>
                    <a:pt x="275" y="157"/>
                  </a:cubicBezTo>
                  <a:cubicBezTo>
                    <a:pt x="275" y="157"/>
                    <a:pt x="275" y="156"/>
                    <a:pt x="275" y="156"/>
                  </a:cubicBezTo>
                  <a:cubicBezTo>
                    <a:pt x="275" y="156"/>
                    <a:pt x="274" y="156"/>
                    <a:pt x="274" y="156"/>
                  </a:cubicBezTo>
                  <a:cubicBezTo>
                    <a:pt x="274" y="156"/>
                    <a:pt x="273" y="156"/>
                    <a:pt x="273" y="157"/>
                  </a:cubicBezTo>
                  <a:cubicBezTo>
                    <a:pt x="274" y="157"/>
                    <a:pt x="275" y="157"/>
                    <a:pt x="274" y="157"/>
                  </a:cubicBezTo>
                  <a:cubicBezTo>
                    <a:pt x="274" y="158"/>
                    <a:pt x="273" y="158"/>
                    <a:pt x="273" y="158"/>
                  </a:cubicBezTo>
                  <a:cubicBezTo>
                    <a:pt x="273" y="158"/>
                    <a:pt x="272" y="159"/>
                    <a:pt x="272" y="159"/>
                  </a:cubicBezTo>
                  <a:cubicBezTo>
                    <a:pt x="272" y="160"/>
                    <a:pt x="273" y="159"/>
                    <a:pt x="273" y="159"/>
                  </a:cubicBezTo>
                  <a:cubicBezTo>
                    <a:pt x="274" y="160"/>
                    <a:pt x="274" y="159"/>
                    <a:pt x="275" y="159"/>
                  </a:cubicBezTo>
                  <a:cubicBezTo>
                    <a:pt x="275" y="159"/>
                    <a:pt x="275" y="160"/>
                    <a:pt x="275" y="159"/>
                  </a:cubicBezTo>
                  <a:cubicBezTo>
                    <a:pt x="275" y="159"/>
                    <a:pt x="275" y="158"/>
                    <a:pt x="275" y="158"/>
                  </a:cubicBezTo>
                  <a:cubicBezTo>
                    <a:pt x="276" y="158"/>
                    <a:pt x="276" y="158"/>
                    <a:pt x="276" y="158"/>
                  </a:cubicBezTo>
                  <a:close/>
                  <a:moveTo>
                    <a:pt x="187" y="160"/>
                  </a:moveTo>
                  <a:cubicBezTo>
                    <a:pt x="186" y="160"/>
                    <a:pt x="187" y="159"/>
                    <a:pt x="187" y="158"/>
                  </a:cubicBezTo>
                  <a:cubicBezTo>
                    <a:pt x="187" y="158"/>
                    <a:pt x="186" y="159"/>
                    <a:pt x="186" y="159"/>
                  </a:cubicBezTo>
                  <a:cubicBezTo>
                    <a:pt x="186" y="159"/>
                    <a:pt x="187" y="155"/>
                    <a:pt x="187" y="154"/>
                  </a:cubicBezTo>
                  <a:cubicBezTo>
                    <a:pt x="187" y="153"/>
                    <a:pt x="187" y="153"/>
                    <a:pt x="187" y="152"/>
                  </a:cubicBezTo>
                  <a:cubicBezTo>
                    <a:pt x="188" y="151"/>
                    <a:pt x="187" y="151"/>
                    <a:pt x="186" y="150"/>
                  </a:cubicBezTo>
                  <a:cubicBezTo>
                    <a:pt x="186" y="150"/>
                    <a:pt x="186" y="150"/>
                    <a:pt x="185" y="150"/>
                  </a:cubicBezTo>
                  <a:cubicBezTo>
                    <a:pt x="185" y="150"/>
                    <a:pt x="184" y="150"/>
                    <a:pt x="184" y="150"/>
                  </a:cubicBezTo>
                  <a:cubicBezTo>
                    <a:pt x="184" y="149"/>
                    <a:pt x="184" y="149"/>
                    <a:pt x="183" y="149"/>
                  </a:cubicBezTo>
                  <a:cubicBezTo>
                    <a:pt x="183" y="149"/>
                    <a:pt x="183" y="150"/>
                    <a:pt x="183" y="150"/>
                  </a:cubicBezTo>
                  <a:cubicBezTo>
                    <a:pt x="182" y="150"/>
                    <a:pt x="182" y="150"/>
                    <a:pt x="182" y="150"/>
                  </a:cubicBezTo>
                  <a:cubicBezTo>
                    <a:pt x="181" y="150"/>
                    <a:pt x="181" y="150"/>
                    <a:pt x="181" y="150"/>
                  </a:cubicBezTo>
                  <a:cubicBezTo>
                    <a:pt x="180" y="150"/>
                    <a:pt x="180" y="150"/>
                    <a:pt x="180" y="150"/>
                  </a:cubicBezTo>
                  <a:cubicBezTo>
                    <a:pt x="179" y="150"/>
                    <a:pt x="178" y="150"/>
                    <a:pt x="177" y="150"/>
                  </a:cubicBezTo>
                  <a:cubicBezTo>
                    <a:pt x="177" y="151"/>
                    <a:pt x="176" y="151"/>
                    <a:pt x="176" y="151"/>
                  </a:cubicBezTo>
                  <a:cubicBezTo>
                    <a:pt x="176" y="150"/>
                    <a:pt x="175" y="150"/>
                    <a:pt x="175" y="150"/>
                  </a:cubicBezTo>
                  <a:cubicBezTo>
                    <a:pt x="175" y="150"/>
                    <a:pt x="174" y="150"/>
                    <a:pt x="174" y="150"/>
                  </a:cubicBezTo>
                  <a:cubicBezTo>
                    <a:pt x="174" y="149"/>
                    <a:pt x="173" y="149"/>
                    <a:pt x="172" y="149"/>
                  </a:cubicBezTo>
                  <a:cubicBezTo>
                    <a:pt x="170" y="148"/>
                    <a:pt x="172" y="147"/>
                    <a:pt x="172" y="146"/>
                  </a:cubicBezTo>
                  <a:cubicBezTo>
                    <a:pt x="172" y="145"/>
                    <a:pt x="171" y="144"/>
                    <a:pt x="171" y="145"/>
                  </a:cubicBezTo>
                  <a:cubicBezTo>
                    <a:pt x="171" y="145"/>
                    <a:pt x="170" y="145"/>
                    <a:pt x="170" y="144"/>
                  </a:cubicBezTo>
                  <a:cubicBezTo>
                    <a:pt x="170" y="144"/>
                    <a:pt x="171" y="144"/>
                    <a:pt x="170" y="144"/>
                  </a:cubicBezTo>
                  <a:cubicBezTo>
                    <a:pt x="170" y="144"/>
                    <a:pt x="170" y="143"/>
                    <a:pt x="170" y="143"/>
                  </a:cubicBezTo>
                  <a:cubicBezTo>
                    <a:pt x="170" y="143"/>
                    <a:pt x="170" y="143"/>
                    <a:pt x="171" y="143"/>
                  </a:cubicBezTo>
                  <a:cubicBezTo>
                    <a:pt x="169" y="143"/>
                    <a:pt x="171" y="141"/>
                    <a:pt x="170" y="141"/>
                  </a:cubicBezTo>
                  <a:cubicBezTo>
                    <a:pt x="170" y="141"/>
                    <a:pt x="170" y="142"/>
                    <a:pt x="169" y="141"/>
                  </a:cubicBezTo>
                  <a:cubicBezTo>
                    <a:pt x="169" y="141"/>
                    <a:pt x="169" y="141"/>
                    <a:pt x="168" y="141"/>
                  </a:cubicBezTo>
                  <a:cubicBezTo>
                    <a:pt x="167" y="141"/>
                    <a:pt x="165" y="142"/>
                    <a:pt x="165" y="141"/>
                  </a:cubicBezTo>
                  <a:cubicBezTo>
                    <a:pt x="164" y="140"/>
                    <a:pt x="164" y="140"/>
                    <a:pt x="163" y="140"/>
                  </a:cubicBezTo>
                  <a:cubicBezTo>
                    <a:pt x="163" y="140"/>
                    <a:pt x="162" y="140"/>
                    <a:pt x="162" y="140"/>
                  </a:cubicBezTo>
                  <a:cubicBezTo>
                    <a:pt x="161" y="139"/>
                    <a:pt x="161" y="139"/>
                    <a:pt x="160" y="138"/>
                  </a:cubicBezTo>
                  <a:cubicBezTo>
                    <a:pt x="160" y="138"/>
                    <a:pt x="160" y="138"/>
                    <a:pt x="159" y="139"/>
                  </a:cubicBezTo>
                  <a:cubicBezTo>
                    <a:pt x="158" y="139"/>
                    <a:pt x="156" y="139"/>
                    <a:pt x="156" y="138"/>
                  </a:cubicBezTo>
                  <a:cubicBezTo>
                    <a:pt x="155" y="137"/>
                    <a:pt x="156" y="136"/>
                    <a:pt x="153" y="136"/>
                  </a:cubicBezTo>
                  <a:cubicBezTo>
                    <a:pt x="152" y="136"/>
                    <a:pt x="152" y="137"/>
                    <a:pt x="151" y="138"/>
                  </a:cubicBezTo>
                  <a:cubicBezTo>
                    <a:pt x="151" y="138"/>
                    <a:pt x="151" y="139"/>
                    <a:pt x="151" y="139"/>
                  </a:cubicBezTo>
                  <a:cubicBezTo>
                    <a:pt x="151" y="140"/>
                    <a:pt x="150" y="142"/>
                    <a:pt x="148" y="142"/>
                  </a:cubicBezTo>
                  <a:cubicBezTo>
                    <a:pt x="148" y="142"/>
                    <a:pt x="147" y="141"/>
                    <a:pt x="147" y="141"/>
                  </a:cubicBezTo>
                  <a:cubicBezTo>
                    <a:pt x="146" y="141"/>
                    <a:pt x="146" y="141"/>
                    <a:pt x="145" y="141"/>
                  </a:cubicBezTo>
                  <a:cubicBezTo>
                    <a:pt x="144" y="142"/>
                    <a:pt x="142" y="141"/>
                    <a:pt x="141" y="140"/>
                  </a:cubicBezTo>
                  <a:cubicBezTo>
                    <a:pt x="140" y="140"/>
                    <a:pt x="140" y="141"/>
                    <a:pt x="139" y="141"/>
                  </a:cubicBezTo>
                  <a:cubicBezTo>
                    <a:pt x="138" y="141"/>
                    <a:pt x="137" y="141"/>
                    <a:pt x="137" y="141"/>
                  </a:cubicBezTo>
                  <a:cubicBezTo>
                    <a:pt x="136" y="141"/>
                    <a:pt x="136" y="140"/>
                    <a:pt x="135" y="140"/>
                  </a:cubicBezTo>
                  <a:cubicBezTo>
                    <a:pt x="135" y="140"/>
                    <a:pt x="135" y="141"/>
                    <a:pt x="134" y="140"/>
                  </a:cubicBezTo>
                  <a:cubicBezTo>
                    <a:pt x="134" y="140"/>
                    <a:pt x="133" y="140"/>
                    <a:pt x="133" y="140"/>
                  </a:cubicBezTo>
                  <a:cubicBezTo>
                    <a:pt x="133" y="140"/>
                    <a:pt x="132" y="140"/>
                    <a:pt x="132" y="139"/>
                  </a:cubicBezTo>
                  <a:cubicBezTo>
                    <a:pt x="131" y="139"/>
                    <a:pt x="131" y="137"/>
                    <a:pt x="130" y="136"/>
                  </a:cubicBezTo>
                  <a:cubicBezTo>
                    <a:pt x="130" y="136"/>
                    <a:pt x="128" y="133"/>
                    <a:pt x="128" y="135"/>
                  </a:cubicBezTo>
                  <a:cubicBezTo>
                    <a:pt x="127" y="136"/>
                    <a:pt x="125" y="134"/>
                    <a:pt x="125" y="134"/>
                  </a:cubicBezTo>
                  <a:cubicBezTo>
                    <a:pt x="124" y="133"/>
                    <a:pt x="124" y="133"/>
                    <a:pt x="123" y="134"/>
                  </a:cubicBezTo>
                  <a:cubicBezTo>
                    <a:pt x="123" y="134"/>
                    <a:pt x="122" y="134"/>
                    <a:pt x="122" y="133"/>
                  </a:cubicBezTo>
                  <a:cubicBezTo>
                    <a:pt x="121" y="133"/>
                    <a:pt x="121" y="133"/>
                    <a:pt x="120" y="132"/>
                  </a:cubicBezTo>
                  <a:cubicBezTo>
                    <a:pt x="120" y="132"/>
                    <a:pt x="120" y="131"/>
                    <a:pt x="120" y="131"/>
                  </a:cubicBezTo>
                  <a:cubicBezTo>
                    <a:pt x="119" y="130"/>
                    <a:pt x="119" y="131"/>
                    <a:pt x="118" y="131"/>
                  </a:cubicBezTo>
                  <a:cubicBezTo>
                    <a:pt x="118" y="131"/>
                    <a:pt x="117" y="130"/>
                    <a:pt x="117" y="130"/>
                  </a:cubicBezTo>
                  <a:cubicBezTo>
                    <a:pt x="116" y="131"/>
                    <a:pt x="116" y="131"/>
                    <a:pt x="116" y="132"/>
                  </a:cubicBezTo>
                  <a:cubicBezTo>
                    <a:pt x="116" y="132"/>
                    <a:pt x="116" y="132"/>
                    <a:pt x="115" y="132"/>
                  </a:cubicBezTo>
                  <a:cubicBezTo>
                    <a:pt x="115" y="132"/>
                    <a:pt x="114" y="133"/>
                    <a:pt x="114" y="132"/>
                  </a:cubicBezTo>
                  <a:cubicBezTo>
                    <a:pt x="114" y="132"/>
                    <a:pt x="114" y="132"/>
                    <a:pt x="113" y="131"/>
                  </a:cubicBezTo>
                  <a:cubicBezTo>
                    <a:pt x="113" y="131"/>
                    <a:pt x="113" y="131"/>
                    <a:pt x="113" y="131"/>
                  </a:cubicBezTo>
                  <a:cubicBezTo>
                    <a:pt x="112" y="131"/>
                    <a:pt x="112" y="131"/>
                    <a:pt x="112" y="131"/>
                  </a:cubicBezTo>
                  <a:cubicBezTo>
                    <a:pt x="112" y="131"/>
                    <a:pt x="112" y="132"/>
                    <a:pt x="111" y="132"/>
                  </a:cubicBezTo>
                  <a:cubicBezTo>
                    <a:pt x="111" y="132"/>
                    <a:pt x="110" y="131"/>
                    <a:pt x="110" y="131"/>
                  </a:cubicBezTo>
                  <a:cubicBezTo>
                    <a:pt x="109" y="131"/>
                    <a:pt x="109" y="131"/>
                    <a:pt x="109" y="131"/>
                  </a:cubicBezTo>
                  <a:cubicBezTo>
                    <a:pt x="108" y="131"/>
                    <a:pt x="108" y="131"/>
                    <a:pt x="108" y="131"/>
                  </a:cubicBezTo>
                  <a:cubicBezTo>
                    <a:pt x="108" y="131"/>
                    <a:pt x="108" y="130"/>
                    <a:pt x="107" y="130"/>
                  </a:cubicBezTo>
                  <a:cubicBezTo>
                    <a:pt x="106" y="130"/>
                    <a:pt x="106" y="132"/>
                    <a:pt x="105" y="133"/>
                  </a:cubicBezTo>
                  <a:cubicBezTo>
                    <a:pt x="105" y="133"/>
                    <a:pt x="105" y="134"/>
                    <a:pt x="105" y="135"/>
                  </a:cubicBezTo>
                  <a:cubicBezTo>
                    <a:pt x="105" y="135"/>
                    <a:pt x="105" y="136"/>
                    <a:pt x="104" y="136"/>
                  </a:cubicBezTo>
                  <a:cubicBezTo>
                    <a:pt x="104" y="137"/>
                    <a:pt x="103" y="137"/>
                    <a:pt x="103" y="136"/>
                  </a:cubicBezTo>
                  <a:cubicBezTo>
                    <a:pt x="103" y="136"/>
                    <a:pt x="103" y="136"/>
                    <a:pt x="103" y="137"/>
                  </a:cubicBezTo>
                  <a:cubicBezTo>
                    <a:pt x="103" y="137"/>
                    <a:pt x="103" y="138"/>
                    <a:pt x="103" y="138"/>
                  </a:cubicBezTo>
                  <a:cubicBezTo>
                    <a:pt x="102" y="138"/>
                    <a:pt x="101" y="140"/>
                    <a:pt x="101" y="140"/>
                  </a:cubicBezTo>
                  <a:cubicBezTo>
                    <a:pt x="100" y="140"/>
                    <a:pt x="101" y="139"/>
                    <a:pt x="100" y="139"/>
                  </a:cubicBezTo>
                  <a:cubicBezTo>
                    <a:pt x="99" y="139"/>
                    <a:pt x="99" y="140"/>
                    <a:pt x="99" y="140"/>
                  </a:cubicBezTo>
                  <a:cubicBezTo>
                    <a:pt x="99" y="140"/>
                    <a:pt x="99" y="141"/>
                    <a:pt x="99" y="140"/>
                  </a:cubicBezTo>
                  <a:cubicBezTo>
                    <a:pt x="99" y="140"/>
                    <a:pt x="100" y="140"/>
                    <a:pt x="100" y="140"/>
                  </a:cubicBezTo>
                  <a:cubicBezTo>
                    <a:pt x="101" y="140"/>
                    <a:pt x="102" y="141"/>
                    <a:pt x="103" y="141"/>
                  </a:cubicBezTo>
                  <a:cubicBezTo>
                    <a:pt x="103" y="140"/>
                    <a:pt x="104" y="141"/>
                    <a:pt x="105" y="141"/>
                  </a:cubicBezTo>
                  <a:cubicBezTo>
                    <a:pt x="105" y="140"/>
                    <a:pt x="105" y="140"/>
                    <a:pt x="106" y="140"/>
                  </a:cubicBezTo>
                  <a:cubicBezTo>
                    <a:pt x="107" y="140"/>
                    <a:pt x="107" y="141"/>
                    <a:pt x="108" y="141"/>
                  </a:cubicBezTo>
                  <a:cubicBezTo>
                    <a:pt x="109" y="142"/>
                    <a:pt x="109" y="142"/>
                    <a:pt x="109" y="142"/>
                  </a:cubicBezTo>
                  <a:cubicBezTo>
                    <a:pt x="110" y="142"/>
                    <a:pt x="110" y="142"/>
                    <a:pt x="110" y="142"/>
                  </a:cubicBezTo>
                  <a:cubicBezTo>
                    <a:pt x="111" y="142"/>
                    <a:pt x="112" y="142"/>
                    <a:pt x="111" y="143"/>
                  </a:cubicBezTo>
                  <a:cubicBezTo>
                    <a:pt x="110" y="144"/>
                    <a:pt x="109" y="145"/>
                    <a:pt x="110" y="146"/>
                  </a:cubicBezTo>
                  <a:cubicBezTo>
                    <a:pt x="110" y="146"/>
                    <a:pt x="111" y="146"/>
                    <a:pt x="111" y="146"/>
                  </a:cubicBezTo>
                  <a:cubicBezTo>
                    <a:pt x="111" y="147"/>
                    <a:pt x="112" y="147"/>
                    <a:pt x="112" y="147"/>
                  </a:cubicBezTo>
                  <a:cubicBezTo>
                    <a:pt x="114" y="147"/>
                    <a:pt x="115" y="147"/>
                    <a:pt x="116" y="147"/>
                  </a:cubicBezTo>
                  <a:cubicBezTo>
                    <a:pt x="117" y="147"/>
                    <a:pt x="118" y="148"/>
                    <a:pt x="119" y="148"/>
                  </a:cubicBezTo>
                  <a:cubicBezTo>
                    <a:pt x="120" y="148"/>
                    <a:pt x="121" y="148"/>
                    <a:pt x="122" y="149"/>
                  </a:cubicBezTo>
                  <a:cubicBezTo>
                    <a:pt x="122" y="149"/>
                    <a:pt x="122" y="149"/>
                    <a:pt x="122" y="149"/>
                  </a:cubicBezTo>
                  <a:cubicBezTo>
                    <a:pt x="123" y="150"/>
                    <a:pt x="123" y="150"/>
                    <a:pt x="123" y="150"/>
                  </a:cubicBezTo>
                  <a:cubicBezTo>
                    <a:pt x="124" y="150"/>
                    <a:pt x="125" y="150"/>
                    <a:pt x="126" y="151"/>
                  </a:cubicBezTo>
                  <a:cubicBezTo>
                    <a:pt x="127" y="151"/>
                    <a:pt x="128" y="151"/>
                    <a:pt x="129" y="151"/>
                  </a:cubicBezTo>
                  <a:cubicBezTo>
                    <a:pt x="130" y="151"/>
                    <a:pt x="130" y="150"/>
                    <a:pt x="130" y="150"/>
                  </a:cubicBezTo>
                  <a:cubicBezTo>
                    <a:pt x="131" y="150"/>
                    <a:pt x="132" y="150"/>
                    <a:pt x="132" y="150"/>
                  </a:cubicBezTo>
                  <a:cubicBezTo>
                    <a:pt x="132" y="150"/>
                    <a:pt x="132" y="150"/>
                    <a:pt x="133" y="150"/>
                  </a:cubicBezTo>
                  <a:cubicBezTo>
                    <a:pt x="133" y="150"/>
                    <a:pt x="133" y="149"/>
                    <a:pt x="133" y="149"/>
                  </a:cubicBezTo>
                  <a:cubicBezTo>
                    <a:pt x="134" y="149"/>
                    <a:pt x="134" y="150"/>
                    <a:pt x="134" y="150"/>
                  </a:cubicBezTo>
                  <a:cubicBezTo>
                    <a:pt x="134" y="150"/>
                    <a:pt x="135" y="150"/>
                    <a:pt x="135" y="150"/>
                  </a:cubicBezTo>
                  <a:cubicBezTo>
                    <a:pt x="135" y="150"/>
                    <a:pt x="135" y="150"/>
                    <a:pt x="136" y="150"/>
                  </a:cubicBezTo>
                  <a:cubicBezTo>
                    <a:pt x="136" y="150"/>
                    <a:pt x="137" y="150"/>
                    <a:pt x="138" y="150"/>
                  </a:cubicBezTo>
                  <a:cubicBezTo>
                    <a:pt x="138" y="150"/>
                    <a:pt x="138" y="150"/>
                    <a:pt x="139" y="151"/>
                  </a:cubicBezTo>
                  <a:cubicBezTo>
                    <a:pt x="139" y="151"/>
                    <a:pt x="139" y="151"/>
                    <a:pt x="140" y="151"/>
                  </a:cubicBezTo>
                  <a:cubicBezTo>
                    <a:pt x="142" y="151"/>
                    <a:pt x="144" y="151"/>
                    <a:pt x="146" y="152"/>
                  </a:cubicBezTo>
                  <a:cubicBezTo>
                    <a:pt x="147" y="153"/>
                    <a:pt x="148" y="154"/>
                    <a:pt x="150" y="155"/>
                  </a:cubicBezTo>
                  <a:cubicBezTo>
                    <a:pt x="151" y="155"/>
                    <a:pt x="152" y="155"/>
                    <a:pt x="153" y="156"/>
                  </a:cubicBezTo>
                  <a:cubicBezTo>
                    <a:pt x="153" y="156"/>
                    <a:pt x="154" y="156"/>
                    <a:pt x="154" y="156"/>
                  </a:cubicBezTo>
                  <a:cubicBezTo>
                    <a:pt x="155" y="155"/>
                    <a:pt x="155" y="156"/>
                    <a:pt x="155" y="156"/>
                  </a:cubicBezTo>
                  <a:cubicBezTo>
                    <a:pt x="156" y="156"/>
                    <a:pt x="156" y="156"/>
                    <a:pt x="157" y="156"/>
                  </a:cubicBezTo>
                  <a:cubicBezTo>
                    <a:pt x="157" y="156"/>
                    <a:pt x="158" y="156"/>
                    <a:pt x="158" y="157"/>
                  </a:cubicBezTo>
                  <a:cubicBezTo>
                    <a:pt x="159" y="157"/>
                    <a:pt x="160" y="156"/>
                    <a:pt x="160" y="157"/>
                  </a:cubicBezTo>
                  <a:cubicBezTo>
                    <a:pt x="161" y="158"/>
                    <a:pt x="160" y="157"/>
                    <a:pt x="161" y="157"/>
                  </a:cubicBezTo>
                  <a:cubicBezTo>
                    <a:pt x="161" y="157"/>
                    <a:pt x="161" y="157"/>
                    <a:pt x="161" y="156"/>
                  </a:cubicBezTo>
                  <a:cubicBezTo>
                    <a:pt x="161" y="156"/>
                    <a:pt x="162" y="156"/>
                    <a:pt x="162" y="156"/>
                  </a:cubicBezTo>
                  <a:cubicBezTo>
                    <a:pt x="163" y="157"/>
                    <a:pt x="163" y="156"/>
                    <a:pt x="164" y="156"/>
                  </a:cubicBezTo>
                  <a:cubicBezTo>
                    <a:pt x="165" y="157"/>
                    <a:pt x="166" y="156"/>
                    <a:pt x="167" y="157"/>
                  </a:cubicBezTo>
                  <a:cubicBezTo>
                    <a:pt x="168" y="158"/>
                    <a:pt x="168" y="158"/>
                    <a:pt x="169" y="158"/>
                  </a:cubicBezTo>
                  <a:cubicBezTo>
                    <a:pt x="170" y="158"/>
                    <a:pt x="170" y="158"/>
                    <a:pt x="171" y="157"/>
                  </a:cubicBezTo>
                  <a:cubicBezTo>
                    <a:pt x="171" y="157"/>
                    <a:pt x="172" y="157"/>
                    <a:pt x="172" y="157"/>
                  </a:cubicBezTo>
                  <a:cubicBezTo>
                    <a:pt x="172" y="158"/>
                    <a:pt x="173" y="157"/>
                    <a:pt x="173" y="157"/>
                  </a:cubicBezTo>
                  <a:cubicBezTo>
                    <a:pt x="174" y="156"/>
                    <a:pt x="175" y="156"/>
                    <a:pt x="175" y="156"/>
                  </a:cubicBezTo>
                  <a:cubicBezTo>
                    <a:pt x="176" y="156"/>
                    <a:pt x="176" y="157"/>
                    <a:pt x="177" y="157"/>
                  </a:cubicBezTo>
                  <a:cubicBezTo>
                    <a:pt x="177" y="157"/>
                    <a:pt x="177" y="157"/>
                    <a:pt x="178" y="157"/>
                  </a:cubicBezTo>
                  <a:cubicBezTo>
                    <a:pt x="178" y="157"/>
                    <a:pt x="178" y="158"/>
                    <a:pt x="178" y="158"/>
                  </a:cubicBezTo>
                  <a:cubicBezTo>
                    <a:pt x="179" y="158"/>
                    <a:pt x="179" y="158"/>
                    <a:pt x="179" y="158"/>
                  </a:cubicBezTo>
                  <a:cubicBezTo>
                    <a:pt x="180" y="159"/>
                    <a:pt x="180" y="159"/>
                    <a:pt x="180" y="159"/>
                  </a:cubicBezTo>
                  <a:cubicBezTo>
                    <a:pt x="180" y="159"/>
                    <a:pt x="180" y="159"/>
                    <a:pt x="181" y="159"/>
                  </a:cubicBezTo>
                  <a:cubicBezTo>
                    <a:pt x="181" y="159"/>
                    <a:pt x="181" y="159"/>
                    <a:pt x="181" y="159"/>
                  </a:cubicBezTo>
                  <a:cubicBezTo>
                    <a:pt x="181" y="159"/>
                    <a:pt x="181" y="159"/>
                    <a:pt x="182" y="159"/>
                  </a:cubicBezTo>
                  <a:cubicBezTo>
                    <a:pt x="182" y="160"/>
                    <a:pt x="182" y="159"/>
                    <a:pt x="182" y="160"/>
                  </a:cubicBezTo>
                  <a:cubicBezTo>
                    <a:pt x="182" y="160"/>
                    <a:pt x="182" y="160"/>
                    <a:pt x="183" y="160"/>
                  </a:cubicBezTo>
                  <a:cubicBezTo>
                    <a:pt x="183" y="160"/>
                    <a:pt x="183" y="160"/>
                    <a:pt x="183" y="160"/>
                  </a:cubicBezTo>
                  <a:cubicBezTo>
                    <a:pt x="183" y="160"/>
                    <a:pt x="184" y="160"/>
                    <a:pt x="184" y="160"/>
                  </a:cubicBezTo>
                  <a:cubicBezTo>
                    <a:pt x="184" y="160"/>
                    <a:pt x="185" y="160"/>
                    <a:pt x="185" y="160"/>
                  </a:cubicBezTo>
                  <a:cubicBezTo>
                    <a:pt x="186" y="160"/>
                    <a:pt x="187" y="161"/>
                    <a:pt x="186" y="161"/>
                  </a:cubicBezTo>
                  <a:cubicBezTo>
                    <a:pt x="186" y="161"/>
                    <a:pt x="187" y="161"/>
                    <a:pt x="187" y="161"/>
                  </a:cubicBezTo>
                  <a:cubicBezTo>
                    <a:pt x="187" y="162"/>
                    <a:pt x="189" y="162"/>
                    <a:pt x="188" y="161"/>
                  </a:cubicBezTo>
                  <a:cubicBezTo>
                    <a:pt x="188" y="160"/>
                    <a:pt x="188" y="160"/>
                    <a:pt x="187" y="160"/>
                  </a:cubicBezTo>
                  <a:close/>
                  <a:moveTo>
                    <a:pt x="236" y="160"/>
                  </a:moveTo>
                  <a:cubicBezTo>
                    <a:pt x="237" y="160"/>
                    <a:pt x="236" y="159"/>
                    <a:pt x="236" y="159"/>
                  </a:cubicBezTo>
                  <a:cubicBezTo>
                    <a:pt x="236" y="159"/>
                    <a:pt x="236" y="158"/>
                    <a:pt x="236" y="158"/>
                  </a:cubicBezTo>
                  <a:cubicBezTo>
                    <a:pt x="235" y="158"/>
                    <a:pt x="235" y="158"/>
                    <a:pt x="235" y="158"/>
                  </a:cubicBezTo>
                  <a:cubicBezTo>
                    <a:pt x="235" y="158"/>
                    <a:pt x="235" y="158"/>
                    <a:pt x="235" y="159"/>
                  </a:cubicBezTo>
                  <a:cubicBezTo>
                    <a:pt x="235" y="159"/>
                    <a:pt x="235" y="159"/>
                    <a:pt x="235" y="159"/>
                  </a:cubicBezTo>
                  <a:cubicBezTo>
                    <a:pt x="234" y="160"/>
                    <a:pt x="235" y="160"/>
                    <a:pt x="235" y="160"/>
                  </a:cubicBezTo>
                  <a:cubicBezTo>
                    <a:pt x="235" y="161"/>
                    <a:pt x="234" y="161"/>
                    <a:pt x="234" y="161"/>
                  </a:cubicBezTo>
                  <a:cubicBezTo>
                    <a:pt x="234" y="161"/>
                    <a:pt x="235" y="161"/>
                    <a:pt x="235" y="161"/>
                  </a:cubicBezTo>
                  <a:cubicBezTo>
                    <a:pt x="235" y="161"/>
                    <a:pt x="235" y="161"/>
                    <a:pt x="235" y="160"/>
                  </a:cubicBezTo>
                  <a:cubicBezTo>
                    <a:pt x="235" y="160"/>
                    <a:pt x="235" y="160"/>
                    <a:pt x="235" y="160"/>
                  </a:cubicBezTo>
                  <a:cubicBezTo>
                    <a:pt x="236" y="160"/>
                    <a:pt x="236" y="160"/>
                    <a:pt x="235" y="160"/>
                  </a:cubicBezTo>
                  <a:cubicBezTo>
                    <a:pt x="235" y="159"/>
                    <a:pt x="236" y="160"/>
                    <a:pt x="236" y="160"/>
                  </a:cubicBezTo>
                  <a:close/>
                  <a:moveTo>
                    <a:pt x="221" y="21"/>
                  </a:moveTo>
                  <a:cubicBezTo>
                    <a:pt x="222" y="20"/>
                    <a:pt x="221" y="19"/>
                    <a:pt x="220" y="20"/>
                  </a:cubicBezTo>
                  <a:cubicBezTo>
                    <a:pt x="219" y="21"/>
                    <a:pt x="221" y="22"/>
                    <a:pt x="221" y="21"/>
                  </a:cubicBezTo>
                  <a:close/>
                  <a:moveTo>
                    <a:pt x="130" y="24"/>
                  </a:moveTo>
                  <a:cubicBezTo>
                    <a:pt x="130" y="24"/>
                    <a:pt x="129" y="24"/>
                    <a:pt x="129" y="24"/>
                  </a:cubicBezTo>
                  <a:cubicBezTo>
                    <a:pt x="129" y="24"/>
                    <a:pt x="128" y="24"/>
                    <a:pt x="128" y="24"/>
                  </a:cubicBezTo>
                  <a:cubicBezTo>
                    <a:pt x="128" y="25"/>
                    <a:pt x="129" y="25"/>
                    <a:pt x="130" y="25"/>
                  </a:cubicBezTo>
                  <a:cubicBezTo>
                    <a:pt x="130" y="25"/>
                    <a:pt x="130" y="24"/>
                    <a:pt x="131" y="23"/>
                  </a:cubicBezTo>
                  <a:cubicBezTo>
                    <a:pt x="131" y="23"/>
                    <a:pt x="131" y="23"/>
                    <a:pt x="131" y="22"/>
                  </a:cubicBezTo>
                  <a:cubicBezTo>
                    <a:pt x="130" y="22"/>
                    <a:pt x="131" y="22"/>
                    <a:pt x="131" y="22"/>
                  </a:cubicBezTo>
                  <a:cubicBezTo>
                    <a:pt x="131" y="21"/>
                    <a:pt x="129" y="20"/>
                    <a:pt x="129" y="19"/>
                  </a:cubicBezTo>
                  <a:cubicBezTo>
                    <a:pt x="129" y="18"/>
                    <a:pt x="129" y="19"/>
                    <a:pt x="128" y="20"/>
                  </a:cubicBezTo>
                  <a:cubicBezTo>
                    <a:pt x="128" y="20"/>
                    <a:pt x="128" y="20"/>
                    <a:pt x="127" y="21"/>
                  </a:cubicBezTo>
                  <a:cubicBezTo>
                    <a:pt x="127" y="21"/>
                    <a:pt x="127" y="22"/>
                    <a:pt x="128" y="23"/>
                  </a:cubicBezTo>
                  <a:cubicBezTo>
                    <a:pt x="128" y="23"/>
                    <a:pt x="129" y="23"/>
                    <a:pt x="130" y="24"/>
                  </a:cubicBezTo>
                  <a:close/>
                  <a:moveTo>
                    <a:pt x="264" y="70"/>
                  </a:moveTo>
                  <a:cubicBezTo>
                    <a:pt x="265" y="70"/>
                    <a:pt x="265" y="69"/>
                    <a:pt x="265" y="69"/>
                  </a:cubicBezTo>
                  <a:cubicBezTo>
                    <a:pt x="265" y="69"/>
                    <a:pt x="265" y="69"/>
                    <a:pt x="265" y="68"/>
                  </a:cubicBezTo>
                  <a:cubicBezTo>
                    <a:pt x="264" y="68"/>
                    <a:pt x="264" y="69"/>
                    <a:pt x="264" y="70"/>
                  </a:cubicBezTo>
                  <a:close/>
                  <a:moveTo>
                    <a:pt x="94" y="65"/>
                  </a:moveTo>
                  <a:cubicBezTo>
                    <a:pt x="94" y="64"/>
                    <a:pt x="94" y="64"/>
                    <a:pt x="93" y="63"/>
                  </a:cubicBezTo>
                  <a:cubicBezTo>
                    <a:pt x="93" y="63"/>
                    <a:pt x="94" y="64"/>
                    <a:pt x="93" y="64"/>
                  </a:cubicBezTo>
                  <a:cubicBezTo>
                    <a:pt x="93" y="64"/>
                    <a:pt x="93" y="65"/>
                    <a:pt x="94" y="65"/>
                  </a:cubicBezTo>
                  <a:close/>
                  <a:moveTo>
                    <a:pt x="260" y="67"/>
                  </a:moveTo>
                  <a:cubicBezTo>
                    <a:pt x="260" y="68"/>
                    <a:pt x="260" y="67"/>
                    <a:pt x="260" y="67"/>
                  </a:cubicBezTo>
                  <a:cubicBezTo>
                    <a:pt x="260" y="66"/>
                    <a:pt x="259" y="67"/>
                    <a:pt x="260" y="67"/>
                  </a:cubicBezTo>
                  <a:close/>
                  <a:moveTo>
                    <a:pt x="346" y="68"/>
                  </a:moveTo>
                  <a:cubicBezTo>
                    <a:pt x="346" y="68"/>
                    <a:pt x="346" y="68"/>
                    <a:pt x="347" y="69"/>
                  </a:cubicBezTo>
                  <a:cubicBezTo>
                    <a:pt x="347" y="69"/>
                    <a:pt x="347" y="70"/>
                    <a:pt x="347" y="70"/>
                  </a:cubicBezTo>
                  <a:cubicBezTo>
                    <a:pt x="347" y="70"/>
                    <a:pt x="347" y="69"/>
                    <a:pt x="347" y="69"/>
                  </a:cubicBezTo>
                  <a:cubicBezTo>
                    <a:pt x="348" y="69"/>
                    <a:pt x="348" y="69"/>
                    <a:pt x="348" y="69"/>
                  </a:cubicBezTo>
                  <a:cubicBezTo>
                    <a:pt x="348" y="70"/>
                    <a:pt x="349" y="70"/>
                    <a:pt x="350" y="70"/>
                  </a:cubicBezTo>
                  <a:cubicBezTo>
                    <a:pt x="351" y="70"/>
                    <a:pt x="350" y="68"/>
                    <a:pt x="349" y="69"/>
                  </a:cubicBezTo>
                  <a:cubicBezTo>
                    <a:pt x="348" y="69"/>
                    <a:pt x="348" y="68"/>
                    <a:pt x="348" y="67"/>
                  </a:cubicBezTo>
                  <a:cubicBezTo>
                    <a:pt x="348" y="67"/>
                    <a:pt x="347" y="67"/>
                    <a:pt x="348" y="66"/>
                  </a:cubicBezTo>
                  <a:cubicBezTo>
                    <a:pt x="347" y="66"/>
                    <a:pt x="348" y="66"/>
                    <a:pt x="348" y="66"/>
                  </a:cubicBezTo>
                  <a:cubicBezTo>
                    <a:pt x="348" y="66"/>
                    <a:pt x="349" y="67"/>
                    <a:pt x="349" y="67"/>
                  </a:cubicBezTo>
                  <a:cubicBezTo>
                    <a:pt x="349" y="67"/>
                    <a:pt x="349" y="68"/>
                    <a:pt x="349" y="68"/>
                  </a:cubicBezTo>
                  <a:cubicBezTo>
                    <a:pt x="350" y="68"/>
                    <a:pt x="350" y="68"/>
                    <a:pt x="350" y="68"/>
                  </a:cubicBezTo>
                  <a:cubicBezTo>
                    <a:pt x="350" y="68"/>
                    <a:pt x="350" y="68"/>
                    <a:pt x="350" y="69"/>
                  </a:cubicBezTo>
                  <a:cubicBezTo>
                    <a:pt x="351" y="70"/>
                    <a:pt x="351" y="69"/>
                    <a:pt x="352" y="69"/>
                  </a:cubicBezTo>
                  <a:cubicBezTo>
                    <a:pt x="353" y="69"/>
                    <a:pt x="353" y="70"/>
                    <a:pt x="354" y="69"/>
                  </a:cubicBezTo>
                  <a:cubicBezTo>
                    <a:pt x="354" y="69"/>
                    <a:pt x="355" y="69"/>
                    <a:pt x="354" y="68"/>
                  </a:cubicBezTo>
                  <a:cubicBezTo>
                    <a:pt x="354" y="68"/>
                    <a:pt x="354" y="67"/>
                    <a:pt x="354" y="67"/>
                  </a:cubicBezTo>
                  <a:cubicBezTo>
                    <a:pt x="354" y="67"/>
                    <a:pt x="353" y="67"/>
                    <a:pt x="353" y="67"/>
                  </a:cubicBezTo>
                  <a:cubicBezTo>
                    <a:pt x="353" y="67"/>
                    <a:pt x="353" y="66"/>
                    <a:pt x="352" y="66"/>
                  </a:cubicBezTo>
                  <a:cubicBezTo>
                    <a:pt x="351" y="66"/>
                    <a:pt x="352" y="66"/>
                    <a:pt x="352" y="66"/>
                  </a:cubicBezTo>
                  <a:cubicBezTo>
                    <a:pt x="351" y="66"/>
                    <a:pt x="351" y="66"/>
                    <a:pt x="351" y="66"/>
                  </a:cubicBezTo>
                  <a:cubicBezTo>
                    <a:pt x="350" y="66"/>
                    <a:pt x="350" y="65"/>
                    <a:pt x="349" y="65"/>
                  </a:cubicBezTo>
                  <a:cubicBezTo>
                    <a:pt x="349" y="65"/>
                    <a:pt x="348" y="66"/>
                    <a:pt x="349" y="66"/>
                  </a:cubicBezTo>
                  <a:cubicBezTo>
                    <a:pt x="349" y="66"/>
                    <a:pt x="348" y="66"/>
                    <a:pt x="348" y="66"/>
                  </a:cubicBezTo>
                  <a:cubicBezTo>
                    <a:pt x="347" y="66"/>
                    <a:pt x="347" y="66"/>
                    <a:pt x="347" y="66"/>
                  </a:cubicBezTo>
                  <a:cubicBezTo>
                    <a:pt x="346" y="66"/>
                    <a:pt x="346" y="66"/>
                    <a:pt x="346" y="66"/>
                  </a:cubicBezTo>
                  <a:cubicBezTo>
                    <a:pt x="346" y="66"/>
                    <a:pt x="345" y="66"/>
                    <a:pt x="346" y="66"/>
                  </a:cubicBezTo>
                  <a:cubicBezTo>
                    <a:pt x="345" y="66"/>
                    <a:pt x="345" y="66"/>
                    <a:pt x="345" y="66"/>
                  </a:cubicBezTo>
                  <a:cubicBezTo>
                    <a:pt x="345" y="66"/>
                    <a:pt x="345" y="67"/>
                    <a:pt x="345" y="67"/>
                  </a:cubicBezTo>
                  <a:cubicBezTo>
                    <a:pt x="345" y="66"/>
                    <a:pt x="345" y="66"/>
                    <a:pt x="344" y="66"/>
                  </a:cubicBezTo>
                  <a:cubicBezTo>
                    <a:pt x="344" y="67"/>
                    <a:pt x="344" y="67"/>
                    <a:pt x="345" y="67"/>
                  </a:cubicBezTo>
                  <a:cubicBezTo>
                    <a:pt x="345" y="67"/>
                    <a:pt x="345" y="67"/>
                    <a:pt x="345" y="67"/>
                  </a:cubicBezTo>
                  <a:cubicBezTo>
                    <a:pt x="345" y="67"/>
                    <a:pt x="345" y="67"/>
                    <a:pt x="345" y="67"/>
                  </a:cubicBezTo>
                  <a:cubicBezTo>
                    <a:pt x="346" y="67"/>
                    <a:pt x="345" y="68"/>
                    <a:pt x="345" y="68"/>
                  </a:cubicBezTo>
                  <a:cubicBezTo>
                    <a:pt x="344" y="68"/>
                    <a:pt x="344" y="67"/>
                    <a:pt x="344" y="68"/>
                  </a:cubicBezTo>
                  <a:cubicBezTo>
                    <a:pt x="343" y="68"/>
                    <a:pt x="345" y="68"/>
                    <a:pt x="346" y="68"/>
                  </a:cubicBezTo>
                  <a:close/>
                  <a:moveTo>
                    <a:pt x="339" y="115"/>
                  </a:moveTo>
                  <a:cubicBezTo>
                    <a:pt x="339" y="115"/>
                    <a:pt x="339" y="115"/>
                    <a:pt x="339" y="115"/>
                  </a:cubicBezTo>
                  <a:cubicBezTo>
                    <a:pt x="339" y="115"/>
                    <a:pt x="339" y="115"/>
                    <a:pt x="339" y="115"/>
                  </a:cubicBezTo>
                  <a:close/>
                  <a:moveTo>
                    <a:pt x="356" y="115"/>
                  </a:moveTo>
                  <a:cubicBezTo>
                    <a:pt x="356" y="115"/>
                    <a:pt x="356" y="114"/>
                    <a:pt x="356" y="114"/>
                  </a:cubicBezTo>
                  <a:cubicBezTo>
                    <a:pt x="355" y="114"/>
                    <a:pt x="356" y="115"/>
                    <a:pt x="356" y="115"/>
                  </a:cubicBezTo>
                  <a:close/>
                  <a:moveTo>
                    <a:pt x="290" y="164"/>
                  </a:moveTo>
                  <a:cubicBezTo>
                    <a:pt x="289" y="164"/>
                    <a:pt x="289" y="165"/>
                    <a:pt x="288" y="165"/>
                  </a:cubicBezTo>
                  <a:cubicBezTo>
                    <a:pt x="288" y="165"/>
                    <a:pt x="288" y="164"/>
                    <a:pt x="288" y="164"/>
                  </a:cubicBezTo>
                  <a:cubicBezTo>
                    <a:pt x="287" y="164"/>
                    <a:pt x="286" y="164"/>
                    <a:pt x="286" y="165"/>
                  </a:cubicBezTo>
                  <a:cubicBezTo>
                    <a:pt x="285" y="166"/>
                    <a:pt x="285" y="166"/>
                    <a:pt x="284" y="166"/>
                  </a:cubicBezTo>
                  <a:cubicBezTo>
                    <a:pt x="283" y="166"/>
                    <a:pt x="283" y="167"/>
                    <a:pt x="283" y="168"/>
                  </a:cubicBezTo>
                  <a:cubicBezTo>
                    <a:pt x="283" y="168"/>
                    <a:pt x="282" y="168"/>
                    <a:pt x="282" y="169"/>
                  </a:cubicBezTo>
                  <a:cubicBezTo>
                    <a:pt x="282" y="169"/>
                    <a:pt x="282" y="170"/>
                    <a:pt x="281" y="170"/>
                  </a:cubicBezTo>
                  <a:cubicBezTo>
                    <a:pt x="281" y="170"/>
                    <a:pt x="281" y="169"/>
                    <a:pt x="281" y="169"/>
                  </a:cubicBezTo>
                  <a:cubicBezTo>
                    <a:pt x="281" y="169"/>
                    <a:pt x="281" y="168"/>
                    <a:pt x="280" y="168"/>
                  </a:cubicBezTo>
                  <a:cubicBezTo>
                    <a:pt x="280" y="169"/>
                    <a:pt x="280" y="169"/>
                    <a:pt x="280" y="169"/>
                  </a:cubicBezTo>
                  <a:cubicBezTo>
                    <a:pt x="279" y="168"/>
                    <a:pt x="279" y="168"/>
                    <a:pt x="278" y="168"/>
                  </a:cubicBezTo>
                  <a:cubicBezTo>
                    <a:pt x="278" y="169"/>
                    <a:pt x="277" y="169"/>
                    <a:pt x="277" y="170"/>
                  </a:cubicBezTo>
                  <a:cubicBezTo>
                    <a:pt x="276" y="170"/>
                    <a:pt x="275" y="171"/>
                    <a:pt x="275" y="171"/>
                  </a:cubicBezTo>
                  <a:cubicBezTo>
                    <a:pt x="275" y="172"/>
                    <a:pt x="275" y="172"/>
                    <a:pt x="275" y="172"/>
                  </a:cubicBezTo>
                  <a:cubicBezTo>
                    <a:pt x="275" y="173"/>
                    <a:pt x="275" y="173"/>
                    <a:pt x="275" y="173"/>
                  </a:cubicBezTo>
                  <a:cubicBezTo>
                    <a:pt x="275" y="174"/>
                    <a:pt x="274" y="174"/>
                    <a:pt x="274" y="175"/>
                  </a:cubicBezTo>
                  <a:cubicBezTo>
                    <a:pt x="274" y="175"/>
                    <a:pt x="274" y="175"/>
                    <a:pt x="274" y="176"/>
                  </a:cubicBezTo>
                  <a:cubicBezTo>
                    <a:pt x="274" y="176"/>
                    <a:pt x="275" y="175"/>
                    <a:pt x="275" y="175"/>
                  </a:cubicBezTo>
                  <a:cubicBezTo>
                    <a:pt x="275" y="175"/>
                    <a:pt x="276" y="176"/>
                    <a:pt x="275" y="176"/>
                  </a:cubicBezTo>
                  <a:cubicBezTo>
                    <a:pt x="275" y="177"/>
                    <a:pt x="274" y="177"/>
                    <a:pt x="274" y="177"/>
                  </a:cubicBezTo>
                  <a:cubicBezTo>
                    <a:pt x="273" y="177"/>
                    <a:pt x="273" y="179"/>
                    <a:pt x="273" y="179"/>
                  </a:cubicBezTo>
                  <a:cubicBezTo>
                    <a:pt x="273" y="179"/>
                    <a:pt x="274" y="179"/>
                    <a:pt x="274" y="179"/>
                  </a:cubicBezTo>
                  <a:cubicBezTo>
                    <a:pt x="275" y="179"/>
                    <a:pt x="276" y="179"/>
                    <a:pt x="276" y="179"/>
                  </a:cubicBezTo>
                  <a:cubicBezTo>
                    <a:pt x="277" y="179"/>
                    <a:pt x="277" y="178"/>
                    <a:pt x="277" y="178"/>
                  </a:cubicBezTo>
                  <a:cubicBezTo>
                    <a:pt x="278" y="178"/>
                    <a:pt x="278" y="178"/>
                    <a:pt x="278" y="178"/>
                  </a:cubicBezTo>
                  <a:cubicBezTo>
                    <a:pt x="279" y="177"/>
                    <a:pt x="279" y="177"/>
                    <a:pt x="280" y="177"/>
                  </a:cubicBezTo>
                  <a:cubicBezTo>
                    <a:pt x="281" y="177"/>
                    <a:pt x="282" y="177"/>
                    <a:pt x="282" y="177"/>
                  </a:cubicBezTo>
                  <a:cubicBezTo>
                    <a:pt x="283" y="177"/>
                    <a:pt x="283" y="176"/>
                    <a:pt x="283" y="176"/>
                  </a:cubicBezTo>
                  <a:cubicBezTo>
                    <a:pt x="284" y="175"/>
                    <a:pt x="285" y="175"/>
                    <a:pt x="285" y="174"/>
                  </a:cubicBezTo>
                  <a:cubicBezTo>
                    <a:pt x="286" y="174"/>
                    <a:pt x="286" y="173"/>
                    <a:pt x="286" y="173"/>
                  </a:cubicBezTo>
                  <a:cubicBezTo>
                    <a:pt x="286" y="173"/>
                    <a:pt x="287" y="172"/>
                    <a:pt x="287" y="172"/>
                  </a:cubicBezTo>
                  <a:cubicBezTo>
                    <a:pt x="288" y="171"/>
                    <a:pt x="288" y="171"/>
                    <a:pt x="288" y="170"/>
                  </a:cubicBezTo>
                  <a:cubicBezTo>
                    <a:pt x="288" y="170"/>
                    <a:pt x="289" y="170"/>
                    <a:pt x="289" y="169"/>
                  </a:cubicBezTo>
                  <a:cubicBezTo>
                    <a:pt x="289" y="168"/>
                    <a:pt x="288" y="168"/>
                    <a:pt x="288" y="167"/>
                  </a:cubicBezTo>
                  <a:cubicBezTo>
                    <a:pt x="288" y="166"/>
                    <a:pt x="289" y="166"/>
                    <a:pt x="289" y="166"/>
                  </a:cubicBezTo>
                  <a:cubicBezTo>
                    <a:pt x="289" y="166"/>
                    <a:pt x="290" y="166"/>
                    <a:pt x="290" y="166"/>
                  </a:cubicBezTo>
                  <a:cubicBezTo>
                    <a:pt x="290" y="165"/>
                    <a:pt x="291" y="164"/>
                    <a:pt x="290" y="164"/>
                  </a:cubicBezTo>
                  <a:close/>
                  <a:moveTo>
                    <a:pt x="125" y="32"/>
                  </a:moveTo>
                  <a:cubicBezTo>
                    <a:pt x="126" y="33"/>
                    <a:pt x="125" y="31"/>
                    <a:pt x="125" y="32"/>
                  </a:cubicBezTo>
                  <a:close/>
                  <a:moveTo>
                    <a:pt x="54" y="98"/>
                  </a:moveTo>
                  <a:cubicBezTo>
                    <a:pt x="54" y="98"/>
                    <a:pt x="53" y="97"/>
                    <a:pt x="53" y="97"/>
                  </a:cubicBezTo>
                  <a:cubicBezTo>
                    <a:pt x="52" y="96"/>
                    <a:pt x="52" y="95"/>
                    <a:pt x="51" y="96"/>
                  </a:cubicBezTo>
                  <a:cubicBezTo>
                    <a:pt x="51" y="96"/>
                    <a:pt x="51" y="97"/>
                    <a:pt x="52" y="97"/>
                  </a:cubicBezTo>
                  <a:cubicBezTo>
                    <a:pt x="52" y="98"/>
                    <a:pt x="52" y="99"/>
                    <a:pt x="52" y="99"/>
                  </a:cubicBezTo>
                  <a:cubicBezTo>
                    <a:pt x="53" y="99"/>
                    <a:pt x="53" y="100"/>
                    <a:pt x="53" y="101"/>
                  </a:cubicBezTo>
                  <a:cubicBezTo>
                    <a:pt x="53" y="101"/>
                    <a:pt x="53" y="101"/>
                    <a:pt x="53" y="101"/>
                  </a:cubicBezTo>
                  <a:cubicBezTo>
                    <a:pt x="54" y="101"/>
                    <a:pt x="54" y="102"/>
                    <a:pt x="54" y="102"/>
                  </a:cubicBezTo>
                  <a:cubicBezTo>
                    <a:pt x="55" y="102"/>
                    <a:pt x="53" y="100"/>
                    <a:pt x="54" y="100"/>
                  </a:cubicBezTo>
                  <a:cubicBezTo>
                    <a:pt x="54" y="99"/>
                    <a:pt x="54" y="99"/>
                    <a:pt x="54" y="98"/>
                  </a:cubicBezTo>
                  <a:close/>
                  <a:moveTo>
                    <a:pt x="260" y="123"/>
                  </a:moveTo>
                  <a:cubicBezTo>
                    <a:pt x="260" y="123"/>
                    <a:pt x="261" y="124"/>
                    <a:pt x="261" y="124"/>
                  </a:cubicBezTo>
                  <a:cubicBezTo>
                    <a:pt x="261" y="125"/>
                    <a:pt x="261" y="125"/>
                    <a:pt x="262" y="125"/>
                  </a:cubicBezTo>
                  <a:cubicBezTo>
                    <a:pt x="262" y="126"/>
                    <a:pt x="263" y="124"/>
                    <a:pt x="263" y="123"/>
                  </a:cubicBezTo>
                  <a:cubicBezTo>
                    <a:pt x="263" y="123"/>
                    <a:pt x="263" y="122"/>
                    <a:pt x="263" y="122"/>
                  </a:cubicBezTo>
                  <a:cubicBezTo>
                    <a:pt x="262" y="122"/>
                    <a:pt x="262" y="121"/>
                    <a:pt x="262" y="121"/>
                  </a:cubicBezTo>
                  <a:cubicBezTo>
                    <a:pt x="262" y="121"/>
                    <a:pt x="261" y="122"/>
                    <a:pt x="261" y="121"/>
                  </a:cubicBezTo>
                  <a:cubicBezTo>
                    <a:pt x="261" y="121"/>
                    <a:pt x="261" y="121"/>
                    <a:pt x="261" y="122"/>
                  </a:cubicBezTo>
                  <a:cubicBezTo>
                    <a:pt x="261" y="122"/>
                    <a:pt x="260" y="122"/>
                    <a:pt x="260" y="123"/>
                  </a:cubicBezTo>
                  <a:close/>
                  <a:moveTo>
                    <a:pt x="233" y="95"/>
                  </a:moveTo>
                  <a:cubicBezTo>
                    <a:pt x="233" y="94"/>
                    <a:pt x="233" y="94"/>
                    <a:pt x="232" y="94"/>
                  </a:cubicBezTo>
                  <a:cubicBezTo>
                    <a:pt x="232" y="94"/>
                    <a:pt x="231" y="96"/>
                    <a:pt x="232" y="97"/>
                  </a:cubicBezTo>
                  <a:cubicBezTo>
                    <a:pt x="232" y="97"/>
                    <a:pt x="233" y="96"/>
                    <a:pt x="233" y="97"/>
                  </a:cubicBezTo>
                  <a:cubicBezTo>
                    <a:pt x="233" y="98"/>
                    <a:pt x="233" y="99"/>
                    <a:pt x="232" y="99"/>
                  </a:cubicBezTo>
                  <a:cubicBezTo>
                    <a:pt x="231" y="99"/>
                    <a:pt x="232" y="101"/>
                    <a:pt x="232" y="101"/>
                  </a:cubicBezTo>
                  <a:cubicBezTo>
                    <a:pt x="232" y="102"/>
                    <a:pt x="233" y="105"/>
                    <a:pt x="234" y="104"/>
                  </a:cubicBezTo>
                  <a:cubicBezTo>
                    <a:pt x="234" y="104"/>
                    <a:pt x="234" y="104"/>
                    <a:pt x="234" y="104"/>
                  </a:cubicBezTo>
                  <a:cubicBezTo>
                    <a:pt x="234" y="104"/>
                    <a:pt x="234" y="104"/>
                    <a:pt x="235" y="104"/>
                  </a:cubicBezTo>
                  <a:cubicBezTo>
                    <a:pt x="235" y="104"/>
                    <a:pt x="236" y="104"/>
                    <a:pt x="236" y="103"/>
                  </a:cubicBezTo>
                  <a:cubicBezTo>
                    <a:pt x="237" y="103"/>
                    <a:pt x="237" y="103"/>
                    <a:pt x="237" y="103"/>
                  </a:cubicBezTo>
                  <a:cubicBezTo>
                    <a:pt x="238" y="103"/>
                    <a:pt x="238" y="103"/>
                    <a:pt x="239" y="104"/>
                  </a:cubicBezTo>
                  <a:cubicBezTo>
                    <a:pt x="239" y="104"/>
                    <a:pt x="238" y="105"/>
                    <a:pt x="238" y="106"/>
                  </a:cubicBezTo>
                  <a:cubicBezTo>
                    <a:pt x="238" y="107"/>
                    <a:pt x="239" y="108"/>
                    <a:pt x="239" y="109"/>
                  </a:cubicBezTo>
                  <a:cubicBezTo>
                    <a:pt x="239" y="109"/>
                    <a:pt x="240" y="109"/>
                    <a:pt x="240" y="109"/>
                  </a:cubicBezTo>
                  <a:cubicBezTo>
                    <a:pt x="240" y="109"/>
                    <a:pt x="240" y="110"/>
                    <a:pt x="240" y="110"/>
                  </a:cubicBezTo>
                  <a:cubicBezTo>
                    <a:pt x="240" y="110"/>
                    <a:pt x="240" y="110"/>
                    <a:pt x="240" y="111"/>
                  </a:cubicBezTo>
                  <a:cubicBezTo>
                    <a:pt x="240" y="111"/>
                    <a:pt x="239" y="112"/>
                    <a:pt x="239" y="112"/>
                  </a:cubicBezTo>
                  <a:cubicBezTo>
                    <a:pt x="240" y="113"/>
                    <a:pt x="239" y="114"/>
                    <a:pt x="239" y="115"/>
                  </a:cubicBezTo>
                  <a:cubicBezTo>
                    <a:pt x="239" y="116"/>
                    <a:pt x="238" y="116"/>
                    <a:pt x="238" y="117"/>
                  </a:cubicBezTo>
                  <a:cubicBezTo>
                    <a:pt x="238" y="118"/>
                    <a:pt x="238" y="119"/>
                    <a:pt x="238" y="120"/>
                  </a:cubicBezTo>
                  <a:cubicBezTo>
                    <a:pt x="238" y="120"/>
                    <a:pt x="238" y="121"/>
                    <a:pt x="237" y="121"/>
                  </a:cubicBezTo>
                  <a:cubicBezTo>
                    <a:pt x="237" y="122"/>
                    <a:pt x="237" y="122"/>
                    <a:pt x="237" y="122"/>
                  </a:cubicBezTo>
                  <a:cubicBezTo>
                    <a:pt x="236" y="123"/>
                    <a:pt x="236" y="124"/>
                    <a:pt x="237" y="125"/>
                  </a:cubicBezTo>
                  <a:cubicBezTo>
                    <a:pt x="237" y="125"/>
                    <a:pt x="237" y="127"/>
                    <a:pt x="237" y="127"/>
                  </a:cubicBezTo>
                  <a:cubicBezTo>
                    <a:pt x="237" y="126"/>
                    <a:pt x="238" y="126"/>
                    <a:pt x="238" y="126"/>
                  </a:cubicBezTo>
                  <a:cubicBezTo>
                    <a:pt x="238" y="127"/>
                    <a:pt x="238" y="127"/>
                    <a:pt x="238" y="127"/>
                  </a:cubicBezTo>
                  <a:cubicBezTo>
                    <a:pt x="238" y="128"/>
                    <a:pt x="239" y="127"/>
                    <a:pt x="239" y="127"/>
                  </a:cubicBezTo>
                  <a:cubicBezTo>
                    <a:pt x="239" y="127"/>
                    <a:pt x="239" y="127"/>
                    <a:pt x="239" y="128"/>
                  </a:cubicBezTo>
                  <a:cubicBezTo>
                    <a:pt x="239" y="128"/>
                    <a:pt x="239" y="128"/>
                    <a:pt x="240" y="128"/>
                  </a:cubicBezTo>
                  <a:cubicBezTo>
                    <a:pt x="241" y="128"/>
                    <a:pt x="241" y="127"/>
                    <a:pt x="241" y="127"/>
                  </a:cubicBezTo>
                  <a:cubicBezTo>
                    <a:pt x="242" y="126"/>
                    <a:pt x="242" y="126"/>
                    <a:pt x="243" y="127"/>
                  </a:cubicBezTo>
                  <a:cubicBezTo>
                    <a:pt x="244" y="127"/>
                    <a:pt x="244" y="126"/>
                    <a:pt x="245" y="126"/>
                  </a:cubicBezTo>
                  <a:cubicBezTo>
                    <a:pt x="245" y="126"/>
                    <a:pt x="246" y="126"/>
                    <a:pt x="246" y="126"/>
                  </a:cubicBezTo>
                  <a:cubicBezTo>
                    <a:pt x="246" y="126"/>
                    <a:pt x="246" y="127"/>
                    <a:pt x="247" y="127"/>
                  </a:cubicBezTo>
                  <a:cubicBezTo>
                    <a:pt x="247" y="127"/>
                    <a:pt x="247" y="126"/>
                    <a:pt x="247" y="125"/>
                  </a:cubicBezTo>
                  <a:cubicBezTo>
                    <a:pt x="247" y="125"/>
                    <a:pt x="246" y="124"/>
                    <a:pt x="246" y="124"/>
                  </a:cubicBezTo>
                  <a:cubicBezTo>
                    <a:pt x="246" y="123"/>
                    <a:pt x="245" y="122"/>
                    <a:pt x="246" y="121"/>
                  </a:cubicBezTo>
                  <a:cubicBezTo>
                    <a:pt x="246" y="120"/>
                    <a:pt x="246" y="119"/>
                    <a:pt x="246" y="118"/>
                  </a:cubicBezTo>
                  <a:cubicBezTo>
                    <a:pt x="247" y="118"/>
                    <a:pt x="247" y="116"/>
                    <a:pt x="247" y="116"/>
                  </a:cubicBezTo>
                  <a:cubicBezTo>
                    <a:pt x="247" y="116"/>
                    <a:pt x="247" y="115"/>
                    <a:pt x="247" y="115"/>
                  </a:cubicBezTo>
                  <a:cubicBezTo>
                    <a:pt x="247" y="114"/>
                    <a:pt x="247" y="114"/>
                    <a:pt x="247" y="114"/>
                  </a:cubicBezTo>
                  <a:cubicBezTo>
                    <a:pt x="247" y="113"/>
                    <a:pt x="247" y="113"/>
                    <a:pt x="247" y="112"/>
                  </a:cubicBezTo>
                  <a:cubicBezTo>
                    <a:pt x="247" y="112"/>
                    <a:pt x="247" y="111"/>
                    <a:pt x="247" y="111"/>
                  </a:cubicBezTo>
                  <a:cubicBezTo>
                    <a:pt x="247" y="111"/>
                    <a:pt x="247" y="110"/>
                    <a:pt x="247" y="110"/>
                  </a:cubicBezTo>
                  <a:cubicBezTo>
                    <a:pt x="247" y="110"/>
                    <a:pt x="247" y="110"/>
                    <a:pt x="247" y="109"/>
                  </a:cubicBezTo>
                  <a:cubicBezTo>
                    <a:pt x="247" y="109"/>
                    <a:pt x="247" y="108"/>
                    <a:pt x="247" y="108"/>
                  </a:cubicBezTo>
                  <a:cubicBezTo>
                    <a:pt x="247" y="107"/>
                    <a:pt x="248" y="107"/>
                    <a:pt x="248" y="106"/>
                  </a:cubicBezTo>
                  <a:cubicBezTo>
                    <a:pt x="247" y="105"/>
                    <a:pt x="247" y="103"/>
                    <a:pt x="247" y="102"/>
                  </a:cubicBezTo>
                  <a:cubicBezTo>
                    <a:pt x="247" y="102"/>
                    <a:pt x="248" y="101"/>
                    <a:pt x="248" y="101"/>
                  </a:cubicBezTo>
                  <a:cubicBezTo>
                    <a:pt x="247" y="101"/>
                    <a:pt x="247" y="100"/>
                    <a:pt x="247" y="100"/>
                  </a:cubicBezTo>
                  <a:cubicBezTo>
                    <a:pt x="246" y="100"/>
                    <a:pt x="246" y="100"/>
                    <a:pt x="246" y="99"/>
                  </a:cubicBezTo>
                  <a:cubicBezTo>
                    <a:pt x="246" y="99"/>
                    <a:pt x="246" y="99"/>
                    <a:pt x="246" y="98"/>
                  </a:cubicBezTo>
                  <a:cubicBezTo>
                    <a:pt x="246" y="98"/>
                    <a:pt x="246" y="98"/>
                    <a:pt x="247" y="97"/>
                  </a:cubicBezTo>
                  <a:cubicBezTo>
                    <a:pt x="248" y="96"/>
                    <a:pt x="248" y="96"/>
                    <a:pt x="249" y="95"/>
                  </a:cubicBezTo>
                  <a:cubicBezTo>
                    <a:pt x="250" y="95"/>
                    <a:pt x="251" y="94"/>
                    <a:pt x="252" y="94"/>
                  </a:cubicBezTo>
                  <a:cubicBezTo>
                    <a:pt x="253" y="94"/>
                    <a:pt x="254" y="94"/>
                    <a:pt x="254" y="95"/>
                  </a:cubicBezTo>
                  <a:cubicBezTo>
                    <a:pt x="254" y="96"/>
                    <a:pt x="254" y="96"/>
                    <a:pt x="254" y="96"/>
                  </a:cubicBezTo>
                  <a:cubicBezTo>
                    <a:pt x="254" y="96"/>
                    <a:pt x="253" y="96"/>
                    <a:pt x="253" y="96"/>
                  </a:cubicBezTo>
                  <a:cubicBezTo>
                    <a:pt x="253" y="97"/>
                    <a:pt x="254" y="97"/>
                    <a:pt x="254" y="96"/>
                  </a:cubicBezTo>
                  <a:cubicBezTo>
                    <a:pt x="254" y="97"/>
                    <a:pt x="254" y="96"/>
                    <a:pt x="254" y="97"/>
                  </a:cubicBezTo>
                  <a:cubicBezTo>
                    <a:pt x="254" y="97"/>
                    <a:pt x="254" y="97"/>
                    <a:pt x="254" y="98"/>
                  </a:cubicBezTo>
                  <a:cubicBezTo>
                    <a:pt x="254" y="99"/>
                    <a:pt x="254" y="99"/>
                    <a:pt x="254" y="100"/>
                  </a:cubicBezTo>
                  <a:cubicBezTo>
                    <a:pt x="254" y="101"/>
                    <a:pt x="253" y="101"/>
                    <a:pt x="253" y="102"/>
                  </a:cubicBezTo>
                  <a:cubicBezTo>
                    <a:pt x="253" y="102"/>
                    <a:pt x="252" y="103"/>
                    <a:pt x="252" y="103"/>
                  </a:cubicBezTo>
                  <a:cubicBezTo>
                    <a:pt x="252" y="105"/>
                    <a:pt x="253" y="105"/>
                    <a:pt x="254" y="106"/>
                  </a:cubicBezTo>
                  <a:cubicBezTo>
                    <a:pt x="254" y="107"/>
                    <a:pt x="255" y="107"/>
                    <a:pt x="255" y="107"/>
                  </a:cubicBezTo>
                  <a:cubicBezTo>
                    <a:pt x="256" y="107"/>
                    <a:pt x="256" y="108"/>
                    <a:pt x="256" y="108"/>
                  </a:cubicBezTo>
                  <a:cubicBezTo>
                    <a:pt x="256" y="108"/>
                    <a:pt x="256" y="108"/>
                    <a:pt x="256" y="109"/>
                  </a:cubicBezTo>
                  <a:cubicBezTo>
                    <a:pt x="257" y="109"/>
                    <a:pt x="257" y="109"/>
                    <a:pt x="258" y="109"/>
                  </a:cubicBezTo>
                  <a:cubicBezTo>
                    <a:pt x="258" y="110"/>
                    <a:pt x="259" y="110"/>
                    <a:pt x="259" y="110"/>
                  </a:cubicBezTo>
                  <a:cubicBezTo>
                    <a:pt x="259" y="111"/>
                    <a:pt x="259" y="112"/>
                    <a:pt x="258" y="112"/>
                  </a:cubicBezTo>
                  <a:cubicBezTo>
                    <a:pt x="258" y="112"/>
                    <a:pt x="258" y="111"/>
                    <a:pt x="258" y="112"/>
                  </a:cubicBezTo>
                  <a:cubicBezTo>
                    <a:pt x="258" y="113"/>
                    <a:pt x="258" y="113"/>
                    <a:pt x="258" y="114"/>
                  </a:cubicBezTo>
                  <a:cubicBezTo>
                    <a:pt x="258" y="115"/>
                    <a:pt x="257" y="116"/>
                    <a:pt x="258" y="117"/>
                  </a:cubicBezTo>
                  <a:cubicBezTo>
                    <a:pt x="258" y="117"/>
                    <a:pt x="259" y="118"/>
                    <a:pt x="260" y="118"/>
                  </a:cubicBezTo>
                  <a:cubicBezTo>
                    <a:pt x="261" y="118"/>
                    <a:pt x="261" y="119"/>
                    <a:pt x="262" y="119"/>
                  </a:cubicBezTo>
                  <a:cubicBezTo>
                    <a:pt x="263" y="119"/>
                    <a:pt x="264" y="118"/>
                    <a:pt x="263" y="117"/>
                  </a:cubicBezTo>
                  <a:cubicBezTo>
                    <a:pt x="262" y="116"/>
                    <a:pt x="263" y="115"/>
                    <a:pt x="264" y="115"/>
                  </a:cubicBezTo>
                  <a:cubicBezTo>
                    <a:pt x="265" y="114"/>
                    <a:pt x="265" y="114"/>
                    <a:pt x="266" y="114"/>
                  </a:cubicBezTo>
                  <a:cubicBezTo>
                    <a:pt x="266" y="114"/>
                    <a:pt x="266" y="114"/>
                    <a:pt x="267" y="114"/>
                  </a:cubicBezTo>
                  <a:cubicBezTo>
                    <a:pt x="267" y="114"/>
                    <a:pt x="267" y="114"/>
                    <a:pt x="267" y="114"/>
                  </a:cubicBezTo>
                  <a:cubicBezTo>
                    <a:pt x="268" y="114"/>
                    <a:pt x="268" y="113"/>
                    <a:pt x="269" y="114"/>
                  </a:cubicBezTo>
                  <a:cubicBezTo>
                    <a:pt x="269" y="114"/>
                    <a:pt x="269" y="114"/>
                    <a:pt x="269" y="114"/>
                  </a:cubicBezTo>
                  <a:cubicBezTo>
                    <a:pt x="269" y="114"/>
                    <a:pt x="270" y="115"/>
                    <a:pt x="270" y="114"/>
                  </a:cubicBezTo>
                  <a:cubicBezTo>
                    <a:pt x="270" y="114"/>
                    <a:pt x="269" y="113"/>
                    <a:pt x="269" y="113"/>
                  </a:cubicBezTo>
                  <a:cubicBezTo>
                    <a:pt x="270" y="113"/>
                    <a:pt x="270" y="114"/>
                    <a:pt x="270" y="114"/>
                  </a:cubicBezTo>
                  <a:cubicBezTo>
                    <a:pt x="271" y="114"/>
                    <a:pt x="271" y="114"/>
                    <a:pt x="271" y="113"/>
                  </a:cubicBezTo>
                  <a:cubicBezTo>
                    <a:pt x="271" y="112"/>
                    <a:pt x="272" y="110"/>
                    <a:pt x="271" y="110"/>
                  </a:cubicBezTo>
                  <a:cubicBezTo>
                    <a:pt x="270" y="109"/>
                    <a:pt x="270" y="110"/>
                    <a:pt x="271" y="110"/>
                  </a:cubicBezTo>
                  <a:cubicBezTo>
                    <a:pt x="271" y="111"/>
                    <a:pt x="270" y="111"/>
                    <a:pt x="270" y="111"/>
                  </a:cubicBezTo>
                  <a:cubicBezTo>
                    <a:pt x="269" y="110"/>
                    <a:pt x="270" y="111"/>
                    <a:pt x="269" y="111"/>
                  </a:cubicBezTo>
                  <a:cubicBezTo>
                    <a:pt x="269" y="110"/>
                    <a:pt x="269" y="110"/>
                    <a:pt x="269" y="110"/>
                  </a:cubicBezTo>
                  <a:cubicBezTo>
                    <a:pt x="269" y="109"/>
                    <a:pt x="269" y="109"/>
                    <a:pt x="268" y="109"/>
                  </a:cubicBezTo>
                  <a:cubicBezTo>
                    <a:pt x="268" y="109"/>
                    <a:pt x="270" y="109"/>
                    <a:pt x="269" y="108"/>
                  </a:cubicBezTo>
                  <a:cubicBezTo>
                    <a:pt x="269" y="108"/>
                    <a:pt x="268" y="108"/>
                    <a:pt x="268" y="108"/>
                  </a:cubicBezTo>
                  <a:cubicBezTo>
                    <a:pt x="268" y="107"/>
                    <a:pt x="267" y="107"/>
                    <a:pt x="267" y="106"/>
                  </a:cubicBezTo>
                  <a:cubicBezTo>
                    <a:pt x="266" y="106"/>
                    <a:pt x="266" y="106"/>
                    <a:pt x="266" y="106"/>
                  </a:cubicBezTo>
                  <a:cubicBezTo>
                    <a:pt x="265" y="105"/>
                    <a:pt x="264" y="105"/>
                    <a:pt x="265" y="104"/>
                  </a:cubicBezTo>
                  <a:cubicBezTo>
                    <a:pt x="265" y="104"/>
                    <a:pt x="265" y="104"/>
                    <a:pt x="265" y="104"/>
                  </a:cubicBezTo>
                  <a:cubicBezTo>
                    <a:pt x="266" y="104"/>
                    <a:pt x="266" y="104"/>
                    <a:pt x="266" y="103"/>
                  </a:cubicBezTo>
                  <a:cubicBezTo>
                    <a:pt x="266" y="103"/>
                    <a:pt x="265" y="102"/>
                    <a:pt x="266" y="102"/>
                  </a:cubicBezTo>
                  <a:cubicBezTo>
                    <a:pt x="266" y="102"/>
                    <a:pt x="267" y="103"/>
                    <a:pt x="267" y="103"/>
                  </a:cubicBezTo>
                  <a:cubicBezTo>
                    <a:pt x="267" y="102"/>
                    <a:pt x="266" y="102"/>
                    <a:pt x="266" y="102"/>
                  </a:cubicBezTo>
                  <a:cubicBezTo>
                    <a:pt x="266" y="101"/>
                    <a:pt x="266" y="101"/>
                    <a:pt x="267" y="101"/>
                  </a:cubicBezTo>
                  <a:cubicBezTo>
                    <a:pt x="267" y="101"/>
                    <a:pt x="267" y="101"/>
                    <a:pt x="267" y="101"/>
                  </a:cubicBezTo>
                  <a:cubicBezTo>
                    <a:pt x="267" y="101"/>
                    <a:pt x="267" y="100"/>
                    <a:pt x="267" y="100"/>
                  </a:cubicBezTo>
                  <a:cubicBezTo>
                    <a:pt x="268" y="100"/>
                    <a:pt x="267" y="100"/>
                    <a:pt x="267" y="100"/>
                  </a:cubicBezTo>
                  <a:cubicBezTo>
                    <a:pt x="267" y="99"/>
                    <a:pt x="267" y="100"/>
                    <a:pt x="266" y="99"/>
                  </a:cubicBezTo>
                  <a:cubicBezTo>
                    <a:pt x="266" y="99"/>
                    <a:pt x="266" y="99"/>
                    <a:pt x="266" y="98"/>
                  </a:cubicBezTo>
                  <a:cubicBezTo>
                    <a:pt x="266" y="98"/>
                    <a:pt x="266" y="97"/>
                    <a:pt x="266" y="97"/>
                  </a:cubicBezTo>
                  <a:cubicBezTo>
                    <a:pt x="266" y="97"/>
                    <a:pt x="265" y="97"/>
                    <a:pt x="265" y="97"/>
                  </a:cubicBezTo>
                  <a:cubicBezTo>
                    <a:pt x="265" y="96"/>
                    <a:pt x="265" y="96"/>
                    <a:pt x="264" y="96"/>
                  </a:cubicBezTo>
                  <a:cubicBezTo>
                    <a:pt x="264" y="95"/>
                    <a:pt x="263" y="95"/>
                    <a:pt x="263" y="95"/>
                  </a:cubicBezTo>
                  <a:cubicBezTo>
                    <a:pt x="263" y="94"/>
                    <a:pt x="263" y="93"/>
                    <a:pt x="262" y="92"/>
                  </a:cubicBezTo>
                  <a:cubicBezTo>
                    <a:pt x="262" y="92"/>
                    <a:pt x="262" y="91"/>
                    <a:pt x="262" y="91"/>
                  </a:cubicBezTo>
                  <a:cubicBezTo>
                    <a:pt x="262" y="90"/>
                    <a:pt x="261" y="89"/>
                    <a:pt x="260" y="89"/>
                  </a:cubicBezTo>
                  <a:cubicBezTo>
                    <a:pt x="260" y="89"/>
                    <a:pt x="259" y="89"/>
                    <a:pt x="259" y="89"/>
                  </a:cubicBezTo>
                  <a:cubicBezTo>
                    <a:pt x="259" y="88"/>
                    <a:pt x="259" y="88"/>
                    <a:pt x="259" y="88"/>
                  </a:cubicBezTo>
                  <a:cubicBezTo>
                    <a:pt x="258" y="88"/>
                    <a:pt x="258" y="87"/>
                    <a:pt x="258" y="87"/>
                  </a:cubicBezTo>
                  <a:cubicBezTo>
                    <a:pt x="258" y="87"/>
                    <a:pt x="258" y="86"/>
                    <a:pt x="258" y="86"/>
                  </a:cubicBezTo>
                  <a:cubicBezTo>
                    <a:pt x="257" y="87"/>
                    <a:pt x="257" y="87"/>
                    <a:pt x="257" y="87"/>
                  </a:cubicBezTo>
                  <a:cubicBezTo>
                    <a:pt x="257" y="87"/>
                    <a:pt x="257" y="86"/>
                    <a:pt x="257" y="86"/>
                  </a:cubicBezTo>
                  <a:cubicBezTo>
                    <a:pt x="257" y="85"/>
                    <a:pt x="257" y="86"/>
                    <a:pt x="257" y="86"/>
                  </a:cubicBezTo>
                  <a:cubicBezTo>
                    <a:pt x="256" y="85"/>
                    <a:pt x="257" y="85"/>
                    <a:pt x="258" y="85"/>
                  </a:cubicBezTo>
                  <a:cubicBezTo>
                    <a:pt x="258" y="85"/>
                    <a:pt x="258" y="85"/>
                    <a:pt x="258" y="85"/>
                  </a:cubicBezTo>
                  <a:cubicBezTo>
                    <a:pt x="258" y="85"/>
                    <a:pt x="258" y="86"/>
                    <a:pt x="258" y="86"/>
                  </a:cubicBezTo>
                  <a:cubicBezTo>
                    <a:pt x="259" y="86"/>
                    <a:pt x="259" y="86"/>
                    <a:pt x="259" y="86"/>
                  </a:cubicBezTo>
                  <a:cubicBezTo>
                    <a:pt x="260" y="87"/>
                    <a:pt x="261" y="86"/>
                    <a:pt x="261" y="85"/>
                  </a:cubicBezTo>
                  <a:cubicBezTo>
                    <a:pt x="261" y="84"/>
                    <a:pt x="262" y="84"/>
                    <a:pt x="262" y="84"/>
                  </a:cubicBezTo>
                  <a:cubicBezTo>
                    <a:pt x="263" y="84"/>
                    <a:pt x="263" y="83"/>
                    <a:pt x="264" y="83"/>
                  </a:cubicBezTo>
                  <a:cubicBezTo>
                    <a:pt x="264" y="83"/>
                    <a:pt x="265" y="83"/>
                    <a:pt x="265" y="83"/>
                  </a:cubicBezTo>
                  <a:cubicBezTo>
                    <a:pt x="266" y="83"/>
                    <a:pt x="266" y="82"/>
                    <a:pt x="266" y="82"/>
                  </a:cubicBezTo>
                  <a:cubicBezTo>
                    <a:pt x="267" y="81"/>
                    <a:pt x="268" y="81"/>
                    <a:pt x="269" y="80"/>
                  </a:cubicBezTo>
                  <a:cubicBezTo>
                    <a:pt x="270" y="79"/>
                    <a:pt x="270" y="78"/>
                    <a:pt x="271" y="77"/>
                  </a:cubicBezTo>
                  <a:cubicBezTo>
                    <a:pt x="271" y="76"/>
                    <a:pt x="271" y="75"/>
                    <a:pt x="272" y="75"/>
                  </a:cubicBezTo>
                  <a:cubicBezTo>
                    <a:pt x="273" y="75"/>
                    <a:pt x="273" y="75"/>
                    <a:pt x="274" y="75"/>
                  </a:cubicBezTo>
                  <a:cubicBezTo>
                    <a:pt x="274" y="75"/>
                    <a:pt x="274" y="74"/>
                    <a:pt x="274" y="75"/>
                  </a:cubicBezTo>
                  <a:cubicBezTo>
                    <a:pt x="275" y="75"/>
                    <a:pt x="275" y="76"/>
                    <a:pt x="275" y="76"/>
                  </a:cubicBezTo>
                  <a:cubicBezTo>
                    <a:pt x="275" y="76"/>
                    <a:pt x="276" y="76"/>
                    <a:pt x="276" y="77"/>
                  </a:cubicBezTo>
                  <a:cubicBezTo>
                    <a:pt x="277" y="77"/>
                    <a:pt x="277" y="76"/>
                    <a:pt x="277" y="75"/>
                  </a:cubicBezTo>
                  <a:cubicBezTo>
                    <a:pt x="277" y="74"/>
                    <a:pt x="278" y="73"/>
                    <a:pt x="277" y="72"/>
                  </a:cubicBezTo>
                  <a:cubicBezTo>
                    <a:pt x="276" y="72"/>
                    <a:pt x="275" y="71"/>
                    <a:pt x="274" y="71"/>
                  </a:cubicBezTo>
                  <a:cubicBezTo>
                    <a:pt x="274" y="71"/>
                    <a:pt x="274" y="72"/>
                    <a:pt x="273" y="72"/>
                  </a:cubicBezTo>
                  <a:cubicBezTo>
                    <a:pt x="273" y="72"/>
                    <a:pt x="272" y="72"/>
                    <a:pt x="272" y="72"/>
                  </a:cubicBezTo>
                  <a:cubicBezTo>
                    <a:pt x="272" y="72"/>
                    <a:pt x="270" y="73"/>
                    <a:pt x="271" y="73"/>
                  </a:cubicBezTo>
                  <a:cubicBezTo>
                    <a:pt x="272" y="73"/>
                    <a:pt x="272" y="73"/>
                    <a:pt x="273" y="73"/>
                  </a:cubicBezTo>
                  <a:cubicBezTo>
                    <a:pt x="273" y="73"/>
                    <a:pt x="272" y="74"/>
                    <a:pt x="272" y="74"/>
                  </a:cubicBezTo>
                  <a:cubicBezTo>
                    <a:pt x="271" y="74"/>
                    <a:pt x="271" y="74"/>
                    <a:pt x="270" y="74"/>
                  </a:cubicBezTo>
                  <a:cubicBezTo>
                    <a:pt x="270" y="73"/>
                    <a:pt x="269" y="74"/>
                    <a:pt x="268" y="74"/>
                  </a:cubicBezTo>
                  <a:cubicBezTo>
                    <a:pt x="268" y="73"/>
                    <a:pt x="266" y="73"/>
                    <a:pt x="265" y="74"/>
                  </a:cubicBezTo>
                  <a:cubicBezTo>
                    <a:pt x="265" y="75"/>
                    <a:pt x="265" y="76"/>
                    <a:pt x="264" y="75"/>
                  </a:cubicBezTo>
                  <a:cubicBezTo>
                    <a:pt x="264" y="75"/>
                    <a:pt x="263" y="76"/>
                    <a:pt x="263" y="76"/>
                  </a:cubicBezTo>
                  <a:cubicBezTo>
                    <a:pt x="262" y="76"/>
                    <a:pt x="260" y="76"/>
                    <a:pt x="260" y="74"/>
                  </a:cubicBezTo>
                  <a:cubicBezTo>
                    <a:pt x="260" y="74"/>
                    <a:pt x="260" y="74"/>
                    <a:pt x="259" y="75"/>
                  </a:cubicBezTo>
                  <a:cubicBezTo>
                    <a:pt x="259" y="75"/>
                    <a:pt x="258" y="75"/>
                    <a:pt x="258" y="76"/>
                  </a:cubicBezTo>
                  <a:cubicBezTo>
                    <a:pt x="258" y="77"/>
                    <a:pt x="257" y="77"/>
                    <a:pt x="256" y="78"/>
                  </a:cubicBezTo>
                  <a:cubicBezTo>
                    <a:pt x="256" y="79"/>
                    <a:pt x="256" y="79"/>
                    <a:pt x="255" y="80"/>
                  </a:cubicBezTo>
                  <a:cubicBezTo>
                    <a:pt x="255" y="80"/>
                    <a:pt x="255" y="81"/>
                    <a:pt x="254" y="81"/>
                  </a:cubicBezTo>
                  <a:cubicBezTo>
                    <a:pt x="254" y="80"/>
                    <a:pt x="253" y="81"/>
                    <a:pt x="253" y="81"/>
                  </a:cubicBezTo>
                  <a:cubicBezTo>
                    <a:pt x="252" y="81"/>
                    <a:pt x="252" y="80"/>
                    <a:pt x="251" y="80"/>
                  </a:cubicBezTo>
                  <a:cubicBezTo>
                    <a:pt x="251" y="81"/>
                    <a:pt x="251" y="81"/>
                    <a:pt x="250" y="80"/>
                  </a:cubicBezTo>
                  <a:cubicBezTo>
                    <a:pt x="250" y="79"/>
                    <a:pt x="250" y="79"/>
                    <a:pt x="250" y="78"/>
                  </a:cubicBezTo>
                  <a:cubicBezTo>
                    <a:pt x="250" y="78"/>
                    <a:pt x="250" y="77"/>
                    <a:pt x="249" y="77"/>
                  </a:cubicBezTo>
                  <a:cubicBezTo>
                    <a:pt x="249" y="76"/>
                    <a:pt x="249" y="76"/>
                    <a:pt x="248" y="75"/>
                  </a:cubicBezTo>
                  <a:cubicBezTo>
                    <a:pt x="248" y="75"/>
                    <a:pt x="248" y="76"/>
                    <a:pt x="247" y="76"/>
                  </a:cubicBezTo>
                  <a:cubicBezTo>
                    <a:pt x="246" y="75"/>
                    <a:pt x="245" y="73"/>
                    <a:pt x="245" y="72"/>
                  </a:cubicBezTo>
                  <a:cubicBezTo>
                    <a:pt x="245" y="71"/>
                    <a:pt x="245" y="71"/>
                    <a:pt x="245" y="70"/>
                  </a:cubicBezTo>
                  <a:cubicBezTo>
                    <a:pt x="244" y="69"/>
                    <a:pt x="244" y="68"/>
                    <a:pt x="244" y="68"/>
                  </a:cubicBezTo>
                  <a:cubicBezTo>
                    <a:pt x="244" y="67"/>
                    <a:pt x="244" y="66"/>
                    <a:pt x="245" y="66"/>
                  </a:cubicBezTo>
                  <a:cubicBezTo>
                    <a:pt x="245" y="65"/>
                    <a:pt x="245" y="64"/>
                    <a:pt x="246" y="63"/>
                  </a:cubicBezTo>
                  <a:cubicBezTo>
                    <a:pt x="246" y="62"/>
                    <a:pt x="247" y="60"/>
                    <a:pt x="249" y="60"/>
                  </a:cubicBezTo>
                  <a:cubicBezTo>
                    <a:pt x="250" y="59"/>
                    <a:pt x="250" y="59"/>
                    <a:pt x="251" y="60"/>
                  </a:cubicBezTo>
                  <a:cubicBezTo>
                    <a:pt x="252" y="60"/>
                    <a:pt x="252" y="60"/>
                    <a:pt x="253" y="61"/>
                  </a:cubicBezTo>
                  <a:cubicBezTo>
                    <a:pt x="254" y="61"/>
                    <a:pt x="254" y="60"/>
                    <a:pt x="255" y="61"/>
                  </a:cubicBezTo>
                  <a:cubicBezTo>
                    <a:pt x="255" y="61"/>
                    <a:pt x="256" y="60"/>
                    <a:pt x="256" y="60"/>
                  </a:cubicBezTo>
                  <a:cubicBezTo>
                    <a:pt x="257" y="60"/>
                    <a:pt x="257" y="60"/>
                    <a:pt x="258" y="60"/>
                  </a:cubicBezTo>
                  <a:cubicBezTo>
                    <a:pt x="258" y="60"/>
                    <a:pt x="259" y="60"/>
                    <a:pt x="259" y="60"/>
                  </a:cubicBezTo>
                  <a:cubicBezTo>
                    <a:pt x="259" y="59"/>
                    <a:pt x="260" y="59"/>
                    <a:pt x="260" y="59"/>
                  </a:cubicBezTo>
                  <a:cubicBezTo>
                    <a:pt x="261" y="60"/>
                    <a:pt x="261" y="60"/>
                    <a:pt x="262" y="60"/>
                  </a:cubicBezTo>
                  <a:cubicBezTo>
                    <a:pt x="262" y="61"/>
                    <a:pt x="263" y="61"/>
                    <a:pt x="263" y="60"/>
                  </a:cubicBezTo>
                  <a:cubicBezTo>
                    <a:pt x="264" y="60"/>
                    <a:pt x="264" y="60"/>
                    <a:pt x="264" y="60"/>
                  </a:cubicBezTo>
                  <a:cubicBezTo>
                    <a:pt x="265" y="60"/>
                    <a:pt x="265" y="60"/>
                    <a:pt x="265" y="60"/>
                  </a:cubicBezTo>
                  <a:cubicBezTo>
                    <a:pt x="266" y="60"/>
                    <a:pt x="267" y="60"/>
                    <a:pt x="268" y="60"/>
                  </a:cubicBezTo>
                  <a:cubicBezTo>
                    <a:pt x="269" y="60"/>
                    <a:pt x="270" y="60"/>
                    <a:pt x="270" y="60"/>
                  </a:cubicBezTo>
                  <a:cubicBezTo>
                    <a:pt x="270" y="60"/>
                    <a:pt x="270" y="60"/>
                    <a:pt x="270" y="60"/>
                  </a:cubicBezTo>
                  <a:cubicBezTo>
                    <a:pt x="270" y="59"/>
                    <a:pt x="270" y="60"/>
                    <a:pt x="270" y="60"/>
                  </a:cubicBezTo>
                  <a:cubicBezTo>
                    <a:pt x="271" y="60"/>
                    <a:pt x="272" y="60"/>
                    <a:pt x="273" y="60"/>
                  </a:cubicBezTo>
                  <a:cubicBezTo>
                    <a:pt x="274" y="60"/>
                    <a:pt x="274" y="59"/>
                    <a:pt x="275" y="60"/>
                  </a:cubicBezTo>
                  <a:cubicBezTo>
                    <a:pt x="275" y="61"/>
                    <a:pt x="275" y="61"/>
                    <a:pt x="276" y="62"/>
                  </a:cubicBezTo>
                  <a:cubicBezTo>
                    <a:pt x="276" y="62"/>
                    <a:pt x="277" y="62"/>
                    <a:pt x="278" y="62"/>
                  </a:cubicBezTo>
                  <a:cubicBezTo>
                    <a:pt x="278" y="62"/>
                    <a:pt x="279" y="62"/>
                    <a:pt x="279" y="62"/>
                  </a:cubicBezTo>
                  <a:cubicBezTo>
                    <a:pt x="280" y="62"/>
                    <a:pt x="280" y="62"/>
                    <a:pt x="281" y="62"/>
                  </a:cubicBezTo>
                  <a:cubicBezTo>
                    <a:pt x="282" y="62"/>
                    <a:pt x="282" y="62"/>
                    <a:pt x="283" y="62"/>
                  </a:cubicBezTo>
                  <a:cubicBezTo>
                    <a:pt x="284" y="61"/>
                    <a:pt x="284" y="61"/>
                    <a:pt x="285" y="61"/>
                  </a:cubicBezTo>
                  <a:cubicBezTo>
                    <a:pt x="285" y="61"/>
                    <a:pt x="286" y="61"/>
                    <a:pt x="286" y="61"/>
                  </a:cubicBezTo>
                  <a:cubicBezTo>
                    <a:pt x="287" y="60"/>
                    <a:pt x="288" y="60"/>
                    <a:pt x="288" y="60"/>
                  </a:cubicBezTo>
                  <a:cubicBezTo>
                    <a:pt x="288" y="59"/>
                    <a:pt x="289" y="59"/>
                    <a:pt x="289" y="58"/>
                  </a:cubicBezTo>
                  <a:cubicBezTo>
                    <a:pt x="289" y="58"/>
                    <a:pt x="289" y="58"/>
                    <a:pt x="289" y="58"/>
                  </a:cubicBezTo>
                  <a:cubicBezTo>
                    <a:pt x="289" y="58"/>
                    <a:pt x="289" y="57"/>
                    <a:pt x="289" y="57"/>
                  </a:cubicBezTo>
                  <a:cubicBezTo>
                    <a:pt x="290" y="56"/>
                    <a:pt x="290" y="56"/>
                    <a:pt x="291" y="55"/>
                  </a:cubicBezTo>
                  <a:cubicBezTo>
                    <a:pt x="292" y="54"/>
                    <a:pt x="293" y="53"/>
                    <a:pt x="293" y="51"/>
                  </a:cubicBezTo>
                  <a:cubicBezTo>
                    <a:pt x="294" y="51"/>
                    <a:pt x="294" y="49"/>
                    <a:pt x="295" y="49"/>
                  </a:cubicBezTo>
                  <a:cubicBezTo>
                    <a:pt x="295" y="49"/>
                    <a:pt x="295" y="49"/>
                    <a:pt x="295" y="48"/>
                  </a:cubicBezTo>
                  <a:cubicBezTo>
                    <a:pt x="294" y="48"/>
                    <a:pt x="294" y="48"/>
                    <a:pt x="294" y="48"/>
                  </a:cubicBezTo>
                  <a:cubicBezTo>
                    <a:pt x="294" y="47"/>
                    <a:pt x="295" y="47"/>
                    <a:pt x="294" y="47"/>
                  </a:cubicBezTo>
                  <a:cubicBezTo>
                    <a:pt x="294" y="47"/>
                    <a:pt x="293" y="47"/>
                    <a:pt x="293" y="47"/>
                  </a:cubicBezTo>
                  <a:cubicBezTo>
                    <a:pt x="293" y="46"/>
                    <a:pt x="293" y="46"/>
                    <a:pt x="292" y="46"/>
                  </a:cubicBezTo>
                  <a:cubicBezTo>
                    <a:pt x="292" y="47"/>
                    <a:pt x="292" y="47"/>
                    <a:pt x="291" y="48"/>
                  </a:cubicBezTo>
                  <a:cubicBezTo>
                    <a:pt x="291" y="48"/>
                    <a:pt x="291" y="49"/>
                    <a:pt x="291" y="49"/>
                  </a:cubicBezTo>
                  <a:cubicBezTo>
                    <a:pt x="291" y="49"/>
                    <a:pt x="290" y="49"/>
                    <a:pt x="290" y="50"/>
                  </a:cubicBezTo>
                  <a:cubicBezTo>
                    <a:pt x="290" y="50"/>
                    <a:pt x="289" y="50"/>
                    <a:pt x="289" y="50"/>
                  </a:cubicBezTo>
                  <a:cubicBezTo>
                    <a:pt x="288" y="50"/>
                    <a:pt x="288" y="51"/>
                    <a:pt x="288" y="51"/>
                  </a:cubicBezTo>
                  <a:cubicBezTo>
                    <a:pt x="288" y="51"/>
                    <a:pt x="289" y="51"/>
                    <a:pt x="289" y="52"/>
                  </a:cubicBezTo>
                  <a:cubicBezTo>
                    <a:pt x="289" y="52"/>
                    <a:pt x="289" y="52"/>
                    <a:pt x="289" y="52"/>
                  </a:cubicBezTo>
                  <a:cubicBezTo>
                    <a:pt x="288" y="52"/>
                    <a:pt x="287" y="52"/>
                    <a:pt x="286" y="53"/>
                  </a:cubicBezTo>
                  <a:cubicBezTo>
                    <a:pt x="286" y="54"/>
                    <a:pt x="285" y="55"/>
                    <a:pt x="284" y="55"/>
                  </a:cubicBezTo>
                  <a:cubicBezTo>
                    <a:pt x="283" y="55"/>
                    <a:pt x="283" y="56"/>
                    <a:pt x="282" y="56"/>
                  </a:cubicBezTo>
                  <a:cubicBezTo>
                    <a:pt x="281" y="56"/>
                    <a:pt x="280" y="56"/>
                    <a:pt x="280" y="56"/>
                  </a:cubicBezTo>
                  <a:cubicBezTo>
                    <a:pt x="279" y="56"/>
                    <a:pt x="279" y="56"/>
                    <a:pt x="278" y="56"/>
                  </a:cubicBezTo>
                  <a:cubicBezTo>
                    <a:pt x="278" y="55"/>
                    <a:pt x="277" y="55"/>
                    <a:pt x="276" y="55"/>
                  </a:cubicBezTo>
                  <a:cubicBezTo>
                    <a:pt x="276" y="55"/>
                    <a:pt x="276" y="54"/>
                    <a:pt x="275" y="55"/>
                  </a:cubicBezTo>
                  <a:cubicBezTo>
                    <a:pt x="275" y="55"/>
                    <a:pt x="275" y="55"/>
                    <a:pt x="275" y="55"/>
                  </a:cubicBezTo>
                  <a:cubicBezTo>
                    <a:pt x="275" y="55"/>
                    <a:pt x="274" y="55"/>
                    <a:pt x="274" y="55"/>
                  </a:cubicBezTo>
                  <a:cubicBezTo>
                    <a:pt x="273" y="54"/>
                    <a:pt x="273" y="55"/>
                    <a:pt x="273" y="55"/>
                  </a:cubicBezTo>
                  <a:cubicBezTo>
                    <a:pt x="272" y="57"/>
                    <a:pt x="271" y="55"/>
                    <a:pt x="270" y="55"/>
                  </a:cubicBezTo>
                  <a:cubicBezTo>
                    <a:pt x="269" y="54"/>
                    <a:pt x="268" y="54"/>
                    <a:pt x="268" y="54"/>
                  </a:cubicBezTo>
                  <a:cubicBezTo>
                    <a:pt x="267" y="54"/>
                    <a:pt x="267" y="54"/>
                    <a:pt x="266" y="54"/>
                  </a:cubicBezTo>
                  <a:cubicBezTo>
                    <a:pt x="265" y="54"/>
                    <a:pt x="265" y="54"/>
                    <a:pt x="264" y="54"/>
                  </a:cubicBezTo>
                  <a:cubicBezTo>
                    <a:pt x="264" y="54"/>
                    <a:pt x="264" y="54"/>
                    <a:pt x="263" y="54"/>
                  </a:cubicBezTo>
                  <a:cubicBezTo>
                    <a:pt x="263" y="53"/>
                    <a:pt x="261" y="54"/>
                    <a:pt x="260" y="54"/>
                  </a:cubicBezTo>
                  <a:cubicBezTo>
                    <a:pt x="259" y="54"/>
                    <a:pt x="259" y="53"/>
                    <a:pt x="258" y="53"/>
                  </a:cubicBezTo>
                  <a:cubicBezTo>
                    <a:pt x="258" y="52"/>
                    <a:pt x="258" y="52"/>
                    <a:pt x="259" y="51"/>
                  </a:cubicBezTo>
                  <a:cubicBezTo>
                    <a:pt x="259" y="51"/>
                    <a:pt x="257" y="52"/>
                    <a:pt x="257" y="52"/>
                  </a:cubicBezTo>
                  <a:cubicBezTo>
                    <a:pt x="257" y="52"/>
                    <a:pt x="256" y="52"/>
                    <a:pt x="255" y="51"/>
                  </a:cubicBezTo>
                  <a:cubicBezTo>
                    <a:pt x="255" y="51"/>
                    <a:pt x="254" y="50"/>
                    <a:pt x="253" y="51"/>
                  </a:cubicBezTo>
                  <a:cubicBezTo>
                    <a:pt x="253" y="51"/>
                    <a:pt x="253" y="51"/>
                    <a:pt x="253" y="50"/>
                  </a:cubicBezTo>
                  <a:cubicBezTo>
                    <a:pt x="253" y="51"/>
                    <a:pt x="252" y="51"/>
                    <a:pt x="252" y="51"/>
                  </a:cubicBezTo>
                  <a:cubicBezTo>
                    <a:pt x="252" y="52"/>
                    <a:pt x="252" y="52"/>
                    <a:pt x="252" y="53"/>
                  </a:cubicBezTo>
                  <a:cubicBezTo>
                    <a:pt x="252" y="53"/>
                    <a:pt x="252" y="54"/>
                    <a:pt x="251" y="54"/>
                  </a:cubicBezTo>
                  <a:cubicBezTo>
                    <a:pt x="251" y="54"/>
                    <a:pt x="251" y="55"/>
                    <a:pt x="251" y="54"/>
                  </a:cubicBezTo>
                  <a:cubicBezTo>
                    <a:pt x="251" y="54"/>
                    <a:pt x="251" y="54"/>
                    <a:pt x="251" y="54"/>
                  </a:cubicBezTo>
                  <a:cubicBezTo>
                    <a:pt x="250" y="55"/>
                    <a:pt x="250" y="57"/>
                    <a:pt x="250" y="57"/>
                  </a:cubicBezTo>
                  <a:cubicBezTo>
                    <a:pt x="249" y="56"/>
                    <a:pt x="248" y="57"/>
                    <a:pt x="248" y="56"/>
                  </a:cubicBezTo>
                  <a:cubicBezTo>
                    <a:pt x="247" y="55"/>
                    <a:pt x="248" y="54"/>
                    <a:pt x="247" y="54"/>
                  </a:cubicBezTo>
                  <a:cubicBezTo>
                    <a:pt x="247" y="54"/>
                    <a:pt x="247" y="55"/>
                    <a:pt x="247" y="56"/>
                  </a:cubicBezTo>
                  <a:cubicBezTo>
                    <a:pt x="247" y="57"/>
                    <a:pt x="245" y="57"/>
                    <a:pt x="245" y="58"/>
                  </a:cubicBezTo>
                  <a:cubicBezTo>
                    <a:pt x="244" y="58"/>
                    <a:pt x="245" y="59"/>
                    <a:pt x="245" y="59"/>
                  </a:cubicBezTo>
                  <a:cubicBezTo>
                    <a:pt x="244" y="60"/>
                    <a:pt x="244" y="60"/>
                    <a:pt x="244" y="60"/>
                  </a:cubicBezTo>
                  <a:cubicBezTo>
                    <a:pt x="243" y="60"/>
                    <a:pt x="243" y="61"/>
                    <a:pt x="243" y="61"/>
                  </a:cubicBezTo>
                  <a:cubicBezTo>
                    <a:pt x="243" y="62"/>
                    <a:pt x="243" y="62"/>
                    <a:pt x="243" y="62"/>
                  </a:cubicBezTo>
                  <a:cubicBezTo>
                    <a:pt x="243" y="63"/>
                    <a:pt x="242" y="62"/>
                    <a:pt x="242" y="63"/>
                  </a:cubicBezTo>
                  <a:cubicBezTo>
                    <a:pt x="242" y="63"/>
                    <a:pt x="243" y="64"/>
                    <a:pt x="243" y="64"/>
                  </a:cubicBezTo>
                  <a:cubicBezTo>
                    <a:pt x="243" y="65"/>
                    <a:pt x="243" y="67"/>
                    <a:pt x="242" y="66"/>
                  </a:cubicBezTo>
                  <a:cubicBezTo>
                    <a:pt x="242" y="66"/>
                    <a:pt x="242" y="65"/>
                    <a:pt x="241" y="65"/>
                  </a:cubicBezTo>
                  <a:cubicBezTo>
                    <a:pt x="241" y="65"/>
                    <a:pt x="241" y="65"/>
                    <a:pt x="241" y="66"/>
                  </a:cubicBezTo>
                  <a:cubicBezTo>
                    <a:pt x="241" y="66"/>
                    <a:pt x="241" y="67"/>
                    <a:pt x="242" y="67"/>
                  </a:cubicBezTo>
                  <a:cubicBezTo>
                    <a:pt x="242" y="66"/>
                    <a:pt x="243" y="67"/>
                    <a:pt x="242" y="67"/>
                  </a:cubicBezTo>
                  <a:cubicBezTo>
                    <a:pt x="242" y="69"/>
                    <a:pt x="242" y="70"/>
                    <a:pt x="242" y="71"/>
                  </a:cubicBezTo>
                  <a:cubicBezTo>
                    <a:pt x="242" y="72"/>
                    <a:pt x="243" y="73"/>
                    <a:pt x="243" y="74"/>
                  </a:cubicBezTo>
                  <a:cubicBezTo>
                    <a:pt x="243" y="74"/>
                    <a:pt x="243" y="75"/>
                    <a:pt x="242" y="74"/>
                  </a:cubicBezTo>
                  <a:cubicBezTo>
                    <a:pt x="242" y="74"/>
                    <a:pt x="242" y="73"/>
                    <a:pt x="242" y="72"/>
                  </a:cubicBezTo>
                  <a:cubicBezTo>
                    <a:pt x="241" y="73"/>
                    <a:pt x="241" y="74"/>
                    <a:pt x="240" y="74"/>
                  </a:cubicBezTo>
                  <a:cubicBezTo>
                    <a:pt x="239" y="75"/>
                    <a:pt x="239" y="76"/>
                    <a:pt x="239" y="77"/>
                  </a:cubicBezTo>
                  <a:cubicBezTo>
                    <a:pt x="239" y="78"/>
                    <a:pt x="238" y="78"/>
                    <a:pt x="238" y="79"/>
                  </a:cubicBezTo>
                  <a:cubicBezTo>
                    <a:pt x="238" y="80"/>
                    <a:pt x="237" y="81"/>
                    <a:pt x="237" y="82"/>
                  </a:cubicBezTo>
                  <a:cubicBezTo>
                    <a:pt x="238" y="83"/>
                    <a:pt x="237" y="84"/>
                    <a:pt x="238" y="85"/>
                  </a:cubicBezTo>
                  <a:cubicBezTo>
                    <a:pt x="238" y="85"/>
                    <a:pt x="238" y="87"/>
                    <a:pt x="237" y="87"/>
                  </a:cubicBezTo>
                  <a:cubicBezTo>
                    <a:pt x="236" y="87"/>
                    <a:pt x="236" y="88"/>
                    <a:pt x="236" y="89"/>
                  </a:cubicBezTo>
                  <a:cubicBezTo>
                    <a:pt x="235" y="90"/>
                    <a:pt x="236" y="91"/>
                    <a:pt x="236" y="92"/>
                  </a:cubicBezTo>
                  <a:cubicBezTo>
                    <a:pt x="236" y="92"/>
                    <a:pt x="235" y="93"/>
                    <a:pt x="235" y="93"/>
                  </a:cubicBezTo>
                  <a:cubicBezTo>
                    <a:pt x="234" y="93"/>
                    <a:pt x="234" y="94"/>
                    <a:pt x="234" y="94"/>
                  </a:cubicBezTo>
                  <a:cubicBezTo>
                    <a:pt x="234" y="94"/>
                    <a:pt x="233" y="95"/>
                    <a:pt x="233" y="95"/>
                  </a:cubicBezTo>
                  <a:close/>
                  <a:moveTo>
                    <a:pt x="95" y="129"/>
                  </a:moveTo>
                  <a:cubicBezTo>
                    <a:pt x="96" y="129"/>
                    <a:pt x="95" y="128"/>
                    <a:pt x="95" y="128"/>
                  </a:cubicBezTo>
                  <a:cubicBezTo>
                    <a:pt x="95" y="128"/>
                    <a:pt x="95" y="129"/>
                    <a:pt x="95" y="129"/>
                  </a:cubicBezTo>
                  <a:close/>
                  <a:moveTo>
                    <a:pt x="133" y="150"/>
                  </a:moveTo>
                  <a:cubicBezTo>
                    <a:pt x="133" y="150"/>
                    <a:pt x="133" y="150"/>
                    <a:pt x="133" y="150"/>
                  </a:cubicBezTo>
                  <a:cubicBezTo>
                    <a:pt x="133" y="150"/>
                    <a:pt x="134" y="150"/>
                    <a:pt x="134" y="150"/>
                  </a:cubicBezTo>
                  <a:cubicBezTo>
                    <a:pt x="134" y="150"/>
                    <a:pt x="135" y="151"/>
                    <a:pt x="135" y="151"/>
                  </a:cubicBezTo>
                  <a:cubicBezTo>
                    <a:pt x="135" y="150"/>
                    <a:pt x="133" y="150"/>
                    <a:pt x="133" y="150"/>
                  </a:cubicBezTo>
                  <a:close/>
                  <a:moveTo>
                    <a:pt x="36" y="47"/>
                  </a:moveTo>
                  <a:cubicBezTo>
                    <a:pt x="36" y="47"/>
                    <a:pt x="35" y="47"/>
                    <a:pt x="35" y="47"/>
                  </a:cubicBezTo>
                  <a:cubicBezTo>
                    <a:pt x="35" y="46"/>
                    <a:pt x="35" y="47"/>
                    <a:pt x="35" y="47"/>
                  </a:cubicBezTo>
                  <a:cubicBezTo>
                    <a:pt x="35" y="47"/>
                    <a:pt x="36" y="47"/>
                    <a:pt x="36" y="47"/>
                  </a:cubicBezTo>
                  <a:cubicBezTo>
                    <a:pt x="37" y="47"/>
                    <a:pt x="36" y="47"/>
                    <a:pt x="36" y="47"/>
                  </a:cubicBezTo>
                  <a:close/>
                  <a:moveTo>
                    <a:pt x="47" y="89"/>
                  </a:moveTo>
                  <a:cubicBezTo>
                    <a:pt x="47" y="88"/>
                    <a:pt x="46" y="87"/>
                    <a:pt x="45" y="88"/>
                  </a:cubicBezTo>
                  <a:cubicBezTo>
                    <a:pt x="45" y="88"/>
                    <a:pt x="46" y="89"/>
                    <a:pt x="46" y="89"/>
                  </a:cubicBezTo>
                  <a:cubicBezTo>
                    <a:pt x="46" y="89"/>
                    <a:pt x="45" y="89"/>
                    <a:pt x="45" y="89"/>
                  </a:cubicBezTo>
                  <a:cubicBezTo>
                    <a:pt x="45" y="89"/>
                    <a:pt x="46" y="90"/>
                    <a:pt x="46" y="90"/>
                  </a:cubicBezTo>
                  <a:cubicBezTo>
                    <a:pt x="46" y="90"/>
                    <a:pt x="48" y="91"/>
                    <a:pt x="48" y="91"/>
                  </a:cubicBezTo>
                  <a:cubicBezTo>
                    <a:pt x="49" y="91"/>
                    <a:pt x="48" y="90"/>
                    <a:pt x="48" y="90"/>
                  </a:cubicBezTo>
                  <a:cubicBezTo>
                    <a:pt x="47" y="89"/>
                    <a:pt x="47" y="89"/>
                    <a:pt x="47" y="89"/>
                  </a:cubicBezTo>
                  <a:close/>
                  <a:moveTo>
                    <a:pt x="275" y="78"/>
                  </a:moveTo>
                  <a:cubicBezTo>
                    <a:pt x="275" y="78"/>
                    <a:pt x="275" y="78"/>
                    <a:pt x="274" y="78"/>
                  </a:cubicBezTo>
                  <a:cubicBezTo>
                    <a:pt x="274" y="78"/>
                    <a:pt x="274" y="78"/>
                    <a:pt x="273" y="78"/>
                  </a:cubicBezTo>
                  <a:cubicBezTo>
                    <a:pt x="273" y="78"/>
                    <a:pt x="272" y="78"/>
                    <a:pt x="272" y="79"/>
                  </a:cubicBezTo>
                  <a:cubicBezTo>
                    <a:pt x="272" y="79"/>
                    <a:pt x="271" y="80"/>
                    <a:pt x="272" y="81"/>
                  </a:cubicBezTo>
                  <a:cubicBezTo>
                    <a:pt x="272" y="82"/>
                    <a:pt x="272" y="83"/>
                    <a:pt x="273" y="83"/>
                  </a:cubicBezTo>
                  <a:cubicBezTo>
                    <a:pt x="273" y="82"/>
                    <a:pt x="273" y="81"/>
                    <a:pt x="274" y="81"/>
                  </a:cubicBezTo>
                  <a:cubicBezTo>
                    <a:pt x="274" y="80"/>
                    <a:pt x="274" y="80"/>
                    <a:pt x="274" y="80"/>
                  </a:cubicBezTo>
                  <a:cubicBezTo>
                    <a:pt x="274" y="80"/>
                    <a:pt x="275" y="80"/>
                    <a:pt x="275" y="80"/>
                  </a:cubicBezTo>
                  <a:cubicBezTo>
                    <a:pt x="275" y="80"/>
                    <a:pt x="275" y="81"/>
                    <a:pt x="275" y="81"/>
                  </a:cubicBezTo>
                  <a:cubicBezTo>
                    <a:pt x="275" y="82"/>
                    <a:pt x="275" y="82"/>
                    <a:pt x="275" y="82"/>
                  </a:cubicBezTo>
                  <a:cubicBezTo>
                    <a:pt x="274" y="83"/>
                    <a:pt x="276" y="83"/>
                    <a:pt x="276" y="83"/>
                  </a:cubicBezTo>
                  <a:cubicBezTo>
                    <a:pt x="276" y="83"/>
                    <a:pt x="276" y="82"/>
                    <a:pt x="276" y="81"/>
                  </a:cubicBezTo>
                  <a:cubicBezTo>
                    <a:pt x="276" y="81"/>
                    <a:pt x="277" y="83"/>
                    <a:pt x="278" y="81"/>
                  </a:cubicBezTo>
                  <a:cubicBezTo>
                    <a:pt x="278" y="81"/>
                    <a:pt x="279" y="80"/>
                    <a:pt x="279" y="79"/>
                  </a:cubicBezTo>
                  <a:cubicBezTo>
                    <a:pt x="278" y="79"/>
                    <a:pt x="278" y="79"/>
                    <a:pt x="278" y="79"/>
                  </a:cubicBezTo>
                  <a:cubicBezTo>
                    <a:pt x="277" y="79"/>
                    <a:pt x="277" y="78"/>
                    <a:pt x="277" y="79"/>
                  </a:cubicBezTo>
                  <a:cubicBezTo>
                    <a:pt x="277" y="79"/>
                    <a:pt x="276" y="81"/>
                    <a:pt x="276" y="80"/>
                  </a:cubicBezTo>
                  <a:cubicBezTo>
                    <a:pt x="275" y="80"/>
                    <a:pt x="275" y="79"/>
                    <a:pt x="275" y="79"/>
                  </a:cubicBezTo>
                  <a:cubicBezTo>
                    <a:pt x="276" y="79"/>
                    <a:pt x="275" y="78"/>
                    <a:pt x="275" y="78"/>
                  </a:cubicBezTo>
                  <a:close/>
                  <a:moveTo>
                    <a:pt x="289" y="155"/>
                  </a:moveTo>
                  <a:cubicBezTo>
                    <a:pt x="288" y="155"/>
                    <a:pt x="287" y="155"/>
                    <a:pt x="287" y="155"/>
                  </a:cubicBezTo>
                  <a:cubicBezTo>
                    <a:pt x="286" y="155"/>
                    <a:pt x="286" y="155"/>
                    <a:pt x="286" y="155"/>
                  </a:cubicBezTo>
                  <a:cubicBezTo>
                    <a:pt x="285" y="155"/>
                    <a:pt x="286" y="155"/>
                    <a:pt x="285" y="155"/>
                  </a:cubicBezTo>
                  <a:cubicBezTo>
                    <a:pt x="285" y="155"/>
                    <a:pt x="285" y="155"/>
                    <a:pt x="284" y="155"/>
                  </a:cubicBezTo>
                  <a:cubicBezTo>
                    <a:pt x="284" y="155"/>
                    <a:pt x="283" y="156"/>
                    <a:pt x="283" y="156"/>
                  </a:cubicBezTo>
                  <a:cubicBezTo>
                    <a:pt x="284" y="156"/>
                    <a:pt x="285" y="155"/>
                    <a:pt x="285" y="156"/>
                  </a:cubicBezTo>
                  <a:cubicBezTo>
                    <a:pt x="285" y="156"/>
                    <a:pt x="283" y="157"/>
                    <a:pt x="283" y="157"/>
                  </a:cubicBezTo>
                  <a:cubicBezTo>
                    <a:pt x="282" y="158"/>
                    <a:pt x="283" y="159"/>
                    <a:pt x="284" y="158"/>
                  </a:cubicBezTo>
                  <a:cubicBezTo>
                    <a:pt x="284" y="158"/>
                    <a:pt x="284" y="158"/>
                    <a:pt x="285" y="158"/>
                  </a:cubicBezTo>
                  <a:cubicBezTo>
                    <a:pt x="285" y="158"/>
                    <a:pt x="286" y="158"/>
                    <a:pt x="286" y="158"/>
                  </a:cubicBezTo>
                  <a:cubicBezTo>
                    <a:pt x="287" y="158"/>
                    <a:pt x="288" y="157"/>
                    <a:pt x="289" y="157"/>
                  </a:cubicBezTo>
                  <a:cubicBezTo>
                    <a:pt x="290" y="157"/>
                    <a:pt x="291" y="157"/>
                    <a:pt x="291" y="156"/>
                  </a:cubicBezTo>
                  <a:cubicBezTo>
                    <a:pt x="290" y="155"/>
                    <a:pt x="289" y="155"/>
                    <a:pt x="289" y="155"/>
                  </a:cubicBezTo>
                  <a:close/>
                  <a:moveTo>
                    <a:pt x="92" y="61"/>
                  </a:moveTo>
                  <a:cubicBezTo>
                    <a:pt x="92" y="61"/>
                    <a:pt x="92" y="61"/>
                    <a:pt x="92" y="61"/>
                  </a:cubicBezTo>
                  <a:cubicBezTo>
                    <a:pt x="92" y="62"/>
                    <a:pt x="94" y="62"/>
                    <a:pt x="92" y="61"/>
                  </a:cubicBezTo>
                  <a:close/>
                  <a:moveTo>
                    <a:pt x="357" y="118"/>
                  </a:moveTo>
                  <a:cubicBezTo>
                    <a:pt x="357" y="117"/>
                    <a:pt x="357" y="117"/>
                    <a:pt x="357" y="117"/>
                  </a:cubicBezTo>
                  <a:cubicBezTo>
                    <a:pt x="357" y="117"/>
                    <a:pt x="357" y="117"/>
                    <a:pt x="357" y="118"/>
                  </a:cubicBezTo>
                  <a:close/>
                  <a:moveTo>
                    <a:pt x="115" y="98"/>
                  </a:moveTo>
                  <a:cubicBezTo>
                    <a:pt x="115" y="98"/>
                    <a:pt x="116" y="99"/>
                    <a:pt x="116" y="99"/>
                  </a:cubicBezTo>
                  <a:cubicBezTo>
                    <a:pt x="116" y="99"/>
                    <a:pt x="117" y="98"/>
                    <a:pt x="117" y="98"/>
                  </a:cubicBezTo>
                  <a:cubicBezTo>
                    <a:pt x="117" y="97"/>
                    <a:pt x="116" y="97"/>
                    <a:pt x="116" y="97"/>
                  </a:cubicBezTo>
                  <a:cubicBezTo>
                    <a:pt x="116" y="97"/>
                    <a:pt x="115" y="97"/>
                    <a:pt x="115" y="98"/>
                  </a:cubicBezTo>
                  <a:close/>
                  <a:moveTo>
                    <a:pt x="354" y="109"/>
                  </a:moveTo>
                  <a:cubicBezTo>
                    <a:pt x="354" y="108"/>
                    <a:pt x="354" y="110"/>
                    <a:pt x="354" y="110"/>
                  </a:cubicBezTo>
                  <a:cubicBezTo>
                    <a:pt x="354" y="110"/>
                    <a:pt x="354" y="109"/>
                    <a:pt x="354" y="109"/>
                  </a:cubicBezTo>
                  <a:close/>
                  <a:moveTo>
                    <a:pt x="83" y="54"/>
                  </a:moveTo>
                  <a:cubicBezTo>
                    <a:pt x="83" y="54"/>
                    <a:pt x="83" y="54"/>
                    <a:pt x="83" y="53"/>
                  </a:cubicBezTo>
                  <a:cubicBezTo>
                    <a:pt x="83" y="53"/>
                    <a:pt x="83" y="53"/>
                    <a:pt x="83" y="53"/>
                  </a:cubicBezTo>
                  <a:cubicBezTo>
                    <a:pt x="83" y="53"/>
                    <a:pt x="82" y="53"/>
                    <a:pt x="82" y="54"/>
                  </a:cubicBezTo>
                  <a:cubicBezTo>
                    <a:pt x="82" y="54"/>
                    <a:pt x="84" y="55"/>
                    <a:pt x="83" y="54"/>
                  </a:cubicBezTo>
                  <a:close/>
                  <a:moveTo>
                    <a:pt x="201" y="119"/>
                  </a:moveTo>
                  <a:cubicBezTo>
                    <a:pt x="201" y="118"/>
                    <a:pt x="200" y="121"/>
                    <a:pt x="201" y="119"/>
                  </a:cubicBezTo>
                  <a:close/>
                  <a:moveTo>
                    <a:pt x="266" y="125"/>
                  </a:moveTo>
                  <a:cubicBezTo>
                    <a:pt x="267" y="125"/>
                    <a:pt x="267" y="124"/>
                    <a:pt x="267" y="123"/>
                  </a:cubicBezTo>
                  <a:cubicBezTo>
                    <a:pt x="267" y="123"/>
                    <a:pt x="267" y="125"/>
                    <a:pt x="267" y="125"/>
                  </a:cubicBezTo>
                  <a:cubicBezTo>
                    <a:pt x="268" y="125"/>
                    <a:pt x="268" y="125"/>
                    <a:pt x="268" y="125"/>
                  </a:cubicBezTo>
                  <a:cubicBezTo>
                    <a:pt x="268" y="124"/>
                    <a:pt x="268" y="124"/>
                    <a:pt x="268" y="124"/>
                  </a:cubicBezTo>
                  <a:cubicBezTo>
                    <a:pt x="268" y="123"/>
                    <a:pt x="268" y="123"/>
                    <a:pt x="268" y="123"/>
                  </a:cubicBezTo>
                  <a:cubicBezTo>
                    <a:pt x="268" y="123"/>
                    <a:pt x="268" y="123"/>
                    <a:pt x="268" y="122"/>
                  </a:cubicBezTo>
                  <a:cubicBezTo>
                    <a:pt x="268" y="122"/>
                    <a:pt x="268" y="122"/>
                    <a:pt x="268" y="122"/>
                  </a:cubicBezTo>
                  <a:cubicBezTo>
                    <a:pt x="268" y="122"/>
                    <a:pt x="268" y="122"/>
                    <a:pt x="268" y="121"/>
                  </a:cubicBezTo>
                  <a:cubicBezTo>
                    <a:pt x="268" y="121"/>
                    <a:pt x="269" y="121"/>
                    <a:pt x="269" y="120"/>
                  </a:cubicBezTo>
                  <a:cubicBezTo>
                    <a:pt x="270" y="119"/>
                    <a:pt x="270" y="119"/>
                    <a:pt x="270" y="117"/>
                  </a:cubicBezTo>
                  <a:cubicBezTo>
                    <a:pt x="270" y="117"/>
                    <a:pt x="270" y="116"/>
                    <a:pt x="269" y="116"/>
                  </a:cubicBezTo>
                  <a:cubicBezTo>
                    <a:pt x="268" y="117"/>
                    <a:pt x="268" y="117"/>
                    <a:pt x="267" y="117"/>
                  </a:cubicBezTo>
                  <a:cubicBezTo>
                    <a:pt x="266" y="117"/>
                    <a:pt x="265" y="119"/>
                    <a:pt x="266" y="119"/>
                  </a:cubicBezTo>
                  <a:cubicBezTo>
                    <a:pt x="266" y="120"/>
                    <a:pt x="266" y="120"/>
                    <a:pt x="266" y="121"/>
                  </a:cubicBezTo>
                  <a:cubicBezTo>
                    <a:pt x="266" y="121"/>
                    <a:pt x="265" y="122"/>
                    <a:pt x="265" y="122"/>
                  </a:cubicBezTo>
                  <a:cubicBezTo>
                    <a:pt x="265" y="123"/>
                    <a:pt x="264" y="125"/>
                    <a:pt x="265" y="125"/>
                  </a:cubicBezTo>
                  <a:cubicBezTo>
                    <a:pt x="266" y="125"/>
                    <a:pt x="266" y="123"/>
                    <a:pt x="266" y="124"/>
                  </a:cubicBezTo>
                  <a:cubicBezTo>
                    <a:pt x="266" y="124"/>
                    <a:pt x="266" y="125"/>
                    <a:pt x="266" y="125"/>
                  </a:cubicBezTo>
                  <a:close/>
                  <a:moveTo>
                    <a:pt x="269" y="127"/>
                  </a:moveTo>
                  <a:cubicBezTo>
                    <a:pt x="269" y="127"/>
                    <a:pt x="269" y="128"/>
                    <a:pt x="269" y="128"/>
                  </a:cubicBezTo>
                  <a:cubicBezTo>
                    <a:pt x="269" y="127"/>
                    <a:pt x="270" y="128"/>
                    <a:pt x="270" y="127"/>
                  </a:cubicBezTo>
                  <a:cubicBezTo>
                    <a:pt x="270" y="127"/>
                    <a:pt x="271" y="127"/>
                    <a:pt x="271" y="126"/>
                  </a:cubicBezTo>
                  <a:cubicBezTo>
                    <a:pt x="271" y="126"/>
                    <a:pt x="271" y="126"/>
                    <a:pt x="270" y="126"/>
                  </a:cubicBezTo>
                  <a:cubicBezTo>
                    <a:pt x="270" y="125"/>
                    <a:pt x="271" y="124"/>
                    <a:pt x="272" y="125"/>
                  </a:cubicBezTo>
                  <a:cubicBezTo>
                    <a:pt x="272" y="125"/>
                    <a:pt x="274" y="124"/>
                    <a:pt x="274" y="123"/>
                  </a:cubicBezTo>
                  <a:cubicBezTo>
                    <a:pt x="274" y="123"/>
                    <a:pt x="272" y="122"/>
                    <a:pt x="272" y="122"/>
                  </a:cubicBezTo>
                  <a:cubicBezTo>
                    <a:pt x="272" y="122"/>
                    <a:pt x="272" y="123"/>
                    <a:pt x="271" y="122"/>
                  </a:cubicBezTo>
                  <a:cubicBezTo>
                    <a:pt x="271" y="122"/>
                    <a:pt x="272" y="121"/>
                    <a:pt x="272" y="121"/>
                  </a:cubicBezTo>
                  <a:cubicBezTo>
                    <a:pt x="272" y="121"/>
                    <a:pt x="271" y="120"/>
                    <a:pt x="272" y="120"/>
                  </a:cubicBezTo>
                  <a:cubicBezTo>
                    <a:pt x="272" y="119"/>
                    <a:pt x="272" y="120"/>
                    <a:pt x="272" y="119"/>
                  </a:cubicBezTo>
                  <a:cubicBezTo>
                    <a:pt x="272" y="119"/>
                    <a:pt x="272" y="119"/>
                    <a:pt x="272" y="119"/>
                  </a:cubicBezTo>
                  <a:cubicBezTo>
                    <a:pt x="272" y="118"/>
                    <a:pt x="272" y="118"/>
                    <a:pt x="273" y="117"/>
                  </a:cubicBezTo>
                  <a:cubicBezTo>
                    <a:pt x="273" y="117"/>
                    <a:pt x="273" y="118"/>
                    <a:pt x="273" y="118"/>
                  </a:cubicBezTo>
                  <a:cubicBezTo>
                    <a:pt x="273" y="118"/>
                    <a:pt x="273" y="117"/>
                    <a:pt x="273" y="117"/>
                  </a:cubicBezTo>
                  <a:cubicBezTo>
                    <a:pt x="274" y="117"/>
                    <a:pt x="274" y="118"/>
                    <a:pt x="274" y="118"/>
                  </a:cubicBezTo>
                  <a:cubicBezTo>
                    <a:pt x="274" y="119"/>
                    <a:pt x="274" y="118"/>
                    <a:pt x="274" y="118"/>
                  </a:cubicBezTo>
                  <a:cubicBezTo>
                    <a:pt x="274" y="117"/>
                    <a:pt x="274" y="117"/>
                    <a:pt x="274" y="116"/>
                  </a:cubicBezTo>
                  <a:cubicBezTo>
                    <a:pt x="274" y="116"/>
                    <a:pt x="274" y="116"/>
                    <a:pt x="274" y="115"/>
                  </a:cubicBezTo>
                  <a:cubicBezTo>
                    <a:pt x="274" y="115"/>
                    <a:pt x="273" y="114"/>
                    <a:pt x="273" y="114"/>
                  </a:cubicBezTo>
                  <a:cubicBezTo>
                    <a:pt x="273" y="113"/>
                    <a:pt x="272" y="114"/>
                    <a:pt x="272" y="114"/>
                  </a:cubicBezTo>
                  <a:cubicBezTo>
                    <a:pt x="271" y="114"/>
                    <a:pt x="271" y="115"/>
                    <a:pt x="271" y="116"/>
                  </a:cubicBezTo>
                  <a:cubicBezTo>
                    <a:pt x="270" y="117"/>
                    <a:pt x="271" y="118"/>
                    <a:pt x="270" y="119"/>
                  </a:cubicBezTo>
                  <a:cubicBezTo>
                    <a:pt x="270" y="119"/>
                    <a:pt x="270" y="120"/>
                    <a:pt x="270" y="120"/>
                  </a:cubicBezTo>
                  <a:cubicBezTo>
                    <a:pt x="270" y="120"/>
                    <a:pt x="270" y="120"/>
                    <a:pt x="270" y="121"/>
                  </a:cubicBezTo>
                  <a:cubicBezTo>
                    <a:pt x="270" y="120"/>
                    <a:pt x="269" y="122"/>
                    <a:pt x="269" y="123"/>
                  </a:cubicBezTo>
                  <a:cubicBezTo>
                    <a:pt x="270" y="122"/>
                    <a:pt x="270" y="122"/>
                    <a:pt x="270" y="122"/>
                  </a:cubicBezTo>
                  <a:cubicBezTo>
                    <a:pt x="270" y="123"/>
                    <a:pt x="269" y="123"/>
                    <a:pt x="269" y="123"/>
                  </a:cubicBezTo>
                  <a:cubicBezTo>
                    <a:pt x="269" y="123"/>
                    <a:pt x="269" y="124"/>
                    <a:pt x="269" y="124"/>
                  </a:cubicBezTo>
                  <a:cubicBezTo>
                    <a:pt x="268" y="124"/>
                    <a:pt x="268" y="125"/>
                    <a:pt x="268" y="125"/>
                  </a:cubicBezTo>
                  <a:cubicBezTo>
                    <a:pt x="267" y="126"/>
                    <a:pt x="268" y="127"/>
                    <a:pt x="268" y="128"/>
                  </a:cubicBezTo>
                  <a:cubicBezTo>
                    <a:pt x="268" y="128"/>
                    <a:pt x="269" y="127"/>
                    <a:pt x="269" y="127"/>
                  </a:cubicBezTo>
                  <a:close/>
                  <a:moveTo>
                    <a:pt x="123" y="54"/>
                  </a:moveTo>
                  <a:cubicBezTo>
                    <a:pt x="123" y="54"/>
                    <a:pt x="124" y="55"/>
                    <a:pt x="123" y="55"/>
                  </a:cubicBezTo>
                  <a:cubicBezTo>
                    <a:pt x="124" y="54"/>
                    <a:pt x="123" y="53"/>
                    <a:pt x="123" y="54"/>
                  </a:cubicBezTo>
                  <a:close/>
                  <a:moveTo>
                    <a:pt x="87" y="57"/>
                  </a:moveTo>
                  <a:cubicBezTo>
                    <a:pt x="87" y="56"/>
                    <a:pt x="86" y="55"/>
                    <a:pt x="86" y="56"/>
                  </a:cubicBezTo>
                  <a:cubicBezTo>
                    <a:pt x="86" y="56"/>
                    <a:pt x="87" y="57"/>
                    <a:pt x="87" y="57"/>
                  </a:cubicBezTo>
                  <a:close/>
                  <a:moveTo>
                    <a:pt x="398" y="76"/>
                  </a:moveTo>
                  <a:cubicBezTo>
                    <a:pt x="398" y="77"/>
                    <a:pt x="398" y="78"/>
                    <a:pt x="398" y="78"/>
                  </a:cubicBezTo>
                  <a:cubicBezTo>
                    <a:pt x="399" y="79"/>
                    <a:pt x="399" y="78"/>
                    <a:pt x="400" y="78"/>
                  </a:cubicBezTo>
                  <a:cubicBezTo>
                    <a:pt x="400" y="79"/>
                    <a:pt x="401" y="79"/>
                    <a:pt x="401" y="79"/>
                  </a:cubicBezTo>
                  <a:cubicBezTo>
                    <a:pt x="401" y="79"/>
                    <a:pt x="403" y="78"/>
                    <a:pt x="403" y="78"/>
                  </a:cubicBezTo>
                  <a:cubicBezTo>
                    <a:pt x="403" y="77"/>
                    <a:pt x="403" y="78"/>
                    <a:pt x="403" y="77"/>
                  </a:cubicBezTo>
                  <a:cubicBezTo>
                    <a:pt x="403" y="77"/>
                    <a:pt x="402" y="77"/>
                    <a:pt x="402" y="77"/>
                  </a:cubicBezTo>
                  <a:cubicBezTo>
                    <a:pt x="402" y="77"/>
                    <a:pt x="402" y="77"/>
                    <a:pt x="401" y="77"/>
                  </a:cubicBezTo>
                  <a:cubicBezTo>
                    <a:pt x="401" y="77"/>
                    <a:pt x="401" y="75"/>
                    <a:pt x="400" y="75"/>
                  </a:cubicBezTo>
                  <a:cubicBezTo>
                    <a:pt x="401" y="75"/>
                    <a:pt x="399" y="74"/>
                    <a:pt x="399" y="74"/>
                  </a:cubicBezTo>
                  <a:cubicBezTo>
                    <a:pt x="399" y="74"/>
                    <a:pt x="399" y="73"/>
                    <a:pt x="398" y="73"/>
                  </a:cubicBezTo>
                  <a:cubicBezTo>
                    <a:pt x="398" y="73"/>
                    <a:pt x="398" y="73"/>
                    <a:pt x="397" y="74"/>
                  </a:cubicBezTo>
                  <a:cubicBezTo>
                    <a:pt x="397" y="74"/>
                    <a:pt x="398" y="75"/>
                    <a:pt x="398" y="76"/>
                  </a:cubicBezTo>
                  <a:close/>
                  <a:moveTo>
                    <a:pt x="370" y="124"/>
                  </a:moveTo>
                  <a:cubicBezTo>
                    <a:pt x="369" y="124"/>
                    <a:pt x="369" y="125"/>
                    <a:pt x="369" y="126"/>
                  </a:cubicBezTo>
                  <a:cubicBezTo>
                    <a:pt x="369" y="126"/>
                    <a:pt x="369" y="127"/>
                    <a:pt x="368" y="127"/>
                  </a:cubicBezTo>
                  <a:cubicBezTo>
                    <a:pt x="368" y="127"/>
                    <a:pt x="368" y="128"/>
                    <a:pt x="368" y="129"/>
                  </a:cubicBezTo>
                  <a:cubicBezTo>
                    <a:pt x="367" y="130"/>
                    <a:pt x="367" y="130"/>
                    <a:pt x="367" y="131"/>
                  </a:cubicBezTo>
                  <a:cubicBezTo>
                    <a:pt x="367" y="131"/>
                    <a:pt x="368" y="130"/>
                    <a:pt x="368" y="129"/>
                  </a:cubicBezTo>
                  <a:cubicBezTo>
                    <a:pt x="368" y="128"/>
                    <a:pt x="368" y="128"/>
                    <a:pt x="369" y="127"/>
                  </a:cubicBezTo>
                  <a:cubicBezTo>
                    <a:pt x="370" y="127"/>
                    <a:pt x="370" y="126"/>
                    <a:pt x="370" y="125"/>
                  </a:cubicBezTo>
                  <a:cubicBezTo>
                    <a:pt x="370" y="125"/>
                    <a:pt x="371" y="123"/>
                    <a:pt x="370" y="124"/>
                  </a:cubicBezTo>
                  <a:close/>
                  <a:moveTo>
                    <a:pt x="316" y="56"/>
                  </a:moveTo>
                  <a:cubicBezTo>
                    <a:pt x="315" y="55"/>
                    <a:pt x="315" y="57"/>
                    <a:pt x="315" y="57"/>
                  </a:cubicBezTo>
                  <a:cubicBezTo>
                    <a:pt x="316" y="57"/>
                    <a:pt x="316" y="56"/>
                    <a:pt x="316" y="56"/>
                  </a:cubicBezTo>
                  <a:close/>
                  <a:moveTo>
                    <a:pt x="74" y="55"/>
                  </a:moveTo>
                  <a:cubicBezTo>
                    <a:pt x="74" y="55"/>
                    <a:pt x="73" y="55"/>
                    <a:pt x="74" y="56"/>
                  </a:cubicBezTo>
                  <a:cubicBezTo>
                    <a:pt x="75" y="57"/>
                    <a:pt x="75" y="57"/>
                    <a:pt x="77" y="57"/>
                  </a:cubicBezTo>
                  <a:cubicBezTo>
                    <a:pt x="77" y="57"/>
                    <a:pt x="78" y="56"/>
                    <a:pt x="79" y="57"/>
                  </a:cubicBezTo>
                  <a:cubicBezTo>
                    <a:pt x="80" y="58"/>
                    <a:pt x="80" y="57"/>
                    <a:pt x="80" y="57"/>
                  </a:cubicBezTo>
                  <a:cubicBezTo>
                    <a:pt x="80" y="56"/>
                    <a:pt x="78" y="55"/>
                    <a:pt x="78" y="55"/>
                  </a:cubicBezTo>
                  <a:cubicBezTo>
                    <a:pt x="77" y="54"/>
                    <a:pt x="77" y="54"/>
                    <a:pt x="77" y="54"/>
                  </a:cubicBezTo>
                  <a:cubicBezTo>
                    <a:pt x="76" y="54"/>
                    <a:pt x="76" y="55"/>
                    <a:pt x="76" y="54"/>
                  </a:cubicBezTo>
                  <a:cubicBezTo>
                    <a:pt x="75" y="54"/>
                    <a:pt x="75" y="52"/>
                    <a:pt x="74" y="53"/>
                  </a:cubicBezTo>
                  <a:cubicBezTo>
                    <a:pt x="74" y="53"/>
                    <a:pt x="74" y="54"/>
                    <a:pt x="74" y="55"/>
                  </a:cubicBezTo>
                  <a:close/>
                  <a:moveTo>
                    <a:pt x="356" y="94"/>
                  </a:moveTo>
                  <a:cubicBezTo>
                    <a:pt x="356" y="94"/>
                    <a:pt x="357" y="94"/>
                    <a:pt x="357" y="94"/>
                  </a:cubicBezTo>
                  <a:cubicBezTo>
                    <a:pt x="357" y="94"/>
                    <a:pt x="356" y="94"/>
                    <a:pt x="356" y="94"/>
                  </a:cubicBezTo>
                  <a:close/>
                  <a:moveTo>
                    <a:pt x="246" y="174"/>
                  </a:moveTo>
                  <a:cubicBezTo>
                    <a:pt x="246" y="174"/>
                    <a:pt x="246" y="173"/>
                    <a:pt x="246" y="173"/>
                  </a:cubicBezTo>
                  <a:cubicBezTo>
                    <a:pt x="245" y="172"/>
                    <a:pt x="245" y="172"/>
                    <a:pt x="245" y="172"/>
                  </a:cubicBezTo>
                  <a:cubicBezTo>
                    <a:pt x="244" y="172"/>
                    <a:pt x="244" y="171"/>
                    <a:pt x="244" y="171"/>
                  </a:cubicBezTo>
                  <a:cubicBezTo>
                    <a:pt x="243" y="171"/>
                    <a:pt x="243" y="172"/>
                    <a:pt x="243" y="172"/>
                  </a:cubicBezTo>
                  <a:cubicBezTo>
                    <a:pt x="242" y="172"/>
                    <a:pt x="242" y="171"/>
                    <a:pt x="242" y="170"/>
                  </a:cubicBezTo>
                  <a:cubicBezTo>
                    <a:pt x="242" y="169"/>
                    <a:pt x="241" y="170"/>
                    <a:pt x="241" y="169"/>
                  </a:cubicBezTo>
                  <a:cubicBezTo>
                    <a:pt x="240" y="169"/>
                    <a:pt x="240" y="168"/>
                    <a:pt x="239" y="167"/>
                  </a:cubicBezTo>
                  <a:cubicBezTo>
                    <a:pt x="239" y="168"/>
                    <a:pt x="238" y="169"/>
                    <a:pt x="237" y="168"/>
                  </a:cubicBezTo>
                  <a:cubicBezTo>
                    <a:pt x="237" y="168"/>
                    <a:pt x="236" y="168"/>
                    <a:pt x="236" y="168"/>
                  </a:cubicBezTo>
                  <a:cubicBezTo>
                    <a:pt x="235" y="168"/>
                    <a:pt x="235" y="168"/>
                    <a:pt x="235" y="168"/>
                  </a:cubicBezTo>
                  <a:cubicBezTo>
                    <a:pt x="234" y="168"/>
                    <a:pt x="234" y="168"/>
                    <a:pt x="233" y="168"/>
                  </a:cubicBezTo>
                  <a:cubicBezTo>
                    <a:pt x="233" y="168"/>
                    <a:pt x="232" y="168"/>
                    <a:pt x="232" y="169"/>
                  </a:cubicBezTo>
                  <a:cubicBezTo>
                    <a:pt x="231" y="169"/>
                    <a:pt x="229" y="170"/>
                    <a:pt x="230" y="171"/>
                  </a:cubicBezTo>
                  <a:cubicBezTo>
                    <a:pt x="230" y="171"/>
                    <a:pt x="230" y="172"/>
                    <a:pt x="231" y="172"/>
                  </a:cubicBezTo>
                  <a:cubicBezTo>
                    <a:pt x="231" y="172"/>
                    <a:pt x="232" y="172"/>
                    <a:pt x="233" y="172"/>
                  </a:cubicBezTo>
                  <a:cubicBezTo>
                    <a:pt x="233" y="172"/>
                    <a:pt x="234" y="173"/>
                    <a:pt x="234" y="173"/>
                  </a:cubicBezTo>
                  <a:cubicBezTo>
                    <a:pt x="234" y="172"/>
                    <a:pt x="235" y="172"/>
                    <a:pt x="236" y="173"/>
                  </a:cubicBezTo>
                  <a:cubicBezTo>
                    <a:pt x="236" y="173"/>
                    <a:pt x="237" y="173"/>
                    <a:pt x="237" y="173"/>
                  </a:cubicBezTo>
                  <a:cubicBezTo>
                    <a:pt x="237" y="174"/>
                    <a:pt x="238" y="174"/>
                    <a:pt x="238" y="174"/>
                  </a:cubicBezTo>
                  <a:cubicBezTo>
                    <a:pt x="239" y="175"/>
                    <a:pt x="239" y="176"/>
                    <a:pt x="240" y="177"/>
                  </a:cubicBezTo>
                  <a:cubicBezTo>
                    <a:pt x="241" y="178"/>
                    <a:pt x="241" y="178"/>
                    <a:pt x="242" y="178"/>
                  </a:cubicBezTo>
                  <a:cubicBezTo>
                    <a:pt x="243" y="178"/>
                    <a:pt x="243" y="178"/>
                    <a:pt x="244" y="179"/>
                  </a:cubicBezTo>
                  <a:cubicBezTo>
                    <a:pt x="244" y="178"/>
                    <a:pt x="244" y="178"/>
                    <a:pt x="245" y="178"/>
                  </a:cubicBezTo>
                  <a:cubicBezTo>
                    <a:pt x="245" y="178"/>
                    <a:pt x="246" y="178"/>
                    <a:pt x="246" y="177"/>
                  </a:cubicBezTo>
                  <a:cubicBezTo>
                    <a:pt x="247" y="177"/>
                    <a:pt x="248" y="176"/>
                    <a:pt x="247" y="175"/>
                  </a:cubicBezTo>
                  <a:cubicBezTo>
                    <a:pt x="247" y="175"/>
                    <a:pt x="246" y="174"/>
                    <a:pt x="246" y="174"/>
                  </a:cubicBezTo>
                  <a:close/>
                  <a:moveTo>
                    <a:pt x="15" y="38"/>
                  </a:moveTo>
                  <a:cubicBezTo>
                    <a:pt x="14" y="38"/>
                    <a:pt x="14" y="37"/>
                    <a:pt x="13" y="37"/>
                  </a:cubicBezTo>
                  <a:cubicBezTo>
                    <a:pt x="13" y="36"/>
                    <a:pt x="12" y="36"/>
                    <a:pt x="12" y="36"/>
                  </a:cubicBezTo>
                  <a:cubicBezTo>
                    <a:pt x="12" y="36"/>
                    <a:pt x="12" y="36"/>
                    <a:pt x="13" y="36"/>
                  </a:cubicBezTo>
                  <a:cubicBezTo>
                    <a:pt x="12" y="36"/>
                    <a:pt x="12" y="36"/>
                    <a:pt x="12" y="36"/>
                  </a:cubicBezTo>
                  <a:cubicBezTo>
                    <a:pt x="12" y="36"/>
                    <a:pt x="12" y="35"/>
                    <a:pt x="12" y="35"/>
                  </a:cubicBezTo>
                  <a:cubicBezTo>
                    <a:pt x="11" y="35"/>
                    <a:pt x="10" y="34"/>
                    <a:pt x="10" y="34"/>
                  </a:cubicBezTo>
                  <a:cubicBezTo>
                    <a:pt x="10" y="34"/>
                    <a:pt x="10" y="34"/>
                    <a:pt x="10" y="34"/>
                  </a:cubicBezTo>
                  <a:cubicBezTo>
                    <a:pt x="10" y="33"/>
                    <a:pt x="9" y="33"/>
                    <a:pt x="9" y="33"/>
                  </a:cubicBezTo>
                  <a:cubicBezTo>
                    <a:pt x="9" y="33"/>
                    <a:pt x="9" y="33"/>
                    <a:pt x="9" y="34"/>
                  </a:cubicBezTo>
                  <a:cubicBezTo>
                    <a:pt x="9" y="34"/>
                    <a:pt x="9" y="34"/>
                    <a:pt x="8" y="34"/>
                  </a:cubicBezTo>
                  <a:cubicBezTo>
                    <a:pt x="8" y="34"/>
                    <a:pt x="8" y="35"/>
                    <a:pt x="8" y="35"/>
                  </a:cubicBezTo>
                  <a:cubicBezTo>
                    <a:pt x="8" y="35"/>
                    <a:pt x="9" y="35"/>
                    <a:pt x="9" y="36"/>
                  </a:cubicBezTo>
                  <a:cubicBezTo>
                    <a:pt x="9" y="36"/>
                    <a:pt x="9" y="36"/>
                    <a:pt x="10" y="36"/>
                  </a:cubicBezTo>
                  <a:cubicBezTo>
                    <a:pt x="10" y="36"/>
                    <a:pt x="11" y="37"/>
                    <a:pt x="11" y="37"/>
                  </a:cubicBezTo>
                  <a:cubicBezTo>
                    <a:pt x="12" y="37"/>
                    <a:pt x="13" y="38"/>
                    <a:pt x="14" y="39"/>
                  </a:cubicBezTo>
                  <a:cubicBezTo>
                    <a:pt x="14" y="39"/>
                    <a:pt x="14" y="39"/>
                    <a:pt x="14" y="39"/>
                  </a:cubicBezTo>
                  <a:cubicBezTo>
                    <a:pt x="14" y="39"/>
                    <a:pt x="15" y="39"/>
                    <a:pt x="15" y="40"/>
                  </a:cubicBezTo>
                  <a:cubicBezTo>
                    <a:pt x="16" y="39"/>
                    <a:pt x="16" y="39"/>
                    <a:pt x="15" y="38"/>
                  </a:cubicBezTo>
                  <a:cubicBezTo>
                    <a:pt x="15" y="38"/>
                    <a:pt x="15" y="38"/>
                    <a:pt x="15" y="38"/>
                  </a:cubicBezTo>
                  <a:close/>
                  <a:moveTo>
                    <a:pt x="349" y="79"/>
                  </a:moveTo>
                  <a:cubicBezTo>
                    <a:pt x="349" y="79"/>
                    <a:pt x="349" y="80"/>
                    <a:pt x="350" y="80"/>
                  </a:cubicBezTo>
                  <a:cubicBezTo>
                    <a:pt x="351" y="81"/>
                    <a:pt x="352" y="78"/>
                    <a:pt x="352" y="77"/>
                  </a:cubicBezTo>
                  <a:cubicBezTo>
                    <a:pt x="352" y="77"/>
                    <a:pt x="352" y="76"/>
                    <a:pt x="351" y="75"/>
                  </a:cubicBezTo>
                  <a:cubicBezTo>
                    <a:pt x="351" y="75"/>
                    <a:pt x="351" y="76"/>
                    <a:pt x="351" y="75"/>
                  </a:cubicBezTo>
                  <a:cubicBezTo>
                    <a:pt x="350" y="75"/>
                    <a:pt x="350" y="75"/>
                    <a:pt x="350" y="75"/>
                  </a:cubicBezTo>
                  <a:cubicBezTo>
                    <a:pt x="350" y="75"/>
                    <a:pt x="349" y="75"/>
                    <a:pt x="349" y="76"/>
                  </a:cubicBezTo>
                  <a:cubicBezTo>
                    <a:pt x="349" y="76"/>
                    <a:pt x="348" y="76"/>
                    <a:pt x="348" y="76"/>
                  </a:cubicBezTo>
                  <a:cubicBezTo>
                    <a:pt x="347" y="76"/>
                    <a:pt x="348" y="77"/>
                    <a:pt x="348" y="77"/>
                  </a:cubicBezTo>
                  <a:cubicBezTo>
                    <a:pt x="348" y="78"/>
                    <a:pt x="348" y="79"/>
                    <a:pt x="349" y="79"/>
                  </a:cubicBezTo>
                  <a:close/>
                  <a:moveTo>
                    <a:pt x="97" y="55"/>
                  </a:moveTo>
                  <a:cubicBezTo>
                    <a:pt x="97" y="54"/>
                    <a:pt x="97" y="54"/>
                    <a:pt x="97" y="54"/>
                  </a:cubicBezTo>
                  <a:cubicBezTo>
                    <a:pt x="97" y="54"/>
                    <a:pt x="97" y="55"/>
                    <a:pt x="97" y="55"/>
                  </a:cubicBezTo>
                  <a:close/>
                  <a:moveTo>
                    <a:pt x="35" y="69"/>
                  </a:moveTo>
                  <a:cubicBezTo>
                    <a:pt x="34" y="69"/>
                    <a:pt x="34" y="70"/>
                    <a:pt x="34" y="70"/>
                  </a:cubicBezTo>
                  <a:cubicBezTo>
                    <a:pt x="34" y="71"/>
                    <a:pt x="34" y="71"/>
                    <a:pt x="33" y="71"/>
                  </a:cubicBezTo>
                  <a:cubicBezTo>
                    <a:pt x="34" y="71"/>
                    <a:pt x="34" y="71"/>
                    <a:pt x="35" y="72"/>
                  </a:cubicBezTo>
                  <a:cubicBezTo>
                    <a:pt x="35" y="72"/>
                    <a:pt x="35" y="71"/>
                    <a:pt x="35" y="71"/>
                  </a:cubicBezTo>
                  <a:cubicBezTo>
                    <a:pt x="35" y="71"/>
                    <a:pt x="35" y="71"/>
                    <a:pt x="36" y="71"/>
                  </a:cubicBezTo>
                  <a:cubicBezTo>
                    <a:pt x="36" y="71"/>
                    <a:pt x="36" y="71"/>
                    <a:pt x="36" y="70"/>
                  </a:cubicBezTo>
                  <a:cubicBezTo>
                    <a:pt x="36" y="70"/>
                    <a:pt x="36" y="69"/>
                    <a:pt x="35" y="68"/>
                  </a:cubicBezTo>
                  <a:cubicBezTo>
                    <a:pt x="35" y="68"/>
                    <a:pt x="35" y="69"/>
                    <a:pt x="35" y="69"/>
                  </a:cubicBezTo>
                  <a:close/>
                  <a:moveTo>
                    <a:pt x="137" y="59"/>
                  </a:moveTo>
                  <a:cubicBezTo>
                    <a:pt x="137" y="59"/>
                    <a:pt x="137" y="60"/>
                    <a:pt x="137" y="60"/>
                  </a:cubicBezTo>
                  <a:cubicBezTo>
                    <a:pt x="137" y="61"/>
                    <a:pt x="137" y="61"/>
                    <a:pt x="137" y="62"/>
                  </a:cubicBezTo>
                  <a:cubicBezTo>
                    <a:pt x="137" y="62"/>
                    <a:pt x="137" y="62"/>
                    <a:pt x="138" y="62"/>
                  </a:cubicBezTo>
                  <a:cubicBezTo>
                    <a:pt x="138" y="62"/>
                    <a:pt x="138" y="62"/>
                    <a:pt x="139" y="63"/>
                  </a:cubicBezTo>
                  <a:cubicBezTo>
                    <a:pt x="139" y="63"/>
                    <a:pt x="139" y="64"/>
                    <a:pt x="139" y="64"/>
                  </a:cubicBezTo>
                  <a:cubicBezTo>
                    <a:pt x="140" y="65"/>
                    <a:pt x="140" y="65"/>
                    <a:pt x="140" y="65"/>
                  </a:cubicBezTo>
                  <a:cubicBezTo>
                    <a:pt x="140" y="65"/>
                    <a:pt x="139" y="65"/>
                    <a:pt x="139" y="65"/>
                  </a:cubicBezTo>
                  <a:cubicBezTo>
                    <a:pt x="139" y="66"/>
                    <a:pt x="139" y="67"/>
                    <a:pt x="140" y="68"/>
                  </a:cubicBezTo>
                  <a:cubicBezTo>
                    <a:pt x="139" y="67"/>
                    <a:pt x="138" y="67"/>
                    <a:pt x="138" y="68"/>
                  </a:cubicBezTo>
                  <a:cubicBezTo>
                    <a:pt x="138" y="68"/>
                    <a:pt x="138" y="68"/>
                    <a:pt x="138" y="68"/>
                  </a:cubicBezTo>
                  <a:cubicBezTo>
                    <a:pt x="138" y="69"/>
                    <a:pt x="139" y="69"/>
                    <a:pt x="139" y="69"/>
                  </a:cubicBezTo>
                  <a:cubicBezTo>
                    <a:pt x="139" y="69"/>
                    <a:pt x="138" y="69"/>
                    <a:pt x="138" y="70"/>
                  </a:cubicBezTo>
                  <a:cubicBezTo>
                    <a:pt x="139" y="70"/>
                    <a:pt x="139" y="71"/>
                    <a:pt x="139" y="71"/>
                  </a:cubicBezTo>
                  <a:cubicBezTo>
                    <a:pt x="140" y="72"/>
                    <a:pt x="141" y="71"/>
                    <a:pt x="142" y="72"/>
                  </a:cubicBezTo>
                  <a:cubicBezTo>
                    <a:pt x="141" y="72"/>
                    <a:pt x="142" y="73"/>
                    <a:pt x="142" y="73"/>
                  </a:cubicBezTo>
                  <a:cubicBezTo>
                    <a:pt x="142" y="74"/>
                    <a:pt x="141" y="72"/>
                    <a:pt x="140" y="73"/>
                  </a:cubicBezTo>
                  <a:cubicBezTo>
                    <a:pt x="139" y="73"/>
                    <a:pt x="140" y="75"/>
                    <a:pt x="141" y="75"/>
                  </a:cubicBezTo>
                  <a:cubicBezTo>
                    <a:pt x="142" y="76"/>
                    <a:pt x="141" y="75"/>
                    <a:pt x="142" y="75"/>
                  </a:cubicBezTo>
                  <a:cubicBezTo>
                    <a:pt x="142" y="75"/>
                    <a:pt x="143" y="75"/>
                    <a:pt x="143" y="75"/>
                  </a:cubicBezTo>
                  <a:cubicBezTo>
                    <a:pt x="143" y="76"/>
                    <a:pt x="144" y="76"/>
                    <a:pt x="144" y="76"/>
                  </a:cubicBezTo>
                  <a:cubicBezTo>
                    <a:pt x="145" y="76"/>
                    <a:pt x="144" y="75"/>
                    <a:pt x="145" y="75"/>
                  </a:cubicBezTo>
                  <a:cubicBezTo>
                    <a:pt x="144" y="75"/>
                    <a:pt x="145" y="77"/>
                    <a:pt x="146" y="77"/>
                  </a:cubicBezTo>
                  <a:cubicBezTo>
                    <a:pt x="146" y="77"/>
                    <a:pt x="147" y="77"/>
                    <a:pt x="147" y="78"/>
                  </a:cubicBezTo>
                  <a:cubicBezTo>
                    <a:pt x="146" y="78"/>
                    <a:pt x="146" y="79"/>
                    <a:pt x="147" y="79"/>
                  </a:cubicBezTo>
                  <a:cubicBezTo>
                    <a:pt x="148" y="80"/>
                    <a:pt x="148" y="81"/>
                    <a:pt x="148" y="82"/>
                  </a:cubicBezTo>
                  <a:cubicBezTo>
                    <a:pt x="148" y="83"/>
                    <a:pt x="147" y="83"/>
                    <a:pt x="147" y="84"/>
                  </a:cubicBezTo>
                  <a:cubicBezTo>
                    <a:pt x="147" y="84"/>
                    <a:pt x="147" y="84"/>
                    <a:pt x="146" y="85"/>
                  </a:cubicBezTo>
                  <a:cubicBezTo>
                    <a:pt x="145" y="86"/>
                    <a:pt x="148" y="86"/>
                    <a:pt x="148" y="87"/>
                  </a:cubicBezTo>
                  <a:cubicBezTo>
                    <a:pt x="148" y="88"/>
                    <a:pt x="148" y="88"/>
                    <a:pt x="148" y="89"/>
                  </a:cubicBezTo>
                  <a:cubicBezTo>
                    <a:pt x="148" y="90"/>
                    <a:pt x="148" y="90"/>
                    <a:pt x="148" y="91"/>
                  </a:cubicBezTo>
                  <a:cubicBezTo>
                    <a:pt x="148" y="91"/>
                    <a:pt x="149" y="94"/>
                    <a:pt x="150" y="93"/>
                  </a:cubicBezTo>
                  <a:cubicBezTo>
                    <a:pt x="150" y="94"/>
                    <a:pt x="149" y="93"/>
                    <a:pt x="149" y="94"/>
                  </a:cubicBezTo>
                  <a:cubicBezTo>
                    <a:pt x="148" y="94"/>
                    <a:pt x="149" y="95"/>
                    <a:pt x="149" y="95"/>
                  </a:cubicBezTo>
                  <a:cubicBezTo>
                    <a:pt x="149" y="96"/>
                    <a:pt x="149" y="96"/>
                    <a:pt x="149" y="96"/>
                  </a:cubicBezTo>
                  <a:cubicBezTo>
                    <a:pt x="149" y="97"/>
                    <a:pt x="149" y="97"/>
                    <a:pt x="149" y="98"/>
                  </a:cubicBezTo>
                  <a:cubicBezTo>
                    <a:pt x="149" y="99"/>
                    <a:pt x="150" y="98"/>
                    <a:pt x="151" y="97"/>
                  </a:cubicBezTo>
                  <a:cubicBezTo>
                    <a:pt x="151" y="97"/>
                    <a:pt x="152" y="96"/>
                    <a:pt x="153" y="98"/>
                  </a:cubicBezTo>
                  <a:cubicBezTo>
                    <a:pt x="153" y="98"/>
                    <a:pt x="153" y="99"/>
                    <a:pt x="153" y="99"/>
                  </a:cubicBezTo>
                  <a:cubicBezTo>
                    <a:pt x="154" y="99"/>
                    <a:pt x="154" y="98"/>
                    <a:pt x="155" y="98"/>
                  </a:cubicBezTo>
                  <a:cubicBezTo>
                    <a:pt x="155" y="98"/>
                    <a:pt x="156" y="97"/>
                    <a:pt x="156" y="97"/>
                  </a:cubicBezTo>
                  <a:cubicBezTo>
                    <a:pt x="156" y="97"/>
                    <a:pt x="154" y="98"/>
                    <a:pt x="154" y="98"/>
                  </a:cubicBezTo>
                  <a:cubicBezTo>
                    <a:pt x="154" y="99"/>
                    <a:pt x="155" y="99"/>
                    <a:pt x="155" y="99"/>
                  </a:cubicBezTo>
                  <a:cubicBezTo>
                    <a:pt x="156" y="100"/>
                    <a:pt x="158" y="98"/>
                    <a:pt x="159" y="98"/>
                  </a:cubicBezTo>
                  <a:cubicBezTo>
                    <a:pt x="160" y="97"/>
                    <a:pt x="161" y="97"/>
                    <a:pt x="161" y="98"/>
                  </a:cubicBezTo>
                  <a:cubicBezTo>
                    <a:pt x="162" y="99"/>
                    <a:pt x="162" y="98"/>
                    <a:pt x="163" y="98"/>
                  </a:cubicBezTo>
                  <a:cubicBezTo>
                    <a:pt x="163" y="98"/>
                    <a:pt x="163" y="98"/>
                    <a:pt x="163" y="97"/>
                  </a:cubicBezTo>
                  <a:cubicBezTo>
                    <a:pt x="163" y="97"/>
                    <a:pt x="163" y="97"/>
                    <a:pt x="163" y="97"/>
                  </a:cubicBezTo>
                  <a:cubicBezTo>
                    <a:pt x="163" y="96"/>
                    <a:pt x="163" y="96"/>
                    <a:pt x="164" y="96"/>
                  </a:cubicBezTo>
                  <a:cubicBezTo>
                    <a:pt x="163" y="96"/>
                    <a:pt x="164" y="98"/>
                    <a:pt x="164" y="99"/>
                  </a:cubicBezTo>
                  <a:cubicBezTo>
                    <a:pt x="164" y="99"/>
                    <a:pt x="164" y="100"/>
                    <a:pt x="164" y="101"/>
                  </a:cubicBezTo>
                  <a:cubicBezTo>
                    <a:pt x="164" y="101"/>
                    <a:pt x="165" y="102"/>
                    <a:pt x="164" y="103"/>
                  </a:cubicBezTo>
                  <a:cubicBezTo>
                    <a:pt x="164" y="103"/>
                    <a:pt x="164" y="104"/>
                    <a:pt x="164" y="104"/>
                  </a:cubicBezTo>
                  <a:cubicBezTo>
                    <a:pt x="165" y="105"/>
                    <a:pt x="165" y="104"/>
                    <a:pt x="166" y="104"/>
                  </a:cubicBezTo>
                  <a:cubicBezTo>
                    <a:pt x="166" y="103"/>
                    <a:pt x="167" y="102"/>
                    <a:pt x="168" y="102"/>
                  </a:cubicBezTo>
                  <a:cubicBezTo>
                    <a:pt x="169" y="101"/>
                    <a:pt x="170" y="102"/>
                    <a:pt x="171" y="103"/>
                  </a:cubicBezTo>
                  <a:cubicBezTo>
                    <a:pt x="172" y="104"/>
                    <a:pt x="173" y="102"/>
                    <a:pt x="174" y="101"/>
                  </a:cubicBezTo>
                  <a:cubicBezTo>
                    <a:pt x="175" y="101"/>
                    <a:pt x="175" y="101"/>
                    <a:pt x="175" y="100"/>
                  </a:cubicBezTo>
                  <a:cubicBezTo>
                    <a:pt x="176" y="100"/>
                    <a:pt x="176" y="100"/>
                    <a:pt x="175" y="100"/>
                  </a:cubicBezTo>
                  <a:cubicBezTo>
                    <a:pt x="175" y="99"/>
                    <a:pt x="175" y="99"/>
                    <a:pt x="176" y="99"/>
                  </a:cubicBezTo>
                  <a:cubicBezTo>
                    <a:pt x="176" y="98"/>
                    <a:pt x="176" y="98"/>
                    <a:pt x="176" y="97"/>
                  </a:cubicBezTo>
                  <a:cubicBezTo>
                    <a:pt x="176" y="98"/>
                    <a:pt x="177" y="98"/>
                    <a:pt x="177" y="99"/>
                  </a:cubicBezTo>
                  <a:cubicBezTo>
                    <a:pt x="177" y="99"/>
                    <a:pt x="177" y="99"/>
                    <a:pt x="178" y="99"/>
                  </a:cubicBezTo>
                  <a:cubicBezTo>
                    <a:pt x="178" y="100"/>
                    <a:pt x="178" y="101"/>
                    <a:pt x="179" y="101"/>
                  </a:cubicBezTo>
                  <a:cubicBezTo>
                    <a:pt x="179" y="101"/>
                    <a:pt x="179" y="100"/>
                    <a:pt x="179" y="100"/>
                  </a:cubicBezTo>
                  <a:cubicBezTo>
                    <a:pt x="179" y="100"/>
                    <a:pt x="179" y="101"/>
                    <a:pt x="180" y="101"/>
                  </a:cubicBezTo>
                  <a:cubicBezTo>
                    <a:pt x="180" y="101"/>
                    <a:pt x="180" y="101"/>
                    <a:pt x="180" y="100"/>
                  </a:cubicBezTo>
                  <a:cubicBezTo>
                    <a:pt x="182" y="99"/>
                    <a:pt x="182" y="101"/>
                    <a:pt x="182" y="102"/>
                  </a:cubicBezTo>
                  <a:cubicBezTo>
                    <a:pt x="182" y="104"/>
                    <a:pt x="183" y="104"/>
                    <a:pt x="184" y="103"/>
                  </a:cubicBezTo>
                  <a:cubicBezTo>
                    <a:pt x="184" y="103"/>
                    <a:pt x="185" y="103"/>
                    <a:pt x="186" y="102"/>
                  </a:cubicBezTo>
                  <a:cubicBezTo>
                    <a:pt x="186" y="102"/>
                    <a:pt x="186" y="101"/>
                    <a:pt x="187" y="100"/>
                  </a:cubicBezTo>
                  <a:cubicBezTo>
                    <a:pt x="187" y="101"/>
                    <a:pt x="186" y="103"/>
                    <a:pt x="187" y="102"/>
                  </a:cubicBezTo>
                  <a:cubicBezTo>
                    <a:pt x="188" y="102"/>
                    <a:pt x="188" y="101"/>
                    <a:pt x="189" y="101"/>
                  </a:cubicBezTo>
                  <a:cubicBezTo>
                    <a:pt x="189" y="101"/>
                    <a:pt x="188" y="102"/>
                    <a:pt x="188" y="102"/>
                  </a:cubicBezTo>
                  <a:cubicBezTo>
                    <a:pt x="188" y="103"/>
                    <a:pt x="189" y="103"/>
                    <a:pt x="189" y="103"/>
                  </a:cubicBezTo>
                  <a:cubicBezTo>
                    <a:pt x="189" y="103"/>
                    <a:pt x="190" y="104"/>
                    <a:pt x="190" y="103"/>
                  </a:cubicBezTo>
                  <a:cubicBezTo>
                    <a:pt x="190" y="103"/>
                    <a:pt x="190" y="102"/>
                    <a:pt x="190" y="102"/>
                  </a:cubicBezTo>
                  <a:cubicBezTo>
                    <a:pt x="191" y="102"/>
                    <a:pt x="190" y="104"/>
                    <a:pt x="190" y="104"/>
                  </a:cubicBezTo>
                  <a:cubicBezTo>
                    <a:pt x="190" y="105"/>
                    <a:pt x="191" y="105"/>
                    <a:pt x="191" y="106"/>
                  </a:cubicBezTo>
                  <a:cubicBezTo>
                    <a:pt x="191" y="107"/>
                    <a:pt x="191" y="108"/>
                    <a:pt x="191" y="109"/>
                  </a:cubicBezTo>
                  <a:cubicBezTo>
                    <a:pt x="191" y="110"/>
                    <a:pt x="191" y="111"/>
                    <a:pt x="191" y="111"/>
                  </a:cubicBezTo>
                  <a:cubicBezTo>
                    <a:pt x="192" y="112"/>
                    <a:pt x="194" y="110"/>
                    <a:pt x="195" y="109"/>
                  </a:cubicBezTo>
                  <a:cubicBezTo>
                    <a:pt x="197" y="108"/>
                    <a:pt x="199" y="108"/>
                    <a:pt x="200" y="107"/>
                  </a:cubicBezTo>
                  <a:cubicBezTo>
                    <a:pt x="201" y="106"/>
                    <a:pt x="202" y="106"/>
                    <a:pt x="203" y="105"/>
                  </a:cubicBezTo>
                  <a:cubicBezTo>
                    <a:pt x="203" y="105"/>
                    <a:pt x="204" y="105"/>
                    <a:pt x="204" y="105"/>
                  </a:cubicBezTo>
                  <a:cubicBezTo>
                    <a:pt x="205" y="104"/>
                    <a:pt x="206" y="100"/>
                    <a:pt x="206" y="101"/>
                  </a:cubicBezTo>
                  <a:cubicBezTo>
                    <a:pt x="206" y="101"/>
                    <a:pt x="206" y="101"/>
                    <a:pt x="206" y="101"/>
                  </a:cubicBezTo>
                  <a:cubicBezTo>
                    <a:pt x="206" y="101"/>
                    <a:pt x="206" y="101"/>
                    <a:pt x="206" y="101"/>
                  </a:cubicBezTo>
                  <a:cubicBezTo>
                    <a:pt x="207" y="101"/>
                    <a:pt x="206" y="100"/>
                    <a:pt x="206" y="100"/>
                  </a:cubicBezTo>
                  <a:cubicBezTo>
                    <a:pt x="207" y="100"/>
                    <a:pt x="207" y="100"/>
                    <a:pt x="207" y="100"/>
                  </a:cubicBezTo>
                  <a:cubicBezTo>
                    <a:pt x="208" y="100"/>
                    <a:pt x="207" y="99"/>
                    <a:pt x="207" y="99"/>
                  </a:cubicBezTo>
                  <a:cubicBezTo>
                    <a:pt x="207" y="98"/>
                    <a:pt x="206" y="98"/>
                    <a:pt x="206" y="98"/>
                  </a:cubicBezTo>
                  <a:cubicBezTo>
                    <a:pt x="206" y="98"/>
                    <a:pt x="206" y="97"/>
                    <a:pt x="206" y="96"/>
                  </a:cubicBezTo>
                  <a:cubicBezTo>
                    <a:pt x="207" y="96"/>
                    <a:pt x="207" y="98"/>
                    <a:pt x="207" y="98"/>
                  </a:cubicBezTo>
                  <a:cubicBezTo>
                    <a:pt x="208" y="98"/>
                    <a:pt x="209" y="97"/>
                    <a:pt x="209" y="96"/>
                  </a:cubicBezTo>
                  <a:cubicBezTo>
                    <a:pt x="209" y="95"/>
                    <a:pt x="209" y="95"/>
                    <a:pt x="209" y="94"/>
                  </a:cubicBezTo>
                  <a:cubicBezTo>
                    <a:pt x="209" y="93"/>
                    <a:pt x="208" y="94"/>
                    <a:pt x="208" y="94"/>
                  </a:cubicBezTo>
                  <a:cubicBezTo>
                    <a:pt x="208" y="94"/>
                    <a:pt x="208" y="93"/>
                    <a:pt x="208" y="93"/>
                  </a:cubicBezTo>
                  <a:cubicBezTo>
                    <a:pt x="208" y="93"/>
                    <a:pt x="209" y="93"/>
                    <a:pt x="210" y="93"/>
                  </a:cubicBezTo>
                  <a:cubicBezTo>
                    <a:pt x="210" y="93"/>
                    <a:pt x="210" y="94"/>
                    <a:pt x="210" y="93"/>
                  </a:cubicBezTo>
                  <a:cubicBezTo>
                    <a:pt x="210" y="93"/>
                    <a:pt x="210" y="93"/>
                    <a:pt x="210" y="93"/>
                  </a:cubicBezTo>
                  <a:cubicBezTo>
                    <a:pt x="210" y="92"/>
                    <a:pt x="211" y="92"/>
                    <a:pt x="211" y="91"/>
                  </a:cubicBezTo>
                  <a:cubicBezTo>
                    <a:pt x="211" y="91"/>
                    <a:pt x="211" y="89"/>
                    <a:pt x="211" y="89"/>
                  </a:cubicBezTo>
                  <a:cubicBezTo>
                    <a:pt x="210" y="90"/>
                    <a:pt x="210" y="89"/>
                    <a:pt x="210" y="89"/>
                  </a:cubicBezTo>
                  <a:cubicBezTo>
                    <a:pt x="210" y="89"/>
                    <a:pt x="209" y="90"/>
                    <a:pt x="209" y="89"/>
                  </a:cubicBezTo>
                  <a:cubicBezTo>
                    <a:pt x="209" y="89"/>
                    <a:pt x="208" y="89"/>
                    <a:pt x="208" y="89"/>
                  </a:cubicBezTo>
                  <a:cubicBezTo>
                    <a:pt x="208" y="88"/>
                    <a:pt x="210" y="88"/>
                    <a:pt x="210" y="87"/>
                  </a:cubicBezTo>
                  <a:cubicBezTo>
                    <a:pt x="210" y="87"/>
                    <a:pt x="210" y="86"/>
                    <a:pt x="210" y="86"/>
                  </a:cubicBezTo>
                  <a:cubicBezTo>
                    <a:pt x="209" y="85"/>
                    <a:pt x="210" y="85"/>
                    <a:pt x="209" y="85"/>
                  </a:cubicBezTo>
                  <a:cubicBezTo>
                    <a:pt x="209" y="84"/>
                    <a:pt x="208" y="85"/>
                    <a:pt x="208" y="85"/>
                  </a:cubicBezTo>
                  <a:cubicBezTo>
                    <a:pt x="207" y="85"/>
                    <a:pt x="208" y="84"/>
                    <a:pt x="209" y="84"/>
                  </a:cubicBezTo>
                  <a:cubicBezTo>
                    <a:pt x="209" y="84"/>
                    <a:pt x="211" y="83"/>
                    <a:pt x="211" y="82"/>
                  </a:cubicBezTo>
                  <a:cubicBezTo>
                    <a:pt x="210" y="81"/>
                    <a:pt x="212" y="81"/>
                    <a:pt x="212" y="80"/>
                  </a:cubicBezTo>
                  <a:cubicBezTo>
                    <a:pt x="213" y="80"/>
                    <a:pt x="213" y="79"/>
                    <a:pt x="213" y="79"/>
                  </a:cubicBezTo>
                  <a:cubicBezTo>
                    <a:pt x="213" y="79"/>
                    <a:pt x="213" y="79"/>
                    <a:pt x="213" y="79"/>
                  </a:cubicBezTo>
                  <a:cubicBezTo>
                    <a:pt x="213" y="79"/>
                    <a:pt x="213" y="78"/>
                    <a:pt x="213" y="78"/>
                  </a:cubicBezTo>
                  <a:cubicBezTo>
                    <a:pt x="213" y="78"/>
                    <a:pt x="212" y="77"/>
                    <a:pt x="213" y="76"/>
                  </a:cubicBezTo>
                  <a:cubicBezTo>
                    <a:pt x="213" y="77"/>
                    <a:pt x="212" y="77"/>
                    <a:pt x="213" y="78"/>
                  </a:cubicBezTo>
                  <a:cubicBezTo>
                    <a:pt x="213" y="78"/>
                    <a:pt x="213" y="78"/>
                    <a:pt x="213" y="79"/>
                  </a:cubicBezTo>
                  <a:cubicBezTo>
                    <a:pt x="213" y="78"/>
                    <a:pt x="213" y="79"/>
                    <a:pt x="214" y="79"/>
                  </a:cubicBezTo>
                  <a:cubicBezTo>
                    <a:pt x="215" y="79"/>
                    <a:pt x="215" y="78"/>
                    <a:pt x="216" y="77"/>
                  </a:cubicBezTo>
                  <a:cubicBezTo>
                    <a:pt x="216" y="77"/>
                    <a:pt x="216" y="76"/>
                    <a:pt x="217" y="76"/>
                  </a:cubicBezTo>
                  <a:cubicBezTo>
                    <a:pt x="217" y="75"/>
                    <a:pt x="218" y="75"/>
                    <a:pt x="218" y="75"/>
                  </a:cubicBezTo>
                  <a:cubicBezTo>
                    <a:pt x="218" y="73"/>
                    <a:pt x="218" y="75"/>
                    <a:pt x="219" y="75"/>
                  </a:cubicBezTo>
                  <a:cubicBezTo>
                    <a:pt x="218" y="75"/>
                    <a:pt x="219" y="75"/>
                    <a:pt x="219" y="75"/>
                  </a:cubicBezTo>
                  <a:cubicBezTo>
                    <a:pt x="219" y="75"/>
                    <a:pt x="220" y="75"/>
                    <a:pt x="220" y="75"/>
                  </a:cubicBezTo>
                  <a:cubicBezTo>
                    <a:pt x="220" y="74"/>
                    <a:pt x="220" y="74"/>
                    <a:pt x="220" y="74"/>
                  </a:cubicBezTo>
                  <a:cubicBezTo>
                    <a:pt x="220" y="74"/>
                    <a:pt x="221" y="74"/>
                    <a:pt x="221" y="74"/>
                  </a:cubicBezTo>
                  <a:cubicBezTo>
                    <a:pt x="221" y="73"/>
                    <a:pt x="220" y="73"/>
                    <a:pt x="220" y="73"/>
                  </a:cubicBezTo>
                  <a:cubicBezTo>
                    <a:pt x="220" y="73"/>
                    <a:pt x="221" y="73"/>
                    <a:pt x="221" y="72"/>
                  </a:cubicBezTo>
                  <a:cubicBezTo>
                    <a:pt x="221" y="72"/>
                    <a:pt x="220" y="72"/>
                    <a:pt x="220" y="72"/>
                  </a:cubicBezTo>
                  <a:cubicBezTo>
                    <a:pt x="220" y="72"/>
                    <a:pt x="221" y="72"/>
                    <a:pt x="221" y="71"/>
                  </a:cubicBezTo>
                  <a:cubicBezTo>
                    <a:pt x="221" y="71"/>
                    <a:pt x="221" y="70"/>
                    <a:pt x="221" y="71"/>
                  </a:cubicBezTo>
                  <a:cubicBezTo>
                    <a:pt x="221" y="71"/>
                    <a:pt x="222" y="70"/>
                    <a:pt x="221" y="70"/>
                  </a:cubicBezTo>
                  <a:cubicBezTo>
                    <a:pt x="220" y="70"/>
                    <a:pt x="220" y="71"/>
                    <a:pt x="220" y="71"/>
                  </a:cubicBezTo>
                  <a:cubicBezTo>
                    <a:pt x="220" y="70"/>
                    <a:pt x="220" y="70"/>
                    <a:pt x="220" y="69"/>
                  </a:cubicBezTo>
                  <a:cubicBezTo>
                    <a:pt x="220" y="69"/>
                    <a:pt x="220" y="69"/>
                    <a:pt x="220" y="69"/>
                  </a:cubicBezTo>
                  <a:cubicBezTo>
                    <a:pt x="219" y="68"/>
                    <a:pt x="220" y="67"/>
                    <a:pt x="220" y="66"/>
                  </a:cubicBezTo>
                  <a:cubicBezTo>
                    <a:pt x="220" y="66"/>
                    <a:pt x="220" y="66"/>
                    <a:pt x="220" y="65"/>
                  </a:cubicBezTo>
                  <a:cubicBezTo>
                    <a:pt x="220" y="65"/>
                    <a:pt x="220" y="64"/>
                    <a:pt x="220" y="64"/>
                  </a:cubicBezTo>
                  <a:cubicBezTo>
                    <a:pt x="220" y="63"/>
                    <a:pt x="220" y="62"/>
                    <a:pt x="221" y="61"/>
                  </a:cubicBezTo>
                  <a:cubicBezTo>
                    <a:pt x="221" y="60"/>
                    <a:pt x="221" y="60"/>
                    <a:pt x="221" y="60"/>
                  </a:cubicBezTo>
                  <a:cubicBezTo>
                    <a:pt x="222" y="59"/>
                    <a:pt x="222" y="58"/>
                    <a:pt x="222" y="58"/>
                  </a:cubicBezTo>
                  <a:cubicBezTo>
                    <a:pt x="222" y="57"/>
                    <a:pt x="223" y="56"/>
                    <a:pt x="224" y="56"/>
                  </a:cubicBezTo>
                  <a:cubicBezTo>
                    <a:pt x="224" y="56"/>
                    <a:pt x="224" y="57"/>
                    <a:pt x="225" y="57"/>
                  </a:cubicBezTo>
                  <a:cubicBezTo>
                    <a:pt x="226" y="57"/>
                    <a:pt x="225" y="55"/>
                    <a:pt x="225" y="55"/>
                  </a:cubicBezTo>
                  <a:cubicBezTo>
                    <a:pt x="224" y="54"/>
                    <a:pt x="224" y="54"/>
                    <a:pt x="224" y="53"/>
                  </a:cubicBezTo>
                  <a:cubicBezTo>
                    <a:pt x="224" y="53"/>
                    <a:pt x="224" y="53"/>
                    <a:pt x="225" y="53"/>
                  </a:cubicBezTo>
                  <a:cubicBezTo>
                    <a:pt x="225" y="54"/>
                    <a:pt x="225" y="54"/>
                    <a:pt x="225" y="55"/>
                  </a:cubicBezTo>
                  <a:cubicBezTo>
                    <a:pt x="226" y="55"/>
                    <a:pt x="226" y="56"/>
                    <a:pt x="227" y="56"/>
                  </a:cubicBezTo>
                  <a:cubicBezTo>
                    <a:pt x="227" y="56"/>
                    <a:pt x="228" y="56"/>
                    <a:pt x="228" y="56"/>
                  </a:cubicBezTo>
                  <a:cubicBezTo>
                    <a:pt x="228" y="56"/>
                    <a:pt x="229" y="56"/>
                    <a:pt x="229" y="56"/>
                  </a:cubicBezTo>
                  <a:cubicBezTo>
                    <a:pt x="229" y="56"/>
                    <a:pt x="230" y="56"/>
                    <a:pt x="230" y="56"/>
                  </a:cubicBezTo>
                  <a:cubicBezTo>
                    <a:pt x="231" y="56"/>
                    <a:pt x="231" y="56"/>
                    <a:pt x="232" y="56"/>
                  </a:cubicBezTo>
                  <a:cubicBezTo>
                    <a:pt x="233" y="57"/>
                    <a:pt x="233" y="56"/>
                    <a:pt x="233" y="56"/>
                  </a:cubicBezTo>
                  <a:cubicBezTo>
                    <a:pt x="234" y="55"/>
                    <a:pt x="234" y="55"/>
                    <a:pt x="235" y="54"/>
                  </a:cubicBezTo>
                  <a:cubicBezTo>
                    <a:pt x="235" y="54"/>
                    <a:pt x="234" y="53"/>
                    <a:pt x="234" y="54"/>
                  </a:cubicBezTo>
                  <a:cubicBezTo>
                    <a:pt x="233" y="54"/>
                    <a:pt x="232" y="52"/>
                    <a:pt x="232" y="51"/>
                  </a:cubicBezTo>
                  <a:cubicBezTo>
                    <a:pt x="231" y="51"/>
                    <a:pt x="230" y="50"/>
                    <a:pt x="230" y="50"/>
                  </a:cubicBezTo>
                  <a:cubicBezTo>
                    <a:pt x="229" y="50"/>
                    <a:pt x="229" y="50"/>
                    <a:pt x="229" y="49"/>
                  </a:cubicBezTo>
                  <a:cubicBezTo>
                    <a:pt x="228" y="49"/>
                    <a:pt x="229" y="49"/>
                    <a:pt x="229" y="49"/>
                  </a:cubicBezTo>
                  <a:cubicBezTo>
                    <a:pt x="229" y="49"/>
                    <a:pt x="228" y="48"/>
                    <a:pt x="227" y="48"/>
                  </a:cubicBezTo>
                  <a:cubicBezTo>
                    <a:pt x="227" y="48"/>
                    <a:pt x="226" y="47"/>
                    <a:pt x="226" y="47"/>
                  </a:cubicBezTo>
                  <a:cubicBezTo>
                    <a:pt x="225" y="46"/>
                    <a:pt x="225" y="46"/>
                    <a:pt x="225" y="45"/>
                  </a:cubicBezTo>
                  <a:cubicBezTo>
                    <a:pt x="224" y="45"/>
                    <a:pt x="223" y="45"/>
                    <a:pt x="223" y="45"/>
                  </a:cubicBezTo>
                  <a:cubicBezTo>
                    <a:pt x="223" y="45"/>
                    <a:pt x="223" y="44"/>
                    <a:pt x="223" y="43"/>
                  </a:cubicBezTo>
                  <a:cubicBezTo>
                    <a:pt x="223" y="43"/>
                    <a:pt x="222" y="43"/>
                    <a:pt x="222" y="43"/>
                  </a:cubicBezTo>
                  <a:cubicBezTo>
                    <a:pt x="222" y="43"/>
                    <a:pt x="223" y="43"/>
                    <a:pt x="224" y="43"/>
                  </a:cubicBezTo>
                  <a:cubicBezTo>
                    <a:pt x="224" y="43"/>
                    <a:pt x="223" y="42"/>
                    <a:pt x="223" y="42"/>
                  </a:cubicBezTo>
                  <a:cubicBezTo>
                    <a:pt x="223" y="42"/>
                    <a:pt x="224" y="43"/>
                    <a:pt x="224" y="42"/>
                  </a:cubicBezTo>
                  <a:cubicBezTo>
                    <a:pt x="224" y="41"/>
                    <a:pt x="225" y="41"/>
                    <a:pt x="225" y="41"/>
                  </a:cubicBezTo>
                  <a:cubicBezTo>
                    <a:pt x="226" y="40"/>
                    <a:pt x="224" y="38"/>
                    <a:pt x="224" y="38"/>
                  </a:cubicBezTo>
                  <a:cubicBezTo>
                    <a:pt x="223" y="37"/>
                    <a:pt x="223" y="37"/>
                    <a:pt x="223" y="36"/>
                  </a:cubicBezTo>
                  <a:cubicBezTo>
                    <a:pt x="222" y="35"/>
                    <a:pt x="222" y="35"/>
                    <a:pt x="222" y="35"/>
                  </a:cubicBezTo>
                  <a:cubicBezTo>
                    <a:pt x="221" y="34"/>
                    <a:pt x="220" y="34"/>
                    <a:pt x="221" y="34"/>
                  </a:cubicBezTo>
                  <a:cubicBezTo>
                    <a:pt x="221" y="34"/>
                    <a:pt x="222" y="34"/>
                    <a:pt x="222" y="33"/>
                  </a:cubicBezTo>
                  <a:cubicBezTo>
                    <a:pt x="222" y="33"/>
                    <a:pt x="220" y="33"/>
                    <a:pt x="220" y="33"/>
                  </a:cubicBezTo>
                  <a:cubicBezTo>
                    <a:pt x="220" y="33"/>
                    <a:pt x="221" y="33"/>
                    <a:pt x="221" y="33"/>
                  </a:cubicBezTo>
                  <a:cubicBezTo>
                    <a:pt x="221" y="33"/>
                    <a:pt x="221" y="32"/>
                    <a:pt x="221" y="32"/>
                  </a:cubicBezTo>
                  <a:cubicBezTo>
                    <a:pt x="220" y="32"/>
                    <a:pt x="220" y="33"/>
                    <a:pt x="221" y="32"/>
                  </a:cubicBezTo>
                  <a:cubicBezTo>
                    <a:pt x="221" y="31"/>
                    <a:pt x="219" y="31"/>
                    <a:pt x="219" y="31"/>
                  </a:cubicBezTo>
                  <a:cubicBezTo>
                    <a:pt x="219" y="31"/>
                    <a:pt x="217" y="30"/>
                    <a:pt x="217" y="29"/>
                  </a:cubicBezTo>
                  <a:cubicBezTo>
                    <a:pt x="218" y="29"/>
                    <a:pt x="218" y="30"/>
                    <a:pt x="218" y="29"/>
                  </a:cubicBezTo>
                  <a:cubicBezTo>
                    <a:pt x="218" y="29"/>
                    <a:pt x="219" y="28"/>
                    <a:pt x="218" y="27"/>
                  </a:cubicBezTo>
                  <a:cubicBezTo>
                    <a:pt x="218" y="27"/>
                    <a:pt x="217" y="27"/>
                    <a:pt x="216" y="26"/>
                  </a:cubicBezTo>
                  <a:cubicBezTo>
                    <a:pt x="216" y="26"/>
                    <a:pt x="217" y="26"/>
                    <a:pt x="216" y="26"/>
                  </a:cubicBezTo>
                  <a:cubicBezTo>
                    <a:pt x="216" y="25"/>
                    <a:pt x="215" y="26"/>
                    <a:pt x="215" y="26"/>
                  </a:cubicBezTo>
                  <a:cubicBezTo>
                    <a:pt x="215" y="25"/>
                    <a:pt x="218" y="25"/>
                    <a:pt x="218" y="25"/>
                  </a:cubicBezTo>
                  <a:cubicBezTo>
                    <a:pt x="219" y="25"/>
                    <a:pt x="219" y="26"/>
                    <a:pt x="219" y="25"/>
                  </a:cubicBezTo>
                  <a:cubicBezTo>
                    <a:pt x="219" y="25"/>
                    <a:pt x="219" y="24"/>
                    <a:pt x="219" y="24"/>
                  </a:cubicBezTo>
                  <a:cubicBezTo>
                    <a:pt x="219" y="24"/>
                    <a:pt x="219" y="24"/>
                    <a:pt x="220" y="25"/>
                  </a:cubicBezTo>
                  <a:cubicBezTo>
                    <a:pt x="220" y="25"/>
                    <a:pt x="221" y="25"/>
                    <a:pt x="221" y="25"/>
                  </a:cubicBezTo>
                  <a:cubicBezTo>
                    <a:pt x="221" y="25"/>
                    <a:pt x="222" y="25"/>
                    <a:pt x="222" y="24"/>
                  </a:cubicBezTo>
                  <a:cubicBezTo>
                    <a:pt x="222" y="24"/>
                    <a:pt x="221" y="24"/>
                    <a:pt x="221" y="24"/>
                  </a:cubicBezTo>
                  <a:cubicBezTo>
                    <a:pt x="221" y="24"/>
                    <a:pt x="222" y="24"/>
                    <a:pt x="222" y="24"/>
                  </a:cubicBezTo>
                  <a:cubicBezTo>
                    <a:pt x="222" y="23"/>
                    <a:pt x="221" y="23"/>
                    <a:pt x="221" y="23"/>
                  </a:cubicBezTo>
                  <a:cubicBezTo>
                    <a:pt x="220" y="23"/>
                    <a:pt x="220" y="22"/>
                    <a:pt x="219" y="22"/>
                  </a:cubicBezTo>
                  <a:cubicBezTo>
                    <a:pt x="220" y="22"/>
                    <a:pt x="221" y="23"/>
                    <a:pt x="221" y="22"/>
                  </a:cubicBezTo>
                  <a:cubicBezTo>
                    <a:pt x="221" y="22"/>
                    <a:pt x="220" y="22"/>
                    <a:pt x="220" y="21"/>
                  </a:cubicBezTo>
                  <a:cubicBezTo>
                    <a:pt x="220" y="21"/>
                    <a:pt x="220" y="21"/>
                    <a:pt x="219" y="21"/>
                  </a:cubicBezTo>
                  <a:cubicBezTo>
                    <a:pt x="219" y="21"/>
                    <a:pt x="219" y="21"/>
                    <a:pt x="219" y="21"/>
                  </a:cubicBezTo>
                  <a:cubicBezTo>
                    <a:pt x="219" y="21"/>
                    <a:pt x="219" y="21"/>
                    <a:pt x="219" y="21"/>
                  </a:cubicBezTo>
                  <a:cubicBezTo>
                    <a:pt x="218" y="20"/>
                    <a:pt x="218" y="20"/>
                    <a:pt x="218" y="20"/>
                  </a:cubicBezTo>
                  <a:cubicBezTo>
                    <a:pt x="218" y="20"/>
                    <a:pt x="218" y="20"/>
                    <a:pt x="218" y="19"/>
                  </a:cubicBezTo>
                  <a:cubicBezTo>
                    <a:pt x="219" y="20"/>
                    <a:pt x="219" y="20"/>
                    <a:pt x="220" y="19"/>
                  </a:cubicBezTo>
                  <a:cubicBezTo>
                    <a:pt x="219" y="19"/>
                    <a:pt x="219" y="20"/>
                    <a:pt x="218" y="19"/>
                  </a:cubicBezTo>
                  <a:cubicBezTo>
                    <a:pt x="218" y="18"/>
                    <a:pt x="217" y="18"/>
                    <a:pt x="217" y="18"/>
                  </a:cubicBezTo>
                  <a:cubicBezTo>
                    <a:pt x="217" y="18"/>
                    <a:pt x="217" y="17"/>
                    <a:pt x="216" y="17"/>
                  </a:cubicBezTo>
                  <a:cubicBezTo>
                    <a:pt x="216" y="17"/>
                    <a:pt x="216" y="18"/>
                    <a:pt x="215" y="18"/>
                  </a:cubicBezTo>
                  <a:cubicBezTo>
                    <a:pt x="215" y="18"/>
                    <a:pt x="214" y="18"/>
                    <a:pt x="213" y="18"/>
                  </a:cubicBezTo>
                  <a:cubicBezTo>
                    <a:pt x="213" y="17"/>
                    <a:pt x="212" y="18"/>
                    <a:pt x="212" y="17"/>
                  </a:cubicBezTo>
                  <a:cubicBezTo>
                    <a:pt x="211" y="17"/>
                    <a:pt x="211" y="18"/>
                    <a:pt x="211" y="18"/>
                  </a:cubicBezTo>
                  <a:cubicBezTo>
                    <a:pt x="210" y="17"/>
                    <a:pt x="210" y="17"/>
                    <a:pt x="210" y="17"/>
                  </a:cubicBezTo>
                  <a:cubicBezTo>
                    <a:pt x="209" y="17"/>
                    <a:pt x="210" y="18"/>
                    <a:pt x="209" y="18"/>
                  </a:cubicBezTo>
                  <a:cubicBezTo>
                    <a:pt x="209" y="18"/>
                    <a:pt x="209" y="18"/>
                    <a:pt x="208" y="18"/>
                  </a:cubicBezTo>
                  <a:cubicBezTo>
                    <a:pt x="208" y="17"/>
                    <a:pt x="208" y="17"/>
                    <a:pt x="207" y="17"/>
                  </a:cubicBezTo>
                  <a:cubicBezTo>
                    <a:pt x="206" y="17"/>
                    <a:pt x="206" y="17"/>
                    <a:pt x="205" y="18"/>
                  </a:cubicBezTo>
                  <a:cubicBezTo>
                    <a:pt x="205" y="18"/>
                    <a:pt x="205" y="18"/>
                    <a:pt x="204" y="18"/>
                  </a:cubicBezTo>
                  <a:cubicBezTo>
                    <a:pt x="204" y="17"/>
                    <a:pt x="204" y="17"/>
                    <a:pt x="204" y="17"/>
                  </a:cubicBezTo>
                  <a:cubicBezTo>
                    <a:pt x="203" y="17"/>
                    <a:pt x="203" y="17"/>
                    <a:pt x="203" y="17"/>
                  </a:cubicBezTo>
                  <a:cubicBezTo>
                    <a:pt x="203" y="17"/>
                    <a:pt x="203" y="18"/>
                    <a:pt x="203" y="18"/>
                  </a:cubicBezTo>
                  <a:cubicBezTo>
                    <a:pt x="203" y="19"/>
                    <a:pt x="202" y="19"/>
                    <a:pt x="202" y="19"/>
                  </a:cubicBezTo>
                  <a:cubicBezTo>
                    <a:pt x="201" y="19"/>
                    <a:pt x="201" y="20"/>
                    <a:pt x="201" y="20"/>
                  </a:cubicBezTo>
                  <a:cubicBezTo>
                    <a:pt x="201" y="21"/>
                    <a:pt x="201" y="21"/>
                    <a:pt x="201" y="22"/>
                  </a:cubicBezTo>
                  <a:cubicBezTo>
                    <a:pt x="201" y="22"/>
                    <a:pt x="200" y="22"/>
                    <a:pt x="200" y="22"/>
                  </a:cubicBezTo>
                  <a:cubicBezTo>
                    <a:pt x="201" y="23"/>
                    <a:pt x="201" y="23"/>
                    <a:pt x="201" y="23"/>
                  </a:cubicBezTo>
                  <a:cubicBezTo>
                    <a:pt x="201" y="24"/>
                    <a:pt x="201" y="24"/>
                    <a:pt x="201" y="25"/>
                  </a:cubicBezTo>
                  <a:cubicBezTo>
                    <a:pt x="200" y="25"/>
                    <a:pt x="201" y="26"/>
                    <a:pt x="201" y="27"/>
                  </a:cubicBezTo>
                  <a:cubicBezTo>
                    <a:pt x="201" y="27"/>
                    <a:pt x="201" y="27"/>
                    <a:pt x="201" y="28"/>
                  </a:cubicBezTo>
                  <a:cubicBezTo>
                    <a:pt x="201" y="28"/>
                    <a:pt x="200" y="29"/>
                    <a:pt x="200" y="30"/>
                  </a:cubicBezTo>
                  <a:cubicBezTo>
                    <a:pt x="200" y="30"/>
                    <a:pt x="200" y="30"/>
                    <a:pt x="200" y="31"/>
                  </a:cubicBezTo>
                  <a:cubicBezTo>
                    <a:pt x="200" y="31"/>
                    <a:pt x="200" y="31"/>
                    <a:pt x="200" y="31"/>
                  </a:cubicBezTo>
                  <a:cubicBezTo>
                    <a:pt x="200" y="32"/>
                    <a:pt x="199" y="33"/>
                    <a:pt x="198" y="32"/>
                  </a:cubicBezTo>
                  <a:cubicBezTo>
                    <a:pt x="198" y="32"/>
                    <a:pt x="198" y="32"/>
                    <a:pt x="197" y="32"/>
                  </a:cubicBezTo>
                  <a:cubicBezTo>
                    <a:pt x="197" y="33"/>
                    <a:pt x="197" y="34"/>
                    <a:pt x="196" y="34"/>
                  </a:cubicBezTo>
                  <a:cubicBezTo>
                    <a:pt x="197" y="34"/>
                    <a:pt x="197" y="35"/>
                    <a:pt x="196" y="35"/>
                  </a:cubicBezTo>
                  <a:cubicBezTo>
                    <a:pt x="196" y="35"/>
                    <a:pt x="196" y="37"/>
                    <a:pt x="196" y="37"/>
                  </a:cubicBezTo>
                  <a:cubicBezTo>
                    <a:pt x="197" y="37"/>
                    <a:pt x="197" y="37"/>
                    <a:pt x="197" y="37"/>
                  </a:cubicBezTo>
                  <a:cubicBezTo>
                    <a:pt x="198" y="37"/>
                    <a:pt x="198" y="38"/>
                    <a:pt x="197" y="38"/>
                  </a:cubicBezTo>
                  <a:cubicBezTo>
                    <a:pt x="197" y="38"/>
                    <a:pt x="196" y="38"/>
                    <a:pt x="196" y="39"/>
                  </a:cubicBezTo>
                  <a:cubicBezTo>
                    <a:pt x="196" y="39"/>
                    <a:pt x="195" y="39"/>
                    <a:pt x="195" y="40"/>
                  </a:cubicBezTo>
                  <a:cubicBezTo>
                    <a:pt x="195" y="40"/>
                    <a:pt x="194" y="40"/>
                    <a:pt x="194" y="40"/>
                  </a:cubicBezTo>
                  <a:cubicBezTo>
                    <a:pt x="193" y="40"/>
                    <a:pt x="193" y="41"/>
                    <a:pt x="193" y="42"/>
                  </a:cubicBezTo>
                  <a:cubicBezTo>
                    <a:pt x="193" y="42"/>
                    <a:pt x="193" y="43"/>
                    <a:pt x="194" y="43"/>
                  </a:cubicBezTo>
                  <a:cubicBezTo>
                    <a:pt x="194" y="43"/>
                    <a:pt x="194" y="44"/>
                    <a:pt x="194" y="44"/>
                  </a:cubicBezTo>
                  <a:cubicBezTo>
                    <a:pt x="194" y="45"/>
                    <a:pt x="194" y="45"/>
                    <a:pt x="193" y="45"/>
                  </a:cubicBezTo>
                  <a:cubicBezTo>
                    <a:pt x="192" y="45"/>
                    <a:pt x="193" y="46"/>
                    <a:pt x="193" y="46"/>
                  </a:cubicBezTo>
                  <a:cubicBezTo>
                    <a:pt x="192" y="47"/>
                    <a:pt x="192" y="48"/>
                    <a:pt x="192" y="49"/>
                  </a:cubicBezTo>
                  <a:cubicBezTo>
                    <a:pt x="192" y="49"/>
                    <a:pt x="191" y="50"/>
                    <a:pt x="191" y="49"/>
                  </a:cubicBezTo>
                  <a:cubicBezTo>
                    <a:pt x="190" y="49"/>
                    <a:pt x="190" y="49"/>
                    <a:pt x="189" y="49"/>
                  </a:cubicBezTo>
                  <a:cubicBezTo>
                    <a:pt x="189" y="49"/>
                    <a:pt x="188" y="49"/>
                    <a:pt x="188" y="49"/>
                  </a:cubicBezTo>
                  <a:cubicBezTo>
                    <a:pt x="187" y="50"/>
                    <a:pt x="187" y="49"/>
                    <a:pt x="187" y="49"/>
                  </a:cubicBezTo>
                  <a:cubicBezTo>
                    <a:pt x="187" y="49"/>
                    <a:pt x="186" y="49"/>
                    <a:pt x="186" y="49"/>
                  </a:cubicBezTo>
                  <a:cubicBezTo>
                    <a:pt x="185" y="49"/>
                    <a:pt x="185" y="50"/>
                    <a:pt x="184" y="51"/>
                  </a:cubicBezTo>
                  <a:cubicBezTo>
                    <a:pt x="184" y="51"/>
                    <a:pt x="183" y="52"/>
                    <a:pt x="183" y="52"/>
                  </a:cubicBezTo>
                  <a:cubicBezTo>
                    <a:pt x="182" y="52"/>
                    <a:pt x="182" y="51"/>
                    <a:pt x="181" y="51"/>
                  </a:cubicBezTo>
                  <a:cubicBezTo>
                    <a:pt x="180" y="51"/>
                    <a:pt x="181" y="51"/>
                    <a:pt x="180" y="50"/>
                  </a:cubicBezTo>
                  <a:cubicBezTo>
                    <a:pt x="179" y="50"/>
                    <a:pt x="178" y="50"/>
                    <a:pt x="178" y="50"/>
                  </a:cubicBezTo>
                  <a:cubicBezTo>
                    <a:pt x="177" y="50"/>
                    <a:pt x="177" y="49"/>
                    <a:pt x="177" y="50"/>
                  </a:cubicBezTo>
                  <a:cubicBezTo>
                    <a:pt x="176" y="50"/>
                    <a:pt x="176" y="49"/>
                    <a:pt x="177" y="49"/>
                  </a:cubicBezTo>
                  <a:cubicBezTo>
                    <a:pt x="178" y="48"/>
                    <a:pt x="174" y="48"/>
                    <a:pt x="174" y="48"/>
                  </a:cubicBezTo>
                  <a:cubicBezTo>
                    <a:pt x="173" y="48"/>
                    <a:pt x="172" y="48"/>
                    <a:pt x="172" y="48"/>
                  </a:cubicBezTo>
                  <a:cubicBezTo>
                    <a:pt x="171" y="48"/>
                    <a:pt x="171" y="48"/>
                    <a:pt x="170" y="49"/>
                  </a:cubicBezTo>
                  <a:cubicBezTo>
                    <a:pt x="170" y="49"/>
                    <a:pt x="169" y="49"/>
                    <a:pt x="168" y="49"/>
                  </a:cubicBezTo>
                  <a:cubicBezTo>
                    <a:pt x="168" y="50"/>
                    <a:pt x="169" y="50"/>
                    <a:pt x="169" y="50"/>
                  </a:cubicBezTo>
                  <a:cubicBezTo>
                    <a:pt x="168" y="51"/>
                    <a:pt x="168" y="51"/>
                    <a:pt x="168" y="52"/>
                  </a:cubicBezTo>
                  <a:cubicBezTo>
                    <a:pt x="168" y="53"/>
                    <a:pt x="168" y="53"/>
                    <a:pt x="167" y="53"/>
                  </a:cubicBezTo>
                  <a:cubicBezTo>
                    <a:pt x="166" y="53"/>
                    <a:pt x="166" y="53"/>
                    <a:pt x="165" y="54"/>
                  </a:cubicBezTo>
                  <a:cubicBezTo>
                    <a:pt x="165" y="54"/>
                    <a:pt x="165" y="54"/>
                    <a:pt x="165" y="54"/>
                  </a:cubicBezTo>
                  <a:cubicBezTo>
                    <a:pt x="164" y="54"/>
                    <a:pt x="164" y="54"/>
                    <a:pt x="163" y="54"/>
                  </a:cubicBezTo>
                  <a:cubicBezTo>
                    <a:pt x="163" y="54"/>
                    <a:pt x="162" y="55"/>
                    <a:pt x="162" y="55"/>
                  </a:cubicBezTo>
                  <a:cubicBezTo>
                    <a:pt x="162" y="55"/>
                    <a:pt x="162" y="54"/>
                    <a:pt x="162" y="54"/>
                  </a:cubicBezTo>
                  <a:cubicBezTo>
                    <a:pt x="162" y="54"/>
                    <a:pt x="161" y="54"/>
                    <a:pt x="161" y="54"/>
                  </a:cubicBezTo>
                  <a:cubicBezTo>
                    <a:pt x="160" y="54"/>
                    <a:pt x="160" y="53"/>
                    <a:pt x="159" y="54"/>
                  </a:cubicBezTo>
                  <a:cubicBezTo>
                    <a:pt x="158" y="54"/>
                    <a:pt x="156" y="54"/>
                    <a:pt x="155" y="55"/>
                  </a:cubicBezTo>
                  <a:cubicBezTo>
                    <a:pt x="155" y="56"/>
                    <a:pt x="153" y="55"/>
                    <a:pt x="153" y="56"/>
                  </a:cubicBezTo>
                  <a:cubicBezTo>
                    <a:pt x="153" y="56"/>
                    <a:pt x="152" y="56"/>
                    <a:pt x="152" y="55"/>
                  </a:cubicBezTo>
                  <a:cubicBezTo>
                    <a:pt x="151" y="55"/>
                    <a:pt x="151" y="55"/>
                    <a:pt x="151" y="55"/>
                  </a:cubicBezTo>
                  <a:cubicBezTo>
                    <a:pt x="151" y="54"/>
                    <a:pt x="150" y="55"/>
                    <a:pt x="150" y="54"/>
                  </a:cubicBezTo>
                  <a:cubicBezTo>
                    <a:pt x="150" y="54"/>
                    <a:pt x="149" y="53"/>
                    <a:pt x="149" y="52"/>
                  </a:cubicBezTo>
                  <a:cubicBezTo>
                    <a:pt x="149" y="52"/>
                    <a:pt x="148" y="52"/>
                    <a:pt x="148" y="52"/>
                  </a:cubicBezTo>
                  <a:cubicBezTo>
                    <a:pt x="147" y="51"/>
                    <a:pt x="147" y="50"/>
                    <a:pt x="147" y="50"/>
                  </a:cubicBezTo>
                  <a:cubicBezTo>
                    <a:pt x="146" y="50"/>
                    <a:pt x="146" y="49"/>
                    <a:pt x="145" y="49"/>
                  </a:cubicBezTo>
                  <a:cubicBezTo>
                    <a:pt x="145" y="48"/>
                    <a:pt x="144" y="48"/>
                    <a:pt x="144" y="47"/>
                  </a:cubicBezTo>
                  <a:cubicBezTo>
                    <a:pt x="144" y="47"/>
                    <a:pt x="144" y="46"/>
                    <a:pt x="144" y="46"/>
                  </a:cubicBezTo>
                  <a:cubicBezTo>
                    <a:pt x="143" y="45"/>
                    <a:pt x="142" y="45"/>
                    <a:pt x="143" y="44"/>
                  </a:cubicBezTo>
                  <a:cubicBezTo>
                    <a:pt x="143" y="44"/>
                    <a:pt x="144" y="43"/>
                    <a:pt x="144" y="42"/>
                  </a:cubicBezTo>
                  <a:cubicBezTo>
                    <a:pt x="143" y="43"/>
                    <a:pt x="143" y="43"/>
                    <a:pt x="143" y="43"/>
                  </a:cubicBezTo>
                  <a:cubicBezTo>
                    <a:pt x="142" y="43"/>
                    <a:pt x="142" y="44"/>
                    <a:pt x="141" y="44"/>
                  </a:cubicBezTo>
                  <a:cubicBezTo>
                    <a:pt x="140" y="44"/>
                    <a:pt x="141" y="45"/>
                    <a:pt x="140" y="46"/>
                  </a:cubicBezTo>
                  <a:cubicBezTo>
                    <a:pt x="140" y="45"/>
                    <a:pt x="140" y="45"/>
                    <a:pt x="141" y="45"/>
                  </a:cubicBezTo>
                  <a:cubicBezTo>
                    <a:pt x="140" y="47"/>
                    <a:pt x="139" y="47"/>
                    <a:pt x="138" y="48"/>
                  </a:cubicBezTo>
                  <a:cubicBezTo>
                    <a:pt x="138" y="49"/>
                    <a:pt x="138" y="50"/>
                    <a:pt x="138" y="51"/>
                  </a:cubicBezTo>
                  <a:cubicBezTo>
                    <a:pt x="137" y="52"/>
                    <a:pt x="138" y="52"/>
                    <a:pt x="138" y="52"/>
                  </a:cubicBezTo>
                  <a:cubicBezTo>
                    <a:pt x="139" y="51"/>
                    <a:pt x="140" y="50"/>
                    <a:pt x="140" y="50"/>
                  </a:cubicBezTo>
                  <a:cubicBezTo>
                    <a:pt x="140" y="50"/>
                    <a:pt x="139" y="51"/>
                    <a:pt x="139" y="51"/>
                  </a:cubicBezTo>
                  <a:cubicBezTo>
                    <a:pt x="138" y="52"/>
                    <a:pt x="138" y="52"/>
                    <a:pt x="138" y="52"/>
                  </a:cubicBezTo>
                  <a:cubicBezTo>
                    <a:pt x="137" y="52"/>
                    <a:pt x="137" y="52"/>
                    <a:pt x="137" y="52"/>
                  </a:cubicBezTo>
                  <a:cubicBezTo>
                    <a:pt x="136" y="53"/>
                    <a:pt x="137" y="54"/>
                    <a:pt x="137" y="55"/>
                  </a:cubicBezTo>
                  <a:cubicBezTo>
                    <a:pt x="137" y="55"/>
                    <a:pt x="136" y="56"/>
                    <a:pt x="136" y="56"/>
                  </a:cubicBezTo>
                  <a:cubicBezTo>
                    <a:pt x="136" y="57"/>
                    <a:pt x="136" y="57"/>
                    <a:pt x="136" y="57"/>
                  </a:cubicBezTo>
                  <a:cubicBezTo>
                    <a:pt x="136" y="58"/>
                    <a:pt x="137" y="58"/>
                    <a:pt x="137" y="59"/>
                  </a:cubicBezTo>
                  <a:close/>
                  <a:moveTo>
                    <a:pt x="197" y="155"/>
                  </a:moveTo>
                  <a:cubicBezTo>
                    <a:pt x="196" y="154"/>
                    <a:pt x="195" y="154"/>
                    <a:pt x="194" y="154"/>
                  </a:cubicBezTo>
                  <a:cubicBezTo>
                    <a:pt x="194" y="154"/>
                    <a:pt x="193" y="155"/>
                    <a:pt x="192" y="155"/>
                  </a:cubicBezTo>
                  <a:cubicBezTo>
                    <a:pt x="191" y="156"/>
                    <a:pt x="190" y="155"/>
                    <a:pt x="189" y="155"/>
                  </a:cubicBezTo>
                  <a:cubicBezTo>
                    <a:pt x="189" y="155"/>
                    <a:pt x="188" y="155"/>
                    <a:pt x="188" y="155"/>
                  </a:cubicBezTo>
                  <a:cubicBezTo>
                    <a:pt x="188" y="154"/>
                    <a:pt x="188" y="154"/>
                    <a:pt x="188" y="154"/>
                  </a:cubicBezTo>
                  <a:cubicBezTo>
                    <a:pt x="187" y="154"/>
                    <a:pt x="188" y="156"/>
                    <a:pt x="188" y="157"/>
                  </a:cubicBezTo>
                  <a:cubicBezTo>
                    <a:pt x="188" y="157"/>
                    <a:pt x="189" y="158"/>
                    <a:pt x="190" y="158"/>
                  </a:cubicBezTo>
                  <a:cubicBezTo>
                    <a:pt x="191" y="158"/>
                    <a:pt x="191" y="158"/>
                    <a:pt x="192" y="159"/>
                  </a:cubicBezTo>
                  <a:cubicBezTo>
                    <a:pt x="193" y="159"/>
                    <a:pt x="193" y="160"/>
                    <a:pt x="194" y="161"/>
                  </a:cubicBezTo>
                  <a:cubicBezTo>
                    <a:pt x="194" y="162"/>
                    <a:pt x="193" y="162"/>
                    <a:pt x="193" y="162"/>
                  </a:cubicBezTo>
                  <a:cubicBezTo>
                    <a:pt x="193" y="163"/>
                    <a:pt x="194" y="163"/>
                    <a:pt x="194" y="162"/>
                  </a:cubicBezTo>
                  <a:cubicBezTo>
                    <a:pt x="195" y="162"/>
                    <a:pt x="194" y="161"/>
                    <a:pt x="194" y="162"/>
                  </a:cubicBezTo>
                  <a:cubicBezTo>
                    <a:pt x="194" y="162"/>
                    <a:pt x="195" y="161"/>
                    <a:pt x="195" y="160"/>
                  </a:cubicBezTo>
                  <a:cubicBezTo>
                    <a:pt x="196" y="160"/>
                    <a:pt x="196" y="160"/>
                    <a:pt x="197" y="159"/>
                  </a:cubicBezTo>
                  <a:cubicBezTo>
                    <a:pt x="197" y="159"/>
                    <a:pt x="197" y="159"/>
                    <a:pt x="198" y="159"/>
                  </a:cubicBezTo>
                  <a:cubicBezTo>
                    <a:pt x="198" y="159"/>
                    <a:pt x="200" y="158"/>
                    <a:pt x="199" y="157"/>
                  </a:cubicBezTo>
                  <a:cubicBezTo>
                    <a:pt x="198" y="156"/>
                    <a:pt x="198" y="155"/>
                    <a:pt x="197" y="155"/>
                  </a:cubicBezTo>
                  <a:close/>
                  <a:moveTo>
                    <a:pt x="268" y="160"/>
                  </a:moveTo>
                  <a:cubicBezTo>
                    <a:pt x="268" y="159"/>
                    <a:pt x="267" y="158"/>
                    <a:pt x="268" y="158"/>
                  </a:cubicBezTo>
                  <a:cubicBezTo>
                    <a:pt x="268" y="158"/>
                    <a:pt x="269" y="159"/>
                    <a:pt x="269" y="158"/>
                  </a:cubicBezTo>
                  <a:cubicBezTo>
                    <a:pt x="269" y="157"/>
                    <a:pt x="269" y="157"/>
                    <a:pt x="270" y="157"/>
                  </a:cubicBezTo>
                  <a:cubicBezTo>
                    <a:pt x="270" y="157"/>
                    <a:pt x="270" y="156"/>
                    <a:pt x="270" y="156"/>
                  </a:cubicBezTo>
                  <a:cubicBezTo>
                    <a:pt x="270" y="154"/>
                    <a:pt x="268" y="153"/>
                    <a:pt x="268" y="155"/>
                  </a:cubicBezTo>
                  <a:cubicBezTo>
                    <a:pt x="267" y="156"/>
                    <a:pt x="268" y="156"/>
                    <a:pt x="268" y="156"/>
                  </a:cubicBezTo>
                  <a:cubicBezTo>
                    <a:pt x="268" y="155"/>
                    <a:pt x="269" y="155"/>
                    <a:pt x="269" y="156"/>
                  </a:cubicBezTo>
                  <a:cubicBezTo>
                    <a:pt x="269" y="157"/>
                    <a:pt x="267" y="157"/>
                    <a:pt x="266" y="157"/>
                  </a:cubicBezTo>
                  <a:cubicBezTo>
                    <a:pt x="266" y="158"/>
                    <a:pt x="265" y="158"/>
                    <a:pt x="265" y="159"/>
                  </a:cubicBezTo>
                  <a:cubicBezTo>
                    <a:pt x="265" y="159"/>
                    <a:pt x="265" y="160"/>
                    <a:pt x="264" y="160"/>
                  </a:cubicBezTo>
                  <a:cubicBezTo>
                    <a:pt x="264" y="160"/>
                    <a:pt x="263" y="160"/>
                    <a:pt x="262" y="160"/>
                  </a:cubicBezTo>
                  <a:cubicBezTo>
                    <a:pt x="262" y="160"/>
                    <a:pt x="262" y="159"/>
                    <a:pt x="261" y="159"/>
                  </a:cubicBezTo>
                  <a:cubicBezTo>
                    <a:pt x="260" y="159"/>
                    <a:pt x="260" y="159"/>
                    <a:pt x="260" y="158"/>
                  </a:cubicBezTo>
                  <a:cubicBezTo>
                    <a:pt x="261" y="158"/>
                    <a:pt x="260" y="158"/>
                    <a:pt x="260" y="158"/>
                  </a:cubicBezTo>
                  <a:cubicBezTo>
                    <a:pt x="259" y="159"/>
                    <a:pt x="257" y="159"/>
                    <a:pt x="256" y="158"/>
                  </a:cubicBezTo>
                  <a:cubicBezTo>
                    <a:pt x="256" y="159"/>
                    <a:pt x="256" y="159"/>
                    <a:pt x="256" y="159"/>
                  </a:cubicBezTo>
                  <a:cubicBezTo>
                    <a:pt x="256" y="159"/>
                    <a:pt x="255" y="160"/>
                    <a:pt x="255" y="160"/>
                  </a:cubicBezTo>
                  <a:cubicBezTo>
                    <a:pt x="255" y="159"/>
                    <a:pt x="255" y="160"/>
                    <a:pt x="254" y="160"/>
                  </a:cubicBezTo>
                  <a:cubicBezTo>
                    <a:pt x="254" y="160"/>
                    <a:pt x="254" y="159"/>
                    <a:pt x="253" y="159"/>
                  </a:cubicBezTo>
                  <a:cubicBezTo>
                    <a:pt x="253" y="158"/>
                    <a:pt x="252" y="158"/>
                    <a:pt x="251" y="157"/>
                  </a:cubicBezTo>
                  <a:cubicBezTo>
                    <a:pt x="250" y="157"/>
                    <a:pt x="249" y="157"/>
                    <a:pt x="248" y="157"/>
                  </a:cubicBezTo>
                  <a:cubicBezTo>
                    <a:pt x="248" y="157"/>
                    <a:pt x="247" y="156"/>
                    <a:pt x="247" y="156"/>
                  </a:cubicBezTo>
                  <a:cubicBezTo>
                    <a:pt x="247" y="156"/>
                    <a:pt x="246" y="156"/>
                    <a:pt x="246" y="156"/>
                  </a:cubicBezTo>
                  <a:cubicBezTo>
                    <a:pt x="246" y="156"/>
                    <a:pt x="246" y="156"/>
                    <a:pt x="246" y="156"/>
                  </a:cubicBezTo>
                  <a:cubicBezTo>
                    <a:pt x="245" y="156"/>
                    <a:pt x="245" y="156"/>
                    <a:pt x="245" y="156"/>
                  </a:cubicBezTo>
                  <a:cubicBezTo>
                    <a:pt x="245" y="156"/>
                    <a:pt x="245" y="156"/>
                    <a:pt x="245" y="156"/>
                  </a:cubicBezTo>
                  <a:cubicBezTo>
                    <a:pt x="244" y="156"/>
                    <a:pt x="243" y="156"/>
                    <a:pt x="243" y="156"/>
                  </a:cubicBezTo>
                  <a:cubicBezTo>
                    <a:pt x="243" y="157"/>
                    <a:pt x="242" y="157"/>
                    <a:pt x="242" y="157"/>
                  </a:cubicBezTo>
                  <a:cubicBezTo>
                    <a:pt x="242" y="158"/>
                    <a:pt x="241" y="157"/>
                    <a:pt x="241" y="158"/>
                  </a:cubicBezTo>
                  <a:cubicBezTo>
                    <a:pt x="241" y="158"/>
                    <a:pt x="241" y="158"/>
                    <a:pt x="240" y="158"/>
                  </a:cubicBezTo>
                  <a:cubicBezTo>
                    <a:pt x="240" y="158"/>
                    <a:pt x="240" y="158"/>
                    <a:pt x="239" y="158"/>
                  </a:cubicBezTo>
                  <a:cubicBezTo>
                    <a:pt x="239" y="158"/>
                    <a:pt x="240" y="158"/>
                    <a:pt x="239" y="159"/>
                  </a:cubicBezTo>
                  <a:cubicBezTo>
                    <a:pt x="239" y="159"/>
                    <a:pt x="239" y="159"/>
                    <a:pt x="239" y="159"/>
                  </a:cubicBezTo>
                  <a:cubicBezTo>
                    <a:pt x="238" y="160"/>
                    <a:pt x="238" y="160"/>
                    <a:pt x="238" y="161"/>
                  </a:cubicBezTo>
                  <a:cubicBezTo>
                    <a:pt x="239" y="161"/>
                    <a:pt x="239" y="162"/>
                    <a:pt x="239" y="162"/>
                  </a:cubicBezTo>
                  <a:cubicBezTo>
                    <a:pt x="240" y="162"/>
                    <a:pt x="239" y="163"/>
                    <a:pt x="240" y="163"/>
                  </a:cubicBezTo>
                  <a:cubicBezTo>
                    <a:pt x="240" y="163"/>
                    <a:pt x="240" y="162"/>
                    <a:pt x="240" y="162"/>
                  </a:cubicBezTo>
                  <a:cubicBezTo>
                    <a:pt x="240" y="162"/>
                    <a:pt x="241" y="162"/>
                    <a:pt x="241" y="162"/>
                  </a:cubicBezTo>
                  <a:cubicBezTo>
                    <a:pt x="242" y="162"/>
                    <a:pt x="242" y="162"/>
                    <a:pt x="242" y="162"/>
                  </a:cubicBezTo>
                  <a:cubicBezTo>
                    <a:pt x="243" y="163"/>
                    <a:pt x="244" y="162"/>
                    <a:pt x="244" y="162"/>
                  </a:cubicBezTo>
                  <a:cubicBezTo>
                    <a:pt x="245" y="162"/>
                    <a:pt x="246" y="162"/>
                    <a:pt x="246" y="162"/>
                  </a:cubicBezTo>
                  <a:cubicBezTo>
                    <a:pt x="246" y="162"/>
                    <a:pt x="247" y="163"/>
                    <a:pt x="248" y="163"/>
                  </a:cubicBezTo>
                  <a:cubicBezTo>
                    <a:pt x="248" y="162"/>
                    <a:pt x="249" y="162"/>
                    <a:pt x="249" y="163"/>
                  </a:cubicBezTo>
                  <a:cubicBezTo>
                    <a:pt x="249" y="164"/>
                    <a:pt x="251" y="163"/>
                    <a:pt x="252" y="163"/>
                  </a:cubicBezTo>
                  <a:cubicBezTo>
                    <a:pt x="252" y="163"/>
                    <a:pt x="253" y="164"/>
                    <a:pt x="254" y="163"/>
                  </a:cubicBezTo>
                  <a:cubicBezTo>
                    <a:pt x="254" y="163"/>
                    <a:pt x="254" y="162"/>
                    <a:pt x="254" y="162"/>
                  </a:cubicBezTo>
                  <a:cubicBezTo>
                    <a:pt x="254" y="162"/>
                    <a:pt x="256" y="162"/>
                    <a:pt x="256" y="162"/>
                  </a:cubicBezTo>
                  <a:cubicBezTo>
                    <a:pt x="256" y="162"/>
                    <a:pt x="256" y="163"/>
                    <a:pt x="256" y="163"/>
                  </a:cubicBezTo>
                  <a:cubicBezTo>
                    <a:pt x="256" y="163"/>
                    <a:pt x="257" y="163"/>
                    <a:pt x="257" y="163"/>
                  </a:cubicBezTo>
                  <a:cubicBezTo>
                    <a:pt x="257" y="163"/>
                    <a:pt x="257" y="163"/>
                    <a:pt x="257" y="163"/>
                  </a:cubicBezTo>
                  <a:cubicBezTo>
                    <a:pt x="258" y="163"/>
                    <a:pt x="259" y="162"/>
                    <a:pt x="259" y="162"/>
                  </a:cubicBezTo>
                  <a:cubicBezTo>
                    <a:pt x="260" y="162"/>
                    <a:pt x="261" y="161"/>
                    <a:pt x="262" y="161"/>
                  </a:cubicBezTo>
                  <a:cubicBezTo>
                    <a:pt x="262" y="161"/>
                    <a:pt x="263" y="162"/>
                    <a:pt x="264" y="161"/>
                  </a:cubicBezTo>
                  <a:cubicBezTo>
                    <a:pt x="265" y="161"/>
                    <a:pt x="266" y="160"/>
                    <a:pt x="266" y="160"/>
                  </a:cubicBezTo>
                  <a:cubicBezTo>
                    <a:pt x="267" y="160"/>
                    <a:pt x="268" y="160"/>
                    <a:pt x="268" y="160"/>
                  </a:cubicBezTo>
                  <a:close/>
                  <a:moveTo>
                    <a:pt x="208" y="160"/>
                  </a:moveTo>
                  <a:cubicBezTo>
                    <a:pt x="208" y="159"/>
                    <a:pt x="209" y="158"/>
                    <a:pt x="209" y="157"/>
                  </a:cubicBezTo>
                  <a:cubicBezTo>
                    <a:pt x="209" y="156"/>
                    <a:pt x="206" y="155"/>
                    <a:pt x="205" y="156"/>
                  </a:cubicBezTo>
                  <a:cubicBezTo>
                    <a:pt x="205" y="156"/>
                    <a:pt x="204" y="156"/>
                    <a:pt x="204" y="157"/>
                  </a:cubicBezTo>
                  <a:cubicBezTo>
                    <a:pt x="203" y="157"/>
                    <a:pt x="203" y="158"/>
                    <a:pt x="202" y="158"/>
                  </a:cubicBezTo>
                  <a:cubicBezTo>
                    <a:pt x="202" y="159"/>
                    <a:pt x="203" y="161"/>
                    <a:pt x="202" y="162"/>
                  </a:cubicBezTo>
                  <a:cubicBezTo>
                    <a:pt x="202" y="161"/>
                    <a:pt x="201" y="162"/>
                    <a:pt x="201" y="161"/>
                  </a:cubicBezTo>
                  <a:cubicBezTo>
                    <a:pt x="200" y="161"/>
                    <a:pt x="200" y="162"/>
                    <a:pt x="201" y="162"/>
                  </a:cubicBezTo>
                  <a:cubicBezTo>
                    <a:pt x="201" y="163"/>
                    <a:pt x="201" y="162"/>
                    <a:pt x="201" y="163"/>
                  </a:cubicBezTo>
                  <a:cubicBezTo>
                    <a:pt x="202" y="163"/>
                    <a:pt x="202" y="163"/>
                    <a:pt x="202" y="163"/>
                  </a:cubicBezTo>
                  <a:cubicBezTo>
                    <a:pt x="202" y="163"/>
                    <a:pt x="202" y="163"/>
                    <a:pt x="202" y="163"/>
                  </a:cubicBezTo>
                  <a:cubicBezTo>
                    <a:pt x="203" y="163"/>
                    <a:pt x="202" y="163"/>
                    <a:pt x="202" y="163"/>
                  </a:cubicBezTo>
                  <a:cubicBezTo>
                    <a:pt x="203" y="163"/>
                    <a:pt x="203" y="163"/>
                    <a:pt x="203" y="163"/>
                  </a:cubicBezTo>
                  <a:cubicBezTo>
                    <a:pt x="203" y="163"/>
                    <a:pt x="203" y="163"/>
                    <a:pt x="204" y="163"/>
                  </a:cubicBezTo>
                  <a:cubicBezTo>
                    <a:pt x="204" y="163"/>
                    <a:pt x="204" y="163"/>
                    <a:pt x="204" y="163"/>
                  </a:cubicBezTo>
                  <a:cubicBezTo>
                    <a:pt x="204" y="163"/>
                    <a:pt x="206" y="163"/>
                    <a:pt x="205" y="164"/>
                  </a:cubicBezTo>
                  <a:cubicBezTo>
                    <a:pt x="206" y="163"/>
                    <a:pt x="205" y="162"/>
                    <a:pt x="206" y="162"/>
                  </a:cubicBezTo>
                  <a:cubicBezTo>
                    <a:pt x="207" y="162"/>
                    <a:pt x="206" y="163"/>
                    <a:pt x="206" y="163"/>
                  </a:cubicBezTo>
                  <a:cubicBezTo>
                    <a:pt x="206" y="163"/>
                    <a:pt x="208" y="163"/>
                    <a:pt x="207" y="163"/>
                  </a:cubicBezTo>
                  <a:cubicBezTo>
                    <a:pt x="207" y="162"/>
                    <a:pt x="207" y="163"/>
                    <a:pt x="207" y="163"/>
                  </a:cubicBezTo>
                  <a:cubicBezTo>
                    <a:pt x="206" y="163"/>
                    <a:pt x="207" y="161"/>
                    <a:pt x="207" y="161"/>
                  </a:cubicBezTo>
                  <a:cubicBezTo>
                    <a:pt x="208" y="161"/>
                    <a:pt x="208" y="160"/>
                    <a:pt x="208" y="160"/>
                  </a:cubicBezTo>
                  <a:close/>
                  <a:moveTo>
                    <a:pt x="229" y="162"/>
                  </a:moveTo>
                  <a:cubicBezTo>
                    <a:pt x="229" y="162"/>
                    <a:pt x="228" y="162"/>
                    <a:pt x="228" y="162"/>
                  </a:cubicBezTo>
                  <a:cubicBezTo>
                    <a:pt x="228" y="162"/>
                    <a:pt x="228" y="161"/>
                    <a:pt x="228" y="161"/>
                  </a:cubicBezTo>
                  <a:cubicBezTo>
                    <a:pt x="229" y="161"/>
                    <a:pt x="229" y="161"/>
                    <a:pt x="229" y="161"/>
                  </a:cubicBezTo>
                  <a:cubicBezTo>
                    <a:pt x="229" y="161"/>
                    <a:pt x="230" y="161"/>
                    <a:pt x="230" y="161"/>
                  </a:cubicBezTo>
                  <a:cubicBezTo>
                    <a:pt x="231" y="161"/>
                    <a:pt x="231" y="162"/>
                    <a:pt x="232" y="161"/>
                  </a:cubicBezTo>
                  <a:cubicBezTo>
                    <a:pt x="233" y="161"/>
                    <a:pt x="233" y="160"/>
                    <a:pt x="233" y="159"/>
                  </a:cubicBezTo>
                  <a:cubicBezTo>
                    <a:pt x="232" y="160"/>
                    <a:pt x="231" y="161"/>
                    <a:pt x="231" y="159"/>
                  </a:cubicBezTo>
                  <a:cubicBezTo>
                    <a:pt x="231" y="159"/>
                    <a:pt x="232" y="158"/>
                    <a:pt x="231" y="158"/>
                  </a:cubicBezTo>
                  <a:cubicBezTo>
                    <a:pt x="231" y="157"/>
                    <a:pt x="231" y="157"/>
                    <a:pt x="231" y="157"/>
                  </a:cubicBezTo>
                  <a:cubicBezTo>
                    <a:pt x="231" y="156"/>
                    <a:pt x="229" y="156"/>
                    <a:pt x="229" y="157"/>
                  </a:cubicBezTo>
                  <a:cubicBezTo>
                    <a:pt x="228" y="158"/>
                    <a:pt x="228" y="159"/>
                    <a:pt x="228" y="159"/>
                  </a:cubicBezTo>
                  <a:cubicBezTo>
                    <a:pt x="228" y="158"/>
                    <a:pt x="229" y="157"/>
                    <a:pt x="227" y="156"/>
                  </a:cubicBezTo>
                  <a:cubicBezTo>
                    <a:pt x="225" y="156"/>
                    <a:pt x="226" y="157"/>
                    <a:pt x="225" y="157"/>
                  </a:cubicBezTo>
                  <a:cubicBezTo>
                    <a:pt x="223" y="157"/>
                    <a:pt x="224" y="155"/>
                    <a:pt x="223" y="154"/>
                  </a:cubicBezTo>
                  <a:cubicBezTo>
                    <a:pt x="222" y="154"/>
                    <a:pt x="220" y="154"/>
                    <a:pt x="219" y="155"/>
                  </a:cubicBezTo>
                  <a:cubicBezTo>
                    <a:pt x="218" y="155"/>
                    <a:pt x="219" y="156"/>
                    <a:pt x="219" y="156"/>
                  </a:cubicBezTo>
                  <a:cubicBezTo>
                    <a:pt x="219" y="157"/>
                    <a:pt x="220" y="157"/>
                    <a:pt x="220" y="158"/>
                  </a:cubicBezTo>
                  <a:cubicBezTo>
                    <a:pt x="220" y="158"/>
                    <a:pt x="221" y="158"/>
                    <a:pt x="221" y="158"/>
                  </a:cubicBezTo>
                  <a:cubicBezTo>
                    <a:pt x="221" y="158"/>
                    <a:pt x="222" y="158"/>
                    <a:pt x="222" y="158"/>
                  </a:cubicBezTo>
                  <a:cubicBezTo>
                    <a:pt x="222" y="159"/>
                    <a:pt x="223" y="159"/>
                    <a:pt x="223" y="159"/>
                  </a:cubicBezTo>
                  <a:cubicBezTo>
                    <a:pt x="224" y="159"/>
                    <a:pt x="224" y="161"/>
                    <a:pt x="223" y="160"/>
                  </a:cubicBezTo>
                  <a:cubicBezTo>
                    <a:pt x="222" y="160"/>
                    <a:pt x="222" y="161"/>
                    <a:pt x="221" y="161"/>
                  </a:cubicBezTo>
                  <a:cubicBezTo>
                    <a:pt x="221" y="162"/>
                    <a:pt x="220" y="161"/>
                    <a:pt x="220" y="161"/>
                  </a:cubicBezTo>
                  <a:cubicBezTo>
                    <a:pt x="219" y="161"/>
                    <a:pt x="219" y="160"/>
                    <a:pt x="219" y="160"/>
                  </a:cubicBezTo>
                  <a:cubicBezTo>
                    <a:pt x="219" y="160"/>
                    <a:pt x="219" y="160"/>
                    <a:pt x="218" y="159"/>
                  </a:cubicBezTo>
                  <a:cubicBezTo>
                    <a:pt x="218" y="159"/>
                    <a:pt x="218" y="159"/>
                    <a:pt x="218" y="159"/>
                  </a:cubicBezTo>
                  <a:cubicBezTo>
                    <a:pt x="218" y="158"/>
                    <a:pt x="218" y="158"/>
                    <a:pt x="217" y="159"/>
                  </a:cubicBezTo>
                  <a:cubicBezTo>
                    <a:pt x="217" y="159"/>
                    <a:pt x="217" y="158"/>
                    <a:pt x="217" y="158"/>
                  </a:cubicBezTo>
                  <a:cubicBezTo>
                    <a:pt x="217" y="158"/>
                    <a:pt x="217" y="158"/>
                    <a:pt x="217" y="158"/>
                  </a:cubicBezTo>
                  <a:cubicBezTo>
                    <a:pt x="216" y="158"/>
                    <a:pt x="216" y="158"/>
                    <a:pt x="216" y="158"/>
                  </a:cubicBezTo>
                  <a:cubicBezTo>
                    <a:pt x="214" y="158"/>
                    <a:pt x="214" y="157"/>
                    <a:pt x="212" y="158"/>
                  </a:cubicBezTo>
                  <a:cubicBezTo>
                    <a:pt x="212" y="158"/>
                    <a:pt x="211" y="160"/>
                    <a:pt x="210" y="159"/>
                  </a:cubicBezTo>
                  <a:cubicBezTo>
                    <a:pt x="210" y="159"/>
                    <a:pt x="209" y="160"/>
                    <a:pt x="209" y="160"/>
                  </a:cubicBezTo>
                  <a:cubicBezTo>
                    <a:pt x="209" y="161"/>
                    <a:pt x="209" y="161"/>
                    <a:pt x="210" y="162"/>
                  </a:cubicBezTo>
                  <a:cubicBezTo>
                    <a:pt x="210" y="162"/>
                    <a:pt x="209" y="162"/>
                    <a:pt x="209" y="163"/>
                  </a:cubicBezTo>
                  <a:cubicBezTo>
                    <a:pt x="209" y="163"/>
                    <a:pt x="209" y="164"/>
                    <a:pt x="209" y="164"/>
                  </a:cubicBezTo>
                  <a:cubicBezTo>
                    <a:pt x="209" y="164"/>
                    <a:pt x="210" y="165"/>
                    <a:pt x="210" y="165"/>
                  </a:cubicBezTo>
                  <a:cubicBezTo>
                    <a:pt x="211" y="165"/>
                    <a:pt x="211" y="165"/>
                    <a:pt x="212" y="165"/>
                  </a:cubicBezTo>
                  <a:cubicBezTo>
                    <a:pt x="213" y="166"/>
                    <a:pt x="213" y="164"/>
                    <a:pt x="214" y="165"/>
                  </a:cubicBezTo>
                  <a:cubicBezTo>
                    <a:pt x="215" y="165"/>
                    <a:pt x="216" y="165"/>
                    <a:pt x="216" y="164"/>
                  </a:cubicBezTo>
                  <a:cubicBezTo>
                    <a:pt x="217" y="164"/>
                    <a:pt x="218" y="163"/>
                    <a:pt x="218" y="163"/>
                  </a:cubicBezTo>
                  <a:cubicBezTo>
                    <a:pt x="218" y="163"/>
                    <a:pt x="219" y="164"/>
                    <a:pt x="219" y="163"/>
                  </a:cubicBezTo>
                  <a:cubicBezTo>
                    <a:pt x="219" y="163"/>
                    <a:pt x="219" y="163"/>
                    <a:pt x="220" y="163"/>
                  </a:cubicBezTo>
                  <a:cubicBezTo>
                    <a:pt x="220" y="164"/>
                    <a:pt x="220" y="163"/>
                    <a:pt x="221" y="163"/>
                  </a:cubicBezTo>
                  <a:cubicBezTo>
                    <a:pt x="222" y="162"/>
                    <a:pt x="223" y="163"/>
                    <a:pt x="224" y="162"/>
                  </a:cubicBezTo>
                  <a:cubicBezTo>
                    <a:pt x="224" y="161"/>
                    <a:pt x="224" y="161"/>
                    <a:pt x="225" y="161"/>
                  </a:cubicBezTo>
                  <a:cubicBezTo>
                    <a:pt x="225" y="160"/>
                    <a:pt x="225" y="160"/>
                    <a:pt x="225" y="160"/>
                  </a:cubicBezTo>
                  <a:cubicBezTo>
                    <a:pt x="225" y="160"/>
                    <a:pt x="226" y="161"/>
                    <a:pt x="225" y="161"/>
                  </a:cubicBezTo>
                  <a:cubicBezTo>
                    <a:pt x="225" y="162"/>
                    <a:pt x="225" y="162"/>
                    <a:pt x="225" y="162"/>
                  </a:cubicBezTo>
                  <a:cubicBezTo>
                    <a:pt x="225" y="163"/>
                    <a:pt x="227" y="162"/>
                    <a:pt x="227" y="162"/>
                  </a:cubicBezTo>
                  <a:cubicBezTo>
                    <a:pt x="228" y="162"/>
                    <a:pt x="229" y="162"/>
                    <a:pt x="230" y="163"/>
                  </a:cubicBezTo>
                  <a:cubicBezTo>
                    <a:pt x="231" y="163"/>
                    <a:pt x="230" y="162"/>
                    <a:pt x="229" y="162"/>
                  </a:cubicBezTo>
                  <a:close/>
                  <a:moveTo>
                    <a:pt x="29" y="54"/>
                  </a:moveTo>
                  <a:cubicBezTo>
                    <a:pt x="29" y="53"/>
                    <a:pt x="29" y="53"/>
                    <a:pt x="28" y="53"/>
                  </a:cubicBezTo>
                  <a:cubicBezTo>
                    <a:pt x="28" y="52"/>
                    <a:pt x="28" y="52"/>
                    <a:pt x="27" y="52"/>
                  </a:cubicBezTo>
                  <a:cubicBezTo>
                    <a:pt x="27" y="51"/>
                    <a:pt x="26" y="50"/>
                    <a:pt x="26" y="49"/>
                  </a:cubicBezTo>
                  <a:cubicBezTo>
                    <a:pt x="26" y="49"/>
                    <a:pt x="25" y="49"/>
                    <a:pt x="25" y="49"/>
                  </a:cubicBezTo>
                  <a:cubicBezTo>
                    <a:pt x="25" y="49"/>
                    <a:pt x="25" y="49"/>
                    <a:pt x="25" y="49"/>
                  </a:cubicBezTo>
                  <a:cubicBezTo>
                    <a:pt x="24" y="48"/>
                    <a:pt x="24" y="48"/>
                    <a:pt x="24" y="49"/>
                  </a:cubicBezTo>
                  <a:cubicBezTo>
                    <a:pt x="24" y="49"/>
                    <a:pt x="24" y="49"/>
                    <a:pt x="23" y="50"/>
                  </a:cubicBezTo>
                  <a:cubicBezTo>
                    <a:pt x="23" y="50"/>
                    <a:pt x="23" y="50"/>
                    <a:pt x="22" y="50"/>
                  </a:cubicBezTo>
                  <a:cubicBezTo>
                    <a:pt x="22" y="50"/>
                    <a:pt x="21" y="50"/>
                    <a:pt x="22" y="50"/>
                  </a:cubicBezTo>
                  <a:cubicBezTo>
                    <a:pt x="22" y="50"/>
                    <a:pt x="22" y="50"/>
                    <a:pt x="23" y="51"/>
                  </a:cubicBezTo>
                  <a:cubicBezTo>
                    <a:pt x="23" y="51"/>
                    <a:pt x="23" y="51"/>
                    <a:pt x="23" y="52"/>
                  </a:cubicBezTo>
                  <a:cubicBezTo>
                    <a:pt x="24" y="52"/>
                    <a:pt x="25" y="53"/>
                    <a:pt x="25" y="54"/>
                  </a:cubicBezTo>
                  <a:cubicBezTo>
                    <a:pt x="25" y="55"/>
                    <a:pt x="25" y="55"/>
                    <a:pt x="25" y="55"/>
                  </a:cubicBezTo>
                  <a:cubicBezTo>
                    <a:pt x="26" y="55"/>
                    <a:pt x="26" y="55"/>
                    <a:pt x="26" y="55"/>
                  </a:cubicBezTo>
                  <a:cubicBezTo>
                    <a:pt x="27" y="56"/>
                    <a:pt x="27" y="56"/>
                    <a:pt x="27" y="57"/>
                  </a:cubicBezTo>
                  <a:cubicBezTo>
                    <a:pt x="27" y="57"/>
                    <a:pt x="27" y="58"/>
                    <a:pt x="28" y="58"/>
                  </a:cubicBezTo>
                  <a:cubicBezTo>
                    <a:pt x="28" y="58"/>
                    <a:pt x="27" y="59"/>
                    <a:pt x="28" y="59"/>
                  </a:cubicBezTo>
                  <a:cubicBezTo>
                    <a:pt x="29" y="59"/>
                    <a:pt x="29" y="59"/>
                    <a:pt x="29" y="59"/>
                  </a:cubicBezTo>
                  <a:cubicBezTo>
                    <a:pt x="30" y="58"/>
                    <a:pt x="30" y="57"/>
                    <a:pt x="30" y="56"/>
                  </a:cubicBezTo>
                  <a:cubicBezTo>
                    <a:pt x="30" y="55"/>
                    <a:pt x="30" y="54"/>
                    <a:pt x="29" y="54"/>
                  </a:cubicBezTo>
                  <a:close/>
                  <a:moveTo>
                    <a:pt x="93" y="73"/>
                  </a:moveTo>
                  <a:cubicBezTo>
                    <a:pt x="93" y="73"/>
                    <a:pt x="93" y="72"/>
                    <a:pt x="93" y="72"/>
                  </a:cubicBezTo>
                  <a:cubicBezTo>
                    <a:pt x="93" y="72"/>
                    <a:pt x="93" y="72"/>
                    <a:pt x="94" y="72"/>
                  </a:cubicBezTo>
                  <a:cubicBezTo>
                    <a:pt x="94" y="72"/>
                    <a:pt x="94" y="71"/>
                    <a:pt x="94" y="71"/>
                  </a:cubicBezTo>
                  <a:cubicBezTo>
                    <a:pt x="94" y="71"/>
                    <a:pt x="95" y="71"/>
                    <a:pt x="95" y="70"/>
                  </a:cubicBezTo>
                  <a:cubicBezTo>
                    <a:pt x="95" y="70"/>
                    <a:pt x="94" y="69"/>
                    <a:pt x="94" y="69"/>
                  </a:cubicBezTo>
                  <a:cubicBezTo>
                    <a:pt x="93" y="69"/>
                    <a:pt x="93" y="69"/>
                    <a:pt x="93" y="70"/>
                  </a:cubicBezTo>
                  <a:cubicBezTo>
                    <a:pt x="93" y="70"/>
                    <a:pt x="92" y="69"/>
                    <a:pt x="92" y="70"/>
                  </a:cubicBezTo>
                  <a:cubicBezTo>
                    <a:pt x="92" y="70"/>
                    <a:pt x="92" y="69"/>
                    <a:pt x="92" y="69"/>
                  </a:cubicBezTo>
                  <a:cubicBezTo>
                    <a:pt x="92" y="70"/>
                    <a:pt x="91" y="70"/>
                    <a:pt x="92" y="71"/>
                  </a:cubicBezTo>
                  <a:cubicBezTo>
                    <a:pt x="92" y="71"/>
                    <a:pt x="93" y="73"/>
                    <a:pt x="93" y="73"/>
                  </a:cubicBezTo>
                  <a:close/>
                  <a:moveTo>
                    <a:pt x="198" y="142"/>
                  </a:moveTo>
                  <a:cubicBezTo>
                    <a:pt x="199" y="142"/>
                    <a:pt x="199" y="141"/>
                    <a:pt x="198" y="141"/>
                  </a:cubicBezTo>
                  <a:cubicBezTo>
                    <a:pt x="198" y="140"/>
                    <a:pt x="197" y="140"/>
                    <a:pt x="196" y="140"/>
                  </a:cubicBezTo>
                  <a:cubicBezTo>
                    <a:pt x="196" y="140"/>
                    <a:pt x="196" y="141"/>
                    <a:pt x="195" y="141"/>
                  </a:cubicBezTo>
                  <a:cubicBezTo>
                    <a:pt x="195" y="141"/>
                    <a:pt x="196" y="141"/>
                    <a:pt x="196" y="142"/>
                  </a:cubicBezTo>
                  <a:cubicBezTo>
                    <a:pt x="196" y="143"/>
                    <a:pt x="196" y="142"/>
                    <a:pt x="196" y="142"/>
                  </a:cubicBezTo>
                  <a:cubicBezTo>
                    <a:pt x="196" y="142"/>
                    <a:pt x="197" y="142"/>
                    <a:pt x="197" y="142"/>
                  </a:cubicBezTo>
                  <a:cubicBezTo>
                    <a:pt x="197" y="142"/>
                    <a:pt x="197" y="141"/>
                    <a:pt x="197" y="141"/>
                  </a:cubicBezTo>
                  <a:cubicBezTo>
                    <a:pt x="197" y="141"/>
                    <a:pt x="198" y="141"/>
                    <a:pt x="198" y="142"/>
                  </a:cubicBezTo>
                  <a:close/>
                  <a:moveTo>
                    <a:pt x="321" y="84"/>
                  </a:moveTo>
                  <a:cubicBezTo>
                    <a:pt x="322" y="84"/>
                    <a:pt x="322" y="84"/>
                    <a:pt x="322" y="84"/>
                  </a:cubicBezTo>
                  <a:cubicBezTo>
                    <a:pt x="324" y="84"/>
                    <a:pt x="324" y="83"/>
                    <a:pt x="322" y="82"/>
                  </a:cubicBezTo>
                  <a:cubicBezTo>
                    <a:pt x="322" y="82"/>
                    <a:pt x="322" y="82"/>
                    <a:pt x="321" y="81"/>
                  </a:cubicBezTo>
                  <a:cubicBezTo>
                    <a:pt x="321" y="81"/>
                    <a:pt x="321" y="81"/>
                    <a:pt x="320" y="81"/>
                  </a:cubicBezTo>
                  <a:cubicBezTo>
                    <a:pt x="320" y="81"/>
                    <a:pt x="319" y="79"/>
                    <a:pt x="318" y="80"/>
                  </a:cubicBezTo>
                  <a:cubicBezTo>
                    <a:pt x="318" y="80"/>
                    <a:pt x="317" y="81"/>
                    <a:pt x="317" y="81"/>
                  </a:cubicBezTo>
                  <a:cubicBezTo>
                    <a:pt x="316" y="80"/>
                    <a:pt x="316" y="82"/>
                    <a:pt x="316" y="82"/>
                  </a:cubicBezTo>
                  <a:cubicBezTo>
                    <a:pt x="316" y="83"/>
                    <a:pt x="316" y="84"/>
                    <a:pt x="317" y="84"/>
                  </a:cubicBezTo>
                  <a:cubicBezTo>
                    <a:pt x="318" y="85"/>
                    <a:pt x="319" y="84"/>
                    <a:pt x="320" y="84"/>
                  </a:cubicBezTo>
                  <a:cubicBezTo>
                    <a:pt x="320" y="84"/>
                    <a:pt x="321" y="84"/>
                    <a:pt x="321" y="84"/>
                  </a:cubicBezTo>
                  <a:close/>
                  <a:moveTo>
                    <a:pt x="43" y="83"/>
                  </a:moveTo>
                  <a:cubicBezTo>
                    <a:pt x="42" y="83"/>
                    <a:pt x="42" y="82"/>
                    <a:pt x="42" y="82"/>
                  </a:cubicBezTo>
                  <a:cubicBezTo>
                    <a:pt x="42" y="82"/>
                    <a:pt x="42" y="81"/>
                    <a:pt x="42" y="81"/>
                  </a:cubicBezTo>
                  <a:cubicBezTo>
                    <a:pt x="42" y="81"/>
                    <a:pt x="42" y="81"/>
                    <a:pt x="42" y="80"/>
                  </a:cubicBezTo>
                  <a:cubicBezTo>
                    <a:pt x="41" y="80"/>
                    <a:pt x="41" y="80"/>
                    <a:pt x="41" y="79"/>
                  </a:cubicBezTo>
                  <a:cubicBezTo>
                    <a:pt x="41" y="78"/>
                    <a:pt x="40" y="78"/>
                    <a:pt x="40" y="77"/>
                  </a:cubicBezTo>
                  <a:cubicBezTo>
                    <a:pt x="40" y="77"/>
                    <a:pt x="39" y="76"/>
                    <a:pt x="40" y="76"/>
                  </a:cubicBezTo>
                  <a:cubicBezTo>
                    <a:pt x="40" y="76"/>
                    <a:pt x="40" y="76"/>
                    <a:pt x="40" y="76"/>
                  </a:cubicBezTo>
                  <a:cubicBezTo>
                    <a:pt x="39" y="75"/>
                    <a:pt x="38" y="76"/>
                    <a:pt x="38" y="76"/>
                  </a:cubicBezTo>
                  <a:cubicBezTo>
                    <a:pt x="37" y="76"/>
                    <a:pt x="37" y="77"/>
                    <a:pt x="37" y="78"/>
                  </a:cubicBezTo>
                  <a:cubicBezTo>
                    <a:pt x="36" y="79"/>
                    <a:pt x="37" y="80"/>
                    <a:pt x="38" y="81"/>
                  </a:cubicBezTo>
                  <a:cubicBezTo>
                    <a:pt x="38" y="82"/>
                    <a:pt x="39" y="83"/>
                    <a:pt x="39" y="84"/>
                  </a:cubicBezTo>
                  <a:cubicBezTo>
                    <a:pt x="40" y="84"/>
                    <a:pt x="41" y="85"/>
                    <a:pt x="41" y="85"/>
                  </a:cubicBezTo>
                  <a:cubicBezTo>
                    <a:pt x="42" y="85"/>
                    <a:pt x="43" y="85"/>
                    <a:pt x="43" y="84"/>
                  </a:cubicBezTo>
                  <a:cubicBezTo>
                    <a:pt x="42" y="83"/>
                    <a:pt x="43" y="83"/>
                    <a:pt x="43" y="84"/>
                  </a:cubicBezTo>
                  <a:cubicBezTo>
                    <a:pt x="43" y="84"/>
                    <a:pt x="43" y="84"/>
                    <a:pt x="43" y="84"/>
                  </a:cubicBezTo>
                  <a:cubicBezTo>
                    <a:pt x="43" y="84"/>
                    <a:pt x="43" y="83"/>
                    <a:pt x="43" y="83"/>
                  </a:cubicBezTo>
                  <a:cubicBezTo>
                    <a:pt x="43" y="83"/>
                    <a:pt x="43" y="83"/>
                    <a:pt x="43" y="83"/>
                  </a:cubicBezTo>
                  <a:close/>
                  <a:moveTo>
                    <a:pt x="385" y="131"/>
                  </a:moveTo>
                  <a:cubicBezTo>
                    <a:pt x="384" y="131"/>
                    <a:pt x="384" y="131"/>
                    <a:pt x="384" y="131"/>
                  </a:cubicBezTo>
                  <a:cubicBezTo>
                    <a:pt x="384" y="130"/>
                    <a:pt x="385" y="131"/>
                    <a:pt x="385" y="131"/>
                  </a:cubicBezTo>
                  <a:cubicBezTo>
                    <a:pt x="385" y="131"/>
                    <a:pt x="385" y="130"/>
                    <a:pt x="385" y="130"/>
                  </a:cubicBezTo>
                  <a:cubicBezTo>
                    <a:pt x="385" y="130"/>
                    <a:pt x="385" y="130"/>
                    <a:pt x="385" y="130"/>
                  </a:cubicBezTo>
                  <a:cubicBezTo>
                    <a:pt x="385" y="129"/>
                    <a:pt x="385" y="129"/>
                    <a:pt x="385" y="129"/>
                  </a:cubicBezTo>
                  <a:cubicBezTo>
                    <a:pt x="385" y="128"/>
                    <a:pt x="385" y="128"/>
                    <a:pt x="385" y="128"/>
                  </a:cubicBezTo>
                  <a:cubicBezTo>
                    <a:pt x="385" y="127"/>
                    <a:pt x="385" y="127"/>
                    <a:pt x="384" y="127"/>
                  </a:cubicBezTo>
                  <a:cubicBezTo>
                    <a:pt x="385" y="127"/>
                    <a:pt x="385" y="126"/>
                    <a:pt x="385" y="126"/>
                  </a:cubicBezTo>
                  <a:cubicBezTo>
                    <a:pt x="384" y="125"/>
                    <a:pt x="384" y="125"/>
                    <a:pt x="383" y="125"/>
                  </a:cubicBezTo>
                  <a:cubicBezTo>
                    <a:pt x="383" y="125"/>
                    <a:pt x="383" y="126"/>
                    <a:pt x="383" y="126"/>
                  </a:cubicBezTo>
                  <a:cubicBezTo>
                    <a:pt x="383" y="126"/>
                    <a:pt x="383" y="126"/>
                    <a:pt x="382" y="127"/>
                  </a:cubicBezTo>
                  <a:cubicBezTo>
                    <a:pt x="382" y="127"/>
                    <a:pt x="382" y="127"/>
                    <a:pt x="382" y="128"/>
                  </a:cubicBezTo>
                  <a:cubicBezTo>
                    <a:pt x="382" y="128"/>
                    <a:pt x="382" y="128"/>
                    <a:pt x="382" y="128"/>
                  </a:cubicBezTo>
                  <a:cubicBezTo>
                    <a:pt x="381" y="128"/>
                    <a:pt x="381" y="128"/>
                    <a:pt x="380" y="128"/>
                  </a:cubicBezTo>
                  <a:cubicBezTo>
                    <a:pt x="380" y="128"/>
                    <a:pt x="380" y="128"/>
                    <a:pt x="381" y="129"/>
                  </a:cubicBezTo>
                  <a:cubicBezTo>
                    <a:pt x="381" y="129"/>
                    <a:pt x="381" y="129"/>
                    <a:pt x="381" y="129"/>
                  </a:cubicBezTo>
                  <a:cubicBezTo>
                    <a:pt x="381" y="129"/>
                    <a:pt x="381" y="129"/>
                    <a:pt x="381" y="129"/>
                  </a:cubicBezTo>
                  <a:cubicBezTo>
                    <a:pt x="381" y="129"/>
                    <a:pt x="382" y="129"/>
                    <a:pt x="382" y="129"/>
                  </a:cubicBezTo>
                  <a:cubicBezTo>
                    <a:pt x="382" y="130"/>
                    <a:pt x="380" y="130"/>
                    <a:pt x="381" y="131"/>
                  </a:cubicBezTo>
                  <a:cubicBezTo>
                    <a:pt x="381" y="131"/>
                    <a:pt x="381" y="132"/>
                    <a:pt x="382" y="131"/>
                  </a:cubicBezTo>
                  <a:cubicBezTo>
                    <a:pt x="381" y="132"/>
                    <a:pt x="381" y="132"/>
                    <a:pt x="381" y="132"/>
                  </a:cubicBezTo>
                  <a:cubicBezTo>
                    <a:pt x="380" y="132"/>
                    <a:pt x="381" y="133"/>
                    <a:pt x="381" y="133"/>
                  </a:cubicBezTo>
                  <a:cubicBezTo>
                    <a:pt x="381" y="134"/>
                    <a:pt x="382" y="134"/>
                    <a:pt x="383" y="135"/>
                  </a:cubicBezTo>
                  <a:cubicBezTo>
                    <a:pt x="383" y="135"/>
                    <a:pt x="384" y="135"/>
                    <a:pt x="384" y="135"/>
                  </a:cubicBezTo>
                  <a:cubicBezTo>
                    <a:pt x="385" y="134"/>
                    <a:pt x="385" y="134"/>
                    <a:pt x="385" y="133"/>
                  </a:cubicBezTo>
                  <a:cubicBezTo>
                    <a:pt x="385" y="133"/>
                    <a:pt x="385" y="133"/>
                    <a:pt x="384" y="133"/>
                  </a:cubicBezTo>
                  <a:cubicBezTo>
                    <a:pt x="385" y="133"/>
                    <a:pt x="385" y="133"/>
                    <a:pt x="385" y="132"/>
                  </a:cubicBezTo>
                  <a:cubicBezTo>
                    <a:pt x="385" y="132"/>
                    <a:pt x="385" y="131"/>
                    <a:pt x="385" y="131"/>
                  </a:cubicBezTo>
                  <a:close/>
                  <a:moveTo>
                    <a:pt x="274" y="86"/>
                  </a:moveTo>
                  <a:cubicBezTo>
                    <a:pt x="274" y="86"/>
                    <a:pt x="274" y="86"/>
                    <a:pt x="275" y="85"/>
                  </a:cubicBezTo>
                  <a:cubicBezTo>
                    <a:pt x="275" y="85"/>
                    <a:pt x="274" y="84"/>
                    <a:pt x="274" y="85"/>
                  </a:cubicBezTo>
                  <a:cubicBezTo>
                    <a:pt x="274" y="85"/>
                    <a:pt x="274" y="86"/>
                    <a:pt x="274" y="86"/>
                  </a:cubicBezTo>
                  <a:close/>
                  <a:moveTo>
                    <a:pt x="400" y="83"/>
                  </a:moveTo>
                  <a:cubicBezTo>
                    <a:pt x="399" y="83"/>
                    <a:pt x="398" y="83"/>
                    <a:pt x="397" y="83"/>
                  </a:cubicBezTo>
                  <a:cubicBezTo>
                    <a:pt x="396" y="83"/>
                    <a:pt x="395" y="83"/>
                    <a:pt x="395" y="83"/>
                  </a:cubicBezTo>
                  <a:cubicBezTo>
                    <a:pt x="394" y="83"/>
                    <a:pt x="394" y="83"/>
                    <a:pt x="394" y="83"/>
                  </a:cubicBezTo>
                  <a:cubicBezTo>
                    <a:pt x="395" y="84"/>
                    <a:pt x="395" y="84"/>
                    <a:pt x="395" y="84"/>
                  </a:cubicBezTo>
                  <a:cubicBezTo>
                    <a:pt x="396" y="84"/>
                    <a:pt x="398" y="84"/>
                    <a:pt x="399" y="85"/>
                  </a:cubicBezTo>
                  <a:cubicBezTo>
                    <a:pt x="400" y="85"/>
                    <a:pt x="401" y="85"/>
                    <a:pt x="402" y="86"/>
                  </a:cubicBezTo>
                  <a:cubicBezTo>
                    <a:pt x="402" y="86"/>
                    <a:pt x="402" y="86"/>
                    <a:pt x="403" y="86"/>
                  </a:cubicBezTo>
                  <a:cubicBezTo>
                    <a:pt x="403" y="86"/>
                    <a:pt x="404" y="86"/>
                    <a:pt x="405" y="86"/>
                  </a:cubicBezTo>
                  <a:cubicBezTo>
                    <a:pt x="405" y="86"/>
                    <a:pt x="404" y="86"/>
                    <a:pt x="405" y="86"/>
                  </a:cubicBezTo>
                  <a:cubicBezTo>
                    <a:pt x="406" y="86"/>
                    <a:pt x="406" y="86"/>
                    <a:pt x="406" y="85"/>
                  </a:cubicBezTo>
                  <a:cubicBezTo>
                    <a:pt x="407" y="85"/>
                    <a:pt x="408" y="86"/>
                    <a:pt x="408" y="85"/>
                  </a:cubicBezTo>
                  <a:cubicBezTo>
                    <a:pt x="408" y="84"/>
                    <a:pt x="406" y="84"/>
                    <a:pt x="405" y="84"/>
                  </a:cubicBezTo>
                  <a:cubicBezTo>
                    <a:pt x="404" y="84"/>
                    <a:pt x="403" y="84"/>
                    <a:pt x="402" y="84"/>
                  </a:cubicBezTo>
                  <a:cubicBezTo>
                    <a:pt x="402" y="84"/>
                    <a:pt x="401" y="83"/>
                    <a:pt x="400" y="83"/>
                  </a:cubicBezTo>
                  <a:close/>
                  <a:moveTo>
                    <a:pt x="300" y="86"/>
                  </a:moveTo>
                  <a:cubicBezTo>
                    <a:pt x="301" y="86"/>
                    <a:pt x="301" y="86"/>
                    <a:pt x="301" y="86"/>
                  </a:cubicBezTo>
                  <a:cubicBezTo>
                    <a:pt x="301" y="86"/>
                    <a:pt x="302" y="86"/>
                    <a:pt x="302" y="86"/>
                  </a:cubicBezTo>
                  <a:cubicBezTo>
                    <a:pt x="303" y="86"/>
                    <a:pt x="304" y="86"/>
                    <a:pt x="305" y="86"/>
                  </a:cubicBezTo>
                  <a:cubicBezTo>
                    <a:pt x="305" y="86"/>
                    <a:pt x="306" y="85"/>
                    <a:pt x="305" y="85"/>
                  </a:cubicBezTo>
                  <a:cubicBezTo>
                    <a:pt x="304" y="85"/>
                    <a:pt x="302" y="85"/>
                    <a:pt x="301" y="85"/>
                  </a:cubicBezTo>
                  <a:cubicBezTo>
                    <a:pt x="300" y="85"/>
                    <a:pt x="300" y="85"/>
                    <a:pt x="299" y="85"/>
                  </a:cubicBezTo>
                  <a:cubicBezTo>
                    <a:pt x="299" y="85"/>
                    <a:pt x="298" y="85"/>
                    <a:pt x="298" y="85"/>
                  </a:cubicBezTo>
                  <a:cubicBezTo>
                    <a:pt x="298" y="85"/>
                    <a:pt x="297" y="85"/>
                    <a:pt x="297" y="85"/>
                  </a:cubicBezTo>
                  <a:cubicBezTo>
                    <a:pt x="296" y="85"/>
                    <a:pt x="296" y="85"/>
                    <a:pt x="296" y="86"/>
                  </a:cubicBezTo>
                  <a:cubicBezTo>
                    <a:pt x="296" y="86"/>
                    <a:pt x="297" y="86"/>
                    <a:pt x="297" y="87"/>
                  </a:cubicBezTo>
                  <a:cubicBezTo>
                    <a:pt x="298" y="86"/>
                    <a:pt x="299" y="87"/>
                    <a:pt x="300" y="86"/>
                  </a:cubicBezTo>
                  <a:close/>
                  <a:moveTo>
                    <a:pt x="325" y="144"/>
                  </a:moveTo>
                  <a:cubicBezTo>
                    <a:pt x="325" y="144"/>
                    <a:pt x="326" y="143"/>
                    <a:pt x="326" y="143"/>
                  </a:cubicBezTo>
                  <a:cubicBezTo>
                    <a:pt x="326" y="143"/>
                    <a:pt x="325" y="143"/>
                    <a:pt x="325" y="143"/>
                  </a:cubicBezTo>
                  <a:cubicBezTo>
                    <a:pt x="324" y="143"/>
                    <a:pt x="325" y="145"/>
                    <a:pt x="325" y="144"/>
                  </a:cubicBezTo>
                  <a:close/>
                  <a:moveTo>
                    <a:pt x="185" y="142"/>
                  </a:moveTo>
                  <a:cubicBezTo>
                    <a:pt x="184" y="140"/>
                    <a:pt x="181" y="141"/>
                    <a:pt x="180" y="141"/>
                  </a:cubicBezTo>
                  <a:cubicBezTo>
                    <a:pt x="178" y="141"/>
                    <a:pt x="175" y="141"/>
                    <a:pt x="173" y="141"/>
                  </a:cubicBezTo>
                  <a:cubicBezTo>
                    <a:pt x="173" y="141"/>
                    <a:pt x="172" y="142"/>
                    <a:pt x="172" y="142"/>
                  </a:cubicBezTo>
                  <a:cubicBezTo>
                    <a:pt x="172" y="142"/>
                    <a:pt x="171" y="142"/>
                    <a:pt x="171" y="143"/>
                  </a:cubicBezTo>
                  <a:cubicBezTo>
                    <a:pt x="171" y="143"/>
                    <a:pt x="171" y="143"/>
                    <a:pt x="171" y="143"/>
                  </a:cubicBezTo>
                  <a:cubicBezTo>
                    <a:pt x="171" y="144"/>
                    <a:pt x="173" y="144"/>
                    <a:pt x="174" y="144"/>
                  </a:cubicBezTo>
                  <a:cubicBezTo>
                    <a:pt x="174" y="144"/>
                    <a:pt x="175" y="145"/>
                    <a:pt x="175" y="145"/>
                  </a:cubicBezTo>
                  <a:cubicBezTo>
                    <a:pt x="175" y="144"/>
                    <a:pt x="174" y="144"/>
                    <a:pt x="175" y="144"/>
                  </a:cubicBezTo>
                  <a:cubicBezTo>
                    <a:pt x="175" y="144"/>
                    <a:pt x="175" y="144"/>
                    <a:pt x="176" y="145"/>
                  </a:cubicBezTo>
                  <a:cubicBezTo>
                    <a:pt x="176" y="145"/>
                    <a:pt x="177" y="145"/>
                    <a:pt x="178" y="145"/>
                  </a:cubicBezTo>
                  <a:cubicBezTo>
                    <a:pt x="178" y="145"/>
                    <a:pt x="179" y="145"/>
                    <a:pt x="179" y="144"/>
                  </a:cubicBezTo>
                  <a:cubicBezTo>
                    <a:pt x="179" y="144"/>
                    <a:pt x="180" y="144"/>
                    <a:pt x="180" y="143"/>
                  </a:cubicBezTo>
                  <a:cubicBezTo>
                    <a:pt x="181" y="143"/>
                    <a:pt x="181" y="144"/>
                    <a:pt x="182" y="144"/>
                  </a:cubicBezTo>
                  <a:cubicBezTo>
                    <a:pt x="183" y="144"/>
                    <a:pt x="182" y="143"/>
                    <a:pt x="182" y="143"/>
                  </a:cubicBezTo>
                  <a:cubicBezTo>
                    <a:pt x="182" y="143"/>
                    <a:pt x="185" y="142"/>
                    <a:pt x="185" y="142"/>
                  </a:cubicBezTo>
                  <a:close/>
                  <a:moveTo>
                    <a:pt x="122" y="96"/>
                  </a:moveTo>
                  <a:cubicBezTo>
                    <a:pt x="122" y="96"/>
                    <a:pt x="121" y="97"/>
                    <a:pt x="122" y="97"/>
                  </a:cubicBezTo>
                  <a:cubicBezTo>
                    <a:pt x="122" y="98"/>
                    <a:pt x="123" y="97"/>
                    <a:pt x="122" y="96"/>
                  </a:cubicBezTo>
                  <a:close/>
                  <a:moveTo>
                    <a:pt x="95" y="66"/>
                  </a:moveTo>
                  <a:cubicBezTo>
                    <a:pt x="96" y="66"/>
                    <a:pt x="94" y="64"/>
                    <a:pt x="94" y="65"/>
                  </a:cubicBezTo>
                  <a:cubicBezTo>
                    <a:pt x="94" y="66"/>
                    <a:pt x="94" y="66"/>
                    <a:pt x="94" y="67"/>
                  </a:cubicBezTo>
                  <a:cubicBezTo>
                    <a:pt x="94" y="67"/>
                    <a:pt x="93" y="68"/>
                    <a:pt x="93" y="68"/>
                  </a:cubicBezTo>
                  <a:cubicBezTo>
                    <a:pt x="94" y="68"/>
                    <a:pt x="94" y="68"/>
                    <a:pt x="94" y="68"/>
                  </a:cubicBezTo>
                  <a:cubicBezTo>
                    <a:pt x="94" y="68"/>
                    <a:pt x="95" y="68"/>
                    <a:pt x="95" y="68"/>
                  </a:cubicBezTo>
                  <a:cubicBezTo>
                    <a:pt x="96" y="67"/>
                    <a:pt x="97" y="69"/>
                    <a:pt x="98" y="69"/>
                  </a:cubicBezTo>
                  <a:cubicBezTo>
                    <a:pt x="98" y="68"/>
                    <a:pt x="99" y="69"/>
                    <a:pt x="99" y="68"/>
                  </a:cubicBezTo>
                  <a:cubicBezTo>
                    <a:pt x="98" y="68"/>
                    <a:pt x="98" y="68"/>
                    <a:pt x="98" y="68"/>
                  </a:cubicBezTo>
                  <a:cubicBezTo>
                    <a:pt x="98" y="67"/>
                    <a:pt x="97" y="67"/>
                    <a:pt x="97" y="67"/>
                  </a:cubicBezTo>
                  <a:cubicBezTo>
                    <a:pt x="97" y="67"/>
                    <a:pt x="97" y="68"/>
                    <a:pt x="96" y="67"/>
                  </a:cubicBezTo>
                  <a:cubicBezTo>
                    <a:pt x="96" y="67"/>
                    <a:pt x="96" y="66"/>
                    <a:pt x="95" y="66"/>
                  </a:cubicBezTo>
                  <a:close/>
                  <a:moveTo>
                    <a:pt x="274" y="112"/>
                  </a:moveTo>
                  <a:cubicBezTo>
                    <a:pt x="274" y="111"/>
                    <a:pt x="275" y="110"/>
                    <a:pt x="275" y="110"/>
                  </a:cubicBezTo>
                  <a:cubicBezTo>
                    <a:pt x="274" y="109"/>
                    <a:pt x="273" y="110"/>
                    <a:pt x="273" y="109"/>
                  </a:cubicBezTo>
                  <a:cubicBezTo>
                    <a:pt x="271" y="109"/>
                    <a:pt x="272" y="113"/>
                    <a:pt x="274" y="112"/>
                  </a:cubicBezTo>
                  <a:close/>
                  <a:moveTo>
                    <a:pt x="296" y="39"/>
                  </a:moveTo>
                  <a:cubicBezTo>
                    <a:pt x="296" y="40"/>
                    <a:pt x="297" y="40"/>
                    <a:pt x="297" y="40"/>
                  </a:cubicBezTo>
                  <a:cubicBezTo>
                    <a:pt x="297" y="39"/>
                    <a:pt x="296" y="39"/>
                    <a:pt x="296" y="39"/>
                  </a:cubicBezTo>
                  <a:close/>
                  <a:moveTo>
                    <a:pt x="221" y="29"/>
                  </a:moveTo>
                  <a:cubicBezTo>
                    <a:pt x="221" y="29"/>
                    <a:pt x="221" y="28"/>
                    <a:pt x="221" y="28"/>
                  </a:cubicBezTo>
                  <a:cubicBezTo>
                    <a:pt x="221" y="27"/>
                    <a:pt x="220" y="28"/>
                    <a:pt x="220" y="28"/>
                  </a:cubicBezTo>
                  <a:cubicBezTo>
                    <a:pt x="219" y="28"/>
                    <a:pt x="221" y="30"/>
                    <a:pt x="221" y="29"/>
                  </a:cubicBezTo>
                  <a:close/>
                  <a:moveTo>
                    <a:pt x="313" y="149"/>
                  </a:moveTo>
                  <a:cubicBezTo>
                    <a:pt x="313" y="149"/>
                    <a:pt x="313" y="149"/>
                    <a:pt x="313" y="149"/>
                  </a:cubicBezTo>
                  <a:cubicBezTo>
                    <a:pt x="313" y="149"/>
                    <a:pt x="314" y="149"/>
                    <a:pt x="314" y="148"/>
                  </a:cubicBezTo>
                  <a:cubicBezTo>
                    <a:pt x="314" y="148"/>
                    <a:pt x="313" y="148"/>
                    <a:pt x="313" y="148"/>
                  </a:cubicBezTo>
                  <a:cubicBezTo>
                    <a:pt x="313" y="147"/>
                    <a:pt x="312" y="149"/>
                    <a:pt x="313" y="149"/>
                  </a:cubicBezTo>
                  <a:close/>
                  <a:moveTo>
                    <a:pt x="72" y="50"/>
                  </a:moveTo>
                  <a:cubicBezTo>
                    <a:pt x="71" y="49"/>
                    <a:pt x="72" y="52"/>
                    <a:pt x="72" y="53"/>
                  </a:cubicBezTo>
                  <a:cubicBezTo>
                    <a:pt x="72" y="53"/>
                    <a:pt x="72" y="55"/>
                    <a:pt x="73" y="55"/>
                  </a:cubicBezTo>
                  <a:cubicBezTo>
                    <a:pt x="74" y="55"/>
                    <a:pt x="74" y="54"/>
                    <a:pt x="74" y="54"/>
                  </a:cubicBezTo>
                  <a:cubicBezTo>
                    <a:pt x="74" y="53"/>
                    <a:pt x="74" y="53"/>
                    <a:pt x="74" y="52"/>
                  </a:cubicBezTo>
                  <a:cubicBezTo>
                    <a:pt x="74" y="51"/>
                    <a:pt x="73" y="50"/>
                    <a:pt x="72" y="50"/>
                  </a:cubicBezTo>
                  <a:close/>
                  <a:moveTo>
                    <a:pt x="295" y="85"/>
                  </a:moveTo>
                  <a:cubicBezTo>
                    <a:pt x="295" y="85"/>
                    <a:pt x="295" y="84"/>
                    <a:pt x="295" y="84"/>
                  </a:cubicBezTo>
                  <a:cubicBezTo>
                    <a:pt x="295" y="85"/>
                    <a:pt x="295" y="85"/>
                    <a:pt x="294" y="85"/>
                  </a:cubicBezTo>
                  <a:cubicBezTo>
                    <a:pt x="294" y="85"/>
                    <a:pt x="295" y="84"/>
                    <a:pt x="294" y="84"/>
                  </a:cubicBezTo>
                  <a:cubicBezTo>
                    <a:pt x="294" y="84"/>
                    <a:pt x="294" y="84"/>
                    <a:pt x="294" y="84"/>
                  </a:cubicBezTo>
                  <a:cubicBezTo>
                    <a:pt x="294" y="85"/>
                    <a:pt x="293" y="85"/>
                    <a:pt x="293" y="84"/>
                  </a:cubicBezTo>
                  <a:cubicBezTo>
                    <a:pt x="292" y="84"/>
                    <a:pt x="292" y="84"/>
                    <a:pt x="291" y="84"/>
                  </a:cubicBezTo>
                  <a:cubicBezTo>
                    <a:pt x="290" y="84"/>
                    <a:pt x="289" y="83"/>
                    <a:pt x="288" y="83"/>
                  </a:cubicBezTo>
                  <a:cubicBezTo>
                    <a:pt x="288" y="83"/>
                    <a:pt x="287" y="83"/>
                    <a:pt x="287" y="83"/>
                  </a:cubicBezTo>
                  <a:cubicBezTo>
                    <a:pt x="286" y="83"/>
                    <a:pt x="287" y="84"/>
                    <a:pt x="286" y="85"/>
                  </a:cubicBezTo>
                  <a:cubicBezTo>
                    <a:pt x="286" y="86"/>
                    <a:pt x="286" y="86"/>
                    <a:pt x="286" y="87"/>
                  </a:cubicBezTo>
                  <a:cubicBezTo>
                    <a:pt x="287" y="88"/>
                    <a:pt x="289" y="87"/>
                    <a:pt x="290" y="86"/>
                  </a:cubicBezTo>
                  <a:cubicBezTo>
                    <a:pt x="291" y="86"/>
                    <a:pt x="292" y="87"/>
                    <a:pt x="293" y="87"/>
                  </a:cubicBezTo>
                  <a:cubicBezTo>
                    <a:pt x="293" y="86"/>
                    <a:pt x="293" y="86"/>
                    <a:pt x="293" y="86"/>
                  </a:cubicBezTo>
                  <a:cubicBezTo>
                    <a:pt x="293" y="86"/>
                    <a:pt x="294" y="86"/>
                    <a:pt x="294" y="86"/>
                  </a:cubicBezTo>
                  <a:cubicBezTo>
                    <a:pt x="294" y="86"/>
                    <a:pt x="296" y="86"/>
                    <a:pt x="296" y="86"/>
                  </a:cubicBezTo>
                  <a:cubicBezTo>
                    <a:pt x="296" y="85"/>
                    <a:pt x="296" y="85"/>
                    <a:pt x="296" y="85"/>
                  </a:cubicBezTo>
                  <a:cubicBezTo>
                    <a:pt x="296" y="85"/>
                    <a:pt x="295" y="85"/>
                    <a:pt x="295" y="85"/>
                  </a:cubicBezTo>
                  <a:close/>
                  <a:moveTo>
                    <a:pt x="341" y="87"/>
                  </a:moveTo>
                  <a:cubicBezTo>
                    <a:pt x="341" y="87"/>
                    <a:pt x="342" y="87"/>
                    <a:pt x="342" y="88"/>
                  </a:cubicBezTo>
                  <a:cubicBezTo>
                    <a:pt x="343" y="88"/>
                    <a:pt x="343" y="88"/>
                    <a:pt x="344" y="87"/>
                  </a:cubicBezTo>
                  <a:cubicBezTo>
                    <a:pt x="344" y="87"/>
                    <a:pt x="344" y="87"/>
                    <a:pt x="344" y="87"/>
                  </a:cubicBezTo>
                  <a:cubicBezTo>
                    <a:pt x="345" y="87"/>
                    <a:pt x="344" y="87"/>
                    <a:pt x="345" y="87"/>
                  </a:cubicBezTo>
                  <a:cubicBezTo>
                    <a:pt x="345" y="87"/>
                    <a:pt x="345" y="87"/>
                    <a:pt x="345" y="87"/>
                  </a:cubicBezTo>
                  <a:cubicBezTo>
                    <a:pt x="345" y="87"/>
                    <a:pt x="344" y="87"/>
                    <a:pt x="345" y="86"/>
                  </a:cubicBezTo>
                  <a:cubicBezTo>
                    <a:pt x="345" y="86"/>
                    <a:pt x="345" y="86"/>
                    <a:pt x="345" y="86"/>
                  </a:cubicBezTo>
                  <a:cubicBezTo>
                    <a:pt x="346" y="85"/>
                    <a:pt x="345" y="85"/>
                    <a:pt x="345" y="84"/>
                  </a:cubicBezTo>
                  <a:cubicBezTo>
                    <a:pt x="344" y="83"/>
                    <a:pt x="344" y="84"/>
                    <a:pt x="344" y="84"/>
                  </a:cubicBezTo>
                  <a:cubicBezTo>
                    <a:pt x="343" y="84"/>
                    <a:pt x="343" y="84"/>
                    <a:pt x="342" y="84"/>
                  </a:cubicBezTo>
                  <a:cubicBezTo>
                    <a:pt x="342" y="84"/>
                    <a:pt x="341" y="85"/>
                    <a:pt x="341" y="85"/>
                  </a:cubicBezTo>
                  <a:cubicBezTo>
                    <a:pt x="340" y="85"/>
                    <a:pt x="339" y="85"/>
                    <a:pt x="339" y="86"/>
                  </a:cubicBezTo>
                  <a:cubicBezTo>
                    <a:pt x="338" y="86"/>
                    <a:pt x="340" y="87"/>
                    <a:pt x="341" y="87"/>
                  </a:cubicBezTo>
                  <a:close/>
                  <a:moveTo>
                    <a:pt x="384" y="87"/>
                  </a:moveTo>
                  <a:cubicBezTo>
                    <a:pt x="383" y="87"/>
                    <a:pt x="383" y="88"/>
                    <a:pt x="383" y="89"/>
                  </a:cubicBezTo>
                  <a:cubicBezTo>
                    <a:pt x="384" y="89"/>
                    <a:pt x="384" y="88"/>
                    <a:pt x="384" y="87"/>
                  </a:cubicBezTo>
                  <a:close/>
                  <a:moveTo>
                    <a:pt x="100" y="88"/>
                  </a:moveTo>
                  <a:cubicBezTo>
                    <a:pt x="101" y="88"/>
                    <a:pt x="101" y="88"/>
                    <a:pt x="101" y="88"/>
                  </a:cubicBezTo>
                  <a:cubicBezTo>
                    <a:pt x="102" y="89"/>
                    <a:pt x="103" y="88"/>
                    <a:pt x="104" y="88"/>
                  </a:cubicBezTo>
                  <a:cubicBezTo>
                    <a:pt x="104" y="88"/>
                    <a:pt x="104" y="89"/>
                    <a:pt x="104" y="89"/>
                  </a:cubicBezTo>
                  <a:cubicBezTo>
                    <a:pt x="105" y="89"/>
                    <a:pt x="105" y="89"/>
                    <a:pt x="105" y="89"/>
                  </a:cubicBezTo>
                  <a:cubicBezTo>
                    <a:pt x="105" y="89"/>
                    <a:pt x="106" y="89"/>
                    <a:pt x="106" y="89"/>
                  </a:cubicBezTo>
                  <a:cubicBezTo>
                    <a:pt x="107" y="90"/>
                    <a:pt x="106" y="91"/>
                    <a:pt x="107" y="92"/>
                  </a:cubicBezTo>
                  <a:cubicBezTo>
                    <a:pt x="108" y="93"/>
                    <a:pt x="107" y="94"/>
                    <a:pt x="107" y="95"/>
                  </a:cubicBezTo>
                  <a:cubicBezTo>
                    <a:pt x="108" y="96"/>
                    <a:pt x="109" y="96"/>
                    <a:pt x="110" y="97"/>
                  </a:cubicBezTo>
                  <a:cubicBezTo>
                    <a:pt x="110" y="97"/>
                    <a:pt x="111" y="97"/>
                    <a:pt x="111" y="98"/>
                  </a:cubicBezTo>
                  <a:cubicBezTo>
                    <a:pt x="112" y="98"/>
                    <a:pt x="112" y="98"/>
                    <a:pt x="112" y="98"/>
                  </a:cubicBezTo>
                  <a:cubicBezTo>
                    <a:pt x="112" y="98"/>
                    <a:pt x="113" y="99"/>
                    <a:pt x="113" y="99"/>
                  </a:cubicBezTo>
                  <a:cubicBezTo>
                    <a:pt x="113" y="99"/>
                    <a:pt x="114" y="99"/>
                    <a:pt x="114" y="99"/>
                  </a:cubicBezTo>
                  <a:cubicBezTo>
                    <a:pt x="115" y="100"/>
                    <a:pt x="115" y="98"/>
                    <a:pt x="115" y="98"/>
                  </a:cubicBezTo>
                  <a:cubicBezTo>
                    <a:pt x="114" y="98"/>
                    <a:pt x="114" y="98"/>
                    <a:pt x="114" y="98"/>
                  </a:cubicBezTo>
                  <a:cubicBezTo>
                    <a:pt x="114" y="97"/>
                    <a:pt x="114" y="97"/>
                    <a:pt x="114" y="96"/>
                  </a:cubicBezTo>
                  <a:cubicBezTo>
                    <a:pt x="115" y="95"/>
                    <a:pt x="115" y="94"/>
                    <a:pt x="116" y="94"/>
                  </a:cubicBezTo>
                  <a:cubicBezTo>
                    <a:pt x="115" y="92"/>
                    <a:pt x="112" y="93"/>
                    <a:pt x="111" y="92"/>
                  </a:cubicBezTo>
                  <a:cubicBezTo>
                    <a:pt x="110" y="91"/>
                    <a:pt x="110" y="89"/>
                    <a:pt x="110" y="88"/>
                  </a:cubicBezTo>
                  <a:cubicBezTo>
                    <a:pt x="110" y="87"/>
                    <a:pt x="110" y="86"/>
                    <a:pt x="109" y="85"/>
                  </a:cubicBezTo>
                  <a:cubicBezTo>
                    <a:pt x="109" y="84"/>
                    <a:pt x="108" y="84"/>
                    <a:pt x="109" y="83"/>
                  </a:cubicBezTo>
                  <a:cubicBezTo>
                    <a:pt x="109" y="83"/>
                    <a:pt x="109" y="83"/>
                    <a:pt x="108" y="82"/>
                  </a:cubicBezTo>
                  <a:cubicBezTo>
                    <a:pt x="108" y="82"/>
                    <a:pt x="108" y="82"/>
                    <a:pt x="108" y="82"/>
                  </a:cubicBezTo>
                  <a:cubicBezTo>
                    <a:pt x="108" y="82"/>
                    <a:pt x="107" y="82"/>
                    <a:pt x="107" y="82"/>
                  </a:cubicBezTo>
                  <a:cubicBezTo>
                    <a:pt x="107" y="82"/>
                    <a:pt x="106" y="82"/>
                    <a:pt x="106" y="82"/>
                  </a:cubicBezTo>
                  <a:cubicBezTo>
                    <a:pt x="105" y="82"/>
                    <a:pt x="106" y="83"/>
                    <a:pt x="106" y="84"/>
                  </a:cubicBezTo>
                  <a:cubicBezTo>
                    <a:pt x="106" y="84"/>
                    <a:pt x="107" y="85"/>
                    <a:pt x="106" y="85"/>
                  </a:cubicBezTo>
                  <a:cubicBezTo>
                    <a:pt x="106" y="84"/>
                    <a:pt x="105" y="85"/>
                    <a:pt x="105" y="84"/>
                  </a:cubicBezTo>
                  <a:cubicBezTo>
                    <a:pt x="105" y="84"/>
                    <a:pt x="105" y="84"/>
                    <a:pt x="105" y="83"/>
                  </a:cubicBezTo>
                  <a:cubicBezTo>
                    <a:pt x="105" y="83"/>
                    <a:pt x="105" y="83"/>
                    <a:pt x="104" y="82"/>
                  </a:cubicBezTo>
                  <a:cubicBezTo>
                    <a:pt x="104" y="82"/>
                    <a:pt x="104" y="82"/>
                    <a:pt x="104" y="82"/>
                  </a:cubicBezTo>
                  <a:cubicBezTo>
                    <a:pt x="103" y="83"/>
                    <a:pt x="103" y="82"/>
                    <a:pt x="102" y="83"/>
                  </a:cubicBezTo>
                  <a:cubicBezTo>
                    <a:pt x="102" y="83"/>
                    <a:pt x="102" y="84"/>
                    <a:pt x="102" y="84"/>
                  </a:cubicBezTo>
                  <a:cubicBezTo>
                    <a:pt x="102" y="84"/>
                    <a:pt x="102" y="84"/>
                    <a:pt x="102" y="85"/>
                  </a:cubicBezTo>
                  <a:cubicBezTo>
                    <a:pt x="102" y="85"/>
                    <a:pt x="102" y="86"/>
                    <a:pt x="102" y="86"/>
                  </a:cubicBezTo>
                  <a:cubicBezTo>
                    <a:pt x="101" y="86"/>
                    <a:pt x="99" y="86"/>
                    <a:pt x="100" y="88"/>
                  </a:cubicBezTo>
                  <a:cubicBezTo>
                    <a:pt x="100" y="88"/>
                    <a:pt x="100" y="88"/>
                    <a:pt x="100" y="88"/>
                  </a:cubicBezTo>
                  <a:close/>
                  <a:moveTo>
                    <a:pt x="124" y="98"/>
                  </a:moveTo>
                  <a:cubicBezTo>
                    <a:pt x="123" y="98"/>
                    <a:pt x="123" y="98"/>
                    <a:pt x="123" y="99"/>
                  </a:cubicBezTo>
                  <a:cubicBezTo>
                    <a:pt x="123" y="99"/>
                    <a:pt x="124" y="99"/>
                    <a:pt x="124" y="100"/>
                  </a:cubicBezTo>
                  <a:cubicBezTo>
                    <a:pt x="124" y="100"/>
                    <a:pt x="123" y="101"/>
                    <a:pt x="124" y="101"/>
                  </a:cubicBezTo>
                  <a:cubicBezTo>
                    <a:pt x="124" y="101"/>
                    <a:pt x="125" y="100"/>
                    <a:pt x="125" y="100"/>
                  </a:cubicBezTo>
                  <a:cubicBezTo>
                    <a:pt x="126" y="100"/>
                    <a:pt x="125" y="99"/>
                    <a:pt x="126" y="99"/>
                  </a:cubicBezTo>
                  <a:cubicBezTo>
                    <a:pt x="126" y="98"/>
                    <a:pt x="127" y="101"/>
                    <a:pt x="127" y="101"/>
                  </a:cubicBezTo>
                  <a:cubicBezTo>
                    <a:pt x="128" y="101"/>
                    <a:pt x="128" y="100"/>
                    <a:pt x="128" y="100"/>
                  </a:cubicBezTo>
                  <a:cubicBezTo>
                    <a:pt x="129" y="100"/>
                    <a:pt x="129" y="100"/>
                    <a:pt x="129" y="100"/>
                  </a:cubicBezTo>
                  <a:cubicBezTo>
                    <a:pt x="129" y="99"/>
                    <a:pt x="129" y="100"/>
                    <a:pt x="129" y="99"/>
                  </a:cubicBezTo>
                  <a:cubicBezTo>
                    <a:pt x="129" y="98"/>
                    <a:pt x="131" y="96"/>
                    <a:pt x="130" y="95"/>
                  </a:cubicBezTo>
                  <a:cubicBezTo>
                    <a:pt x="129" y="95"/>
                    <a:pt x="129" y="95"/>
                    <a:pt x="129" y="94"/>
                  </a:cubicBezTo>
                  <a:cubicBezTo>
                    <a:pt x="128" y="94"/>
                    <a:pt x="128" y="94"/>
                    <a:pt x="128" y="94"/>
                  </a:cubicBezTo>
                  <a:cubicBezTo>
                    <a:pt x="127" y="94"/>
                    <a:pt x="128" y="94"/>
                    <a:pt x="127" y="94"/>
                  </a:cubicBezTo>
                  <a:cubicBezTo>
                    <a:pt x="127" y="93"/>
                    <a:pt x="126" y="94"/>
                    <a:pt x="126" y="93"/>
                  </a:cubicBezTo>
                  <a:cubicBezTo>
                    <a:pt x="126" y="93"/>
                    <a:pt x="125" y="93"/>
                    <a:pt x="125" y="93"/>
                  </a:cubicBezTo>
                  <a:cubicBezTo>
                    <a:pt x="124" y="93"/>
                    <a:pt x="124" y="94"/>
                    <a:pt x="124" y="94"/>
                  </a:cubicBezTo>
                  <a:cubicBezTo>
                    <a:pt x="124" y="95"/>
                    <a:pt x="124" y="95"/>
                    <a:pt x="124" y="95"/>
                  </a:cubicBezTo>
                  <a:cubicBezTo>
                    <a:pt x="124" y="96"/>
                    <a:pt x="124" y="96"/>
                    <a:pt x="123" y="96"/>
                  </a:cubicBezTo>
                  <a:cubicBezTo>
                    <a:pt x="123" y="96"/>
                    <a:pt x="124" y="97"/>
                    <a:pt x="123" y="97"/>
                  </a:cubicBezTo>
                  <a:cubicBezTo>
                    <a:pt x="123" y="97"/>
                    <a:pt x="123" y="97"/>
                    <a:pt x="123" y="97"/>
                  </a:cubicBezTo>
                  <a:cubicBezTo>
                    <a:pt x="123" y="98"/>
                    <a:pt x="124" y="97"/>
                    <a:pt x="124" y="98"/>
                  </a:cubicBezTo>
                  <a:close/>
                  <a:moveTo>
                    <a:pt x="84" y="68"/>
                  </a:moveTo>
                  <a:cubicBezTo>
                    <a:pt x="84" y="69"/>
                    <a:pt x="84" y="69"/>
                    <a:pt x="84" y="69"/>
                  </a:cubicBezTo>
                  <a:cubicBezTo>
                    <a:pt x="85" y="69"/>
                    <a:pt x="88" y="69"/>
                    <a:pt x="86" y="68"/>
                  </a:cubicBezTo>
                  <a:cubicBezTo>
                    <a:pt x="86" y="68"/>
                    <a:pt x="85" y="67"/>
                    <a:pt x="84" y="68"/>
                  </a:cubicBezTo>
                  <a:close/>
                  <a:moveTo>
                    <a:pt x="395" y="74"/>
                  </a:moveTo>
                  <a:cubicBezTo>
                    <a:pt x="395" y="74"/>
                    <a:pt x="395" y="74"/>
                    <a:pt x="395" y="74"/>
                  </a:cubicBezTo>
                  <a:cubicBezTo>
                    <a:pt x="395" y="73"/>
                    <a:pt x="396" y="76"/>
                    <a:pt x="397" y="74"/>
                  </a:cubicBezTo>
                  <a:cubicBezTo>
                    <a:pt x="397" y="74"/>
                    <a:pt x="397" y="74"/>
                    <a:pt x="397" y="74"/>
                  </a:cubicBezTo>
                  <a:cubicBezTo>
                    <a:pt x="397" y="73"/>
                    <a:pt x="397" y="73"/>
                    <a:pt x="397" y="73"/>
                  </a:cubicBezTo>
                  <a:cubicBezTo>
                    <a:pt x="397" y="73"/>
                    <a:pt x="396" y="73"/>
                    <a:pt x="396" y="73"/>
                  </a:cubicBezTo>
                  <a:cubicBezTo>
                    <a:pt x="396" y="73"/>
                    <a:pt x="396" y="73"/>
                    <a:pt x="396" y="73"/>
                  </a:cubicBezTo>
                  <a:cubicBezTo>
                    <a:pt x="396" y="73"/>
                    <a:pt x="395" y="73"/>
                    <a:pt x="395" y="73"/>
                  </a:cubicBezTo>
                  <a:cubicBezTo>
                    <a:pt x="395" y="73"/>
                    <a:pt x="393" y="72"/>
                    <a:pt x="393" y="73"/>
                  </a:cubicBezTo>
                  <a:cubicBezTo>
                    <a:pt x="393" y="73"/>
                    <a:pt x="394" y="74"/>
                    <a:pt x="395" y="74"/>
                  </a:cubicBezTo>
                  <a:close/>
                  <a:moveTo>
                    <a:pt x="317" y="54"/>
                  </a:moveTo>
                  <a:cubicBezTo>
                    <a:pt x="317" y="54"/>
                    <a:pt x="317" y="55"/>
                    <a:pt x="317" y="55"/>
                  </a:cubicBezTo>
                  <a:cubicBezTo>
                    <a:pt x="317" y="56"/>
                    <a:pt x="318" y="56"/>
                    <a:pt x="318" y="56"/>
                  </a:cubicBezTo>
                  <a:cubicBezTo>
                    <a:pt x="318" y="56"/>
                    <a:pt x="318" y="57"/>
                    <a:pt x="318" y="57"/>
                  </a:cubicBezTo>
                  <a:cubicBezTo>
                    <a:pt x="317" y="58"/>
                    <a:pt x="317" y="59"/>
                    <a:pt x="317" y="59"/>
                  </a:cubicBezTo>
                  <a:cubicBezTo>
                    <a:pt x="318" y="60"/>
                    <a:pt x="318" y="61"/>
                    <a:pt x="318" y="61"/>
                  </a:cubicBezTo>
                  <a:cubicBezTo>
                    <a:pt x="319" y="62"/>
                    <a:pt x="319" y="62"/>
                    <a:pt x="319" y="63"/>
                  </a:cubicBezTo>
                  <a:cubicBezTo>
                    <a:pt x="319" y="64"/>
                    <a:pt x="319" y="64"/>
                    <a:pt x="319" y="65"/>
                  </a:cubicBezTo>
                  <a:cubicBezTo>
                    <a:pt x="319" y="66"/>
                    <a:pt x="318" y="68"/>
                    <a:pt x="320" y="69"/>
                  </a:cubicBezTo>
                  <a:cubicBezTo>
                    <a:pt x="321" y="70"/>
                    <a:pt x="321" y="71"/>
                    <a:pt x="322" y="72"/>
                  </a:cubicBezTo>
                  <a:cubicBezTo>
                    <a:pt x="322" y="73"/>
                    <a:pt x="322" y="73"/>
                    <a:pt x="323" y="73"/>
                  </a:cubicBezTo>
                  <a:cubicBezTo>
                    <a:pt x="323" y="74"/>
                    <a:pt x="325" y="74"/>
                    <a:pt x="325" y="74"/>
                  </a:cubicBezTo>
                  <a:cubicBezTo>
                    <a:pt x="325" y="74"/>
                    <a:pt x="324" y="74"/>
                    <a:pt x="324" y="74"/>
                  </a:cubicBezTo>
                  <a:cubicBezTo>
                    <a:pt x="324" y="75"/>
                    <a:pt x="326" y="75"/>
                    <a:pt x="326" y="75"/>
                  </a:cubicBezTo>
                  <a:cubicBezTo>
                    <a:pt x="326" y="75"/>
                    <a:pt x="325" y="74"/>
                    <a:pt x="324" y="73"/>
                  </a:cubicBezTo>
                  <a:cubicBezTo>
                    <a:pt x="323" y="72"/>
                    <a:pt x="323" y="71"/>
                    <a:pt x="322" y="69"/>
                  </a:cubicBezTo>
                  <a:cubicBezTo>
                    <a:pt x="322" y="68"/>
                    <a:pt x="321" y="67"/>
                    <a:pt x="321" y="66"/>
                  </a:cubicBezTo>
                  <a:cubicBezTo>
                    <a:pt x="321" y="65"/>
                    <a:pt x="321" y="63"/>
                    <a:pt x="321" y="62"/>
                  </a:cubicBezTo>
                  <a:cubicBezTo>
                    <a:pt x="321" y="62"/>
                    <a:pt x="321" y="60"/>
                    <a:pt x="322" y="60"/>
                  </a:cubicBezTo>
                  <a:cubicBezTo>
                    <a:pt x="322" y="60"/>
                    <a:pt x="323" y="60"/>
                    <a:pt x="323" y="60"/>
                  </a:cubicBezTo>
                  <a:cubicBezTo>
                    <a:pt x="324" y="60"/>
                    <a:pt x="324" y="61"/>
                    <a:pt x="324" y="61"/>
                  </a:cubicBezTo>
                  <a:cubicBezTo>
                    <a:pt x="325" y="61"/>
                    <a:pt x="326" y="61"/>
                    <a:pt x="326" y="61"/>
                  </a:cubicBezTo>
                  <a:cubicBezTo>
                    <a:pt x="327" y="61"/>
                    <a:pt x="327" y="62"/>
                    <a:pt x="327" y="62"/>
                  </a:cubicBezTo>
                  <a:cubicBezTo>
                    <a:pt x="328" y="62"/>
                    <a:pt x="329" y="62"/>
                    <a:pt x="329" y="62"/>
                  </a:cubicBezTo>
                  <a:cubicBezTo>
                    <a:pt x="330" y="62"/>
                    <a:pt x="330" y="63"/>
                    <a:pt x="331" y="63"/>
                  </a:cubicBezTo>
                  <a:cubicBezTo>
                    <a:pt x="331" y="63"/>
                    <a:pt x="330" y="62"/>
                    <a:pt x="330" y="62"/>
                  </a:cubicBezTo>
                  <a:cubicBezTo>
                    <a:pt x="329" y="62"/>
                    <a:pt x="329" y="62"/>
                    <a:pt x="329" y="61"/>
                  </a:cubicBezTo>
                  <a:cubicBezTo>
                    <a:pt x="329" y="61"/>
                    <a:pt x="329" y="59"/>
                    <a:pt x="328" y="59"/>
                  </a:cubicBezTo>
                  <a:cubicBezTo>
                    <a:pt x="328" y="59"/>
                    <a:pt x="327" y="59"/>
                    <a:pt x="326" y="58"/>
                  </a:cubicBezTo>
                  <a:cubicBezTo>
                    <a:pt x="325" y="58"/>
                    <a:pt x="324" y="58"/>
                    <a:pt x="324" y="57"/>
                  </a:cubicBezTo>
                  <a:cubicBezTo>
                    <a:pt x="324" y="56"/>
                    <a:pt x="325" y="56"/>
                    <a:pt x="325" y="56"/>
                  </a:cubicBezTo>
                  <a:cubicBezTo>
                    <a:pt x="325" y="56"/>
                    <a:pt x="325" y="56"/>
                    <a:pt x="325" y="56"/>
                  </a:cubicBezTo>
                  <a:cubicBezTo>
                    <a:pt x="325" y="55"/>
                    <a:pt x="326" y="55"/>
                    <a:pt x="326" y="55"/>
                  </a:cubicBezTo>
                  <a:cubicBezTo>
                    <a:pt x="327" y="55"/>
                    <a:pt x="327" y="54"/>
                    <a:pt x="328" y="54"/>
                  </a:cubicBezTo>
                  <a:cubicBezTo>
                    <a:pt x="328" y="54"/>
                    <a:pt x="329" y="54"/>
                    <a:pt x="329" y="53"/>
                  </a:cubicBezTo>
                  <a:cubicBezTo>
                    <a:pt x="329" y="52"/>
                    <a:pt x="329" y="52"/>
                    <a:pt x="329" y="51"/>
                  </a:cubicBezTo>
                  <a:cubicBezTo>
                    <a:pt x="329" y="51"/>
                    <a:pt x="329" y="50"/>
                    <a:pt x="329" y="50"/>
                  </a:cubicBezTo>
                  <a:cubicBezTo>
                    <a:pt x="329" y="50"/>
                    <a:pt x="328" y="49"/>
                    <a:pt x="329" y="49"/>
                  </a:cubicBezTo>
                  <a:cubicBezTo>
                    <a:pt x="329" y="49"/>
                    <a:pt x="329" y="48"/>
                    <a:pt x="329" y="48"/>
                  </a:cubicBezTo>
                  <a:cubicBezTo>
                    <a:pt x="328" y="48"/>
                    <a:pt x="328" y="48"/>
                    <a:pt x="327" y="48"/>
                  </a:cubicBezTo>
                  <a:cubicBezTo>
                    <a:pt x="327" y="48"/>
                    <a:pt x="327" y="48"/>
                    <a:pt x="327" y="48"/>
                  </a:cubicBezTo>
                  <a:cubicBezTo>
                    <a:pt x="327" y="48"/>
                    <a:pt x="326" y="48"/>
                    <a:pt x="326" y="48"/>
                  </a:cubicBezTo>
                  <a:cubicBezTo>
                    <a:pt x="326" y="48"/>
                    <a:pt x="325" y="49"/>
                    <a:pt x="325" y="49"/>
                  </a:cubicBezTo>
                  <a:cubicBezTo>
                    <a:pt x="325" y="50"/>
                    <a:pt x="324" y="50"/>
                    <a:pt x="323" y="51"/>
                  </a:cubicBezTo>
                  <a:cubicBezTo>
                    <a:pt x="323" y="51"/>
                    <a:pt x="323" y="51"/>
                    <a:pt x="323" y="52"/>
                  </a:cubicBezTo>
                  <a:cubicBezTo>
                    <a:pt x="324" y="52"/>
                    <a:pt x="323" y="53"/>
                    <a:pt x="323" y="53"/>
                  </a:cubicBezTo>
                  <a:cubicBezTo>
                    <a:pt x="322" y="53"/>
                    <a:pt x="321" y="54"/>
                    <a:pt x="321" y="55"/>
                  </a:cubicBezTo>
                  <a:cubicBezTo>
                    <a:pt x="321" y="55"/>
                    <a:pt x="321" y="56"/>
                    <a:pt x="320" y="56"/>
                  </a:cubicBezTo>
                  <a:cubicBezTo>
                    <a:pt x="320" y="56"/>
                    <a:pt x="319" y="56"/>
                    <a:pt x="319" y="56"/>
                  </a:cubicBezTo>
                  <a:cubicBezTo>
                    <a:pt x="318" y="54"/>
                    <a:pt x="319" y="54"/>
                    <a:pt x="320" y="53"/>
                  </a:cubicBezTo>
                  <a:cubicBezTo>
                    <a:pt x="320" y="53"/>
                    <a:pt x="321" y="53"/>
                    <a:pt x="321" y="53"/>
                  </a:cubicBezTo>
                  <a:cubicBezTo>
                    <a:pt x="321" y="52"/>
                    <a:pt x="321" y="52"/>
                    <a:pt x="321" y="52"/>
                  </a:cubicBezTo>
                  <a:cubicBezTo>
                    <a:pt x="321" y="52"/>
                    <a:pt x="322" y="51"/>
                    <a:pt x="322" y="51"/>
                  </a:cubicBezTo>
                  <a:cubicBezTo>
                    <a:pt x="322" y="50"/>
                    <a:pt x="322" y="49"/>
                    <a:pt x="322" y="49"/>
                  </a:cubicBezTo>
                  <a:cubicBezTo>
                    <a:pt x="322" y="48"/>
                    <a:pt x="322" y="48"/>
                    <a:pt x="322" y="47"/>
                  </a:cubicBezTo>
                  <a:cubicBezTo>
                    <a:pt x="322" y="46"/>
                    <a:pt x="322" y="46"/>
                    <a:pt x="321" y="46"/>
                  </a:cubicBezTo>
                  <a:cubicBezTo>
                    <a:pt x="320" y="45"/>
                    <a:pt x="320" y="45"/>
                    <a:pt x="320" y="44"/>
                  </a:cubicBezTo>
                  <a:cubicBezTo>
                    <a:pt x="320" y="44"/>
                    <a:pt x="323" y="42"/>
                    <a:pt x="322" y="41"/>
                  </a:cubicBezTo>
                  <a:cubicBezTo>
                    <a:pt x="322" y="41"/>
                    <a:pt x="322" y="41"/>
                    <a:pt x="321" y="41"/>
                  </a:cubicBezTo>
                  <a:cubicBezTo>
                    <a:pt x="321" y="41"/>
                    <a:pt x="320" y="42"/>
                    <a:pt x="320" y="42"/>
                  </a:cubicBezTo>
                  <a:cubicBezTo>
                    <a:pt x="319" y="43"/>
                    <a:pt x="318" y="45"/>
                    <a:pt x="318" y="46"/>
                  </a:cubicBezTo>
                  <a:cubicBezTo>
                    <a:pt x="317" y="47"/>
                    <a:pt x="318" y="47"/>
                    <a:pt x="317" y="48"/>
                  </a:cubicBezTo>
                  <a:cubicBezTo>
                    <a:pt x="317" y="48"/>
                    <a:pt x="317" y="49"/>
                    <a:pt x="317" y="50"/>
                  </a:cubicBezTo>
                  <a:cubicBezTo>
                    <a:pt x="317" y="50"/>
                    <a:pt x="316" y="51"/>
                    <a:pt x="316" y="52"/>
                  </a:cubicBezTo>
                  <a:cubicBezTo>
                    <a:pt x="316" y="52"/>
                    <a:pt x="316" y="53"/>
                    <a:pt x="316" y="53"/>
                  </a:cubicBezTo>
                  <a:cubicBezTo>
                    <a:pt x="316" y="53"/>
                    <a:pt x="316" y="53"/>
                    <a:pt x="316" y="54"/>
                  </a:cubicBezTo>
                  <a:cubicBezTo>
                    <a:pt x="316" y="54"/>
                    <a:pt x="317" y="53"/>
                    <a:pt x="317" y="54"/>
                  </a:cubicBezTo>
                  <a:close/>
                  <a:moveTo>
                    <a:pt x="136" y="82"/>
                  </a:moveTo>
                  <a:cubicBezTo>
                    <a:pt x="135" y="82"/>
                    <a:pt x="136" y="83"/>
                    <a:pt x="136" y="83"/>
                  </a:cubicBezTo>
                  <a:cubicBezTo>
                    <a:pt x="136" y="83"/>
                    <a:pt x="136" y="84"/>
                    <a:pt x="136" y="83"/>
                  </a:cubicBezTo>
                  <a:cubicBezTo>
                    <a:pt x="137" y="83"/>
                    <a:pt x="137" y="83"/>
                    <a:pt x="137" y="83"/>
                  </a:cubicBezTo>
                  <a:cubicBezTo>
                    <a:pt x="137" y="82"/>
                    <a:pt x="136" y="82"/>
                    <a:pt x="136" y="82"/>
                  </a:cubicBezTo>
                  <a:close/>
                  <a:moveTo>
                    <a:pt x="366" y="127"/>
                  </a:moveTo>
                  <a:cubicBezTo>
                    <a:pt x="366" y="127"/>
                    <a:pt x="365" y="127"/>
                    <a:pt x="365" y="127"/>
                  </a:cubicBezTo>
                  <a:cubicBezTo>
                    <a:pt x="365" y="128"/>
                    <a:pt x="365" y="128"/>
                    <a:pt x="365" y="129"/>
                  </a:cubicBezTo>
                  <a:cubicBezTo>
                    <a:pt x="365" y="129"/>
                    <a:pt x="365" y="131"/>
                    <a:pt x="366" y="130"/>
                  </a:cubicBezTo>
                  <a:cubicBezTo>
                    <a:pt x="366" y="131"/>
                    <a:pt x="366" y="131"/>
                    <a:pt x="366" y="130"/>
                  </a:cubicBezTo>
                  <a:cubicBezTo>
                    <a:pt x="366" y="130"/>
                    <a:pt x="366" y="130"/>
                    <a:pt x="366" y="130"/>
                  </a:cubicBezTo>
                  <a:cubicBezTo>
                    <a:pt x="367" y="129"/>
                    <a:pt x="366" y="128"/>
                    <a:pt x="366" y="128"/>
                  </a:cubicBezTo>
                  <a:cubicBezTo>
                    <a:pt x="366" y="127"/>
                    <a:pt x="366" y="128"/>
                    <a:pt x="366" y="127"/>
                  </a:cubicBezTo>
                  <a:close/>
                  <a:moveTo>
                    <a:pt x="381" y="135"/>
                  </a:moveTo>
                  <a:cubicBezTo>
                    <a:pt x="380" y="134"/>
                    <a:pt x="379" y="134"/>
                    <a:pt x="379" y="133"/>
                  </a:cubicBezTo>
                  <a:cubicBezTo>
                    <a:pt x="378" y="133"/>
                    <a:pt x="379" y="135"/>
                    <a:pt x="379" y="135"/>
                  </a:cubicBezTo>
                  <a:cubicBezTo>
                    <a:pt x="379" y="136"/>
                    <a:pt x="379" y="136"/>
                    <a:pt x="379" y="136"/>
                  </a:cubicBezTo>
                  <a:cubicBezTo>
                    <a:pt x="379" y="137"/>
                    <a:pt x="379" y="136"/>
                    <a:pt x="380" y="137"/>
                  </a:cubicBezTo>
                  <a:cubicBezTo>
                    <a:pt x="379" y="136"/>
                    <a:pt x="378" y="137"/>
                    <a:pt x="378" y="138"/>
                  </a:cubicBezTo>
                  <a:cubicBezTo>
                    <a:pt x="378" y="138"/>
                    <a:pt x="377" y="140"/>
                    <a:pt x="378" y="140"/>
                  </a:cubicBezTo>
                  <a:cubicBezTo>
                    <a:pt x="379" y="141"/>
                    <a:pt x="379" y="141"/>
                    <a:pt x="379" y="141"/>
                  </a:cubicBezTo>
                  <a:cubicBezTo>
                    <a:pt x="379" y="141"/>
                    <a:pt x="380" y="141"/>
                    <a:pt x="380" y="141"/>
                  </a:cubicBezTo>
                  <a:cubicBezTo>
                    <a:pt x="381" y="140"/>
                    <a:pt x="382" y="139"/>
                    <a:pt x="381" y="138"/>
                  </a:cubicBezTo>
                  <a:cubicBezTo>
                    <a:pt x="382" y="138"/>
                    <a:pt x="382" y="139"/>
                    <a:pt x="382" y="138"/>
                  </a:cubicBezTo>
                  <a:cubicBezTo>
                    <a:pt x="383" y="138"/>
                    <a:pt x="382" y="136"/>
                    <a:pt x="382" y="136"/>
                  </a:cubicBezTo>
                  <a:cubicBezTo>
                    <a:pt x="382" y="136"/>
                    <a:pt x="381" y="136"/>
                    <a:pt x="381" y="135"/>
                  </a:cubicBezTo>
                  <a:close/>
                  <a:moveTo>
                    <a:pt x="307" y="150"/>
                  </a:moveTo>
                  <a:cubicBezTo>
                    <a:pt x="306" y="150"/>
                    <a:pt x="306" y="149"/>
                    <a:pt x="305" y="149"/>
                  </a:cubicBezTo>
                  <a:cubicBezTo>
                    <a:pt x="305" y="148"/>
                    <a:pt x="304" y="149"/>
                    <a:pt x="304" y="149"/>
                  </a:cubicBezTo>
                  <a:cubicBezTo>
                    <a:pt x="303" y="149"/>
                    <a:pt x="303" y="150"/>
                    <a:pt x="302" y="150"/>
                  </a:cubicBezTo>
                  <a:cubicBezTo>
                    <a:pt x="301" y="150"/>
                    <a:pt x="301" y="150"/>
                    <a:pt x="300" y="150"/>
                  </a:cubicBezTo>
                  <a:cubicBezTo>
                    <a:pt x="300" y="150"/>
                    <a:pt x="299" y="149"/>
                    <a:pt x="299" y="150"/>
                  </a:cubicBezTo>
                  <a:cubicBezTo>
                    <a:pt x="298" y="150"/>
                    <a:pt x="298" y="150"/>
                    <a:pt x="298" y="151"/>
                  </a:cubicBezTo>
                  <a:cubicBezTo>
                    <a:pt x="298" y="151"/>
                    <a:pt x="297" y="153"/>
                    <a:pt x="297" y="153"/>
                  </a:cubicBezTo>
                  <a:cubicBezTo>
                    <a:pt x="298" y="153"/>
                    <a:pt x="298" y="152"/>
                    <a:pt x="299" y="152"/>
                  </a:cubicBezTo>
                  <a:cubicBezTo>
                    <a:pt x="299" y="152"/>
                    <a:pt x="300" y="152"/>
                    <a:pt x="300" y="152"/>
                  </a:cubicBezTo>
                  <a:cubicBezTo>
                    <a:pt x="300" y="152"/>
                    <a:pt x="300" y="152"/>
                    <a:pt x="301" y="152"/>
                  </a:cubicBezTo>
                  <a:cubicBezTo>
                    <a:pt x="301" y="152"/>
                    <a:pt x="302" y="152"/>
                    <a:pt x="303" y="152"/>
                  </a:cubicBezTo>
                  <a:cubicBezTo>
                    <a:pt x="303" y="152"/>
                    <a:pt x="304" y="153"/>
                    <a:pt x="304" y="153"/>
                  </a:cubicBezTo>
                  <a:cubicBezTo>
                    <a:pt x="304" y="152"/>
                    <a:pt x="304" y="152"/>
                    <a:pt x="304" y="151"/>
                  </a:cubicBezTo>
                  <a:cubicBezTo>
                    <a:pt x="305" y="151"/>
                    <a:pt x="305" y="151"/>
                    <a:pt x="306" y="151"/>
                  </a:cubicBezTo>
                  <a:cubicBezTo>
                    <a:pt x="307" y="151"/>
                    <a:pt x="307" y="151"/>
                    <a:pt x="307" y="150"/>
                  </a:cubicBezTo>
                  <a:cubicBezTo>
                    <a:pt x="307" y="150"/>
                    <a:pt x="307" y="150"/>
                    <a:pt x="307" y="150"/>
                  </a:cubicBezTo>
                  <a:close/>
                  <a:moveTo>
                    <a:pt x="354" y="144"/>
                  </a:moveTo>
                  <a:cubicBezTo>
                    <a:pt x="354" y="144"/>
                    <a:pt x="355" y="144"/>
                    <a:pt x="354" y="143"/>
                  </a:cubicBezTo>
                  <a:cubicBezTo>
                    <a:pt x="354" y="144"/>
                    <a:pt x="353" y="144"/>
                    <a:pt x="353" y="144"/>
                  </a:cubicBezTo>
                  <a:cubicBezTo>
                    <a:pt x="353" y="145"/>
                    <a:pt x="353" y="145"/>
                    <a:pt x="353" y="145"/>
                  </a:cubicBezTo>
                  <a:cubicBezTo>
                    <a:pt x="352" y="145"/>
                    <a:pt x="353" y="146"/>
                    <a:pt x="352" y="146"/>
                  </a:cubicBezTo>
                  <a:cubicBezTo>
                    <a:pt x="352" y="146"/>
                    <a:pt x="351" y="147"/>
                    <a:pt x="351" y="147"/>
                  </a:cubicBezTo>
                  <a:cubicBezTo>
                    <a:pt x="351" y="146"/>
                    <a:pt x="350" y="148"/>
                    <a:pt x="350" y="148"/>
                  </a:cubicBezTo>
                  <a:cubicBezTo>
                    <a:pt x="350" y="149"/>
                    <a:pt x="349" y="150"/>
                    <a:pt x="350" y="150"/>
                  </a:cubicBezTo>
                  <a:cubicBezTo>
                    <a:pt x="350" y="150"/>
                    <a:pt x="349" y="149"/>
                    <a:pt x="349" y="150"/>
                  </a:cubicBezTo>
                  <a:cubicBezTo>
                    <a:pt x="349" y="150"/>
                    <a:pt x="349" y="150"/>
                    <a:pt x="349" y="150"/>
                  </a:cubicBezTo>
                  <a:cubicBezTo>
                    <a:pt x="349" y="151"/>
                    <a:pt x="349" y="151"/>
                    <a:pt x="349" y="151"/>
                  </a:cubicBezTo>
                  <a:cubicBezTo>
                    <a:pt x="349" y="151"/>
                    <a:pt x="348" y="151"/>
                    <a:pt x="349" y="152"/>
                  </a:cubicBezTo>
                  <a:cubicBezTo>
                    <a:pt x="349" y="152"/>
                    <a:pt x="348" y="153"/>
                    <a:pt x="349" y="153"/>
                  </a:cubicBezTo>
                  <a:cubicBezTo>
                    <a:pt x="349" y="153"/>
                    <a:pt x="350" y="153"/>
                    <a:pt x="350" y="153"/>
                  </a:cubicBezTo>
                  <a:cubicBezTo>
                    <a:pt x="350" y="153"/>
                    <a:pt x="350" y="152"/>
                    <a:pt x="350" y="153"/>
                  </a:cubicBezTo>
                  <a:cubicBezTo>
                    <a:pt x="350" y="153"/>
                    <a:pt x="350" y="153"/>
                    <a:pt x="350" y="153"/>
                  </a:cubicBezTo>
                  <a:cubicBezTo>
                    <a:pt x="351" y="154"/>
                    <a:pt x="351" y="152"/>
                    <a:pt x="351" y="152"/>
                  </a:cubicBezTo>
                  <a:cubicBezTo>
                    <a:pt x="351" y="152"/>
                    <a:pt x="351" y="152"/>
                    <a:pt x="351" y="152"/>
                  </a:cubicBezTo>
                  <a:cubicBezTo>
                    <a:pt x="351" y="152"/>
                    <a:pt x="351" y="152"/>
                    <a:pt x="351" y="152"/>
                  </a:cubicBezTo>
                  <a:cubicBezTo>
                    <a:pt x="351" y="152"/>
                    <a:pt x="351" y="151"/>
                    <a:pt x="352" y="151"/>
                  </a:cubicBezTo>
                  <a:cubicBezTo>
                    <a:pt x="352" y="151"/>
                    <a:pt x="352" y="150"/>
                    <a:pt x="353" y="150"/>
                  </a:cubicBezTo>
                  <a:cubicBezTo>
                    <a:pt x="354" y="150"/>
                    <a:pt x="354" y="148"/>
                    <a:pt x="355" y="147"/>
                  </a:cubicBezTo>
                  <a:cubicBezTo>
                    <a:pt x="355" y="147"/>
                    <a:pt x="354" y="147"/>
                    <a:pt x="354" y="146"/>
                  </a:cubicBezTo>
                  <a:cubicBezTo>
                    <a:pt x="354" y="146"/>
                    <a:pt x="354" y="145"/>
                    <a:pt x="355" y="145"/>
                  </a:cubicBezTo>
                  <a:cubicBezTo>
                    <a:pt x="355" y="145"/>
                    <a:pt x="355" y="145"/>
                    <a:pt x="355" y="144"/>
                  </a:cubicBezTo>
                  <a:cubicBezTo>
                    <a:pt x="355" y="143"/>
                    <a:pt x="355" y="144"/>
                    <a:pt x="354" y="144"/>
                  </a:cubicBezTo>
                  <a:close/>
                  <a:moveTo>
                    <a:pt x="110" y="35"/>
                  </a:moveTo>
                  <a:cubicBezTo>
                    <a:pt x="110" y="35"/>
                    <a:pt x="110" y="34"/>
                    <a:pt x="110" y="34"/>
                  </a:cubicBezTo>
                  <a:cubicBezTo>
                    <a:pt x="110" y="34"/>
                    <a:pt x="110" y="35"/>
                    <a:pt x="110" y="35"/>
                  </a:cubicBezTo>
                  <a:close/>
                  <a:moveTo>
                    <a:pt x="317" y="73"/>
                  </a:moveTo>
                  <a:cubicBezTo>
                    <a:pt x="316" y="73"/>
                    <a:pt x="316" y="74"/>
                    <a:pt x="317" y="74"/>
                  </a:cubicBezTo>
                  <a:cubicBezTo>
                    <a:pt x="317" y="74"/>
                    <a:pt x="318" y="74"/>
                    <a:pt x="318" y="74"/>
                  </a:cubicBezTo>
                  <a:cubicBezTo>
                    <a:pt x="319" y="74"/>
                    <a:pt x="319" y="74"/>
                    <a:pt x="319" y="75"/>
                  </a:cubicBezTo>
                  <a:cubicBezTo>
                    <a:pt x="319" y="75"/>
                    <a:pt x="320" y="75"/>
                    <a:pt x="320" y="75"/>
                  </a:cubicBezTo>
                  <a:cubicBezTo>
                    <a:pt x="322" y="73"/>
                    <a:pt x="320" y="72"/>
                    <a:pt x="319" y="73"/>
                  </a:cubicBezTo>
                  <a:cubicBezTo>
                    <a:pt x="319" y="73"/>
                    <a:pt x="318" y="72"/>
                    <a:pt x="318" y="72"/>
                  </a:cubicBezTo>
                  <a:cubicBezTo>
                    <a:pt x="318" y="72"/>
                    <a:pt x="318" y="72"/>
                    <a:pt x="319" y="71"/>
                  </a:cubicBezTo>
                  <a:cubicBezTo>
                    <a:pt x="319" y="70"/>
                    <a:pt x="318" y="69"/>
                    <a:pt x="317" y="69"/>
                  </a:cubicBezTo>
                  <a:cubicBezTo>
                    <a:pt x="317" y="69"/>
                    <a:pt x="317" y="71"/>
                    <a:pt x="316" y="69"/>
                  </a:cubicBezTo>
                  <a:cubicBezTo>
                    <a:pt x="316" y="68"/>
                    <a:pt x="315" y="70"/>
                    <a:pt x="315" y="70"/>
                  </a:cubicBezTo>
                  <a:cubicBezTo>
                    <a:pt x="315" y="71"/>
                    <a:pt x="317" y="72"/>
                    <a:pt x="317" y="73"/>
                  </a:cubicBezTo>
                  <a:close/>
                  <a:moveTo>
                    <a:pt x="172" y="129"/>
                  </a:moveTo>
                  <a:cubicBezTo>
                    <a:pt x="172" y="129"/>
                    <a:pt x="172" y="128"/>
                    <a:pt x="172" y="128"/>
                  </a:cubicBezTo>
                  <a:cubicBezTo>
                    <a:pt x="171" y="128"/>
                    <a:pt x="170" y="130"/>
                    <a:pt x="171" y="130"/>
                  </a:cubicBezTo>
                  <a:cubicBezTo>
                    <a:pt x="171" y="130"/>
                    <a:pt x="172" y="130"/>
                    <a:pt x="172" y="129"/>
                  </a:cubicBezTo>
                  <a:close/>
                  <a:moveTo>
                    <a:pt x="99" y="129"/>
                  </a:moveTo>
                  <a:cubicBezTo>
                    <a:pt x="99" y="129"/>
                    <a:pt x="99" y="128"/>
                    <a:pt x="99" y="128"/>
                  </a:cubicBezTo>
                  <a:cubicBezTo>
                    <a:pt x="98" y="128"/>
                    <a:pt x="99" y="128"/>
                    <a:pt x="99" y="128"/>
                  </a:cubicBezTo>
                  <a:cubicBezTo>
                    <a:pt x="98" y="127"/>
                    <a:pt x="99" y="127"/>
                    <a:pt x="100" y="126"/>
                  </a:cubicBezTo>
                  <a:cubicBezTo>
                    <a:pt x="100" y="126"/>
                    <a:pt x="100" y="125"/>
                    <a:pt x="100" y="125"/>
                  </a:cubicBezTo>
                  <a:cubicBezTo>
                    <a:pt x="101" y="126"/>
                    <a:pt x="101" y="127"/>
                    <a:pt x="101" y="127"/>
                  </a:cubicBezTo>
                  <a:cubicBezTo>
                    <a:pt x="102" y="128"/>
                    <a:pt x="103" y="127"/>
                    <a:pt x="103" y="129"/>
                  </a:cubicBezTo>
                  <a:cubicBezTo>
                    <a:pt x="103" y="129"/>
                    <a:pt x="103" y="129"/>
                    <a:pt x="104" y="129"/>
                  </a:cubicBezTo>
                  <a:cubicBezTo>
                    <a:pt x="104" y="129"/>
                    <a:pt x="104" y="130"/>
                    <a:pt x="104" y="130"/>
                  </a:cubicBezTo>
                  <a:cubicBezTo>
                    <a:pt x="105" y="130"/>
                    <a:pt x="105" y="124"/>
                    <a:pt x="106" y="123"/>
                  </a:cubicBezTo>
                  <a:cubicBezTo>
                    <a:pt x="106" y="123"/>
                    <a:pt x="106" y="122"/>
                    <a:pt x="106" y="121"/>
                  </a:cubicBezTo>
                  <a:cubicBezTo>
                    <a:pt x="106" y="121"/>
                    <a:pt x="106" y="120"/>
                    <a:pt x="106" y="120"/>
                  </a:cubicBezTo>
                  <a:cubicBezTo>
                    <a:pt x="106" y="119"/>
                    <a:pt x="106" y="118"/>
                    <a:pt x="106" y="118"/>
                  </a:cubicBezTo>
                  <a:cubicBezTo>
                    <a:pt x="106" y="117"/>
                    <a:pt x="106" y="117"/>
                    <a:pt x="106" y="116"/>
                  </a:cubicBezTo>
                  <a:cubicBezTo>
                    <a:pt x="106" y="116"/>
                    <a:pt x="106" y="115"/>
                    <a:pt x="106" y="114"/>
                  </a:cubicBezTo>
                  <a:cubicBezTo>
                    <a:pt x="106" y="114"/>
                    <a:pt x="106" y="113"/>
                    <a:pt x="106" y="113"/>
                  </a:cubicBezTo>
                  <a:cubicBezTo>
                    <a:pt x="105" y="111"/>
                    <a:pt x="106" y="110"/>
                    <a:pt x="106" y="109"/>
                  </a:cubicBezTo>
                  <a:cubicBezTo>
                    <a:pt x="107" y="108"/>
                    <a:pt x="108" y="107"/>
                    <a:pt x="106" y="107"/>
                  </a:cubicBezTo>
                  <a:cubicBezTo>
                    <a:pt x="105" y="106"/>
                    <a:pt x="106" y="105"/>
                    <a:pt x="106" y="104"/>
                  </a:cubicBezTo>
                  <a:cubicBezTo>
                    <a:pt x="107" y="103"/>
                    <a:pt x="107" y="102"/>
                    <a:pt x="108" y="101"/>
                  </a:cubicBezTo>
                  <a:cubicBezTo>
                    <a:pt x="109" y="101"/>
                    <a:pt x="108" y="100"/>
                    <a:pt x="108" y="100"/>
                  </a:cubicBezTo>
                  <a:cubicBezTo>
                    <a:pt x="108" y="99"/>
                    <a:pt x="109" y="99"/>
                    <a:pt x="108" y="98"/>
                  </a:cubicBezTo>
                  <a:cubicBezTo>
                    <a:pt x="108" y="97"/>
                    <a:pt x="107" y="98"/>
                    <a:pt x="106" y="97"/>
                  </a:cubicBezTo>
                  <a:cubicBezTo>
                    <a:pt x="106" y="97"/>
                    <a:pt x="106" y="95"/>
                    <a:pt x="106" y="95"/>
                  </a:cubicBezTo>
                  <a:cubicBezTo>
                    <a:pt x="105" y="94"/>
                    <a:pt x="104" y="94"/>
                    <a:pt x="104" y="93"/>
                  </a:cubicBezTo>
                  <a:cubicBezTo>
                    <a:pt x="104" y="92"/>
                    <a:pt x="105" y="92"/>
                    <a:pt x="104" y="92"/>
                  </a:cubicBezTo>
                  <a:cubicBezTo>
                    <a:pt x="104" y="92"/>
                    <a:pt x="103" y="92"/>
                    <a:pt x="103" y="92"/>
                  </a:cubicBezTo>
                  <a:cubicBezTo>
                    <a:pt x="102" y="91"/>
                    <a:pt x="102" y="91"/>
                    <a:pt x="101" y="91"/>
                  </a:cubicBezTo>
                  <a:cubicBezTo>
                    <a:pt x="100" y="91"/>
                    <a:pt x="100" y="91"/>
                    <a:pt x="99" y="91"/>
                  </a:cubicBezTo>
                  <a:cubicBezTo>
                    <a:pt x="99" y="91"/>
                    <a:pt x="98" y="90"/>
                    <a:pt x="98" y="91"/>
                  </a:cubicBezTo>
                  <a:cubicBezTo>
                    <a:pt x="97" y="91"/>
                    <a:pt x="98" y="91"/>
                    <a:pt x="97" y="90"/>
                  </a:cubicBezTo>
                  <a:cubicBezTo>
                    <a:pt x="97" y="90"/>
                    <a:pt x="97" y="91"/>
                    <a:pt x="97" y="91"/>
                  </a:cubicBezTo>
                  <a:cubicBezTo>
                    <a:pt x="96" y="92"/>
                    <a:pt x="96" y="92"/>
                    <a:pt x="96" y="93"/>
                  </a:cubicBezTo>
                  <a:cubicBezTo>
                    <a:pt x="96" y="94"/>
                    <a:pt x="96" y="94"/>
                    <a:pt x="95" y="94"/>
                  </a:cubicBezTo>
                  <a:cubicBezTo>
                    <a:pt x="94" y="95"/>
                    <a:pt x="94" y="95"/>
                    <a:pt x="94" y="96"/>
                  </a:cubicBezTo>
                  <a:cubicBezTo>
                    <a:pt x="94" y="95"/>
                    <a:pt x="94" y="94"/>
                    <a:pt x="95" y="94"/>
                  </a:cubicBezTo>
                  <a:cubicBezTo>
                    <a:pt x="95" y="94"/>
                    <a:pt x="96" y="94"/>
                    <a:pt x="96" y="93"/>
                  </a:cubicBezTo>
                  <a:cubicBezTo>
                    <a:pt x="96" y="93"/>
                    <a:pt x="96" y="92"/>
                    <a:pt x="96" y="92"/>
                  </a:cubicBezTo>
                  <a:cubicBezTo>
                    <a:pt x="95" y="91"/>
                    <a:pt x="95" y="92"/>
                    <a:pt x="95" y="92"/>
                  </a:cubicBezTo>
                  <a:cubicBezTo>
                    <a:pt x="95" y="91"/>
                    <a:pt x="95" y="91"/>
                    <a:pt x="96" y="91"/>
                  </a:cubicBezTo>
                  <a:cubicBezTo>
                    <a:pt x="96" y="91"/>
                    <a:pt x="97" y="90"/>
                    <a:pt x="97" y="90"/>
                  </a:cubicBezTo>
                  <a:cubicBezTo>
                    <a:pt x="97" y="89"/>
                    <a:pt x="97" y="88"/>
                    <a:pt x="97" y="88"/>
                  </a:cubicBezTo>
                  <a:cubicBezTo>
                    <a:pt x="97" y="87"/>
                    <a:pt x="96" y="87"/>
                    <a:pt x="96" y="87"/>
                  </a:cubicBezTo>
                  <a:cubicBezTo>
                    <a:pt x="96" y="87"/>
                    <a:pt x="95" y="88"/>
                    <a:pt x="95" y="88"/>
                  </a:cubicBezTo>
                  <a:cubicBezTo>
                    <a:pt x="95" y="87"/>
                    <a:pt x="95" y="87"/>
                    <a:pt x="95" y="87"/>
                  </a:cubicBezTo>
                  <a:cubicBezTo>
                    <a:pt x="95" y="87"/>
                    <a:pt x="94" y="88"/>
                    <a:pt x="94" y="87"/>
                  </a:cubicBezTo>
                  <a:cubicBezTo>
                    <a:pt x="95" y="87"/>
                    <a:pt x="95" y="86"/>
                    <a:pt x="94" y="86"/>
                  </a:cubicBezTo>
                  <a:cubicBezTo>
                    <a:pt x="94" y="86"/>
                    <a:pt x="94" y="87"/>
                    <a:pt x="93" y="86"/>
                  </a:cubicBezTo>
                  <a:cubicBezTo>
                    <a:pt x="93" y="86"/>
                    <a:pt x="94" y="85"/>
                    <a:pt x="94" y="84"/>
                  </a:cubicBezTo>
                  <a:cubicBezTo>
                    <a:pt x="94" y="83"/>
                    <a:pt x="93" y="83"/>
                    <a:pt x="93" y="82"/>
                  </a:cubicBezTo>
                  <a:cubicBezTo>
                    <a:pt x="93" y="81"/>
                    <a:pt x="93" y="80"/>
                    <a:pt x="93" y="80"/>
                  </a:cubicBezTo>
                  <a:cubicBezTo>
                    <a:pt x="93" y="79"/>
                    <a:pt x="93" y="79"/>
                    <a:pt x="93" y="78"/>
                  </a:cubicBezTo>
                  <a:cubicBezTo>
                    <a:pt x="93" y="78"/>
                    <a:pt x="93" y="76"/>
                    <a:pt x="92" y="77"/>
                  </a:cubicBezTo>
                  <a:cubicBezTo>
                    <a:pt x="91" y="77"/>
                    <a:pt x="90" y="77"/>
                    <a:pt x="89" y="76"/>
                  </a:cubicBezTo>
                  <a:cubicBezTo>
                    <a:pt x="89" y="76"/>
                    <a:pt x="88" y="76"/>
                    <a:pt x="88" y="76"/>
                  </a:cubicBezTo>
                  <a:cubicBezTo>
                    <a:pt x="88" y="76"/>
                    <a:pt x="87" y="77"/>
                    <a:pt x="87" y="77"/>
                  </a:cubicBezTo>
                  <a:cubicBezTo>
                    <a:pt x="87" y="77"/>
                    <a:pt x="87" y="76"/>
                    <a:pt x="86" y="76"/>
                  </a:cubicBezTo>
                  <a:cubicBezTo>
                    <a:pt x="86" y="76"/>
                    <a:pt x="86" y="76"/>
                    <a:pt x="85" y="75"/>
                  </a:cubicBezTo>
                  <a:cubicBezTo>
                    <a:pt x="85" y="75"/>
                    <a:pt x="85" y="75"/>
                    <a:pt x="84" y="74"/>
                  </a:cubicBezTo>
                  <a:cubicBezTo>
                    <a:pt x="84" y="74"/>
                    <a:pt x="84" y="74"/>
                    <a:pt x="84" y="74"/>
                  </a:cubicBezTo>
                  <a:cubicBezTo>
                    <a:pt x="83" y="74"/>
                    <a:pt x="84" y="74"/>
                    <a:pt x="84" y="74"/>
                  </a:cubicBezTo>
                  <a:cubicBezTo>
                    <a:pt x="83" y="73"/>
                    <a:pt x="83" y="73"/>
                    <a:pt x="83" y="73"/>
                  </a:cubicBezTo>
                  <a:cubicBezTo>
                    <a:pt x="83" y="73"/>
                    <a:pt x="83" y="72"/>
                    <a:pt x="83" y="72"/>
                  </a:cubicBezTo>
                  <a:cubicBezTo>
                    <a:pt x="84" y="71"/>
                    <a:pt x="83" y="71"/>
                    <a:pt x="83" y="70"/>
                  </a:cubicBezTo>
                  <a:cubicBezTo>
                    <a:pt x="83" y="71"/>
                    <a:pt x="83" y="71"/>
                    <a:pt x="84" y="71"/>
                  </a:cubicBezTo>
                  <a:cubicBezTo>
                    <a:pt x="85" y="71"/>
                    <a:pt x="85" y="70"/>
                    <a:pt x="85" y="70"/>
                  </a:cubicBezTo>
                  <a:cubicBezTo>
                    <a:pt x="85" y="69"/>
                    <a:pt x="83" y="70"/>
                    <a:pt x="83" y="69"/>
                  </a:cubicBezTo>
                  <a:cubicBezTo>
                    <a:pt x="83" y="69"/>
                    <a:pt x="84" y="69"/>
                    <a:pt x="84" y="69"/>
                  </a:cubicBezTo>
                  <a:cubicBezTo>
                    <a:pt x="84" y="68"/>
                    <a:pt x="84" y="68"/>
                    <a:pt x="84" y="68"/>
                  </a:cubicBezTo>
                  <a:cubicBezTo>
                    <a:pt x="83" y="68"/>
                    <a:pt x="83" y="68"/>
                    <a:pt x="82" y="68"/>
                  </a:cubicBezTo>
                  <a:cubicBezTo>
                    <a:pt x="82" y="68"/>
                    <a:pt x="83" y="68"/>
                    <a:pt x="84" y="68"/>
                  </a:cubicBezTo>
                  <a:cubicBezTo>
                    <a:pt x="84" y="67"/>
                    <a:pt x="84" y="67"/>
                    <a:pt x="84" y="66"/>
                  </a:cubicBezTo>
                  <a:cubicBezTo>
                    <a:pt x="85" y="66"/>
                    <a:pt x="85" y="66"/>
                    <a:pt x="85" y="66"/>
                  </a:cubicBezTo>
                  <a:cubicBezTo>
                    <a:pt x="85" y="66"/>
                    <a:pt x="85" y="65"/>
                    <a:pt x="85" y="65"/>
                  </a:cubicBezTo>
                  <a:cubicBezTo>
                    <a:pt x="85" y="65"/>
                    <a:pt x="85" y="66"/>
                    <a:pt x="85" y="66"/>
                  </a:cubicBezTo>
                  <a:cubicBezTo>
                    <a:pt x="86" y="66"/>
                    <a:pt x="86" y="66"/>
                    <a:pt x="86" y="66"/>
                  </a:cubicBezTo>
                  <a:cubicBezTo>
                    <a:pt x="87" y="65"/>
                    <a:pt x="87" y="66"/>
                    <a:pt x="87" y="65"/>
                  </a:cubicBezTo>
                  <a:cubicBezTo>
                    <a:pt x="87" y="64"/>
                    <a:pt x="87" y="63"/>
                    <a:pt x="87" y="62"/>
                  </a:cubicBezTo>
                  <a:cubicBezTo>
                    <a:pt x="86" y="62"/>
                    <a:pt x="85" y="61"/>
                    <a:pt x="85" y="62"/>
                  </a:cubicBezTo>
                  <a:cubicBezTo>
                    <a:pt x="85" y="61"/>
                    <a:pt x="84" y="59"/>
                    <a:pt x="83" y="59"/>
                  </a:cubicBezTo>
                  <a:cubicBezTo>
                    <a:pt x="82" y="60"/>
                    <a:pt x="81" y="60"/>
                    <a:pt x="81" y="61"/>
                  </a:cubicBezTo>
                  <a:cubicBezTo>
                    <a:pt x="81" y="61"/>
                    <a:pt x="80" y="61"/>
                    <a:pt x="80" y="61"/>
                  </a:cubicBezTo>
                  <a:cubicBezTo>
                    <a:pt x="79" y="62"/>
                    <a:pt x="79" y="62"/>
                    <a:pt x="78" y="62"/>
                  </a:cubicBezTo>
                  <a:cubicBezTo>
                    <a:pt x="77" y="63"/>
                    <a:pt x="76" y="63"/>
                    <a:pt x="76" y="63"/>
                  </a:cubicBezTo>
                  <a:cubicBezTo>
                    <a:pt x="76" y="63"/>
                    <a:pt x="75" y="64"/>
                    <a:pt x="75" y="64"/>
                  </a:cubicBezTo>
                  <a:cubicBezTo>
                    <a:pt x="75" y="63"/>
                    <a:pt x="75" y="63"/>
                    <a:pt x="74" y="63"/>
                  </a:cubicBezTo>
                  <a:cubicBezTo>
                    <a:pt x="74" y="63"/>
                    <a:pt x="74" y="63"/>
                    <a:pt x="74" y="63"/>
                  </a:cubicBezTo>
                  <a:cubicBezTo>
                    <a:pt x="75" y="64"/>
                    <a:pt x="76" y="62"/>
                    <a:pt x="77" y="62"/>
                  </a:cubicBezTo>
                  <a:cubicBezTo>
                    <a:pt x="78" y="62"/>
                    <a:pt x="79" y="61"/>
                    <a:pt x="80" y="61"/>
                  </a:cubicBezTo>
                  <a:cubicBezTo>
                    <a:pt x="81" y="60"/>
                    <a:pt x="79" y="58"/>
                    <a:pt x="79" y="58"/>
                  </a:cubicBezTo>
                  <a:cubicBezTo>
                    <a:pt x="78" y="57"/>
                    <a:pt x="76" y="57"/>
                    <a:pt x="75" y="57"/>
                  </a:cubicBezTo>
                  <a:cubicBezTo>
                    <a:pt x="74" y="57"/>
                    <a:pt x="73" y="56"/>
                    <a:pt x="73" y="55"/>
                  </a:cubicBezTo>
                  <a:cubicBezTo>
                    <a:pt x="72" y="55"/>
                    <a:pt x="72" y="55"/>
                    <a:pt x="72" y="54"/>
                  </a:cubicBezTo>
                  <a:cubicBezTo>
                    <a:pt x="71" y="53"/>
                    <a:pt x="72" y="53"/>
                    <a:pt x="71" y="52"/>
                  </a:cubicBezTo>
                  <a:cubicBezTo>
                    <a:pt x="71" y="51"/>
                    <a:pt x="71" y="51"/>
                    <a:pt x="71" y="50"/>
                  </a:cubicBezTo>
                  <a:cubicBezTo>
                    <a:pt x="70" y="50"/>
                    <a:pt x="69" y="49"/>
                    <a:pt x="69" y="48"/>
                  </a:cubicBezTo>
                  <a:cubicBezTo>
                    <a:pt x="68" y="48"/>
                    <a:pt x="68" y="47"/>
                    <a:pt x="67" y="47"/>
                  </a:cubicBezTo>
                  <a:cubicBezTo>
                    <a:pt x="66" y="47"/>
                    <a:pt x="66" y="47"/>
                    <a:pt x="65" y="47"/>
                  </a:cubicBezTo>
                  <a:cubicBezTo>
                    <a:pt x="65" y="47"/>
                    <a:pt x="64" y="47"/>
                    <a:pt x="64" y="46"/>
                  </a:cubicBezTo>
                  <a:cubicBezTo>
                    <a:pt x="63" y="45"/>
                    <a:pt x="63" y="44"/>
                    <a:pt x="62" y="43"/>
                  </a:cubicBezTo>
                  <a:cubicBezTo>
                    <a:pt x="62" y="42"/>
                    <a:pt x="61" y="42"/>
                    <a:pt x="60" y="41"/>
                  </a:cubicBezTo>
                  <a:cubicBezTo>
                    <a:pt x="60" y="41"/>
                    <a:pt x="60" y="40"/>
                    <a:pt x="60" y="40"/>
                  </a:cubicBezTo>
                  <a:cubicBezTo>
                    <a:pt x="59" y="40"/>
                    <a:pt x="57" y="40"/>
                    <a:pt x="58" y="42"/>
                  </a:cubicBezTo>
                  <a:cubicBezTo>
                    <a:pt x="58" y="43"/>
                    <a:pt x="59" y="44"/>
                    <a:pt x="59" y="45"/>
                  </a:cubicBezTo>
                  <a:cubicBezTo>
                    <a:pt x="59" y="46"/>
                    <a:pt x="59" y="45"/>
                    <a:pt x="59" y="44"/>
                  </a:cubicBezTo>
                  <a:cubicBezTo>
                    <a:pt x="59" y="44"/>
                    <a:pt x="58" y="44"/>
                    <a:pt x="58" y="43"/>
                  </a:cubicBezTo>
                  <a:cubicBezTo>
                    <a:pt x="57" y="42"/>
                    <a:pt x="56" y="42"/>
                    <a:pt x="55" y="41"/>
                  </a:cubicBezTo>
                  <a:cubicBezTo>
                    <a:pt x="53" y="40"/>
                    <a:pt x="54" y="38"/>
                    <a:pt x="53" y="37"/>
                  </a:cubicBezTo>
                  <a:cubicBezTo>
                    <a:pt x="52" y="36"/>
                    <a:pt x="52" y="35"/>
                    <a:pt x="51" y="36"/>
                  </a:cubicBezTo>
                  <a:cubicBezTo>
                    <a:pt x="51" y="36"/>
                    <a:pt x="51" y="37"/>
                    <a:pt x="51" y="37"/>
                  </a:cubicBezTo>
                  <a:cubicBezTo>
                    <a:pt x="50" y="37"/>
                    <a:pt x="51" y="36"/>
                    <a:pt x="50" y="35"/>
                  </a:cubicBezTo>
                  <a:cubicBezTo>
                    <a:pt x="49" y="35"/>
                    <a:pt x="50" y="36"/>
                    <a:pt x="50" y="36"/>
                  </a:cubicBezTo>
                  <a:cubicBezTo>
                    <a:pt x="50" y="36"/>
                    <a:pt x="50" y="37"/>
                    <a:pt x="50" y="37"/>
                  </a:cubicBezTo>
                  <a:cubicBezTo>
                    <a:pt x="49" y="36"/>
                    <a:pt x="50" y="35"/>
                    <a:pt x="50" y="34"/>
                  </a:cubicBezTo>
                  <a:cubicBezTo>
                    <a:pt x="50" y="33"/>
                    <a:pt x="49" y="32"/>
                    <a:pt x="48" y="32"/>
                  </a:cubicBezTo>
                  <a:cubicBezTo>
                    <a:pt x="48" y="32"/>
                    <a:pt x="47" y="30"/>
                    <a:pt x="47" y="30"/>
                  </a:cubicBezTo>
                  <a:cubicBezTo>
                    <a:pt x="47" y="30"/>
                    <a:pt x="46" y="30"/>
                    <a:pt x="46" y="30"/>
                  </a:cubicBezTo>
                  <a:cubicBezTo>
                    <a:pt x="45" y="30"/>
                    <a:pt x="45" y="29"/>
                    <a:pt x="45" y="29"/>
                  </a:cubicBezTo>
                  <a:cubicBezTo>
                    <a:pt x="44" y="28"/>
                    <a:pt x="43" y="27"/>
                    <a:pt x="42" y="27"/>
                  </a:cubicBezTo>
                  <a:cubicBezTo>
                    <a:pt x="41" y="26"/>
                    <a:pt x="40" y="25"/>
                    <a:pt x="39" y="25"/>
                  </a:cubicBezTo>
                  <a:cubicBezTo>
                    <a:pt x="39" y="25"/>
                    <a:pt x="37" y="24"/>
                    <a:pt x="37" y="23"/>
                  </a:cubicBezTo>
                  <a:cubicBezTo>
                    <a:pt x="37" y="22"/>
                    <a:pt x="36" y="22"/>
                    <a:pt x="35" y="22"/>
                  </a:cubicBezTo>
                  <a:cubicBezTo>
                    <a:pt x="35" y="21"/>
                    <a:pt x="34" y="21"/>
                    <a:pt x="33" y="20"/>
                  </a:cubicBezTo>
                  <a:cubicBezTo>
                    <a:pt x="33" y="20"/>
                    <a:pt x="33" y="20"/>
                    <a:pt x="33" y="20"/>
                  </a:cubicBezTo>
                  <a:cubicBezTo>
                    <a:pt x="32" y="19"/>
                    <a:pt x="32" y="20"/>
                    <a:pt x="32" y="20"/>
                  </a:cubicBezTo>
                  <a:cubicBezTo>
                    <a:pt x="32" y="20"/>
                    <a:pt x="32" y="20"/>
                    <a:pt x="32" y="19"/>
                  </a:cubicBezTo>
                  <a:cubicBezTo>
                    <a:pt x="32" y="19"/>
                    <a:pt x="32" y="19"/>
                    <a:pt x="32" y="18"/>
                  </a:cubicBezTo>
                  <a:cubicBezTo>
                    <a:pt x="32" y="18"/>
                    <a:pt x="33" y="17"/>
                    <a:pt x="32" y="16"/>
                  </a:cubicBezTo>
                  <a:cubicBezTo>
                    <a:pt x="31" y="16"/>
                    <a:pt x="31" y="15"/>
                    <a:pt x="30" y="15"/>
                  </a:cubicBezTo>
                  <a:cubicBezTo>
                    <a:pt x="30" y="15"/>
                    <a:pt x="30" y="14"/>
                    <a:pt x="30" y="14"/>
                  </a:cubicBezTo>
                  <a:cubicBezTo>
                    <a:pt x="29" y="13"/>
                    <a:pt x="29" y="12"/>
                    <a:pt x="29" y="12"/>
                  </a:cubicBezTo>
                  <a:cubicBezTo>
                    <a:pt x="28" y="11"/>
                    <a:pt x="27" y="10"/>
                    <a:pt x="26" y="9"/>
                  </a:cubicBezTo>
                  <a:cubicBezTo>
                    <a:pt x="26" y="9"/>
                    <a:pt x="25" y="7"/>
                    <a:pt x="24" y="8"/>
                  </a:cubicBezTo>
                  <a:cubicBezTo>
                    <a:pt x="24" y="8"/>
                    <a:pt x="23" y="9"/>
                    <a:pt x="22" y="9"/>
                  </a:cubicBezTo>
                  <a:cubicBezTo>
                    <a:pt x="22" y="9"/>
                    <a:pt x="21" y="8"/>
                    <a:pt x="21" y="8"/>
                  </a:cubicBezTo>
                  <a:cubicBezTo>
                    <a:pt x="21" y="8"/>
                    <a:pt x="21" y="7"/>
                    <a:pt x="20" y="7"/>
                  </a:cubicBezTo>
                  <a:cubicBezTo>
                    <a:pt x="19" y="7"/>
                    <a:pt x="18" y="7"/>
                    <a:pt x="17" y="8"/>
                  </a:cubicBezTo>
                  <a:cubicBezTo>
                    <a:pt x="16" y="8"/>
                    <a:pt x="15" y="8"/>
                    <a:pt x="14" y="8"/>
                  </a:cubicBezTo>
                  <a:cubicBezTo>
                    <a:pt x="13" y="8"/>
                    <a:pt x="13" y="8"/>
                    <a:pt x="12" y="7"/>
                  </a:cubicBezTo>
                  <a:cubicBezTo>
                    <a:pt x="11" y="7"/>
                    <a:pt x="10" y="6"/>
                    <a:pt x="9" y="6"/>
                  </a:cubicBezTo>
                  <a:cubicBezTo>
                    <a:pt x="9" y="5"/>
                    <a:pt x="8" y="5"/>
                    <a:pt x="8" y="4"/>
                  </a:cubicBezTo>
                  <a:cubicBezTo>
                    <a:pt x="7" y="4"/>
                    <a:pt x="7" y="4"/>
                    <a:pt x="6" y="4"/>
                  </a:cubicBezTo>
                  <a:cubicBezTo>
                    <a:pt x="6" y="3"/>
                    <a:pt x="6" y="4"/>
                    <a:pt x="5" y="4"/>
                  </a:cubicBezTo>
                  <a:cubicBezTo>
                    <a:pt x="5" y="4"/>
                    <a:pt x="4" y="3"/>
                    <a:pt x="4" y="3"/>
                  </a:cubicBezTo>
                  <a:cubicBezTo>
                    <a:pt x="4" y="4"/>
                    <a:pt x="3" y="4"/>
                    <a:pt x="3" y="4"/>
                  </a:cubicBezTo>
                  <a:cubicBezTo>
                    <a:pt x="3" y="4"/>
                    <a:pt x="3" y="4"/>
                    <a:pt x="3" y="4"/>
                  </a:cubicBezTo>
                  <a:cubicBezTo>
                    <a:pt x="2" y="4"/>
                    <a:pt x="2" y="4"/>
                    <a:pt x="2" y="5"/>
                  </a:cubicBezTo>
                  <a:cubicBezTo>
                    <a:pt x="3" y="6"/>
                    <a:pt x="3" y="6"/>
                    <a:pt x="2" y="7"/>
                  </a:cubicBezTo>
                  <a:cubicBezTo>
                    <a:pt x="2" y="7"/>
                    <a:pt x="3" y="8"/>
                    <a:pt x="3" y="8"/>
                  </a:cubicBezTo>
                  <a:cubicBezTo>
                    <a:pt x="3" y="8"/>
                    <a:pt x="3" y="9"/>
                    <a:pt x="3" y="9"/>
                  </a:cubicBezTo>
                  <a:cubicBezTo>
                    <a:pt x="4" y="10"/>
                    <a:pt x="4" y="10"/>
                    <a:pt x="4" y="10"/>
                  </a:cubicBezTo>
                  <a:cubicBezTo>
                    <a:pt x="4" y="11"/>
                    <a:pt x="4" y="12"/>
                    <a:pt x="5" y="12"/>
                  </a:cubicBezTo>
                  <a:cubicBezTo>
                    <a:pt x="5" y="13"/>
                    <a:pt x="6" y="14"/>
                    <a:pt x="6" y="14"/>
                  </a:cubicBezTo>
                  <a:cubicBezTo>
                    <a:pt x="6" y="14"/>
                    <a:pt x="6" y="14"/>
                    <a:pt x="6" y="14"/>
                  </a:cubicBezTo>
                  <a:cubicBezTo>
                    <a:pt x="6" y="14"/>
                    <a:pt x="7" y="14"/>
                    <a:pt x="7" y="15"/>
                  </a:cubicBezTo>
                  <a:cubicBezTo>
                    <a:pt x="7" y="15"/>
                    <a:pt x="8" y="16"/>
                    <a:pt x="9" y="17"/>
                  </a:cubicBezTo>
                  <a:cubicBezTo>
                    <a:pt x="9" y="17"/>
                    <a:pt x="10" y="18"/>
                    <a:pt x="10" y="19"/>
                  </a:cubicBezTo>
                  <a:cubicBezTo>
                    <a:pt x="11" y="19"/>
                    <a:pt x="11" y="20"/>
                    <a:pt x="12" y="20"/>
                  </a:cubicBezTo>
                  <a:cubicBezTo>
                    <a:pt x="12" y="20"/>
                    <a:pt x="13" y="20"/>
                    <a:pt x="13" y="21"/>
                  </a:cubicBezTo>
                  <a:cubicBezTo>
                    <a:pt x="14" y="22"/>
                    <a:pt x="15" y="24"/>
                    <a:pt x="17" y="24"/>
                  </a:cubicBezTo>
                  <a:cubicBezTo>
                    <a:pt x="17" y="24"/>
                    <a:pt x="18" y="24"/>
                    <a:pt x="19" y="24"/>
                  </a:cubicBezTo>
                  <a:cubicBezTo>
                    <a:pt x="19" y="25"/>
                    <a:pt x="20" y="26"/>
                    <a:pt x="20" y="26"/>
                  </a:cubicBezTo>
                  <a:cubicBezTo>
                    <a:pt x="21" y="27"/>
                    <a:pt x="21" y="29"/>
                    <a:pt x="22" y="30"/>
                  </a:cubicBezTo>
                  <a:cubicBezTo>
                    <a:pt x="23" y="30"/>
                    <a:pt x="23" y="30"/>
                    <a:pt x="23" y="30"/>
                  </a:cubicBezTo>
                  <a:cubicBezTo>
                    <a:pt x="24" y="31"/>
                    <a:pt x="24" y="32"/>
                    <a:pt x="24" y="33"/>
                  </a:cubicBezTo>
                  <a:cubicBezTo>
                    <a:pt x="25" y="33"/>
                    <a:pt x="25" y="33"/>
                    <a:pt x="26" y="34"/>
                  </a:cubicBezTo>
                  <a:cubicBezTo>
                    <a:pt x="27" y="34"/>
                    <a:pt x="27" y="34"/>
                    <a:pt x="27" y="35"/>
                  </a:cubicBezTo>
                  <a:cubicBezTo>
                    <a:pt x="27" y="36"/>
                    <a:pt x="27" y="38"/>
                    <a:pt x="27" y="39"/>
                  </a:cubicBezTo>
                  <a:cubicBezTo>
                    <a:pt x="28" y="40"/>
                    <a:pt x="28" y="40"/>
                    <a:pt x="29" y="40"/>
                  </a:cubicBezTo>
                  <a:cubicBezTo>
                    <a:pt x="29" y="41"/>
                    <a:pt x="30" y="40"/>
                    <a:pt x="30" y="40"/>
                  </a:cubicBezTo>
                  <a:cubicBezTo>
                    <a:pt x="31" y="41"/>
                    <a:pt x="33" y="42"/>
                    <a:pt x="33" y="43"/>
                  </a:cubicBezTo>
                  <a:cubicBezTo>
                    <a:pt x="33" y="43"/>
                    <a:pt x="34" y="43"/>
                    <a:pt x="34" y="43"/>
                  </a:cubicBezTo>
                  <a:cubicBezTo>
                    <a:pt x="34" y="43"/>
                    <a:pt x="34" y="43"/>
                    <a:pt x="34" y="43"/>
                  </a:cubicBezTo>
                  <a:cubicBezTo>
                    <a:pt x="35" y="43"/>
                    <a:pt x="36" y="44"/>
                    <a:pt x="36" y="44"/>
                  </a:cubicBezTo>
                  <a:cubicBezTo>
                    <a:pt x="36" y="45"/>
                    <a:pt x="36" y="45"/>
                    <a:pt x="37" y="46"/>
                  </a:cubicBezTo>
                  <a:cubicBezTo>
                    <a:pt x="37" y="46"/>
                    <a:pt x="38" y="47"/>
                    <a:pt x="38" y="46"/>
                  </a:cubicBezTo>
                  <a:cubicBezTo>
                    <a:pt x="38" y="45"/>
                    <a:pt x="39" y="47"/>
                    <a:pt x="39" y="47"/>
                  </a:cubicBezTo>
                  <a:cubicBezTo>
                    <a:pt x="39" y="47"/>
                    <a:pt x="38" y="48"/>
                    <a:pt x="38" y="48"/>
                  </a:cubicBezTo>
                  <a:cubicBezTo>
                    <a:pt x="38" y="48"/>
                    <a:pt x="38" y="48"/>
                    <a:pt x="37" y="48"/>
                  </a:cubicBezTo>
                  <a:cubicBezTo>
                    <a:pt x="37" y="48"/>
                    <a:pt x="38" y="49"/>
                    <a:pt x="38" y="49"/>
                  </a:cubicBezTo>
                  <a:cubicBezTo>
                    <a:pt x="39" y="50"/>
                    <a:pt x="39" y="51"/>
                    <a:pt x="39" y="52"/>
                  </a:cubicBezTo>
                  <a:cubicBezTo>
                    <a:pt x="39" y="53"/>
                    <a:pt x="40" y="55"/>
                    <a:pt x="41" y="56"/>
                  </a:cubicBezTo>
                  <a:cubicBezTo>
                    <a:pt x="41" y="57"/>
                    <a:pt x="41" y="58"/>
                    <a:pt x="41" y="58"/>
                  </a:cubicBezTo>
                  <a:cubicBezTo>
                    <a:pt x="42" y="59"/>
                    <a:pt x="41" y="59"/>
                    <a:pt x="42" y="60"/>
                  </a:cubicBezTo>
                  <a:cubicBezTo>
                    <a:pt x="42" y="61"/>
                    <a:pt x="42" y="61"/>
                    <a:pt x="42" y="62"/>
                  </a:cubicBezTo>
                  <a:cubicBezTo>
                    <a:pt x="42" y="62"/>
                    <a:pt x="42" y="62"/>
                    <a:pt x="42" y="63"/>
                  </a:cubicBezTo>
                  <a:cubicBezTo>
                    <a:pt x="43" y="63"/>
                    <a:pt x="43" y="63"/>
                    <a:pt x="44" y="63"/>
                  </a:cubicBezTo>
                  <a:cubicBezTo>
                    <a:pt x="44" y="63"/>
                    <a:pt x="44" y="63"/>
                    <a:pt x="44" y="63"/>
                  </a:cubicBezTo>
                  <a:cubicBezTo>
                    <a:pt x="46" y="64"/>
                    <a:pt x="46" y="64"/>
                    <a:pt x="47" y="65"/>
                  </a:cubicBezTo>
                  <a:cubicBezTo>
                    <a:pt x="48" y="66"/>
                    <a:pt x="47" y="67"/>
                    <a:pt x="48" y="67"/>
                  </a:cubicBezTo>
                  <a:cubicBezTo>
                    <a:pt x="48" y="68"/>
                    <a:pt x="48" y="68"/>
                    <a:pt x="49" y="69"/>
                  </a:cubicBezTo>
                  <a:cubicBezTo>
                    <a:pt x="49" y="69"/>
                    <a:pt x="50" y="70"/>
                    <a:pt x="50" y="70"/>
                  </a:cubicBezTo>
                  <a:cubicBezTo>
                    <a:pt x="51" y="71"/>
                    <a:pt x="51" y="71"/>
                    <a:pt x="51" y="72"/>
                  </a:cubicBezTo>
                  <a:cubicBezTo>
                    <a:pt x="52" y="73"/>
                    <a:pt x="53" y="75"/>
                    <a:pt x="54" y="76"/>
                  </a:cubicBezTo>
                  <a:cubicBezTo>
                    <a:pt x="54" y="76"/>
                    <a:pt x="54" y="77"/>
                    <a:pt x="54" y="77"/>
                  </a:cubicBezTo>
                  <a:cubicBezTo>
                    <a:pt x="54" y="77"/>
                    <a:pt x="54" y="78"/>
                    <a:pt x="54" y="78"/>
                  </a:cubicBezTo>
                  <a:cubicBezTo>
                    <a:pt x="54" y="78"/>
                    <a:pt x="54" y="79"/>
                    <a:pt x="54" y="79"/>
                  </a:cubicBezTo>
                  <a:cubicBezTo>
                    <a:pt x="54" y="79"/>
                    <a:pt x="55" y="79"/>
                    <a:pt x="55" y="80"/>
                  </a:cubicBezTo>
                  <a:cubicBezTo>
                    <a:pt x="56" y="80"/>
                    <a:pt x="56" y="81"/>
                    <a:pt x="56" y="82"/>
                  </a:cubicBezTo>
                  <a:cubicBezTo>
                    <a:pt x="56" y="82"/>
                    <a:pt x="56" y="82"/>
                    <a:pt x="56" y="82"/>
                  </a:cubicBezTo>
                  <a:cubicBezTo>
                    <a:pt x="56" y="82"/>
                    <a:pt x="56" y="82"/>
                    <a:pt x="56" y="82"/>
                  </a:cubicBezTo>
                  <a:cubicBezTo>
                    <a:pt x="56" y="84"/>
                    <a:pt x="58" y="85"/>
                    <a:pt x="58" y="86"/>
                  </a:cubicBezTo>
                  <a:cubicBezTo>
                    <a:pt x="58" y="87"/>
                    <a:pt x="59" y="87"/>
                    <a:pt x="58" y="88"/>
                  </a:cubicBezTo>
                  <a:cubicBezTo>
                    <a:pt x="58" y="88"/>
                    <a:pt x="58" y="89"/>
                    <a:pt x="58" y="89"/>
                  </a:cubicBezTo>
                  <a:cubicBezTo>
                    <a:pt x="59" y="91"/>
                    <a:pt x="59" y="93"/>
                    <a:pt x="60" y="94"/>
                  </a:cubicBezTo>
                  <a:cubicBezTo>
                    <a:pt x="61" y="94"/>
                    <a:pt x="62" y="94"/>
                    <a:pt x="62" y="95"/>
                  </a:cubicBezTo>
                  <a:cubicBezTo>
                    <a:pt x="63" y="95"/>
                    <a:pt x="63" y="96"/>
                    <a:pt x="63" y="96"/>
                  </a:cubicBezTo>
                  <a:cubicBezTo>
                    <a:pt x="64" y="98"/>
                    <a:pt x="64" y="100"/>
                    <a:pt x="65" y="101"/>
                  </a:cubicBezTo>
                  <a:cubicBezTo>
                    <a:pt x="66" y="102"/>
                    <a:pt x="68" y="103"/>
                    <a:pt x="69" y="104"/>
                  </a:cubicBezTo>
                  <a:cubicBezTo>
                    <a:pt x="70" y="104"/>
                    <a:pt x="71" y="105"/>
                    <a:pt x="71" y="105"/>
                  </a:cubicBezTo>
                  <a:cubicBezTo>
                    <a:pt x="71" y="106"/>
                    <a:pt x="71" y="107"/>
                    <a:pt x="72" y="107"/>
                  </a:cubicBezTo>
                  <a:cubicBezTo>
                    <a:pt x="72" y="108"/>
                    <a:pt x="71" y="108"/>
                    <a:pt x="72" y="109"/>
                  </a:cubicBezTo>
                  <a:cubicBezTo>
                    <a:pt x="72" y="109"/>
                    <a:pt x="72" y="110"/>
                    <a:pt x="73" y="110"/>
                  </a:cubicBezTo>
                  <a:cubicBezTo>
                    <a:pt x="74" y="111"/>
                    <a:pt x="76" y="112"/>
                    <a:pt x="77" y="114"/>
                  </a:cubicBezTo>
                  <a:cubicBezTo>
                    <a:pt x="77" y="114"/>
                    <a:pt x="77" y="115"/>
                    <a:pt x="78" y="115"/>
                  </a:cubicBezTo>
                  <a:cubicBezTo>
                    <a:pt x="78" y="115"/>
                    <a:pt x="78" y="115"/>
                    <a:pt x="78" y="115"/>
                  </a:cubicBezTo>
                  <a:cubicBezTo>
                    <a:pt x="79" y="115"/>
                    <a:pt x="80" y="116"/>
                    <a:pt x="80" y="116"/>
                  </a:cubicBezTo>
                  <a:cubicBezTo>
                    <a:pt x="81" y="117"/>
                    <a:pt x="81" y="118"/>
                    <a:pt x="82" y="118"/>
                  </a:cubicBezTo>
                  <a:cubicBezTo>
                    <a:pt x="82" y="118"/>
                    <a:pt x="82" y="118"/>
                    <a:pt x="82" y="119"/>
                  </a:cubicBezTo>
                  <a:cubicBezTo>
                    <a:pt x="82" y="119"/>
                    <a:pt x="82" y="119"/>
                    <a:pt x="83" y="119"/>
                  </a:cubicBezTo>
                  <a:cubicBezTo>
                    <a:pt x="83" y="119"/>
                    <a:pt x="84" y="119"/>
                    <a:pt x="84" y="120"/>
                  </a:cubicBezTo>
                  <a:cubicBezTo>
                    <a:pt x="84" y="120"/>
                    <a:pt x="85" y="120"/>
                    <a:pt x="85" y="120"/>
                  </a:cubicBezTo>
                  <a:cubicBezTo>
                    <a:pt x="85" y="120"/>
                    <a:pt x="86" y="121"/>
                    <a:pt x="87" y="121"/>
                  </a:cubicBezTo>
                  <a:cubicBezTo>
                    <a:pt x="87" y="122"/>
                    <a:pt x="86" y="123"/>
                    <a:pt x="87" y="123"/>
                  </a:cubicBezTo>
                  <a:cubicBezTo>
                    <a:pt x="87" y="123"/>
                    <a:pt x="88" y="123"/>
                    <a:pt x="88" y="123"/>
                  </a:cubicBezTo>
                  <a:cubicBezTo>
                    <a:pt x="87" y="124"/>
                    <a:pt x="88" y="125"/>
                    <a:pt x="89" y="125"/>
                  </a:cubicBezTo>
                  <a:cubicBezTo>
                    <a:pt x="89" y="126"/>
                    <a:pt x="89" y="126"/>
                    <a:pt x="90" y="126"/>
                  </a:cubicBezTo>
                  <a:cubicBezTo>
                    <a:pt x="90" y="126"/>
                    <a:pt x="90" y="126"/>
                    <a:pt x="90" y="127"/>
                  </a:cubicBezTo>
                  <a:cubicBezTo>
                    <a:pt x="90" y="127"/>
                    <a:pt x="90" y="127"/>
                    <a:pt x="90" y="127"/>
                  </a:cubicBezTo>
                  <a:cubicBezTo>
                    <a:pt x="90" y="127"/>
                    <a:pt x="91" y="127"/>
                    <a:pt x="91" y="128"/>
                  </a:cubicBezTo>
                  <a:cubicBezTo>
                    <a:pt x="91" y="128"/>
                    <a:pt x="91" y="128"/>
                    <a:pt x="92" y="128"/>
                  </a:cubicBezTo>
                  <a:cubicBezTo>
                    <a:pt x="92" y="129"/>
                    <a:pt x="92" y="129"/>
                    <a:pt x="93" y="130"/>
                  </a:cubicBezTo>
                  <a:cubicBezTo>
                    <a:pt x="93" y="131"/>
                    <a:pt x="93" y="130"/>
                    <a:pt x="94" y="130"/>
                  </a:cubicBezTo>
                  <a:cubicBezTo>
                    <a:pt x="94" y="130"/>
                    <a:pt x="94" y="130"/>
                    <a:pt x="94" y="129"/>
                  </a:cubicBezTo>
                  <a:cubicBezTo>
                    <a:pt x="94" y="128"/>
                    <a:pt x="93" y="127"/>
                    <a:pt x="93" y="126"/>
                  </a:cubicBezTo>
                  <a:cubicBezTo>
                    <a:pt x="93" y="126"/>
                    <a:pt x="93" y="126"/>
                    <a:pt x="94" y="126"/>
                  </a:cubicBezTo>
                  <a:cubicBezTo>
                    <a:pt x="94" y="126"/>
                    <a:pt x="95" y="127"/>
                    <a:pt x="95" y="127"/>
                  </a:cubicBezTo>
                  <a:cubicBezTo>
                    <a:pt x="96" y="127"/>
                    <a:pt x="97" y="128"/>
                    <a:pt x="98" y="128"/>
                  </a:cubicBezTo>
                  <a:cubicBezTo>
                    <a:pt x="98" y="129"/>
                    <a:pt x="98" y="129"/>
                    <a:pt x="98" y="129"/>
                  </a:cubicBezTo>
                  <a:cubicBezTo>
                    <a:pt x="98" y="129"/>
                    <a:pt x="99" y="129"/>
                    <a:pt x="99" y="129"/>
                  </a:cubicBezTo>
                  <a:close/>
                  <a:moveTo>
                    <a:pt x="21" y="43"/>
                  </a:moveTo>
                  <a:cubicBezTo>
                    <a:pt x="22" y="43"/>
                    <a:pt x="22" y="43"/>
                    <a:pt x="22" y="43"/>
                  </a:cubicBezTo>
                  <a:cubicBezTo>
                    <a:pt x="22" y="42"/>
                    <a:pt x="21" y="42"/>
                    <a:pt x="21" y="43"/>
                  </a:cubicBezTo>
                  <a:close/>
                  <a:moveTo>
                    <a:pt x="324" y="43"/>
                  </a:moveTo>
                  <a:cubicBezTo>
                    <a:pt x="325" y="43"/>
                    <a:pt x="324" y="43"/>
                    <a:pt x="324" y="43"/>
                  </a:cubicBezTo>
                  <a:cubicBezTo>
                    <a:pt x="325" y="43"/>
                    <a:pt x="326" y="43"/>
                    <a:pt x="326" y="43"/>
                  </a:cubicBezTo>
                  <a:cubicBezTo>
                    <a:pt x="327" y="43"/>
                    <a:pt x="328" y="41"/>
                    <a:pt x="328" y="40"/>
                  </a:cubicBezTo>
                  <a:cubicBezTo>
                    <a:pt x="328" y="39"/>
                    <a:pt x="329" y="39"/>
                    <a:pt x="328" y="38"/>
                  </a:cubicBezTo>
                  <a:cubicBezTo>
                    <a:pt x="328" y="37"/>
                    <a:pt x="327" y="37"/>
                    <a:pt x="327" y="36"/>
                  </a:cubicBezTo>
                  <a:cubicBezTo>
                    <a:pt x="327" y="36"/>
                    <a:pt x="327" y="37"/>
                    <a:pt x="326" y="37"/>
                  </a:cubicBezTo>
                  <a:cubicBezTo>
                    <a:pt x="326" y="37"/>
                    <a:pt x="326" y="37"/>
                    <a:pt x="326" y="37"/>
                  </a:cubicBezTo>
                  <a:cubicBezTo>
                    <a:pt x="325" y="38"/>
                    <a:pt x="325" y="38"/>
                    <a:pt x="324" y="39"/>
                  </a:cubicBezTo>
                  <a:cubicBezTo>
                    <a:pt x="324" y="39"/>
                    <a:pt x="324" y="40"/>
                    <a:pt x="324" y="40"/>
                  </a:cubicBezTo>
                  <a:cubicBezTo>
                    <a:pt x="324" y="41"/>
                    <a:pt x="324" y="41"/>
                    <a:pt x="324" y="41"/>
                  </a:cubicBezTo>
                  <a:cubicBezTo>
                    <a:pt x="324" y="42"/>
                    <a:pt x="324" y="42"/>
                    <a:pt x="324" y="43"/>
                  </a:cubicBezTo>
                  <a:close/>
                  <a:moveTo>
                    <a:pt x="340" y="79"/>
                  </a:moveTo>
                  <a:cubicBezTo>
                    <a:pt x="340" y="79"/>
                    <a:pt x="340" y="79"/>
                    <a:pt x="340" y="79"/>
                  </a:cubicBezTo>
                  <a:cubicBezTo>
                    <a:pt x="340" y="79"/>
                    <a:pt x="340" y="79"/>
                    <a:pt x="341" y="78"/>
                  </a:cubicBezTo>
                  <a:cubicBezTo>
                    <a:pt x="341" y="78"/>
                    <a:pt x="340" y="78"/>
                    <a:pt x="340" y="78"/>
                  </a:cubicBezTo>
                  <a:cubicBezTo>
                    <a:pt x="340" y="78"/>
                    <a:pt x="339" y="78"/>
                    <a:pt x="339" y="78"/>
                  </a:cubicBezTo>
                  <a:cubicBezTo>
                    <a:pt x="339" y="79"/>
                    <a:pt x="340" y="79"/>
                    <a:pt x="340" y="79"/>
                  </a:cubicBezTo>
                  <a:close/>
                  <a:moveTo>
                    <a:pt x="231" y="156"/>
                  </a:moveTo>
                  <a:cubicBezTo>
                    <a:pt x="232" y="157"/>
                    <a:pt x="233" y="155"/>
                    <a:pt x="232" y="155"/>
                  </a:cubicBezTo>
                  <a:cubicBezTo>
                    <a:pt x="231" y="155"/>
                    <a:pt x="231" y="155"/>
                    <a:pt x="231" y="156"/>
                  </a:cubicBezTo>
                  <a:close/>
                  <a:moveTo>
                    <a:pt x="93" y="54"/>
                  </a:moveTo>
                  <a:cubicBezTo>
                    <a:pt x="94" y="54"/>
                    <a:pt x="93" y="54"/>
                    <a:pt x="93" y="55"/>
                  </a:cubicBezTo>
                  <a:cubicBezTo>
                    <a:pt x="93" y="55"/>
                    <a:pt x="94" y="55"/>
                    <a:pt x="94" y="55"/>
                  </a:cubicBezTo>
                  <a:cubicBezTo>
                    <a:pt x="94" y="55"/>
                    <a:pt x="93" y="55"/>
                    <a:pt x="93" y="55"/>
                  </a:cubicBezTo>
                  <a:cubicBezTo>
                    <a:pt x="93" y="55"/>
                    <a:pt x="95" y="57"/>
                    <a:pt x="95" y="56"/>
                  </a:cubicBezTo>
                  <a:cubicBezTo>
                    <a:pt x="95" y="56"/>
                    <a:pt x="95" y="55"/>
                    <a:pt x="95" y="55"/>
                  </a:cubicBezTo>
                  <a:cubicBezTo>
                    <a:pt x="95" y="55"/>
                    <a:pt x="95" y="55"/>
                    <a:pt x="95" y="55"/>
                  </a:cubicBezTo>
                  <a:cubicBezTo>
                    <a:pt x="95" y="55"/>
                    <a:pt x="95" y="54"/>
                    <a:pt x="95" y="54"/>
                  </a:cubicBezTo>
                  <a:cubicBezTo>
                    <a:pt x="95" y="53"/>
                    <a:pt x="95" y="53"/>
                    <a:pt x="95" y="53"/>
                  </a:cubicBezTo>
                  <a:cubicBezTo>
                    <a:pt x="95" y="53"/>
                    <a:pt x="95" y="52"/>
                    <a:pt x="95" y="52"/>
                  </a:cubicBezTo>
                  <a:cubicBezTo>
                    <a:pt x="94" y="52"/>
                    <a:pt x="94" y="52"/>
                    <a:pt x="94" y="52"/>
                  </a:cubicBezTo>
                  <a:cubicBezTo>
                    <a:pt x="94" y="52"/>
                    <a:pt x="93" y="52"/>
                    <a:pt x="93" y="52"/>
                  </a:cubicBezTo>
                  <a:cubicBezTo>
                    <a:pt x="93" y="52"/>
                    <a:pt x="92" y="52"/>
                    <a:pt x="92" y="52"/>
                  </a:cubicBezTo>
                  <a:cubicBezTo>
                    <a:pt x="92" y="53"/>
                    <a:pt x="92" y="53"/>
                    <a:pt x="92" y="53"/>
                  </a:cubicBezTo>
                  <a:cubicBezTo>
                    <a:pt x="92" y="53"/>
                    <a:pt x="91" y="53"/>
                    <a:pt x="91" y="53"/>
                  </a:cubicBezTo>
                  <a:cubicBezTo>
                    <a:pt x="91" y="54"/>
                    <a:pt x="91" y="54"/>
                    <a:pt x="92" y="54"/>
                  </a:cubicBezTo>
                  <a:cubicBezTo>
                    <a:pt x="92" y="54"/>
                    <a:pt x="93" y="53"/>
                    <a:pt x="93" y="54"/>
                  </a:cubicBezTo>
                  <a:close/>
                  <a:moveTo>
                    <a:pt x="324" y="104"/>
                  </a:moveTo>
                  <a:cubicBezTo>
                    <a:pt x="323" y="104"/>
                    <a:pt x="323" y="104"/>
                    <a:pt x="323" y="104"/>
                  </a:cubicBezTo>
                  <a:cubicBezTo>
                    <a:pt x="322" y="105"/>
                    <a:pt x="322" y="105"/>
                    <a:pt x="321" y="105"/>
                  </a:cubicBezTo>
                  <a:cubicBezTo>
                    <a:pt x="321" y="105"/>
                    <a:pt x="320" y="105"/>
                    <a:pt x="320" y="106"/>
                  </a:cubicBezTo>
                  <a:cubicBezTo>
                    <a:pt x="320" y="107"/>
                    <a:pt x="321" y="107"/>
                    <a:pt x="321" y="106"/>
                  </a:cubicBezTo>
                  <a:cubicBezTo>
                    <a:pt x="321" y="106"/>
                    <a:pt x="323" y="105"/>
                    <a:pt x="323" y="105"/>
                  </a:cubicBezTo>
                  <a:cubicBezTo>
                    <a:pt x="323" y="106"/>
                    <a:pt x="322" y="107"/>
                    <a:pt x="322" y="107"/>
                  </a:cubicBezTo>
                  <a:cubicBezTo>
                    <a:pt x="322" y="107"/>
                    <a:pt x="324" y="106"/>
                    <a:pt x="324" y="106"/>
                  </a:cubicBezTo>
                  <a:cubicBezTo>
                    <a:pt x="323" y="104"/>
                    <a:pt x="324" y="106"/>
                    <a:pt x="324" y="105"/>
                  </a:cubicBezTo>
                  <a:cubicBezTo>
                    <a:pt x="324" y="105"/>
                    <a:pt x="325" y="104"/>
                    <a:pt x="324" y="104"/>
                  </a:cubicBezTo>
                  <a:close/>
                  <a:moveTo>
                    <a:pt x="349" y="75"/>
                  </a:moveTo>
                  <a:cubicBezTo>
                    <a:pt x="349" y="75"/>
                    <a:pt x="350" y="74"/>
                    <a:pt x="350" y="74"/>
                  </a:cubicBezTo>
                  <a:cubicBezTo>
                    <a:pt x="350" y="74"/>
                    <a:pt x="350" y="74"/>
                    <a:pt x="350" y="74"/>
                  </a:cubicBezTo>
                  <a:cubicBezTo>
                    <a:pt x="350" y="74"/>
                    <a:pt x="350" y="74"/>
                    <a:pt x="350" y="74"/>
                  </a:cubicBezTo>
                  <a:cubicBezTo>
                    <a:pt x="349" y="74"/>
                    <a:pt x="349" y="74"/>
                    <a:pt x="349" y="74"/>
                  </a:cubicBezTo>
                  <a:cubicBezTo>
                    <a:pt x="349" y="74"/>
                    <a:pt x="348" y="74"/>
                    <a:pt x="348" y="74"/>
                  </a:cubicBezTo>
                  <a:cubicBezTo>
                    <a:pt x="348" y="74"/>
                    <a:pt x="348" y="74"/>
                    <a:pt x="347" y="74"/>
                  </a:cubicBezTo>
                  <a:cubicBezTo>
                    <a:pt x="347" y="74"/>
                    <a:pt x="347" y="74"/>
                    <a:pt x="347" y="74"/>
                  </a:cubicBezTo>
                  <a:cubicBezTo>
                    <a:pt x="347" y="74"/>
                    <a:pt x="347" y="74"/>
                    <a:pt x="347" y="74"/>
                  </a:cubicBezTo>
                  <a:cubicBezTo>
                    <a:pt x="346" y="75"/>
                    <a:pt x="346" y="74"/>
                    <a:pt x="346" y="74"/>
                  </a:cubicBezTo>
                  <a:cubicBezTo>
                    <a:pt x="346" y="74"/>
                    <a:pt x="345" y="75"/>
                    <a:pt x="345" y="75"/>
                  </a:cubicBezTo>
                  <a:cubicBezTo>
                    <a:pt x="346" y="75"/>
                    <a:pt x="348" y="75"/>
                    <a:pt x="349" y="75"/>
                  </a:cubicBezTo>
                  <a:close/>
                  <a:moveTo>
                    <a:pt x="309" y="21"/>
                  </a:moveTo>
                  <a:cubicBezTo>
                    <a:pt x="310" y="21"/>
                    <a:pt x="309" y="20"/>
                    <a:pt x="309" y="20"/>
                  </a:cubicBezTo>
                  <a:cubicBezTo>
                    <a:pt x="309" y="19"/>
                    <a:pt x="310" y="19"/>
                    <a:pt x="310" y="19"/>
                  </a:cubicBezTo>
                  <a:cubicBezTo>
                    <a:pt x="310" y="19"/>
                    <a:pt x="310" y="19"/>
                    <a:pt x="310" y="19"/>
                  </a:cubicBezTo>
                  <a:cubicBezTo>
                    <a:pt x="310" y="18"/>
                    <a:pt x="310" y="18"/>
                    <a:pt x="310" y="18"/>
                  </a:cubicBezTo>
                  <a:cubicBezTo>
                    <a:pt x="310" y="18"/>
                    <a:pt x="310" y="17"/>
                    <a:pt x="310" y="17"/>
                  </a:cubicBezTo>
                  <a:cubicBezTo>
                    <a:pt x="310" y="17"/>
                    <a:pt x="310" y="16"/>
                    <a:pt x="310" y="16"/>
                  </a:cubicBezTo>
                  <a:cubicBezTo>
                    <a:pt x="309" y="16"/>
                    <a:pt x="308" y="15"/>
                    <a:pt x="308" y="16"/>
                  </a:cubicBezTo>
                  <a:cubicBezTo>
                    <a:pt x="308" y="16"/>
                    <a:pt x="308" y="16"/>
                    <a:pt x="308" y="17"/>
                  </a:cubicBezTo>
                  <a:cubicBezTo>
                    <a:pt x="308" y="17"/>
                    <a:pt x="308" y="18"/>
                    <a:pt x="308" y="18"/>
                  </a:cubicBezTo>
                  <a:cubicBezTo>
                    <a:pt x="308" y="18"/>
                    <a:pt x="308" y="18"/>
                    <a:pt x="308" y="18"/>
                  </a:cubicBezTo>
                  <a:cubicBezTo>
                    <a:pt x="309" y="18"/>
                    <a:pt x="309" y="19"/>
                    <a:pt x="309" y="19"/>
                  </a:cubicBezTo>
                  <a:cubicBezTo>
                    <a:pt x="309" y="19"/>
                    <a:pt x="308" y="20"/>
                    <a:pt x="308" y="20"/>
                  </a:cubicBezTo>
                  <a:cubicBezTo>
                    <a:pt x="307" y="21"/>
                    <a:pt x="308" y="21"/>
                    <a:pt x="309" y="21"/>
                  </a:cubicBezTo>
                  <a:close/>
                  <a:moveTo>
                    <a:pt x="316" y="58"/>
                  </a:moveTo>
                  <a:cubicBezTo>
                    <a:pt x="316" y="59"/>
                    <a:pt x="317" y="57"/>
                    <a:pt x="317" y="57"/>
                  </a:cubicBezTo>
                  <a:cubicBezTo>
                    <a:pt x="316" y="57"/>
                    <a:pt x="315" y="58"/>
                    <a:pt x="316" y="58"/>
                  </a:cubicBezTo>
                  <a:close/>
                  <a:moveTo>
                    <a:pt x="348" y="155"/>
                  </a:moveTo>
                  <a:cubicBezTo>
                    <a:pt x="348" y="154"/>
                    <a:pt x="348" y="154"/>
                    <a:pt x="348" y="154"/>
                  </a:cubicBezTo>
                  <a:cubicBezTo>
                    <a:pt x="347" y="154"/>
                    <a:pt x="347" y="155"/>
                    <a:pt x="347" y="155"/>
                  </a:cubicBezTo>
                  <a:cubicBezTo>
                    <a:pt x="347" y="155"/>
                    <a:pt x="347" y="155"/>
                    <a:pt x="347" y="155"/>
                  </a:cubicBezTo>
                  <a:cubicBezTo>
                    <a:pt x="346" y="155"/>
                    <a:pt x="347" y="155"/>
                    <a:pt x="347" y="155"/>
                  </a:cubicBezTo>
                  <a:cubicBezTo>
                    <a:pt x="347" y="156"/>
                    <a:pt x="346" y="156"/>
                    <a:pt x="346" y="156"/>
                  </a:cubicBezTo>
                  <a:cubicBezTo>
                    <a:pt x="346" y="156"/>
                    <a:pt x="345" y="157"/>
                    <a:pt x="345" y="157"/>
                  </a:cubicBezTo>
                  <a:cubicBezTo>
                    <a:pt x="345" y="157"/>
                    <a:pt x="346" y="157"/>
                    <a:pt x="346" y="157"/>
                  </a:cubicBezTo>
                  <a:cubicBezTo>
                    <a:pt x="346" y="156"/>
                    <a:pt x="346" y="156"/>
                    <a:pt x="347" y="156"/>
                  </a:cubicBezTo>
                  <a:cubicBezTo>
                    <a:pt x="347" y="156"/>
                    <a:pt x="347" y="156"/>
                    <a:pt x="348" y="156"/>
                  </a:cubicBezTo>
                  <a:cubicBezTo>
                    <a:pt x="348" y="155"/>
                    <a:pt x="349" y="155"/>
                    <a:pt x="349" y="155"/>
                  </a:cubicBezTo>
                  <a:cubicBezTo>
                    <a:pt x="349" y="154"/>
                    <a:pt x="348" y="155"/>
                    <a:pt x="348" y="155"/>
                  </a:cubicBezTo>
                  <a:close/>
                  <a:moveTo>
                    <a:pt x="318" y="155"/>
                  </a:moveTo>
                  <a:cubicBezTo>
                    <a:pt x="317" y="155"/>
                    <a:pt x="317" y="154"/>
                    <a:pt x="316" y="154"/>
                  </a:cubicBezTo>
                  <a:cubicBezTo>
                    <a:pt x="316" y="154"/>
                    <a:pt x="317" y="155"/>
                    <a:pt x="317" y="155"/>
                  </a:cubicBezTo>
                  <a:cubicBezTo>
                    <a:pt x="317" y="156"/>
                    <a:pt x="318" y="156"/>
                    <a:pt x="319" y="156"/>
                  </a:cubicBezTo>
                  <a:cubicBezTo>
                    <a:pt x="319" y="156"/>
                    <a:pt x="320" y="155"/>
                    <a:pt x="319" y="155"/>
                  </a:cubicBezTo>
                  <a:cubicBezTo>
                    <a:pt x="319" y="155"/>
                    <a:pt x="318" y="155"/>
                    <a:pt x="318" y="155"/>
                  </a:cubicBezTo>
                  <a:close/>
                  <a:moveTo>
                    <a:pt x="77" y="54"/>
                  </a:moveTo>
                  <a:cubicBezTo>
                    <a:pt x="77" y="54"/>
                    <a:pt x="78" y="54"/>
                    <a:pt x="78" y="55"/>
                  </a:cubicBezTo>
                  <a:cubicBezTo>
                    <a:pt x="79" y="55"/>
                    <a:pt x="80" y="57"/>
                    <a:pt x="81" y="56"/>
                  </a:cubicBezTo>
                  <a:cubicBezTo>
                    <a:pt x="81" y="55"/>
                    <a:pt x="79" y="54"/>
                    <a:pt x="79" y="53"/>
                  </a:cubicBezTo>
                  <a:cubicBezTo>
                    <a:pt x="78" y="53"/>
                    <a:pt x="77" y="52"/>
                    <a:pt x="77" y="52"/>
                  </a:cubicBezTo>
                  <a:cubicBezTo>
                    <a:pt x="76" y="53"/>
                    <a:pt x="76" y="53"/>
                    <a:pt x="76" y="53"/>
                  </a:cubicBezTo>
                  <a:cubicBezTo>
                    <a:pt x="75" y="54"/>
                    <a:pt x="76" y="54"/>
                    <a:pt x="77" y="54"/>
                  </a:cubicBezTo>
                  <a:close/>
                  <a:moveTo>
                    <a:pt x="94" y="63"/>
                  </a:moveTo>
                  <a:cubicBezTo>
                    <a:pt x="94" y="63"/>
                    <a:pt x="95" y="65"/>
                    <a:pt x="96" y="65"/>
                  </a:cubicBezTo>
                  <a:cubicBezTo>
                    <a:pt x="96" y="65"/>
                    <a:pt x="95" y="63"/>
                    <a:pt x="94" y="63"/>
                  </a:cubicBezTo>
                  <a:cubicBezTo>
                    <a:pt x="94" y="63"/>
                    <a:pt x="94" y="63"/>
                    <a:pt x="94" y="63"/>
                  </a:cubicBezTo>
                  <a:close/>
                  <a:moveTo>
                    <a:pt x="83" y="56"/>
                  </a:moveTo>
                  <a:cubicBezTo>
                    <a:pt x="82" y="57"/>
                    <a:pt x="83" y="58"/>
                    <a:pt x="83" y="58"/>
                  </a:cubicBezTo>
                  <a:cubicBezTo>
                    <a:pt x="84" y="58"/>
                    <a:pt x="84" y="57"/>
                    <a:pt x="84" y="57"/>
                  </a:cubicBezTo>
                  <a:cubicBezTo>
                    <a:pt x="84" y="57"/>
                    <a:pt x="83" y="55"/>
                    <a:pt x="83" y="56"/>
                  </a:cubicBezTo>
                  <a:close/>
                  <a:moveTo>
                    <a:pt x="82" y="59"/>
                  </a:moveTo>
                  <a:cubicBezTo>
                    <a:pt x="82" y="58"/>
                    <a:pt x="81" y="57"/>
                    <a:pt x="81" y="59"/>
                  </a:cubicBezTo>
                  <a:cubicBezTo>
                    <a:pt x="80" y="60"/>
                    <a:pt x="82" y="60"/>
                    <a:pt x="82" y="59"/>
                  </a:cubicBezTo>
                  <a:close/>
                  <a:moveTo>
                    <a:pt x="272" y="180"/>
                  </a:moveTo>
                  <a:cubicBezTo>
                    <a:pt x="272" y="180"/>
                    <a:pt x="271" y="180"/>
                    <a:pt x="271" y="181"/>
                  </a:cubicBezTo>
                  <a:cubicBezTo>
                    <a:pt x="271" y="181"/>
                    <a:pt x="270" y="181"/>
                    <a:pt x="270" y="181"/>
                  </a:cubicBezTo>
                  <a:cubicBezTo>
                    <a:pt x="270" y="181"/>
                    <a:pt x="270" y="182"/>
                    <a:pt x="269" y="182"/>
                  </a:cubicBezTo>
                  <a:cubicBezTo>
                    <a:pt x="269" y="182"/>
                    <a:pt x="269" y="182"/>
                    <a:pt x="269" y="182"/>
                  </a:cubicBezTo>
                  <a:cubicBezTo>
                    <a:pt x="268" y="183"/>
                    <a:pt x="267" y="183"/>
                    <a:pt x="266" y="184"/>
                  </a:cubicBezTo>
                  <a:cubicBezTo>
                    <a:pt x="266" y="184"/>
                    <a:pt x="266" y="185"/>
                    <a:pt x="266" y="185"/>
                  </a:cubicBezTo>
                  <a:cubicBezTo>
                    <a:pt x="266" y="186"/>
                    <a:pt x="268" y="185"/>
                    <a:pt x="268" y="184"/>
                  </a:cubicBezTo>
                  <a:cubicBezTo>
                    <a:pt x="269" y="184"/>
                    <a:pt x="269" y="184"/>
                    <a:pt x="270" y="184"/>
                  </a:cubicBezTo>
                  <a:cubicBezTo>
                    <a:pt x="270" y="184"/>
                    <a:pt x="270" y="183"/>
                    <a:pt x="270" y="183"/>
                  </a:cubicBezTo>
                  <a:cubicBezTo>
                    <a:pt x="271" y="183"/>
                    <a:pt x="271" y="183"/>
                    <a:pt x="271" y="183"/>
                  </a:cubicBezTo>
                  <a:cubicBezTo>
                    <a:pt x="271" y="182"/>
                    <a:pt x="271" y="183"/>
                    <a:pt x="271" y="183"/>
                  </a:cubicBezTo>
                  <a:cubicBezTo>
                    <a:pt x="272" y="183"/>
                    <a:pt x="272" y="182"/>
                    <a:pt x="272" y="182"/>
                  </a:cubicBezTo>
                  <a:cubicBezTo>
                    <a:pt x="271" y="182"/>
                    <a:pt x="272" y="180"/>
                    <a:pt x="272" y="180"/>
                  </a:cubicBezTo>
                  <a:close/>
                  <a:moveTo>
                    <a:pt x="88" y="57"/>
                  </a:moveTo>
                  <a:cubicBezTo>
                    <a:pt x="88" y="56"/>
                    <a:pt x="88" y="56"/>
                    <a:pt x="88" y="56"/>
                  </a:cubicBezTo>
                  <a:cubicBezTo>
                    <a:pt x="88" y="56"/>
                    <a:pt x="87" y="55"/>
                    <a:pt x="87" y="56"/>
                  </a:cubicBezTo>
                  <a:cubicBezTo>
                    <a:pt x="87" y="56"/>
                    <a:pt x="88" y="57"/>
                    <a:pt x="88" y="57"/>
                  </a:cubicBezTo>
                  <a:close/>
                  <a:moveTo>
                    <a:pt x="91" y="57"/>
                  </a:moveTo>
                  <a:cubicBezTo>
                    <a:pt x="91" y="57"/>
                    <a:pt x="91" y="58"/>
                    <a:pt x="92" y="57"/>
                  </a:cubicBezTo>
                  <a:cubicBezTo>
                    <a:pt x="92" y="57"/>
                    <a:pt x="92" y="56"/>
                    <a:pt x="91" y="57"/>
                  </a:cubicBezTo>
                  <a:close/>
                  <a:moveTo>
                    <a:pt x="271" y="158"/>
                  </a:moveTo>
                  <a:cubicBezTo>
                    <a:pt x="271" y="158"/>
                    <a:pt x="271" y="157"/>
                    <a:pt x="272" y="158"/>
                  </a:cubicBezTo>
                  <a:cubicBezTo>
                    <a:pt x="272" y="158"/>
                    <a:pt x="273" y="158"/>
                    <a:pt x="273" y="157"/>
                  </a:cubicBezTo>
                  <a:cubicBezTo>
                    <a:pt x="273" y="157"/>
                    <a:pt x="273" y="156"/>
                    <a:pt x="273" y="156"/>
                  </a:cubicBezTo>
                  <a:cubicBezTo>
                    <a:pt x="272" y="156"/>
                    <a:pt x="271" y="156"/>
                    <a:pt x="271" y="156"/>
                  </a:cubicBezTo>
                  <a:cubicBezTo>
                    <a:pt x="270" y="157"/>
                    <a:pt x="269" y="158"/>
                    <a:pt x="271" y="158"/>
                  </a:cubicBezTo>
                  <a:close/>
                  <a:moveTo>
                    <a:pt x="281" y="87"/>
                  </a:moveTo>
                  <a:cubicBezTo>
                    <a:pt x="281" y="87"/>
                    <a:pt x="282" y="87"/>
                    <a:pt x="281" y="87"/>
                  </a:cubicBezTo>
                  <a:cubicBezTo>
                    <a:pt x="281" y="86"/>
                    <a:pt x="280" y="86"/>
                    <a:pt x="281" y="87"/>
                  </a:cubicBezTo>
                  <a:cubicBezTo>
                    <a:pt x="281" y="87"/>
                    <a:pt x="281" y="88"/>
                    <a:pt x="281" y="87"/>
                  </a:cubicBezTo>
                  <a:close/>
                  <a:moveTo>
                    <a:pt x="4" y="1"/>
                  </a:moveTo>
                  <a:cubicBezTo>
                    <a:pt x="4" y="1"/>
                    <a:pt x="3" y="0"/>
                    <a:pt x="3" y="1"/>
                  </a:cubicBezTo>
                  <a:cubicBezTo>
                    <a:pt x="3" y="1"/>
                    <a:pt x="2" y="0"/>
                    <a:pt x="2" y="0"/>
                  </a:cubicBezTo>
                  <a:cubicBezTo>
                    <a:pt x="2" y="1"/>
                    <a:pt x="4" y="3"/>
                    <a:pt x="4" y="1"/>
                  </a:cubicBezTo>
                  <a:close/>
                  <a:moveTo>
                    <a:pt x="247" y="136"/>
                  </a:moveTo>
                  <a:cubicBezTo>
                    <a:pt x="247" y="135"/>
                    <a:pt x="247" y="134"/>
                    <a:pt x="248" y="132"/>
                  </a:cubicBezTo>
                  <a:cubicBezTo>
                    <a:pt x="248" y="131"/>
                    <a:pt x="247" y="130"/>
                    <a:pt x="247" y="129"/>
                  </a:cubicBezTo>
                  <a:cubicBezTo>
                    <a:pt x="247" y="128"/>
                    <a:pt x="247" y="129"/>
                    <a:pt x="247" y="130"/>
                  </a:cubicBezTo>
                  <a:cubicBezTo>
                    <a:pt x="247" y="130"/>
                    <a:pt x="247" y="131"/>
                    <a:pt x="247" y="132"/>
                  </a:cubicBezTo>
                  <a:cubicBezTo>
                    <a:pt x="247" y="132"/>
                    <a:pt x="246" y="133"/>
                    <a:pt x="247" y="134"/>
                  </a:cubicBezTo>
                  <a:cubicBezTo>
                    <a:pt x="247" y="135"/>
                    <a:pt x="247" y="136"/>
                    <a:pt x="247" y="136"/>
                  </a:cubicBezTo>
                  <a:close/>
                  <a:moveTo>
                    <a:pt x="138" y="38"/>
                  </a:moveTo>
                  <a:cubicBezTo>
                    <a:pt x="138" y="37"/>
                    <a:pt x="137" y="37"/>
                    <a:pt x="137" y="37"/>
                  </a:cubicBezTo>
                  <a:cubicBezTo>
                    <a:pt x="137" y="38"/>
                    <a:pt x="138" y="38"/>
                    <a:pt x="138" y="38"/>
                  </a:cubicBezTo>
                  <a:close/>
                  <a:moveTo>
                    <a:pt x="296" y="36"/>
                  </a:moveTo>
                  <a:cubicBezTo>
                    <a:pt x="296" y="36"/>
                    <a:pt x="296" y="35"/>
                    <a:pt x="297" y="35"/>
                  </a:cubicBezTo>
                  <a:cubicBezTo>
                    <a:pt x="297" y="34"/>
                    <a:pt x="296" y="34"/>
                    <a:pt x="296" y="35"/>
                  </a:cubicBezTo>
                  <a:cubicBezTo>
                    <a:pt x="296" y="35"/>
                    <a:pt x="296" y="36"/>
                    <a:pt x="296" y="36"/>
                  </a:cubicBezTo>
                  <a:cubicBezTo>
                    <a:pt x="296" y="36"/>
                    <a:pt x="297" y="36"/>
                    <a:pt x="296" y="36"/>
                  </a:cubicBezTo>
                  <a:close/>
                  <a:moveTo>
                    <a:pt x="257" y="180"/>
                  </a:moveTo>
                  <a:cubicBezTo>
                    <a:pt x="257" y="180"/>
                    <a:pt x="256" y="181"/>
                    <a:pt x="256" y="181"/>
                  </a:cubicBezTo>
                  <a:cubicBezTo>
                    <a:pt x="255" y="181"/>
                    <a:pt x="256" y="182"/>
                    <a:pt x="256" y="182"/>
                  </a:cubicBezTo>
                  <a:cubicBezTo>
                    <a:pt x="257" y="182"/>
                    <a:pt x="258" y="182"/>
                    <a:pt x="258" y="181"/>
                  </a:cubicBezTo>
                  <a:cubicBezTo>
                    <a:pt x="259" y="180"/>
                    <a:pt x="258" y="180"/>
                    <a:pt x="257" y="180"/>
                  </a:cubicBezTo>
                  <a:close/>
                  <a:moveTo>
                    <a:pt x="355" y="143"/>
                  </a:moveTo>
                  <a:cubicBezTo>
                    <a:pt x="355" y="144"/>
                    <a:pt x="355" y="144"/>
                    <a:pt x="355" y="144"/>
                  </a:cubicBezTo>
                  <a:cubicBezTo>
                    <a:pt x="356" y="144"/>
                    <a:pt x="356" y="144"/>
                    <a:pt x="356" y="144"/>
                  </a:cubicBezTo>
                  <a:cubicBezTo>
                    <a:pt x="357" y="144"/>
                    <a:pt x="357" y="145"/>
                    <a:pt x="357" y="145"/>
                  </a:cubicBezTo>
                  <a:cubicBezTo>
                    <a:pt x="358" y="145"/>
                    <a:pt x="357" y="144"/>
                    <a:pt x="357" y="144"/>
                  </a:cubicBezTo>
                  <a:cubicBezTo>
                    <a:pt x="357" y="143"/>
                    <a:pt x="356" y="143"/>
                    <a:pt x="355" y="143"/>
                  </a:cubicBezTo>
                  <a:close/>
                  <a:moveTo>
                    <a:pt x="90" y="54"/>
                  </a:moveTo>
                  <a:cubicBezTo>
                    <a:pt x="90" y="54"/>
                    <a:pt x="90" y="53"/>
                    <a:pt x="90" y="53"/>
                  </a:cubicBezTo>
                  <a:cubicBezTo>
                    <a:pt x="90" y="52"/>
                    <a:pt x="90" y="52"/>
                    <a:pt x="90" y="52"/>
                  </a:cubicBezTo>
                  <a:cubicBezTo>
                    <a:pt x="90" y="53"/>
                    <a:pt x="90" y="53"/>
                    <a:pt x="89" y="53"/>
                  </a:cubicBezTo>
                  <a:cubicBezTo>
                    <a:pt x="89" y="52"/>
                    <a:pt x="89" y="52"/>
                    <a:pt x="89" y="52"/>
                  </a:cubicBezTo>
                  <a:cubicBezTo>
                    <a:pt x="89" y="53"/>
                    <a:pt x="89" y="53"/>
                    <a:pt x="89" y="53"/>
                  </a:cubicBezTo>
                  <a:cubicBezTo>
                    <a:pt x="88" y="53"/>
                    <a:pt x="89" y="53"/>
                    <a:pt x="88" y="53"/>
                  </a:cubicBezTo>
                  <a:cubicBezTo>
                    <a:pt x="88" y="53"/>
                    <a:pt x="88" y="53"/>
                    <a:pt x="88" y="54"/>
                  </a:cubicBezTo>
                  <a:cubicBezTo>
                    <a:pt x="89" y="55"/>
                    <a:pt x="90" y="55"/>
                    <a:pt x="90" y="54"/>
                  </a:cubicBezTo>
                  <a:close/>
                  <a:moveTo>
                    <a:pt x="374" y="112"/>
                  </a:moveTo>
                  <a:cubicBezTo>
                    <a:pt x="373" y="111"/>
                    <a:pt x="373" y="111"/>
                    <a:pt x="373" y="110"/>
                  </a:cubicBezTo>
                  <a:cubicBezTo>
                    <a:pt x="372" y="111"/>
                    <a:pt x="373" y="112"/>
                    <a:pt x="373" y="112"/>
                  </a:cubicBezTo>
                  <a:cubicBezTo>
                    <a:pt x="374" y="112"/>
                    <a:pt x="374" y="112"/>
                    <a:pt x="375" y="112"/>
                  </a:cubicBezTo>
                  <a:cubicBezTo>
                    <a:pt x="375" y="112"/>
                    <a:pt x="375" y="112"/>
                    <a:pt x="375" y="113"/>
                  </a:cubicBezTo>
                  <a:cubicBezTo>
                    <a:pt x="375" y="112"/>
                    <a:pt x="374" y="112"/>
                    <a:pt x="374" y="112"/>
                  </a:cubicBezTo>
                  <a:close/>
                  <a:moveTo>
                    <a:pt x="336" y="66"/>
                  </a:moveTo>
                  <a:cubicBezTo>
                    <a:pt x="336" y="67"/>
                    <a:pt x="336" y="67"/>
                    <a:pt x="337" y="68"/>
                  </a:cubicBezTo>
                  <a:cubicBezTo>
                    <a:pt x="338" y="67"/>
                    <a:pt x="335" y="65"/>
                    <a:pt x="335" y="65"/>
                  </a:cubicBezTo>
                  <a:cubicBezTo>
                    <a:pt x="335" y="65"/>
                    <a:pt x="335" y="66"/>
                    <a:pt x="336" y="66"/>
                  </a:cubicBezTo>
                  <a:close/>
                  <a:moveTo>
                    <a:pt x="264" y="70"/>
                  </a:moveTo>
                  <a:cubicBezTo>
                    <a:pt x="264" y="69"/>
                    <a:pt x="264" y="69"/>
                    <a:pt x="264" y="69"/>
                  </a:cubicBezTo>
                  <a:cubicBezTo>
                    <a:pt x="264" y="69"/>
                    <a:pt x="263" y="69"/>
                    <a:pt x="263" y="69"/>
                  </a:cubicBezTo>
                  <a:cubicBezTo>
                    <a:pt x="263" y="69"/>
                    <a:pt x="262" y="69"/>
                    <a:pt x="263" y="69"/>
                  </a:cubicBezTo>
                  <a:cubicBezTo>
                    <a:pt x="262" y="70"/>
                    <a:pt x="263" y="70"/>
                    <a:pt x="263" y="70"/>
                  </a:cubicBezTo>
                  <a:cubicBezTo>
                    <a:pt x="264" y="70"/>
                    <a:pt x="264" y="70"/>
                    <a:pt x="264" y="70"/>
                  </a:cubicBezTo>
                  <a:close/>
                  <a:moveTo>
                    <a:pt x="316" y="62"/>
                  </a:moveTo>
                  <a:cubicBezTo>
                    <a:pt x="316" y="62"/>
                    <a:pt x="316" y="61"/>
                    <a:pt x="316" y="61"/>
                  </a:cubicBezTo>
                  <a:cubicBezTo>
                    <a:pt x="315" y="61"/>
                    <a:pt x="315" y="62"/>
                    <a:pt x="316" y="62"/>
                  </a:cubicBezTo>
                  <a:close/>
                  <a:moveTo>
                    <a:pt x="52" y="96"/>
                  </a:moveTo>
                  <a:cubicBezTo>
                    <a:pt x="52" y="95"/>
                    <a:pt x="51" y="94"/>
                    <a:pt x="50" y="94"/>
                  </a:cubicBezTo>
                  <a:cubicBezTo>
                    <a:pt x="50" y="93"/>
                    <a:pt x="49" y="92"/>
                    <a:pt x="49" y="93"/>
                  </a:cubicBezTo>
                  <a:cubicBezTo>
                    <a:pt x="50" y="94"/>
                    <a:pt x="50" y="94"/>
                    <a:pt x="50" y="94"/>
                  </a:cubicBezTo>
                  <a:cubicBezTo>
                    <a:pt x="50" y="95"/>
                    <a:pt x="49" y="95"/>
                    <a:pt x="50" y="96"/>
                  </a:cubicBezTo>
                  <a:cubicBezTo>
                    <a:pt x="50" y="96"/>
                    <a:pt x="50" y="96"/>
                    <a:pt x="50" y="96"/>
                  </a:cubicBezTo>
                  <a:cubicBezTo>
                    <a:pt x="50" y="96"/>
                    <a:pt x="50" y="96"/>
                    <a:pt x="50" y="96"/>
                  </a:cubicBezTo>
                  <a:cubicBezTo>
                    <a:pt x="50" y="96"/>
                    <a:pt x="51" y="96"/>
                    <a:pt x="51" y="96"/>
                  </a:cubicBezTo>
                  <a:cubicBezTo>
                    <a:pt x="51" y="96"/>
                    <a:pt x="51" y="96"/>
                    <a:pt x="51" y="96"/>
                  </a:cubicBezTo>
                  <a:cubicBezTo>
                    <a:pt x="52" y="96"/>
                    <a:pt x="52" y="96"/>
                    <a:pt x="52" y="96"/>
                  </a:cubicBezTo>
                  <a:close/>
                  <a:moveTo>
                    <a:pt x="84" y="57"/>
                  </a:moveTo>
                  <a:cubicBezTo>
                    <a:pt x="84" y="57"/>
                    <a:pt x="84" y="57"/>
                    <a:pt x="84" y="57"/>
                  </a:cubicBezTo>
                  <a:cubicBezTo>
                    <a:pt x="84" y="56"/>
                    <a:pt x="84" y="56"/>
                    <a:pt x="83" y="56"/>
                  </a:cubicBezTo>
                  <a:cubicBezTo>
                    <a:pt x="83" y="56"/>
                    <a:pt x="84" y="56"/>
                    <a:pt x="84" y="57"/>
                  </a:cubicBezTo>
                  <a:close/>
                  <a:moveTo>
                    <a:pt x="136" y="34"/>
                  </a:moveTo>
                  <a:cubicBezTo>
                    <a:pt x="136" y="33"/>
                    <a:pt x="136" y="33"/>
                    <a:pt x="136" y="33"/>
                  </a:cubicBezTo>
                  <a:cubicBezTo>
                    <a:pt x="136" y="32"/>
                    <a:pt x="135" y="33"/>
                    <a:pt x="135" y="33"/>
                  </a:cubicBezTo>
                  <a:cubicBezTo>
                    <a:pt x="135" y="34"/>
                    <a:pt x="136" y="34"/>
                    <a:pt x="136" y="34"/>
                  </a:cubicBezTo>
                  <a:close/>
                  <a:moveTo>
                    <a:pt x="144" y="76"/>
                  </a:moveTo>
                  <a:cubicBezTo>
                    <a:pt x="143" y="76"/>
                    <a:pt x="143" y="76"/>
                    <a:pt x="142" y="76"/>
                  </a:cubicBezTo>
                  <a:cubicBezTo>
                    <a:pt x="141" y="76"/>
                    <a:pt x="142" y="78"/>
                    <a:pt x="142" y="79"/>
                  </a:cubicBezTo>
                  <a:cubicBezTo>
                    <a:pt x="141" y="80"/>
                    <a:pt x="143" y="79"/>
                    <a:pt x="144" y="79"/>
                  </a:cubicBezTo>
                  <a:cubicBezTo>
                    <a:pt x="145" y="78"/>
                    <a:pt x="145" y="78"/>
                    <a:pt x="145" y="77"/>
                  </a:cubicBezTo>
                  <a:cubicBezTo>
                    <a:pt x="145" y="76"/>
                    <a:pt x="144" y="77"/>
                    <a:pt x="144" y="76"/>
                  </a:cubicBezTo>
                  <a:close/>
                  <a:moveTo>
                    <a:pt x="66" y="46"/>
                  </a:moveTo>
                  <a:cubicBezTo>
                    <a:pt x="67" y="46"/>
                    <a:pt x="67" y="45"/>
                    <a:pt x="67" y="44"/>
                  </a:cubicBezTo>
                  <a:cubicBezTo>
                    <a:pt x="67" y="43"/>
                    <a:pt x="67" y="43"/>
                    <a:pt x="66" y="42"/>
                  </a:cubicBezTo>
                  <a:cubicBezTo>
                    <a:pt x="66" y="42"/>
                    <a:pt x="65" y="42"/>
                    <a:pt x="65" y="43"/>
                  </a:cubicBezTo>
                  <a:cubicBezTo>
                    <a:pt x="64" y="43"/>
                    <a:pt x="64" y="42"/>
                    <a:pt x="64" y="43"/>
                  </a:cubicBezTo>
                  <a:cubicBezTo>
                    <a:pt x="63" y="43"/>
                    <a:pt x="64" y="44"/>
                    <a:pt x="64" y="44"/>
                  </a:cubicBezTo>
                  <a:cubicBezTo>
                    <a:pt x="64" y="45"/>
                    <a:pt x="64" y="47"/>
                    <a:pt x="66" y="46"/>
                  </a:cubicBezTo>
                  <a:close/>
                  <a:moveTo>
                    <a:pt x="385" y="91"/>
                  </a:moveTo>
                  <a:cubicBezTo>
                    <a:pt x="385" y="91"/>
                    <a:pt x="385" y="91"/>
                    <a:pt x="385" y="90"/>
                  </a:cubicBezTo>
                  <a:cubicBezTo>
                    <a:pt x="385" y="91"/>
                    <a:pt x="384" y="92"/>
                    <a:pt x="385" y="92"/>
                  </a:cubicBezTo>
                  <a:cubicBezTo>
                    <a:pt x="386" y="92"/>
                    <a:pt x="385" y="91"/>
                    <a:pt x="385" y="91"/>
                  </a:cubicBezTo>
                  <a:close/>
                  <a:moveTo>
                    <a:pt x="35" y="66"/>
                  </a:moveTo>
                  <a:cubicBezTo>
                    <a:pt x="35" y="66"/>
                    <a:pt x="35" y="65"/>
                    <a:pt x="34" y="65"/>
                  </a:cubicBezTo>
                  <a:cubicBezTo>
                    <a:pt x="34" y="65"/>
                    <a:pt x="34" y="65"/>
                    <a:pt x="34" y="65"/>
                  </a:cubicBezTo>
                  <a:cubicBezTo>
                    <a:pt x="34" y="66"/>
                    <a:pt x="34" y="66"/>
                    <a:pt x="34" y="66"/>
                  </a:cubicBezTo>
                  <a:cubicBezTo>
                    <a:pt x="34" y="66"/>
                    <a:pt x="34" y="67"/>
                    <a:pt x="35" y="67"/>
                  </a:cubicBezTo>
                  <a:cubicBezTo>
                    <a:pt x="35" y="68"/>
                    <a:pt x="36" y="69"/>
                    <a:pt x="36" y="69"/>
                  </a:cubicBezTo>
                  <a:cubicBezTo>
                    <a:pt x="36" y="69"/>
                    <a:pt x="36" y="68"/>
                    <a:pt x="36" y="68"/>
                  </a:cubicBezTo>
                  <a:cubicBezTo>
                    <a:pt x="36" y="67"/>
                    <a:pt x="35" y="67"/>
                    <a:pt x="35" y="66"/>
                  </a:cubicBezTo>
                  <a:close/>
                  <a:moveTo>
                    <a:pt x="73" y="50"/>
                  </a:moveTo>
                  <a:cubicBezTo>
                    <a:pt x="73" y="51"/>
                    <a:pt x="74" y="51"/>
                    <a:pt x="74" y="51"/>
                  </a:cubicBezTo>
                  <a:cubicBezTo>
                    <a:pt x="74" y="52"/>
                    <a:pt x="74" y="50"/>
                    <a:pt x="74" y="49"/>
                  </a:cubicBezTo>
                  <a:cubicBezTo>
                    <a:pt x="74" y="48"/>
                    <a:pt x="72" y="48"/>
                    <a:pt x="71" y="48"/>
                  </a:cubicBezTo>
                  <a:cubicBezTo>
                    <a:pt x="71" y="48"/>
                    <a:pt x="70" y="47"/>
                    <a:pt x="70" y="48"/>
                  </a:cubicBezTo>
                  <a:cubicBezTo>
                    <a:pt x="69" y="48"/>
                    <a:pt x="70" y="48"/>
                    <a:pt x="70" y="49"/>
                  </a:cubicBezTo>
                  <a:cubicBezTo>
                    <a:pt x="71" y="50"/>
                    <a:pt x="72" y="49"/>
                    <a:pt x="73" y="50"/>
                  </a:cubicBezTo>
                  <a:close/>
                  <a:moveTo>
                    <a:pt x="325" y="104"/>
                  </a:moveTo>
                  <a:cubicBezTo>
                    <a:pt x="325" y="104"/>
                    <a:pt x="325" y="105"/>
                    <a:pt x="325" y="105"/>
                  </a:cubicBezTo>
                  <a:cubicBezTo>
                    <a:pt x="325" y="105"/>
                    <a:pt x="326" y="105"/>
                    <a:pt x="326" y="105"/>
                  </a:cubicBezTo>
                  <a:cubicBezTo>
                    <a:pt x="327" y="105"/>
                    <a:pt x="326" y="104"/>
                    <a:pt x="325" y="104"/>
                  </a:cubicBezTo>
                  <a:close/>
                  <a:moveTo>
                    <a:pt x="261" y="71"/>
                  </a:moveTo>
                  <a:cubicBezTo>
                    <a:pt x="261" y="71"/>
                    <a:pt x="262" y="71"/>
                    <a:pt x="262" y="71"/>
                  </a:cubicBezTo>
                  <a:cubicBezTo>
                    <a:pt x="262" y="71"/>
                    <a:pt x="263" y="71"/>
                    <a:pt x="263" y="71"/>
                  </a:cubicBezTo>
                  <a:cubicBezTo>
                    <a:pt x="263" y="70"/>
                    <a:pt x="263" y="70"/>
                    <a:pt x="262" y="70"/>
                  </a:cubicBezTo>
                  <a:cubicBezTo>
                    <a:pt x="262" y="70"/>
                    <a:pt x="261" y="70"/>
                    <a:pt x="261" y="70"/>
                  </a:cubicBezTo>
                  <a:cubicBezTo>
                    <a:pt x="261" y="70"/>
                    <a:pt x="260" y="71"/>
                    <a:pt x="260" y="71"/>
                  </a:cubicBezTo>
                  <a:cubicBezTo>
                    <a:pt x="260" y="72"/>
                    <a:pt x="261" y="71"/>
                    <a:pt x="261" y="71"/>
                  </a:cubicBezTo>
                  <a:close/>
                  <a:moveTo>
                    <a:pt x="267" y="68"/>
                  </a:moveTo>
                  <a:cubicBezTo>
                    <a:pt x="267" y="68"/>
                    <a:pt x="267" y="69"/>
                    <a:pt x="267" y="69"/>
                  </a:cubicBezTo>
                  <a:cubicBezTo>
                    <a:pt x="267" y="69"/>
                    <a:pt x="267" y="68"/>
                    <a:pt x="267" y="68"/>
                  </a:cubicBezTo>
                  <a:cubicBezTo>
                    <a:pt x="267" y="68"/>
                    <a:pt x="266" y="68"/>
                    <a:pt x="266" y="67"/>
                  </a:cubicBezTo>
                  <a:cubicBezTo>
                    <a:pt x="266" y="68"/>
                    <a:pt x="267" y="68"/>
                    <a:pt x="267" y="68"/>
                  </a:cubicBezTo>
                  <a:close/>
                  <a:moveTo>
                    <a:pt x="111" y="30"/>
                  </a:moveTo>
                  <a:cubicBezTo>
                    <a:pt x="110" y="30"/>
                    <a:pt x="110" y="29"/>
                    <a:pt x="110" y="29"/>
                  </a:cubicBezTo>
                  <a:cubicBezTo>
                    <a:pt x="110" y="29"/>
                    <a:pt x="111" y="29"/>
                    <a:pt x="111" y="29"/>
                  </a:cubicBezTo>
                  <a:cubicBezTo>
                    <a:pt x="111" y="29"/>
                    <a:pt x="111" y="28"/>
                    <a:pt x="110" y="28"/>
                  </a:cubicBezTo>
                  <a:cubicBezTo>
                    <a:pt x="110" y="28"/>
                    <a:pt x="110" y="29"/>
                    <a:pt x="110" y="29"/>
                  </a:cubicBezTo>
                  <a:cubicBezTo>
                    <a:pt x="110" y="29"/>
                    <a:pt x="110" y="30"/>
                    <a:pt x="111" y="30"/>
                  </a:cubicBezTo>
                  <a:close/>
                  <a:moveTo>
                    <a:pt x="217" y="26"/>
                  </a:moveTo>
                  <a:cubicBezTo>
                    <a:pt x="216" y="26"/>
                    <a:pt x="217" y="27"/>
                    <a:pt x="217" y="27"/>
                  </a:cubicBezTo>
                  <a:cubicBezTo>
                    <a:pt x="218" y="27"/>
                    <a:pt x="219" y="27"/>
                    <a:pt x="219" y="27"/>
                  </a:cubicBezTo>
                  <a:cubicBezTo>
                    <a:pt x="220" y="27"/>
                    <a:pt x="217" y="26"/>
                    <a:pt x="217" y="26"/>
                  </a:cubicBezTo>
                  <a:close/>
                  <a:moveTo>
                    <a:pt x="297" y="26"/>
                  </a:moveTo>
                  <a:cubicBezTo>
                    <a:pt x="297" y="26"/>
                    <a:pt x="297" y="28"/>
                    <a:pt x="298" y="28"/>
                  </a:cubicBezTo>
                  <a:cubicBezTo>
                    <a:pt x="298" y="28"/>
                    <a:pt x="298" y="28"/>
                    <a:pt x="298" y="28"/>
                  </a:cubicBezTo>
                  <a:cubicBezTo>
                    <a:pt x="298" y="28"/>
                    <a:pt x="298" y="28"/>
                    <a:pt x="298" y="28"/>
                  </a:cubicBezTo>
                  <a:cubicBezTo>
                    <a:pt x="298" y="28"/>
                    <a:pt x="298" y="28"/>
                    <a:pt x="299" y="28"/>
                  </a:cubicBezTo>
                  <a:cubicBezTo>
                    <a:pt x="299" y="28"/>
                    <a:pt x="299" y="27"/>
                    <a:pt x="298" y="26"/>
                  </a:cubicBezTo>
                  <a:cubicBezTo>
                    <a:pt x="298" y="26"/>
                    <a:pt x="297" y="24"/>
                    <a:pt x="296" y="25"/>
                  </a:cubicBezTo>
                  <a:cubicBezTo>
                    <a:pt x="296" y="25"/>
                    <a:pt x="296" y="26"/>
                    <a:pt x="297" y="26"/>
                  </a:cubicBezTo>
                  <a:close/>
                  <a:moveTo>
                    <a:pt x="111" y="31"/>
                  </a:moveTo>
                  <a:cubicBezTo>
                    <a:pt x="111" y="30"/>
                    <a:pt x="110" y="29"/>
                    <a:pt x="110" y="31"/>
                  </a:cubicBezTo>
                  <a:cubicBezTo>
                    <a:pt x="110" y="31"/>
                    <a:pt x="110" y="31"/>
                    <a:pt x="111" y="31"/>
                  </a:cubicBezTo>
                  <a:close/>
                  <a:moveTo>
                    <a:pt x="88" y="55"/>
                  </a:moveTo>
                  <a:cubicBezTo>
                    <a:pt x="89" y="55"/>
                    <a:pt x="88" y="54"/>
                    <a:pt x="88" y="54"/>
                  </a:cubicBezTo>
                  <a:cubicBezTo>
                    <a:pt x="88" y="54"/>
                    <a:pt x="87" y="54"/>
                    <a:pt x="87" y="54"/>
                  </a:cubicBezTo>
                  <a:cubicBezTo>
                    <a:pt x="88" y="55"/>
                    <a:pt x="88" y="55"/>
                    <a:pt x="88" y="55"/>
                  </a:cubicBezTo>
                  <a:close/>
                  <a:moveTo>
                    <a:pt x="390" y="76"/>
                  </a:moveTo>
                  <a:cubicBezTo>
                    <a:pt x="390" y="77"/>
                    <a:pt x="390" y="77"/>
                    <a:pt x="389" y="77"/>
                  </a:cubicBezTo>
                  <a:cubicBezTo>
                    <a:pt x="389" y="77"/>
                    <a:pt x="389" y="76"/>
                    <a:pt x="389" y="76"/>
                  </a:cubicBezTo>
                  <a:cubicBezTo>
                    <a:pt x="389" y="76"/>
                    <a:pt x="389" y="76"/>
                    <a:pt x="389" y="76"/>
                  </a:cubicBezTo>
                  <a:cubicBezTo>
                    <a:pt x="388" y="75"/>
                    <a:pt x="388" y="77"/>
                    <a:pt x="388" y="77"/>
                  </a:cubicBezTo>
                  <a:cubicBezTo>
                    <a:pt x="389" y="78"/>
                    <a:pt x="390" y="77"/>
                    <a:pt x="390" y="76"/>
                  </a:cubicBezTo>
                  <a:close/>
                  <a:moveTo>
                    <a:pt x="314" y="74"/>
                  </a:moveTo>
                  <a:cubicBezTo>
                    <a:pt x="316" y="75"/>
                    <a:pt x="315" y="73"/>
                    <a:pt x="315" y="72"/>
                  </a:cubicBezTo>
                  <a:cubicBezTo>
                    <a:pt x="314" y="72"/>
                    <a:pt x="313" y="74"/>
                    <a:pt x="314" y="74"/>
                  </a:cubicBezTo>
                  <a:close/>
                  <a:moveTo>
                    <a:pt x="231" y="41"/>
                  </a:moveTo>
                  <a:cubicBezTo>
                    <a:pt x="231" y="41"/>
                    <a:pt x="230" y="41"/>
                    <a:pt x="230" y="40"/>
                  </a:cubicBezTo>
                  <a:cubicBezTo>
                    <a:pt x="230" y="40"/>
                    <a:pt x="231" y="40"/>
                    <a:pt x="231" y="40"/>
                  </a:cubicBezTo>
                  <a:cubicBezTo>
                    <a:pt x="231" y="40"/>
                    <a:pt x="230" y="40"/>
                    <a:pt x="230" y="40"/>
                  </a:cubicBezTo>
                  <a:cubicBezTo>
                    <a:pt x="230" y="41"/>
                    <a:pt x="231" y="41"/>
                    <a:pt x="231" y="41"/>
                  </a:cubicBezTo>
                  <a:close/>
                  <a:moveTo>
                    <a:pt x="272" y="177"/>
                  </a:moveTo>
                  <a:cubicBezTo>
                    <a:pt x="272" y="177"/>
                    <a:pt x="271" y="178"/>
                    <a:pt x="271" y="178"/>
                  </a:cubicBezTo>
                  <a:cubicBezTo>
                    <a:pt x="271" y="179"/>
                    <a:pt x="271" y="179"/>
                    <a:pt x="272" y="179"/>
                  </a:cubicBezTo>
                  <a:cubicBezTo>
                    <a:pt x="272" y="178"/>
                    <a:pt x="272" y="179"/>
                    <a:pt x="272" y="179"/>
                  </a:cubicBezTo>
                  <a:cubicBezTo>
                    <a:pt x="272" y="179"/>
                    <a:pt x="272" y="178"/>
                    <a:pt x="272" y="178"/>
                  </a:cubicBezTo>
                  <a:cubicBezTo>
                    <a:pt x="273" y="178"/>
                    <a:pt x="274" y="176"/>
                    <a:pt x="272" y="177"/>
                  </a:cubicBezTo>
                  <a:close/>
                  <a:moveTo>
                    <a:pt x="391" y="82"/>
                  </a:moveTo>
                  <a:cubicBezTo>
                    <a:pt x="391" y="82"/>
                    <a:pt x="392" y="82"/>
                    <a:pt x="392" y="82"/>
                  </a:cubicBezTo>
                  <a:cubicBezTo>
                    <a:pt x="393" y="82"/>
                    <a:pt x="393" y="82"/>
                    <a:pt x="393" y="82"/>
                  </a:cubicBezTo>
                  <a:cubicBezTo>
                    <a:pt x="392" y="81"/>
                    <a:pt x="392" y="82"/>
                    <a:pt x="391" y="82"/>
                  </a:cubicBezTo>
                  <a:cubicBezTo>
                    <a:pt x="391" y="81"/>
                    <a:pt x="391" y="82"/>
                    <a:pt x="391" y="82"/>
                  </a:cubicBezTo>
                  <a:close/>
                  <a:moveTo>
                    <a:pt x="382" y="86"/>
                  </a:moveTo>
                  <a:cubicBezTo>
                    <a:pt x="382" y="87"/>
                    <a:pt x="382" y="85"/>
                    <a:pt x="382" y="84"/>
                  </a:cubicBezTo>
                  <a:cubicBezTo>
                    <a:pt x="382" y="84"/>
                    <a:pt x="381" y="86"/>
                    <a:pt x="382" y="86"/>
                  </a:cubicBezTo>
                  <a:close/>
                  <a:moveTo>
                    <a:pt x="71" y="124"/>
                  </a:moveTo>
                  <a:cubicBezTo>
                    <a:pt x="71" y="124"/>
                    <a:pt x="70" y="123"/>
                    <a:pt x="70" y="123"/>
                  </a:cubicBezTo>
                  <a:cubicBezTo>
                    <a:pt x="69" y="124"/>
                    <a:pt x="70" y="124"/>
                    <a:pt x="70" y="125"/>
                  </a:cubicBezTo>
                  <a:cubicBezTo>
                    <a:pt x="71" y="126"/>
                    <a:pt x="71" y="125"/>
                    <a:pt x="72" y="126"/>
                  </a:cubicBezTo>
                  <a:cubicBezTo>
                    <a:pt x="72" y="125"/>
                    <a:pt x="71" y="125"/>
                    <a:pt x="72" y="125"/>
                  </a:cubicBezTo>
                  <a:cubicBezTo>
                    <a:pt x="72" y="125"/>
                    <a:pt x="72" y="125"/>
                    <a:pt x="72" y="125"/>
                  </a:cubicBezTo>
                  <a:cubicBezTo>
                    <a:pt x="72" y="124"/>
                    <a:pt x="72" y="124"/>
                    <a:pt x="71" y="124"/>
                  </a:cubicBezTo>
                  <a:close/>
                  <a:moveTo>
                    <a:pt x="334" y="151"/>
                  </a:moveTo>
                  <a:cubicBezTo>
                    <a:pt x="333" y="151"/>
                    <a:pt x="334" y="154"/>
                    <a:pt x="335" y="154"/>
                  </a:cubicBezTo>
                  <a:cubicBezTo>
                    <a:pt x="336" y="154"/>
                    <a:pt x="336" y="152"/>
                    <a:pt x="336" y="152"/>
                  </a:cubicBezTo>
                  <a:cubicBezTo>
                    <a:pt x="337" y="151"/>
                    <a:pt x="335" y="151"/>
                    <a:pt x="334" y="151"/>
                  </a:cubicBezTo>
                  <a:close/>
                  <a:moveTo>
                    <a:pt x="314" y="71"/>
                  </a:moveTo>
                  <a:cubicBezTo>
                    <a:pt x="314" y="71"/>
                    <a:pt x="315" y="70"/>
                    <a:pt x="315" y="69"/>
                  </a:cubicBezTo>
                  <a:cubicBezTo>
                    <a:pt x="315" y="69"/>
                    <a:pt x="315" y="69"/>
                    <a:pt x="315" y="69"/>
                  </a:cubicBezTo>
                  <a:cubicBezTo>
                    <a:pt x="315" y="68"/>
                    <a:pt x="315" y="68"/>
                    <a:pt x="315" y="68"/>
                  </a:cubicBezTo>
                  <a:cubicBezTo>
                    <a:pt x="314" y="68"/>
                    <a:pt x="314" y="68"/>
                    <a:pt x="313" y="68"/>
                  </a:cubicBezTo>
                  <a:cubicBezTo>
                    <a:pt x="313" y="69"/>
                    <a:pt x="313" y="69"/>
                    <a:pt x="313" y="69"/>
                  </a:cubicBezTo>
                  <a:cubicBezTo>
                    <a:pt x="313" y="70"/>
                    <a:pt x="313" y="71"/>
                    <a:pt x="314" y="71"/>
                  </a:cubicBezTo>
                  <a:close/>
                  <a:moveTo>
                    <a:pt x="91" y="57"/>
                  </a:moveTo>
                  <a:cubicBezTo>
                    <a:pt x="91" y="56"/>
                    <a:pt x="92" y="56"/>
                    <a:pt x="91" y="56"/>
                  </a:cubicBezTo>
                  <a:cubicBezTo>
                    <a:pt x="91" y="55"/>
                    <a:pt x="90" y="55"/>
                    <a:pt x="90" y="55"/>
                  </a:cubicBezTo>
                  <a:cubicBezTo>
                    <a:pt x="90" y="55"/>
                    <a:pt x="91" y="56"/>
                    <a:pt x="91" y="57"/>
                  </a:cubicBezTo>
                  <a:close/>
                  <a:moveTo>
                    <a:pt x="274" y="105"/>
                  </a:moveTo>
                  <a:cubicBezTo>
                    <a:pt x="274" y="105"/>
                    <a:pt x="274" y="105"/>
                    <a:pt x="274" y="105"/>
                  </a:cubicBezTo>
                  <a:cubicBezTo>
                    <a:pt x="274" y="105"/>
                    <a:pt x="274" y="104"/>
                    <a:pt x="274" y="104"/>
                  </a:cubicBezTo>
                  <a:cubicBezTo>
                    <a:pt x="273" y="104"/>
                    <a:pt x="273" y="105"/>
                    <a:pt x="274" y="105"/>
                  </a:cubicBezTo>
                  <a:close/>
                  <a:moveTo>
                    <a:pt x="99" y="137"/>
                  </a:moveTo>
                  <a:cubicBezTo>
                    <a:pt x="99" y="137"/>
                    <a:pt x="97" y="138"/>
                    <a:pt x="98" y="138"/>
                  </a:cubicBezTo>
                  <a:cubicBezTo>
                    <a:pt x="98" y="138"/>
                    <a:pt x="98" y="138"/>
                    <a:pt x="98" y="138"/>
                  </a:cubicBezTo>
                  <a:cubicBezTo>
                    <a:pt x="99" y="138"/>
                    <a:pt x="98" y="139"/>
                    <a:pt x="98" y="139"/>
                  </a:cubicBezTo>
                  <a:cubicBezTo>
                    <a:pt x="98" y="139"/>
                    <a:pt x="99" y="138"/>
                    <a:pt x="99" y="138"/>
                  </a:cubicBezTo>
                  <a:cubicBezTo>
                    <a:pt x="99" y="138"/>
                    <a:pt x="99" y="137"/>
                    <a:pt x="99" y="137"/>
                  </a:cubicBezTo>
                  <a:close/>
                  <a:moveTo>
                    <a:pt x="302" y="87"/>
                  </a:moveTo>
                  <a:cubicBezTo>
                    <a:pt x="301" y="87"/>
                    <a:pt x="301" y="88"/>
                    <a:pt x="301" y="88"/>
                  </a:cubicBezTo>
                  <a:cubicBezTo>
                    <a:pt x="301" y="89"/>
                    <a:pt x="302" y="90"/>
                    <a:pt x="302" y="90"/>
                  </a:cubicBezTo>
                  <a:cubicBezTo>
                    <a:pt x="302" y="91"/>
                    <a:pt x="302" y="93"/>
                    <a:pt x="303" y="93"/>
                  </a:cubicBezTo>
                  <a:cubicBezTo>
                    <a:pt x="303" y="92"/>
                    <a:pt x="303" y="90"/>
                    <a:pt x="302" y="90"/>
                  </a:cubicBezTo>
                  <a:cubicBezTo>
                    <a:pt x="302" y="90"/>
                    <a:pt x="302" y="89"/>
                    <a:pt x="302" y="88"/>
                  </a:cubicBezTo>
                  <a:cubicBezTo>
                    <a:pt x="302" y="88"/>
                    <a:pt x="302" y="87"/>
                    <a:pt x="302" y="87"/>
                  </a:cubicBezTo>
                  <a:close/>
                  <a:moveTo>
                    <a:pt x="420" y="157"/>
                  </a:moveTo>
                  <a:cubicBezTo>
                    <a:pt x="421" y="157"/>
                    <a:pt x="423" y="158"/>
                    <a:pt x="424" y="158"/>
                  </a:cubicBezTo>
                  <a:cubicBezTo>
                    <a:pt x="424" y="157"/>
                    <a:pt x="423" y="156"/>
                    <a:pt x="423" y="155"/>
                  </a:cubicBezTo>
                  <a:cubicBezTo>
                    <a:pt x="423" y="154"/>
                    <a:pt x="420" y="157"/>
                    <a:pt x="420" y="157"/>
                  </a:cubicBezTo>
                  <a:close/>
                  <a:moveTo>
                    <a:pt x="278" y="84"/>
                  </a:moveTo>
                  <a:cubicBezTo>
                    <a:pt x="278" y="84"/>
                    <a:pt x="279" y="84"/>
                    <a:pt x="279" y="84"/>
                  </a:cubicBezTo>
                  <a:cubicBezTo>
                    <a:pt x="279" y="84"/>
                    <a:pt x="279" y="84"/>
                    <a:pt x="279" y="84"/>
                  </a:cubicBezTo>
                  <a:cubicBezTo>
                    <a:pt x="279" y="83"/>
                    <a:pt x="279" y="83"/>
                    <a:pt x="279" y="83"/>
                  </a:cubicBezTo>
                  <a:cubicBezTo>
                    <a:pt x="279" y="83"/>
                    <a:pt x="279" y="82"/>
                    <a:pt x="278" y="82"/>
                  </a:cubicBezTo>
                  <a:cubicBezTo>
                    <a:pt x="278" y="82"/>
                    <a:pt x="278" y="82"/>
                    <a:pt x="278" y="82"/>
                  </a:cubicBezTo>
                  <a:cubicBezTo>
                    <a:pt x="278" y="83"/>
                    <a:pt x="278" y="83"/>
                    <a:pt x="278" y="83"/>
                  </a:cubicBezTo>
                  <a:cubicBezTo>
                    <a:pt x="278" y="83"/>
                    <a:pt x="278" y="84"/>
                    <a:pt x="278" y="84"/>
                  </a:cubicBezTo>
                  <a:close/>
                  <a:moveTo>
                    <a:pt x="105" y="34"/>
                  </a:moveTo>
                  <a:cubicBezTo>
                    <a:pt x="105" y="34"/>
                    <a:pt x="106" y="34"/>
                    <a:pt x="106" y="34"/>
                  </a:cubicBezTo>
                  <a:cubicBezTo>
                    <a:pt x="106" y="34"/>
                    <a:pt x="105" y="34"/>
                    <a:pt x="106" y="34"/>
                  </a:cubicBezTo>
                  <a:cubicBezTo>
                    <a:pt x="106" y="33"/>
                    <a:pt x="106" y="33"/>
                    <a:pt x="106" y="33"/>
                  </a:cubicBezTo>
                  <a:cubicBezTo>
                    <a:pt x="106" y="33"/>
                    <a:pt x="106" y="32"/>
                    <a:pt x="106" y="33"/>
                  </a:cubicBezTo>
                  <a:cubicBezTo>
                    <a:pt x="106" y="32"/>
                    <a:pt x="106" y="33"/>
                    <a:pt x="105" y="32"/>
                  </a:cubicBezTo>
                  <a:cubicBezTo>
                    <a:pt x="105" y="32"/>
                    <a:pt x="105" y="32"/>
                    <a:pt x="105" y="32"/>
                  </a:cubicBezTo>
                  <a:cubicBezTo>
                    <a:pt x="105" y="32"/>
                    <a:pt x="105" y="32"/>
                    <a:pt x="105" y="33"/>
                  </a:cubicBezTo>
                  <a:cubicBezTo>
                    <a:pt x="105" y="33"/>
                    <a:pt x="105" y="34"/>
                    <a:pt x="105" y="34"/>
                  </a:cubicBezTo>
                  <a:close/>
                  <a:moveTo>
                    <a:pt x="317" y="79"/>
                  </a:moveTo>
                  <a:cubicBezTo>
                    <a:pt x="317" y="79"/>
                    <a:pt x="317" y="79"/>
                    <a:pt x="318" y="79"/>
                  </a:cubicBezTo>
                  <a:cubicBezTo>
                    <a:pt x="318" y="79"/>
                    <a:pt x="319" y="79"/>
                    <a:pt x="319" y="79"/>
                  </a:cubicBezTo>
                  <a:cubicBezTo>
                    <a:pt x="319" y="79"/>
                    <a:pt x="319" y="79"/>
                    <a:pt x="319" y="79"/>
                  </a:cubicBezTo>
                  <a:cubicBezTo>
                    <a:pt x="318" y="78"/>
                    <a:pt x="318" y="78"/>
                    <a:pt x="318" y="78"/>
                  </a:cubicBezTo>
                  <a:cubicBezTo>
                    <a:pt x="317" y="78"/>
                    <a:pt x="316" y="79"/>
                    <a:pt x="317" y="79"/>
                  </a:cubicBezTo>
                  <a:close/>
                  <a:moveTo>
                    <a:pt x="327" y="104"/>
                  </a:moveTo>
                  <a:cubicBezTo>
                    <a:pt x="326" y="104"/>
                    <a:pt x="327" y="105"/>
                    <a:pt x="327" y="105"/>
                  </a:cubicBezTo>
                  <a:cubicBezTo>
                    <a:pt x="327" y="105"/>
                    <a:pt x="327" y="105"/>
                    <a:pt x="327" y="105"/>
                  </a:cubicBezTo>
                  <a:cubicBezTo>
                    <a:pt x="328" y="104"/>
                    <a:pt x="328" y="105"/>
                    <a:pt x="328" y="105"/>
                  </a:cubicBezTo>
                  <a:cubicBezTo>
                    <a:pt x="328" y="105"/>
                    <a:pt x="328" y="104"/>
                    <a:pt x="328" y="104"/>
                  </a:cubicBezTo>
                  <a:cubicBezTo>
                    <a:pt x="328" y="104"/>
                    <a:pt x="327" y="104"/>
                    <a:pt x="327" y="104"/>
                  </a:cubicBezTo>
                  <a:close/>
                  <a:moveTo>
                    <a:pt x="24" y="43"/>
                  </a:moveTo>
                  <a:cubicBezTo>
                    <a:pt x="24" y="42"/>
                    <a:pt x="24" y="41"/>
                    <a:pt x="23" y="41"/>
                  </a:cubicBezTo>
                  <a:cubicBezTo>
                    <a:pt x="23" y="41"/>
                    <a:pt x="23" y="41"/>
                    <a:pt x="23" y="41"/>
                  </a:cubicBezTo>
                  <a:cubicBezTo>
                    <a:pt x="22" y="41"/>
                    <a:pt x="23" y="41"/>
                    <a:pt x="22" y="41"/>
                  </a:cubicBezTo>
                  <a:cubicBezTo>
                    <a:pt x="21" y="41"/>
                    <a:pt x="23" y="41"/>
                    <a:pt x="23" y="42"/>
                  </a:cubicBezTo>
                  <a:cubicBezTo>
                    <a:pt x="23" y="42"/>
                    <a:pt x="24" y="43"/>
                    <a:pt x="24" y="4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4" name="Indian Claim"/>
            <p:cNvSpPr>
              <a:spLocks noEditPoints="1"/>
            </p:cNvSpPr>
            <p:nvPr/>
          </p:nvSpPr>
          <p:spPr bwMode="auto">
            <a:xfrm>
              <a:off x="8381985" y="3234991"/>
              <a:ext cx="86997" cy="100996"/>
            </a:xfrm>
            <a:custGeom>
              <a:avLst/>
              <a:gdLst/>
              <a:ahLst/>
              <a:cxnLst>
                <a:cxn ang="0">
                  <a:pos x="23" y="9"/>
                </a:cxn>
                <a:cxn ang="0">
                  <a:pos x="23" y="13"/>
                </a:cxn>
                <a:cxn ang="0">
                  <a:pos x="22" y="14"/>
                </a:cxn>
                <a:cxn ang="0">
                  <a:pos x="21" y="15"/>
                </a:cxn>
                <a:cxn ang="0">
                  <a:pos x="18" y="17"/>
                </a:cxn>
                <a:cxn ang="0">
                  <a:pos x="19" y="20"/>
                </a:cxn>
                <a:cxn ang="0">
                  <a:pos x="19" y="21"/>
                </a:cxn>
                <a:cxn ang="0">
                  <a:pos x="16" y="21"/>
                </a:cxn>
                <a:cxn ang="0">
                  <a:pos x="15" y="24"/>
                </a:cxn>
                <a:cxn ang="0">
                  <a:pos x="15" y="25"/>
                </a:cxn>
                <a:cxn ang="0">
                  <a:pos x="16" y="26"/>
                </a:cxn>
                <a:cxn ang="0">
                  <a:pos x="15" y="26"/>
                </a:cxn>
                <a:cxn ang="0">
                  <a:pos x="15" y="28"/>
                </a:cxn>
                <a:cxn ang="0">
                  <a:pos x="12" y="20"/>
                </a:cxn>
                <a:cxn ang="0">
                  <a:pos x="14" y="19"/>
                </a:cxn>
                <a:cxn ang="0">
                  <a:pos x="14" y="18"/>
                </a:cxn>
                <a:cxn ang="0">
                  <a:pos x="6" y="13"/>
                </a:cxn>
                <a:cxn ang="0">
                  <a:pos x="4" y="11"/>
                </a:cxn>
                <a:cxn ang="0">
                  <a:pos x="3" y="9"/>
                </a:cxn>
                <a:cxn ang="0">
                  <a:pos x="2" y="5"/>
                </a:cxn>
                <a:cxn ang="0">
                  <a:pos x="0" y="5"/>
                </a:cxn>
                <a:cxn ang="0">
                  <a:pos x="1" y="5"/>
                </a:cxn>
                <a:cxn ang="0">
                  <a:pos x="1" y="5"/>
                </a:cxn>
                <a:cxn ang="0">
                  <a:pos x="3" y="4"/>
                </a:cxn>
                <a:cxn ang="0">
                  <a:pos x="5" y="2"/>
                </a:cxn>
                <a:cxn ang="0">
                  <a:pos x="13" y="0"/>
                </a:cxn>
                <a:cxn ang="0">
                  <a:pos x="14" y="1"/>
                </a:cxn>
                <a:cxn ang="0">
                  <a:pos x="16" y="2"/>
                </a:cxn>
                <a:cxn ang="0">
                  <a:pos x="16" y="2"/>
                </a:cxn>
                <a:cxn ang="0">
                  <a:pos x="19" y="4"/>
                </a:cxn>
                <a:cxn ang="0">
                  <a:pos x="20" y="6"/>
                </a:cxn>
                <a:cxn ang="0">
                  <a:pos x="21" y="6"/>
                </a:cxn>
                <a:cxn ang="0">
                  <a:pos x="21" y="5"/>
                </a:cxn>
                <a:cxn ang="0">
                  <a:pos x="22" y="5"/>
                </a:cxn>
                <a:cxn ang="0">
                  <a:pos x="23" y="5"/>
                </a:cxn>
                <a:cxn ang="0">
                  <a:pos x="15" y="27"/>
                </a:cxn>
                <a:cxn ang="0">
                  <a:pos x="15" y="26"/>
                </a:cxn>
                <a:cxn ang="0">
                  <a:pos x="16" y="25"/>
                </a:cxn>
                <a:cxn ang="0">
                  <a:pos x="15" y="24"/>
                </a:cxn>
                <a:cxn ang="0">
                  <a:pos x="14" y="27"/>
                </a:cxn>
                <a:cxn ang="0">
                  <a:pos x="23" y="11"/>
                </a:cxn>
                <a:cxn ang="0">
                  <a:pos x="23" y="9"/>
                </a:cxn>
                <a:cxn ang="0">
                  <a:pos x="12" y="17"/>
                </a:cxn>
                <a:cxn ang="0">
                  <a:pos x="14" y="18"/>
                </a:cxn>
                <a:cxn ang="0">
                  <a:pos x="14" y="19"/>
                </a:cxn>
                <a:cxn ang="0">
                  <a:pos x="23" y="11"/>
                </a:cxn>
                <a:cxn ang="0">
                  <a:pos x="19" y="21"/>
                </a:cxn>
                <a:cxn ang="0">
                  <a:pos x="18" y="21"/>
                </a:cxn>
                <a:cxn ang="0">
                  <a:pos x="19" y="4"/>
                </a:cxn>
                <a:cxn ang="0">
                  <a:pos x="9" y="15"/>
                </a:cxn>
                <a:cxn ang="0">
                  <a:pos x="1" y="5"/>
                </a:cxn>
                <a:cxn ang="0">
                  <a:pos x="1" y="5"/>
                </a:cxn>
                <a:cxn ang="0">
                  <a:pos x="2" y="5"/>
                </a:cxn>
                <a:cxn ang="0">
                  <a:pos x="14" y="1"/>
                </a:cxn>
                <a:cxn ang="0">
                  <a:pos x="13" y="0"/>
                </a:cxn>
                <a:cxn ang="0">
                  <a:pos x="4" y="10"/>
                </a:cxn>
                <a:cxn ang="0">
                  <a:pos x="4" y="11"/>
                </a:cxn>
              </a:cxnLst>
              <a:rect l="0" t="0" r="r" b="b"/>
              <a:pathLst>
                <a:path w="24" h="28">
                  <a:moveTo>
                    <a:pt x="23" y="7"/>
                  </a:moveTo>
                  <a:cubicBezTo>
                    <a:pt x="23" y="7"/>
                    <a:pt x="23" y="7"/>
                    <a:pt x="23" y="7"/>
                  </a:cubicBezTo>
                  <a:cubicBezTo>
                    <a:pt x="23" y="7"/>
                    <a:pt x="23" y="8"/>
                    <a:pt x="23" y="8"/>
                  </a:cubicBezTo>
                  <a:cubicBezTo>
                    <a:pt x="23" y="8"/>
                    <a:pt x="23" y="8"/>
                    <a:pt x="23" y="9"/>
                  </a:cubicBezTo>
                  <a:cubicBezTo>
                    <a:pt x="23" y="9"/>
                    <a:pt x="23" y="9"/>
                    <a:pt x="23" y="9"/>
                  </a:cubicBezTo>
                  <a:cubicBezTo>
                    <a:pt x="23" y="9"/>
                    <a:pt x="23" y="9"/>
                    <a:pt x="23" y="9"/>
                  </a:cubicBezTo>
                  <a:cubicBezTo>
                    <a:pt x="23" y="9"/>
                    <a:pt x="23" y="9"/>
                    <a:pt x="23" y="9"/>
                  </a:cubicBezTo>
                  <a:cubicBezTo>
                    <a:pt x="23" y="9"/>
                    <a:pt x="23" y="9"/>
                    <a:pt x="23" y="9"/>
                  </a:cubicBezTo>
                  <a:cubicBezTo>
                    <a:pt x="23" y="9"/>
                    <a:pt x="23" y="9"/>
                    <a:pt x="23" y="9"/>
                  </a:cubicBezTo>
                  <a:cubicBezTo>
                    <a:pt x="23" y="10"/>
                    <a:pt x="23" y="10"/>
                    <a:pt x="23" y="10"/>
                  </a:cubicBezTo>
                  <a:cubicBezTo>
                    <a:pt x="23" y="10"/>
                    <a:pt x="23" y="10"/>
                    <a:pt x="23" y="10"/>
                  </a:cubicBezTo>
                  <a:cubicBezTo>
                    <a:pt x="23" y="11"/>
                    <a:pt x="23" y="11"/>
                    <a:pt x="23" y="11"/>
                  </a:cubicBezTo>
                  <a:cubicBezTo>
                    <a:pt x="23" y="11"/>
                    <a:pt x="23" y="11"/>
                    <a:pt x="23" y="11"/>
                  </a:cubicBezTo>
                  <a:cubicBezTo>
                    <a:pt x="23" y="12"/>
                    <a:pt x="23" y="12"/>
                    <a:pt x="23" y="13"/>
                  </a:cubicBezTo>
                  <a:cubicBezTo>
                    <a:pt x="23" y="14"/>
                    <a:pt x="23" y="14"/>
                    <a:pt x="23" y="14"/>
                  </a:cubicBezTo>
                  <a:cubicBezTo>
                    <a:pt x="23" y="14"/>
                    <a:pt x="23" y="14"/>
                    <a:pt x="23" y="14"/>
                  </a:cubicBezTo>
                  <a:cubicBezTo>
                    <a:pt x="23" y="14"/>
                    <a:pt x="23" y="14"/>
                    <a:pt x="23" y="14"/>
                  </a:cubicBezTo>
                  <a:cubicBezTo>
                    <a:pt x="23" y="14"/>
                    <a:pt x="23" y="14"/>
                    <a:pt x="23" y="14"/>
                  </a:cubicBezTo>
                  <a:cubicBezTo>
                    <a:pt x="23" y="14"/>
                    <a:pt x="23" y="14"/>
                    <a:pt x="23" y="14"/>
                  </a:cubicBezTo>
                  <a:cubicBezTo>
                    <a:pt x="22" y="14"/>
                    <a:pt x="22" y="14"/>
                    <a:pt x="22" y="14"/>
                  </a:cubicBezTo>
                  <a:cubicBezTo>
                    <a:pt x="22" y="14"/>
                    <a:pt x="22" y="14"/>
                    <a:pt x="22" y="14"/>
                  </a:cubicBezTo>
                  <a:cubicBezTo>
                    <a:pt x="22" y="14"/>
                    <a:pt x="22" y="14"/>
                    <a:pt x="22" y="14"/>
                  </a:cubicBezTo>
                  <a:cubicBezTo>
                    <a:pt x="22" y="14"/>
                    <a:pt x="22" y="14"/>
                    <a:pt x="22" y="14"/>
                  </a:cubicBezTo>
                  <a:cubicBezTo>
                    <a:pt x="22" y="14"/>
                    <a:pt x="22" y="14"/>
                    <a:pt x="22" y="14"/>
                  </a:cubicBezTo>
                  <a:cubicBezTo>
                    <a:pt x="21" y="14"/>
                    <a:pt x="21" y="14"/>
                    <a:pt x="21" y="14"/>
                  </a:cubicBezTo>
                  <a:cubicBezTo>
                    <a:pt x="21" y="14"/>
                    <a:pt x="21" y="14"/>
                    <a:pt x="21" y="14"/>
                  </a:cubicBezTo>
                  <a:cubicBezTo>
                    <a:pt x="21" y="14"/>
                    <a:pt x="21" y="14"/>
                    <a:pt x="21" y="14"/>
                  </a:cubicBezTo>
                  <a:cubicBezTo>
                    <a:pt x="21" y="14"/>
                    <a:pt x="21" y="15"/>
                    <a:pt x="21" y="15"/>
                  </a:cubicBezTo>
                  <a:cubicBezTo>
                    <a:pt x="21" y="16"/>
                    <a:pt x="20" y="15"/>
                    <a:pt x="20" y="16"/>
                  </a:cubicBezTo>
                  <a:cubicBezTo>
                    <a:pt x="20" y="16"/>
                    <a:pt x="20" y="16"/>
                    <a:pt x="20" y="16"/>
                  </a:cubicBezTo>
                  <a:cubicBezTo>
                    <a:pt x="20" y="16"/>
                    <a:pt x="20" y="16"/>
                    <a:pt x="20" y="16"/>
                  </a:cubicBezTo>
                  <a:cubicBezTo>
                    <a:pt x="20" y="17"/>
                    <a:pt x="20" y="17"/>
                    <a:pt x="20" y="17"/>
                  </a:cubicBezTo>
                  <a:cubicBezTo>
                    <a:pt x="20" y="17"/>
                    <a:pt x="19" y="17"/>
                    <a:pt x="19" y="17"/>
                  </a:cubicBezTo>
                  <a:cubicBezTo>
                    <a:pt x="19" y="17"/>
                    <a:pt x="19" y="17"/>
                    <a:pt x="19" y="17"/>
                  </a:cubicBezTo>
                  <a:cubicBezTo>
                    <a:pt x="18" y="17"/>
                    <a:pt x="18" y="17"/>
                    <a:pt x="18" y="17"/>
                  </a:cubicBezTo>
                  <a:cubicBezTo>
                    <a:pt x="18" y="17"/>
                    <a:pt x="19" y="18"/>
                    <a:pt x="19" y="18"/>
                  </a:cubicBezTo>
                  <a:cubicBezTo>
                    <a:pt x="19" y="18"/>
                    <a:pt x="19" y="19"/>
                    <a:pt x="19" y="19"/>
                  </a:cubicBezTo>
                  <a:cubicBezTo>
                    <a:pt x="19" y="19"/>
                    <a:pt x="19" y="19"/>
                    <a:pt x="19" y="19"/>
                  </a:cubicBezTo>
                  <a:cubicBezTo>
                    <a:pt x="19" y="20"/>
                    <a:pt x="19" y="19"/>
                    <a:pt x="19" y="19"/>
                  </a:cubicBezTo>
                  <a:cubicBezTo>
                    <a:pt x="19" y="19"/>
                    <a:pt x="19" y="19"/>
                    <a:pt x="19" y="19"/>
                  </a:cubicBezTo>
                  <a:cubicBezTo>
                    <a:pt x="19" y="19"/>
                    <a:pt x="19" y="19"/>
                    <a:pt x="19" y="19"/>
                  </a:cubicBezTo>
                  <a:cubicBezTo>
                    <a:pt x="19" y="20"/>
                    <a:pt x="19" y="20"/>
                    <a:pt x="19" y="20"/>
                  </a:cubicBezTo>
                  <a:cubicBezTo>
                    <a:pt x="19" y="20"/>
                    <a:pt x="19" y="20"/>
                    <a:pt x="19" y="20"/>
                  </a:cubicBezTo>
                  <a:cubicBezTo>
                    <a:pt x="19" y="20"/>
                    <a:pt x="19" y="20"/>
                    <a:pt x="19" y="20"/>
                  </a:cubicBezTo>
                  <a:cubicBezTo>
                    <a:pt x="19" y="20"/>
                    <a:pt x="19" y="20"/>
                    <a:pt x="19" y="20"/>
                  </a:cubicBezTo>
                  <a:cubicBezTo>
                    <a:pt x="19" y="20"/>
                    <a:pt x="19" y="20"/>
                    <a:pt x="19" y="20"/>
                  </a:cubicBezTo>
                  <a:cubicBezTo>
                    <a:pt x="19" y="20"/>
                    <a:pt x="19" y="20"/>
                    <a:pt x="19" y="20"/>
                  </a:cubicBezTo>
                  <a:cubicBezTo>
                    <a:pt x="19" y="20"/>
                    <a:pt x="19" y="20"/>
                    <a:pt x="19" y="20"/>
                  </a:cubicBezTo>
                  <a:cubicBezTo>
                    <a:pt x="19" y="21"/>
                    <a:pt x="19" y="21"/>
                    <a:pt x="19" y="21"/>
                  </a:cubicBezTo>
                  <a:cubicBezTo>
                    <a:pt x="19" y="21"/>
                    <a:pt x="19" y="21"/>
                    <a:pt x="19" y="21"/>
                  </a:cubicBezTo>
                  <a:cubicBezTo>
                    <a:pt x="19" y="21"/>
                    <a:pt x="19" y="21"/>
                    <a:pt x="19" y="21"/>
                  </a:cubicBezTo>
                  <a:cubicBezTo>
                    <a:pt x="19" y="21"/>
                    <a:pt x="19" y="21"/>
                    <a:pt x="19" y="21"/>
                  </a:cubicBezTo>
                  <a:cubicBezTo>
                    <a:pt x="19" y="21"/>
                    <a:pt x="19" y="21"/>
                    <a:pt x="18" y="21"/>
                  </a:cubicBezTo>
                  <a:cubicBezTo>
                    <a:pt x="18" y="21"/>
                    <a:pt x="18" y="21"/>
                    <a:pt x="18" y="21"/>
                  </a:cubicBezTo>
                  <a:cubicBezTo>
                    <a:pt x="18" y="21"/>
                    <a:pt x="18" y="21"/>
                    <a:pt x="18" y="21"/>
                  </a:cubicBezTo>
                  <a:cubicBezTo>
                    <a:pt x="17" y="21"/>
                    <a:pt x="17" y="21"/>
                    <a:pt x="16" y="21"/>
                  </a:cubicBezTo>
                  <a:cubicBezTo>
                    <a:pt x="16" y="21"/>
                    <a:pt x="16" y="21"/>
                    <a:pt x="15" y="22"/>
                  </a:cubicBezTo>
                  <a:cubicBezTo>
                    <a:pt x="15" y="22"/>
                    <a:pt x="15" y="21"/>
                    <a:pt x="15" y="21"/>
                  </a:cubicBezTo>
                  <a:cubicBezTo>
                    <a:pt x="14" y="21"/>
                    <a:pt x="14" y="21"/>
                    <a:pt x="14" y="21"/>
                  </a:cubicBezTo>
                  <a:cubicBezTo>
                    <a:pt x="14" y="22"/>
                    <a:pt x="14" y="22"/>
                    <a:pt x="14" y="22"/>
                  </a:cubicBezTo>
                  <a:cubicBezTo>
                    <a:pt x="14" y="22"/>
                    <a:pt x="14" y="22"/>
                    <a:pt x="14" y="22"/>
                  </a:cubicBezTo>
                  <a:cubicBezTo>
                    <a:pt x="14" y="23"/>
                    <a:pt x="14" y="23"/>
                    <a:pt x="14" y="23"/>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5"/>
                    <a:pt x="15"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6"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7"/>
                    <a:pt x="15" y="27"/>
                    <a:pt x="15" y="27"/>
                  </a:cubicBezTo>
                  <a:cubicBezTo>
                    <a:pt x="15" y="27"/>
                    <a:pt x="15" y="27"/>
                    <a:pt x="15" y="27"/>
                  </a:cubicBezTo>
                  <a:cubicBezTo>
                    <a:pt x="15" y="27"/>
                    <a:pt x="15" y="27"/>
                    <a:pt x="15" y="27"/>
                  </a:cubicBezTo>
                  <a:cubicBezTo>
                    <a:pt x="15" y="27"/>
                    <a:pt x="15" y="27"/>
                    <a:pt x="15" y="27"/>
                  </a:cubicBezTo>
                  <a:cubicBezTo>
                    <a:pt x="15" y="27"/>
                    <a:pt x="15" y="27"/>
                    <a:pt x="15" y="27"/>
                  </a:cubicBezTo>
                  <a:cubicBezTo>
                    <a:pt x="15" y="27"/>
                    <a:pt x="15" y="27"/>
                    <a:pt x="15" y="27"/>
                  </a:cubicBezTo>
                  <a:cubicBezTo>
                    <a:pt x="15" y="28"/>
                    <a:pt x="15" y="28"/>
                    <a:pt x="15" y="28"/>
                  </a:cubicBezTo>
                  <a:cubicBezTo>
                    <a:pt x="15" y="28"/>
                    <a:pt x="14" y="28"/>
                    <a:pt x="14" y="27"/>
                  </a:cubicBezTo>
                  <a:cubicBezTo>
                    <a:pt x="14" y="27"/>
                    <a:pt x="14" y="27"/>
                    <a:pt x="14" y="27"/>
                  </a:cubicBezTo>
                  <a:cubicBezTo>
                    <a:pt x="14" y="27"/>
                    <a:pt x="14" y="27"/>
                    <a:pt x="14" y="27"/>
                  </a:cubicBezTo>
                  <a:cubicBezTo>
                    <a:pt x="14" y="27"/>
                    <a:pt x="14" y="27"/>
                    <a:pt x="14" y="27"/>
                  </a:cubicBezTo>
                  <a:cubicBezTo>
                    <a:pt x="14" y="26"/>
                    <a:pt x="14" y="26"/>
                    <a:pt x="14" y="26"/>
                  </a:cubicBezTo>
                  <a:cubicBezTo>
                    <a:pt x="13" y="24"/>
                    <a:pt x="13" y="23"/>
                    <a:pt x="12" y="21"/>
                  </a:cubicBezTo>
                  <a:cubicBezTo>
                    <a:pt x="12" y="21"/>
                    <a:pt x="12" y="20"/>
                    <a:pt x="12" y="20"/>
                  </a:cubicBezTo>
                  <a:cubicBezTo>
                    <a:pt x="13" y="20"/>
                    <a:pt x="13" y="20"/>
                    <a:pt x="13" y="20"/>
                  </a:cubicBezTo>
                  <a:cubicBezTo>
                    <a:pt x="13" y="20"/>
                    <a:pt x="14"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3" y="18"/>
                    <a:pt x="13" y="17"/>
                    <a:pt x="12" y="17"/>
                  </a:cubicBezTo>
                  <a:cubicBezTo>
                    <a:pt x="11" y="17"/>
                    <a:pt x="12" y="17"/>
                    <a:pt x="11" y="16"/>
                  </a:cubicBezTo>
                  <a:cubicBezTo>
                    <a:pt x="10" y="15"/>
                    <a:pt x="9" y="16"/>
                    <a:pt x="8" y="15"/>
                  </a:cubicBezTo>
                  <a:cubicBezTo>
                    <a:pt x="6" y="15"/>
                    <a:pt x="6" y="14"/>
                    <a:pt x="6" y="13"/>
                  </a:cubicBezTo>
                  <a:cubicBezTo>
                    <a:pt x="5" y="13"/>
                    <a:pt x="5" y="12"/>
                    <a:pt x="5" y="12"/>
                  </a:cubicBezTo>
                  <a:cubicBezTo>
                    <a:pt x="5" y="12"/>
                    <a:pt x="5" y="12"/>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10"/>
                    <a:pt x="4" y="10"/>
                    <a:pt x="4" y="10"/>
                  </a:cubicBezTo>
                  <a:cubicBezTo>
                    <a:pt x="4" y="10"/>
                    <a:pt x="4" y="10"/>
                    <a:pt x="3" y="9"/>
                  </a:cubicBezTo>
                  <a:cubicBezTo>
                    <a:pt x="3" y="9"/>
                    <a:pt x="3" y="8"/>
                    <a:pt x="2" y="8"/>
                  </a:cubicBezTo>
                  <a:cubicBezTo>
                    <a:pt x="2" y="8"/>
                    <a:pt x="2" y="7"/>
                    <a:pt x="2" y="7"/>
                  </a:cubicBezTo>
                  <a:cubicBezTo>
                    <a:pt x="2" y="7"/>
                    <a:pt x="2" y="7"/>
                    <a:pt x="2" y="7"/>
                  </a:cubicBezTo>
                  <a:cubicBezTo>
                    <a:pt x="2" y="7"/>
                    <a:pt x="2" y="7"/>
                    <a:pt x="2" y="7"/>
                  </a:cubicBezTo>
                  <a:cubicBezTo>
                    <a:pt x="2" y="6"/>
                    <a:pt x="2" y="6"/>
                    <a:pt x="2" y="6"/>
                  </a:cubicBezTo>
                  <a:cubicBezTo>
                    <a:pt x="2" y="6"/>
                    <a:pt x="2" y="6"/>
                    <a:pt x="2" y="6"/>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1" y="5"/>
                    <a:pt x="1" y="7"/>
                    <a:pt x="0" y="5"/>
                  </a:cubicBezTo>
                  <a:cubicBezTo>
                    <a:pt x="0" y="5"/>
                    <a:pt x="0" y="5"/>
                    <a:pt x="0" y="5"/>
                  </a:cubicBezTo>
                  <a:cubicBezTo>
                    <a:pt x="0" y="5"/>
                    <a:pt x="0" y="5"/>
                    <a:pt x="0"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2" y="4"/>
                    <a:pt x="2" y="5"/>
                    <a:pt x="2" y="5"/>
                  </a:cubicBezTo>
                  <a:cubicBezTo>
                    <a:pt x="2" y="5"/>
                    <a:pt x="3" y="5"/>
                    <a:pt x="3" y="5"/>
                  </a:cubicBezTo>
                  <a:cubicBezTo>
                    <a:pt x="3" y="5"/>
                    <a:pt x="3" y="5"/>
                    <a:pt x="3" y="5"/>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3"/>
                    <a:pt x="3" y="4"/>
                    <a:pt x="4" y="3"/>
                  </a:cubicBezTo>
                  <a:cubicBezTo>
                    <a:pt x="4" y="3"/>
                    <a:pt x="4" y="3"/>
                    <a:pt x="4" y="3"/>
                  </a:cubicBezTo>
                  <a:cubicBezTo>
                    <a:pt x="4" y="3"/>
                    <a:pt x="5" y="3"/>
                    <a:pt x="5" y="2"/>
                  </a:cubicBezTo>
                  <a:cubicBezTo>
                    <a:pt x="5" y="2"/>
                    <a:pt x="5" y="2"/>
                    <a:pt x="6" y="2"/>
                  </a:cubicBezTo>
                  <a:cubicBezTo>
                    <a:pt x="6" y="2"/>
                    <a:pt x="6" y="2"/>
                    <a:pt x="6" y="2"/>
                  </a:cubicBezTo>
                  <a:cubicBezTo>
                    <a:pt x="7" y="1"/>
                    <a:pt x="7" y="1"/>
                    <a:pt x="7" y="1"/>
                  </a:cubicBezTo>
                  <a:cubicBezTo>
                    <a:pt x="7" y="0"/>
                    <a:pt x="8" y="1"/>
                    <a:pt x="9" y="1"/>
                  </a:cubicBezTo>
                  <a:cubicBezTo>
                    <a:pt x="10" y="1"/>
                    <a:pt x="10" y="0"/>
                    <a:pt x="10" y="0"/>
                  </a:cubicBezTo>
                  <a:cubicBezTo>
                    <a:pt x="11" y="0"/>
                    <a:pt x="11" y="0"/>
                    <a:pt x="12" y="0"/>
                  </a:cubicBezTo>
                  <a:cubicBezTo>
                    <a:pt x="12" y="0"/>
                    <a:pt x="13" y="0"/>
                    <a:pt x="13" y="0"/>
                  </a:cubicBezTo>
                  <a:cubicBezTo>
                    <a:pt x="13" y="0"/>
                    <a:pt x="13" y="0"/>
                    <a:pt x="14" y="0"/>
                  </a:cubicBezTo>
                  <a:cubicBezTo>
                    <a:pt x="14" y="0"/>
                    <a:pt x="14" y="0"/>
                    <a:pt x="14" y="0"/>
                  </a:cubicBezTo>
                  <a:cubicBezTo>
                    <a:pt x="14" y="0"/>
                    <a:pt x="14" y="0"/>
                    <a:pt x="14" y="0"/>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5" y="1"/>
                  </a:cubicBezTo>
                  <a:cubicBezTo>
                    <a:pt x="15" y="1"/>
                    <a:pt x="15"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2"/>
                    <a:pt x="16" y="2"/>
                  </a:cubicBezTo>
                  <a:cubicBezTo>
                    <a:pt x="16" y="2"/>
                    <a:pt x="16" y="3"/>
                    <a:pt x="16" y="3"/>
                  </a:cubicBezTo>
                  <a:cubicBezTo>
                    <a:pt x="16" y="3"/>
                    <a:pt x="17" y="4"/>
                    <a:pt x="17" y="4"/>
                  </a:cubicBezTo>
                  <a:cubicBezTo>
                    <a:pt x="18" y="4"/>
                    <a:pt x="18" y="4"/>
                    <a:pt x="18"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20" y="5"/>
                    <a:pt x="20" y="5"/>
                  </a:cubicBezTo>
                  <a:cubicBezTo>
                    <a:pt x="20" y="5"/>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5"/>
                    <a:pt x="21" y="5"/>
                    <a:pt x="21" y="5"/>
                  </a:cubicBezTo>
                  <a:cubicBezTo>
                    <a:pt x="21" y="5"/>
                    <a:pt x="21" y="4"/>
                    <a:pt x="22" y="4"/>
                  </a:cubicBezTo>
                  <a:cubicBezTo>
                    <a:pt x="22" y="4"/>
                    <a:pt x="22" y="4"/>
                    <a:pt x="22" y="4"/>
                  </a:cubicBezTo>
                  <a:cubicBezTo>
                    <a:pt x="22" y="4"/>
                    <a:pt x="22" y="4"/>
                    <a:pt x="22" y="4"/>
                  </a:cubicBezTo>
                  <a:cubicBezTo>
                    <a:pt x="22" y="4"/>
                    <a:pt x="22" y="4"/>
                    <a:pt x="22" y="4"/>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5"/>
                  </a:cubicBezTo>
                  <a:cubicBezTo>
                    <a:pt x="23" y="5"/>
                    <a:pt x="23" y="5"/>
                    <a:pt x="23" y="5"/>
                  </a:cubicBezTo>
                  <a:cubicBezTo>
                    <a:pt x="23" y="5"/>
                    <a:pt x="23" y="5"/>
                    <a:pt x="23" y="5"/>
                  </a:cubicBezTo>
                  <a:cubicBezTo>
                    <a:pt x="23" y="5"/>
                    <a:pt x="23" y="5"/>
                    <a:pt x="23" y="5"/>
                  </a:cubicBezTo>
                  <a:cubicBezTo>
                    <a:pt x="23" y="5"/>
                    <a:pt x="23" y="5"/>
                    <a:pt x="23" y="5"/>
                  </a:cubicBezTo>
                  <a:cubicBezTo>
                    <a:pt x="23" y="5"/>
                    <a:pt x="23" y="5"/>
                    <a:pt x="23" y="6"/>
                  </a:cubicBezTo>
                  <a:cubicBezTo>
                    <a:pt x="24" y="6"/>
                    <a:pt x="23" y="6"/>
                    <a:pt x="23" y="7"/>
                  </a:cubicBezTo>
                  <a:close/>
                  <a:moveTo>
                    <a:pt x="15" y="27"/>
                  </a:moveTo>
                  <a:cubicBezTo>
                    <a:pt x="15" y="27"/>
                    <a:pt x="15" y="27"/>
                    <a:pt x="15" y="27"/>
                  </a:cubicBezTo>
                  <a:cubicBezTo>
                    <a:pt x="15" y="27"/>
                    <a:pt x="15" y="27"/>
                    <a:pt x="15" y="27"/>
                  </a:cubicBezTo>
                  <a:cubicBezTo>
                    <a:pt x="15" y="27"/>
                    <a:pt x="15" y="27"/>
                    <a:pt x="15" y="27"/>
                  </a:cubicBezTo>
                  <a:cubicBezTo>
                    <a:pt x="15" y="27"/>
                    <a:pt x="15" y="27"/>
                    <a:pt x="15" y="27"/>
                  </a:cubicBezTo>
                  <a:cubicBezTo>
                    <a:pt x="15" y="27"/>
                    <a:pt x="15" y="27"/>
                    <a:pt x="15" y="27"/>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5" y="26"/>
                    <a:pt x="15" y="26"/>
                  </a:cubicBezTo>
                  <a:cubicBezTo>
                    <a:pt x="15" y="26"/>
                    <a:pt x="16" y="26"/>
                    <a:pt x="16"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5" y="25"/>
                    <a:pt x="15" y="25"/>
                    <a:pt x="15" y="25"/>
                  </a:cubicBezTo>
                  <a:cubicBezTo>
                    <a:pt x="15" y="25"/>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4" y="25"/>
                    <a:pt x="14" y="25"/>
                    <a:pt x="14" y="25"/>
                  </a:cubicBezTo>
                  <a:cubicBezTo>
                    <a:pt x="14" y="25"/>
                    <a:pt x="14" y="25"/>
                    <a:pt x="14" y="26"/>
                  </a:cubicBezTo>
                  <a:cubicBezTo>
                    <a:pt x="14" y="26"/>
                    <a:pt x="14" y="26"/>
                    <a:pt x="14" y="27"/>
                  </a:cubicBezTo>
                  <a:cubicBezTo>
                    <a:pt x="14" y="27"/>
                    <a:pt x="14" y="27"/>
                    <a:pt x="14" y="27"/>
                  </a:cubicBezTo>
                  <a:cubicBezTo>
                    <a:pt x="14" y="27"/>
                    <a:pt x="14" y="27"/>
                    <a:pt x="14" y="27"/>
                  </a:cubicBezTo>
                  <a:cubicBezTo>
                    <a:pt x="14" y="27"/>
                    <a:pt x="14" y="27"/>
                    <a:pt x="14" y="27"/>
                  </a:cubicBezTo>
                  <a:cubicBezTo>
                    <a:pt x="14" y="27"/>
                    <a:pt x="15" y="28"/>
                    <a:pt x="15" y="28"/>
                  </a:cubicBezTo>
                  <a:cubicBezTo>
                    <a:pt x="15" y="28"/>
                    <a:pt x="15" y="28"/>
                    <a:pt x="15" y="28"/>
                  </a:cubicBezTo>
                  <a:lnTo>
                    <a:pt x="15" y="27"/>
                  </a:lnTo>
                  <a:close/>
                  <a:moveTo>
                    <a:pt x="23" y="11"/>
                  </a:moveTo>
                  <a:cubicBezTo>
                    <a:pt x="23" y="10"/>
                    <a:pt x="23" y="10"/>
                    <a:pt x="23" y="10"/>
                  </a:cubicBezTo>
                  <a:cubicBezTo>
                    <a:pt x="23" y="10"/>
                    <a:pt x="23" y="10"/>
                    <a:pt x="23" y="10"/>
                  </a:cubicBezTo>
                  <a:cubicBezTo>
                    <a:pt x="23" y="9"/>
                    <a:pt x="23" y="9"/>
                    <a:pt x="23" y="9"/>
                  </a:cubicBezTo>
                  <a:cubicBezTo>
                    <a:pt x="23" y="9"/>
                    <a:pt x="23" y="9"/>
                    <a:pt x="23" y="9"/>
                  </a:cubicBezTo>
                  <a:cubicBezTo>
                    <a:pt x="23" y="9"/>
                    <a:pt x="23" y="9"/>
                    <a:pt x="23" y="9"/>
                  </a:cubicBezTo>
                  <a:cubicBezTo>
                    <a:pt x="23" y="9"/>
                    <a:pt x="23" y="9"/>
                    <a:pt x="23" y="9"/>
                  </a:cubicBezTo>
                  <a:cubicBezTo>
                    <a:pt x="23" y="9"/>
                    <a:pt x="23" y="9"/>
                    <a:pt x="23" y="9"/>
                  </a:cubicBezTo>
                  <a:cubicBezTo>
                    <a:pt x="23" y="9"/>
                    <a:pt x="23" y="9"/>
                    <a:pt x="23" y="9"/>
                  </a:cubicBezTo>
                  <a:cubicBezTo>
                    <a:pt x="23" y="8"/>
                    <a:pt x="23" y="8"/>
                    <a:pt x="23" y="8"/>
                  </a:cubicBezTo>
                  <a:cubicBezTo>
                    <a:pt x="23" y="8"/>
                    <a:pt x="23" y="7"/>
                    <a:pt x="23" y="7"/>
                  </a:cubicBezTo>
                  <a:cubicBezTo>
                    <a:pt x="23" y="7"/>
                    <a:pt x="23" y="7"/>
                    <a:pt x="23" y="7"/>
                  </a:cubicBezTo>
                  <a:cubicBezTo>
                    <a:pt x="23" y="6"/>
                    <a:pt x="23" y="6"/>
                    <a:pt x="23" y="6"/>
                  </a:cubicBezTo>
                  <a:cubicBezTo>
                    <a:pt x="12" y="17"/>
                    <a:pt x="12" y="17"/>
                    <a:pt x="12" y="17"/>
                  </a:cubicBezTo>
                  <a:cubicBezTo>
                    <a:pt x="12" y="17"/>
                    <a:pt x="12" y="17"/>
                    <a:pt x="12" y="17"/>
                  </a:cubicBezTo>
                  <a:cubicBezTo>
                    <a:pt x="13" y="17"/>
                    <a:pt x="13"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20"/>
                    <a:pt x="13" y="20"/>
                    <a:pt x="13" y="20"/>
                  </a:cubicBezTo>
                  <a:cubicBezTo>
                    <a:pt x="13" y="20"/>
                    <a:pt x="13" y="20"/>
                    <a:pt x="12" y="20"/>
                  </a:cubicBezTo>
                  <a:cubicBezTo>
                    <a:pt x="12" y="20"/>
                    <a:pt x="12" y="21"/>
                    <a:pt x="12" y="21"/>
                  </a:cubicBezTo>
                  <a:cubicBezTo>
                    <a:pt x="12" y="21"/>
                    <a:pt x="12" y="22"/>
                    <a:pt x="12" y="22"/>
                  </a:cubicBezTo>
                  <a:cubicBezTo>
                    <a:pt x="23" y="11"/>
                    <a:pt x="23" y="11"/>
                    <a:pt x="23" y="11"/>
                  </a:cubicBezTo>
                  <a:cubicBezTo>
                    <a:pt x="23" y="11"/>
                    <a:pt x="23" y="11"/>
                    <a:pt x="23" y="11"/>
                  </a:cubicBezTo>
                  <a:close/>
                  <a:moveTo>
                    <a:pt x="18" y="21"/>
                  </a:moveTo>
                  <a:cubicBezTo>
                    <a:pt x="18" y="21"/>
                    <a:pt x="18" y="21"/>
                    <a:pt x="18" y="21"/>
                  </a:cubicBezTo>
                  <a:cubicBezTo>
                    <a:pt x="18" y="21"/>
                    <a:pt x="18" y="21"/>
                    <a:pt x="18" y="21"/>
                  </a:cubicBezTo>
                  <a:cubicBezTo>
                    <a:pt x="19" y="21"/>
                    <a:pt x="19" y="21"/>
                    <a:pt x="19" y="21"/>
                  </a:cubicBezTo>
                  <a:cubicBezTo>
                    <a:pt x="19" y="21"/>
                    <a:pt x="19" y="21"/>
                    <a:pt x="19" y="21"/>
                  </a:cubicBezTo>
                  <a:cubicBezTo>
                    <a:pt x="19" y="21"/>
                    <a:pt x="19" y="21"/>
                    <a:pt x="19" y="21"/>
                  </a:cubicBezTo>
                  <a:cubicBezTo>
                    <a:pt x="19" y="21"/>
                    <a:pt x="19" y="21"/>
                    <a:pt x="19" y="21"/>
                  </a:cubicBezTo>
                  <a:cubicBezTo>
                    <a:pt x="19" y="20"/>
                    <a:pt x="19" y="20"/>
                    <a:pt x="19" y="20"/>
                  </a:cubicBezTo>
                  <a:cubicBezTo>
                    <a:pt x="19" y="20"/>
                    <a:pt x="19" y="20"/>
                    <a:pt x="19" y="20"/>
                  </a:cubicBezTo>
                  <a:cubicBezTo>
                    <a:pt x="19" y="20"/>
                    <a:pt x="19" y="20"/>
                    <a:pt x="19" y="20"/>
                  </a:cubicBezTo>
                  <a:cubicBezTo>
                    <a:pt x="19" y="20"/>
                    <a:pt x="19" y="20"/>
                    <a:pt x="19" y="20"/>
                  </a:cubicBezTo>
                  <a:cubicBezTo>
                    <a:pt x="17" y="21"/>
                    <a:pt x="17" y="21"/>
                    <a:pt x="17" y="21"/>
                  </a:cubicBezTo>
                  <a:cubicBezTo>
                    <a:pt x="18" y="21"/>
                    <a:pt x="18" y="21"/>
                    <a:pt x="18" y="21"/>
                  </a:cubicBezTo>
                  <a:close/>
                  <a:moveTo>
                    <a:pt x="20" y="5"/>
                  </a:moveTo>
                  <a:cubicBezTo>
                    <a:pt x="20" y="5"/>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8" y="4"/>
                  </a:cubicBezTo>
                  <a:cubicBezTo>
                    <a:pt x="18" y="4"/>
                    <a:pt x="18" y="4"/>
                    <a:pt x="17" y="4"/>
                  </a:cubicBezTo>
                  <a:cubicBezTo>
                    <a:pt x="17" y="4"/>
                    <a:pt x="17" y="4"/>
                    <a:pt x="17" y="4"/>
                  </a:cubicBezTo>
                  <a:cubicBezTo>
                    <a:pt x="6" y="14"/>
                    <a:pt x="6" y="14"/>
                    <a:pt x="6" y="14"/>
                  </a:cubicBezTo>
                  <a:cubicBezTo>
                    <a:pt x="6" y="15"/>
                    <a:pt x="7" y="15"/>
                    <a:pt x="8" y="15"/>
                  </a:cubicBezTo>
                  <a:cubicBezTo>
                    <a:pt x="8" y="15"/>
                    <a:pt x="9" y="15"/>
                    <a:pt x="9" y="15"/>
                  </a:cubicBezTo>
                  <a:cubicBezTo>
                    <a:pt x="20" y="5"/>
                    <a:pt x="20" y="5"/>
                    <a:pt x="20" y="5"/>
                  </a:cubicBezTo>
                  <a:cubicBezTo>
                    <a:pt x="20" y="5"/>
                    <a:pt x="20" y="5"/>
                    <a:pt x="20" y="5"/>
                  </a:cubicBezTo>
                  <a:close/>
                  <a:moveTo>
                    <a:pt x="1" y="4"/>
                  </a:moveTo>
                  <a:cubicBezTo>
                    <a:pt x="1" y="4"/>
                    <a:pt x="1" y="4"/>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0" y="5"/>
                    <a:pt x="0" y="5"/>
                    <a:pt x="0" y="5"/>
                  </a:cubicBezTo>
                  <a:cubicBezTo>
                    <a:pt x="0" y="5"/>
                    <a:pt x="0" y="5"/>
                    <a:pt x="0" y="5"/>
                  </a:cubicBezTo>
                  <a:cubicBezTo>
                    <a:pt x="0" y="5"/>
                    <a:pt x="0" y="5"/>
                    <a:pt x="0" y="5"/>
                  </a:cubicBezTo>
                  <a:cubicBezTo>
                    <a:pt x="0" y="6"/>
                    <a:pt x="1" y="6"/>
                    <a:pt x="1" y="6"/>
                  </a:cubicBezTo>
                  <a:cubicBezTo>
                    <a:pt x="2" y="5"/>
                    <a:pt x="2" y="5"/>
                    <a:pt x="2" y="5"/>
                  </a:cubicBezTo>
                  <a:cubicBezTo>
                    <a:pt x="2" y="4"/>
                    <a:pt x="2" y="4"/>
                    <a:pt x="1" y="4"/>
                  </a:cubicBezTo>
                  <a:close/>
                  <a:moveTo>
                    <a:pt x="3" y="4"/>
                  </a:moveTo>
                  <a:cubicBezTo>
                    <a:pt x="3" y="4"/>
                    <a:pt x="3" y="4"/>
                    <a:pt x="3" y="4"/>
                  </a:cubicBezTo>
                  <a:cubicBezTo>
                    <a:pt x="3" y="4"/>
                    <a:pt x="3" y="4"/>
                    <a:pt x="3" y="4"/>
                  </a:cubicBezTo>
                  <a:cubicBezTo>
                    <a:pt x="3" y="4"/>
                    <a:pt x="3" y="4"/>
                    <a:pt x="3" y="4"/>
                  </a:cubicBezTo>
                  <a:close/>
                  <a:moveTo>
                    <a:pt x="14" y="1"/>
                  </a:moveTo>
                  <a:cubicBezTo>
                    <a:pt x="14" y="1"/>
                    <a:pt x="14" y="1"/>
                    <a:pt x="14" y="1"/>
                  </a:cubicBezTo>
                  <a:cubicBezTo>
                    <a:pt x="14" y="1"/>
                    <a:pt x="14" y="1"/>
                    <a:pt x="14" y="1"/>
                  </a:cubicBezTo>
                  <a:cubicBezTo>
                    <a:pt x="14" y="1"/>
                    <a:pt x="14" y="1"/>
                    <a:pt x="14" y="1"/>
                  </a:cubicBezTo>
                  <a:cubicBezTo>
                    <a:pt x="14" y="1"/>
                    <a:pt x="14" y="1"/>
                    <a:pt x="14" y="1"/>
                  </a:cubicBezTo>
                  <a:cubicBezTo>
                    <a:pt x="14" y="0"/>
                    <a:pt x="14" y="0"/>
                    <a:pt x="14" y="0"/>
                  </a:cubicBezTo>
                  <a:cubicBezTo>
                    <a:pt x="14" y="0"/>
                    <a:pt x="14" y="0"/>
                    <a:pt x="14" y="0"/>
                  </a:cubicBezTo>
                  <a:cubicBezTo>
                    <a:pt x="14" y="0"/>
                    <a:pt x="14" y="0"/>
                    <a:pt x="14" y="0"/>
                  </a:cubicBezTo>
                  <a:cubicBezTo>
                    <a:pt x="13" y="0"/>
                    <a:pt x="13" y="0"/>
                    <a:pt x="13" y="0"/>
                  </a:cubicBezTo>
                  <a:cubicBezTo>
                    <a:pt x="13" y="0"/>
                    <a:pt x="12" y="0"/>
                    <a:pt x="12" y="0"/>
                  </a:cubicBezTo>
                  <a:cubicBezTo>
                    <a:pt x="12" y="0"/>
                    <a:pt x="11" y="0"/>
                    <a:pt x="11" y="0"/>
                  </a:cubicBezTo>
                  <a:cubicBezTo>
                    <a:pt x="3" y="8"/>
                    <a:pt x="3" y="8"/>
                    <a:pt x="3" y="8"/>
                  </a:cubicBezTo>
                  <a:cubicBezTo>
                    <a:pt x="3" y="9"/>
                    <a:pt x="3" y="9"/>
                    <a:pt x="3" y="9"/>
                  </a:cubicBezTo>
                  <a:cubicBezTo>
                    <a:pt x="4" y="10"/>
                    <a:pt x="4" y="10"/>
                    <a:pt x="4" y="10"/>
                  </a:cubicBezTo>
                  <a:cubicBezTo>
                    <a:pt x="4" y="10"/>
                    <a:pt x="4" y="10"/>
                    <a:pt x="4" y="10"/>
                  </a:cubicBezTo>
                  <a:cubicBezTo>
                    <a:pt x="4" y="10"/>
                    <a:pt x="4" y="10"/>
                    <a:pt x="4" y="10"/>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5" y="11"/>
                  </a:cubicBezTo>
                  <a:cubicBezTo>
                    <a:pt x="15" y="1"/>
                    <a:pt x="15" y="1"/>
                    <a:pt x="15" y="1"/>
                  </a:cubicBezTo>
                  <a:cubicBezTo>
                    <a:pt x="14" y="1"/>
                    <a:pt x="14" y="1"/>
                    <a:pt x="14"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5" name="India"/>
            <p:cNvSpPr>
              <a:spLocks noEditPoints="1"/>
            </p:cNvSpPr>
            <p:nvPr/>
          </p:nvSpPr>
          <p:spPr bwMode="auto">
            <a:xfrm>
              <a:off x="8132995" y="3252990"/>
              <a:ext cx="971964" cy="1142957"/>
            </a:xfrm>
            <a:custGeom>
              <a:avLst/>
              <a:gdLst/>
              <a:ahLst/>
              <a:cxnLst>
                <a:cxn ang="0">
                  <a:pos x="258" y="296"/>
                </a:cxn>
                <a:cxn ang="0">
                  <a:pos x="253" y="299"/>
                </a:cxn>
                <a:cxn ang="0">
                  <a:pos x="247" y="249"/>
                </a:cxn>
                <a:cxn ang="0">
                  <a:pos x="256" y="302"/>
                </a:cxn>
                <a:cxn ang="0">
                  <a:pos x="248" y="257"/>
                </a:cxn>
                <a:cxn ang="0">
                  <a:pos x="249" y="256"/>
                </a:cxn>
                <a:cxn ang="0">
                  <a:pos x="192" y="152"/>
                </a:cxn>
                <a:cxn ang="0">
                  <a:pos x="64" y="280"/>
                </a:cxn>
                <a:cxn ang="0">
                  <a:pos x="64" y="271"/>
                </a:cxn>
                <a:cxn ang="0">
                  <a:pos x="256" y="94"/>
                </a:cxn>
                <a:cxn ang="0">
                  <a:pos x="249" y="118"/>
                </a:cxn>
                <a:cxn ang="0">
                  <a:pos x="238" y="140"/>
                </a:cxn>
                <a:cxn ang="0">
                  <a:pos x="231" y="137"/>
                </a:cxn>
                <a:cxn ang="0">
                  <a:pos x="218" y="130"/>
                </a:cxn>
                <a:cxn ang="0">
                  <a:pos x="225" y="114"/>
                </a:cxn>
                <a:cxn ang="0">
                  <a:pos x="200" y="103"/>
                </a:cxn>
                <a:cxn ang="0">
                  <a:pos x="187" y="99"/>
                </a:cxn>
                <a:cxn ang="0">
                  <a:pos x="192" y="113"/>
                </a:cxn>
                <a:cxn ang="0">
                  <a:pos x="197" y="135"/>
                </a:cxn>
                <a:cxn ang="0">
                  <a:pos x="198" y="149"/>
                </a:cxn>
                <a:cxn ang="0">
                  <a:pos x="195" y="153"/>
                </a:cxn>
                <a:cxn ang="0">
                  <a:pos x="182" y="162"/>
                </a:cxn>
                <a:cxn ang="0">
                  <a:pos x="170" y="174"/>
                </a:cxn>
                <a:cxn ang="0">
                  <a:pos x="164" y="180"/>
                </a:cxn>
                <a:cxn ang="0">
                  <a:pos x="143" y="208"/>
                </a:cxn>
                <a:cxn ang="0">
                  <a:pos x="124" y="220"/>
                </a:cxn>
                <a:cxn ang="0">
                  <a:pos x="124" y="241"/>
                </a:cxn>
                <a:cxn ang="0">
                  <a:pos x="122" y="277"/>
                </a:cxn>
                <a:cxn ang="0">
                  <a:pos x="98" y="298"/>
                </a:cxn>
                <a:cxn ang="0">
                  <a:pos x="91" y="284"/>
                </a:cxn>
                <a:cxn ang="0">
                  <a:pos x="80" y="260"/>
                </a:cxn>
                <a:cxn ang="0">
                  <a:pos x="72" y="240"/>
                </a:cxn>
                <a:cxn ang="0">
                  <a:pos x="63" y="222"/>
                </a:cxn>
                <a:cxn ang="0">
                  <a:pos x="57" y="207"/>
                </a:cxn>
                <a:cxn ang="0">
                  <a:pos x="51" y="187"/>
                </a:cxn>
                <a:cxn ang="0">
                  <a:pos x="49" y="180"/>
                </a:cxn>
                <a:cxn ang="0">
                  <a:pos x="48" y="161"/>
                </a:cxn>
                <a:cxn ang="0">
                  <a:pos x="46" y="152"/>
                </a:cxn>
                <a:cxn ang="0">
                  <a:pos x="40" y="145"/>
                </a:cxn>
                <a:cxn ang="0">
                  <a:pos x="36" y="160"/>
                </a:cxn>
                <a:cxn ang="0">
                  <a:pos x="16" y="144"/>
                </a:cxn>
                <a:cxn ang="0">
                  <a:pos x="3" y="133"/>
                </a:cxn>
                <a:cxn ang="0">
                  <a:pos x="5" y="124"/>
                </a:cxn>
                <a:cxn ang="0">
                  <a:pos x="26" y="119"/>
                </a:cxn>
                <a:cxn ang="0">
                  <a:pos x="20" y="86"/>
                </a:cxn>
                <a:cxn ang="0">
                  <a:pos x="46" y="53"/>
                </a:cxn>
                <a:cxn ang="0">
                  <a:pos x="52" y="34"/>
                </a:cxn>
                <a:cxn ang="0">
                  <a:pos x="35" y="12"/>
                </a:cxn>
                <a:cxn ang="0">
                  <a:pos x="70" y="0"/>
                </a:cxn>
                <a:cxn ang="0">
                  <a:pos x="91" y="30"/>
                </a:cxn>
                <a:cxn ang="0">
                  <a:pos x="87" y="42"/>
                </a:cxn>
                <a:cxn ang="0">
                  <a:pos x="102" y="52"/>
                </a:cxn>
                <a:cxn ang="0">
                  <a:pos x="106" y="70"/>
                </a:cxn>
                <a:cxn ang="0">
                  <a:pos x="123" y="84"/>
                </a:cxn>
                <a:cxn ang="0">
                  <a:pos x="149" y="90"/>
                </a:cxn>
                <a:cxn ang="0">
                  <a:pos x="172" y="100"/>
                </a:cxn>
                <a:cxn ang="0">
                  <a:pos x="186" y="82"/>
                </a:cxn>
                <a:cxn ang="0">
                  <a:pos x="200" y="97"/>
                </a:cxn>
                <a:cxn ang="0">
                  <a:pos x="216" y="88"/>
                </a:cxn>
                <a:cxn ang="0">
                  <a:pos x="234" y="74"/>
                </a:cxn>
                <a:cxn ang="0">
                  <a:pos x="254" y="67"/>
                </a:cxn>
                <a:cxn ang="0">
                  <a:pos x="266" y="79"/>
                </a:cxn>
              </a:cxnLst>
              <a:rect l="0" t="0" r="r" b="b"/>
              <a:pathLst>
                <a:path w="269" h="316">
                  <a:moveTo>
                    <a:pt x="258" y="302"/>
                  </a:moveTo>
                  <a:cubicBezTo>
                    <a:pt x="258" y="303"/>
                    <a:pt x="258" y="303"/>
                    <a:pt x="258" y="303"/>
                  </a:cubicBezTo>
                  <a:cubicBezTo>
                    <a:pt x="257" y="303"/>
                    <a:pt x="258" y="302"/>
                    <a:pt x="258" y="302"/>
                  </a:cubicBezTo>
                  <a:close/>
                  <a:moveTo>
                    <a:pt x="260" y="310"/>
                  </a:moveTo>
                  <a:cubicBezTo>
                    <a:pt x="260" y="309"/>
                    <a:pt x="260" y="309"/>
                    <a:pt x="260" y="309"/>
                  </a:cubicBezTo>
                  <a:cubicBezTo>
                    <a:pt x="260" y="309"/>
                    <a:pt x="260" y="309"/>
                    <a:pt x="260" y="309"/>
                  </a:cubicBezTo>
                  <a:cubicBezTo>
                    <a:pt x="260" y="309"/>
                    <a:pt x="258" y="309"/>
                    <a:pt x="259" y="310"/>
                  </a:cubicBezTo>
                  <a:cubicBezTo>
                    <a:pt x="259" y="311"/>
                    <a:pt x="260" y="310"/>
                    <a:pt x="260" y="310"/>
                  </a:cubicBezTo>
                  <a:close/>
                  <a:moveTo>
                    <a:pt x="257" y="300"/>
                  </a:moveTo>
                  <a:cubicBezTo>
                    <a:pt x="257" y="301"/>
                    <a:pt x="257" y="301"/>
                    <a:pt x="257" y="301"/>
                  </a:cubicBezTo>
                  <a:cubicBezTo>
                    <a:pt x="257" y="302"/>
                    <a:pt x="258" y="301"/>
                    <a:pt x="258" y="302"/>
                  </a:cubicBezTo>
                  <a:cubicBezTo>
                    <a:pt x="257" y="302"/>
                    <a:pt x="257" y="302"/>
                    <a:pt x="257" y="302"/>
                  </a:cubicBezTo>
                  <a:cubicBezTo>
                    <a:pt x="258" y="303"/>
                    <a:pt x="258" y="300"/>
                    <a:pt x="258" y="300"/>
                  </a:cubicBezTo>
                  <a:cubicBezTo>
                    <a:pt x="258" y="300"/>
                    <a:pt x="257" y="300"/>
                    <a:pt x="257" y="300"/>
                  </a:cubicBezTo>
                  <a:close/>
                  <a:moveTo>
                    <a:pt x="249" y="240"/>
                  </a:moveTo>
                  <a:cubicBezTo>
                    <a:pt x="249" y="240"/>
                    <a:pt x="248" y="240"/>
                    <a:pt x="249" y="240"/>
                  </a:cubicBezTo>
                  <a:cubicBezTo>
                    <a:pt x="249" y="240"/>
                    <a:pt x="249" y="240"/>
                    <a:pt x="249" y="240"/>
                  </a:cubicBezTo>
                  <a:close/>
                  <a:moveTo>
                    <a:pt x="258" y="296"/>
                  </a:moveTo>
                  <a:cubicBezTo>
                    <a:pt x="258" y="297"/>
                    <a:pt x="258" y="297"/>
                    <a:pt x="258" y="298"/>
                  </a:cubicBezTo>
                  <a:cubicBezTo>
                    <a:pt x="259" y="297"/>
                    <a:pt x="259" y="297"/>
                    <a:pt x="258" y="296"/>
                  </a:cubicBezTo>
                  <a:cubicBezTo>
                    <a:pt x="258" y="296"/>
                    <a:pt x="258" y="296"/>
                    <a:pt x="258" y="296"/>
                  </a:cubicBezTo>
                  <a:close/>
                  <a:moveTo>
                    <a:pt x="261" y="243"/>
                  </a:moveTo>
                  <a:cubicBezTo>
                    <a:pt x="261" y="243"/>
                    <a:pt x="261" y="243"/>
                    <a:pt x="261" y="243"/>
                  </a:cubicBezTo>
                  <a:close/>
                  <a:moveTo>
                    <a:pt x="243" y="263"/>
                  </a:moveTo>
                  <a:cubicBezTo>
                    <a:pt x="243" y="263"/>
                    <a:pt x="243" y="264"/>
                    <a:pt x="243" y="264"/>
                  </a:cubicBezTo>
                  <a:cubicBezTo>
                    <a:pt x="244" y="264"/>
                    <a:pt x="243" y="263"/>
                    <a:pt x="243" y="263"/>
                  </a:cubicBezTo>
                  <a:cubicBezTo>
                    <a:pt x="243" y="263"/>
                    <a:pt x="243" y="263"/>
                    <a:pt x="243" y="263"/>
                  </a:cubicBezTo>
                  <a:close/>
                  <a:moveTo>
                    <a:pt x="247" y="248"/>
                  </a:moveTo>
                  <a:cubicBezTo>
                    <a:pt x="246" y="247"/>
                    <a:pt x="246" y="248"/>
                    <a:pt x="246" y="248"/>
                  </a:cubicBezTo>
                  <a:cubicBezTo>
                    <a:pt x="246" y="249"/>
                    <a:pt x="246" y="249"/>
                    <a:pt x="246" y="250"/>
                  </a:cubicBezTo>
                  <a:cubicBezTo>
                    <a:pt x="247" y="249"/>
                    <a:pt x="247" y="248"/>
                    <a:pt x="247" y="248"/>
                  </a:cubicBezTo>
                  <a:close/>
                  <a:moveTo>
                    <a:pt x="258" y="255"/>
                  </a:moveTo>
                  <a:cubicBezTo>
                    <a:pt x="258" y="255"/>
                    <a:pt x="258" y="255"/>
                    <a:pt x="258" y="255"/>
                  </a:cubicBezTo>
                  <a:close/>
                  <a:moveTo>
                    <a:pt x="251" y="257"/>
                  </a:moveTo>
                  <a:cubicBezTo>
                    <a:pt x="251" y="257"/>
                    <a:pt x="251" y="257"/>
                    <a:pt x="251" y="257"/>
                  </a:cubicBezTo>
                  <a:cubicBezTo>
                    <a:pt x="251" y="257"/>
                    <a:pt x="251" y="257"/>
                    <a:pt x="251" y="257"/>
                  </a:cubicBezTo>
                  <a:close/>
                  <a:moveTo>
                    <a:pt x="250" y="290"/>
                  </a:moveTo>
                  <a:cubicBezTo>
                    <a:pt x="250" y="290"/>
                    <a:pt x="250" y="289"/>
                    <a:pt x="250" y="289"/>
                  </a:cubicBezTo>
                  <a:cubicBezTo>
                    <a:pt x="250" y="288"/>
                    <a:pt x="249" y="290"/>
                    <a:pt x="250" y="290"/>
                  </a:cubicBezTo>
                  <a:close/>
                  <a:moveTo>
                    <a:pt x="253" y="299"/>
                  </a:moveTo>
                  <a:cubicBezTo>
                    <a:pt x="253" y="299"/>
                    <a:pt x="254" y="300"/>
                    <a:pt x="254" y="300"/>
                  </a:cubicBezTo>
                  <a:cubicBezTo>
                    <a:pt x="254" y="300"/>
                    <a:pt x="253" y="299"/>
                    <a:pt x="253" y="299"/>
                  </a:cubicBezTo>
                  <a:cubicBezTo>
                    <a:pt x="253" y="298"/>
                    <a:pt x="253" y="299"/>
                    <a:pt x="253" y="299"/>
                  </a:cubicBezTo>
                  <a:close/>
                  <a:moveTo>
                    <a:pt x="262" y="311"/>
                  </a:moveTo>
                  <a:cubicBezTo>
                    <a:pt x="261" y="310"/>
                    <a:pt x="259" y="312"/>
                    <a:pt x="259" y="313"/>
                  </a:cubicBezTo>
                  <a:cubicBezTo>
                    <a:pt x="260" y="313"/>
                    <a:pt x="260" y="313"/>
                    <a:pt x="260" y="313"/>
                  </a:cubicBezTo>
                  <a:cubicBezTo>
                    <a:pt x="260" y="314"/>
                    <a:pt x="261" y="314"/>
                    <a:pt x="261" y="314"/>
                  </a:cubicBezTo>
                  <a:cubicBezTo>
                    <a:pt x="261" y="315"/>
                    <a:pt x="261" y="316"/>
                    <a:pt x="261" y="316"/>
                  </a:cubicBezTo>
                  <a:cubicBezTo>
                    <a:pt x="262" y="316"/>
                    <a:pt x="262" y="315"/>
                    <a:pt x="262" y="315"/>
                  </a:cubicBezTo>
                  <a:cubicBezTo>
                    <a:pt x="262" y="314"/>
                    <a:pt x="262" y="313"/>
                    <a:pt x="262" y="313"/>
                  </a:cubicBezTo>
                  <a:cubicBezTo>
                    <a:pt x="262" y="312"/>
                    <a:pt x="262" y="312"/>
                    <a:pt x="262" y="311"/>
                  </a:cubicBezTo>
                  <a:close/>
                  <a:moveTo>
                    <a:pt x="246" y="271"/>
                  </a:moveTo>
                  <a:cubicBezTo>
                    <a:pt x="245" y="271"/>
                    <a:pt x="245" y="271"/>
                    <a:pt x="245" y="272"/>
                  </a:cubicBezTo>
                  <a:cubicBezTo>
                    <a:pt x="244" y="272"/>
                    <a:pt x="245" y="273"/>
                    <a:pt x="245" y="273"/>
                  </a:cubicBezTo>
                  <a:cubicBezTo>
                    <a:pt x="245" y="274"/>
                    <a:pt x="245" y="274"/>
                    <a:pt x="245" y="274"/>
                  </a:cubicBezTo>
                  <a:cubicBezTo>
                    <a:pt x="245" y="274"/>
                    <a:pt x="246" y="275"/>
                    <a:pt x="246" y="274"/>
                  </a:cubicBezTo>
                  <a:cubicBezTo>
                    <a:pt x="247" y="274"/>
                    <a:pt x="246" y="274"/>
                    <a:pt x="247" y="273"/>
                  </a:cubicBezTo>
                  <a:cubicBezTo>
                    <a:pt x="247" y="273"/>
                    <a:pt x="247" y="272"/>
                    <a:pt x="247" y="272"/>
                  </a:cubicBezTo>
                  <a:cubicBezTo>
                    <a:pt x="247" y="272"/>
                    <a:pt x="246" y="270"/>
                    <a:pt x="246" y="271"/>
                  </a:cubicBezTo>
                  <a:close/>
                  <a:moveTo>
                    <a:pt x="247" y="249"/>
                  </a:moveTo>
                  <a:cubicBezTo>
                    <a:pt x="248" y="248"/>
                    <a:pt x="248" y="249"/>
                    <a:pt x="248" y="248"/>
                  </a:cubicBezTo>
                  <a:cubicBezTo>
                    <a:pt x="248" y="247"/>
                    <a:pt x="248" y="248"/>
                    <a:pt x="249" y="248"/>
                  </a:cubicBezTo>
                  <a:cubicBezTo>
                    <a:pt x="249" y="248"/>
                    <a:pt x="248" y="247"/>
                    <a:pt x="249" y="247"/>
                  </a:cubicBezTo>
                  <a:cubicBezTo>
                    <a:pt x="249" y="247"/>
                    <a:pt x="249" y="247"/>
                    <a:pt x="250" y="247"/>
                  </a:cubicBezTo>
                  <a:cubicBezTo>
                    <a:pt x="250" y="246"/>
                    <a:pt x="249" y="246"/>
                    <a:pt x="249" y="245"/>
                  </a:cubicBezTo>
                  <a:cubicBezTo>
                    <a:pt x="250" y="244"/>
                    <a:pt x="250" y="245"/>
                    <a:pt x="249" y="244"/>
                  </a:cubicBezTo>
                  <a:cubicBezTo>
                    <a:pt x="249" y="244"/>
                    <a:pt x="248" y="244"/>
                    <a:pt x="249" y="244"/>
                  </a:cubicBezTo>
                  <a:cubicBezTo>
                    <a:pt x="249" y="244"/>
                    <a:pt x="249" y="244"/>
                    <a:pt x="249" y="243"/>
                  </a:cubicBezTo>
                  <a:cubicBezTo>
                    <a:pt x="250" y="243"/>
                    <a:pt x="249" y="243"/>
                    <a:pt x="249" y="243"/>
                  </a:cubicBezTo>
                  <a:cubicBezTo>
                    <a:pt x="249" y="242"/>
                    <a:pt x="249" y="241"/>
                    <a:pt x="249" y="241"/>
                  </a:cubicBezTo>
                  <a:cubicBezTo>
                    <a:pt x="249" y="242"/>
                    <a:pt x="248" y="241"/>
                    <a:pt x="248" y="241"/>
                  </a:cubicBezTo>
                  <a:cubicBezTo>
                    <a:pt x="248" y="242"/>
                    <a:pt x="248" y="242"/>
                    <a:pt x="248" y="242"/>
                  </a:cubicBezTo>
                  <a:cubicBezTo>
                    <a:pt x="248" y="242"/>
                    <a:pt x="248" y="243"/>
                    <a:pt x="248" y="243"/>
                  </a:cubicBezTo>
                  <a:cubicBezTo>
                    <a:pt x="247" y="243"/>
                    <a:pt x="247" y="244"/>
                    <a:pt x="247" y="244"/>
                  </a:cubicBezTo>
                  <a:cubicBezTo>
                    <a:pt x="247" y="245"/>
                    <a:pt x="248" y="245"/>
                    <a:pt x="247" y="246"/>
                  </a:cubicBezTo>
                  <a:cubicBezTo>
                    <a:pt x="247" y="247"/>
                    <a:pt x="247" y="248"/>
                    <a:pt x="247" y="249"/>
                  </a:cubicBezTo>
                  <a:close/>
                  <a:moveTo>
                    <a:pt x="256" y="303"/>
                  </a:moveTo>
                  <a:cubicBezTo>
                    <a:pt x="256" y="303"/>
                    <a:pt x="256" y="303"/>
                    <a:pt x="256" y="303"/>
                  </a:cubicBezTo>
                  <a:cubicBezTo>
                    <a:pt x="256" y="304"/>
                    <a:pt x="257" y="304"/>
                    <a:pt x="257" y="304"/>
                  </a:cubicBezTo>
                  <a:cubicBezTo>
                    <a:pt x="258" y="303"/>
                    <a:pt x="257" y="303"/>
                    <a:pt x="256" y="302"/>
                  </a:cubicBezTo>
                  <a:cubicBezTo>
                    <a:pt x="256" y="302"/>
                    <a:pt x="256" y="303"/>
                    <a:pt x="256" y="303"/>
                  </a:cubicBezTo>
                  <a:close/>
                  <a:moveTo>
                    <a:pt x="247" y="264"/>
                  </a:moveTo>
                  <a:cubicBezTo>
                    <a:pt x="247" y="264"/>
                    <a:pt x="247" y="265"/>
                    <a:pt x="247" y="265"/>
                  </a:cubicBezTo>
                  <a:cubicBezTo>
                    <a:pt x="248" y="265"/>
                    <a:pt x="248" y="264"/>
                    <a:pt x="247" y="264"/>
                  </a:cubicBezTo>
                  <a:close/>
                  <a:moveTo>
                    <a:pt x="250" y="258"/>
                  </a:moveTo>
                  <a:cubicBezTo>
                    <a:pt x="249" y="259"/>
                    <a:pt x="250" y="259"/>
                    <a:pt x="250" y="259"/>
                  </a:cubicBezTo>
                  <a:cubicBezTo>
                    <a:pt x="250" y="259"/>
                    <a:pt x="251" y="260"/>
                    <a:pt x="251" y="259"/>
                  </a:cubicBezTo>
                  <a:cubicBezTo>
                    <a:pt x="251" y="259"/>
                    <a:pt x="250" y="259"/>
                    <a:pt x="250" y="258"/>
                  </a:cubicBezTo>
                  <a:cubicBezTo>
                    <a:pt x="250" y="258"/>
                    <a:pt x="250" y="258"/>
                    <a:pt x="250" y="258"/>
                  </a:cubicBezTo>
                  <a:close/>
                  <a:moveTo>
                    <a:pt x="249" y="251"/>
                  </a:moveTo>
                  <a:cubicBezTo>
                    <a:pt x="249" y="250"/>
                    <a:pt x="249" y="248"/>
                    <a:pt x="248" y="249"/>
                  </a:cubicBezTo>
                  <a:cubicBezTo>
                    <a:pt x="248" y="249"/>
                    <a:pt x="247" y="248"/>
                    <a:pt x="247" y="249"/>
                  </a:cubicBezTo>
                  <a:cubicBezTo>
                    <a:pt x="248" y="249"/>
                    <a:pt x="247" y="249"/>
                    <a:pt x="247" y="250"/>
                  </a:cubicBezTo>
                  <a:cubicBezTo>
                    <a:pt x="247" y="250"/>
                    <a:pt x="247" y="251"/>
                    <a:pt x="247" y="251"/>
                  </a:cubicBezTo>
                  <a:cubicBezTo>
                    <a:pt x="247" y="252"/>
                    <a:pt x="247" y="252"/>
                    <a:pt x="247" y="253"/>
                  </a:cubicBezTo>
                  <a:cubicBezTo>
                    <a:pt x="247" y="254"/>
                    <a:pt x="247" y="255"/>
                    <a:pt x="248" y="255"/>
                  </a:cubicBezTo>
                  <a:cubicBezTo>
                    <a:pt x="248" y="255"/>
                    <a:pt x="248" y="255"/>
                    <a:pt x="248" y="255"/>
                  </a:cubicBezTo>
                  <a:cubicBezTo>
                    <a:pt x="248" y="255"/>
                    <a:pt x="248" y="255"/>
                    <a:pt x="247" y="255"/>
                  </a:cubicBezTo>
                  <a:cubicBezTo>
                    <a:pt x="248" y="256"/>
                    <a:pt x="248" y="256"/>
                    <a:pt x="248" y="256"/>
                  </a:cubicBezTo>
                  <a:cubicBezTo>
                    <a:pt x="248" y="257"/>
                    <a:pt x="248" y="257"/>
                    <a:pt x="248" y="257"/>
                  </a:cubicBezTo>
                  <a:cubicBezTo>
                    <a:pt x="248" y="257"/>
                    <a:pt x="248" y="257"/>
                    <a:pt x="247" y="256"/>
                  </a:cubicBezTo>
                  <a:cubicBezTo>
                    <a:pt x="247" y="256"/>
                    <a:pt x="247" y="256"/>
                    <a:pt x="247" y="256"/>
                  </a:cubicBezTo>
                  <a:cubicBezTo>
                    <a:pt x="247" y="256"/>
                    <a:pt x="247" y="256"/>
                    <a:pt x="246" y="257"/>
                  </a:cubicBezTo>
                  <a:cubicBezTo>
                    <a:pt x="246" y="257"/>
                    <a:pt x="246" y="258"/>
                    <a:pt x="246" y="258"/>
                  </a:cubicBezTo>
                  <a:cubicBezTo>
                    <a:pt x="246" y="258"/>
                    <a:pt x="247" y="259"/>
                    <a:pt x="246" y="260"/>
                  </a:cubicBezTo>
                  <a:cubicBezTo>
                    <a:pt x="246" y="260"/>
                    <a:pt x="246" y="259"/>
                    <a:pt x="246" y="259"/>
                  </a:cubicBezTo>
                  <a:cubicBezTo>
                    <a:pt x="245" y="260"/>
                    <a:pt x="246" y="260"/>
                    <a:pt x="246" y="261"/>
                  </a:cubicBezTo>
                  <a:cubicBezTo>
                    <a:pt x="246" y="261"/>
                    <a:pt x="246" y="262"/>
                    <a:pt x="246" y="262"/>
                  </a:cubicBezTo>
                  <a:cubicBezTo>
                    <a:pt x="246" y="261"/>
                    <a:pt x="246" y="262"/>
                    <a:pt x="246" y="262"/>
                  </a:cubicBezTo>
                  <a:cubicBezTo>
                    <a:pt x="247" y="262"/>
                    <a:pt x="247" y="262"/>
                    <a:pt x="247" y="262"/>
                  </a:cubicBezTo>
                  <a:cubicBezTo>
                    <a:pt x="247" y="263"/>
                    <a:pt x="248" y="265"/>
                    <a:pt x="248" y="263"/>
                  </a:cubicBezTo>
                  <a:cubicBezTo>
                    <a:pt x="248" y="261"/>
                    <a:pt x="247" y="263"/>
                    <a:pt x="247" y="263"/>
                  </a:cubicBezTo>
                  <a:cubicBezTo>
                    <a:pt x="247" y="262"/>
                    <a:pt x="248" y="262"/>
                    <a:pt x="248" y="262"/>
                  </a:cubicBezTo>
                  <a:cubicBezTo>
                    <a:pt x="248" y="261"/>
                    <a:pt x="248" y="261"/>
                    <a:pt x="248" y="260"/>
                  </a:cubicBezTo>
                  <a:cubicBezTo>
                    <a:pt x="248" y="260"/>
                    <a:pt x="248" y="258"/>
                    <a:pt x="248" y="260"/>
                  </a:cubicBezTo>
                  <a:cubicBezTo>
                    <a:pt x="247" y="259"/>
                    <a:pt x="247" y="259"/>
                    <a:pt x="248" y="258"/>
                  </a:cubicBezTo>
                  <a:cubicBezTo>
                    <a:pt x="248" y="258"/>
                    <a:pt x="248" y="258"/>
                    <a:pt x="248" y="258"/>
                  </a:cubicBezTo>
                  <a:cubicBezTo>
                    <a:pt x="248" y="258"/>
                    <a:pt x="248" y="257"/>
                    <a:pt x="248" y="257"/>
                  </a:cubicBezTo>
                  <a:cubicBezTo>
                    <a:pt x="248" y="257"/>
                    <a:pt x="248" y="258"/>
                    <a:pt x="248" y="258"/>
                  </a:cubicBezTo>
                  <a:cubicBezTo>
                    <a:pt x="248" y="257"/>
                    <a:pt x="249" y="256"/>
                    <a:pt x="249" y="256"/>
                  </a:cubicBezTo>
                  <a:cubicBezTo>
                    <a:pt x="249" y="255"/>
                    <a:pt x="249" y="255"/>
                    <a:pt x="248" y="255"/>
                  </a:cubicBezTo>
                  <a:cubicBezTo>
                    <a:pt x="249" y="255"/>
                    <a:pt x="249" y="255"/>
                    <a:pt x="248" y="254"/>
                  </a:cubicBezTo>
                  <a:cubicBezTo>
                    <a:pt x="248" y="254"/>
                    <a:pt x="249" y="253"/>
                    <a:pt x="249" y="254"/>
                  </a:cubicBezTo>
                  <a:cubicBezTo>
                    <a:pt x="250" y="253"/>
                    <a:pt x="249" y="252"/>
                    <a:pt x="249" y="251"/>
                  </a:cubicBezTo>
                  <a:close/>
                  <a:moveTo>
                    <a:pt x="49" y="182"/>
                  </a:moveTo>
                  <a:cubicBezTo>
                    <a:pt x="49" y="182"/>
                    <a:pt x="49" y="182"/>
                    <a:pt x="49" y="182"/>
                  </a:cubicBezTo>
                  <a:cubicBezTo>
                    <a:pt x="49" y="182"/>
                    <a:pt x="49" y="182"/>
                    <a:pt x="49" y="182"/>
                  </a:cubicBezTo>
                  <a:close/>
                  <a:moveTo>
                    <a:pt x="127" y="243"/>
                  </a:moveTo>
                  <a:cubicBezTo>
                    <a:pt x="127" y="243"/>
                    <a:pt x="127" y="243"/>
                    <a:pt x="127" y="243"/>
                  </a:cubicBezTo>
                  <a:cubicBezTo>
                    <a:pt x="127" y="243"/>
                    <a:pt x="127" y="243"/>
                    <a:pt x="127" y="243"/>
                  </a:cubicBezTo>
                  <a:cubicBezTo>
                    <a:pt x="127" y="243"/>
                    <a:pt x="127" y="243"/>
                    <a:pt x="127" y="243"/>
                  </a:cubicBezTo>
                  <a:close/>
                  <a:moveTo>
                    <a:pt x="72" y="243"/>
                  </a:moveTo>
                  <a:cubicBezTo>
                    <a:pt x="72" y="243"/>
                    <a:pt x="72" y="243"/>
                    <a:pt x="72" y="242"/>
                  </a:cubicBezTo>
                  <a:cubicBezTo>
                    <a:pt x="72" y="243"/>
                    <a:pt x="72" y="243"/>
                    <a:pt x="72" y="243"/>
                  </a:cubicBezTo>
                  <a:close/>
                  <a:moveTo>
                    <a:pt x="252" y="236"/>
                  </a:moveTo>
                  <a:cubicBezTo>
                    <a:pt x="252" y="236"/>
                    <a:pt x="252" y="235"/>
                    <a:pt x="252" y="235"/>
                  </a:cubicBezTo>
                  <a:cubicBezTo>
                    <a:pt x="252" y="235"/>
                    <a:pt x="252" y="236"/>
                    <a:pt x="252" y="236"/>
                  </a:cubicBezTo>
                  <a:close/>
                  <a:moveTo>
                    <a:pt x="192" y="150"/>
                  </a:moveTo>
                  <a:cubicBezTo>
                    <a:pt x="192" y="150"/>
                    <a:pt x="191" y="152"/>
                    <a:pt x="191" y="152"/>
                  </a:cubicBezTo>
                  <a:cubicBezTo>
                    <a:pt x="192" y="153"/>
                    <a:pt x="192" y="153"/>
                    <a:pt x="192" y="152"/>
                  </a:cubicBezTo>
                  <a:cubicBezTo>
                    <a:pt x="192" y="151"/>
                    <a:pt x="193" y="151"/>
                    <a:pt x="192" y="150"/>
                  </a:cubicBezTo>
                  <a:close/>
                  <a:moveTo>
                    <a:pt x="199" y="153"/>
                  </a:moveTo>
                  <a:cubicBezTo>
                    <a:pt x="199" y="152"/>
                    <a:pt x="199" y="153"/>
                    <a:pt x="199" y="154"/>
                  </a:cubicBezTo>
                  <a:cubicBezTo>
                    <a:pt x="200" y="154"/>
                    <a:pt x="200" y="153"/>
                    <a:pt x="199" y="153"/>
                  </a:cubicBezTo>
                  <a:close/>
                  <a:moveTo>
                    <a:pt x="192" y="149"/>
                  </a:moveTo>
                  <a:cubicBezTo>
                    <a:pt x="191" y="149"/>
                    <a:pt x="191" y="150"/>
                    <a:pt x="192" y="150"/>
                  </a:cubicBezTo>
                  <a:cubicBezTo>
                    <a:pt x="192" y="150"/>
                    <a:pt x="192" y="149"/>
                    <a:pt x="192" y="149"/>
                  </a:cubicBezTo>
                  <a:close/>
                  <a:moveTo>
                    <a:pt x="254" y="227"/>
                  </a:moveTo>
                  <a:cubicBezTo>
                    <a:pt x="254" y="227"/>
                    <a:pt x="254" y="227"/>
                    <a:pt x="254" y="226"/>
                  </a:cubicBezTo>
                  <a:cubicBezTo>
                    <a:pt x="254" y="226"/>
                    <a:pt x="254" y="227"/>
                    <a:pt x="254" y="227"/>
                  </a:cubicBezTo>
                  <a:close/>
                  <a:moveTo>
                    <a:pt x="55" y="268"/>
                  </a:moveTo>
                  <a:cubicBezTo>
                    <a:pt x="55" y="268"/>
                    <a:pt x="55" y="268"/>
                    <a:pt x="55" y="268"/>
                  </a:cubicBezTo>
                  <a:cubicBezTo>
                    <a:pt x="55" y="268"/>
                    <a:pt x="55" y="268"/>
                    <a:pt x="55" y="268"/>
                  </a:cubicBezTo>
                  <a:close/>
                  <a:moveTo>
                    <a:pt x="51" y="270"/>
                  </a:moveTo>
                  <a:cubicBezTo>
                    <a:pt x="51" y="270"/>
                    <a:pt x="51" y="270"/>
                    <a:pt x="51" y="270"/>
                  </a:cubicBezTo>
                  <a:cubicBezTo>
                    <a:pt x="51" y="270"/>
                    <a:pt x="51" y="270"/>
                    <a:pt x="51" y="270"/>
                  </a:cubicBezTo>
                  <a:close/>
                  <a:moveTo>
                    <a:pt x="54" y="262"/>
                  </a:moveTo>
                  <a:cubicBezTo>
                    <a:pt x="54" y="262"/>
                    <a:pt x="55" y="262"/>
                    <a:pt x="55" y="262"/>
                  </a:cubicBezTo>
                  <a:cubicBezTo>
                    <a:pt x="55" y="262"/>
                    <a:pt x="54" y="262"/>
                    <a:pt x="54" y="262"/>
                  </a:cubicBezTo>
                  <a:close/>
                  <a:moveTo>
                    <a:pt x="64" y="280"/>
                  </a:moveTo>
                  <a:cubicBezTo>
                    <a:pt x="64" y="280"/>
                    <a:pt x="64" y="280"/>
                    <a:pt x="64" y="280"/>
                  </a:cubicBezTo>
                  <a:cubicBezTo>
                    <a:pt x="64" y="280"/>
                    <a:pt x="64" y="280"/>
                    <a:pt x="64" y="279"/>
                  </a:cubicBezTo>
                  <a:cubicBezTo>
                    <a:pt x="64" y="279"/>
                    <a:pt x="64" y="279"/>
                    <a:pt x="64" y="280"/>
                  </a:cubicBezTo>
                  <a:close/>
                  <a:moveTo>
                    <a:pt x="54" y="262"/>
                  </a:moveTo>
                  <a:cubicBezTo>
                    <a:pt x="54" y="262"/>
                    <a:pt x="54" y="262"/>
                    <a:pt x="54" y="262"/>
                  </a:cubicBezTo>
                  <a:cubicBezTo>
                    <a:pt x="54" y="262"/>
                    <a:pt x="54" y="262"/>
                    <a:pt x="54" y="261"/>
                  </a:cubicBezTo>
                  <a:cubicBezTo>
                    <a:pt x="54" y="261"/>
                    <a:pt x="54" y="261"/>
                    <a:pt x="54" y="262"/>
                  </a:cubicBezTo>
                  <a:close/>
                  <a:moveTo>
                    <a:pt x="50" y="271"/>
                  </a:moveTo>
                  <a:cubicBezTo>
                    <a:pt x="50" y="271"/>
                    <a:pt x="50" y="271"/>
                    <a:pt x="50" y="271"/>
                  </a:cubicBezTo>
                  <a:cubicBezTo>
                    <a:pt x="50" y="271"/>
                    <a:pt x="50" y="271"/>
                    <a:pt x="50" y="271"/>
                  </a:cubicBezTo>
                  <a:close/>
                  <a:moveTo>
                    <a:pt x="55" y="274"/>
                  </a:moveTo>
                  <a:cubicBezTo>
                    <a:pt x="55" y="274"/>
                    <a:pt x="54" y="274"/>
                    <a:pt x="54" y="274"/>
                  </a:cubicBezTo>
                  <a:cubicBezTo>
                    <a:pt x="54" y="274"/>
                    <a:pt x="54" y="274"/>
                    <a:pt x="55" y="274"/>
                  </a:cubicBezTo>
                  <a:close/>
                  <a:moveTo>
                    <a:pt x="59" y="299"/>
                  </a:moveTo>
                  <a:cubicBezTo>
                    <a:pt x="59" y="300"/>
                    <a:pt x="60" y="299"/>
                    <a:pt x="60" y="299"/>
                  </a:cubicBezTo>
                  <a:cubicBezTo>
                    <a:pt x="60" y="299"/>
                    <a:pt x="60" y="300"/>
                    <a:pt x="59" y="299"/>
                  </a:cubicBezTo>
                  <a:close/>
                  <a:moveTo>
                    <a:pt x="56" y="267"/>
                  </a:moveTo>
                  <a:cubicBezTo>
                    <a:pt x="55" y="267"/>
                    <a:pt x="55" y="267"/>
                    <a:pt x="55" y="267"/>
                  </a:cubicBezTo>
                  <a:cubicBezTo>
                    <a:pt x="55" y="267"/>
                    <a:pt x="56" y="267"/>
                    <a:pt x="56" y="267"/>
                  </a:cubicBezTo>
                  <a:close/>
                  <a:moveTo>
                    <a:pt x="64" y="271"/>
                  </a:moveTo>
                  <a:cubicBezTo>
                    <a:pt x="64" y="271"/>
                    <a:pt x="64" y="271"/>
                    <a:pt x="64" y="271"/>
                  </a:cubicBezTo>
                  <a:cubicBezTo>
                    <a:pt x="64" y="271"/>
                    <a:pt x="64" y="271"/>
                    <a:pt x="64" y="271"/>
                  </a:cubicBezTo>
                  <a:close/>
                  <a:moveTo>
                    <a:pt x="269" y="84"/>
                  </a:moveTo>
                  <a:cubicBezTo>
                    <a:pt x="268" y="84"/>
                    <a:pt x="268" y="83"/>
                    <a:pt x="268" y="84"/>
                  </a:cubicBezTo>
                  <a:cubicBezTo>
                    <a:pt x="267" y="84"/>
                    <a:pt x="267" y="85"/>
                    <a:pt x="266" y="85"/>
                  </a:cubicBezTo>
                  <a:cubicBezTo>
                    <a:pt x="266" y="85"/>
                    <a:pt x="266" y="85"/>
                    <a:pt x="266" y="85"/>
                  </a:cubicBezTo>
                  <a:cubicBezTo>
                    <a:pt x="266" y="86"/>
                    <a:pt x="266" y="86"/>
                    <a:pt x="266" y="86"/>
                  </a:cubicBezTo>
                  <a:cubicBezTo>
                    <a:pt x="265" y="87"/>
                    <a:pt x="265" y="87"/>
                    <a:pt x="265" y="87"/>
                  </a:cubicBezTo>
                  <a:cubicBezTo>
                    <a:pt x="265" y="88"/>
                    <a:pt x="265" y="89"/>
                    <a:pt x="266" y="89"/>
                  </a:cubicBezTo>
                  <a:cubicBezTo>
                    <a:pt x="266" y="90"/>
                    <a:pt x="267" y="90"/>
                    <a:pt x="267" y="91"/>
                  </a:cubicBezTo>
                  <a:cubicBezTo>
                    <a:pt x="268" y="91"/>
                    <a:pt x="269" y="93"/>
                    <a:pt x="268" y="92"/>
                  </a:cubicBezTo>
                  <a:cubicBezTo>
                    <a:pt x="267" y="92"/>
                    <a:pt x="267" y="92"/>
                    <a:pt x="266" y="92"/>
                  </a:cubicBezTo>
                  <a:cubicBezTo>
                    <a:pt x="266" y="92"/>
                    <a:pt x="266" y="91"/>
                    <a:pt x="266" y="91"/>
                  </a:cubicBezTo>
                  <a:cubicBezTo>
                    <a:pt x="265" y="90"/>
                    <a:pt x="265" y="90"/>
                    <a:pt x="264" y="90"/>
                  </a:cubicBezTo>
                  <a:cubicBezTo>
                    <a:pt x="264" y="89"/>
                    <a:pt x="264" y="90"/>
                    <a:pt x="263" y="90"/>
                  </a:cubicBezTo>
                  <a:cubicBezTo>
                    <a:pt x="263" y="89"/>
                    <a:pt x="262" y="90"/>
                    <a:pt x="262" y="90"/>
                  </a:cubicBezTo>
                  <a:cubicBezTo>
                    <a:pt x="261" y="90"/>
                    <a:pt x="260" y="90"/>
                    <a:pt x="259" y="91"/>
                  </a:cubicBezTo>
                  <a:cubicBezTo>
                    <a:pt x="258" y="91"/>
                    <a:pt x="258" y="91"/>
                    <a:pt x="258" y="92"/>
                  </a:cubicBezTo>
                  <a:cubicBezTo>
                    <a:pt x="257" y="93"/>
                    <a:pt x="257" y="93"/>
                    <a:pt x="257" y="93"/>
                  </a:cubicBezTo>
                  <a:cubicBezTo>
                    <a:pt x="256" y="94"/>
                    <a:pt x="256" y="93"/>
                    <a:pt x="256" y="94"/>
                  </a:cubicBezTo>
                  <a:cubicBezTo>
                    <a:pt x="256" y="94"/>
                    <a:pt x="256" y="94"/>
                    <a:pt x="256" y="94"/>
                  </a:cubicBezTo>
                  <a:cubicBezTo>
                    <a:pt x="255" y="95"/>
                    <a:pt x="255" y="95"/>
                    <a:pt x="255" y="95"/>
                  </a:cubicBezTo>
                  <a:cubicBezTo>
                    <a:pt x="255" y="95"/>
                    <a:pt x="255" y="95"/>
                    <a:pt x="255" y="95"/>
                  </a:cubicBezTo>
                  <a:cubicBezTo>
                    <a:pt x="254" y="96"/>
                    <a:pt x="254" y="96"/>
                    <a:pt x="253" y="96"/>
                  </a:cubicBezTo>
                  <a:cubicBezTo>
                    <a:pt x="253" y="97"/>
                    <a:pt x="253" y="97"/>
                    <a:pt x="252" y="97"/>
                  </a:cubicBezTo>
                  <a:cubicBezTo>
                    <a:pt x="252" y="97"/>
                    <a:pt x="252" y="97"/>
                    <a:pt x="251" y="97"/>
                  </a:cubicBezTo>
                  <a:cubicBezTo>
                    <a:pt x="251" y="97"/>
                    <a:pt x="251" y="97"/>
                    <a:pt x="251" y="97"/>
                  </a:cubicBezTo>
                  <a:cubicBezTo>
                    <a:pt x="251" y="98"/>
                    <a:pt x="251" y="98"/>
                    <a:pt x="251" y="98"/>
                  </a:cubicBezTo>
                  <a:cubicBezTo>
                    <a:pt x="250" y="99"/>
                    <a:pt x="250" y="99"/>
                    <a:pt x="251" y="100"/>
                  </a:cubicBezTo>
                  <a:cubicBezTo>
                    <a:pt x="251" y="100"/>
                    <a:pt x="250" y="101"/>
                    <a:pt x="251" y="101"/>
                  </a:cubicBezTo>
                  <a:cubicBezTo>
                    <a:pt x="251" y="101"/>
                    <a:pt x="251" y="102"/>
                    <a:pt x="251" y="102"/>
                  </a:cubicBezTo>
                  <a:cubicBezTo>
                    <a:pt x="251" y="102"/>
                    <a:pt x="251" y="103"/>
                    <a:pt x="252" y="103"/>
                  </a:cubicBezTo>
                  <a:cubicBezTo>
                    <a:pt x="252" y="104"/>
                    <a:pt x="252" y="105"/>
                    <a:pt x="251" y="105"/>
                  </a:cubicBezTo>
                  <a:cubicBezTo>
                    <a:pt x="250" y="105"/>
                    <a:pt x="251" y="106"/>
                    <a:pt x="251" y="107"/>
                  </a:cubicBezTo>
                  <a:cubicBezTo>
                    <a:pt x="251" y="107"/>
                    <a:pt x="251" y="108"/>
                    <a:pt x="250" y="109"/>
                  </a:cubicBezTo>
                  <a:cubicBezTo>
                    <a:pt x="250" y="110"/>
                    <a:pt x="249" y="110"/>
                    <a:pt x="249" y="110"/>
                  </a:cubicBezTo>
                  <a:cubicBezTo>
                    <a:pt x="248" y="111"/>
                    <a:pt x="248" y="112"/>
                    <a:pt x="248" y="112"/>
                  </a:cubicBezTo>
                  <a:cubicBezTo>
                    <a:pt x="248" y="114"/>
                    <a:pt x="250" y="114"/>
                    <a:pt x="250" y="115"/>
                  </a:cubicBezTo>
                  <a:cubicBezTo>
                    <a:pt x="250" y="115"/>
                    <a:pt x="250" y="116"/>
                    <a:pt x="249" y="117"/>
                  </a:cubicBezTo>
                  <a:cubicBezTo>
                    <a:pt x="249" y="117"/>
                    <a:pt x="249" y="118"/>
                    <a:pt x="249" y="118"/>
                  </a:cubicBezTo>
                  <a:cubicBezTo>
                    <a:pt x="249" y="119"/>
                    <a:pt x="248" y="119"/>
                    <a:pt x="248" y="119"/>
                  </a:cubicBezTo>
                  <a:cubicBezTo>
                    <a:pt x="249" y="120"/>
                    <a:pt x="248" y="120"/>
                    <a:pt x="248" y="121"/>
                  </a:cubicBezTo>
                  <a:cubicBezTo>
                    <a:pt x="248" y="121"/>
                    <a:pt x="248" y="121"/>
                    <a:pt x="248" y="122"/>
                  </a:cubicBezTo>
                  <a:cubicBezTo>
                    <a:pt x="247" y="122"/>
                    <a:pt x="247" y="122"/>
                    <a:pt x="247" y="123"/>
                  </a:cubicBezTo>
                  <a:cubicBezTo>
                    <a:pt x="247" y="124"/>
                    <a:pt x="247" y="125"/>
                    <a:pt x="247" y="126"/>
                  </a:cubicBezTo>
                  <a:cubicBezTo>
                    <a:pt x="247" y="126"/>
                    <a:pt x="247" y="127"/>
                    <a:pt x="246" y="127"/>
                  </a:cubicBezTo>
                  <a:cubicBezTo>
                    <a:pt x="246" y="127"/>
                    <a:pt x="246" y="128"/>
                    <a:pt x="246" y="128"/>
                  </a:cubicBezTo>
                  <a:cubicBezTo>
                    <a:pt x="246" y="128"/>
                    <a:pt x="245" y="127"/>
                    <a:pt x="244" y="127"/>
                  </a:cubicBezTo>
                  <a:cubicBezTo>
                    <a:pt x="244" y="127"/>
                    <a:pt x="243" y="127"/>
                    <a:pt x="243" y="127"/>
                  </a:cubicBezTo>
                  <a:cubicBezTo>
                    <a:pt x="243" y="127"/>
                    <a:pt x="242" y="127"/>
                    <a:pt x="242" y="127"/>
                  </a:cubicBezTo>
                  <a:cubicBezTo>
                    <a:pt x="241" y="126"/>
                    <a:pt x="241" y="127"/>
                    <a:pt x="240" y="127"/>
                  </a:cubicBezTo>
                  <a:cubicBezTo>
                    <a:pt x="239" y="126"/>
                    <a:pt x="239" y="125"/>
                    <a:pt x="238" y="126"/>
                  </a:cubicBezTo>
                  <a:cubicBezTo>
                    <a:pt x="238" y="126"/>
                    <a:pt x="238" y="127"/>
                    <a:pt x="238" y="127"/>
                  </a:cubicBezTo>
                  <a:cubicBezTo>
                    <a:pt x="239" y="128"/>
                    <a:pt x="239" y="128"/>
                    <a:pt x="239" y="129"/>
                  </a:cubicBezTo>
                  <a:cubicBezTo>
                    <a:pt x="240" y="130"/>
                    <a:pt x="240" y="131"/>
                    <a:pt x="240" y="133"/>
                  </a:cubicBezTo>
                  <a:cubicBezTo>
                    <a:pt x="240" y="133"/>
                    <a:pt x="240" y="134"/>
                    <a:pt x="240" y="135"/>
                  </a:cubicBezTo>
                  <a:cubicBezTo>
                    <a:pt x="240" y="135"/>
                    <a:pt x="240" y="136"/>
                    <a:pt x="240" y="137"/>
                  </a:cubicBezTo>
                  <a:cubicBezTo>
                    <a:pt x="240" y="137"/>
                    <a:pt x="239" y="138"/>
                    <a:pt x="239" y="137"/>
                  </a:cubicBezTo>
                  <a:cubicBezTo>
                    <a:pt x="238" y="136"/>
                    <a:pt x="238" y="137"/>
                    <a:pt x="238" y="138"/>
                  </a:cubicBezTo>
                  <a:cubicBezTo>
                    <a:pt x="238" y="139"/>
                    <a:pt x="238" y="139"/>
                    <a:pt x="238" y="140"/>
                  </a:cubicBezTo>
                  <a:cubicBezTo>
                    <a:pt x="238" y="141"/>
                    <a:pt x="238" y="142"/>
                    <a:pt x="238" y="142"/>
                  </a:cubicBezTo>
                  <a:cubicBezTo>
                    <a:pt x="239" y="143"/>
                    <a:pt x="239" y="144"/>
                    <a:pt x="239" y="145"/>
                  </a:cubicBezTo>
                  <a:cubicBezTo>
                    <a:pt x="240" y="145"/>
                    <a:pt x="240" y="146"/>
                    <a:pt x="239" y="146"/>
                  </a:cubicBezTo>
                  <a:cubicBezTo>
                    <a:pt x="239" y="146"/>
                    <a:pt x="239" y="146"/>
                    <a:pt x="239" y="146"/>
                  </a:cubicBezTo>
                  <a:cubicBezTo>
                    <a:pt x="239" y="147"/>
                    <a:pt x="239" y="146"/>
                    <a:pt x="238" y="146"/>
                  </a:cubicBezTo>
                  <a:cubicBezTo>
                    <a:pt x="238" y="147"/>
                    <a:pt x="238" y="147"/>
                    <a:pt x="238" y="147"/>
                  </a:cubicBezTo>
                  <a:cubicBezTo>
                    <a:pt x="238" y="147"/>
                    <a:pt x="238" y="147"/>
                    <a:pt x="238" y="148"/>
                  </a:cubicBezTo>
                  <a:cubicBezTo>
                    <a:pt x="238" y="148"/>
                    <a:pt x="238" y="149"/>
                    <a:pt x="238" y="148"/>
                  </a:cubicBezTo>
                  <a:cubicBezTo>
                    <a:pt x="237" y="148"/>
                    <a:pt x="237" y="149"/>
                    <a:pt x="237" y="149"/>
                  </a:cubicBezTo>
                  <a:cubicBezTo>
                    <a:pt x="237" y="149"/>
                    <a:pt x="237" y="148"/>
                    <a:pt x="237" y="148"/>
                  </a:cubicBezTo>
                  <a:cubicBezTo>
                    <a:pt x="236" y="148"/>
                    <a:pt x="236" y="147"/>
                    <a:pt x="235" y="147"/>
                  </a:cubicBezTo>
                  <a:cubicBezTo>
                    <a:pt x="235" y="147"/>
                    <a:pt x="235" y="147"/>
                    <a:pt x="235" y="147"/>
                  </a:cubicBezTo>
                  <a:cubicBezTo>
                    <a:pt x="235" y="147"/>
                    <a:pt x="235" y="148"/>
                    <a:pt x="235" y="148"/>
                  </a:cubicBezTo>
                  <a:cubicBezTo>
                    <a:pt x="235" y="148"/>
                    <a:pt x="235" y="148"/>
                    <a:pt x="234" y="149"/>
                  </a:cubicBezTo>
                  <a:cubicBezTo>
                    <a:pt x="234" y="148"/>
                    <a:pt x="234" y="148"/>
                    <a:pt x="234" y="147"/>
                  </a:cubicBezTo>
                  <a:cubicBezTo>
                    <a:pt x="234" y="147"/>
                    <a:pt x="234" y="147"/>
                    <a:pt x="234" y="147"/>
                  </a:cubicBezTo>
                  <a:cubicBezTo>
                    <a:pt x="234" y="145"/>
                    <a:pt x="233" y="144"/>
                    <a:pt x="233" y="142"/>
                  </a:cubicBezTo>
                  <a:cubicBezTo>
                    <a:pt x="233" y="141"/>
                    <a:pt x="232" y="141"/>
                    <a:pt x="232" y="140"/>
                  </a:cubicBezTo>
                  <a:cubicBezTo>
                    <a:pt x="232" y="139"/>
                    <a:pt x="232" y="139"/>
                    <a:pt x="231" y="139"/>
                  </a:cubicBezTo>
                  <a:cubicBezTo>
                    <a:pt x="231" y="138"/>
                    <a:pt x="231" y="138"/>
                    <a:pt x="231" y="137"/>
                  </a:cubicBezTo>
                  <a:cubicBezTo>
                    <a:pt x="231" y="137"/>
                    <a:pt x="230" y="136"/>
                    <a:pt x="230" y="135"/>
                  </a:cubicBezTo>
                  <a:cubicBezTo>
                    <a:pt x="230" y="134"/>
                    <a:pt x="230" y="134"/>
                    <a:pt x="230" y="133"/>
                  </a:cubicBezTo>
                  <a:cubicBezTo>
                    <a:pt x="230" y="133"/>
                    <a:pt x="229" y="132"/>
                    <a:pt x="229" y="131"/>
                  </a:cubicBezTo>
                  <a:cubicBezTo>
                    <a:pt x="229" y="131"/>
                    <a:pt x="229" y="131"/>
                    <a:pt x="229" y="131"/>
                  </a:cubicBezTo>
                  <a:cubicBezTo>
                    <a:pt x="229" y="130"/>
                    <a:pt x="229" y="130"/>
                    <a:pt x="229" y="130"/>
                  </a:cubicBezTo>
                  <a:cubicBezTo>
                    <a:pt x="229" y="130"/>
                    <a:pt x="229" y="130"/>
                    <a:pt x="228" y="130"/>
                  </a:cubicBezTo>
                  <a:cubicBezTo>
                    <a:pt x="228" y="131"/>
                    <a:pt x="228" y="129"/>
                    <a:pt x="227" y="130"/>
                  </a:cubicBezTo>
                  <a:cubicBezTo>
                    <a:pt x="226" y="131"/>
                    <a:pt x="227" y="130"/>
                    <a:pt x="226" y="130"/>
                  </a:cubicBezTo>
                  <a:cubicBezTo>
                    <a:pt x="225" y="130"/>
                    <a:pt x="226" y="132"/>
                    <a:pt x="226" y="132"/>
                  </a:cubicBezTo>
                  <a:cubicBezTo>
                    <a:pt x="226" y="133"/>
                    <a:pt x="225" y="133"/>
                    <a:pt x="225" y="134"/>
                  </a:cubicBezTo>
                  <a:cubicBezTo>
                    <a:pt x="225" y="135"/>
                    <a:pt x="226" y="136"/>
                    <a:pt x="225" y="137"/>
                  </a:cubicBezTo>
                  <a:cubicBezTo>
                    <a:pt x="225" y="137"/>
                    <a:pt x="225" y="137"/>
                    <a:pt x="225" y="137"/>
                  </a:cubicBezTo>
                  <a:cubicBezTo>
                    <a:pt x="224" y="138"/>
                    <a:pt x="224" y="137"/>
                    <a:pt x="224" y="138"/>
                  </a:cubicBezTo>
                  <a:cubicBezTo>
                    <a:pt x="223" y="138"/>
                    <a:pt x="223" y="137"/>
                    <a:pt x="223" y="137"/>
                  </a:cubicBezTo>
                  <a:cubicBezTo>
                    <a:pt x="222" y="136"/>
                    <a:pt x="222" y="135"/>
                    <a:pt x="222" y="135"/>
                  </a:cubicBezTo>
                  <a:cubicBezTo>
                    <a:pt x="221" y="134"/>
                    <a:pt x="221" y="136"/>
                    <a:pt x="221" y="137"/>
                  </a:cubicBezTo>
                  <a:cubicBezTo>
                    <a:pt x="221" y="137"/>
                    <a:pt x="221" y="136"/>
                    <a:pt x="221" y="136"/>
                  </a:cubicBezTo>
                  <a:cubicBezTo>
                    <a:pt x="220" y="135"/>
                    <a:pt x="220" y="135"/>
                    <a:pt x="220" y="135"/>
                  </a:cubicBezTo>
                  <a:cubicBezTo>
                    <a:pt x="220" y="134"/>
                    <a:pt x="220" y="134"/>
                    <a:pt x="220" y="134"/>
                  </a:cubicBezTo>
                  <a:cubicBezTo>
                    <a:pt x="220" y="132"/>
                    <a:pt x="218" y="132"/>
                    <a:pt x="218" y="130"/>
                  </a:cubicBezTo>
                  <a:cubicBezTo>
                    <a:pt x="219" y="130"/>
                    <a:pt x="218" y="130"/>
                    <a:pt x="218" y="130"/>
                  </a:cubicBezTo>
                  <a:cubicBezTo>
                    <a:pt x="218" y="129"/>
                    <a:pt x="218" y="129"/>
                    <a:pt x="219" y="129"/>
                  </a:cubicBezTo>
                  <a:cubicBezTo>
                    <a:pt x="219" y="128"/>
                    <a:pt x="218" y="127"/>
                    <a:pt x="219" y="127"/>
                  </a:cubicBezTo>
                  <a:cubicBezTo>
                    <a:pt x="220" y="127"/>
                    <a:pt x="219" y="125"/>
                    <a:pt x="221" y="125"/>
                  </a:cubicBezTo>
                  <a:cubicBezTo>
                    <a:pt x="221" y="126"/>
                    <a:pt x="222" y="126"/>
                    <a:pt x="222" y="125"/>
                  </a:cubicBezTo>
                  <a:cubicBezTo>
                    <a:pt x="222" y="125"/>
                    <a:pt x="222" y="124"/>
                    <a:pt x="222" y="124"/>
                  </a:cubicBezTo>
                  <a:cubicBezTo>
                    <a:pt x="222" y="124"/>
                    <a:pt x="223" y="126"/>
                    <a:pt x="223" y="124"/>
                  </a:cubicBezTo>
                  <a:cubicBezTo>
                    <a:pt x="223" y="124"/>
                    <a:pt x="223" y="124"/>
                    <a:pt x="223" y="124"/>
                  </a:cubicBezTo>
                  <a:cubicBezTo>
                    <a:pt x="223" y="124"/>
                    <a:pt x="224" y="124"/>
                    <a:pt x="224" y="124"/>
                  </a:cubicBezTo>
                  <a:cubicBezTo>
                    <a:pt x="224" y="125"/>
                    <a:pt x="225" y="125"/>
                    <a:pt x="225" y="124"/>
                  </a:cubicBezTo>
                  <a:cubicBezTo>
                    <a:pt x="225" y="124"/>
                    <a:pt x="224" y="123"/>
                    <a:pt x="224" y="123"/>
                  </a:cubicBezTo>
                  <a:cubicBezTo>
                    <a:pt x="225" y="123"/>
                    <a:pt x="225" y="123"/>
                    <a:pt x="225" y="123"/>
                  </a:cubicBezTo>
                  <a:cubicBezTo>
                    <a:pt x="225" y="123"/>
                    <a:pt x="225" y="123"/>
                    <a:pt x="225" y="122"/>
                  </a:cubicBezTo>
                  <a:cubicBezTo>
                    <a:pt x="225" y="122"/>
                    <a:pt x="226" y="122"/>
                    <a:pt x="226" y="122"/>
                  </a:cubicBezTo>
                  <a:cubicBezTo>
                    <a:pt x="226" y="122"/>
                    <a:pt x="226" y="122"/>
                    <a:pt x="226" y="121"/>
                  </a:cubicBezTo>
                  <a:cubicBezTo>
                    <a:pt x="226" y="121"/>
                    <a:pt x="226" y="121"/>
                    <a:pt x="227" y="120"/>
                  </a:cubicBezTo>
                  <a:cubicBezTo>
                    <a:pt x="227" y="119"/>
                    <a:pt x="227" y="118"/>
                    <a:pt x="227" y="117"/>
                  </a:cubicBezTo>
                  <a:cubicBezTo>
                    <a:pt x="226" y="116"/>
                    <a:pt x="228" y="117"/>
                    <a:pt x="229" y="117"/>
                  </a:cubicBezTo>
                  <a:cubicBezTo>
                    <a:pt x="230" y="117"/>
                    <a:pt x="228" y="116"/>
                    <a:pt x="228" y="116"/>
                  </a:cubicBezTo>
                  <a:cubicBezTo>
                    <a:pt x="228" y="115"/>
                    <a:pt x="226" y="114"/>
                    <a:pt x="225" y="114"/>
                  </a:cubicBezTo>
                  <a:cubicBezTo>
                    <a:pt x="224" y="113"/>
                    <a:pt x="223" y="114"/>
                    <a:pt x="222" y="114"/>
                  </a:cubicBezTo>
                  <a:cubicBezTo>
                    <a:pt x="222" y="114"/>
                    <a:pt x="221" y="114"/>
                    <a:pt x="221" y="114"/>
                  </a:cubicBezTo>
                  <a:cubicBezTo>
                    <a:pt x="220" y="114"/>
                    <a:pt x="220" y="114"/>
                    <a:pt x="220" y="114"/>
                  </a:cubicBezTo>
                  <a:cubicBezTo>
                    <a:pt x="219" y="114"/>
                    <a:pt x="218" y="114"/>
                    <a:pt x="217" y="113"/>
                  </a:cubicBezTo>
                  <a:cubicBezTo>
                    <a:pt x="216" y="113"/>
                    <a:pt x="215" y="114"/>
                    <a:pt x="214" y="114"/>
                  </a:cubicBezTo>
                  <a:cubicBezTo>
                    <a:pt x="213" y="114"/>
                    <a:pt x="212" y="113"/>
                    <a:pt x="211" y="114"/>
                  </a:cubicBezTo>
                  <a:cubicBezTo>
                    <a:pt x="210" y="114"/>
                    <a:pt x="209" y="114"/>
                    <a:pt x="209" y="114"/>
                  </a:cubicBezTo>
                  <a:cubicBezTo>
                    <a:pt x="208" y="114"/>
                    <a:pt x="207" y="113"/>
                    <a:pt x="207" y="113"/>
                  </a:cubicBezTo>
                  <a:cubicBezTo>
                    <a:pt x="206" y="113"/>
                    <a:pt x="205" y="112"/>
                    <a:pt x="204" y="112"/>
                  </a:cubicBezTo>
                  <a:cubicBezTo>
                    <a:pt x="203" y="112"/>
                    <a:pt x="203" y="113"/>
                    <a:pt x="203" y="112"/>
                  </a:cubicBezTo>
                  <a:cubicBezTo>
                    <a:pt x="203" y="111"/>
                    <a:pt x="203" y="111"/>
                    <a:pt x="203" y="110"/>
                  </a:cubicBezTo>
                  <a:cubicBezTo>
                    <a:pt x="203" y="109"/>
                    <a:pt x="203" y="108"/>
                    <a:pt x="202" y="107"/>
                  </a:cubicBezTo>
                  <a:cubicBezTo>
                    <a:pt x="202" y="106"/>
                    <a:pt x="202" y="106"/>
                    <a:pt x="202" y="106"/>
                  </a:cubicBezTo>
                  <a:cubicBezTo>
                    <a:pt x="202" y="105"/>
                    <a:pt x="202" y="105"/>
                    <a:pt x="202" y="105"/>
                  </a:cubicBezTo>
                  <a:cubicBezTo>
                    <a:pt x="202" y="105"/>
                    <a:pt x="202" y="105"/>
                    <a:pt x="202" y="105"/>
                  </a:cubicBezTo>
                  <a:cubicBezTo>
                    <a:pt x="202" y="104"/>
                    <a:pt x="201" y="104"/>
                    <a:pt x="201" y="103"/>
                  </a:cubicBezTo>
                  <a:cubicBezTo>
                    <a:pt x="201" y="103"/>
                    <a:pt x="201" y="103"/>
                    <a:pt x="200" y="103"/>
                  </a:cubicBezTo>
                  <a:cubicBezTo>
                    <a:pt x="200" y="103"/>
                    <a:pt x="200" y="102"/>
                    <a:pt x="200" y="102"/>
                  </a:cubicBezTo>
                  <a:cubicBezTo>
                    <a:pt x="200" y="101"/>
                    <a:pt x="200" y="103"/>
                    <a:pt x="200" y="103"/>
                  </a:cubicBezTo>
                  <a:cubicBezTo>
                    <a:pt x="199" y="103"/>
                    <a:pt x="199" y="103"/>
                    <a:pt x="200" y="103"/>
                  </a:cubicBezTo>
                  <a:cubicBezTo>
                    <a:pt x="199" y="103"/>
                    <a:pt x="200" y="103"/>
                    <a:pt x="200" y="104"/>
                  </a:cubicBezTo>
                  <a:cubicBezTo>
                    <a:pt x="200" y="104"/>
                    <a:pt x="199" y="105"/>
                    <a:pt x="199" y="105"/>
                  </a:cubicBezTo>
                  <a:cubicBezTo>
                    <a:pt x="199" y="105"/>
                    <a:pt x="199" y="104"/>
                    <a:pt x="199" y="104"/>
                  </a:cubicBezTo>
                  <a:cubicBezTo>
                    <a:pt x="198" y="104"/>
                    <a:pt x="198" y="104"/>
                    <a:pt x="197" y="104"/>
                  </a:cubicBezTo>
                  <a:cubicBezTo>
                    <a:pt x="197" y="104"/>
                    <a:pt x="196" y="104"/>
                    <a:pt x="196" y="104"/>
                  </a:cubicBezTo>
                  <a:cubicBezTo>
                    <a:pt x="196" y="103"/>
                    <a:pt x="195" y="103"/>
                    <a:pt x="195" y="103"/>
                  </a:cubicBezTo>
                  <a:cubicBezTo>
                    <a:pt x="195" y="103"/>
                    <a:pt x="194" y="101"/>
                    <a:pt x="194" y="101"/>
                  </a:cubicBezTo>
                  <a:cubicBezTo>
                    <a:pt x="194" y="101"/>
                    <a:pt x="194" y="101"/>
                    <a:pt x="195" y="101"/>
                  </a:cubicBezTo>
                  <a:cubicBezTo>
                    <a:pt x="195" y="101"/>
                    <a:pt x="193" y="99"/>
                    <a:pt x="193" y="100"/>
                  </a:cubicBezTo>
                  <a:cubicBezTo>
                    <a:pt x="192" y="100"/>
                    <a:pt x="193" y="101"/>
                    <a:pt x="194" y="101"/>
                  </a:cubicBezTo>
                  <a:cubicBezTo>
                    <a:pt x="194" y="101"/>
                    <a:pt x="194" y="102"/>
                    <a:pt x="194" y="102"/>
                  </a:cubicBezTo>
                  <a:cubicBezTo>
                    <a:pt x="193" y="102"/>
                    <a:pt x="193" y="101"/>
                    <a:pt x="193" y="101"/>
                  </a:cubicBezTo>
                  <a:cubicBezTo>
                    <a:pt x="192" y="102"/>
                    <a:pt x="192" y="102"/>
                    <a:pt x="192" y="102"/>
                  </a:cubicBezTo>
                  <a:cubicBezTo>
                    <a:pt x="191" y="101"/>
                    <a:pt x="190" y="102"/>
                    <a:pt x="190" y="101"/>
                  </a:cubicBezTo>
                  <a:cubicBezTo>
                    <a:pt x="190" y="101"/>
                    <a:pt x="191" y="101"/>
                    <a:pt x="191" y="101"/>
                  </a:cubicBezTo>
                  <a:cubicBezTo>
                    <a:pt x="191" y="100"/>
                    <a:pt x="190" y="100"/>
                    <a:pt x="190" y="100"/>
                  </a:cubicBezTo>
                  <a:cubicBezTo>
                    <a:pt x="189" y="99"/>
                    <a:pt x="189" y="99"/>
                    <a:pt x="188" y="99"/>
                  </a:cubicBezTo>
                  <a:cubicBezTo>
                    <a:pt x="188" y="98"/>
                    <a:pt x="188" y="98"/>
                    <a:pt x="187" y="98"/>
                  </a:cubicBezTo>
                  <a:cubicBezTo>
                    <a:pt x="188" y="98"/>
                    <a:pt x="186" y="99"/>
                    <a:pt x="187" y="99"/>
                  </a:cubicBezTo>
                  <a:cubicBezTo>
                    <a:pt x="187" y="99"/>
                    <a:pt x="187" y="99"/>
                    <a:pt x="187" y="99"/>
                  </a:cubicBezTo>
                  <a:cubicBezTo>
                    <a:pt x="187" y="99"/>
                    <a:pt x="188" y="99"/>
                    <a:pt x="188" y="99"/>
                  </a:cubicBezTo>
                  <a:cubicBezTo>
                    <a:pt x="188" y="99"/>
                    <a:pt x="189" y="100"/>
                    <a:pt x="189" y="101"/>
                  </a:cubicBezTo>
                  <a:cubicBezTo>
                    <a:pt x="189" y="101"/>
                    <a:pt x="189" y="101"/>
                    <a:pt x="188" y="101"/>
                  </a:cubicBezTo>
                  <a:cubicBezTo>
                    <a:pt x="188" y="100"/>
                    <a:pt x="188" y="101"/>
                    <a:pt x="188" y="101"/>
                  </a:cubicBezTo>
                  <a:cubicBezTo>
                    <a:pt x="188" y="101"/>
                    <a:pt x="187" y="101"/>
                    <a:pt x="187" y="102"/>
                  </a:cubicBezTo>
                  <a:cubicBezTo>
                    <a:pt x="187" y="103"/>
                    <a:pt x="186" y="102"/>
                    <a:pt x="186" y="103"/>
                  </a:cubicBezTo>
                  <a:cubicBezTo>
                    <a:pt x="186" y="104"/>
                    <a:pt x="186" y="104"/>
                    <a:pt x="186" y="104"/>
                  </a:cubicBezTo>
                  <a:cubicBezTo>
                    <a:pt x="186" y="104"/>
                    <a:pt x="186" y="104"/>
                    <a:pt x="186" y="105"/>
                  </a:cubicBezTo>
                  <a:cubicBezTo>
                    <a:pt x="186" y="105"/>
                    <a:pt x="186" y="105"/>
                    <a:pt x="186" y="106"/>
                  </a:cubicBezTo>
                  <a:cubicBezTo>
                    <a:pt x="186" y="107"/>
                    <a:pt x="187" y="106"/>
                    <a:pt x="188" y="107"/>
                  </a:cubicBezTo>
                  <a:cubicBezTo>
                    <a:pt x="188" y="107"/>
                    <a:pt x="189" y="108"/>
                    <a:pt x="189" y="108"/>
                  </a:cubicBezTo>
                  <a:cubicBezTo>
                    <a:pt x="189" y="108"/>
                    <a:pt x="189" y="109"/>
                    <a:pt x="190" y="109"/>
                  </a:cubicBezTo>
                  <a:cubicBezTo>
                    <a:pt x="190" y="110"/>
                    <a:pt x="191" y="111"/>
                    <a:pt x="192" y="110"/>
                  </a:cubicBezTo>
                  <a:cubicBezTo>
                    <a:pt x="193" y="110"/>
                    <a:pt x="193" y="110"/>
                    <a:pt x="193" y="110"/>
                  </a:cubicBezTo>
                  <a:cubicBezTo>
                    <a:pt x="193" y="111"/>
                    <a:pt x="193" y="111"/>
                    <a:pt x="194" y="112"/>
                  </a:cubicBezTo>
                  <a:cubicBezTo>
                    <a:pt x="194" y="112"/>
                    <a:pt x="195" y="112"/>
                    <a:pt x="195" y="112"/>
                  </a:cubicBezTo>
                  <a:cubicBezTo>
                    <a:pt x="195" y="113"/>
                    <a:pt x="195" y="113"/>
                    <a:pt x="195" y="114"/>
                  </a:cubicBezTo>
                  <a:cubicBezTo>
                    <a:pt x="195" y="114"/>
                    <a:pt x="194" y="113"/>
                    <a:pt x="194" y="113"/>
                  </a:cubicBezTo>
                  <a:cubicBezTo>
                    <a:pt x="194" y="114"/>
                    <a:pt x="193" y="114"/>
                    <a:pt x="193" y="114"/>
                  </a:cubicBezTo>
                  <a:cubicBezTo>
                    <a:pt x="193" y="113"/>
                    <a:pt x="192" y="113"/>
                    <a:pt x="192" y="113"/>
                  </a:cubicBezTo>
                  <a:cubicBezTo>
                    <a:pt x="191" y="113"/>
                    <a:pt x="191" y="114"/>
                    <a:pt x="191" y="113"/>
                  </a:cubicBezTo>
                  <a:cubicBezTo>
                    <a:pt x="190" y="113"/>
                    <a:pt x="190" y="115"/>
                    <a:pt x="190" y="115"/>
                  </a:cubicBezTo>
                  <a:cubicBezTo>
                    <a:pt x="190" y="116"/>
                    <a:pt x="190" y="116"/>
                    <a:pt x="190" y="117"/>
                  </a:cubicBezTo>
                  <a:cubicBezTo>
                    <a:pt x="189" y="117"/>
                    <a:pt x="189" y="116"/>
                    <a:pt x="189" y="116"/>
                  </a:cubicBezTo>
                  <a:cubicBezTo>
                    <a:pt x="187" y="116"/>
                    <a:pt x="188" y="117"/>
                    <a:pt x="188" y="117"/>
                  </a:cubicBezTo>
                  <a:cubicBezTo>
                    <a:pt x="187" y="118"/>
                    <a:pt x="187" y="119"/>
                    <a:pt x="188" y="120"/>
                  </a:cubicBezTo>
                  <a:cubicBezTo>
                    <a:pt x="188" y="121"/>
                    <a:pt x="189" y="121"/>
                    <a:pt x="190" y="122"/>
                  </a:cubicBezTo>
                  <a:cubicBezTo>
                    <a:pt x="191" y="122"/>
                    <a:pt x="192" y="123"/>
                    <a:pt x="193" y="123"/>
                  </a:cubicBezTo>
                  <a:cubicBezTo>
                    <a:pt x="193" y="123"/>
                    <a:pt x="194" y="123"/>
                    <a:pt x="194" y="123"/>
                  </a:cubicBezTo>
                  <a:cubicBezTo>
                    <a:pt x="195" y="124"/>
                    <a:pt x="194" y="124"/>
                    <a:pt x="194" y="125"/>
                  </a:cubicBezTo>
                  <a:cubicBezTo>
                    <a:pt x="194" y="125"/>
                    <a:pt x="195" y="126"/>
                    <a:pt x="195" y="126"/>
                  </a:cubicBezTo>
                  <a:cubicBezTo>
                    <a:pt x="195" y="126"/>
                    <a:pt x="195" y="127"/>
                    <a:pt x="195" y="127"/>
                  </a:cubicBezTo>
                  <a:cubicBezTo>
                    <a:pt x="195" y="128"/>
                    <a:pt x="195" y="128"/>
                    <a:pt x="194" y="128"/>
                  </a:cubicBezTo>
                  <a:cubicBezTo>
                    <a:pt x="193" y="128"/>
                    <a:pt x="194" y="129"/>
                    <a:pt x="194" y="130"/>
                  </a:cubicBezTo>
                  <a:cubicBezTo>
                    <a:pt x="194" y="131"/>
                    <a:pt x="194" y="131"/>
                    <a:pt x="195" y="131"/>
                  </a:cubicBezTo>
                  <a:cubicBezTo>
                    <a:pt x="195" y="132"/>
                    <a:pt x="195" y="132"/>
                    <a:pt x="195" y="132"/>
                  </a:cubicBezTo>
                  <a:cubicBezTo>
                    <a:pt x="196" y="132"/>
                    <a:pt x="196" y="132"/>
                    <a:pt x="196" y="132"/>
                  </a:cubicBezTo>
                  <a:cubicBezTo>
                    <a:pt x="196" y="132"/>
                    <a:pt x="196" y="132"/>
                    <a:pt x="196" y="132"/>
                  </a:cubicBezTo>
                  <a:cubicBezTo>
                    <a:pt x="197" y="132"/>
                    <a:pt x="196" y="134"/>
                    <a:pt x="196" y="134"/>
                  </a:cubicBezTo>
                  <a:cubicBezTo>
                    <a:pt x="196" y="135"/>
                    <a:pt x="197" y="135"/>
                    <a:pt x="197" y="135"/>
                  </a:cubicBezTo>
                  <a:cubicBezTo>
                    <a:pt x="197" y="135"/>
                    <a:pt x="198" y="135"/>
                    <a:pt x="198" y="135"/>
                  </a:cubicBezTo>
                  <a:cubicBezTo>
                    <a:pt x="198" y="135"/>
                    <a:pt x="198" y="136"/>
                    <a:pt x="197" y="137"/>
                  </a:cubicBezTo>
                  <a:cubicBezTo>
                    <a:pt x="197" y="138"/>
                    <a:pt x="198" y="138"/>
                    <a:pt x="198" y="139"/>
                  </a:cubicBezTo>
                  <a:cubicBezTo>
                    <a:pt x="199" y="139"/>
                    <a:pt x="199" y="140"/>
                    <a:pt x="199" y="141"/>
                  </a:cubicBezTo>
                  <a:cubicBezTo>
                    <a:pt x="199" y="141"/>
                    <a:pt x="199" y="142"/>
                    <a:pt x="199" y="142"/>
                  </a:cubicBezTo>
                  <a:cubicBezTo>
                    <a:pt x="200" y="143"/>
                    <a:pt x="199" y="144"/>
                    <a:pt x="200" y="145"/>
                  </a:cubicBezTo>
                  <a:cubicBezTo>
                    <a:pt x="200" y="145"/>
                    <a:pt x="201" y="147"/>
                    <a:pt x="201" y="147"/>
                  </a:cubicBezTo>
                  <a:cubicBezTo>
                    <a:pt x="201" y="147"/>
                    <a:pt x="200" y="147"/>
                    <a:pt x="200" y="147"/>
                  </a:cubicBezTo>
                  <a:cubicBezTo>
                    <a:pt x="200" y="148"/>
                    <a:pt x="201" y="149"/>
                    <a:pt x="201" y="149"/>
                  </a:cubicBezTo>
                  <a:cubicBezTo>
                    <a:pt x="201" y="149"/>
                    <a:pt x="200" y="149"/>
                    <a:pt x="200" y="149"/>
                  </a:cubicBezTo>
                  <a:cubicBezTo>
                    <a:pt x="200" y="149"/>
                    <a:pt x="200" y="149"/>
                    <a:pt x="199" y="149"/>
                  </a:cubicBezTo>
                  <a:cubicBezTo>
                    <a:pt x="199" y="149"/>
                    <a:pt x="200" y="150"/>
                    <a:pt x="200" y="150"/>
                  </a:cubicBezTo>
                  <a:cubicBezTo>
                    <a:pt x="201" y="151"/>
                    <a:pt x="201" y="152"/>
                    <a:pt x="201" y="152"/>
                  </a:cubicBezTo>
                  <a:cubicBezTo>
                    <a:pt x="201" y="153"/>
                    <a:pt x="201" y="153"/>
                    <a:pt x="200" y="153"/>
                  </a:cubicBezTo>
                  <a:cubicBezTo>
                    <a:pt x="199" y="152"/>
                    <a:pt x="199" y="152"/>
                    <a:pt x="199" y="151"/>
                  </a:cubicBezTo>
                  <a:cubicBezTo>
                    <a:pt x="199" y="151"/>
                    <a:pt x="199" y="153"/>
                    <a:pt x="199" y="153"/>
                  </a:cubicBezTo>
                  <a:cubicBezTo>
                    <a:pt x="199" y="153"/>
                    <a:pt x="199" y="152"/>
                    <a:pt x="199" y="152"/>
                  </a:cubicBezTo>
                  <a:cubicBezTo>
                    <a:pt x="199" y="152"/>
                    <a:pt x="199" y="154"/>
                    <a:pt x="198" y="153"/>
                  </a:cubicBezTo>
                  <a:cubicBezTo>
                    <a:pt x="198" y="153"/>
                    <a:pt x="198" y="152"/>
                    <a:pt x="198" y="152"/>
                  </a:cubicBezTo>
                  <a:cubicBezTo>
                    <a:pt x="198" y="151"/>
                    <a:pt x="197" y="149"/>
                    <a:pt x="198" y="149"/>
                  </a:cubicBezTo>
                  <a:cubicBezTo>
                    <a:pt x="198" y="148"/>
                    <a:pt x="197" y="148"/>
                    <a:pt x="198" y="147"/>
                  </a:cubicBezTo>
                  <a:cubicBezTo>
                    <a:pt x="197" y="147"/>
                    <a:pt x="197" y="148"/>
                    <a:pt x="197" y="148"/>
                  </a:cubicBezTo>
                  <a:cubicBezTo>
                    <a:pt x="197" y="148"/>
                    <a:pt x="198" y="149"/>
                    <a:pt x="197" y="149"/>
                  </a:cubicBezTo>
                  <a:cubicBezTo>
                    <a:pt x="196" y="149"/>
                    <a:pt x="197" y="148"/>
                    <a:pt x="197" y="148"/>
                  </a:cubicBezTo>
                  <a:cubicBezTo>
                    <a:pt x="197" y="148"/>
                    <a:pt x="197" y="146"/>
                    <a:pt x="197" y="146"/>
                  </a:cubicBezTo>
                  <a:cubicBezTo>
                    <a:pt x="196" y="146"/>
                    <a:pt x="196" y="148"/>
                    <a:pt x="196" y="148"/>
                  </a:cubicBezTo>
                  <a:cubicBezTo>
                    <a:pt x="197" y="148"/>
                    <a:pt x="196" y="149"/>
                    <a:pt x="196" y="150"/>
                  </a:cubicBezTo>
                  <a:cubicBezTo>
                    <a:pt x="196" y="150"/>
                    <a:pt x="196" y="151"/>
                    <a:pt x="196" y="151"/>
                  </a:cubicBezTo>
                  <a:cubicBezTo>
                    <a:pt x="196" y="151"/>
                    <a:pt x="197" y="151"/>
                    <a:pt x="197" y="151"/>
                  </a:cubicBezTo>
                  <a:cubicBezTo>
                    <a:pt x="197" y="151"/>
                    <a:pt x="197" y="152"/>
                    <a:pt x="197" y="152"/>
                  </a:cubicBezTo>
                  <a:cubicBezTo>
                    <a:pt x="197" y="152"/>
                    <a:pt x="197" y="154"/>
                    <a:pt x="196" y="153"/>
                  </a:cubicBezTo>
                  <a:cubicBezTo>
                    <a:pt x="196" y="154"/>
                    <a:pt x="196" y="154"/>
                    <a:pt x="196" y="153"/>
                  </a:cubicBezTo>
                  <a:cubicBezTo>
                    <a:pt x="196" y="153"/>
                    <a:pt x="196" y="152"/>
                    <a:pt x="196" y="152"/>
                  </a:cubicBezTo>
                  <a:cubicBezTo>
                    <a:pt x="196" y="151"/>
                    <a:pt x="196" y="151"/>
                    <a:pt x="196" y="150"/>
                  </a:cubicBezTo>
                  <a:cubicBezTo>
                    <a:pt x="196" y="150"/>
                    <a:pt x="196" y="150"/>
                    <a:pt x="196" y="150"/>
                  </a:cubicBezTo>
                  <a:cubicBezTo>
                    <a:pt x="195" y="149"/>
                    <a:pt x="196" y="149"/>
                    <a:pt x="195" y="149"/>
                  </a:cubicBezTo>
                  <a:cubicBezTo>
                    <a:pt x="195" y="149"/>
                    <a:pt x="195" y="149"/>
                    <a:pt x="195" y="150"/>
                  </a:cubicBezTo>
                  <a:cubicBezTo>
                    <a:pt x="195" y="150"/>
                    <a:pt x="196" y="150"/>
                    <a:pt x="195" y="151"/>
                  </a:cubicBezTo>
                  <a:cubicBezTo>
                    <a:pt x="195" y="151"/>
                    <a:pt x="195" y="151"/>
                    <a:pt x="195" y="152"/>
                  </a:cubicBezTo>
                  <a:cubicBezTo>
                    <a:pt x="196" y="152"/>
                    <a:pt x="195" y="153"/>
                    <a:pt x="195" y="153"/>
                  </a:cubicBezTo>
                  <a:cubicBezTo>
                    <a:pt x="195" y="153"/>
                    <a:pt x="195" y="152"/>
                    <a:pt x="195" y="152"/>
                  </a:cubicBezTo>
                  <a:cubicBezTo>
                    <a:pt x="194" y="152"/>
                    <a:pt x="194" y="152"/>
                    <a:pt x="194" y="152"/>
                  </a:cubicBezTo>
                  <a:cubicBezTo>
                    <a:pt x="194" y="152"/>
                    <a:pt x="194" y="153"/>
                    <a:pt x="194" y="153"/>
                  </a:cubicBezTo>
                  <a:cubicBezTo>
                    <a:pt x="194" y="153"/>
                    <a:pt x="194" y="151"/>
                    <a:pt x="193" y="151"/>
                  </a:cubicBezTo>
                  <a:cubicBezTo>
                    <a:pt x="193" y="151"/>
                    <a:pt x="194" y="153"/>
                    <a:pt x="194" y="153"/>
                  </a:cubicBezTo>
                  <a:cubicBezTo>
                    <a:pt x="194" y="154"/>
                    <a:pt x="193" y="153"/>
                    <a:pt x="193" y="153"/>
                  </a:cubicBezTo>
                  <a:cubicBezTo>
                    <a:pt x="193" y="152"/>
                    <a:pt x="193" y="152"/>
                    <a:pt x="193" y="152"/>
                  </a:cubicBezTo>
                  <a:cubicBezTo>
                    <a:pt x="193" y="150"/>
                    <a:pt x="192" y="150"/>
                    <a:pt x="192" y="148"/>
                  </a:cubicBezTo>
                  <a:cubicBezTo>
                    <a:pt x="193" y="148"/>
                    <a:pt x="193" y="147"/>
                    <a:pt x="192" y="147"/>
                  </a:cubicBezTo>
                  <a:cubicBezTo>
                    <a:pt x="192" y="146"/>
                    <a:pt x="191" y="146"/>
                    <a:pt x="191" y="146"/>
                  </a:cubicBezTo>
                  <a:cubicBezTo>
                    <a:pt x="190" y="147"/>
                    <a:pt x="190" y="144"/>
                    <a:pt x="189" y="144"/>
                  </a:cubicBezTo>
                  <a:cubicBezTo>
                    <a:pt x="190" y="144"/>
                    <a:pt x="189" y="146"/>
                    <a:pt x="191" y="146"/>
                  </a:cubicBezTo>
                  <a:cubicBezTo>
                    <a:pt x="191" y="147"/>
                    <a:pt x="193" y="147"/>
                    <a:pt x="192" y="148"/>
                  </a:cubicBezTo>
                  <a:cubicBezTo>
                    <a:pt x="191" y="149"/>
                    <a:pt x="191" y="150"/>
                    <a:pt x="190" y="150"/>
                  </a:cubicBezTo>
                  <a:cubicBezTo>
                    <a:pt x="190" y="152"/>
                    <a:pt x="188" y="152"/>
                    <a:pt x="187" y="153"/>
                  </a:cubicBezTo>
                  <a:cubicBezTo>
                    <a:pt x="186" y="153"/>
                    <a:pt x="186" y="153"/>
                    <a:pt x="185" y="153"/>
                  </a:cubicBezTo>
                  <a:cubicBezTo>
                    <a:pt x="185" y="153"/>
                    <a:pt x="184" y="153"/>
                    <a:pt x="184" y="154"/>
                  </a:cubicBezTo>
                  <a:cubicBezTo>
                    <a:pt x="182" y="154"/>
                    <a:pt x="181" y="155"/>
                    <a:pt x="181" y="157"/>
                  </a:cubicBezTo>
                  <a:cubicBezTo>
                    <a:pt x="180" y="158"/>
                    <a:pt x="181" y="159"/>
                    <a:pt x="182" y="160"/>
                  </a:cubicBezTo>
                  <a:cubicBezTo>
                    <a:pt x="182" y="161"/>
                    <a:pt x="182" y="161"/>
                    <a:pt x="182" y="162"/>
                  </a:cubicBezTo>
                  <a:cubicBezTo>
                    <a:pt x="182" y="162"/>
                    <a:pt x="182" y="162"/>
                    <a:pt x="182" y="162"/>
                  </a:cubicBezTo>
                  <a:cubicBezTo>
                    <a:pt x="182" y="162"/>
                    <a:pt x="183" y="162"/>
                    <a:pt x="183" y="162"/>
                  </a:cubicBezTo>
                  <a:cubicBezTo>
                    <a:pt x="183" y="162"/>
                    <a:pt x="182" y="163"/>
                    <a:pt x="182" y="163"/>
                  </a:cubicBezTo>
                  <a:cubicBezTo>
                    <a:pt x="183" y="163"/>
                    <a:pt x="183" y="163"/>
                    <a:pt x="183" y="163"/>
                  </a:cubicBezTo>
                  <a:cubicBezTo>
                    <a:pt x="182" y="164"/>
                    <a:pt x="182" y="164"/>
                    <a:pt x="181" y="164"/>
                  </a:cubicBezTo>
                  <a:cubicBezTo>
                    <a:pt x="181" y="165"/>
                    <a:pt x="180" y="166"/>
                    <a:pt x="181" y="166"/>
                  </a:cubicBezTo>
                  <a:cubicBezTo>
                    <a:pt x="181" y="166"/>
                    <a:pt x="181" y="166"/>
                    <a:pt x="181" y="166"/>
                  </a:cubicBezTo>
                  <a:cubicBezTo>
                    <a:pt x="181" y="166"/>
                    <a:pt x="181" y="166"/>
                    <a:pt x="181" y="166"/>
                  </a:cubicBezTo>
                  <a:cubicBezTo>
                    <a:pt x="182" y="166"/>
                    <a:pt x="181" y="167"/>
                    <a:pt x="180" y="167"/>
                  </a:cubicBezTo>
                  <a:cubicBezTo>
                    <a:pt x="180" y="167"/>
                    <a:pt x="181" y="167"/>
                    <a:pt x="181" y="167"/>
                  </a:cubicBezTo>
                  <a:cubicBezTo>
                    <a:pt x="180" y="168"/>
                    <a:pt x="180" y="168"/>
                    <a:pt x="179" y="168"/>
                  </a:cubicBezTo>
                  <a:cubicBezTo>
                    <a:pt x="179" y="169"/>
                    <a:pt x="179" y="169"/>
                    <a:pt x="179" y="169"/>
                  </a:cubicBezTo>
                  <a:cubicBezTo>
                    <a:pt x="178" y="170"/>
                    <a:pt x="178" y="170"/>
                    <a:pt x="178" y="170"/>
                  </a:cubicBezTo>
                  <a:cubicBezTo>
                    <a:pt x="178" y="170"/>
                    <a:pt x="178" y="171"/>
                    <a:pt x="178" y="171"/>
                  </a:cubicBezTo>
                  <a:cubicBezTo>
                    <a:pt x="178" y="171"/>
                    <a:pt x="177" y="170"/>
                    <a:pt x="177" y="170"/>
                  </a:cubicBezTo>
                  <a:cubicBezTo>
                    <a:pt x="176" y="170"/>
                    <a:pt x="176" y="170"/>
                    <a:pt x="175" y="169"/>
                  </a:cubicBezTo>
                  <a:cubicBezTo>
                    <a:pt x="175" y="170"/>
                    <a:pt x="177" y="171"/>
                    <a:pt x="178" y="171"/>
                  </a:cubicBezTo>
                  <a:cubicBezTo>
                    <a:pt x="177" y="171"/>
                    <a:pt x="176" y="172"/>
                    <a:pt x="175" y="172"/>
                  </a:cubicBezTo>
                  <a:cubicBezTo>
                    <a:pt x="174" y="173"/>
                    <a:pt x="173" y="173"/>
                    <a:pt x="172" y="173"/>
                  </a:cubicBezTo>
                  <a:cubicBezTo>
                    <a:pt x="171" y="173"/>
                    <a:pt x="170" y="174"/>
                    <a:pt x="170" y="174"/>
                  </a:cubicBezTo>
                  <a:cubicBezTo>
                    <a:pt x="170" y="174"/>
                    <a:pt x="169" y="174"/>
                    <a:pt x="169" y="174"/>
                  </a:cubicBezTo>
                  <a:cubicBezTo>
                    <a:pt x="169" y="173"/>
                    <a:pt x="170" y="173"/>
                    <a:pt x="170" y="173"/>
                  </a:cubicBezTo>
                  <a:cubicBezTo>
                    <a:pt x="170" y="173"/>
                    <a:pt x="170" y="174"/>
                    <a:pt x="170" y="174"/>
                  </a:cubicBezTo>
                  <a:cubicBezTo>
                    <a:pt x="171" y="173"/>
                    <a:pt x="170" y="170"/>
                    <a:pt x="168" y="172"/>
                  </a:cubicBezTo>
                  <a:cubicBezTo>
                    <a:pt x="168" y="173"/>
                    <a:pt x="168" y="173"/>
                    <a:pt x="167" y="173"/>
                  </a:cubicBezTo>
                  <a:cubicBezTo>
                    <a:pt x="167" y="173"/>
                    <a:pt x="167" y="174"/>
                    <a:pt x="167" y="174"/>
                  </a:cubicBezTo>
                  <a:cubicBezTo>
                    <a:pt x="166" y="175"/>
                    <a:pt x="167" y="175"/>
                    <a:pt x="166" y="175"/>
                  </a:cubicBezTo>
                  <a:cubicBezTo>
                    <a:pt x="166" y="176"/>
                    <a:pt x="166" y="176"/>
                    <a:pt x="166" y="176"/>
                  </a:cubicBezTo>
                  <a:cubicBezTo>
                    <a:pt x="167" y="176"/>
                    <a:pt x="167" y="176"/>
                    <a:pt x="167" y="175"/>
                  </a:cubicBezTo>
                  <a:cubicBezTo>
                    <a:pt x="167" y="175"/>
                    <a:pt x="167" y="175"/>
                    <a:pt x="167" y="175"/>
                  </a:cubicBezTo>
                  <a:cubicBezTo>
                    <a:pt x="167" y="175"/>
                    <a:pt x="167" y="175"/>
                    <a:pt x="167" y="175"/>
                  </a:cubicBezTo>
                  <a:cubicBezTo>
                    <a:pt x="167" y="175"/>
                    <a:pt x="167" y="174"/>
                    <a:pt x="167" y="174"/>
                  </a:cubicBezTo>
                  <a:cubicBezTo>
                    <a:pt x="168" y="174"/>
                    <a:pt x="168" y="174"/>
                    <a:pt x="168" y="174"/>
                  </a:cubicBezTo>
                  <a:cubicBezTo>
                    <a:pt x="169" y="174"/>
                    <a:pt x="169" y="175"/>
                    <a:pt x="169" y="175"/>
                  </a:cubicBezTo>
                  <a:cubicBezTo>
                    <a:pt x="168" y="175"/>
                    <a:pt x="168" y="175"/>
                    <a:pt x="168" y="175"/>
                  </a:cubicBezTo>
                  <a:cubicBezTo>
                    <a:pt x="168" y="175"/>
                    <a:pt x="169" y="175"/>
                    <a:pt x="169" y="175"/>
                  </a:cubicBezTo>
                  <a:cubicBezTo>
                    <a:pt x="167" y="175"/>
                    <a:pt x="167" y="177"/>
                    <a:pt x="166" y="178"/>
                  </a:cubicBezTo>
                  <a:cubicBezTo>
                    <a:pt x="165" y="178"/>
                    <a:pt x="165" y="179"/>
                    <a:pt x="164" y="179"/>
                  </a:cubicBezTo>
                  <a:cubicBezTo>
                    <a:pt x="164" y="179"/>
                    <a:pt x="164" y="181"/>
                    <a:pt x="163" y="180"/>
                  </a:cubicBezTo>
                  <a:cubicBezTo>
                    <a:pt x="163" y="180"/>
                    <a:pt x="163" y="181"/>
                    <a:pt x="164" y="180"/>
                  </a:cubicBezTo>
                  <a:cubicBezTo>
                    <a:pt x="163" y="182"/>
                    <a:pt x="162" y="183"/>
                    <a:pt x="161" y="185"/>
                  </a:cubicBezTo>
                  <a:cubicBezTo>
                    <a:pt x="161" y="185"/>
                    <a:pt x="159" y="187"/>
                    <a:pt x="159" y="187"/>
                  </a:cubicBezTo>
                  <a:cubicBezTo>
                    <a:pt x="159" y="187"/>
                    <a:pt x="160" y="187"/>
                    <a:pt x="160" y="187"/>
                  </a:cubicBezTo>
                  <a:cubicBezTo>
                    <a:pt x="159" y="187"/>
                    <a:pt x="159" y="188"/>
                    <a:pt x="158" y="188"/>
                  </a:cubicBezTo>
                  <a:cubicBezTo>
                    <a:pt x="158" y="189"/>
                    <a:pt x="158" y="189"/>
                    <a:pt x="157" y="190"/>
                  </a:cubicBezTo>
                  <a:cubicBezTo>
                    <a:pt x="156" y="190"/>
                    <a:pt x="155" y="191"/>
                    <a:pt x="154" y="192"/>
                  </a:cubicBezTo>
                  <a:cubicBezTo>
                    <a:pt x="154" y="192"/>
                    <a:pt x="153" y="193"/>
                    <a:pt x="153" y="193"/>
                  </a:cubicBezTo>
                  <a:cubicBezTo>
                    <a:pt x="153" y="193"/>
                    <a:pt x="152" y="193"/>
                    <a:pt x="152" y="194"/>
                  </a:cubicBezTo>
                  <a:cubicBezTo>
                    <a:pt x="152" y="194"/>
                    <a:pt x="152" y="195"/>
                    <a:pt x="152" y="195"/>
                  </a:cubicBezTo>
                  <a:cubicBezTo>
                    <a:pt x="151" y="195"/>
                    <a:pt x="151" y="196"/>
                    <a:pt x="151" y="196"/>
                  </a:cubicBezTo>
                  <a:cubicBezTo>
                    <a:pt x="151" y="196"/>
                    <a:pt x="151" y="196"/>
                    <a:pt x="151" y="196"/>
                  </a:cubicBezTo>
                  <a:cubicBezTo>
                    <a:pt x="150" y="196"/>
                    <a:pt x="151" y="196"/>
                    <a:pt x="151" y="196"/>
                  </a:cubicBezTo>
                  <a:cubicBezTo>
                    <a:pt x="151" y="196"/>
                    <a:pt x="150" y="196"/>
                    <a:pt x="150" y="197"/>
                  </a:cubicBezTo>
                  <a:cubicBezTo>
                    <a:pt x="150" y="197"/>
                    <a:pt x="150" y="197"/>
                    <a:pt x="151" y="197"/>
                  </a:cubicBezTo>
                  <a:cubicBezTo>
                    <a:pt x="150" y="197"/>
                    <a:pt x="150" y="197"/>
                    <a:pt x="150" y="197"/>
                  </a:cubicBezTo>
                  <a:cubicBezTo>
                    <a:pt x="149" y="198"/>
                    <a:pt x="149" y="198"/>
                    <a:pt x="148" y="198"/>
                  </a:cubicBezTo>
                  <a:cubicBezTo>
                    <a:pt x="148" y="199"/>
                    <a:pt x="146" y="199"/>
                    <a:pt x="145" y="200"/>
                  </a:cubicBezTo>
                  <a:cubicBezTo>
                    <a:pt x="145" y="200"/>
                    <a:pt x="144" y="201"/>
                    <a:pt x="143" y="202"/>
                  </a:cubicBezTo>
                  <a:cubicBezTo>
                    <a:pt x="142" y="204"/>
                    <a:pt x="141" y="205"/>
                    <a:pt x="143" y="205"/>
                  </a:cubicBezTo>
                  <a:cubicBezTo>
                    <a:pt x="143" y="205"/>
                    <a:pt x="143" y="207"/>
                    <a:pt x="143" y="208"/>
                  </a:cubicBezTo>
                  <a:cubicBezTo>
                    <a:pt x="143" y="208"/>
                    <a:pt x="142" y="208"/>
                    <a:pt x="143" y="208"/>
                  </a:cubicBezTo>
                  <a:cubicBezTo>
                    <a:pt x="143" y="208"/>
                    <a:pt x="142" y="209"/>
                    <a:pt x="142" y="209"/>
                  </a:cubicBezTo>
                  <a:cubicBezTo>
                    <a:pt x="141" y="209"/>
                    <a:pt x="140" y="210"/>
                    <a:pt x="139" y="210"/>
                  </a:cubicBezTo>
                  <a:cubicBezTo>
                    <a:pt x="138" y="211"/>
                    <a:pt x="138" y="211"/>
                    <a:pt x="137" y="211"/>
                  </a:cubicBezTo>
                  <a:cubicBezTo>
                    <a:pt x="137" y="211"/>
                    <a:pt x="136" y="211"/>
                    <a:pt x="136" y="211"/>
                  </a:cubicBezTo>
                  <a:cubicBezTo>
                    <a:pt x="136" y="211"/>
                    <a:pt x="136" y="210"/>
                    <a:pt x="136" y="210"/>
                  </a:cubicBezTo>
                  <a:cubicBezTo>
                    <a:pt x="136" y="211"/>
                    <a:pt x="135" y="211"/>
                    <a:pt x="135" y="211"/>
                  </a:cubicBezTo>
                  <a:cubicBezTo>
                    <a:pt x="135" y="211"/>
                    <a:pt x="134" y="210"/>
                    <a:pt x="134" y="210"/>
                  </a:cubicBezTo>
                  <a:cubicBezTo>
                    <a:pt x="134" y="210"/>
                    <a:pt x="134" y="210"/>
                    <a:pt x="134" y="210"/>
                  </a:cubicBezTo>
                  <a:cubicBezTo>
                    <a:pt x="133" y="211"/>
                    <a:pt x="133" y="213"/>
                    <a:pt x="132" y="214"/>
                  </a:cubicBezTo>
                  <a:cubicBezTo>
                    <a:pt x="132" y="215"/>
                    <a:pt x="132" y="215"/>
                    <a:pt x="131" y="216"/>
                  </a:cubicBezTo>
                  <a:cubicBezTo>
                    <a:pt x="131" y="216"/>
                    <a:pt x="131" y="217"/>
                    <a:pt x="131" y="217"/>
                  </a:cubicBezTo>
                  <a:cubicBezTo>
                    <a:pt x="131" y="217"/>
                    <a:pt x="130" y="216"/>
                    <a:pt x="130" y="216"/>
                  </a:cubicBezTo>
                  <a:cubicBezTo>
                    <a:pt x="130" y="216"/>
                    <a:pt x="130" y="215"/>
                    <a:pt x="130" y="214"/>
                  </a:cubicBezTo>
                  <a:cubicBezTo>
                    <a:pt x="130" y="214"/>
                    <a:pt x="130" y="214"/>
                    <a:pt x="130" y="214"/>
                  </a:cubicBezTo>
                  <a:cubicBezTo>
                    <a:pt x="130" y="214"/>
                    <a:pt x="130" y="214"/>
                    <a:pt x="130" y="214"/>
                  </a:cubicBezTo>
                  <a:cubicBezTo>
                    <a:pt x="130" y="215"/>
                    <a:pt x="130" y="217"/>
                    <a:pt x="129" y="217"/>
                  </a:cubicBezTo>
                  <a:cubicBezTo>
                    <a:pt x="130" y="217"/>
                    <a:pt x="129" y="216"/>
                    <a:pt x="129" y="216"/>
                  </a:cubicBezTo>
                  <a:cubicBezTo>
                    <a:pt x="128" y="215"/>
                    <a:pt x="128" y="216"/>
                    <a:pt x="127" y="216"/>
                  </a:cubicBezTo>
                  <a:cubicBezTo>
                    <a:pt x="125" y="216"/>
                    <a:pt x="124" y="218"/>
                    <a:pt x="124" y="220"/>
                  </a:cubicBezTo>
                  <a:cubicBezTo>
                    <a:pt x="124" y="221"/>
                    <a:pt x="123" y="221"/>
                    <a:pt x="123" y="222"/>
                  </a:cubicBezTo>
                  <a:cubicBezTo>
                    <a:pt x="123" y="224"/>
                    <a:pt x="123" y="225"/>
                    <a:pt x="123" y="226"/>
                  </a:cubicBezTo>
                  <a:cubicBezTo>
                    <a:pt x="123" y="226"/>
                    <a:pt x="123" y="227"/>
                    <a:pt x="123" y="227"/>
                  </a:cubicBezTo>
                  <a:cubicBezTo>
                    <a:pt x="123" y="228"/>
                    <a:pt x="123" y="229"/>
                    <a:pt x="124" y="229"/>
                  </a:cubicBezTo>
                  <a:cubicBezTo>
                    <a:pt x="124" y="229"/>
                    <a:pt x="124" y="229"/>
                    <a:pt x="124" y="229"/>
                  </a:cubicBezTo>
                  <a:cubicBezTo>
                    <a:pt x="124" y="229"/>
                    <a:pt x="124" y="230"/>
                    <a:pt x="124" y="230"/>
                  </a:cubicBezTo>
                  <a:cubicBezTo>
                    <a:pt x="124" y="230"/>
                    <a:pt x="124" y="230"/>
                    <a:pt x="124" y="230"/>
                  </a:cubicBezTo>
                  <a:cubicBezTo>
                    <a:pt x="124" y="230"/>
                    <a:pt x="125" y="230"/>
                    <a:pt x="125" y="230"/>
                  </a:cubicBezTo>
                  <a:cubicBezTo>
                    <a:pt x="125" y="231"/>
                    <a:pt x="124" y="231"/>
                    <a:pt x="124" y="232"/>
                  </a:cubicBezTo>
                  <a:cubicBezTo>
                    <a:pt x="125" y="233"/>
                    <a:pt x="124" y="233"/>
                    <a:pt x="123" y="234"/>
                  </a:cubicBezTo>
                  <a:cubicBezTo>
                    <a:pt x="124" y="234"/>
                    <a:pt x="124" y="234"/>
                    <a:pt x="124" y="234"/>
                  </a:cubicBezTo>
                  <a:cubicBezTo>
                    <a:pt x="124" y="234"/>
                    <a:pt x="124" y="236"/>
                    <a:pt x="124" y="236"/>
                  </a:cubicBezTo>
                  <a:cubicBezTo>
                    <a:pt x="125" y="237"/>
                    <a:pt x="125" y="237"/>
                    <a:pt x="125" y="238"/>
                  </a:cubicBezTo>
                  <a:cubicBezTo>
                    <a:pt x="126" y="239"/>
                    <a:pt x="125" y="240"/>
                    <a:pt x="126" y="240"/>
                  </a:cubicBezTo>
                  <a:cubicBezTo>
                    <a:pt x="126" y="241"/>
                    <a:pt x="127" y="242"/>
                    <a:pt x="127" y="243"/>
                  </a:cubicBezTo>
                  <a:cubicBezTo>
                    <a:pt x="126" y="243"/>
                    <a:pt x="126" y="242"/>
                    <a:pt x="126" y="242"/>
                  </a:cubicBezTo>
                  <a:cubicBezTo>
                    <a:pt x="126" y="241"/>
                    <a:pt x="125" y="240"/>
                    <a:pt x="125" y="239"/>
                  </a:cubicBezTo>
                  <a:cubicBezTo>
                    <a:pt x="125" y="240"/>
                    <a:pt x="125" y="240"/>
                    <a:pt x="125" y="241"/>
                  </a:cubicBezTo>
                  <a:cubicBezTo>
                    <a:pt x="125" y="241"/>
                    <a:pt x="124" y="240"/>
                    <a:pt x="124" y="240"/>
                  </a:cubicBezTo>
                  <a:cubicBezTo>
                    <a:pt x="124" y="240"/>
                    <a:pt x="124" y="240"/>
                    <a:pt x="124" y="241"/>
                  </a:cubicBezTo>
                  <a:cubicBezTo>
                    <a:pt x="124" y="241"/>
                    <a:pt x="124" y="241"/>
                    <a:pt x="125" y="242"/>
                  </a:cubicBezTo>
                  <a:cubicBezTo>
                    <a:pt x="125" y="242"/>
                    <a:pt x="126" y="242"/>
                    <a:pt x="127" y="243"/>
                  </a:cubicBezTo>
                  <a:cubicBezTo>
                    <a:pt x="127" y="245"/>
                    <a:pt x="127" y="247"/>
                    <a:pt x="126" y="249"/>
                  </a:cubicBezTo>
                  <a:cubicBezTo>
                    <a:pt x="126" y="250"/>
                    <a:pt x="126" y="252"/>
                    <a:pt x="126" y="253"/>
                  </a:cubicBezTo>
                  <a:cubicBezTo>
                    <a:pt x="126" y="254"/>
                    <a:pt x="125" y="254"/>
                    <a:pt x="125" y="255"/>
                  </a:cubicBezTo>
                  <a:cubicBezTo>
                    <a:pt x="125" y="255"/>
                    <a:pt x="124" y="256"/>
                    <a:pt x="124" y="256"/>
                  </a:cubicBezTo>
                  <a:cubicBezTo>
                    <a:pt x="124" y="256"/>
                    <a:pt x="124" y="256"/>
                    <a:pt x="124" y="256"/>
                  </a:cubicBezTo>
                  <a:cubicBezTo>
                    <a:pt x="124" y="256"/>
                    <a:pt x="124" y="257"/>
                    <a:pt x="124" y="258"/>
                  </a:cubicBezTo>
                  <a:cubicBezTo>
                    <a:pt x="123" y="258"/>
                    <a:pt x="123" y="259"/>
                    <a:pt x="123" y="260"/>
                  </a:cubicBezTo>
                  <a:cubicBezTo>
                    <a:pt x="123" y="262"/>
                    <a:pt x="122" y="263"/>
                    <a:pt x="123" y="265"/>
                  </a:cubicBezTo>
                  <a:cubicBezTo>
                    <a:pt x="123" y="264"/>
                    <a:pt x="123" y="266"/>
                    <a:pt x="123" y="265"/>
                  </a:cubicBezTo>
                  <a:cubicBezTo>
                    <a:pt x="123" y="265"/>
                    <a:pt x="122" y="266"/>
                    <a:pt x="122" y="266"/>
                  </a:cubicBezTo>
                  <a:cubicBezTo>
                    <a:pt x="122" y="266"/>
                    <a:pt x="123" y="265"/>
                    <a:pt x="123" y="265"/>
                  </a:cubicBezTo>
                  <a:cubicBezTo>
                    <a:pt x="124" y="266"/>
                    <a:pt x="124" y="267"/>
                    <a:pt x="124" y="267"/>
                  </a:cubicBezTo>
                  <a:cubicBezTo>
                    <a:pt x="124" y="269"/>
                    <a:pt x="124" y="271"/>
                    <a:pt x="124" y="272"/>
                  </a:cubicBezTo>
                  <a:cubicBezTo>
                    <a:pt x="124" y="274"/>
                    <a:pt x="125" y="276"/>
                    <a:pt x="124" y="277"/>
                  </a:cubicBezTo>
                  <a:cubicBezTo>
                    <a:pt x="124" y="278"/>
                    <a:pt x="123" y="276"/>
                    <a:pt x="122" y="277"/>
                  </a:cubicBezTo>
                  <a:cubicBezTo>
                    <a:pt x="122" y="277"/>
                    <a:pt x="123" y="277"/>
                    <a:pt x="123" y="277"/>
                  </a:cubicBezTo>
                  <a:cubicBezTo>
                    <a:pt x="123" y="278"/>
                    <a:pt x="122" y="277"/>
                    <a:pt x="122" y="277"/>
                  </a:cubicBezTo>
                  <a:cubicBezTo>
                    <a:pt x="121" y="277"/>
                    <a:pt x="122" y="277"/>
                    <a:pt x="122" y="277"/>
                  </a:cubicBezTo>
                  <a:cubicBezTo>
                    <a:pt x="122" y="277"/>
                    <a:pt x="120" y="277"/>
                    <a:pt x="120" y="277"/>
                  </a:cubicBezTo>
                  <a:cubicBezTo>
                    <a:pt x="119" y="277"/>
                    <a:pt x="119" y="278"/>
                    <a:pt x="118" y="279"/>
                  </a:cubicBezTo>
                  <a:cubicBezTo>
                    <a:pt x="118" y="280"/>
                    <a:pt x="119" y="280"/>
                    <a:pt x="118" y="281"/>
                  </a:cubicBezTo>
                  <a:cubicBezTo>
                    <a:pt x="118" y="282"/>
                    <a:pt x="117" y="283"/>
                    <a:pt x="116" y="284"/>
                  </a:cubicBezTo>
                  <a:cubicBezTo>
                    <a:pt x="116" y="285"/>
                    <a:pt x="115" y="287"/>
                    <a:pt x="117" y="288"/>
                  </a:cubicBezTo>
                  <a:cubicBezTo>
                    <a:pt x="118" y="288"/>
                    <a:pt x="119" y="288"/>
                    <a:pt x="120" y="288"/>
                  </a:cubicBezTo>
                  <a:cubicBezTo>
                    <a:pt x="120" y="288"/>
                    <a:pt x="121" y="290"/>
                    <a:pt x="121" y="290"/>
                  </a:cubicBezTo>
                  <a:cubicBezTo>
                    <a:pt x="121" y="289"/>
                    <a:pt x="120" y="289"/>
                    <a:pt x="119" y="289"/>
                  </a:cubicBezTo>
                  <a:cubicBezTo>
                    <a:pt x="119" y="288"/>
                    <a:pt x="118" y="289"/>
                    <a:pt x="117" y="289"/>
                  </a:cubicBezTo>
                  <a:cubicBezTo>
                    <a:pt x="116" y="289"/>
                    <a:pt x="115" y="289"/>
                    <a:pt x="114" y="289"/>
                  </a:cubicBezTo>
                  <a:cubicBezTo>
                    <a:pt x="113" y="290"/>
                    <a:pt x="111" y="290"/>
                    <a:pt x="110" y="291"/>
                  </a:cubicBezTo>
                  <a:cubicBezTo>
                    <a:pt x="109" y="292"/>
                    <a:pt x="109" y="293"/>
                    <a:pt x="109" y="294"/>
                  </a:cubicBezTo>
                  <a:cubicBezTo>
                    <a:pt x="109" y="294"/>
                    <a:pt x="109" y="294"/>
                    <a:pt x="109" y="294"/>
                  </a:cubicBezTo>
                  <a:cubicBezTo>
                    <a:pt x="109" y="294"/>
                    <a:pt x="108" y="295"/>
                    <a:pt x="109" y="295"/>
                  </a:cubicBezTo>
                  <a:cubicBezTo>
                    <a:pt x="109" y="296"/>
                    <a:pt x="108" y="297"/>
                    <a:pt x="108" y="298"/>
                  </a:cubicBezTo>
                  <a:cubicBezTo>
                    <a:pt x="108" y="299"/>
                    <a:pt x="106" y="299"/>
                    <a:pt x="105" y="300"/>
                  </a:cubicBezTo>
                  <a:cubicBezTo>
                    <a:pt x="105" y="300"/>
                    <a:pt x="105" y="300"/>
                    <a:pt x="105" y="300"/>
                  </a:cubicBezTo>
                  <a:cubicBezTo>
                    <a:pt x="105" y="301"/>
                    <a:pt x="104" y="301"/>
                    <a:pt x="104" y="301"/>
                  </a:cubicBezTo>
                  <a:cubicBezTo>
                    <a:pt x="104" y="301"/>
                    <a:pt x="103" y="301"/>
                    <a:pt x="103" y="302"/>
                  </a:cubicBezTo>
                  <a:cubicBezTo>
                    <a:pt x="101" y="301"/>
                    <a:pt x="99" y="300"/>
                    <a:pt x="98" y="298"/>
                  </a:cubicBezTo>
                  <a:cubicBezTo>
                    <a:pt x="97" y="297"/>
                    <a:pt x="96" y="296"/>
                    <a:pt x="95" y="295"/>
                  </a:cubicBezTo>
                  <a:cubicBezTo>
                    <a:pt x="95" y="294"/>
                    <a:pt x="94" y="294"/>
                    <a:pt x="94" y="293"/>
                  </a:cubicBezTo>
                  <a:cubicBezTo>
                    <a:pt x="94" y="293"/>
                    <a:pt x="93" y="293"/>
                    <a:pt x="93" y="292"/>
                  </a:cubicBezTo>
                  <a:cubicBezTo>
                    <a:pt x="93" y="292"/>
                    <a:pt x="94" y="293"/>
                    <a:pt x="94" y="292"/>
                  </a:cubicBezTo>
                  <a:cubicBezTo>
                    <a:pt x="93" y="292"/>
                    <a:pt x="93" y="292"/>
                    <a:pt x="93" y="292"/>
                  </a:cubicBezTo>
                  <a:cubicBezTo>
                    <a:pt x="93" y="292"/>
                    <a:pt x="94" y="292"/>
                    <a:pt x="94" y="292"/>
                  </a:cubicBezTo>
                  <a:cubicBezTo>
                    <a:pt x="94" y="292"/>
                    <a:pt x="94" y="291"/>
                    <a:pt x="94" y="291"/>
                  </a:cubicBezTo>
                  <a:cubicBezTo>
                    <a:pt x="94" y="291"/>
                    <a:pt x="93" y="291"/>
                    <a:pt x="93" y="292"/>
                  </a:cubicBezTo>
                  <a:cubicBezTo>
                    <a:pt x="93" y="291"/>
                    <a:pt x="93" y="292"/>
                    <a:pt x="93" y="292"/>
                  </a:cubicBezTo>
                  <a:cubicBezTo>
                    <a:pt x="93" y="291"/>
                    <a:pt x="92" y="291"/>
                    <a:pt x="92" y="290"/>
                  </a:cubicBezTo>
                  <a:cubicBezTo>
                    <a:pt x="93" y="290"/>
                    <a:pt x="92" y="289"/>
                    <a:pt x="92" y="289"/>
                  </a:cubicBezTo>
                  <a:cubicBezTo>
                    <a:pt x="92" y="289"/>
                    <a:pt x="92" y="290"/>
                    <a:pt x="92" y="290"/>
                  </a:cubicBezTo>
                  <a:cubicBezTo>
                    <a:pt x="91" y="289"/>
                    <a:pt x="91" y="287"/>
                    <a:pt x="90" y="286"/>
                  </a:cubicBezTo>
                  <a:cubicBezTo>
                    <a:pt x="90" y="285"/>
                    <a:pt x="90" y="284"/>
                    <a:pt x="90" y="283"/>
                  </a:cubicBezTo>
                  <a:cubicBezTo>
                    <a:pt x="90" y="283"/>
                    <a:pt x="89" y="281"/>
                    <a:pt x="90" y="281"/>
                  </a:cubicBezTo>
                  <a:cubicBezTo>
                    <a:pt x="90" y="281"/>
                    <a:pt x="90" y="281"/>
                    <a:pt x="90" y="281"/>
                  </a:cubicBezTo>
                  <a:cubicBezTo>
                    <a:pt x="90" y="281"/>
                    <a:pt x="90" y="282"/>
                    <a:pt x="90" y="282"/>
                  </a:cubicBezTo>
                  <a:cubicBezTo>
                    <a:pt x="90" y="282"/>
                    <a:pt x="90" y="282"/>
                    <a:pt x="90" y="282"/>
                  </a:cubicBezTo>
                  <a:cubicBezTo>
                    <a:pt x="90" y="282"/>
                    <a:pt x="90" y="282"/>
                    <a:pt x="90" y="282"/>
                  </a:cubicBezTo>
                  <a:cubicBezTo>
                    <a:pt x="90" y="282"/>
                    <a:pt x="90" y="283"/>
                    <a:pt x="91" y="284"/>
                  </a:cubicBezTo>
                  <a:cubicBezTo>
                    <a:pt x="91" y="283"/>
                    <a:pt x="90" y="282"/>
                    <a:pt x="90" y="282"/>
                  </a:cubicBezTo>
                  <a:cubicBezTo>
                    <a:pt x="91" y="282"/>
                    <a:pt x="91" y="283"/>
                    <a:pt x="91" y="284"/>
                  </a:cubicBezTo>
                  <a:cubicBezTo>
                    <a:pt x="91" y="284"/>
                    <a:pt x="91" y="284"/>
                    <a:pt x="91" y="285"/>
                  </a:cubicBezTo>
                  <a:cubicBezTo>
                    <a:pt x="91" y="286"/>
                    <a:pt x="91" y="286"/>
                    <a:pt x="92" y="286"/>
                  </a:cubicBezTo>
                  <a:cubicBezTo>
                    <a:pt x="92" y="286"/>
                    <a:pt x="92" y="285"/>
                    <a:pt x="92" y="285"/>
                  </a:cubicBezTo>
                  <a:cubicBezTo>
                    <a:pt x="92" y="285"/>
                    <a:pt x="91" y="282"/>
                    <a:pt x="91" y="281"/>
                  </a:cubicBezTo>
                  <a:cubicBezTo>
                    <a:pt x="90" y="281"/>
                    <a:pt x="90" y="281"/>
                    <a:pt x="90" y="280"/>
                  </a:cubicBezTo>
                  <a:cubicBezTo>
                    <a:pt x="90" y="279"/>
                    <a:pt x="89" y="279"/>
                    <a:pt x="89" y="279"/>
                  </a:cubicBezTo>
                  <a:cubicBezTo>
                    <a:pt x="89" y="279"/>
                    <a:pt x="90" y="280"/>
                    <a:pt x="90" y="280"/>
                  </a:cubicBezTo>
                  <a:cubicBezTo>
                    <a:pt x="89" y="280"/>
                    <a:pt x="89" y="279"/>
                    <a:pt x="89" y="279"/>
                  </a:cubicBezTo>
                  <a:cubicBezTo>
                    <a:pt x="89" y="278"/>
                    <a:pt x="90" y="278"/>
                    <a:pt x="89" y="277"/>
                  </a:cubicBezTo>
                  <a:cubicBezTo>
                    <a:pt x="89" y="278"/>
                    <a:pt x="89" y="279"/>
                    <a:pt x="88" y="278"/>
                  </a:cubicBezTo>
                  <a:cubicBezTo>
                    <a:pt x="88" y="277"/>
                    <a:pt x="88" y="276"/>
                    <a:pt x="88" y="275"/>
                  </a:cubicBezTo>
                  <a:cubicBezTo>
                    <a:pt x="87" y="274"/>
                    <a:pt x="86" y="273"/>
                    <a:pt x="86" y="272"/>
                  </a:cubicBezTo>
                  <a:cubicBezTo>
                    <a:pt x="86" y="271"/>
                    <a:pt x="86" y="271"/>
                    <a:pt x="86" y="271"/>
                  </a:cubicBezTo>
                  <a:cubicBezTo>
                    <a:pt x="85" y="270"/>
                    <a:pt x="85" y="269"/>
                    <a:pt x="85" y="269"/>
                  </a:cubicBezTo>
                  <a:cubicBezTo>
                    <a:pt x="85" y="268"/>
                    <a:pt x="84" y="267"/>
                    <a:pt x="84" y="266"/>
                  </a:cubicBezTo>
                  <a:cubicBezTo>
                    <a:pt x="84" y="265"/>
                    <a:pt x="83" y="264"/>
                    <a:pt x="82" y="264"/>
                  </a:cubicBezTo>
                  <a:cubicBezTo>
                    <a:pt x="82" y="263"/>
                    <a:pt x="82" y="262"/>
                    <a:pt x="81" y="261"/>
                  </a:cubicBezTo>
                  <a:cubicBezTo>
                    <a:pt x="81" y="260"/>
                    <a:pt x="80" y="260"/>
                    <a:pt x="80" y="260"/>
                  </a:cubicBezTo>
                  <a:cubicBezTo>
                    <a:pt x="79" y="259"/>
                    <a:pt x="80" y="259"/>
                    <a:pt x="80" y="259"/>
                  </a:cubicBezTo>
                  <a:cubicBezTo>
                    <a:pt x="80" y="259"/>
                    <a:pt x="80" y="259"/>
                    <a:pt x="80" y="259"/>
                  </a:cubicBezTo>
                  <a:cubicBezTo>
                    <a:pt x="80" y="259"/>
                    <a:pt x="79" y="259"/>
                    <a:pt x="79" y="258"/>
                  </a:cubicBezTo>
                  <a:cubicBezTo>
                    <a:pt x="79" y="258"/>
                    <a:pt x="79" y="258"/>
                    <a:pt x="79" y="258"/>
                  </a:cubicBezTo>
                  <a:cubicBezTo>
                    <a:pt x="80" y="258"/>
                    <a:pt x="79" y="258"/>
                    <a:pt x="79" y="258"/>
                  </a:cubicBezTo>
                  <a:cubicBezTo>
                    <a:pt x="78" y="258"/>
                    <a:pt x="78" y="258"/>
                    <a:pt x="78" y="258"/>
                  </a:cubicBezTo>
                  <a:cubicBezTo>
                    <a:pt x="78" y="257"/>
                    <a:pt x="77" y="256"/>
                    <a:pt x="78" y="256"/>
                  </a:cubicBezTo>
                  <a:cubicBezTo>
                    <a:pt x="77" y="256"/>
                    <a:pt x="77" y="256"/>
                    <a:pt x="77" y="256"/>
                  </a:cubicBezTo>
                  <a:cubicBezTo>
                    <a:pt x="77" y="255"/>
                    <a:pt x="76" y="254"/>
                    <a:pt x="76" y="253"/>
                  </a:cubicBezTo>
                  <a:cubicBezTo>
                    <a:pt x="75" y="252"/>
                    <a:pt x="75" y="250"/>
                    <a:pt x="74" y="249"/>
                  </a:cubicBezTo>
                  <a:cubicBezTo>
                    <a:pt x="75" y="249"/>
                    <a:pt x="75" y="249"/>
                    <a:pt x="75" y="249"/>
                  </a:cubicBezTo>
                  <a:cubicBezTo>
                    <a:pt x="75" y="249"/>
                    <a:pt x="75" y="249"/>
                    <a:pt x="74" y="249"/>
                  </a:cubicBezTo>
                  <a:cubicBezTo>
                    <a:pt x="74" y="249"/>
                    <a:pt x="74" y="248"/>
                    <a:pt x="74" y="247"/>
                  </a:cubicBezTo>
                  <a:cubicBezTo>
                    <a:pt x="73" y="246"/>
                    <a:pt x="73" y="244"/>
                    <a:pt x="72" y="243"/>
                  </a:cubicBezTo>
                  <a:cubicBezTo>
                    <a:pt x="72" y="243"/>
                    <a:pt x="72" y="243"/>
                    <a:pt x="72" y="243"/>
                  </a:cubicBezTo>
                  <a:cubicBezTo>
                    <a:pt x="73" y="243"/>
                    <a:pt x="72" y="242"/>
                    <a:pt x="72" y="242"/>
                  </a:cubicBezTo>
                  <a:cubicBezTo>
                    <a:pt x="72" y="241"/>
                    <a:pt x="72" y="241"/>
                    <a:pt x="72" y="241"/>
                  </a:cubicBezTo>
                  <a:cubicBezTo>
                    <a:pt x="72" y="240"/>
                    <a:pt x="72" y="240"/>
                    <a:pt x="73" y="240"/>
                  </a:cubicBezTo>
                  <a:cubicBezTo>
                    <a:pt x="73" y="240"/>
                    <a:pt x="72" y="240"/>
                    <a:pt x="72" y="240"/>
                  </a:cubicBezTo>
                  <a:cubicBezTo>
                    <a:pt x="72" y="240"/>
                    <a:pt x="72" y="240"/>
                    <a:pt x="72" y="240"/>
                  </a:cubicBezTo>
                  <a:cubicBezTo>
                    <a:pt x="72" y="240"/>
                    <a:pt x="72" y="239"/>
                    <a:pt x="72" y="239"/>
                  </a:cubicBezTo>
                  <a:cubicBezTo>
                    <a:pt x="71" y="238"/>
                    <a:pt x="71" y="237"/>
                    <a:pt x="71" y="237"/>
                  </a:cubicBezTo>
                  <a:cubicBezTo>
                    <a:pt x="70" y="236"/>
                    <a:pt x="69" y="235"/>
                    <a:pt x="69" y="234"/>
                  </a:cubicBezTo>
                  <a:cubicBezTo>
                    <a:pt x="70" y="234"/>
                    <a:pt x="70" y="234"/>
                    <a:pt x="70" y="234"/>
                  </a:cubicBezTo>
                  <a:cubicBezTo>
                    <a:pt x="70" y="233"/>
                    <a:pt x="69" y="233"/>
                    <a:pt x="69" y="233"/>
                  </a:cubicBezTo>
                  <a:cubicBezTo>
                    <a:pt x="69" y="232"/>
                    <a:pt x="68" y="231"/>
                    <a:pt x="68" y="231"/>
                  </a:cubicBezTo>
                  <a:cubicBezTo>
                    <a:pt x="69" y="231"/>
                    <a:pt x="69" y="231"/>
                    <a:pt x="69" y="231"/>
                  </a:cubicBezTo>
                  <a:cubicBezTo>
                    <a:pt x="69" y="231"/>
                    <a:pt x="69" y="231"/>
                    <a:pt x="69" y="231"/>
                  </a:cubicBezTo>
                  <a:cubicBezTo>
                    <a:pt x="69" y="231"/>
                    <a:pt x="68" y="231"/>
                    <a:pt x="68" y="230"/>
                  </a:cubicBezTo>
                  <a:cubicBezTo>
                    <a:pt x="68" y="230"/>
                    <a:pt x="68" y="231"/>
                    <a:pt x="68" y="231"/>
                  </a:cubicBezTo>
                  <a:cubicBezTo>
                    <a:pt x="68" y="230"/>
                    <a:pt x="68" y="230"/>
                    <a:pt x="68" y="230"/>
                  </a:cubicBezTo>
                  <a:cubicBezTo>
                    <a:pt x="68" y="230"/>
                    <a:pt x="67" y="230"/>
                    <a:pt x="67" y="229"/>
                  </a:cubicBezTo>
                  <a:cubicBezTo>
                    <a:pt x="67" y="229"/>
                    <a:pt x="67" y="229"/>
                    <a:pt x="67" y="228"/>
                  </a:cubicBezTo>
                  <a:cubicBezTo>
                    <a:pt x="67" y="228"/>
                    <a:pt x="66" y="228"/>
                    <a:pt x="66" y="228"/>
                  </a:cubicBezTo>
                  <a:cubicBezTo>
                    <a:pt x="66" y="227"/>
                    <a:pt x="66" y="227"/>
                    <a:pt x="67" y="227"/>
                  </a:cubicBezTo>
                  <a:cubicBezTo>
                    <a:pt x="67" y="227"/>
                    <a:pt x="67" y="227"/>
                    <a:pt x="66" y="227"/>
                  </a:cubicBezTo>
                  <a:cubicBezTo>
                    <a:pt x="65" y="228"/>
                    <a:pt x="65" y="226"/>
                    <a:pt x="65" y="225"/>
                  </a:cubicBezTo>
                  <a:cubicBezTo>
                    <a:pt x="64" y="225"/>
                    <a:pt x="64" y="225"/>
                    <a:pt x="64" y="224"/>
                  </a:cubicBezTo>
                  <a:cubicBezTo>
                    <a:pt x="64" y="224"/>
                    <a:pt x="64" y="224"/>
                    <a:pt x="64" y="223"/>
                  </a:cubicBezTo>
                  <a:cubicBezTo>
                    <a:pt x="64" y="223"/>
                    <a:pt x="63" y="222"/>
                    <a:pt x="63" y="222"/>
                  </a:cubicBezTo>
                  <a:cubicBezTo>
                    <a:pt x="63" y="221"/>
                    <a:pt x="62" y="221"/>
                    <a:pt x="62" y="221"/>
                  </a:cubicBezTo>
                  <a:cubicBezTo>
                    <a:pt x="63" y="221"/>
                    <a:pt x="63" y="221"/>
                    <a:pt x="64" y="221"/>
                  </a:cubicBezTo>
                  <a:cubicBezTo>
                    <a:pt x="64" y="221"/>
                    <a:pt x="63" y="221"/>
                    <a:pt x="62" y="221"/>
                  </a:cubicBezTo>
                  <a:cubicBezTo>
                    <a:pt x="62" y="220"/>
                    <a:pt x="63" y="220"/>
                    <a:pt x="63" y="220"/>
                  </a:cubicBezTo>
                  <a:cubicBezTo>
                    <a:pt x="62" y="221"/>
                    <a:pt x="61" y="219"/>
                    <a:pt x="62" y="218"/>
                  </a:cubicBezTo>
                  <a:cubicBezTo>
                    <a:pt x="62" y="218"/>
                    <a:pt x="62" y="219"/>
                    <a:pt x="61" y="218"/>
                  </a:cubicBezTo>
                  <a:cubicBezTo>
                    <a:pt x="61" y="218"/>
                    <a:pt x="61" y="218"/>
                    <a:pt x="61" y="217"/>
                  </a:cubicBezTo>
                  <a:cubicBezTo>
                    <a:pt x="61" y="217"/>
                    <a:pt x="61" y="217"/>
                    <a:pt x="60" y="217"/>
                  </a:cubicBezTo>
                  <a:cubicBezTo>
                    <a:pt x="60" y="216"/>
                    <a:pt x="60" y="216"/>
                    <a:pt x="60" y="215"/>
                  </a:cubicBezTo>
                  <a:cubicBezTo>
                    <a:pt x="59" y="215"/>
                    <a:pt x="58" y="214"/>
                    <a:pt x="59" y="214"/>
                  </a:cubicBezTo>
                  <a:cubicBezTo>
                    <a:pt x="58" y="214"/>
                    <a:pt x="58" y="213"/>
                    <a:pt x="59" y="212"/>
                  </a:cubicBezTo>
                  <a:cubicBezTo>
                    <a:pt x="58" y="212"/>
                    <a:pt x="58" y="213"/>
                    <a:pt x="58" y="213"/>
                  </a:cubicBezTo>
                  <a:cubicBezTo>
                    <a:pt x="58" y="213"/>
                    <a:pt x="58" y="212"/>
                    <a:pt x="58" y="212"/>
                  </a:cubicBezTo>
                  <a:cubicBezTo>
                    <a:pt x="58" y="212"/>
                    <a:pt x="57" y="211"/>
                    <a:pt x="57" y="210"/>
                  </a:cubicBezTo>
                  <a:cubicBezTo>
                    <a:pt x="57" y="210"/>
                    <a:pt x="56" y="209"/>
                    <a:pt x="57" y="208"/>
                  </a:cubicBezTo>
                  <a:cubicBezTo>
                    <a:pt x="57" y="209"/>
                    <a:pt x="57" y="209"/>
                    <a:pt x="57" y="209"/>
                  </a:cubicBezTo>
                  <a:cubicBezTo>
                    <a:pt x="57" y="209"/>
                    <a:pt x="57" y="209"/>
                    <a:pt x="57" y="208"/>
                  </a:cubicBezTo>
                  <a:cubicBezTo>
                    <a:pt x="57" y="208"/>
                    <a:pt x="57" y="208"/>
                    <a:pt x="57" y="208"/>
                  </a:cubicBezTo>
                  <a:cubicBezTo>
                    <a:pt x="57" y="208"/>
                    <a:pt x="57" y="208"/>
                    <a:pt x="57" y="208"/>
                  </a:cubicBezTo>
                  <a:cubicBezTo>
                    <a:pt x="57" y="207"/>
                    <a:pt x="57" y="208"/>
                    <a:pt x="57" y="207"/>
                  </a:cubicBezTo>
                  <a:cubicBezTo>
                    <a:pt x="56" y="207"/>
                    <a:pt x="56" y="206"/>
                    <a:pt x="56" y="206"/>
                  </a:cubicBezTo>
                  <a:cubicBezTo>
                    <a:pt x="56" y="205"/>
                    <a:pt x="56" y="205"/>
                    <a:pt x="56" y="204"/>
                  </a:cubicBezTo>
                  <a:cubicBezTo>
                    <a:pt x="56" y="204"/>
                    <a:pt x="56" y="203"/>
                    <a:pt x="56" y="203"/>
                  </a:cubicBezTo>
                  <a:cubicBezTo>
                    <a:pt x="56" y="203"/>
                    <a:pt x="56" y="202"/>
                    <a:pt x="55" y="202"/>
                  </a:cubicBezTo>
                  <a:cubicBezTo>
                    <a:pt x="55" y="201"/>
                    <a:pt x="55" y="201"/>
                    <a:pt x="55" y="200"/>
                  </a:cubicBezTo>
                  <a:cubicBezTo>
                    <a:pt x="55" y="200"/>
                    <a:pt x="55" y="200"/>
                    <a:pt x="55" y="200"/>
                  </a:cubicBezTo>
                  <a:cubicBezTo>
                    <a:pt x="55" y="200"/>
                    <a:pt x="54" y="199"/>
                    <a:pt x="54" y="198"/>
                  </a:cubicBezTo>
                  <a:cubicBezTo>
                    <a:pt x="54" y="198"/>
                    <a:pt x="54" y="198"/>
                    <a:pt x="54" y="197"/>
                  </a:cubicBezTo>
                  <a:cubicBezTo>
                    <a:pt x="54" y="197"/>
                    <a:pt x="54" y="197"/>
                    <a:pt x="54" y="197"/>
                  </a:cubicBezTo>
                  <a:cubicBezTo>
                    <a:pt x="53" y="197"/>
                    <a:pt x="53" y="195"/>
                    <a:pt x="53" y="194"/>
                  </a:cubicBezTo>
                  <a:cubicBezTo>
                    <a:pt x="53" y="194"/>
                    <a:pt x="52" y="193"/>
                    <a:pt x="52" y="193"/>
                  </a:cubicBezTo>
                  <a:cubicBezTo>
                    <a:pt x="52" y="192"/>
                    <a:pt x="52" y="192"/>
                    <a:pt x="52" y="192"/>
                  </a:cubicBezTo>
                  <a:cubicBezTo>
                    <a:pt x="52" y="192"/>
                    <a:pt x="53" y="192"/>
                    <a:pt x="52" y="192"/>
                  </a:cubicBezTo>
                  <a:cubicBezTo>
                    <a:pt x="53" y="192"/>
                    <a:pt x="52" y="192"/>
                    <a:pt x="52" y="192"/>
                  </a:cubicBezTo>
                  <a:cubicBezTo>
                    <a:pt x="52" y="192"/>
                    <a:pt x="52" y="191"/>
                    <a:pt x="52" y="191"/>
                  </a:cubicBezTo>
                  <a:cubicBezTo>
                    <a:pt x="52" y="191"/>
                    <a:pt x="51" y="190"/>
                    <a:pt x="51" y="189"/>
                  </a:cubicBezTo>
                  <a:cubicBezTo>
                    <a:pt x="51" y="189"/>
                    <a:pt x="53" y="190"/>
                    <a:pt x="53" y="190"/>
                  </a:cubicBezTo>
                  <a:cubicBezTo>
                    <a:pt x="53" y="190"/>
                    <a:pt x="53" y="189"/>
                    <a:pt x="52" y="189"/>
                  </a:cubicBezTo>
                  <a:cubicBezTo>
                    <a:pt x="52" y="189"/>
                    <a:pt x="51" y="189"/>
                    <a:pt x="51" y="188"/>
                  </a:cubicBezTo>
                  <a:cubicBezTo>
                    <a:pt x="51" y="188"/>
                    <a:pt x="50" y="187"/>
                    <a:pt x="51" y="187"/>
                  </a:cubicBezTo>
                  <a:cubicBezTo>
                    <a:pt x="51" y="186"/>
                    <a:pt x="52" y="188"/>
                    <a:pt x="52" y="187"/>
                  </a:cubicBezTo>
                  <a:cubicBezTo>
                    <a:pt x="52" y="187"/>
                    <a:pt x="51" y="186"/>
                    <a:pt x="51" y="186"/>
                  </a:cubicBezTo>
                  <a:cubicBezTo>
                    <a:pt x="51" y="186"/>
                    <a:pt x="51" y="187"/>
                    <a:pt x="51" y="186"/>
                  </a:cubicBezTo>
                  <a:cubicBezTo>
                    <a:pt x="51" y="186"/>
                    <a:pt x="50" y="186"/>
                    <a:pt x="50" y="185"/>
                  </a:cubicBezTo>
                  <a:cubicBezTo>
                    <a:pt x="50" y="185"/>
                    <a:pt x="50" y="184"/>
                    <a:pt x="50" y="184"/>
                  </a:cubicBezTo>
                  <a:cubicBezTo>
                    <a:pt x="51" y="183"/>
                    <a:pt x="51" y="184"/>
                    <a:pt x="51" y="184"/>
                  </a:cubicBezTo>
                  <a:cubicBezTo>
                    <a:pt x="51" y="184"/>
                    <a:pt x="52" y="184"/>
                    <a:pt x="51" y="184"/>
                  </a:cubicBezTo>
                  <a:cubicBezTo>
                    <a:pt x="51" y="183"/>
                    <a:pt x="51" y="183"/>
                    <a:pt x="51" y="183"/>
                  </a:cubicBezTo>
                  <a:cubicBezTo>
                    <a:pt x="51" y="183"/>
                    <a:pt x="50" y="183"/>
                    <a:pt x="50" y="182"/>
                  </a:cubicBezTo>
                  <a:cubicBezTo>
                    <a:pt x="50" y="182"/>
                    <a:pt x="51" y="182"/>
                    <a:pt x="51" y="182"/>
                  </a:cubicBezTo>
                  <a:cubicBezTo>
                    <a:pt x="51" y="182"/>
                    <a:pt x="51" y="182"/>
                    <a:pt x="51" y="182"/>
                  </a:cubicBezTo>
                  <a:cubicBezTo>
                    <a:pt x="51" y="182"/>
                    <a:pt x="52" y="181"/>
                    <a:pt x="52" y="181"/>
                  </a:cubicBezTo>
                  <a:cubicBezTo>
                    <a:pt x="51" y="181"/>
                    <a:pt x="51" y="182"/>
                    <a:pt x="51" y="181"/>
                  </a:cubicBezTo>
                  <a:cubicBezTo>
                    <a:pt x="51" y="181"/>
                    <a:pt x="51" y="180"/>
                    <a:pt x="51" y="180"/>
                  </a:cubicBezTo>
                  <a:cubicBezTo>
                    <a:pt x="51" y="180"/>
                    <a:pt x="50" y="182"/>
                    <a:pt x="50" y="181"/>
                  </a:cubicBezTo>
                  <a:cubicBezTo>
                    <a:pt x="50" y="181"/>
                    <a:pt x="50" y="183"/>
                    <a:pt x="49" y="183"/>
                  </a:cubicBezTo>
                  <a:cubicBezTo>
                    <a:pt x="50" y="183"/>
                    <a:pt x="49" y="182"/>
                    <a:pt x="49" y="182"/>
                  </a:cubicBezTo>
                  <a:cubicBezTo>
                    <a:pt x="49" y="182"/>
                    <a:pt x="49" y="181"/>
                    <a:pt x="49" y="181"/>
                  </a:cubicBezTo>
                  <a:cubicBezTo>
                    <a:pt x="49" y="181"/>
                    <a:pt x="49" y="180"/>
                    <a:pt x="49" y="180"/>
                  </a:cubicBezTo>
                  <a:cubicBezTo>
                    <a:pt x="49" y="180"/>
                    <a:pt x="49" y="180"/>
                    <a:pt x="49" y="180"/>
                  </a:cubicBezTo>
                  <a:cubicBezTo>
                    <a:pt x="49" y="179"/>
                    <a:pt x="49" y="179"/>
                    <a:pt x="49" y="179"/>
                  </a:cubicBezTo>
                  <a:cubicBezTo>
                    <a:pt x="49" y="179"/>
                    <a:pt x="49" y="179"/>
                    <a:pt x="49" y="179"/>
                  </a:cubicBezTo>
                  <a:cubicBezTo>
                    <a:pt x="48" y="179"/>
                    <a:pt x="49" y="177"/>
                    <a:pt x="50" y="178"/>
                  </a:cubicBezTo>
                  <a:cubicBezTo>
                    <a:pt x="50" y="178"/>
                    <a:pt x="52" y="179"/>
                    <a:pt x="51" y="179"/>
                  </a:cubicBezTo>
                  <a:cubicBezTo>
                    <a:pt x="52" y="179"/>
                    <a:pt x="51" y="178"/>
                    <a:pt x="51" y="178"/>
                  </a:cubicBezTo>
                  <a:cubicBezTo>
                    <a:pt x="50" y="178"/>
                    <a:pt x="50" y="178"/>
                    <a:pt x="49" y="178"/>
                  </a:cubicBezTo>
                  <a:cubicBezTo>
                    <a:pt x="49" y="178"/>
                    <a:pt x="48" y="177"/>
                    <a:pt x="48" y="176"/>
                  </a:cubicBezTo>
                  <a:cubicBezTo>
                    <a:pt x="48" y="176"/>
                    <a:pt x="49" y="176"/>
                    <a:pt x="49" y="176"/>
                  </a:cubicBezTo>
                  <a:cubicBezTo>
                    <a:pt x="49" y="176"/>
                    <a:pt x="49" y="176"/>
                    <a:pt x="48" y="175"/>
                  </a:cubicBezTo>
                  <a:cubicBezTo>
                    <a:pt x="48" y="175"/>
                    <a:pt x="48" y="176"/>
                    <a:pt x="48" y="176"/>
                  </a:cubicBezTo>
                  <a:cubicBezTo>
                    <a:pt x="48" y="176"/>
                    <a:pt x="48" y="174"/>
                    <a:pt x="48" y="174"/>
                  </a:cubicBezTo>
                  <a:cubicBezTo>
                    <a:pt x="48" y="174"/>
                    <a:pt x="48" y="174"/>
                    <a:pt x="48" y="174"/>
                  </a:cubicBezTo>
                  <a:cubicBezTo>
                    <a:pt x="48" y="174"/>
                    <a:pt x="48" y="173"/>
                    <a:pt x="48" y="173"/>
                  </a:cubicBezTo>
                  <a:cubicBezTo>
                    <a:pt x="48" y="173"/>
                    <a:pt x="47" y="173"/>
                    <a:pt x="47" y="173"/>
                  </a:cubicBezTo>
                  <a:cubicBezTo>
                    <a:pt x="47" y="173"/>
                    <a:pt x="47" y="172"/>
                    <a:pt x="47" y="172"/>
                  </a:cubicBezTo>
                  <a:cubicBezTo>
                    <a:pt x="47" y="171"/>
                    <a:pt x="47" y="169"/>
                    <a:pt x="48" y="168"/>
                  </a:cubicBezTo>
                  <a:cubicBezTo>
                    <a:pt x="48" y="167"/>
                    <a:pt x="49" y="166"/>
                    <a:pt x="48" y="164"/>
                  </a:cubicBezTo>
                  <a:cubicBezTo>
                    <a:pt x="48" y="164"/>
                    <a:pt x="48" y="163"/>
                    <a:pt x="49" y="163"/>
                  </a:cubicBezTo>
                  <a:cubicBezTo>
                    <a:pt x="49" y="162"/>
                    <a:pt x="49" y="162"/>
                    <a:pt x="49" y="162"/>
                  </a:cubicBezTo>
                  <a:cubicBezTo>
                    <a:pt x="48" y="162"/>
                    <a:pt x="48" y="161"/>
                    <a:pt x="48" y="161"/>
                  </a:cubicBezTo>
                  <a:cubicBezTo>
                    <a:pt x="48" y="161"/>
                    <a:pt x="48" y="161"/>
                    <a:pt x="48" y="160"/>
                  </a:cubicBezTo>
                  <a:cubicBezTo>
                    <a:pt x="48" y="160"/>
                    <a:pt x="48" y="160"/>
                    <a:pt x="48" y="160"/>
                  </a:cubicBezTo>
                  <a:cubicBezTo>
                    <a:pt x="48" y="160"/>
                    <a:pt x="47" y="159"/>
                    <a:pt x="47" y="159"/>
                  </a:cubicBezTo>
                  <a:cubicBezTo>
                    <a:pt x="47" y="159"/>
                    <a:pt x="48" y="159"/>
                    <a:pt x="47" y="158"/>
                  </a:cubicBezTo>
                  <a:cubicBezTo>
                    <a:pt x="47" y="158"/>
                    <a:pt x="46" y="159"/>
                    <a:pt x="46" y="158"/>
                  </a:cubicBezTo>
                  <a:cubicBezTo>
                    <a:pt x="46" y="158"/>
                    <a:pt x="46" y="158"/>
                    <a:pt x="46" y="158"/>
                  </a:cubicBezTo>
                  <a:cubicBezTo>
                    <a:pt x="46" y="158"/>
                    <a:pt x="46" y="158"/>
                    <a:pt x="46" y="158"/>
                  </a:cubicBezTo>
                  <a:cubicBezTo>
                    <a:pt x="46" y="159"/>
                    <a:pt x="45" y="158"/>
                    <a:pt x="45" y="158"/>
                  </a:cubicBezTo>
                  <a:cubicBezTo>
                    <a:pt x="46" y="158"/>
                    <a:pt x="46" y="158"/>
                    <a:pt x="46" y="157"/>
                  </a:cubicBezTo>
                  <a:cubicBezTo>
                    <a:pt x="46" y="157"/>
                    <a:pt x="45" y="157"/>
                    <a:pt x="45" y="157"/>
                  </a:cubicBezTo>
                  <a:cubicBezTo>
                    <a:pt x="45" y="156"/>
                    <a:pt x="45" y="156"/>
                    <a:pt x="45" y="156"/>
                  </a:cubicBezTo>
                  <a:cubicBezTo>
                    <a:pt x="45" y="155"/>
                    <a:pt x="45" y="155"/>
                    <a:pt x="45" y="155"/>
                  </a:cubicBezTo>
                  <a:cubicBezTo>
                    <a:pt x="45" y="155"/>
                    <a:pt x="46" y="155"/>
                    <a:pt x="46" y="154"/>
                  </a:cubicBezTo>
                  <a:cubicBezTo>
                    <a:pt x="46" y="154"/>
                    <a:pt x="45" y="155"/>
                    <a:pt x="45" y="155"/>
                  </a:cubicBezTo>
                  <a:cubicBezTo>
                    <a:pt x="44" y="155"/>
                    <a:pt x="46" y="153"/>
                    <a:pt x="46" y="153"/>
                  </a:cubicBezTo>
                  <a:cubicBezTo>
                    <a:pt x="47" y="153"/>
                    <a:pt x="46" y="153"/>
                    <a:pt x="47" y="152"/>
                  </a:cubicBezTo>
                  <a:cubicBezTo>
                    <a:pt x="47" y="152"/>
                    <a:pt x="48" y="152"/>
                    <a:pt x="48" y="152"/>
                  </a:cubicBezTo>
                  <a:cubicBezTo>
                    <a:pt x="48" y="152"/>
                    <a:pt x="50" y="151"/>
                    <a:pt x="50" y="151"/>
                  </a:cubicBezTo>
                  <a:cubicBezTo>
                    <a:pt x="49" y="151"/>
                    <a:pt x="48" y="152"/>
                    <a:pt x="48" y="152"/>
                  </a:cubicBezTo>
                  <a:cubicBezTo>
                    <a:pt x="47" y="152"/>
                    <a:pt x="46" y="152"/>
                    <a:pt x="46" y="152"/>
                  </a:cubicBezTo>
                  <a:cubicBezTo>
                    <a:pt x="45" y="152"/>
                    <a:pt x="45" y="152"/>
                    <a:pt x="44" y="152"/>
                  </a:cubicBezTo>
                  <a:cubicBezTo>
                    <a:pt x="44" y="152"/>
                    <a:pt x="44" y="150"/>
                    <a:pt x="44" y="150"/>
                  </a:cubicBezTo>
                  <a:cubicBezTo>
                    <a:pt x="44" y="150"/>
                    <a:pt x="45" y="149"/>
                    <a:pt x="45" y="149"/>
                  </a:cubicBezTo>
                  <a:cubicBezTo>
                    <a:pt x="45" y="149"/>
                    <a:pt x="45" y="149"/>
                    <a:pt x="46" y="149"/>
                  </a:cubicBezTo>
                  <a:cubicBezTo>
                    <a:pt x="45" y="148"/>
                    <a:pt x="44" y="149"/>
                    <a:pt x="44" y="149"/>
                  </a:cubicBezTo>
                  <a:cubicBezTo>
                    <a:pt x="43" y="150"/>
                    <a:pt x="43" y="148"/>
                    <a:pt x="43" y="148"/>
                  </a:cubicBezTo>
                  <a:cubicBezTo>
                    <a:pt x="43" y="148"/>
                    <a:pt x="43" y="147"/>
                    <a:pt x="44" y="146"/>
                  </a:cubicBezTo>
                  <a:cubicBezTo>
                    <a:pt x="44" y="146"/>
                    <a:pt x="45" y="147"/>
                    <a:pt x="46" y="147"/>
                  </a:cubicBezTo>
                  <a:cubicBezTo>
                    <a:pt x="46" y="146"/>
                    <a:pt x="46" y="146"/>
                    <a:pt x="47" y="146"/>
                  </a:cubicBezTo>
                  <a:cubicBezTo>
                    <a:pt x="47" y="146"/>
                    <a:pt x="47" y="146"/>
                    <a:pt x="47" y="146"/>
                  </a:cubicBezTo>
                  <a:cubicBezTo>
                    <a:pt x="47" y="145"/>
                    <a:pt x="46" y="146"/>
                    <a:pt x="46" y="146"/>
                  </a:cubicBezTo>
                  <a:cubicBezTo>
                    <a:pt x="45" y="146"/>
                    <a:pt x="45" y="146"/>
                    <a:pt x="44" y="145"/>
                  </a:cubicBezTo>
                  <a:cubicBezTo>
                    <a:pt x="44" y="145"/>
                    <a:pt x="43" y="146"/>
                    <a:pt x="43" y="146"/>
                  </a:cubicBezTo>
                  <a:cubicBezTo>
                    <a:pt x="43" y="146"/>
                    <a:pt x="43" y="146"/>
                    <a:pt x="43" y="146"/>
                  </a:cubicBezTo>
                  <a:cubicBezTo>
                    <a:pt x="42" y="146"/>
                    <a:pt x="42" y="146"/>
                    <a:pt x="42" y="145"/>
                  </a:cubicBezTo>
                  <a:cubicBezTo>
                    <a:pt x="42" y="145"/>
                    <a:pt x="42" y="145"/>
                    <a:pt x="42" y="145"/>
                  </a:cubicBezTo>
                  <a:cubicBezTo>
                    <a:pt x="42" y="144"/>
                    <a:pt x="42" y="145"/>
                    <a:pt x="42" y="145"/>
                  </a:cubicBezTo>
                  <a:cubicBezTo>
                    <a:pt x="41" y="145"/>
                    <a:pt x="42" y="146"/>
                    <a:pt x="41" y="146"/>
                  </a:cubicBezTo>
                  <a:cubicBezTo>
                    <a:pt x="41" y="145"/>
                    <a:pt x="41" y="145"/>
                    <a:pt x="41" y="145"/>
                  </a:cubicBezTo>
                  <a:cubicBezTo>
                    <a:pt x="40" y="145"/>
                    <a:pt x="40" y="146"/>
                    <a:pt x="40" y="145"/>
                  </a:cubicBezTo>
                  <a:cubicBezTo>
                    <a:pt x="40" y="146"/>
                    <a:pt x="40" y="145"/>
                    <a:pt x="41" y="146"/>
                  </a:cubicBezTo>
                  <a:cubicBezTo>
                    <a:pt x="41" y="146"/>
                    <a:pt x="41" y="146"/>
                    <a:pt x="41" y="146"/>
                  </a:cubicBezTo>
                  <a:cubicBezTo>
                    <a:pt x="42" y="146"/>
                    <a:pt x="42" y="148"/>
                    <a:pt x="41" y="148"/>
                  </a:cubicBezTo>
                  <a:cubicBezTo>
                    <a:pt x="41" y="148"/>
                    <a:pt x="40" y="148"/>
                    <a:pt x="40" y="149"/>
                  </a:cubicBezTo>
                  <a:cubicBezTo>
                    <a:pt x="40" y="149"/>
                    <a:pt x="40" y="148"/>
                    <a:pt x="40" y="149"/>
                  </a:cubicBezTo>
                  <a:cubicBezTo>
                    <a:pt x="40" y="149"/>
                    <a:pt x="39" y="149"/>
                    <a:pt x="39" y="149"/>
                  </a:cubicBezTo>
                  <a:cubicBezTo>
                    <a:pt x="39" y="149"/>
                    <a:pt x="40" y="149"/>
                    <a:pt x="40" y="149"/>
                  </a:cubicBezTo>
                  <a:cubicBezTo>
                    <a:pt x="40" y="149"/>
                    <a:pt x="39" y="149"/>
                    <a:pt x="39" y="149"/>
                  </a:cubicBezTo>
                  <a:cubicBezTo>
                    <a:pt x="39" y="150"/>
                    <a:pt x="40" y="149"/>
                    <a:pt x="40" y="150"/>
                  </a:cubicBezTo>
                  <a:cubicBezTo>
                    <a:pt x="40" y="151"/>
                    <a:pt x="39" y="149"/>
                    <a:pt x="39" y="150"/>
                  </a:cubicBezTo>
                  <a:cubicBezTo>
                    <a:pt x="39" y="150"/>
                    <a:pt x="40" y="150"/>
                    <a:pt x="40" y="150"/>
                  </a:cubicBezTo>
                  <a:cubicBezTo>
                    <a:pt x="40" y="151"/>
                    <a:pt x="39" y="150"/>
                    <a:pt x="39" y="150"/>
                  </a:cubicBezTo>
                  <a:cubicBezTo>
                    <a:pt x="38" y="150"/>
                    <a:pt x="39" y="151"/>
                    <a:pt x="39" y="151"/>
                  </a:cubicBezTo>
                  <a:cubicBezTo>
                    <a:pt x="40" y="151"/>
                    <a:pt x="40" y="151"/>
                    <a:pt x="41" y="151"/>
                  </a:cubicBezTo>
                  <a:cubicBezTo>
                    <a:pt x="41" y="152"/>
                    <a:pt x="42" y="152"/>
                    <a:pt x="42" y="153"/>
                  </a:cubicBezTo>
                  <a:cubicBezTo>
                    <a:pt x="42" y="153"/>
                    <a:pt x="42" y="154"/>
                    <a:pt x="41" y="155"/>
                  </a:cubicBezTo>
                  <a:cubicBezTo>
                    <a:pt x="41" y="156"/>
                    <a:pt x="40" y="156"/>
                    <a:pt x="40" y="157"/>
                  </a:cubicBezTo>
                  <a:cubicBezTo>
                    <a:pt x="40" y="158"/>
                    <a:pt x="40" y="158"/>
                    <a:pt x="39" y="158"/>
                  </a:cubicBezTo>
                  <a:cubicBezTo>
                    <a:pt x="38" y="158"/>
                    <a:pt x="38" y="159"/>
                    <a:pt x="37" y="159"/>
                  </a:cubicBezTo>
                  <a:cubicBezTo>
                    <a:pt x="37" y="159"/>
                    <a:pt x="35" y="160"/>
                    <a:pt x="36" y="160"/>
                  </a:cubicBezTo>
                  <a:cubicBezTo>
                    <a:pt x="35" y="160"/>
                    <a:pt x="35" y="161"/>
                    <a:pt x="34" y="161"/>
                  </a:cubicBezTo>
                  <a:cubicBezTo>
                    <a:pt x="33" y="161"/>
                    <a:pt x="33" y="162"/>
                    <a:pt x="32" y="162"/>
                  </a:cubicBezTo>
                  <a:cubicBezTo>
                    <a:pt x="31" y="162"/>
                    <a:pt x="31" y="162"/>
                    <a:pt x="30" y="162"/>
                  </a:cubicBezTo>
                  <a:cubicBezTo>
                    <a:pt x="30" y="162"/>
                    <a:pt x="29" y="162"/>
                    <a:pt x="29" y="162"/>
                  </a:cubicBezTo>
                  <a:cubicBezTo>
                    <a:pt x="29" y="162"/>
                    <a:pt x="29" y="163"/>
                    <a:pt x="29" y="163"/>
                  </a:cubicBezTo>
                  <a:cubicBezTo>
                    <a:pt x="28" y="163"/>
                    <a:pt x="28" y="162"/>
                    <a:pt x="27" y="162"/>
                  </a:cubicBezTo>
                  <a:cubicBezTo>
                    <a:pt x="26" y="162"/>
                    <a:pt x="25" y="161"/>
                    <a:pt x="25" y="161"/>
                  </a:cubicBezTo>
                  <a:cubicBezTo>
                    <a:pt x="24" y="160"/>
                    <a:pt x="23" y="160"/>
                    <a:pt x="22" y="159"/>
                  </a:cubicBezTo>
                  <a:cubicBezTo>
                    <a:pt x="22" y="158"/>
                    <a:pt x="21" y="158"/>
                    <a:pt x="20" y="157"/>
                  </a:cubicBezTo>
                  <a:cubicBezTo>
                    <a:pt x="19" y="155"/>
                    <a:pt x="18" y="154"/>
                    <a:pt x="16" y="153"/>
                  </a:cubicBezTo>
                  <a:cubicBezTo>
                    <a:pt x="16" y="152"/>
                    <a:pt x="14" y="151"/>
                    <a:pt x="14" y="150"/>
                  </a:cubicBezTo>
                  <a:cubicBezTo>
                    <a:pt x="13" y="151"/>
                    <a:pt x="11" y="148"/>
                    <a:pt x="11" y="148"/>
                  </a:cubicBezTo>
                  <a:cubicBezTo>
                    <a:pt x="10" y="147"/>
                    <a:pt x="9" y="145"/>
                    <a:pt x="10" y="144"/>
                  </a:cubicBezTo>
                  <a:cubicBezTo>
                    <a:pt x="10" y="143"/>
                    <a:pt x="10" y="144"/>
                    <a:pt x="10" y="144"/>
                  </a:cubicBezTo>
                  <a:cubicBezTo>
                    <a:pt x="11" y="145"/>
                    <a:pt x="12" y="143"/>
                    <a:pt x="11" y="144"/>
                  </a:cubicBezTo>
                  <a:cubicBezTo>
                    <a:pt x="11" y="145"/>
                    <a:pt x="11" y="145"/>
                    <a:pt x="12" y="145"/>
                  </a:cubicBezTo>
                  <a:cubicBezTo>
                    <a:pt x="12" y="146"/>
                    <a:pt x="13" y="145"/>
                    <a:pt x="13" y="145"/>
                  </a:cubicBezTo>
                  <a:cubicBezTo>
                    <a:pt x="14" y="145"/>
                    <a:pt x="14" y="145"/>
                    <a:pt x="15" y="144"/>
                  </a:cubicBezTo>
                  <a:cubicBezTo>
                    <a:pt x="15" y="144"/>
                    <a:pt x="15" y="144"/>
                    <a:pt x="15" y="144"/>
                  </a:cubicBezTo>
                  <a:cubicBezTo>
                    <a:pt x="15" y="143"/>
                    <a:pt x="15" y="145"/>
                    <a:pt x="16" y="144"/>
                  </a:cubicBezTo>
                  <a:cubicBezTo>
                    <a:pt x="16" y="144"/>
                    <a:pt x="16" y="144"/>
                    <a:pt x="16" y="144"/>
                  </a:cubicBezTo>
                  <a:cubicBezTo>
                    <a:pt x="17" y="143"/>
                    <a:pt x="17" y="144"/>
                    <a:pt x="17" y="144"/>
                  </a:cubicBezTo>
                  <a:cubicBezTo>
                    <a:pt x="17" y="144"/>
                    <a:pt x="18" y="143"/>
                    <a:pt x="19" y="143"/>
                  </a:cubicBezTo>
                  <a:cubicBezTo>
                    <a:pt x="20" y="142"/>
                    <a:pt x="20" y="143"/>
                    <a:pt x="21" y="142"/>
                  </a:cubicBezTo>
                  <a:cubicBezTo>
                    <a:pt x="21" y="141"/>
                    <a:pt x="22" y="140"/>
                    <a:pt x="22" y="139"/>
                  </a:cubicBezTo>
                  <a:cubicBezTo>
                    <a:pt x="23" y="138"/>
                    <a:pt x="24" y="138"/>
                    <a:pt x="23" y="137"/>
                  </a:cubicBezTo>
                  <a:cubicBezTo>
                    <a:pt x="23" y="136"/>
                    <a:pt x="22" y="136"/>
                    <a:pt x="22" y="137"/>
                  </a:cubicBezTo>
                  <a:cubicBezTo>
                    <a:pt x="22" y="137"/>
                    <a:pt x="23" y="138"/>
                    <a:pt x="22" y="138"/>
                  </a:cubicBezTo>
                  <a:cubicBezTo>
                    <a:pt x="22" y="138"/>
                    <a:pt x="21" y="138"/>
                    <a:pt x="21" y="138"/>
                  </a:cubicBezTo>
                  <a:cubicBezTo>
                    <a:pt x="21" y="138"/>
                    <a:pt x="20" y="138"/>
                    <a:pt x="20" y="138"/>
                  </a:cubicBezTo>
                  <a:cubicBezTo>
                    <a:pt x="19" y="138"/>
                    <a:pt x="20" y="138"/>
                    <a:pt x="19" y="138"/>
                  </a:cubicBezTo>
                  <a:cubicBezTo>
                    <a:pt x="19" y="139"/>
                    <a:pt x="18" y="139"/>
                    <a:pt x="17" y="139"/>
                  </a:cubicBezTo>
                  <a:cubicBezTo>
                    <a:pt x="16" y="139"/>
                    <a:pt x="17" y="140"/>
                    <a:pt x="16" y="140"/>
                  </a:cubicBezTo>
                  <a:cubicBezTo>
                    <a:pt x="15" y="140"/>
                    <a:pt x="14" y="140"/>
                    <a:pt x="14" y="140"/>
                  </a:cubicBezTo>
                  <a:cubicBezTo>
                    <a:pt x="13" y="140"/>
                    <a:pt x="12" y="139"/>
                    <a:pt x="12" y="139"/>
                  </a:cubicBezTo>
                  <a:cubicBezTo>
                    <a:pt x="11" y="139"/>
                    <a:pt x="10" y="138"/>
                    <a:pt x="9" y="138"/>
                  </a:cubicBezTo>
                  <a:cubicBezTo>
                    <a:pt x="8" y="137"/>
                    <a:pt x="5" y="136"/>
                    <a:pt x="5" y="135"/>
                  </a:cubicBezTo>
                  <a:cubicBezTo>
                    <a:pt x="5" y="135"/>
                    <a:pt x="4" y="134"/>
                    <a:pt x="5" y="134"/>
                  </a:cubicBezTo>
                  <a:cubicBezTo>
                    <a:pt x="5" y="134"/>
                    <a:pt x="4" y="133"/>
                    <a:pt x="4" y="133"/>
                  </a:cubicBezTo>
                  <a:cubicBezTo>
                    <a:pt x="4" y="133"/>
                    <a:pt x="4" y="133"/>
                    <a:pt x="3" y="133"/>
                  </a:cubicBezTo>
                  <a:cubicBezTo>
                    <a:pt x="3" y="132"/>
                    <a:pt x="4" y="132"/>
                    <a:pt x="3" y="132"/>
                  </a:cubicBezTo>
                  <a:cubicBezTo>
                    <a:pt x="3" y="132"/>
                    <a:pt x="3" y="132"/>
                    <a:pt x="3" y="132"/>
                  </a:cubicBezTo>
                  <a:cubicBezTo>
                    <a:pt x="3" y="132"/>
                    <a:pt x="3" y="131"/>
                    <a:pt x="3" y="131"/>
                  </a:cubicBezTo>
                  <a:cubicBezTo>
                    <a:pt x="3" y="131"/>
                    <a:pt x="3" y="130"/>
                    <a:pt x="3" y="131"/>
                  </a:cubicBezTo>
                  <a:cubicBezTo>
                    <a:pt x="3" y="131"/>
                    <a:pt x="4" y="131"/>
                    <a:pt x="4" y="131"/>
                  </a:cubicBezTo>
                  <a:cubicBezTo>
                    <a:pt x="4" y="131"/>
                    <a:pt x="3" y="130"/>
                    <a:pt x="3" y="130"/>
                  </a:cubicBezTo>
                  <a:cubicBezTo>
                    <a:pt x="3" y="130"/>
                    <a:pt x="4" y="130"/>
                    <a:pt x="5" y="129"/>
                  </a:cubicBezTo>
                  <a:cubicBezTo>
                    <a:pt x="5" y="129"/>
                    <a:pt x="6" y="128"/>
                    <a:pt x="6" y="128"/>
                  </a:cubicBezTo>
                  <a:cubicBezTo>
                    <a:pt x="6" y="128"/>
                    <a:pt x="6" y="128"/>
                    <a:pt x="5" y="128"/>
                  </a:cubicBezTo>
                  <a:cubicBezTo>
                    <a:pt x="5" y="129"/>
                    <a:pt x="5" y="128"/>
                    <a:pt x="4" y="129"/>
                  </a:cubicBezTo>
                  <a:cubicBezTo>
                    <a:pt x="4" y="130"/>
                    <a:pt x="3" y="130"/>
                    <a:pt x="2" y="131"/>
                  </a:cubicBezTo>
                  <a:cubicBezTo>
                    <a:pt x="2" y="131"/>
                    <a:pt x="3" y="131"/>
                    <a:pt x="2" y="131"/>
                  </a:cubicBezTo>
                  <a:cubicBezTo>
                    <a:pt x="2" y="131"/>
                    <a:pt x="1" y="131"/>
                    <a:pt x="0" y="131"/>
                  </a:cubicBezTo>
                  <a:cubicBezTo>
                    <a:pt x="0" y="131"/>
                    <a:pt x="1" y="130"/>
                    <a:pt x="1" y="130"/>
                  </a:cubicBezTo>
                  <a:cubicBezTo>
                    <a:pt x="1" y="130"/>
                    <a:pt x="1" y="130"/>
                    <a:pt x="1" y="130"/>
                  </a:cubicBezTo>
                  <a:cubicBezTo>
                    <a:pt x="1" y="130"/>
                    <a:pt x="0" y="128"/>
                    <a:pt x="1" y="127"/>
                  </a:cubicBezTo>
                  <a:cubicBezTo>
                    <a:pt x="2" y="127"/>
                    <a:pt x="2" y="127"/>
                    <a:pt x="2" y="127"/>
                  </a:cubicBezTo>
                  <a:cubicBezTo>
                    <a:pt x="2" y="127"/>
                    <a:pt x="2" y="127"/>
                    <a:pt x="2" y="127"/>
                  </a:cubicBezTo>
                  <a:cubicBezTo>
                    <a:pt x="3" y="126"/>
                    <a:pt x="6" y="128"/>
                    <a:pt x="6" y="126"/>
                  </a:cubicBezTo>
                  <a:cubicBezTo>
                    <a:pt x="5" y="125"/>
                    <a:pt x="5" y="124"/>
                    <a:pt x="5" y="124"/>
                  </a:cubicBezTo>
                  <a:cubicBezTo>
                    <a:pt x="5" y="122"/>
                    <a:pt x="6" y="123"/>
                    <a:pt x="6" y="124"/>
                  </a:cubicBezTo>
                  <a:cubicBezTo>
                    <a:pt x="7" y="124"/>
                    <a:pt x="7" y="123"/>
                    <a:pt x="7" y="123"/>
                  </a:cubicBezTo>
                  <a:cubicBezTo>
                    <a:pt x="7" y="124"/>
                    <a:pt x="8" y="124"/>
                    <a:pt x="8" y="123"/>
                  </a:cubicBezTo>
                  <a:cubicBezTo>
                    <a:pt x="9" y="123"/>
                    <a:pt x="9" y="124"/>
                    <a:pt x="10" y="124"/>
                  </a:cubicBezTo>
                  <a:cubicBezTo>
                    <a:pt x="11" y="123"/>
                    <a:pt x="11" y="123"/>
                    <a:pt x="12" y="123"/>
                  </a:cubicBezTo>
                  <a:cubicBezTo>
                    <a:pt x="13" y="123"/>
                    <a:pt x="13" y="124"/>
                    <a:pt x="14" y="124"/>
                  </a:cubicBezTo>
                  <a:cubicBezTo>
                    <a:pt x="15" y="125"/>
                    <a:pt x="15" y="125"/>
                    <a:pt x="16" y="125"/>
                  </a:cubicBezTo>
                  <a:cubicBezTo>
                    <a:pt x="16" y="125"/>
                    <a:pt x="18" y="125"/>
                    <a:pt x="18" y="124"/>
                  </a:cubicBezTo>
                  <a:cubicBezTo>
                    <a:pt x="18" y="124"/>
                    <a:pt x="18" y="123"/>
                    <a:pt x="19" y="123"/>
                  </a:cubicBezTo>
                  <a:cubicBezTo>
                    <a:pt x="19" y="123"/>
                    <a:pt x="20" y="123"/>
                    <a:pt x="21" y="122"/>
                  </a:cubicBezTo>
                  <a:cubicBezTo>
                    <a:pt x="21" y="122"/>
                    <a:pt x="21" y="122"/>
                    <a:pt x="22" y="122"/>
                  </a:cubicBezTo>
                  <a:cubicBezTo>
                    <a:pt x="23" y="122"/>
                    <a:pt x="22" y="122"/>
                    <a:pt x="22" y="123"/>
                  </a:cubicBezTo>
                  <a:cubicBezTo>
                    <a:pt x="23" y="123"/>
                    <a:pt x="23" y="124"/>
                    <a:pt x="24" y="124"/>
                  </a:cubicBezTo>
                  <a:cubicBezTo>
                    <a:pt x="24" y="124"/>
                    <a:pt x="25" y="124"/>
                    <a:pt x="25" y="124"/>
                  </a:cubicBezTo>
                  <a:cubicBezTo>
                    <a:pt x="25" y="123"/>
                    <a:pt x="25" y="123"/>
                    <a:pt x="25" y="123"/>
                  </a:cubicBezTo>
                  <a:cubicBezTo>
                    <a:pt x="26" y="123"/>
                    <a:pt x="26" y="122"/>
                    <a:pt x="26" y="122"/>
                  </a:cubicBezTo>
                  <a:cubicBezTo>
                    <a:pt x="26" y="122"/>
                    <a:pt x="28" y="122"/>
                    <a:pt x="27" y="122"/>
                  </a:cubicBezTo>
                  <a:cubicBezTo>
                    <a:pt x="27" y="121"/>
                    <a:pt x="27" y="122"/>
                    <a:pt x="26" y="121"/>
                  </a:cubicBezTo>
                  <a:cubicBezTo>
                    <a:pt x="26" y="121"/>
                    <a:pt x="26" y="121"/>
                    <a:pt x="26" y="121"/>
                  </a:cubicBezTo>
                  <a:cubicBezTo>
                    <a:pt x="26" y="120"/>
                    <a:pt x="26" y="120"/>
                    <a:pt x="26" y="119"/>
                  </a:cubicBezTo>
                  <a:cubicBezTo>
                    <a:pt x="27" y="119"/>
                    <a:pt x="27" y="119"/>
                    <a:pt x="27" y="118"/>
                  </a:cubicBezTo>
                  <a:cubicBezTo>
                    <a:pt x="25" y="117"/>
                    <a:pt x="25" y="115"/>
                    <a:pt x="24" y="114"/>
                  </a:cubicBezTo>
                  <a:cubicBezTo>
                    <a:pt x="23" y="113"/>
                    <a:pt x="22" y="112"/>
                    <a:pt x="22" y="110"/>
                  </a:cubicBezTo>
                  <a:cubicBezTo>
                    <a:pt x="22" y="109"/>
                    <a:pt x="22" y="108"/>
                    <a:pt x="22" y="108"/>
                  </a:cubicBezTo>
                  <a:cubicBezTo>
                    <a:pt x="21" y="107"/>
                    <a:pt x="20" y="108"/>
                    <a:pt x="20" y="108"/>
                  </a:cubicBezTo>
                  <a:cubicBezTo>
                    <a:pt x="18" y="108"/>
                    <a:pt x="18" y="107"/>
                    <a:pt x="17" y="106"/>
                  </a:cubicBezTo>
                  <a:cubicBezTo>
                    <a:pt x="16" y="105"/>
                    <a:pt x="16" y="105"/>
                    <a:pt x="16" y="104"/>
                  </a:cubicBezTo>
                  <a:cubicBezTo>
                    <a:pt x="16" y="103"/>
                    <a:pt x="16" y="102"/>
                    <a:pt x="16" y="102"/>
                  </a:cubicBezTo>
                  <a:cubicBezTo>
                    <a:pt x="16" y="101"/>
                    <a:pt x="16" y="99"/>
                    <a:pt x="15" y="98"/>
                  </a:cubicBezTo>
                  <a:cubicBezTo>
                    <a:pt x="15" y="98"/>
                    <a:pt x="14" y="98"/>
                    <a:pt x="14" y="98"/>
                  </a:cubicBezTo>
                  <a:cubicBezTo>
                    <a:pt x="13" y="98"/>
                    <a:pt x="12" y="98"/>
                    <a:pt x="12" y="98"/>
                  </a:cubicBezTo>
                  <a:cubicBezTo>
                    <a:pt x="11" y="97"/>
                    <a:pt x="9" y="97"/>
                    <a:pt x="9" y="95"/>
                  </a:cubicBezTo>
                  <a:cubicBezTo>
                    <a:pt x="9" y="94"/>
                    <a:pt x="9" y="92"/>
                    <a:pt x="10" y="91"/>
                  </a:cubicBezTo>
                  <a:cubicBezTo>
                    <a:pt x="10" y="90"/>
                    <a:pt x="11" y="90"/>
                    <a:pt x="11" y="89"/>
                  </a:cubicBezTo>
                  <a:cubicBezTo>
                    <a:pt x="12" y="89"/>
                    <a:pt x="12" y="88"/>
                    <a:pt x="13" y="87"/>
                  </a:cubicBezTo>
                  <a:cubicBezTo>
                    <a:pt x="13" y="87"/>
                    <a:pt x="13" y="86"/>
                    <a:pt x="13" y="85"/>
                  </a:cubicBezTo>
                  <a:cubicBezTo>
                    <a:pt x="13" y="85"/>
                    <a:pt x="14" y="84"/>
                    <a:pt x="14" y="84"/>
                  </a:cubicBezTo>
                  <a:cubicBezTo>
                    <a:pt x="15" y="83"/>
                    <a:pt x="16" y="81"/>
                    <a:pt x="17" y="82"/>
                  </a:cubicBezTo>
                  <a:cubicBezTo>
                    <a:pt x="18" y="83"/>
                    <a:pt x="18" y="83"/>
                    <a:pt x="18" y="84"/>
                  </a:cubicBezTo>
                  <a:cubicBezTo>
                    <a:pt x="19" y="85"/>
                    <a:pt x="19" y="85"/>
                    <a:pt x="20" y="86"/>
                  </a:cubicBezTo>
                  <a:cubicBezTo>
                    <a:pt x="21" y="86"/>
                    <a:pt x="22" y="85"/>
                    <a:pt x="23" y="85"/>
                  </a:cubicBezTo>
                  <a:cubicBezTo>
                    <a:pt x="24" y="84"/>
                    <a:pt x="26" y="84"/>
                    <a:pt x="27" y="84"/>
                  </a:cubicBezTo>
                  <a:cubicBezTo>
                    <a:pt x="28" y="84"/>
                    <a:pt x="29" y="84"/>
                    <a:pt x="29" y="83"/>
                  </a:cubicBezTo>
                  <a:cubicBezTo>
                    <a:pt x="30" y="83"/>
                    <a:pt x="30" y="83"/>
                    <a:pt x="30" y="82"/>
                  </a:cubicBezTo>
                  <a:cubicBezTo>
                    <a:pt x="30" y="80"/>
                    <a:pt x="32" y="79"/>
                    <a:pt x="32" y="78"/>
                  </a:cubicBezTo>
                  <a:cubicBezTo>
                    <a:pt x="32" y="76"/>
                    <a:pt x="32" y="75"/>
                    <a:pt x="33" y="74"/>
                  </a:cubicBezTo>
                  <a:cubicBezTo>
                    <a:pt x="35" y="73"/>
                    <a:pt x="36" y="72"/>
                    <a:pt x="37" y="71"/>
                  </a:cubicBezTo>
                  <a:cubicBezTo>
                    <a:pt x="38" y="71"/>
                    <a:pt x="38" y="71"/>
                    <a:pt x="38" y="70"/>
                  </a:cubicBezTo>
                  <a:cubicBezTo>
                    <a:pt x="38" y="69"/>
                    <a:pt x="39" y="69"/>
                    <a:pt x="39" y="68"/>
                  </a:cubicBezTo>
                  <a:cubicBezTo>
                    <a:pt x="40" y="67"/>
                    <a:pt x="40" y="65"/>
                    <a:pt x="40" y="63"/>
                  </a:cubicBezTo>
                  <a:cubicBezTo>
                    <a:pt x="40" y="63"/>
                    <a:pt x="40" y="62"/>
                    <a:pt x="40" y="61"/>
                  </a:cubicBezTo>
                  <a:cubicBezTo>
                    <a:pt x="41" y="61"/>
                    <a:pt x="42" y="60"/>
                    <a:pt x="42" y="60"/>
                  </a:cubicBezTo>
                  <a:cubicBezTo>
                    <a:pt x="43" y="60"/>
                    <a:pt x="45" y="59"/>
                    <a:pt x="45" y="58"/>
                  </a:cubicBezTo>
                  <a:cubicBezTo>
                    <a:pt x="45" y="58"/>
                    <a:pt x="45" y="57"/>
                    <a:pt x="45" y="57"/>
                  </a:cubicBezTo>
                  <a:cubicBezTo>
                    <a:pt x="44" y="56"/>
                    <a:pt x="44" y="56"/>
                    <a:pt x="44" y="56"/>
                  </a:cubicBezTo>
                  <a:cubicBezTo>
                    <a:pt x="44" y="56"/>
                    <a:pt x="45" y="55"/>
                    <a:pt x="45" y="55"/>
                  </a:cubicBezTo>
                  <a:cubicBezTo>
                    <a:pt x="45" y="55"/>
                    <a:pt x="45" y="55"/>
                    <a:pt x="45" y="55"/>
                  </a:cubicBezTo>
                  <a:cubicBezTo>
                    <a:pt x="46" y="55"/>
                    <a:pt x="45" y="54"/>
                    <a:pt x="45" y="54"/>
                  </a:cubicBezTo>
                  <a:cubicBezTo>
                    <a:pt x="45" y="54"/>
                    <a:pt x="46" y="54"/>
                    <a:pt x="46" y="53"/>
                  </a:cubicBezTo>
                  <a:cubicBezTo>
                    <a:pt x="46" y="53"/>
                    <a:pt x="46" y="53"/>
                    <a:pt x="46" y="53"/>
                  </a:cubicBezTo>
                  <a:cubicBezTo>
                    <a:pt x="47" y="52"/>
                    <a:pt x="47" y="52"/>
                    <a:pt x="47" y="51"/>
                  </a:cubicBezTo>
                  <a:cubicBezTo>
                    <a:pt x="47" y="51"/>
                    <a:pt x="47" y="51"/>
                    <a:pt x="47" y="51"/>
                  </a:cubicBezTo>
                  <a:cubicBezTo>
                    <a:pt x="47" y="51"/>
                    <a:pt x="48" y="51"/>
                    <a:pt x="48" y="51"/>
                  </a:cubicBezTo>
                  <a:cubicBezTo>
                    <a:pt x="48" y="51"/>
                    <a:pt x="48" y="50"/>
                    <a:pt x="48" y="50"/>
                  </a:cubicBezTo>
                  <a:cubicBezTo>
                    <a:pt x="48" y="50"/>
                    <a:pt x="49" y="50"/>
                    <a:pt x="49" y="50"/>
                  </a:cubicBezTo>
                  <a:cubicBezTo>
                    <a:pt x="49" y="49"/>
                    <a:pt x="49" y="49"/>
                    <a:pt x="50" y="49"/>
                  </a:cubicBezTo>
                  <a:cubicBezTo>
                    <a:pt x="50" y="49"/>
                    <a:pt x="50" y="49"/>
                    <a:pt x="50" y="49"/>
                  </a:cubicBezTo>
                  <a:cubicBezTo>
                    <a:pt x="50" y="48"/>
                    <a:pt x="49" y="48"/>
                    <a:pt x="49" y="48"/>
                  </a:cubicBezTo>
                  <a:cubicBezTo>
                    <a:pt x="48" y="47"/>
                    <a:pt x="49" y="46"/>
                    <a:pt x="49" y="45"/>
                  </a:cubicBezTo>
                  <a:cubicBezTo>
                    <a:pt x="49" y="44"/>
                    <a:pt x="48" y="43"/>
                    <a:pt x="47" y="42"/>
                  </a:cubicBezTo>
                  <a:cubicBezTo>
                    <a:pt x="47" y="41"/>
                    <a:pt x="47" y="40"/>
                    <a:pt x="48" y="40"/>
                  </a:cubicBezTo>
                  <a:cubicBezTo>
                    <a:pt x="48" y="40"/>
                    <a:pt x="48" y="39"/>
                    <a:pt x="49" y="39"/>
                  </a:cubicBezTo>
                  <a:cubicBezTo>
                    <a:pt x="49" y="39"/>
                    <a:pt x="49" y="39"/>
                    <a:pt x="49" y="39"/>
                  </a:cubicBezTo>
                  <a:cubicBezTo>
                    <a:pt x="50" y="39"/>
                    <a:pt x="49" y="39"/>
                    <a:pt x="50" y="38"/>
                  </a:cubicBezTo>
                  <a:cubicBezTo>
                    <a:pt x="50" y="38"/>
                    <a:pt x="50" y="38"/>
                    <a:pt x="51" y="38"/>
                  </a:cubicBezTo>
                  <a:cubicBezTo>
                    <a:pt x="51" y="38"/>
                    <a:pt x="51" y="37"/>
                    <a:pt x="52" y="38"/>
                  </a:cubicBezTo>
                  <a:cubicBezTo>
                    <a:pt x="53" y="38"/>
                    <a:pt x="53" y="37"/>
                    <a:pt x="53" y="37"/>
                  </a:cubicBezTo>
                  <a:cubicBezTo>
                    <a:pt x="54" y="37"/>
                    <a:pt x="54" y="36"/>
                    <a:pt x="54" y="36"/>
                  </a:cubicBezTo>
                  <a:cubicBezTo>
                    <a:pt x="54" y="35"/>
                    <a:pt x="54" y="35"/>
                    <a:pt x="53" y="35"/>
                  </a:cubicBezTo>
                  <a:cubicBezTo>
                    <a:pt x="53" y="34"/>
                    <a:pt x="52" y="34"/>
                    <a:pt x="52" y="34"/>
                  </a:cubicBezTo>
                  <a:cubicBezTo>
                    <a:pt x="51" y="34"/>
                    <a:pt x="51" y="33"/>
                    <a:pt x="50" y="34"/>
                  </a:cubicBezTo>
                  <a:cubicBezTo>
                    <a:pt x="49" y="34"/>
                    <a:pt x="49" y="33"/>
                    <a:pt x="48" y="33"/>
                  </a:cubicBezTo>
                  <a:cubicBezTo>
                    <a:pt x="48" y="34"/>
                    <a:pt x="47" y="33"/>
                    <a:pt x="47" y="33"/>
                  </a:cubicBezTo>
                  <a:cubicBezTo>
                    <a:pt x="47" y="32"/>
                    <a:pt x="47" y="31"/>
                    <a:pt x="47" y="31"/>
                  </a:cubicBezTo>
                  <a:cubicBezTo>
                    <a:pt x="46" y="31"/>
                    <a:pt x="47" y="29"/>
                    <a:pt x="47" y="29"/>
                  </a:cubicBezTo>
                  <a:cubicBezTo>
                    <a:pt x="46" y="29"/>
                    <a:pt x="46" y="30"/>
                    <a:pt x="46" y="30"/>
                  </a:cubicBezTo>
                  <a:cubicBezTo>
                    <a:pt x="46" y="31"/>
                    <a:pt x="45" y="30"/>
                    <a:pt x="45" y="30"/>
                  </a:cubicBezTo>
                  <a:cubicBezTo>
                    <a:pt x="44" y="30"/>
                    <a:pt x="43" y="30"/>
                    <a:pt x="43" y="30"/>
                  </a:cubicBezTo>
                  <a:cubicBezTo>
                    <a:pt x="43" y="29"/>
                    <a:pt x="43" y="29"/>
                    <a:pt x="43" y="28"/>
                  </a:cubicBezTo>
                  <a:cubicBezTo>
                    <a:pt x="43" y="27"/>
                    <a:pt x="42" y="27"/>
                    <a:pt x="42" y="27"/>
                  </a:cubicBezTo>
                  <a:cubicBezTo>
                    <a:pt x="41" y="27"/>
                    <a:pt x="41" y="26"/>
                    <a:pt x="40" y="26"/>
                  </a:cubicBezTo>
                  <a:cubicBezTo>
                    <a:pt x="39" y="25"/>
                    <a:pt x="40" y="24"/>
                    <a:pt x="40" y="23"/>
                  </a:cubicBezTo>
                  <a:cubicBezTo>
                    <a:pt x="40" y="21"/>
                    <a:pt x="39" y="21"/>
                    <a:pt x="38" y="20"/>
                  </a:cubicBezTo>
                  <a:cubicBezTo>
                    <a:pt x="38" y="20"/>
                    <a:pt x="38" y="19"/>
                    <a:pt x="38" y="19"/>
                  </a:cubicBezTo>
                  <a:cubicBezTo>
                    <a:pt x="39" y="18"/>
                    <a:pt x="40" y="18"/>
                    <a:pt x="40" y="17"/>
                  </a:cubicBezTo>
                  <a:cubicBezTo>
                    <a:pt x="41" y="16"/>
                    <a:pt x="38" y="17"/>
                    <a:pt x="37" y="16"/>
                  </a:cubicBezTo>
                  <a:cubicBezTo>
                    <a:pt x="37" y="16"/>
                    <a:pt x="36" y="16"/>
                    <a:pt x="37" y="15"/>
                  </a:cubicBezTo>
                  <a:cubicBezTo>
                    <a:pt x="37" y="15"/>
                    <a:pt x="37" y="15"/>
                    <a:pt x="37" y="14"/>
                  </a:cubicBezTo>
                  <a:cubicBezTo>
                    <a:pt x="37" y="13"/>
                    <a:pt x="36" y="13"/>
                    <a:pt x="36" y="13"/>
                  </a:cubicBezTo>
                  <a:cubicBezTo>
                    <a:pt x="35" y="13"/>
                    <a:pt x="35" y="12"/>
                    <a:pt x="35" y="12"/>
                  </a:cubicBezTo>
                  <a:cubicBezTo>
                    <a:pt x="35" y="11"/>
                    <a:pt x="35" y="11"/>
                    <a:pt x="36" y="10"/>
                  </a:cubicBezTo>
                  <a:cubicBezTo>
                    <a:pt x="36" y="10"/>
                    <a:pt x="35" y="9"/>
                    <a:pt x="36" y="9"/>
                  </a:cubicBezTo>
                  <a:cubicBezTo>
                    <a:pt x="37" y="9"/>
                    <a:pt x="37" y="9"/>
                    <a:pt x="38" y="9"/>
                  </a:cubicBezTo>
                  <a:cubicBezTo>
                    <a:pt x="38" y="8"/>
                    <a:pt x="39" y="8"/>
                    <a:pt x="40" y="8"/>
                  </a:cubicBezTo>
                  <a:cubicBezTo>
                    <a:pt x="40" y="8"/>
                    <a:pt x="41" y="9"/>
                    <a:pt x="42" y="9"/>
                  </a:cubicBezTo>
                  <a:cubicBezTo>
                    <a:pt x="43" y="9"/>
                    <a:pt x="44" y="9"/>
                    <a:pt x="45" y="9"/>
                  </a:cubicBezTo>
                  <a:cubicBezTo>
                    <a:pt x="46" y="10"/>
                    <a:pt x="46" y="10"/>
                    <a:pt x="47" y="10"/>
                  </a:cubicBezTo>
                  <a:cubicBezTo>
                    <a:pt x="48" y="9"/>
                    <a:pt x="48" y="10"/>
                    <a:pt x="48" y="10"/>
                  </a:cubicBezTo>
                  <a:cubicBezTo>
                    <a:pt x="50" y="11"/>
                    <a:pt x="51" y="11"/>
                    <a:pt x="53" y="11"/>
                  </a:cubicBezTo>
                  <a:cubicBezTo>
                    <a:pt x="53" y="11"/>
                    <a:pt x="54" y="10"/>
                    <a:pt x="54" y="10"/>
                  </a:cubicBezTo>
                  <a:cubicBezTo>
                    <a:pt x="55" y="9"/>
                    <a:pt x="55" y="9"/>
                    <a:pt x="56" y="9"/>
                  </a:cubicBezTo>
                  <a:cubicBezTo>
                    <a:pt x="56" y="9"/>
                    <a:pt x="57" y="9"/>
                    <a:pt x="58" y="8"/>
                  </a:cubicBezTo>
                  <a:cubicBezTo>
                    <a:pt x="58" y="8"/>
                    <a:pt x="59" y="9"/>
                    <a:pt x="60" y="9"/>
                  </a:cubicBezTo>
                  <a:cubicBezTo>
                    <a:pt x="60" y="8"/>
                    <a:pt x="61" y="8"/>
                    <a:pt x="61" y="7"/>
                  </a:cubicBezTo>
                  <a:cubicBezTo>
                    <a:pt x="61" y="7"/>
                    <a:pt x="61" y="6"/>
                    <a:pt x="61" y="6"/>
                  </a:cubicBezTo>
                  <a:cubicBezTo>
                    <a:pt x="62" y="6"/>
                    <a:pt x="62" y="6"/>
                    <a:pt x="63" y="6"/>
                  </a:cubicBezTo>
                  <a:cubicBezTo>
                    <a:pt x="63" y="5"/>
                    <a:pt x="63" y="5"/>
                    <a:pt x="63" y="4"/>
                  </a:cubicBezTo>
                  <a:cubicBezTo>
                    <a:pt x="65" y="3"/>
                    <a:pt x="66" y="2"/>
                    <a:pt x="67" y="1"/>
                  </a:cubicBezTo>
                  <a:cubicBezTo>
                    <a:pt x="68" y="1"/>
                    <a:pt x="69" y="0"/>
                    <a:pt x="69" y="0"/>
                  </a:cubicBezTo>
                  <a:cubicBezTo>
                    <a:pt x="69" y="0"/>
                    <a:pt x="70" y="1"/>
                    <a:pt x="70" y="0"/>
                  </a:cubicBezTo>
                  <a:cubicBezTo>
                    <a:pt x="71" y="0"/>
                    <a:pt x="71" y="0"/>
                    <a:pt x="71" y="0"/>
                  </a:cubicBezTo>
                  <a:cubicBezTo>
                    <a:pt x="71" y="1"/>
                    <a:pt x="71" y="2"/>
                    <a:pt x="71" y="2"/>
                  </a:cubicBezTo>
                  <a:cubicBezTo>
                    <a:pt x="71" y="3"/>
                    <a:pt x="72" y="4"/>
                    <a:pt x="72" y="4"/>
                  </a:cubicBezTo>
                  <a:cubicBezTo>
                    <a:pt x="73" y="5"/>
                    <a:pt x="73" y="6"/>
                    <a:pt x="74" y="7"/>
                  </a:cubicBezTo>
                  <a:cubicBezTo>
                    <a:pt x="75" y="8"/>
                    <a:pt x="75" y="10"/>
                    <a:pt x="76" y="10"/>
                  </a:cubicBezTo>
                  <a:cubicBezTo>
                    <a:pt x="77" y="10"/>
                    <a:pt x="78" y="10"/>
                    <a:pt x="79" y="11"/>
                  </a:cubicBezTo>
                  <a:cubicBezTo>
                    <a:pt x="79" y="11"/>
                    <a:pt x="80" y="11"/>
                    <a:pt x="81" y="12"/>
                  </a:cubicBezTo>
                  <a:cubicBezTo>
                    <a:pt x="81" y="12"/>
                    <a:pt x="84" y="13"/>
                    <a:pt x="83" y="14"/>
                  </a:cubicBezTo>
                  <a:cubicBezTo>
                    <a:pt x="82" y="16"/>
                    <a:pt x="80" y="15"/>
                    <a:pt x="81" y="17"/>
                  </a:cubicBezTo>
                  <a:cubicBezTo>
                    <a:pt x="82" y="18"/>
                    <a:pt x="82" y="18"/>
                    <a:pt x="82" y="19"/>
                  </a:cubicBezTo>
                  <a:cubicBezTo>
                    <a:pt x="82" y="19"/>
                    <a:pt x="82" y="20"/>
                    <a:pt x="83" y="21"/>
                  </a:cubicBezTo>
                  <a:cubicBezTo>
                    <a:pt x="83" y="22"/>
                    <a:pt x="83" y="22"/>
                    <a:pt x="84" y="23"/>
                  </a:cubicBezTo>
                  <a:cubicBezTo>
                    <a:pt x="84" y="23"/>
                    <a:pt x="85" y="24"/>
                    <a:pt x="86" y="24"/>
                  </a:cubicBezTo>
                  <a:cubicBezTo>
                    <a:pt x="86" y="24"/>
                    <a:pt x="86" y="25"/>
                    <a:pt x="87" y="25"/>
                  </a:cubicBezTo>
                  <a:cubicBezTo>
                    <a:pt x="87" y="25"/>
                    <a:pt x="87" y="25"/>
                    <a:pt x="87" y="25"/>
                  </a:cubicBezTo>
                  <a:cubicBezTo>
                    <a:pt x="87" y="25"/>
                    <a:pt x="87" y="25"/>
                    <a:pt x="87" y="25"/>
                  </a:cubicBezTo>
                  <a:cubicBezTo>
                    <a:pt x="87" y="25"/>
                    <a:pt x="89" y="25"/>
                    <a:pt x="89" y="26"/>
                  </a:cubicBezTo>
                  <a:cubicBezTo>
                    <a:pt x="89" y="27"/>
                    <a:pt x="89" y="28"/>
                    <a:pt x="90" y="28"/>
                  </a:cubicBezTo>
                  <a:cubicBezTo>
                    <a:pt x="90" y="29"/>
                    <a:pt x="90" y="29"/>
                    <a:pt x="91" y="29"/>
                  </a:cubicBezTo>
                  <a:cubicBezTo>
                    <a:pt x="91" y="30"/>
                    <a:pt x="91" y="30"/>
                    <a:pt x="91" y="30"/>
                  </a:cubicBezTo>
                  <a:cubicBezTo>
                    <a:pt x="92" y="31"/>
                    <a:pt x="91" y="32"/>
                    <a:pt x="90" y="33"/>
                  </a:cubicBezTo>
                  <a:cubicBezTo>
                    <a:pt x="90" y="33"/>
                    <a:pt x="89" y="33"/>
                    <a:pt x="89" y="33"/>
                  </a:cubicBezTo>
                  <a:cubicBezTo>
                    <a:pt x="89" y="33"/>
                    <a:pt x="89" y="33"/>
                    <a:pt x="89" y="33"/>
                  </a:cubicBezTo>
                  <a:cubicBezTo>
                    <a:pt x="89" y="33"/>
                    <a:pt x="88" y="33"/>
                    <a:pt x="88" y="34"/>
                  </a:cubicBezTo>
                  <a:cubicBezTo>
                    <a:pt x="89" y="34"/>
                    <a:pt x="88" y="35"/>
                    <a:pt x="87" y="35"/>
                  </a:cubicBezTo>
                  <a:cubicBezTo>
                    <a:pt x="86" y="34"/>
                    <a:pt x="85" y="33"/>
                    <a:pt x="85" y="32"/>
                  </a:cubicBezTo>
                  <a:cubicBezTo>
                    <a:pt x="85" y="32"/>
                    <a:pt x="84" y="31"/>
                    <a:pt x="84" y="32"/>
                  </a:cubicBezTo>
                  <a:cubicBezTo>
                    <a:pt x="84" y="32"/>
                    <a:pt x="83" y="32"/>
                    <a:pt x="82" y="32"/>
                  </a:cubicBezTo>
                  <a:cubicBezTo>
                    <a:pt x="81" y="32"/>
                    <a:pt x="82" y="33"/>
                    <a:pt x="82" y="33"/>
                  </a:cubicBezTo>
                  <a:cubicBezTo>
                    <a:pt x="82" y="34"/>
                    <a:pt x="82" y="34"/>
                    <a:pt x="83" y="34"/>
                  </a:cubicBezTo>
                  <a:cubicBezTo>
                    <a:pt x="83" y="35"/>
                    <a:pt x="83" y="35"/>
                    <a:pt x="83" y="36"/>
                  </a:cubicBezTo>
                  <a:cubicBezTo>
                    <a:pt x="82" y="36"/>
                    <a:pt x="82" y="36"/>
                    <a:pt x="83" y="37"/>
                  </a:cubicBezTo>
                  <a:cubicBezTo>
                    <a:pt x="82" y="36"/>
                    <a:pt x="82" y="36"/>
                    <a:pt x="83" y="36"/>
                  </a:cubicBezTo>
                  <a:cubicBezTo>
                    <a:pt x="83" y="36"/>
                    <a:pt x="84" y="36"/>
                    <a:pt x="84" y="37"/>
                  </a:cubicBezTo>
                  <a:cubicBezTo>
                    <a:pt x="84" y="37"/>
                    <a:pt x="85" y="38"/>
                    <a:pt x="85" y="38"/>
                  </a:cubicBezTo>
                  <a:cubicBezTo>
                    <a:pt x="85" y="38"/>
                    <a:pt x="86" y="39"/>
                    <a:pt x="86" y="40"/>
                  </a:cubicBezTo>
                  <a:cubicBezTo>
                    <a:pt x="86" y="39"/>
                    <a:pt x="86" y="39"/>
                    <a:pt x="86" y="39"/>
                  </a:cubicBezTo>
                  <a:cubicBezTo>
                    <a:pt x="86" y="39"/>
                    <a:pt x="86" y="40"/>
                    <a:pt x="86" y="40"/>
                  </a:cubicBezTo>
                  <a:cubicBezTo>
                    <a:pt x="86" y="40"/>
                    <a:pt x="86" y="41"/>
                    <a:pt x="86" y="41"/>
                  </a:cubicBezTo>
                  <a:cubicBezTo>
                    <a:pt x="86" y="42"/>
                    <a:pt x="87" y="42"/>
                    <a:pt x="87" y="42"/>
                  </a:cubicBezTo>
                  <a:cubicBezTo>
                    <a:pt x="88" y="43"/>
                    <a:pt x="87" y="43"/>
                    <a:pt x="87" y="43"/>
                  </a:cubicBezTo>
                  <a:cubicBezTo>
                    <a:pt x="87" y="44"/>
                    <a:pt x="87" y="44"/>
                    <a:pt x="87" y="44"/>
                  </a:cubicBezTo>
                  <a:cubicBezTo>
                    <a:pt x="88" y="45"/>
                    <a:pt x="87" y="45"/>
                    <a:pt x="87" y="46"/>
                  </a:cubicBezTo>
                  <a:cubicBezTo>
                    <a:pt x="88" y="47"/>
                    <a:pt x="88" y="46"/>
                    <a:pt x="88" y="46"/>
                  </a:cubicBezTo>
                  <a:cubicBezTo>
                    <a:pt x="89" y="46"/>
                    <a:pt x="89" y="46"/>
                    <a:pt x="89" y="46"/>
                  </a:cubicBezTo>
                  <a:cubicBezTo>
                    <a:pt x="89" y="46"/>
                    <a:pt x="89" y="46"/>
                    <a:pt x="89" y="46"/>
                  </a:cubicBezTo>
                  <a:cubicBezTo>
                    <a:pt x="89" y="46"/>
                    <a:pt x="90" y="46"/>
                    <a:pt x="90" y="46"/>
                  </a:cubicBezTo>
                  <a:cubicBezTo>
                    <a:pt x="89" y="45"/>
                    <a:pt x="90" y="45"/>
                    <a:pt x="91" y="45"/>
                  </a:cubicBezTo>
                  <a:cubicBezTo>
                    <a:pt x="91" y="45"/>
                    <a:pt x="91" y="46"/>
                    <a:pt x="91" y="46"/>
                  </a:cubicBezTo>
                  <a:cubicBezTo>
                    <a:pt x="91" y="46"/>
                    <a:pt x="92" y="46"/>
                    <a:pt x="92" y="46"/>
                  </a:cubicBezTo>
                  <a:cubicBezTo>
                    <a:pt x="92" y="46"/>
                    <a:pt x="92" y="46"/>
                    <a:pt x="92" y="47"/>
                  </a:cubicBezTo>
                  <a:cubicBezTo>
                    <a:pt x="93" y="47"/>
                    <a:pt x="93" y="48"/>
                    <a:pt x="94" y="48"/>
                  </a:cubicBezTo>
                  <a:cubicBezTo>
                    <a:pt x="94" y="48"/>
                    <a:pt x="94" y="49"/>
                    <a:pt x="95" y="49"/>
                  </a:cubicBezTo>
                  <a:cubicBezTo>
                    <a:pt x="95" y="49"/>
                    <a:pt x="95" y="50"/>
                    <a:pt x="96" y="50"/>
                  </a:cubicBezTo>
                  <a:cubicBezTo>
                    <a:pt x="96" y="50"/>
                    <a:pt x="97" y="50"/>
                    <a:pt x="97" y="50"/>
                  </a:cubicBezTo>
                  <a:cubicBezTo>
                    <a:pt x="98" y="50"/>
                    <a:pt x="98" y="50"/>
                    <a:pt x="99" y="50"/>
                  </a:cubicBezTo>
                  <a:cubicBezTo>
                    <a:pt x="99" y="50"/>
                    <a:pt x="99" y="51"/>
                    <a:pt x="100" y="51"/>
                  </a:cubicBezTo>
                  <a:cubicBezTo>
                    <a:pt x="100" y="51"/>
                    <a:pt x="101" y="52"/>
                    <a:pt x="101" y="52"/>
                  </a:cubicBezTo>
                  <a:cubicBezTo>
                    <a:pt x="101" y="52"/>
                    <a:pt x="101" y="52"/>
                    <a:pt x="102" y="52"/>
                  </a:cubicBezTo>
                  <a:cubicBezTo>
                    <a:pt x="102" y="52"/>
                    <a:pt x="102" y="52"/>
                    <a:pt x="102" y="52"/>
                  </a:cubicBezTo>
                  <a:cubicBezTo>
                    <a:pt x="102" y="52"/>
                    <a:pt x="103" y="52"/>
                    <a:pt x="103" y="53"/>
                  </a:cubicBezTo>
                  <a:cubicBezTo>
                    <a:pt x="103" y="53"/>
                    <a:pt x="102" y="53"/>
                    <a:pt x="102" y="53"/>
                  </a:cubicBezTo>
                  <a:cubicBezTo>
                    <a:pt x="102" y="54"/>
                    <a:pt x="103" y="54"/>
                    <a:pt x="103" y="54"/>
                  </a:cubicBezTo>
                  <a:cubicBezTo>
                    <a:pt x="103" y="54"/>
                    <a:pt x="103" y="54"/>
                    <a:pt x="103" y="54"/>
                  </a:cubicBezTo>
                  <a:cubicBezTo>
                    <a:pt x="104" y="54"/>
                    <a:pt x="105" y="55"/>
                    <a:pt x="105" y="55"/>
                  </a:cubicBezTo>
                  <a:cubicBezTo>
                    <a:pt x="106" y="55"/>
                    <a:pt x="107" y="55"/>
                    <a:pt x="107" y="56"/>
                  </a:cubicBezTo>
                  <a:cubicBezTo>
                    <a:pt x="108" y="56"/>
                    <a:pt x="108" y="57"/>
                    <a:pt x="109" y="57"/>
                  </a:cubicBezTo>
                  <a:cubicBezTo>
                    <a:pt x="109" y="57"/>
                    <a:pt x="110" y="57"/>
                    <a:pt x="110" y="58"/>
                  </a:cubicBezTo>
                  <a:cubicBezTo>
                    <a:pt x="112" y="58"/>
                    <a:pt x="110" y="59"/>
                    <a:pt x="110" y="58"/>
                  </a:cubicBezTo>
                  <a:cubicBezTo>
                    <a:pt x="110" y="58"/>
                    <a:pt x="110" y="59"/>
                    <a:pt x="110" y="59"/>
                  </a:cubicBezTo>
                  <a:cubicBezTo>
                    <a:pt x="109" y="60"/>
                    <a:pt x="109" y="60"/>
                    <a:pt x="108" y="60"/>
                  </a:cubicBezTo>
                  <a:cubicBezTo>
                    <a:pt x="108" y="61"/>
                    <a:pt x="108" y="61"/>
                    <a:pt x="107" y="62"/>
                  </a:cubicBezTo>
                  <a:cubicBezTo>
                    <a:pt x="107" y="62"/>
                    <a:pt x="107" y="63"/>
                    <a:pt x="106" y="63"/>
                  </a:cubicBezTo>
                  <a:cubicBezTo>
                    <a:pt x="106" y="63"/>
                    <a:pt x="106" y="64"/>
                    <a:pt x="106" y="64"/>
                  </a:cubicBezTo>
                  <a:cubicBezTo>
                    <a:pt x="107" y="65"/>
                    <a:pt x="106" y="65"/>
                    <a:pt x="106" y="66"/>
                  </a:cubicBezTo>
                  <a:cubicBezTo>
                    <a:pt x="106" y="66"/>
                    <a:pt x="106" y="67"/>
                    <a:pt x="105" y="67"/>
                  </a:cubicBezTo>
                  <a:cubicBezTo>
                    <a:pt x="105" y="67"/>
                    <a:pt x="106" y="68"/>
                    <a:pt x="106" y="68"/>
                  </a:cubicBezTo>
                  <a:cubicBezTo>
                    <a:pt x="106" y="68"/>
                    <a:pt x="106" y="69"/>
                    <a:pt x="106" y="69"/>
                  </a:cubicBezTo>
                  <a:cubicBezTo>
                    <a:pt x="106" y="69"/>
                    <a:pt x="106" y="69"/>
                    <a:pt x="106" y="69"/>
                  </a:cubicBezTo>
                  <a:cubicBezTo>
                    <a:pt x="106" y="70"/>
                    <a:pt x="106" y="70"/>
                    <a:pt x="106" y="70"/>
                  </a:cubicBezTo>
                  <a:cubicBezTo>
                    <a:pt x="106" y="70"/>
                    <a:pt x="105" y="70"/>
                    <a:pt x="105" y="70"/>
                  </a:cubicBezTo>
                  <a:cubicBezTo>
                    <a:pt x="105" y="71"/>
                    <a:pt x="105" y="71"/>
                    <a:pt x="105" y="71"/>
                  </a:cubicBezTo>
                  <a:cubicBezTo>
                    <a:pt x="105" y="72"/>
                    <a:pt x="105" y="72"/>
                    <a:pt x="105" y="72"/>
                  </a:cubicBezTo>
                  <a:cubicBezTo>
                    <a:pt x="104" y="73"/>
                    <a:pt x="105" y="73"/>
                    <a:pt x="105" y="74"/>
                  </a:cubicBezTo>
                  <a:cubicBezTo>
                    <a:pt x="106" y="74"/>
                    <a:pt x="106" y="74"/>
                    <a:pt x="106" y="74"/>
                  </a:cubicBezTo>
                  <a:cubicBezTo>
                    <a:pt x="106" y="74"/>
                    <a:pt x="107" y="74"/>
                    <a:pt x="107" y="74"/>
                  </a:cubicBezTo>
                  <a:cubicBezTo>
                    <a:pt x="107" y="75"/>
                    <a:pt x="108" y="76"/>
                    <a:pt x="108" y="76"/>
                  </a:cubicBezTo>
                  <a:cubicBezTo>
                    <a:pt x="108" y="76"/>
                    <a:pt x="109" y="76"/>
                    <a:pt x="109" y="76"/>
                  </a:cubicBezTo>
                  <a:cubicBezTo>
                    <a:pt x="109" y="76"/>
                    <a:pt x="109" y="76"/>
                    <a:pt x="109" y="76"/>
                  </a:cubicBezTo>
                  <a:cubicBezTo>
                    <a:pt x="109" y="76"/>
                    <a:pt x="109" y="75"/>
                    <a:pt x="109" y="75"/>
                  </a:cubicBezTo>
                  <a:cubicBezTo>
                    <a:pt x="110" y="75"/>
                    <a:pt x="111" y="76"/>
                    <a:pt x="111" y="76"/>
                  </a:cubicBezTo>
                  <a:cubicBezTo>
                    <a:pt x="112" y="76"/>
                    <a:pt x="112" y="77"/>
                    <a:pt x="113" y="77"/>
                  </a:cubicBezTo>
                  <a:cubicBezTo>
                    <a:pt x="113" y="77"/>
                    <a:pt x="113" y="77"/>
                    <a:pt x="113" y="77"/>
                  </a:cubicBezTo>
                  <a:cubicBezTo>
                    <a:pt x="114" y="78"/>
                    <a:pt x="114" y="77"/>
                    <a:pt x="114" y="78"/>
                  </a:cubicBezTo>
                  <a:cubicBezTo>
                    <a:pt x="115" y="78"/>
                    <a:pt x="116" y="78"/>
                    <a:pt x="116" y="79"/>
                  </a:cubicBezTo>
                  <a:cubicBezTo>
                    <a:pt x="117" y="79"/>
                    <a:pt x="117" y="80"/>
                    <a:pt x="117" y="80"/>
                  </a:cubicBezTo>
                  <a:cubicBezTo>
                    <a:pt x="117" y="80"/>
                    <a:pt x="118" y="81"/>
                    <a:pt x="118" y="81"/>
                  </a:cubicBezTo>
                  <a:cubicBezTo>
                    <a:pt x="118" y="81"/>
                    <a:pt x="118" y="81"/>
                    <a:pt x="118" y="81"/>
                  </a:cubicBezTo>
                  <a:cubicBezTo>
                    <a:pt x="119" y="81"/>
                    <a:pt x="119" y="81"/>
                    <a:pt x="119" y="81"/>
                  </a:cubicBezTo>
                  <a:cubicBezTo>
                    <a:pt x="120" y="82"/>
                    <a:pt x="122" y="83"/>
                    <a:pt x="123" y="84"/>
                  </a:cubicBezTo>
                  <a:cubicBezTo>
                    <a:pt x="124" y="84"/>
                    <a:pt x="124" y="84"/>
                    <a:pt x="124" y="84"/>
                  </a:cubicBezTo>
                  <a:cubicBezTo>
                    <a:pt x="125" y="83"/>
                    <a:pt x="125" y="84"/>
                    <a:pt x="126" y="84"/>
                  </a:cubicBezTo>
                  <a:cubicBezTo>
                    <a:pt x="127" y="84"/>
                    <a:pt x="128" y="86"/>
                    <a:pt x="129" y="86"/>
                  </a:cubicBezTo>
                  <a:cubicBezTo>
                    <a:pt x="130" y="86"/>
                    <a:pt x="130" y="86"/>
                    <a:pt x="131" y="86"/>
                  </a:cubicBezTo>
                  <a:cubicBezTo>
                    <a:pt x="132" y="86"/>
                    <a:pt x="132" y="86"/>
                    <a:pt x="132" y="87"/>
                  </a:cubicBezTo>
                  <a:cubicBezTo>
                    <a:pt x="132" y="87"/>
                    <a:pt x="133" y="88"/>
                    <a:pt x="133" y="88"/>
                  </a:cubicBezTo>
                  <a:cubicBezTo>
                    <a:pt x="134" y="88"/>
                    <a:pt x="134" y="88"/>
                    <a:pt x="135" y="88"/>
                  </a:cubicBezTo>
                  <a:cubicBezTo>
                    <a:pt x="135" y="89"/>
                    <a:pt x="136" y="88"/>
                    <a:pt x="137" y="89"/>
                  </a:cubicBezTo>
                  <a:cubicBezTo>
                    <a:pt x="137" y="89"/>
                    <a:pt x="138" y="90"/>
                    <a:pt x="138" y="90"/>
                  </a:cubicBezTo>
                  <a:cubicBezTo>
                    <a:pt x="139" y="89"/>
                    <a:pt x="138" y="89"/>
                    <a:pt x="139" y="88"/>
                  </a:cubicBezTo>
                  <a:cubicBezTo>
                    <a:pt x="139" y="88"/>
                    <a:pt x="140" y="88"/>
                    <a:pt x="141" y="88"/>
                  </a:cubicBezTo>
                  <a:cubicBezTo>
                    <a:pt x="141" y="89"/>
                    <a:pt x="142" y="89"/>
                    <a:pt x="143" y="90"/>
                  </a:cubicBezTo>
                  <a:cubicBezTo>
                    <a:pt x="143" y="90"/>
                    <a:pt x="143" y="89"/>
                    <a:pt x="143" y="89"/>
                  </a:cubicBezTo>
                  <a:cubicBezTo>
                    <a:pt x="143" y="89"/>
                    <a:pt x="143" y="89"/>
                    <a:pt x="144" y="89"/>
                  </a:cubicBezTo>
                  <a:cubicBezTo>
                    <a:pt x="144" y="89"/>
                    <a:pt x="145" y="89"/>
                    <a:pt x="145" y="89"/>
                  </a:cubicBezTo>
                  <a:cubicBezTo>
                    <a:pt x="145" y="88"/>
                    <a:pt x="145" y="88"/>
                    <a:pt x="145" y="88"/>
                  </a:cubicBezTo>
                  <a:cubicBezTo>
                    <a:pt x="145" y="88"/>
                    <a:pt x="146" y="88"/>
                    <a:pt x="146" y="89"/>
                  </a:cubicBezTo>
                  <a:cubicBezTo>
                    <a:pt x="147" y="89"/>
                    <a:pt x="146" y="88"/>
                    <a:pt x="147" y="89"/>
                  </a:cubicBezTo>
                  <a:cubicBezTo>
                    <a:pt x="147" y="89"/>
                    <a:pt x="147" y="89"/>
                    <a:pt x="147" y="89"/>
                  </a:cubicBezTo>
                  <a:cubicBezTo>
                    <a:pt x="148" y="90"/>
                    <a:pt x="149" y="89"/>
                    <a:pt x="149" y="90"/>
                  </a:cubicBezTo>
                  <a:cubicBezTo>
                    <a:pt x="151" y="90"/>
                    <a:pt x="151" y="91"/>
                    <a:pt x="151" y="93"/>
                  </a:cubicBezTo>
                  <a:cubicBezTo>
                    <a:pt x="151" y="93"/>
                    <a:pt x="152" y="94"/>
                    <a:pt x="153" y="93"/>
                  </a:cubicBezTo>
                  <a:cubicBezTo>
                    <a:pt x="153" y="93"/>
                    <a:pt x="154" y="94"/>
                    <a:pt x="154" y="94"/>
                  </a:cubicBezTo>
                  <a:cubicBezTo>
                    <a:pt x="154" y="94"/>
                    <a:pt x="155" y="95"/>
                    <a:pt x="155" y="95"/>
                  </a:cubicBezTo>
                  <a:cubicBezTo>
                    <a:pt x="155" y="95"/>
                    <a:pt x="156" y="95"/>
                    <a:pt x="156" y="95"/>
                  </a:cubicBezTo>
                  <a:cubicBezTo>
                    <a:pt x="157" y="95"/>
                    <a:pt x="156" y="96"/>
                    <a:pt x="157" y="96"/>
                  </a:cubicBezTo>
                  <a:cubicBezTo>
                    <a:pt x="157" y="96"/>
                    <a:pt x="157" y="96"/>
                    <a:pt x="157" y="96"/>
                  </a:cubicBezTo>
                  <a:cubicBezTo>
                    <a:pt x="158" y="97"/>
                    <a:pt x="158" y="96"/>
                    <a:pt x="159" y="96"/>
                  </a:cubicBezTo>
                  <a:cubicBezTo>
                    <a:pt x="159" y="96"/>
                    <a:pt x="159" y="96"/>
                    <a:pt x="160" y="96"/>
                  </a:cubicBezTo>
                  <a:cubicBezTo>
                    <a:pt x="160" y="95"/>
                    <a:pt x="160" y="95"/>
                    <a:pt x="160" y="95"/>
                  </a:cubicBezTo>
                  <a:cubicBezTo>
                    <a:pt x="161" y="95"/>
                    <a:pt x="161" y="95"/>
                    <a:pt x="162" y="96"/>
                  </a:cubicBezTo>
                  <a:cubicBezTo>
                    <a:pt x="162" y="96"/>
                    <a:pt x="162" y="97"/>
                    <a:pt x="162" y="97"/>
                  </a:cubicBezTo>
                  <a:cubicBezTo>
                    <a:pt x="162" y="98"/>
                    <a:pt x="163" y="98"/>
                    <a:pt x="163" y="98"/>
                  </a:cubicBezTo>
                  <a:cubicBezTo>
                    <a:pt x="164" y="98"/>
                    <a:pt x="164" y="98"/>
                    <a:pt x="164" y="98"/>
                  </a:cubicBezTo>
                  <a:cubicBezTo>
                    <a:pt x="165" y="97"/>
                    <a:pt x="166" y="98"/>
                    <a:pt x="166" y="98"/>
                  </a:cubicBezTo>
                  <a:cubicBezTo>
                    <a:pt x="167" y="98"/>
                    <a:pt x="167" y="98"/>
                    <a:pt x="168" y="98"/>
                  </a:cubicBezTo>
                  <a:cubicBezTo>
                    <a:pt x="168" y="98"/>
                    <a:pt x="168" y="98"/>
                    <a:pt x="168" y="98"/>
                  </a:cubicBezTo>
                  <a:cubicBezTo>
                    <a:pt x="168" y="98"/>
                    <a:pt x="169" y="98"/>
                    <a:pt x="169" y="98"/>
                  </a:cubicBezTo>
                  <a:cubicBezTo>
                    <a:pt x="170" y="99"/>
                    <a:pt x="170" y="99"/>
                    <a:pt x="171" y="99"/>
                  </a:cubicBezTo>
                  <a:cubicBezTo>
                    <a:pt x="171" y="100"/>
                    <a:pt x="172" y="100"/>
                    <a:pt x="172" y="100"/>
                  </a:cubicBezTo>
                  <a:cubicBezTo>
                    <a:pt x="173" y="100"/>
                    <a:pt x="173" y="100"/>
                    <a:pt x="173" y="99"/>
                  </a:cubicBezTo>
                  <a:cubicBezTo>
                    <a:pt x="173" y="99"/>
                    <a:pt x="174" y="99"/>
                    <a:pt x="174" y="98"/>
                  </a:cubicBezTo>
                  <a:cubicBezTo>
                    <a:pt x="175" y="98"/>
                    <a:pt x="175" y="99"/>
                    <a:pt x="175" y="99"/>
                  </a:cubicBezTo>
                  <a:cubicBezTo>
                    <a:pt x="175" y="99"/>
                    <a:pt x="175" y="100"/>
                    <a:pt x="176" y="100"/>
                  </a:cubicBezTo>
                  <a:cubicBezTo>
                    <a:pt x="177" y="100"/>
                    <a:pt x="177" y="101"/>
                    <a:pt x="178" y="101"/>
                  </a:cubicBezTo>
                  <a:cubicBezTo>
                    <a:pt x="178" y="100"/>
                    <a:pt x="178" y="100"/>
                    <a:pt x="179" y="100"/>
                  </a:cubicBezTo>
                  <a:cubicBezTo>
                    <a:pt x="180" y="100"/>
                    <a:pt x="180" y="100"/>
                    <a:pt x="181" y="100"/>
                  </a:cubicBezTo>
                  <a:cubicBezTo>
                    <a:pt x="181" y="100"/>
                    <a:pt x="181" y="100"/>
                    <a:pt x="181" y="100"/>
                  </a:cubicBezTo>
                  <a:cubicBezTo>
                    <a:pt x="181" y="100"/>
                    <a:pt x="182" y="100"/>
                    <a:pt x="182" y="100"/>
                  </a:cubicBezTo>
                  <a:cubicBezTo>
                    <a:pt x="182" y="99"/>
                    <a:pt x="182" y="100"/>
                    <a:pt x="182" y="100"/>
                  </a:cubicBezTo>
                  <a:cubicBezTo>
                    <a:pt x="182" y="100"/>
                    <a:pt x="182" y="99"/>
                    <a:pt x="183" y="99"/>
                  </a:cubicBezTo>
                  <a:cubicBezTo>
                    <a:pt x="183" y="99"/>
                    <a:pt x="183" y="100"/>
                    <a:pt x="183" y="100"/>
                  </a:cubicBezTo>
                  <a:cubicBezTo>
                    <a:pt x="185" y="101"/>
                    <a:pt x="185" y="98"/>
                    <a:pt x="185" y="97"/>
                  </a:cubicBezTo>
                  <a:cubicBezTo>
                    <a:pt x="185" y="96"/>
                    <a:pt x="185" y="95"/>
                    <a:pt x="184" y="94"/>
                  </a:cubicBezTo>
                  <a:cubicBezTo>
                    <a:pt x="183" y="93"/>
                    <a:pt x="183" y="93"/>
                    <a:pt x="182" y="92"/>
                  </a:cubicBezTo>
                  <a:cubicBezTo>
                    <a:pt x="182" y="91"/>
                    <a:pt x="183" y="90"/>
                    <a:pt x="182" y="89"/>
                  </a:cubicBezTo>
                  <a:cubicBezTo>
                    <a:pt x="182" y="89"/>
                    <a:pt x="182" y="88"/>
                    <a:pt x="182" y="87"/>
                  </a:cubicBezTo>
                  <a:cubicBezTo>
                    <a:pt x="183" y="87"/>
                    <a:pt x="183" y="86"/>
                    <a:pt x="183" y="85"/>
                  </a:cubicBezTo>
                  <a:cubicBezTo>
                    <a:pt x="183" y="84"/>
                    <a:pt x="181" y="83"/>
                    <a:pt x="183" y="83"/>
                  </a:cubicBezTo>
                  <a:cubicBezTo>
                    <a:pt x="183" y="83"/>
                    <a:pt x="186" y="82"/>
                    <a:pt x="186" y="82"/>
                  </a:cubicBezTo>
                  <a:cubicBezTo>
                    <a:pt x="186" y="81"/>
                    <a:pt x="187" y="82"/>
                    <a:pt x="188" y="82"/>
                  </a:cubicBezTo>
                  <a:cubicBezTo>
                    <a:pt x="188" y="82"/>
                    <a:pt x="188" y="82"/>
                    <a:pt x="189" y="82"/>
                  </a:cubicBezTo>
                  <a:cubicBezTo>
                    <a:pt x="189" y="83"/>
                    <a:pt x="189" y="83"/>
                    <a:pt x="189" y="83"/>
                  </a:cubicBezTo>
                  <a:cubicBezTo>
                    <a:pt x="189" y="83"/>
                    <a:pt x="189" y="84"/>
                    <a:pt x="189" y="84"/>
                  </a:cubicBezTo>
                  <a:cubicBezTo>
                    <a:pt x="189" y="84"/>
                    <a:pt x="189" y="85"/>
                    <a:pt x="189" y="85"/>
                  </a:cubicBezTo>
                  <a:cubicBezTo>
                    <a:pt x="189" y="86"/>
                    <a:pt x="189" y="88"/>
                    <a:pt x="190" y="89"/>
                  </a:cubicBezTo>
                  <a:cubicBezTo>
                    <a:pt x="190" y="89"/>
                    <a:pt x="190" y="90"/>
                    <a:pt x="191" y="90"/>
                  </a:cubicBezTo>
                  <a:cubicBezTo>
                    <a:pt x="191" y="91"/>
                    <a:pt x="190" y="91"/>
                    <a:pt x="190" y="91"/>
                  </a:cubicBezTo>
                  <a:cubicBezTo>
                    <a:pt x="189" y="92"/>
                    <a:pt x="190" y="92"/>
                    <a:pt x="190" y="92"/>
                  </a:cubicBezTo>
                  <a:cubicBezTo>
                    <a:pt x="191" y="93"/>
                    <a:pt x="191" y="93"/>
                    <a:pt x="191" y="94"/>
                  </a:cubicBezTo>
                  <a:cubicBezTo>
                    <a:pt x="191" y="94"/>
                    <a:pt x="192" y="94"/>
                    <a:pt x="192" y="94"/>
                  </a:cubicBezTo>
                  <a:cubicBezTo>
                    <a:pt x="192" y="95"/>
                    <a:pt x="192" y="94"/>
                    <a:pt x="193" y="94"/>
                  </a:cubicBezTo>
                  <a:cubicBezTo>
                    <a:pt x="193" y="95"/>
                    <a:pt x="194" y="96"/>
                    <a:pt x="195" y="95"/>
                  </a:cubicBezTo>
                  <a:cubicBezTo>
                    <a:pt x="195" y="95"/>
                    <a:pt x="195" y="95"/>
                    <a:pt x="196" y="95"/>
                  </a:cubicBezTo>
                  <a:cubicBezTo>
                    <a:pt x="196" y="95"/>
                    <a:pt x="196" y="95"/>
                    <a:pt x="197" y="96"/>
                  </a:cubicBezTo>
                  <a:cubicBezTo>
                    <a:pt x="197" y="96"/>
                    <a:pt x="198" y="96"/>
                    <a:pt x="198" y="96"/>
                  </a:cubicBezTo>
                  <a:cubicBezTo>
                    <a:pt x="198" y="96"/>
                    <a:pt x="198" y="96"/>
                    <a:pt x="199" y="96"/>
                  </a:cubicBezTo>
                  <a:cubicBezTo>
                    <a:pt x="199" y="96"/>
                    <a:pt x="199" y="96"/>
                    <a:pt x="198" y="96"/>
                  </a:cubicBezTo>
                  <a:cubicBezTo>
                    <a:pt x="199" y="97"/>
                    <a:pt x="199" y="97"/>
                    <a:pt x="199" y="97"/>
                  </a:cubicBezTo>
                  <a:cubicBezTo>
                    <a:pt x="199" y="96"/>
                    <a:pt x="199" y="97"/>
                    <a:pt x="200" y="97"/>
                  </a:cubicBezTo>
                  <a:cubicBezTo>
                    <a:pt x="200" y="97"/>
                    <a:pt x="200" y="97"/>
                    <a:pt x="201" y="97"/>
                  </a:cubicBezTo>
                  <a:cubicBezTo>
                    <a:pt x="201" y="97"/>
                    <a:pt x="201" y="97"/>
                    <a:pt x="201" y="97"/>
                  </a:cubicBezTo>
                  <a:cubicBezTo>
                    <a:pt x="201" y="96"/>
                    <a:pt x="202" y="97"/>
                    <a:pt x="203" y="96"/>
                  </a:cubicBezTo>
                  <a:cubicBezTo>
                    <a:pt x="204" y="96"/>
                    <a:pt x="203" y="96"/>
                    <a:pt x="204" y="96"/>
                  </a:cubicBezTo>
                  <a:cubicBezTo>
                    <a:pt x="204" y="95"/>
                    <a:pt x="204" y="95"/>
                    <a:pt x="205" y="95"/>
                  </a:cubicBezTo>
                  <a:cubicBezTo>
                    <a:pt x="206" y="94"/>
                    <a:pt x="207" y="96"/>
                    <a:pt x="208" y="96"/>
                  </a:cubicBezTo>
                  <a:cubicBezTo>
                    <a:pt x="209" y="96"/>
                    <a:pt x="210" y="96"/>
                    <a:pt x="212" y="96"/>
                  </a:cubicBezTo>
                  <a:cubicBezTo>
                    <a:pt x="212" y="96"/>
                    <a:pt x="213" y="96"/>
                    <a:pt x="213" y="96"/>
                  </a:cubicBezTo>
                  <a:cubicBezTo>
                    <a:pt x="213" y="96"/>
                    <a:pt x="214" y="96"/>
                    <a:pt x="214" y="96"/>
                  </a:cubicBezTo>
                  <a:cubicBezTo>
                    <a:pt x="215" y="96"/>
                    <a:pt x="215" y="94"/>
                    <a:pt x="216" y="95"/>
                  </a:cubicBezTo>
                  <a:cubicBezTo>
                    <a:pt x="216" y="95"/>
                    <a:pt x="216" y="96"/>
                    <a:pt x="216" y="96"/>
                  </a:cubicBezTo>
                  <a:cubicBezTo>
                    <a:pt x="217" y="96"/>
                    <a:pt x="217" y="96"/>
                    <a:pt x="218" y="96"/>
                  </a:cubicBezTo>
                  <a:cubicBezTo>
                    <a:pt x="218" y="96"/>
                    <a:pt x="218" y="95"/>
                    <a:pt x="219" y="95"/>
                  </a:cubicBezTo>
                  <a:cubicBezTo>
                    <a:pt x="219" y="95"/>
                    <a:pt x="219" y="95"/>
                    <a:pt x="220" y="96"/>
                  </a:cubicBezTo>
                  <a:cubicBezTo>
                    <a:pt x="219" y="94"/>
                    <a:pt x="221" y="96"/>
                    <a:pt x="221" y="95"/>
                  </a:cubicBezTo>
                  <a:cubicBezTo>
                    <a:pt x="222" y="94"/>
                    <a:pt x="220" y="93"/>
                    <a:pt x="220" y="92"/>
                  </a:cubicBezTo>
                  <a:cubicBezTo>
                    <a:pt x="221" y="90"/>
                    <a:pt x="221" y="90"/>
                    <a:pt x="220" y="89"/>
                  </a:cubicBezTo>
                  <a:cubicBezTo>
                    <a:pt x="220" y="89"/>
                    <a:pt x="219" y="88"/>
                    <a:pt x="219" y="88"/>
                  </a:cubicBezTo>
                  <a:cubicBezTo>
                    <a:pt x="219" y="89"/>
                    <a:pt x="217" y="89"/>
                    <a:pt x="217" y="89"/>
                  </a:cubicBezTo>
                  <a:cubicBezTo>
                    <a:pt x="217" y="88"/>
                    <a:pt x="216" y="88"/>
                    <a:pt x="216" y="88"/>
                  </a:cubicBezTo>
                  <a:cubicBezTo>
                    <a:pt x="215" y="87"/>
                    <a:pt x="215" y="87"/>
                    <a:pt x="215" y="86"/>
                  </a:cubicBezTo>
                  <a:cubicBezTo>
                    <a:pt x="215" y="86"/>
                    <a:pt x="216" y="86"/>
                    <a:pt x="216" y="85"/>
                  </a:cubicBezTo>
                  <a:cubicBezTo>
                    <a:pt x="216" y="85"/>
                    <a:pt x="216" y="85"/>
                    <a:pt x="217" y="85"/>
                  </a:cubicBezTo>
                  <a:cubicBezTo>
                    <a:pt x="217" y="85"/>
                    <a:pt x="218" y="86"/>
                    <a:pt x="218" y="86"/>
                  </a:cubicBezTo>
                  <a:cubicBezTo>
                    <a:pt x="219" y="86"/>
                    <a:pt x="219" y="84"/>
                    <a:pt x="220" y="85"/>
                  </a:cubicBezTo>
                  <a:cubicBezTo>
                    <a:pt x="220" y="85"/>
                    <a:pt x="221" y="85"/>
                    <a:pt x="221" y="84"/>
                  </a:cubicBezTo>
                  <a:cubicBezTo>
                    <a:pt x="221" y="84"/>
                    <a:pt x="221" y="84"/>
                    <a:pt x="221" y="84"/>
                  </a:cubicBezTo>
                  <a:cubicBezTo>
                    <a:pt x="221" y="84"/>
                    <a:pt x="222" y="85"/>
                    <a:pt x="222" y="85"/>
                  </a:cubicBezTo>
                  <a:cubicBezTo>
                    <a:pt x="222" y="84"/>
                    <a:pt x="222" y="85"/>
                    <a:pt x="222" y="85"/>
                  </a:cubicBezTo>
                  <a:cubicBezTo>
                    <a:pt x="222" y="85"/>
                    <a:pt x="222" y="84"/>
                    <a:pt x="223" y="84"/>
                  </a:cubicBezTo>
                  <a:cubicBezTo>
                    <a:pt x="223" y="84"/>
                    <a:pt x="223" y="85"/>
                    <a:pt x="223" y="84"/>
                  </a:cubicBezTo>
                  <a:cubicBezTo>
                    <a:pt x="224" y="84"/>
                    <a:pt x="224" y="84"/>
                    <a:pt x="225" y="83"/>
                  </a:cubicBezTo>
                  <a:cubicBezTo>
                    <a:pt x="225" y="83"/>
                    <a:pt x="225" y="82"/>
                    <a:pt x="225" y="82"/>
                  </a:cubicBezTo>
                  <a:cubicBezTo>
                    <a:pt x="225" y="82"/>
                    <a:pt x="224" y="82"/>
                    <a:pt x="224" y="82"/>
                  </a:cubicBezTo>
                  <a:cubicBezTo>
                    <a:pt x="224" y="81"/>
                    <a:pt x="225" y="80"/>
                    <a:pt x="225" y="80"/>
                  </a:cubicBezTo>
                  <a:cubicBezTo>
                    <a:pt x="226" y="80"/>
                    <a:pt x="227" y="80"/>
                    <a:pt x="227" y="79"/>
                  </a:cubicBezTo>
                  <a:cubicBezTo>
                    <a:pt x="228" y="79"/>
                    <a:pt x="228" y="78"/>
                    <a:pt x="228" y="77"/>
                  </a:cubicBezTo>
                  <a:cubicBezTo>
                    <a:pt x="228" y="76"/>
                    <a:pt x="228" y="76"/>
                    <a:pt x="229" y="75"/>
                  </a:cubicBezTo>
                  <a:cubicBezTo>
                    <a:pt x="230" y="75"/>
                    <a:pt x="231" y="75"/>
                    <a:pt x="232" y="75"/>
                  </a:cubicBezTo>
                  <a:cubicBezTo>
                    <a:pt x="233" y="75"/>
                    <a:pt x="233" y="74"/>
                    <a:pt x="234" y="74"/>
                  </a:cubicBezTo>
                  <a:cubicBezTo>
                    <a:pt x="234" y="74"/>
                    <a:pt x="234" y="74"/>
                    <a:pt x="235" y="74"/>
                  </a:cubicBezTo>
                  <a:cubicBezTo>
                    <a:pt x="234" y="74"/>
                    <a:pt x="235" y="73"/>
                    <a:pt x="235" y="73"/>
                  </a:cubicBezTo>
                  <a:cubicBezTo>
                    <a:pt x="235" y="73"/>
                    <a:pt x="235" y="73"/>
                    <a:pt x="235" y="73"/>
                  </a:cubicBezTo>
                  <a:cubicBezTo>
                    <a:pt x="236" y="73"/>
                    <a:pt x="235" y="71"/>
                    <a:pt x="236" y="72"/>
                  </a:cubicBezTo>
                  <a:cubicBezTo>
                    <a:pt x="236" y="72"/>
                    <a:pt x="237" y="71"/>
                    <a:pt x="237" y="70"/>
                  </a:cubicBezTo>
                  <a:cubicBezTo>
                    <a:pt x="237" y="70"/>
                    <a:pt x="238" y="69"/>
                    <a:pt x="238" y="69"/>
                  </a:cubicBezTo>
                  <a:cubicBezTo>
                    <a:pt x="239" y="69"/>
                    <a:pt x="239" y="69"/>
                    <a:pt x="240" y="68"/>
                  </a:cubicBezTo>
                  <a:cubicBezTo>
                    <a:pt x="240" y="68"/>
                    <a:pt x="241" y="69"/>
                    <a:pt x="242" y="69"/>
                  </a:cubicBezTo>
                  <a:cubicBezTo>
                    <a:pt x="242" y="70"/>
                    <a:pt x="242" y="70"/>
                    <a:pt x="243" y="70"/>
                  </a:cubicBezTo>
                  <a:cubicBezTo>
                    <a:pt x="243" y="70"/>
                    <a:pt x="244" y="70"/>
                    <a:pt x="244" y="70"/>
                  </a:cubicBezTo>
                  <a:cubicBezTo>
                    <a:pt x="244" y="70"/>
                    <a:pt x="243" y="70"/>
                    <a:pt x="243" y="70"/>
                  </a:cubicBezTo>
                  <a:cubicBezTo>
                    <a:pt x="244" y="70"/>
                    <a:pt x="245" y="70"/>
                    <a:pt x="245" y="70"/>
                  </a:cubicBezTo>
                  <a:cubicBezTo>
                    <a:pt x="246" y="70"/>
                    <a:pt x="246" y="71"/>
                    <a:pt x="247" y="71"/>
                  </a:cubicBezTo>
                  <a:cubicBezTo>
                    <a:pt x="247" y="71"/>
                    <a:pt x="247" y="71"/>
                    <a:pt x="248" y="71"/>
                  </a:cubicBezTo>
                  <a:cubicBezTo>
                    <a:pt x="248" y="71"/>
                    <a:pt x="248" y="70"/>
                    <a:pt x="248" y="70"/>
                  </a:cubicBezTo>
                  <a:cubicBezTo>
                    <a:pt x="248" y="70"/>
                    <a:pt x="249" y="70"/>
                    <a:pt x="249" y="69"/>
                  </a:cubicBezTo>
                  <a:cubicBezTo>
                    <a:pt x="248" y="69"/>
                    <a:pt x="250" y="68"/>
                    <a:pt x="250" y="68"/>
                  </a:cubicBezTo>
                  <a:cubicBezTo>
                    <a:pt x="250" y="68"/>
                    <a:pt x="251" y="68"/>
                    <a:pt x="251" y="67"/>
                  </a:cubicBezTo>
                  <a:cubicBezTo>
                    <a:pt x="251" y="67"/>
                    <a:pt x="252" y="67"/>
                    <a:pt x="252" y="67"/>
                  </a:cubicBezTo>
                  <a:cubicBezTo>
                    <a:pt x="253" y="66"/>
                    <a:pt x="253" y="66"/>
                    <a:pt x="254" y="67"/>
                  </a:cubicBezTo>
                  <a:cubicBezTo>
                    <a:pt x="254" y="67"/>
                    <a:pt x="254" y="68"/>
                    <a:pt x="255" y="69"/>
                  </a:cubicBezTo>
                  <a:cubicBezTo>
                    <a:pt x="255" y="69"/>
                    <a:pt x="256" y="68"/>
                    <a:pt x="256" y="69"/>
                  </a:cubicBezTo>
                  <a:cubicBezTo>
                    <a:pt x="257" y="69"/>
                    <a:pt x="255" y="71"/>
                    <a:pt x="254" y="71"/>
                  </a:cubicBezTo>
                  <a:cubicBezTo>
                    <a:pt x="255" y="71"/>
                    <a:pt x="255" y="71"/>
                    <a:pt x="255" y="72"/>
                  </a:cubicBezTo>
                  <a:cubicBezTo>
                    <a:pt x="255" y="73"/>
                    <a:pt x="256" y="73"/>
                    <a:pt x="256" y="72"/>
                  </a:cubicBezTo>
                  <a:cubicBezTo>
                    <a:pt x="257" y="71"/>
                    <a:pt x="257" y="71"/>
                    <a:pt x="257" y="71"/>
                  </a:cubicBezTo>
                  <a:cubicBezTo>
                    <a:pt x="258" y="71"/>
                    <a:pt x="258" y="71"/>
                    <a:pt x="258" y="71"/>
                  </a:cubicBezTo>
                  <a:cubicBezTo>
                    <a:pt x="258" y="72"/>
                    <a:pt x="258" y="72"/>
                    <a:pt x="258" y="72"/>
                  </a:cubicBezTo>
                  <a:cubicBezTo>
                    <a:pt x="259" y="73"/>
                    <a:pt x="259" y="73"/>
                    <a:pt x="260" y="74"/>
                  </a:cubicBezTo>
                  <a:cubicBezTo>
                    <a:pt x="260" y="75"/>
                    <a:pt x="259" y="75"/>
                    <a:pt x="259" y="75"/>
                  </a:cubicBezTo>
                  <a:cubicBezTo>
                    <a:pt x="259" y="76"/>
                    <a:pt x="258" y="76"/>
                    <a:pt x="258" y="77"/>
                  </a:cubicBezTo>
                  <a:cubicBezTo>
                    <a:pt x="258" y="77"/>
                    <a:pt x="258" y="77"/>
                    <a:pt x="258" y="77"/>
                  </a:cubicBezTo>
                  <a:cubicBezTo>
                    <a:pt x="258" y="78"/>
                    <a:pt x="257" y="78"/>
                    <a:pt x="257" y="78"/>
                  </a:cubicBezTo>
                  <a:cubicBezTo>
                    <a:pt x="258" y="78"/>
                    <a:pt x="258" y="78"/>
                    <a:pt x="259" y="79"/>
                  </a:cubicBezTo>
                  <a:cubicBezTo>
                    <a:pt x="259" y="79"/>
                    <a:pt x="259" y="78"/>
                    <a:pt x="259" y="78"/>
                  </a:cubicBezTo>
                  <a:cubicBezTo>
                    <a:pt x="260" y="78"/>
                    <a:pt x="260" y="77"/>
                    <a:pt x="261" y="78"/>
                  </a:cubicBezTo>
                  <a:cubicBezTo>
                    <a:pt x="261" y="78"/>
                    <a:pt x="262" y="78"/>
                    <a:pt x="262" y="78"/>
                  </a:cubicBezTo>
                  <a:cubicBezTo>
                    <a:pt x="262" y="79"/>
                    <a:pt x="263" y="78"/>
                    <a:pt x="263" y="78"/>
                  </a:cubicBezTo>
                  <a:cubicBezTo>
                    <a:pt x="263" y="78"/>
                    <a:pt x="264" y="79"/>
                    <a:pt x="264" y="79"/>
                  </a:cubicBezTo>
                  <a:cubicBezTo>
                    <a:pt x="265" y="79"/>
                    <a:pt x="265" y="78"/>
                    <a:pt x="266" y="79"/>
                  </a:cubicBezTo>
                  <a:cubicBezTo>
                    <a:pt x="267" y="79"/>
                    <a:pt x="268" y="80"/>
                    <a:pt x="268" y="81"/>
                  </a:cubicBezTo>
                  <a:cubicBezTo>
                    <a:pt x="268" y="81"/>
                    <a:pt x="268" y="82"/>
                    <a:pt x="268" y="82"/>
                  </a:cubicBezTo>
                  <a:cubicBezTo>
                    <a:pt x="269" y="82"/>
                    <a:pt x="269" y="83"/>
                    <a:pt x="269" y="8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6" name="Iceland"/>
            <p:cNvSpPr>
              <a:spLocks noEditPoints="1"/>
            </p:cNvSpPr>
            <p:nvPr/>
          </p:nvSpPr>
          <p:spPr bwMode="auto">
            <a:xfrm>
              <a:off x="5228104" y="2078033"/>
              <a:ext cx="288990" cy="107996"/>
            </a:xfrm>
            <a:custGeom>
              <a:avLst/>
              <a:gdLst/>
              <a:ahLst/>
              <a:cxnLst>
                <a:cxn ang="0">
                  <a:pos x="79" y="12"/>
                </a:cxn>
                <a:cxn ang="0">
                  <a:pos x="76" y="8"/>
                </a:cxn>
                <a:cxn ang="0">
                  <a:pos x="72" y="8"/>
                </a:cxn>
                <a:cxn ang="0">
                  <a:pos x="72" y="4"/>
                </a:cxn>
                <a:cxn ang="0">
                  <a:pos x="67" y="3"/>
                </a:cxn>
                <a:cxn ang="0">
                  <a:pos x="62" y="0"/>
                </a:cxn>
                <a:cxn ang="0">
                  <a:pos x="60" y="3"/>
                </a:cxn>
                <a:cxn ang="0">
                  <a:pos x="55" y="4"/>
                </a:cxn>
                <a:cxn ang="0">
                  <a:pos x="51" y="4"/>
                </a:cxn>
                <a:cxn ang="0">
                  <a:pos x="48" y="9"/>
                </a:cxn>
                <a:cxn ang="0">
                  <a:pos x="43" y="4"/>
                </a:cxn>
                <a:cxn ang="0">
                  <a:pos x="38" y="8"/>
                </a:cxn>
                <a:cxn ang="0">
                  <a:pos x="32" y="4"/>
                </a:cxn>
                <a:cxn ang="0">
                  <a:pos x="30" y="10"/>
                </a:cxn>
                <a:cxn ang="0">
                  <a:pos x="25" y="11"/>
                </a:cxn>
                <a:cxn ang="0">
                  <a:pos x="23" y="9"/>
                </a:cxn>
                <a:cxn ang="0">
                  <a:pos x="25" y="6"/>
                </a:cxn>
                <a:cxn ang="0">
                  <a:pos x="23" y="4"/>
                </a:cxn>
                <a:cxn ang="0">
                  <a:pos x="20" y="3"/>
                </a:cxn>
                <a:cxn ang="0">
                  <a:pos x="14" y="1"/>
                </a:cxn>
                <a:cxn ang="0">
                  <a:pos x="16" y="2"/>
                </a:cxn>
                <a:cxn ang="0">
                  <a:pos x="15" y="4"/>
                </a:cxn>
                <a:cxn ang="0">
                  <a:pos x="15" y="7"/>
                </a:cxn>
                <a:cxn ang="0">
                  <a:pos x="13" y="5"/>
                </a:cxn>
                <a:cxn ang="0">
                  <a:pos x="8" y="4"/>
                </a:cxn>
                <a:cxn ang="0">
                  <a:pos x="11" y="7"/>
                </a:cxn>
                <a:cxn ang="0">
                  <a:pos x="8" y="9"/>
                </a:cxn>
                <a:cxn ang="0">
                  <a:pos x="1" y="9"/>
                </a:cxn>
                <a:cxn ang="0">
                  <a:pos x="9" y="10"/>
                </a:cxn>
                <a:cxn ang="0">
                  <a:pos x="13" y="9"/>
                </a:cxn>
                <a:cxn ang="0">
                  <a:pos x="15" y="10"/>
                </a:cxn>
                <a:cxn ang="0">
                  <a:pos x="17" y="11"/>
                </a:cxn>
                <a:cxn ang="0">
                  <a:pos x="14" y="13"/>
                </a:cxn>
                <a:cxn ang="0">
                  <a:pos x="19" y="15"/>
                </a:cxn>
                <a:cxn ang="0">
                  <a:pos x="12" y="15"/>
                </a:cxn>
                <a:cxn ang="0">
                  <a:pos x="7" y="15"/>
                </a:cxn>
                <a:cxn ang="0">
                  <a:pos x="7" y="17"/>
                </a:cxn>
                <a:cxn ang="0">
                  <a:pos x="14" y="17"/>
                </a:cxn>
                <a:cxn ang="0">
                  <a:pos x="14" y="19"/>
                </a:cxn>
                <a:cxn ang="0">
                  <a:pos x="19" y="18"/>
                </a:cxn>
                <a:cxn ang="0">
                  <a:pos x="19" y="19"/>
                </a:cxn>
                <a:cxn ang="0">
                  <a:pos x="21" y="21"/>
                </a:cxn>
                <a:cxn ang="0">
                  <a:pos x="17" y="23"/>
                </a:cxn>
                <a:cxn ang="0">
                  <a:pos x="10" y="25"/>
                </a:cxn>
                <a:cxn ang="0">
                  <a:pos x="22" y="25"/>
                </a:cxn>
                <a:cxn ang="0">
                  <a:pos x="24" y="27"/>
                </a:cxn>
                <a:cxn ang="0">
                  <a:pos x="26" y="28"/>
                </a:cxn>
                <a:cxn ang="0">
                  <a:pos x="42" y="30"/>
                </a:cxn>
                <a:cxn ang="0">
                  <a:pos x="44" y="28"/>
                </a:cxn>
                <a:cxn ang="0">
                  <a:pos x="52" y="26"/>
                </a:cxn>
                <a:cxn ang="0">
                  <a:pos x="53" y="26"/>
                </a:cxn>
                <a:cxn ang="0">
                  <a:pos x="59" y="24"/>
                </a:cxn>
                <a:cxn ang="0">
                  <a:pos x="64" y="21"/>
                </a:cxn>
                <a:cxn ang="0">
                  <a:pos x="68" y="21"/>
                </a:cxn>
                <a:cxn ang="0">
                  <a:pos x="73" y="18"/>
                </a:cxn>
                <a:cxn ang="0">
                  <a:pos x="77" y="17"/>
                </a:cxn>
                <a:cxn ang="0">
                  <a:pos x="75" y="15"/>
                </a:cxn>
                <a:cxn ang="0">
                  <a:pos x="26" y="27"/>
                </a:cxn>
                <a:cxn ang="0">
                  <a:pos x="78" y="13"/>
                </a:cxn>
              </a:cxnLst>
              <a:rect l="0" t="0" r="r" b="b"/>
              <a:pathLst>
                <a:path w="80" h="30">
                  <a:moveTo>
                    <a:pt x="79" y="14"/>
                  </a:moveTo>
                  <a:cubicBezTo>
                    <a:pt x="79" y="13"/>
                    <a:pt x="79" y="13"/>
                    <a:pt x="79" y="13"/>
                  </a:cubicBezTo>
                  <a:cubicBezTo>
                    <a:pt x="79" y="13"/>
                    <a:pt x="80" y="13"/>
                    <a:pt x="80" y="13"/>
                  </a:cubicBezTo>
                  <a:cubicBezTo>
                    <a:pt x="79" y="13"/>
                    <a:pt x="79" y="13"/>
                    <a:pt x="78" y="13"/>
                  </a:cubicBezTo>
                  <a:cubicBezTo>
                    <a:pt x="79" y="13"/>
                    <a:pt x="80" y="13"/>
                    <a:pt x="80" y="12"/>
                  </a:cubicBezTo>
                  <a:cubicBezTo>
                    <a:pt x="79" y="12"/>
                    <a:pt x="78" y="12"/>
                    <a:pt x="77" y="12"/>
                  </a:cubicBezTo>
                  <a:cubicBezTo>
                    <a:pt x="77" y="12"/>
                    <a:pt x="79" y="12"/>
                    <a:pt x="79" y="12"/>
                  </a:cubicBezTo>
                  <a:cubicBezTo>
                    <a:pt x="79" y="12"/>
                    <a:pt x="78" y="11"/>
                    <a:pt x="78" y="11"/>
                  </a:cubicBezTo>
                  <a:cubicBezTo>
                    <a:pt x="79" y="11"/>
                    <a:pt x="80" y="11"/>
                    <a:pt x="80" y="11"/>
                  </a:cubicBezTo>
                  <a:cubicBezTo>
                    <a:pt x="80" y="10"/>
                    <a:pt x="80" y="10"/>
                    <a:pt x="80" y="10"/>
                  </a:cubicBezTo>
                  <a:cubicBezTo>
                    <a:pt x="80" y="10"/>
                    <a:pt x="79" y="10"/>
                    <a:pt x="79" y="10"/>
                  </a:cubicBezTo>
                  <a:cubicBezTo>
                    <a:pt x="79" y="10"/>
                    <a:pt x="79" y="9"/>
                    <a:pt x="79" y="9"/>
                  </a:cubicBezTo>
                  <a:cubicBezTo>
                    <a:pt x="79" y="9"/>
                    <a:pt x="78" y="9"/>
                    <a:pt x="78" y="9"/>
                  </a:cubicBezTo>
                  <a:cubicBezTo>
                    <a:pt x="77" y="9"/>
                    <a:pt x="77" y="9"/>
                    <a:pt x="76" y="8"/>
                  </a:cubicBezTo>
                  <a:cubicBezTo>
                    <a:pt x="77" y="9"/>
                    <a:pt x="76" y="9"/>
                    <a:pt x="76" y="9"/>
                  </a:cubicBezTo>
                  <a:cubicBezTo>
                    <a:pt x="75" y="9"/>
                    <a:pt x="75" y="9"/>
                    <a:pt x="75" y="9"/>
                  </a:cubicBezTo>
                  <a:cubicBezTo>
                    <a:pt x="74" y="9"/>
                    <a:pt x="74" y="10"/>
                    <a:pt x="73" y="10"/>
                  </a:cubicBezTo>
                  <a:cubicBezTo>
                    <a:pt x="74" y="9"/>
                    <a:pt x="75" y="8"/>
                    <a:pt x="76" y="8"/>
                  </a:cubicBezTo>
                  <a:cubicBezTo>
                    <a:pt x="75" y="8"/>
                    <a:pt x="75" y="8"/>
                    <a:pt x="75" y="8"/>
                  </a:cubicBezTo>
                  <a:cubicBezTo>
                    <a:pt x="76" y="7"/>
                    <a:pt x="75" y="7"/>
                    <a:pt x="75" y="7"/>
                  </a:cubicBezTo>
                  <a:cubicBezTo>
                    <a:pt x="74" y="7"/>
                    <a:pt x="73" y="8"/>
                    <a:pt x="72" y="8"/>
                  </a:cubicBezTo>
                  <a:cubicBezTo>
                    <a:pt x="72" y="8"/>
                    <a:pt x="72" y="8"/>
                    <a:pt x="72" y="7"/>
                  </a:cubicBezTo>
                  <a:cubicBezTo>
                    <a:pt x="72" y="7"/>
                    <a:pt x="72" y="7"/>
                    <a:pt x="71" y="8"/>
                  </a:cubicBezTo>
                  <a:cubicBezTo>
                    <a:pt x="72" y="7"/>
                    <a:pt x="74" y="6"/>
                    <a:pt x="74" y="5"/>
                  </a:cubicBezTo>
                  <a:cubicBezTo>
                    <a:pt x="74" y="5"/>
                    <a:pt x="73" y="5"/>
                    <a:pt x="73" y="5"/>
                  </a:cubicBezTo>
                  <a:cubicBezTo>
                    <a:pt x="72" y="5"/>
                    <a:pt x="71" y="5"/>
                    <a:pt x="71" y="5"/>
                  </a:cubicBezTo>
                  <a:cubicBezTo>
                    <a:pt x="71" y="4"/>
                    <a:pt x="70" y="4"/>
                    <a:pt x="70" y="4"/>
                  </a:cubicBezTo>
                  <a:cubicBezTo>
                    <a:pt x="70" y="4"/>
                    <a:pt x="71" y="4"/>
                    <a:pt x="72" y="4"/>
                  </a:cubicBezTo>
                  <a:cubicBezTo>
                    <a:pt x="72" y="3"/>
                    <a:pt x="71" y="3"/>
                    <a:pt x="72" y="2"/>
                  </a:cubicBezTo>
                  <a:cubicBezTo>
                    <a:pt x="73" y="2"/>
                    <a:pt x="74" y="2"/>
                    <a:pt x="75" y="2"/>
                  </a:cubicBezTo>
                  <a:cubicBezTo>
                    <a:pt x="74" y="2"/>
                    <a:pt x="72" y="1"/>
                    <a:pt x="71" y="2"/>
                  </a:cubicBezTo>
                  <a:cubicBezTo>
                    <a:pt x="71" y="2"/>
                    <a:pt x="69" y="3"/>
                    <a:pt x="69" y="3"/>
                  </a:cubicBezTo>
                  <a:cubicBezTo>
                    <a:pt x="69" y="3"/>
                    <a:pt x="69" y="4"/>
                    <a:pt x="68" y="4"/>
                  </a:cubicBezTo>
                  <a:cubicBezTo>
                    <a:pt x="68" y="4"/>
                    <a:pt x="68" y="3"/>
                    <a:pt x="68" y="3"/>
                  </a:cubicBezTo>
                  <a:cubicBezTo>
                    <a:pt x="67" y="3"/>
                    <a:pt x="66" y="3"/>
                    <a:pt x="67" y="3"/>
                  </a:cubicBezTo>
                  <a:cubicBezTo>
                    <a:pt x="67" y="3"/>
                    <a:pt x="66" y="3"/>
                    <a:pt x="66" y="2"/>
                  </a:cubicBezTo>
                  <a:cubicBezTo>
                    <a:pt x="67" y="2"/>
                    <a:pt x="67" y="1"/>
                    <a:pt x="66" y="1"/>
                  </a:cubicBezTo>
                  <a:cubicBezTo>
                    <a:pt x="66" y="1"/>
                    <a:pt x="65" y="1"/>
                    <a:pt x="65" y="1"/>
                  </a:cubicBezTo>
                  <a:cubicBezTo>
                    <a:pt x="65" y="0"/>
                    <a:pt x="64" y="0"/>
                    <a:pt x="64" y="0"/>
                  </a:cubicBezTo>
                  <a:cubicBezTo>
                    <a:pt x="63" y="0"/>
                    <a:pt x="63" y="1"/>
                    <a:pt x="62" y="1"/>
                  </a:cubicBezTo>
                  <a:cubicBezTo>
                    <a:pt x="63" y="0"/>
                    <a:pt x="62" y="1"/>
                    <a:pt x="62" y="1"/>
                  </a:cubicBezTo>
                  <a:cubicBezTo>
                    <a:pt x="62" y="0"/>
                    <a:pt x="62" y="0"/>
                    <a:pt x="62" y="0"/>
                  </a:cubicBezTo>
                  <a:cubicBezTo>
                    <a:pt x="62" y="0"/>
                    <a:pt x="61" y="0"/>
                    <a:pt x="61" y="0"/>
                  </a:cubicBezTo>
                  <a:cubicBezTo>
                    <a:pt x="60" y="1"/>
                    <a:pt x="61" y="1"/>
                    <a:pt x="61" y="1"/>
                  </a:cubicBezTo>
                  <a:cubicBezTo>
                    <a:pt x="61" y="2"/>
                    <a:pt x="61" y="2"/>
                    <a:pt x="61" y="3"/>
                  </a:cubicBezTo>
                  <a:cubicBezTo>
                    <a:pt x="61" y="3"/>
                    <a:pt x="60" y="3"/>
                    <a:pt x="61" y="4"/>
                  </a:cubicBezTo>
                  <a:cubicBezTo>
                    <a:pt x="61" y="4"/>
                    <a:pt x="61" y="4"/>
                    <a:pt x="60" y="3"/>
                  </a:cubicBezTo>
                  <a:cubicBezTo>
                    <a:pt x="60" y="4"/>
                    <a:pt x="60" y="4"/>
                    <a:pt x="60" y="4"/>
                  </a:cubicBezTo>
                  <a:cubicBezTo>
                    <a:pt x="60" y="4"/>
                    <a:pt x="60" y="3"/>
                    <a:pt x="60" y="3"/>
                  </a:cubicBezTo>
                  <a:cubicBezTo>
                    <a:pt x="60" y="3"/>
                    <a:pt x="60" y="4"/>
                    <a:pt x="59" y="4"/>
                  </a:cubicBezTo>
                  <a:cubicBezTo>
                    <a:pt x="59" y="4"/>
                    <a:pt x="59" y="4"/>
                    <a:pt x="60" y="4"/>
                  </a:cubicBezTo>
                  <a:cubicBezTo>
                    <a:pt x="59" y="4"/>
                    <a:pt x="59" y="4"/>
                    <a:pt x="58" y="4"/>
                  </a:cubicBezTo>
                  <a:cubicBezTo>
                    <a:pt x="58" y="4"/>
                    <a:pt x="59" y="4"/>
                    <a:pt x="59" y="4"/>
                  </a:cubicBezTo>
                  <a:cubicBezTo>
                    <a:pt x="58" y="4"/>
                    <a:pt x="58" y="4"/>
                    <a:pt x="57" y="4"/>
                  </a:cubicBezTo>
                  <a:cubicBezTo>
                    <a:pt x="57" y="4"/>
                    <a:pt x="57" y="4"/>
                    <a:pt x="57" y="3"/>
                  </a:cubicBezTo>
                  <a:cubicBezTo>
                    <a:pt x="56" y="3"/>
                    <a:pt x="55" y="3"/>
                    <a:pt x="55" y="4"/>
                  </a:cubicBezTo>
                  <a:cubicBezTo>
                    <a:pt x="55" y="4"/>
                    <a:pt x="54" y="4"/>
                    <a:pt x="54" y="5"/>
                  </a:cubicBezTo>
                  <a:cubicBezTo>
                    <a:pt x="54" y="5"/>
                    <a:pt x="53" y="6"/>
                    <a:pt x="53" y="5"/>
                  </a:cubicBezTo>
                  <a:cubicBezTo>
                    <a:pt x="53" y="5"/>
                    <a:pt x="52" y="5"/>
                    <a:pt x="52" y="5"/>
                  </a:cubicBezTo>
                  <a:cubicBezTo>
                    <a:pt x="52" y="5"/>
                    <a:pt x="52" y="5"/>
                    <a:pt x="53" y="5"/>
                  </a:cubicBezTo>
                  <a:cubicBezTo>
                    <a:pt x="52" y="5"/>
                    <a:pt x="52" y="6"/>
                    <a:pt x="52" y="6"/>
                  </a:cubicBezTo>
                  <a:cubicBezTo>
                    <a:pt x="52" y="6"/>
                    <a:pt x="52" y="5"/>
                    <a:pt x="51" y="5"/>
                  </a:cubicBezTo>
                  <a:cubicBezTo>
                    <a:pt x="51" y="5"/>
                    <a:pt x="51" y="4"/>
                    <a:pt x="51" y="4"/>
                  </a:cubicBezTo>
                  <a:cubicBezTo>
                    <a:pt x="50" y="4"/>
                    <a:pt x="50" y="4"/>
                    <a:pt x="50" y="4"/>
                  </a:cubicBezTo>
                  <a:cubicBezTo>
                    <a:pt x="50" y="4"/>
                    <a:pt x="49" y="4"/>
                    <a:pt x="48" y="4"/>
                  </a:cubicBezTo>
                  <a:cubicBezTo>
                    <a:pt x="48" y="3"/>
                    <a:pt x="47" y="4"/>
                    <a:pt x="47" y="4"/>
                  </a:cubicBezTo>
                  <a:cubicBezTo>
                    <a:pt x="47" y="4"/>
                    <a:pt x="47" y="5"/>
                    <a:pt x="47" y="5"/>
                  </a:cubicBezTo>
                  <a:cubicBezTo>
                    <a:pt x="47" y="6"/>
                    <a:pt x="48" y="6"/>
                    <a:pt x="48" y="6"/>
                  </a:cubicBezTo>
                  <a:cubicBezTo>
                    <a:pt x="48" y="7"/>
                    <a:pt x="48" y="7"/>
                    <a:pt x="48" y="8"/>
                  </a:cubicBezTo>
                  <a:cubicBezTo>
                    <a:pt x="48" y="8"/>
                    <a:pt x="48" y="8"/>
                    <a:pt x="48" y="9"/>
                  </a:cubicBezTo>
                  <a:cubicBezTo>
                    <a:pt x="48" y="9"/>
                    <a:pt x="47" y="7"/>
                    <a:pt x="47" y="7"/>
                  </a:cubicBezTo>
                  <a:cubicBezTo>
                    <a:pt x="47" y="7"/>
                    <a:pt x="47" y="6"/>
                    <a:pt x="47" y="6"/>
                  </a:cubicBezTo>
                  <a:cubicBezTo>
                    <a:pt x="46" y="6"/>
                    <a:pt x="45" y="6"/>
                    <a:pt x="45" y="5"/>
                  </a:cubicBezTo>
                  <a:cubicBezTo>
                    <a:pt x="45" y="5"/>
                    <a:pt x="45" y="4"/>
                    <a:pt x="45" y="4"/>
                  </a:cubicBezTo>
                  <a:cubicBezTo>
                    <a:pt x="46" y="4"/>
                    <a:pt x="44" y="4"/>
                    <a:pt x="44" y="4"/>
                  </a:cubicBezTo>
                  <a:cubicBezTo>
                    <a:pt x="43" y="4"/>
                    <a:pt x="44" y="4"/>
                    <a:pt x="44" y="3"/>
                  </a:cubicBezTo>
                  <a:cubicBezTo>
                    <a:pt x="44" y="3"/>
                    <a:pt x="43" y="4"/>
                    <a:pt x="43" y="4"/>
                  </a:cubicBezTo>
                  <a:cubicBezTo>
                    <a:pt x="43" y="3"/>
                    <a:pt x="41" y="4"/>
                    <a:pt x="42" y="5"/>
                  </a:cubicBezTo>
                  <a:cubicBezTo>
                    <a:pt x="41" y="4"/>
                    <a:pt x="41" y="4"/>
                    <a:pt x="41" y="4"/>
                  </a:cubicBezTo>
                  <a:cubicBezTo>
                    <a:pt x="41" y="4"/>
                    <a:pt x="41" y="4"/>
                    <a:pt x="41" y="4"/>
                  </a:cubicBezTo>
                  <a:cubicBezTo>
                    <a:pt x="40" y="4"/>
                    <a:pt x="40" y="4"/>
                    <a:pt x="39" y="4"/>
                  </a:cubicBezTo>
                  <a:cubicBezTo>
                    <a:pt x="39" y="5"/>
                    <a:pt x="39" y="5"/>
                    <a:pt x="38" y="5"/>
                  </a:cubicBezTo>
                  <a:cubicBezTo>
                    <a:pt x="38" y="5"/>
                    <a:pt x="39" y="6"/>
                    <a:pt x="39" y="7"/>
                  </a:cubicBezTo>
                  <a:cubicBezTo>
                    <a:pt x="39" y="7"/>
                    <a:pt x="38" y="8"/>
                    <a:pt x="38" y="8"/>
                  </a:cubicBezTo>
                  <a:cubicBezTo>
                    <a:pt x="38" y="8"/>
                    <a:pt x="38" y="8"/>
                    <a:pt x="38" y="8"/>
                  </a:cubicBezTo>
                  <a:cubicBezTo>
                    <a:pt x="38" y="8"/>
                    <a:pt x="37" y="7"/>
                    <a:pt x="37" y="8"/>
                  </a:cubicBezTo>
                  <a:cubicBezTo>
                    <a:pt x="37" y="8"/>
                    <a:pt x="37" y="8"/>
                    <a:pt x="37" y="8"/>
                  </a:cubicBezTo>
                  <a:cubicBezTo>
                    <a:pt x="36" y="7"/>
                    <a:pt x="37" y="6"/>
                    <a:pt x="36" y="6"/>
                  </a:cubicBezTo>
                  <a:cubicBezTo>
                    <a:pt x="35" y="6"/>
                    <a:pt x="35" y="6"/>
                    <a:pt x="35" y="5"/>
                  </a:cubicBezTo>
                  <a:cubicBezTo>
                    <a:pt x="35" y="5"/>
                    <a:pt x="34" y="4"/>
                    <a:pt x="34" y="4"/>
                  </a:cubicBezTo>
                  <a:cubicBezTo>
                    <a:pt x="33" y="4"/>
                    <a:pt x="32" y="4"/>
                    <a:pt x="32" y="4"/>
                  </a:cubicBezTo>
                  <a:cubicBezTo>
                    <a:pt x="32" y="5"/>
                    <a:pt x="31" y="5"/>
                    <a:pt x="32" y="6"/>
                  </a:cubicBezTo>
                  <a:cubicBezTo>
                    <a:pt x="32" y="6"/>
                    <a:pt x="32" y="6"/>
                    <a:pt x="32" y="6"/>
                  </a:cubicBezTo>
                  <a:cubicBezTo>
                    <a:pt x="32" y="7"/>
                    <a:pt x="32" y="7"/>
                    <a:pt x="32" y="7"/>
                  </a:cubicBezTo>
                  <a:cubicBezTo>
                    <a:pt x="32" y="8"/>
                    <a:pt x="31" y="8"/>
                    <a:pt x="32" y="8"/>
                  </a:cubicBezTo>
                  <a:cubicBezTo>
                    <a:pt x="31" y="8"/>
                    <a:pt x="31" y="9"/>
                    <a:pt x="31" y="10"/>
                  </a:cubicBezTo>
                  <a:cubicBezTo>
                    <a:pt x="30" y="9"/>
                    <a:pt x="31" y="9"/>
                    <a:pt x="30" y="9"/>
                  </a:cubicBezTo>
                  <a:cubicBezTo>
                    <a:pt x="30" y="9"/>
                    <a:pt x="30" y="10"/>
                    <a:pt x="30" y="10"/>
                  </a:cubicBezTo>
                  <a:cubicBezTo>
                    <a:pt x="29" y="10"/>
                    <a:pt x="29" y="10"/>
                    <a:pt x="29" y="9"/>
                  </a:cubicBezTo>
                  <a:cubicBezTo>
                    <a:pt x="29" y="9"/>
                    <a:pt x="29" y="9"/>
                    <a:pt x="29" y="9"/>
                  </a:cubicBezTo>
                  <a:cubicBezTo>
                    <a:pt x="29" y="9"/>
                    <a:pt x="29" y="8"/>
                    <a:pt x="29" y="8"/>
                  </a:cubicBezTo>
                  <a:cubicBezTo>
                    <a:pt x="28" y="8"/>
                    <a:pt x="28" y="9"/>
                    <a:pt x="27" y="9"/>
                  </a:cubicBezTo>
                  <a:cubicBezTo>
                    <a:pt x="27" y="9"/>
                    <a:pt x="26" y="10"/>
                    <a:pt x="26" y="10"/>
                  </a:cubicBezTo>
                  <a:cubicBezTo>
                    <a:pt x="26" y="11"/>
                    <a:pt x="26" y="12"/>
                    <a:pt x="26" y="12"/>
                  </a:cubicBezTo>
                  <a:cubicBezTo>
                    <a:pt x="26" y="11"/>
                    <a:pt x="26" y="10"/>
                    <a:pt x="25" y="11"/>
                  </a:cubicBezTo>
                  <a:cubicBezTo>
                    <a:pt x="25" y="11"/>
                    <a:pt x="25" y="12"/>
                    <a:pt x="25" y="12"/>
                  </a:cubicBezTo>
                  <a:cubicBezTo>
                    <a:pt x="25" y="12"/>
                    <a:pt x="25" y="12"/>
                    <a:pt x="25" y="13"/>
                  </a:cubicBezTo>
                  <a:cubicBezTo>
                    <a:pt x="25" y="13"/>
                    <a:pt x="25" y="13"/>
                    <a:pt x="25" y="13"/>
                  </a:cubicBezTo>
                  <a:cubicBezTo>
                    <a:pt x="24" y="13"/>
                    <a:pt x="24" y="11"/>
                    <a:pt x="24" y="11"/>
                  </a:cubicBezTo>
                  <a:cubicBezTo>
                    <a:pt x="24" y="10"/>
                    <a:pt x="23" y="10"/>
                    <a:pt x="22" y="11"/>
                  </a:cubicBezTo>
                  <a:cubicBezTo>
                    <a:pt x="23" y="10"/>
                    <a:pt x="25" y="10"/>
                    <a:pt x="24" y="9"/>
                  </a:cubicBezTo>
                  <a:cubicBezTo>
                    <a:pt x="24" y="9"/>
                    <a:pt x="23" y="9"/>
                    <a:pt x="23" y="9"/>
                  </a:cubicBezTo>
                  <a:cubicBezTo>
                    <a:pt x="23" y="9"/>
                    <a:pt x="24" y="9"/>
                    <a:pt x="23" y="9"/>
                  </a:cubicBezTo>
                  <a:cubicBezTo>
                    <a:pt x="23" y="9"/>
                    <a:pt x="23" y="9"/>
                    <a:pt x="22" y="9"/>
                  </a:cubicBezTo>
                  <a:cubicBezTo>
                    <a:pt x="21" y="9"/>
                    <a:pt x="22" y="8"/>
                    <a:pt x="21" y="7"/>
                  </a:cubicBezTo>
                  <a:cubicBezTo>
                    <a:pt x="22" y="7"/>
                    <a:pt x="22" y="8"/>
                    <a:pt x="22" y="8"/>
                  </a:cubicBezTo>
                  <a:cubicBezTo>
                    <a:pt x="23" y="8"/>
                    <a:pt x="24" y="8"/>
                    <a:pt x="24" y="8"/>
                  </a:cubicBezTo>
                  <a:cubicBezTo>
                    <a:pt x="24" y="8"/>
                    <a:pt x="24" y="7"/>
                    <a:pt x="23" y="7"/>
                  </a:cubicBezTo>
                  <a:cubicBezTo>
                    <a:pt x="23" y="7"/>
                    <a:pt x="25" y="7"/>
                    <a:pt x="25" y="6"/>
                  </a:cubicBezTo>
                  <a:cubicBezTo>
                    <a:pt x="25" y="6"/>
                    <a:pt x="25" y="6"/>
                    <a:pt x="25" y="6"/>
                  </a:cubicBezTo>
                  <a:cubicBezTo>
                    <a:pt x="25" y="6"/>
                    <a:pt x="24" y="6"/>
                    <a:pt x="24" y="6"/>
                  </a:cubicBezTo>
                  <a:cubicBezTo>
                    <a:pt x="24" y="6"/>
                    <a:pt x="24" y="6"/>
                    <a:pt x="24" y="6"/>
                  </a:cubicBezTo>
                  <a:cubicBezTo>
                    <a:pt x="24" y="5"/>
                    <a:pt x="23" y="6"/>
                    <a:pt x="23" y="6"/>
                  </a:cubicBezTo>
                  <a:cubicBezTo>
                    <a:pt x="23" y="5"/>
                    <a:pt x="25" y="6"/>
                    <a:pt x="25" y="5"/>
                  </a:cubicBezTo>
                  <a:cubicBezTo>
                    <a:pt x="25" y="5"/>
                    <a:pt x="24" y="5"/>
                    <a:pt x="24" y="5"/>
                  </a:cubicBezTo>
                  <a:cubicBezTo>
                    <a:pt x="23" y="5"/>
                    <a:pt x="24" y="4"/>
                    <a:pt x="23" y="4"/>
                  </a:cubicBezTo>
                  <a:cubicBezTo>
                    <a:pt x="23" y="4"/>
                    <a:pt x="23" y="5"/>
                    <a:pt x="22" y="5"/>
                  </a:cubicBezTo>
                  <a:cubicBezTo>
                    <a:pt x="23" y="5"/>
                    <a:pt x="23" y="5"/>
                    <a:pt x="23" y="5"/>
                  </a:cubicBezTo>
                  <a:cubicBezTo>
                    <a:pt x="23" y="5"/>
                    <a:pt x="22" y="5"/>
                    <a:pt x="22" y="5"/>
                  </a:cubicBezTo>
                  <a:cubicBezTo>
                    <a:pt x="22" y="4"/>
                    <a:pt x="22" y="4"/>
                    <a:pt x="22" y="4"/>
                  </a:cubicBezTo>
                  <a:cubicBezTo>
                    <a:pt x="22" y="3"/>
                    <a:pt x="21" y="3"/>
                    <a:pt x="21" y="3"/>
                  </a:cubicBezTo>
                  <a:cubicBezTo>
                    <a:pt x="21" y="3"/>
                    <a:pt x="21" y="3"/>
                    <a:pt x="21" y="3"/>
                  </a:cubicBezTo>
                  <a:cubicBezTo>
                    <a:pt x="21" y="3"/>
                    <a:pt x="20" y="3"/>
                    <a:pt x="20" y="3"/>
                  </a:cubicBezTo>
                  <a:cubicBezTo>
                    <a:pt x="20" y="3"/>
                    <a:pt x="20" y="2"/>
                    <a:pt x="20" y="3"/>
                  </a:cubicBezTo>
                  <a:cubicBezTo>
                    <a:pt x="20" y="3"/>
                    <a:pt x="19" y="3"/>
                    <a:pt x="19" y="3"/>
                  </a:cubicBezTo>
                  <a:cubicBezTo>
                    <a:pt x="19" y="2"/>
                    <a:pt x="19" y="2"/>
                    <a:pt x="19" y="2"/>
                  </a:cubicBezTo>
                  <a:cubicBezTo>
                    <a:pt x="19" y="2"/>
                    <a:pt x="19" y="2"/>
                    <a:pt x="19" y="2"/>
                  </a:cubicBezTo>
                  <a:cubicBezTo>
                    <a:pt x="18" y="1"/>
                    <a:pt x="18" y="1"/>
                    <a:pt x="18" y="1"/>
                  </a:cubicBezTo>
                  <a:cubicBezTo>
                    <a:pt x="18" y="1"/>
                    <a:pt x="17" y="1"/>
                    <a:pt x="17" y="1"/>
                  </a:cubicBezTo>
                  <a:cubicBezTo>
                    <a:pt x="16" y="1"/>
                    <a:pt x="15" y="0"/>
                    <a:pt x="14" y="1"/>
                  </a:cubicBezTo>
                  <a:cubicBezTo>
                    <a:pt x="15" y="1"/>
                    <a:pt x="15" y="1"/>
                    <a:pt x="15" y="1"/>
                  </a:cubicBezTo>
                  <a:cubicBezTo>
                    <a:pt x="15" y="1"/>
                    <a:pt x="13" y="1"/>
                    <a:pt x="13" y="1"/>
                  </a:cubicBezTo>
                  <a:cubicBezTo>
                    <a:pt x="13" y="1"/>
                    <a:pt x="13" y="2"/>
                    <a:pt x="13" y="2"/>
                  </a:cubicBezTo>
                  <a:cubicBezTo>
                    <a:pt x="13" y="2"/>
                    <a:pt x="12" y="2"/>
                    <a:pt x="12" y="2"/>
                  </a:cubicBezTo>
                  <a:cubicBezTo>
                    <a:pt x="12" y="3"/>
                    <a:pt x="15" y="2"/>
                    <a:pt x="15" y="2"/>
                  </a:cubicBezTo>
                  <a:cubicBezTo>
                    <a:pt x="15" y="2"/>
                    <a:pt x="15" y="2"/>
                    <a:pt x="15" y="2"/>
                  </a:cubicBezTo>
                  <a:cubicBezTo>
                    <a:pt x="15" y="2"/>
                    <a:pt x="16" y="2"/>
                    <a:pt x="16" y="2"/>
                  </a:cubicBezTo>
                  <a:cubicBezTo>
                    <a:pt x="16" y="2"/>
                    <a:pt x="15" y="3"/>
                    <a:pt x="16" y="2"/>
                  </a:cubicBezTo>
                  <a:cubicBezTo>
                    <a:pt x="16" y="2"/>
                    <a:pt x="17" y="2"/>
                    <a:pt x="17" y="2"/>
                  </a:cubicBezTo>
                  <a:cubicBezTo>
                    <a:pt x="17" y="2"/>
                    <a:pt x="17" y="2"/>
                    <a:pt x="17" y="3"/>
                  </a:cubicBezTo>
                  <a:cubicBezTo>
                    <a:pt x="17" y="3"/>
                    <a:pt x="18" y="3"/>
                    <a:pt x="18" y="3"/>
                  </a:cubicBezTo>
                  <a:cubicBezTo>
                    <a:pt x="17" y="3"/>
                    <a:pt x="16" y="3"/>
                    <a:pt x="15" y="3"/>
                  </a:cubicBezTo>
                  <a:cubicBezTo>
                    <a:pt x="15" y="3"/>
                    <a:pt x="14" y="3"/>
                    <a:pt x="14" y="3"/>
                  </a:cubicBezTo>
                  <a:cubicBezTo>
                    <a:pt x="13" y="3"/>
                    <a:pt x="15" y="4"/>
                    <a:pt x="15" y="4"/>
                  </a:cubicBezTo>
                  <a:cubicBezTo>
                    <a:pt x="15" y="4"/>
                    <a:pt x="16" y="4"/>
                    <a:pt x="16" y="4"/>
                  </a:cubicBezTo>
                  <a:cubicBezTo>
                    <a:pt x="16" y="5"/>
                    <a:pt x="17" y="4"/>
                    <a:pt x="17" y="4"/>
                  </a:cubicBezTo>
                  <a:cubicBezTo>
                    <a:pt x="17" y="5"/>
                    <a:pt x="16" y="5"/>
                    <a:pt x="17" y="5"/>
                  </a:cubicBezTo>
                  <a:cubicBezTo>
                    <a:pt x="17" y="6"/>
                    <a:pt x="17" y="7"/>
                    <a:pt x="16" y="7"/>
                  </a:cubicBezTo>
                  <a:cubicBezTo>
                    <a:pt x="16" y="6"/>
                    <a:pt x="17" y="6"/>
                    <a:pt x="17" y="6"/>
                  </a:cubicBezTo>
                  <a:cubicBezTo>
                    <a:pt x="16" y="6"/>
                    <a:pt x="16" y="5"/>
                    <a:pt x="16" y="6"/>
                  </a:cubicBezTo>
                  <a:cubicBezTo>
                    <a:pt x="16" y="6"/>
                    <a:pt x="15" y="7"/>
                    <a:pt x="15" y="7"/>
                  </a:cubicBezTo>
                  <a:cubicBezTo>
                    <a:pt x="15" y="6"/>
                    <a:pt x="16" y="5"/>
                    <a:pt x="15" y="5"/>
                  </a:cubicBezTo>
                  <a:cubicBezTo>
                    <a:pt x="15" y="5"/>
                    <a:pt x="15" y="4"/>
                    <a:pt x="14" y="5"/>
                  </a:cubicBezTo>
                  <a:cubicBezTo>
                    <a:pt x="14" y="5"/>
                    <a:pt x="14" y="6"/>
                    <a:pt x="14" y="6"/>
                  </a:cubicBezTo>
                  <a:cubicBezTo>
                    <a:pt x="14" y="6"/>
                    <a:pt x="14" y="5"/>
                    <a:pt x="14" y="5"/>
                  </a:cubicBezTo>
                  <a:cubicBezTo>
                    <a:pt x="14" y="5"/>
                    <a:pt x="13" y="6"/>
                    <a:pt x="13" y="6"/>
                  </a:cubicBezTo>
                  <a:cubicBezTo>
                    <a:pt x="13" y="6"/>
                    <a:pt x="14" y="5"/>
                    <a:pt x="14" y="5"/>
                  </a:cubicBezTo>
                  <a:cubicBezTo>
                    <a:pt x="14" y="5"/>
                    <a:pt x="13" y="5"/>
                    <a:pt x="13" y="5"/>
                  </a:cubicBezTo>
                  <a:cubicBezTo>
                    <a:pt x="13" y="5"/>
                    <a:pt x="12" y="5"/>
                    <a:pt x="12" y="6"/>
                  </a:cubicBezTo>
                  <a:cubicBezTo>
                    <a:pt x="12" y="5"/>
                    <a:pt x="13" y="5"/>
                    <a:pt x="13" y="5"/>
                  </a:cubicBezTo>
                  <a:cubicBezTo>
                    <a:pt x="13" y="4"/>
                    <a:pt x="12" y="4"/>
                    <a:pt x="12" y="4"/>
                  </a:cubicBezTo>
                  <a:cubicBezTo>
                    <a:pt x="12" y="4"/>
                    <a:pt x="10" y="3"/>
                    <a:pt x="10" y="3"/>
                  </a:cubicBezTo>
                  <a:cubicBezTo>
                    <a:pt x="10" y="3"/>
                    <a:pt x="9" y="3"/>
                    <a:pt x="9" y="4"/>
                  </a:cubicBezTo>
                  <a:cubicBezTo>
                    <a:pt x="9" y="4"/>
                    <a:pt x="10" y="4"/>
                    <a:pt x="10" y="4"/>
                  </a:cubicBezTo>
                  <a:cubicBezTo>
                    <a:pt x="10" y="4"/>
                    <a:pt x="8" y="4"/>
                    <a:pt x="8" y="4"/>
                  </a:cubicBezTo>
                  <a:cubicBezTo>
                    <a:pt x="9" y="5"/>
                    <a:pt x="10" y="5"/>
                    <a:pt x="10" y="5"/>
                  </a:cubicBezTo>
                  <a:cubicBezTo>
                    <a:pt x="10" y="5"/>
                    <a:pt x="7" y="4"/>
                    <a:pt x="7" y="5"/>
                  </a:cubicBezTo>
                  <a:cubicBezTo>
                    <a:pt x="7" y="6"/>
                    <a:pt x="10" y="7"/>
                    <a:pt x="11" y="7"/>
                  </a:cubicBezTo>
                  <a:cubicBezTo>
                    <a:pt x="10" y="7"/>
                    <a:pt x="10" y="7"/>
                    <a:pt x="9" y="6"/>
                  </a:cubicBezTo>
                  <a:cubicBezTo>
                    <a:pt x="9" y="6"/>
                    <a:pt x="8" y="6"/>
                    <a:pt x="8" y="6"/>
                  </a:cubicBezTo>
                  <a:cubicBezTo>
                    <a:pt x="7" y="6"/>
                    <a:pt x="6" y="6"/>
                    <a:pt x="6" y="6"/>
                  </a:cubicBezTo>
                  <a:cubicBezTo>
                    <a:pt x="6" y="8"/>
                    <a:pt x="10" y="7"/>
                    <a:pt x="11" y="7"/>
                  </a:cubicBezTo>
                  <a:cubicBezTo>
                    <a:pt x="10" y="7"/>
                    <a:pt x="10" y="7"/>
                    <a:pt x="10" y="8"/>
                  </a:cubicBezTo>
                  <a:cubicBezTo>
                    <a:pt x="10" y="8"/>
                    <a:pt x="8" y="7"/>
                    <a:pt x="8" y="8"/>
                  </a:cubicBezTo>
                  <a:cubicBezTo>
                    <a:pt x="8" y="8"/>
                    <a:pt x="9" y="8"/>
                    <a:pt x="10" y="8"/>
                  </a:cubicBezTo>
                  <a:cubicBezTo>
                    <a:pt x="9" y="8"/>
                    <a:pt x="9" y="8"/>
                    <a:pt x="9" y="9"/>
                  </a:cubicBezTo>
                  <a:cubicBezTo>
                    <a:pt x="9" y="9"/>
                    <a:pt x="9" y="9"/>
                    <a:pt x="9" y="9"/>
                  </a:cubicBezTo>
                  <a:cubicBezTo>
                    <a:pt x="9" y="9"/>
                    <a:pt x="9" y="9"/>
                    <a:pt x="8" y="9"/>
                  </a:cubicBezTo>
                  <a:cubicBezTo>
                    <a:pt x="8" y="9"/>
                    <a:pt x="8" y="9"/>
                    <a:pt x="8" y="9"/>
                  </a:cubicBezTo>
                  <a:cubicBezTo>
                    <a:pt x="8" y="8"/>
                    <a:pt x="6" y="7"/>
                    <a:pt x="5" y="7"/>
                  </a:cubicBezTo>
                  <a:cubicBezTo>
                    <a:pt x="5" y="7"/>
                    <a:pt x="3" y="7"/>
                    <a:pt x="4" y="8"/>
                  </a:cubicBezTo>
                  <a:cubicBezTo>
                    <a:pt x="4" y="9"/>
                    <a:pt x="5" y="9"/>
                    <a:pt x="6" y="9"/>
                  </a:cubicBezTo>
                  <a:cubicBezTo>
                    <a:pt x="5" y="9"/>
                    <a:pt x="4" y="8"/>
                    <a:pt x="4" y="9"/>
                  </a:cubicBezTo>
                  <a:cubicBezTo>
                    <a:pt x="4" y="9"/>
                    <a:pt x="5" y="10"/>
                    <a:pt x="6" y="10"/>
                  </a:cubicBezTo>
                  <a:cubicBezTo>
                    <a:pt x="4" y="10"/>
                    <a:pt x="3" y="9"/>
                    <a:pt x="2" y="9"/>
                  </a:cubicBezTo>
                  <a:cubicBezTo>
                    <a:pt x="2" y="9"/>
                    <a:pt x="2" y="9"/>
                    <a:pt x="1" y="9"/>
                  </a:cubicBezTo>
                  <a:cubicBezTo>
                    <a:pt x="1" y="10"/>
                    <a:pt x="0" y="10"/>
                    <a:pt x="0" y="10"/>
                  </a:cubicBezTo>
                  <a:cubicBezTo>
                    <a:pt x="1" y="10"/>
                    <a:pt x="2" y="10"/>
                    <a:pt x="3" y="10"/>
                  </a:cubicBezTo>
                  <a:cubicBezTo>
                    <a:pt x="3" y="10"/>
                    <a:pt x="4" y="10"/>
                    <a:pt x="4" y="10"/>
                  </a:cubicBezTo>
                  <a:cubicBezTo>
                    <a:pt x="4" y="10"/>
                    <a:pt x="4" y="11"/>
                    <a:pt x="4" y="11"/>
                  </a:cubicBezTo>
                  <a:cubicBezTo>
                    <a:pt x="5" y="11"/>
                    <a:pt x="5" y="11"/>
                    <a:pt x="5" y="11"/>
                  </a:cubicBezTo>
                  <a:cubicBezTo>
                    <a:pt x="6" y="11"/>
                    <a:pt x="7" y="10"/>
                    <a:pt x="8" y="10"/>
                  </a:cubicBezTo>
                  <a:cubicBezTo>
                    <a:pt x="9" y="10"/>
                    <a:pt x="9" y="10"/>
                    <a:pt x="9" y="10"/>
                  </a:cubicBezTo>
                  <a:cubicBezTo>
                    <a:pt x="10" y="10"/>
                    <a:pt x="10" y="10"/>
                    <a:pt x="10" y="9"/>
                  </a:cubicBezTo>
                  <a:cubicBezTo>
                    <a:pt x="10" y="9"/>
                    <a:pt x="11" y="10"/>
                    <a:pt x="11" y="10"/>
                  </a:cubicBezTo>
                  <a:cubicBezTo>
                    <a:pt x="12" y="10"/>
                    <a:pt x="12" y="9"/>
                    <a:pt x="12" y="9"/>
                  </a:cubicBezTo>
                  <a:cubicBezTo>
                    <a:pt x="12" y="10"/>
                    <a:pt x="13" y="9"/>
                    <a:pt x="13" y="9"/>
                  </a:cubicBezTo>
                  <a:cubicBezTo>
                    <a:pt x="13" y="9"/>
                    <a:pt x="13" y="9"/>
                    <a:pt x="13" y="9"/>
                  </a:cubicBezTo>
                  <a:cubicBezTo>
                    <a:pt x="13" y="9"/>
                    <a:pt x="13" y="9"/>
                    <a:pt x="12" y="10"/>
                  </a:cubicBezTo>
                  <a:cubicBezTo>
                    <a:pt x="13" y="10"/>
                    <a:pt x="13" y="10"/>
                    <a:pt x="13" y="9"/>
                  </a:cubicBezTo>
                  <a:cubicBezTo>
                    <a:pt x="13" y="9"/>
                    <a:pt x="13" y="9"/>
                    <a:pt x="14" y="9"/>
                  </a:cubicBezTo>
                  <a:cubicBezTo>
                    <a:pt x="14" y="9"/>
                    <a:pt x="14" y="9"/>
                    <a:pt x="14" y="10"/>
                  </a:cubicBezTo>
                  <a:cubicBezTo>
                    <a:pt x="14" y="10"/>
                    <a:pt x="14" y="9"/>
                    <a:pt x="14" y="9"/>
                  </a:cubicBezTo>
                  <a:cubicBezTo>
                    <a:pt x="15" y="9"/>
                    <a:pt x="14" y="10"/>
                    <a:pt x="15" y="10"/>
                  </a:cubicBezTo>
                  <a:cubicBezTo>
                    <a:pt x="15" y="10"/>
                    <a:pt x="15" y="9"/>
                    <a:pt x="15" y="9"/>
                  </a:cubicBezTo>
                  <a:cubicBezTo>
                    <a:pt x="15" y="9"/>
                    <a:pt x="15" y="9"/>
                    <a:pt x="15" y="9"/>
                  </a:cubicBezTo>
                  <a:cubicBezTo>
                    <a:pt x="15" y="9"/>
                    <a:pt x="15" y="10"/>
                    <a:pt x="15" y="10"/>
                  </a:cubicBezTo>
                  <a:cubicBezTo>
                    <a:pt x="15" y="10"/>
                    <a:pt x="16" y="10"/>
                    <a:pt x="16" y="10"/>
                  </a:cubicBezTo>
                  <a:cubicBezTo>
                    <a:pt x="16" y="10"/>
                    <a:pt x="16" y="9"/>
                    <a:pt x="17" y="9"/>
                  </a:cubicBezTo>
                  <a:cubicBezTo>
                    <a:pt x="17" y="10"/>
                    <a:pt x="16" y="10"/>
                    <a:pt x="16" y="10"/>
                  </a:cubicBezTo>
                  <a:cubicBezTo>
                    <a:pt x="17" y="10"/>
                    <a:pt x="17" y="9"/>
                    <a:pt x="18" y="9"/>
                  </a:cubicBezTo>
                  <a:cubicBezTo>
                    <a:pt x="18" y="9"/>
                    <a:pt x="17" y="10"/>
                    <a:pt x="17" y="10"/>
                  </a:cubicBezTo>
                  <a:cubicBezTo>
                    <a:pt x="17" y="10"/>
                    <a:pt x="16" y="10"/>
                    <a:pt x="16" y="10"/>
                  </a:cubicBezTo>
                  <a:cubicBezTo>
                    <a:pt x="16" y="10"/>
                    <a:pt x="17" y="11"/>
                    <a:pt x="17" y="11"/>
                  </a:cubicBezTo>
                  <a:cubicBezTo>
                    <a:pt x="17" y="11"/>
                    <a:pt x="18" y="10"/>
                    <a:pt x="18" y="10"/>
                  </a:cubicBezTo>
                  <a:cubicBezTo>
                    <a:pt x="18" y="10"/>
                    <a:pt x="18" y="10"/>
                    <a:pt x="18" y="10"/>
                  </a:cubicBezTo>
                  <a:cubicBezTo>
                    <a:pt x="19" y="10"/>
                    <a:pt x="19" y="10"/>
                    <a:pt x="19" y="11"/>
                  </a:cubicBezTo>
                  <a:cubicBezTo>
                    <a:pt x="19" y="11"/>
                    <a:pt x="20" y="10"/>
                    <a:pt x="21" y="10"/>
                  </a:cubicBezTo>
                  <a:cubicBezTo>
                    <a:pt x="20" y="11"/>
                    <a:pt x="19" y="11"/>
                    <a:pt x="18" y="11"/>
                  </a:cubicBezTo>
                  <a:cubicBezTo>
                    <a:pt x="16" y="12"/>
                    <a:pt x="15" y="12"/>
                    <a:pt x="14" y="13"/>
                  </a:cubicBezTo>
                  <a:cubicBezTo>
                    <a:pt x="14" y="13"/>
                    <a:pt x="14" y="13"/>
                    <a:pt x="14" y="13"/>
                  </a:cubicBezTo>
                  <a:cubicBezTo>
                    <a:pt x="14" y="13"/>
                    <a:pt x="14" y="13"/>
                    <a:pt x="14" y="13"/>
                  </a:cubicBezTo>
                  <a:cubicBezTo>
                    <a:pt x="14" y="13"/>
                    <a:pt x="15" y="13"/>
                    <a:pt x="15" y="13"/>
                  </a:cubicBezTo>
                  <a:cubicBezTo>
                    <a:pt x="16" y="14"/>
                    <a:pt x="16" y="14"/>
                    <a:pt x="17" y="14"/>
                  </a:cubicBezTo>
                  <a:cubicBezTo>
                    <a:pt x="18" y="14"/>
                    <a:pt x="18" y="13"/>
                    <a:pt x="19" y="13"/>
                  </a:cubicBezTo>
                  <a:cubicBezTo>
                    <a:pt x="19" y="13"/>
                    <a:pt x="20" y="13"/>
                    <a:pt x="20" y="13"/>
                  </a:cubicBezTo>
                  <a:cubicBezTo>
                    <a:pt x="20" y="14"/>
                    <a:pt x="19" y="14"/>
                    <a:pt x="19" y="14"/>
                  </a:cubicBezTo>
                  <a:cubicBezTo>
                    <a:pt x="19" y="14"/>
                    <a:pt x="19" y="14"/>
                    <a:pt x="19" y="15"/>
                  </a:cubicBezTo>
                  <a:cubicBezTo>
                    <a:pt x="18" y="15"/>
                    <a:pt x="18" y="15"/>
                    <a:pt x="17" y="15"/>
                  </a:cubicBezTo>
                  <a:cubicBezTo>
                    <a:pt x="17" y="14"/>
                    <a:pt x="16" y="14"/>
                    <a:pt x="15" y="14"/>
                  </a:cubicBezTo>
                  <a:cubicBezTo>
                    <a:pt x="15" y="14"/>
                    <a:pt x="12" y="14"/>
                    <a:pt x="13" y="15"/>
                  </a:cubicBezTo>
                  <a:cubicBezTo>
                    <a:pt x="13" y="15"/>
                    <a:pt x="12" y="14"/>
                    <a:pt x="12" y="15"/>
                  </a:cubicBezTo>
                  <a:cubicBezTo>
                    <a:pt x="12" y="15"/>
                    <a:pt x="13" y="14"/>
                    <a:pt x="12" y="14"/>
                  </a:cubicBezTo>
                  <a:cubicBezTo>
                    <a:pt x="12" y="14"/>
                    <a:pt x="12" y="14"/>
                    <a:pt x="11" y="15"/>
                  </a:cubicBezTo>
                  <a:cubicBezTo>
                    <a:pt x="11" y="15"/>
                    <a:pt x="12" y="15"/>
                    <a:pt x="12" y="15"/>
                  </a:cubicBezTo>
                  <a:cubicBezTo>
                    <a:pt x="11" y="15"/>
                    <a:pt x="11" y="15"/>
                    <a:pt x="10" y="15"/>
                  </a:cubicBezTo>
                  <a:cubicBezTo>
                    <a:pt x="10" y="15"/>
                    <a:pt x="11" y="15"/>
                    <a:pt x="10" y="15"/>
                  </a:cubicBezTo>
                  <a:cubicBezTo>
                    <a:pt x="10" y="15"/>
                    <a:pt x="9" y="15"/>
                    <a:pt x="9" y="16"/>
                  </a:cubicBezTo>
                  <a:cubicBezTo>
                    <a:pt x="8" y="15"/>
                    <a:pt x="9" y="15"/>
                    <a:pt x="9" y="15"/>
                  </a:cubicBezTo>
                  <a:cubicBezTo>
                    <a:pt x="9" y="15"/>
                    <a:pt x="9" y="15"/>
                    <a:pt x="8" y="15"/>
                  </a:cubicBezTo>
                  <a:cubicBezTo>
                    <a:pt x="8" y="15"/>
                    <a:pt x="8" y="15"/>
                    <a:pt x="8" y="15"/>
                  </a:cubicBezTo>
                  <a:cubicBezTo>
                    <a:pt x="8" y="16"/>
                    <a:pt x="8" y="15"/>
                    <a:pt x="7" y="15"/>
                  </a:cubicBezTo>
                  <a:cubicBezTo>
                    <a:pt x="7" y="15"/>
                    <a:pt x="6" y="16"/>
                    <a:pt x="6" y="16"/>
                  </a:cubicBezTo>
                  <a:cubicBezTo>
                    <a:pt x="5" y="16"/>
                    <a:pt x="4" y="16"/>
                    <a:pt x="3" y="16"/>
                  </a:cubicBezTo>
                  <a:cubicBezTo>
                    <a:pt x="3" y="16"/>
                    <a:pt x="2" y="16"/>
                    <a:pt x="2" y="16"/>
                  </a:cubicBezTo>
                  <a:cubicBezTo>
                    <a:pt x="2" y="17"/>
                    <a:pt x="3" y="17"/>
                    <a:pt x="3" y="17"/>
                  </a:cubicBezTo>
                  <a:cubicBezTo>
                    <a:pt x="3" y="18"/>
                    <a:pt x="4" y="17"/>
                    <a:pt x="4" y="17"/>
                  </a:cubicBezTo>
                  <a:cubicBezTo>
                    <a:pt x="5" y="17"/>
                    <a:pt x="5" y="17"/>
                    <a:pt x="6" y="17"/>
                  </a:cubicBezTo>
                  <a:cubicBezTo>
                    <a:pt x="5" y="17"/>
                    <a:pt x="6" y="17"/>
                    <a:pt x="7" y="17"/>
                  </a:cubicBezTo>
                  <a:cubicBezTo>
                    <a:pt x="7" y="16"/>
                    <a:pt x="8" y="17"/>
                    <a:pt x="8" y="17"/>
                  </a:cubicBezTo>
                  <a:cubicBezTo>
                    <a:pt x="9" y="17"/>
                    <a:pt x="11" y="17"/>
                    <a:pt x="12" y="17"/>
                  </a:cubicBezTo>
                  <a:cubicBezTo>
                    <a:pt x="11" y="17"/>
                    <a:pt x="11" y="17"/>
                    <a:pt x="11" y="17"/>
                  </a:cubicBezTo>
                  <a:cubicBezTo>
                    <a:pt x="12" y="17"/>
                    <a:pt x="13" y="17"/>
                    <a:pt x="12" y="17"/>
                  </a:cubicBezTo>
                  <a:cubicBezTo>
                    <a:pt x="12" y="17"/>
                    <a:pt x="13" y="17"/>
                    <a:pt x="13" y="17"/>
                  </a:cubicBezTo>
                  <a:cubicBezTo>
                    <a:pt x="13" y="17"/>
                    <a:pt x="14" y="17"/>
                    <a:pt x="14" y="17"/>
                  </a:cubicBezTo>
                  <a:cubicBezTo>
                    <a:pt x="13" y="17"/>
                    <a:pt x="14" y="17"/>
                    <a:pt x="14" y="17"/>
                  </a:cubicBezTo>
                  <a:cubicBezTo>
                    <a:pt x="15" y="17"/>
                    <a:pt x="14" y="18"/>
                    <a:pt x="14" y="18"/>
                  </a:cubicBezTo>
                  <a:cubicBezTo>
                    <a:pt x="14" y="18"/>
                    <a:pt x="15" y="18"/>
                    <a:pt x="15" y="17"/>
                  </a:cubicBezTo>
                  <a:cubicBezTo>
                    <a:pt x="15" y="18"/>
                    <a:pt x="14" y="18"/>
                    <a:pt x="13" y="18"/>
                  </a:cubicBezTo>
                  <a:cubicBezTo>
                    <a:pt x="14" y="18"/>
                    <a:pt x="14" y="18"/>
                    <a:pt x="14" y="19"/>
                  </a:cubicBezTo>
                  <a:cubicBezTo>
                    <a:pt x="14" y="19"/>
                    <a:pt x="14" y="19"/>
                    <a:pt x="14" y="19"/>
                  </a:cubicBezTo>
                  <a:cubicBezTo>
                    <a:pt x="14" y="19"/>
                    <a:pt x="14" y="19"/>
                    <a:pt x="15" y="19"/>
                  </a:cubicBezTo>
                  <a:cubicBezTo>
                    <a:pt x="15" y="19"/>
                    <a:pt x="15" y="19"/>
                    <a:pt x="14" y="19"/>
                  </a:cubicBezTo>
                  <a:cubicBezTo>
                    <a:pt x="15" y="19"/>
                    <a:pt x="15" y="19"/>
                    <a:pt x="15" y="19"/>
                  </a:cubicBezTo>
                  <a:cubicBezTo>
                    <a:pt x="15" y="19"/>
                    <a:pt x="15" y="20"/>
                    <a:pt x="14" y="20"/>
                  </a:cubicBezTo>
                  <a:cubicBezTo>
                    <a:pt x="15" y="20"/>
                    <a:pt x="15" y="20"/>
                    <a:pt x="16" y="20"/>
                  </a:cubicBezTo>
                  <a:cubicBezTo>
                    <a:pt x="16" y="20"/>
                    <a:pt x="16" y="19"/>
                    <a:pt x="16" y="19"/>
                  </a:cubicBezTo>
                  <a:cubicBezTo>
                    <a:pt x="16" y="20"/>
                    <a:pt x="17" y="19"/>
                    <a:pt x="17" y="19"/>
                  </a:cubicBezTo>
                  <a:cubicBezTo>
                    <a:pt x="18" y="19"/>
                    <a:pt x="18" y="19"/>
                    <a:pt x="18" y="19"/>
                  </a:cubicBezTo>
                  <a:cubicBezTo>
                    <a:pt x="19" y="19"/>
                    <a:pt x="19" y="18"/>
                    <a:pt x="19" y="18"/>
                  </a:cubicBezTo>
                  <a:cubicBezTo>
                    <a:pt x="18" y="19"/>
                    <a:pt x="19" y="18"/>
                    <a:pt x="19" y="18"/>
                  </a:cubicBezTo>
                  <a:cubicBezTo>
                    <a:pt x="20" y="18"/>
                    <a:pt x="20" y="18"/>
                    <a:pt x="20" y="18"/>
                  </a:cubicBezTo>
                  <a:cubicBezTo>
                    <a:pt x="20" y="18"/>
                    <a:pt x="19" y="18"/>
                    <a:pt x="19" y="19"/>
                  </a:cubicBezTo>
                  <a:cubicBezTo>
                    <a:pt x="19" y="19"/>
                    <a:pt x="19" y="19"/>
                    <a:pt x="20" y="19"/>
                  </a:cubicBezTo>
                  <a:cubicBezTo>
                    <a:pt x="19" y="19"/>
                    <a:pt x="19" y="19"/>
                    <a:pt x="19" y="19"/>
                  </a:cubicBezTo>
                  <a:cubicBezTo>
                    <a:pt x="20" y="19"/>
                    <a:pt x="20" y="19"/>
                    <a:pt x="20" y="19"/>
                  </a:cubicBezTo>
                  <a:cubicBezTo>
                    <a:pt x="20" y="19"/>
                    <a:pt x="19" y="19"/>
                    <a:pt x="19" y="19"/>
                  </a:cubicBezTo>
                  <a:cubicBezTo>
                    <a:pt x="19" y="19"/>
                    <a:pt x="17" y="19"/>
                    <a:pt x="18" y="19"/>
                  </a:cubicBezTo>
                  <a:cubicBezTo>
                    <a:pt x="17" y="20"/>
                    <a:pt x="17" y="20"/>
                    <a:pt x="16" y="20"/>
                  </a:cubicBezTo>
                  <a:cubicBezTo>
                    <a:pt x="15" y="21"/>
                    <a:pt x="17" y="21"/>
                    <a:pt x="17" y="21"/>
                  </a:cubicBezTo>
                  <a:cubicBezTo>
                    <a:pt x="16" y="21"/>
                    <a:pt x="16" y="21"/>
                    <a:pt x="15" y="21"/>
                  </a:cubicBezTo>
                  <a:cubicBezTo>
                    <a:pt x="16" y="22"/>
                    <a:pt x="17" y="21"/>
                    <a:pt x="18" y="21"/>
                  </a:cubicBezTo>
                  <a:cubicBezTo>
                    <a:pt x="18" y="21"/>
                    <a:pt x="20" y="21"/>
                    <a:pt x="20" y="21"/>
                  </a:cubicBezTo>
                  <a:cubicBezTo>
                    <a:pt x="20" y="21"/>
                    <a:pt x="20" y="21"/>
                    <a:pt x="21" y="21"/>
                  </a:cubicBezTo>
                  <a:cubicBezTo>
                    <a:pt x="20" y="21"/>
                    <a:pt x="20" y="21"/>
                    <a:pt x="19" y="21"/>
                  </a:cubicBezTo>
                  <a:cubicBezTo>
                    <a:pt x="19" y="21"/>
                    <a:pt x="18" y="21"/>
                    <a:pt x="18" y="21"/>
                  </a:cubicBezTo>
                  <a:cubicBezTo>
                    <a:pt x="18" y="21"/>
                    <a:pt x="17" y="22"/>
                    <a:pt x="16" y="22"/>
                  </a:cubicBezTo>
                  <a:cubicBezTo>
                    <a:pt x="17" y="22"/>
                    <a:pt x="17" y="22"/>
                    <a:pt x="18" y="22"/>
                  </a:cubicBezTo>
                  <a:cubicBezTo>
                    <a:pt x="17" y="23"/>
                    <a:pt x="17" y="23"/>
                    <a:pt x="17" y="23"/>
                  </a:cubicBezTo>
                  <a:cubicBezTo>
                    <a:pt x="17" y="23"/>
                    <a:pt x="17" y="23"/>
                    <a:pt x="18" y="23"/>
                  </a:cubicBezTo>
                  <a:cubicBezTo>
                    <a:pt x="18" y="23"/>
                    <a:pt x="16" y="23"/>
                    <a:pt x="17" y="23"/>
                  </a:cubicBezTo>
                  <a:cubicBezTo>
                    <a:pt x="16" y="23"/>
                    <a:pt x="16" y="23"/>
                    <a:pt x="15" y="23"/>
                  </a:cubicBezTo>
                  <a:cubicBezTo>
                    <a:pt x="15" y="23"/>
                    <a:pt x="16" y="23"/>
                    <a:pt x="16" y="23"/>
                  </a:cubicBezTo>
                  <a:cubicBezTo>
                    <a:pt x="16" y="24"/>
                    <a:pt x="15" y="24"/>
                    <a:pt x="15" y="23"/>
                  </a:cubicBezTo>
                  <a:cubicBezTo>
                    <a:pt x="15" y="23"/>
                    <a:pt x="15" y="23"/>
                    <a:pt x="15" y="24"/>
                  </a:cubicBezTo>
                  <a:cubicBezTo>
                    <a:pt x="15" y="24"/>
                    <a:pt x="15" y="24"/>
                    <a:pt x="15" y="24"/>
                  </a:cubicBezTo>
                  <a:cubicBezTo>
                    <a:pt x="15" y="24"/>
                    <a:pt x="11" y="25"/>
                    <a:pt x="11" y="25"/>
                  </a:cubicBezTo>
                  <a:cubicBezTo>
                    <a:pt x="10" y="22"/>
                    <a:pt x="9" y="25"/>
                    <a:pt x="10" y="25"/>
                  </a:cubicBezTo>
                  <a:cubicBezTo>
                    <a:pt x="9" y="25"/>
                    <a:pt x="10" y="26"/>
                    <a:pt x="9" y="26"/>
                  </a:cubicBezTo>
                  <a:cubicBezTo>
                    <a:pt x="10" y="27"/>
                    <a:pt x="11" y="26"/>
                    <a:pt x="11" y="26"/>
                  </a:cubicBezTo>
                  <a:cubicBezTo>
                    <a:pt x="12" y="26"/>
                    <a:pt x="13" y="26"/>
                    <a:pt x="14" y="26"/>
                  </a:cubicBezTo>
                  <a:cubicBezTo>
                    <a:pt x="15" y="26"/>
                    <a:pt x="16" y="26"/>
                    <a:pt x="17" y="26"/>
                  </a:cubicBezTo>
                  <a:cubicBezTo>
                    <a:pt x="18" y="27"/>
                    <a:pt x="20" y="26"/>
                    <a:pt x="21" y="26"/>
                  </a:cubicBezTo>
                  <a:cubicBezTo>
                    <a:pt x="20" y="26"/>
                    <a:pt x="20" y="25"/>
                    <a:pt x="20" y="25"/>
                  </a:cubicBezTo>
                  <a:cubicBezTo>
                    <a:pt x="21" y="25"/>
                    <a:pt x="21" y="25"/>
                    <a:pt x="22" y="25"/>
                  </a:cubicBezTo>
                  <a:cubicBezTo>
                    <a:pt x="22" y="25"/>
                    <a:pt x="21" y="25"/>
                    <a:pt x="21" y="26"/>
                  </a:cubicBezTo>
                  <a:cubicBezTo>
                    <a:pt x="21" y="26"/>
                    <a:pt x="22" y="26"/>
                    <a:pt x="23" y="26"/>
                  </a:cubicBezTo>
                  <a:cubicBezTo>
                    <a:pt x="23" y="27"/>
                    <a:pt x="23" y="27"/>
                    <a:pt x="24" y="26"/>
                  </a:cubicBezTo>
                  <a:cubicBezTo>
                    <a:pt x="24" y="26"/>
                    <a:pt x="25" y="26"/>
                    <a:pt x="24" y="26"/>
                  </a:cubicBezTo>
                  <a:cubicBezTo>
                    <a:pt x="25" y="26"/>
                    <a:pt x="24" y="27"/>
                    <a:pt x="24" y="27"/>
                  </a:cubicBezTo>
                  <a:cubicBezTo>
                    <a:pt x="24" y="27"/>
                    <a:pt x="25" y="27"/>
                    <a:pt x="25" y="27"/>
                  </a:cubicBezTo>
                  <a:cubicBezTo>
                    <a:pt x="25" y="27"/>
                    <a:pt x="24" y="27"/>
                    <a:pt x="24" y="27"/>
                  </a:cubicBezTo>
                  <a:cubicBezTo>
                    <a:pt x="24" y="27"/>
                    <a:pt x="25" y="27"/>
                    <a:pt x="25" y="27"/>
                  </a:cubicBezTo>
                  <a:cubicBezTo>
                    <a:pt x="25" y="27"/>
                    <a:pt x="26" y="28"/>
                    <a:pt x="26" y="28"/>
                  </a:cubicBezTo>
                  <a:cubicBezTo>
                    <a:pt x="26" y="28"/>
                    <a:pt x="25" y="27"/>
                    <a:pt x="26" y="27"/>
                  </a:cubicBezTo>
                  <a:cubicBezTo>
                    <a:pt x="26" y="27"/>
                    <a:pt x="26" y="28"/>
                    <a:pt x="26" y="28"/>
                  </a:cubicBezTo>
                  <a:cubicBezTo>
                    <a:pt x="26" y="28"/>
                    <a:pt x="26" y="28"/>
                    <a:pt x="26" y="28"/>
                  </a:cubicBezTo>
                  <a:cubicBezTo>
                    <a:pt x="26" y="28"/>
                    <a:pt x="26" y="28"/>
                    <a:pt x="27" y="28"/>
                  </a:cubicBezTo>
                  <a:cubicBezTo>
                    <a:pt x="27" y="28"/>
                    <a:pt x="27" y="28"/>
                    <a:pt x="26" y="28"/>
                  </a:cubicBezTo>
                  <a:cubicBezTo>
                    <a:pt x="28" y="29"/>
                    <a:pt x="29" y="29"/>
                    <a:pt x="30" y="29"/>
                  </a:cubicBezTo>
                  <a:cubicBezTo>
                    <a:pt x="29" y="29"/>
                    <a:pt x="31" y="29"/>
                    <a:pt x="31" y="29"/>
                  </a:cubicBezTo>
                  <a:cubicBezTo>
                    <a:pt x="31" y="29"/>
                    <a:pt x="31" y="29"/>
                    <a:pt x="32" y="29"/>
                  </a:cubicBezTo>
                  <a:cubicBezTo>
                    <a:pt x="32" y="30"/>
                    <a:pt x="33" y="30"/>
                    <a:pt x="33" y="30"/>
                  </a:cubicBezTo>
                  <a:cubicBezTo>
                    <a:pt x="34" y="30"/>
                    <a:pt x="34" y="30"/>
                    <a:pt x="35" y="30"/>
                  </a:cubicBezTo>
                  <a:cubicBezTo>
                    <a:pt x="36" y="30"/>
                    <a:pt x="37" y="30"/>
                    <a:pt x="38" y="30"/>
                  </a:cubicBezTo>
                  <a:cubicBezTo>
                    <a:pt x="40" y="30"/>
                    <a:pt x="41" y="30"/>
                    <a:pt x="42" y="30"/>
                  </a:cubicBezTo>
                  <a:cubicBezTo>
                    <a:pt x="42" y="30"/>
                    <a:pt x="41" y="29"/>
                    <a:pt x="41" y="29"/>
                  </a:cubicBezTo>
                  <a:cubicBezTo>
                    <a:pt x="42" y="29"/>
                    <a:pt x="42" y="29"/>
                    <a:pt x="43" y="29"/>
                  </a:cubicBezTo>
                  <a:cubicBezTo>
                    <a:pt x="42" y="29"/>
                    <a:pt x="42" y="30"/>
                    <a:pt x="43" y="30"/>
                  </a:cubicBezTo>
                  <a:cubicBezTo>
                    <a:pt x="44" y="29"/>
                    <a:pt x="44" y="29"/>
                    <a:pt x="45" y="28"/>
                  </a:cubicBezTo>
                  <a:cubicBezTo>
                    <a:pt x="45" y="28"/>
                    <a:pt x="44" y="29"/>
                    <a:pt x="44" y="28"/>
                  </a:cubicBezTo>
                  <a:cubicBezTo>
                    <a:pt x="45" y="28"/>
                    <a:pt x="45" y="28"/>
                    <a:pt x="46" y="28"/>
                  </a:cubicBezTo>
                  <a:cubicBezTo>
                    <a:pt x="45" y="28"/>
                    <a:pt x="45" y="28"/>
                    <a:pt x="44" y="28"/>
                  </a:cubicBezTo>
                  <a:cubicBezTo>
                    <a:pt x="44" y="28"/>
                    <a:pt x="45" y="27"/>
                    <a:pt x="45" y="27"/>
                  </a:cubicBezTo>
                  <a:cubicBezTo>
                    <a:pt x="46" y="27"/>
                    <a:pt x="46" y="27"/>
                    <a:pt x="47" y="27"/>
                  </a:cubicBezTo>
                  <a:cubicBezTo>
                    <a:pt x="47" y="27"/>
                    <a:pt x="46" y="27"/>
                    <a:pt x="46" y="27"/>
                  </a:cubicBezTo>
                  <a:cubicBezTo>
                    <a:pt x="47" y="27"/>
                    <a:pt x="47" y="27"/>
                    <a:pt x="48" y="27"/>
                  </a:cubicBezTo>
                  <a:cubicBezTo>
                    <a:pt x="48" y="27"/>
                    <a:pt x="48" y="27"/>
                    <a:pt x="48" y="27"/>
                  </a:cubicBezTo>
                  <a:cubicBezTo>
                    <a:pt x="49" y="27"/>
                    <a:pt x="50" y="26"/>
                    <a:pt x="51" y="27"/>
                  </a:cubicBezTo>
                  <a:cubicBezTo>
                    <a:pt x="51" y="27"/>
                    <a:pt x="52" y="27"/>
                    <a:pt x="52" y="26"/>
                  </a:cubicBezTo>
                  <a:cubicBezTo>
                    <a:pt x="52" y="26"/>
                    <a:pt x="52" y="26"/>
                    <a:pt x="52" y="26"/>
                  </a:cubicBezTo>
                  <a:cubicBezTo>
                    <a:pt x="52" y="26"/>
                    <a:pt x="52" y="26"/>
                    <a:pt x="52" y="25"/>
                  </a:cubicBezTo>
                  <a:cubicBezTo>
                    <a:pt x="53" y="25"/>
                    <a:pt x="52" y="27"/>
                    <a:pt x="52" y="27"/>
                  </a:cubicBezTo>
                  <a:cubicBezTo>
                    <a:pt x="52" y="27"/>
                    <a:pt x="52" y="26"/>
                    <a:pt x="53" y="26"/>
                  </a:cubicBezTo>
                  <a:cubicBezTo>
                    <a:pt x="53" y="26"/>
                    <a:pt x="53" y="26"/>
                    <a:pt x="53" y="26"/>
                  </a:cubicBezTo>
                  <a:cubicBezTo>
                    <a:pt x="53" y="26"/>
                    <a:pt x="53" y="26"/>
                    <a:pt x="53" y="26"/>
                  </a:cubicBezTo>
                  <a:cubicBezTo>
                    <a:pt x="53" y="26"/>
                    <a:pt x="53" y="26"/>
                    <a:pt x="53" y="26"/>
                  </a:cubicBezTo>
                  <a:cubicBezTo>
                    <a:pt x="54" y="26"/>
                    <a:pt x="54" y="26"/>
                    <a:pt x="54" y="26"/>
                  </a:cubicBezTo>
                  <a:cubicBezTo>
                    <a:pt x="54" y="26"/>
                    <a:pt x="55" y="26"/>
                    <a:pt x="55" y="26"/>
                  </a:cubicBezTo>
                  <a:cubicBezTo>
                    <a:pt x="55" y="26"/>
                    <a:pt x="57" y="25"/>
                    <a:pt x="56" y="26"/>
                  </a:cubicBezTo>
                  <a:cubicBezTo>
                    <a:pt x="56" y="25"/>
                    <a:pt x="57" y="25"/>
                    <a:pt x="57" y="25"/>
                  </a:cubicBezTo>
                  <a:cubicBezTo>
                    <a:pt x="57" y="25"/>
                    <a:pt x="58" y="24"/>
                    <a:pt x="57" y="25"/>
                  </a:cubicBezTo>
                  <a:cubicBezTo>
                    <a:pt x="57" y="24"/>
                    <a:pt x="58" y="24"/>
                    <a:pt x="58" y="24"/>
                  </a:cubicBezTo>
                  <a:cubicBezTo>
                    <a:pt x="59" y="24"/>
                    <a:pt x="59" y="24"/>
                    <a:pt x="59" y="24"/>
                  </a:cubicBezTo>
                  <a:cubicBezTo>
                    <a:pt x="60" y="24"/>
                    <a:pt x="61" y="23"/>
                    <a:pt x="60" y="23"/>
                  </a:cubicBezTo>
                  <a:cubicBezTo>
                    <a:pt x="60" y="23"/>
                    <a:pt x="62" y="23"/>
                    <a:pt x="62" y="23"/>
                  </a:cubicBezTo>
                  <a:cubicBezTo>
                    <a:pt x="62" y="23"/>
                    <a:pt x="62" y="23"/>
                    <a:pt x="62" y="23"/>
                  </a:cubicBezTo>
                  <a:cubicBezTo>
                    <a:pt x="62" y="23"/>
                    <a:pt x="63" y="22"/>
                    <a:pt x="63" y="22"/>
                  </a:cubicBezTo>
                  <a:cubicBezTo>
                    <a:pt x="63" y="22"/>
                    <a:pt x="65" y="22"/>
                    <a:pt x="64" y="22"/>
                  </a:cubicBezTo>
                  <a:cubicBezTo>
                    <a:pt x="64" y="22"/>
                    <a:pt x="65" y="22"/>
                    <a:pt x="65" y="21"/>
                  </a:cubicBezTo>
                  <a:cubicBezTo>
                    <a:pt x="65" y="21"/>
                    <a:pt x="65" y="21"/>
                    <a:pt x="64" y="21"/>
                  </a:cubicBezTo>
                  <a:cubicBezTo>
                    <a:pt x="65" y="21"/>
                    <a:pt x="65" y="22"/>
                    <a:pt x="66" y="22"/>
                  </a:cubicBezTo>
                  <a:cubicBezTo>
                    <a:pt x="66" y="22"/>
                    <a:pt x="65" y="21"/>
                    <a:pt x="66" y="21"/>
                  </a:cubicBezTo>
                  <a:cubicBezTo>
                    <a:pt x="66" y="21"/>
                    <a:pt x="66" y="22"/>
                    <a:pt x="66" y="22"/>
                  </a:cubicBezTo>
                  <a:cubicBezTo>
                    <a:pt x="66" y="22"/>
                    <a:pt x="67" y="22"/>
                    <a:pt x="67" y="22"/>
                  </a:cubicBezTo>
                  <a:cubicBezTo>
                    <a:pt x="67" y="22"/>
                    <a:pt x="69" y="22"/>
                    <a:pt x="69" y="22"/>
                  </a:cubicBezTo>
                  <a:cubicBezTo>
                    <a:pt x="69" y="22"/>
                    <a:pt x="68" y="22"/>
                    <a:pt x="68" y="21"/>
                  </a:cubicBezTo>
                  <a:cubicBezTo>
                    <a:pt x="68" y="21"/>
                    <a:pt x="69" y="21"/>
                    <a:pt x="68" y="21"/>
                  </a:cubicBezTo>
                  <a:cubicBezTo>
                    <a:pt x="69" y="21"/>
                    <a:pt x="70" y="20"/>
                    <a:pt x="71" y="20"/>
                  </a:cubicBezTo>
                  <a:cubicBezTo>
                    <a:pt x="71" y="20"/>
                    <a:pt x="72" y="20"/>
                    <a:pt x="72" y="20"/>
                  </a:cubicBezTo>
                  <a:cubicBezTo>
                    <a:pt x="72" y="19"/>
                    <a:pt x="73" y="19"/>
                    <a:pt x="73" y="19"/>
                  </a:cubicBezTo>
                  <a:cubicBezTo>
                    <a:pt x="73" y="19"/>
                    <a:pt x="72" y="19"/>
                    <a:pt x="72" y="19"/>
                  </a:cubicBezTo>
                  <a:cubicBezTo>
                    <a:pt x="72" y="19"/>
                    <a:pt x="71" y="19"/>
                    <a:pt x="71" y="19"/>
                  </a:cubicBezTo>
                  <a:cubicBezTo>
                    <a:pt x="71" y="19"/>
                    <a:pt x="74" y="19"/>
                    <a:pt x="72" y="18"/>
                  </a:cubicBezTo>
                  <a:cubicBezTo>
                    <a:pt x="72" y="18"/>
                    <a:pt x="73" y="18"/>
                    <a:pt x="73" y="18"/>
                  </a:cubicBezTo>
                  <a:cubicBezTo>
                    <a:pt x="73" y="18"/>
                    <a:pt x="74" y="18"/>
                    <a:pt x="74" y="18"/>
                  </a:cubicBezTo>
                  <a:cubicBezTo>
                    <a:pt x="74" y="18"/>
                    <a:pt x="73" y="17"/>
                    <a:pt x="73" y="17"/>
                  </a:cubicBezTo>
                  <a:cubicBezTo>
                    <a:pt x="72" y="17"/>
                    <a:pt x="73" y="17"/>
                    <a:pt x="72" y="17"/>
                  </a:cubicBezTo>
                  <a:cubicBezTo>
                    <a:pt x="73" y="17"/>
                    <a:pt x="73" y="18"/>
                    <a:pt x="74" y="18"/>
                  </a:cubicBezTo>
                  <a:cubicBezTo>
                    <a:pt x="74" y="18"/>
                    <a:pt x="75" y="18"/>
                    <a:pt x="75" y="18"/>
                  </a:cubicBezTo>
                  <a:cubicBezTo>
                    <a:pt x="76" y="17"/>
                    <a:pt x="76" y="17"/>
                    <a:pt x="76" y="17"/>
                  </a:cubicBezTo>
                  <a:cubicBezTo>
                    <a:pt x="76" y="17"/>
                    <a:pt x="77" y="17"/>
                    <a:pt x="77" y="17"/>
                  </a:cubicBezTo>
                  <a:cubicBezTo>
                    <a:pt x="77" y="17"/>
                    <a:pt x="77" y="16"/>
                    <a:pt x="76" y="16"/>
                  </a:cubicBezTo>
                  <a:cubicBezTo>
                    <a:pt x="77" y="16"/>
                    <a:pt x="78" y="17"/>
                    <a:pt x="78" y="16"/>
                  </a:cubicBezTo>
                  <a:cubicBezTo>
                    <a:pt x="78" y="16"/>
                    <a:pt x="76" y="16"/>
                    <a:pt x="76" y="15"/>
                  </a:cubicBezTo>
                  <a:cubicBezTo>
                    <a:pt x="77" y="16"/>
                    <a:pt x="77" y="16"/>
                    <a:pt x="78" y="16"/>
                  </a:cubicBezTo>
                  <a:cubicBezTo>
                    <a:pt x="79" y="16"/>
                    <a:pt x="78" y="15"/>
                    <a:pt x="78" y="15"/>
                  </a:cubicBezTo>
                  <a:cubicBezTo>
                    <a:pt x="78" y="15"/>
                    <a:pt x="77" y="15"/>
                    <a:pt x="77" y="15"/>
                  </a:cubicBezTo>
                  <a:cubicBezTo>
                    <a:pt x="76" y="15"/>
                    <a:pt x="75" y="15"/>
                    <a:pt x="75" y="15"/>
                  </a:cubicBezTo>
                  <a:cubicBezTo>
                    <a:pt x="75" y="14"/>
                    <a:pt x="76" y="15"/>
                    <a:pt x="77" y="14"/>
                  </a:cubicBezTo>
                  <a:cubicBezTo>
                    <a:pt x="77" y="14"/>
                    <a:pt x="76" y="14"/>
                    <a:pt x="76" y="14"/>
                  </a:cubicBezTo>
                  <a:cubicBezTo>
                    <a:pt x="77" y="14"/>
                    <a:pt x="80" y="16"/>
                    <a:pt x="80" y="15"/>
                  </a:cubicBezTo>
                  <a:cubicBezTo>
                    <a:pt x="79" y="15"/>
                    <a:pt x="80" y="14"/>
                    <a:pt x="80" y="14"/>
                  </a:cubicBezTo>
                  <a:cubicBezTo>
                    <a:pt x="80" y="14"/>
                    <a:pt x="80" y="14"/>
                    <a:pt x="80" y="13"/>
                  </a:cubicBezTo>
                  <a:cubicBezTo>
                    <a:pt x="80" y="13"/>
                    <a:pt x="79" y="14"/>
                    <a:pt x="79" y="14"/>
                  </a:cubicBezTo>
                  <a:close/>
                  <a:moveTo>
                    <a:pt x="26" y="27"/>
                  </a:moveTo>
                  <a:cubicBezTo>
                    <a:pt x="26" y="27"/>
                    <a:pt x="26" y="27"/>
                    <a:pt x="25" y="27"/>
                  </a:cubicBezTo>
                  <a:cubicBezTo>
                    <a:pt x="26" y="27"/>
                    <a:pt x="26" y="26"/>
                    <a:pt x="26" y="26"/>
                  </a:cubicBezTo>
                  <a:cubicBezTo>
                    <a:pt x="27" y="26"/>
                    <a:pt x="26" y="27"/>
                    <a:pt x="26" y="27"/>
                  </a:cubicBezTo>
                  <a:cubicBezTo>
                    <a:pt x="26" y="27"/>
                    <a:pt x="27" y="27"/>
                    <a:pt x="27" y="27"/>
                  </a:cubicBezTo>
                  <a:cubicBezTo>
                    <a:pt x="26" y="27"/>
                    <a:pt x="26" y="27"/>
                    <a:pt x="26" y="27"/>
                  </a:cubicBezTo>
                  <a:close/>
                  <a:moveTo>
                    <a:pt x="77" y="13"/>
                  </a:moveTo>
                  <a:cubicBezTo>
                    <a:pt x="77" y="13"/>
                    <a:pt x="78" y="13"/>
                    <a:pt x="78" y="13"/>
                  </a:cubicBezTo>
                  <a:cubicBezTo>
                    <a:pt x="78" y="13"/>
                    <a:pt x="77" y="13"/>
                    <a:pt x="77" y="13"/>
                  </a:cubicBezTo>
                  <a:close/>
                  <a:moveTo>
                    <a:pt x="70" y="21"/>
                  </a:moveTo>
                  <a:cubicBezTo>
                    <a:pt x="70" y="21"/>
                    <a:pt x="71" y="21"/>
                    <a:pt x="71" y="20"/>
                  </a:cubicBezTo>
                  <a:cubicBezTo>
                    <a:pt x="71" y="20"/>
                    <a:pt x="71" y="20"/>
                    <a:pt x="71" y="21"/>
                  </a:cubicBezTo>
                  <a:cubicBezTo>
                    <a:pt x="71" y="21"/>
                    <a:pt x="70" y="21"/>
                    <a:pt x="70" y="2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7" name="Hungary"/>
            <p:cNvSpPr>
              <a:spLocks/>
            </p:cNvSpPr>
            <p:nvPr/>
          </p:nvSpPr>
          <p:spPr bwMode="auto">
            <a:xfrm>
              <a:off x="6334062" y="2740009"/>
              <a:ext cx="208992" cy="111996"/>
            </a:xfrm>
            <a:custGeom>
              <a:avLst/>
              <a:gdLst/>
              <a:ahLst/>
              <a:cxnLst>
                <a:cxn ang="0">
                  <a:pos x="56" y="5"/>
                </a:cxn>
                <a:cxn ang="0">
                  <a:pos x="53" y="3"/>
                </a:cxn>
                <a:cxn ang="0">
                  <a:pos x="51" y="2"/>
                </a:cxn>
                <a:cxn ang="0">
                  <a:pos x="48" y="2"/>
                </a:cxn>
                <a:cxn ang="0">
                  <a:pos x="46" y="1"/>
                </a:cxn>
                <a:cxn ang="0">
                  <a:pos x="44" y="0"/>
                </a:cxn>
                <a:cxn ang="0">
                  <a:pos x="43" y="1"/>
                </a:cxn>
                <a:cxn ang="0">
                  <a:pos x="39" y="0"/>
                </a:cxn>
                <a:cxn ang="0">
                  <a:pos x="37" y="1"/>
                </a:cxn>
                <a:cxn ang="0">
                  <a:pos x="35" y="3"/>
                </a:cxn>
                <a:cxn ang="0">
                  <a:pos x="33" y="4"/>
                </a:cxn>
                <a:cxn ang="0">
                  <a:pos x="30" y="4"/>
                </a:cxn>
                <a:cxn ang="0">
                  <a:pos x="28" y="5"/>
                </a:cxn>
                <a:cxn ang="0">
                  <a:pos x="25" y="5"/>
                </a:cxn>
                <a:cxn ang="0">
                  <a:pos x="22" y="6"/>
                </a:cxn>
                <a:cxn ang="0">
                  <a:pos x="23" y="8"/>
                </a:cxn>
                <a:cxn ang="0">
                  <a:pos x="19" y="9"/>
                </a:cxn>
                <a:cxn ang="0">
                  <a:pos x="13" y="9"/>
                </a:cxn>
                <a:cxn ang="0">
                  <a:pos x="10" y="6"/>
                </a:cxn>
                <a:cxn ang="0">
                  <a:pos x="7" y="8"/>
                </a:cxn>
                <a:cxn ang="0">
                  <a:pos x="8" y="9"/>
                </a:cxn>
                <a:cxn ang="0">
                  <a:pos x="5" y="9"/>
                </a:cxn>
                <a:cxn ang="0">
                  <a:pos x="2" y="10"/>
                </a:cxn>
                <a:cxn ang="0">
                  <a:pos x="4" y="12"/>
                </a:cxn>
                <a:cxn ang="0">
                  <a:pos x="3" y="14"/>
                </a:cxn>
                <a:cxn ang="0">
                  <a:pos x="3" y="16"/>
                </a:cxn>
                <a:cxn ang="0">
                  <a:pos x="3" y="17"/>
                </a:cxn>
                <a:cxn ang="0">
                  <a:pos x="2" y="17"/>
                </a:cxn>
                <a:cxn ang="0">
                  <a:pos x="2" y="18"/>
                </a:cxn>
                <a:cxn ang="0">
                  <a:pos x="3" y="21"/>
                </a:cxn>
                <a:cxn ang="0">
                  <a:pos x="5" y="23"/>
                </a:cxn>
                <a:cxn ang="0">
                  <a:pos x="8" y="25"/>
                </a:cxn>
                <a:cxn ang="0">
                  <a:pos x="10" y="27"/>
                </a:cxn>
                <a:cxn ang="0">
                  <a:pos x="11" y="27"/>
                </a:cxn>
                <a:cxn ang="0">
                  <a:pos x="11" y="28"/>
                </a:cxn>
                <a:cxn ang="0">
                  <a:pos x="13" y="29"/>
                </a:cxn>
                <a:cxn ang="0">
                  <a:pos x="15" y="30"/>
                </a:cxn>
                <a:cxn ang="0">
                  <a:pos x="17" y="30"/>
                </a:cxn>
                <a:cxn ang="0">
                  <a:pos x="21" y="30"/>
                </a:cxn>
                <a:cxn ang="0">
                  <a:pos x="24" y="29"/>
                </a:cxn>
                <a:cxn ang="0">
                  <a:pos x="26" y="28"/>
                </a:cxn>
                <a:cxn ang="0">
                  <a:pos x="28" y="28"/>
                </a:cxn>
                <a:cxn ang="0">
                  <a:pos x="29" y="27"/>
                </a:cxn>
                <a:cxn ang="0">
                  <a:pos x="30" y="26"/>
                </a:cxn>
                <a:cxn ang="0">
                  <a:pos x="33" y="26"/>
                </a:cxn>
                <a:cxn ang="0">
                  <a:pos x="36" y="26"/>
                </a:cxn>
                <a:cxn ang="0">
                  <a:pos x="38" y="26"/>
                </a:cxn>
                <a:cxn ang="0">
                  <a:pos x="40" y="26"/>
                </a:cxn>
                <a:cxn ang="0">
                  <a:pos x="44" y="25"/>
                </a:cxn>
                <a:cxn ang="0">
                  <a:pos x="45" y="23"/>
                </a:cxn>
                <a:cxn ang="0">
                  <a:pos x="45" y="21"/>
                </a:cxn>
                <a:cxn ang="0">
                  <a:pos x="47" y="20"/>
                </a:cxn>
                <a:cxn ang="0">
                  <a:pos x="47" y="18"/>
                </a:cxn>
                <a:cxn ang="0">
                  <a:pos x="48" y="16"/>
                </a:cxn>
                <a:cxn ang="0">
                  <a:pos x="49" y="14"/>
                </a:cxn>
                <a:cxn ang="0">
                  <a:pos x="50" y="13"/>
                </a:cxn>
                <a:cxn ang="0">
                  <a:pos x="52" y="11"/>
                </a:cxn>
                <a:cxn ang="0">
                  <a:pos x="53" y="9"/>
                </a:cxn>
                <a:cxn ang="0">
                  <a:pos x="55" y="9"/>
                </a:cxn>
                <a:cxn ang="0">
                  <a:pos x="57" y="8"/>
                </a:cxn>
                <a:cxn ang="0">
                  <a:pos x="57" y="5"/>
                </a:cxn>
              </a:cxnLst>
              <a:rect l="0" t="0" r="r" b="b"/>
              <a:pathLst>
                <a:path w="58" h="31">
                  <a:moveTo>
                    <a:pt x="57" y="5"/>
                  </a:moveTo>
                  <a:cubicBezTo>
                    <a:pt x="57" y="5"/>
                    <a:pt x="57" y="5"/>
                    <a:pt x="56" y="5"/>
                  </a:cubicBezTo>
                  <a:cubicBezTo>
                    <a:pt x="55" y="5"/>
                    <a:pt x="55" y="4"/>
                    <a:pt x="54" y="4"/>
                  </a:cubicBezTo>
                  <a:cubicBezTo>
                    <a:pt x="54" y="3"/>
                    <a:pt x="53" y="4"/>
                    <a:pt x="53" y="3"/>
                  </a:cubicBezTo>
                  <a:cubicBezTo>
                    <a:pt x="53" y="3"/>
                    <a:pt x="52" y="2"/>
                    <a:pt x="52" y="2"/>
                  </a:cubicBezTo>
                  <a:cubicBezTo>
                    <a:pt x="52" y="2"/>
                    <a:pt x="52" y="2"/>
                    <a:pt x="51" y="2"/>
                  </a:cubicBezTo>
                  <a:cubicBezTo>
                    <a:pt x="51" y="2"/>
                    <a:pt x="51" y="2"/>
                    <a:pt x="50" y="2"/>
                  </a:cubicBezTo>
                  <a:cubicBezTo>
                    <a:pt x="49" y="2"/>
                    <a:pt x="49" y="2"/>
                    <a:pt x="48" y="2"/>
                  </a:cubicBezTo>
                  <a:cubicBezTo>
                    <a:pt x="48" y="3"/>
                    <a:pt x="47" y="2"/>
                    <a:pt x="47" y="2"/>
                  </a:cubicBezTo>
                  <a:cubicBezTo>
                    <a:pt x="47" y="2"/>
                    <a:pt x="47" y="1"/>
                    <a:pt x="46" y="1"/>
                  </a:cubicBezTo>
                  <a:cubicBezTo>
                    <a:pt x="45" y="1"/>
                    <a:pt x="45" y="0"/>
                    <a:pt x="45" y="0"/>
                  </a:cubicBezTo>
                  <a:cubicBezTo>
                    <a:pt x="44" y="0"/>
                    <a:pt x="44" y="0"/>
                    <a:pt x="44" y="0"/>
                  </a:cubicBezTo>
                  <a:cubicBezTo>
                    <a:pt x="44" y="0"/>
                    <a:pt x="44" y="1"/>
                    <a:pt x="44" y="1"/>
                  </a:cubicBezTo>
                  <a:cubicBezTo>
                    <a:pt x="43" y="1"/>
                    <a:pt x="43" y="1"/>
                    <a:pt x="43" y="1"/>
                  </a:cubicBezTo>
                  <a:cubicBezTo>
                    <a:pt x="43" y="1"/>
                    <a:pt x="43" y="1"/>
                    <a:pt x="42" y="1"/>
                  </a:cubicBezTo>
                  <a:cubicBezTo>
                    <a:pt x="42" y="1"/>
                    <a:pt x="40" y="0"/>
                    <a:pt x="39" y="0"/>
                  </a:cubicBezTo>
                  <a:cubicBezTo>
                    <a:pt x="39" y="0"/>
                    <a:pt x="38" y="0"/>
                    <a:pt x="37" y="0"/>
                  </a:cubicBezTo>
                  <a:cubicBezTo>
                    <a:pt x="37" y="1"/>
                    <a:pt x="37" y="1"/>
                    <a:pt x="37" y="1"/>
                  </a:cubicBezTo>
                  <a:cubicBezTo>
                    <a:pt x="36" y="2"/>
                    <a:pt x="36" y="2"/>
                    <a:pt x="36" y="3"/>
                  </a:cubicBezTo>
                  <a:cubicBezTo>
                    <a:pt x="35" y="4"/>
                    <a:pt x="35" y="3"/>
                    <a:pt x="35" y="3"/>
                  </a:cubicBezTo>
                  <a:cubicBezTo>
                    <a:pt x="34" y="4"/>
                    <a:pt x="34" y="4"/>
                    <a:pt x="34" y="4"/>
                  </a:cubicBezTo>
                  <a:cubicBezTo>
                    <a:pt x="34" y="4"/>
                    <a:pt x="33" y="4"/>
                    <a:pt x="33" y="4"/>
                  </a:cubicBezTo>
                  <a:cubicBezTo>
                    <a:pt x="33" y="4"/>
                    <a:pt x="32" y="5"/>
                    <a:pt x="32" y="5"/>
                  </a:cubicBezTo>
                  <a:cubicBezTo>
                    <a:pt x="31" y="5"/>
                    <a:pt x="31" y="4"/>
                    <a:pt x="30" y="4"/>
                  </a:cubicBezTo>
                  <a:cubicBezTo>
                    <a:pt x="29" y="4"/>
                    <a:pt x="29" y="4"/>
                    <a:pt x="29" y="4"/>
                  </a:cubicBezTo>
                  <a:cubicBezTo>
                    <a:pt x="28" y="5"/>
                    <a:pt x="28" y="5"/>
                    <a:pt x="28" y="5"/>
                  </a:cubicBezTo>
                  <a:cubicBezTo>
                    <a:pt x="27" y="5"/>
                    <a:pt x="27" y="6"/>
                    <a:pt x="26" y="5"/>
                  </a:cubicBezTo>
                  <a:cubicBezTo>
                    <a:pt x="26" y="5"/>
                    <a:pt x="25" y="5"/>
                    <a:pt x="25" y="5"/>
                  </a:cubicBezTo>
                  <a:cubicBezTo>
                    <a:pt x="24" y="5"/>
                    <a:pt x="23" y="6"/>
                    <a:pt x="23" y="6"/>
                  </a:cubicBezTo>
                  <a:cubicBezTo>
                    <a:pt x="23" y="6"/>
                    <a:pt x="23" y="6"/>
                    <a:pt x="22" y="6"/>
                  </a:cubicBezTo>
                  <a:cubicBezTo>
                    <a:pt x="22" y="7"/>
                    <a:pt x="22" y="7"/>
                    <a:pt x="22" y="7"/>
                  </a:cubicBezTo>
                  <a:cubicBezTo>
                    <a:pt x="23" y="8"/>
                    <a:pt x="23" y="8"/>
                    <a:pt x="23" y="8"/>
                  </a:cubicBezTo>
                  <a:cubicBezTo>
                    <a:pt x="23" y="8"/>
                    <a:pt x="22" y="9"/>
                    <a:pt x="22" y="9"/>
                  </a:cubicBezTo>
                  <a:cubicBezTo>
                    <a:pt x="21" y="9"/>
                    <a:pt x="20" y="9"/>
                    <a:pt x="19" y="9"/>
                  </a:cubicBezTo>
                  <a:cubicBezTo>
                    <a:pt x="18" y="9"/>
                    <a:pt x="17" y="9"/>
                    <a:pt x="16" y="9"/>
                  </a:cubicBezTo>
                  <a:cubicBezTo>
                    <a:pt x="15" y="9"/>
                    <a:pt x="14" y="9"/>
                    <a:pt x="13" y="9"/>
                  </a:cubicBezTo>
                  <a:cubicBezTo>
                    <a:pt x="13" y="8"/>
                    <a:pt x="12" y="8"/>
                    <a:pt x="11" y="7"/>
                  </a:cubicBezTo>
                  <a:cubicBezTo>
                    <a:pt x="11" y="7"/>
                    <a:pt x="10" y="6"/>
                    <a:pt x="10" y="6"/>
                  </a:cubicBezTo>
                  <a:cubicBezTo>
                    <a:pt x="9" y="6"/>
                    <a:pt x="8" y="6"/>
                    <a:pt x="8" y="7"/>
                  </a:cubicBezTo>
                  <a:cubicBezTo>
                    <a:pt x="8" y="7"/>
                    <a:pt x="8" y="7"/>
                    <a:pt x="7" y="8"/>
                  </a:cubicBezTo>
                  <a:cubicBezTo>
                    <a:pt x="7" y="8"/>
                    <a:pt x="8" y="8"/>
                    <a:pt x="8" y="8"/>
                  </a:cubicBezTo>
                  <a:cubicBezTo>
                    <a:pt x="8" y="9"/>
                    <a:pt x="8" y="9"/>
                    <a:pt x="8" y="9"/>
                  </a:cubicBezTo>
                  <a:cubicBezTo>
                    <a:pt x="8" y="9"/>
                    <a:pt x="6" y="9"/>
                    <a:pt x="6" y="10"/>
                  </a:cubicBezTo>
                  <a:cubicBezTo>
                    <a:pt x="6" y="10"/>
                    <a:pt x="5" y="9"/>
                    <a:pt x="5" y="9"/>
                  </a:cubicBezTo>
                  <a:cubicBezTo>
                    <a:pt x="5" y="9"/>
                    <a:pt x="3" y="9"/>
                    <a:pt x="3" y="9"/>
                  </a:cubicBezTo>
                  <a:cubicBezTo>
                    <a:pt x="4" y="9"/>
                    <a:pt x="3" y="10"/>
                    <a:pt x="2" y="10"/>
                  </a:cubicBezTo>
                  <a:cubicBezTo>
                    <a:pt x="3" y="10"/>
                    <a:pt x="4" y="10"/>
                    <a:pt x="5" y="11"/>
                  </a:cubicBezTo>
                  <a:cubicBezTo>
                    <a:pt x="5" y="11"/>
                    <a:pt x="5" y="12"/>
                    <a:pt x="4" y="12"/>
                  </a:cubicBezTo>
                  <a:cubicBezTo>
                    <a:pt x="4" y="13"/>
                    <a:pt x="2" y="12"/>
                    <a:pt x="3" y="13"/>
                  </a:cubicBezTo>
                  <a:cubicBezTo>
                    <a:pt x="3" y="14"/>
                    <a:pt x="3" y="14"/>
                    <a:pt x="3" y="14"/>
                  </a:cubicBezTo>
                  <a:cubicBezTo>
                    <a:pt x="3" y="15"/>
                    <a:pt x="3" y="15"/>
                    <a:pt x="3" y="15"/>
                  </a:cubicBezTo>
                  <a:cubicBezTo>
                    <a:pt x="3" y="15"/>
                    <a:pt x="4" y="15"/>
                    <a:pt x="3" y="16"/>
                  </a:cubicBezTo>
                  <a:cubicBezTo>
                    <a:pt x="3" y="16"/>
                    <a:pt x="3" y="16"/>
                    <a:pt x="3" y="16"/>
                  </a:cubicBezTo>
                  <a:cubicBezTo>
                    <a:pt x="3" y="16"/>
                    <a:pt x="3" y="17"/>
                    <a:pt x="3" y="17"/>
                  </a:cubicBezTo>
                  <a:cubicBezTo>
                    <a:pt x="3" y="17"/>
                    <a:pt x="3" y="17"/>
                    <a:pt x="3" y="17"/>
                  </a:cubicBezTo>
                  <a:cubicBezTo>
                    <a:pt x="3" y="17"/>
                    <a:pt x="2" y="17"/>
                    <a:pt x="2" y="17"/>
                  </a:cubicBezTo>
                  <a:cubicBezTo>
                    <a:pt x="1" y="17"/>
                    <a:pt x="1" y="18"/>
                    <a:pt x="0" y="18"/>
                  </a:cubicBezTo>
                  <a:cubicBezTo>
                    <a:pt x="1" y="19"/>
                    <a:pt x="1" y="18"/>
                    <a:pt x="2" y="18"/>
                  </a:cubicBezTo>
                  <a:cubicBezTo>
                    <a:pt x="2" y="19"/>
                    <a:pt x="2" y="19"/>
                    <a:pt x="2" y="20"/>
                  </a:cubicBezTo>
                  <a:cubicBezTo>
                    <a:pt x="2" y="20"/>
                    <a:pt x="3" y="21"/>
                    <a:pt x="3" y="21"/>
                  </a:cubicBezTo>
                  <a:cubicBezTo>
                    <a:pt x="2" y="21"/>
                    <a:pt x="3" y="22"/>
                    <a:pt x="4" y="22"/>
                  </a:cubicBezTo>
                  <a:cubicBezTo>
                    <a:pt x="4" y="22"/>
                    <a:pt x="5" y="23"/>
                    <a:pt x="5" y="23"/>
                  </a:cubicBezTo>
                  <a:cubicBezTo>
                    <a:pt x="6" y="24"/>
                    <a:pt x="6" y="24"/>
                    <a:pt x="7" y="24"/>
                  </a:cubicBezTo>
                  <a:cubicBezTo>
                    <a:pt x="7" y="25"/>
                    <a:pt x="8" y="25"/>
                    <a:pt x="8" y="25"/>
                  </a:cubicBezTo>
                  <a:cubicBezTo>
                    <a:pt x="9" y="26"/>
                    <a:pt x="9" y="26"/>
                    <a:pt x="10" y="26"/>
                  </a:cubicBezTo>
                  <a:cubicBezTo>
                    <a:pt x="10" y="26"/>
                    <a:pt x="10" y="27"/>
                    <a:pt x="10" y="27"/>
                  </a:cubicBezTo>
                  <a:cubicBezTo>
                    <a:pt x="10" y="27"/>
                    <a:pt x="10" y="27"/>
                    <a:pt x="10" y="27"/>
                  </a:cubicBezTo>
                  <a:cubicBezTo>
                    <a:pt x="10" y="27"/>
                    <a:pt x="10" y="27"/>
                    <a:pt x="11" y="27"/>
                  </a:cubicBezTo>
                  <a:cubicBezTo>
                    <a:pt x="10" y="28"/>
                    <a:pt x="11" y="28"/>
                    <a:pt x="11" y="28"/>
                  </a:cubicBezTo>
                  <a:cubicBezTo>
                    <a:pt x="11" y="28"/>
                    <a:pt x="12" y="28"/>
                    <a:pt x="11" y="28"/>
                  </a:cubicBezTo>
                  <a:cubicBezTo>
                    <a:pt x="11" y="28"/>
                    <a:pt x="12" y="28"/>
                    <a:pt x="12" y="28"/>
                  </a:cubicBezTo>
                  <a:cubicBezTo>
                    <a:pt x="12" y="28"/>
                    <a:pt x="13" y="28"/>
                    <a:pt x="13" y="29"/>
                  </a:cubicBezTo>
                  <a:cubicBezTo>
                    <a:pt x="14" y="29"/>
                    <a:pt x="14" y="30"/>
                    <a:pt x="15" y="30"/>
                  </a:cubicBezTo>
                  <a:cubicBezTo>
                    <a:pt x="15" y="30"/>
                    <a:pt x="15" y="30"/>
                    <a:pt x="15" y="30"/>
                  </a:cubicBezTo>
                  <a:cubicBezTo>
                    <a:pt x="16" y="30"/>
                    <a:pt x="15" y="30"/>
                    <a:pt x="16" y="30"/>
                  </a:cubicBezTo>
                  <a:cubicBezTo>
                    <a:pt x="16" y="30"/>
                    <a:pt x="17" y="30"/>
                    <a:pt x="17" y="30"/>
                  </a:cubicBezTo>
                  <a:cubicBezTo>
                    <a:pt x="18" y="30"/>
                    <a:pt x="18" y="30"/>
                    <a:pt x="19" y="30"/>
                  </a:cubicBezTo>
                  <a:cubicBezTo>
                    <a:pt x="19" y="30"/>
                    <a:pt x="20" y="31"/>
                    <a:pt x="21" y="30"/>
                  </a:cubicBezTo>
                  <a:cubicBezTo>
                    <a:pt x="21" y="30"/>
                    <a:pt x="22" y="30"/>
                    <a:pt x="22" y="29"/>
                  </a:cubicBezTo>
                  <a:cubicBezTo>
                    <a:pt x="23" y="28"/>
                    <a:pt x="23" y="29"/>
                    <a:pt x="24" y="29"/>
                  </a:cubicBezTo>
                  <a:cubicBezTo>
                    <a:pt x="24" y="28"/>
                    <a:pt x="25" y="28"/>
                    <a:pt x="25" y="28"/>
                  </a:cubicBezTo>
                  <a:cubicBezTo>
                    <a:pt x="25" y="28"/>
                    <a:pt x="26" y="28"/>
                    <a:pt x="26" y="28"/>
                  </a:cubicBezTo>
                  <a:cubicBezTo>
                    <a:pt x="26" y="28"/>
                    <a:pt x="26" y="27"/>
                    <a:pt x="27" y="28"/>
                  </a:cubicBezTo>
                  <a:cubicBezTo>
                    <a:pt x="27" y="28"/>
                    <a:pt x="28" y="28"/>
                    <a:pt x="28" y="28"/>
                  </a:cubicBezTo>
                  <a:cubicBezTo>
                    <a:pt x="28" y="28"/>
                    <a:pt x="28" y="28"/>
                    <a:pt x="28" y="28"/>
                  </a:cubicBezTo>
                  <a:cubicBezTo>
                    <a:pt x="28" y="27"/>
                    <a:pt x="29" y="27"/>
                    <a:pt x="29" y="27"/>
                  </a:cubicBezTo>
                  <a:cubicBezTo>
                    <a:pt x="29" y="27"/>
                    <a:pt x="29" y="27"/>
                    <a:pt x="30" y="27"/>
                  </a:cubicBezTo>
                  <a:cubicBezTo>
                    <a:pt x="30" y="26"/>
                    <a:pt x="30" y="26"/>
                    <a:pt x="30" y="26"/>
                  </a:cubicBezTo>
                  <a:cubicBezTo>
                    <a:pt x="31" y="25"/>
                    <a:pt x="31" y="26"/>
                    <a:pt x="32" y="26"/>
                  </a:cubicBezTo>
                  <a:cubicBezTo>
                    <a:pt x="32" y="26"/>
                    <a:pt x="33" y="26"/>
                    <a:pt x="33" y="26"/>
                  </a:cubicBezTo>
                  <a:cubicBezTo>
                    <a:pt x="33" y="26"/>
                    <a:pt x="34" y="26"/>
                    <a:pt x="34" y="26"/>
                  </a:cubicBezTo>
                  <a:cubicBezTo>
                    <a:pt x="35" y="26"/>
                    <a:pt x="35" y="26"/>
                    <a:pt x="36" y="26"/>
                  </a:cubicBezTo>
                  <a:cubicBezTo>
                    <a:pt x="36" y="26"/>
                    <a:pt x="37" y="26"/>
                    <a:pt x="37" y="26"/>
                  </a:cubicBezTo>
                  <a:cubicBezTo>
                    <a:pt x="37" y="26"/>
                    <a:pt x="38" y="26"/>
                    <a:pt x="38" y="26"/>
                  </a:cubicBezTo>
                  <a:cubicBezTo>
                    <a:pt x="38" y="26"/>
                    <a:pt x="38" y="26"/>
                    <a:pt x="38" y="26"/>
                  </a:cubicBezTo>
                  <a:cubicBezTo>
                    <a:pt x="39" y="26"/>
                    <a:pt x="39" y="27"/>
                    <a:pt x="40" y="26"/>
                  </a:cubicBezTo>
                  <a:cubicBezTo>
                    <a:pt x="40" y="25"/>
                    <a:pt x="40" y="25"/>
                    <a:pt x="42" y="25"/>
                  </a:cubicBezTo>
                  <a:cubicBezTo>
                    <a:pt x="42" y="25"/>
                    <a:pt x="43" y="25"/>
                    <a:pt x="44" y="25"/>
                  </a:cubicBezTo>
                  <a:cubicBezTo>
                    <a:pt x="44" y="24"/>
                    <a:pt x="44" y="24"/>
                    <a:pt x="44" y="24"/>
                  </a:cubicBezTo>
                  <a:cubicBezTo>
                    <a:pt x="44" y="23"/>
                    <a:pt x="45" y="23"/>
                    <a:pt x="45" y="23"/>
                  </a:cubicBezTo>
                  <a:cubicBezTo>
                    <a:pt x="45" y="23"/>
                    <a:pt x="44" y="22"/>
                    <a:pt x="45" y="22"/>
                  </a:cubicBezTo>
                  <a:cubicBezTo>
                    <a:pt x="45" y="22"/>
                    <a:pt x="45" y="22"/>
                    <a:pt x="45" y="21"/>
                  </a:cubicBezTo>
                  <a:cubicBezTo>
                    <a:pt x="45" y="21"/>
                    <a:pt x="46" y="21"/>
                    <a:pt x="46" y="21"/>
                  </a:cubicBezTo>
                  <a:cubicBezTo>
                    <a:pt x="46" y="20"/>
                    <a:pt x="46" y="21"/>
                    <a:pt x="47" y="20"/>
                  </a:cubicBezTo>
                  <a:cubicBezTo>
                    <a:pt x="47" y="20"/>
                    <a:pt x="46" y="19"/>
                    <a:pt x="47" y="19"/>
                  </a:cubicBezTo>
                  <a:cubicBezTo>
                    <a:pt x="47" y="18"/>
                    <a:pt x="47" y="18"/>
                    <a:pt x="47" y="18"/>
                  </a:cubicBezTo>
                  <a:cubicBezTo>
                    <a:pt x="47" y="18"/>
                    <a:pt x="48" y="17"/>
                    <a:pt x="48" y="17"/>
                  </a:cubicBezTo>
                  <a:cubicBezTo>
                    <a:pt x="48" y="16"/>
                    <a:pt x="48" y="17"/>
                    <a:pt x="48" y="16"/>
                  </a:cubicBezTo>
                  <a:cubicBezTo>
                    <a:pt x="48" y="16"/>
                    <a:pt x="49" y="16"/>
                    <a:pt x="49" y="15"/>
                  </a:cubicBezTo>
                  <a:cubicBezTo>
                    <a:pt x="49" y="15"/>
                    <a:pt x="49" y="15"/>
                    <a:pt x="49" y="14"/>
                  </a:cubicBezTo>
                  <a:cubicBezTo>
                    <a:pt x="49" y="14"/>
                    <a:pt x="49" y="14"/>
                    <a:pt x="50" y="13"/>
                  </a:cubicBezTo>
                  <a:cubicBezTo>
                    <a:pt x="50" y="13"/>
                    <a:pt x="50" y="13"/>
                    <a:pt x="50" y="13"/>
                  </a:cubicBezTo>
                  <a:cubicBezTo>
                    <a:pt x="51" y="12"/>
                    <a:pt x="50" y="12"/>
                    <a:pt x="50" y="12"/>
                  </a:cubicBezTo>
                  <a:cubicBezTo>
                    <a:pt x="50" y="11"/>
                    <a:pt x="51" y="11"/>
                    <a:pt x="52" y="11"/>
                  </a:cubicBezTo>
                  <a:cubicBezTo>
                    <a:pt x="52" y="10"/>
                    <a:pt x="52" y="10"/>
                    <a:pt x="52" y="10"/>
                  </a:cubicBezTo>
                  <a:cubicBezTo>
                    <a:pt x="52" y="9"/>
                    <a:pt x="53" y="9"/>
                    <a:pt x="53" y="9"/>
                  </a:cubicBezTo>
                  <a:cubicBezTo>
                    <a:pt x="54" y="9"/>
                    <a:pt x="54" y="9"/>
                    <a:pt x="54" y="8"/>
                  </a:cubicBezTo>
                  <a:cubicBezTo>
                    <a:pt x="54" y="8"/>
                    <a:pt x="55" y="9"/>
                    <a:pt x="55" y="9"/>
                  </a:cubicBezTo>
                  <a:cubicBezTo>
                    <a:pt x="56" y="9"/>
                    <a:pt x="56" y="8"/>
                    <a:pt x="56" y="8"/>
                  </a:cubicBezTo>
                  <a:cubicBezTo>
                    <a:pt x="57" y="8"/>
                    <a:pt x="57" y="8"/>
                    <a:pt x="57" y="8"/>
                  </a:cubicBezTo>
                  <a:cubicBezTo>
                    <a:pt x="57" y="7"/>
                    <a:pt x="57" y="7"/>
                    <a:pt x="58" y="7"/>
                  </a:cubicBezTo>
                  <a:cubicBezTo>
                    <a:pt x="57" y="6"/>
                    <a:pt x="58" y="6"/>
                    <a:pt x="57" y="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8" name="Honduras"/>
            <p:cNvSpPr>
              <a:spLocks noEditPoints="1"/>
            </p:cNvSpPr>
            <p:nvPr/>
          </p:nvSpPr>
          <p:spPr bwMode="auto">
            <a:xfrm>
              <a:off x="2693198" y="3972963"/>
              <a:ext cx="215992" cy="176994"/>
            </a:xfrm>
            <a:custGeom>
              <a:avLst/>
              <a:gdLst/>
              <a:ahLst/>
              <a:cxnLst>
                <a:cxn ang="0">
                  <a:pos x="30" y="11"/>
                </a:cxn>
                <a:cxn ang="0">
                  <a:pos x="36" y="10"/>
                </a:cxn>
                <a:cxn ang="0">
                  <a:pos x="59" y="27"/>
                </a:cxn>
                <a:cxn ang="0">
                  <a:pos x="57" y="27"/>
                </a:cxn>
                <a:cxn ang="0">
                  <a:pos x="56" y="28"/>
                </a:cxn>
                <a:cxn ang="0">
                  <a:pos x="53" y="29"/>
                </a:cxn>
                <a:cxn ang="0">
                  <a:pos x="49" y="30"/>
                </a:cxn>
                <a:cxn ang="0">
                  <a:pos x="47" y="30"/>
                </a:cxn>
                <a:cxn ang="0">
                  <a:pos x="45" y="30"/>
                </a:cxn>
                <a:cxn ang="0">
                  <a:pos x="42" y="30"/>
                </a:cxn>
                <a:cxn ang="0">
                  <a:pos x="41" y="31"/>
                </a:cxn>
                <a:cxn ang="0">
                  <a:pos x="38" y="34"/>
                </a:cxn>
                <a:cxn ang="0">
                  <a:pos x="36" y="37"/>
                </a:cxn>
                <a:cxn ang="0">
                  <a:pos x="33" y="39"/>
                </a:cxn>
                <a:cxn ang="0">
                  <a:pos x="32" y="37"/>
                </a:cxn>
                <a:cxn ang="0">
                  <a:pos x="27" y="40"/>
                </a:cxn>
                <a:cxn ang="0">
                  <a:pos x="24" y="42"/>
                </a:cxn>
                <a:cxn ang="0">
                  <a:pos x="22" y="45"/>
                </a:cxn>
                <a:cxn ang="0">
                  <a:pos x="18" y="49"/>
                </a:cxn>
                <a:cxn ang="0">
                  <a:pos x="17" y="47"/>
                </a:cxn>
                <a:cxn ang="0">
                  <a:pos x="18" y="44"/>
                </a:cxn>
                <a:cxn ang="0">
                  <a:pos x="15" y="43"/>
                </a:cxn>
                <a:cxn ang="0">
                  <a:pos x="14" y="43"/>
                </a:cxn>
                <a:cxn ang="0">
                  <a:pos x="14" y="39"/>
                </a:cxn>
                <a:cxn ang="0">
                  <a:pos x="10" y="38"/>
                </a:cxn>
                <a:cxn ang="0">
                  <a:pos x="8" y="39"/>
                </a:cxn>
                <a:cxn ang="0">
                  <a:pos x="5" y="36"/>
                </a:cxn>
                <a:cxn ang="0">
                  <a:pos x="2" y="33"/>
                </a:cxn>
                <a:cxn ang="0">
                  <a:pos x="1" y="31"/>
                </a:cxn>
                <a:cxn ang="0">
                  <a:pos x="2" y="29"/>
                </a:cxn>
                <a:cxn ang="0">
                  <a:pos x="3" y="25"/>
                </a:cxn>
                <a:cxn ang="0">
                  <a:pos x="12" y="19"/>
                </a:cxn>
                <a:cxn ang="0">
                  <a:pos x="15" y="18"/>
                </a:cxn>
                <a:cxn ang="0">
                  <a:pos x="19" y="16"/>
                </a:cxn>
                <a:cxn ang="0">
                  <a:pos x="23" y="18"/>
                </a:cxn>
                <a:cxn ang="0">
                  <a:pos x="28" y="18"/>
                </a:cxn>
                <a:cxn ang="0">
                  <a:pos x="34" y="17"/>
                </a:cxn>
                <a:cxn ang="0">
                  <a:pos x="36" y="15"/>
                </a:cxn>
                <a:cxn ang="0">
                  <a:pos x="42" y="16"/>
                </a:cxn>
                <a:cxn ang="0">
                  <a:pos x="47" y="17"/>
                </a:cxn>
                <a:cxn ang="0">
                  <a:pos x="49" y="17"/>
                </a:cxn>
                <a:cxn ang="0">
                  <a:pos x="53" y="21"/>
                </a:cxn>
                <a:cxn ang="0">
                  <a:pos x="52" y="21"/>
                </a:cxn>
                <a:cxn ang="0">
                  <a:pos x="51" y="21"/>
                </a:cxn>
                <a:cxn ang="0">
                  <a:pos x="53" y="23"/>
                </a:cxn>
                <a:cxn ang="0">
                  <a:pos x="53" y="22"/>
                </a:cxn>
                <a:cxn ang="0">
                  <a:pos x="54" y="23"/>
                </a:cxn>
                <a:cxn ang="0">
                  <a:pos x="56" y="23"/>
                </a:cxn>
                <a:cxn ang="0">
                  <a:pos x="56" y="24"/>
                </a:cxn>
                <a:cxn ang="0">
                  <a:pos x="56" y="23"/>
                </a:cxn>
                <a:cxn ang="0">
                  <a:pos x="59" y="25"/>
                </a:cxn>
                <a:cxn ang="0">
                  <a:pos x="51" y="21"/>
                </a:cxn>
                <a:cxn ang="0">
                  <a:pos x="51" y="21"/>
                </a:cxn>
                <a:cxn ang="0">
                  <a:pos x="26" y="14"/>
                </a:cxn>
                <a:cxn ang="0">
                  <a:pos x="16" y="45"/>
                </a:cxn>
                <a:cxn ang="0">
                  <a:pos x="15" y="46"/>
                </a:cxn>
                <a:cxn ang="0">
                  <a:pos x="56" y="0"/>
                </a:cxn>
              </a:cxnLst>
              <a:rect l="0" t="0" r="r" b="b"/>
              <a:pathLst>
                <a:path w="60" h="49">
                  <a:moveTo>
                    <a:pt x="30" y="12"/>
                  </a:moveTo>
                  <a:cubicBezTo>
                    <a:pt x="29" y="12"/>
                    <a:pt x="29" y="12"/>
                    <a:pt x="29" y="12"/>
                  </a:cubicBezTo>
                  <a:cubicBezTo>
                    <a:pt x="28" y="12"/>
                    <a:pt x="29" y="11"/>
                    <a:pt x="30" y="11"/>
                  </a:cubicBezTo>
                  <a:cubicBezTo>
                    <a:pt x="31" y="11"/>
                    <a:pt x="32" y="10"/>
                    <a:pt x="33" y="11"/>
                  </a:cubicBezTo>
                  <a:cubicBezTo>
                    <a:pt x="32" y="11"/>
                    <a:pt x="30" y="11"/>
                    <a:pt x="30" y="12"/>
                  </a:cubicBezTo>
                  <a:close/>
                  <a:moveTo>
                    <a:pt x="36" y="10"/>
                  </a:moveTo>
                  <a:cubicBezTo>
                    <a:pt x="36" y="10"/>
                    <a:pt x="35" y="11"/>
                    <a:pt x="35" y="11"/>
                  </a:cubicBezTo>
                  <a:cubicBezTo>
                    <a:pt x="36" y="11"/>
                    <a:pt x="36" y="10"/>
                    <a:pt x="36" y="10"/>
                  </a:cubicBezTo>
                  <a:close/>
                  <a:moveTo>
                    <a:pt x="59" y="27"/>
                  </a:moveTo>
                  <a:cubicBezTo>
                    <a:pt x="59" y="26"/>
                    <a:pt x="59" y="26"/>
                    <a:pt x="58" y="26"/>
                  </a:cubicBezTo>
                  <a:cubicBezTo>
                    <a:pt x="58" y="26"/>
                    <a:pt x="58" y="26"/>
                    <a:pt x="58" y="26"/>
                  </a:cubicBezTo>
                  <a:cubicBezTo>
                    <a:pt x="58" y="26"/>
                    <a:pt x="58" y="27"/>
                    <a:pt x="57" y="27"/>
                  </a:cubicBezTo>
                  <a:cubicBezTo>
                    <a:pt x="57" y="27"/>
                    <a:pt x="57" y="26"/>
                    <a:pt x="57" y="26"/>
                  </a:cubicBezTo>
                  <a:cubicBezTo>
                    <a:pt x="57" y="26"/>
                    <a:pt x="57" y="26"/>
                    <a:pt x="57" y="27"/>
                  </a:cubicBezTo>
                  <a:cubicBezTo>
                    <a:pt x="57" y="27"/>
                    <a:pt x="56" y="28"/>
                    <a:pt x="56" y="28"/>
                  </a:cubicBezTo>
                  <a:cubicBezTo>
                    <a:pt x="55" y="28"/>
                    <a:pt x="55" y="28"/>
                    <a:pt x="55" y="28"/>
                  </a:cubicBezTo>
                  <a:cubicBezTo>
                    <a:pt x="55" y="28"/>
                    <a:pt x="55" y="28"/>
                    <a:pt x="55" y="28"/>
                  </a:cubicBezTo>
                  <a:cubicBezTo>
                    <a:pt x="54" y="28"/>
                    <a:pt x="53" y="29"/>
                    <a:pt x="53" y="29"/>
                  </a:cubicBezTo>
                  <a:cubicBezTo>
                    <a:pt x="52" y="30"/>
                    <a:pt x="51" y="29"/>
                    <a:pt x="51" y="29"/>
                  </a:cubicBezTo>
                  <a:cubicBezTo>
                    <a:pt x="51" y="29"/>
                    <a:pt x="51" y="30"/>
                    <a:pt x="50" y="29"/>
                  </a:cubicBezTo>
                  <a:cubicBezTo>
                    <a:pt x="49" y="28"/>
                    <a:pt x="49" y="30"/>
                    <a:pt x="49" y="30"/>
                  </a:cubicBezTo>
                  <a:cubicBezTo>
                    <a:pt x="49" y="30"/>
                    <a:pt x="48" y="30"/>
                    <a:pt x="48" y="30"/>
                  </a:cubicBezTo>
                  <a:cubicBezTo>
                    <a:pt x="48" y="29"/>
                    <a:pt x="48" y="30"/>
                    <a:pt x="48" y="30"/>
                  </a:cubicBezTo>
                  <a:cubicBezTo>
                    <a:pt x="47" y="31"/>
                    <a:pt x="47" y="31"/>
                    <a:pt x="47" y="30"/>
                  </a:cubicBezTo>
                  <a:cubicBezTo>
                    <a:pt x="47" y="30"/>
                    <a:pt x="47" y="30"/>
                    <a:pt x="47" y="30"/>
                  </a:cubicBezTo>
                  <a:cubicBezTo>
                    <a:pt x="46" y="30"/>
                    <a:pt x="46" y="30"/>
                    <a:pt x="46" y="30"/>
                  </a:cubicBezTo>
                  <a:cubicBezTo>
                    <a:pt x="46" y="30"/>
                    <a:pt x="45" y="30"/>
                    <a:pt x="45" y="30"/>
                  </a:cubicBezTo>
                  <a:cubicBezTo>
                    <a:pt x="44" y="30"/>
                    <a:pt x="45" y="29"/>
                    <a:pt x="44" y="29"/>
                  </a:cubicBezTo>
                  <a:cubicBezTo>
                    <a:pt x="44" y="28"/>
                    <a:pt x="43" y="29"/>
                    <a:pt x="43" y="29"/>
                  </a:cubicBezTo>
                  <a:cubicBezTo>
                    <a:pt x="42" y="29"/>
                    <a:pt x="42" y="30"/>
                    <a:pt x="42" y="30"/>
                  </a:cubicBezTo>
                  <a:cubicBezTo>
                    <a:pt x="42" y="30"/>
                    <a:pt x="42" y="31"/>
                    <a:pt x="42" y="31"/>
                  </a:cubicBezTo>
                  <a:cubicBezTo>
                    <a:pt x="42" y="31"/>
                    <a:pt x="42" y="31"/>
                    <a:pt x="42" y="31"/>
                  </a:cubicBezTo>
                  <a:cubicBezTo>
                    <a:pt x="42" y="31"/>
                    <a:pt x="41" y="32"/>
                    <a:pt x="41" y="31"/>
                  </a:cubicBezTo>
                  <a:cubicBezTo>
                    <a:pt x="41" y="31"/>
                    <a:pt x="40" y="32"/>
                    <a:pt x="40" y="33"/>
                  </a:cubicBezTo>
                  <a:cubicBezTo>
                    <a:pt x="40" y="33"/>
                    <a:pt x="40" y="34"/>
                    <a:pt x="40" y="34"/>
                  </a:cubicBezTo>
                  <a:cubicBezTo>
                    <a:pt x="39" y="34"/>
                    <a:pt x="39" y="34"/>
                    <a:pt x="38" y="34"/>
                  </a:cubicBezTo>
                  <a:cubicBezTo>
                    <a:pt x="38" y="35"/>
                    <a:pt x="38" y="35"/>
                    <a:pt x="37" y="36"/>
                  </a:cubicBezTo>
                  <a:cubicBezTo>
                    <a:pt x="37" y="36"/>
                    <a:pt x="37" y="36"/>
                    <a:pt x="36" y="37"/>
                  </a:cubicBezTo>
                  <a:cubicBezTo>
                    <a:pt x="36" y="37"/>
                    <a:pt x="36" y="37"/>
                    <a:pt x="36" y="37"/>
                  </a:cubicBezTo>
                  <a:cubicBezTo>
                    <a:pt x="35" y="37"/>
                    <a:pt x="35" y="38"/>
                    <a:pt x="34" y="38"/>
                  </a:cubicBezTo>
                  <a:cubicBezTo>
                    <a:pt x="34" y="38"/>
                    <a:pt x="34" y="39"/>
                    <a:pt x="34" y="39"/>
                  </a:cubicBezTo>
                  <a:cubicBezTo>
                    <a:pt x="34" y="39"/>
                    <a:pt x="33" y="39"/>
                    <a:pt x="33" y="39"/>
                  </a:cubicBezTo>
                  <a:cubicBezTo>
                    <a:pt x="33" y="39"/>
                    <a:pt x="33" y="39"/>
                    <a:pt x="33" y="38"/>
                  </a:cubicBezTo>
                  <a:cubicBezTo>
                    <a:pt x="32" y="38"/>
                    <a:pt x="32" y="38"/>
                    <a:pt x="32" y="38"/>
                  </a:cubicBezTo>
                  <a:cubicBezTo>
                    <a:pt x="32" y="38"/>
                    <a:pt x="31" y="38"/>
                    <a:pt x="32" y="37"/>
                  </a:cubicBezTo>
                  <a:cubicBezTo>
                    <a:pt x="32" y="36"/>
                    <a:pt x="30" y="38"/>
                    <a:pt x="30" y="38"/>
                  </a:cubicBezTo>
                  <a:cubicBezTo>
                    <a:pt x="30" y="38"/>
                    <a:pt x="29" y="39"/>
                    <a:pt x="29" y="39"/>
                  </a:cubicBezTo>
                  <a:cubicBezTo>
                    <a:pt x="29" y="40"/>
                    <a:pt x="28" y="40"/>
                    <a:pt x="27" y="40"/>
                  </a:cubicBezTo>
                  <a:cubicBezTo>
                    <a:pt x="27" y="40"/>
                    <a:pt x="27" y="40"/>
                    <a:pt x="26" y="40"/>
                  </a:cubicBezTo>
                  <a:cubicBezTo>
                    <a:pt x="26" y="40"/>
                    <a:pt x="24" y="40"/>
                    <a:pt x="24" y="40"/>
                  </a:cubicBezTo>
                  <a:cubicBezTo>
                    <a:pt x="24" y="41"/>
                    <a:pt x="24" y="41"/>
                    <a:pt x="24" y="42"/>
                  </a:cubicBezTo>
                  <a:cubicBezTo>
                    <a:pt x="24" y="42"/>
                    <a:pt x="24" y="43"/>
                    <a:pt x="24" y="44"/>
                  </a:cubicBezTo>
                  <a:cubicBezTo>
                    <a:pt x="24" y="45"/>
                    <a:pt x="24" y="45"/>
                    <a:pt x="24" y="45"/>
                  </a:cubicBezTo>
                  <a:cubicBezTo>
                    <a:pt x="23" y="46"/>
                    <a:pt x="23" y="45"/>
                    <a:pt x="22" y="45"/>
                  </a:cubicBezTo>
                  <a:cubicBezTo>
                    <a:pt x="22" y="46"/>
                    <a:pt x="22" y="47"/>
                    <a:pt x="21" y="48"/>
                  </a:cubicBezTo>
                  <a:cubicBezTo>
                    <a:pt x="21" y="48"/>
                    <a:pt x="21" y="49"/>
                    <a:pt x="20" y="49"/>
                  </a:cubicBezTo>
                  <a:cubicBezTo>
                    <a:pt x="20" y="48"/>
                    <a:pt x="19" y="48"/>
                    <a:pt x="18" y="49"/>
                  </a:cubicBezTo>
                  <a:cubicBezTo>
                    <a:pt x="18" y="48"/>
                    <a:pt x="18" y="48"/>
                    <a:pt x="18" y="48"/>
                  </a:cubicBezTo>
                  <a:cubicBezTo>
                    <a:pt x="18" y="48"/>
                    <a:pt x="17" y="47"/>
                    <a:pt x="18" y="47"/>
                  </a:cubicBezTo>
                  <a:cubicBezTo>
                    <a:pt x="18" y="47"/>
                    <a:pt x="17" y="47"/>
                    <a:pt x="17" y="47"/>
                  </a:cubicBezTo>
                  <a:cubicBezTo>
                    <a:pt x="17" y="47"/>
                    <a:pt x="17" y="46"/>
                    <a:pt x="17" y="46"/>
                  </a:cubicBezTo>
                  <a:cubicBezTo>
                    <a:pt x="16" y="45"/>
                    <a:pt x="16" y="45"/>
                    <a:pt x="17" y="45"/>
                  </a:cubicBezTo>
                  <a:cubicBezTo>
                    <a:pt x="17" y="45"/>
                    <a:pt x="17" y="44"/>
                    <a:pt x="18" y="44"/>
                  </a:cubicBezTo>
                  <a:cubicBezTo>
                    <a:pt x="18" y="44"/>
                    <a:pt x="17" y="44"/>
                    <a:pt x="17" y="44"/>
                  </a:cubicBezTo>
                  <a:cubicBezTo>
                    <a:pt x="16" y="45"/>
                    <a:pt x="16" y="44"/>
                    <a:pt x="15" y="44"/>
                  </a:cubicBezTo>
                  <a:cubicBezTo>
                    <a:pt x="15" y="44"/>
                    <a:pt x="16" y="43"/>
                    <a:pt x="15" y="43"/>
                  </a:cubicBezTo>
                  <a:cubicBezTo>
                    <a:pt x="15" y="43"/>
                    <a:pt x="15" y="44"/>
                    <a:pt x="15" y="44"/>
                  </a:cubicBezTo>
                  <a:cubicBezTo>
                    <a:pt x="14" y="45"/>
                    <a:pt x="14" y="44"/>
                    <a:pt x="13" y="44"/>
                  </a:cubicBezTo>
                  <a:cubicBezTo>
                    <a:pt x="14" y="44"/>
                    <a:pt x="14" y="44"/>
                    <a:pt x="14" y="43"/>
                  </a:cubicBezTo>
                  <a:cubicBezTo>
                    <a:pt x="15" y="43"/>
                    <a:pt x="14" y="43"/>
                    <a:pt x="14" y="43"/>
                  </a:cubicBezTo>
                  <a:cubicBezTo>
                    <a:pt x="14" y="42"/>
                    <a:pt x="15" y="40"/>
                    <a:pt x="15" y="40"/>
                  </a:cubicBezTo>
                  <a:cubicBezTo>
                    <a:pt x="15" y="39"/>
                    <a:pt x="14" y="39"/>
                    <a:pt x="14" y="39"/>
                  </a:cubicBezTo>
                  <a:cubicBezTo>
                    <a:pt x="14" y="38"/>
                    <a:pt x="14" y="38"/>
                    <a:pt x="14" y="38"/>
                  </a:cubicBezTo>
                  <a:cubicBezTo>
                    <a:pt x="13" y="39"/>
                    <a:pt x="11" y="39"/>
                    <a:pt x="12" y="38"/>
                  </a:cubicBezTo>
                  <a:cubicBezTo>
                    <a:pt x="12" y="37"/>
                    <a:pt x="10" y="37"/>
                    <a:pt x="10" y="38"/>
                  </a:cubicBezTo>
                  <a:cubicBezTo>
                    <a:pt x="10" y="38"/>
                    <a:pt x="10" y="38"/>
                    <a:pt x="10" y="38"/>
                  </a:cubicBezTo>
                  <a:cubicBezTo>
                    <a:pt x="10" y="38"/>
                    <a:pt x="9" y="39"/>
                    <a:pt x="9" y="39"/>
                  </a:cubicBezTo>
                  <a:cubicBezTo>
                    <a:pt x="9" y="39"/>
                    <a:pt x="8" y="39"/>
                    <a:pt x="8" y="39"/>
                  </a:cubicBezTo>
                  <a:cubicBezTo>
                    <a:pt x="7" y="39"/>
                    <a:pt x="7" y="38"/>
                    <a:pt x="7" y="38"/>
                  </a:cubicBezTo>
                  <a:cubicBezTo>
                    <a:pt x="7" y="37"/>
                    <a:pt x="6" y="37"/>
                    <a:pt x="6" y="37"/>
                  </a:cubicBezTo>
                  <a:cubicBezTo>
                    <a:pt x="6" y="37"/>
                    <a:pt x="5" y="36"/>
                    <a:pt x="5" y="36"/>
                  </a:cubicBezTo>
                  <a:cubicBezTo>
                    <a:pt x="5" y="37"/>
                    <a:pt x="4" y="35"/>
                    <a:pt x="4" y="35"/>
                  </a:cubicBezTo>
                  <a:cubicBezTo>
                    <a:pt x="3" y="35"/>
                    <a:pt x="3" y="34"/>
                    <a:pt x="3" y="34"/>
                  </a:cubicBezTo>
                  <a:cubicBezTo>
                    <a:pt x="3" y="33"/>
                    <a:pt x="2" y="34"/>
                    <a:pt x="2" y="33"/>
                  </a:cubicBezTo>
                  <a:cubicBezTo>
                    <a:pt x="2" y="33"/>
                    <a:pt x="2" y="33"/>
                    <a:pt x="2" y="33"/>
                  </a:cubicBezTo>
                  <a:cubicBezTo>
                    <a:pt x="1" y="33"/>
                    <a:pt x="0" y="33"/>
                    <a:pt x="0" y="33"/>
                  </a:cubicBezTo>
                  <a:cubicBezTo>
                    <a:pt x="0" y="32"/>
                    <a:pt x="1" y="31"/>
                    <a:pt x="1" y="31"/>
                  </a:cubicBezTo>
                  <a:cubicBezTo>
                    <a:pt x="2" y="31"/>
                    <a:pt x="2" y="31"/>
                    <a:pt x="2" y="30"/>
                  </a:cubicBezTo>
                  <a:cubicBezTo>
                    <a:pt x="2" y="30"/>
                    <a:pt x="2" y="30"/>
                    <a:pt x="2" y="30"/>
                  </a:cubicBezTo>
                  <a:cubicBezTo>
                    <a:pt x="3" y="29"/>
                    <a:pt x="2" y="30"/>
                    <a:pt x="2" y="29"/>
                  </a:cubicBezTo>
                  <a:cubicBezTo>
                    <a:pt x="2" y="29"/>
                    <a:pt x="2" y="29"/>
                    <a:pt x="2" y="28"/>
                  </a:cubicBezTo>
                  <a:cubicBezTo>
                    <a:pt x="2" y="28"/>
                    <a:pt x="2" y="28"/>
                    <a:pt x="2" y="27"/>
                  </a:cubicBezTo>
                  <a:cubicBezTo>
                    <a:pt x="3" y="27"/>
                    <a:pt x="2" y="26"/>
                    <a:pt x="3" y="25"/>
                  </a:cubicBezTo>
                  <a:cubicBezTo>
                    <a:pt x="4" y="25"/>
                    <a:pt x="5" y="24"/>
                    <a:pt x="6" y="24"/>
                  </a:cubicBezTo>
                  <a:cubicBezTo>
                    <a:pt x="8" y="22"/>
                    <a:pt x="10" y="20"/>
                    <a:pt x="12" y="19"/>
                  </a:cubicBezTo>
                  <a:cubicBezTo>
                    <a:pt x="12" y="19"/>
                    <a:pt x="12" y="19"/>
                    <a:pt x="12" y="19"/>
                  </a:cubicBezTo>
                  <a:cubicBezTo>
                    <a:pt x="13" y="18"/>
                    <a:pt x="13" y="19"/>
                    <a:pt x="13" y="19"/>
                  </a:cubicBezTo>
                  <a:cubicBezTo>
                    <a:pt x="14" y="19"/>
                    <a:pt x="14" y="18"/>
                    <a:pt x="14" y="18"/>
                  </a:cubicBezTo>
                  <a:cubicBezTo>
                    <a:pt x="14" y="18"/>
                    <a:pt x="15" y="18"/>
                    <a:pt x="15" y="18"/>
                  </a:cubicBezTo>
                  <a:cubicBezTo>
                    <a:pt x="16" y="17"/>
                    <a:pt x="15" y="17"/>
                    <a:pt x="16" y="17"/>
                  </a:cubicBezTo>
                  <a:cubicBezTo>
                    <a:pt x="17" y="16"/>
                    <a:pt x="18" y="16"/>
                    <a:pt x="18" y="17"/>
                  </a:cubicBezTo>
                  <a:cubicBezTo>
                    <a:pt x="18" y="16"/>
                    <a:pt x="19" y="16"/>
                    <a:pt x="19" y="16"/>
                  </a:cubicBezTo>
                  <a:cubicBezTo>
                    <a:pt x="18" y="17"/>
                    <a:pt x="19" y="17"/>
                    <a:pt x="19" y="18"/>
                  </a:cubicBezTo>
                  <a:cubicBezTo>
                    <a:pt x="20" y="18"/>
                    <a:pt x="20" y="17"/>
                    <a:pt x="21" y="17"/>
                  </a:cubicBezTo>
                  <a:cubicBezTo>
                    <a:pt x="21" y="17"/>
                    <a:pt x="22" y="17"/>
                    <a:pt x="23" y="18"/>
                  </a:cubicBezTo>
                  <a:cubicBezTo>
                    <a:pt x="24" y="18"/>
                    <a:pt x="25" y="18"/>
                    <a:pt x="25" y="18"/>
                  </a:cubicBezTo>
                  <a:cubicBezTo>
                    <a:pt x="26" y="18"/>
                    <a:pt x="26" y="18"/>
                    <a:pt x="27" y="18"/>
                  </a:cubicBezTo>
                  <a:cubicBezTo>
                    <a:pt x="27" y="18"/>
                    <a:pt x="28" y="18"/>
                    <a:pt x="28" y="18"/>
                  </a:cubicBezTo>
                  <a:cubicBezTo>
                    <a:pt x="29" y="18"/>
                    <a:pt x="29" y="18"/>
                    <a:pt x="30" y="18"/>
                  </a:cubicBezTo>
                  <a:cubicBezTo>
                    <a:pt x="30" y="18"/>
                    <a:pt x="31" y="18"/>
                    <a:pt x="32" y="17"/>
                  </a:cubicBezTo>
                  <a:cubicBezTo>
                    <a:pt x="32" y="17"/>
                    <a:pt x="33" y="17"/>
                    <a:pt x="34" y="17"/>
                  </a:cubicBezTo>
                  <a:cubicBezTo>
                    <a:pt x="34" y="16"/>
                    <a:pt x="35" y="16"/>
                    <a:pt x="35" y="16"/>
                  </a:cubicBezTo>
                  <a:cubicBezTo>
                    <a:pt x="35" y="15"/>
                    <a:pt x="34" y="16"/>
                    <a:pt x="34" y="15"/>
                  </a:cubicBezTo>
                  <a:cubicBezTo>
                    <a:pt x="34" y="15"/>
                    <a:pt x="36" y="15"/>
                    <a:pt x="36" y="15"/>
                  </a:cubicBezTo>
                  <a:cubicBezTo>
                    <a:pt x="36" y="15"/>
                    <a:pt x="37" y="16"/>
                    <a:pt x="37" y="16"/>
                  </a:cubicBezTo>
                  <a:cubicBezTo>
                    <a:pt x="37" y="16"/>
                    <a:pt x="39" y="16"/>
                    <a:pt x="39" y="16"/>
                  </a:cubicBezTo>
                  <a:cubicBezTo>
                    <a:pt x="40" y="17"/>
                    <a:pt x="41" y="17"/>
                    <a:pt x="42" y="16"/>
                  </a:cubicBezTo>
                  <a:cubicBezTo>
                    <a:pt x="43" y="16"/>
                    <a:pt x="43" y="15"/>
                    <a:pt x="44" y="15"/>
                  </a:cubicBezTo>
                  <a:cubicBezTo>
                    <a:pt x="45" y="15"/>
                    <a:pt x="45" y="16"/>
                    <a:pt x="46" y="16"/>
                  </a:cubicBezTo>
                  <a:cubicBezTo>
                    <a:pt x="46" y="16"/>
                    <a:pt x="47" y="17"/>
                    <a:pt x="47" y="17"/>
                  </a:cubicBezTo>
                  <a:cubicBezTo>
                    <a:pt x="47" y="17"/>
                    <a:pt x="47" y="18"/>
                    <a:pt x="48" y="18"/>
                  </a:cubicBezTo>
                  <a:cubicBezTo>
                    <a:pt x="48" y="17"/>
                    <a:pt x="48" y="18"/>
                    <a:pt x="48" y="18"/>
                  </a:cubicBezTo>
                  <a:cubicBezTo>
                    <a:pt x="48" y="18"/>
                    <a:pt x="49" y="17"/>
                    <a:pt x="49" y="17"/>
                  </a:cubicBezTo>
                  <a:cubicBezTo>
                    <a:pt x="49" y="17"/>
                    <a:pt x="48" y="17"/>
                    <a:pt x="48" y="17"/>
                  </a:cubicBezTo>
                  <a:cubicBezTo>
                    <a:pt x="49" y="17"/>
                    <a:pt x="51" y="17"/>
                    <a:pt x="52" y="18"/>
                  </a:cubicBezTo>
                  <a:cubicBezTo>
                    <a:pt x="52" y="19"/>
                    <a:pt x="53" y="20"/>
                    <a:pt x="53" y="21"/>
                  </a:cubicBezTo>
                  <a:cubicBezTo>
                    <a:pt x="54" y="21"/>
                    <a:pt x="55" y="22"/>
                    <a:pt x="55" y="22"/>
                  </a:cubicBezTo>
                  <a:cubicBezTo>
                    <a:pt x="55" y="22"/>
                    <a:pt x="54" y="22"/>
                    <a:pt x="54" y="21"/>
                  </a:cubicBezTo>
                  <a:cubicBezTo>
                    <a:pt x="53" y="20"/>
                    <a:pt x="52" y="21"/>
                    <a:pt x="52" y="21"/>
                  </a:cubicBezTo>
                  <a:cubicBezTo>
                    <a:pt x="52" y="21"/>
                    <a:pt x="52" y="20"/>
                    <a:pt x="52" y="20"/>
                  </a:cubicBezTo>
                  <a:cubicBezTo>
                    <a:pt x="52" y="21"/>
                    <a:pt x="52" y="21"/>
                    <a:pt x="52" y="21"/>
                  </a:cubicBezTo>
                  <a:cubicBezTo>
                    <a:pt x="52" y="21"/>
                    <a:pt x="52" y="21"/>
                    <a:pt x="51" y="21"/>
                  </a:cubicBezTo>
                  <a:cubicBezTo>
                    <a:pt x="52" y="21"/>
                    <a:pt x="52" y="21"/>
                    <a:pt x="52" y="22"/>
                  </a:cubicBezTo>
                  <a:cubicBezTo>
                    <a:pt x="51" y="22"/>
                    <a:pt x="52" y="23"/>
                    <a:pt x="52" y="22"/>
                  </a:cubicBezTo>
                  <a:cubicBezTo>
                    <a:pt x="53" y="23"/>
                    <a:pt x="52" y="23"/>
                    <a:pt x="53" y="23"/>
                  </a:cubicBezTo>
                  <a:cubicBezTo>
                    <a:pt x="52" y="23"/>
                    <a:pt x="53" y="24"/>
                    <a:pt x="54" y="24"/>
                  </a:cubicBezTo>
                  <a:cubicBezTo>
                    <a:pt x="55" y="23"/>
                    <a:pt x="53" y="23"/>
                    <a:pt x="53" y="23"/>
                  </a:cubicBezTo>
                  <a:cubicBezTo>
                    <a:pt x="52" y="22"/>
                    <a:pt x="53" y="22"/>
                    <a:pt x="53" y="22"/>
                  </a:cubicBezTo>
                  <a:cubicBezTo>
                    <a:pt x="53" y="22"/>
                    <a:pt x="54" y="23"/>
                    <a:pt x="54" y="23"/>
                  </a:cubicBezTo>
                  <a:cubicBezTo>
                    <a:pt x="55" y="23"/>
                    <a:pt x="54" y="23"/>
                    <a:pt x="54" y="23"/>
                  </a:cubicBezTo>
                  <a:cubicBezTo>
                    <a:pt x="54" y="23"/>
                    <a:pt x="55" y="23"/>
                    <a:pt x="54" y="23"/>
                  </a:cubicBezTo>
                  <a:cubicBezTo>
                    <a:pt x="55" y="24"/>
                    <a:pt x="55" y="24"/>
                    <a:pt x="55" y="24"/>
                  </a:cubicBezTo>
                  <a:cubicBezTo>
                    <a:pt x="55" y="24"/>
                    <a:pt x="55" y="24"/>
                    <a:pt x="55" y="24"/>
                  </a:cubicBezTo>
                  <a:cubicBezTo>
                    <a:pt x="56" y="24"/>
                    <a:pt x="56" y="23"/>
                    <a:pt x="56" y="23"/>
                  </a:cubicBezTo>
                  <a:cubicBezTo>
                    <a:pt x="56" y="23"/>
                    <a:pt x="57" y="24"/>
                    <a:pt x="57" y="24"/>
                  </a:cubicBezTo>
                  <a:cubicBezTo>
                    <a:pt x="57" y="24"/>
                    <a:pt x="55" y="24"/>
                    <a:pt x="56" y="24"/>
                  </a:cubicBezTo>
                  <a:cubicBezTo>
                    <a:pt x="56" y="24"/>
                    <a:pt x="56" y="24"/>
                    <a:pt x="56" y="24"/>
                  </a:cubicBezTo>
                  <a:cubicBezTo>
                    <a:pt x="56" y="25"/>
                    <a:pt x="57" y="25"/>
                    <a:pt x="57" y="24"/>
                  </a:cubicBezTo>
                  <a:cubicBezTo>
                    <a:pt x="57" y="24"/>
                    <a:pt x="57" y="24"/>
                    <a:pt x="57" y="23"/>
                  </a:cubicBezTo>
                  <a:cubicBezTo>
                    <a:pt x="57" y="23"/>
                    <a:pt x="56" y="23"/>
                    <a:pt x="56" y="23"/>
                  </a:cubicBezTo>
                  <a:cubicBezTo>
                    <a:pt x="56" y="23"/>
                    <a:pt x="55" y="22"/>
                    <a:pt x="55" y="22"/>
                  </a:cubicBezTo>
                  <a:cubicBezTo>
                    <a:pt x="56" y="22"/>
                    <a:pt x="57" y="23"/>
                    <a:pt x="58" y="23"/>
                  </a:cubicBezTo>
                  <a:cubicBezTo>
                    <a:pt x="59" y="24"/>
                    <a:pt x="59" y="24"/>
                    <a:pt x="59" y="25"/>
                  </a:cubicBezTo>
                  <a:cubicBezTo>
                    <a:pt x="59" y="26"/>
                    <a:pt x="60" y="26"/>
                    <a:pt x="60" y="26"/>
                  </a:cubicBezTo>
                  <a:cubicBezTo>
                    <a:pt x="60" y="26"/>
                    <a:pt x="59" y="27"/>
                    <a:pt x="59" y="27"/>
                  </a:cubicBezTo>
                  <a:close/>
                  <a:moveTo>
                    <a:pt x="51" y="21"/>
                  </a:moveTo>
                  <a:cubicBezTo>
                    <a:pt x="51" y="20"/>
                    <a:pt x="51" y="20"/>
                    <a:pt x="51" y="20"/>
                  </a:cubicBezTo>
                  <a:cubicBezTo>
                    <a:pt x="51" y="20"/>
                    <a:pt x="51" y="21"/>
                    <a:pt x="51" y="21"/>
                  </a:cubicBezTo>
                  <a:cubicBezTo>
                    <a:pt x="51" y="21"/>
                    <a:pt x="51" y="21"/>
                    <a:pt x="51" y="21"/>
                  </a:cubicBezTo>
                  <a:close/>
                  <a:moveTo>
                    <a:pt x="26" y="14"/>
                  </a:moveTo>
                  <a:cubicBezTo>
                    <a:pt x="26" y="14"/>
                    <a:pt x="24" y="14"/>
                    <a:pt x="25" y="15"/>
                  </a:cubicBezTo>
                  <a:cubicBezTo>
                    <a:pt x="25" y="15"/>
                    <a:pt x="26" y="14"/>
                    <a:pt x="26" y="14"/>
                  </a:cubicBezTo>
                  <a:close/>
                  <a:moveTo>
                    <a:pt x="16" y="45"/>
                  </a:moveTo>
                  <a:cubicBezTo>
                    <a:pt x="16" y="45"/>
                    <a:pt x="15" y="44"/>
                    <a:pt x="16" y="44"/>
                  </a:cubicBezTo>
                  <a:cubicBezTo>
                    <a:pt x="15" y="44"/>
                    <a:pt x="15" y="45"/>
                    <a:pt x="16" y="45"/>
                  </a:cubicBezTo>
                  <a:close/>
                  <a:moveTo>
                    <a:pt x="15" y="46"/>
                  </a:moveTo>
                  <a:cubicBezTo>
                    <a:pt x="15" y="46"/>
                    <a:pt x="15" y="45"/>
                    <a:pt x="15" y="45"/>
                  </a:cubicBezTo>
                  <a:cubicBezTo>
                    <a:pt x="15" y="45"/>
                    <a:pt x="15" y="45"/>
                    <a:pt x="15" y="46"/>
                  </a:cubicBezTo>
                  <a:close/>
                  <a:moveTo>
                    <a:pt x="56" y="0"/>
                  </a:moveTo>
                  <a:cubicBezTo>
                    <a:pt x="56" y="0"/>
                    <a:pt x="56" y="0"/>
                    <a:pt x="56" y="0"/>
                  </a:cubicBezTo>
                  <a:cubicBezTo>
                    <a:pt x="56" y="0"/>
                    <a:pt x="56" y="0"/>
                    <a:pt x="56" y="0"/>
                  </a:cubicBezTo>
                  <a:cubicBezTo>
                    <a:pt x="56" y="0"/>
                    <a:pt x="56" y="0"/>
                    <a:pt x="56"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89" name="Haiti"/>
            <p:cNvSpPr>
              <a:spLocks noEditPoints="1"/>
            </p:cNvSpPr>
            <p:nvPr/>
          </p:nvSpPr>
          <p:spPr bwMode="auto">
            <a:xfrm>
              <a:off x="3227180" y="3863967"/>
              <a:ext cx="100996" cy="83997"/>
            </a:xfrm>
            <a:custGeom>
              <a:avLst/>
              <a:gdLst/>
              <a:ahLst/>
              <a:cxnLst>
                <a:cxn ang="0">
                  <a:pos x="12" y="14"/>
                </a:cxn>
                <a:cxn ang="0">
                  <a:pos x="14" y="13"/>
                </a:cxn>
                <a:cxn ang="0">
                  <a:pos x="16" y="16"/>
                </a:cxn>
                <a:cxn ang="0">
                  <a:pos x="13" y="15"/>
                </a:cxn>
                <a:cxn ang="0">
                  <a:pos x="28" y="11"/>
                </a:cxn>
                <a:cxn ang="0">
                  <a:pos x="28" y="5"/>
                </a:cxn>
                <a:cxn ang="0">
                  <a:pos x="26" y="5"/>
                </a:cxn>
                <a:cxn ang="0">
                  <a:pos x="25" y="5"/>
                </a:cxn>
                <a:cxn ang="0">
                  <a:pos x="23" y="4"/>
                </a:cxn>
                <a:cxn ang="0">
                  <a:pos x="22" y="4"/>
                </a:cxn>
                <a:cxn ang="0">
                  <a:pos x="22" y="4"/>
                </a:cxn>
                <a:cxn ang="0">
                  <a:pos x="19" y="2"/>
                </a:cxn>
                <a:cxn ang="0">
                  <a:pos x="14" y="2"/>
                </a:cxn>
                <a:cxn ang="0">
                  <a:pos x="12" y="3"/>
                </a:cxn>
                <a:cxn ang="0">
                  <a:pos x="13" y="5"/>
                </a:cxn>
                <a:cxn ang="0">
                  <a:pos x="16" y="6"/>
                </a:cxn>
                <a:cxn ang="0">
                  <a:pos x="18" y="7"/>
                </a:cxn>
                <a:cxn ang="0">
                  <a:pos x="17" y="8"/>
                </a:cxn>
                <a:cxn ang="0">
                  <a:pos x="17" y="11"/>
                </a:cxn>
                <a:cxn ang="0">
                  <a:pos x="18" y="13"/>
                </a:cxn>
                <a:cxn ang="0">
                  <a:pos x="21" y="16"/>
                </a:cxn>
                <a:cxn ang="0">
                  <a:pos x="20" y="17"/>
                </a:cxn>
                <a:cxn ang="0">
                  <a:pos x="17" y="19"/>
                </a:cxn>
                <a:cxn ang="0">
                  <a:pos x="13" y="19"/>
                </a:cxn>
                <a:cxn ang="0">
                  <a:pos x="10" y="18"/>
                </a:cxn>
                <a:cxn ang="0">
                  <a:pos x="8" y="17"/>
                </a:cxn>
                <a:cxn ang="0">
                  <a:pos x="7" y="17"/>
                </a:cxn>
                <a:cxn ang="0">
                  <a:pos x="3" y="16"/>
                </a:cxn>
                <a:cxn ang="0">
                  <a:pos x="0" y="18"/>
                </a:cxn>
                <a:cxn ang="0">
                  <a:pos x="1" y="20"/>
                </a:cxn>
                <a:cxn ang="0">
                  <a:pos x="4" y="22"/>
                </a:cxn>
                <a:cxn ang="0">
                  <a:pos x="6" y="23"/>
                </a:cxn>
                <a:cxn ang="0">
                  <a:pos x="8" y="21"/>
                </a:cxn>
                <a:cxn ang="0">
                  <a:pos x="8" y="21"/>
                </a:cxn>
                <a:cxn ang="0">
                  <a:pos x="9" y="21"/>
                </a:cxn>
                <a:cxn ang="0">
                  <a:pos x="10" y="21"/>
                </a:cxn>
                <a:cxn ang="0">
                  <a:pos x="13" y="21"/>
                </a:cxn>
                <a:cxn ang="0">
                  <a:pos x="17" y="21"/>
                </a:cxn>
                <a:cxn ang="0">
                  <a:pos x="19" y="21"/>
                </a:cxn>
                <a:cxn ang="0">
                  <a:pos x="24" y="22"/>
                </a:cxn>
                <a:cxn ang="0">
                  <a:pos x="26" y="21"/>
                </a:cxn>
                <a:cxn ang="0">
                  <a:pos x="24" y="19"/>
                </a:cxn>
                <a:cxn ang="0">
                  <a:pos x="24" y="17"/>
                </a:cxn>
                <a:cxn ang="0">
                  <a:pos x="27" y="15"/>
                </a:cxn>
                <a:cxn ang="0">
                  <a:pos x="27" y="12"/>
                </a:cxn>
                <a:cxn ang="0">
                  <a:pos x="18" y="1"/>
                </a:cxn>
                <a:cxn ang="0">
                  <a:pos x="19" y="1"/>
                </a:cxn>
                <a:cxn ang="0">
                  <a:pos x="7" y="17"/>
                </a:cxn>
                <a:cxn ang="0">
                  <a:pos x="7" y="17"/>
                </a:cxn>
                <a:cxn ang="0">
                  <a:pos x="8" y="23"/>
                </a:cxn>
              </a:cxnLst>
              <a:rect l="0" t="0" r="r" b="b"/>
              <a:pathLst>
                <a:path w="28" h="23">
                  <a:moveTo>
                    <a:pt x="13" y="15"/>
                  </a:moveTo>
                  <a:cubicBezTo>
                    <a:pt x="13" y="14"/>
                    <a:pt x="12" y="14"/>
                    <a:pt x="12" y="14"/>
                  </a:cubicBezTo>
                  <a:cubicBezTo>
                    <a:pt x="12" y="14"/>
                    <a:pt x="12" y="13"/>
                    <a:pt x="12" y="13"/>
                  </a:cubicBezTo>
                  <a:cubicBezTo>
                    <a:pt x="13" y="13"/>
                    <a:pt x="13" y="13"/>
                    <a:pt x="14" y="13"/>
                  </a:cubicBezTo>
                  <a:cubicBezTo>
                    <a:pt x="14" y="13"/>
                    <a:pt x="15" y="14"/>
                    <a:pt x="15" y="14"/>
                  </a:cubicBezTo>
                  <a:cubicBezTo>
                    <a:pt x="15" y="14"/>
                    <a:pt x="17" y="15"/>
                    <a:pt x="16" y="16"/>
                  </a:cubicBezTo>
                  <a:cubicBezTo>
                    <a:pt x="16" y="15"/>
                    <a:pt x="15" y="15"/>
                    <a:pt x="15" y="15"/>
                  </a:cubicBezTo>
                  <a:cubicBezTo>
                    <a:pt x="14" y="15"/>
                    <a:pt x="14" y="15"/>
                    <a:pt x="13" y="15"/>
                  </a:cubicBezTo>
                  <a:close/>
                  <a:moveTo>
                    <a:pt x="27" y="12"/>
                  </a:moveTo>
                  <a:cubicBezTo>
                    <a:pt x="27" y="12"/>
                    <a:pt x="28" y="11"/>
                    <a:pt x="28" y="11"/>
                  </a:cubicBezTo>
                  <a:cubicBezTo>
                    <a:pt x="28" y="10"/>
                    <a:pt x="26" y="9"/>
                    <a:pt x="27" y="9"/>
                  </a:cubicBezTo>
                  <a:cubicBezTo>
                    <a:pt x="28" y="8"/>
                    <a:pt x="28" y="6"/>
                    <a:pt x="28" y="5"/>
                  </a:cubicBezTo>
                  <a:cubicBezTo>
                    <a:pt x="28" y="4"/>
                    <a:pt x="26" y="5"/>
                    <a:pt x="27" y="5"/>
                  </a:cubicBezTo>
                  <a:cubicBezTo>
                    <a:pt x="27" y="5"/>
                    <a:pt x="26" y="5"/>
                    <a:pt x="26" y="5"/>
                  </a:cubicBezTo>
                  <a:cubicBezTo>
                    <a:pt x="26" y="5"/>
                    <a:pt x="27" y="5"/>
                    <a:pt x="26" y="5"/>
                  </a:cubicBezTo>
                  <a:cubicBezTo>
                    <a:pt x="26" y="4"/>
                    <a:pt x="25" y="5"/>
                    <a:pt x="25" y="5"/>
                  </a:cubicBezTo>
                  <a:cubicBezTo>
                    <a:pt x="24" y="5"/>
                    <a:pt x="24" y="4"/>
                    <a:pt x="24" y="4"/>
                  </a:cubicBezTo>
                  <a:cubicBezTo>
                    <a:pt x="24" y="4"/>
                    <a:pt x="23" y="4"/>
                    <a:pt x="23" y="4"/>
                  </a:cubicBezTo>
                  <a:cubicBezTo>
                    <a:pt x="23" y="4"/>
                    <a:pt x="23" y="4"/>
                    <a:pt x="23" y="4"/>
                  </a:cubicBezTo>
                  <a:cubicBezTo>
                    <a:pt x="23" y="4"/>
                    <a:pt x="22" y="4"/>
                    <a:pt x="22" y="4"/>
                  </a:cubicBezTo>
                  <a:cubicBezTo>
                    <a:pt x="22" y="4"/>
                    <a:pt x="22" y="4"/>
                    <a:pt x="22" y="5"/>
                  </a:cubicBezTo>
                  <a:cubicBezTo>
                    <a:pt x="22" y="5"/>
                    <a:pt x="22" y="4"/>
                    <a:pt x="22" y="4"/>
                  </a:cubicBezTo>
                  <a:cubicBezTo>
                    <a:pt x="22" y="4"/>
                    <a:pt x="21" y="4"/>
                    <a:pt x="21" y="3"/>
                  </a:cubicBezTo>
                  <a:cubicBezTo>
                    <a:pt x="20" y="3"/>
                    <a:pt x="19" y="2"/>
                    <a:pt x="19" y="2"/>
                  </a:cubicBezTo>
                  <a:cubicBezTo>
                    <a:pt x="18" y="2"/>
                    <a:pt x="17" y="2"/>
                    <a:pt x="16" y="2"/>
                  </a:cubicBezTo>
                  <a:cubicBezTo>
                    <a:pt x="16" y="3"/>
                    <a:pt x="15" y="2"/>
                    <a:pt x="14" y="2"/>
                  </a:cubicBezTo>
                  <a:cubicBezTo>
                    <a:pt x="14" y="3"/>
                    <a:pt x="13" y="3"/>
                    <a:pt x="12" y="3"/>
                  </a:cubicBezTo>
                  <a:cubicBezTo>
                    <a:pt x="12" y="4"/>
                    <a:pt x="12" y="4"/>
                    <a:pt x="12" y="3"/>
                  </a:cubicBezTo>
                  <a:cubicBezTo>
                    <a:pt x="12" y="4"/>
                    <a:pt x="10" y="5"/>
                    <a:pt x="12" y="6"/>
                  </a:cubicBezTo>
                  <a:cubicBezTo>
                    <a:pt x="12" y="6"/>
                    <a:pt x="13" y="6"/>
                    <a:pt x="13" y="5"/>
                  </a:cubicBezTo>
                  <a:cubicBezTo>
                    <a:pt x="14" y="5"/>
                    <a:pt x="14" y="6"/>
                    <a:pt x="15" y="6"/>
                  </a:cubicBezTo>
                  <a:cubicBezTo>
                    <a:pt x="15" y="6"/>
                    <a:pt x="16" y="6"/>
                    <a:pt x="16" y="6"/>
                  </a:cubicBezTo>
                  <a:cubicBezTo>
                    <a:pt x="16" y="6"/>
                    <a:pt x="17" y="7"/>
                    <a:pt x="17" y="7"/>
                  </a:cubicBezTo>
                  <a:cubicBezTo>
                    <a:pt x="17" y="7"/>
                    <a:pt x="18" y="8"/>
                    <a:pt x="18" y="7"/>
                  </a:cubicBezTo>
                  <a:cubicBezTo>
                    <a:pt x="18" y="7"/>
                    <a:pt x="18" y="8"/>
                    <a:pt x="18" y="8"/>
                  </a:cubicBezTo>
                  <a:cubicBezTo>
                    <a:pt x="18" y="8"/>
                    <a:pt x="18" y="8"/>
                    <a:pt x="17" y="8"/>
                  </a:cubicBezTo>
                  <a:cubicBezTo>
                    <a:pt x="17" y="9"/>
                    <a:pt x="18" y="9"/>
                    <a:pt x="18" y="9"/>
                  </a:cubicBezTo>
                  <a:cubicBezTo>
                    <a:pt x="17" y="9"/>
                    <a:pt x="17" y="10"/>
                    <a:pt x="17" y="11"/>
                  </a:cubicBezTo>
                  <a:cubicBezTo>
                    <a:pt x="18" y="11"/>
                    <a:pt x="18" y="11"/>
                    <a:pt x="17" y="11"/>
                  </a:cubicBezTo>
                  <a:cubicBezTo>
                    <a:pt x="16" y="12"/>
                    <a:pt x="17" y="13"/>
                    <a:pt x="18" y="13"/>
                  </a:cubicBezTo>
                  <a:cubicBezTo>
                    <a:pt x="18" y="14"/>
                    <a:pt x="19" y="15"/>
                    <a:pt x="20" y="15"/>
                  </a:cubicBezTo>
                  <a:cubicBezTo>
                    <a:pt x="20" y="16"/>
                    <a:pt x="21" y="16"/>
                    <a:pt x="21" y="16"/>
                  </a:cubicBezTo>
                  <a:cubicBezTo>
                    <a:pt x="21" y="16"/>
                    <a:pt x="20" y="17"/>
                    <a:pt x="20" y="17"/>
                  </a:cubicBezTo>
                  <a:cubicBezTo>
                    <a:pt x="20" y="18"/>
                    <a:pt x="20" y="17"/>
                    <a:pt x="20" y="17"/>
                  </a:cubicBezTo>
                  <a:cubicBezTo>
                    <a:pt x="19" y="17"/>
                    <a:pt x="18" y="17"/>
                    <a:pt x="18" y="17"/>
                  </a:cubicBezTo>
                  <a:cubicBezTo>
                    <a:pt x="17" y="17"/>
                    <a:pt x="17" y="18"/>
                    <a:pt x="17" y="19"/>
                  </a:cubicBezTo>
                  <a:cubicBezTo>
                    <a:pt x="16" y="19"/>
                    <a:pt x="16" y="19"/>
                    <a:pt x="15" y="19"/>
                  </a:cubicBezTo>
                  <a:cubicBezTo>
                    <a:pt x="14" y="18"/>
                    <a:pt x="14" y="18"/>
                    <a:pt x="13" y="19"/>
                  </a:cubicBezTo>
                  <a:cubicBezTo>
                    <a:pt x="13" y="19"/>
                    <a:pt x="13" y="18"/>
                    <a:pt x="12" y="18"/>
                  </a:cubicBezTo>
                  <a:cubicBezTo>
                    <a:pt x="11" y="18"/>
                    <a:pt x="11" y="18"/>
                    <a:pt x="10" y="18"/>
                  </a:cubicBezTo>
                  <a:cubicBezTo>
                    <a:pt x="9" y="18"/>
                    <a:pt x="9" y="18"/>
                    <a:pt x="8" y="18"/>
                  </a:cubicBezTo>
                  <a:cubicBezTo>
                    <a:pt x="8" y="18"/>
                    <a:pt x="7" y="17"/>
                    <a:pt x="8" y="17"/>
                  </a:cubicBezTo>
                  <a:cubicBezTo>
                    <a:pt x="8" y="17"/>
                    <a:pt x="8" y="18"/>
                    <a:pt x="9" y="17"/>
                  </a:cubicBezTo>
                  <a:cubicBezTo>
                    <a:pt x="9" y="17"/>
                    <a:pt x="7" y="17"/>
                    <a:pt x="7" y="17"/>
                  </a:cubicBezTo>
                  <a:cubicBezTo>
                    <a:pt x="6" y="17"/>
                    <a:pt x="5" y="17"/>
                    <a:pt x="4" y="17"/>
                  </a:cubicBezTo>
                  <a:cubicBezTo>
                    <a:pt x="4" y="16"/>
                    <a:pt x="3" y="16"/>
                    <a:pt x="3" y="16"/>
                  </a:cubicBezTo>
                  <a:cubicBezTo>
                    <a:pt x="2" y="16"/>
                    <a:pt x="1" y="15"/>
                    <a:pt x="1" y="17"/>
                  </a:cubicBezTo>
                  <a:cubicBezTo>
                    <a:pt x="0" y="17"/>
                    <a:pt x="0" y="17"/>
                    <a:pt x="0" y="18"/>
                  </a:cubicBezTo>
                  <a:cubicBezTo>
                    <a:pt x="0" y="19"/>
                    <a:pt x="0" y="19"/>
                    <a:pt x="0" y="19"/>
                  </a:cubicBezTo>
                  <a:cubicBezTo>
                    <a:pt x="0" y="20"/>
                    <a:pt x="1" y="20"/>
                    <a:pt x="1" y="20"/>
                  </a:cubicBezTo>
                  <a:cubicBezTo>
                    <a:pt x="2" y="20"/>
                    <a:pt x="2" y="20"/>
                    <a:pt x="3" y="20"/>
                  </a:cubicBezTo>
                  <a:cubicBezTo>
                    <a:pt x="3" y="21"/>
                    <a:pt x="4" y="21"/>
                    <a:pt x="4" y="22"/>
                  </a:cubicBezTo>
                  <a:cubicBezTo>
                    <a:pt x="4" y="22"/>
                    <a:pt x="5" y="23"/>
                    <a:pt x="5" y="23"/>
                  </a:cubicBezTo>
                  <a:cubicBezTo>
                    <a:pt x="5" y="23"/>
                    <a:pt x="6" y="23"/>
                    <a:pt x="6" y="23"/>
                  </a:cubicBezTo>
                  <a:cubicBezTo>
                    <a:pt x="6" y="22"/>
                    <a:pt x="5" y="22"/>
                    <a:pt x="6" y="22"/>
                  </a:cubicBezTo>
                  <a:cubicBezTo>
                    <a:pt x="6" y="21"/>
                    <a:pt x="7" y="21"/>
                    <a:pt x="8" y="21"/>
                  </a:cubicBezTo>
                  <a:cubicBezTo>
                    <a:pt x="7" y="21"/>
                    <a:pt x="7" y="21"/>
                    <a:pt x="7" y="21"/>
                  </a:cubicBezTo>
                  <a:cubicBezTo>
                    <a:pt x="8" y="21"/>
                    <a:pt x="8" y="21"/>
                    <a:pt x="8" y="21"/>
                  </a:cubicBezTo>
                  <a:cubicBezTo>
                    <a:pt x="8" y="21"/>
                    <a:pt x="8" y="21"/>
                    <a:pt x="8" y="21"/>
                  </a:cubicBezTo>
                  <a:cubicBezTo>
                    <a:pt x="8" y="20"/>
                    <a:pt x="8" y="21"/>
                    <a:pt x="9" y="21"/>
                  </a:cubicBezTo>
                  <a:cubicBezTo>
                    <a:pt x="9" y="21"/>
                    <a:pt x="10" y="20"/>
                    <a:pt x="11" y="21"/>
                  </a:cubicBezTo>
                  <a:cubicBezTo>
                    <a:pt x="11" y="21"/>
                    <a:pt x="10" y="21"/>
                    <a:pt x="10" y="21"/>
                  </a:cubicBezTo>
                  <a:cubicBezTo>
                    <a:pt x="11" y="21"/>
                    <a:pt x="11" y="21"/>
                    <a:pt x="12" y="21"/>
                  </a:cubicBezTo>
                  <a:cubicBezTo>
                    <a:pt x="12" y="21"/>
                    <a:pt x="12" y="21"/>
                    <a:pt x="13" y="21"/>
                  </a:cubicBezTo>
                  <a:cubicBezTo>
                    <a:pt x="13" y="21"/>
                    <a:pt x="14" y="22"/>
                    <a:pt x="15" y="22"/>
                  </a:cubicBezTo>
                  <a:cubicBezTo>
                    <a:pt x="16" y="22"/>
                    <a:pt x="16" y="21"/>
                    <a:pt x="17" y="21"/>
                  </a:cubicBezTo>
                  <a:cubicBezTo>
                    <a:pt x="17" y="22"/>
                    <a:pt x="18" y="22"/>
                    <a:pt x="18" y="21"/>
                  </a:cubicBezTo>
                  <a:cubicBezTo>
                    <a:pt x="18" y="21"/>
                    <a:pt x="18" y="21"/>
                    <a:pt x="19" y="21"/>
                  </a:cubicBezTo>
                  <a:cubicBezTo>
                    <a:pt x="20" y="21"/>
                    <a:pt x="22" y="21"/>
                    <a:pt x="23" y="21"/>
                  </a:cubicBezTo>
                  <a:cubicBezTo>
                    <a:pt x="23" y="21"/>
                    <a:pt x="24" y="21"/>
                    <a:pt x="24" y="22"/>
                  </a:cubicBezTo>
                  <a:cubicBezTo>
                    <a:pt x="25" y="22"/>
                    <a:pt x="25" y="23"/>
                    <a:pt x="25" y="23"/>
                  </a:cubicBezTo>
                  <a:cubicBezTo>
                    <a:pt x="26" y="22"/>
                    <a:pt x="25" y="21"/>
                    <a:pt x="26" y="21"/>
                  </a:cubicBezTo>
                  <a:cubicBezTo>
                    <a:pt x="26" y="20"/>
                    <a:pt x="26" y="20"/>
                    <a:pt x="25" y="19"/>
                  </a:cubicBezTo>
                  <a:cubicBezTo>
                    <a:pt x="25" y="19"/>
                    <a:pt x="25" y="19"/>
                    <a:pt x="24" y="19"/>
                  </a:cubicBezTo>
                  <a:cubicBezTo>
                    <a:pt x="24" y="18"/>
                    <a:pt x="25" y="18"/>
                    <a:pt x="25" y="18"/>
                  </a:cubicBezTo>
                  <a:cubicBezTo>
                    <a:pt x="24" y="18"/>
                    <a:pt x="23" y="17"/>
                    <a:pt x="24" y="17"/>
                  </a:cubicBezTo>
                  <a:cubicBezTo>
                    <a:pt x="24" y="16"/>
                    <a:pt x="25" y="17"/>
                    <a:pt x="25" y="16"/>
                  </a:cubicBezTo>
                  <a:cubicBezTo>
                    <a:pt x="26" y="16"/>
                    <a:pt x="27" y="16"/>
                    <a:pt x="27" y="15"/>
                  </a:cubicBezTo>
                  <a:cubicBezTo>
                    <a:pt x="27" y="14"/>
                    <a:pt x="27" y="12"/>
                    <a:pt x="26" y="13"/>
                  </a:cubicBezTo>
                  <a:cubicBezTo>
                    <a:pt x="26" y="13"/>
                    <a:pt x="26" y="12"/>
                    <a:pt x="27" y="12"/>
                  </a:cubicBezTo>
                  <a:close/>
                  <a:moveTo>
                    <a:pt x="19" y="1"/>
                  </a:moveTo>
                  <a:cubicBezTo>
                    <a:pt x="19" y="1"/>
                    <a:pt x="18" y="1"/>
                    <a:pt x="18" y="1"/>
                  </a:cubicBezTo>
                  <a:cubicBezTo>
                    <a:pt x="17" y="0"/>
                    <a:pt x="16" y="1"/>
                    <a:pt x="17" y="1"/>
                  </a:cubicBezTo>
                  <a:cubicBezTo>
                    <a:pt x="17" y="1"/>
                    <a:pt x="18" y="1"/>
                    <a:pt x="19" y="1"/>
                  </a:cubicBezTo>
                  <a:cubicBezTo>
                    <a:pt x="19" y="2"/>
                    <a:pt x="20" y="1"/>
                    <a:pt x="19" y="1"/>
                  </a:cubicBezTo>
                  <a:close/>
                  <a:moveTo>
                    <a:pt x="7" y="17"/>
                  </a:moveTo>
                  <a:cubicBezTo>
                    <a:pt x="8" y="17"/>
                    <a:pt x="7" y="16"/>
                    <a:pt x="7" y="16"/>
                  </a:cubicBezTo>
                  <a:cubicBezTo>
                    <a:pt x="6" y="17"/>
                    <a:pt x="7" y="17"/>
                    <a:pt x="7" y="17"/>
                  </a:cubicBezTo>
                  <a:close/>
                  <a:moveTo>
                    <a:pt x="7" y="22"/>
                  </a:moveTo>
                  <a:cubicBezTo>
                    <a:pt x="7" y="23"/>
                    <a:pt x="8" y="23"/>
                    <a:pt x="8" y="23"/>
                  </a:cubicBezTo>
                  <a:cubicBezTo>
                    <a:pt x="8" y="22"/>
                    <a:pt x="7" y="22"/>
                    <a:pt x="7" y="2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0" name="Guyana"/>
            <p:cNvSpPr>
              <a:spLocks/>
            </p:cNvSpPr>
            <p:nvPr/>
          </p:nvSpPr>
          <p:spPr bwMode="auto">
            <a:xfrm>
              <a:off x="3643164" y="4323950"/>
              <a:ext cx="168994" cy="295989"/>
            </a:xfrm>
            <a:custGeom>
              <a:avLst/>
              <a:gdLst/>
              <a:ahLst/>
              <a:cxnLst>
                <a:cxn ang="0">
                  <a:pos x="44" y="69"/>
                </a:cxn>
                <a:cxn ang="0">
                  <a:pos x="43" y="68"/>
                </a:cxn>
                <a:cxn ang="0">
                  <a:pos x="41" y="62"/>
                </a:cxn>
                <a:cxn ang="0">
                  <a:pos x="39" y="57"/>
                </a:cxn>
                <a:cxn ang="0">
                  <a:pos x="38" y="57"/>
                </a:cxn>
                <a:cxn ang="0">
                  <a:pos x="35" y="55"/>
                </a:cxn>
                <a:cxn ang="0">
                  <a:pos x="32" y="49"/>
                </a:cxn>
                <a:cxn ang="0">
                  <a:pos x="34" y="44"/>
                </a:cxn>
                <a:cxn ang="0">
                  <a:pos x="35" y="40"/>
                </a:cxn>
                <a:cxn ang="0">
                  <a:pos x="39" y="39"/>
                </a:cxn>
                <a:cxn ang="0">
                  <a:pos x="40" y="38"/>
                </a:cxn>
                <a:cxn ang="0">
                  <a:pos x="40" y="37"/>
                </a:cxn>
                <a:cxn ang="0">
                  <a:pos x="41" y="32"/>
                </a:cxn>
                <a:cxn ang="0">
                  <a:pos x="39" y="25"/>
                </a:cxn>
                <a:cxn ang="0">
                  <a:pos x="34" y="19"/>
                </a:cxn>
                <a:cxn ang="0">
                  <a:pos x="28" y="23"/>
                </a:cxn>
                <a:cxn ang="0">
                  <a:pos x="29" y="18"/>
                </a:cxn>
                <a:cxn ang="0">
                  <a:pos x="27" y="10"/>
                </a:cxn>
                <a:cxn ang="0">
                  <a:pos x="25" y="7"/>
                </a:cxn>
                <a:cxn ang="0">
                  <a:pos x="19" y="2"/>
                </a:cxn>
                <a:cxn ang="0">
                  <a:pos x="18" y="3"/>
                </a:cxn>
                <a:cxn ang="0">
                  <a:pos x="16" y="4"/>
                </a:cxn>
                <a:cxn ang="0">
                  <a:pos x="11" y="8"/>
                </a:cxn>
                <a:cxn ang="0">
                  <a:pos x="9" y="11"/>
                </a:cxn>
                <a:cxn ang="0">
                  <a:pos x="8" y="12"/>
                </a:cxn>
                <a:cxn ang="0">
                  <a:pos x="9" y="14"/>
                </a:cxn>
                <a:cxn ang="0">
                  <a:pos x="12" y="16"/>
                </a:cxn>
                <a:cxn ang="0">
                  <a:pos x="9" y="19"/>
                </a:cxn>
                <a:cxn ang="0">
                  <a:pos x="5" y="20"/>
                </a:cxn>
                <a:cxn ang="0">
                  <a:pos x="3" y="24"/>
                </a:cxn>
                <a:cxn ang="0">
                  <a:pos x="1" y="28"/>
                </a:cxn>
                <a:cxn ang="0">
                  <a:pos x="5" y="35"/>
                </a:cxn>
                <a:cxn ang="0">
                  <a:pos x="9" y="37"/>
                </a:cxn>
                <a:cxn ang="0">
                  <a:pos x="11" y="37"/>
                </a:cxn>
                <a:cxn ang="0">
                  <a:pos x="14" y="38"/>
                </a:cxn>
                <a:cxn ang="0">
                  <a:pos x="13" y="45"/>
                </a:cxn>
                <a:cxn ang="0">
                  <a:pos x="16" y="45"/>
                </a:cxn>
                <a:cxn ang="0">
                  <a:pos x="17" y="49"/>
                </a:cxn>
                <a:cxn ang="0">
                  <a:pos x="18" y="51"/>
                </a:cxn>
                <a:cxn ang="0">
                  <a:pos x="18" y="52"/>
                </a:cxn>
                <a:cxn ang="0">
                  <a:pos x="15" y="55"/>
                </a:cxn>
                <a:cxn ang="0">
                  <a:pos x="14" y="60"/>
                </a:cxn>
                <a:cxn ang="0">
                  <a:pos x="13" y="63"/>
                </a:cxn>
                <a:cxn ang="0">
                  <a:pos x="16" y="70"/>
                </a:cxn>
                <a:cxn ang="0">
                  <a:pos x="16" y="74"/>
                </a:cxn>
                <a:cxn ang="0">
                  <a:pos x="19" y="77"/>
                </a:cxn>
                <a:cxn ang="0">
                  <a:pos x="23" y="80"/>
                </a:cxn>
                <a:cxn ang="0">
                  <a:pos x="26" y="80"/>
                </a:cxn>
                <a:cxn ang="0">
                  <a:pos x="30" y="77"/>
                </a:cxn>
                <a:cxn ang="0">
                  <a:pos x="33" y="76"/>
                </a:cxn>
                <a:cxn ang="0">
                  <a:pos x="37" y="75"/>
                </a:cxn>
                <a:cxn ang="0">
                  <a:pos x="40" y="73"/>
                </a:cxn>
                <a:cxn ang="0">
                  <a:pos x="43" y="73"/>
                </a:cxn>
                <a:cxn ang="0">
                  <a:pos x="47" y="73"/>
                </a:cxn>
              </a:cxnLst>
              <a:rect l="0" t="0" r="r" b="b"/>
              <a:pathLst>
                <a:path w="47" h="82">
                  <a:moveTo>
                    <a:pt x="45" y="72"/>
                  </a:moveTo>
                  <a:cubicBezTo>
                    <a:pt x="45" y="71"/>
                    <a:pt x="44" y="71"/>
                    <a:pt x="44" y="70"/>
                  </a:cubicBezTo>
                  <a:cubicBezTo>
                    <a:pt x="44" y="70"/>
                    <a:pt x="44" y="69"/>
                    <a:pt x="44" y="69"/>
                  </a:cubicBezTo>
                  <a:cubicBezTo>
                    <a:pt x="44" y="69"/>
                    <a:pt x="44" y="69"/>
                    <a:pt x="44" y="69"/>
                  </a:cubicBezTo>
                  <a:cubicBezTo>
                    <a:pt x="43" y="69"/>
                    <a:pt x="44" y="68"/>
                    <a:pt x="43" y="68"/>
                  </a:cubicBezTo>
                  <a:cubicBezTo>
                    <a:pt x="43" y="68"/>
                    <a:pt x="43" y="68"/>
                    <a:pt x="43" y="68"/>
                  </a:cubicBezTo>
                  <a:cubicBezTo>
                    <a:pt x="43" y="67"/>
                    <a:pt x="43" y="67"/>
                    <a:pt x="42" y="66"/>
                  </a:cubicBezTo>
                  <a:cubicBezTo>
                    <a:pt x="42" y="65"/>
                    <a:pt x="42" y="64"/>
                    <a:pt x="41" y="63"/>
                  </a:cubicBezTo>
                  <a:cubicBezTo>
                    <a:pt x="40" y="63"/>
                    <a:pt x="41" y="63"/>
                    <a:pt x="41" y="62"/>
                  </a:cubicBezTo>
                  <a:cubicBezTo>
                    <a:pt x="40" y="62"/>
                    <a:pt x="40" y="61"/>
                    <a:pt x="40" y="61"/>
                  </a:cubicBezTo>
                  <a:cubicBezTo>
                    <a:pt x="40" y="60"/>
                    <a:pt x="40" y="59"/>
                    <a:pt x="40" y="58"/>
                  </a:cubicBezTo>
                  <a:cubicBezTo>
                    <a:pt x="40" y="58"/>
                    <a:pt x="40" y="57"/>
                    <a:pt x="39" y="57"/>
                  </a:cubicBezTo>
                  <a:cubicBezTo>
                    <a:pt x="39" y="57"/>
                    <a:pt x="39" y="57"/>
                    <a:pt x="38" y="57"/>
                  </a:cubicBezTo>
                  <a:cubicBezTo>
                    <a:pt x="38" y="57"/>
                    <a:pt x="38" y="58"/>
                    <a:pt x="38" y="58"/>
                  </a:cubicBezTo>
                  <a:cubicBezTo>
                    <a:pt x="38" y="58"/>
                    <a:pt x="38" y="57"/>
                    <a:pt x="38" y="57"/>
                  </a:cubicBezTo>
                  <a:cubicBezTo>
                    <a:pt x="37" y="57"/>
                    <a:pt x="37" y="58"/>
                    <a:pt x="36" y="57"/>
                  </a:cubicBezTo>
                  <a:cubicBezTo>
                    <a:pt x="36" y="57"/>
                    <a:pt x="36" y="56"/>
                    <a:pt x="36" y="56"/>
                  </a:cubicBezTo>
                  <a:cubicBezTo>
                    <a:pt x="36" y="55"/>
                    <a:pt x="36" y="55"/>
                    <a:pt x="35" y="55"/>
                  </a:cubicBezTo>
                  <a:cubicBezTo>
                    <a:pt x="35" y="54"/>
                    <a:pt x="34" y="54"/>
                    <a:pt x="34" y="53"/>
                  </a:cubicBezTo>
                  <a:cubicBezTo>
                    <a:pt x="34" y="53"/>
                    <a:pt x="34" y="52"/>
                    <a:pt x="34" y="52"/>
                  </a:cubicBezTo>
                  <a:cubicBezTo>
                    <a:pt x="33" y="51"/>
                    <a:pt x="32" y="50"/>
                    <a:pt x="32" y="49"/>
                  </a:cubicBezTo>
                  <a:cubicBezTo>
                    <a:pt x="32" y="48"/>
                    <a:pt x="33" y="48"/>
                    <a:pt x="33" y="47"/>
                  </a:cubicBezTo>
                  <a:cubicBezTo>
                    <a:pt x="34" y="47"/>
                    <a:pt x="33" y="46"/>
                    <a:pt x="34" y="46"/>
                  </a:cubicBezTo>
                  <a:cubicBezTo>
                    <a:pt x="34" y="45"/>
                    <a:pt x="34" y="45"/>
                    <a:pt x="34" y="44"/>
                  </a:cubicBezTo>
                  <a:cubicBezTo>
                    <a:pt x="35" y="44"/>
                    <a:pt x="35" y="43"/>
                    <a:pt x="35" y="43"/>
                  </a:cubicBezTo>
                  <a:cubicBezTo>
                    <a:pt x="35" y="42"/>
                    <a:pt x="33" y="41"/>
                    <a:pt x="35" y="40"/>
                  </a:cubicBezTo>
                  <a:cubicBezTo>
                    <a:pt x="35" y="40"/>
                    <a:pt x="35" y="40"/>
                    <a:pt x="35" y="40"/>
                  </a:cubicBezTo>
                  <a:cubicBezTo>
                    <a:pt x="36" y="40"/>
                    <a:pt x="36" y="40"/>
                    <a:pt x="36" y="40"/>
                  </a:cubicBezTo>
                  <a:cubicBezTo>
                    <a:pt x="36" y="39"/>
                    <a:pt x="37" y="39"/>
                    <a:pt x="37" y="39"/>
                  </a:cubicBezTo>
                  <a:cubicBezTo>
                    <a:pt x="38" y="39"/>
                    <a:pt x="39" y="39"/>
                    <a:pt x="39" y="39"/>
                  </a:cubicBezTo>
                  <a:cubicBezTo>
                    <a:pt x="39" y="39"/>
                    <a:pt x="40" y="39"/>
                    <a:pt x="40" y="39"/>
                  </a:cubicBezTo>
                  <a:cubicBezTo>
                    <a:pt x="40" y="39"/>
                    <a:pt x="40" y="39"/>
                    <a:pt x="40" y="38"/>
                  </a:cubicBezTo>
                  <a:cubicBezTo>
                    <a:pt x="40" y="38"/>
                    <a:pt x="40" y="38"/>
                    <a:pt x="40" y="38"/>
                  </a:cubicBezTo>
                  <a:cubicBezTo>
                    <a:pt x="40" y="37"/>
                    <a:pt x="41" y="38"/>
                    <a:pt x="41" y="38"/>
                  </a:cubicBezTo>
                  <a:cubicBezTo>
                    <a:pt x="41" y="38"/>
                    <a:pt x="41" y="37"/>
                    <a:pt x="41" y="37"/>
                  </a:cubicBezTo>
                  <a:cubicBezTo>
                    <a:pt x="40" y="36"/>
                    <a:pt x="41" y="37"/>
                    <a:pt x="40" y="37"/>
                  </a:cubicBezTo>
                  <a:cubicBezTo>
                    <a:pt x="40" y="37"/>
                    <a:pt x="40" y="36"/>
                    <a:pt x="40" y="36"/>
                  </a:cubicBezTo>
                  <a:cubicBezTo>
                    <a:pt x="40" y="36"/>
                    <a:pt x="41" y="35"/>
                    <a:pt x="41" y="35"/>
                  </a:cubicBezTo>
                  <a:cubicBezTo>
                    <a:pt x="41" y="34"/>
                    <a:pt x="41" y="33"/>
                    <a:pt x="41" y="32"/>
                  </a:cubicBezTo>
                  <a:cubicBezTo>
                    <a:pt x="42" y="31"/>
                    <a:pt x="42" y="31"/>
                    <a:pt x="42" y="30"/>
                  </a:cubicBezTo>
                  <a:cubicBezTo>
                    <a:pt x="42" y="28"/>
                    <a:pt x="42" y="27"/>
                    <a:pt x="41" y="26"/>
                  </a:cubicBezTo>
                  <a:cubicBezTo>
                    <a:pt x="40" y="25"/>
                    <a:pt x="40" y="25"/>
                    <a:pt x="39" y="25"/>
                  </a:cubicBezTo>
                  <a:cubicBezTo>
                    <a:pt x="38" y="24"/>
                    <a:pt x="39" y="25"/>
                    <a:pt x="38" y="25"/>
                  </a:cubicBezTo>
                  <a:cubicBezTo>
                    <a:pt x="38" y="24"/>
                    <a:pt x="37" y="22"/>
                    <a:pt x="36" y="21"/>
                  </a:cubicBezTo>
                  <a:cubicBezTo>
                    <a:pt x="35" y="21"/>
                    <a:pt x="35" y="20"/>
                    <a:pt x="34" y="19"/>
                  </a:cubicBezTo>
                  <a:cubicBezTo>
                    <a:pt x="33" y="19"/>
                    <a:pt x="32" y="19"/>
                    <a:pt x="32" y="19"/>
                  </a:cubicBezTo>
                  <a:cubicBezTo>
                    <a:pt x="31" y="18"/>
                    <a:pt x="29" y="19"/>
                    <a:pt x="29" y="20"/>
                  </a:cubicBezTo>
                  <a:cubicBezTo>
                    <a:pt x="28" y="21"/>
                    <a:pt x="28" y="22"/>
                    <a:pt x="28" y="23"/>
                  </a:cubicBezTo>
                  <a:cubicBezTo>
                    <a:pt x="28" y="24"/>
                    <a:pt x="28" y="24"/>
                    <a:pt x="27" y="24"/>
                  </a:cubicBezTo>
                  <a:cubicBezTo>
                    <a:pt x="28" y="23"/>
                    <a:pt x="28" y="22"/>
                    <a:pt x="28" y="20"/>
                  </a:cubicBezTo>
                  <a:cubicBezTo>
                    <a:pt x="28" y="20"/>
                    <a:pt x="28" y="19"/>
                    <a:pt x="29" y="18"/>
                  </a:cubicBezTo>
                  <a:cubicBezTo>
                    <a:pt x="29" y="18"/>
                    <a:pt x="29" y="17"/>
                    <a:pt x="29" y="17"/>
                  </a:cubicBezTo>
                  <a:cubicBezTo>
                    <a:pt x="30" y="15"/>
                    <a:pt x="30" y="14"/>
                    <a:pt x="29" y="12"/>
                  </a:cubicBezTo>
                  <a:cubicBezTo>
                    <a:pt x="29" y="12"/>
                    <a:pt x="28" y="10"/>
                    <a:pt x="27" y="10"/>
                  </a:cubicBezTo>
                  <a:cubicBezTo>
                    <a:pt x="27" y="11"/>
                    <a:pt x="27" y="11"/>
                    <a:pt x="27" y="11"/>
                  </a:cubicBezTo>
                  <a:cubicBezTo>
                    <a:pt x="27" y="10"/>
                    <a:pt x="27" y="9"/>
                    <a:pt x="26" y="9"/>
                  </a:cubicBezTo>
                  <a:cubicBezTo>
                    <a:pt x="26" y="8"/>
                    <a:pt x="25" y="8"/>
                    <a:pt x="25" y="7"/>
                  </a:cubicBezTo>
                  <a:cubicBezTo>
                    <a:pt x="24" y="7"/>
                    <a:pt x="24" y="6"/>
                    <a:pt x="23" y="6"/>
                  </a:cubicBezTo>
                  <a:cubicBezTo>
                    <a:pt x="22" y="5"/>
                    <a:pt x="22" y="5"/>
                    <a:pt x="21" y="4"/>
                  </a:cubicBezTo>
                  <a:cubicBezTo>
                    <a:pt x="20" y="4"/>
                    <a:pt x="19" y="3"/>
                    <a:pt x="19" y="2"/>
                  </a:cubicBezTo>
                  <a:cubicBezTo>
                    <a:pt x="19" y="2"/>
                    <a:pt x="17" y="2"/>
                    <a:pt x="17" y="2"/>
                  </a:cubicBezTo>
                  <a:cubicBezTo>
                    <a:pt x="18" y="3"/>
                    <a:pt x="20" y="4"/>
                    <a:pt x="21" y="5"/>
                  </a:cubicBezTo>
                  <a:cubicBezTo>
                    <a:pt x="20" y="4"/>
                    <a:pt x="19" y="3"/>
                    <a:pt x="18" y="3"/>
                  </a:cubicBezTo>
                  <a:cubicBezTo>
                    <a:pt x="16" y="2"/>
                    <a:pt x="16" y="1"/>
                    <a:pt x="15" y="0"/>
                  </a:cubicBezTo>
                  <a:cubicBezTo>
                    <a:pt x="16" y="1"/>
                    <a:pt x="16" y="2"/>
                    <a:pt x="17" y="3"/>
                  </a:cubicBezTo>
                  <a:cubicBezTo>
                    <a:pt x="17" y="4"/>
                    <a:pt x="16" y="4"/>
                    <a:pt x="16" y="4"/>
                  </a:cubicBezTo>
                  <a:cubicBezTo>
                    <a:pt x="15" y="5"/>
                    <a:pt x="15" y="6"/>
                    <a:pt x="15" y="6"/>
                  </a:cubicBezTo>
                  <a:cubicBezTo>
                    <a:pt x="14" y="6"/>
                    <a:pt x="13" y="7"/>
                    <a:pt x="12" y="7"/>
                  </a:cubicBezTo>
                  <a:cubicBezTo>
                    <a:pt x="12" y="8"/>
                    <a:pt x="12" y="8"/>
                    <a:pt x="11" y="8"/>
                  </a:cubicBezTo>
                  <a:cubicBezTo>
                    <a:pt x="11" y="8"/>
                    <a:pt x="10" y="8"/>
                    <a:pt x="10" y="8"/>
                  </a:cubicBezTo>
                  <a:cubicBezTo>
                    <a:pt x="9" y="9"/>
                    <a:pt x="9" y="10"/>
                    <a:pt x="9" y="10"/>
                  </a:cubicBezTo>
                  <a:cubicBezTo>
                    <a:pt x="9" y="10"/>
                    <a:pt x="9" y="11"/>
                    <a:pt x="9" y="11"/>
                  </a:cubicBezTo>
                  <a:cubicBezTo>
                    <a:pt x="9" y="11"/>
                    <a:pt x="9" y="11"/>
                    <a:pt x="8" y="11"/>
                  </a:cubicBezTo>
                  <a:cubicBezTo>
                    <a:pt x="8" y="11"/>
                    <a:pt x="8" y="11"/>
                    <a:pt x="8" y="11"/>
                  </a:cubicBezTo>
                  <a:cubicBezTo>
                    <a:pt x="8" y="11"/>
                    <a:pt x="8" y="12"/>
                    <a:pt x="8" y="12"/>
                  </a:cubicBezTo>
                  <a:cubicBezTo>
                    <a:pt x="8" y="12"/>
                    <a:pt x="8" y="12"/>
                    <a:pt x="8" y="12"/>
                  </a:cubicBezTo>
                  <a:cubicBezTo>
                    <a:pt x="8" y="13"/>
                    <a:pt x="8" y="13"/>
                    <a:pt x="9" y="13"/>
                  </a:cubicBezTo>
                  <a:cubicBezTo>
                    <a:pt x="9" y="14"/>
                    <a:pt x="9" y="14"/>
                    <a:pt x="9" y="14"/>
                  </a:cubicBezTo>
                  <a:cubicBezTo>
                    <a:pt x="8" y="15"/>
                    <a:pt x="9" y="15"/>
                    <a:pt x="9" y="16"/>
                  </a:cubicBezTo>
                  <a:cubicBezTo>
                    <a:pt x="10" y="16"/>
                    <a:pt x="10" y="15"/>
                    <a:pt x="10" y="15"/>
                  </a:cubicBezTo>
                  <a:cubicBezTo>
                    <a:pt x="11" y="15"/>
                    <a:pt x="11" y="15"/>
                    <a:pt x="12" y="16"/>
                  </a:cubicBezTo>
                  <a:cubicBezTo>
                    <a:pt x="12" y="16"/>
                    <a:pt x="12" y="17"/>
                    <a:pt x="11" y="17"/>
                  </a:cubicBezTo>
                  <a:cubicBezTo>
                    <a:pt x="11" y="18"/>
                    <a:pt x="11" y="18"/>
                    <a:pt x="11" y="18"/>
                  </a:cubicBezTo>
                  <a:cubicBezTo>
                    <a:pt x="10" y="18"/>
                    <a:pt x="10" y="19"/>
                    <a:pt x="9" y="19"/>
                  </a:cubicBezTo>
                  <a:cubicBezTo>
                    <a:pt x="9" y="19"/>
                    <a:pt x="8" y="20"/>
                    <a:pt x="7" y="20"/>
                  </a:cubicBezTo>
                  <a:cubicBezTo>
                    <a:pt x="7" y="20"/>
                    <a:pt x="6" y="19"/>
                    <a:pt x="6" y="19"/>
                  </a:cubicBezTo>
                  <a:cubicBezTo>
                    <a:pt x="6" y="20"/>
                    <a:pt x="6" y="20"/>
                    <a:pt x="5" y="20"/>
                  </a:cubicBezTo>
                  <a:cubicBezTo>
                    <a:pt x="5" y="20"/>
                    <a:pt x="4" y="20"/>
                    <a:pt x="4" y="21"/>
                  </a:cubicBezTo>
                  <a:cubicBezTo>
                    <a:pt x="3" y="21"/>
                    <a:pt x="3" y="21"/>
                    <a:pt x="3" y="22"/>
                  </a:cubicBezTo>
                  <a:cubicBezTo>
                    <a:pt x="3" y="23"/>
                    <a:pt x="3" y="23"/>
                    <a:pt x="3" y="24"/>
                  </a:cubicBezTo>
                  <a:cubicBezTo>
                    <a:pt x="3" y="25"/>
                    <a:pt x="4" y="25"/>
                    <a:pt x="4" y="26"/>
                  </a:cubicBezTo>
                  <a:cubicBezTo>
                    <a:pt x="4" y="26"/>
                    <a:pt x="3" y="27"/>
                    <a:pt x="2" y="27"/>
                  </a:cubicBezTo>
                  <a:cubicBezTo>
                    <a:pt x="2" y="28"/>
                    <a:pt x="2" y="28"/>
                    <a:pt x="1" y="28"/>
                  </a:cubicBezTo>
                  <a:cubicBezTo>
                    <a:pt x="0" y="29"/>
                    <a:pt x="1" y="30"/>
                    <a:pt x="2" y="30"/>
                  </a:cubicBezTo>
                  <a:cubicBezTo>
                    <a:pt x="2" y="31"/>
                    <a:pt x="3" y="32"/>
                    <a:pt x="4" y="33"/>
                  </a:cubicBezTo>
                  <a:cubicBezTo>
                    <a:pt x="4" y="33"/>
                    <a:pt x="5" y="34"/>
                    <a:pt x="5" y="35"/>
                  </a:cubicBezTo>
                  <a:cubicBezTo>
                    <a:pt x="6" y="35"/>
                    <a:pt x="6" y="37"/>
                    <a:pt x="7" y="37"/>
                  </a:cubicBezTo>
                  <a:cubicBezTo>
                    <a:pt x="7" y="37"/>
                    <a:pt x="8" y="37"/>
                    <a:pt x="8" y="37"/>
                  </a:cubicBezTo>
                  <a:cubicBezTo>
                    <a:pt x="9" y="37"/>
                    <a:pt x="9" y="37"/>
                    <a:pt x="9" y="37"/>
                  </a:cubicBezTo>
                  <a:cubicBezTo>
                    <a:pt x="10" y="37"/>
                    <a:pt x="10" y="37"/>
                    <a:pt x="10" y="37"/>
                  </a:cubicBezTo>
                  <a:cubicBezTo>
                    <a:pt x="10" y="37"/>
                    <a:pt x="10" y="37"/>
                    <a:pt x="11" y="37"/>
                  </a:cubicBezTo>
                  <a:cubicBezTo>
                    <a:pt x="11" y="37"/>
                    <a:pt x="11" y="37"/>
                    <a:pt x="11" y="37"/>
                  </a:cubicBezTo>
                  <a:cubicBezTo>
                    <a:pt x="12" y="36"/>
                    <a:pt x="12" y="36"/>
                    <a:pt x="12" y="36"/>
                  </a:cubicBezTo>
                  <a:cubicBezTo>
                    <a:pt x="12" y="36"/>
                    <a:pt x="12" y="37"/>
                    <a:pt x="13" y="37"/>
                  </a:cubicBezTo>
                  <a:cubicBezTo>
                    <a:pt x="13" y="37"/>
                    <a:pt x="13" y="38"/>
                    <a:pt x="14" y="38"/>
                  </a:cubicBezTo>
                  <a:cubicBezTo>
                    <a:pt x="14" y="39"/>
                    <a:pt x="14" y="39"/>
                    <a:pt x="14" y="40"/>
                  </a:cubicBezTo>
                  <a:cubicBezTo>
                    <a:pt x="14" y="41"/>
                    <a:pt x="14" y="43"/>
                    <a:pt x="13" y="44"/>
                  </a:cubicBezTo>
                  <a:cubicBezTo>
                    <a:pt x="13" y="44"/>
                    <a:pt x="12" y="45"/>
                    <a:pt x="13" y="45"/>
                  </a:cubicBezTo>
                  <a:cubicBezTo>
                    <a:pt x="13" y="45"/>
                    <a:pt x="13" y="45"/>
                    <a:pt x="13" y="45"/>
                  </a:cubicBezTo>
                  <a:cubicBezTo>
                    <a:pt x="14" y="45"/>
                    <a:pt x="14" y="45"/>
                    <a:pt x="15" y="45"/>
                  </a:cubicBezTo>
                  <a:cubicBezTo>
                    <a:pt x="15" y="45"/>
                    <a:pt x="15" y="45"/>
                    <a:pt x="16" y="45"/>
                  </a:cubicBezTo>
                  <a:cubicBezTo>
                    <a:pt x="16" y="45"/>
                    <a:pt x="17" y="46"/>
                    <a:pt x="17" y="46"/>
                  </a:cubicBezTo>
                  <a:cubicBezTo>
                    <a:pt x="17" y="47"/>
                    <a:pt x="16" y="47"/>
                    <a:pt x="16" y="48"/>
                  </a:cubicBezTo>
                  <a:cubicBezTo>
                    <a:pt x="16" y="49"/>
                    <a:pt x="17" y="49"/>
                    <a:pt x="17" y="49"/>
                  </a:cubicBezTo>
                  <a:cubicBezTo>
                    <a:pt x="17" y="49"/>
                    <a:pt x="17" y="49"/>
                    <a:pt x="17" y="50"/>
                  </a:cubicBezTo>
                  <a:cubicBezTo>
                    <a:pt x="17" y="50"/>
                    <a:pt x="17" y="50"/>
                    <a:pt x="18" y="50"/>
                  </a:cubicBezTo>
                  <a:cubicBezTo>
                    <a:pt x="18" y="50"/>
                    <a:pt x="18" y="51"/>
                    <a:pt x="18" y="51"/>
                  </a:cubicBezTo>
                  <a:cubicBezTo>
                    <a:pt x="18" y="51"/>
                    <a:pt x="18" y="51"/>
                    <a:pt x="18" y="51"/>
                  </a:cubicBezTo>
                  <a:cubicBezTo>
                    <a:pt x="18" y="51"/>
                    <a:pt x="18" y="51"/>
                    <a:pt x="18" y="51"/>
                  </a:cubicBezTo>
                  <a:cubicBezTo>
                    <a:pt x="18" y="51"/>
                    <a:pt x="17" y="51"/>
                    <a:pt x="18" y="52"/>
                  </a:cubicBezTo>
                  <a:cubicBezTo>
                    <a:pt x="18" y="52"/>
                    <a:pt x="18" y="52"/>
                    <a:pt x="17" y="53"/>
                  </a:cubicBezTo>
                  <a:cubicBezTo>
                    <a:pt x="17" y="53"/>
                    <a:pt x="17" y="53"/>
                    <a:pt x="17" y="54"/>
                  </a:cubicBezTo>
                  <a:cubicBezTo>
                    <a:pt x="16" y="54"/>
                    <a:pt x="16" y="54"/>
                    <a:pt x="15" y="55"/>
                  </a:cubicBezTo>
                  <a:cubicBezTo>
                    <a:pt x="15" y="55"/>
                    <a:pt x="15" y="56"/>
                    <a:pt x="15" y="56"/>
                  </a:cubicBezTo>
                  <a:cubicBezTo>
                    <a:pt x="15" y="57"/>
                    <a:pt x="15" y="57"/>
                    <a:pt x="15" y="58"/>
                  </a:cubicBezTo>
                  <a:cubicBezTo>
                    <a:pt x="15" y="58"/>
                    <a:pt x="14" y="59"/>
                    <a:pt x="14" y="60"/>
                  </a:cubicBezTo>
                  <a:cubicBezTo>
                    <a:pt x="14" y="60"/>
                    <a:pt x="14" y="60"/>
                    <a:pt x="14" y="61"/>
                  </a:cubicBezTo>
                  <a:cubicBezTo>
                    <a:pt x="14" y="61"/>
                    <a:pt x="14" y="62"/>
                    <a:pt x="14" y="62"/>
                  </a:cubicBezTo>
                  <a:cubicBezTo>
                    <a:pt x="13" y="62"/>
                    <a:pt x="13" y="63"/>
                    <a:pt x="13" y="63"/>
                  </a:cubicBezTo>
                  <a:cubicBezTo>
                    <a:pt x="13" y="64"/>
                    <a:pt x="14" y="65"/>
                    <a:pt x="14" y="66"/>
                  </a:cubicBezTo>
                  <a:cubicBezTo>
                    <a:pt x="14" y="67"/>
                    <a:pt x="14" y="68"/>
                    <a:pt x="15" y="69"/>
                  </a:cubicBezTo>
                  <a:cubicBezTo>
                    <a:pt x="16" y="69"/>
                    <a:pt x="16" y="70"/>
                    <a:pt x="16" y="70"/>
                  </a:cubicBezTo>
                  <a:cubicBezTo>
                    <a:pt x="16" y="71"/>
                    <a:pt x="16" y="71"/>
                    <a:pt x="16" y="72"/>
                  </a:cubicBezTo>
                  <a:cubicBezTo>
                    <a:pt x="16" y="72"/>
                    <a:pt x="16" y="72"/>
                    <a:pt x="16" y="73"/>
                  </a:cubicBezTo>
                  <a:cubicBezTo>
                    <a:pt x="15" y="73"/>
                    <a:pt x="15" y="74"/>
                    <a:pt x="16" y="74"/>
                  </a:cubicBezTo>
                  <a:cubicBezTo>
                    <a:pt x="17" y="74"/>
                    <a:pt x="17" y="74"/>
                    <a:pt x="16" y="75"/>
                  </a:cubicBezTo>
                  <a:cubicBezTo>
                    <a:pt x="16" y="76"/>
                    <a:pt x="17" y="75"/>
                    <a:pt x="18" y="75"/>
                  </a:cubicBezTo>
                  <a:cubicBezTo>
                    <a:pt x="18" y="76"/>
                    <a:pt x="18" y="76"/>
                    <a:pt x="19" y="77"/>
                  </a:cubicBezTo>
                  <a:cubicBezTo>
                    <a:pt x="19" y="77"/>
                    <a:pt x="20" y="77"/>
                    <a:pt x="20" y="78"/>
                  </a:cubicBezTo>
                  <a:cubicBezTo>
                    <a:pt x="20" y="79"/>
                    <a:pt x="20" y="79"/>
                    <a:pt x="21" y="79"/>
                  </a:cubicBezTo>
                  <a:cubicBezTo>
                    <a:pt x="22" y="80"/>
                    <a:pt x="22" y="79"/>
                    <a:pt x="23" y="80"/>
                  </a:cubicBezTo>
                  <a:cubicBezTo>
                    <a:pt x="24" y="80"/>
                    <a:pt x="24" y="81"/>
                    <a:pt x="24" y="81"/>
                  </a:cubicBezTo>
                  <a:cubicBezTo>
                    <a:pt x="24" y="82"/>
                    <a:pt x="25" y="81"/>
                    <a:pt x="25" y="81"/>
                  </a:cubicBezTo>
                  <a:cubicBezTo>
                    <a:pt x="26" y="80"/>
                    <a:pt x="26" y="80"/>
                    <a:pt x="26" y="80"/>
                  </a:cubicBezTo>
                  <a:cubicBezTo>
                    <a:pt x="28" y="80"/>
                    <a:pt x="28" y="80"/>
                    <a:pt x="28" y="79"/>
                  </a:cubicBezTo>
                  <a:cubicBezTo>
                    <a:pt x="27" y="78"/>
                    <a:pt x="28" y="78"/>
                    <a:pt x="29" y="78"/>
                  </a:cubicBezTo>
                  <a:cubicBezTo>
                    <a:pt x="29" y="78"/>
                    <a:pt x="29" y="77"/>
                    <a:pt x="30" y="77"/>
                  </a:cubicBezTo>
                  <a:cubicBezTo>
                    <a:pt x="30" y="77"/>
                    <a:pt x="30" y="77"/>
                    <a:pt x="31" y="77"/>
                  </a:cubicBezTo>
                  <a:cubicBezTo>
                    <a:pt x="31" y="77"/>
                    <a:pt x="31" y="77"/>
                    <a:pt x="32" y="78"/>
                  </a:cubicBezTo>
                  <a:cubicBezTo>
                    <a:pt x="33" y="78"/>
                    <a:pt x="32" y="76"/>
                    <a:pt x="33" y="76"/>
                  </a:cubicBezTo>
                  <a:cubicBezTo>
                    <a:pt x="33" y="76"/>
                    <a:pt x="34" y="76"/>
                    <a:pt x="34" y="76"/>
                  </a:cubicBezTo>
                  <a:cubicBezTo>
                    <a:pt x="35" y="75"/>
                    <a:pt x="35" y="75"/>
                    <a:pt x="36" y="76"/>
                  </a:cubicBezTo>
                  <a:cubicBezTo>
                    <a:pt x="36" y="76"/>
                    <a:pt x="37" y="75"/>
                    <a:pt x="37" y="75"/>
                  </a:cubicBezTo>
                  <a:cubicBezTo>
                    <a:pt x="38" y="75"/>
                    <a:pt x="38" y="74"/>
                    <a:pt x="38" y="74"/>
                  </a:cubicBezTo>
                  <a:cubicBezTo>
                    <a:pt x="38" y="73"/>
                    <a:pt x="39" y="73"/>
                    <a:pt x="39" y="73"/>
                  </a:cubicBezTo>
                  <a:cubicBezTo>
                    <a:pt x="40" y="72"/>
                    <a:pt x="40" y="73"/>
                    <a:pt x="40" y="73"/>
                  </a:cubicBezTo>
                  <a:cubicBezTo>
                    <a:pt x="40" y="73"/>
                    <a:pt x="41" y="72"/>
                    <a:pt x="41" y="72"/>
                  </a:cubicBezTo>
                  <a:cubicBezTo>
                    <a:pt x="42" y="72"/>
                    <a:pt x="42" y="73"/>
                    <a:pt x="42" y="73"/>
                  </a:cubicBezTo>
                  <a:cubicBezTo>
                    <a:pt x="42" y="73"/>
                    <a:pt x="43" y="73"/>
                    <a:pt x="43" y="73"/>
                  </a:cubicBezTo>
                  <a:cubicBezTo>
                    <a:pt x="44" y="74"/>
                    <a:pt x="44" y="74"/>
                    <a:pt x="45" y="73"/>
                  </a:cubicBezTo>
                  <a:cubicBezTo>
                    <a:pt x="45" y="73"/>
                    <a:pt x="46" y="73"/>
                    <a:pt x="46" y="73"/>
                  </a:cubicBezTo>
                  <a:cubicBezTo>
                    <a:pt x="47" y="73"/>
                    <a:pt x="47" y="73"/>
                    <a:pt x="47" y="73"/>
                  </a:cubicBezTo>
                  <a:cubicBezTo>
                    <a:pt x="47" y="72"/>
                    <a:pt x="46" y="72"/>
                    <a:pt x="45" y="7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1" name="Guam"/>
            <p:cNvSpPr>
              <a:spLocks/>
            </p:cNvSpPr>
            <p:nvPr/>
          </p:nvSpPr>
          <p:spPr bwMode="auto">
            <a:xfrm>
              <a:off x="10827893" y="4120958"/>
              <a:ext cx="9999" cy="17999"/>
            </a:xfrm>
            <a:custGeom>
              <a:avLst/>
              <a:gdLst/>
              <a:ahLst/>
              <a:cxnLst>
                <a:cxn ang="0">
                  <a:pos x="2" y="1"/>
                </a:cxn>
                <a:cxn ang="0">
                  <a:pos x="2" y="0"/>
                </a:cxn>
                <a:cxn ang="0">
                  <a:pos x="1" y="1"/>
                </a:cxn>
                <a:cxn ang="0">
                  <a:pos x="0" y="2"/>
                </a:cxn>
                <a:cxn ang="0">
                  <a:pos x="0" y="3"/>
                </a:cxn>
                <a:cxn ang="0">
                  <a:pos x="0" y="4"/>
                </a:cxn>
                <a:cxn ang="0">
                  <a:pos x="1" y="5"/>
                </a:cxn>
                <a:cxn ang="0">
                  <a:pos x="2" y="3"/>
                </a:cxn>
                <a:cxn ang="0">
                  <a:pos x="2" y="1"/>
                </a:cxn>
              </a:cxnLst>
              <a:rect l="0" t="0" r="r" b="b"/>
              <a:pathLst>
                <a:path w="3" h="5">
                  <a:moveTo>
                    <a:pt x="2" y="1"/>
                  </a:moveTo>
                  <a:cubicBezTo>
                    <a:pt x="2" y="1"/>
                    <a:pt x="2" y="0"/>
                    <a:pt x="2" y="0"/>
                  </a:cubicBezTo>
                  <a:cubicBezTo>
                    <a:pt x="1" y="1"/>
                    <a:pt x="2" y="1"/>
                    <a:pt x="1" y="1"/>
                  </a:cubicBezTo>
                  <a:cubicBezTo>
                    <a:pt x="1" y="2"/>
                    <a:pt x="1" y="2"/>
                    <a:pt x="0" y="2"/>
                  </a:cubicBezTo>
                  <a:cubicBezTo>
                    <a:pt x="1" y="2"/>
                    <a:pt x="0" y="3"/>
                    <a:pt x="0" y="3"/>
                  </a:cubicBezTo>
                  <a:cubicBezTo>
                    <a:pt x="0" y="3"/>
                    <a:pt x="0" y="4"/>
                    <a:pt x="0" y="4"/>
                  </a:cubicBezTo>
                  <a:cubicBezTo>
                    <a:pt x="0" y="4"/>
                    <a:pt x="0" y="4"/>
                    <a:pt x="1" y="5"/>
                  </a:cubicBezTo>
                  <a:cubicBezTo>
                    <a:pt x="2" y="5"/>
                    <a:pt x="1" y="3"/>
                    <a:pt x="2" y="3"/>
                  </a:cubicBezTo>
                  <a:cubicBezTo>
                    <a:pt x="2" y="2"/>
                    <a:pt x="3" y="1"/>
                    <a:pt x="2"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2" name="Guinea Bissou"/>
            <p:cNvSpPr>
              <a:spLocks noEditPoints="1"/>
            </p:cNvSpPr>
            <p:nvPr/>
          </p:nvSpPr>
          <p:spPr bwMode="auto">
            <a:xfrm>
              <a:off x="5214103" y="4160956"/>
              <a:ext cx="107996" cy="71997"/>
            </a:xfrm>
            <a:custGeom>
              <a:avLst/>
              <a:gdLst/>
              <a:ahLst/>
              <a:cxnLst>
                <a:cxn ang="0">
                  <a:pos x="28" y="5"/>
                </a:cxn>
                <a:cxn ang="0">
                  <a:pos x="28" y="7"/>
                </a:cxn>
                <a:cxn ang="0">
                  <a:pos x="27" y="11"/>
                </a:cxn>
                <a:cxn ang="0">
                  <a:pos x="22" y="12"/>
                </a:cxn>
                <a:cxn ang="0">
                  <a:pos x="18" y="15"/>
                </a:cxn>
                <a:cxn ang="0">
                  <a:pos x="14" y="17"/>
                </a:cxn>
                <a:cxn ang="0">
                  <a:pos x="12" y="15"/>
                </a:cxn>
                <a:cxn ang="0">
                  <a:pos x="14" y="14"/>
                </a:cxn>
                <a:cxn ang="0">
                  <a:pos x="11" y="15"/>
                </a:cxn>
                <a:cxn ang="0">
                  <a:pos x="13" y="13"/>
                </a:cxn>
                <a:cxn ang="0">
                  <a:pos x="13" y="12"/>
                </a:cxn>
                <a:cxn ang="0">
                  <a:pos x="14" y="12"/>
                </a:cxn>
                <a:cxn ang="0">
                  <a:pos x="15" y="12"/>
                </a:cxn>
                <a:cxn ang="0">
                  <a:pos x="15" y="11"/>
                </a:cxn>
                <a:cxn ang="0">
                  <a:pos x="14" y="10"/>
                </a:cxn>
                <a:cxn ang="0">
                  <a:pos x="13" y="11"/>
                </a:cxn>
                <a:cxn ang="0">
                  <a:pos x="13" y="12"/>
                </a:cxn>
                <a:cxn ang="0">
                  <a:pos x="12" y="12"/>
                </a:cxn>
                <a:cxn ang="0">
                  <a:pos x="11" y="11"/>
                </a:cxn>
                <a:cxn ang="0">
                  <a:pos x="16" y="9"/>
                </a:cxn>
                <a:cxn ang="0">
                  <a:pos x="15" y="8"/>
                </a:cxn>
                <a:cxn ang="0">
                  <a:pos x="8" y="10"/>
                </a:cxn>
                <a:cxn ang="0">
                  <a:pos x="8" y="8"/>
                </a:cxn>
                <a:cxn ang="0">
                  <a:pos x="7" y="8"/>
                </a:cxn>
                <a:cxn ang="0">
                  <a:pos x="3" y="6"/>
                </a:cxn>
                <a:cxn ang="0">
                  <a:pos x="6" y="4"/>
                </a:cxn>
                <a:cxn ang="0">
                  <a:pos x="4" y="4"/>
                </a:cxn>
                <a:cxn ang="0">
                  <a:pos x="0" y="4"/>
                </a:cxn>
                <a:cxn ang="0">
                  <a:pos x="7" y="3"/>
                </a:cxn>
                <a:cxn ang="0">
                  <a:pos x="18" y="0"/>
                </a:cxn>
                <a:cxn ang="0">
                  <a:pos x="6" y="9"/>
                </a:cxn>
                <a:cxn ang="0">
                  <a:pos x="7" y="12"/>
                </a:cxn>
                <a:cxn ang="0">
                  <a:pos x="7" y="12"/>
                </a:cxn>
                <a:cxn ang="0">
                  <a:pos x="10" y="13"/>
                </a:cxn>
                <a:cxn ang="0">
                  <a:pos x="4" y="15"/>
                </a:cxn>
                <a:cxn ang="0">
                  <a:pos x="4" y="15"/>
                </a:cxn>
                <a:cxn ang="0">
                  <a:pos x="6" y="16"/>
                </a:cxn>
                <a:cxn ang="0">
                  <a:pos x="7" y="17"/>
                </a:cxn>
                <a:cxn ang="0">
                  <a:pos x="3" y="13"/>
                </a:cxn>
                <a:cxn ang="0">
                  <a:pos x="6" y="13"/>
                </a:cxn>
                <a:cxn ang="0">
                  <a:pos x="7" y="17"/>
                </a:cxn>
                <a:cxn ang="0">
                  <a:pos x="7" y="18"/>
                </a:cxn>
                <a:cxn ang="0">
                  <a:pos x="4" y="17"/>
                </a:cxn>
                <a:cxn ang="0">
                  <a:pos x="6" y="18"/>
                </a:cxn>
                <a:cxn ang="0">
                  <a:pos x="9" y="15"/>
                </a:cxn>
                <a:cxn ang="0">
                  <a:pos x="9" y="16"/>
                </a:cxn>
                <a:cxn ang="0">
                  <a:pos x="7" y="9"/>
                </a:cxn>
                <a:cxn ang="0">
                  <a:pos x="6" y="10"/>
                </a:cxn>
                <a:cxn ang="0">
                  <a:pos x="7" y="13"/>
                </a:cxn>
              </a:cxnLst>
              <a:rect l="0" t="0" r="r" b="b"/>
              <a:pathLst>
                <a:path w="30" h="20">
                  <a:moveTo>
                    <a:pt x="29" y="3"/>
                  </a:moveTo>
                  <a:cubicBezTo>
                    <a:pt x="29" y="3"/>
                    <a:pt x="29" y="4"/>
                    <a:pt x="29" y="4"/>
                  </a:cubicBezTo>
                  <a:cubicBezTo>
                    <a:pt x="29" y="5"/>
                    <a:pt x="28" y="5"/>
                    <a:pt x="28" y="5"/>
                  </a:cubicBezTo>
                  <a:cubicBezTo>
                    <a:pt x="28" y="4"/>
                    <a:pt x="25" y="5"/>
                    <a:pt x="27" y="6"/>
                  </a:cubicBezTo>
                  <a:cubicBezTo>
                    <a:pt x="27" y="6"/>
                    <a:pt x="27" y="6"/>
                    <a:pt x="27" y="6"/>
                  </a:cubicBezTo>
                  <a:cubicBezTo>
                    <a:pt x="28" y="6"/>
                    <a:pt x="28" y="7"/>
                    <a:pt x="28" y="7"/>
                  </a:cubicBezTo>
                  <a:cubicBezTo>
                    <a:pt x="29" y="7"/>
                    <a:pt x="29" y="7"/>
                    <a:pt x="29" y="8"/>
                  </a:cubicBezTo>
                  <a:cubicBezTo>
                    <a:pt x="29" y="8"/>
                    <a:pt x="29" y="12"/>
                    <a:pt x="28" y="11"/>
                  </a:cubicBezTo>
                  <a:cubicBezTo>
                    <a:pt x="27" y="10"/>
                    <a:pt x="28" y="10"/>
                    <a:pt x="27" y="11"/>
                  </a:cubicBezTo>
                  <a:cubicBezTo>
                    <a:pt x="27" y="11"/>
                    <a:pt x="26" y="11"/>
                    <a:pt x="25" y="11"/>
                  </a:cubicBezTo>
                  <a:cubicBezTo>
                    <a:pt x="25" y="11"/>
                    <a:pt x="24" y="11"/>
                    <a:pt x="23" y="11"/>
                  </a:cubicBezTo>
                  <a:cubicBezTo>
                    <a:pt x="23" y="12"/>
                    <a:pt x="22" y="12"/>
                    <a:pt x="22" y="12"/>
                  </a:cubicBezTo>
                  <a:cubicBezTo>
                    <a:pt x="22" y="12"/>
                    <a:pt x="21" y="13"/>
                    <a:pt x="21" y="13"/>
                  </a:cubicBezTo>
                  <a:cubicBezTo>
                    <a:pt x="20" y="13"/>
                    <a:pt x="20" y="13"/>
                    <a:pt x="19" y="13"/>
                  </a:cubicBezTo>
                  <a:cubicBezTo>
                    <a:pt x="19" y="13"/>
                    <a:pt x="18" y="15"/>
                    <a:pt x="18" y="15"/>
                  </a:cubicBezTo>
                  <a:cubicBezTo>
                    <a:pt x="17" y="17"/>
                    <a:pt x="17" y="18"/>
                    <a:pt x="16" y="19"/>
                  </a:cubicBezTo>
                  <a:cubicBezTo>
                    <a:pt x="14" y="20"/>
                    <a:pt x="16" y="17"/>
                    <a:pt x="16" y="17"/>
                  </a:cubicBezTo>
                  <a:cubicBezTo>
                    <a:pt x="16" y="17"/>
                    <a:pt x="14" y="18"/>
                    <a:pt x="14" y="17"/>
                  </a:cubicBezTo>
                  <a:cubicBezTo>
                    <a:pt x="14" y="17"/>
                    <a:pt x="14" y="16"/>
                    <a:pt x="14" y="16"/>
                  </a:cubicBezTo>
                  <a:cubicBezTo>
                    <a:pt x="14" y="16"/>
                    <a:pt x="15" y="16"/>
                    <a:pt x="14" y="16"/>
                  </a:cubicBezTo>
                  <a:cubicBezTo>
                    <a:pt x="14" y="16"/>
                    <a:pt x="12" y="16"/>
                    <a:pt x="12" y="15"/>
                  </a:cubicBezTo>
                  <a:cubicBezTo>
                    <a:pt x="12" y="15"/>
                    <a:pt x="12" y="14"/>
                    <a:pt x="13" y="14"/>
                  </a:cubicBezTo>
                  <a:cubicBezTo>
                    <a:pt x="13" y="14"/>
                    <a:pt x="13" y="14"/>
                    <a:pt x="13" y="14"/>
                  </a:cubicBezTo>
                  <a:cubicBezTo>
                    <a:pt x="13" y="14"/>
                    <a:pt x="14" y="14"/>
                    <a:pt x="14" y="14"/>
                  </a:cubicBezTo>
                  <a:cubicBezTo>
                    <a:pt x="14" y="14"/>
                    <a:pt x="13" y="14"/>
                    <a:pt x="13" y="14"/>
                  </a:cubicBezTo>
                  <a:cubicBezTo>
                    <a:pt x="13" y="14"/>
                    <a:pt x="13" y="13"/>
                    <a:pt x="13" y="13"/>
                  </a:cubicBezTo>
                  <a:cubicBezTo>
                    <a:pt x="13" y="14"/>
                    <a:pt x="12" y="15"/>
                    <a:pt x="11" y="15"/>
                  </a:cubicBezTo>
                  <a:cubicBezTo>
                    <a:pt x="11" y="15"/>
                    <a:pt x="12" y="13"/>
                    <a:pt x="12" y="13"/>
                  </a:cubicBezTo>
                  <a:cubicBezTo>
                    <a:pt x="12" y="13"/>
                    <a:pt x="12" y="13"/>
                    <a:pt x="12" y="13"/>
                  </a:cubicBezTo>
                  <a:cubicBezTo>
                    <a:pt x="12" y="13"/>
                    <a:pt x="12" y="12"/>
                    <a:pt x="13" y="13"/>
                  </a:cubicBezTo>
                  <a:cubicBezTo>
                    <a:pt x="13" y="12"/>
                    <a:pt x="13" y="12"/>
                    <a:pt x="13" y="12"/>
                  </a:cubicBezTo>
                  <a:cubicBezTo>
                    <a:pt x="13" y="12"/>
                    <a:pt x="13" y="12"/>
                    <a:pt x="13" y="12"/>
                  </a:cubicBezTo>
                  <a:cubicBezTo>
                    <a:pt x="14" y="12"/>
                    <a:pt x="13" y="12"/>
                    <a:pt x="13" y="12"/>
                  </a:cubicBezTo>
                  <a:cubicBezTo>
                    <a:pt x="13" y="12"/>
                    <a:pt x="14" y="12"/>
                    <a:pt x="14" y="12"/>
                  </a:cubicBezTo>
                  <a:cubicBezTo>
                    <a:pt x="14" y="12"/>
                    <a:pt x="14" y="12"/>
                    <a:pt x="14" y="12"/>
                  </a:cubicBezTo>
                  <a:cubicBezTo>
                    <a:pt x="14" y="11"/>
                    <a:pt x="14" y="12"/>
                    <a:pt x="14" y="12"/>
                  </a:cubicBezTo>
                  <a:cubicBezTo>
                    <a:pt x="14" y="12"/>
                    <a:pt x="14" y="11"/>
                    <a:pt x="14" y="11"/>
                  </a:cubicBezTo>
                  <a:cubicBezTo>
                    <a:pt x="15" y="11"/>
                    <a:pt x="15" y="12"/>
                    <a:pt x="15" y="12"/>
                  </a:cubicBezTo>
                  <a:cubicBezTo>
                    <a:pt x="16" y="12"/>
                    <a:pt x="15" y="12"/>
                    <a:pt x="15" y="12"/>
                  </a:cubicBezTo>
                  <a:cubicBezTo>
                    <a:pt x="15" y="12"/>
                    <a:pt x="16" y="12"/>
                    <a:pt x="16" y="12"/>
                  </a:cubicBezTo>
                  <a:cubicBezTo>
                    <a:pt x="16" y="12"/>
                    <a:pt x="16" y="12"/>
                    <a:pt x="16" y="11"/>
                  </a:cubicBezTo>
                  <a:cubicBezTo>
                    <a:pt x="16" y="11"/>
                    <a:pt x="15" y="11"/>
                    <a:pt x="15" y="11"/>
                  </a:cubicBezTo>
                  <a:cubicBezTo>
                    <a:pt x="15" y="11"/>
                    <a:pt x="14" y="11"/>
                    <a:pt x="15" y="11"/>
                  </a:cubicBezTo>
                  <a:cubicBezTo>
                    <a:pt x="15" y="11"/>
                    <a:pt x="14" y="11"/>
                    <a:pt x="14" y="11"/>
                  </a:cubicBezTo>
                  <a:cubicBezTo>
                    <a:pt x="14" y="11"/>
                    <a:pt x="14" y="10"/>
                    <a:pt x="14" y="10"/>
                  </a:cubicBezTo>
                  <a:cubicBezTo>
                    <a:pt x="14" y="10"/>
                    <a:pt x="14" y="11"/>
                    <a:pt x="14" y="11"/>
                  </a:cubicBezTo>
                  <a:cubicBezTo>
                    <a:pt x="14" y="11"/>
                    <a:pt x="14" y="10"/>
                    <a:pt x="14" y="10"/>
                  </a:cubicBezTo>
                  <a:cubicBezTo>
                    <a:pt x="14" y="11"/>
                    <a:pt x="13" y="10"/>
                    <a:pt x="13" y="11"/>
                  </a:cubicBezTo>
                  <a:cubicBezTo>
                    <a:pt x="13" y="11"/>
                    <a:pt x="13" y="11"/>
                    <a:pt x="13" y="11"/>
                  </a:cubicBezTo>
                  <a:cubicBezTo>
                    <a:pt x="13" y="11"/>
                    <a:pt x="13" y="11"/>
                    <a:pt x="13" y="11"/>
                  </a:cubicBezTo>
                  <a:cubicBezTo>
                    <a:pt x="13" y="11"/>
                    <a:pt x="13" y="11"/>
                    <a:pt x="13" y="12"/>
                  </a:cubicBezTo>
                  <a:cubicBezTo>
                    <a:pt x="13" y="12"/>
                    <a:pt x="13" y="12"/>
                    <a:pt x="13" y="11"/>
                  </a:cubicBezTo>
                  <a:cubicBezTo>
                    <a:pt x="13" y="12"/>
                    <a:pt x="13" y="12"/>
                    <a:pt x="12" y="12"/>
                  </a:cubicBezTo>
                  <a:cubicBezTo>
                    <a:pt x="12" y="12"/>
                    <a:pt x="12" y="12"/>
                    <a:pt x="12" y="12"/>
                  </a:cubicBezTo>
                  <a:cubicBezTo>
                    <a:pt x="12" y="12"/>
                    <a:pt x="12" y="11"/>
                    <a:pt x="12" y="11"/>
                  </a:cubicBezTo>
                  <a:cubicBezTo>
                    <a:pt x="12" y="11"/>
                    <a:pt x="12" y="11"/>
                    <a:pt x="12" y="11"/>
                  </a:cubicBezTo>
                  <a:cubicBezTo>
                    <a:pt x="11" y="11"/>
                    <a:pt x="11" y="10"/>
                    <a:pt x="11" y="11"/>
                  </a:cubicBezTo>
                  <a:cubicBezTo>
                    <a:pt x="11" y="10"/>
                    <a:pt x="12" y="10"/>
                    <a:pt x="12" y="9"/>
                  </a:cubicBezTo>
                  <a:cubicBezTo>
                    <a:pt x="13" y="9"/>
                    <a:pt x="14" y="9"/>
                    <a:pt x="15" y="9"/>
                  </a:cubicBezTo>
                  <a:cubicBezTo>
                    <a:pt x="15" y="9"/>
                    <a:pt x="16" y="8"/>
                    <a:pt x="16" y="9"/>
                  </a:cubicBezTo>
                  <a:cubicBezTo>
                    <a:pt x="15" y="9"/>
                    <a:pt x="17" y="11"/>
                    <a:pt x="17" y="10"/>
                  </a:cubicBezTo>
                  <a:cubicBezTo>
                    <a:pt x="16" y="10"/>
                    <a:pt x="15" y="8"/>
                    <a:pt x="16" y="8"/>
                  </a:cubicBezTo>
                  <a:cubicBezTo>
                    <a:pt x="16" y="7"/>
                    <a:pt x="15" y="8"/>
                    <a:pt x="15" y="8"/>
                  </a:cubicBezTo>
                  <a:cubicBezTo>
                    <a:pt x="14" y="9"/>
                    <a:pt x="14" y="9"/>
                    <a:pt x="13" y="8"/>
                  </a:cubicBezTo>
                  <a:cubicBezTo>
                    <a:pt x="11" y="7"/>
                    <a:pt x="10" y="10"/>
                    <a:pt x="8" y="10"/>
                  </a:cubicBezTo>
                  <a:cubicBezTo>
                    <a:pt x="8" y="10"/>
                    <a:pt x="8" y="10"/>
                    <a:pt x="8" y="10"/>
                  </a:cubicBezTo>
                  <a:cubicBezTo>
                    <a:pt x="8" y="10"/>
                    <a:pt x="7" y="11"/>
                    <a:pt x="7" y="10"/>
                  </a:cubicBezTo>
                  <a:cubicBezTo>
                    <a:pt x="7" y="10"/>
                    <a:pt x="7" y="9"/>
                    <a:pt x="7" y="9"/>
                  </a:cubicBezTo>
                  <a:cubicBezTo>
                    <a:pt x="8" y="8"/>
                    <a:pt x="8" y="8"/>
                    <a:pt x="8" y="8"/>
                  </a:cubicBezTo>
                  <a:cubicBezTo>
                    <a:pt x="9" y="8"/>
                    <a:pt x="9" y="8"/>
                    <a:pt x="10" y="7"/>
                  </a:cubicBezTo>
                  <a:cubicBezTo>
                    <a:pt x="9" y="8"/>
                    <a:pt x="8" y="7"/>
                    <a:pt x="8" y="7"/>
                  </a:cubicBezTo>
                  <a:cubicBezTo>
                    <a:pt x="7" y="7"/>
                    <a:pt x="8" y="8"/>
                    <a:pt x="7" y="8"/>
                  </a:cubicBezTo>
                  <a:cubicBezTo>
                    <a:pt x="7" y="8"/>
                    <a:pt x="6" y="8"/>
                    <a:pt x="6" y="8"/>
                  </a:cubicBezTo>
                  <a:cubicBezTo>
                    <a:pt x="5" y="9"/>
                    <a:pt x="4" y="8"/>
                    <a:pt x="4" y="7"/>
                  </a:cubicBezTo>
                  <a:cubicBezTo>
                    <a:pt x="3" y="7"/>
                    <a:pt x="3" y="7"/>
                    <a:pt x="3" y="6"/>
                  </a:cubicBezTo>
                  <a:cubicBezTo>
                    <a:pt x="3" y="6"/>
                    <a:pt x="4" y="6"/>
                    <a:pt x="4" y="5"/>
                  </a:cubicBezTo>
                  <a:cubicBezTo>
                    <a:pt x="4" y="5"/>
                    <a:pt x="4" y="5"/>
                    <a:pt x="5" y="4"/>
                  </a:cubicBezTo>
                  <a:cubicBezTo>
                    <a:pt x="5" y="4"/>
                    <a:pt x="6" y="4"/>
                    <a:pt x="6" y="4"/>
                  </a:cubicBezTo>
                  <a:cubicBezTo>
                    <a:pt x="6" y="4"/>
                    <a:pt x="6" y="4"/>
                    <a:pt x="6" y="4"/>
                  </a:cubicBezTo>
                  <a:cubicBezTo>
                    <a:pt x="5" y="4"/>
                    <a:pt x="5" y="4"/>
                    <a:pt x="4" y="4"/>
                  </a:cubicBezTo>
                  <a:cubicBezTo>
                    <a:pt x="4" y="5"/>
                    <a:pt x="4" y="5"/>
                    <a:pt x="4" y="4"/>
                  </a:cubicBezTo>
                  <a:cubicBezTo>
                    <a:pt x="3" y="5"/>
                    <a:pt x="4" y="5"/>
                    <a:pt x="3" y="5"/>
                  </a:cubicBezTo>
                  <a:cubicBezTo>
                    <a:pt x="3" y="5"/>
                    <a:pt x="2" y="5"/>
                    <a:pt x="2" y="5"/>
                  </a:cubicBezTo>
                  <a:cubicBezTo>
                    <a:pt x="1" y="5"/>
                    <a:pt x="1" y="3"/>
                    <a:pt x="0" y="4"/>
                  </a:cubicBezTo>
                  <a:cubicBezTo>
                    <a:pt x="0" y="3"/>
                    <a:pt x="2" y="3"/>
                    <a:pt x="3" y="3"/>
                  </a:cubicBezTo>
                  <a:cubicBezTo>
                    <a:pt x="4" y="3"/>
                    <a:pt x="4" y="3"/>
                    <a:pt x="5" y="2"/>
                  </a:cubicBezTo>
                  <a:cubicBezTo>
                    <a:pt x="6" y="2"/>
                    <a:pt x="7" y="2"/>
                    <a:pt x="7" y="3"/>
                  </a:cubicBezTo>
                  <a:cubicBezTo>
                    <a:pt x="9" y="3"/>
                    <a:pt x="11" y="2"/>
                    <a:pt x="13" y="1"/>
                  </a:cubicBezTo>
                  <a:cubicBezTo>
                    <a:pt x="14" y="0"/>
                    <a:pt x="15" y="0"/>
                    <a:pt x="16" y="0"/>
                  </a:cubicBezTo>
                  <a:cubicBezTo>
                    <a:pt x="16" y="0"/>
                    <a:pt x="17" y="0"/>
                    <a:pt x="18" y="0"/>
                  </a:cubicBezTo>
                  <a:cubicBezTo>
                    <a:pt x="21" y="0"/>
                    <a:pt x="25" y="0"/>
                    <a:pt x="29" y="0"/>
                  </a:cubicBezTo>
                  <a:cubicBezTo>
                    <a:pt x="29" y="1"/>
                    <a:pt x="30" y="2"/>
                    <a:pt x="29" y="3"/>
                  </a:cubicBezTo>
                  <a:close/>
                  <a:moveTo>
                    <a:pt x="6" y="9"/>
                  </a:moveTo>
                  <a:cubicBezTo>
                    <a:pt x="7" y="9"/>
                    <a:pt x="7" y="9"/>
                    <a:pt x="7" y="8"/>
                  </a:cubicBezTo>
                  <a:cubicBezTo>
                    <a:pt x="7" y="8"/>
                    <a:pt x="6" y="8"/>
                    <a:pt x="6" y="9"/>
                  </a:cubicBezTo>
                  <a:close/>
                  <a:moveTo>
                    <a:pt x="7" y="12"/>
                  </a:moveTo>
                  <a:cubicBezTo>
                    <a:pt x="7" y="12"/>
                    <a:pt x="7" y="12"/>
                    <a:pt x="7" y="12"/>
                  </a:cubicBezTo>
                  <a:cubicBezTo>
                    <a:pt x="7" y="12"/>
                    <a:pt x="7" y="12"/>
                    <a:pt x="7" y="12"/>
                  </a:cubicBezTo>
                  <a:cubicBezTo>
                    <a:pt x="8" y="13"/>
                    <a:pt x="8" y="12"/>
                    <a:pt x="7" y="12"/>
                  </a:cubicBezTo>
                  <a:close/>
                  <a:moveTo>
                    <a:pt x="12" y="12"/>
                  </a:moveTo>
                  <a:cubicBezTo>
                    <a:pt x="12" y="12"/>
                    <a:pt x="12" y="12"/>
                    <a:pt x="12" y="11"/>
                  </a:cubicBezTo>
                  <a:cubicBezTo>
                    <a:pt x="11" y="11"/>
                    <a:pt x="10" y="12"/>
                    <a:pt x="10" y="13"/>
                  </a:cubicBezTo>
                  <a:cubicBezTo>
                    <a:pt x="10" y="13"/>
                    <a:pt x="11" y="13"/>
                    <a:pt x="11" y="12"/>
                  </a:cubicBezTo>
                  <a:cubicBezTo>
                    <a:pt x="11" y="12"/>
                    <a:pt x="12" y="12"/>
                    <a:pt x="12" y="12"/>
                  </a:cubicBezTo>
                  <a:close/>
                  <a:moveTo>
                    <a:pt x="4" y="15"/>
                  </a:moveTo>
                  <a:cubicBezTo>
                    <a:pt x="4" y="15"/>
                    <a:pt x="4" y="16"/>
                    <a:pt x="4" y="16"/>
                  </a:cubicBezTo>
                  <a:cubicBezTo>
                    <a:pt x="4" y="16"/>
                    <a:pt x="5" y="16"/>
                    <a:pt x="5" y="16"/>
                  </a:cubicBezTo>
                  <a:cubicBezTo>
                    <a:pt x="5" y="15"/>
                    <a:pt x="5" y="15"/>
                    <a:pt x="4" y="15"/>
                  </a:cubicBezTo>
                  <a:close/>
                  <a:moveTo>
                    <a:pt x="6" y="16"/>
                  </a:moveTo>
                  <a:cubicBezTo>
                    <a:pt x="6" y="16"/>
                    <a:pt x="6" y="17"/>
                    <a:pt x="6" y="17"/>
                  </a:cubicBezTo>
                  <a:cubicBezTo>
                    <a:pt x="7" y="17"/>
                    <a:pt x="7" y="16"/>
                    <a:pt x="6" y="16"/>
                  </a:cubicBezTo>
                  <a:close/>
                  <a:moveTo>
                    <a:pt x="7" y="17"/>
                  </a:moveTo>
                  <a:cubicBezTo>
                    <a:pt x="7" y="17"/>
                    <a:pt x="6" y="18"/>
                    <a:pt x="6" y="18"/>
                  </a:cubicBezTo>
                  <a:cubicBezTo>
                    <a:pt x="7" y="17"/>
                    <a:pt x="7" y="17"/>
                    <a:pt x="7" y="17"/>
                  </a:cubicBezTo>
                  <a:close/>
                  <a:moveTo>
                    <a:pt x="4" y="12"/>
                  </a:moveTo>
                  <a:cubicBezTo>
                    <a:pt x="4" y="12"/>
                    <a:pt x="3" y="12"/>
                    <a:pt x="3" y="12"/>
                  </a:cubicBezTo>
                  <a:cubicBezTo>
                    <a:pt x="3" y="12"/>
                    <a:pt x="2" y="13"/>
                    <a:pt x="3" y="13"/>
                  </a:cubicBezTo>
                  <a:cubicBezTo>
                    <a:pt x="3" y="13"/>
                    <a:pt x="3" y="13"/>
                    <a:pt x="4" y="13"/>
                  </a:cubicBezTo>
                  <a:cubicBezTo>
                    <a:pt x="4" y="13"/>
                    <a:pt x="5" y="12"/>
                    <a:pt x="4" y="12"/>
                  </a:cubicBezTo>
                  <a:close/>
                  <a:moveTo>
                    <a:pt x="6" y="13"/>
                  </a:moveTo>
                  <a:cubicBezTo>
                    <a:pt x="7" y="13"/>
                    <a:pt x="7" y="11"/>
                    <a:pt x="6" y="13"/>
                  </a:cubicBezTo>
                  <a:close/>
                  <a:moveTo>
                    <a:pt x="7" y="16"/>
                  </a:moveTo>
                  <a:cubicBezTo>
                    <a:pt x="7" y="16"/>
                    <a:pt x="7" y="17"/>
                    <a:pt x="7" y="17"/>
                  </a:cubicBezTo>
                  <a:cubicBezTo>
                    <a:pt x="7" y="17"/>
                    <a:pt x="7" y="17"/>
                    <a:pt x="7" y="17"/>
                  </a:cubicBezTo>
                  <a:cubicBezTo>
                    <a:pt x="7" y="17"/>
                    <a:pt x="7" y="18"/>
                    <a:pt x="7" y="18"/>
                  </a:cubicBezTo>
                  <a:cubicBezTo>
                    <a:pt x="7" y="18"/>
                    <a:pt x="7" y="18"/>
                    <a:pt x="7" y="18"/>
                  </a:cubicBezTo>
                  <a:cubicBezTo>
                    <a:pt x="8" y="18"/>
                    <a:pt x="8" y="16"/>
                    <a:pt x="7" y="16"/>
                  </a:cubicBezTo>
                  <a:close/>
                  <a:moveTo>
                    <a:pt x="4" y="17"/>
                  </a:moveTo>
                  <a:cubicBezTo>
                    <a:pt x="5" y="17"/>
                    <a:pt x="4" y="17"/>
                    <a:pt x="4" y="17"/>
                  </a:cubicBezTo>
                  <a:cubicBezTo>
                    <a:pt x="4" y="18"/>
                    <a:pt x="5" y="18"/>
                    <a:pt x="5" y="18"/>
                  </a:cubicBezTo>
                  <a:cubicBezTo>
                    <a:pt x="5" y="18"/>
                    <a:pt x="5" y="18"/>
                    <a:pt x="5" y="18"/>
                  </a:cubicBezTo>
                  <a:cubicBezTo>
                    <a:pt x="5" y="18"/>
                    <a:pt x="6" y="18"/>
                    <a:pt x="6" y="18"/>
                  </a:cubicBezTo>
                  <a:cubicBezTo>
                    <a:pt x="6" y="17"/>
                    <a:pt x="6" y="17"/>
                    <a:pt x="6" y="16"/>
                  </a:cubicBezTo>
                  <a:cubicBezTo>
                    <a:pt x="6" y="16"/>
                    <a:pt x="5" y="17"/>
                    <a:pt x="4" y="17"/>
                  </a:cubicBezTo>
                  <a:close/>
                  <a:moveTo>
                    <a:pt x="9" y="15"/>
                  </a:moveTo>
                  <a:cubicBezTo>
                    <a:pt x="9" y="15"/>
                    <a:pt x="8" y="16"/>
                    <a:pt x="9" y="17"/>
                  </a:cubicBezTo>
                  <a:cubicBezTo>
                    <a:pt x="9" y="16"/>
                    <a:pt x="9" y="17"/>
                    <a:pt x="9" y="16"/>
                  </a:cubicBezTo>
                  <a:cubicBezTo>
                    <a:pt x="9" y="16"/>
                    <a:pt x="9" y="16"/>
                    <a:pt x="9" y="16"/>
                  </a:cubicBezTo>
                  <a:cubicBezTo>
                    <a:pt x="10" y="16"/>
                    <a:pt x="10" y="15"/>
                    <a:pt x="10" y="16"/>
                  </a:cubicBezTo>
                  <a:cubicBezTo>
                    <a:pt x="10" y="16"/>
                    <a:pt x="10" y="15"/>
                    <a:pt x="9" y="15"/>
                  </a:cubicBezTo>
                  <a:close/>
                  <a:moveTo>
                    <a:pt x="7" y="9"/>
                  </a:moveTo>
                  <a:cubicBezTo>
                    <a:pt x="7" y="9"/>
                    <a:pt x="7" y="9"/>
                    <a:pt x="6" y="9"/>
                  </a:cubicBezTo>
                  <a:cubicBezTo>
                    <a:pt x="6" y="9"/>
                    <a:pt x="6" y="9"/>
                    <a:pt x="5" y="9"/>
                  </a:cubicBezTo>
                  <a:cubicBezTo>
                    <a:pt x="5" y="9"/>
                    <a:pt x="5" y="10"/>
                    <a:pt x="6" y="10"/>
                  </a:cubicBezTo>
                  <a:cubicBezTo>
                    <a:pt x="6" y="10"/>
                    <a:pt x="6" y="10"/>
                    <a:pt x="7" y="9"/>
                  </a:cubicBezTo>
                  <a:close/>
                  <a:moveTo>
                    <a:pt x="7" y="14"/>
                  </a:moveTo>
                  <a:cubicBezTo>
                    <a:pt x="8" y="14"/>
                    <a:pt x="8" y="13"/>
                    <a:pt x="7" y="13"/>
                  </a:cubicBezTo>
                  <a:cubicBezTo>
                    <a:pt x="7" y="12"/>
                    <a:pt x="7" y="13"/>
                    <a:pt x="6" y="13"/>
                  </a:cubicBezTo>
                  <a:cubicBezTo>
                    <a:pt x="5" y="14"/>
                    <a:pt x="6" y="14"/>
                    <a:pt x="7" y="1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3" name="Guinea"/>
            <p:cNvSpPr>
              <a:spLocks noEditPoints="1"/>
            </p:cNvSpPr>
            <p:nvPr/>
          </p:nvSpPr>
          <p:spPr bwMode="auto">
            <a:xfrm>
              <a:off x="5268101" y="4160956"/>
              <a:ext cx="259991" cy="216992"/>
            </a:xfrm>
            <a:custGeom>
              <a:avLst/>
              <a:gdLst/>
              <a:ahLst/>
              <a:cxnLst>
                <a:cxn ang="0">
                  <a:pos x="68" y="46"/>
                </a:cxn>
                <a:cxn ang="0">
                  <a:pos x="68" y="49"/>
                </a:cxn>
                <a:cxn ang="0">
                  <a:pos x="67" y="54"/>
                </a:cxn>
                <a:cxn ang="0">
                  <a:pos x="64" y="56"/>
                </a:cxn>
                <a:cxn ang="0">
                  <a:pos x="61" y="57"/>
                </a:cxn>
                <a:cxn ang="0">
                  <a:pos x="57" y="60"/>
                </a:cxn>
                <a:cxn ang="0">
                  <a:pos x="55" y="58"/>
                </a:cxn>
                <a:cxn ang="0">
                  <a:pos x="54" y="51"/>
                </a:cxn>
                <a:cxn ang="0">
                  <a:pos x="54" y="47"/>
                </a:cxn>
                <a:cxn ang="0">
                  <a:pos x="52" y="47"/>
                </a:cxn>
                <a:cxn ang="0">
                  <a:pos x="48" y="47"/>
                </a:cxn>
                <a:cxn ang="0">
                  <a:pos x="43" y="48"/>
                </a:cxn>
                <a:cxn ang="0">
                  <a:pos x="44" y="44"/>
                </a:cxn>
                <a:cxn ang="0">
                  <a:pos x="42" y="39"/>
                </a:cxn>
                <a:cxn ang="0">
                  <a:pos x="39" y="32"/>
                </a:cxn>
                <a:cxn ang="0">
                  <a:pos x="31" y="29"/>
                </a:cxn>
                <a:cxn ang="0">
                  <a:pos x="26" y="30"/>
                </a:cxn>
                <a:cxn ang="0">
                  <a:pos x="23" y="35"/>
                </a:cxn>
                <a:cxn ang="0">
                  <a:pos x="21" y="38"/>
                </a:cxn>
                <a:cxn ang="0">
                  <a:pos x="17" y="39"/>
                </a:cxn>
                <a:cxn ang="0">
                  <a:pos x="17" y="37"/>
                </a:cxn>
                <a:cxn ang="0">
                  <a:pos x="15" y="35"/>
                </a:cxn>
                <a:cxn ang="0">
                  <a:pos x="13" y="35"/>
                </a:cxn>
                <a:cxn ang="0">
                  <a:pos x="14" y="31"/>
                </a:cxn>
                <a:cxn ang="0">
                  <a:pos x="10" y="29"/>
                </a:cxn>
                <a:cxn ang="0">
                  <a:pos x="10" y="28"/>
                </a:cxn>
                <a:cxn ang="0">
                  <a:pos x="8" y="27"/>
                </a:cxn>
                <a:cxn ang="0">
                  <a:pos x="5" y="24"/>
                </a:cxn>
                <a:cxn ang="0">
                  <a:pos x="5" y="21"/>
                </a:cxn>
                <a:cxn ang="0">
                  <a:pos x="3" y="22"/>
                </a:cxn>
                <a:cxn ang="0">
                  <a:pos x="4" y="18"/>
                </a:cxn>
                <a:cxn ang="0">
                  <a:pos x="2" y="18"/>
                </a:cxn>
                <a:cxn ang="0">
                  <a:pos x="4" y="13"/>
                </a:cxn>
                <a:cxn ang="0">
                  <a:pos x="11" y="11"/>
                </a:cxn>
                <a:cxn ang="0">
                  <a:pos x="13" y="11"/>
                </a:cxn>
                <a:cxn ang="0">
                  <a:pos x="11" y="6"/>
                </a:cxn>
                <a:cxn ang="0">
                  <a:pos x="19" y="0"/>
                </a:cxn>
                <a:cxn ang="0">
                  <a:pos x="23" y="3"/>
                </a:cxn>
                <a:cxn ang="0">
                  <a:pos x="29" y="3"/>
                </a:cxn>
                <a:cxn ang="0">
                  <a:pos x="35" y="3"/>
                </a:cxn>
                <a:cxn ang="0">
                  <a:pos x="35" y="5"/>
                </a:cxn>
                <a:cxn ang="0">
                  <a:pos x="41" y="5"/>
                </a:cxn>
                <a:cxn ang="0">
                  <a:pos x="44" y="7"/>
                </a:cxn>
                <a:cxn ang="0">
                  <a:pos x="46" y="5"/>
                </a:cxn>
                <a:cxn ang="0">
                  <a:pos x="53" y="6"/>
                </a:cxn>
                <a:cxn ang="0">
                  <a:pos x="56" y="2"/>
                </a:cxn>
                <a:cxn ang="0">
                  <a:pos x="60" y="7"/>
                </a:cxn>
                <a:cxn ang="0">
                  <a:pos x="62" y="12"/>
                </a:cxn>
                <a:cxn ang="0">
                  <a:pos x="65" y="15"/>
                </a:cxn>
                <a:cxn ang="0">
                  <a:pos x="62" y="18"/>
                </a:cxn>
                <a:cxn ang="0">
                  <a:pos x="66" y="20"/>
                </a:cxn>
                <a:cxn ang="0">
                  <a:pos x="69" y="27"/>
                </a:cxn>
                <a:cxn ang="0">
                  <a:pos x="67" y="31"/>
                </a:cxn>
                <a:cxn ang="0">
                  <a:pos x="69" y="38"/>
                </a:cxn>
                <a:cxn ang="0">
                  <a:pos x="69" y="41"/>
                </a:cxn>
                <a:cxn ang="0">
                  <a:pos x="72" y="47"/>
                </a:cxn>
                <a:cxn ang="0">
                  <a:pos x="2" y="19"/>
                </a:cxn>
              </a:cxnLst>
              <a:rect l="0" t="0" r="r" b="b"/>
              <a:pathLst>
                <a:path w="72" h="60">
                  <a:moveTo>
                    <a:pt x="72" y="47"/>
                  </a:moveTo>
                  <a:cubicBezTo>
                    <a:pt x="72" y="47"/>
                    <a:pt x="71" y="47"/>
                    <a:pt x="71" y="47"/>
                  </a:cubicBezTo>
                  <a:cubicBezTo>
                    <a:pt x="70" y="45"/>
                    <a:pt x="70" y="47"/>
                    <a:pt x="69" y="47"/>
                  </a:cubicBezTo>
                  <a:cubicBezTo>
                    <a:pt x="69" y="46"/>
                    <a:pt x="69" y="46"/>
                    <a:pt x="68" y="46"/>
                  </a:cubicBezTo>
                  <a:cubicBezTo>
                    <a:pt x="68" y="46"/>
                    <a:pt x="67" y="46"/>
                    <a:pt x="67" y="46"/>
                  </a:cubicBezTo>
                  <a:cubicBezTo>
                    <a:pt x="66" y="46"/>
                    <a:pt x="66" y="48"/>
                    <a:pt x="66" y="49"/>
                  </a:cubicBezTo>
                  <a:cubicBezTo>
                    <a:pt x="66" y="49"/>
                    <a:pt x="67" y="49"/>
                    <a:pt x="67" y="49"/>
                  </a:cubicBezTo>
                  <a:cubicBezTo>
                    <a:pt x="68" y="49"/>
                    <a:pt x="68" y="49"/>
                    <a:pt x="68" y="49"/>
                  </a:cubicBezTo>
                  <a:cubicBezTo>
                    <a:pt x="69" y="49"/>
                    <a:pt x="68" y="50"/>
                    <a:pt x="68" y="50"/>
                  </a:cubicBezTo>
                  <a:cubicBezTo>
                    <a:pt x="68" y="50"/>
                    <a:pt x="69" y="51"/>
                    <a:pt x="69" y="51"/>
                  </a:cubicBezTo>
                  <a:cubicBezTo>
                    <a:pt x="68" y="51"/>
                    <a:pt x="68" y="51"/>
                    <a:pt x="67" y="52"/>
                  </a:cubicBezTo>
                  <a:cubicBezTo>
                    <a:pt x="67" y="53"/>
                    <a:pt x="68" y="53"/>
                    <a:pt x="67" y="54"/>
                  </a:cubicBezTo>
                  <a:cubicBezTo>
                    <a:pt x="67" y="54"/>
                    <a:pt x="67" y="54"/>
                    <a:pt x="67" y="55"/>
                  </a:cubicBezTo>
                  <a:cubicBezTo>
                    <a:pt x="66" y="56"/>
                    <a:pt x="66" y="57"/>
                    <a:pt x="66" y="56"/>
                  </a:cubicBezTo>
                  <a:cubicBezTo>
                    <a:pt x="65" y="56"/>
                    <a:pt x="65" y="56"/>
                    <a:pt x="65" y="56"/>
                  </a:cubicBezTo>
                  <a:cubicBezTo>
                    <a:pt x="64" y="56"/>
                    <a:pt x="65" y="56"/>
                    <a:pt x="64" y="56"/>
                  </a:cubicBezTo>
                  <a:cubicBezTo>
                    <a:pt x="64" y="56"/>
                    <a:pt x="64" y="56"/>
                    <a:pt x="64" y="56"/>
                  </a:cubicBezTo>
                  <a:cubicBezTo>
                    <a:pt x="63" y="56"/>
                    <a:pt x="63" y="56"/>
                    <a:pt x="63" y="55"/>
                  </a:cubicBezTo>
                  <a:cubicBezTo>
                    <a:pt x="63" y="55"/>
                    <a:pt x="62" y="55"/>
                    <a:pt x="62" y="55"/>
                  </a:cubicBezTo>
                  <a:cubicBezTo>
                    <a:pt x="61" y="55"/>
                    <a:pt x="61" y="57"/>
                    <a:pt x="61" y="57"/>
                  </a:cubicBezTo>
                  <a:cubicBezTo>
                    <a:pt x="61" y="58"/>
                    <a:pt x="60" y="58"/>
                    <a:pt x="60" y="58"/>
                  </a:cubicBezTo>
                  <a:cubicBezTo>
                    <a:pt x="60" y="59"/>
                    <a:pt x="60" y="59"/>
                    <a:pt x="60" y="59"/>
                  </a:cubicBezTo>
                  <a:cubicBezTo>
                    <a:pt x="59" y="60"/>
                    <a:pt x="59" y="59"/>
                    <a:pt x="59" y="59"/>
                  </a:cubicBezTo>
                  <a:cubicBezTo>
                    <a:pt x="58" y="60"/>
                    <a:pt x="58" y="60"/>
                    <a:pt x="57" y="60"/>
                  </a:cubicBezTo>
                  <a:cubicBezTo>
                    <a:pt x="58" y="60"/>
                    <a:pt x="57" y="59"/>
                    <a:pt x="57" y="59"/>
                  </a:cubicBezTo>
                  <a:cubicBezTo>
                    <a:pt x="56" y="59"/>
                    <a:pt x="57" y="58"/>
                    <a:pt x="56" y="58"/>
                  </a:cubicBezTo>
                  <a:cubicBezTo>
                    <a:pt x="55" y="58"/>
                    <a:pt x="55" y="57"/>
                    <a:pt x="55" y="58"/>
                  </a:cubicBezTo>
                  <a:cubicBezTo>
                    <a:pt x="55" y="58"/>
                    <a:pt x="55" y="58"/>
                    <a:pt x="55" y="58"/>
                  </a:cubicBezTo>
                  <a:cubicBezTo>
                    <a:pt x="54" y="58"/>
                    <a:pt x="54" y="58"/>
                    <a:pt x="54" y="58"/>
                  </a:cubicBezTo>
                  <a:cubicBezTo>
                    <a:pt x="54" y="57"/>
                    <a:pt x="56" y="55"/>
                    <a:pt x="55" y="54"/>
                  </a:cubicBezTo>
                  <a:cubicBezTo>
                    <a:pt x="55" y="53"/>
                    <a:pt x="54" y="53"/>
                    <a:pt x="55" y="52"/>
                  </a:cubicBezTo>
                  <a:cubicBezTo>
                    <a:pt x="55" y="51"/>
                    <a:pt x="55" y="50"/>
                    <a:pt x="54" y="51"/>
                  </a:cubicBezTo>
                  <a:cubicBezTo>
                    <a:pt x="54" y="51"/>
                    <a:pt x="54" y="50"/>
                    <a:pt x="54" y="50"/>
                  </a:cubicBezTo>
                  <a:cubicBezTo>
                    <a:pt x="54" y="49"/>
                    <a:pt x="54" y="49"/>
                    <a:pt x="54" y="49"/>
                  </a:cubicBezTo>
                  <a:cubicBezTo>
                    <a:pt x="54" y="49"/>
                    <a:pt x="54" y="48"/>
                    <a:pt x="54" y="48"/>
                  </a:cubicBezTo>
                  <a:cubicBezTo>
                    <a:pt x="54" y="48"/>
                    <a:pt x="54" y="47"/>
                    <a:pt x="54" y="47"/>
                  </a:cubicBezTo>
                  <a:cubicBezTo>
                    <a:pt x="54" y="47"/>
                    <a:pt x="53" y="47"/>
                    <a:pt x="53" y="47"/>
                  </a:cubicBezTo>
                  <a:cubicBezTo>
                    <a:pt x="53" y="47"/>
                    <a:pt x="52" y="47"/>
                    <a:pt x="52" y="47"/>
                  </a:cubicBezTo>
                  <a:cubicBezTo>
                    <a:pt x="52" y="47"/>
                    <a:pt x="53" y="47"/>
                    <a:pt x="53" y="46"/>
                  </a:cubicBezTo>
                  <a:cubicBezTo>
                    <a:pt x="52" y="46"/>
                    <a:pt x="52" y="46"/>
                    <a:pt x="52" y="47"/>
                  </a:cubicBezTo>
                  <a:cubicBezTo>
                    <a:pt x="52" y="46"/>
                    <a:pt x="52" y="46"/>
                    <a:pt x="51" y="45"/>
                  </a:cubicBezTo>
                  <a:cubicBezTo>
                    <a:pt x="51" y="45"/>
                    <a:pt x="51" y="45"/>
                    <a:pt x="51" y="45"/>
                  </a:cubicBezTo>
                  <a:cubicBezTo>
                    <a:pt x="51" y="46"/>
                    <a:pt x="51" y="46"/>
                    <a:pt x="50" y="46"/>
                  </a:cubicBezTo>
                  <a:cubicBezTo>
                    <a:pt x="50" y="46"/>
                    <a:pt x="49" y="47"/>
                    <a:pt x="48" y="47"/>
                  </a:cubicBezTo>
                  <a:cubicBezTo>
                    <a:pt x="48" y="46"/>
                    <a:pt x="49" y="46"/>
                    <a:pt x="48" y="46"/>
                  </a:cubicBezTo>
                  <a:cubicBezTo>
                    <a:pt x="47" y="45"/>
                    <a:pt x="47" y="46"/>
                    <a:pt x="46" y="46"/>
                  </a:cubicBezTo>
                  <a:cubicBezTo>
                    <a:pt x="45" y="46"/>
                    <a:pt x="45" y="46"/>
                    <a:pt x="45" y="47"/>
                  </a:cubicBezTo>
                  <a:cubicBezTo>
                    <a:pt x="44" y="47"/>
                    <a:pt x="44" y="48"/>
                    <a:pt x="43" y="48"/>
                  </a:cubicBezTo>
                  <a:cubicBezTo>
                    <a:pt x="43" y="48"/>
                    <a:pt x="42" y="48"/>
                    <a:pt x="42" y="48"/>
                  </a:cubicBezTo>
                  <a:cubicBezTo>
                    <a:pt x="42" y="48"/>
                    <a:pt x="42" y="47"/>
                    <a:pt x="43" y="47"/>
                  </a:cubicBezTo>
                  <a:cubicBezTo>
                    <a:pt x="43" y="47"/>
                    <a:pt x="43" y="46"/>
                    <a:pt x="43" y="45"/>
                  </a:cubicBezTo>
                  <a:cubicBezTo>
                    <a:pt x="44" y="45"/>
                    <a:pt x="44" y="45"/>
                    <a:pt x="44" y="44"/>
                  </a:cubicBezTo>
                  <a:cubicBezTo>
                    <a:pt x="45" y="44"/>
                    <a:pt x="44" y="43"/>
                    <a:pt x="44" y="43"/>
                  </a:cubicBezTo>
                  <a:cubicBezTo>
                    <a:pt x="43" y="42"/>
                    <a:pt x="43" y="42"/>
                    <a:pt x="43" y="41"/>
                  </a:cubicBezTo>
                  <a:cubicBezTo>
                    <a:pt x="43" y="41"/>
                    <a:pt x="44" y="40"/>
                    <a:pt x="43" y="40"/>
                  </a:cubicBezTo>
                  <a:cubicBezTo>
                    <a:pt x="43" y="39"/>
                    <a:pt x="42" y="40"/>
                    <a:pt x="42" y="39"/>
                  </a:cubicBezTo>
                  <a:cubicBezTo>
                    <a:pt x="42" y="38"/>
                    <a:pt x="42" y="38"/>
                    <a:pt x="43" y="38"/>
                  </a:cubicBezTo>
                  <a:cubicBezTo>
                    <a:pt x="43" y="37"/>
                    <a:pt x="42" y="36"/>
                    <a:pt x="41" y="36"/>
                  </a:cubicBezTo>
                  <a:cubicBezTo>
                    <a:pt x="41" y="35"/>
                    <a:pt x="41" y="34"/>
                    <a:pt x="40" y="34"/>
                  </a:cubicBezTo>
                  <a:cubicBezTo>
                    <a:pt x="40" y="33"/>
                    <a:pt x="40" y="32"/>
                    <a:pt x="39" y="32"/>
                  </a:cubicBezTo>
                  <a:cubicBezTo>
                    <a:pt x="39" y="31"/>
                    <a:pt x="38" y="31"/>
                    <a:pt x="38" y="31"/>
                  </a:cubicBezTo>
                  <a:cubicBezTo>
                    <a:pt x="38" y="30"/>
                    <a:pt x="38" y="29"/>
                    <a:pt x="37" y="29"/>
                  </a:cubicBezTo>
                  <a:cubicBezTo>
                    <a:pt x="36" y="29"/>
                    <a:pt x="34" y="29"/>
                    <a:pt x="32" y="29"/>
                  </a:cubicBezTo>
                  <a:cubicBezTo>
                    <a:pt x="32" y="29"/>
                    <a:pt x="31" y="29"/>
                    <a:pt x="31" y="29"/>
                  </a:cubicBezTo>
                  <a:cubicBezTo>
                    <a:pt x="31" y="30"/>
                    <a:pt x="31" y="30"/>
                    <a:pt x="31" y="30"/>
                  </a:cubicBezTo>
                  <a:cubicBezTo>
                    <a:pt x="31" y="30"/>
                    <a:pt x="30" y="30"/>
                    <a:pt x="30" y="30"/>
                  </a:cubicBezTo>
                  <a:cubicBezTo>
                    <a:pt x="29" y="31"/>
                    <a:pt x="29" y="31"/>
                    <a:pt x="28" y="31"/>
                  </a:cubicBezTo>
                  <a:cubicBezTo>
                    <a:pt x="27" y="30"/>
                    <a:pt x="27" y="30"/>
                    <a:pt x="26" y="30"/>
                  </a:cubicBezTo>
                  <a:cubicBezTo>
                    <a:pt x="26" y="30"/>
                    <a:pt x="25" y="31"/>
                    <a:pt x="25" y="31"/>
                  </a:cubicBezTo>
                  <a:cubicBezTo>
                    <a:pt x="25" y="31"/>
                    <a:pt x="25" y="32"/>
                    <a:pt x="25" y="33"/>
                  </a:cubicBezTo>
                  <a:cubicBezTo>
                    <a:pt x="24" y="33"/>
                    <a:pt x="24" y="34"/>
                    <a:pt x="24" y="34"/>
                  </a:cubicBezTo>
                  <a:cubicBezTo>
                    <a:pt x="24" y="34"/>
                    <a:pt x="23" y="35"/>
                    <a:pt x="23" y="35"/>
                  </a:cubicBezTo>
                  <a:cubicBezTo>
                    <a:pt x="23" y="36"/>
                    <a:pt x="23" y="36"/>
                    <a:pt x="23" y="36"/>
                  </a:cubicBezTo>
                  <a:cubicBezTo>
                    <a:pt x="22" y="36"/>
                    <a:pt x="23" y="36"/>
                    <a:pt x="22" y="37"/>
                  </a:cubicBezTo>
                  <a:cubicBezTo>
                    <a:pt x="22" y="37"/>
                    <a:pt x="22" y="37"/>
                    <a:pt x="22" y="37"/>
                  </a:cubicBezTo>
                  <a:cubicBezTo>
                    <a:pt x="21" y="37"/>
                    <a:pt x="21" y="37"/>
                    <a:pt x="21" y="38"/>
                  </a:cubicBezTo>
                  <a:cubicBezTo>
                    <a:pt x="20" y="38"/>
                    <a:pt x="21" y="38"/>
                    <a:pt x="20" y="38"/>
                  </a:cubicBezTo>
                  <a:cubicBezTo>
                    <a:pt x="20" y="39"/>
                    <a:pt x="20" y="39"/>
                    <a:pt x="20" y="39"/>
                  </a:cubicBezTo>
                  <a:cubicBezTo>
                    <a:pt x="19" y="40"/>
                    <a:pt x="18" y="39"/>
                    <a:pt x="17" y="40"/>
                  </a:cubicBezTo>
                  <a:cubicBezTo>
                    <a:pt x="17" y="40"/>
                    <a:pt x="17" y="39"/>
                    <a:pt x="17" y="39"/>
                  </a:cubicBezTo>
                  <a:cubicBezTo>
                    <a:pt x="18" y="39"/>
                    <a:pt x="18" y="39"/>
                    <a:pt x="19" y="38"/>
                  </a:cubicBezTo>
                  <a:cubicBezTo>
                    <a:pt x="18" y="38"/>
                    <a:pt x="18" y="38"/>
                    <a:pt x="18" y="37"/>
                  </a:cubicBezTo>
                  <a:cubicBezTo>
                    <a:pt x="18" y="38"/>
                    <a:pt x="17" y="39"/>
                    <a:pt x="17" y="38"/>
                  </a:cubicBezTo>
                  <a:cubicBezTo>
                    <a:pt x="17" y="38"/>
                    <a:pt x="17" y="38"/>
                    <a:pt x="17" y="37"/>
                  </a:cubicBezTo>
                  <a:cubicBezTo>
                    <a:pt x="17" y="37"/>
                    <a:pt x="17" y="37"/>
                    <a:pt x="17" y="37"/>
                  </a:cubicBezTo>
                  <a:cubicBezTo>
                    <a:pt x="17" y="37"/>
                    <a:pt x="17" y="38"/>
                    <a:pt x="16" y="37"/>
                  </a:cubicBezTo>
                  <a:cubicBezTo>
                    <a:pt x="16" y="37"/>
                    <a:pt x="16" y="36"/>
                    <a:pt x="16" y="36"/>
                  </a:cubicBezTo>
                  <a:cubicBezTo>
                    <a:pt x="16" y="36"/>
                    <a:pt x="15" y="36"/>
                    <a:pt x="15" y="35"/>
                  </a:cubicBezTo>
                  <a:cubicBezTo>
                    <a:pt x="15" y="35"/>
                    <a:pt x="15" y="35"/>
                    <a:pt x="15" y="34"/>
                  </a:cubicBezTo>
                  <a:cubicBezTo>
                    <a:pt x="15" y="34"/>
                    <a:pt x="15" y="35"/>
                    <a:pt x="15" y="35"/>
                  </a:cubicBezTo>
                  <a:cubicBezTo>
                    <a:pt x="15" y="35"/>
                    <a:pt x="14" y="35"/>
                    <a:pt x="14" y="34"/>
                  </a:cubicBezTo>
                  <a:cubicBezTo>
                    <a:pt x="14" y="34"/>
                    <a:pt x="13" y="35"/>
                    <a:pt x="13" y="35"/>
                  </a:cubicBezTo>
                  <a:cubicBezTo>
                    <a:pt x="13" y="34"/>
                    <a:pt x="14" y="34"/>
                    <a:pt x="14" y="33"/>
                  </a:cubicBezTo>
                  <a:cubicBezTo>
                    <a:pt x="14" y="33"/>
                    <a:pt x="14" y="33"/>
                    <a:pt x="14" y="32"/>
                  </a:cubicBezTo>
                  <a:cubicBezTo>
                    <a:pt x="14" y="32"/>
                    <a:pt x="15" y="32"/>
                    <a:pt x="15" y="32"/>
                  </a:cubicBezTo>
                  <a:cubicBezTo>
                    <a:pt x="14" y="32"/>
                    <a:pt x="14" y="31"/>
                    <a:pt x="14" y="31"/>
                  </a:cubicBezTo>
                  <a:cubicBezTo>
                    <a:pt x="14" y="32"/>
                    <a:pt x="14" y="33"/>
                    <a:pt x="13" y="32"/>
                  </a:cubicBezTo>
                  <a:cubicBezTo>
                    <a:pt x="12" y="32"/>
                    <a:pt x="14" y="31"/>
                    <a:pt x="14" y="30"/>
                  </a:cubicBezTo>
                  <a:cubicBezTo>
                    <a:pt x="13" y="32"/>
                    <a:pt x="12" y="31"/>
                    <a:pt x="11" y="30"/>
                  </a:cubicBezTo>
                  <a:cubicBezTo>
                    <a:pt x="11" y="30"/>
                    <a:pt x="10" y="30"/>
                    <a:pt x="10" y="29"/>
                  </a:cubicBezTo>
                  <a:cubicBezTo>
                    <a:pt x="10" y="29"/>
                    <a:pt x="10" y="28"/>
                    <a:pt x="11" y="28"/>
                  </a:cubicBezTo>
                  <a:cubicBezTo>
                    <a:pt x="10" y="28"/>
                    <a:pt x="10" y="28"/>
                    <a:pt x="10" y="28"/>
                  </a:cubicBezTo>
                  <a:cubicBezTo>
                    <a:pt x="10" y="28"/>
                    <a:pt x="10" y="27"/>
                    <a:pt x="11" y="27"/>
                  </a:cubicBezTo>
                  <a:cubicBezTo>
                    <a:pt x="10" y="27"/>
                    <a:pt x="10" y="28"/>
                    <a:pt x="10" y="28"/>
                  </a:cubicBezTo>
                  <a:cubicBezTo>
                    <a:pt x="10" y="28"/>
                    <a:pt x="10" y="29"/>
                    <a:pt x="9" y="29"/>
                  </a:cubicBezTo>
                  <a:cubicBezTo>
                    <a:pt x="8" y="29"/>
                    <a:pt x="9" y="28"/>
                    <a:pt x="9" y="28"/>
                  </a:cubicBezTo>
                  <a:cubicBezTo>
                    <a:pt x="9" y="27"/>
                    <a:pt x="9" y="28"/>
                    <a:pt x="9" y="28"/>
                  </a:cubicBezTo>
                  <a:cubicBezTo>
                    <a:pt x="8" y="29"/>
                    <a:pt x="8" y="27"/>
                    <a:pt x="8" y="27"/>
                  </a:cubicBezTo>
                  <a:cubicBezTo>
                    <a:pt x="8" y="28"/>
                    <a:pt x="8" y="28"/>
                    <a:pt x="8" y="28"/>
                  </a:cubicBezTo>
                  <a:cubicBezTo>
                    <a:pt x="7" y="27"/>
                    <a:pt x="7" y="26"/>
                    <a:pt x="6" y="27"/>
                  </a:cubicBezTo>
                  <a:cubicBezTo>
                    <a:pt x="6" y="27"/>
                    <a:pt x="6" y="26"/>
                    <a:pt x="6" y="26"/>
                  </a:cubicBezTo>
                  <a:cubicBezTo>
                    <a:pt x="6" y="25"/>
                    <a:pt x="5" y="24"/>
                    <a:pt x="5" y="24"/>
                  </a:cubicBezTo>
                  <a:cubicBezTo>
                    <a:pt x="5" y="24"/>
                    <a:pt x="4" y="25"/>
                    <a:pt x="4" y="24"/>
                  </a:cubicBezTo>
                  <a:cubicBezTo>
                    <a:pt x="4" y="23"/>
                    <a:pt x="5" y="23"/>
                    <a:pt x="5" y="23"/>
                  </a:cubicBezTo>
                  <a:cubicBezTo>
                    <a:pt x="4" y="23"/>
                    <a:pt x="6" y="20"/>
                    <a:pt x="6" y="20"/>
                  </a:cubicBezTo>
                  <a:cubicBezTo>
                    <a:pt x="5" y="20"/>
                    <a:pt x="5" y="21"/>
                    <a:pt x="5" y="21"/>
                  </a:cubicBezTo>
                  <a:cubicBezTo>
                    <a:pt x="5" y="21"/>
                    <a:pt x="4" y="23"/>
                    <a:pt x="4" y="22"/>
                  </a:cubicBezTo>
                  <a:cubicBezTo>
                    <a:pt x="4" y="22"/>
                    <a:pt x="4" y="22"/>
                    <a:pt x="4" y="22"/>
                  </a:cubicBezTo>
                  <a:cubicBezTo>
                    <a:pt x="3" y="22"/>
                    <a:pt x="4" y="21"/>
                    <a:pt x="4" y="20"/>
                  </a:cubicBezTo>
                  <a:cubicBezTo>
                    <a:pt x="4" y="21"/>
                    <a:pt x="3" y="22"/>
                    <a:pt x="3" y="22"/>
                  </a:cubicBezTo>
                  <a:cubicBezTo>
                    <a:pt x="3" y="22"/>
                    <a:pt x="4" y="20"/>
                    <a:pt x="4" y="20"/>
                  </a:cubicBezTo>
                  <a:cubicBezTo>
                    <a:pt x="3" y="20"/>
                    <a:pt x="3" y="20"/>
                    <a:pt x="3" y="20"/>
                  </a:cubicBezTo>
                  <a:cubicBezTo>
                    <a:pt x="3" y="20"/>
                    <a:pt x="3" y="19"/>
                    <a:pt x="3" y="19"/>
                  </a:cubicBezTo>
                  <a:cubicBezTo>
                    <a:pt x="3" y="19"/>
                    <a:pt x="5" y="18"/>
                    <a:pt x="4" y="18"/>
                  </a:cubicBezTo>
                  <a:cubicBezTo>
                    <a:pt x="4" y="18"/>
                    <a:pt x="4" y="19"/>
                    <a:pt x="3" y="19"/>
                  </a:cubicBezTo>
                  <a:cubicBezTo>
                    <a:pt x="3" y="19"/>
                    <a:pt x="3" y="18"/>
                    <a:pt x="3" y="18"/>
                  </a:cubicBezTo>
                  <a:cubicBezTo>
                    <a:pt x="3" y="18"/>
                    <a:pt x="3" y="19"/>
                    <a:pt x="2" y="19"/>
                  </a:cubicBezTo>
                  <a:cubicBezTo>
                    <a:pt x="2" y="19"/>
                    <a:pt x="2" y="18"/>
                    <a:pt x="2" y="18"/>
                  </a:cubicBezTo>
                  <a:cubicBezTo>
                    <a:pt x="2" y="18"/>
                    <a:pt x="2" y="18"/>
                    <a:pt x="2" y="18"/>
                  </a:cubicBezTo>
                  <a:cubicBezTo>
                    <a:pt x="2" y="19"/>
                    <a:pt x="2" y="18"/>
                    <a:pt x="1" y="19"/>
                  </a:cubicBezTo>
                  <a:cubicBezTo>
                    <a:pt x="2" y="17"/>
                    <a:pt x="2" y="17"/>
                    <a:pt x="3" y="15"/>
                  </a:cubicBezTo>
                  <a:cubicBezTo>
                    <a:pt x="3" y="15"/>
                    <a:pt x="4" y="13"/>
                    <a:pt x="4" y="13"/>
                  </a:cubicBezTo>
                  <a:cubicBezTo>
                    <a:pt x="5" y="13"/>
                    <a:pt x="5" y="13"/>
                    <a:pt x="6" y="13"/>
                  </a:cubicBezTo>
                  <a:cubicBezTo>
                    <a:pt x="6" y="13"/>
                    <a:pt x="7" y="12"/>
                    <a:pt x="7" y="12"/>
                  </a:cubicBezTo>
                  <a:cubicBezTo>
                    <a:pt x="8" y="12"/>
                    <a:pt x="8" y="11"/>
                    <a:pt x="9" y="11"/>
                  </a:cubicBezTo>
                  <a:cubicBezTo>
                    <a:pt x="9" y="11"/>
                    <a:pt x="10" y="11"/>
                    <a:pt x="11" y="11"/>
                  </a:cubicBezTo>
                  <a:cubicBezTo>
                    <a:pt x="11" y="11"/>
                    <a:pt x="11" y="11"/>
                    <a:pt x="11" y="11"/>
                  </a:cubicBezTo>
                  <a:cubicBezTo>
                    <a:pt x="12" y="11"/>
                    <a:pt x="12" y="11"/>
                    <a:pt x="12" y="11"/>
                  </a:cubicBezTo>
                  <a:cubicBezTo>
                    <a:pt x="12" y="11"/>
                    <a:pt x="12" y="10"/>
                    <a:pt x="12" y="10"/>
                  </a:cubicBezTo>
                  <a:cubicBezTo>
                    <a:pt x="13" y="10"/>
                    <a:pt x="13" y="11"/>
                    <a:pt x="13" y="11"/>
                  </a:cubicBezTo>
                  <a:cubicBezTo>
                    <a:pt x="14" y="10"/>
                    <a:pt x="14" y="9"/>
                    <a:pt x="14" y="9"/>
                  </a:cubicBezTo>
                  <a:cubicBezTo>
                    <a:pt x="14" y="8"/>
                    <a:pt x="14" y="8"/>
                    <a:pt x="14" y="7"/>
                  </a:cubicBezTo>
                  <a:cubicBezTo>
                    <a:pt x="14" y="7"/>
                    <a:pt x="13" y="7"/>
                    <a:pt x="13" y="7"/>
                  </a:cubicBezTo>
                  <a:cubicBezTo>
                    <a:pt x="12" y="6"/>
                    <a:pt x="12" y="6"/>
                    <a:pt x="11" y="6"/>
                  </a:cubicBezTo>
                  <a:cubicBezTo>
                    <a:pt x="10" y="6"/>
                    <a:pt x="13" y="4"/>
                    <a:pt x="13" y="5"/>
                  </a:cubicBezTo>
                  <a:cubicBezTo>
                    <a:pt x="14" y="4"/>
                    <a:pt x="14" y="4"/>
                    <a:pt x="14" y="3"/>
                  </a:cubicBezTo>
                  <a:cubicBezTo>
                    <a:pt x="15" y="2"/>
                    <a:pt x="14" y="1"/>
                    <a:pt x="14" y="0"/>
                  </a:cubicBezTo>
                  <a:cubicBezTo>
                    <a:pt x="16" y="0"/>
                    <a:pt x="18" y="0"/>
                    <a:pt x="19" y="0"/>
                  </a:cubicBezTo>
                  <a:cubicBezTo>
                    <a:pt x="21" y="0"/>
                    <a:pt x="19" y="2"/>
                    <a:pt x="21" y="2"/>
                  </a:cubicBezTo>
                  <a:cubicBezTo>
                    <a:pt x="21" y="2"/>
                    <a:pt x="21" y="1"/>
                    <a:pt x="22" y="1"/>
                  </a:cubicBezTo>
                  <a:cubicBezTo>
                    <a:pt x="22" y="1"/>
                    <a:pt x="22" y="2"/>
                    <a:pt x="22" y="2"/>
                  </a:cubicBezTo>
                  <a:cubicBezTo>
                    <a:pt x="23" y="2"/>
                    <a:pt x="23" y="3"/>
                    <a:pt x="23" y="3"/>
                  </a:cubicBezTo>
                  <a:cubicBezTo>
                    <a:pt x="24" y="3"/>
                    <a:pt x="25" y="3"/>
                    <a:pt x="25" y="3"/>
                  </a:cubicBezTo>
                  <a:cubicBezTo>
                    <a:pt x="26" y="3"/>
                    <a:pt x="26" y="3"/>
                    <a:pt x="27" y="4"/>
                  </a:cubicBezTo>
                  <a:cubicBezTo>
                    <a:pt x="27" y="4"/>
                    <a:pt x="28" y="4"/>
                    <a:pt x="28" y="4"/>
                  </a:cubicBezTo>
                  <a:cubicBezTo>
                    <a:pt x="29" y="3"/>
                    <a:pt x="29" y="3"/>
                    <a:pt x="29" y="3"/>
                  </a:cubicBezTo>
                  <a:cubicBezTo>
                    <a:pt x="30" y="3"/>
                    <a:pt x="30" y="3"/>
                    <a:pt x="30" y="3"/>
                  </a:cubicBezTo>
                  <a:cubicBezTo>
                    <a:pt x="31" y="3"/>
                    <a:pt x="31" y="3"/>
                    <a:pt x="31" y="3"/>
                  </a:cubicBezTo>
                  <a:cubicBezTo>
                    <a:pt x="32" y="3"/>
                    <a:pt x="32" y="3"/>
                    <a:pt x="33" y="3"/>
                  </a:cubicBezTo>
                  <a:cubicBezTo>
                    <a:pt x="33" y="3"/>
                    <a:pt x="34" y="3"/>
                    <a:pt x="35" y="3"/>
                  </a:cubicBezTo>
                  <a:cubicBezTo>
                    <a:pt x="35" y="3"/>
                    <a:pt x="36" y="3"/>
                    <a:pt x="36" y="3"/>
                  </a:cubicBezTo>
                  <a:cubicBezTo>
                    <a:pt x="37" y="3"/>
                    <a:pt x="36" y="3"/>
                    <a:pt x="36" y="3"/>
                  </a:cubicBezTo>
                  <a:cubicBezTo>
                    <a:pt x="36" y="4"/>
                    <a:pt x="36" y="4"/>
                    <a:pt x="36" y="4"/>
                  </a:cubicBezTo>
                  <a:cubicBezTo>
                    <a:pt x="36" y="5"/>
                    <a:pt x="35" y="5"/>
                    <a:pt x="35" y="5"/>
                  </a:cubicBezTo>
                  <a:cubicBezTo>
                    <a:pt x="35" y="6"/>
                    <a:pt x="36" y="6"/>
                    <a:pt x="36" y="7"/>
                  </a:cubicBezTo>
                  <a:cubicBezTo>
                    <a:pt x="37" y="7"/>
                    <a:pt x="37" y="8"/>
                    <a:pt x="38" y="7"/>
                  </a:cubicBezTo>
                  <a:cubicBezTo>
                    <a:pt x="39" y="7"/>
                    <a:pt x="39" y="6"/>
                    <a:pt x="40" y="5"/>
                  </a:cubicBezTo>
                  <a:cubicBezTo>
                    <a:pt x="40" y="5"/>
                    <a:pt x="41" y="5"/>
                    <a:pt x="41" y="5"/>
                  </a:cubicBezTo>
                  <a:cubicBezTo>
                    <a:pt x="41" y="6"/>
                    <a:pt x="42" y="6"/>
                    <a:pt x="42" y="6"/>
                  </a:cubicBezTo>
                  <a:cubicBezTo>
                    <a:pt x="42" y="6"/>
                    <a:pt x="42" y="7"/>
                    <a:pt x="42" y="7"/>
                  </a:cubicBezTo>
                  <a:cubicBezTo>
                    <a:pt x="42" y="7"/>
                    <a:pt x="43" y="9"/>
                    <a:pt x="43" y="8"/>
                  </a:cubicBezTo>
                  <a:cubicBezTo>
                    <a:pt x="43" y="8"/>
                    <a:pt x="44" y="8"/>
                    <a:pt x="44" y="7"/>
                  </a:cubicBezTo>
                  <a:cubicBezTo>
                    <a:pt x="44" y="7"/>
                    <a:pt x="45" y="7"/>
                    <a:pt x="45" y="7"/>
                  </a:cubicBezTo>
                  <a:cubicBezTo>
                    <a:pt x="45" y="6"/>
                    <a:pt x="45" y="6"/>
                    <a:pt x="45" y="6"/>
                  </a:cubicBezTo>
                  <a:cubicBezTo>
                    <a:pt x="45" y="6"/>
                    <a:pt x="46" y="6"/>
                    <a:pt x="46" y="5"/>
                  </a:cubicBezTo>
                  <a:cubicBezTo>
                    <a:pt x="46" y="5"/>
                    <a:pt x="46" y="5"/>
                    <a:pt x="46" y="5"/>
                  </a:cubicBezTo>
                  <a:cubicBezTo>
                    <a:pt x="47" y="5"/>
                    <a:pt x="47" y="5"/>
                    <a:pt x="47" y="5"/>
                  </a:cubicBezTo>
                  <a:cubicBezTo>
                    <a:pt x="47" y="5"/>
                    <a:pt x="47" y="5"/>
                    <a:pt x="48" y="5"/>
                  </a:cubicBezTo>
                  <a:cubicBezTo>
                    <a:pt x="48" y="5"/>
                    <a:pt x="49" y="6"/>
                    <a:pt x="49" y="6"/>
                  </a:cubicBezTo>
                  <a:cubicBezTo>
                    <a:pt x="50" y="6"/>
                    <a:pt x="52" y="8"/>
                    <a:pt x="53" y="6"/>
                  </a:cubicBezTo>
                  <a:cubicBezTo>
                    <a:pt x="53" y="6"/>
                    <a:pt x="53" y="6"/>
                    <a:pt x="54" y="5"/>
                  </a:cubicBezTo>
                  <a:cubicBezTo>
                    <a:pt x="55" y="5"/>
                    <a:pt x="55" y="5"/>
                    <a:pt x="55" y="5"/>
                  </a:cubicBezTo>
                  <a:cubicBezTo>
                    <a:pt x="56" y="5"/>
                    <a:pt x="56" y="5"/>
                    <a:pt x="56" y="4"/>
                  </a:cubicBezTo>
                  <a:cubicBezTo>
                    <a:pt x="57" y="3"/>
                    <a:pt x="56" y="3"/>
                    <a:pt x="56" y="2"/>
                  </a:cubicBezTo>
                  <a:cubicBezTo>
                    <a:pt x="56" y="2"/>
                    <a:pt x="58" y="2"/>
                    <a:pt x="58" y="2"/>
                  </a:cubicBezTo>
                  <a:cubicBezTo>
                    <a:pt x="58" y="2"/>
                    <a:pt x="60" y="3"/>
                    <a:pt x="60" y="4"/>
                  </a:cubicBezTo>
                  <a:cubicBezTo>
                    <a:pt x="60" y="4"/>
                    <a:pt x="59" y="5"/>
                    <a:pt x="60" y="5"/>
                  </a:cubicBezTo>
                  <a:cubicBezTo>
                    <a:pt x="61" y="6"/>
                    <a:pt x="60" y="6"/>
                    <a:pt x="60" y="7"/>
                  </a:cubicBezTo>
                  <a:cubicBezTo>
                    <a:pt x="60" y="7"/>
                    <a:pt x="61" y="7"/>
                    <a:pt x="61" y="7"/>
                  </a:cubicBezTo>
                  <a:cubicBezTo>
                    <a:pt x="61" y="7"/>
                    <a:pt x="61" y="8"/>
                    <a:pt x="61" y="8"/>
                  </a:cubicBezTo>
                  <a:cubicBezTo>
                    <a:pt x="61" y="9"/>
                    <a:pt x="61" y="10"/>
                    <a:pt x="61" y="11"/>
                  </a:cubicBezTo>
                  <a:cubicBezTo>
                    <a:pt x="61" y="12"/>
                    <a:pt x="62" y="11"/>
                    <a:pt x="62" y="12"/>
                  </a:cubicBezTo>
                  <a:cubicBezTo>
                    <a:pt x="62" y="12"/>
                    <a:pt x="63" y="14"/>
                    <a:pt x="64" y="13"/>
                  </a:cubicBezTo>
                  <a:cubicBezTo>
                    <a:pt x="64" y="14"/>
                    <a:pt x="65" y="14"/>
                    <a:pt x="65" y="14"/>
                  </a:cubicBezTo>
                  <a:cubicBezTo>
                    <a:pt x="65" y="14"/>
                    <a:pt x="65" y="15"/>
                    <a:pt x="65" y="15"/>
                  </a:cubicBezTo>
                  <a:cubicBezTo>
                    <a:pt x="66" y="15"/>
                    <a:pt x="65" y="15"/>
                    <a:pt x="65" y="15"/>
                  </a:cubicBezTo>
                  <a:cubicBezTo>
                    <a:pt x="64" y="15"/>
                    <a:pt x="64" y="15"/>
                    <a:pt x="64" y="16"/>
                  </a:cubicBezTo>
                  <a:cubicBezTo>
                    <a:pt x="64" y="16"/>
                    <a:pt x="64" y="16"/>
                    <a:pt x="63" y="16"/>
                  </a:cubicBezTo>
                  <a:cubicBezTo>
                    <a:pt x="63" y="17"/>
                    <a:pt x="63" y="17"/>
                    <a:pt x="63" y="17"/>
                  </a:cubicBezTo>
                  <a:cubicBezTo>
                    <a:pt x="63" y="17"/>
                    <a:pt x="63" y="18"/>
                    <a:pt x="62" y="18"/>
                  </a:cubicBezTo>
                  <a:cubicBezTo>
                    <a:pt x="62" y="18"/>
                    <a:pt x="62" y="19"/>
                    <a:pt x="62" y="19"/>
                  </a:cubicBezTo>
                  <a:cubicBezTo>
                    <a:pt x="63" y="19"/>
                    <a:pt x="64" y="19"/>
                    <a:pt x="64" y="18"/>
                  </a:cubicBezTo>
                  <a:cubicBezTo>
                    <a:pt x="64" y="18"/>
                    <a:pt x="65" y="18"/>
                    <a:pt x="66" y="18"/>
                  </a:cubicBezTo>
                  <a:cubicBezTo>
                    <a:pt x="66" y="18"/>
                    <a:pt x="66" y="19"/>
                    <a:pt x="66" y="20"/>
                  </a:cubicBezTo>
                  <a:cubicBezTo>
                    <a:pt x="66" y="20"/>
                    <a:pt x="66" y="21"/>
                    <a:pt x="66" y="21"/>
                  </a:cubicBezTo>
                  <a:cubicBezTo>
                    <a:pt x="66" y="22"/>
                    <a:pt x="66" y="25"/>
                    <a:pt x="67" y="25"/>
                  </a:cubicBezTo>
                  <a:cubicBezTo>
                    <a:pt x="68" y="24"/>
                    <a:pt x="67" y="25"/>
                    <a:pt x="68" y="26"/>
                  </a:cubicBezTo>
                  <a:cubicBezTo>
                    <a:pt x="69" y="26"/>
                    <a:pt x="69" y="26"/>
                    <a:pt x="69" y="27"/>
                  </a:cubicBezTo>
                  <a:cubicBezTo>
                    <a:pt x="69" y="28"/>
                    <a:pt x="69" y="28"/>
                    <a:pt x="68" y="29"/>
                  </a:cubicBezTo>
                  <a:cubicBezTo>
                    <a:pt x="68" y="29"/>
                    <a:pt x="67" y="29"/>
                    <a:pt x="67" y="29"/>
                  </a:cubicBezTo>
                  <a:cubicBezTo>
                    <a:pt x="67" y="29"/>
                    <a:pt x="67" y="30"/>
                    <a:pt x="67" y="30"/>
                  </a:cubicBezTo>
                  <a:cubicBezTo>
                    <a:pt x="67" y="30"/>
                    <a:pt x="67" y="30"/>
                    <a:pt x="67" y="31"/>
                  </a:cubicBezTo>
                  <a:cubicBezTo>
                    <a:pt x="67" y="31"/>
                    <a:pt x="68" y="31"/>
                    <a:pt x="67" y="32"/>
                  </a:cubicBezTo>
                  <a:cubicBezTo>
                    <a:pt x="67" y="33"/>
                    <a:pt x="67" y="35"/>
                    <a:pt x="68" y="36"/>
                  </a:cubicBezTo>
                  <a:cubicBezTo>
                    <a:pt x="68" y="36"/>
                    <a:pt x="69" y="36"/>
                    <a:pt x="70" y="36"/>
                  </a:cubicBezTo>
                  <a:cubicBezTo>
                    <a:pt x="70" y="36"/>
                    <a:pt x="69" y="37"/>
                    <a:pt x="69" y="38"/>
                  </a:cubicBezTo>
                  <a:cubicBezTo>
                    <a:pt x="69" y="38"/>
                    <a:pt x="70" y="38"/>
                    <a:pt x="70" y="38"/>
                  </a:cubicBezTo>
                  <a:cubicBezTo>
                    <a:pt x="70" y="39"/>
                    <a:pt x="71" y="39"/>
                    <a:pt x="71" y="39"/>
                  </a:cubicBezTo>
                  <a:cubicBezTo>
                    <a:pt x="71" y="39"/>
                    <a:pt x="70" y="40"/>
                    <a:pt x="70" y="40"/>
                  </a:cubicBezTo>
                  <a:cubicBezTo>
                    <a:pt x="70" y="40"/>
                    <a:pt x="69" y="40"/>
                    <a:pt x="69" y="41"/>
                  </a:cubicBezTo>
                  <a:cubicBezTo>
                    <a:pt x="69" y="41"/>
                    <a:pt x="69" y="42"/>
                    <a:pt x="69" y="42"/>
                  </a:cubicBezTo>
                  <a:cubicBezTo>
                    <a:pt x="69" y="43"/>
                    <a:pt x="70" y="43"/>
                    <a:pt x="70" y="43"/>
                  </a:cubicBezTo>
                  <a:cubicBezTo>
                    <a:pt x="71" y="43"/>
                    <a:pt x="71" y="44"/>
                    <a:pt x="72" y="45"/>
                  </a:cubicBezTo>
                  <a:cubicBezTo>
                    <a:pt x="72" y="46"/>
                    <a:pt x="72" y="46"/>
                    <a:pt x="72" y="47"/>
                  </a:cubicBezTo>
                  <a:close/>
                  <a:moveTo>
                    <a:pt x="1" y="19"/>
                  </a:moveTo>
                  <a:cubicBezTo>
                    <a:pt x="0" y="19"/>
                    <a:pt x="0" y="21"/>
                    <a:pt x="1" y="21"/>
                  </a:cubicBezTo>
                  <a:cubicBezTo>
                    <a:pt x="2" y="21"/>
                    <a:pt x="1" y="20"/>
                    <a:pt x="1" y="20"/>
                  </a:cubicBezTo>
                  <a:cubicBezTo>
                    <a:pt x="1" y="20"/>
                    <a:pt x="2" y="20"/>
                    <a:pt x="2" y="19"/>
                  </a:cubicBezTo>
                  <a:cubicBezTo>
                    <a:pt x="2" y="19"/>
                    <a:pt x="1" y="18"/>
                    <a:pt x="1" y="1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4" name="Guatemala"/>
            <p:cNvSpPr>
              <a:spLocks/>
            </p:cNvSpPr>
            <p:nvPr/>
          </p:nvSpPr>
          <p:spPr bwMode="auto">
            <a:xfrm>
              <a:off x="2591202" y="3954965"/>
              <a:ext cx="147995" cy="162994"/>
            </a:xfrm>
            <a:custGeom>
              <a:avLst/>
              <a:gdLst/>
              <a:ahLst/>
              <a:cxnLst>
                <a:cxn ang="0">
                  <a:pos x="37" y="21"/>
                </a:cxn>
                <a:cxn ang="0">
                  <a:pos x="37" y="22"/>
                </a:cxn>
                <a:cxn ang="0">
                  <a:pos x="37" y="23"/>
                </a:cxn>
                <a:cxn ang="0">
                  <a:pos x="34" y="22"/>
                </a:cxn>
                <a:cxn ang="0">
                  <a:pos x="31" y="22"/>
                </a:cxn>
                <a:cxn ang="0">
                  <a:pos x="35" y="0"/>
                </a:cxn>
                <a:cxn ang="0">
                  <a:pos x="22" y="0"/>
                </a:cxn>
                <a:cxn ang="0">
                  <a:pos x="17" y="1"/>
                </a:cxn>
                <a:cxn ang="0">
                  <a:pos x="16" y="5"/>
                </a:cxn>
                <a:cxn ang="0">
                  <a:pos x="15" y="7"/>
                </a:cxn>
                <a:cxn ang="0">
                  <a:pos x="12" y="7"/>
                </a:cxn>
                <a:cxn ang="0">
                  <a:pos x="13" y="8"/>
                </a:cxn>
                <a:cxn ang="0">
                  <a:pos x="15" y="10"/>
                </a:cxn>
                <a:cxn ang="0">
                  <a:pos x="16" y="11"/>
                </a:cxn>
                <a:cxn ang="0">
                  <a:pos x="17" y="12"/>
                </a:cxn>
                <a:cxn ang="0">
                  <a:pos x="18" y="15"/>
                </a:cxn>
                <a:cxn ang="0">
                  <a:pos x="20" y="16"/>
                </a:cxn>
                <a:cxn ang="0">
                  <a:pos x="20" y="17"/>
                </a:cxn>
                <a:cxn ang="0">
                  <a:pos x="20" y="19"/>
                </a:cxn>
                <a:cxn ang="0">
                  <a:pos x="13" y="20"/>
                </a:cxn>
                <a:cxn ang="0">
                  <a:pos x="7" y="20"/>
                </a:cxn>
                <a:cxn ang="0">
                  <a:pos x="3" y="27"/>
                </a:cxn>
                <a:cxn ang="0">
                  <a:pos x="2" y="31"/>
                </a:cxn>
                <a:cxn ang="0">
                  <a:pos x="2" y="33"/>
                </a:cxn>
                <a:cxn ang="0">
                  <a:pos x="0" y="36"/>
                </a:cxn>
                <a:cxn ang="0">
                  <a:pos x="9" y="43"/>
                </a:cxn>
                <a:cxn ang="0">
                  <a:pos x="20" y="45"/>
                </a:cxn>
                <a:cxn ang="0">
                  <a:pos x="23" y="42"/>
                </a:cxn>
                <a:cxn ang="0">
                  <a:pos x="26" y="40"/>
                </a:cxn>
                <a:cxn ang="0">
                  <a:pos x="26" y="39"/>
                </a:cxn>
                <a:cxn ang="0">
                  <a:pos x="28" y="37"/>
                </a:cxn>
                <a:cxn ang="0">
                  <a:pos x="29" y="36"/>
                </a:cxn>
                <a:cxn ang="0">
                  <a:pos x="30" y="35"/>
                </a:cxn>
                <a:cxn ang="0">
                  <a:pos x="31" y="31"/>
                </a:cxn>
                <a:cxn ang="0">
                  <a:pos x="36" y="27"/>
                </a:cxn>
                <a:cxn ang="0">
                  <a:pos x="40" y="24"/>
                </a:cxn>
                <a:cxn ang="0">
                  <a:pos x="38" y="22"/>
                </a:cxn>
              </a:cxnLst>
              <a:rect l="0" t="0" r="r" b="b"/>
              <a:pathLst>
                <a:path w="41" h="45">
                  <a:moveTo>
                    <a:pt x="38" y="22"/>
                  </a:moveTo>
                  <a:cubicBezTo>
                    <a:pt x="38" y="22"/>
                    <a:pt x="37" y="21"/>
                    <a:pt x="37" y="21"/>
                  </a:cubicBezTo>
                  <a:cubicBezTo>
                    <a:pt x="37" y="21"/>
                    <a:pt x="38" y="22"/>
                    <a:pt x="38" y="22"/>
                  </a:cubicBezTo>
                  <a:cubicBezTo>
                    <a:pt x="38" y="22"/>
                    <a:pt x="38" y="22"/>
                    <a:pt x="37" y="22"/>
                  </a:cubicBezTo>
                  <a:cubicBezTo>
                    <a:pt x="37" y="23"/>
                    <a:pt x="37" y="23"/>
                    <a:pt x="37" y="24"/>
                  </a:cubicBezTo>
                  <a:cubicBezTo>
                    <a:pt x="36" y="24"/>
                    <a:pt x="37" y="23"/>
                    <a:pt x="37" y="23"/>
                  </a:cubicBezTo>
                  <a:cubicBezTo>
                    <a:pt x="36" y="22"/>
                    <a:pt x="35" y="22"/>
                    <a:pt x="34" y="22"/>
                  </a:cubicBezTo>
                  <a:cubicBezTo>
                    <a:pt x="34" y="22"/>
                    <a:pt x="34" y="22"/>
                    <a:pt x="34" y="22"/>
                  </a:cubicBezTo>
                  <a:cubicBezTo>
                    <a:pt x="34" y="22"/>
                    <a:pt x="33" y="22"/>
                    <a:pt x="33" y="21"/>
                  </a:cubicBezTo>
                  <a:cubicBezTo>
                    <a:pt x="32" y="21"/>
                    <a:pt x="32" y="21"/>
                    <a:pt x="31" y="22"/>
                  </a:cubicBezTo>
                  <a:cubicBezTo>
                    <a:pt x="31" y="22"/>
                    <a:pt x="31" y="20"/>
                    <a:pt x="31" y="20"/>
                  </a:cubicBezTo>
                  <a:cubicBezTo>
                    <a:pt x="33" y="13"/>
                    <a:pt x="34" y="7"/>
                    <a:pt x="35" y="0"/>
                  </a:cubicBezTo>
                  <a:cubicBezTo>
                    <a:pt x="32" y="0"/>
                    <a:pt x="30" y="0"/>
                    <a:pt x="27" y="0"/>
                  </a:cubicBezTo>
                  <a:cubicBezTo>
                    <a:pt x="26" y="0"/>
                    <a:pt x="24" y="0"/>
                    <a:pt x="22" y="0"/>
                  </a:cubicBezTo>
                  <a:cubicBezTo>
                    <a:pt x="21" y="0"/>
                    <a:pt x="19" y="0"/>
                    <a:pt x="18" y="0"/>
                  </a:cubicBezTo>
                  <a:cubicBezTo>
                    <a:pt x="17" y="0"/>
                    <a:pt x="17" y="1"/>
                    <a:pt x="17" y="1"/>
                  </a:cubicBezTo>
                  <a:cubicBezTo>
                    <a:pt x="17" y="2"/>
                    <a:pt x="17" y="2"/>
                    <a:pt x="17" y="3"/>
                  </a:cubicBezTo>
                  <a:cubicBezTo>
                    <a:pt x="17" y="4"/>
                    <a:pt x="17" y="4"/>
                    <a:pt x="16" y="5"/>
                  </a:cubicBezTo>
                  <a:cubicBezTo>
                    <a:pt x="16" y="5"/>
                    <a:pt x="16" y="6"/>
                    <a:pt x="16" y="7"/>
                  </a:cubicBezTo>
                  <a:cubicBezTo>
                    <a:pt x="16" y="7"/>
                    <a:pt x="15" y="7"/>
                    <a:pt x="15" y="7"/>
                  </a:cubicBezTo>
                  <a:cubicBezTo>
                    <a:pt x="14" y="7"/>
                    <a:pt x="13" y="7"/>
                    <a:pt x="13" y="7"/>
                  </a:cubicBezTo>
                  <a:cubicBezTo>
                    <a:pt x="12" y="7"/>
                    <a:pt x="12" y="6"/>
                    <a:pt x="12" y="7"/>
                  </a:cubicBezTo>
                  <a:cubicBezTo>
                    <a:pt x="12" y="7"/>
                    <a:pt x="13" y="7"/>
                    <a:pt x="13" y="7"/>
                  </a:cubicBezTo>
                  <a:cubicBezTo>
                    <a:pt x="13" y="7"/>
                    <a:pt x="13" y="7"/>
                    <a:pt x="13" y="8"/>
                  </a:cubicBezTo>
                  <a:cubicBezTo>
                    <a:pt x="13" y="8"/>
                    <a:pt x="14" y="9"/>
                    <a:pt x="14" y="9"/>
                  </a:cubicBezTo>
                  <a:cubicBezTo>
                    <a:pt x="14" y="9"/>
                    <a:pt x="15" y="9"/>
                    <a:pt x="15" y="10"/>
                  </a:cubicBezTo>
                  <a:cubicBezTo>
                    <a:pt x="15" y="10"/>
                    <a:pt x="15" y="10"/>
                    <a:pt x="16" y="11"/>
                  </a:cubicBezTo>
                  <a:cubicBezTo>
                    <a:pt x="16" y="11"/>
                    <a:pt x="16" y="10"/>
                    <a:pt x="16" y="11"/>
                  </a:cubicBezTo>
                  <a:cubicBezTo>
                    <a:pt x="16" y="11"/>
                    <a:pt x="16" y="11"/>
                    <a:pt x="16" y="11"/>
                  </a:cubicBezTo>
                  <a:cubicBezTo>
                    <a:pt x="16" y="11"/>
                    <a:pt x="17" y="11"/>
                    <a:pt x="17" y="12"/>
                  </a:cubicBezTo>
                  <a:cubicBezTo>
                    <a:pt x="18" y="12"/>
                    <a:pt x="19" y="13"/>
                    <a:pt x="18" y="14"/>
                  </a:cubicBezTo>
                  <a:cubicBezTo>
                    <a:pt x="19" y="14"/>
                    <a:pt x="19" y="15"/>
                    <a:pt x="18" y="15"/>
                  </a:cubicBezTo>
                  <a:cubicBezTo>
                    <a:pt x="19" y="15"/>
                    <a:pt x="19" y="15"/>
                    <a:pt x="20" y="16"/>
                  </a:cubicBezTo>
                  <a:cubicBezTo>
                    <a:pt x="20" y="16"/>
                    <a:pt x="21" y="16"/>
                    <a:pt x="20" y="16"/>
                  </a:cubicBezTo>
                  <a:cubicBezTo>
                    <a:pt x="21" y="17"/>
                    <a:pt x="20" y="17"/>
                    <a:pt x="20" y="17"/>
                  </a:cubicBezTo>
                  <a:cubicBezTo>
                    <a:pt x="20" y="17"/>
                    <a:pt x="20" y="17"/>
                    <a:pt x="20" y="17"/>
                  </a:cubicBezTo>
                  <a:cubicBezTo>
                    <a:pt x="20" y="18"/>
                    <a:pt x="20" y="18"/>
                    <a:pt x="20" y="18"/>
                  </a:cubicBezTo>
                  <a:cubicBezTo>
                    <a:pt x="20" y="18"/>
                    <a:pt x="20" y="19"/>
                    <a:pt x="20" y="19"/>
                  </a:cubicBezTo>
                  <a:cubicBezTo>
                    <a:pt x="19" y="20"/>
                    <a:pt x="18" y="20"/>
                    <a:pt x="17" y="20"/>
                  </a:cubicBezTo>
                  <a:cubicBezTo>
                    <a:pt x="16" y="20"/>
                    <a:pt x="14" y="20"/>
                    <a:pt x="13" y="20"/>
                  </a:cubicBezTo>
                  <a:cubicBezTo>
                    <a:pt x="12" y="20"/>
                    <a:pt x="11" y="20"/>
                    <a:pt x="9" y="20"/>
                  </a:cubicBezTo>
                  <a:cubicBezTo>
                    <a:pt x="9" y="20"/>
                    <a:pt x="8" y="19"/>
                    <a:pt x="7" y="20"/>
                  </a:cubicBezTo>
                  <a:cubicBezTo>
                    <a:pt x="6" y="21"/>
                    <a:pt x="6" y="22"/>
                    <a:pt x="5" y="23"/>
                  </a:cubicBezTo>
                  <a:cubicBezTo>
                    <a:pt x="4" y="24"/>
                    <a:pt x="3" y="26"/>
                    <a:pt x="3" y="27"/>
                  </a:cubicBezTo>
                  <a:cubicBezTo>
                    <a:pt x="2" y="27"/>
                    <a:pt x="1" y="28"/>
                    <a:pt x="2" y="29"/>
                  </a:cubicBezTo>
                  <a:cubicBezTo>
                    <a:pt x="2" y="29"/>
                    <a:pt x="3" y="30"/>
                    <a:pt x="2" y="31"/>
                  </a:cubicBezTo>
                  <a:cubicBezTo>
                    <a:pt x="2" y="31"/>
                    <a:pt x="2" y="31"/>
                    <a:pt x="2" y="31"/>
                  </a:cubicBezTo>
                  <a:cubicBezTo>
                    <a:pt x="2" y="32"/>
                    <a:pt x="2" y="32"/>
                    <a:pt x="2" y="33"/>
                  </a:cubicBezTo>
                  <a:cubicBezTo>
                    <a:pt x="1" y="33"/>
                    <a:pt x="1" y="34"/>
                    <a:pt x="1" y="35"/>
                  </a:cubicBezTo>
                  <a:cubicBezTo>
                    <a:pt x="1" y="35"/>
                    <a:pt x="1" y="36"/>
                    <a:pt x="0" y="36"/>
                  </a:cubicBezTo>
                  <a:cubicBezTo>
                    <a:pt x="1" y="37"/>
                    <a:pt x="2" y="38"/>
                    <a:pt x="3" y="39"/>
                  </a:cubicBezTo>
                  <a:cubicBezTo>
                    <a:pt x="5" y="41"/>
                    <a:pt x="7" y="42"/>
                    <a:pt x="9" y="43"/>
                  </a:cubicBezTo>
                  <a:cubicBezTo>
                    <a:pt x="11" y="44"/>
                    <a:pt x="12" y="43"/>
                    <a:pt x="14" y="43"/>
                  </a:cubicBezTo>
                  <a:cubicBezTo>
                    <a:pt x="16" y="43"/>
                    <a:pt x="18" y="44"/>
                    <a:pt x="20" y="45"/>
                  </a:cubicBezTo>
                  <a:cubicBezTo>
                    <a:pt x="20" y="44"/>
                    <a:pt x="21" y="43"/>
                    <a:pt x="22" y="43"/>
                  </a:cubicBezTo>
                  <a:cubicBezTo>
                    <a:pt x="22" y="42"/>
                    <a:pt x="22" y="42"/>
                    <a:pt x="23" y="42"/>
                  </a:cubicBezTo>
                  <a:cubicBezTo>
                    <a:pt x="23" y="42"/>
                    <a:pt x="23" y="42"/>
                    <a:pt x="24" y="42"/>
                  </a:cubicBezTo>
                  <a:cubicBezTo>
                    <a:pt x="24" y="41"/>
                    <a:pt x="24" y="41"/>
                    <a:pt x="26" y="40"/>
                  </a:cubicBezTo>
                  <a:cubicBezTo>
                    <a:pt x="26" y="40"/>
                    <a:pt x="26" y="40"/>
                    <a:pt x="26" y="39"/>
                  </a:cubicBezTo>
                  <a:cubicBezTo>
                    <a:pt x="26" y="39"/>
                    <a:pt x="26" y="39"/>
                    <a:pt x="26" y="39"/>
                  </a:cubicBezTo>
                  <a:cubicBezTo>
                    <a:pt x="25" y="38"/>
                    <a:pt x="26" y="37"/>
                    <a:pt x="26" y="38"/>
                  </a:cubicBezTo>
                  <a:cubicBezTo>
                    <a:pt x="27" y="38"/>
                    <a:pt x="27" y="38"/>
                    <a:pt x="28" y="37"/>
                  </a:cubicBezTo>
                  <a:cubicBezTo>
                    <a:pt x="28" y="38"/>
                    <a:pt x="28" y="38"/>
                    <a:pt x="28" y="38"/>
                  </a:cubicBezTo>
                  <a:cubicBezTo>
                    <a:pt x="28" y="37"/>
                    <a:pt x="29" y="36"/>
                    <a:pt x="29" y="36"/>
                  </a:cubicBezTo>
                  <a:cubicBezTo>
                    <a:pt x="30" y="36"/>
                    <a:pt x="30" y="36"/>
                    <a:pt x="30" y="36"/>
                  </a:cubicBezTo>
                  <a:cubicBezTo>
                    <a:pt x="30" y="35"/>
                    <a:pt x="30" y="35"/>
                    <a:pt x="30" y="35"/>
                  </a:cubicBezTo>
                  <a:cubicBezTo>
                    <a:pt x="31" y="34"/>
                    <a:pt x="29" y="33"/>
                    <a:pt x="30" y="33"/>
                  </a:cubicBezTo>
                  <a:cubicBezTo>
                    <a:pt x="31" y="32"/>
                    <a:pt x="30" y="31"/>
                    <a:pt x="31" y="31"/>
                  </a:cubicBezTo>
                  <a:cubicBezTo>
                    <a:pt x="32" y="30"/>
                    <a:pt x="33" y="30"/>
                    <a:pt x="33" y="29"/>
                  </a:cubicBezTo>
                  <a:cubicBezTo>
                    <a:pt x="34" y="28"/>
                    <a:pt x="35" y="28"/>
                    <a:pt x="36" y="27"/>
                  </a:cubicBezTo>
                  <a:cubicBezTo>
                    <a:pt x="37" y="26"/>
                    <a:pt x="38" y="26"/>
                    <a:pt x="39" y="25"/>
                  </a:cubicBezTo>
                  <a:cubicBezTo>
                    <a:pt x="39" y="24"/>
                    <a:pt x="39" y="24"/>
                    <a:pt x="40" y="24"/>
                  </a:cubicBezTo>
                  <a:cubicBezTo>
                    <a:pt x="40" y="24"/>
                    <a:pt x="40" y="24"/>
                    <a:pt x="41" y="23"/>
                  </a:cubicBezTo>
                  <a:cubicBezTo>
                    <a:pt x="40" y="23"/>
                    <a:pt x="39" y="22"/>
                    <a:pt x="38" y="2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5" name="Guantanamo Bay"/>
            <p:cNvSpPr>
              <a:spLocks noEditPoints="1"/>
            </p:cNvSpPr>
            <p:nvPr/>
          </p:nvSpPr>
          <p:spPr bwMode="auto">
            <a:xfrm>
              <a:off x="3209180" y="3871967"/>
              <a:ext cx="4000" cy="3001"/>
            </a:xfrm>
            <a:custGeom>
              <a:avLst/>
              <a:gdLst/>
              <a:ahLst/>
              <a:cxnLst>
                <a:cxn ang="0">
                  <a:pos x="0" y="0"/>
                </a:cxn>
                <a:cxn ang="0">
                  <a:pos x="0" y="0"/>
                </a:cxn>
                <a:cxn ang="0">
                  <a:pos x="0" y="1"/>
                </a:cxn>
                <a:cxn ang="0">
                  <a:pos x="0" y="0"/>
                </a:cxn>
                <a:cxn ang="0">
                  <a:pos x="1" y="0"/>
                </a:cxn>
                <a:cxn ang="0">
                  <a:pos x="1" y="0"/>
                </a:cxn>
                <a:cxn ang="0">
                  <a:pos x="0" y="0"/>
                </a:cxn>
                <a:cxn ang="0">
                  <a:pos x="1" y="1"/>
                </a:cxn>
                <a:cxn ang="0">
                  <a:pos x="1" y="0"/>
                </a:cxn>
              </a:cxnLst>
              <a:rect l="0" t="0" r="r" b="b"/>
              <a:pathLst>
                <a:path w="1" h="1">
                  <a:moveTo>
                    <a:pt x="0" y="0"/>
                  </a:moveTo>
                  <a:cubicBezTo>
                    <a:pt x="0" y="0"/>
                    <a:pt x="0" y="0"/>
                    <a:pt x="0" y="0"/>
                  </a:cubicBezTo>
                  <a:cubicBezTo>
                    <a:pt x="0" y="0"/>
                    <a:pt x="0" y="0"/>
                    <a:pt x="0" y="1"/>
                  </a:cubicBezTo>
                  <a:cubicBezTo>
                    <a:pt x="0" y="0"/>
                    <a:pt x="0" y="0"/>
                    <a:pt x="0" y="0"/>
                  </a:cubicBezTo>
                  <a:close/>
                  <a:moveTo>
                    <a:pt x="1" y="0"/>
                  </a:moveTo>
                  <a:cubicBezTo>
                    <a:pt x="1" y="0"/>
                    <a:pt x="1" y="0"/>
                    <a:pt x="1" y="0"/>
                  </a:cubicBezTo>
                  <a:cubicBezTo>
                    <a:pt x="0" y="0"/>
                    <a:pt x="0" y="0"/>
                    <a:pt x="0" y="0"/>
                  </a:cubicBezTo>
                  <a:cubicBezTo>
                    <a:pt x="0" y="1"/>
                    <a:pt x="0" y="1"/>
                    <a:pt x="1" y="1"/>
                  </a:cubicBezTo>
                  <a:cubicBezTo>
                    <a:pt x="1" y="1"/>
                    <a:pt x="1" y="0"/>
                    <a:pt x="1"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6" name="Guadeloupe"/>
            <p:cNvSpPr>
              <a:spLocks noEditPoints="1"/>
            </p:cNvSpPr>
            <p:nvPr/>
          </p:nvSpPr>
          <p:spPr bwMode="auto">
            <a:xfrm>
              <a:off x="3617164" y="3943964"/>
              <a:ext cx="61998" cy="89997"/>
            </a:xfrm>
            <a:custGeom>
              <a:avLst/>
              <a:gdLst/>
              <a:ahLst/>
              <a:cxnLst>
                <a:cxn ang="0">
                  <a:pos x="3" y="3"/>
                </a:cxn>
                <a:cxn ang="0">
                  <a:pos x="3" y="3"/>
                </a:cxn>
                <a:cxn ang="0">
                  <a:pos x="0" y="1"/>
                </a:cxn>
                <a:cxn ang="0">
                  <a:pos x="1" y="1"/>
                </a:cxn>
                <a:cxn ang="0">
                  <a:pos x="0" y="1"/>
                </a:cxn>
                <a:cxn ang="0">
                  <a:pos x="15" y="23"/>
                </a:cxn>
                <a:cxn ang="0">
                  <a:pos x="15" y="24"/>
                </a:cxn>
                <a:cxn ang="0">
                  <a:pos x="16" y="24"/>
                </a:cxn>
                <a:cxn ang="0">
                  <a:pos x="15" y="23"/>
                </a:cxn>
                <a:cxn ang="0">
                  <a:pos x="17" y="21"/>
                </a:cxn>
                <a:cxn ang="0">
                  <a:pos x="15" y="20"/>
                </a:cxn>
                <a:cxn ang="0">
                  <a:pos x="15" y="19"/>
                </a:cxn>
                <a:cxn ang="0">
                  <a:pos x="14" y="19"/>
                </a:cxn>
                <a:cxn ang="0">
                  <a:pos x="14" y="21"/>
                </a:cxn>
                <a:cxn ang="0">
                  <a:pos x="14" y="21"/>
                </a:cxn>
                <a:cxn ang="0">
                  <a:pos x="15" y="21"/>
                </a:cxn>
                <a:cxn ang="0">
                  <a:pos x="17" y="21"/>
                </a:cxn>
                <a:cxn ang="0">
                  <a:pos x="13" y="20"/>
                </a:cxn>
                <a:cxn ang="0">
                  <a:pos x="11" y="20"/>
                </a:cxn>
                <a:cxn ang="0">
                  <a:pos x="11" y="22"/>
                </a:cxn>
                <a:cxn ang="0">
                  <a:pos x="12" y="24"/>
                </a:cxn>
                <a:cxn ang="0">
                  <a:pos x="13" y="22"/>
                </a:cxn>
                <a:cxn ang="0">
                  <a:pos x="13" y="21"/>
                </a:cxn>
                <a:cxn ang="0">
                  <a:pos x="13" y="20"/>
                </a:cxn>
              </a:cxnLst>
              <a:rect l="0" t="0" r="r" b="b"/>
              <a:pathLst>
                <a:path w="17" h="25">
                  <a:moveTo>
                    <a:pt x="3" y="3"/>
                  </a:moveTo>
                  <a:cubicBezTo>
                    <a:pt x="2" y="2"/>
                    <a:pt x="4" y="2"/>
                    <a:pt x="3" y="3"/>
                  </a:cubicBezTo>
                  <a:close/>
                  <a:moveTo>
                    <a:pt x="0" y="1"/>
                  </a:moveTo>
                  <a:cubicBezTo>
                    <a:pt x="0" y="1"/>
                    <a:pt x="1" y="1"/>
                    <a:pt x="1" y="1"/>
                  </a:cubicBezTo>
                  <a:cubicBezTo>
                    <a:pt x="1" y="0"/>
                    <a:pt x="0" y="0"/>
                    <a:pt x="0" y="1"/>
                  </a:cubicBezTo>
                  <a:close/>
                  <a:moveTo>
                    <a:pt x="15" y="23"/>
                  </a:moveTo>
                  <a:cubicBezTo>
                    <a:pt x="15" y="24"/>
                    <a:pt x="15" y="24"/>
                    <a:pt x="15" y="24"/>
                  </a:cubicBezTo>
                  <a:cubicBezTo>
                    <a:pt x="14" y="25"/>
                    <a:pt x="16" y="25"/>
                    <a:pt x="16" y="24"/>
                  </a:cubicBezTo>
                  <a:cubicBezTo>
                    <a:pt x="16" y="24"/>
                    <a:pt x="16" y="23"/>
                    <a:pt x="15" y="23"/>
                  </a:cubicBezTo>
                  <a:close/>
                  <a:moveTo>
                    <a:pt x="17" y="21"/>
                  </a:moveTo>
                  <a:cubicBezTo>
                    <a:pt x="17" y="21"/>
                    <a:pt x="15" y="20"/>
                    <a:pt x="15" y="20"/>
                  </a:cubicBezTo>
                  <a:cubicBezTo>
                    <a:pt x="15" y="19"/>
                    <a:pt x="15" y="19"/>
                    <a:pt x="15" y="19"/>
                  </a:cubicBezTo>
                  <a:cubicBezTo>
                    <a:pt x="15" y="17"/>
                    <a:pt x="13" y="19"/>
                    <a:pt x="14" y="19"/>
                  </a:cubicBezTo>
                  <a:cubicBezTo>
                    <a:pt x="14" y="20"/>
                    <a:pt x="12" y="21"/>
                    <a:pt x="14" y="21"/>
                  </a:cubicBezTo>
                  <a:cubicBezTo>
                    <a:pt x="14" y="21"/>
                    <a:pt x="14" y="21"/>
                    <a:pt x="14" y="21"/>
                  </a:cubicBezTo>
                  <a:cubicBezTo>
                    <a:pt x="15" y="21"/>
                    <a:pt x="15" y="21"/>
                    <a:pt x="15" y="21"/>
                  </a:cubicBezTo>
                  <a:cubicBezTo>
                    <a:pt x="16" y="21"/>
                    <a:pt x="16" y="21"/>
                    <a:pt x="17" y="21"/>
                  </a:cubicBezTo>
                  <a:close/>
                  <a:moveTo>
                    <a:pt x="13" y="20"/>
                  </a:moveTo>
                  <a:cubicBezTo>
                    <a:pt x="13" y="20"/>
                    <a:pt x="11" y="19"/>
                    <a:pt x="11" y="20"/>
                  </a:cubicBezTo>
                  <a:cubicBezTo>
                    <a:pt x="11" y="21"/>
                    <a:pt x="11" y="21"/>
                    <a:pt x="11" y="22"/>
                  </a:cubicBezTo>
                  <a:cubicBezTo>
                    <a:pt x="11" y="23"/>
                    <a:pt x="11" y="24"/>
                    <a:pt x="12" y="24"/>
                  </a:cubicBezTo>
                  <a:cubicBezTo>
                    <a:pt x="12" y="24"/>
                    <a:pt x="13" y="23"/>
                    <a:pt x="13" y="22"/>
                  </a:cubicBezTo>
                  <a:cubicBezTo>
                    <a:pt x="13" y="22"/>
                    <a:pt x="13" y="21"/>
                    <a:pt x="13" y="21"/>
                  </a:cubicBezTo>
                  <a:cubicBezTo>
                    <a:pt x="13" y="20"/>
                    <a:pt x="13" y="20"/>
                    <a:pt x="13" y="2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7" name="Grenada"/>
            <p:cNvSpPr>
              <a:spLocks/>
            </p:cNvSpPr>
            <p:nvPr/>
          </p:nvSpPr>
          <p:spPr bwMode="auto">
            <a:xfrm>
              <a:off x="3643164" y="4174956"/>
              <a:ext cx="7000" cy="11000"/>
            </a:xfrm>
            <a:custGeom>
              <a:avLst/>
              <a:gdLst/>
              <a:ahLst/>
              <a:cxnLst>
                <a:cxn ang="0">
                  <a:pos x="2" y="1"/>
                </a:cxn>
                <a:cxn ang="0">
                  <a:pos x="1" y="2"/>
                </a:cxn>
                <a:cxn ang="0">
                  <a:pos x="0" y="3"/>
                </a:cxn>
                <a:cxn ang="0">
                  <a:pos x="1" y="3"/>
                </a:cxn>
                <a:cxn ang="0">
                  <a:pos x="2" y="3"/>
                </a:cxn>
                <a:cxn ang="0">
                  <a:pos x="2" y="2"/>
                </a:cxn>
                <a:cxn ang="0">
                  <a:pos x="2" y="1"/>
                </a:cxn>
              </a:cxnLst>
              <a:rect l="0" t="0" r="r" b="b"/>
              <a:pathLst>
                <a:path w="2" h="3">
                  <a:moveTo>
                    <a:pt x="2" y="1"/>
                  </a:moveTo>
                  <a:cubicBezTo>
                    <a:pt x="1" y="0"/>
                    <a:pt x="1" y="1"/>
                    <a:pt x="1" y="2"/>
                  </a:cubicBezTo>
                  <a:cubicBezTo>
                    <a:pt x="0" y="3"/>
                    <a:pt x="0" y="3"/>
                    <a:pt x="0" y="3"/>
                  </a:cubicBezTo>
                  <a:cubicBezTo>
                    <a:pt x="0" y="3"/>
                    <a:pt x="1" y="3"/>
                    <a:pt x="1" y="3"/>
                  </a:cubicBezTo>
                  <a:cubicBezTo>
                    <a:pt x="1" y="3"/>
                    <a:pt x="2" y="3"/>
                    <a:pt x="2" y="3"/>
                  </a:cubicBezTo>
                  <a:cubicBezTo>
                    <a:pt x="2" y="3"/>
                    <a:pt x="2" y="2"/>
                    <a:pt x="2" y="2"/>
                  </a:cubicBezTo>
                  <a:cubicBezTo>
                    <a:pt x="2" y="2"/>
                    <a:pt x="2" y="1"/>
                    <a:pt x="2"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8" name="Greenland"/>
            <p:cNvSpPr>
              <a:spLocks noEditPoints="1"/>
            </p:cNvSpPr>
            <p:nvPr/>
          </p:nvSpPr>
          <p:spPr bwMode="auto">
            <a:xfrm>
              <a:off x="4264140" y="1564053"/>
              <a:ext cx="1415947" cy="755972"/>
            </a:xfrm>
            <a:custGeom>
              <a:avLst/>
              <a:gdLst/>
              <a:ahLst/>
              <a:cxnLst>
                <a:cxn ang="0">
                  <a:pos x="73" y="117"/>
                </a:cxn>
                <a:cxn ang="0">
                  <a:pos x="201" y="9"/>
                </a:cxn>
                <a:cxn ang="0">
                  <a:pos x="350" y="31"/>
                </a:cxn>
                <a:cxn ang="0">
                  <a:pos x="300" y="90"/>
                </a:cxn>
                <a:cxn ang="0">
                  <a:pos x="342" y="64"/>
                </a:cxn>
                <a:cxn ang="0">
                  <a:pos x="94" y="202"/>
                </a:cxn>
                <a:cxn ang="0">
                  <a:pos x="340" y="24"/>
                </a:cxn>
                <a:cxn ang="0">
                  <a:pos x="102" y="206"/>
                </a:cxn>
                <a:cxn ang="0">
                  <a:pos x="91" y="200"/>
                </a:cxn>
                <a:cxn ang="0">
                  <a:pos x="336" y="26"/>
                </a:cxn>
                <a:cxn ang="0">
                  <a:pos x="321" y="42"/>
                </a:cxn>
                <a:cxn ang="0">
                  <a:pos x="322" y="50"/>
                </a:cxn>
                <a:cxn ang="0">
                  <a:pos x="318" y="61"/>
                </a:cxn>
                <a:cxn ang="0">
                  <a:pos x="309" y="75"/>
                </a:cxn>
                <a:cxn ang="0">
                  <a:pos x="272" y="80"/>
                </a:cxn>
                <a:cxn ang="0">
                  <a:pos x="291" y="90"/>
                </a:cxn>
                <a:cxn ang="0">
                  <a:pos x="301" y="101"/>
                </a:cxn>
                <a:cxn ang="0">
                  <a:pos x="261" y="92"/>
                </a:cxn>
                <a:cxn ang="0">
                  <a:pos x="258" y="108"/>
                </a:cxn>
                <a:cxn ang="0">
                  <a:pos x="277" y="116"/>
                </a:cxn>
                <a:cxn ang="0">
                  <a:pos x="238" y="125"/>
                </a:cxn>
                <a:cxn ang="0">
                  <a:pos x="211" y="132"/>
                </a:cxn>
                <a:cxn ang="0">
                  <a:pos x="187" y="143"/>
                </a:cxn>
                <a:cxn ang="0">
                  <a:pos x="170" y="146"/>
                </a:cxn>
                <a:cxn ang="0">
                  <a:pos x="152" y="155"/>
                </a:cxn>
                <a:cxn ang="0">
                  <a:pos x="137" y="169"/>
                </a:cxn>
                <a:cxn ang="0">
                  <a:pos x="126" y="178"/>
                </a:cxn>
                <a:cxn ang="0">
                  <a:pos x="121" y="190"/>
                </a:cxn>
                <a:cxn ang="0">
                  <a:pos x="106" y="201"/>
                </a:cxn>
                <a:cxn ang="0">
                  <a:pos x="95" y="206"/>
                </a:cxn>
                <a:cxn ang="0">
                  <a:pos x="95" y="196"/>
                </a:cxn>
                <a:cxn ang="0">
                  <a:pos x="83" y="197"/>
                </a:cxn>
                <a:cxn ang="0">
                  <a:pos x="72" y="194"/>
                </a:cxn>
                <a:cxn ang="0">
                  <a:pos x="73" y="185"/>
                </a:cxn>
                <a:cxn ang="0">
                  <a:pos x="69" y="174"/>
                </a:cxn>
                <a:cxn ang="0">
                  <a:pos x="72" y="165"/>
                </a:cxn>
                <a:cxn ang="0">
                  <a:pos x="73" y="157"/>
                </a:cxn>
                <a:cxn ang="0">
                  <a:pos x="65" y="154"/>
                </a:cxn>
                <a:cxn ang="0">
                  <a:pos x="66" y="148"/>
                </a:cxn>
                <a:cxn ang="0">
                  <a:pos x="57" y="146"/>
                </a:cxn>
                <a:cxn ang="0">
                  <a:pos x="76" y="134"/>
                </a:cxn>
                <a:cxn ang="0">
                  <a:pos x="88" y="129"/>
                </a:cxn>
                <a:cxn ang="0">
                  <a:pos x="69" y="128"/>
                </a:cxn>
                <a:cxn ang="0">
                  <a:pos x="70" y="125"/>
                </a:cxn>
                <a:cxn ang="0">
                  <a:pos x="95" y="117"/>
                </a:cxn>
                <a:cxn ang="0">
                  <a:pos x="73" y="104"/>
                </a:cxn>
                <a:cxn ang="0">
                  <a:pos x="95" y="98"/>
                </a:cxn>
                <a:cxn ang="0">
                  <a:pos x="73" y="96"/>
                </a:cxn>
                <a:cxn ang="0">
                  <a:pos x="83" y="83"/>
                </a:cxn>
                <a:cxn ang="0">
                  <a:pos x="83" y="70"/>
                </a:cxn>
                <a:cxn ang="0">
                  <a:pos x="56" y="55"/>
                </a:cxn>
                <a:cxn ang="0">
                  <a:pos x="24" y="51"/>
                </a:cxn>
                <a:cxn ang="0">
                  <a:pos x="30" y="44"/>
                </a:cxn>
                <a:cxn ang="0">
                  <a:pos x="44" y="32"/>
                </a:cxn>
                <a:cxn ang="0">
                  <a:pos x="78" y="17"/>
                </a:cxn>
                <a:cxn ang="0">
                  <a:pos x="150" y="10"/>
                </a:cxn>
                <a:cxn ang="0">
                  <a:pos x="206" y="8"/>
                </a:cxn>
                <a:cxn ang="0">
                  <a:pos x="209" y="4"/>
                </a:cxn>
                <a:cxn ang="0">
                  <a:pos x="247" y="1"/>
                </a:cxn>
                <a:cxn ang="0">
                  <a:pos x="268" y="4"/>
                </a:cxn>
                <a:cxn ang="0">
                  <a:pos x="297" y="10"/>
                </a:cxn>
                <a:cxn ang="0">
                  <a:pos x="344" y="14"/>
                </a:cxn>
                <a:cxn ang="0">
                  <a:pos x="90" y="200"/>
                </a:cxn>
              </a:cxnLst>
              <a:rect l="0" t="0" r="r" b="b"/>
              <a:pathLst>
                <a:path w="392" h="209">
                  <a:moveTo>
                    <a:pt x="9" y="45"/>
                  </a:moveTo>
                  <a:cubicBezTo>
                    <a:pt x="9" y="45"/>
                    <a:pt x="9" y="45"/>
                    <a:pt x="9" y="45"/>
                  </a:cubicBezTo>
                  <a:cubicBezTo>
                    <a:pt x="10" y="45"/>
                    <a:pt x="10" y="45"/>
                    <a:pt x="10" y="45"/>
                  </a:cubicBezTo>
                  <a:cubicBezTo>
                    <a:pt x="11" y="45"/>
                    <a:pt x="12" y="44"/>
                    <a:pt x="13" y="45"/>
                  </a:cubicBezTo>
                  <a:cubicBezTo>
                    <a:pt x="13" y="45"/>
                    <a:pt x="14" y="45"/>
                    <a:pt x="15" y="45"/>
                  </a:cubicBezTo>
                  <a:cubicBezTo>
                    <a:pt x="15" y="45"/>
                    <a:pt x="16" y="45"/>
                    <a:pt x="16" y="45"/>
                  </a:cubicBezTo>
                  <a:cubicBezTo>
                    <a:pt x="15" y="46"/>
                    <a:pt x="13" y="45"/>
                    <a:pt x="12" y="45"/>
                  </a:cubicBezTo>
                  <a:cubicBezTo>
                    <a:pt x="11" y="45"/>
                    <a:pt x="11" y="45"/>
                    <a:pt x="10" y="45"/>
                  </a:cubicBezTo>
                  <a:cubicBezTo>
                    <a:pt x="9" y="45"/>
                    <a:pt x="9" y="45"/>
                    <a:pt x="9" y="45"/>
                  </a:cubicBezTo>
                  <a:close/>
                  <a:moveTo>
                    <a:pt x="8" y="45"/>
                  </a:moveTo>
                  <a:cubicBezTo>
                    <a:pt x="7" y="45"/>
                    <a:pt x="6" y="45"/>
                    <a:pt x="5" y="45"/>
                  </a:cubicBezTo>
                  <a:cubicBezTo>
                    <a:pt x="4" y="45"/>
                    <a:pt x="4" y="45"/>
                    <a:pt x="3" y="45"/>
                  </a:cubicBezTo>
                  <a:cubicBezTo>
                    <a:pt x="3" y="45"/>
                    <a:pt x="2" y="45"/>
                    <a:pt x="2" y="45"/>
                  </a:cubicBezTo>
                  <a:cubicBezTo>
                    <a:pt x="1" y="45"/>
                    <a:pt x="0" y="45"/>
                    <a:pt x="1" y="45"/>
                  </a:cubicBezTo>
                  <a:cubicBezTo>
                    <a:pt x="1" y="46"/>
                    <a:pt x="3" y="45"/>
                    <a:pt x="3" y="46"/>
                  </a:cubicBezTo>
                  <a:cubicBezTo>
                    <a:pt x="3" y="46"/>
                    <a:pt x="3" y="46"/>
                    <a:pt x="3" y="46"/>
                  </a:cubicBezTo>
                  <a:cubicBezTo>
                    <a:pt x="3" y="46"/>
                    <a:pt x="5" y="46"/>
                    <a:pt x="5" y="46"/>
                  </a:cubicBezTo>
                  <a:cubicBezTo>
                    <a:pt x="6" y="46"/>
                    <a:pt x="8" y="46"/>
                    <a:pt x="8" y="45"/>
                  </a:cubicBezTo>
                  <a:close/>
                  <a:moveTo>
                    <a:pt x="91" y="95"/>
                  </a:moveTo>
                  <a:cubicBezTo>
                    <a:pt x="90" y="95"/>
                    <a:pt x="89" y="95"/>
                    <a:pt x="88" y="95"/>
                  </a:cubicBezTo>
                  <a:cubicBezTo>
                    <a:pt x="87" y="95"/>
                    <a:pt x="87" y="94"/>
                    <a:pt x="86" y="95"/>
                  </a:cubicBezTo>
                  <a:cubicBezTo>
                    <a:pt x="86" y="96"/>
                    <a:pt x="87" y="96"/>
                    <a:pt x="88" y="96"/>
                  </a:cubicBezTo>
                  <a:cubicBezTo>
                    <a:pt x="88" y="96"/>
                    <a:pt x="89" y="95"/>
                    <a:pt x="90" y="95"/>
                  </a:cubicBezTo>
                  <a:cubicBezTo>
                    <a:pt x="90" y="95"/>
                    <a:pt x="91" y="95"/>
                    <a:pt x="91" y="95"/>
                  </a:cubicBezTo>
                  <a:close/>
                  <a:moveTo>
                    <a:pt x="72" y="106"/>
                  </a:moveTo>
                  <a:cubicBezTo>
                    <a:pt x="72" y="106"/>
                    <a:pt x="70" y="105"/>
                    <a:pt x="70" y="105"/>
                  </a:cubicBezTo>
                  <a:cubicBezTo>
                    <a:pt x="69" y="105"/>
                    <a:pt x="69" y="106"/>
                    <a:pt x="69" y="106"/>
                  </a:cubicBezTo>
                  <a:cubicBezTo>
                    <a:pt x="69" y="106"/>
                    <a:pt x="70" y="106"/>
                    <a:pt x="70" y="106"/>
                  </a:cubicBezTo>
                  <a:cubicBezTo>
                    <a:pt x="71" y="106"/>
                    <a:pt x="71" y="106"/>
                    <a:pt x="72" y="106"/>
                  </a:cubicBezTo>
                  <a:close/>
                  <a:moveTo>
                    <a:pt x="67" y="112"/>
                  </a:moveTo>
                  <a:cubicBezTo>
                    <a:pt x="66" y="112"/>
                    <a:pt x="65" y="112"/>
                    <a:pt x="66" y="113"/>
                  </a:cubicBezTo>
                  <a:cubicBezTo>
                    <a:pt x="66" y="113"/>
                    <a:pt x="66" y="113"/>
                    <a:pt x="66" y="113"/>
                  </a:cubicBezTo>
                  <a:cubicBezTo>
                    <a:pt x="67" y="114"/>
                    <a:pt x="67" y="114"/>
                    <a:pt x="67" y="114"/>
                  </a:cubicBezTo>
                  <a:cubicBezTo>
                    <a:pt x="68" y="114"/>
                    <a:pt x="69" y="114"/>
                    <a:pt x="70" y="114"/>
                  </a:cubicBezTo>
                  <a:cubicBezTo>
                    <a:pt x="70" y="114"/>
                    <a:pt x="71" y="114"/>
                    <a:pt x="72" y="114"/>
                  </a:cubicBezTo>
                  <a:cubicBezTo>
                    <a:pt x="72" y="114"/>
                    <a:pt x="72" y="113"/>
                    <a:pt x="72" y="113"/>
                  </a:cubicBezTo>
                  <a:cubicBezTo>
                    <a:pt x="74" y="114"/>
                    <a:pt x="71" y="114"/>
                    <a:pt x="71" y="114"/>
                  </a:cubicBezTo>
                  <a:cubicBezTo>
                    <a:pt x="72" y="115"/>
                    <a:pt x="73" y="114"/>
                    <a:pt x="73" y="114"/>
                  </a:cubicBezTo>
                  <a:cubicBezTo>
                    <a:pt x="73" y="114"/>
                    <a:pt x="73" y="114"/>
                    <a:pt x="72" y="115"/>
                  </a:cubicBezTo>
                  <a:cubicBezTo>
                    <a:pt x="74" y="115"/>
                    <a:pt x="75" y="113"/>
                    <a:pt x="76" y="114"/>
                  </a:cubicBezTo>
                  <a:cubicBezTo>
                    <a:pt x="76" y="114"/>
                    <a:pt x="74" y="114"/>
                    <a:pt x="74" y="115"/>
                  </a:cubicBezTo>
                  <a:cubicBezTo>
                    <a:pt x="74" y="115"/>
                    <a:pt x="75" y="115"/>
                    <a:pt x="75" y="115"/>
                  </a:cubicBezTo>
                  <a:cubicBezTo>
                    <a:pt x="75" y="115"/>
                    <a:pt x="74" y="115"/>
                    <a:pt x="73" y="115"/>
                  </a:cubicBezTo>
                  <a:cubicBezTo>
                    <a:pt x="73" y="115"/>
                    <a:pt x="72" y="115"/>
                    <a:pt x="72" y="115"/>
                  </a:cubicBezTo>
                  <a:cubicBezTo>
                    <a:pt x="71" y="115"/>
                    <a:pt x="68" y="115"/>
                    <a:pt x="69" y="116"/>
                  </a:cubicBezTo>
                  <a:cubicBezTo>
                    <a:pt x="70" y="116"/>
                    <a:pt x="70" y="116"/>
                    <a:pt x="71" y="116"/>
                  </a:cubicBezTo>
                  <a:cubicBezTo>
                    <a:pt x="72" y="116"/>
                    <a:pt x="71" y="116"/>
                    <a:pt x="71" y="116"/>
                  </a:cubicBezTo>
                  <a:cubicBezTo>
                    <a:pt x="71" y="117"/>
                    <a:pt x="72" y="117"/>
                    <a:pt x="73" y="117"/>
                  </a:cubicBezTo>
                  <a:cubicBezTo>
                    <a:pt x="74" y="117"/>
                    <a:pt x="75" y="116"/>
                    <a:pt x="77" y="116"/>
                  </a:cubicBezTo>
                  <a:cubicBezTo>
                    <a:pt x="78" y="116"/>
                    <a:pt x="79" y="115"/>
                    <a:pt x="81" y="115"/>
                  </a:cubicBezTo>
                  <a:cubicBezTo>
                    <a:pt x="82" y="115"/>
                    <a:pt x="83" y="115"/>
                    <a:pt x="85" y="114"/>
                  </a:cubicBezTo>
                  <a:cubicBezTo>
                    <a:pt x="85" y="114"/>
                    <a:pt x="87" y="113"/>
                    <a:pt x="87" y="113"/>
                  </a:cubicBezTo>
                  <a:cubicBezTo>
                    <a:pt x="87" y="113"/>
                    <a:pt x="86" y="113"/>
                    <a:pt x="86" y="113"/>
                  </a:cubicBezTo>
                  <a:cubicBezTo>
                    <a:pt x="87" y="112"/>
                    <a:pt x="88" y="112"/>
                    <a:pt x="86" y="111"/>
                  </a:cubicBezTo>
                  <a:cubicBezTo>
                    <a:pt x="85" y="111"/>
                    <a:pt x="84" y="111"/>
                    <a:pt x="82" y="110"/>
                  </a:cubicBezTo>
                  <a:cubicBezTo>
                    <a:pt x="81" y="109"/>
                    <a:pt x="81" y="108"/>
                    <a:pt x="80" y="108"/>
                  </a:cubicBezTo>
                  <a:cubicBezTo>
                    <a:pt x="79" y="107"/>
                    <a:pt x="78" y="107"/>
                    <a:pt x="77" y="107"/>
                  </a:cubicBezTo>
                  <a:cubicBezTo>
                    <a:pt x="75" y="107"/>
                    <a:pt x="74" y="107"/>
                    <a:pt x="73" y="107"/>
                  </a:cubicBezTo>
                  <a:cubicBezTo>
                    <a:pt x="71" y="107"/>
                    <a:pt x="70" y="107"/>
                    <a:pt x="69" y="108"/>
                  </a:cubicBezTo>
                  <a:cubicBezTo>
                    <a:pt x="68" y="110"/>
                    <a:pt x="71" y="109"/>
                    <a:pt x="72" y="110"/>
                  </a:cubicBezTo>
                  <a:cubicBezTo>
                    <a:pt x="72" y="110"/>
                    <a:pt x="70" y="110"/>
                    <a:pt x="69" y="110"/>
                  </a:cubicBezTo>
                  <a:cubicBezTo>
                    <a:pt x="69" y="110"/>
                    <a:pt x="67" y="110"/>
                    <a:pt x="68" y="111"/>
                  </a:cubicBezTo>
                  <a:cubicBezTo>
                    <a:pt x="67" y="111"/>
                    <a:pt x="67" y="111"/>
                    <a:pt x="67" y="111"/>
                  </a:cubicBezTo>
                  <a:cubicBezTo>
                    <a:pt x="66" y="111"/>
                    <a:pt x="67" y="112"/>
                    <a:pt x="67" y="112"/>
                  </a:cubicBezTo>
                  <a:cubicBezTo>
                    <a:pt x="68" y="112"/>
                    <a:pt x="69" y="112"/>
                    <a:pt x="70" y="113"/>
                  </a:cubicBezTo>
                  <a:cubicBezTo>
                    <a:pt x="69" y="113"/>
                    <a:pt x="68" y="112"/>
                    <a:pt x="68" y="112"/>
                  </a:cubicBezTo>
                  <a:cubicBezTo>
                    <a:pt x="67" y="112"/>
                    <a:pt x="67" y="112"/>
                    <a:pt x="67" y="112"/>
                  </a:cubicBezTo>
                  <a:close/>
                  <a:moveTo>
                    <a:pt x="83" y="100"/>
                  </a:moveTo>
                  <a:cubicBezTo>
                    <a:pt x="85" y="99"/>
                    <a:pt x="84" y="99"/>
                    <a:pt x="84" y="98"/>
                  </a:cubicBezTo>
                  <a:cubicBezTo>
                    <a:pt x="84" y="97"/>
                    <a:pt x="80" y="99"/>
                    <a:pt x="80" y="99"/>
                  </a:cubicBezTo>
                  <a:cubicBezTo>
                    <a:pt x="80" y="100"/>
                    <a:pt x="83" y="100"/>
                    <a:pt x="83" y="100"/>
                  </a:cubicBezTo>
                  <a:close/>
                  <a:moveTo>
                    <a:pt x="91" y="114"/>
                  </a:moveTo>
                  <a:cubicBezTo>
                    <a:pt x="92" y="114"/>
                    <a:pt x="93" y="114"/>
                    <a:pt x="93" y="114"/>
                  </a:cubicBezTo>
                  <a:cubicBezTo>
                    <a:pt x="93" y="113"/>
                    <a:pt x="93" y="113"/>
                    <a:pt x="94" y="112"/>
                  </a:cubicBezTo>
                  <a:cubicBezTo>
                    <a:pt x="94" y="112"/>
                    <a:pt x="95" y="112"/>
                    <a:pt x="95" y="112"/>
                  </a:cubicBezTo>
                  <a:cubicBezTo>
                    <a:pt x="96" y="112"/>
                    <a:pt x="96" y="112"/>
                    <a:pt x="96" y="111"/>
                  </a:cubicBezTo>
                  <a:cubicBezTo>
                    <a:pt x="97" y="111"/>
                    <a:pt x="96" y="111"/>
                    <a:pt x="96" y="111"/>
                  </a:cubicBezTo>
                  <a:cubicBezTo>
                    <a:pt x="95" y="111"/>
                    <a:pt x="94" y="110"/>
                    <a:pt x="93" y="111"/>
                  </a:cubicBezTo>
                  <a:cubicBezTo>
                    <a:pt x="93" y="111"/>
                    <a:pt x="92" y="111"/>
                    <a:pt x="92" y="111"/>
                  </a:cubicBezTo>
                  <a:cubicBezTo>
                    <a:pt x="93" y="111"/>
                    <a:pt x="93" y="111"/>
                    <a:pt x="94" y="111"/>
                  </a:cubicBezTo>
                  <a:cubicBezTo>
                    <a:pt x="94" y="111"/>
                    <a:pt x="90" y="112"/>
                    <a:pt x="91" y="113"/>
                  </a:cubicBezTo>
                  <a:cubicBezTo>
                    <a:pt x="91" y="113"/>
                    <a:pt x="91" y="114"/>
                    <a:pt x="91" y="114"/>
                  </a:cubicBezTo>
                  <a:close/>
                  <a:moveTo>
                    <a:pt x="87" y="99"/>
                  </a:moveTo>
                  <a:cubicBezTo>
                    <a:pt x="87" y="99"/>
                    <a:pt x="87" y="99"/>
                    <a:pt x="88" y="99"/>
                  </a:cubicBezTo>
                  <a:cubicBezTo>
                    <a:pt x="88" y="99"/>
                    <a:pt x="89" y="99"/>
                    <a:pt x="89" y="99"/>
                  </a:cubicBezTo>
                  <a:cubicBezTo>
                    <a:pt x="90" y="99"/>
                    <a:pt x="90" y="99"/>
                    <a:pt x="90" y="98"/>
                  </a:cubicBezTo>
                  <a:cubicBezTo>
                    <a:pt x="91" y="98"/>
                    <a:pt x="91" y="98"/>
                    <a:pt x="92" y="98"/>
                  </a:cubicBezTo>
                  <a:cubicBezTo>
                    <a:pt x="93" y="98"/>
                    <a:pt x="92" y="97"/>
                    <a:pt x="92" y="97"/>
                  </a:cubicBezTo>
                  <a:cubicBezTo>
                    <a:pt x="91" y="97"/>
                    <a:pt x="90" y="97"/>
                    <a:pt x="90" y="97"/>
                  </a:cubicBezTo>
                  <a:cubicBezTo>
                    <a:pt x="89" y="97"/>
                    <a:pt x="88" y="97"/>
                    <a:pt x="87" y="97"/>
                  </a:cubicBezTo>
                  <a:cubicBezTo>
                    <a:pt x="87" y="98"/>
                    <a:pt x="86" y="98"/>
                    <a:pt x="87" y="99"/>
                  </a:cubicBezTo>
                  <a:close/>
                  <a:moveTo>
                    <a:pt x="191" y="8"/>
                  </a:moveTo>
                  <a:cubicBezTo>
                    <a:pt x="191" y="8"/>
                    <a:pt x="192" y="8"/>
                    <a:pt x="192" y="8"/>
                  </a:cubicBezTo>
                  <a:cubicBezTo>
                    <a:pt x="194" y="8"/>
                    <a:pt x="195" y="9"/>
                    <a:pt x="197" y="9"/>
                  </a:cubicBezTo>
                  <a:cubicBezTo>
                    <a:pt x="198" y="9"/>
                    <a:pt x="199" y="10"/>
                    <a:pt x="201" y="10"/>
                  </a:cubicBezTo>
                  <a:cubicBezTo>
                    <a:pt x="202" y="10"/>
                    <a:pt x="201" y="10"/>
                    <a:pt x="201" y="9"/>
                  </a:cubicBezTo>
                  <a:cubicBezTo>
                    <a:pt x="200" y="9"/>
                    <a:pt x="204" y="8"/>
                    <a:pt x="204" y="8"/>
                  </a:cubicBezTo>
                  <a:cubicBezTo>
                    <a:pt x="204" y="8"/>
                    <a:pt x="205" y="8"/>
                    <a:pt x="205" y="8"/>
                  </a:cubicBezTo>
                  <a:cubicBezTo>
                    <a:pt x="205" y="7"/>
                    <a:pt x="204" y="7"/>
                    <a:pt x="204" y="7"/>
                  </a:cubicBezTo>
                  <a:cubicBezTo>
                    <a:pt x="200" y="6"/>
                    <a:pt x="196" y="5"/>
                    <a:pt x="193" y="6"/>
                  </a:cubicBezTo>
                  <a:cubicBezTo>
                    <a:pt x="194" y="6"/>
                    <a:pt x="192" y="6"/>
                    <a:pt x="192" y="6"/>
                  </a:cubicBezTo>
                  <a:cubicBezTo>
                    <a:pt x="191" y="6"/>
                    <a:pt x="191" y="6"/>
                    <a:pt x="190" y="6"/>
                  </a:cubicBezTo>
                  <a:cubicBezTo>
                    <a:pt x="189" y="6"/>
                    <a:pt x="188" y="6"/>
                    <a:pt x="187" y="6"/>
                  </a:cubicBezTo>
                  <a:cubicBezTo>
                    <a:pt x="188" y="6"/>
                    <a:pt x="189" y="7"/>
                    <a:pt x="190" y="7"/>
                  </a:cubicBezTo>
                  <a:cubicBezTo>
                    <a:pt x="190" y="7"/>
                    <a:pt x="190" y="8"/>
                    <a:pt x="191" y="8"/>
                  </a:cubicBezTo>
                  <a:close/>
                  <a:moveTo>
                    <a:pt x="153" y="10"/>
                  </a:moveTo>
                  <a:cubicBezTo>
                    <a:pt x="154" y="10"/>
                    <a:pt x="155" y="10"/>
                    <a:pt x="156" y="10"/>
                  </a:cubicBezTo>
                  <a:cubicBezTo>
                    <a:pt x="158" y="10"/>
                    <a:pt x="159" y="11"/>
                    <a:pt x="161" y="11"/>
                  </a:cubicBezTo>
                  <a:cubicBezTo>
                    <a:pt x="161" y="11"/>
                    <a:pt x="163" y="11"/>
                    <a:pt x="163" y="10"/>
                  </a:cubicBezTo>
                  <a:cubicBezTo>
                    <a:pt x="162" y="10"/>
                    <a:pt x="160" y="9"/>
                    <a:pt x="159" y="9"/>
                  </a:cubicBezTo>
                  <a:cubicBezTo>
                    <a:pt x="159" y="9"/>
                    <a:pt x="156" y="9"/>
                    <a:pt x="157" y="8"/>
                  </a:cubicBezTo>
                  <a:cubicBezTo>
                    <a:pt x="156" y="8"/>
                    <a:pt x="154" y="8"/>
                    <a:pt x="153" y="9"/>
                  </a:cubicBezTo>
                  <a:cubicBezTo>
                    <a:pt x="152" y="9"/>
                    <a:pt x="153" y="10"/>
                    <a:pt x="153" y="10"/>
                  </a:cubicBezTo>
                  <a:close/>
                  <a:moveTo>
                    <a:pt x="276" y="102"/>
                  </a:moveTo>
                  <a:cubicBezTo>
                    <a:pt x="276" y="102"/>
                    <a:pt x="276" y="101"/>
                    <a:pt x="276" y="101"/>
                  </a:cubicBezTo>
                  <a:cubicBezTo>
                    <a:pt x="276" y="101"/>
                    <a:pt x="275" y="101"/>
                    <a:pt x="274" y="101"/>
                  </a:cubicBezTo>
                  <a:cubicBezTo>
                    <a:pt x="275" y="101"/>
                    <a:pt x="275" y="100"/>
                    <a:pt x="275" y="100"/>
                  </a:cubicBezTo>
                  <a:cubicBezTo>
                    <a:pt x="275" y="100"/>
                    <a:pt x="271" y="101"/>
                    <a:pt x="271" y="101"/>
                  </a:cubicBezTo>
                  <a:cubicBezTo>
                    <a:pt x="270" y="101"/>
                    <a:pt x="269" y="101"/>
                    <a:pt x="268" y="102"/>
                  </a:cubicBezTo>
                  <a:cubicBezTo>
                    <a:pt x="267" y="102"/>
                    <a:pt x="267" y="102"/>
                    <a:pt x="266" y="102"/>
                  </a:cubicBezTo>
                  <a:cubicBezTo>
                    <a:pt x="265" y="102"/>
                    <a:pt x="264" y="102"/>
                    <a:pt x="263" y="102"/>
                  </a:cubicBezTo>
                  <a:cubicBezTo>
                    <a:pt x="262" y="103"/>
                    <a:pt x="261" y="103"/>
                    <a:pt x="260" y="103"/>
                  </a:cubicBezTo>
                  <a:cubicBezTo>
                    <a:pt x="259" y="104"/>
                    <a:pt x="258" y="104"/>
                    <a:pt x="257" y="104"/>
                  </a:cubicBezTo>
                  <a:cubicBezTo>
                    <a:pt x="256" y="104"/>
                    <a:pt x="257" y="105"/>
                    <a:pt x="257" y="105"/>
                  </a:cubicBezTo>
                  <a:cubicBezTo>
                    <a:pt x="257" y="105"/>
                    <a:pt x="256" y="105"/>
                    <a:pt x="256" y="106"/>
                  </a:cubicBezTo>
                  <a:cubicBezTo>
                    <a:pt x="256" y="106"/>
                    <a:pt x="257" y="106"/>
                    <a:pt x="257" y="106"/>
                  </a:cubicBezTo>
                  <a:cubicBezTo>
                    <a:pt x="258" y="106"/>
                    <a:pt x="260" y="105"/>
                    <a:pt x="261" y="105"/>
                  </a:cubicBezTo>
                  <a:cubicBezTo>
                    <a:pt x="262" y="105"/>
                    <a:pt x="264" y="105"/>
                    <a:pt x="265" y="105"/>
                  </a:cubicBezTo>
                  <a:cubicBezTo>
                    <a:pt x="266" y="105"/>
                    <a:pt x="267" y="105"/>
                    <a:pt x="268" y="104"/>
                  </a:cubicBezTo>
                  <a:cubicBezTo>
                    <a:pt x="269" y="104"/>
                    <a:pt x="270" y="104"/>
                    <a:pt x="270" y="104"/>
                  </a:cubicBezTo>
                  <a:cubicBezTo>
                    <a:pt x="270" y="105"/>
                    <a:pt x="270" y="105"/>
                    <a:pt x="271" y="105"/>
                  </a:cubicBezTo>
                  <a:cubicBezTo>
                    <a:pt x="271" y="105"/>
                    <a:pt x="272" y="104"/>
                    <a:pt x="272" y="104"/>
                  </a:cubicBezTo>
                  <a:cubicBezTo>
                    <a:pt x="273" y="104"/>
                    <a:pt x="273" y="104"/>
                    <a:pt x="274" y="104"/>
                  </a:cubicBezTo>
                  <a:cubicBezTo>
                    <a:pt x="275" y="104"/>
                    <a:pt x="276" y="104"/>
                    <a:pt x="276" y="103"/>
                  </a:cubicBezTo>
                  <a:cubicBezTo>
                    <a:pt x="277" y="102"/>
                    <a:pt x="275" y="103"/>
                    <a:pt x="275" y="103"/>
                  </a:cubicBezTo>
                  <a:cubicBezTo>
                    <a:pt x="275" y="102"/>
                    <a:pt x="276" y="102"/>
                    <a:pt x="276" y="102"/>
                  </a:cubicBezTo>
                  <a:cubicBezTo>
                    <a:pt x="276" y="102"/>
                    <a:pt x="276" y="102"/>
                    <a:pt x="276" y="102"/>
                  </a:cubicBezTo>
                  <a:close/>
                  <a:moveTo>
                    <a:pt x="350" y="31"/>
                  </a:moveTo>
                  <a:cubicBezTo>
                    <a:pt x="349" y="31"/>
                    <a:pt x="348" y="32"/>
                    <a:pt x="349" y="32"/>
                  </a:cubicBezTo>
                  <a:cubicBezTo>
                    <a:pt x="349" y="32"/>
                    <a:pt x="348" y="32"/>
                    <a:pt x="348" y="32"/>
                  </a:cubicBezTo>
                  <a:cubicBezTo>
                    <a:pt x="349" y="33"/>
                    <a:pt x="350" y="32"/>
                    <a:pt x="350" y="32"/>
                  </a:cubicBezTo>
                  <a:cubicBezTo>
                    <a:pt x="351" y="32"/>
                    <a:pt x="351" y="32"/>
                    <a:pt x="352" y="32"/>
                  </a:cubicBezTo>
                  <a:cubicBezTo>
                    <a:pt x="353" y="31"/>
                    <a:pt x="352" y="31"/>
                    <a:pt x="351" y="31"/>
                  </a:cubicBezTo>
                  <a:cubicBezTo>
                    <a:pt x="351" y="30"/>
                    <a:pt x="350" y="31"/>
                    <a:pt x="350" y="31"/>
                  </a:cubicBezTo>
                  <a:close/>
                  <a:moveTo>
                    <a:pt x="319" y="70"/>
                  </a:moveTo>
                  <a:cubicBezTo>
                    <a:pt x="319" y="70"/>
                    <a:pt x="317" y="71"/>
                    <a:pt x="317" y="70"/>
                  </a:cubicBezTo>
                  <a:cubicBezTo>
                    <a:pt x="315" y="70"/>
                    <a:pt x="312" y="70"/>
                    <a:pt x="311" y="71"/>
                  </a:cubicBezTo>
                  <a:cubicBezTo>
                    <a:pt x="310" y="71"/>
                    <a:pt x="309" y="71"/>
                    <a:pt x="309" y="72"/>
                  </a:cubicBezTo>
                  <a:cubicBezTo>
                    <a:pt x="309" y="72"/>
                    <a:pt x="310" y="72"/>
                    <a:pt x="310" y="72"/>
                  </a:cubicBezTo>
                  <a:cubicBezTo>
                    <a:pt x="311" y="73"/>
                    <a:pt x="312" y="73"/>
                    <a:pt x="313" y="73"/>
                  </a:cubicBezTo>
                  <a:cubicBezTo>
                    <a:pt x="314" y="73"/>
                    <a:pt x="315" y="73"/>
                    <a:pt x="316" y="73"/>
                  </a:cubicBezTo>
                  <a:cubicBezTo>
                    <a:pt x="317" y="73"/>
                    <a:pt x="318" y="73"/>
                    <a:pt x="319" y="73"/>
                  </a:cubicBezTo>
                  <a:cubicBezTo>
                    <a:pt x="320" y="73"/>
                    <a:pt x="321" y="73"/>
                    <a:pt x="321" y="72"/>
                  </a:cubicBezTo>
                  <a:cubicBezTo>
                    <a:pt x="321" y="72"/>
                    <a:pt x="320" y="72"/>
                    <a:pt x="320" y="72"/>
                  </a:cubicBezTo>
                  <a:cubicBezTo>
                    <a:pt x="319" y="71"/>
                    <a:pt x="320" y="71"/>
                    <a:pt x="319" y="70"/>
                  </a:cubicBezTo>
                  <a:close/>
                  <a:moveTo>
                    <a:pt x="309" y="82"/>
                  </a:moveTo>
                  <a:cubicBezTo>
                    <a:pt x="310" y="82"/>
                    <a:pt x="311" y="82"/>
                    <a:pt x="311" y="82"/>
                  </a:cubicBezTo>
                  <a:cubicBezTo>
                    <a:pt x="311" y="82"/>
                    <a:pt x="311" y="82"/>
                    <a:pt x="311" y="81"/>
                  </a:cubicBezTo>
                  <a:cubicBezTo>
                    <a:pt x="311" y="81"/>
                    <a:pt x="310" y="81"/>
                    <a:pt x="309" y="82"/>
                  </a:cubicBezTo>
                  <a:close/>
                  <a:moveTo>
                    <a:pt x="302" y="83"/>
                  </a:moveTo>
                  <a:cubicBezTo>
                    <a:pt x="301" y="82"/>
                    <a:pt x="299" y="82"/>
                    <a:pt x="298" y="82"/>
                  </a:cubicBezTo>
                  <a:cubicBezTo>
                    <a:pt x="296" y="82"/>
                    <a:pt x="295" y="82"/>
                    <a:pt x="293" y="83"/>
                  </a:cubicBezTo>
                  <a:cubicBezTo>
                    <a:pt x="292" y="83"/>
                    <a:pt x="291" y="83"/>
                    <a:pt x="289" y="83"/>
                  </a:cubicBezTo>
                  <a:cubicBezTo>
                    <a:pt x="289" y="83"/>
                    <a:pt x="288" y="83"/>
                    <a:pt x="288" y="83"/>
                  </a:cubicBezTo>
                  <a:cubicBezTo>
                    <a:pt x="288" y="84"/>
                    <a:pt x="289" y="84"/>
                    <a:pt x="290" y="84"/>
                  </a:cubicBezTo>
                  <a:cubicBezTo>
                    <a:pt x="291" y="83"/>
                    <a:pt x="293" y="84"/>
                    <a:pt x="294" y="84"/>
                  </a:cubicBezTo>
                  <a:cubicBezTo>
                    <a:pt x="296" y="84"/>
                    <a:pt x="297" y="84"/>
                    <a:pt x="299" y="84"/>
                  </a:cubicBezTo>
                  <a:cubicBezTo>
                    <a:pt x="299" y="84"/>
                    <a:pt x="300" y="84"/>
                    <a:pt x="300" y="85"/>
                  </a:cubicBezTo>
                  <a:cubicBezTo>
                    <a:pt x="300" y="85"/>
                    <a:pt x="300" y="85"/>
                    <a:pt x="301" y="85"/>
                  </a:cubicBezTo>
                  <a:cubicBezTo>
                    <a:pt x="300" y="85"/>
                    <a:pt x="300" y="85"/>
                    <a:pt x="300" y="85"/>
                  </a:cubicBezTo>
                  <a:cubicBezTo>
                    <a:pt x="301" y="86"/>
                    <a:pt x="303" y="85"/>
                    <a:pt x="304" y="85"/>
                  </a:cubicBezTo>
                  <a:cubicBezTo>
                    <a:pt x="304" y="85"/>
                    <a:pt x="304" y="85"/>
                    <a:pt x="304" y="85"/>
                  </a:cubicBezTo>
                  <a:cubicBezTo>
                    <a:pt x="304" y="85"/>
                    <a:pt x="305" y="86"/>
                    <a:pt x="305" y="85"/>
                  </a:cubicBezTo>
                  <a:cubicBezTo>
                    <a:pt x="306" y="85"/>
                    <a:pt x="305" y="85"/>
                    <a:pt x="305" y="85"/>
                  </a:cubicBezTo>
                  <a:cubicBezTo>
                    <a:pt x="305" y="85"/>
                    <a:pt x="304" y="84"/>
                    <a:pt x="304" y="84"/>
                  </a:cubicBezTo>
                  <a:cubicBezTo>
                    <a:pt x="304" y="84"/>
                    <a:pt x="306" y="84"/>
                    <a:pt x="306" y="83"/>
                  </a:cubicBezTo>
                  <a:cubicBezTo>
                    <a:pt x="305" y="83"/>
                    <a:pt x="305" y="83"/>
                    <a:pt x="304" y="83"/>
                  </a:cubicBezTo>
                  <a:cubicBezTo>
                    <a:pt x="304" y="83"/>
                    <a:pt x="303" y="83"/>
                    <a:pt x="302" y="83"/>
                  </a:cubicBezTo>
                  <a:close/>
                  <a:moveTo>
                    <a:pt x="303" y="87"/>
                  </a:moveTo>
                  <a:cubicBezTo>
                    <a:pt x="304" y="87"/>
                    <a:pt x="302" y="87"/>
                    <a:pt x="302" y="86"/>
                  </a:cubicBezTo>
                  <a:cubicBezTo>
                    <a:pt x="301" y="86"/>
                    <a:pt x="300" y="86"/>
                    <a:pt x="300" y="86"/>
                  </a:cubicBezTo>
                  <a:cubicBezTo>
                    <a:pt x="300" y="86"/>
                    <a:pt x="298" y="85"/>
                    <a:pt x="298" y="85"/>
                  </a:cubicBezTo>
                  <a:cubicBezTo>
                    <a:pt x="297" y="84"/>
                    <a:pt x="297" y="84"/>
                    <a:pt x="296" y="84"/>
                  </a:cubicBezTo>
                  <a:cubicBezTo>
                    <a:pt x="293" y="84"/>
                    <a:pt x="291" y="83"/>
                    <a:pt x="289" y="84"/>
                  </a:cubicBezTo>
                  <a:cubicBezTo>
                    <a:pt x="288" y="84"/>
                    <a:pt x="288" y="85"/>
                    <a:pt x="288" y="86"/>
                  </a:cubicBezTo>
                  <a:cubicBezTo>
                    <a:pt x="288" y="86"/>
                    <a:pt x="289" y="87"/>
                    <a:pt x="290" y="87"/>
                  </a:cubicBezTo>
                  <a:cubicBezTo>
                    <a:pt x="290" y="86"/>
                    <a:pt x="290" y="87"/>
                    <a:pt x="290" y="87"/>
                  </a:cubicBezTo>
                  <a:cubicBezTo>
                    <a:pt x="291" y="87"/>
                    <a:pt x="290" y="87"/>
                    <a:pt x="290" y="88"/>
                  </a:cubicBezTo>
                  <a:cubicBezTo>
                    <a:pt x="290" y="87"/>
                    <a:pt x="293" y="88"/>
                    <a:pt x="293" y="88"/>
                  </a:cubicBezTo>
                  <a:cubicBezTo>
                    <a:pt x="294" y="88"/>
                    <a:pt x="296" y="88"/>
                    <a:pt x="296" y="89"/>
                  </a:cubicBezTo>
                  <a:cubicBezTo>
                    <a:pt x="297" y="90"/>
                    <a:pt x="298" y="90"/>
                    <a:pt x="299" y="90"/>
                  </a:cubicBezTo>
                  <a:cubicBezTo>
                    <a:pt x="299" y="90"/>
                    <a:pt x="300" y="90"/>
                    <a:pt x="300" y="90"/>
                  </a:cubicBezTo>
                  <a:cubicBezTo>
                    <a:pt x="300" y="90"/>
                    <a:pt x="299" y="90"/>
                    <a:pt x="299" y="90"/>
                  </a:cubicBezTo>
                  <a:cubicBezTo>
                    <a:pt x="299" y="90"/>
                    <a:pt x="301" y="91"/>
                    <a:pt x="302" y="90"/>
                  </a:cubicBezTo>
                  <a:cubicBezTo>
                    <a:pt x="303" y="90"/>
                    <a:pt x="302" y="90"/>
                    <a:pt x="302" y="90"/>
                  </a:cubicBezTo>
                  <a:cubicBezTo>
                    <a:pt x="302" y="89"/>
                    <a:pt x="303" y="89"/>
                    <a:pt x="303" y="89"/>
                  </a:cubicBezTo>
                  <a:cubicBezTo>
                    <a:pt x="303" y="89"/>
                    <a:pt x="302" y="89"/>
                    <a:pt x="302" y="89"/>
                  </a:cubicBezTo>
                  <a:cubicBezTo>
                    <a:pt x="302" y="89"/>
                    <a:pt x="301" y="90"/>
                    <a:pt x="301" y="89"/>
                  </a:cubicBezTo>
                  <a:cubicBezTo>
                    <a:pt x="301" y="89"/>
                    <a:pt x="301" y="89"/>
                    <a:pt x="300" y="89"/>
                  </a:cubicBezTo>
                  <a:cubicBezTo>
                    <a:pt x="300" y="89"/>
                    <a:pt x="298" y="88"/>
                    <a:pt x="299" y="88"/>
                  </a:cubicBezTo>
                  <a:cubicBezTo>
                    <a:pt x="299" y="87"/>
                    <a:pt x="301" y="88"/>
                    <a:pt x="302" y="88"/>
                  </a:cubicBezTo>
                  <a:cubicBezTo>
                    <a:pt x="302" y="88"/>
                    <a:pt x="303" y="88"/>
                    <a:pt x="303" y="88"/>
                  </a:cubicBezTo>
                  <a:cubicBezTo>
                    <a:pt x="304" y="88"/>
                    <a:pt x="304" y="88"/>
                    <a:pt x="304" y="88"/>
                  </a:cubicBezTo>
                  <a:cubicBezTo>
                    <a:pt x="305" y="87"/>
                    <a:pt x="303" y="87"/>
                    <a:pt x="303" y="87"/>
                  </a:cubicBezTo>
                  <a:close/>
                  <a:moveTo>
                    <a:pt x="335" y="52"/>
                  </a:moveTo>
                  <a:cubicBezTo>
                    <a:pt x="335" y="53"/>
                    <a:pt x="335" y="54"/>
                    <a:pt x="335" y="54"/>
                  </a:cubicBezTo>
                  <a:cubicBezTo>
                    <a:pt x="335" y="54"/>
                    <a:pt x="336" y="54"/>
                    <a:pt x="336" y="54"/>
                  </a:cubicBezTo>
                  <a:cubicBezTo>
                    <a:pt x="336" y="54"/>
                    <a:pt x="335" y="54"/>
                    <a:pt x="335" y="55"/>
                  </a:cubicBezTo>
                  <a:cubicBezTo>
                    <a:pt x="335" y="55"/>
                    <a:pt x="336" y="56"/>
                    <a:pt x="336" y="56"/>
                  </a:cubicBezTo>
                  <a:cubicBezTo>
                    <a:pt x="336" y="56"/>
                    <a:pt x="336" y="57"/>
                    <a:pt x="336" y="57"/>
                  </a:cubicBezTo>
                  <a:cubicBezTo>
                    <a:pt x="336" y="57"/>
                    <a:pt x="336" y="58"/>
                    <a:pt x="336" y="58"/>
                  </a:cubicBezTo>
                  <a:cubicBezTo>
                    <a:pt x="336" y="58"/>
                    <a:pt x="337" y="57"/>
                    <a:pt x="337" y="57"/>
                  </a:cubicBezTo>
                  <a:cubicBezTo>
                    <a:pt x="337" y="56"/>
                    <a:pt x="337" y="56"/>
                    <a:pt x="337" y="55"/>
                  </a:cubicBezTo>
                  <a:cubicBezTo>
                    <a:pt x="337" y="55"/>
                    <a:pt x="337" y="54"/>
                    <a:pt x="337" y="53"/>
                  </a:cubicBezTo>
                  <a:cubicBezTo>
                    <a:pt x="337" y="52"/>
                    <a:pt x="338" y="52"/>
                    <a:pt x="338" y="51"/>
                  </a:cubicBezTo>
                  <a:cubicBezTo>
                    <a:pt x="337" y="51"/>
                    <a:pt x="337" y="50"/>
                    <a:pt x="336" y="50"/>
                  </a:cubicBezTo>
                  <a:cubicBezTo>
                    <a:pt x="335" y="51"/>
                    <a:pt x="336" y="51"/>
                    <a:pt x="336" y="52"/>
                  </a:cubicBezTo>
                  <a:cubicBezTo>
                    <a:pt x="336" y="52"/>
                    <a:pt x="337" y="51"/>
                    <a:pt x="337" y="52"/>
                  </a:cubicBezTo>
                  <a:cubicBezTo>
                    <a:pt x="337" y="52"/>
                    <a:pt x="335" y="51"/>
                    <a:pt x="335" y="52"/>
                  </a:cubicBezTo>
                  <a:close/>
                  <a:moveTo>
                    <a:pt x="342" y="64"/>
                  </a:moveTo>
                  <a:cubicBezTo>
                    <a:pt x="342" y="64"/>
                    <a:pt x="341" y="64"/>
                    <a:pt x="341" y="64"/>
                  </a:cubicBezTo>
                  <a:cubicBezTo>
                    <a:pt x="341" y="65"/>
                    <a:pt x="339" y="64"/>
                    <a:pt x="338" y="64"/>
                  </a:cubicBezTo>
                  <a:cubicBezTo>
                    <a:pt x="338" y="64"/>
                    <a:pt x="338" y="64"/>
                    <a:pt x="338" y="63"/>
                  </a:cubicBezTo>
                  <a:cubicBezTo>
                    <a:pt x="338" y="63"/>
                    <a:pt x="337" y="63"/>
                    <a:pt x="337" y="63"/>
                  </a:cubicBezTo>
                  <a:cubicBezTo>
                    <a:pt x="337" y="63"/>
                    <a:pt x="340" y="63"/>
                    <a:pt x="340" y="62"/>
                  </a:cubicBezTo>
                  <a:cubicBezTo>
                    <a:pt x="339" y="62"/>
                    <a:pt x="339" y="62"/>
                    <a:pt x="338" y="62"/>
                  </a:cubicBezTo>
                  <a:cubicBezTo>
                    <a:pt x="338" y="62"/>
                    <a:pt x="338" y="62"/>
                    <a:pt x="338" y="62"/>
                  </a:cubicBezTo>
                  <a:cubicBezTo>
                    <a:pt x="337" y="63"/>
                    <a:pt x="336" y="62"/>
                    <a:pt x="335" y="62"/>
                  </a:cubicBezTo>
                  <a:cubicBezTo>
                    <a:pt x="335" y="62"/>
                    <a:pt x="333" y="62"/>
                    <a:pt x="333" y="62"/>
                  </a:cubicBezTo>
                  <a:cubicBezTo>
                    <a:pt x="333" y="63"/>
                    <a:pt x="333" y="63"/>
                    <a:pt x="333" y="63"/>
                  </a:cubicBezTo>
                  <a:cubicBezTo>
                    <a:pt x="333" y="63"/>
                    <a:pt x="333" y="64"/>
                    <a:pt x="333" y="64"/>
                  </a:cubicBezTo>
                  <a:cubicBezTo>
                    <a:pt x="332" y="64"/>
                    <a:pt x="333" y="64"/>
                    <a:pt x="332" y="64"/>
                  </a:cubicBezTo>
                  <a:cubicBezTo>
                    <a:pt x="332" y="64"/>
                    <a:pt x="332" y="64"/>
                    <a:pt x="332" y="65"/>
                  </a:cubicBezTo>
                  <a:cubicBezTo>
                    <a:pt x="332" y="66"/>
                    <a:pt x="334" y="65"/>
                    <a:pt x="335" y="65"/>
                  </a:cubicBezTo>
                  <a:cubicBezTo>
                    <a:pt x="336" y="65"/>
                    <a:pt x="337" y="65"/>
                    <a:pt x="339" y="65"/>
                  </a:cubicBezTo>
                  <a:cubicBezTo>
                    <a:pt x="339" y="65"/>
                    <a:pt x="341" y="65"/>
                    <a:pt x="340" y="66"/>
                  </a:cubicBezTo>
                  <a:cubicBezTo>
                    <a:pt x="340" y="66"/>
                    <a:pt x="341" y="66"/>
                    <a:pt x="341" y="65"/>
                  </a:cubicBezTo>
                  <a:cubicBezTo>
                    <a:pt x="341" y="65"/>
                    <a:pt x="342" y="65"/>
                    <a:pt x="342" y="65"/>
                  </a:cubicBezTo>
                  <a:cubicBezTo>
                    <a:pt x="342" y="65"/>
                    <a:pt x="342" y="65"/>
                    <a:pt x="343" y="64"/>
                  </a:cubicBezTo>
                  <a:cubicBezTo>
                    <a:pt x="343" y="64"/>
                    <a:pt x="342" y="64"/>
                    <a:pt x="342" y="64"/>
                  </a:cubicBezTo>
                  <a:close/>
                  <a:moveTo>
                    <a:pt x="85" y="199"/>
                  </a:moveTo>
                  <a:cubicBezTo>
                    <a:pt x="86" y="200"/>
                    <a:pt x="87" y="199"/>
                    <a:pt x="86" y="199"/>
                  </a:cubicBezTo>
                  <a:cubicBezTo>
                    <a:pt x="86" y="199"/>
                    <a:pt x="88" y="199"/>
                    <a:pt x="87" y="198"/>
                  </a:cubicBezTo>
                  <a:cubicBezTo>
                    <a:pt x="87" y="198"/>
                    <a:pt x="86" y="199"/>
                    <a:pt x="85" y="199"/>
                  </a:cubicBezTo>
                  <a:close/>
                  <a:moveTo>
                    <a:pt x="96" y="202"/>
                  </a:moveTo>
                  <a:cubicBezTo>
                    <a:pt x="96" y="202"/>
                    <a:pt x="95" y="202"/>
                    <a:pt x="95" y="202"/>
                  </a:cubicBezTo>
                  <a:cubicBezTo>
                    <a:pt x="95" y="203"/>
                    <a:pt x="96" y="202"/>
                    <a:pt x="96" y="202"/>
                  </a:cubicBezTo>
                  <a:close/>
                  <a:moveTo>
                    <a:pt x="174" y="152"/>
                  </a:moveTo>
                  <a:cubicBezTo>
                    <a:pt x="175" y="152"/>
                    <a:pt x="176" y="152"/>
                    <a:pt x="176" y="151"/>
                  </a:cubicBezTo>
                  <a:cubicBezTo>
                    <a:pt x="175" y="151"/>
                    <a:pt x="174" y="151"/>
                    <a:pt x="174" y="152"/>
                  </a:cubicBezTo>
                  <a:close/>
                  <a:moveTo>
                    <a:pt x="173" y="150"/>
                  </a:moveTo>
                  <a:cubicBezTo>
                    <a:pt x="173" y="150"/>
                    <a:pt x="173" y="149"/>
                    <a:pt x="173" y="149"/>
                  </a:cubicBezTo>
                  <a:cubicBezTo>
                    <a:pt x="174" y="150"/>
                    <a:pt x="174" y="149"/>
                    <a:pt x="174" y="150"/>
                  </a:cubicBezTo>
                  <a:cubicBezTo>
                    <a:pt x="173" y="149"/>
                    <a:pt x="173" y="148"/>
                    <a:pt x="172" y="148"/>
                  </a:cubicBezTo>
                  <a:cubicBezTo>
                    <a:pt x="171" y="148"/>
                    <a:pt x="171" y="149"/>
                    <a:pt x="170" y="149"/>
                  </a:cubicBezTo>
                  <a:cubicBezTo>
                    <a:pt x="170" y="149"/>
                    <a:pt x="170" y="149"/>
                    <a:pt x="169" y="150"/>
                  </a:cubicBezTo>
                  <a:cubicBezTo>
                    <a:pt x="169" y="151"/>
                    <a:pt x="170" y="151"/>
                    <a:pt x="170" y="151"/>
                  </a:cubicBezTo>
                  <a:cubicBezTo>
                    <a:pt x="172" y="151"/>
                    <a:pt x="171" y="151"/>
                    <a:pt x="171" y="151"/>
                  </a:cubicBezTo>
                  <a:cubicBezTo>
                    <a:pt x="171" y="150"/>
                    <a:pt x="172" y="151"/>
                    <a:pt x="172" y="151"/>
                  </a:cubicBezTo>
                  <a:cubicBezTo>
                    <a:pt x="172" y="151"/>
                    <a:pt x="172" y="151"/>
                    <a:pt x="172" y="151"/>
                  </a:cubicBezTo>
                  <a:cubicBezTo>
                    <a:pt x="173" y="151"/>
                    <a:pt x="173" y="151"/>
                    <a:pt x="174" y="150"/>
                  </a:cubicBezTo>
                  <a:cubicBezTo>
                    <a:pt x="175" y="150"/>
                    <a:pt x="173" y="150"/>
                    <a:pt x="173" y="150"/>
                  </a:cubicBezTo>
                  <a:cubicBezTo>
                    <a:pt x="173" y="150"/>
                    <a:pt x="173" y="150"/>
                    <a:pt x="173" y="150"/>
                  </a:cubicBezTo>
                  <a:close/>
                  <a:moveTo>
                    <a:pt x="101" y="207"/>
                  </a:moveTo>
                  <a:cubicBezTo>
                    <a:pt x="102" y="206"/>
                    <a:pt x="102" y="206"/>
                    <a:pt x="101" y="206"/>
                  </a:cubicBezTo>
                  <a:cubicBezTo>
                    <a:pt x="101" y="206"/>
                    <a:pt x="100" y="206"/>
                    <a:pt x="100" y="206"/>
                  </a:cubicBezTo>
                  <a:cubicBezTo>
                    <a:pt x="99" y="207"/>
                    <a:pt x="99" y="207"/>
                    <a:pt x="98" y="207"/>
                  </a:cubicBezTo>
                  <a:cubicBezTo>
                    <a:pt x="99" y="208"/>
                    <a:pt x="99" y="207"/>
                    <a:pt x="99" y="207"/>
                  </a:cubicBezTo>
                  <a:cubicBezTo>
                    <a:pt x="100" y="207"/>
                    <a:pt x="100" y="207"/>
                    <a:pt x="101" y="206"/>
                  </a:cubicBezTo>
                  <a:cubicBezTo>
                    <a:pt x="101" y="206"/>
                    <a:pt x="100" y="207"/>
                    <a:pt x="100" y="207"/>
                  </a:cubicBezTo>
                  <a:cubicBezTo>
                    <a:pt x="100" y="207"/>
                    <a:pt x="101" y="207"/>
                    <a:pt x="101" y="207"/>
                  </a:cubicBezTo>
                  <a:close/>
                  <a:moveTo>
                    <a:pt x="135" y="173"/>
                  </a:moveTo>
                  <a:cubicBezTo>
                    <a:pt x="135" y="173"/>
                    <a:pt x="134" y="172"/>
                    <a:pt x="134" y="172"/>
                  </a:cubicBezTo>
                  <a:cubicBezTo>
                    <a:pt x="134" y="172"/>
                    <a:pt x="134" y="172"/>
                    <a:pt x="133" y="171"/>
                  </a:cubicBezTo>
                  <a:cubicBezTo>
                    <a:pt x="133" y="171"/>
                    <a:pt x="131" y="172"/>
                    <a:pt x="132" y="172"/>
                  </a:cubicBezTo>
                  <a:cubicBezTo>
                    <a:pt x="133" y="173"/>
                    <a:pt x="134" y="174"/>
                    <a:pt x="135" y="174"/>
                  </a:cubicBezTo>
                  <a:cubicBezTo>
                    <a:pt x="135" y="174"/>
                    <a:pt x="135" y="174"/>
                    <a:pt x="135" y="174"/>
                  </a:cubicBezTo>
                  <a:cubicBezTo>
                    <a:pt x="135" y="174"/>
                    <a:pt x="135" y="174"/>
                    <a:pt x="135" y="174"/>
                  </a:cubicBezTo>
                  <a:cubicBezTo>
                    <a:pt x="135" y="174"/>
                    <a:pt x="136" y="174"/>
                    <a:pt x="136" y="174"/>
                  </a:cubicBezTo>
                  <a:cubicBezTo>
                    <a:pt x="136" y="174"/>
                    <a:pt x="136" y="174"/>
                    <a:pt x="136" y="174"/>
                  </a:cubicBezTo>
                  <a:cubicBezTo>
                    <a:pt x="137" y="174"/>
                    <a:pt x="136" y="173"/>
                    <a:pt x="136" y="173"/>
                  </a:cubicBezTo>
                  <a:cubicBezTo>
                    <a:pt x="136" y="173"/>
                    <a:pt x="135" y="173"/>
                    <a:pt x="135" y="173"/>
                  </a:cubicBezTo>
                  <a:close/>
                  <a:moveTo>
                    <a:pt x="94" y="202"/>
                  </a:moveTo>
                  <a:cubicBezTo>
                    <a:pt x="94" y="202"/>
                    <a:pt x="94" y="202"/>
                    <a:pt x="94" y="202"/>
                  </a:cubicBezTo>
                  <a:cubicBezTo>
                    <a:pt x="94" y="202"/>
                    <a:pt x="93" y="202"/>
                    <a:pt x="93" y="202"/>
                  </a:cubicBezTo>
                  <a:cubicBezTo>
                    <a:pt x="93" y="202"/>
                    <a:pt x="93" y="202"/>
                    <a:pt x="93" y="203"/>
                  </a:cubicBezTo>
                  <a:cubicBezTo>
                    <a:pt x="92" y="203"/>
                    <a:pt x="92" y="204"/>
                    <a:pt x="92" y="204"/>
                  </a:cubicBezTo>
                  <a:cubicBezTo>
                    <a:pt x="92" y="204"/>
                    <a:pt x="95" y="203"/>
                    <a:pt x="94" y="202"/>
                  </a:cubicBezTo>
                  <a:close/>
                  <a:moveTo>
                    <a:pt x="107" y="205"/>
                  </a:moveTo>
                  <a:cubicBezTo>
                    <a:pt x="106" y="205"/>
                    <a:pt x="105" y="205"/>
                    <a:pt x="105" y="205"/>
                  </a:cubicBezTo>
                  <a:cubicBezTo>
                    <a:pt x="104" y="205"/>
                    <a:pt x="102" y="204"/>
                    <a:pt x="101" y="205"/>
                  </a:cubicBezTo>
                  <a:cubicBezTo>
                    <a:pt x="101" y="205"/>
                    <a:pt x="102" y="206"/>
                    <a:pt x="103" y="206"/>
                  </a:cubicBezTo>
                  <a:cubicBezTo>
                    <a:pt x="103" y="206"/>
                    <a:pt x="104" y="206"/>
                    <a:pt x="104" y="206"/>
                  </a:cubicBezTo>
                  <a:cubicBezTo>
                    <a:pt x="104" y="206"/>
                    <a:pt x="103" y="206"/>
                    <a:pt x="102" y="206"/>
                  </a:cubicBezTo>
                  <a:cubicBezTo>
                    <a:pt x="103" y="207"/>
                    <a:pt x="104" y="207"/>
                    <a:pt x="104" y="207"/>
                  </a:cubicBezTo>
                  <a:cubicBezTo>
                    <a:pt x="104" y="207"/>
                    <a:pt x="104" y="206"/>
                    <a:pt x="104" y="206"/>
                  </a:cubicBezTo>
                  <a:cubicBezTo>
                    <a:pt x="105" y="207"/>
                    <a:pt x="104" y="207"/>
                    <a:pt x="105" y="207"/>
                  </a:cubicBezTo>
                  <a:cubicBezTo>
                    <a:pt x="105" y="207"/>
                    <a:pt x="105" y="207"/>
                    <a:pt x="106" y="206"/>
                  </a:cubicBezTo>
                  <a:cubicBezTo>
                    <a:pt x="106" y="206"/>
                    <a:pt x="106" y="206"/>
                    <a:pt x="105" y="205"/>
                  </a:cubicBezTo>
                  <a:cubicBezTo>
                    <a:pt x="106" y="205"/>
                    <a:pt x="106" y="206"/>
                    <a:pt x="106" y="206"/>
                  </a:cubicBezTo>
                  <a:cubicBezTo>
                    <a:pt x="107" y="206"/>
                    <a:pt x="107" y="206"/>
                    <a:pt x="107" y="206"/>
                  </a:cubicBezTo>
                  <a:cubicBezTo>
                    <a:pt x="107" y="206"/>
                    <a:pt x="107" y="206"/>
                    <a:pt x="107" y="206"/>
                  </a:cubicBezTo>
                  <a:cubicBezTo>
                    <a:pt x="107" y="206"/>
                    <a:pt x="107" y="206"/>
                    <a:pt x="108" y="206"/>
                  </a:cubicBezTo>
                  <a:cubicBezTo>
                    <a:pt x="108" y="206"/>
                    <a:pt x="108" y="206"/>
                    <a:pt x="108" y="206"/>
                  </a:cubicBezTo>
                  <a:cubicBezTo>
                    <a:pt x="108" y="206"/>
                    <a:pt x="109" y="206"/>
                    <a:pt x="109" y="206"/>
                  </a:cubicBezTo>
                  <a:cubicBezTo>
                    <a:pt x="109" y="206"/>
                    <a:pt x="109" y="206"/>
                    <a:pt x="108" y="206"/>
                  </a:cubicBezTo>
                  <a:cubicBezTo>
                    <a:pt x="108" y="205"/>
                    <a:pt x="107" y="205"/>
                    <a:pt x="107" y="205"/>
                  </a:cubicBezTo>
                  <a:close/>
                  <a:moveTo>
                    <a:pt x="128" y="179"/>
                  </a:moveTo>
                  <a:cubicBezTo>
                    <a:pt x="127" y="178"/>
                    <a:pt x="126" y="178"/>
                    <a:pt x="125" y="179"/>
                  </a:cubicBezTo>
                  <a:cubicBezTo>
                    <a:pt x="125" y="179"/>
                    <a:pt x="125" y="179"/>
                    <a:pt x="125" y="179"/>
                  </a:cubicBezTo>
                  <a:cubicBezTo>
                    <a:pt x="125" y="179"/>
                    <a:pt x="125" y="179"/>
                    <a:pt x="125" y="179"/>
                  </a:cubicBezTo>
                  <a:cubicBezTo>
                    <a:pt x="125" y="180"/>
                    <a:pt x="126" y="179"/>
                    <a:pt x="126" y="179"/>
                  </a:cubicBezTo>
                  <a:cubicBezTo>
                    <a:pt x="126" y="180"/>
                    <a:pt x="126" y="179"/>
                    <a:pt x="126" y="179"/>
                  </a:cubicBezTo>
                  <a:cubicBezTo>
                    <a:pt x="127" y="179"/>
                    <a:pt x="127" y="179"/>
                    <a:pt x="127" y="179"/>
                  </a:cubicBezTo>
                  <a:cubicBezTo>
                    <a:pt x="127" y="179"/>
                    <a:pt x="128" y="179"/>
                    <a:pt x="128" y="179"/>
                  </a:cubicBezTo>
                  <a:cubicBezTo>
                    <a:pt x="128" y="179"/>
                    <a:pt x="127" y="179"/>
                    <a:pt x="126" y="179"/>
                  </a:cubicBezTo>
                  <a:cubicBezTo>
                    <a:pt x="127" y="179"/>
                    <a:pt x="127" y="179"/>
                    <a:pt x="128" y="179"/>
                  </a:cubicBezTo>
                  <a:cubicBezTo>
                    <a:pt x="128" y="179"/>
                    <a:pt x="128" y="179"/>
                    <a:pt x="129" y="179"/>
                  </a:cubicBezTo>
                  <a:cubicBezTo>
                    <a:pt x="129" y="179"/>
                    <a:pt x="128" y="179"/>
                    <a:pt x="128" y="179"/>
                  </a:cubicBezTo>
                  <a:cubicBezTo>
                    <a:pt x="128" y="179"/>
                    <a:pt x="128" y="179"/>
                    <a:pt x="128" y="179"/>
                  </a:cubicBezTo>
                  <a:close/>
                  <a:moveTo>
                    <a:pt x="148" y="161"/>
                  </a:moveTo>
                  <a:cubicBezTo>
                    <a:pt x="148" y="161"/>
                    <a:pt x="147" y="161"/>
                    <a:pt x="147" y="161"/>
                  </a:cubicBezTo>
                  <a:cubicBezTo>
                    <a:pt x="147" y="161"/>
                    <a:pt x="147" y="161"/>
                    <a:pt x="147" y="161"/>
                  </a:cubicBezTo>
                  <a:cubicBezTo>
                    <a:pt x="147" y="160"/>
                    <a:pt x="147" y="161"/>
                    <a:pt x="147" y="160"/>
                  </a:cubicBezTo>
                  <a:cubicBezTo>
                    <a:pt x="147" y="160"/>
                    <a:pt x="147" y="160"/>
                    <a:pt x="147" y="160"/>
                  </a:cubicBezTo>
                  <a:cubicBezTo>
                    <a:pt x="147" y="159"/>
                    <a:pt x="147" y="160"/>
                    <a:pt x="147" y="159"/>
                  </a:cubicBezTo>
                  <a:cubicBezTo>
                    <a:pt x="147" y="159"/>
                    <a:pt x="147" y="159"/>
                    <a:pt x="147" y="158"/>
                  </a:cubicBezTo>
                  <a:cubicBezTo>
                    <a:pt x="147" y="158"/>
                    <a:pt x="146" y="157"/>
                    <a:pt x="145" y="158"/>
                  </a:cubicBezTo>
                  <a:cubicBezTo>
                    <a:pt x="145" y="158"/>
                    <a:pt x="145" y="159"/>
                    <a:pt x="146" y="159"/>
                  </a:cubicBezTo>
                  <a:cubicBezTo>
                    <a:pt x="146" y="160"/>
                    <a:pt x="146" y="160"/>
                    <a:pt x="146" y="161"/>
                  </a:cubicBezTo>
                  <a:cubicBezTo>
                    <a:pt x="146" y="161"/>
                    <a:pt x="146" y="162"/>
                    <a:pt x="146" y="162"/>
                  </a:cubicBezTo>
                  <a:cubicBezTo>
                    <a:pt x="146" y="162"/>
                    <a:pt x="148" y="162"/>
                    <a:pt x="148" y="162"/>
                  </a:cubicBezTo>
                  <a:cubicBezTo>
                    <a:pt x="148" y="162"/>
                    <a:pt x="149" y="162"/>
                    <a:pt x="148" y="161"/>
                  </a:cubicBezTo>
                  <a:close/>
                  <a:moveTo>
                    <a:pt x="341" y="23"/>
                  </a:moveTo>
                  <a:cubicBezTo>
                    <a:pt x="341" y="23"/>
                    <a:pt x="341" y="24"/>
                    <a:pt x="340" y="24"/>
                  </a:cubicBezTo>
                  <a:cubicBezTo>
                    <a:pt x="340" y="24"/>
                    <a:pt x="340" y="24"/>
                    <a:pt x="340" y="24"/>
                  </a:cubicBezTo>
                  <a:cubicBezTo>
                    <a:pt x="341" y="24"/>
                    <a:pt x="342" y="24"/>
                    <a:pt x="343" y="24"/>
                  </a:cubicBezTo>
                  <a:cubicBezTo>
                    <a:pt x="344" y="24"/>
                    <a:pt x="345" y="24"/>
                    <a:pt x="346" y="24"/>
                  </a:cubicBezTo>
                  <a:cubicBezTo>
                    <a:pt x="346" y="24"/>
                    <a:pt x="346" y="24"/>
                    <a:pt x="346" y="23"/>
                  </a:cubicBezTo>
                  <a:cubicBezTo>
                    <a:pt x="345" y="23"/>
                    <a:pt x="344" y="23"/>
                    <a:pt x="344" y="23"/>
                  </a:cubicBezTo>
                  <a:cubicBezTo>
                    <a:pt x="343" y="23"/>
                    <a:pt x="342" y="23"/>
                    <a:pt x="341" y="23"/>
                  </a:cubicBezTo>
                  <a:close/>
                  <a:moveTo>
                    <a:pt x="319" y="67"/>
                  </a:moveTo>
                  <a:cubicBezTo>
                    <a:pt x="319" y="67"/>
                    <a:pt x="322" y="68"/>
                    <a:pt x="322" y="68"/>
                  </a:cubicBezTo>
                  <a:cubicBezTo>
                    <a:pt x="323" y="68"/>
                    <a:pt x="324" y="68"/>
                    <a:pt x="325" y="67"/>
                  </a:cubicBezTo>
                  <a:cubicBezTo>
                    <a:pt x="325" y="67"/>
                    <a:pt x="326" y="67"/>
                    <a:pt x="326" y="66"/>
                  </a:cubicBezTo>
                  <a:cubicBezTo>
                    <a:pt x="326" y="66"/>
                    <a:pt x="324" y="66"/>
                    <a:pt x="324" y="66"/>
                  </a:cubicBezTo>
                  <a:cubicBezTo>
                    <a:pt x="324" y="66"/>
                    <a:pt x="323" y="66"/>
                    <a:pt x="323" y="66"/>
                  </a:cubicBezTo>
                  <a:cubicBezTo>
                    <a:pt x="323" y="66"/>
                    <a:pt x="326" y="66"/>
                    <a:pt x="324" y="65"/>
                  </a:cubicBezTo>
                  <a:cubicBezTo>
                    <a:pt x="323" y="65"/>
                    <a:pt x="322" y="65"/>
                    <a:pt x="321" y="65"/>
                  </a:cubicBezTo>
                  <a:cubicBezTo>
                    <a:pt x="321" y="65"/>
                    <a:pt x="320" y="65"/>
                    <a:pt x="320" y="65"/>
                  </a:cubicBezTo>
                  <a:cubicBezTo>
                    <a:pt x="320" y="66"/>
                    <a:pt x="321" y="66"/>
                    <a:pt x="321" y="66"/>
                  </a:cubicBezTo>
                  <a:cubicBezTo>
                    <a:pt x="320" y="66"/>
                    <a:pt x="319" y="67"/>
                    <a:pt x="319" y="67"/>
                  </a:cubicBezTo>
                  <a:close/>
                  <a:moveTo>
                    <a:pt x="292" y="80"/>
                  </a:moveTo>
                  <a:cubicBezTo>
                    <a:pt x="293" y="81"/>
                    <a:pt x="294" y="81"/>
                    <a:pt x="295" y="81"/>
                  </a:cubicBezTo>
                  <a:cubicBezTo>
                    <a:pt x="296" y="81"/>
                    <a:pt x="296" y="81"/>
                    <a:pt x="297" y="81"/>
                  </a:cubicBezTo>
                  <a:cubicBezTo>
                    <a:pt x="297" y="81"/>
                    <a:pt x="298" y="81"/>
                    <a:pt x="298" y="80"/>
                  </a:cubicBezTo>
                  <a:cubicBezTo>
                    <a:pt x="297" y="80"/>
                    <a:pt x="297" y="80"/>
                    <a:pt x="296" y="80"/>
                  </a:cubicBezTo>
                  <a:cubicBezTo>
                    <a:pt x="296" y="80"/>
                    <a:pt x="295" y="80"/>
                    <a:pt x="295" y="80"/>
                  </a:cubicBezTo>
                  <a:cubicBezTo>
                    <a:pt x="293" y="79"/>
                    <a:pt x="291" y="79"/>
                    <a:pt x="289" y="79"/>
                  </a:cubicBezTo>
                  <a:cubicBezTo>
                    <a:pt x="288" y="79"/>
                    <a:pt x="287" y="79"/>
                    <a:pt x="286" y="79"/>
                  </a:cubicBezTo>
                  <a:cubicBezTo>
                    <a:pt x="286" y="79"/>
                    <a:pt x="285" y="79"/>
                    <a:pt x="285" y="79"/>
                  </a:cubicBezTo>
                  <a:cubicBezTo>
                    <a:pt x="284" y="80"/>
                    <a:pt x="286" y="80"/>
                    <a:pt x="286" y="80"/>
                  </a:cubicBezTo>
                  <a:cubicBezTo>
                    <a:pt x="287" y="80"/>
                    <a:pt x="288" y="80"/>
                    <a:pt x="289" y="80"/>
                  </a:cubicBezTo>
                  <a:cubicBezTo>
                    <a:pt x="290" y="80"/>
                    <a:pt x="291" y="80"/>
                    <a:pt x="292" y="80"/>
                  </a:cubicBezTo>
                  <a:close/>
                  <a:moveTo>
                    <a:pt x="339" y="33"/>
                  </a:moveTo>
                  <a:cubicBezTo>
                    <a:pt x="339" y="33"/>
                    <a:pt x="338" y="33"/>
                    <a:pt x="338" y="34"/>
                  </a:cubicBezTo>
                  <a:cubicBezTo>
                    <a:pt x="337" y="34"/>
                    <a:pt x="338" y="34"/>
                    <a:pt x="338" y="34"/>
                  </a:cubicBezTo>
                  <a:cubicBezTo>
                    <a:pt x="338" y="34"/>
                    <a:pt x="339" y="34"/>
                    <a:pt x="339" y="34"/>
                  </a:cubicBezTo>
                  <a:cubicBezTo>
                    <a:pt x="340" y="35"/>
                    <a:pt x="340" y="34"/>
                    <a:pt x="341" y="34"/>
                  </a:cubicBezTo>
                  <a:cubicBezTo>
                    <a:pt x="341" y="34"/>
                    <a:pt x="340" y="34"/>
                    <a:pt x="340" y="34"/>
                  </a:cubicBezTo>
                  <a:cubicBezTo>
                    <a:pt x="340" y="34"/>
                    <a:pt x="341" y="34"/>
                    <a:pt x="341" y="34"/>
                  </a:cubicBezTo>
                  <a:cubicBezTo>
                    <a:pt x="341" y="34"/>
                    <a:pt x="340" y="34"/>
                    <a:pt x="340" y="34"/>
                  </a:cubicBezTo>
                  <a:cubicBezTo>
                    <a:pt x="340" y="34"/>
                    <a:pt x="340" y="33"/>
                    <a:pt x="341" y="33"/>
                  </a:cubicBezTo>
                  <a:cubicBezTo>
                    <a:pt x="341" y="33"/>
                    <a:pt x="341" y="33"/>
                    <a:pt x="341" y="33"/>
                  </a:cubicBezTo>
                  <a:cubicBezTo>
                    <a:pt x="341" y="33"/>
                    <a:pt x="341" y="33"/>
                    <a:pt x="341" y="33"/>
                  </a:cubicBezTo>
                  <a:cubicBezTo>
                    <a:pt x="341" y="33"/>
                    <a:pt x="340" y="33"/>
                    <a:pt x="339" y="33"/>
                  </a:cubicBezTo>
                  <a:close/>
                  <a:moveTo>
                    <a:pt x="88" y="197"/>
                  </a:moveTo>
                  <a:cubicBezTo>
                    <a:pt x="89" y="197"/>
                    <a:pt x="89" y="197"/>
                    <a:pt x="89" y="197"/>
                  </a:cubicBezTo>
                  <a:cubicBezTo>
                    <a:pt x="88" y="197"/>
                    <a:pt x="87" y="197"/>
                    <a:pt x="86" y="198"/>
                  </a:cubicBezTo>
                  <a:cubicBezTo>
                    <a:pt x="85" y="198"/>
                    <a:pt x="84" y="198"/>
                    <a:pt x="83" y="199"/>
                  </a:cubicBezTo>
                  <a:cubicBezTo>
                    <a:pt x="84" y="199"/>
                    <a:pt x="84" y="198"/>
                    <a:pt x="85" y="198"/>
                  </a:cubicBezTo>
                  <a:cubicBezTo>
                    <a:pt x="85" y="198"/>
                    <a:pt x="86" y="198"/>
                    <a:pt x="86" y="198"/>
                  </a:cubicBezTo>
                  <a:cubicBezTo>
                    <a:pt x="87" y="198"/>
                    <a:pt x="87" y="198"/>
                    <a:pt x="88" y="197"/>
                  </a:cubicBezTo>
                  <a:close/>
                  <a:moveTo>
                    <a:pt x="102" y="206"/>
                  </a:moveTo>
                  <a:cubicBezTo>
                    <a:pt x="102" y="206"/>
                    <a:pt x="101" y="207"/>
                    <a:pt x="100" y="208"/>
                  </a:cubicBezTo>
                  <a:cubicBezTo>
                    <a:pt x="100" y="208"/>
                    <a:pt x="101" y="208"/>
                    <a:pt x="101" y="208"/>
                  </a:cubicBezTo>
                  <a:cubicBezTo>
                    <a:pt x="101" y="208"/>
                    <a:pt x="102" y="208"/>
                    <a:pt x="102" y="207"/>
                  </a:cubicBezTo>
                  <a:cubicBezTo>
                    <a:pt x="102" y="207"/>
                    <a:pt x="101" y="209"/>
                    <a:pt x="102" y="208"/>
                  </a:cubicBezTo>
                  <a:cubicBezTo>
                    <a:pt x="102" y="208"/>
                    <a:pt x="103" y="207"/>
                    <a:pt x="103" y="207"/>
                  </a:cubicBezTo>
                  <a:cubicBezTo>
                    <a:pt x="103" y="208"/>
                    <a:pt x="103" y="208"/>
                    <a:pt x="103" y="208"/>
                  </a:cubicBezTo>
                  <a:cubicBezTo>
                    <a:pt x="103" y="208"/>
                    <a:pt x="104" y="208"/>
                    <a:pt x="104" y="208"/>
                  </a:cubicBezTo>
                  <a:cubicBezTo>
                    <a:pt x="104" y="207"/>
                    <a:pt x="103" y="207"/>
                    <a:pt x="102" y="206"/>
                  </a:cubicBezTo>
                  <a:close/>
                  <a:moveTo>
                    <a:pt x="144" y="164"/>
                  </a:moveTo>
                  <a:cubicBezTo>
                    <a:pt x="143" y="163"/>
                    <a:pt x="140" y="164"/>
                    <a:pt x="141" y="165"/>
                  </a:cubicBezTo>
                  <a:cubicBezTo>
                    <a:pt x="142" y="164"/>
                    <a:pt x="142" y="165"/>
                    <a:pt x="143" y="165"/>
                  </a:cubicBezTo>
                  <a:cubicBezTo>
                    <a:pt x="143" y="165"/>
                    <a:pt x="144" y="165"/>
                    <a:pt x="144" y="165"/>
                  </a:cubicBezTo>
                  <a:cubicBezTo>
                    <a:pt x="144" y="164"/>
                    <a:pt x="143" y="164"/>
                    <a:pt x="143" y="164"/>
                  </a:cubicBezTo>
                  <a:cubicBezTo>
                    <a:pt x="144" y="164"/>
                    <a:pt x="144" y="164"/>
                    <a:pt x="144" y="164"/>
                  </a:cubicBezTo>
                  <a:close/>
                  <a:moveTo>
                    <a:pt x="125" y="181"/>
                  </a:moveTo>
                  <a:cubicBezTo>
                    <a:pt x="125" y="181"/>
                    <a:pt x="125" y="181"/>
                    <a:pt x="125" y="181"/>
                  </a:cubicBezTo>
                  <a:cubicBezTo>
                    <a:pt x="125" y="180"/>
                    <a:pt x="125" y="181"/>
                    <a:pt x="125" y="181"/>
                  </a:cubicBezTo>
                  <a:cubicBezTo>
                    <a:pt x="125" y="181"/>
                    <a:pt x="125" y="181"/>
                    <a:pt x="126" y="181"/>
                  </a:cubicBezTo>
                  <a:cubicBezTo>
                    <a:pt x="126" y="181"/>
                    <a:pt x="126" y="181"/>
                    <a:pt x="126" y="181"/>
                  </a:cubicBezTo>
                  <a:cubicBezTo>
                    <a:pt x="126" y="180"/>
                    <a:pt x="126" y="181"/>
                    <a:pt x="125" y="181"/>
                  </a:cubicBezTo>
                  <a:close/>
                  <a:moveTo>
                    <a:pt x="332" y="40"/>
                  </a:moveTo>
                  <a:cubicBezTo>
                    <a:pt x="331" y="40"/>
                    <a:pt x="331" y="40"/>
                    <a:pt x="330" y="41"/>
                  </a:cubicBezTo>
                  <a:cubicBezTo>
                    <a:pt x="331" y="41"/>
                    <a:pt x="331" y="41"/>
                    <a:pt x="332" y="41"/>
                  </a:cubicBezTo>
                  <a:cubicBezTo>
                    <a:pt x="332" y="41"/>
                    <a:pt x="333" y="41"/>
                    <a:pt x="333" y="41"/>
                  </a:cubicBezTo>
                  <a:cubicBezTo>
                    <a:pt x="334" y="42"/>
                    <a:pt x="336" y="42"/>
                    <a:pt x="337" y="42"/>
                  </a:cubicBezTo>
                  <a:cubicBezTo>
                    <a:pt x="338" y="42"/>
                    <a:pt x="338" y="42"/>
                    <a:pt x="337" y="41"/>
                  </a:cubicBezTo>
                  <a:cubicBezTo>
                    <a:pt x="337" y="41"/>
                    <a:pt x="337" y="41"/>
                    <a:pt x="336" y="41"/>
                  </a:cubicBezTo>
                  <a:cubicBezTo>
                    <a:pt x="335" y="41"/>
                    <a:pt x="334" y="41"/>
                    <a:pt x="333" y="41"/>
                  </a:cubicBezTo>
                  <a:cubicBezTo>
                    <a:pt x="333" y="41"/>
                    <a:pt x="333" y="41"/>
                    <a:pt x="334" y="41"/>
                  </a:cubicBezTo>
                  <a:cubicBezTo>
                    <a:pt x="333" y="40"/>
                    <a:pt x="332" y="41"/>
                    <a:pt x="332" y="40"/>
                  </a:cubicBezTo>
                  <a:close/>
                  <a:moveTo>
                    <a:pt x="347" y="41"/>
                  </a:moveTo>
                  <a:cubicBezTo>
                    <a:pt x="346" y="41"/>
                    <a:pt x="346" y="42"/>
                    <a:pt x="346" y="42"/>
                  </a:cubicBezTo>
                  <a:cubicBezTo>
                    <a:pt x="345" y="42"/>
                    <a:pt x="344" y="42"/>
                    <a:pt x="344" y="43"/>
                  </a:cubicBezTo>
                  <a:cubicBezTo>
                    <a:pt x="344" y="43"/>
                    <a:pt x="346" y="43"/>
                    <a:pt x="347" y="43"/>
                  </a:cubicBezTo>
                  <a:cubicBezTo>
                    <a:pt x="347" y="43"/>
                    <a:pt x="347" y="42"/>
                    <a:pt x="348" y="42"/>
                  </a:cubicBezTo>
                  <a:cubicBezTo>
                    <a:pt x="348" y="42"/>
                    <a:pt x="349" y="42"/>
                    <a:pt x="348" y="41"/>
                  </a:cubicBezTo>
                  <a:cubicBezTo>
                    <a:pt x="348" y="41"/>
                    <a:pt x="347" y="41"/>
                    <a:pt x="347" y="41"/>
                  </a:cubicBezTo>
                  <a:close/>
                  <a:moveTo>
                    <a:pt x="344" y="36"/>
                  </a:moveTo>
                  <a:cubicBezTo>
                    <a:pt x="345" y="35"/>
                    <a:pt x="346" y="35"/>
                    <a:pt x="346" y="35"/>
                  </a:cubicBezTo>
                  <a:cubicBezTo>
                    <a:pt x="346" y="34"/>
                    <a:pt x="344" y="35"/>
                    <a:pt x="344" y="35"/>
                  </a:cubicBezTo>
                  <a:cubicBezTo>
                    <a:pt x="343" y="36"/>
                    <a:pt x="344" y="36"/>
                    <a:pt x="344" y="36"/>
                  </a:cubicBezTo>
                  <a:close/>
                  <a:moveTo>
                    <a:pt x="60" y="151"/>
                  </a:moveTo>
                  <a:cubicBezTo>
                    <a:pt x="59" y="150"/>
                    <a:pt x="57" y="151"/>
                    <a:pt x="57" y="151"/>
                  </a:cubicBezTo>
                  <a:cubicBezTo>
                    <a:pt x="57" y="152"/>
                    <a:pt x="58" y="151"/>
                    <a:pt x="58" y="152"/>
                  </a:cubicBezTo>
                  <a:cubicBezTo>
                    <a:pt x="58" y="152"/>
                    <a:pt x="59" y="151"/>
                    <a:pt x="59" y="151"/>
                  </a:cubicBezTo>
                  <a:cubicBezTo>
                    <a:pt x="59" y="151"/>
                    <a:pt x="60" y="151"/>
                    <a:pt x="60" y="151"/>
                  </a:cubicBezTo>
                  <a:cubicBezTo>
                    <a:pt x="60" y="150"/>
                    <a:pt x="60" y="151"/>
                    <a:pt x="60" y="151"/>
                  </a:cubicBezTo>
                  <a:close/>
                  <a:moveTo>
                    <a:pt x="91" y="200"/>
                  </a:moveTo>
                  <a:cubicBezTo>
                    <a:pt x="91" y="200"/>
                    <a:pt x="91" y="200"/>
                    <a:pt x="91" y="200"/>
                  </a:cubicBezTo>
                  <a:cubicBezTo>
                    <a:pt x="91" y="200"/>
                    <a:pt x="91" y="200"/>
                    <a:pt x="91" y="200"/>
                  </a:cubicBezTo>
                  <a:close/>
                  <a:moveTo>
                    <a:pt x="392" y="13"/>
                  </a:moveTo>
                  <a:cubicBezTo>
                    <a:pt x="391" y="14"/>
                    <a:pt x="389" y="14"/>
                    <a:pt x="387" y="14"/>
                  </a:cubicBezTo>
                  <a:cubicBezTo>
                    <a:pt x="386" y="14"/>
                    <a:pt x="385" y="15"/>
                    <a:pt x="384" y="15"/>
                  </a:cubicBezTo>
                  <a:cubicBezTo>
                    <a:pt x="384" y="15"/>
                    <a:pt x="382" y="15"/>
                    <a:pt x="382" y="16"/>
                  </a:cubicBezTo>
                  <a:cubicBezTo>
                    <a:pt x="381" y="17"/>
                    <a:pt x="379" y="17"/>
                    <a:pt x="377" y="16"/>
                  </a:cubicBezTo>
                  <a:cubicBezTo>
                    <a:pt x="376" y="16"/>
                    <a:pt x="374" y="16"/>
                    <a:pt x="372" y="17"/>
                  </a:cubicBezTo>
                  <a:cubicBezTo>
                    <a:pt x="373" y="17"/>
                    <a:pt x="375" y="18"/>
                    <a:pt x="375" y="18"/>
                  </a:cubicBezTo>
                  <a:cubicBezTo>
                    <a:pt x="375" y="18"/>
                    <a:pt x="373" y="18"/>
                    <a:pt x="373" y="18"/>
                  </a:cubicBezTo>
                  <a:cubicBezTo>
                    <a:pt x="372" y="18"/>
                    <a:pt x="371" y="18"/>
                    <a:pt x="370" y="18"/>
                  </a:cubicBezTo>
                  <a:cubicBezTo>
                    <a:pt x="369" y="18"/>
                    <a:pt x="368" y="18"/>
                    <a:pt x="368" y="19"/>
                  </a:cubicBezTo>
                  <a:cubicBezTo>
                    <a:pt x="367" y="19"/>
                    <a:pt x="367" y="19"/>
                    <a:pt x="366" y="19"/>
                  </a:cubicBezTo>
                  <a:cubicBezTo>
                    <a:pt x="365" y="20"/>
                    <a:pt x="364" y="19"/>
                    <a:pt x="363" y="19"/>
                  </a:cubicBezTo>
                  <a:cubicBezTo>
                    <a:pt x="361" y="19"/>
                    <a:pt x="360" y="19"/>
                    <a:pt x="359" y="19"/>
                  </a:cubicBezTo>
                  <a:cubicBezTo>
                    <a:pt x="358" y="19"/>
                    <a:pt x="356" y="19"/>
                    <a:pt x="356" y="19"/>
                  </a:cubicBezTo>
                  <a:cubicBezTo>
                    <a:pt x="355" y="19"/>
                    <a:pt x="353" y="19"/>
                    <a:pt x="354" y="19"/>
                  </a:cubicBezTo>
                  <a:cubicBezTo>
                    <a:pt x="354" y="20"/>
                    <a:pt x="353" y="20"/>
                    <a:pt x="352" y="20"/>
                  </a:cubicBezTo>
                  <a:cubicBezTo>
                    <a:pt x="351" y="20"/>
                    <a:pt x="351" y="20"/>
                    <a:pt x="350" y="20"/>
                  </a:cubicBezTo>
                  <a:cubicBezTo>
                    <a:pt x="348" y="20"/>
                    <a:pt x="346" y="20"/>
                    <a:pt x="344" y="20"/>
                  </a:cubicBezTo>
                  <a:cubicBezTo>
                    <a:pt x="343" y="20"/>
                    <a:pt x="341" y="20"/>
                    <a:pt x="339" y="20"/>
                  </a:cubicBezTo>
                  <a:cubicBezTo>
                    <a:pt x="338" y="20"/>
                    <a:pt x="336" y="20"/>
                    <a:pt x="334" y="20"/>
                  </a:cubicBezTo>
                  <a:cubicBezTo>
                    <a:pt x="335" y="21"/>
                    <a:pt x="336" y="20"/>
                    <a:pt x="336" y="21"/>
                  </a:cubicBezTo>
                  <a:cubicBezTo>
                    <a:pt x="336" y="21"/>
                    <a:pt x="336" y="21"/>
                    <a:pt x="336" y="21"/>
                  </a:cubicBezTo>
                  <a:cubicBezTo>
                    <a:pt x="337" y="21"/>
                    <a:pt x="337" y="21"/>
                    <a:pt x="338" y="21"/>
                  </a:cubicBezTo>
                  <a:cubicBezTo>
                    <a:pt x="339" y="21"/>
                    <a:pt x="340" y="20"/>
                    <a:pt x="340" y="20"/>
                  </a:cubicBezTo>
                  <a:cubicBezTo>
                    <a:pt x="342" y="20"/>
                    <a:pt x="343" y="20"/>
                    <a:pt x="345" y="20"/>
                  </a:cubicBezTo>
                  <a:cubicBezTo>
                    <a:pt x="346" y="20"/>
                    <a:pt x="348" y="20"/>
                    <a:pt x="349" y="21"/>
                  </a:cubicBezTo>
                  <a:cubicBezTo>
                    <a:pt x="351" y="21"/>
                    <a:pt x="352" y="21"/>
                    <a:pt x="354" y="20"/>
                  </a:cubicBezTo>
                  <a:cubicBezTo>
                    <a:pt x="355" y="20"/>
                    <a:pt x="356" y="20"/>
                    <a:pt x="358" y="20"/>
                  </a:cubicBezTo>
                  <a:cubicBezTo>
                    <a:pt x="358" y="20"/>
                    <a:pt x="359" y="20"/>
                    <a:pt x="360" y="21"/>
                  </a:cubicBezTo>
                  <a:cubicBezTo>
                    <a:pt x="361" y="21"/>
                    <a:pt x="362" y="20"/>
                    <a:pt x="363" y="21"/>
                  </a:cubicBezTo>
                  <a:cubicBezTo>
                    <a:pt x="363" y="21"/>
                    <a:pt x="365" y="21"/>
                    <a:pt x="365" y="21"/>
                  </a:cubicBezTo>
                  <a:cubicBezTo>
                    <a:pt x="364" y="21"/>
                    <a:pt x="364" y="21"/>
                    <a:pt x="363" y="22"/>
                  </a:cubicBezTo>
                  <a:cubicBezTo>
                    <a:pt x="363" y="22"/>
                    <a:pt x="362" y="22"/>
                    <a:pt x="361" y="22"/>
                  </a:cubicBezTo>
                  <a:cubicBezTo>
                    <a:pt x="362" y="22"/>
                    <a:pt x="361" y="22"/>
                    <a:pt x="361" y="22"/>
                  </a:cubicBezTo>
                  <a:cubicBezTo>
                    <a:pt x="360" y="22"/>
                    <a:pt x="361" y="22"/>
                    <a:pt x="361" y="22"/>
                  </a:cubicBezTo>
                  <a:cubicBezTo>
                    <a:pt x="361" y="23"/>
                    <a:pt x="360" y="23"/>
                    <a:pt x="359" y="23"/>
                  </a:cubicBezTo>
                  <a:cubicBezTo>
                    <a:pt x="358" y="23"/>
                    <a:pt x="357" y="23"/>
                    <a:pt x="356" y="23"/>
                  </a:cubicBezTo>
                  <a:cubicBezTo>
                    <a:pt x="354" y="23"/>
                    <a:pt x="351" y="23"/>
                    <a:pt x="349" y="23"/>
                  </a:cubicBezTo>
                  <a:cubicBezTo>
                    <a:pt x="347" y="23"/>
                    <a:pt x="345" y="23"/>
                    <a:pt x="343" y="23"/>
                  </a:cubicBezTo>
                  <a:cubicBezTo>
                    <a:pt x="342" y="23"/>
                    <a:pt x="341" y="23"/>
                    <a:pt x="340" y="23"/>
                  </a:cubicBezTo>
                  <a:cubicBezTo>
                    <a:pt x="339" y="24"/>
                    <a:pt x="338" y="24"/>
                    <a:pt x="337" y="24"/>
                  </a:cubicBezTo>
                  <a:cubicBezTo>
                    <a:pt x="337" y="24"/>
                    <a:pt x="337" y="24"/>
                    <a:pt x="338" y="24"/>
                  </a:cubicBezTo>
                  <a:cubicBezTo>
                    <a:pt x="337" y="24"/>
                    <a:pt x="337" y="24"/>
                    <a:pt x="336" y="24"/>
                  </a:cubicBezTo>
                  <a:cubicBezTo>
                    <a:pt x="336" y="25"/>
                    <a:pt x="337" y="25"/>
                    <a:pt x="337" y="25"/>
                  </a:cubicBezTo>
                  <a:cubicBezTo>
                    <a:pt x="336" y="25"/>
                    <a:pt x="335" y="25"/>
                    <a:pt x="335" y="26"/>
                  </a:cubicBezTo>
                  <a:cubicBezTo>
                    <a:pt x="335" y="26"/>
                    <a:pt x="335" y="26"/>
                    <a:pt x="336" y="26"/>
                  </a:cubicBezTo>
                  <a:cubicBezTo>
                    <a:pt x="336" y="26"/>
                    <a:pt x="337" y="26"/>
                    <a:pt x="337" y="26"/>
                  </a:cubicBezTo>
                  <a:cubicBezTo>
                    <a:pt x="337" y="26"/>
                    <a:pt x="337" y="26"/>
                    <a:pt x="337" y="26"/>
                  </a:cubicBezTo>
                  <a:cubicBezTo>
                    <a:pt x="337" y="26"/>
                    <a:pt x="338" y="26"/>
                    <a:pt x="338" y="26"/>
                  </a:cubicBezTo>
                  <a:cubicBezTo>
                    <a:pt x="339" y="26"/>
                    <a:pt x="339" y="26"/>
                    <a:pt x="340" y="26"/>
                  </a:cubicBezTo>
                  <a:cubicBezTo>
                    <a:pt x="339" y="26"/>
                    <a:pt x="339" y="26"/>
                    <a:pt x="338" y="26"/>
                  </a:cubicBezTo>
                  <a:cubicBezTo>
                    <a:pt x="338" y="26"/>
                    <a:pt x="338" y="26"/>
                    <a:pt x="338" y="26"/>
                  </a:cubicBezTo>
                  <a:cubicBezTo>
                    <a:pt x="338" y="25"/>
                    <a:pt x="339" y="25"/>
                    <a:pt x="340" y="25"/>
                  </a:cubicBezTo>
                  <a:cubicBezTo>
                    <a:pt x="341" y="24"/>
                    <a:pt x="341" y="25"/>
                    <a:pt x="342" y="24"/>
                  </a:cubicBezTo>
                  <a:cubicBezTo>
                    <a:pt x="343" y="24"/>
                    <a:pt x="344" y="24"/>
                    <a:pt x="345" y="24"/>
                  </a:cubicBezTo>
                  <a:cubicBezTo>
                    <a:pt x="346" y="24"/>
                    <a:pt x="346" y="24"/>
                    <a:pt x="347" y="24"/>
                  </a:cubicBezTo>
                  <a:cubicBezTo>
                    <a:pt x="349" y="24"/>
                    <a:pt x="351" y="24"/>
                    <a:pt x="352" y="24"/>
                  </a:cubicBezTo>
                  <a:cubicBezTo>
                    <a:pt x="353" y="24"/>
                    <a:pt x="355" y="23"/>
                    <a:pt x="355" y="24"/>
                  </a:cubicBezTo>
                  <a:cubicBezTo>
                    <a:pt x="354" y="25"/>
                    <a:pt x="352" y="26"/>
                    <a:pt x="351" y="26"/>
                  </a:cubicBezTo>
                  <a:cubicBezTo>
                    <a:pt x="349" y="27"/>
                    <a:pt x="347" y="26"/>
                    <a:pt x="345" y="26"/>
                  </a:cubicBezTo>
                  <a:cubicBezTo>
                    <a:pt x="344" y="26"/>
                    <a:pt x="343" y="26"/>
                    <a:pt x="342" y="27"/>
                  </a:cubicBezTo>
                  <a:cubicBezTo>
                    <a:pt x="342" y="27"/>
                    <a:pt x="341" y="27"/>
                    <a:pt x="341" y="28"/>
                  </a:cubicBezTo>
                  <a:cubicBezTo>
                    <a:pt x="341" y="28"/>
                    <a:pt x="340" y="28"/>
                    <a:pt x="340" y="29"/>
                  </a:cubicBezTo>
                  <a:cubicBezTo>
                    <a:pt x="339" y="29"/>
                    <a:pt x="340" y="29"/>
                    <a:pt x="340" y="29"/>
                  </a:cubicBezTo>
                  <a:cubicBezTo>
                    <a:pt x="340" y="30"/>
                    <a:pt x="340" y="30"/>
                    <a:pt x="339" y="30"/>
                  </a:cubicBezTo>
                  <a:cubicBezTo>
                    <a:pt x="339" y="30"/>
                    <a:pt x="338" y="31"/>
                    <a:pt x="338" y="31"/>
                  </a:cubicBezTo>
                  <a:cubicBezTo>
                    <a:pt x="338" y="31"/>
                    <a:pt x="339" y="30"/>
                    <a:pt x="340" y="30"/>
                  </a:cubicBezTo>
                  <a:cubicBezTo>
                    <a:pt x="341" y="29"/>
                    <a:pt x="342" y="30"/>
                    <a:pt x="344" y="30"/>
                  </a:cubicBezTo>
                  <a:cubicBezTo>
                    <a:pt x="343" y="30"/>
                    <a:pt x="343" y="30"/>
                    <a:pt x="342" y="31"/>
                  </a:cubicBezTo>
                  <a:cubicBezTo>
                    <a:pt x="342" y="31"/>
                    <a:pt x="343" y="31"/>
                    <a:pt x="343" y="31"/>
                  </a:cubicBezTo>
                  <a:cubicBezTo>
                    <a:pt x="343" y="31"/>
                    <a:pt x="342" y="31"/>
                    <a:pt x="341" y="31"/>
                  </a:cubicBezTo>
                  <a:cubicBezTo>
                    <a:pt x="342" y="31"/>
                    <a:pt x="342" y="30"/>
                    <a:pt x="343" y="30"/>
                  </a:cubicBezTo>
                  <a:cubicBezTo>
                    <a:pt x="342" y="30"/>
                    <a:pt x="341" y="30"/>
                    <a:pt x="341" y="31"/>
                  </a:cubicBezTo>
                  <a:cubicBezTo>
                    <a:pt x="340" y="31"/>
                    <a:pt x="340" y="31"/>
                    <a:pt x="340" y="31"/>
                  </a:cubicBezTo>
                  <a:cubicBezTo>
                    <a:pt x="340" y="32"/>
                    <a:pt x="339" y="31"/>
                    <a:pt x="339" y="31"/>
                  </a:cubicBezTo>
                  <a:cubicBezTo>
                    <a:pt x="339" y="31"/>
                    <a:pt x="336" y="31"/>
                    <a:pt x="336" y="32"/>
                  </a:cubicBezTo>
                  <a:cubicBezTo>
                    <a:pt x="336" y="32"/>
                    <a:pt x="337" y="33"/>
                    <a:pt x="337" y="33"/>
                  </a:cubicBezTo>
                  <a:cubicBezTo>
                    <a:pt x="336" y="34"/>
                    <a:pt x="335" y="33"/>
                    <a:pt x="334" y="33"/>
                  </a:cubicBezTo>
                  <a:cubicBezTo>
                    <a:pt x="333" y="33"/>
                    <a:pt x="332" y="33"/>
                    <a:pt x="331" y="33"/>
                  </a:cubicBezTo>
                  <a:cubicBezTo>
                    <a:pt x="330" y="34"/>
                    <a:pt x="330" y="34"/>
                    <a:pt x="329" y="34"/>
                  </a:cubicBezTo>
                  <a:cubicBezTo>
                    <a:pt x="329" y="34"/>
                    <a:pt x="329" y="34"/>
                    <a:pt x="329" y="34"/>
                  </a:cubicBezTo>
                  <a:cubicBezTo>
                    <a:pt x="329" y="34"/>
                    <a:pt x="329" y="34"/>
                    <a:pt x="329" y="34"/>
                  </a:cubicBezTo>
                  <a:cubicBezTo>
                    <a:pt x="329" y="34"/>
                    <a:pt x="328" y="35"/>
                    <a:pt x="328" y="35"/>
                  </a:cubicBezTo>
                  <a:cubicBezTo>
                    <a:pt x="329" y="35"/>
                    <a:pt x="329" y="34"/>
                    <a:pt x="330" y="35"/>
                  </a:cubicBezTo>
                  <a:cubicBezTo>
                    <a:pt x="329" y="35"/>
                    <a:pt x="328" y="35"/>
                    <a:pt x="327" y="35"/>
                  </a:cubicBezTo>
                  <a:cubicBezTo>
                    <a:pt x="327" y="35"/>
                    <a:pt x="328" y="35"/>
                    <a:pt x="329" y="35"/>
                  </a:cubicBezTo>
                  <a:cubicBezTo>
                    <a:pt x="330" y="35"/>
                    <a:pt x="329" y="36"/>
                    <a:pt x="328" y="36"/>
                  </a:cubicBezTo>
                  <a:cubicBezTo>
                    <a:pt x="328" y="36"/>
                    <a:pt x="326" y="38"/>
                    <a:pt x="326" y="38"/>
                  </a:cubicBezTo>
                  <a:cubicBezTo>
                    <a:pt x="326" y="39"/>
                    <a:pt x="324" y="39"/>
                    <a:pt x="323" y="39"/>
                  </a:cubicBezTo>
                  <a:cubicBezTo>
                    <a:pt x="324" y="39"/>
                    <a:pt x="324" y="39"/>
                    <a:pt x="325" y="39"/>
                  </a:cubicBezTo>
                  <a:cubicBezTo>
                    <a:pt x="325" y="40"/>
                    <a:pt x="324" y="40"/>
                    <a:pt x="324" y="40"/>
                  </a:cubicBezTo>
                  <a:cubicBezTo>
                    <a:pt x="323" y="40"/>
                    <a:pt x="322" y="41"/>
                    <a:pt x="322" y="41"/>
                  </a:cubicBezTo>
                  <a:cubicBezTo>
                    <a:pt x="322" y="41"/>
                    <a:pt x="323" y="40"/>
                    <a:pt x="323" y="41"/>
                  </a:cubicBezTo>
                  <a:cubicBezTo>
                    <a:pt x="323" y="41"/>
                    <a:pt x="322" y="42"/>
                    <a:pt x="321" y="42"/>
                  </a:cubicBezTo>
                  <a:cubicBezTo>
                    <a:pt x="321" y="42"/>
                    <a:pt x="320" y="42"/>
                    <a:pt x="320" y="43"/>
                  </a:cubicBezTo>
                  <a:cubicBezTo>
                    <a:pt x="321" y="43"/>
                    <a:pt x="322" y="43"/>
                    <a:pt x="323" y="43"/>
                  </a:cubicBezTo>
                  <a:cubicBezTo>
                    <a:pt x="323" y="44"/>
                    <a:pt x="322" y="43"/>
                    <a:pt x="321" y="44"/>
                  </a:cubicBezTo>
                  <a:cubicBezTo>
                    <a:pt x="322" y="44"/>
                    <a:pt x="323" y="43"/>
                    <a:pt x="324" y="43"/>
                  </a:cubicBezTo>
                  <a:cubicBezTo>
                    <a:pt x="323" y="43"/>
                    <a:pt x="324" y="42"/>
                    <a:pt x="325" y="41"/>
                  </a:cubicBezTo>
                  <a:cubicBezTo>
                    <a:pt x="326" y="41"/>
                    <a:pt x="328" y="40"/>
                    <a:pt x="329" y="40"/>
                  </a:cubicBezTo>
                  <a:cubicBezTo>
                    <a:pt x="329" y="40"/>
                    <a:pt x="329" y="40"/>
                    <a:pt x="329" y="41"/>
                  </a:cubicBezTo>
                  <a:cubicBezTo>
                    <a:pt x="329" y="41"/>
                    <a:pt x="330" y="41"/>
                    <a:pt x="330" y="41"/>
                  </a:cubicBezTo>
                  <a:cubicBezTo>
                    <a:pt x="331" y="41"/>
                    <a:pt x="333" y="42"/>
                    <a:pt x="334" y="42"/>
                  </a:cubicBezTo>
                  <a:cubicBezTo>
                    <a:pt x="336" y="42"/>
                    <a:pt x="337" y="42"/>
                    <a:pt x="339" y="43"/>
                  </a:cubicBezTo>
                  <a:cubicBezTo>
                    <a:pt x="338" y="44"/>
                    <a:pt x="337" y="43"/>
                    <a:pt x="337" y="44"/>
                  </a:cubicBezTo>
                  <a:cubicBezTo>
                    <a:pt x="335" y="44"/>
                    <a:pt x="334" y="43"/>
                    <a:pt x="333" y="43"/>
                  </a:cubicBezTo>
                  <a:cubicBezTo>
                    <a:pt x="332" y="42"/>
                    <a:pt x="331" y="42"/>
                    <a:pt x="330" y="43"/>
                  </a:cubicBezTo>
                  <a:cubicBezTo>
                    <a:pt x="330" y="43"/>
                    <a:pt x="329" y="42"/>
                    <a:pt x="329" y="43"/>
                  </a:cubicBezTo>
                  <a:cubicBezTo>
                    <a:pt x="328" y="43"/>
                    <a:pt x="328" y="43"/>
                    <a:pt x="327" y="43"/>
                  </a:cubicBezTo>
                  <a:cubicBezTo>
                    <a:pt x="328" y="43"/>
                    <a:pt x="329" y="43"/>
                    <a:pt x="330" y="44"/>
                  </a:cubicBezTo>
                  <a:cubicBezTo>
                    <a:pt x="330" y="44"/>
                    <a:pt x="329" y="44"/>
                    <a:pt x="328" y="44"/>
                  </a:cubicBezTo>
                  <a:cubicBezTo>
                    <a:pt x="328" y="44"/>
                    <a:pt x="330" y="44"/>
                    <a:pt x="329" y="44"/>
                  </a:cubicBezTo>
                  <a:cubicBezTo>
                    <a:pt x="328" y="45"/>
                    <a:pt x="327" y="44"/>
                    <a:pt x="326" y="44"/>
                  </a:cubicBezTo>
                  <a:cubicBezTo>
                    <a:pt x="327" y="45"/>
                    <a:pt x="330" y="44"/>
                    <a:pt x="332" y="45"/>
                  </a:cubicBezTo>
                  <a:cubicBezTo>
                    <a:pt x="330" y="46"/>
                    <a:pt x="328" y="45"/>
                    <a:pt x="327" y="45"/>
                  </a:cubicBezTo>
                  <a:cubicBezTo>
                    <a:pt x="328" y="45"/>
                    <a:pt x="329" y="45"/>
                    <a:pt x="330" y="45"/>
                  </a:cubicBezTo>
                  <a:cubicBezTo>
                    <a:pt x="330" y="45"/>
                    <a:pt x="331" y="45"/>
                    <a:pt x="332" y="45"/>
                  </a:cubicBezTo>
                  <a:cubicBezTo>
                    <a:pt x="333" y="45"/>
                    <a:pt x="334" y="45"/>
                    <a:pt x="334" y="45"/>
                  </a:cubicBezTo>
                  <a:cubicBezTo>
                    <a:pt x="335" y="45"/>
                    <a:pt x="335" y="46"/>
                    <a:pt x="335" y="46"/>
                  </a:cubicBezTo>
                  <a:cubicBezTo>
                    <a:pt x="335" y="46"/>
                    <a:pt x="335" y="46"/>
                    <a:pt x="335" y="46"/>
                  </a:cubicBezTo>
                  <a:cubicBezTo>
                    <a:pt x="335" y="46"/>
                    <a:pt x="337" y="47"/>
                    <a:pt x="337" y="47"/>
                  </a:cubicBezTo>
                  <a:cubicBezTo>
                    <a:pt x="338" y="47"/>
                    <a:pt x="337" y="46"/>
                    <a:pt x="337" y="46"/>
                  </a:cubicBezTo>
                  <a:cubicBezTo>
                    <a:pt x="338" y="45"/>
                    <a:pt x="339" y="45"/>
                    <a:pt x="339" y="45"/>
                  </a:cubicBezTo>
                  <a:cubicBezTo>
                    <a:pt x="340" y="46"/>
                    <a:pt x="342" y="45"/>
                    <a:pt x="342" y="46"/>
                  </a:cubicBezTo>
                  <a:cubicBezTo>
                    <a:pt x="342" y="46"/>
                    <a:pt x="342" y="46"/>
                    <a:pt x="342" y="47"/>
                  </a:cubicBezTo>
                  <a:cubicBezTo>
                    <a:pt x="342" y="47"/>
                    <a:pt x="343" y="49"/>
                    <a:pt x="342" y="49"/>
                  </a:cubicBezTo>
                  <a:cubicBezTo>
                    <a:pt x="341" y="49"/>
                    <a:pt x="341" y="49"/>
                    <a:pt x="341" y="50"/>
                  </a:cubicBezTo>
                  <a:cubicBezTo>
                    <a:pt x="340" y="50"/>
                    <a:pt x="341" y="50"/>
                    <a:pt x="340" y="50"/>
                  </a:cubicBezTo>
                  <a:cubicBezTo>
                    <a:pt x="340" y="50"/>
                    <a:pt x="339" y="50"/>
                    <a:pt x="340" y="51"/>
                  </a:cubicBezTo>
                  <a:cubicBezTo>
                    <a:pt x="339" y="50"/>
                    <a:pt x="339" y="50"/>
                    <a:pt x="339" y="50"/>
                  </a:cubicBezTo>
                  <a:cubicBezTo>
                    <a:pt x="338" y="50"/>
                    <a:pt x="337" y="50"/>
                    <a:pt x="337" y="50"/>
                  </a:cubicBezTo>
                  <a:cubicBezTo>
                    <a:pt x="336" y="50"/>
                    <a:pt x="336" y="50"/>
                    <a:pt x="335" y="50"/>
                  </a:cubicBezTo>
                  <a:cubicBezTo>
                    <a:pt x="334" y="49"/>
                    <a:pt x="333" y="49"/>
                    <a:pt x="333" y="49"/>
                  </a:cubicBezTo>
                  <a:cubicBezTo>
                    <a:pt x="331" y="49"/>
                    <a:pt x="330" y="49"/>
                    <a:pt x="328" y="49"/>
                  </a:cubicBezTo>
                  <a:cubicBezTo>
                    <a:pt x="327" y="49"/>
                    <a:pt x="325" y="48"/>
                    <a:pt x="324" y="49"/>
                  </a:cubicBezTo>
                  <a:cubicBezTo>
                    <a:pt x="325" y="49"/>
                    <a:pt x="325" y="49"/>
                    <a:pt x="326" y="49"/>
                  </a:cubicBezTo>
                  <a:cubicBezTo>
                    <a:pt x="326" y="50"/>
                    <a:pt x="324" y="49"/>
                    <a:pt x="323" y="49"/>
                  </a:cubicBezTo>
                  <a:cubicBezTo>
                    <a:pt x="322" y="49"/>
                    <a:pt x="320" y="49"/>
                    <a:pt x="319" y="49"/>
                  </a:cubicBezTo>
                  <a:cubicBezTo>
                    <a:pt x="320" y="50"/>
                    <a:pt x="321" y="50"/>
                    <a:pt x="322" y="50"/>
                  </a:cubicBezTo>
                  <a:cubicBezTo>
                    <a:pt x="323" y="50"/>
                    <a:pt x="324" y="50"/>
                    <a:pt x="325" y="50"/>
                  </a:cubicBezTo>
                  <a:cubicBezTo>
                    <a:pt x="324" y="50"/>
                    <a:pt x="323" y="50"/>
                    <a:pt x="321" y="50"/>
                  </a:cubicBezTo>
                  <a:cubicBezTo>
                    <a:pt x="322" y="50"/>
                    <a:pt x="322" y="50"/>
                    <a:pt x="322" y="50"/>
                  </a:cubicBezTo>
                  <a:cubicBezTo>
                    <a:pt x="321" y="51"/>
                    <a:pt x="320" y="51"/>
                    <a:pt x="319" y="51"/>
                  </a:cubicBezTo>
                  <a:cubicBezTo>
                    <a:pt x="319" y="51"/>
                    <a:pt x="319" y="51"/>
                    <a:pt x="318" y="51"/>
                  </a:cubicBezTo>
                  <a:cubicBezTo>
                    <a:pt x="318" y="51"/>
                    <a:pt x="318" y="51"/>
                    <a:pt x="317" y="50"/>
                  </a:cubicBezTo>
                  <a:cubicBezTo>
                    <a:pt x="317" y="50"/>
                    <a:pt x="317" y="50"/>
                    <a:pt x="316" y="50"/>
                  </a:cubicBezTo>
                  <a:cubicBezTo>
                    <a:pt x="316" y="49"/>
                    <a:pt x="315" y="50"/>
                    <a:pt x="314" y="50"/>
                  </a:cubicBezTo>
                  <a:cubicBezTo>
                    <a:pt x="315" y="50"/>
                    <a:pt x="315" y="50"/>
                    <a:pt x="315" y="50"/>
                  </a:cubicBezTo>
                  <a:cubicBezTo>
                    <a:pt x="314" y="51"/>
                    <a:pt x="313" y="50"/>
                    <a:pt x="312" y="51"/>
                  </a:cubicBezTo>
                  <a:cubicBezTo>
                    <a:pt x="312" y="51"/>
                    <a:pt x="313" y="51"/>
                    <a:pt x="313" y="51"/>
                  </a:cubicBezTo>
                  <a:cubicBezTo>
                    <a:pt x="313" y="52"/>
                    <a:pt x="313" y="52"/>
                    <a:pt x="314" y="52"/>
                  </a:cubicBezTo>
                  <a:cubicBezTo>
                    <a:pt x="314" y="53"/>
                    <a:pt x="314" y="52"/>
                    <a:pt x="315" y="52"/>
                  </a:cubicBezTo>
                  <a:cubicBezTo>
                    <a:pt x="315" y="52"/>
                    <a:pt x="316" y="51"/>
                    <a:pt x="316" y="52"/>
                  </a:cubicBezTo>
                  <a:cubicBezTo>
                    <a:pt x="316" y="52"/>
                    <a:pt x="317" y="51"/>
                    <a:pt x="317" y="52"/>
                  </a:cubicBezTo>
                  <a:cubicBezTo>
                    <a:pt x="317" y="52"/>
                    <a:pt x="316" y="52"/>
                    <a:pt x="316" y="52"/>
                  </a:cubicBezTo>
                  <a:cubicBezTo>
                    <a:pt x="316" y="53"/>
                    <a:pt x="318" y="52"/>
                    <a:pt x="318" y="52"/>
                  </a:cubicBezTo>
                  <a:cubicBezTo>
                    <a:pt x="317" y="53"/>
                    <a:pt x="317" y="53"/>
                    <a:pt x="316" y="53"/>
                  </a:cubicBezTo>
                  <a:cubicBezTo>
                    <a:pt x="316" y="53"/>
                    <a:pt x="318" y="52"/>
                    <a:pt x="318" y="53"/>
                  </a:cubicBezTo>
                  <a:cubicBezTo>
                    <a:pt x="318" y="53"/>
                    <a:pt x="318" y="53"/>
                    <a:pt x="317" y="53"/>
                  </a:cubicBezTo>
                  <a:cubicBezTo>
                    <a:pt x="318" y="53"/>
                    <a:pt x="319" y="53"/>
                    <a:pt x="318" y="53"/>
                  </a:cubicBezTo>
                  <a:cubicBezTo>
                    <a:pt x="318" y="54"/>
                    <a:pt x="317" y="54"/>
                    <a:pt x="317" y="55"/>
                  </a:cubicBezTo>
                  <a:cubicBezTo>
                    <a:pt x="318" y="55"/>
                    <a:pt x="319" y="54"/>
                    <a:pt x="320" y="54"/>
                  </a:cubicBezTo>
                  <a:cubicBezTo>
                    <a:pt x="319" y="54"/>
                    <a:pt x="319" y="54"/>
                    <a:pt x="319" y="54"/>
                  </a:cubicBezTo>
                  <a:cubicBezTo>
                    <a:pt x="320" y="55"/>
                    <a:pt x="321" y="54"/>
                    <a:pt x="321" y="55"/>
                  </a:cubicBezTo>
                  <a:cubicBezTo>
                    <a:pt x="322" y="55"/>
                    <a:pt x="323" y="55"/>
                    <a:pt x="324" y="55"/>
                  </a:cubicBezTo>
                  <a:cubicBezTo>
                    <a:pt x="324" y="56"/>
                    <a:pt x="324" y="56"/>
                    <a:pt x="324" y="56"/>
                  </a:cubicBezTo>
                  <a:cubicBezTo>
                    <a:pt x="324" y="56"/>
                    <a:pt x="324" y="56"/>
                    <a:pt x="325" y="56"/>
                  </a:cubicBezTo>
                  <a:cubicBezTo>
                    <a:pt x="324" y="55"/>
                    <a:pt x="323" y="55"/>
                    <a:pt x="323" y="55"/>
                  </a:cubicBezTo>
                  <a:cubicBezTo>
                    <a:pt x="322" y="55"/>
                    <a:pt x="321" y="55"/>
                    <a:pt x="321" y="54"/>
                  </a:cubicBezTo>
                  <a:cubicBezTo>
                    <a:pt x="322" y="54"/>
                    <a:pt x="323" y="55"/>
                    <a:pt x="324" y="55"/>
                  </a:cubicBezTo>
                  <a:cubicBezTo>
                    <a:pt x="326" y="55"/>
                    <a:pt x="327" y="55"/>
                    <a:pt x="328" y="55"/>
                  </a:cubicBezTo>
                  <a:cubicBezTo>
                    <a:pt x="329" y="55"/>
                    <a:pt x="330" y="55"/>
                    <a:pt x="330" y="56"/>
                  </a:cubicBezTo>
                  <a:cubicBezTo>
                    <a:pt x="329" y="57"/>
                    <a:pt x="328" y="56"/>
                    <a:pt x="327" y="56"/>
                  </a:cubicBezTo>
                  <a:cubicBezTo>
                    <a:pt x="325" y="57"/>
                    <a:pt x="322" y="57"/>
                    <a:pt x="320" y="57"/>
                  </a:cubicBezTo>
                  <a:cubicBezTo>
                    <a:pt x="319" y="57"/>
                    <a:pt x="318" y="57"/>
                    <a:pt x="317" y="57"/>
                  </a:cubicBezTo>
                  <a:cubicBezTo>
                    <a:pt x="316" y="57"/>
                    <a:pt x="315" y="56"/>
                    <a:pt x="315" y="57"/>
                  </a:cubicBezTo>
                  <a:cubicBezTo>
                    <a:pt x="317" y="58"/>
                    <a:pt x="321" y="57"/>
                    <a:pt x="323" y="57"/>
                  </a:cubicBezTo>
                  <a:cubicBezTo>
                    <a:pt x="325" y="57"/>
                    <a:pt x="326" y="57"/>
                    <a:pt x="328" y="57"/>
                  </a:cubicBezTo>
                  <a:cubicBezTo>
                    <a:pt x="328" y="58"/>
                    <a:pt x="329" y="58"/>
                    <a:pt x="329" y="58"/>
                  </a:cubicBezTo>
                  <a:cubicBezTo>
                    <a:pt x="330" y="59"/>
                    <a:pt x="331" y="59"/>
                    <a:pt x="331" y="59"/>
                  </a:cubicBezTo>
                  <a:cubicBezTo>
                    <a:pt x="330" y="59"/>
                    <a:pt x="330" y="59"/>
                    <a:pt x="329" y="60"/>
                  </a:cubicBezTo>
                  <a:cubicBezTo>
                    <a:pt x="330" y="60"/>
                    <a:pt x="330" y="61"/>
                    <a:pt x="330" y="62"/>
                  </a:cubicBezTo>
                  <a:cubicBezTo>
                    <a:pt x="329" y="63"/>
                    <a:pt x="329" y="63"/>
                    <a:pt x="329" y="64"/>
                  </a:cubicBezTo>
                  <a:cubicBezTo>
                    <a:pt x="328" y="64"/>
                    <a:pt x="327" y="64"/>
                    <a:pt x="326" y="64"/>
                  </a:cubicBezTo>
                  <a:cubicBezTo>
                    <a:pt x="325" y="64"/>
                    <a:pt x="325" y="64"/>
                    <a:pt x="325" y="64"/>
                  </a:cubicBezTo>
                  <a:cubicBezTo>
                    <a:pt x="325" y="63"/>
                    <a:pt x="325" y="63"/>
                    <a:pt x="325" y="63"/>
                  </a:cubicBezTo>
                  <a:cubicBezTo>
                    <a:pt x="325" y="63"/>
                    <a:pt x="324" y="62"/>
                    <a:pt x="324" y="62"/>
                  </a:cubicBezTo>
                  <a:cubicBezTo>
                    <a:pt x="323" y="62"/>
                    <a:pt x="323" y="63"/>
                    <a:pt x="322" y="63"/>
                  </a:cubicBezTo>
                  <a:cubicBezTo>
                    <a:pt x="321" y="63"/>
                    <a:pt x="319" y="62"/>
                    <a:pt x="318" y="62"/>
                  </a:cubicBezTo>
                  <a:cubicBezTo>
                    <a:pt x="318" y="62"/>
                    <a:pt x="318" y="61"/>
                    <a:pt x="318" y="61"/>
                  </a:cubicBezTo>
                  <a:cubicBezTo>
                    <a:pt x="317" y="61"/>
                    <a:pt x="316" y="61"/>
                    <a:pt x="316" y="60"/>
                  </a:cubicBezTo>
                  <a:cubicBezTo>
                    <a:pt x="315" y="60"/>
                    <a:pt x="312" y="59"/>
                    <a:pt x="312" y="60"/>
                  </a:cubicBezTo>
                  <a:cubicBezTo>
                    <a:pt x="312" y="60"/>
                    <a:pt x="316" y="61"/>
                    <a:pt x="316" y="61"/>
                  </a:cubicBezTo>
                  <a:cubicBezTo>
                    <a:pt x="315" y="62"/>
                    <a:pt x="314" y="61"/>
                    <a:pt x="313" y="61"/>
                  </a:cubicBezTo>
                  <a:cubicBezTo>
                    <a:pt x="313" y="61"/>
                    <a:pt x="310" y="61"/>
                    <a:pt x="310" y="61"/>
                  </a:cubicBezTo>
                  <a:cubicBezTo>
                    <a:pt x="310" y="61"/>
                    <a:pt x="312" y="61"/>
                    <a:pt x="312" y="61"/>
                  </a:cubicBezTo>
                  <a:cubicBezTo>
                    <a:pt x="313" y="61"/>
                    <a:pt x="314" y="61"/>
                    <a:pt x="314" y="61"/>
                  </a:cubicBezTo>
                  <a:cubicBezTo>
                    <a:pt x="315" y="61"/>
                    <a:pt x="316" y="61"/>
                    <a:pt x="316" y="62"/>
                  </a:cubicBezTo>
                  <a:cubicBezTo>
                    <a:pt x="317" y="62"/>
                    <a:pt x="317" y="62"/>
                    <a:pt x="317" y="62"/>
                  </a:cubicBezTo>
                  <a:cubicBezTo>
                    <a:pt x="318" y="62"/>
                    <a:pt x="318" y="62"/>
                    <a:pt x="319" y="63"/>
                  </a:cubicBezTo>
                  <a:cubicBezTo>
                    <a:pt x="319" y="63"/>
                    <a:pt x="320" y="63"/>
                    <a:pt x="320" y="63"/>
                  </a:cubicBezTo>
                  <a:cubicBezTo>
                    <a:pt x="320" y="63"/>
                    <a:pt x="321" y="63"/>
                    <a:pt x="321" y="64"/>
                  </a:cubicBezTo>
                  <a:cubicBezTo>
                    <a:pt x="322" y="64"/>
                    <a:pt x="320" y="64"/>
                    <a:pt x="320" y="64"/>
                  </a:cubicBezTo>
                  <a:cubicBezTo>
                    <a:pt x="318" y="64"/>
                    <a:pt x="317" y="64"/>
                    <a:pt x="315" y="65"/>
                  </a:cubicBezTo>
                  <a:cubicBezTo>
                    <a:pt x="315" y="65"/>
                    <a:pt x="312" y="66"/>
                    <a:pt x="312" y="65"/>
                  </a:cubicBezTo>
                  <a:cubicBezTo>
                    <a:pt x="312" y="64"/>
                    <a:pt x="310" y="64"/>
                    <a:pt x="309" y="64"/>
                  </a:cubicBezTo>
                  <a:cubicBezTo>
                    <a:pt x="309" y="64"/>
                    <a:pt x="312" y="65"/>
                    <a:pt x="311" y="65"/>
                  </a:cubicBezTo>
                  <a:cubicBezTo>
                    <a:pt x="313" y="66"/>
                    <a:pt x="315" y="65"/>
                    <a:pt x="316" y="65"/>
                  </a:cubicBezTo>
                  <a:cubicBezTo>
                    <a:pt x="317" y="65"/>
                    <a:pt x="320" y="64"/>
                    <a:pt x="320" y="65"/>
                  </a:cubicBezTo>
                  <a:cubicBezTo>
                    <a:pt x="320" y="65"/>
                    <a:pt x="320" y="66"/>
                    <a:pt x="320" y="66"/>
                  </a:cubicBezTo>
                  <a:cubicBezTo>
                    <a:pt x="320" y="66"/>
                    <a:pt x="319" y="66"/>
                    <a:pt x="319" y="67"/>
                  </a:cubicBezTo>
                  <a:cubicBezTo>
                    <a:pt x="319" y="67"/>
                    <a:pt x="319" y="67"/>
                    <a:pt x="320" y="67"/>
                  </a:cubicBezTo>
                  <a:cubicBezTo>
                    <a:pt x="320" y="68"/>
                    <a:pt x="316" y="68"/>
                    <a:pt x="316" y="68"/>
                  </a:cubicBezTo>
                  <a:cubicBezTo>
                    <a:pt x="317" y="69"/>
                    <a:pt x="319" y="68"/>
                    <a:pt x="320" y="68"/>
                  </a:cubicBezTo>
                  <a:cubicBezTo>
                    <a:pt x="321" y="68"/>
                    <a:pt x="321" y="68"/>
                    <a:pt x="322" y="68"/>
                  </a:cubicBezTo>
                  <a:cubicBezTo>
                    <a:pt x="323" y="68"/>
                    <a:pt x="323" y="69"/>
                    <a:pt x="324" y="69"/>
                  </a:cubicBezTo>
                  <a:cubicBezTo>
                    <a:pt x="324" y="68"/>
                    <a:pt x="325" y="69"/>
                    <a:pt x="325" y="69"/>
                  </a:cubicBezTo>
                  <a:cubicBezTo>
                    <a:pt x="326" y="69"/>
                    <a:pt x="326" y="68"/>
                    <a:pt x="327" y="68"/>
                  </a:cubicBezTo>
                  <a:cubicBezTo>
                    <a:pt x="327" y="68"/>
                    <a:pt x="328" y="68"/>
                    <a:pt x="328" y="68"/>
                  </a:cubicBezTo>
                  <a:cubicBezTo>
                    <a:pt x="328" y="69"/>
                    <a:pt x="328" y="69"/>
                    <a:pt x="328" y="69"/>
                  </a:cubicBezTo>
                  <a:cubicBezTo>
                    <a:pt x="328" y="70"/>
                    <a:pt x="330" y="69"/>
                    <a:pt x="330" y="70"/>
                  </a:cubicBezTo>
                  <a:cubicBezTo>
                    <a:pt x="330" y="70"/>
                    <a:pt x="328" y="71"/>
                    <a:pt x="328" y="71"/>
                  </a:cubicBezTo>
                  <a:cubicBezTo>
                    <a:pt x="327" y="71"/>
                    <a:pt x="326" y="72"/>
                    <a:pt x="325" y="72"/>
                  </a:cubicBezTo>
                  <a:cubicBezTo>
                    <a:pt x="324" y="72"/>
                    <a:pt x="323" y="72"/>
                    <a:pt x="322" y="72"/>
                  </a:cubicBezTo>
                  <a:cubicBezTo>
                    <a:pt x="321" y="71"/>
                    <a:pt x="321" y="71"/>
                    <a:pt x="321" y="70"/>
                  </a:cubicBezTo>
                  <a:cubicBezTo>
                    <a:pt x="320" y="70"/>
                    <a:pt x="319" y="70"/>
                    <a:pt x="318" y="70"/>
                  </a:cubicBezTo>
                  <a:cubicBezTo>
                    <a:pt x="317" y="70"/>
                    <a:pt x="316" y="70"/>
                    <a:pt x="315" y="70"/>
                  </a:cubicBezTo>
                  <a:cubicBezTo>
                    <a:pt x="314" y="70"/>
                    <a:pt x="313" y="70"/>
                    <a:pt x="312" y="70"/>
                  </a:cubicBezTo>
                  <a:cubicBezTo>
                    <a:pt x="311" y="70"/>
                    <a:pt x="310" y="68"/>
                    <a:pt x="310" y="69"/>
                  </a:cubicBezTo>
                  <a:cubicBezTo>
                    <a:pt x="310" y="69"/>
                    <a:pt x="312" y="70"/>
                    <a:pt x="310" y="71"/>
                  </a:cubicBezTo>
                  <a:cubicBezTo>
                    <a:pt x="309" y="71"/>
                    <a:pt x="308" y="71"/>
                    <a:pt x="306" y="71"/>
                  </a:cubicBezTo>
                  <a:cubicBezTo>
                    <a:pt x="307" y="71"/>
                    <a:pt x="308" y="71"/>
                    <a:pt x="309" y="71"/>
                  </a:cubicBezTo>
                  <a:cubicBezTo>
                    <a:pt x="310" y="72"/>
                    <a:pt x="307" y="72"/>
                    <a:pt x="307" y="72"/>
                  </a:cubicBezTo>
                  <a:cubicBezTo>
                    <a:pt x="307" y="73"/>
                    <a:pt x="308" y="73"/>
                    <a:pt x="308" y="73"/>
                  </a:cubicBezTo>
                  <a:cubicBezTo>
                    <a:pt x="308" y="73"/>
                    <a:pt x="306" y="73"/>
                    <a:pt x="306" y="73"/>
                  </a:cubicBezTo>
                  <a:cubicBezTo>
                    <a:pt x="306" y="73"/>
                    <a:pt x="305" y="73"/>
                    <a:pt x="306" y="73"/>
                  </a:cubicBezTo>
                  <a:cubicBezTo>
                    <a:pt x="307" y="74"/>
                    <a:pt x="308" y="74"/>
                    <a:pt x="308" y="74"/>
                  </a:cubicBezTo>
                  <a:cubicBezTo>
                    <a:pt x="308" y="75"/>
                    <a:pt x="309" y="75"/>
                    <a:pt x="309" y="75"/>
                  </a:cubicBezTo>
                  <a:cubicBezTo>
                    <a:pt x="309" y="75"/>
                    <a:pt x="309" y="77"/>
                    <a:pt x="308" y="77"/>
                  </a:cubicBezTo>
                  <a:cubicBezTo>
                    <a:pt x="310" y="77"/>
                    <a:pt x="309" y="76"/>
                    <a:pt x="309" y="76"/>
                  </a:cubicBezTo>
                  <a:cubicBezTo>
                    <a:pt x="310" y="75"/>
                    <a:pt x="309" y="75"/>
                    <a:pt x="309" y="75"/>
                  </a:cubicBezTo>
                  <a:cubicBezTo>
                    <a:pt x="309" y="74"/>
                    <a:pt x="309" y="74"/>
                    <a:pt x="309" y="74"/>
                  </a:cubicBezTo>
                  <a:cubicBezTo>
                    <a:pt x="310" y="73"/>
                    <a:pt x="311" y="73"/>
                    <a:pt x="312" y="74"/>
                  </a:cubicBezTo>
                  <a:cubicBezTo>
                    <a:pt x="313" y="74"/>
                    <a:pt x="314" y="74"/>
                    <a:pt x="316" y="75"/>
                  </a:cubicBezTo>
                  <a:cubicBezTo>
                    <a:pt x="316" y="75"/>
                    <a:pt x="317" y="75"/>
                    <a:pt x="317" y="75"/>
                  </a:cubicBezTo>
                  <a:cubicBezTo>
                    <a:pt x="318" y="75"/>
                    <a:pt x="319" y="75"/>
                    <a:pt x="319" y="75"/>
                  </a:cubicBezTo>
                  <a:cubicBezTo>
                    <a:pt x="320" y="76"/>
                    <a:pt x="318" y="76"/>
                    <a:pt x="318" y="76"/>
                  </a:cubicBezTo>
                  <a:cubicBezTo>
                    <a:pt x="318" y="76"/>
                    <a:pt x="318" y="76"/>
                    <a:pt x="317" y="76"/>
                  </a:cubicBezTo>
                  <a:cubicBezTo>
                    <a:pt x="317" y="77"/>
                    <a:pt x="318" y="77"/>
                    <a:pt x="318" y="77"/>
                  </a:cubicBezTo>
                  <a:cubicBezTo>
                    <a:pt x="317" y="77"/>
                    <a:pt x="317" y="78"/>
                    <a:pt x="317" y="78"/>
                  </a:cubicBezTo>
                  <a:cubicBezTo>
                    <a:pt x="317" y="78"/>
                    <a:pt x="318" y="78"/>
                    <a:pt x="318" y="78"/>
                  </a:cubicBezTo>
                  <a:cubicBezTo>
                    <a:pt x="318" y="79"/>
                    <a:pt x="313" y="79"/>
                    <a:pt x="313" y="79"/>
                  </a:cubicBezTo>
                  <a:cubicBezTo>
                    <a:pt x="312" y="79"/>
                    <a:pt x="312" y="79"/>
                    <a:pt x="311" y="78"/>
                  </a:cubicBezTo>
                  <a:cubicBezTo>
                    <a:pt x="311" y="78"/>
                    <a:pt x="309" y="78"/>
                    <a:pt x="309" y="79"/>
                  </a:cubicBezTo>
                  <a:cubicBezTo>
                    <a:pt x="309" y="79"/>
                    <a:pt x="310" y="79"/>
                    <a:pt x="310" y="79"/>
                  </a:cubicBezTo>
                  <a:cubicBezTo>
                    <a:pt x="309" y="79"/>
                    <a:pt x="308" y="79"/>
                    <a:pt x="308" y="79"/>
                  </a:cubicBezTo>
                  <a:cubicBezTo>
                    <a:pt x="307" y="80"/>
                    <a:pt x="306" y="80"/>
                    <a:pt x="306" y="80"/>
                  </a:cubicBezTo>
                  <a:cubicBezTo>
                    <a:pt x="304" y="81"/>
                    <a:pt x="302" y="80"/>
                    <a:pt x="300" y="80"/>
                  </a:cubicBezTo>
                  <a:cubicBezTo>
                    <a:pt x="299" y="80"/>
                    <a:pt x="298" y="79"/>
                    <a:pt x="298" y="79"/>
                  </a:cubicBezTo>
                  <a:cubicBezTo>
                    <a:pt x="297" y="79"/>
                    <a:pt x="296" y="78"/>
                    <a:pt x="295" y="78"/>
                  </a:cubicBezTo>
                  <a:cubicBezTo>
                    <a:pt x="295" y="78"/>
                    <a:pt x="293" y="77"/>
                    <a:pt x="295" y="76"/>
                  </a:cubicBezTo>
                  <a:cubicBezTo>
                    <a:pt x="296" y="76"/>
                    <a:pt x="298" y="77"/>
                    <a:pt x="300" y="77"/>
                  </a:cubicBezTo>
                  <a:cubicBezTo>
                    <a:pt x="302" y="78"/>
                    <a:pt x="304" y="78"/>
                    <a:pt x="306" y="77"/>
                  </a:cubicBezTo>
                  <a:cubicBezTo>
                    <a:pt x="305" y="77"/>
                    <a:pt x="303" y="78"/>
                    <a:pt x="302" y="78"/>
                  </a:cubicBezTo>
                  <a:cubicBezTo>
                    <a:pt x="301" y="77"/>
                    <a:pt x="299" y="77"/>
                    <a:pt x="298" y="76"/>
                  </a:cubicBezTo>
                  <a:cubicBezTo>
                    <a:pt x="297" y="76"/>
                    <a:pt x="296" y="76"/>
                    <a:pt x="295" y="76"/>
                  </a:cubicBezTo>
                  <a:cubicBezTo>
                    <a:pt x="295" y="76"/>
                    <a:pt x="295" y="76"/>
                    <a:pt x="294" y="76"/>
                  </a:cubicBezTo>
                  <a:cubicBezTo>
                    <a:pt x="293" y="76"/>
                    <a:pt x="290" y="76"/>
                    <a:pt x="291" y="77"/>
                  </a:cubicBezTo>
                  <a:cubicBezTo>
                    <a:pt x="291" y="78"/>
                    <a:pt x="290" y="78"/>
                    <a:pt x="289" y="78"/>
                  </a:cubicBezTo>
                  <a:cubicBezTo>
                    <a:pt x="289" y="78"/>
                    <a:pt x="287" y="77"/>
                    <a:pt x="288" y="77"/>
                  </a:cubicBezTo>
                  <a:cubicBezTo>
                    <a:pt x="288" y="76"/>
                    <a:pt x="286" y="76"/>
                    <a:pt x="286" y="76"/>
                  </a:cubicBezTo>
                  <a:cubicBezTo>
                    <a:pt x="285" y="76"/>
                    <a:pt x="284" y="74"/>
                    <a:pt x="283" y="75"/>
                  </a:cubicBezTo>
                  <a:cubicBezTo>
                    <a:pt x="284" y="75"/>
                    <a:pt x="284" y="76"/>
                    <a:pt x="285" y="76"/>
                  </a:cubicBezTo>
                  <a:cubicBezTo>
                    <a:pt x="285" y="76"/>
                    <a:pt x="286" y="76"/>
                    <a:pt x="287" y="77"/>
                  </a:cubicBezTo>
                  <a:cubicBezTo>
                    <a:pt x="287" y="77"/>
                    <a:pt x="287" y="77"/>
                    <a:pt x="287" y="78"/>
                  </a:cubicBezTo>
                  <a:cubicBezTo>
                    <a:pt x="287" y="78"/>
                    <a:pt x="289" y="78"/>
                    <a:pt x="289" y="78"/>
                  </a:cubicBezTo>
                  <a:cubicBezTo>
                    <a:pt x="289" y="79"/>
                    <a:pt x="287" y="79"/>
                    <a:pt x="287" y="79"/>
                  </a:cubicBezTo>
                  <a:cubicBezTo>
                    <a:pt x="285" y="79"/>
                    <a:pt x="284" y="79"/>
                    <a:pt x="283" y="79"/>
                  </a:cubicBezTo>
                  <a:cubicBezTo>
                    <a:pt x="284" y="79"/>
                    <a:pt x="283" y="80"/>
                    <a:pt x="283" y="80"/>
                  </a:cubicBezTo>
                  <a:cubicBezTo>
                    <a:pt x="282" y="80"/>
                    <a:pt x="282" y="80"/>
                    <a:pt x="281" y="80"/>
                  </a:cubicBezTo>
                  <a:cubicBezTo>
                    <a:pt x="280" y="81"/>
                    <a:pt x="279" y="81"/>
                    <a:pt x="277" y="80"/>
                  </a:cubicBezTo>
                  <a:cubicBezTo>
                    <a:pt x="277" y="80"/>
                    <a:pt x="276" y="80"/>
                    <a:pt x="275" y="80"/>
                  </a:cubicBezTo>
                  <a:cubicBezTo>
                    <a:pt x="275" y="80"/>
                    <a:pt x="274" y="80"/>
                    <a:pt x="273" y="79"/>
                  </a:cubicBezTo>
                  <a:cubicBezTo>
                    <a:pt x="273" y="79"/>
                    <a:pt x="272" y="79"/>
                    <a:pt x="272" y="79"/>
                  </a:cubicBezTo>
                  <a:cubicBezTo>
                    <a:pt x="272" y="78"/>
                    <a:pt x="271" y="78"/>
                    <a:pt x="270" y="79"/>
                  </a:cubicBezTo>
                  <a:cubicBezTo>
                    <a:pt x="271" y="79"/>
                    <a:pt x="272" y="79"/>
                    <a:pt x="272" y="80"/>
                  </a:cubicBezTo>
                  <a:cubicBezTo>
                    <a:pt x="273" y="80"/>
                    <a:pt x="274" y="80"/>
                    <a:pt x="274" y="80"/>
                  </a:cubicBezTo>
                  <a:cubicBezTo>
                    <a:pt x="275" y="80"/>
                    <a:pt x="277" y="80"/>
                    <a:pt x="277" y="81"/>
                  </a:cubicBezTo>
                  <a:cubicBezTo>
                    <a:pt x="276" y="81"/>
                    <a:pt x="275" y="81"/>
                    <a:pt x="274" y="81"/>
                  </a:cubicBezTo>
                  <a:cubicBezTo>
                    <a:pt x="273" y="82"/>
                    <a:pt x="272" y="81"/>
                    <a:pt x="272" y="81"/>
                  </a:cubicBezTo>
                  <a:cubicBezTo>
                    <a:pt x="271" y="81"/>
                    <a:pt x="270" y="81"/>
                    <a:pt x="269" y="81"/>
                  </a:cubicBezTo>
                  <a:cubicBezTo>
                    <a:pt x="269" y="81"/>
                    <a:pt x="268" y="81"/>
                    <a:pt x="267" y="82"/>
                  </a:cubicBezTo>
                  <a:cubicBezTo>
                    <a:pt x="268" y="82"/>
                    <a:pt x="269" y="81"/>
                    <a:pt x="269" y="82"/>
                  </a:cubicBezTo>
                  <a:cubicBezTo>
                    <a:pt x="269" y="83"/>
                    <a:pt x="269" y="83"/>
                    <a:pt x="268" y="83"/>
                  </a:cubicBezTo>
                  <a:cubicBezTo>
                    <a:pt x="269" y="84"/>
                    <a:pt x="270" y="83"/>
                    <a:pt x="270" y="82"/>
                  </a:cubicBezTo>
                  <a:cubicBezTo>
                    <a:pt x="270" y="81"/>
                    <a:pt x="271" y="81"/>
                    <a:pt x="272" y="81"/>
                  </a:cubicBezTo>
                  <a:cubicBezTo>
                    <a:pt x="273" y="82"/>
                    <a:pt x="274" y="82"/>
                    <a:pt x="275" y="81"/>
                  </a:cubicBezTo>
                  <a:cubicBezTo>
                    <a:pt x="276" y="81"/>
                    <a:pt x="277" y="81"/>
                    <a:pt x="278" y="81"/>
                  </a:cubicBezTo>
                  <a:cubicBezTo>
                    <a:pt x="278" y="81"/>
                    <a:pt x="279" y="81"/>
                    <a:pt x="280" y="81"/>
                  </a:cubicBezTo>
                  <a:cubicBezTo>
                    <a:pt x="281" y="81"/>
                    <a:pt x="282" y="82"/>
                    <a:pt x="282" y="82"/>
                  </a:cubicBezTo>
                  <a:cubicBezTo>
                    <a:pt x="283" y="82"/>
                    <a:pt x="284" y="82"/>
                    <a:pt x="285" y="82"/>
                  </a:cubicBezTo>
                  <a:cubicBezTo>
                    <a:pt x="286" y="82"/>
                    <a:pt x="285" y="83"/>
                    <a:pt x="284" y="83"/>
                  </a:cubicBezTo>
                  <a:cubicBezTo>
                    <a:pt x="283" y="84"/>
                    <a:pt x="282" y="84"/>
                    <a:pt x="281" y="84"/>
                  </a:cubicBezTo>
                  <a:cubicBezTo>
                    <a:pt x="280" y="84"/>
                    <a:pt x="279" y="84"/>
                    <a:pt x="278" y="84"/>
                  </a:cubicBezTo>
                  <a:cubicBezTo>
                    <a:pt x="277" y="85"/>
                    <a:pt x="276" y="85"/>
                    <a:pt x="275" y="84"/>
                  </a:cubicBezTo>
                  <a:cubicBezTo>
                    <a:pt x="274" y="84"/>
                    <a:pt x="273" y="84"/>
                    <a:pt x="272" y="84"/>
                  </a:cubicBezTo>
                  <a:cubicBezTo>
                    <a:pt x="271" y="84"/>
                    <a:pt x="270" y="84"/>
                    <a:pt x="269" y="84"/>
                  </a:cubicBezTo>
                  <a:cubicBezTo>
                    <a:pt x="269" y="84"/>
                    <a:pt x="268" y="84"/>
                    <a:pt x="269" y="84"/>
                  </a:cubicBezTo>
                  <a:cubicBezTo>
                    <a:pt x="270" y="84"/>
                    <a:pt x="271" y="84"/>
                    <a:pt x="271" y="84"/>
                  </a:cubicBezTo>
                  <a:cubicBezTo>
                    <a:pt x="273" y="84"/>
                    <a:pt x="274" y="84"/>
                    <a:pt x="275" y="85"/>
                  </a:cubicBezTo>
                  <a:cubicBezTo>
                    <a:pt x="274" y="85"/>
                    <a:pt x="273" y="85"/>
                    <a:pt x="273" y="85"/>
                  </a:cubicBezTo>
                  <a:cubicBezTo>
                    <a:pt x="274" y="86"/>
                    <a:pt x="275" y="85"/>
                    <a:pt x="276" y="85"/>
                  </a:cubicBezTo>
                  <a:cubicBezTo>
                    <a:pt x="275" y="86"/>
                    <a:pt x="275" y="86"/>
                    <a:pt x="274" y="86"/>
                  </a:cubicBezTo>
                  <a:cubicBezTo>
                    <a:pt x="275" y="86"/>
                    <a:pt x="276" y="85"/>
                    <a:pt x="277" y="85"/>
                  </a:cubicBezTo>
                  <a:cubicBezTo>
                    <a:pt x="278" y="85"/>
                    <a:pt x="279" y="85"/>
                    <a:pt x="281" y="84"/>
                  </a:cubicBezTo>
                  <a:cubicBezTo>
                    <a:pt x="282" y="84"/>
                    <a:pt x="283" y="84"/>
                    <a:pt x="283" y="85"/>
                  </a:cubicBezTo>
                  <a:cubicBezTo>
                    <a:pt x="284" y="85"/>
                    <a:pt x="286" y="85"/>
                    <a:pt x="286" y="86"/>
                  </a:cubicBezTo>
                  <a:cubicBezTo>
                    <a:pt x="286" y="86"/>
                    <a:pt x="286" y="87"/>
                    <a:pt x="287" y="87"/>
                  </a:cubicBezTo>
                  <a:cubicBezTo>
                    <a:pt x="285" y="88"/>
                    <a:pt x="283" y="88"/>
                    <a:pt x="282" y="88"/>
                  </a:cubicBezTo>
                  <a:cubicBezTo>
                    <a:pt x="281" y="88"/>
                    <a:pt x="280" y="88"/>
                    <a:pt x="280" y="88"/>
                  </a:cubicBezTo>
                  <a:cubicBezTo>
                    <a:pt x="279" y="88"/>
                    <a:pt x="278" y="88"/>
                    <a:pt x="277" y="88"/>
                  </a:cubicBezTo>
                  <a:cubicBezTo>
                    <a:pt x="279" y="88"/>
                    <a:pt x="280" y="88"/>
                    <a:pt x="281" y="88"/>
                  </a:cubicBezTo>
                  <a:cubicBezTo>
                    <a:pt x="281" y="89"/>
                    <a:pt x="281" y="89"/>
                    <a:pt x="280" y="89"/>
                  </a:cubicBezTo>
                  <a:cubicBezTo>
                    <a:pt x="280" y="89"/>
                    <a:pt x="280" y="90"/>
                    <a:pt x="279" y="90"/>
                  </a:cubicBezTo>
                  <a:cubicBezTo>
                    <a:pt x="280" y="91"/>
                    <a:pt x="280" y="90"/>
                    <a:pt x="280" y="89"/>
                  </a:cubicBezTo>
                  <a:cubicBezTo>
                    <a:pt x="281" y="89"/>
                    <a:pt x="282" y="88"/>
                    <a:pt x="282" y="88"/>
                  </a:cubicBezTo>
                  <a:cubicBezTo>
                    <a:pt x="283" y="88"/>
                    <a:pt x="284" y="88"/>
                    <a:pt x="284" y="88"/>
                  </a:cubicBezTo>
                  <a:cubicBezTo>
                    <a:pt x="285" y="88"/>
                    <a:pt x="286" y="88"/>
                    <a:pt x="287" y="88"/>
                  </a:cubicBezTo>
                  <a:cubicBezTo>
                    <a:pt x="287" y="88"/>
                    <a:pt x="288" y="89"/>
                    <a:pt x="288" y="89"/>
                  </a:cubicBezTo>
                  <a:cubicBezTo>
                    <a:pt x="289" y="88"/>
                    <a:pt x="289" y="89"/>
                    <a:pt x="290" y="89"/>
                  </a:cubicBezTo>
                  <a:cubicBezTo>
                    <a:pt x="290" y="89"/>
                    <a:pt x="290" y="89"/>
                    <a:pt x="291" y="89"/>
                  </a:cubicBezTo>
                  <a:cubicBezTo>
                    <a:pt x="291" y="89"/>
                    <a:pt x="290" y="90"/>
                    <a:pt x="290" y="90"/>
                  </a:cubicBezTo>
                  <a:cubicBezTo>
                    <a:pt x="291" y="90"/>
                    <a:pt x="291" y="89"/>
                    <a:pt x="292" y="90"/>
                  </a:cubicBezTo>
                  <a:cubicBezTo>
                    <a:pt x="292" y="90"/>
                    <a:pt x="291" y="90"/>
                    <a:pt x="291" y="90"/>
                  </a:cubicBezTo>
                  <a:cubicBezTo>
                    <a:pt x="291" y="91"/>
                    <a:pt x="291" y="90"/>
                    <a:pt x="292" y="90"/>
                  </a:cubicBezTo>
                  <a:cubicBezTo>
                    <a:pt x="292" y="90"/>
                    <a:pt x="292" y="90"/>
                    <a:pt x="293" y="90"/>
                  </a:cubicBezTo>
                  <a:cubicBezTo>
                    <a:pt x="294" y="91"/>
                    <a:pt x="295" y="91"/>
                    <a:pt x="295" y="91"/>
                  </a:cubicBezTo>
                  <a:cubicBezTo>
                    <a:pt x="295" y="91"/>
                    <a:pt x="295" y="91"/>
                    <a:pt x="295" y="91"/>
                  </a:cubicBezTo>
                  <a:cubicBezTo>
                    <a:pt x="295" y="92"/>
                    <a:pt x="296" y="91"/>
                    <a:pt x="296" y="92"/>
                  </a:cubicBezTo>
                  <a:cubicBezTo>
                    <a:pt x="297" y="92"/>
                    <a:pt x="298" y="92"/>
                    <a:pt x="298" y="92"/>
                  </a:cubicBezTo>
                  <a:cubicBezTo>
                    <a:pt x="300" y="93"/>
                    <a:pt x="297" y="93"/>
                    <a:pt x="297" y="93"/>
                  </a:cubicBezTo>
                  <a:cubicBezTo>
                    <a:pt x="296" y="94"/>
                    <a:pt x="294" y="94"/>
                    <a:pt x="294" y="95"/>
                  </a:cubicBezTo>
                  <a:cubicBezTo>
                    <a:pt x="294" y="95"/>
                    <a:pt x="297" y="94"/>
                    <a:pt x="297" y="94"/>
                  </a:cubicBezTo>
                  <a:cubicBezTo>
                    <a:pt x="297" y="94"/>
                    <a:pt x="299" y="93"/>
                    <a:pt x="299" y="94"/>
                  </a:cubicBezTo>
                  <a:cubicBezTo>
                    <a:pt x="299" y="94"/>
                    <a:pt x="298" y="94"/>
                    <a:pt x="298" y="94"/>
                  </a:cubicBezTo>
                  <a:cubicBezTo>
                    <a:pt x="298" y="94"/>
                    <a:pt x="297" y="94"/>
                    <a:pt x="297" y="95"/>
                  </a:cubicBezTo>
                  <a:cubicBezTo>
                    <a:pt x="297" y="95"/>
                    <a:pt x="297" y="95"/>
                    <a:pt x="297" y="95"/>
                  </a:cubicBezTo>
                  <a:cubicBezTo>
                    <a:pt x="298" y="95"/>
                    <a:pt x="298" y="95"/>
                    <a:pt x="298" y="95"/>
                  </a:cubicBezTo>
                  <a:cubicBezTo>
                    <a:pt x="299" y="95"/>
                    <a:pt x="299" y="95"/>
                    <a:pt x="300" y="94"/>
                  </a:cubicBezTo>
                  <a:cubicBezTo>
                    <a:pt x="300" y="94"/>
                    <a:pt x="301" y="93"/>
                    <a:pt x="301" y="94"/>
                  </a:cubicBezTo>
                  <a:cubicBezTo>
                    <a:pt x="301" y="94"/>
                    <a:pt x="302" y="94"/>
                    <a:pt x="303" y="94"/>
                  </a:cubicBezTo>
                  <a:cubicBezTo>
                    <a:pt x="302" y="95"/>
                    <a:pt x="301" y="94"/>
                    <a:pt x="300" y="95"/>
                  </a:cubicBezTo>
                  <a:cubicBezTo>
                    <a:pt x="300" y="95"/>
                    <a:pt x="301" y="95"/>
                    <a:pt x="301" y="95"/>
                  </a:cubicBezTo>
                  <a:cubicBezTo>
                    <a:pt x="300" y="96"/>
                    <a:pt x="298" y="95"/>
                    <a:pt x="298" y="96"/>
                  </a:cubicBezTo>
                  <a:cubicBezTo>
                    <a:pt x="298" y="97"/>
                    <a:pt x="297" y="97"/>
                    <a:pt x="298" y="97"/>
                  </a:cubicBezTo>
                  <a:cubicBezTo>
                    <a:pt x="298" y="98"/>
                    <a:pt x="297" y="98"/>
                    <a:pt x="298" y="98"/>
                  </a:cubicBezTo>
                  <a:cubicBezTo>
                    <a:pt x="298" y="98"/>
                    <a:pt x="298" y="98"/>
                    <a:pt x="298" y="98"/>
                  </a:cubicBezTo>
                  <a:cubicBezTo>
                    <a:pt x="299" y="97"/>
                    <a:pt x="299" y="97"/>
                    <a:pt x="299" y="97"/>
                  </a:cubicBezTo>
                  <a:cubicBezTo>
                    <a:pt x="300" y="96"/>
                    <a:pt x="300" y="96"/>
                    <a:pt x="301" y="96"/>
                  </a:cubicBezTo>
                  <a:cubicBezTo>
                    <a:pt x="301" y="96"/>
                    <a:pt x="302" y="97"/>
                    <a:pt x="302" y="96"/>
                  </a:cubicBezTo>
                  <a:cubicBezTo>
                    <a:pt x="302" y="96"/>
                    <a:pt x="302" y="96"/>
                    <a:pt x="302" y="96"/>
                  </a:cubicBezTo>
                  <a:cubicBezTo>
                    <a:pt x="302" y="96"/>
                    <a:pt x="303" y="96"/>
                    <a:pt x="303" y="96"/>
                  </a:cubicBezTo>
                  <a:cubicBezTo>
                    <a:pt x="303" y="96"/>
                    <a:pt x="302" y="96"/>
                    <a:pt x="302" y="97"/>
                  </a:cubicBezTo>
                  <a:cubicBezTo>
                    <a:pt x="302" y="97"/>
                    <a:pt x="303" y="96"/>
                    <a:pt x="303" y="97"/>
                  </a:cubicBezTo>
                  <a:cubicBezTo>
                    <a:pt x="303" y="97"/>
                    <a:pt x="303" y="97"/>
                    <a:pt x="302" y="97"/>
                  </a:cubicBezTo>
                  <a:cubicBezTo>
                    <a:pt x="303" y="97"/>
                    <a:pt x="303" y="97"/>
                    <a:pt x="303" y="97"/>
                  </a:cubicBezTo>
                  <a:cubicBezTo>
                    <a:pt x="303" y="97"/>
                    <a:pt x="302" y="97"/>
                    <a:pt x="302" y="97"/>
                  </a:cubicBezTo>
                  <a:cubicBezTo>
                    <a:pt x="302" y="97"/>
                    <a:pt x="302" y="97"/>
                    <a:pt x="303" y="97"/>
                  </a:cubicBezTo>
                  <a:cubicBezTo>
                    <a:pt x="303" y="97"/>
                    <a:pt x="302" y="98"/>
                    <a:pt x="302" y="98"/>
                  </a:cubicBezTo>
                  <a:cubicBezTo>
                    <a:pt x="303" y="98"/>
                    <a:pt x="303" y="97"/>
                    <a:pt x="303" y="98"/>
                  </a:cubicBezTo>
                  <a:cubicBezTo>
                    <a:pt x="303" y="98"/>
                    <a:pt x="302" y="98"/>
                    <a:pt x="301" y="98"/>
                  </a:cubicBezTo>
                  <a:cubicBezTo>
                    <a:pt x="301" y="99"/>
                    <a:pt x="302" y="98"/>
                    <a:pt x="302" y="98"/>
                  </a:cubicBezTo>
                  <a:cubicBezTo>
                    <a:pt x="302" y="98"/>
                    <a:pt x="303" y="99"/>
                    <a:pt x="303" y="99"/>
                  </a:cubicBezTo>
                  <a:cubicBezTo>
                    <a:pt x="303" y="100"/>
                    <a:pt x="302" y="99"/>
                    <a:pt x="301" y="99"/>
                  </a:cubicBezTo>
                  <a:cubicBezTo>
                    <a:pt x="301" y="99"/>
                    <a:pt x="302" y="99"/>
                    <a:pt x="302" y="100"/>
                  </a:cubicBezTo>
                  <a:cubicBezTo>
                    <a:pt x="301" y="100"/>
                    <a:pt x="301" y="100"/>
                    <a:pt x="300" y="100"/>
                  </a:cubicBezTo>
                  <a:cubicBezTo>
                    <a:pt x="299" y="100"/>
                    <a:pt x="298" y="100"/>
                    <a:pt x="298" y="100"/>
                  </a:cubicBezTo>
                  <a:cubicBezTo>
                    <a:pt x="299" y="100"/>
                    <a:pt x="301" y="100"/>
                    <a:pt x="302" y="100"/>
                  </a:cubicBezTo>
                  <a:cubicBezTo>
                    <a:pt x="303" y="100"/>
                    <a:pt x="302" y="100"/>
                    <a:pt x="302" y="101"/>
                  </a:cubicBezTo>
                  <a:cubicBezTo>
                    <a:pt x="301" y="101"/>
                    <a:pt x="301" y="101"/>
                    <a:pt x="300" y="101"/>
                  </a:cubicBezTo>
                  <a:cubicBezTo>
                    <a:pt x="301" y="101"/>
                    <a:pt x="301" y="101"/>
                    <a:pt x="302" y="101"/>
                  </a:cubicBezTo>
                  <a:cubicBezTo>
                    <a:pt x="302" y="101"/>
                    <a:pt x="301" y="101"/>
                    <a:pt x="301" y="101"/>
                  </a:cubicBezTo>
                  <a:cubicBezTo>
                    <a:pt x="301" y="101"/>
                    <a:pt x="302" y="101"/>
                    <a:pt x="302" y="101"/>
                  </a:cubicBezTo>
                  <a:cubicBezTo>
                    <a:pt x="302" y="101"/>
                    <a:pt x="302" y="101"/>
                    <a:pt x="303" y="101"/>
                  </a:cubicBezTo>
                  <a:cubicBezTo>
                    <a:pt x="302" y="101"/>
                    <a:pt x="301" y="101"/>
                    <a:pt x="301" y="102"/>
                  </a:cubicBezTo>
                  <a:cubicBezTo>
                    <a:pt x="302" y="102"/>
                    <a:pt x="300" y="102"/>
                    <a:pt x="300" y="102"/>
                  </a:cubicBezTo>
                  <a:cubicBezTo>
                    <a:pt x="301" y="103"/>
                    <a:pt x="301" y="102"/>
                    <a:pt x="302" y="103"/>
                  </a:cubicBezTo>
                  <a:cubicBezTo>
                    <a:pt x="302" y="103"/>
                    <a:pt x="301" y="103"/>
                    <a:pt x="301" y="103"/>
                  </a:cubicBezTo>
                  <a:cubicBezTo>
                    <a:pt x="301" y="103"/>
                    <a:pt x="302" y="103"/>
                    <a:pt x="302" y="103"/>
                  </a:cubicBezTo>
                  <a:cubicBezTo>
                    <a:pt x="302" y="103"/>
                    <a:pt x="301" y="103"/>
                    <a:pt x="301" y="103"/>
                  </a:cubicBezTo>
                  <a:cubicBezTo>
                    <a:pt x="301" y="103"/>
                    <a:pt x="302" y="103"/>
                    <a:pt x="302" y="103"/>
                  </a:cubicBezTo>
                  <a:cubicBezTo>
                    <a:pt x="302" y="104"/>
                    <a:pt x="301" y="104"/>
                    <a:pt x="301" y="104"/>
                  </a:cubicBezTo>
                  <a:cubicBezTo>
                    <a:pt x="301" y="104"/>
                    <a:pt x="301" y="104"/>
                    <a:pt x="300" y="104"/>
                  </a:cubicBezTo>
                  <a:cubicBezTo>
                    <a:pt x="301" y="104"/>
                    <a:pt x="301" y="104"/>
                    <a:pt x="301" y="104"/>
                  </a:cubicBezTo>
                  <a:cubicBezTo>
                    <a:pt x="301" y="104"/>
                    <a:pt x="301" y="104"/>
                    <a:pt x="301" y="105"/>
                  </a:cubicBezTo>
                  <a:cubicBezTo>
                    <a:pt x="301" y="105"/>
                    <a:pt x="302" y="105"/>
                    <a:pt x="302" y="105"/>
                  </a:cubicBezTo>
                  <a:cubicBezTo>
                    <a:pt x="302" y="105"/>
                    <a:pt x="301" y="106"/>
                    <a:pt x="300" y="106"/>
                  </a:cubicBezTo>
                  <a:cubicBezTo>
                    <a:pt x="300" y="106"/>
                    <a:pt x="299" y="106"/>
                    <a:pt x="298" y="106"/>
                  </a:cubicBezTo>
                  <a:cubicBezTo>
                    <a:pt x="300" y="105"/>
                    <a:pt x="296" y="106"/>
                    <a:pt x="296" y="106"/>
                  </a:cubicBezTo>
                  <a:cubicBezTo>
                    <a:pt x="295" y="105"/>
                    <a:pt x="296" y="104"/>
                    <a:pt x="296" y="104"/>
                  </a:cubicBezTo>
                  <a:cubicBezTo>
                    <a:pt x="295" y="103"/>
                    <a:pt x="296" y="103"/>
                    <a:pt x="296" y="102"/>
                  </a:cubicBezTo>
                  <a:cubicBezTo>
                    <a:pt x="297" y="102"/>
                    <a:pt x="295" y="102"/>
                    <a:pt x="295" y="102"/>
                  </a:cubicBezTo>
                  <a:cubicBezTo>
                    <a:pt x="295" y="103"/>
                    <a:pt x="295" y="103"/>
                    <a:pt x="295" y="103"/>
                  </a:cubicBezTo>
                  <a:cubicBezTo>
                    <a:pt x="294" y="104"/>
                    <a:pt x="295" y="104"/>
                    <a:pt x="295" y="105"/>
                  </a:cubicBezTo>
                  <a:cubicBezTo>
                    <a:pt x="294" y="106"/>
                    <a:pt x="293" y="106"/>
                    <a:pt x="293" y="106"/>
                  </a:cubicBezTo>
                  <a:cubicBezTo>
                    <a:pt x="292" y="106"/>
                    <a:pt x="291" y="106"/>
                    <a:pt x="290" y="106"/>
                  </a:cubicBezTo>
                  <a:cubicBezTo>
                    <a:pt x="289" y="106"/>
                    <a:pt x="288" y="105"/>
                    <a:pt x="287" y="105"/>
                  </a:cubicBezTo>
                  <a:cubicBezTo>
                    <a:pt x="285" y="104"/>
                    <a:pt x="284" y="104"/>
                    <a:pt x="284" y="102"/>
                  </a:cubicBezTo>
                  <a:cubicBezTo>
                    <a:pt x="284" y="101"/>
                    <a:pt x="285" y="101"/>
                    <a:pt x="285" y="100"/>
                  </a:cubicBezTo>
                  <a:cubicBezTo>
                    <a:pt x="284" y="99"/>
                    <a:pt x="284" y="99"/>
                    <a:pt x="283" y="99"/>
                  </a:cubicBezTo>
                  <a:cubicBezTo>
                    <a:pt x="283" y="99"/>
                    <a:pt x="283" y="99"/>
                    <a:pt x="283" y="98"/>
                  </a:cubicBezTo>
                  <a:cubicBezTo>
                    <a:pt x="283" y="98"/>
                    <a:pt x="283" y="98"/>
                    <a:pt x="283" y="98"/>
                  </a:cubicBezTo>
                  <a:cubicBezTo>
                    <a:pt x="282" y="98"/>
                    <a:pt x="282" y="98"/>
                    <a:pt x="282" y="98"/>
                  </a:cubicBezTo>
                  <a:cubicBezTo>
                    <a:pt x="282" y="98"/>
                    <a:pt x="283" y="98"/>
                    <a:pt x="283" y="97"/>
                  </a:cubicBezTo>
                  <a:cubicBezTo>
                    <a:pt x="282" y="97"/>
                    <a:pt x="282" y="98"/>
                    <a:pt x="281" y="98"/>
                  </a:cubicBezTo>
                  <a:cubicBezTo>
                    <a:pt x="281" y="98"/>
                    <a:pt x="280" y="98"/>
                    <a:pt x="280" y="98"/>
                  </a:cubicBezTo>
                  <a:cubicBezTo>
                    <a:pt x="279" y="98"/>
                    <a:pt x="278" y="97"/>
                    <a:pt x="278" y="97"/>
                  </a:cubicBezTo>
                  <a:cubicBezTo>
                    <a:pt x="278" y="96"/>
                    <a:pt x="277" y="97"/>
                    <a:pt x="277" y="96"/>
                  </a:cubicBezTo>
                  <a:cubicBezTo>
                    <a:pt x="277" y="96"/>
                    <a:pt x="277" y="96"/>
                    <a:pt x="276" y="96"/>
                  </a:cubicBezTo>
                  <a:cubicBezTo>
                    <a:pt x="275" y="95"/>
                    <a:pt x="274" y="95"/>
                    <a:pt x="273" y="95"/>
                  </a:cubicBezTo>
                  <a:cubicBezTo>
                    <a:pt x="272" y="95"/>
                    <a:pt x="272" y="95"/>
                    <a:pt x="272" y="95"/>
                  </a:cubicBezTo>
                  <a:cubicBezTo>
                    <a:pt x="272" y="95"/>
                    <a:pt x="272" y="95"/>
                    <a:pt x="271" y="95"/>
                  </a:cubicBezTo>
                  <a:cubicBezTo>
                    <a:pt x="271" y="95"/>
                    <a:pt x="270" y="96"/>
                    <a:pt x="270" y="96"/>
                  </a:cubicBezTo>
                  <a:cubicBezTo>
                    <a:pt x="269" y="96"/>
                    <a:pt x="267" y="96"/>
                    <a:pt x="266" y="94"/>
                  </a:cubicBezTo>
                  <a:cubicBezTo>
                    <a:pt x="266" y="94"/>
                    <a:pt x="266" y="94"/>
                    <a:pt x="265" y="93"/>
                  </a:cubicBezTo>
                  <a:cubicBezTo>
                    <a:pt x="265" y="93"/>
                    <a:pt x="264" y="93"/>
                    <a:pt x="264" y="93"/>
                  </a:cubicBezTo>
                  <a:cubicBezTo>
                    <a:pt x="264" y="93"/>
                    <a:pt x="264" y="93"/>
                    <a:pt x="264" y="92"/>
                  </a:cubicBezTo>
                  <a:cubicBezTo>
                    <a:pt x="264" y="92"/>
                    <a:pt x="263" y="92"/>
                    <a:pt x="263" y="92"/>
                  </a:cubicBezTo>
                  <a:cubicBezTo>
                    <a:pt x="262" y="92"/>
                    <a:pt x="262" y="91"/>
                    <a:pt x="262" y="92"/>
                  </a:cubicBezTo>
                  <a:cubicBezTo>
                    <a:pt x="262" y="92"/>
                    <a:pt x="261" y="92"/>
                    <a:pt x="261" y="92"/>
                  </a:cubicBezTo>
                  <a:cubicBezTo>
                    <a:pt x="260" y="91"/>
                    <a:pt x="258" y="90"/>
                    <a:pt x="257" y="91"/>
                  </a:cubicBezTo>
                  <a:cubicBezTo>
                    <a:pt x="257" y="91"/>
                    <a:pt x="260" y="91"/>
                    <a:pt x="259" y="92"/>
                  </a:cubicBezTo>
                  <a:cubicBezTo>
                    <a:pt x="259" y="92"/>
                    <a:pt x="258" y="92"/>
                    <a:pt x="258" y="92"/>
                  </a:cubicBezTo>
                  <a:cubicBezTo>
                    <a:pt x="259" y="93"/>
                    <a:pt x="262" y="92"/>
                    <a:pt x="263" y="93"/>
                  </a:cubicBezTo>
                  <a:cubicBezTo>
                    <a:pt x="262" y="93"/>
                    <a:pt x="261" y="92"/>
                    <a:pt x="261" y="93"/>
                  </a:cubicBezTo>
                  <a:cubicBezTo>
                    <a:pt x="262" y="93"/>
                    <a:pt x="263" y="93"/>
                    <a:pt x="264" y="94"/>
                  </a:cubicBezTo>
                  <a:cubicBezTo>
                    <a:pt x="264" y="94"/>
                    <a:pt x="265" y="94"/>
                    <a:pt x="265" y="94"/>
                  </a:cubicBezTo>
                  <a:cubicBezTo>
                    <a:pt x="265" y="95"/>
                    <a:pt x="264" y="95"/>
                    <a:pt x="263" y="95"/>
                  </a:cubicBezTo>
                  <a:cubicBezTo>
                    <a:pt x="263" y="95"/>
                    <a:pt x="262" y="95"/>
                    <a:pt x="262" y="95"/>
                  </a:cubicBezTo>
                  <a:cubicBezTo>
                    <a:pt x="261" y="95"/>
                    <a:pt x="261" y="95"/>
                    <a:pt x="261" y="95"/>
                  </a:cubicBezTo>
                  <a:cubicBezTo>
                    <a:pt x="261" y="95"/>
                    <a:pt x="261" y="95"/>
                    <a:pt x="261" y="95"/>
                  </a:cubicBezTo>
                  <a:cubicBezTo>
                    <a:pt x="260" y="95"/>
                    <a:pt x="257" y="96"/>
                    <a:pt x="257" y="95"/>
                  </a:cubicBezTo>
                  <a:cubicBezTo>
                    <a:pt x="257" y="96"/>
                    <a:pt x="262" y="95"/>
                    <a:pt x="263" y="95"/>
                  </a:cubicBezTo>
                  <a:cubicBezTo>
                    <a:pt x="264" y="95"/>
                    <a:pt x="265" y="95"/>
                    <a:pt x="266" y="95"/>
                  </a:cubicBezTo>
                  <a:cubicBezTo>
                    <a:pt x="267" y="96"/>
                    <a:pt x="265" y="96"/>
                    <a:pt x="265" y="96"/>
                  </a:cubicBezTo>
                  <a:cubicBezTo>
                    <a:pt x="266" y="96"/>
                    <a:pt x="266" y="96"/>
                    <a:pt x="267" y="96"/>
                  </a:cubicBezTo>
                  <a:cubicBezTo>
                    <a:pt x="268" y="96"/>
                    <a:pt x="268" y="96"/>
                    <a:pt x="269" y="96"/>
                  </a:cubicBezTo>
                  <a:cubicBezTo>
                    <a:pt x="270" y="96"/>
                    <a:pt x="271" y="96"/>
                    <a:pt x="272" y="96"/>
                  </a:cubicBezTo>
                  <a:cubicBezTo>
                    <a:pt x="273" y="96"/>
                    <a:pt x="274" y="96"/>
                    <a:pt x="275" y="96"/>
                  </a:cubicBezTo>
                  <a:cubicBezTo>
                    <a:pt x="275" y="96"/>
                    <a:pt x="277" y="97"/>
                    <a:pt x="277" y="98"/>
                  </a:cubicBezTo>
                  <a:cubicBezTo>
                    <a:pt x="277" y="99"/>
                    <a:pt x="276" y="98"/>
                    <a:pt x="275" y="98"/>
                  </a:cubicBezTo>
                  <a:cubicBezTo>
                    <a:pt x="275" y="99"/>
                    <a:pt x="275" y="99"/>
                    <a:pt x="276" y="99"/>
                  </a:cubicBezTo>
                  <a:cubicBezTo>
                    <a:pt x="275" y="99"/>
                    <a:pt x="274" y="99"/>
                    <a:pt x="273" y="100"/>
                  </a:cubicBezTo>
                  <a:cubicBezTo>
                    <a:pt x="272" y="100"/>
                    <a:pt x="271" y="100"/>
                    <a:pt x="270" y="100"/>
                  </a:cubicBezTo>
                  <a:cubicBezTo>
                    <a:pt x="268" y="101"/>
                    <a:pt x="266" y="101"/>
                    <a:pt x="264" y="101"/>
                  </a:cubicBezTo>
                  <a:cubicBezTo>
                    <a:pt x="263" y="101"/>
                    <a:pt x="262" y="101"/>
                    <a:pt x="262" y="101"/>
                  </a:cubicBezTo>
                  <a:cubicBezTo>
                    <a:pt x="261" y="100"/>
                    <a:pt x="261" y="99"/>
                    <a:pt x="260" y="99"/>
                  </a:cubicBezTo>
                  <a:cubicBezTo>
                    <a:pt x="259" y="99"/>
                    <a:pt x="261" y="101"/>
                    <a:pt x="261" y="101"/>
                  </a:cubicBezTo>
                  <a:cubicBezTo>
                    <a:pt x="261" y="101"/>
                    <a:pt x="256" y="100"/>
                    <a:pt x="256" y="101"/>
                  </a:cubicBezTo>
                  <a:cubicBezTo>
                    <a:pt x="256" y="101"/>
                    <a:pt x="257" y="101"/>
                    <a:pt x="257" y="101"/>
                  </a:cubicBezTo>
                  <a:cubicBezTo>
                    <a:pt x="257" y="101"/>
                    <a:pt x="259" y="102"/>
                    <a:pt x="259" y="102"/>
                  </a:cubicBezTo>
                  <a:cubicBezTo>
                    <a:pt x="258" y="102"/>
                    <a:pt x="257" y="103"/>
                    <a:pt x="256" y="104"/>
                  </a:cubicBezTo>
                  <a:cubicBezTo>
                    <a:pt x="256" y="104"/>
                    <a:pt x="255" y="104"/>
                    <a:pt x="255" y="104"/>
                  </a:cubicBezTo>
                  <a:cubicBezTo>
                    <a:pt x="255" y="104"/>
                    <a:pt x="255" y="104"/>
                    <a:pt x="255" y="104"/>
                  </a:cubicBezTo>
                  <a:cubicBezTo>
                    <a:pt x="255" y="105"/>
                    <a:pt x="253" y="105"/>
                    <a:pt x="252" y="105"/>
                  </a:cubicBezTo>
                  <a:cubicBezTo>
                    <a:pt x="251" y="105"/>
                    <a:pt x="250" y="105"/>
                    <a:pt x="249" y="105"/>
                  </a:cubicBezTo>
                  <a:cubicBezTo>
                    <a:pt x="249" y="105"/>
                    <a:pt x="248" y="106"/>
                    <a:pt x="248" y="106"/>
                  </a:cubicBezTo>
                  <a:cubicBezTo>
                    <a:pt x="249" y="106"/>
                    <a:pt x="250" y="106"/>
                    <a:pt x="251" y="106"/>
                  </a:cubicBezTo>
                  <a:cubicBezTo>
                    <a:pt x="252" y="105"/>
                    <a:pt x="253" y="105"/>
                    <a:pt x="255" y="105"/>
                  </a:cubicBezTo>
                  <a:cubicBezTo>
                    <a:pt x="254" y="106"/>
                    <a:pt x="255" y="106"/>
                    <a:pt x="256" y="106"/>
                  </a:cubicBezTo>
                  <a:cubicBezTo>
                    <a:pt x="257" y="106"/>
                    <a:pt x="258" y="106"/>
                    <a:pt x="260" y="106"/>
                  </a:cubicBezTo>
                  <a:cubicBezTo>
                    <a:pt x="260" y="106"/>
                    <a:pt x="261" y="106"/>
                    <a:pt x="262" y="106"/>
                  </a:cubicBezTo>
                  <a:cubicBezTo>
                    <a:pt x="263" y="106"/>
                    <a:pt x="264" y="106"/>
                    <a:pt x="264" y="106"/>
                  </a:cubicBezTo>
                  <a:cubicBezTo>
                    <a:pt x="265" y="105"/>
                    <a:pt x="266" y="105"/>
                    <a:pt x="267" y="105"/>
                  </a:cubicBezTo>
                  <a:cubicBezTo>
                    <a:pt x="267" y="105"/>
                    <a:pt x="268" y="106"/>
                    <a:pt x="268" y="106"/>
                  </a:cubicBezTo>
                  <a:cubicBezTo>
                    <a:pt x="267" y="107"/>
                    <a:pt x="266" y="107"/>
                    <a:pt x="265" y="107"/>
                  </a:cubicBezTo>
                  <a:cubicBezTo>
                    <a:pt x="263" y="107"/>
                    <a:pt x="262" y="107"/>
                    <a:pt x="260" y="108"/>
                  </a:cubicBezTo>
                  <a:cubicBezTo>
                    <a:pt x="260" y="108"/>
                    <a:pt x="259" y="108"/>
                    <a:pt x="258" y="108"/>
                  </a:cubicBezTo>
                  <a:cubicBezTo>
                    <a:pt x="257" y="109"/>
                    <a:pt x="257" y="109"/>
                    <a:pt x="256" y="109"/>
                  </a:cubicBezTo>
                  <a:cubicBezTo>
                    <a:pt x="254" y="108"/>
                    <a:pt x="253" y="109"/>
                    <a:pt x="252" y="109"/>
                  </a:cubicBezTo>
                  <a:cubicBezTo>
                    <a:pt x="251" y="109"/>
                    <a:pt x="253" y="109"/>
                    <a:pt x="253" y="109"/>
                  </a:cubicBezTo>
                  <a:cubicBezTo>
                    <a:pt x="254" y="109"/>
                    <a:pt x="255" y="109"/>
                    <a:pt x="255" y="109"/>
                  </a:cubicBezTo>
                  <a:cubicBezTo>
                    <a:pt x="256" y="110"/>
                    <a:pt x="257" y="109"/>
                    <a:pt x="258" y="109"/>
                  </a:cubicBezTo>
                  <a:cubicBezTo>
                    <a:pt x="259" y="109"/>
                    <a:pt x="259" y="110"/>
                    <a:pt x="259" y="110"/>
                  </a:cubicBezTo>
                  <a:cubicBezTo>
                    <a:pt x="259" y="110"/>
                    <a:pt x="260" y="110"/>
                    <a:pt x="260" y="110"/>
                  </a:cubicBezTo>
                  <a:cubicBezTo>
                    <a:pt x="261" y="109"/>
                    <a:pt x="262" y="108"/>
                    <a:pt x="263" y="108"/>
                  </a:cubicBezTo>
                  <a:cubicBezTo>
                    <a:pt x="264" y="108"/>
                    <a:pt x="264" y="107"/>
                    <a:pt x="265" y="107"/>
                  </a:cubicBezTo>
                  <a:cubicBezTo>
                    <a:pt x="266" y="107"/>
                    <a:pt x="267" y="108"/>
                    <a:pt x="267" y="108"/>
                  </a:cubicBezTo>
                  <a:cubicBezTo>
                    <a:pt x="270" y="108"/>
                    <a:pt x="273" y="106"/>
                    <a:pt x="276" y="106"/>
                  </a:cubicBezTo>
                  <a:cubicBezTo>
                    <a:pt x="276" y="106"/>
                    <a:pt x="275" y="106"/>
                    <a:pt x="275" y="106"/>
                  </a:cubicBezTo>
                  <a:cubicBezTo>
                    <a:pt x="275" y="106"/>
                    <a:pt x="275" y="106"/>
                    <a:pt x="275" y="106"/>
                  </a:cubicBezTo>
                  <a:cubicBezTo>
                    <a:pt x="275" y="107"/>
                    <a:pt x="275" y="107"/>
                    <a:pt x="276" y="107"/>
                  </a:cubicBezTo>
                  <a:cubicBezTo>
                    <a:pt x="276" y="107"/>
                    <a:pt x="277" y="106"/>
                    <a:pt x="277" y="106"/>
                  </a:cubicBezTo>
                  <a:cubicBezTo>
                    <a:pt x="278" y="106"/>
                    <a:pt x="278" y="107"/>
                    <a:pt x="278" y="107"/>
                  </a:cubicBezTo>
                  <a:cubicBezTo>
                    <a:pt x="280" y="107"/>
                    <a:pt x="280" y="108"/>
                    <a:pt x="281" y="108"/>
                  </a:cubicBezTo>
                  <a:cubicBezTo>
                    <a:pt x="282" y="108"/>
                    <a:pt x="283" y="108"/>
                    <a:pt x="284" y="108"/>
                  </a:cubicBezTo>
                  <a:cubicBezTo>
                    <a:pt x="284" y="109"/>
                    <a:pt x="285" y="108"/>
                    <a:pt x="286" y="109"/>
                  </a:cubicBezTo>
                  <a:cubicBezTo>
                    <a:pt x="288" y="109"/>
                    <a:pt x="290" y="109"/>
                    <a:pt x="292" y="109"/>
                  </a:cubicBezTo>
                  <a:cubicBezTo>
                    <a:pt x="293" y="109"/>
                    <a:pt x="295" y="109"/>
                    <a:pt x="296" y="108"/>
                  </a:cubicBezTo>
                  <a:cubicBezTo>
                    <a:pt x="298" y="108"/>
                    <a:pt x="295" y="110"/>
                    <a:pt x="295" y="110"/>
                  </a:cubicBezTo>
                  <a:cubicBezTo>
                    <a:pt x="295" y="110"/>
                    <a:pt x="294" y="110"/>
                    <a:pt x="294" y="110"/>
                  </a:cubicBezTo>
                  <a:cubicBezTo>
                    <a:pt x="293" y="110"/>
                    <a:pt x="293" y="110"/>
                    <a:pt x="292" y="110"/>
                  </a:cubicBezTo>
                  <a:cubicBezTo>
                    <a:pt x="292" y="110"/>
                    <a:pt x="291" y="110"/>
                    <a:pt x="291" y="110"/>
                  </a:cubicBezTo>
                  <a:cubicBezTo>
                    <a:pt x="290" y="110"/>
                    <a:pt x="291" y="111"/>
                    <a:pt x="291" y="111"/>
                  </a:cubicBezTo>
                  <a:cubicBezTo>
                    <a:pt x="291" y="111"/>
                    <a:pt x="291" y="110"/>
                    <a:pt x="290" y="110"/>
                  </a:cubicBezTo>
                  <a:cubicBezTo>
                    <a:pt x="290" y="110"/>
                    <a:pt x="289" y="110"/>
                    <a:pt x="290" y="111"/>
                  </a:cubicBezTo>
                  <a:cubicBezTo>
                    <a:pt x="289" y="111"/>
                    <a:pt x="288" y="111"/>
                    <a:pt x="288" y="111"/>
                  </a:cubicBezTo>
                  <a:cubicBezTo>
                    <a:pt x="288" y="111"/>
                    <a:pt x="291" y="111"/>
                    <a:pt x="290" y="112"/>
                  </a:cubicBezTo>
                  <a:cubicBezTo>
                    <a:pt x="289" y="112"/>
                    <a:pt x="288" y="111"/>
                    <a:pt x="287" y="111"/>
                  </a:cubicBezTo>
                  <a:cubicBezTo>
                    <a:pt x="287" y="111"/>
                    <a:pt x="288" y="111"/>
                    <a:pt x="288" y="112"/>
                  </a:cubicBezTo>
                  <a:cubicBezTo>
                    <a:pt x="288" y="112"/>
                    <a:pt x="287" y="112"/>
                    <a:pt x="287" y="112"/>
                  </a:cubicBezTo>
                  <a:cubicBezTo>
                    <a:pt x="286" y="112"/>
                    <a:pt x="284" y="112"/>
                    <a:pt x="283" y="112"/>
                  </a:cubicBezTo>
                  <a:cubicBezTo>
                    <a:pt x="284" y="112"/>
                    <a:pt x="284" y="112"/>
                    <a:pt x="285" y="112"/>
                  </a:cubicBezTo>
                  <a:cubicBezTo>
                    <a:pt x="285" y="113"/>
                    <a:pt x="285" y="113"/>
                    <a:pt x="284" y="113"/>
                  </a:cubicBezTo>
                  <a:cubicBezTo>
                    <a:pt x="284" y="113"/>
                    <a:pt x="285" y="113"/>
                    <a:pt x="285" y="113"/>
                  </a:cubicBezTo>
                  <a:cubicBezTo>
                    <a:pt x="284" y="114"/>
                    <a:pt x="283" y="115"/>
                    <a:pt x="282" y="114"/>
                  </a:cubicBezTo>
                  <a:cubicBezTo>
                    <a:pt x="282" y="113"/>
                    <a:pt x="282" y="114"/>
                    <a:pt x="281" y="114"/>
                  </a:cubicBezTo>
                  <a:cubicBezTo>
                    <a:pt x="281" y="114"/>
                    <a:pt x="280" y="113"/>
                    <a:pt x="280" y="113"/>
                  </a:cubicBezTo>
                  <a:cubicBezTo>
                    <a:pt x="280" y="113"/>
                    <a:pt x="282" y="115"/>
                    <a:pt x="281" y="115"/>
                  </a:cubicBezTo>
                  <a:cubicBezTo>
                    <a:pt x="281" y="115"/>
                    <a:pt x="280" y="115"/>
                    <a:pt x="279" y="115"/>
                  </a:cubicBezTo>
                  <a:cubicBezTo>
                    <a:pt x="279" y="115"/>
                    <a:pt x="278" y="116"/>
                    <a:pt x="278" y="115"/>
                  </a:cubicBezTo>
                  <a:cubicBezTo>
                    <a:pt x="278" y="115"/>
                    <a:pt x="278" y="115"/>
                    <a:pt x="277" y="115"/>
                  </a:cubicBezTo>
                  <a:cubicBezTo>
                    <a:pt x="277" y="115"/>
                    <a:pt x="277" y="115"/>
                    <a:pt x="277" y="115"/>
                  </a:cubicBezTo>
                  <a:cubicBezTo>
                    <a:pt x="276" y="115"/>
                    <a:pt x="277" y="115"/>
                    <a:pt x="277" y="116"/>
                  </a:cubicBezTo>
                  <a:cubicBezTo>
                    <a:pt x="278" y="116"/>
                    <a:pt x="276" y="116"/>
                    <a:pt x="276" y="116"/>
                  </a:cubicBezTo>
                  <a:cubicBezTo>
                    <a:pt x="276" y="116"/>
                    <a:pt x="277" y="116"/>
                    <a:pt x="277" y="116"/>
                  </a:cubicBezTo>
                  <a:cubicBezTo>
                    <a:pt x="276" y="117"/>
                    <a:pt x="276" y="117"/>
                    <a:pt x="275" y="117"/>
                  </a:cubicBezTo>
                  <a:cubicBezTo>
                    <a:pt x="274" y="116"/>
                    <a:pt x="273" y="116"/>
                    <a:pt x="272" y="117"/>
                  </a:cubicBezTo>
                  <a:cubicBezTo>
                    <a:pt x="273" y="117"/>
                    <a:pt x="274" y="117"/>
                    <a:pt x="274" y="117"/>
                  </a:cubicBezTo>
                  <a:cubicBezTo>
                    <a:pt x="274" y="118"/>
                    <a:pt x="273" y="117"/>
                    <a:pt x="273" y="118"/>
                  </a:cubicBezTo>
                  <a:cubicBezTo>
                    <a:pt x="273" y="118"/>
                    <a:pt x="273" y="118"/>
                    <a:pt x="273" y="118"/>
                  </a:cubicBezTo>
                  <a:cubicBezTo>
                    <a:pt x="273" y="118"/>
                    <a:pt x="272" y="118"/>
                    <a:pt x="272" y="118"/>
                  </a:cubicBezTo>
                  <a:cubicBezTo>
                    <a:pt x="272" y="118"/>
                    <a:pt x="272" y="118"/>
                    <a:pt x="272" y="119"/>
                  </a:cubicBezTo>
                  <a:cubicBezTo>
                    <a:pt x="272" y="119"/>
                    <a:pt x="271" y="119"/>
                    <a:pt x="271" y="118"/>
                  </a:cubicBezTo>
                  <a:cubicBezTo>
                    <a:pt x="271" y="118"/>
                    <a:pt x="270" y="118"/>
                    <a:pt x="270" y="118"/>
                  </a:cubicBezTo>
                  <a:cubicBezTo>
                    <a:pt x="270" y="118"/>
                    <a:pt x="270" y="118"/>
                    <a:pt x="269" y="118"/>
                  </a:cubicBezTo>
                  <a:cubicBezTo>
                    <a:pt x="269" y="118"/>
                    <a:pt x="270" y="118"/>
                    <a:pt x="270" y="119"/>
                  </a:cubicBezTo>
                  <a:cubicBezTo>
                    <a:pt x="270" y="119"/>
                    <a:pt x="269" y="119"/>
                    <a:pt x="269" y="119"/>
                  </a:cubicBezTo>
                  <a:cubicBezTo>
                    <a:pt x="269" y="119"/>
                    <a:pt x="270" y="119"/>
                    <a:pt x="270" y="119"/>
                  </a:cubicBezTo>
                  <a:cubicBezTo>
                    <a:pt x="270" y="119"/>
                    <a:pt x="268" y="119"/>
                    <a:pt x="268" y="120"/>
                  </a:cubicBezTo>
                  <a:cubicBezTo>
                    <a:pt x="268" y="120"/>
                    <a:pt x="269" y="120"/>
                    <a:pt x="269" y="120"/>
                  </a:cubicBezTo>
                  <a:cubicBezTo>
                    <a:pt x="269" y="120"/>
                    <a:pt x="268" y="120"/>
                    <a:pt x="267" y="120"/>
                  </a:cubicBezTo>
                  <a:cubicBezTo>
                    <a:pt x="267" y="120"/>
                    <a:pt x="268" y="120"/>
                    <a:pt x="267" y="120"/>
                  </a:cubicBezTo>
                  <a:cubicBezTo>
                    <a:pt x="267" y="121"/>
                    <a:pt x="267" y="121"/>
                    <a:pt x="266" y="121"/>
                  </a:cubicBezTo>
                  <a:cubicBezTo>
                    <a:pt x="266" y="121"/>
                    <a:pt x="264" y="121"/>
                    <a:pt x="264" y="121"/>
                  </a:cubicBezTo>
                  <a:cubicBezTo>
                    <a:pt x="263" y="121"/>
                    <a:pt x="264" y="121"/>
                    <a:pt x="263" y="122"/>
                  </a:cubicBezTo>
                  <a:cubicBezTo>
                    <a:pt x="263" y="122"/>
                    <a:pt x="263" y="122"/>
                    <a:pt x="262" y="122"/>
                  </a:cubicBezTo>
                  <a:cubicBezTo>
                    <a:pt x="262" y="122"/>
                    <a:pt x="262" y="122"/>
                    <a:pt x="261" y="122"/>
                  </a:cubicBezTo>
                  <a:cubicBezTo>
                    <a:pt x="261" y="122"/>
                    <a:pt x="260" y="122"/>
                    <a:pt x="260" y="122"/>
                  </a:cubicBezTo>
                  <a:cubicBezTo>
                    <a:pt x="260" y="122"/>
                    <a:pt x="260" y="122"/>
                    <a:pt x="260" y="122"/>
                  </a:cubicBezTo>
                  <a:cubicBezTo>
                    <a:pt x="259" y="122"/>
                    <a:pt x="259" y="122"/>
                    <a:pt x="258" y="122"/>
                  </a:cubicBezTo>
                  <a:cubicBezTo>
                    <a:pt x="257" y="123"/>
                    <a:pt x="257" y="122"/>
                    <a:pt x="256" y="123"/>
                  </a:cubicBezTo>
                  <a:cubicBezTo>
                    <a:pt x="256" y="123"/>
                    <a:pt x="256" y="123"/>
                    <a:pt x="256" y="123"/>
                  </a:cubicBezTo>
                  <a:cubicBezTo>
                    <a:pt x="256" y="123"/>
                    <a:pt x="254" y="123"/>
                    <a:pt x="255" y="123"/>
                  </a:cubicBezTo>
                  <a:cubicBezTo>
                    <a:pt x="254" y="123"/>
                    <a:pt x="253" y="123"/>
                    <a:pt x="253" y="123"/>
                  </a:cubicBezTo>
                  <a:cubicBezTo>
                    <a:pt x="253" y="124"/>
                    <a:pt x="253" y="124"/>
                    <a:pt x="253" y="124"/>
                  </a:cubicBezTo>
                  <a:cubicBezTo>
                    <a:pt x="253" y="124"/>
                    <a:pt x="252" y="124"/>
                    <a:pt x="252" y="124"/>
                  </a:cubicBezTo>
                  <a:cubicBezTo>
                    <a:pt x="251" y="123"/>
                    <a:pt x="251" y="123"/>
                    <a:pt x="251" y="123"/>
                  </a:cubicBezTo>
                  <a:cubicBezTo>
                    <a:pt x="250" y="123"/>
                    <a:pt x="251" y="124"/>
                    <a:pt x="250" y="124"/>
                  </a:cubicBezTo>
                  <a:cubicBezTo>
                    <a:pt x="250" y="124"/>
                    <a:pt x="249" y="124"/>
                    <a:pt x="248" y="124"/>
                  </a:cubicBezTo>
                  <a:cubicBezTo>
                    <a:pt x="249" y="124"/>
                    <a:pt x="248" y="124"/>
                    <a:pt x="248" y="124"/>
                  </a:cubicBezTo>
                  <a:cubicBezTo>
                    <a:pt x="247" y="124"/>
                    <a:pt x="246" y="124"/>
                    <a:pt x="246" y="125"/>
                  </a:cubicBezTo>
                  <a:cubicBezTo>
                    <a:pt x="246" y="125"/>
                    <a:pt x="245" y="125"/>
                    <a:pt x="245" y="125"/>
                  </a:cubicBezTo>
                  <a:cubicBezTo>
                    <a:pt x="245" y="125"/>
                    <a:pt x="244" y="125"/>
                    <a:pt x="244" y="125"/>
                  </a:cubicBezTo>
                  <a:cubicBezTo>
                    <a:pt x="244" y="125"/>
                    <a:pt x="244" y="125"/>
                    <a:pt x="244" y="125"/>
                  </a:cubicBezTo>
                  <a:cubicBezTo>
                    <a:pt x="243" y="125"/>
                    <a:pt x="243" y="125"/>
                    <a:pt x="243" y="125"/>
                  </a:cubicBezTo>
                  <a:cubicBezTo>
                    <a:pt x="243" y="125"/>
                    <a:pt x="242" y="125"/>
                    <a:pt x="242" y="125"/>
                  </a:cubicBezTo>
                  <a:cubicBezTo>
                    <a:pt x="241" y="125"/>
                    <a:pt x="243" y="125"/>
                    <a:pt x="242" y="126"/>
                  </a:cubicBezTo>
                  <a:cubicBezTo>
                    <a:pt x="241" y="126"/>
                    <a:pt x="241" y="125"/>
                    <a:pt x="241" y="125"/>
                  </a:cubicBezTo>
                  <a:cubicBezTo>
                    <a:pt x="240" y="125"/>
                    <a:pt x="241" y="126"/>
                    <a:pt x="240" y="126"/>
                  </a:cubicBezTo>
                  <a:cubicBezTo>
                    <a:pt x="240" y="126"/>
                    <a:pt x="240" y="126"/>
                    <a:pt x="240" y="126"/>
                  </a:cubicBezTo>
                  <a:cubicBezTo>
                    <a:pt x="240" y="126"/>
                    <a:pt x="240" y="126"/>
                    <a:pt x="240" y="126"/>
                  </a:cubicBezTo>
                  <a:cubicBezTo>
                    <a:pt x="240" y="126"/>
                    <a:pt x="238" y="126"/>
                    <a:pt x="239" y="126"/>
                  </a:cubicBezTo>
                  <a:cubicBezTo>
                    <a:pt x="238" y="126"/>
                    <a:pt x="237" y="126"/>
                    <a:pt x="238" y="125"/>
                  </a:cubicBezTo>
                  <a:cubicBezTo>
                    <a:pt x="238" y="125"/>
                    <a:pt x="237" y="124"/>
                    <a:pt x="237" y="124"/>
                  </a:cubicBezTo>
                  <a:cubicBezTo>
                    <a:pt x="237" y="125"/>
                    <a:pt x="236" y="125"/>
                    <a:pt x="236" y="125"/>
                  </a:cubicBezTo>
                  <a:cubicBezTo>
                    <a:pt x="235" y="126"/>
                    <a:pt x="236" y="126"/>
                    <a:pt x="236" y="126"/>
                  </a:cubicBezTo>
                  <a:cubicBezTo>
                    <a:pt x="236" y="126"/>
                    <a:pt x="234" y="126"/>
                    <a:pt x="234" y="126"/>
                  </a:cubicBezTo>
                  <a:cubicBezTo>
                    <a:pt x="234" y="126"/>
                    <a:pt x="235" y="126"/>
                    <a:pt x="235" y="127"/>
                  </a:cubicBezTo>
                  <a:cubicBezTo>
                    <a:pt x="235" y="127"/>
                    <a:pt x="234" y="127"/>
                    <a:pt x="233" y="127"/>
                  </a:cubicBezTo>
                  <a:cubicBezTo>
                    <a:pt x="232" y="127"/>
                    <a:pt x="233" y="127"/>
                    <a:pt x="233" y="126"/>
                  </a:cubicBezTo>
                  <a:cubicBezTo>
                    <a:pt x="233" y="126"/>
                    <a:pt x="230" y="126"/>
                    <a:pt x="230" y="126"/>
                  </a:cubicBezTo>
                  <a:cubicBezTo>
                    <a:pt x="231" y="126"/>
                    <a:pt x="231" y="126"/>
                    <a:pt x="232" y="127"/>
                  </a:cubicBezTo>
                  <a:cubicBezTo>
                    <a:pt x="232" y="127"/>
                    <a:pt x="232" y="127"/>
                    <a:pt x="232" y="128"/>
                  </a:cubicBezTo>
                  <a:cubicBezTo>
                    <a:pt x="232" y="128"/>
                    <a:pt x="231" y="128"/>
                    <a:pt x="231" y="128"/>
                  </a:cubicBezTo>
                  <a:cubicBezTo>
                    <a:pt x="230" y="127"/>
                    <a:pt x="230" y="128"/>
                    <a:pt x="229" y="128"/>
                  </a:cubicBezTo>
                  <a:cubicBezTo>
                    <a:pt x="229" y="128"/>
                    <a:pt x="228" y="128"/>
                    <a:pt x="228" y="128"/>
                  </a:cubicBezTo>
                  <a:cubicBezTo>
                    <a:pt x="228" y="128"/>
                    <a:pt x="225" y="128"/>
                    <a:pt x="225" y="127"/>
                  </a:cubicBezTo>
                  <a:cubicBezTo>
                    <a:pt x="225" y="127"/>
                    <a:pt x="226" y="127"/>
                    <a:pt x="226" y="127"/>
                  </a:cubicBezTo>
                  <a:cubicBezTo>
                    <a:pt x="226" y="127"/>
                    <a:pt x="225" y="127"/>
                    <a:pt x="225" y="127"/>
                  </a:cubicBezTo>
                  <a:cubicBezTo>
                    <a:pt x="225" y="127"/>
                    <a:pt x="225" y="127"/>
                    <a:pt x="225" y="127"/>
                  </a:cubicBezTo>
                  <a:cubicBezTo>
                    <a:pt x="225" y="128"/>
                    <a:pt x="224" y="128"/>
                    <a:pt x="224" y="127"/>
                  </a:cubicBezTo>
                  <a:cubicBezTo>
                    <a:pt x="223" y="127"/>
                    <a:pt x="224" y="127"/>
                    <a:pt x="223" y="126"/>
                  </a:cubicBezTo>
                  <a:cubicBezTo>
                    <a:pt x="224" y="126"/>
                    <a:pt x="224" y="126"/>
                    <a:pt x="225" y="126"/>
                  </a:cubicBezTo>
                  <a:cubicBezTo>
                    <a:pt x="224" y="126"/>
                    <a:pt x="223" y="126"/>
                    <a:pt x="222" y="126"/>
                  </a:cubicBezTo>
                  <a:cubicBezTo>
                    <a:pt x="221" y="126"/>
                    <a:pt x="221" y="125"/>
                    <a:pt x="221" y="125"/>
                  </a:cubicBezTo>
                  <a:cubicBezTo>
                    <a:pt x="221" y="124"/>
                    <a:pt x="221" y="124"/>
                    <a:pt x="221" y="124"/>
                  </a:cubicBezTo>
                  <a:cubicBezTo>
                    <a:pt x="221" y="124"/>
                    <a:pt x="221" y="124"/>
                    <a:pt x="220" y="124"/>
                  </a:cubicBezTo>
                  <a:cubicBezTo>
                    <a:pt x="220" y="124"/>
                    <a:pt x="220" y="124"/>
                    <a:pt x="220" y="124"/>
                  </a:cubicBezTo>
                  <a:cubicBezTo>
                    <a:pt x="220" y="123"/>
                    <a:pt x="220" y="123"/>
                    <a:pt x="220" y="122"/>
                  </a:cubicBezTo>
                  <a:cubicBezTo>
                    <a:pt x="219" y="122"/>
                    <a:pt x="219" y="123"/>
                    <a:pt x="220" y="123"/>
                  </a:cubicBezTo>
                  <a:cubicBezTo>
                    <a:pt x="219" y="124"/>
                    <a:pt x="219" y="124"/>
                    <a:pt x="218" y="124"/>
                  </a:cubicBezTo>
                  <a:cubicBezTo>
                    <a:pt x="218" y="125"/>
                    <a:pt x="219" y="125"/>
                    <a:pt x="220" y="125"/>
                  </a:cubicBezTo>
                  <a:cubicBezTo>
                    <a:pt x="220" y="125"/>
                    <a:pt x="221" y="126"/>
                    <a:pt x="221" y="126"/>
                  </a:cubicBezTo>
                  <a:cubicBezTo>
                    <a:pt x="220" y="127"/>
                    <a:pt x="220" y="126"/>
                    <a:pt x="219" y="126"/>
                  </a:cubicBezTo>
                  <a:cubicBezTo>
                    <a:pt x="219" y="126"/>
                    <a:pt x="218" y="126"/>
                    <a:pt x="218" y="126"/>
                  </a:cubicBezTo>
                  <a:cubicBezTo>
                    <a:pt x="218" y="127"/>
                    <a:pt x="219" y="126"/>
                    <a:pt x="219" y="126"/>
                  </a:cubicBezTo>
                  <a:cubicBezTo>
                    <a:pt x="220" y="127"/>
                    <a:pt x="220" y="127"/>
                    <a:pt x="220" y="127"/>
                  </a:cubicBezTo>
                  <a:cubicBezTo>
                    <a:pt x="220" y="127"/>
                    <a:pt x="221" y="127"/>
                    <a:pt x="221" y="127"/>
                  </a:cubicBezTo>
                  <a:cubicBezTo>
                    <a:pt x="221" y="127"/>
                    <a:pt x="221" y="128"/>
                    <a:pt x="220" y="128"/>
                  </a:cubicBezTo>
                  <a:cubicBezTo>
                    <a:pt x="220" y="128"/>
                    <a:pt x="220" y="128"/>
                    <a:pt x="220" y="128"/>
                  </a:cubicBezTo>
                  <a:cubicBezTo>
                    <a:pt x="220" y="128"/>
                    <a:pt x="220" y="128"/>
                    <a:pt x="220" y="128"/>
                  </a:cubicBezTo>
                  <a:cubicBezTo>
                    <a:pt x="220" y="129"/>
                    <a:pt x="220" y="129"/>
                    <a:pt x="220" y="129"/>
                  </a:cubicBezTo>
                  <a:cubicBezTo>
                    <a:pt x="220" y="129"/>
                    <a:pt x="219" y="129"/>
                    <a:pt x="219" y="130"/>
                  </a:cubicBezTo>
                  <a:cubicBezTo>
                    <a:pt x="219" y="130"/>
                    <a:pt x="218" y="129"/>
                    <a:pt x="217" y="129"/>
                  </a:cubicBezTo>
                  <a:cubicBezTo>
                    <a:pt x="217" y="129"/>
                    <a:pt x="217" y="129"/>
                    <a:pt x="216" y="130"/>
                  </a:cubicBezTo>
                  <a:cubicBezTo>
                    <a:pt x="216" y="130"/>
                    <a:pt x="216" y="130"/>
                    <a:pt x="216" y="130"/>
                  </a:cubicBezTo>
                  <a:cubicBezTo>
                    <a:pt x="215" y="130"/>
                    <a:pt x="215" y="130"/>
                    <a:pt x="214" y="131"/>
                  </a:cubicBezTo>
                  <a:cubicBezTo>
                    <a:pt x="214" y="131"/>
                    <a:pt x="213" y="131"/>
                    <a:pt x="212" y="131"/>
                  </a:cubicBezTo>
                  <a:cubicBezTo>
                    <a:pt x="212" y="131"/>
                    <a:pt x="211" y="131"/>
                    <a:pt x="211" y="131"/>
                  </a:cubicBezTo>
                  <a:cubicBezTo>
                    <a:pt x="211" y="131"/>
                    <a:pt x="211" y="131"/>
                    <a:pt x="211" y="132"/>
                  </a:cubicBezTo>
                  <a:cubicBezTo>
                    <a:pt x="211" y="132"/>
                    <a:pt x="212" y="132"/>
                    <a:pt x="211" y="132"/>
                  </a:cubicBezTo>
                  <a:cubicBezTo>
                    <a:pt x="211" y="132"/>
                    <a:pt x="210" y="133"/>
                    <a:pt x="210" y="132"/>
                  </a:cubicBezTo>
                  <a:cubicBezTo>
                    <a:pt x="210" y="132"/>
                    <a:pt x="209" y="132"/>
                    <a:pt x="209" y="133"/>
                  </a:cubicBezTo>
                  <a:cubicBezTo>
                    <a:pt x="209" y="133"/>
                    <a:pt x="210" y="133"/>
                    <a:pt x="210" y="133"/>
                  </a:cubicBezTo>
                  <a:cubicBezTo>
                    <a:pt x="210" y="133"/>
                    <a:pt x="209" y="133"/>
                    <a:pt x="209" y="134"/>
                  </a:cubicBezTo>
                  <a:cubicBezTo>
                    <a:pt x="209" y="134"/>
                    <a:pt x="210" y="134"/>
                    <a:pt x="209" y="134"/>
                  </a:cubicBezTo>
                  <a:cubicBezTo>
                    <a:pt x="209" y="134"/>
                    <a:pt x="209" y="134"/>
                    <a:pt x="208" y="134"/>
                  </a:cubicBezTo>
                  <a:cubicBezTo>
                    <a:pt x="208" y="134"/>
                    <a:pt x="207" y="134"/>
                    <a:pt x="207" y="134"/>
                  </a:cubicBezTo>
                  <a:cubicBezTo>
                    <a:pt x="207" y="135"/>
                    <a:pt x="208" y="134"/>
                    <a:pt x="208" y="134"/>
                  </a:cubicBezTo>
                  <a:cubicBezTo>
                    <a:pt x="208" y="135"/>
                    <a:pt x="208" y="135"/>
                    <a:pt x="208" y="135"/>
                  </a:cubicBezTo>
                  <a:cubicBezTo>
                    <a:pt x="208" y="136"/>
                    <a:pt x="207" y="135"/>
                    <a:pt x="206" y="136"/>
                  </a:cubicBezTo>
                  <a:cubicBezTo>
                    <a:pt x="206" y="136"/>
                    <a:pt x="207" y="136"/>
                    <a:pt x="207" y="136"/>
                  </a:cubicBezTo>
                  <a:cubicBezTo>
                    <a:pt x="207" y="136"/>
                    <a:pt x="206" y="136"/>
                    <a:pt x="207" y="136"/>
                  </a:cubicBezTo>
                  <a:cubicBezTo>
                    <a:pt x="207" y="136"/>
                    <a:pt x="206" y="137"/>
                    <a:pt x="206" y="137"/>
                  </a:cubicBezTo>
                  <a:cubicBezTo>
                    <a:pt x="206" y="137"/>
                    <a:pt x="206" y="137"/>
                    <a:pt x="205" y="137"/>
                  </a:cubicBezTo>
                  <a:cubicBezTo>
                    <a:pt x="205" y="137"/>
                    <a:pt x="204" y="137"/>
                    <a:pt x="204" y="137"/>
                  </a:cubicBezTo>
                  <a:cubicBezTo>
                    <a:pt x="204" y="138"/>
                    <a:pt x="205" y="137"/>
                    <a:pt x="205" y="138"/>
                  </a:cubicBezTo>
                  <a:cubicBezTo>
                    <a:pt x="205" y="138"/>
                    <a:pt x="203" y="138"/>
                    <a:pt x="203" y="138"/>
                  </a:cubicBezTo>
                  <a:cubicBezTo>
                    <a:pt x="203" y="138"/>
                    <a:pt x="203" y="138"/>
                    <a:pt x="204" y="138"/>
                  </a:cubicBezTo>
                  <a:cubicBezTo>
                    <a:pt x="203" y="138"/>
                    <a:pt x="203" y="138"/>
                    <a:pt x="203" y="138"/>
                  </a:cubicBezTo>
                  <a:cubicBezTo>
                    <a:pt x="203" y="139"/>
                    <a:pt x="201" y="140"/>
                    <a:pt x="203" y="140"/>
                  </a:cubicBezTo>
                  <a:cubicBezTo>
                    <a:pt x="202" y="140"/>
                    <a:pt x="202" y="140"/>
                    <a:pt x="202" y="140"/>
                  </a:cubicBezTo>
                  <a:cubicBezTo>
                    <a:pt x="202" y="140"/>
                    <a:pt x="202" y="140"/>
                    <a:pt x="202" y="140"/>
                  </a:cubicBezTo>
                  <a:cubicBezTo>
                    <a:pt x="201" y="140"/>
                    <a:pt x="202" y="140"/>
                    <a:pt x="202" y="140"/>
                  </a:cubicBezTo>
                  <a:cubicBezTo>
                    <a:pt x="202" y="140"/>
                    <a:pt x="201" y="140"/>
                    <a:pt x="201" y="140"/>
                  </a:cubicBezTo>
                  <a:cubicBezTo>
                    <a:pt x="201" y="140"/>
                    <a:pt x="201" y="141"/>
                    <a:pt x="201" y="140"/>
                  </a:cubicBezTo>
                  <a:cubicBezTo>
                    <a:pt x="201" y="141"/>
                    <a:pt x="200" y="142"/>
                    <a:pt x="199" y="142"/>
                  </a:cubicBezTo>
                  <a:cubicBezTo>
                    <a:pt x="199" y="141"/>
                    <a:pt x="200" y="141"/>
                    <a:pt x="200" y="141"/>
                  </a:cubicBezTo>
                  <a:cubicBezTo>
                    <a:pt x="200" y="141"/>
                    <a:pt x="199" y="142"/>
                    <a:pt x="199" y="141"/>
                  </a:cubicBezTo>
                  <a:cubicBezTo>
                    <a:pt x="198" y="141"/>
                    <a:pt x="199" y="140"/>
                    <a:pt x="199" y="140"/>
                  </a:cubicBezTo>
                  <a:cubicBezTo>
                    <a:pt x="199" y="140"/>
                    <a:pt x="198" y="141"/>
                    <a:pt x="198" y="141"/>
                  </a:cubicBezTo>
                  <a:cubicBezTo>
                    <a:pt x="199" y="141"/>
                    <a:pt x="197" y="141"/>
                    <a:pt x="198" y="142"/>
                  </a:cubicBezTo>
                  <a:cubicBezTo>
                    <a:pt x="198" y="142"/>
                    <a:pt x="199" y="142"/>
                    <a:pt x="198" y="142"/>
                  </a:cubicBezTo>
                  <a:cubicBezTo>
                    <a:pt x="198" y="142"/>
                    <a:pt x="197" y="142"/>
                    <a:pt x="197" y="143"/>
                  </a:cubicBezTo>
                  <a:cubicBezTo>
                    <a:pt x="197" y="143"/>
                    <a:pt x="196" y="143"/>
                    <a:pt x="196" y="143"/>
                  </a:cubicBezTo>
                  <a:cubicBezTo>
                    <a:pt x="196" y="143"/>
                    <a:pt x="196" y="143"/>
                    <a:pt x="196" y="143"/>
                  </a:cubicBezTo>
                  <a:cubicBezTo>
                    <a:pt x="196" y="144"/>
                    <a:pt x="195" y="144"/>
                    <a:pt x="195" y="144"/>
                  </a:cubicBezTo>
                  <a:cubicBezTo>
                    <a:pt x="195" y="144"/>
                    <a:pt x="195" y="144"/>
                    <a:pt x="194" y="144"/>
                  </a:cubicBezTo>
                  <a:cubicBezTo>
                    <a:pt x="194" y="144"/>
                    <a:pt x="194" y="144"/>
                    <a:pt x="195" y="144"/>
                  </a:cubicBezTo>
                  <a:cubicBezTo>
                    <a:pt x="194" y="144"/>
                    <a:pt x="194" y="144"/>
                    <a:pt x="194" y="144"/>
                  </a:cubicBezTo>
                  <a:cubicBezTo>
                    <a:pt x="194" y="145"/>
                    <a:pt x="193" y="144"/>
                    <a:pt x="193" y="144"/>
                  </a:cubicBezTo>
                  <a:cubicBezTo>
                    <a:pt x="192" y="144"/>
                    <a:pt x="193" y="144"/>
                    <a:pt x="193" y="143"/>
                  </a:cubicBezTo>
                  <a:cubicBezTo>
                    <a:pt x="193" y="143"/>
                    <a:pt x="192" y="144"/>
                    <a:pt x="192" y="144"/>
                  </a:cubicBezTo>
                  <a:cubicBezTo>
                    <a:pt x="192" y="144"/>
                    <a:pt x="193" y="145"/>
                    <a:pt x="192" y="145"/>
                  </a:cubicBezTo>
                  <a:cubicBezTo>
                    <a:pt x="192" y="145"/>
                    <a:pt x="191" y="145"/>
                    <a:pt x="191" y="145"/>
                  </a:cubicBezTo>
                  <a:cubicBezTo>
                    <a:pt x="190" y="145"/>
                    <a:pt x="190" y="144"/>
                    <a:pt x="190" y="144"/>
                  </a:cubicBezTo>
                  <a:cubicBezTo>
                    <a:pt x="189" y="144"/>
                    <a:pt x="189" y="145"/>
                    <a:pt x="189" y="144"/>
                  </a:cubicBezTo>
                  <a:cubicBezTo>
                    <a:pt x="188" y="144"/>
                    <a:pt x="188" y="143"/>
                    <a:pt x="188" y="143"/>
                  </a:cubicBezTo>
                  <a:cubicBezTo>
                    <a:pt x="188" y="143"/>
                    <a:pt x="187" y="143"/>
                    <a:pt x="187" y="143"/>
                  </a:cubicBezTo>
                  <a:cubicBezTo>
                    <a:pt x="188" y="144"/>
                    <a:pt x="189" y="144"/>
                    <a:pt x="188" y="145"/>
                  </a:cubicBezTo>
                  <a:cubicBezTo>
                    <a:pt x="188" y="145"/>
                    <a:pt x="188" y="145"/>
                    <a:pt x="189" y="145"/>
                  </a:cubicBezTo>
                  <a:cubicBezTo>
                    <a:pt x="188" y="145"/>
                    <a:pt x="188" y="145"/>
                    <a:pt x="188" y="145"/>
                  </a:cubicBezTo>
                  <a:cubicBezTo>
                    <a:pt x="188" y="145"/>
                    <a:pt x="189" y="146"/>
                    <a:pt x="188" y="146"/>
                  </a:cubicBezTo>
                  <a:cubicBezTo>
                    <a:pt x="188" y="146"/>
                    <a:pt x="188" y="145"/>
                    <a:pt x="187" y="145"/>
                  </a:cubicBezTo>
                  <a:cubicBezTo>
                    <a:pt x="188" y="146"/>
                    <a:pt x="186" y="146"/>
                    <a:pt x="186" y="146"/>
                  </a:cubicBezTo>
                  <a:cubicBezTo>
                    <a:pt x="186" y="146"/>
                    <a:pt x="187" y="146"/>
                    <a:pt x="187" y="146"/>
                  </a:cubicBezTo>
                  <a:cubicBezTo>
                    <a:pt x="187" y="146"/>
                    <a:pt x="185" y="146"/>
                    <a:pt x="186" y="147"/>
                  </a:cubicBezTo>
                  <a:cubicBezTo>
                    <a:pt x="186" y="147"/>
                    <a:pt x="186" y="147"/>
                    <a:pt x="185" y="147"/>
                  </a:cubicBezTo>
                  <a:cubicBezTo>
                    <a:pt x="185" y="147"/>
                    <a:pt x="185" y="147"/>
                    <a:pt x="184" y="147"/>
                  </a:cubicBezTo>
                  <a:cubicBezTo>
                    <a:pt x="184" y="148"/>
                    <a:pt x="183" y="148"/>
                    <a:pt x="183" y="147"/>
                  </a:cubicBezTo>
                  <a:cubicBezTo>
                    <a:pt x="183" y="148"/>
                    <a:pt x="183" y="147"/>
                    <a:pt x="183" y="147"/>
                  </a:cubicBezTo>
                  <a:cubicBezTo>
                    <a:pt x="183" y="147"/>
                    <a:pt x="182" y="147"/>
                    <a:pt x="182" y="148"/>
                  </a:cubicBezTo>
                  <a:cubicBezTo>
                    <a:pt x="182" y="148"/>
                    <a:pt x="182" y="148"/>
                    <a:pt x="182" y="148"/>
                  </a:cubicBezTo>
                  <a:cubicBezTo>
                    <a:pt x="181" y="148"/>
                    <a:pt x="182" y="147"/>
                    <a:pt x="182" y="146"/>
                  </a:cubicBezTo>
                  <a:cubicBezTo>
                    <a:pt x="182" y="146"/>
                    <a:pt x="181" y="146"/>
                    <a:pt x="181" y="147"/>
                  </a:cubicBezTo>
                  <a:cubicBezTo>
                    <a:pt x="181" y="147"/>
                    <a:pt x="181" y="147"/>
                    <a:pt x="181" y="147"/>
                  </a:cubicBezTo>
                  <a:cubicBezTo>
                    <a:pt x="181" y="147"/>
                    <a:pt x="181" y="147"/>
                    <a:pt x="180" y="148"/>
                  </a:cubicBezTo>
                  <a:cubicBezTo>
                    <a:pt x="180" y="148"/>
                    <a:pt x="178" y="148"/>
                    <a:pt x="178" y="148"/>
                  </a:cubicBezTo>
                  <a:cubicBezTo>
                    <a:pt x="178" y="148"/>
                    <a:pt x="178" y="148"/>
                    <a:pt x="178" y="148"/>
                  </a:cubicBezTo>
                  <a:cubicBezTo>
                    <a:pt x="178" y="148"/>
                    <a:pt x="177" y="149"/>
                    <a:pt x="177" y="149"/>
                  </a:cubicBezTo>
                  <a:cubicBezTo>
                    <a:pt x="177" y="148"/>
                    <a:pt x="177" y="148"/>
                    <a:pt x="177" y="148"/>
                  </a:cubicBezTo>
                  <a:cubicBezTo>
                    <a:pt x="177" y="147"/>
                    <a:pt x="177" y="147"/>
                    <a:pt x="177" y="147"/>
                  </a:cubicBezTo>
                  <a:cubicBezTo>
                    <a:pt x="177" y="147"/>
                    <a:pt x="177" y="147"/>
                    <a:pt x="177" y="147"/>
                  </a:cubicBezTo>
                  <a:cubicBezTo>
                    <a:pt x="176" y="147"/>
                    <a:pt x="176" y="147"/>
                    <a:pt x="176" y="148"/>
                  </a:cubicBezTo>
                  <a:cubicBezTo>
                    <a:pt x="176" y="148"/>
                    <a:pt x="176" y="148"/>
                    <a:pt x="175" y="148"/>
                  </a:cubicBezTo>
                  <a:cubicBezTo>
                    <a:pt x="176" y="148"/>
                    <a:pt x="176" y="148"/>
                    <a:pt x="176" y="149"/>
                  </a:cubicBezTo>
                  <a:cubicBezTo>
                    <a:pt x="176" y="150"/>
                    <a:pt x="175" y="149"/>
                    <a:pt x="175" y="149"/>
                  </a:cubicBezTo>
                  <a:cubicBezTo>
                    <a:pt x="175" y="149"/>
                    <a:pt x="175" y="149"/>
                    <a:pt x="175" y="149"/>
                  </a:cubicBezTo>
                  <a:cubicBezTo>
                    <a:pt x="175" y="150"/>
                    <a:pt x="174" y="149"/>
                    <a:pt x="173" y="148"/>
                  </a:cubicBezTo>
                  <a:cubicBezTo>
                    <a:pt x="172" y="148"/>
                    <a:pt x="172" y="148"/>
                    <a:pt x="171" y="148"/>
                  </a:cubicBezTo>
                  <a:cubicBezTo>
                    <a:pt x="171" y="148"/>
                    <a:pt x="172" y="148"/>
                    <a:pt x="172" y="147"/>
                  </a:cubicBezTo>
                  <a:cubicBezTo>
                    <a:pt x="171" y="147"/>
                    <a:pt x="172" y="147"/>
                    <a:pt x="173" y="147"/>
                  </a:cubicBezTo>
                  <a:cubicBezTo>
                    <a:pt x="173" y="147"/>
                    <a:pt x="174" y="146"/>
                    <a:pt x="174" y="146"/>
                  </a:cubicBezTo>
                  <a:cubicBezTo>
                    <a:pt x="174" y="145"/>
                    <a:pt x="176" y="145"/>
                    <a:pt x="176" y="145"/>
                  </a:cubicBezTo>
                  <a:cubicBezTo>
                    <a:pt x="176" y="144"/>
                    <a:pt x="177" y="144"/>
                    <a:pt x="177" y="144"/>
                  </a:cubicBezTo>
                  <a:cubicBezTo>
                    <a:pt x="178" y="144"/>
                    <a:pt x="176" y="144"/>
                    <a:pt x="176" y="144"/>
                  </a:cubicBezTo>
                  <a:cubicBezTo>
                    <a:pt x="176" y="144"/>
                    <a:pt x="176" y="144"/>
                    <a:pt x="175" y="144"/>
                  </a:cubicBezTo>
                  <a:cubicBezTo>
                    <a:pt x="175" y="144"/>
                    <a:pt x="175" y="144"/>
                    <a:pt x="174" y="144"/>
                  </a:cubicBezTo>
                  <a:cubicBezTo>
                    <a:pt x="174" y="144"/>
                    <a:pt x="173" y="144"/>
                    <a:pt x="173" y="143"/>
                  </a:cubicBezTo>
                  <a:cubicBezTo>
                    <a:pt x="173" y="143"/>
                    <a:pt x="173" y="144"/>
                    <a:pt x="172" y="144"/>
                  </a:cubicBezTo>
                  <a:cubicBezTo>
                    <a:pt x="172" y="143"/>
                    <a:pt x="171" y="143"/>
                    <a:pt x="170" y="144"/>
                  </a:cubicBezTo>
                  <a:cubicBezTo>
                    <a:pt x="171" y="144"/>
                    <a:pt x="172" y="144"/>
                    <a:pt x="173" y="144"/>
                  </a:cubicBezTo>
                  <a:cubicBezTo>
                    <a:pt x="174" y="145"/>
                    <a:pt x="173" y="145"/>
                    <a:pt x="172" y="145"/>
                  </a:cubicBezTo>
                  <a:cubicBezTo>
                    <a:pt x="173" y="145"/>
                    <a:pt x="171" y="145"/>
                    <a:pt x="171" y="145"/>
                  </a:cubicBezTo>
                  <a:cubicBezTo>
                    <a:pt x="171" y="145"/>
                    <a:pt x="172" y="145"/>
                    <a:pt x="172" y="145"/>
                  </a:cubicBezTo>
                  <a:cubicBezTo>
                    <a:pt x="172" y="146"/>
                    <a:pt x="171" y="146"/>
                    <a:pt x="171" y="146"/>
                  </a:cubicBezTo>
                  <a:cubicBezTo>
                    <a:pt x="170" y="146"/>
                    <a:pt x="170" y="146"/>
                    <a:pt x="170" y="146"/>
                  </a:cubicBezTo>
                  <a:cubicBezTo>
                    <a:pt x="170" y="146"/>
                    <a:pt x="171" y="146"/>
                    <a:pt x="171" y="146"/>
                  </a:cubicBezTo>
                  <a:cubicBezTo>
                    <a:pt x="171" y="146"/>
                    <a:pt x="170" y="148"/>
                    <a:pt x="170" y="148"/>
                  </a:cubicBezTo>
                  <a:cubicBezTo>
                    <a:pt x="170" y="148"/>
                    <a:pt x="169" y="148"/>
                    <a:pt x="169" y="148"/>
                  </a:cubicBezTo>
                  <a:cubicBezTo>
                    <a:pt x="169" y="148"/>
                    <a:pt x="168" y="147"/>
                    <a:pt x="169" y="148"/>
                  </a:cubicBezTo>
                  <a:cubicBezTo>
                    <a:pt x="169" y="148"/>
                    <a:pt x="168" y="148"/>
                    <a:pt x="168" y="148"/>
                  </a:cubicBezTo>
                  <a:cubicBezTo>
                    <a:pt x="167" y="148"/>
                    <a:pt x="168" y="147"/>
                    <a:pt x="167" y="147"/>
                  </a:cubicBezTo>
                  <a:cubicBezTo>
                    <a:pt x="167" y="147"/>
                    <a:pt x="166" y="148"/>
                    <a:pt x="167" y="148"/>
                  </a:cubicBezTo>
                  <a:cubicBezTo>
                    <a:pt x="167" y="148"/>
                    <a:pt x="169" y="149"/>
                    <a:pt x="169" y="149"/>
                  </a:cubicBezTo>
                  <a:cubicBezTo>
                    <a:pt x="168" y="150"/>
                    <a:pt x="168" y="149"/>
                    <a:pt x="168" y="150"/>
                  </a:cubicBezTo>
                  <a:cubicBezTo>
                    <a:pt x="168" y="150"/>
                    <a:pt x="168" y="150"/>
                    <a:pt x="167" y="150"/>
                  </a:cubicBezTo>
                  <a:cubicBezTo>
                    <a:pt x="167" y="150"/>
                    <a:pt x="168" y="151"/>
                    <a:pt x="167" y="151"/>
                  </a:cubicBezTo>
                  <a:cubicBezTo>
                    <a:pt x="167" y="151"/>
                    <a:pt x="166" y="150"/>
                    <a:pt x="166" y="151"/>
                  </a:cubicBezTo>
                  <a:cubicBezTo>
                    <a:pt x="166" y="151"/>
                    <a:pt x="165" y="151"/>
                    <a:pt x="165" y="151"/>
                  </a:cubicBezTo>
                  <a:cubicBezTo>
                    <a:pt x="165" y="151"/>
                    <a:pt x="166" y="150"/>
                    <a:pt x="166" y="150"/>
                  </a:cubicBezTo>
                  <a:cubicBezTo>
                    <a:pt x="165" y="150"/>
                    <a:pt x="165" y="150"/>
                    <a:pt x="165" y="150"/>
                  </a:cubicBezTo>
                  <a:cubicBezTo>
                    <a:pt x="165" y="150"/>
                    <a:pt x="165" y="151"/>
                    <a:pt x="165" y="150"/>
                  </a:cubicBezTo>
                  <a:cubicBezTo>
                    <a:pt x="165" y="150"/>
                    <a:pt x="164" y="150"/>
                    <a:pt x="164" y="150"/>
                  </a:cubicBezTo>
                  <a:cubicBezTo>
                    <a:pt x="164" y="150"/>
                    <a:pt x="163" y="150"/>
                    <a:pt x="163" y="151"/>
                  </a:cubicBezTo>
                  <a:cubicBezTo>
                    <a:pt x="163" y="151"/>
                    <a:pt x="165" y="151"/>
                    <a:pt x="164" y="151"/>
                  </a:cubicBezTo>
                  <a:cubicBezTo>
                    <a:pt x="164" y="152"/>
                    <a:pt x="163" y="151"/>
                    <a:pt x="162" y="151"/>
                  </a:cubicBezTo>
                  <a:cubicBezTo>
                    <a:pt x="162" y="151"/>
                    <a:pt x="161" y="151"/>
                    <a:pt x="161" y="152"/>
                  </a:cubicBezTo>
                  <a:cubicBezTo>
                    <a:pt x="161" y="151"/>
                    <a:pt x="161" y="151"/>
                    <a:pt x="160" y="150"/>
                  </a:cubicBezTo>
                  <a:cubicBezTo>
                    <a:pt x="160" y="150"/>
                    <a:pt x="159" y="150"/>
                    <a:pt x="159" y="150"/>
                  </a:cubicBezTo>
                  <a:cubicBezTo>
                    <a:pt x="159" y="150"/>
                    <a:pt x="160" y="151"/>
                    <a:pt x="160" y="151"/>
                  </a:cubicBezTo>
                  <a:cubicBezTo>
                    <a:pt x="160" y="151"/>
                    <a:pt x="160" y="151"/>
                    <a:pt x="159" y="151"/>
                  </a:cubicBezTo>
                  <a:cubicBezTo>
                    <a:pt x="159" y="151"/>
                    <a:pt x="159" y="152"/>
                    <a:pt x="159" y="152"/>
                  </a:cubicBezTo>
                  <a:cubicBezTo>
                    <a:pt x="159" y="151"/>
                    <a:pt x="159" y="151"/>
                    <a:pt x="159" y="151"/>
                  </a:cubicBezTo>
                  <a:cubicBezTo>
                    <a:pt x="159" y="151"/>
                    <a:pt x="159" y="152"/>
                    <a:pt x="158" y="152"/>
                  </a:cubicBezTo>
                  <a:cubicBezTo>
                    <a:pt x="158" y="152"/>
                    <a:pt x="157" y="151"/>
                    <a:pt x="158" y="151"/>
                  </a:cubicBezTo>
                  <a:cubicBezTo>
                    <a:pt x="158" y="151"/>
                    <a:pt x="156" y="150"/>
                    <a:pt x="157" y="151"/>
                  </a:cubicBezTo>
                  <a:cubicBezTo>
                    <a:pt x="156" y="151"/>
                    <a:pt x="156" y="151"/>
                    <a:pt x="155" y="151"/>
                  </a:cubicBezTo>
                  <a:cubicBezTo>
                    <a:pt x="155" y="151"/>
                    <a:pt x="156" y="151"/>
                    <a:pt x="156" y="152"/>
                  </a:cubicBezTo>
                  <a:cubicBezTo>
                    <a:pt x="156" y="152"/>
                    <a:pt x="155" y="151"/>
                    <a:pt x="155" y="152"/>
                  </a:cubicBezTo>
                  <a:cubicBezTo>
                    <a:pt x="155" y="152"/>
                    <a:pt x="155" y="152"/>
                    <a:pt x="155" y="152"/>
                  </a:cubicBezTo>
                  <a:cubicBezTo>
                    <a:pt x="154" y="152"/>
                    <a:pt x="154" y="151"/>
                    <a:pt x="154" y="151"/>
                  </a:cubicBezTo>
                  <a:cubicBezTo>
                    <a:pt x="153" y="151"/>
                    <a:pt x="153" y="152"/>
                    <a:pt x="153" y="152"/>
                  </a:cubicBezTo>
                  <a:cubicBezTo>
                    <a:pt x="153" y="152"/>
                    <a:pt x="152" y="152"/>
                    <a:pt x="152" y="152"/>
                  </a:cubicBezTo>
                  <a:cubicBezTo>
                    <a:pt x="152" y="153"/>
                    <a:pt x="155" y="153"/>
                    <a:pt x="155" y="153"/>
                  </a:cubicBezTo>
                  <a:cubicBezTo>
                    <a:pt x="155" y="153"/>
                    <a:pt x="154" y="153"/>
                    <a:pt x="154" y="153"/>
                  </a:cubicBezTo>
                  <a:cubicBezTo>
                    <a:pt x="154" y="153"/>
                    <a:pt x="154" y="153"/>
                    <a:pt x="153" y="153"/>
                  </a:cubicBezTo>
                  <a:cubicBezTo>
                    <a:pt x="154" y="154"/>
                    <a:pt x="154" y="154"/>
                    <a:pt x="154" y="154"/>
                  </a:cubicBezTo>
                  <a:cubicBezTo>
                    <a:pt x="154" y="155"/>
                    <a:pt x="154" y="154"/>
                    <a:pt x="154" y="154"/>
                  </a:cubicBezTo>
                  <a:cubicBezTo>
                    <a:pt x="154" y="154"/>
                    <a:pt x="154" y="155"/>
                    <a:pt x="154" y="155"/>
                  </a:cubicBezTo>
                  <a:cubicBezTo>
                    <a:pt x="154" y="155"/>
                    <a:pt x="154" y="154"/>
                    <a:pt x="153" y="154"/>
                  </a:cubicBezTo>
                  <a:cubicBezTo>
                    <a:pt x="153" y="155"/>
                    <a:pt x="153" y="155"/>
                    <a:pt x="153" y="155"/>
                  </a:cubicBezTo>
                  <a:cubicBezTo>
                    <a:pt x="153" y="155"/>
                    <a:pt x="152" y="155"/>
                    <a:pt x="152" y="155"/>
                  </a:cubicBezTo>
                  <a:cubicBezTo>
                    <a:pt x="152" y="155"/>
                    <a:pt x="153" y="155"/>
                    <a:pt x="153" y="155"/>
                  </a:cubicBezTo>
                  <a:cubicBezTo>
                    <a:pt x="153" y="156"/>
                    <a:pt x="152" y="155"/>
                    <a:pt x="152" y="155"/>
                  </a:cubicBezTo>
                  <a:cubicBezTo>
                    <a:pt x="151" y="155"/>
                    <a:pt x="151" y="156"/>
                    <a:pt x="152" y="156"/>
                  </a:cubicBezTo>
                  <a:cubicBezTo>
                    <a:pt x="152" y="156"/>
                    <a:pt x="152" y="156"/>
                    <a:pt x="152" y="156"/>
                  </a:cubicBezTo>
                  <a:cubicBezTo>
                    <a:pt x="152" y="156"/>
                    <a:pt x="152" y="156"/>
                    <a:pt x="151" y="156"/>
                  </a:cubicBezTo>
                  <a:cubicBezTo>
                    <a:pt x="151" y="156"/>
                    <a:pt x="151" y="157"/>
                    <a:pt x="151" y="157"/>
                  </a:cubicBezTo>
                  <a:cubicBezTo>
                    <a:pt x="150" y="156"/>
                    <a:pt x="150" y="157"/>
                    <a:pt x="150" y="157"/>
                  </a:cubicBezTo>
                  <a:cubicBezTo>
                    <a:pt x="149" y="157"/>
                    <a:pt x="149" y="156"/>
                    <a:pt x="149" y="156"/>
                  </a:cubicBezTo>
                  <a:cubicBezTo>
                    <a:pt x="149" y="157"/>
                    <a:pt x="148" y="156"/>
                    <a:pt x="148" y="155"/>
                  </a:cubicBezTo>
                  <a:cubicBezTo>
                    <a:pt x="147" y="155"/>
                    <a:pt x="147" y="157"/>
                    <a:pt x="147" y="157"/>
                  </a:cubicBezTo>
                  <a:cubicBezTo>
                    <a:pt x="146" y="156"/>
                    <a:pt x="146" y="155"/>
                    <a:pt x="146" y="156"/>
                  </a:cubicBezTo>
                  <a:cubicBezTo>
                    <a:pt x="145" y="156"/>
                    <a:pt x="144" y="155"/>
                    <a:pt x="144" y="156"/>
                  </a:cubicBezTo>
                  <a:cubicBezTo>
                    <a:pt x="144" y="156"/>
                    <a:pt x="145" y="157"/>
                    <a:pt x="144" y="157"/>
                  </a:cubicBezTo>
                  <a:cubicBezTo>
                    <a:pt x="144" y="157"/>
                    <a:pt x="143" y="157"/>
                    <a:pt x="143" y="157"/>
                  </a:cubicBezTo>
                  <a:cubicBezTo>
                    <a:pt x="143" y="158"/>
                    <a:pt x="144" y="158"/>
                    <a:pt x="145" y="158"/>
                  </a:cubicBezTo>
                  <a:cubicBezTo>
                    <a:pt x="144" y="158"/>
                    <a:pt x="144" y="158"/>
                    <a:pt x="144" y="159"/>
                  </a:cubicBezTo>
                  <a:cubicBezTo>
                    <a:pt x="144" y="159"/>
                    <a:pt x="146" y="159"/>
                    <a:pt x="145" y="160"/>
                  </a:cubicBezTo>
                  <a:cubicBezTo>
                    <a:pt x="146" y="160"/>
                    <a:pt x="146" y="160"/>
                    <a:pt x="146" y="161"/>
                  </a:cubicBezTo>
                  <a:cubicBezTo>
                    <a:pt x="146" y="161"/>
                    <a:pt x="146" y="161"/>
                    <a:pt x="146" y="161"/>
                  </a:cubicBezTo>
                  <a:cubicBezTo>
                    <a:pt x="146" y="162"/>
                    <a:pt x="145" y="162"/>
                    <a:pt x="145" y="162"/>
                  </a:cubicBezTo>
                  <a:cubicBezTo>
                    <a:pt x="145" y="162"/>
                    <a:pt x="146" y="162"/>
                    <a:pt x="147" y="163"/>
                  </a:cubicBezTo>
                  <a:cubicBezTo>
                    <a:pt x="147" y="163"/>
                    <a:pt x="145" y="163"/>
                    <a:pt x="145" y="163"/>
                  </a:cubicBezTo>
                  <a:cubicBezTo>
                    <a:pt x="145" y="163"/>
                    <a:pt x="145" y="163"/>
                    <a:pt x="145" y="163"/>
                  </a:cubicBezTo>
                  <a:cubicBezTo>
                    <a:pt x="145" y="163"/>
                    <a:pt x="144" y="163"/>
                    <a:pt x="144" y="163"/>
                  </a:cubicBezTo>
                  <a:cubicBezTo>
                    <a:pt x="143" y="163"/>
                    <a:pt x="143" y="163"/>
                    <a:pt x="142" y="163"/>
                  </a:cubicBezTo>
                  <a:cubicBezTo>
                    <a:pt x="142" y="164"/>
                    <a:pt x="141" y="164"/>
                    <a:pt x="140" y="163"/>
                  </a:cubicBezTo>
                  <a:cubicBezTo>
                    <a:pt x="140" y="163"/>
                    <a:pt x="139" y="163"/>
                    <a:pt x="139" y="163"/>
                  </a:cubicBezTo>
                  <a:cubicBezTo>
                    <a:pt x="139" y="163"/>
                    <a:pt x="138" y="163"/>
                    <a:pt x="137" y="164"/>
                  </a:cubicBezTo>
                  <a:cubicBezTo>
                    <a:pt x="137" y="164"/>
                    <a:pt x="138" y="164"/>
                    <a:pt x="138" y="164"/>
                  </a:cubicBezTo>
                  <a:cubicBezTo>
                    <a:pt x="138" y="164"/>
                    <a:pt x="138" y="165"/>
                    <a:pt x="139" y="165"/>
                  </a:cubicBezTo>
                  <a:cubicBezTo>
                    <a:pt x="139" y="165"/>
                    <a:pt x="140" y="165"/>
                    <a:pt x="140" y="165"/>
                  </a:cubicBezTo>
                  <a:cubicBezTo>
                    <a:pt x="141" y="165"/>
                    <a:pt x="140" y="166"/>
                    <a:pt x="141" y="166"/>
                  </a:cubicBezTo>
                  <a:cubicBezTo>
                    <a:pt x="141" y="166"/>
                    <a:pt x="141" y="165"/>
                    <a:pt x="141" y="165"/>
                  </a:cubicBezTo>
                  <a:cubicBezTo>
                    <a:pt x="142" y="165"/>
                    <a:pt x="142" y="165"/>
                    <a:pt x="143" y="165"/>
                  </a:cubicBezTo>
                  <a:cubicBezTo>
                    <a:pt x="143" y="165"/>
                    <a:pt x="144" y="165"/>
                    <a:pt x="144" y="166"/>
                  </a:cubicBezTo>
                  <a:cubicBezTo>
                    <a:pt x="144" y="166"/>
                    <a:pt x="143" y="166"/>
                    <a:pt x="143" y="166"/>
                  </a:cubicBezTo>
                  <a:cubicBezTo>
                    <a:pt x="143" y="167"/>
                    <a:pt x="143" y="167"/>
                    <a:pt x="143" y="167"/>
                  </a:cubicBezTo>
                  <a:cubicBezTo>
                    <a:pt x="143" y="167"/>
                    <a:pt x="143" y="167"/>
                    <a:pt x="142" y="167"/>
                  </a:cubicBezTo>
                  <a:cubicBezTo>
                    <a:pt x="142" y="167"/>
                    <a:pt x="142" y="167"/>
                    <a:pt x="141" y="167"/>
                  </a:cubicBezTo>
                  <a:cubicBezTo>
                    <a:pt x="142" y="167"/>
                    <a:pt x="142" y="167"/>
                    <a:pt x="143" y="167"/>
                  </a:cubicBezTo>
                  <a:cubicBezTo>
                    <a:pt x="143" y="167"/>
                    <a:pt x="143" y="168"/>
                    <a:pt x="143" y="168"/>
                  </a:cubicBezTo>
                  <a:cubicBezTo>
                    <a:pt x="143" y="168"/>
                    <a:pt x="142" y="169"/>
                    <a:pt x="143" y="169"/>
                  </a:cubicBezTo>
                  <a:cubicBezTo>
                    <a:pt x="143" y="169"/>
                    <a:pt x="142" y="170"/>
                    <a:pt x="142" y="170"/>
                  </a:cubicBezTo>
                  <a:cubicBezTo>
                    <a:pt x="142" y="169"/>
                    <a:pt x="141" y="170"/>
                    <a:pt x="141" y="170"/>
                  </a:cubicBezTo>
                  <a:cubicBezTo>
                    <a:pt x="140" y="170"/>
                    <a:pt x="139" y="169"/>
                    <a:pt x="138" y="169"/>
                  </a:cubicBezTo>
                  <a:cubicBezTo>
                    <a:pt x="138" y="169"/>
                    <a:pt x="137" y="169"/>
                    <a:pt x="137" y="169"/>
                  </a:cubicBezTo>
                  <a:cubicBezTo>
                    <a:pt x="137" y="168"/>
                    <a:pt x="137" y="168"/>
                    <a:pt x="137" y="168"/>
                  </a:cubicBezTo>
                  <a:cubicBezTo>
                    <a:pt x="136" y="168"/>
                    <a:pt x="136" y="168"/>
                    <a:pt x="136" y="168"/>
                  </a:cubicBezTo>
                  <a:cubicBezTo>
                    <a:pt x="136" y="168"/>
                    <a:pt x="135" y="169"/>
                    <a:pt x="135" y="169"/>
                  </a:cubicBezTo>
                  <a:cubicBezTo>
                    <a:pt x="135" y="169"/>
                    <a:pt x="136" y="169"/>
                    <a:pt x="137" y="169"/>
                  </a:cubicBezTo>
                  <a:cubicBezTo>
                    <a:pt x="137" y="169"/>
                    <a:pt x="138" y="170"/>
                    <a:pt x="139" y="170"/>
                  </a:cubicBezTo>
                  <a:cubicBezTo>
                    <a:pt x="139" y="170"/>
                    <a:pt x="139" y="170"/>
                    <a:pt x="140" y="170"/>
                  </a:cubicBezTo>
                  <a:cubicBezTo>
                    <a:pt x="140" y="170"/>
                    <a:pt x="140" y="171"/>
                    <a:pt x="140" y="171"/>
                  </a:cubicBezTo>
                  <a:cubicBezTo>
                    <a:pt x="140" y="171"/>
                    <a:pt x="140" y="171"/>
                    <a:pt x="141" y="171"/>
                  </a:cubicBezTo>
                  <a:cubicBezTo>
                    <a:pt x="141" y="171"/>
                    <a:pt x="140" y="172"/>
                    <a:pt x="140" y="171"/>
                  </a:cubicBezTo>
                  <a:cubicBezTo>
                    <a:pt x="140" y="171"/>
                    <a:pt x="139" y="171"/>
                    <a:pt x="139" y="171"/>
                  </a:cubicBezTo>
                  <a:cubicBezTo>
                    <a:pt x="138" y="171"/>
                    <a:pt x="138" y="171"/>
                    <a:pt x="138" y="171"/>
                  </a:cubicBezTo>
                  <a:cubicBezTo>
                    <a:pt x="138" y="171"/>
                    <a:pt x="138" y="171"/>
                    <a:pt x="138" y="171"/>
                  </a:cubicBezTo>
                  <a:cubicBezTo>
                    <a:pt x="138" y="172"/>
                    <a:pt x="138" y="172"/>
                    <a:pt x="138" y="172"/>
                  </a:cubicBezTo>
                  <a:cubicBezTo>
                    <a:pt x="137" y="173"/>
                    <a:pt x="137" y="171"/>
                    <a:pt x="137" y="171"/>
                  </a:cubicBezTo>
                  <a:cubicBezTo>
                    <a:pt x="136" y="171"/>
                    <a:pt x="137" y="171"/>
                    <a:pt x="137" y="172"/>
                  </a:cubicBezTo>
                  <a:cubicBezTo>
                    <a:pt x="137" y="172"/>
                    <a:pt x="137" y="172"/>
                    <a:pt x="138" y="172"/>
                  </a:cubicBezTo>
                  <a:cubicBezTo>
                    <a:pt x="137" y="173"/>
                    <a:pt x="136" y="171"/>
                    <a:pt x="136" y="171"/>
                  </a:cubicBezTo>
                  <a:cubicBezTo>
                    <a:pt x="136" y="171"/>
                    <a:pt x="137" y="173"/>
                    <a:pt x="136" y="172"/>
                  </a:cubicBezTo>
                  <a:cubicBezTo>
                    <a:pt x="136" y="172"/>
                    <a:pt x="135" y="172"/>
                    <a:pt x="135" y="171"/>
                  </a:cubicBezTo>
                  <a:cubicBezTo>
                    <a:pt x="135" y="172"/>
                    <a:pt x="134" y="172"/>
                    <a:pt x="134" y="172"/>
                  </a:cubicBezTo>
                  <a:cubicBezTo>
                    <a:pt x="135" y="172"/>
                    <a:pt x="137" y="172"/>
                    <a:pt x="137" y="173"/>
                  </a:cubicBezTo>
                  <a:cubicBezTo>
                    <a:pt x="136" y="173"/>
                    <a:pt x="135" y="173"/>
                    <a:pt x="135" y="172"/>
                  </a:cubicBezTo>
                  <a:cubicBezTo>
                    <a:pt x="135" y="172"/>
                    <a:pt x="135" y="172"/>
                    <a:pt x="134" y="172"/>
                  </a:cubicBezTo>
                  <a:cubicBezTo>
                    <a:pt x="134" y="172"/>
                    <a:pt x="134" y="171"/>
                    <a:pt x="133" y="171"/>
                  </a:cubicBezTo>
                  <a:cubicBezTo>
                    <a:pt x="133" y="171"/>
                    <a:pt x="132" y="172"/>
                    <a:pt x="132" y="172"/>
                  </a:cubicBezTo>
                  <a:cubicBezTo>
                    <a:pt x="131" y="173"/>
                    <a:pt x="133" y="173"/>
                    <a:pt x="133" y="173"/>
                  </a:cubicBezTo>
                  <a:cubicBezTo>
                    <a:pt x="133" y="173"/>
                    <a:pt x="132" y="173"/>
                    <a:pt x="132" y="173"/>
                  </a:cubicBezTo>
                  <a:cubicBezTo>
                    <a:pt x="132" y="174"/>
                    <a:pt x="133" y="173"/>
                    <a:pt x="133" y="174"/>
                  </a:cubicBezTo>
                  <a:cubicBezTo>
                    <a:pt x="133" y="174"/>
                    <a:pt x="134" y="174"/>
                    <a:pt x="134" y="174"/>
                  </a:cubicBezTo>
                  <a:cubicBezTo>
                    <a:pt x="134" y="175"/>
                    <a:pt x="133" y="175"/>
                    <a:pt x="134" y="175"/>
                  </a:cubicBezTo>
                  <a:cubicBezTo>
                    <a:pt x="133" y="176"/>
                    <a:pt x="133" y="175"/>
                    <a:pt x="132" y="175"/>
                  </a:cubicBezTo>
                  <a:cubicBezTo>
                    <a:pt x="131" y="174"/>
                    <a:pt x="131" y="174"/>
                    <a:pt x="130" y="174"/>
                  </a:cubicBezTo>
                  <a:cubicBezTo>
                    <a:pt x="130" y="175"/>
                    <a:pt x="132" y="175"/>
                    <a:pt x="132" y="175"/>
                  </a:cubicBezTo>
                  <a:cubicBezTo>
                    <a:pt x="133" y="177"/>
                    <a:pt x="131" y="176"/>
                    <a:pt x="131" y="176"/>
                  </a:cubicBezTo>
                  <a:cubicBezTo>
                    <a:pt x="131" y="176"/>
                    <a:pt x="131" y="176"/>
                    <a:pt x="131" y="176"/>
                  </a:cubicBezTo>
                  <a:cubicBezTo>
                    <a:pt x="131" y="176"/>
                    <a:pt x="129" y="175"/>
                    <a:pt x="130" y="176"/>
                  </a:cubicBezTo>
                  <a:cubicBezTo>
                    <a:pt x="129" y="176"/>
                    <a:pt x="129" y="175"/>
                    <a:pt x="129" y="174"/>
                  </a:cubicBezTo>
                  <a:cubicBezTo>
                    <a:pt x="128" y="174"/>
                    <a:pt x="129" y="175"/>
                    <a:pt x="128" y="175"/>
                  </a:cubicBezTo>
                  <a:cubicBezTo>
                    <a:pt x="128" y="175"/>
                    <a:pt x="129" y="175"/>
                    <a:pt x="129" y="176"/>
                  </a:cubicBezTo>
                  <a:cubicBezTo>
                    <a:pt x="129" y="176"/>
                    <a:pt x="129" y="176"/>
                    <a:pt x="129" y="176"/>
                  </a:cubicBezTo>
                  <a:cubicBezTo>
                    <a:pt x="130" y="176"/>
                    <a:pt x="130" y="176"/>
                    <a:pt x="131" y="176"/>
                  </a:cubicBezTo>
                  <a:cubicBezTo>
                    <a:pt x="131" y="176"/>
                    <a:pt x="131" y="176"/>
                    <a:pt x="132" y="177"/>
                  </a:cubicBezTo>
                  <a:cubicBezTo>
                    <a:pt x="132" y="177"/>
                    <a:pt x="131" y="177"/>
                    <a:pt x="131" y="177"/>
                  </a:cubicBezTo>
                  <a:cubicBezTo>
                    <a:pt x="131" y="177"/>
                    <a:pt x="130" y="177"/>
                    <a:pt x="130" y="177"/>
                  </a:cubicBezTo>
                  <a:cubicBezTo>
                    <a:pt x="130" y="177"/>
                    <a:pt x="130" y="178"/>
                    <a:pt x="130" y="178"/>
                  </a:cubicBezTo>
                  <a:cubicBezTo>
                    <a:pt x="130" y="178"/>
                    <a:pt x="130" y="178"/>
                    <a:pt x="130" y="178"/>
                  </a:cubicBezTo>
                  <a:cubicBezTo>
                    <a:pt x="130" y="178"/>
                    <a:pt x="130" y="178"/>
                    <a:pt x="129" y="178"/>
                  </a:cubicBezTo>
                  <a:cubicBezTo>
                    <a:pt x="129" y="178"/>
                    <a:pt x="128" y="178"/>
                    <a:pt x="128" y="178"/>
                  </a:cubicBezTo>
                  <a:cubicBezTo>
                    <a:pt x="128" y="178"/>
                    <a:pt x="128" y="178"/>
                    <a:pt x="128" y="178"/>
                  </a:cubicBezTo>
                  <a:cubicBezTo>
                    <a:pt x="127" y="178"/>
                    <a:pt x="127" y="178"/>
                    <a:pt x="127" y="178"/>
                  </a:cubicBezTo>
                  <a:cubicBezTo>
                    <a:pt x="126" y="178"/>
                    <a:pt x="125" y="178"/>
                    <a:pt x="126" y="178"/>
                  </a:cubicBezTo>
                  <a:cubicBezTo>
                    <a:pt x="126" y="178"/>
                    <a:pt x="126" y="177"/>
                    <a:pt x="126" y="178"/>
                  </a:cubicBezTo>
                  <a:cubicBezTo>
                    <a:pt x="126" y="177"/>
                    <a:pt x="126" y="177"/>
                    <a:pt x="127" y="177"/>
                  </a:cubicBezTo>
                  <a:cubicBezTo>
                    <a:pt x="126" y="177"/>
                    <a:pt x="126" y="177"/>
                    <a:pt x="125" y="178"/>
                  </a:cubicBezTo>
                  <a:cubicBezTo>
                    <a:pt x="125" y="178"/>
                    <a:pt x="124" y="178"/>
                    <a:pt x="124" y="178"/>
                  </a:cubicBezTo>
                  <a:cubicBezTo>
                    <a:pt x="124" y="178"/>
                    <a:pt x="125" y="178"/>
                    <a:pt x="125" y="178"/>
                  </a:cubicBezTo>
                  <a:cubicBezTo>
                    <a:pt x="125" y="178"/>
                    <a:pt x="125" y="178"/>
                    <a:pt x="125" y="178"/>
                  </a:cubicBezTo>
                  <a:cubicBezTo>
                    <a:pt x="124" y="178"/>
                    <a:pt x="124" y="178"/>
                    <a:pt x="124" y="178"/>
                  </a:cubicBezTo>
                  <a:cubicBezTo>
                    <a:pt x="124" y="178"/>
                    <a:pt x="124" y="179"/>
                    <a:pt x="124" y="179"/>
                  </a:cubicBezTo>
                  <a:cubicBezTo>
                    <a:pt x="124" y="179"/>
                    <a:pt x="124" y="179"/>
                    <a:pt x="123" y="179"/>
                  </a:cubicBezTo>
                  <a:cubicBezTo>
                    <a:pt x="123" y="179"/>
                    <a:pt x="124" y="180"/>
                    <a:pt x="123" y="179"/>
                  </a:cubicBezTo>
                  <a:cubicBezTo>
                    <a:pt x="123" y="179"/>
                    <a:pt x="123" y="179"/>
                    <a:pt x="123" y="179"/>
                  </a:cubicBezTo>
                  <a:cubicBezTo>
                    <a:pt x="123" y="179"/>
                    <a:pt x="123" y="179"/>
                    <a:pt x="123" y="179"/>
                  </a:cubicBezTo>
                  <a:cubicBezTo>
                    <a:pt x="123" y="180"/>
                    <a:pt x="122" y="179"/>
                    <a:pt x="121" y="179"/>
                  </a:cubicBezTo>
                  <a:cubicBezTo>
                    <a:pt x="121" y="179"/>
                    <a:pt x="120" y="179"/>
                    <a:pt x="120" y="179"/>
                  </a:cubicBezTo>
                  <a:cubicBezTo>
                    <a:pt x="119" y="178"/>
                    <a:pt x="120" y="179"/>
                    <a:pt x="119" y="179"/>
                  </a:cubicBezTo>
                  <a:cubicBezTo>
                    <a:pt x="120" y="180"/>
                    <a:pt x="121" y="179"/>
                    <a:pt x="122" y="180"/>
                  </a:cubicBezTo>
                  <a:cubicBezTo>
                    <a:pt x="122" y="181"/>
                    <a:pt x="123" y="180"/>
                    <a:pt x="123" y="180"/>
                  </a:cubicBezTo>
                  <a:cubicBezTo>
                    <a:pt x="124" y="180"/>
                    <a:pt x="125" y="181"/>
                    <a:pt x="124" y="182"/>
                  </a:cubicBezTo>
                  <a:cubicBezTo>
                    <a:pt x="124" y="182"/>
                    <a:pt x="123" y="181"/>
                    <a:pt x="123" y="181"/>
                  </a:cubicBezTo>
                  <a:cubicBezTo>
                    <a:pt x="123" y="181"/>
                    <a:pt x="123" y="182"/>
                    <a:pt x="123" y="181"/>
                  </a:cubicBezTo>
                  <a:cubicBezTo>
                    <a:pt x="123" y="182"/>
                    <a:pt x="124" y="182"/>
                    <a:pt x="124" y="182"/>
                  </a:cubicBezTo>
                  <a:cubicBezTo>
                    <a:pt x="124" y="182"/>
                    <a:pt x="125" y="182"/>
                    <a:pt x="125" y="182"/>
                  </a:cubicBezTo>
                  <a:cubicBezTo>
                    <a:pt x="125" y="182"/>
                    <a:pt x="125" y="182"/>
                    <a:pt x="125" y="182"/>
                  </a:cubicBezTo>
                  <a:cubicBezTo>
                    <a:pt x="124" y="183"/>
                    <a:pt x="123" y="182"/>
                    <a:pt x="122" y="181"/>
                  </a:cubicBezTo>
                  <a:cubicBezTo>
                    <a:pt x="121" y="181"/>
                    <a:pt x="120" y="181"/>
                    <a:pt x="120" y="182"/>
                  </a:cubicBezTo>
                  <a:cubicBezTo>
                    <a:pt x="120" y="181"/>
                    <a:pt x="120" y="182"/>
                    <a:pt x="121" y="182"/>
                  </a:cubicBezTo>
                  <a:cubicBezTo>
                    <a:pt x="121" y="182"/>
                    <a:pt x="121" y="183"/>
                    <a:pt x="122" y="183"/>
                  </a:cubicBezTo>
                  <a:cubicBezTo>
                    <a:pt x="122" y="183"/>
                    <a:pt x="122" y="183"/>
                    <a:pt x="123" y="183"/>
                  </a:cubicBezTo>
                  <a:cubicBezTo>
                    <a:pt x="123" y="183"/>
                    <a:pt x="124" y="183"/>
                    <a:pt x="124" y="183"/>
                  </a:cubicBezTo>
                  <a:cubicBezTo>
                    <a:pt x="124" y="183"/>
                    <a:pt x="124" y="183"/>
                    <a:pt x="124" y="184"/>
                  </a:cubicBezTo>
                  <a:cubicBezTo>
                    <a:pt x="124" y="184"/>
                    <a:pt x="123" y="185"/>
                    <a:pt x="123" y="185"/>
                  </a:cubicBezTo>
                  <a:cubicBezTo>
                    <a:pt x="123" y="185"/>
                    <a:pt x="123" y="185"/>
                    <a:pt x="123" y="185"/>
                  </a:cubicBezTo>
                  <a:cubicBezTo>
                    <a:pt x="123" y="185"/>
                    <a:pt x="123" y="185"/>
                    <a:pt x="122" y="185"/>
                  </a:cubicBezTo>
                  <a:cubicBezTo>
                    <a:pt x="122" y="185"/>
                    <a:pt x="122" y="186"/>
                    <a:pt x="122" y="186"/>
                  </a:cubicBezTo>
                  <a:cubicBezTo>
                    <a:pt x="122" y="186"/>
                    <a:pt x="122" y="186"/>
                    <a:pt x="121" y="186"/>
                  </a:cubicBezTo>
                  <a:cubicBezTo>
                    <a:pt x="122" y="186"/>
                    <a:pt x="121" y="186"/>
                    <a:pt x="121" y="187"/>
                  </a:cubicBezTo>
                  <a:cubicBezTo>
                    <a:pt x="122" y="187"/>
                    <a:pt x="123" y="186"/>
                    <a:pt x="124" y="186"/>
                  </a:cubicBezTo>
                  <a:cubicBezTo>
                    <a:pt x="124" y="186"/>
                    <a:pt x="124" y="186"/>
                    <a:pt x="124" y="187"/>
                  </a:cubicBezTo>
                  <a:cubicBezTo>
                    <a:pt x="123" y="187"/>
                    <a:pt x="122" y="187"/>
                    <a:pt x="122" y="187"/>
                  </a:cubicBezTo>
                  <a:cubicBezTo>
                    <a:pt x="122" y="187"/>
                    <a:pt x="123" y="187"/>
                    <a:pt x="123" y="188"/>
                  </a:cubicBezTo>
                  <a:cubicBezTo>
                    <a:pt x="122" y="188"/>
                    <a:pt x="121" y="189"/>
                    <a:pt x="120" y="189"/>
                  </a:cubicBezTo>
                  <a:cubicBezTo>
                    <a:pt x="119" y="189"/>
                    <a:pt x="118" y="187"/>
                    <a:pt x="118" y="189"/>
                  </a:cubicBezTo>
                  <a:cubicBezTo>
                    <a:pt x="119" y="188"/>
                    <a:pt x="119" y="189"/>
                    <a:pt x="119" y="189"/>
                  </a:cubicBezTo>
                  <a:cubicBezTo>
                    <a:pt x="120" y="189"/>
                    <a:pt x="120" y="189"/>
                    <a:pt x="121" y="189"/>
                  </a:cubicBezTo>
                  <a:cubicBezTo>
                    <a:pt x="121" y="189"/>
                    <a:pt x="122" y="189"/>
                    <a:pt x="122" y="189"/>
                  </a:cubicBezTo>
                  <a:cubicBezTo>
                    <a:pt x="122" y="189"/>
                    <a:pt x="121" y="189"/>
                    <a:pt x="121" y="190"/>
                  </a:cubicBezTo>
                  <a:cubicBezTo>
                    <a:pt x="121" y="190"/>
                    <a:pt x="121" y="190"/>
                    <a:pt x="121" y="190"/>
                  </a:cubicBezTo>
                  <a:cubicBezTo>
                    <a:pt x="121" y="190"/>
                    <a:pt x="121" y="190"/>
                    <a:pt x="120" y="190"/>
                  </a:cubicBezTo>
                  <a:cubicBezTo>
                    <a:pt x="120" y="190"/>
                    <a:pt x="120" y="190"/>
                    <a:pt x="121" y="190"/>
                  </a:cubicBezTo>
                  <a:cubicBezTo>
                    <a:pt x="120" y="190"/>
                    <a:pt x="120" y="190"/>
                    <a:pt x="120" y="190"/>
                  </a:cubicBezTo>
                  <a:cubicBezTo>
                    <a:pt x="121" y="191"/>
                    <a:pt x="115" y="190"/>
                    <a:pt x="115" y="190"/>
                  </a:cubicBezTo>
                  <a:cubicBezTo>
                    <a:pt x="116" y="191"/>
                    <a:pt x="118" y="191"/>
                    <a:pt x="119" y="191"/>
                  </a:cubicBezTo>
                  <a:cubicBezTo>
                    <a:pt x="118" y="192"/>
                    <a:pt x="120" y="192"/>
                    <a:pt x="120" y="192"/>
                  </a:cubicBezTo>
                  <a:cubicBezTo>
                    <a:pt x="120" y="192"/>
                    <a:pt x="117" y="193"/>
                    <a:pt x="117" y="193"/>
                  </a:cubicBezTo>
                  <a:cubicBezTo>
                    <a:pt x="118" y="193"/>
                    <a:pt x="117" y="193"/>
                    <a:pt x="117" y="193"/>
                  </a:cubicBezTo>
                  <a:cubicBezTo>
                    <a:pt x="116" y="193"/>
                    <a:pt x="116" y="193"/>
                    <a:pt x="116" y="193"/>
                  </a:cubicBezTo>
                  <a:cubicBezTo>
                    <a:pt x="115" y="193"/>
                    <a:pt x="114" y="193"/>
                    <a:pt x="113" y="193"/>
                  </a:cubicBezTo>
                  <a:cubicBezTo>
                    <a:pt x="114" y="193"/>
                    <a:pt x="115" y="193"/>
                    <a:pt x="116" y="193"/>
                  </a:cubicBezTo>
                  <a:cubicBezTo>
                    <a:pt x="116" y="194"/>
                    <a:pt x="115" y="193"/>
                    <a:pt x="115" y="194"/>
                  </a:cubicBezTo>
                  <a:cubicBezTo>
                    <a:pt x="116" y="194"/>
                    <a:pt x="117" y="193"/>
                    <a:pt x="118" y="194"/>
                  </a:cubicBezTo>
                  <a:cubicBezTo>
                    <a:pt x="116" y="194"/>
                    <a:pt x="115" y="194"/>
                    <a:pt x="113" y="194"/>
                  </a:cubicBezTo>
                  <a:cubicBezTo>
                    <a:pt x="114" y="195"/>
                    <a:pt x="116" y="194"/>
                    <a:pt x="117" y="195"/>
                  </a:cubicBezTo>
                  <a:cubicBezTo>
                    <a:pt x="116" y="195"/>
                    <a:pt x="116" y="195"/>
                    <a:pt x="115" y="195"/>
                  </a:cubicBezTo>
                  <a:cubicBezTo>
                    <a:pt x="114" y="195"/>
                    <a:pt x="114" y="195"/>
                    <a:pt x="113" y="195"/>
                  </a:cubicBezTo>
                  <a:cubicBezTo>
                    <a:pt x="113" y="195"/>
                    <a:pt x="112" y="195"/>
                    <a:pt x="111" y="195"/>
                  </a:cubicBezTo>
                  <a:cubicBezTo>
                    <a:pt x="111" y="195"/>
                    <a:pt x="110" y="195"/>
                    <a:pt x="109" y="195"/>
                  </a:cubicBezTo>
                  <a:cubicBezTo>
                    <a:pt x="110" y="195"/>
                    <a:pt x="111" y="195"/>
                    <a:pt x="112" y="195"/>
                  </a:cubicBezTo>
                  <a:cubicBezTo>
                    <a:pt x="112" y="195"/>
                    <a:pt x="114" y="195"/>
                    <a:pt x="114" y="196"/>
                  </a:cubicBezTo>
                  <a:cubicBezTo>
                    <a:pt x="114" y="195"/>
                    <a:pt x="115" y="195"/>
                    <a:pt x="116" y="196"/>
                  </a:cubicBezTo>
                  <a:cubicBezTo>
                    <a:pt x="115" y="196"/>
                    <a:pt x="116" y="196"/>
                    <a:pt x="116" y="196"/>
                  </a:cubicBezTo>
                  <a:cubicBezTo>
                    <a:pt x="116" y="196"/>
                    <a:pt x="116" y="196"/>
                    <a:pt x="115" y="196"/>
                  </a:cubicBezTo>
                  <a:cubicBezTo>
                    <a:pt x="115" y="196"/>
                    <a:pt x="115" y="197"/>
                    <a:pt x="115" y="197"/>
                  </a:cubicBezTo>
                  <a:cubicBezTo>
                    <a:pt x="115" y="197"/>
                    <a:pt x="113" y="197"/>
                    <a:pt x="112" y="197"/>
                  </a:cubicBezTo>
                  <a:cubicBezTo>
                    <a:pt x="112" y="197"/>
                    <a:pt x="110" y="196"/>
                    <a:pt x="109" y="197"/>
                  </a:cubicBezTo>
                  <a:cubicBezTo>
                    <a:pt x="110" y="197"/>
                    <a:pt x="112" y="197"/>
                    <a:pt x="112" y="198"/>
                  </a:cubicBezTo>
                  <a:cubicBezTo>
                    <a:pt x="113" y="198"/>
                    <a:pt x="114" y="198"/>
                    <a:pt x="114" y="198"/>
                  </a:cubicBezTo>
                  <a:cubicBezTo>
                    <a:pt x="115" y="198"/>
                    <a:pt x="113" y="198"/>
                    <a:pt x="114" y="198"/>
                  </a:cubicBezTo>
                  <a:cubicBezTo>
                    <a:pt x="113" y="198"/>
                    <a:pt x="113" y="198"/>
                    <a:pt x="112" y="198"/>
                  </a:cubicBezTo>
                  <a:cubicBezTo>
                    <a:pt x="111" y="198"/>
                    <a:pt x="110" y="198"/>
                    <a:pt x="109" y="198"/>
                  </a:cubicBezTo>
                  <a:cubicBezTo>
                    <a:pt x="109" y="198"/>
                    <a:pt x="111" y="198"/>
                    <a:pt x="111" y="198"/>
                  </a:cubicBezTo>
                  <a:cubicBezTo>
                    <a:pt x="111" y="198"/>
                    <a:pt x="112" y="198"/>
                    <a:pt x="113" y="198"/>
                  </a:cubicBezTo>
                  <a:cubicBezTo>
                    <a:pt x="113" y="198"/>
                    <a:pt x="114" y="199"/>
                    <a:pt x="114" y="199"/>
                  </a:cubicBezTo>
                  <a:cubicBezTo>
                    <a:pt x="114" y="199"/>
                    <a:pt x="113" y="200"/>
                    <a:pt x="113" y="200"/>
                  </a:cubicBezTo>
                  <a:cubicBezTo>
                    <a:pt x="112" y="200"/>
                    <a:pt x="111" y="199"/>
                    <a:pt x="110" y="199"/>
                  </a:cubicBezTo>
                  <a:cubicBezTo>
                    <a:pt x="110" y="200"/>
                    <a:pt x="112" y="200"/>
                    <a:pt x="112" y="200"/>
                  </a:cubicBezTo>
                  <a:cubicBezTo>
                    <a:pt x="113" y="200"/>
                    <a:pt x="113" y="199"/>
                    <a:pt x="114" y="199"/>
                  </a:cubicBezTo>
                  <a:cubicBezTo>
                    <a:pt x="114" y="200"/>
                    <a:pt x="113" y="200"/>
                    <a:pt x="113" y="200"/>
                  </a:cubicBezTo>
                  <a:cubicBezTo>
                    <a:pt x="112" y="200"/>
                    <a:pt x="111" y="200"/>
                    <a:pt x="111" y="200"/>
                  </a:cubicBezTo>
                  <a:cubicBezTo>
                    <a:pt x="112" y="200"/>
                    <a:pt x="112" y="200"/>
                    <a:pt x="113" y="200"/>
                  </a:cubicBezTo>
                  <a:cubicBezTo>
                    <a:pt x="112" y="201"/>
                    <a:pt x="111" y="200"/>
                    <a:pt x="111" y="201"/>
                  </a:cubicBezTo>
                  <a:cubicBezTo>
                    <a:pt x="111" y="201"/>
                    <a:pt x="111" y="201"/>
                    <a:pt x="111" y="201"/>
                  </a:cubicBezTo>
                  <a:cubicBezTo>
                    <a:pt x="111" y="201"/>
                    <a:pt x="110" y="200"/>
                    <a:pt x="109" y="201"/>
                  </a:cubicBezTo>
                  <a:cubicBezTo>
                    <a:pt x="109" y="201"/>
                    <a:pt x="110" y="201"/>
                    <a:pt x="110" y="201"/>
                  </a:cubicBezTo>
                  <a:cubicBezTo>
                    <a:pt x="109" y="202"/>
                    <a:pt x="108" y="201"/>
                    <a:pt x="108" y="201"/>
                  </a:cubicBezTo>
                  <a:cubicBezTo>
                    <a:pt x="107" y="201"/>
                    <a:pt x="107" y="200"/>
                    <a:pt x="107" y="200"/>
                  </a:cubicBezTo>
                  <a:cubicBezTo>
                    <a:pt x="107" y="200"/>
                    <a:pt x="107" y="199"/>
                    <a:pt x="107" y="199"/>
                  </a:cubicBezTo>
                  <a:cubicBezTo>
                    <a:pt x="107" y="200"/>
                    <a:pt x="107" y="201"/>
                    <a:pt x="106" y="201"/>
                  </a:cubicBezTo>
                  <a:cubicBezTo>
                    <a:pt x="106" y="200"/>
                    <a:pt x="105" y="200"/>
                    <a:pt x="104" y="200"/>
                  </a:cubicBezTo>
                  <a:cubicBezTo>
                    <a:pt x="104" y="200"/>
                    <a:pt x="103" y="200"/>
                    <a:pt x="103" y="200"/>
                  </a:cubicBezTo>
                  <a:cubicBezTo>
                    <a:pt x="103" y="200"/>
                    <a:pt x="103" y="200"/>
                    <a:pt x="103" y="200"/>
                  </a:cubicBezTo>
                  <a:cubicBezTo>
                    <a:pt x="103" y="201"/>
                    <a:pt x="106" y="200"/>
                    <a:pt x="105" y="202"/>
                  </a:cubicBezTo>
                  <a:cubicBezTo>
                    <a:pt x="106" y="202"/>
                    <a:pt x="105" y="201"/>
                    <a:pt x="106" y="201"/>
                  </a:cubicBezTo>
                  <a:cubicBezTo>
                    <a:pt x="106" y="201"/>
                    <a:pt x="109" y="201"/>
                    <a:pt x="109" y="202"/>
                  </a:cubicBezTo>
                  <a:cubicBezTo>
                    <a:pt x="109" y="202"/>
                    <a:pt x="108" y="202"/>
                    <a:pt x="107" y="202"/>
                  </a:cubicBezTo>
                  <a:cubicBezTo>
                    <a:pt x="107" y="203"/>
                    <a:pt x="107" y="203"/>
                    <a:pt x="106" y="203"/>
                  </a:cubicBezTo>
                  <a:cubicBezTo>
                    <a:pt x="107" y="203"/>
                    <a:pt x="107" y="203"/>
                    <a:pt x="108" y="203"/>
                  </a:cubicBezTo>
                  <a:cubicBezTo>
                    <a:pt x="108" y="202"/>
                    <a:pt x="109" y="202"/>
                    <a:pt x="109" y="202"/>
                  </a:cubicBezTo>
                  <a:cubicBezTo>
                    <a:pt x="110" y="202"/>
                    <a:pt x="110" y="203"/>
                    <a:pt x="110" y="203"/>
                  </a:cubicBezTo>
                  <a:cubicBezTo>
                    <a:pt x="109" y="203"/>
                    <a:pt x="109" y="202"/>
                    <a:pt x="108" y="202"/>
                  </a:cubicBezTo>
                  <a:cubicBezTo>
                    <a:pt x="108" y="203"/>
                    <a:pt x="110" y="203"/>
                    <a:pt x="110" y="203"/>
                  </a:cubicBezTo>
                  <a:cubicBezTo>
                    <a:pt x="110" y="203"/>
                    <a:pt x="110" y="203"/>
                    <a:pt x="109" y="203"/>
                  </a:cubicBezTo>
                  <a:cubicBezTo>
                    <a:pt x="110" y="204"/>
                    <a:pt x="110" y="204"/>
                    <a:pt x="110" y="204"/>
                  </a:cubicBezTo>
                  <a:cubicBezTo>
                    <a:pt x="109" y="204"/>
                    <a:pt x="109" y="204"/>
                    <a:pt x="108" y="204"/>
                  </a:cubicBezTo>
                  <a:cubicBezTo>
                    <a:pt x="108" y="204"/>
                    <a:pt x="109" y="204"/>
                    <a:pt x="109" y="204"/>
                  </a:cubicBezTo>
                  <a:cubicBezTo>
                    <a:pt x="109" y="204"/>
                    <a:pt x="109" y="205"/>
                    <a:pt x="109" y="205"/>
                  </a:cubicBezTo>
                  <a:cubicBezTo>
                    <a:pt x="109" y="205"/>
                    <a:pt x="109" y="204"/>
                    <a:pt x="109" y="205"/>
                  </a:cubicBezTo>
                  <a:cubicBezTo>
                    <a:pt x="109" y="205"/>
                    <a:pt x="109" y="205"/>
                    <a:pt x="109" y="205"/>
                  </a:cubicBezTo>
                  <a:cubicBezTo>
                    <a:pt x="110" y="205"/>
                    <a:pt x="107" y="205"/>
                    <a:pt x="107" y="205"/>
                  </a:cubicBezTo>
                  <a:cubicBezTo>
                    <a:pt x="107" y="205"/>
                    <a:pt x="106" y="205"/>
                    <a:pt x="106" y="205"/>
                  </a:cubicBezTo>
                  <a:cubicBezTo>
                    <a:pt x="106" y="205"/>
                    <a:pt x="106" y="204"/>
                    <a:pt x="105" y="204"/>
                  </a:cubicBezTo>
                  <a:cubicBezTo>
                    <a:pt x="105" y="204"/>
                    <a:pt x="105" y="205"/>
                    <a:pt x="105" y="205"/>
                  </a:cubicBezTo>
                  <a:cubicBezTo>
                    <a:pt x="105" y="205"/>
                    <a:pt x="104" y="205"/>
                    <a:pt x="104" y="205"/>
                  </a:cubicBezTo>
                  <a:cubicBezTo>
                    <a:pt x="103" y="205"/>
                    <a:pt x="102" y="204"/>
                    <a:pt x="101" y="205"/>
                  </a:cubicBezTo>
                  <a:cubicBezTo>
                    <a:pt x="101" y="204"/>
                    <a:pt x="103" y="203"/>
                    <a:pt x="103" y="203"/>
                  </a:cubicBezTo>
                  <a:cubicBezTo>
                    <a:pt x="103" y="203"/>
                    <a:pt x="103" y="203"/>
                    <a:pt x="103" y="202"/>
                  </a:cubicBezTo>
                  <a:cubicBezTo>
                    <a:pt x="103" y="202"/>
                    <a:pt x="102" y="203"/>
                    <a:pt x="102" y="203"/>
                  </a:cubicBezTo>
                  <a:cubicBezTo>
                    <a:pt x="102" y="204"/>
                    <a:pt x="102" y="204"/>
                    <a:pt x="102" y="203"/>
                  </a:cubicBezTo>
                  <a:cubicBezTo>
                    <a:pt x="101" y="203"/>
                    <a:pt x="101" y="203"/>
                    <a:pt x="101" y="203"/>
                  </a:cubicBezTo>
                  <a:cubicBezTo>
                    <a:pt x="101" y="203"/>
                    <a:pt x="101" y="203"/>
                    <a:pt x="101" y="204"/>
                  </a:cubicBezTo>
                  <a:cubicBezTo>
                    <a:pt x="101" y="204"/>
                    <a:pt x="101" y="204"/>
                    <a:pt x="100" y="204"/>
                  </a:cubicBezTo>
                  <a:cubicBezTo>
                    <a:pt x="101" y="204"/>
                    <a:pt x="100" y="205"/>
                    <a:pt x="99" y="205"/>
                  </a:cubicBezTo>
                  <a:cubicBezTo>
                    <a:pt x="100" y="205"/>
                    <a:pt x="100" y="205"/>
                    <a:pt x="100" y="205"/>
                  </a:cubicBezTo>
                  <a:cubicBezTo>
                    <a:pt x="100" y="206"/>
                    <a:pt x="100" y="206"/>
                    <a:pt x="100" y="206"/>
                  </a:cubicBezTo>
                  <a:cubicBezTo>
                    <a:pt x="99" y="206"/>
                    <a:pt x="99" y="207"/>
                    <a:pt x="99" y="206"/>
                  </a:cubicBezTo>
                  <a:cubicBezTo>
                    <a:pt x="99" y="206"/>
                    <a:pt x="99" y="206"/>
                    <a:pt x="100" y="206"/>
                  </a:cubicBezTo>
                  <a:cubicBezTo>
                    <a:pt x="99" y="206"/>
                    <a:pt x="99" y="207"/>
                    <a:pt x="98" y="207"/>
                  </a:cubicBezTo>
                  <a:cubicBezTo>
                    <a:pt x="98" y="206"/>
                    <a:pt x="99" y="206"/>
                    <a:pt x="99" y="205"/>
                  </a:cubicBezTo>
                  <a:cubicBezTo>
                    <a:pt x="99" y="206"/>
                    <a:pt x="98" y="207"/>
                    <a:pt x="98" y="206"/>
                  </a:cubicBezTo>
                  <a:cubicBezTo>
                    <a:pt x="98" y="206"/>
                    <a:pt x="99" y="205"/>
                    <a:pt x="99" y="205"/>
                  </a:cubicBezTo>
                  <a:cubicBezTo>
                    <a:pt x="99" y="205"/>
                    <a:pt x="99" y="205"/>
                    <a:pt x="99" y="205"/>
                  </a:cubicBezTo>
                  <a:cubicBezTo>
                    <a:pt x="98" y="206"/>
                    <a:pt x="98" y="206"/>
                    <a:pt x="97" y="206"/>
                  </a:cubicBezTo>
                  <a:cubicBezTo>
                    <a:pt x="96" y="207"/>
                    <a:pt x="97" y="206"/>
                    <a:pt x="97" y="205"/>
                  </a:cubicBezTo>
                  <a:cubicBezTo>
                    <a:pt x="96" y="205"/>
                    <a:pt x="97" y="207"/>
                    <a:pt x="96" y="206"/>
                  </a:cubicBezTo>
                  <a:cubicBezTo>
                    <a:pt x="95" y="206"/>
                    <a:pt x="95" y="205"/>
                    <a:pt x="96" y="205"/>
                  </a:cubicBezTo>
                  <a:cubicBezTo>
                    <a:pt x="95" y="205"/>
                    <a:pt x="95" y="205"/>
                    <a:pt x="95" y="206"/>
                  </a:cubicBezTo>
                  <a:cubicBezTo>
                    <a:pt x="95" y="206"/>
                    <a:pt x="95" y="206"/>
                    <a:pt x="94" y="206"/>
                  </a:cubicBezTo>
                  <a:cubicBezTo>
                    <a:pt x="95" y="206"/>
                    <a:pt x="95" y="206"/>
                    <a:pt x="95" y="205"/>
                  </a:cubicBezTo>
                  <a:cubicBezTo>
                    <a:pt x="94" y="205"/>
                    <a:pt x="93" y="206"/>
                    <a:pt x="93" y="205"/>
                  </a:cubicBezTo>
                  <a:cubicBezTo>
                    <a:pt x="94" y="205"/>
                    <a:pt x="94" y="205"/>
                    <a:pt x="95" y="204"/>
                  </a:cubicBezTo>
                  <a:cubicBezTo>
                    <a:pt x="96" y="204"/>
                    <a:pt x="97" y="204"/>
                    <a:pt x="97" y="204"/>
                  </a:cubicBezTo>
                  <a:cubicBezTo>
                    <a:pt x="97" y="204"/>
                    <a:pt x="96" y="204"/>
                    <a:pt x="96" y="204"/>
                  </a:cubicBezTo>
                  <a:cubicBezTo>
                    <a:pt x="97" y="204"/>
                    <a:pt x="97" y="204"/>
                    <a:pt x="97" y="203"/>
                  </a:cubicBezTo>
                  <a:cubicBezTo>
                    <a:pt x="98" y="203"/>
                    <a:pt x="98" y="203"/>
                    <a:pt x="98" y="202"/>
                  </a:cubicBezTo>
                  <a:cubicBezTo>
                    <a:pt x="99" y="202"/>
                    <a:pt x="100" y="201"/>
                    <a:pt x="100" y="201"/>
                  </a:cubicBezTo>
                  <a:cubicBezTo>
                    <a:pt x="99" y="201"/>
                    <a:pt x="98" y="202"/>
                    <a:pt x="97" y="203"/>
                  </a:cubicBezTo>
                  <a:cubicBezTo>
                    <a:pt x="96" y="204"/>
                    <a:pt x="96" y="204"/>
                    <a:pt x="95" y="204"/>
                  </a:cubicBezTo>
                  <a:cubicBezTo>
                    <a:pt x="95" y="204"/>
                    <a:pt x="94" y="204"/>
                    <a:pt x="94" y="204"/>
                  </a:cubicBezTo>
                  <a:cubicBezTo>
                    <a:pt x="94" y="205"/>
                    <a:pt x="93" y="205"/>
                    <a:pt x="93" y="205"/>
                  </a:cubicBezTo>
                  <a:cubicBezTo>
                    <a:pt x="93" y="205"/>
                    <a:pt x="93" y="205"/>
                    <a:pt x="93" y="204"/>
                  </a:cubicBezTo>
                  <a:cubicBezTo>
                    <a:pt x="93" y="205"/>
                    <a:pt x="94" y="204"/>
                    <a:pt x="94" y="204"/>
                  </a:cubicBezTo>
                  <a:cubicBezTo>
                    <a:pt x="94" y="204"/>
                    <a:pt x="95" y="203"/>
                    <a:pt x="95" y="203"/>
                  </a:cubicBezTo>
                  <a:cubicBezTo>
                    <a:pt x="96" y="203"/>
                    <a:pt x="96" y="202"/>
                    <a:pt x="97" y="202"/>
                  </a:cubicBezTo>
                  <a:cubicBezTo>
                    <a:pt x="97" y="202"/>
                    <a:pt x="97" y="202"/>
                    <a:pt x="96" y="201"/>
                  </a:cubicBezTo>
                  <a:cubicBezTo>
                    <a:pt x="97" y="201"/>
                    <a:pt x="98" y="201"/>
                    <a:pt x="98" y="200"/>
                  </a:cubicBezTo>
                  <a:cubicBezTo>
                    <a:pt x="98" y="200"/>
                    <a:pt x="98" y="200"/>
                    <a:pt x="99" y="200"/>
                  </a:cubicBezTo>
                  <a:cubicBezTo>
                    <a:pt x="99" y="199"/>
                    <a:pt x="99" y="199"/>
                    <a:pt x="100" y="199"/>
                  </a:cubicBezTo>
                  <a:cubicBezTo>
                    <a:pt x="99" y="199"/>
                    <a:pt x="98" y="200"/>
                    <a:pt x="98" y="200"/>
                  </a:cubicBezTo>
                  <a:cubicBezTo>
                    <a:pt x="97" y="201"/>
                    <a:pt x="96" y="201"/>
                    <a:pt x="95" y="202"/>
                  </a:cubicBezTo>
                  <a:cubicBezTo>
                    <a:pt x="95" y="202"/>
                    <a:pt x="94" y="202"/>
                    <a:pt x="94" y="202"/>
                  </a:cubicBezTo>
                  <a:cubicBezTo>
                    <a:pt x="94" y="201"/>
                    <a:pt x="96" y="200"/>
                    <a:pt x="96" y="200"/>
                  </a:cubicBezTo>
                  <a:cubicBezTo>
                    <a:pt x="96" y="200"/>
                    <a:pt x="95" y="200"/>
                    <a:pt x="95" y="200"/>
                  </a:cubicBezTo>
                  <a:cubicBezTo>
                    <a:pt x="95" y="200"/>
                    <a:pt x="95" y="201"/>
                    <a:pt x="94" y="200"/>
                  </a:cubicBezTo>
                  <a:cubicBezTo>
                    <a:pt x="94" y="200"/>
                    <a:pt x="93" y="201"/>
                    <a:pt x="92" y="201"/>
                  </a:cubicBezTo>
                  <a:cubicBezTo>
                    <a:pt x="93" y="201"/>
                    <a:pt x="93" y="200"/>
                    <a:pt x="94" y="200"/>
                  </a:cubicBezTo>
                  <a:cubicBezTo>
                    <a:pt x="95" y="200"/>
                    <a:pt x="96" y="200"/>
                    <a:pt x="96" y="199"/>
                  </a:cubicBezTo>
                  <a:cubicBezTo>
                    <a:pt x="96" y="199"/>
                    <a:pt x="95" y="200"/>
                    <a:pt x="95" y="199"/>
                  </a:cubicBezTo>
                  <a:cubicBezTo>
                    <a:pt x="94" y="199"/>
                    <a:pt x="94" y="200"/>
                    <a:pt x="94" y="200"/>
                  </a:cubicBezTo>
                  <a:cubicBezTo>
                    <a:pt x="93" y="200"/>
                    <a:pt x="92" y="201"/>
                    <a:pt x="92" y="201"/>
                  </a:cubicBezTo>
                  <a:cubicBezTo>
                    <a:pt x="91" y="201"/>
                    <a:pt x="92" y="201"/>
                    <a:pt x="91" y="201"/>
                  </a:cubicBezTo>
                  <a:cubicBezTo>
                    <a:pt x="91" y="201"/>
                    <a:pt x="92" y="201"/>
                    <a:pt x="92" y="200"/>
                  </a:cubicBezTo>
                  <a:cubicBezTo>
                    <a:pt x="92" y="200"/>
                    <a:pt x="91" y="201"/>
                    <a:pt x="91" y="200"/>
                  </a:cubicBezTo>
                  <a:cubicBezTo>
                    <a:pt x="91" y="200"/>
                    <a:pt x="92" y="200"/>
                    <a:pt x="92" y="200"/>
                  </a:cubicBezTo>
                  <a:cubicBezTo>
                    <a:pt x="92" y="200"/>
                    <a:pt x="91" y="200"/>
                    <a:pt x="91" y="200"/>
                  </a:cubicBezTo>
                  <a:cubicBezTo>
                    <a:pt x="92" y="200"/>
                    <a:pt x="92" y="200"/>
                    <a:pt x="92" y="199"/>
                  </a:cubicBezTo>
                  <a:cubicBezTo>
                    <a:pt x="92" y="199"/>
                    <a:pt x="91" y="200"/>
                    <a:pt x="90" y="199"/>
                  </a:cubicBezTo>
                  <a:cubicBezTo>
                    <a:pt x="91" y="199"/>
                    <a:pt x="91" y="199"/>
                    <a:pt x="91" y="199"/>
                  </a:cubicBezTo>
                  <a:cubicBezTo>
                    <a:pt x="92" y="199"/>
                    <a:pt x="92" y="199"/>
                    <a:pt x="93" y="199"/>
                  </a:cubicBezTo>
                  <a:cubicBezTo>
                    <a:pt x="92" y="198"/>
                    <a:pt x="93" y="198"/>
                    <a:pt x="93" y="198"/>
                  </a:cubicBezTo>
                  <a:cubicBezTo>
                    <a:pt x="94" y="198"/>
                    <a:pt x="94" y="198"/>
                    <a:pt x="94" y="197"/>
                  </a:cubicBezTo>
                  <a:cubicBezTo>
                    <a:pt x="95" y="197"/>
                    <a:pt x="95" y="197"/>
                    <a:pt x="96" y="197"/>
                  </a:cubicBezTo>
                  <a:cubicBezTo>
                    <a:pt x="96" y="197"/>
                    <a:pt x="96" y="197"/>
                    <a:pt x="96" y="197"/>
                  </a:cubicBezTo>
                  <a:cubicBezTo>
                    <a:pt x="96" y="197"/>
                    <a:pt x="95" y="197"/>
                    <a:pt x="95" y="197"/>
                  </a:cubicBezTo>
                  <a:cubicBezTo>
                    <a:pt x="95" y="197"/>
                    <a:pt x="96" y="196"/>
                    <a:pt x="95" y="196"/>
                  </a:cubicBezTo>
                  <a:cubicBezTo>
                    <a:pt x="95" y="196"/>
                    <a:pt x="94" y="197"/>
                    <a:pt x="94" y="197"/>
                  </a:cubicBezTo>
                  <a:cubicBezTo>
                    <a:pt x="94" y="197"/>
                    <a:pt x="91" y="199"/>
                    <a:pt x="90" y="199"/>
                  </a:cubicBezTo>
                  <a:cubicBezTo>
                    <a:pt x="90" y="198"/>
                    <a:pt x="91" y="198"/>
                    <a:pt x="92" y="198"/>
                  </a:cubicBezTo>
                  <a:cubicBezTo>
                    <a:pt x="90" y="197"/>
                    <a:pt x="89" y="200"/>
                    <a:pt x="88" y="199"/>
                  </a:cubicBezTo>
                  <a:cubicBezTo>
                    <a:pt x="87" y="198"/>
                    <a:pt x="89" y="198"/>
                    <a:pt x="89" y="198"/>
                  </a:cubicBezTo>
                  <a:cubicBezTo>
                    <a:pt x="90" y="198"/>
                    <a:pt x="91" y="198"/>
                    <a:pt x="91" y="197"/>
                  </a:cubicBezTo>
                  <a:cubicBezTo>
                    <a:pt x="91" y="197"/>
                    <a:pt x="90" y="197"/>
                    <a:pt x="90" y="198"/>
                  </a:cubicBezTo>
                  <a:cubicBezTo>
                    <a:pt x="89" y="198"/>
                    <a:pt x="89" y="198"/>
                    <a:pt x="88" y="198"/>
                  </a:cubicBezTo>
                  <a:cubicBezTo>
                    <a:pt x="89" y="197"/>
                    <a:pt x="92" y="197"/>
                    <a:pt x="93" y="197"/>
                  </a:cubicBezTo>
                  <a:cubicBezTo>
                    <a:pt x="94" y="196"/>
                    <a:pt x="95" y="196"/>
                    <a:pt x="96" y="195"/>
                  </a:cubicBezTo>
                  <a:cubicBezTo>
                    <a:pt x="96" y="195"/>
                    <a:pt x="97" y="195"/>
                    <a:pt x="97" y="194"/>
                  </a:cubicBezTo>
                  <a:cubicBezTo>
                    <a:pt x="97" y="194"/>
                    <a:pt x="96" y="195"/>
                    <a:pt x="96" y="195"/>
                  </a:cubicBezTo>
                  <a:cubicBezTo>
                    <a:pt x="95" y="195"/>
                    <a:pt x="96" y="194"/>
                    <a:pt x="95" y="194"/>
                  </a:cubicBezTo>
                  <a:cubicBezTo>
                    <a:pt x="95" y="194"/>
                    <a:pt x="95" y="195"/>
                    <a:pt x="95" y="195"/>
                  </a:cubicBezTo>
                  <a:cubicBezTo>
                    <a:pt x="94" y="196"/>
                    <a:pt x="93" y="196"/>
                    <a:pt x="92" y="196"/>
                  </a:cubicBezTo>
                  <a:cubicBezTo>
                    <a:pt x="92" y="197"/>
                    <a:pt x="91" y="197"/>
                    <a:pt x="91" y="197"/>
                  </a:cubicBezTo>
                  <a:cubicBezTo>
                    <a:pt x="91" y="197"/>
                    <a:pt x="90" y="197"/>
                    <a:pt x="90" y="197"/>
                  </a:cubicBezTo>
                  <a:cubicBezTo>
                    <a:pt x="89" y="196"/>
                    <a:pt x="93" y="196"/>
                    <a:pt x="93" y="195"/>
                  </a:cubicBezTo>
                  <a:cubicBezTo>
                    <a:pt x="93" y="195"/>
                    <a:pt x="93" y="195"/>
                    <a:pt x="93" y="195"/>
                  </a:cubicBezTo>
                  <a:cubicBezTo>
                    <a:pt x="93" y="195"/>
                    <a:pt x="93" y="195"/>
                    <a:pt x="93" y="195"/>
                  </a:cubicBezTo>
                  <a:cubicBezTo>
                    <a:pt x="93" y="195"/>
                    <a:pt x="94" y="195"/>
                    <a:pt x="94" y="195"/>
                  </a:cubicBezTo>
                  <a:cubicBezTo>
                    <a:pt x="94" y="194"/>
                    <a:pt x="93" y="194"/>
                    <a:pt x="93" y="195"/>
                  </a:cubicBezTo>
                  <a:cubicBezTo>
                    <a:pt x="93" y="194"/>
                    <a:pt x="93" y="194"/>
                    <a:pt x="92" y="194"/>
                  </a:cubicBezTo>
                  <a:cubicBezTo>
                    <a:pt x="93" y="194"/>
                    <a:pt x="94" y="193"/>
                    <a:pt x="94" y="193"/>
                  </a:cubicBezTo>
                  <a:cubicBezTo>
                    <a:pt x="93" y="193"/>
                    <a:pt x="93" y="194"/>
                    <a:pt x="92" y="194"/>
                  </a:cubicBezTo>
                  <a:cubicBezTo>
                    <a:pt x="92" y="194"/>
                    <a:pt x="91" y="193"/>
                    <a:pt x="91" y="194"/>
                  </a:cubicBezTo>
                  <a:cubicBezTo>
                    <a:pt x="91" y="194"/>
                    <a:pt x="92" y="194"/>
                    <a:pt x="92" y="195"/>
                  </a:cubicBezTo>
                  <a:cubicBezTo>
                    <a:pt x="92" y="195"/>
                    <a:pt x="92" y="195"/>
                    <a:pt x="91" y="195"/>
                  </a:cubicBezTo>
                  <a:cubicBezTo>
                    <a:pt x="92" y="195"/>
                    <a:pt x="91" y="196"/>
                    <a:pt x="90" y="196"/>
                  </a:cubicBezTo>
                  <a:cubicBezTo>
                    <a:pt x="90" y="196"/>
                    <a:pt x="89" y="195"/>
                    <a:pt x="89" y="195"/>
                  </a:cubicBezTo>
                  <a:cubicBezTo>
                    <a:pt x="89" y="195"/>
                    <a:pt x="90" y="196"/>
                    <a:pt x="89" y="196"/>
                  </a:cubicBezTo>
                  <a:cubicBezTo>
                    <a:pt x="88" y="197"/>
                    <a:pt x="89" y="195"/>
                    <a:pt x="88" y="195"/>
                  </a:cubicBezTo>
                  <a:cubicBezTo>
                    <a:pt x="88" y="195"/>
                    <a:pt x="88" y="196"/>
                    <a:pt x="87" y="196"/>
                  </a:cubicBezTo>
                  <a:cubicBezTo>
                    <a:pt x="87" y="196"/>
                    <a:pt x="88" y="196"/>
                    <a:pt x="87" y="196"/>
                  </a:cubicBezTo>
                  <a:cubicBezTo>
                    <a:pt x="86" y="196"/>
                    <a:pt x="86" y="196"/>
                    <a:pt x="86" y="196"/>
                  </a:cubicBezTo>
                  <a:cubicBezTo>
                    <a:pt x="86" y="197"/>
                    <a:pt x="86" y="196"/>
                    <a:pt x="85" y="196"/>
                  </a:cubicBezTo>
                  <a:cubicBezTo>
                    <a:pt x="86" y="197"/>
                    <a:pt x="86" y="197"/>
                    <a:pt x="86" y="197"/>
                  </a:cubicBezTo>
                  <a:cubicBezTo>
                    <a:pt x="85" y="197"/>
                    <a:pt x="85" y="197"/>
                    <a:pt x="85" y="197"/>
                  </a:cubicBezTo>
                  <a:cubicBezTo>
                    <a:pt x="85" y="197"/>
                    <a:pt x="84" y="197"/>
                    <a:pt x="85" y="197"/>
                  </a:cubicBezTo>
                  <a:cubicBezTo>
                    <a:pt x="84" y="197"/>
                    <a:pt x="84" y="197"/>
                    <a:pt x="83" y="197"/>
                  </a:cubicBezTo>
                  <a:cubicBezTo>
                    <a:pt x="84" y="197"/>
                    <a:pt x="84" y="197"/>
                    <a:pt x="84" y="197"/>
                  </a:cubicBezTo>
                  <a:cubicBezTo>
                    <a:pt x="84" y="198"/>
                    <a:pt x="84" y="198"/>
                    <a:pt x="84" y="198"/>
                  </a:cubicBezTo>
                  <a:cubicBezTo>
                    <a:pt x="83" y="198"/>
                    <a:pt x="82" y="198"/>
                    <a:pt x="83" y="198"/>
                  </a:cubicBezTo>
                  <a:cubicBezTo>
                    <a:pt x="83" y="198"/>
                    <a:pt x="82" y="198"/>
                    <a:pt x="82" y="198"/>
                  </a:cubicBezTo>
                  <a:cubicBezTo>
                    <a:pt x="82" y="198"/>
                    <a:pt x="83" y="198"/>
                    <a:pt x="83" y="197"/>
                  </a:cubicBezTo>
                  <a:cubicBezTo>
                    <a:pt x="83" y="198"/>
                    <a:pt x="83" y="198"/>
                    <a:pt x="82" y="198"/>
                  </a:cubicBezTo>
                  <a:cubicBezTo>
                    <a:pt x="82" y="198"/>
                    <a:pt x="82" y="197"/>
                    <a:pt x="82" y="197"/>
                  </a:cubicBezTo>
                  <a:cubicBezTo>
                    <a:pt x="82" y="197"/>
                    <a:pt x="83" y="197"/>
                    <a:pt x="83" y="197"/>
                  </a:cubicBezTo>
                  <a:cubicBezTo>
                    <a:pt x="83" y="196"/>
                    <a:pt x="82" y="197"/>
                    <a:pt x="82" y="197"/>
                  </a:cubicBezTo>
                  <a:cubicBezTo>
                    <a:pt x="82" y="197"/>
                    <a:pt x="82" y="197"/>
                    <a:pt x="82" y="196"/>
                  </a:cubicBezTo>
                  <a:cubicBezTo>
                    <a:pt x="82" y="196"/>
                    <a:pt x="81" y="197"/>
                    <a:pt x="81" y="197"/>
                  </a:cubicBezTo>
                  <a:cubicBezTo>
                    <a:pt x="80" y="197"/>
                    <a:pt x="81" y="197"/>
                    <a:pt x="80" y="197"/>
                  </a:cubicBezTo>
                  <a:cubicBezTo>
                    <a:pt x="80" y="197"/>
                    <a:pt x="79" y="197"/>
                    <a:pt x="79" y="197"/>
                  </a:cubicBezTo>
                  <a:cubicBezTo>
                    <a:pt x="79" y="197"/>
                    <a:pt x="78" y="197"/>
                    <a:pt x="78" y="197"/>
                  </a:cubicBezTo>
                  <a:cubicBezTo>
                    <a:pt x="78" y="197"/>
                    <a:pt x="77" y="197"/>
                    <a:pt x="77" y="197"/>
                  </a:cubicBezTo>
                  <a:cubicBezTo>
                    <a:pt x="76" y="197"/>
                    <a:pt x="76" y="197"/>
                    <a:pt x="76" y="197"/>
                  </a:cubicBezTo>
                  <a:cubicBezTo>
                    <a:pt x="76" y="197"/>
                    <a:pt x="76" y="197"/>
                    <a:pt x="77" y="197"/>
                  </a:cubicBezTo>
                  <a:cubicBezTo>
                    <a:pt x="77" y="197"/>
                    <a:pt x="77" y="198"/>
                    <a:pt x="76" y="198"/>
                  </a:cubicBezTo>
                  <a:cubicBezTo>
                    <a:pt x="77" y="197"/>
                    <a:pt x="79" y="197"/>
                    <a:pt x="80" y="198"/>
                  </a:cubicBezTo>
                  <a:cubicBezTo>
                    <a:pt x="79" y="198"/>
                    <a:pt x="78" y="198"/>
                    <a:pt x="77" y="198"/>
                  </a:cubicBezTo>
                  <a:cubicBezTo>
                    <a:pt x="76" y="198"/>
                    <a:pt x="76" y="198"/>
                    <a:pt x="75" y="198"/>
                  </a:cubicBezTo>
                  <a:cubicBezTo>
                    <a:pt x="75" y="198"/>
                    <a:pt x="75" y="198"/>
                    <a:pt x="75" y="198"/>
                  </a:cubicBezTo>
                  <a:cubicBezTo>
                    <a:pt x="75" y="197"/>
                    <a:pt x="74" y="198"/>
                    <a:pt x="74" y="198"/>
                  </a:cubicBezTo>
                  <a:cubicBezTo>
                    <a:pt x="74" y="198"/>
                    <a:pt x="74" y="198"/>
                    <a:pt x="75" y="198"/>
                  </a:cubicBezTo>
                  <a:cubicBezTo>
                    <a:pt x="75" y="198"/>
                    <a:pt x="75" y="198"/>
                    <a:pt x="75" y="198"/>
                  </a:cubicBezTo>
                  <a:cubicBezTo>
                    <a:pt x="75" y="198"/>
                    <a:pt x="76" y="198"/>
                    <a:pt x="76" y="198"/>
                  </a:cubicBezTo>
                  <a:cubicBezTo>
                    <a:pt x="76" y="198"/>
                    <a:pt x="75" y="199"/>
                    <a:pt x="75" y="199"/>
                  </a:cubicBezTo>
                  <a:cubicBezTo>
                    <a:pt x="76" y="199"/>
                    <a:pt x="76" y="199"/>
                    <a:pt x="77" y="199"/>
                  </a:cubicBezTo>
                  <a:cubicBezTo>
                    <a:pt x="76" y="199"/>
                    <a:pt x="75" y="199"/>
                    <a:pt x="74" y="199"/>
                  </a:cubicBezTo>
                  <a:cubicBezTo>
                    <a:pt x="75" y="199"/>
                    <a:pt x="75" y="199"/>
                    <a:pt x="75" y="199"/>
                  </a:cubicBezTo>
                  <a:cubicBezTo>
                    <a:pt x="74" y="199"/>
                    <a:pt x="74" y="199"/>
                    <a:pt x="74" y="199"/>
                  </a:cubicBezTo>
                  <a:cubicBezTo>
                    <a:pt x="74" y="199"/>
                    <a:pt x="73" y="199"/>
                    <a:pt x="73" y="199"/>
                  </a:cubicBezTo>
                  <a:cubicBezTo>
                    <a:pt x="73" y="199"/>
                    <a:pt x="73" y="199"/>
                    <a:pt x="73" y="199"/>
                  </a:cubicBezTo>
                  <a:cubicBezTo>
                    <a:pt x="73" y="198"/>
                    <a:pt x="73" y="198"/>
                    <a:pt x="72" y="198"/>
                  </a:cubicBezTo>
                  <a:cubicBezTo>
                    <a:pt x="73" y="198"/>
                    <a:pt x="73" y="198"/>
                    <a:pt x="73" y="198"/>
                  </a:cubicBezTo>
                  <a:cubicBezTo>
                    <a:pt x="73" y="198"/>
                    <a:pt x="73" y="198"/>
                    <a:pt x="73" y="198"/>
                  </a:cubicBezTo>
                  <a:cubicBezTo>
                    <a:pt x="73" y="197"/>
                    <a:pt x="74" y="197"/>
                    <a:pt x="75" y="197"/>
                  </a:cubicBezTo>
                  <a:cubicBezTo>
                    <a:pt x="75" y="197"/>
                    <a:pt x="77" y="197"/>
                    <a:pt x="77" y="196"/>
                  </a:cubicBezTo>
                  <a:cubicBezTo>
                    <a:pt x="76" y="196"/>
                    <a:pt x="75" y="196"/>
                    <a:pt x="74" y="197"/>
                  </a:cubicBezTo>
                  <a:cubicBezTo>
                    <a:pt x="74" y="196"/>
                    <a:pt x="72" y="196"/>
                    <a:pt x="72" y="196"/>
                  </a:cubicBezTo>
                  <a:cubicBezTo>
                    <a:pt x="72" y="196"/>
                    <a:pt x="74" y="196"/>
                    <a:pt x="74" y="196"/>
                  </a:cubicBezTo>
                  <a:cubicBezTo>
                    <a:pt x="75" y="196"/>
                    <a:pt x="76" y="196"/>
                    <a:pt x="76" y="196"/>
                  </a:cubicBezTo>
                  <a:cubicBezTo>
                    <a:pt x="77" y="195"/>
                    <a:pt x="76" y="196"/>
                    <a:pt x="76" y="196"/>
                  </a:cubicBezTo>
                  <a:cubicBezTo>
                    <a:pt x="76" y="195"/>
                    <a:pt x="77" y="195"/>
                    <a:pt x="78" y="194"/>
                  </a:cubicBezTo>
                  <a:cubicBezTo>
                    <a:pt x="77" y="194"/>
                    <a:pt x="76" y="195"/>
                    <a:pt x="75" y="195"/>
                  </a:cubicBezTo>
                  <a:cubicBezTo>
                    <a:pt x="74" y="195"/>
                    <a:pt x="75" y="195"/>
                    <a:pt x="75" y="194"/>
                  </a:cubicBezTo>
                  <a:cubicBezTo>
                    <a:pt x="74" y="195"/>
                    <a:pt x="74" y="194"/>
                    <a:pt x="75" y="194"/>
                  </a:cubicBezTo>
                  <a:cubicBezTo>
                    <a:pt x="75" y="194"/>
                    <a:pt x="75" y="194"/>
                    <a:pt x="76" y="193"/>
                  </a:cubicBezTo>
                  <a:cubicBezTo>
                    <a:pt x="76" y="193"/>
                    <a:pt x="77" y="193"/>
                    <a:pt x="77" y="193"/>
                  </a:cubicBezTo>
                  <a:cubicBezTo>
                    <a:pt x="76" y="193"/>
                    <a:pt x="76" y="193"/>
                    <a:pt x="75" y="193"/>
                  </a:cubicBezTo>
                  <a:cubicBezTo>
                    <a:pt x="75" y="193"/>
                    <a:pt x="75" y="194"/>
                    <a:pt x="75" y="194"/>
                  </a:cubicBezTo>
                  <a:cubicBezTo>
                    <a:pt x="75" y="194"/>
                    <a:pt x="74" y="194"/>
                    <a:pt x="74" y="194"/>
                  </a:cubicBezTo>
                  <a:cubicBezTo>
                    <a:pt x="74" y="194"/>
                    <a:pt x="74" y="194"/>
                    <a:pt x="74" y="195"/>
                  </a:cubicBezTo>
                  <a:cubicBezTo>
                    <a:pt x="74" y="195"/>
                    <a:pt x="73" y="195"/>
                    <a:pt x="72" y="195"/>
                  </a:cubicBezTo>
                  <a:cubicBezTo>
                    <a:pt x="72" y="195"/>
                    <a:pt x="74" y="194"/>
                    <a:pt x="74" y="194"/>
                  </a:cubicBezTo>
                  <a:cubicBezTo>
                    <a:pt x="73" y="194"/>
                    <a:pt x="73" y="194"/>
                    <a:pt x="72" y="194"/>
                  </a:cubicBezTo>
                  <a:cubicBezTo>
                    <a:pt x="72" y="194"/>
                    <a:pt x="72" y="194"/>
                    <a:pt x="72" y="194"/>
                  </a:cubicBezTo>
                  <a:cubicBezTo>
                    <a:pt x="72" y="194"/>
                    <a:pt x="72" y="194"/>
                    <a:pt x="72" y="194"/>
                  </a:cubicBezTo>
                  <a:cubicBezTo>
                    <a:pt x="72" y="194"/>
                    <a:pt x="72" y="194"/>
                    <a:pt x="72" y="193"/>
                  </a:cubicBezTo>
                  <a:cubicBezTo>
                    <a:pt x="72" y="194"/>
                    <a:pt x="72" y="194"/>
                    <a:pt x="71" y="194"/>
                  </a:cubicBezTo>
                  <a:cubicBezTo>
                    <a:pt x="71" y="193"/>
                    <a:pt x="73" y="194"/>
                    <a:pt x="73" y="193"/>
                  </a:cubicBezTo>
                  <a:cubicBezTo>
                    <a:pt x="73" y="193"/>
                    <a:pt x="73" y="193"/>
                    <a:pt x="73" y="193"/>
                  </a:cubicBezTo>
                  <a:cubicBezTo>
                    <a:pt x="73" y="192"/>
                    <a:pt x="74" y="193"/>
                    <a:pt x="74" y="192"/>
                  </a:cubicBezTo>
                  <a:cubicBezTo>
                    <a:pt x="74" y="193"/>
                    <a:pt x="73" y="192"/>
                    <a:pt x="73" y="192"/>
                  </a:cubicBezTo>
                  <a:cubicBezTo>
                    <a:pt x="73" y="192"/>
                    <a:pt x="73" y="192"/>
                    <a:pt x="72" y="192"/>
                  </a:cubicBezTo>
                  <a:cubicBezTo>
                    <a:pt x="72" y="192"/>
                    <a:pt x="72" y="192"/>
                    <a:pt x="72" y="192"/>
                  </a:cubicBezTo>
                  <a:cubicBezTo>
                    <a:pt x="72" y="192"/>
                    <a:pt x="72" y="192"/>
                    <a:pt x="72" y="192"/>
                  </a:cubicBezTo>
                  <a:cubicBezTo>
                    <a:pt x="72" y="192"/>
                    <a:pt x="71" y="192"/>
                    <a:pt x="70" y="192"/>
                  </a:cubicBezTo>
                  <a:cubicBezTo>
                    <a:pt x="70" y="192"/>
                    <a:pt x="70" y="192"/>
                    <a:pt x="70" y="192"/>
                  </a:cubicBezTo>
                  <a:cubicBezTo>
                    <a:pt x="70" y="192"/>
                    <a:pt x="69" y="193"/>
                    <a:pt x="69" y="193"/>
                  </a:cubicBezTo>
                  <a:cubicBezTo>
                    <a:pt x="69" y="192"/>
                    <a:pt x="69" y="192"/>
                    <a:pt x="70" y="192"/>
                  </a:cubicBezTo>
                  <a:cubicBezTo>
                    <a:pt x="69" y="192"/>
                    <a:pt x="69" y="192"/>
                    <a:pt x="69" y="192"/>
                  </a:cubicBezTo>
                  <a:cubicBezTo>
                    <a:pt x="70" y="192"/>
                    <a:pt x="71" y="192"/>
                    <a:pt x="72" y="191"/>
                  </a:cubicBezTo>
                  <a:cubicBezTo>
                    <a:pt x="73" y="191"/>
                    <a:pt x="75" y="191"/>
                    <a:pt x="76" y="191"/>
                  </a:cubicBezTo>
                  <a:cubicBezTo>
                    <a:pt x="75" y="191"/>
                    <a:pt x="74" y="191"/>
                    <a:pt x="74" y="191"/>
                  </a:cubicBezTo>
                  <a:cubicBezTo>
                    <a:pt x="74" y="191"/>
                    <a:pt x="75" y="191"/>
                    <a:pt x="75" y="191"/>
                  </a:cubicBezTo>
                  <a:cubicBezTo>
                    <a:pt x="76" y="190"/>
                    <a:pt x="74" y="190"/>
                    <a:pt x="74" y="190"/>
                  </a:cubicBezTo>
                  <a:cubicBezTo>
                    <a:pt x="73" y="191"/>
                    <a:pt x="71" y="191"/>
                    <a:pt x="69" y="192"/>
                  </a:cubicBezTo>
                  <a:cubicBezTo>
                    <a:pt x="70" y="191"/>
                    <a:pt x="68" y="191"/>
                    <a:pt x="69" y="191"/>
                  </a:cubicBezTo>
                  <a:cubicBezTo>
                    <a:pt x="69" y="191"/>
                    <a:pt x="68" y="191"/>
                    <a:pt x="68" y="191"/>
                  </a:cubicBezTo>
                  <a:cubicBezTo>
                    <a:pt x="68" y="190"/>
                    <a:pt x="69" y="190"/>
                    <a:pt x="70" y="190"/>
                  </a:cubicBezTo>
                  <a:cubicBezTo>
                    <a:pt x="71" y="190"/>
                    <a:pt x="72" y="190"/>
                    <a:pt x="73" y="190"/>
                  </a:cubicBezTo>
                  <a:cubicBezTo>
                    <a:pt x="72" y="189"/>
                    <a:pt x="71" y="190"/>
                    <a:pt x="70" y="190"/>
                  </a:cubicBezTo>
                  <a:cubicBezTo>
                    <a:pt x="70" y="190"/>
                    <a:pt x="71" y="190"/>
                    <a:pt x="71" y="190"/>
                  </a:cubicBezTo>
                  <a:cubicBezTo>
                    <a:pt x="70" y="190"/>
                    <a:pt x="70" y="190"/>
                    <a:pt x="70" y="190"/>
                  </a:cubicBezTo>
                  <a:cubicBezTo>
                    <a:pt x="70" y="189"/>
                    <a:pt x="70" y="189"/>
                    <a:pt x="70" y="189"/>
                  </a:cubicBezTo>
                  <a:cubicBezTo>
                    <a:pt x="71" y="189"/>
                    <a:pt x="71" y="189"/>
                    <a:pt x="71" y="189"/>
                  </a:cubicBezTo>
                  <a:cubicBezTo>
                    <a:pt x="72" y="189"/>
                    <a:pt x="71" y="189"/>
                    <a:pt x="72" y="188"/>
                  </a:cubicBezTo>
                  <a:cubicBezTo>
                    <a:pt x="71" y="188"/>
                    <a:pt x="71" y="189"/>
                    <a:pt x="71" y="189"/>
                  </a:cubicBezTo>
                  <a:cubicBezTo>
                    <a:pt x="70" y="189"/>
                    <a:pt x="70" y="189"/>
                    <a:pt x="69" y="189"/>
                  </a:cubicBezTo>
                  <a:cubicBezTo>
                    <a:pt x="70" y="189"/>
                    <a:pt x="70" y="189"/>
                    <a:pt x="70" y="188"/>
                  </a:cubicBezTo>
                  <a:cubicBezTo>
                    <a:pt x="70" y="188"/>
                    <a:pt x="71" y="188"/>
                    <a:pt x="71" y="188"/>
                  </a:cubicBezTo>
                  <a:cubicBezTo>
                    <a:pt x="72" y="187"/>
                    <a:pt x="72" y="187"/>
                    <a:pt x="72" y="187"/>
                  </a:cubicBezTo>
                  <a:cubicBezTo>
                    <a:pt x="72" y="187"/>
                    <a:pt x="74" y="187"/>
                    <a:pt x="74" y="186"/>
                  </a:cubicBezTo>
                  <a:cubicBezTo>
                    <a:pt x="73" y="186"/>
                    <a:pt x="72" y="186"/>
                    <a:pt x="72" y="187"/>
                  </a:cubicBezTo>
                  <a:cubicBezTo>
                    <a:pt x="71" y="187"/>
                    <a:pt x="70" y="187"/>
                    <a:pt x="70" y="188"/>
                  </a:cubicBezTo>
                  <a:cubicBezTo>
                    <a:pt x="69" y="188"/>
                    <a:pt x="69" y="190"/>
                    <a:pt x="68" y="189"/>
                  </a:cubicBezTo>
                  <a:cubicBezTo>
                    <a:pt x="68" y="188"/>
                    <a:pt x="70" y="187"/>
                    <a:pt x="70" y="187"/>
                  </a:cubicBezTo>
                  <a:cubicBezTo>
                    <a:pt x="69" y="187"/>
                    <a:pt x="69" y="188"/>
                    <a:pt x="68" y="188"/>
                  </a:cubicBezTo>
                  <a:cubicBezTo>
                    <a:pt x="67" y="188"/>
                    <a:pt x="69" y="187"/>
                    <a:pt x="69" y="187"/>
                  </a:cubicBezTo>
                  <a:cubicBezTo>
                    <a:pt x="69" y="187"/>
                    <a:pt x="69" y="187"/>
                    <a:pt x="68" y="187"/>
                  </a:cubicBezTo>
                  <a:cubicBezTo>
                    <a:pt x="69" y="186"/>
                    <a:pt x="70" y="187"/>
                    <a:pt x="71" y="186"/>
                  </a:cubicBezTo>
                  <a:cubicBezTo>
                    <a:pt x="72" y="186"/>
                    <a:pt x="72" y="186"/>
                    <a:pt x="72" y="186"/>
                  </a:cubicBezTo>
                  <a:cubicBezTo>
                    <a:pt x="73" y="186"/>
                    <a:pt x="73" y="186"/>
                    <a:pt x="73" y="185"/>
                  </a:cubicBezTo>
                  <a:cubicBezTo>
                    <a:pt x="73" y="185"/>
                    <a:pt x="73" y="185"/>
                    <a:pt x="72" y="185"/>
                  </a:cubicBezTo>
                  <a:cubicBezTo>
                    <a:pt x="72" y="185"/>
                    <a:pt x="72" y="185"/>
                    <a:pt x="73" y="185"/>
                  </a:cubicBezTo>
                  <a:cubicBezTo>
                    <a:pt x="72" y="185"/>
                    <a:pt x="71" y="185"/>
                    <a:pt x="71" y="185"/>
                  </a:cubicBezTo>
                  <a:cubicBezTo>
                    <a:pt x="71" y="185"/>
                    <a:pt x="72" y="184"/>
                    <a:pt x="73" y="184"/>
                  </a:cubicBezTo>
                  <a:cubicBezTo>
                    <a:pt x="71" y="184"/>
                    <a:pt x="71" y="186"/>
                    <a:pt x="71" y="186"/>
                  </a:cubicBezTo>
                  <a:cubicBezTo>
                    <a:pt x="70" y="186"/>
                    <a:pt x="69" y="186"/>
                    <a:pt x="69" y="186"/>
                  </a:cubicBezTo>
                  <a:cubicBezTo>
                    <a:pt x="69" y="186"/>
                    <a:pt x="69" y="186"/>
                    <a:pt x="69" y="186"/>
                  </a:cubicBezTo>
                  <a:cubicBezTo>
                    <a:pt x="69" y="186"/>
                    <a:pt x="69" y="186"/>
                    <a:pt x="69" y="186"/>
                  </a:cubicBezTo>
                  <a:cubicBezTo>
                    <a:pt x="68" y="186"/>
                    <a:pt x="68" y="186"/>
                    <a:pt x="67" y="186"/>
                  </a:cubicBezTo>
                  <a:cubicBezTo>
                    <a:pt x="66" y="186"/>
                    <a:pt x="68" y="186"/>
                    <a:pt x="68" y="186"/>
                  </a:cubicBezTo>
                  <a:cubicBezTo>
                    <a:pt x="68" y="186"/>
                    <a:pt x="67" y="186"/>
                    <a:pt x="67" y="186"/>
                  </a:cubicBezTo>
                  <a:cubicBezTo>
                    <a:pt x="68" y="186"/>
                    <a:pt x="68" y="186"/>
                    <a:pt x="69" y="185"/>
                  </a:cubicBezTo>
                  <a:cubicBezTo>
                    <a:pt x="68" y="185"/>
                    <a:pt x="67" y="186"/>
                    <a:pt x="67" y="185"/>
                  </a:cubicBezTo>
                  <a:cubicBezTo>
                    <a:pt x="67" y="185"/>
                    <a:pt x="69" y="185"/>
                    <a:pt x="70" y="185"/>
                  </a:cubicBezTo>
                  <a:cubicBezTo>
                    <a:pt x="69" y="185"/>
                    <a:pt x="69" y="185"/>
                    <a:pt x="69" y="185"/>
                  </a:cubicBezTo>
                  <a:cubicBezTo>
                    <a:pt x="69" y="185"/>
                    <a:pt x="71" y="184"/>
                    <a:pt x="70" y="185"/>
                  </a:cubicBezTo>
                  <a:cubicBezTo>
                    <a:pt x="70" y="184"/>
                    <a:pt x="70" y="184"/>
                    <a:pt x="70" y="184"/>
                  </a:cubicBezTo>
                  <a:cubicBezTo>
                    <a:pt x="70" y="184"/>
                    <a:pt x="69" y="184"/>
                    <a:pt x="69" y="185"/>
                  </a:cubicBezTo>
                  <a:cubicBezTo>
                    <a:pt x="69" y="185"/>
                    <a:pt x="68" y="185"/>
                    <a:pt x="67" y="185"/>
                  </a:cubicBezTo>
                  <a:cubicBezTo>
                    <a:pt x="68" y="185"/>
                    <a:pt x="68" y="184"/>
                    <a:pt x="69" y="184"/>
                  </a:cubicBezTo>
                  <a:cubicBezTo>
                    <a:pt x="70" y="184"/>
                    <a:pt x="71" y="184"/>
                    <a:pt x="71" y="184"/>
                  </a:cubicBezTo>
                  <a:cubicBezTo>
                    <a:pt x="70" y="184"/>
                    <a:pt x="69" y="184"/>
                    <a:pt x="69" y="184"/>
                  </a:cubicBezTo>
                  <a:cubicBezTo>
                    <a:pt x="69" y="184"/>
                    <a:pt x="69" y="183"/>
                    <a:pt x="69" y="183"/>
                  </a:cubicBezTo>
                  <a:cubicBezTo>
                    <a:pt x="69" y="183"/>
                    <a:pt x="68" y="184"/>
                    <a:pt x="68" y="184"/>
                  </a:cubicBezTo>
                  <a:cubicBezTo>
                    <a:pt x="67" y="184"/>
                    <a:pt x="66" y="184"/>
                    <a:pt x="66" y="184"/>
                  </a:cubicBezTo>
                  <a:cubicBezTo>
                    <a:pt x="66" y="184"/>
                    <a:pt x="67" y="184"/>
                    <a:pt x="67" y="183"/>
                  </a:cubicBezTo>
                  <a:cubicBezTo>
                    <a:pt x="67" y="184"/>
                    <a:pt x="66" y="183"/>
                    <a:pt x="66" y="183"/>
                  </a:cubicBezTo>
                  <a:cubicBezTo>
                    <a:pt x="66" y="183"/>
                    <a:pt x="66" y="183"/>
                    <a:pt x="66" y="183"/>
                  </a:cubicBezTo>
                  <a:cubicBezTo>
                    <a:pt x="65" y="183"/>
                    <a:pt x="66" y="183"/>
                    <a:pt x="65" y="183"/>
                  </a:cubicBezTo>
                  <a:cubicBezTo>
                    <a:pt x="65" y="182"/>
                    <a:pt x="64" y="182"/>
                    <a:pt x="64" y="181"/>
                  </a:cubicBezTo>
                  <a:cubicBezTo>
                    <a:pt x="65" y="181"/>
                    <a:pt x="65" y="180"/>
                    <a:pt x="66" y="179"/>
                  </a:cubicBezTo>
                  <a:cubicBezTo>
                    <a:pt x="67" y="179"/>
                    <a:pt x="69" y="178"/>
                    <a:pt x="69" y="177"/>
                  </a:cubicBezTo>
                  <a:cubicBezTo>
                    <a:pt x="69" y="178"/>
                    <a:pt x="67" y="179"/>
                    <a:pt x="67" y="178"/>
                  </a:cubicBezTo>
                  <a:cubicBezTo>
                    <a:pt x="66" y="179"/>
                    <a:pt x="66" y="179"/>
                    <a:pt x="65" y="179"/>
                  </a:cubicBezTo>
                  <a:cubicBezTo>
                    <a:pt x="65" y="178"/>
                    <a:pt x="67" y="177"/>
                    <a:pt x="68" y="177"/>
                  </a:cubicBezTo>
                  <a:cubicBezTo>
                    <a:pt x="69" y="177"/>
                    <a:pt x="71" y="177"/>
                    <a:pt x="71" y="176"/>
                  </a:cubicBezTo>
                  <a:cubicBezTo>
                    <a:pt x="70" y="176"/>
                    <a:pt x="69" y="176"/>
                    <a:pt x="68" y="177"/>
                  </a:cubicBezTo>
                  <a:cubicBezTo>
                    <a:pt x="67" y="177"/>
                    <a:pt x="66" y="178"/>
                    <a:pt x="65" y="178"/>
                  </a:cubicBezTo>
                  <a:cubicBezTo>
                    <a:pt x="65" y="178"/>
                    <a:pt x="65" y="178"/>
                    <a:pt x="65" y="178"/>
                  </a:cubicBezTo>
                  <a:cubicBezTo>
                    <a:pt x="65" y="178"/>
                    <a:pt x="66" y="177"/>
                    <a:pt x="66" y="177"/>
                  </a:cubicBezTo>
                  <a:cubicBezTo>
                    <a:pt x="66" y="177"/>
                    <a:pt x="67" y="177"/>
                    <a:pt x="67" y="176"/>
                  </a:cubicBezTo>
                  <a:cubicBezTo>
                    <a:pt x="67" y="176"/>
                    <a:pt x="68" y="176"/>
                    <a:pt x="67" y="176"/>
                  </a:cubicBezTo>
                  <a:cubicBezTo>
                    <a:pt x="67" y="176"/>
                    <a:pt x="67" y="176"/>
                    <a:pt x="67" y="176"/>
                  </a:cubicBezTo>
                  <a:cubicBezTo>
                    <a:pt x="66" y="177"/>
                    <a:pt x="65" y="177"/>
                    <a:pt x="64" y="177"/>
                  </a:cubicBezTo>
                  <a:cubicBezTo>
                    <a:pt x="64" y="176"/>
                    <a:pt x="65" y="176"/>
                    <a:pt x="65" y="176"/>
                  </a:cubicBezTo>
                  <a:cubicBezTo>
                    <a:pt x="64" y="176"/>
                    <a:pt x="64" y="176"/>
                    <a:pt x="65" y="175"/>
                  </a:cubicBezTo>
                  <a:cubicBezTo>
                    <a:pt x="65" y="175"/>
                    <a:pt x="66" y="175"/>
                    <a:pt x="66" y="175"/>
                  </a:cubicBezTo>
                  <a:cubicBezTo>
                    <a:pt x="66" y="174"/>
                    <a:pt x="69" y="174"/>
                    <a:pt x="69" y="174"/>
                  </a:cubicBezTo>
                  <a:cubicBezTo>
                    <a:pt x="69" y="174"/>
                    <a:pt x="68" y="174"/>
                    <a:pt x="67" y="174"/>
                  </a:cubicBezTo>
                  <a:cubicBezTo>
                    <a:pt x="67" y="174"/>
                    <a:pt x="66" y="175"/>
                    <a:pt x="66" y="174"/>
                  </a:cubicBezTo>
                  <a:cubicBezTo>
                    <a:pt x="65" y="174"/>
                    <a:pt x="63" y="175"/>
                    <a:pt x="63" y="175"/>
                  </a:cubicBezTo>
                  <a:cubicBezTo>
                    <a:pt x="62" y="175"/>
                    <a:pt x="64" y="174"/>
                    <a:pt x="64" y="174"/>
                  </a:cubicBezTo>
                  <a:cubicBezTo>
                    <a:pt x="63" y="174"/>
                    <a:pt x="63" y="175"/>
                    <a:pt x="62" y="175"/>
                  </a:cubicBezTo>
                  <a:cubicBezTo>
                    <a:pt x="61" y="175"/>
                    <a:pt x="62" y="174"/>
                    <a:pt x="63" y="174"/>
                  </a:cubicBezTo>
                  <a:cubicBezTo>
                    <a:pt x="62" y="174"/>
                    <a:pt x="62" y="174"/>
                    <a:pt x="62" y="174"/>
                  </a:cubicBezTo>
                  <a:cubicBezTo>
                    <a:pt x="62" y="174"/>
                    <a:pt x="62" y="174"/>
                    <a:pt x="62" y="173"/>
                  </a:cubicBezTo>
                  <a:cubicBezTo>
                    <a:pt x="62" y="174"/>
                    <a:pt x="62" y="173"/>
                    <a:pt x="62" y="173"/>
                  </a:cubicBezTo>
                  <a:cubicBezTo>
                    <a:pt x="63" y="173"/>
                    <a:pt x="63" y="173"/>
                    <a:pt x="64" y="173"/>
                  </a:cubicBezTo>
                  <a:cubicBezTo>
                    <a:pt x="65" y="173"/>
                    <a:pt x="65" y="173"/>
                    <a:pt x="66" y="173"/>
                  </a:cubicBezTo>
                  <a:cubicBezTo>
                    <a:pt x="67" y="173"/>
                    <a:pt x="67" y="172"/>
                    <a:pt x="68" y="172"/>
                  </a:cubicBezTo>
                  <a:cubicBezTo>
                    <a:pt x="67" y="172"/>
                    <a:pt x="66" y="173"/>
                    <a:pt x="65" y="172"/>
                  </a:cubicBezTo>
                  <a:cubicBezTo>
                    <a:pt x="64" y="172"/>
                    <a:pt x="63" y="173"/>
                    <a:pt x="63" y="173"/>
                  </a:cubicBezTo>
                  <a:cubicBezTo>
                    <a:pt x="62" y="173"/>
                    <a:pt x="63" y="172"/>
                    <a:pt x="63" y="172"/>
                  </a:cubicBezTo>
                  <a:cubicBezTo>
                    <a:pt x="63" y="172"/>
                    <a:pt x="62" y="173"/>
                    <a:pt x="62" y="173"/>
                  </a:cubicBezTo>
                  <a:cubicBezTo>
                    <a:pt x="62" y="172"/>
                    <a:pt x="62" y="172"/>
                    <a:pt x="62" y="172"/>
                  </a:cubicBezTo>
                  <a:cubicBezTo>
                    <a:pt x="62" y="172"/>
                    <a:pt x="62" y="172"/>
                    <a:pt x="62" y="172"/>
                  </a:cubicBezTo>
                  <a:cubicBezTo>
                    <a:pt x="62" y="172"/>
                    <a:pt x="63" y="171"/>
                    <a:pt x="64" y="171"/>
                  </a:cubicBezTo>
                  <a:cubicBezTo>
                    <a:pt x="64" y="171"/>
                    <a:pt x="65" y="171"/>
                    <a:pt x="66" y="171"/>
                  </a:cubicBezTo>
                  <a:cubicBezTo>
                    <a:pt x="65" y="171"/>
                    <a:pt x="64" y="171"/>
                    <a:pt x="64" y="171"/>
                  </a:cubicBezTo>
                  <a:cubicBezTo>
                    <a:pt x="63" y="171"/>
                    <a:pt x="62" y="171"/>
                    <a:pt x="63" y="170"/>
                  </a:cubicBezTo>
                  <a:cubicBezTo>
                    <a:pt x="64" y="170"/>
                    <a:pt x="64" y="170"/>
                    <a:pt x="65" y="170"/>
                  </a:cubicBezTo>
                  <a:cubicBezTo>
                    <a:pt x="65" y="170"/>
                    <a:pt x="68" y="170"/>
                    <a:pt x="67" y="170"/>
                  </a:cubicBezTo>
                  <a:cubicBezTo>
                    <a:pt x="69" y="170"/>
                    <a:pt x="66" y="170"/>
                    <a:pt x="66" y="170"/>
                  </a:cubicBezTo>
                  <a:cubicBezTo>
                    <a:pt x="65" y="170"/>
                    <a:pt x="63" y="170"/>
                    <a:pt x="63" y="170"/>
                  </a:cubicBezTo>
                  <a:cubicBezTo>
                    <a:pt x="63" y="171"/>
                    <a:pt x="63" y="171"/>
                    <a:pt x="63" y="171"/>
                  </a:cubicBezTo>
                  <a:cubicBezTo>
                    <a:pt x="62" y="171"/>
                    <a:pt x="62" y="171"/>
                    <a:pt x="61" y="171"/>
                  </a:cubicBezTo>
                  <a:cubicBezTo>
                    <a:pt x="61" y="171"/>
                    <a:pt x="60" y="171"/>
                    <a:pt x="61" y="171"/>
                  </a:cubicBezTo>
                  <a:cubicBezTo>
                    <a:pt x="61" y="171"/>
                    <a:pt x="61" y="171"/>
                    <a:pt x="62" y="170"/>
                  </a:cubicBezTo>
                  <a:cubicBezTo>
                    <a:pt x="61" y="170"/>
                    <a:pt x="60" y="170"/>
                    <a:pt x="61" y="170"/>
                  </a:cubicBezTo>
                  <a:cubicBezTo>
                    <a:pt x="61" y="169"/>
                    <a:pt x="62" y="169"/>
                    <a:pt x="62" y="169"/>
                  </a:cubicBezTo>
                  <a:cubicBezTo>
                    <a:pt x="61" y="169"/>
                    <a:pt x="61" y="169"/>
                    <a:pt x="60" y="169"/>
                  </a:cubicBezTo>
                  <a:cubicBezTo>
                    <a:pt x="61" y="168"/>
                    <a:pt x="62" y="169"/>
                    <a:pt x="63" y="169"/>
                  </a:cubicBezTo>
                  <a:cubicBezTo>
                    <a:pt x="63" y="169"/>
                    <a:pt x="64" y="168"/>
                    <a:pt x="64" y="168"/>
                  </a:cubicBezTo>
                  <a:cubicBezTo>
                    <a:pt x="65" y="168"/>
                    <a:pt x="65" y="168"/>
                    <a:pt x="66" y="167"/>
                  </a:cubicBezTo>
                  <a:cubicBezTo>
                    <a:pt x="65" y="167"/>
                    <a:pt x="64" y="168"/>
                    <a:pt x="62" y="168"/>
                  </a:cubicBezTo>
                  <a:cubicBezTo>
                    <a:pt x="62" y="168"/>
                    <a:pt x="61" y="168"/>
                    <a:pt x="62" y="168"/>
                  </a:cubicBezTo>
                  <a:cubicBezTo>
                    <a:pt x="62" y="168"/>
                    <a:pt x="63" y="168"/>
                    <a:pt x="62" y="167"/>
                  </a:cubicBezTo>
                  <a:cubicBezTo>
                    <a:pt x="63" y="167"/>
                    <a:pt x="63" y="167"/>
                    <a:pt x="63" y="167"/>
                  </a:cubicBezTo>
                  <a:cubicBezTo>
                    <a:pt x="63" y="166"/>
                    <a:pt x="62" y="167"/>
                    <a:pt x="61" y="166"/>
                  </a:cubicBezTo>
                  <a:cubicBezTo>
                    <a:pt x="62" y="166"/>
                    <a:pt x="62" y="166"/>
                    <a:pt x="63" y="166"/>
                  </a:cubicBezTo>
                  <a:cubicBezTo>
                    <a:pt x="63" y="166"/>
                    <a:pt x="63" y="167"/>
                    <a:pt x="64" y="166"/>
                  </a:cubicBezTo>
                  <a:cubicBezTo>
                    <a:pt x="64" y="166"/>
                    <a:pt x="63" y="166"/>
                    <a:pt x="63" y="166"/>
                  </a:cubicBezTo>
                  <a:cubicBezTo>
                    <a:pt x="64" y="166"/>
                    <a:pt x="65" y="166"/>
                    <a:pt x="67" y="166"/>
                  </a:cubicBezTo>
                  <a:cubicBezTo>
                    <a:pt x="67" y="166"/>
                    <a:pt x="68" y="165"/>
                    <a:pt x="69" y="165"/>
                  </a:cubicBezTo>
                  <a:cubicBezTo>
                    <a:pt x="70" y="165"/>
                    <a:pt x="70" y="165"/>
                    <a:pt x="71" y="165"/>
                  </a:cubicBezTo>
                  <a:cubicBezTo>
                    <a:pt x="71" y="165"/>
                    <a:pt x="71" y="165"/>
                    <a:pt x="72" y="165"/>
                  </a:cubicBezTo>
                  <a:cubicBezTo>
                    <a:pt x="72" y="165"/>
                    <a:pt x="73" y="164"/>
                    <a:pt x="73" y="165"/>
                  </a:cubicBezTo>
                  <a:cubicBezTo>
                    <a:pt x="73" y="165"/>
                    <a:pt x="73" y="165"/>
                    <a:pt x="73" y="165"/>
                  </a:cubicBezTo>
                  <a:cubicBezTo>
                    <a:pt x="73" y="165"/>
                    <a:pt x="74" y="164"/>
                    <a:pt x="73" y="164"/>
                  </a:cubicBezTo>
                  <a:cubicBezTo>
                    <a:pt x="72" y="164"/>
                    <a:pt x="71" y="165"/>
                    <a:pt x="70" y="165"/>
                  </a:cubicBezTo>
                  <a:cubicBezTo>
                    <a:pt x="71" y="164"/>
                    <a:pt x="72" y="164"/>
                    <a:pt x="72" y="163"/>
                  </a:cubicBezTo>
                  <a:cubicBezTo>
                    <a:pt x="72" y="163"/>
                    <a:pt x="71" y="164"/>
                    <a:pt x="71" y="164"/>
                  </a:cubicBezTo>
                  <a:cubicBezTo>
                    <a:pt x="70" y="164"/>
                    <a:pt x="69" y="165"/>
                    <a:pt x="68" y="165"/>
                  </a:cubicBezTo>
                  <a:cubicBezTo>
                    <a:pt x="66" y="165"/>
                    <a:pt x="65" y="165"/>
                    <a:pt x="64" y="166"/>
                  </a:cubicBezTo>
                  <a:cubicBezTo>
                    <a:pt x="63" y="166"/>
                    <a:pt x="62" y="166"/>
                    <a:pt x="62" y="165"/>
                  </a:cubicBezTo>
                  <a:cubicBezTo>
                    <a:pt x="62" y="165"/>
                    <a:pt x="63" y="165"/>
                    <a:pt x="63" y="165"/>
                  </a:cubicBezTo>
                  <a:cubicBezTo>
                    <a:pt x="63" y="165"/>
                    <a:pt x="64" y="165"/>
                    <a:pt x="64" y="165"/>
                  </a:cubicBezTo>
                  <a:cubicBezTo>
                    <a:pt x="64" y="165"/>
                    <a:pt x="63" y="165"/>
                    <a:pt x="63" y="165"/>
                  </a:cubicBezTo>
                  <a:cubicBezTo>
                    <a:pt x="63" y="165"/>
                    <a:pt x="63" y="165"/>
                    <a:pt x="62" y="165"/>
                  </a:cubicBezTo>
                  <a:cubicBezTo>
                    <a:pt x="62" y="165"/>
                    <a:pt x="61" y="165"/>
                    <a:pt x="62" y="165"/>
                  </a:cubicBezTo>
                  <a:cubicBezTo>
                    <a:pt x="61" y="165"/>
                    <a:pt x="61" y="165"/>
                    <a:pt x="61" y="165"/>
                  </a:cubicBezTo>
                  <a:cubicBezTo>
                    <a:pt x="61" y="164"/>
                    <a:pt x="62" y="164"/>
                    <a:pt x="63" y="164"/>
                  </a:cubicBezTo>
                  <a:cubicBezTo>
                    <a:pt x="63" y="164"/>
                    <a:pt x="63" y="164"/>
                    <a:pt x="63" y="164"/>
                  </a:cubicBezTo>
                  <a:cubicBezTo>
                    <a:pt x="64" y="164"/>
                    <a:pt x="64" y="165"/>
                    <a:pt x="64" y="165"/>
                  </a:cubicBezTo>
                  <a:cubicBezTo>
                    <a:pt x="65" y="165"/>
                    <a:pt x="66" y="164"/>
                    <a:pt x="66" y="164"/>
                  </a:cubicBezTo>
                  <a:cubicBezTo>
                    <a:pt x="67" y="164"/>
                    <a:pt x="67" y="164"/>
                    <a:pt x="67" y="164"/>
                  </a:cubicBezTo>
                  <a:cubicBezTo>
                    <a:pt x="67" y="164"/>
                    <a:pt x="68" y="164"/>
                    <a:pt x="68" y="164"/>
                  </a:cubicBezTo>
                  <a:cubicBezTo>
                    <a:pt x="68" y="164"/>
                    <a:pt x="67" y="164"/>
                    <a:pt x="67" y="164"/>
                  </a:cubicBezTo>
                  <a:cubicBezTo>
                    <a:pt x="68" y="164"/>
                    <a:pt x="68" y="163"/>
                    <a:pt x="69" y="162"/>
                  </a:cubicBezTo>
                  <a:cubicBezTo>
                    <a:pt x="69" y="162"/>
                    <a:pt x="69" y="162"/>
                    <a:pt x="69" y="162"/>
                  </a:cubicBezTo>
                  <a:cubicBezTo>
                    <a:pt x="70" y="163"/>
                    <a:pt x="71" y="163"/>
                    <a:pt x="71" y="163"/>
                  </a:cubicBezTo>
                  <a:cubicBezTo>
                    <a:pt x="71" y="163"/>
                    <a:pt x="70" y="163"/>
                    <a:pt x="70" y="162"/>
                  </a:cubicBezTo>
                  <a:cubicBezTo>
                    <a:pt x="71" y="163"/>
                    <a:pt x="74" y="163"/>
                    <a:pt x="74" y="162"/>
                  </a:cubicBezTo>
                  <a:cubicBezTo>
                    <a:pt x="74" y="162"/>
                    <a:pt x="73" y="162"/>
                    <a:pt x="73" y="162"/>
                  </a:cubicBezTo>
                  <a:cubicBezTo>
                    <a:pt x="72" y="163"/>
                    <a:pt x="71" y="162"/>
                    <a:pt x="71" y="162"/>
                  </a:cubicBezTo>
                  <a:cubicBezTo>
                    <a:pt x="71" y="162"/>
                    <a:pt x="72" y="162"/>
                    <a:pt x="72" y="161"/>
                  </a:cubicBezTo>
                  <a:cubicBezTo>
                    <a:pt x="72" y="161"/>
                    <a:pt x="71" y="162"/>
                    <a:pt x="71" y="161"/>
                  </a:cubicBezTo>
                  <a:cubicBezTo>
                    <a:pt x="71" y="161"/>
                    <a:pt x="71" y="161"/>
                    <a:pt x="71" y="161"/>
                  </a:cubicBezTo>
                  <a:cubicBezTo>
                    <a:pt x="71" y="161"/>
                    <a:pt x="71" y="161"/>
                    <a:pt x="70" y="161"/>
                  </a:cubicBezTo>
                  <a:cubicBezTo>
                    <a:pt x="70" y="161"/>
                    <a:pt x="70" y="161"/>
                    <a:pt x="69" y="161"/>
                  </a:cubicBezTo>
                  <a:cubicBezTo>
                    <a:pt x="70" y="160"/>
                    <a:pt x="71" y="160"/>
                    <a:pt x="72" y="160"/>
                  </a:cubicBezTo>
                  <a:cubicBezTo>
                    <a:pt x="72" y="160"/>
                    <a:pt x="73" y="160"/>
                    <a:pt x="73" y="160"/>
                  </a:cubicBezTo>
                  <a:cubicBezTo>
                    <a:pt x="73" y="160"/>
                    <a:pt x="72" y="160"/>
                    <a:pt x="72" y="160"/>
                  </a:cubicBezTo>
                  <a:cubicBezTo>
                    <a:pt x="72" y="160"/>
                    <a:pt x="73" y="160"/>
                    <a:pt x="74" y="160"/>
                  </a:cubicBezTo>
                  <a:cubicBezTo>
                    <a:pt x="75" y="160"/>
                    <a:pt x="74" y="162"/>
                    <a:pt x="75" y="162"/>
                  </a:cubicBezTo>
                  <a:cubicBezTo>
                    <a:pt x="76" y="162"/>
                    <a:pt x="76" y="163"/>
                    <a:pt x="77" y="163"/>
                  </a:cubicBezTo>
                  <a:cubicBezTo>
                    <a:pt x="79" y="164"/>
                    <a:pt x="77" y="163"/>
                    <a:pt x="78" y="162"/>
                  </a:cubicBezTo>
                  <a:cubicBezTo>
                    <a:pt x="77" y="162"/>
                    <a:pt x="75" y="162"/>
                    <a:pt x="75" y="161"/>
                  </a:cubicBezTo>
                  <a:cubicBezTo>
                    <a:pt x="75" y="160"/>
                    <a:pt x="76" y="160"/>
                    <a:pt x="77" y="160"/>
                  </a:cubicBezTo>
                  <a:cubicBezTo>
                    <a:pt x="76" y="160"/>
                    <a:pt x="76" y="160"/>
                    <a:pt x="75" y="160"/>
                  </a:cubicBezTo>
                  <a:cubicBezTo>
                    <a:pt x="75" y="159"/>
                    <a:pt x="77" y="158"/>
                    <a:pt x="77" y="158"/>
                  </a:cubicBezTo>
                  <a:cubicBezTo>
                    <a:pt x="76" y="158"/>
                    <a:pt x="75" y="159"/>
                    <a:pt x="74" y="159"/>
                  </a:cubicBezTo>
                  <a:cubicBezTo>
                    <a:pt x="73" y="159"/>
                    <a:pt x="73" y="159"/>
                    <a:pt x="73" y="159"/>
                  </a:cubicBezTo>
                  <a:cubicBezTo>
                    <a:pt x="73" y="158"/>
                    <a:pt x="72" y="157"/>
                    <a:pt x="73" y="157"/>
                  </a:cubicBezTo>
                  <a:cubicBezTo>
                    <a:pt x="72" y="157"/>
                    <a:pt x="73" y="156"/>
                    <a:pt x="72" y="156"/>
                  </a:cubicBezTo>
                  <a:cubicBezTo>
                    <a:pt x="72" y="155"/>
                    <a:pt x="73" y="155"/>
                    <a:pt x="74" y="155"/>
                  </a:cubicBezTo>
                  <a:cubicBezTo>
                    <a:pt x="73" y="155"/>
                    <a:pt x="73" y="156"/>
                    <a:pt x="72" y="155"/>
                  </a:cubicBezTo>
                  <a:cubicBezTo>
                    <a:pt x="72" y="155"/>
                    <a:pt x="72" y="155"/>
                    <a:pt x="72" y="155"/>
                  </a:cubicBezTo>
                  <a:cubicBezTo>
                    <a:pt x="72" y="155"/>
                    <a:pt x="72" y="156"/>
                    <a:pt x="72" y="156"/>
                  </a:cubicBezTo>
                  <a:cubicBezTo>
                    <a:pt x="72" y="156"/>
                    <a:pt x="72" y="156"/>
                    <a:pt x="71" y="156"/>
                  </a:cubicBezTo>
                  <a:cubicBezTo>
                    <a:pt x="72" y="156"/>
                    <a:pt x="71" y="157"/>
                    <a:pt x="71" y="157"/>
                  </a:cubicBezTo>
                  <a:cubicBezTo>
                    <a:pt x="72" y="157"/>
                    <a:pt x="72" y="157"/>
                    <a:pt x="73" y="157"/>
                  </a:cubicBezTo>
                  <a:cubicBezTo>
                    <a:pt x="72" y="157"/>
                    <a:pt x="72" y="158"/>
                    <a:pt x="72" y="158"/>
                  </a:cubicBezTo>
                  <a:cubicBezTo>
                    <a:pt x="73" y="158"/>
                    <a:pt x="72" y="158"/>
                    <a:pt x="72" y="159"/>
                  </a:cubicBezTo>
                  <a:cubicBezTo>
                    <a:pt x="72" y="159"/>
                    <a:pt x="72" y="159"/>
                    <a:pt x="72" y="159"/>
                  </a:cubicBezTo>
                  <a:cubicBezTo>
                    <a:pt x="72" y="159"/>
                    <a:pt x="71" y="159"/>
                    <a:pt x="71" y="159"/>
                  </a:cubicBezTo>
                  <a:cubicBezTo>
                    <a:pt x="71" y="159"/>
                    <a:pt x="70" y="160"/>
                    <a:pt x="70" y="160"/>
                  </a:cubicBezTo>
                  <a:cubicBezTo>
                    <a:pt x="70" y="160"/>
                    <a:pt x="68" y="160"/>
                    <a:pt x="69" y="160"/>
                  </a:cubicBezTo>
                  <a:cubicBezTo>
                    <a:pt x="69" y="160"/>
                    <a:pt x="67" y="161"/>
                    <a:pt x="67" y="160"/>
                  </a:cubicBezTo>
                  <a:cubicBezTo>
                    <a:pt x="68" y="160"/>
                    <a:pt x="69" y="159"/>
                    <a:pt x="69" y="159"/>
                  </a:cubicBezTo>
                  <a:cubicBezTo>
                    <a:pt x="68" y="158"/>
                    <a:pt x="65" y="163"/>
                    <a:pt x="63" y="163"/>
                  </a:cubicBezTo>
                  <a:cubicBezTo>
                    <a:pt x="62" y="163"/>
                    <a:pt x="62" y="164"/>
                    <a:pt x="62" y="164"/>
                  </a:cubicBezTo>
                  <a:cubicBezTo>
                    <a:pt x="61" y="164"/>
                    <a:pt x="61" y="164"/>
                    <a:pt x="60" y="165"/>
                  </a:cubicBezTo>
                  <a:cubicBezTo>
                    <a:pt x="59" y="165"/>
                    <a:pt x="59" y="164"/>
                    <a:pt x="60" y="164"/>
                  </a:cubicBezTo>
                  <a:cubicBezTo>
                    <a:pt x="60" y="164"/>
                    <a:pt x="60" y="164"/>
                    <a:pt x="60" y="163"/>
                  </a:cubicBezTo>
                  <a:cubicBezTo>
                    <a:pt x="60" y="163"/>
                    <a:pt x="60" y="163"/>
                    <a:pt x="60" y="163"/>
                  </a:cubicBezTo>
                  <a:cubicBezTo>
                    <a:pt x="60" y="163"/>
                    <a:pt x="60" y="163"/>
                    <a:pt x="60" y="163"/>
                  </a:cubicBezTo>
                  <a:cubicBezTo>
                    <a:pt x="60" y="162"/>
                    <a:pt x="60" y="162"/>
                    <a:pt x="61" y="162"/>
                  </a:cubicBezTo>
                  <a:cubicBezTo>
                    <a:pt x="60" y="162"/>
                    <a:pt x="60" y="161"/>
                    <a:pt x="60" y="161"/>
                  </a:cubicBezTo>
                  <a:cubicBezTo>
                    <a:pt x="61" y="161"/>
                    <a:pt x="61" y="161"/>
                    <a:pt x="61" y="160"/>
                  </a:cubicBezTo>
                  <a:cubicBezTo>
                    <a:pt x="60" y="160"/>
                    <a:pt x="61" y="159"/>
                    <a:pt x="62" y="159"/>
                  </a:cubicBezTo>
                  <a:cubicBezTo>
                    <a:pt x="62" y="159"/>
                    <a:pt x="63" y="159"/>
                    <a:pt x="63" y="159"/>
                  </a:cubicBezTo>
                  <a:cubicBezTo>
                    <a:pt x="64" y="158"/>
                    <a:pt x="66" y="158"/>
                    <a:pt x="67" y="158"/>
                  </a:cubicBezTo>
                  <a:cubicBezTo>
                    <a:pt x="67" y="157"/>
                    <a:pt x="69" y="157"/>
                    <a:pt x="69" y="157"/>
                  </a:cubicBezTo>
                  <a:cubicBezTo>
                    <a:pt x="68" y="157"/>
                    <a:pt x="68" y="157"/>
                    <a:pt x="67" y="157"/>
                  </a:cubicBezTo>
                  <a:cubicBezTo>
                    <a:pt x="68" y="157"/>
                    <a:pt x="67" y="157"/>
                    <a:pt x="67" y="157"/>
                  </a:cubicBezTo>
                  <a:cubicBezTo>
                    <a:pt x="66" y="158"/>
                    <a:pt x="66" y="158"/>
                    <a:pt x="65" y="158"/>
                  </a:cubicBezTo>
                  <a:cubicBezTo>
                    <a:pt x="65" y="157"/>
                    <a:pt x="66" y="157"/>
                    <a:pt x="66" y="157"/>
                  </a:cubicBezTo>
                  <a:cubicBezTo>
                    <a:pt x="65" y="157"/>
                    <a:pt x="65" y="157"/>
                    <a:pt x="65" y="157"/>
                  </a:cubicBezTo>
                  <a:cubicBezTo>
                    <a:pt x="64" y="158"/>
                    <a:pt x="65" y="158"/>
                    <a:pt x="64" y="158"/>
                  </a:cubicBezTo>
                  <a:cubicBezTo>
                    <a:pt x="64" y="158"/>
                    <a:pt x="63" y="158"/>
                    <a:pt x="63" y="158"/>
                  </a:cubicBezTo>
                  <a:cubicBezTo>
                    <a:pt x="63" y="159"/>
                    <a:pt x="62" y="159"/>
                    <a:pt x="62" y="159"/>
                  </a:cubicBezTo>
                  <a:cubicBezTo>
                    <a:pt x="62" y="158"/>
                    <a:pt x="64" y="158"/>
                    <a:pt x="62" y="158"/>
                  </a:cubicBezTo>
                  <a:cubicBezTo>
                    <a:pt x="62" y="158"/>
                    <a:pt x="61" y="159"/>
                    <a:pt x="61" y="159"/>
                  </a:cubicBezTo>
                  <a:cubicBezTo>
                    <a:pt x="61" y="159"/>
                    <a:pt x="61" y="158"/>
                    <a:pt x="61" y="158"/>
                  </a:cubicBezTo>
                  <a:cubicBezTo>
                    <a:pt x="61" y="158"/>
                    <a:pt x="63" y="157"/>
                    <a:pt x="63" y="157"/>
                  </a:cubicBezTo>
                  <a:cubicBezTo>
                    <a:pt x="63" y="157"/>
                    <a:pt x="63" y="157"/>
                    <a:pt x="62" y="157"/>
                  </a:cubicBezTo>
                  <a:cubicBezTo>
                    <a:pt x="63" y="157"/>
                    <a:pt x="62" y="157"/>
                    <a:pt x="62" y="157"/>
                  </a:cubicBezTo>
                  <a:cubicBezTo>
                    <a:pt x="62" y="156"/>
                    <a:pt x="62" y="156"/>
                    <a:pt x="62" y="156"/>
                  </a:cubicBezTo>
                  <a:cubicBezTo>
                    <a:pt x="61" y="156"/>
                    <a:pt x="63" y="156"/>
                    <a:pt x="63" y="156"/>
                  </a:cubicBezTo>
                  <a:cubicBezTo>
                    <a:pt x="62" y="156"/>
                    <a:pt x="63" y="155"/>
                    <a:pt x="63" y="155"/>
                  </a:cubicBezTo>
                  <a:cubicBezTo>
                    <a:pt x="64" y="155"/>
                    <a:pt x="64" y="154"/>
                    <a:pt x="65" y="154"/>
                  </a:cubicBezTo>
                  <a:cubicBezTo>
                    <a:pt x="64" y="154"/>
                    <a:pt x="63" y="155"/>
                    <a:pt x="62" y="155"/>
                  </a:cubicBezTo>
                  <a:cubicBezTo>
                    <a:pt x="62" y="155"/>
                    <a:pt x="63" y="155"/>
                    <a:pt x="63" y="154"/>
                  </a:cubicBezTo>
                  <a:cubicBezTo>
                    <a:pt x="63" y="154"/>
                    <a:pt x="63" y="154"/>
                    <a:pt x="63" y="154"/>
                  </a:cubicBezTo>
                  <a:cubicBezTo>
                    <a:pt x="63" y="154"/>
                    <a:pt x="63" y="154"/>
                    <a:pt x="62" y="154"/>
                  </a:cubicBezTo>
                  <a:cubicBezTo>
                    <a:pt x="62" y="154"/>
                    <a:pt x="62" y="154"/>
                    <a:pt x="62" y="154"/>
                  </a:cubicBezTo>
                  <a:cubicBezTo>
                    <a:pt x="62" y="154"/>
                    <a:pt x="61" y="155"/>
                    <a:pt x="60" y="155"/>
                  </a:cubicBezTo>
                  <a:cubicBezTo>
                    <a:pt x="60" y="155"/>
                    <a:pt x="61" y="154"/>
                    <a:pt x="61" y="154"/>
                  </a:cubicBezTo>
                  <a:cubicBezTo>
                    <a:pt x="61" y="154"/>
                    <a:pt x="60" y="154"/>
                    <a:pt x="61" y="154"/>
                  </a:cubicBezTo>
                  <a:cubicBezTo>
                    <a:pt x="61" y="153"/>
                    <a:pt x="62" y="153"/>
                    <a:pt x="62" y="153"/>
                  </a:cubicBezTo>
                  <a:cubicBezTo>
                    <a:pt x="64" y="152"/>
                    <a:pt x="66" y="152"/>
                    <a:pt x="68" y="151"/>
                  </a:cubicBezTo>
                  <a:cubicBezTo>
                    <a:pt x="68" y="151"/>
                    <a:pt x="67" y="151"/>
                    <a:pt x="67" y="151"/>
                  </a:cubicBezTo>
                  <a:cubicBezTo>
                    <a:pt x="68" y="150"/>
                    <a:pt x="70" y="150"/>
                    <a:pt x="72" y="150"/>
                  </a:cubicBezTo>
                  <a:cubicBezTo>
                    <a:pt x="73" y="149"/>
                    <a:pt x="74" y="149"/>
                    <a:pt x="75" y="150"/>
                  </a:cubicBezTo>
                  <a:cubicBezTo>
                    <a:pt x="75" y="150"/>
                    <a:pt x="75" y="150"/>
                    <a:pt x="76" y="150"/>
                  </a:cubicBezTo>
                  <a:cubicBezTo>
                    <a:pt x="76" y="150"/>
                    <a:pt x="77" y="150"/>
                    <a:pt x="77" y="150"/>
                  </a:cubicBezTo>
                  <a:cubicBezTo>
                    <a:pt x="77" y="150"/>
                    <a:pt x="76" y="150"/>
                    <a:pt x="76" y="150"/>
                  </a:cubicBezTo>
                  <a:cubicBezTo>
                    <a:pt x="75" y="150"/>
                    <a:pt x="76" y="150"/>
                    <a:pt x="76" y="150"/>
                  </a:cubicBezTo>
                  <a:cubicBezTo>
                    <a:pt x="76" y="149"/>
                    <a:pt x="75" y="150"/>
                    <a:pt x="75" y="149"/>
                  </a:cubicBezTo>
                  <a:cubicBezTo>
                    <a:pt x="74" y="149"/>
                    <a:pt x="73" y="149"/>
                    <a:pt x="73" y="149"/>
                  </a:cubicBezTo>
                  <a:cubicBezTo>
                    <a:pt x="71" y="149"/>
                    <a:pt x="69" y="150"/>
                    <a:pt x="68" y="150"/>
                  </a:cubicBezTo>
                  <a:cubicBezTo>
                    <a:pt x="67" y="150"/>
                    <a:pt x="67" y="150"/>
                    <a:pt x="67" y="151"/>
                  </a:cubicBezTo>
                  <a:cubicBezTo>
                    <a:pt x="67" y="151"/>
                    <a:pt x="66" y="152"/>
                    <a:pt x="66" y="152"/>
                  </a:cubicBezTo>
                  <a:cubicBezTo>
                    <a:pt x="65" y="152"/>
                    <a:pt x="64" y="152"/>
                    <a:pt x="63" y="152"/>
                  </a:cubicBezTo>
                  <a:cubicBezTo>
                    <a:pt x="63" y="153"/>
                    <a:pt x="63" y="153"/>
                    <a:pt x="63" y="153"/>
                  </a:cubicBezTo>
                  <a:cubicBezTo>
                    <a:pt x="62" y="153"/>
                    <a:pt x="62" y="153"/>
                    <a:pt x="61" y="153"/>
                  </a:cubicBezTo>
                  <a:cubicBezTo>
                    <a:pt x="61" y="152"/>
                    <a:pt x="62" y="152"/>
                    <a:pt x="62" y="152"/>
                  </a:cubicBezTo>
                  <a:cubicBezTo>
                    <a:pt x="62" y="152"/>
                    <a:pt x="61" y="153"/>
                    <a:pt x="61" y="152"/>
                  </a:cubicBezTo>
                  <a:cubicBezTo>
                    <a:pt x="61" y="152"/>
                    <a:pt x="61" y="152"/>
                    <a:pt x="62" y="151"/>
                  </a:cubicBezTo>
                  <a:cubicBezTo>
                    <a:pt x="62" y="151"/>
                    <a:pt x="63" y="151"/>
                    <a:pt x="63" y="150"/>
                  </a:cubicBezTo>
                  <a:cubicBezTo>
                    <a:pt x="62" y="151"/>
                    <a:pt x="61" y="152"/>
                    <a:pt x="60" y="152"/>
                  </a:cubicBezTo>
                  <a:cubicBezTo>
                    <a:pt x="60" y="152"/>
                    <a:pt x="60" y="151"/>
                    <a:pt x="60" y="151"/>
                  </a:cubicBezTo>
                  <a:cubicBezTo>
                    <a:pt x="61" y="151"/>
                    <a:pt x="61" y="151"/>
                    <a:pt x="61" y="151"/>
                  </a:cubicBezTo>
                  <a:cubicBezTo>
                    <a:pt x="61" y="151"/>
                    <a:pt x="61" y="151"/>
                    <a:pt x="60" y="151"/>
                  </a:cubicBezTo>
                  <a:cubicBezTo>
                    <a:pt x="61" y="151"/>
                    <a:pt x="62" y="151"/>
                    <a:pt x="62" y="150"/>
                  </a:cubicBezTo>
                  <a:cubicBezTo>
                    <a:pt x="62" y="150"/>
                    <a:pt x="61" y="151"/>
                    <a:pt x="61" y="151"/>
                  </a:cubicBezTo>
                  <a:cubicBezTo>
                    <a:pt x="61" y="150"/>
                    <a:pt x="61" y="150"/>
                    <a:pt x="62" y="150"/>
                  </a:cubicBezTo>
                  <a:cubicBezTo>
                    <a:pt x="62" y="150"/>
                    <a:pt x="62" y="149"/>
                    <a:pt x="62" y="149"/>
                  </a:cubicBezTo>
                  <a:cubicBezTo>
                    <a:pt x="61" y="149"/>
                    <a:pt x="61" y="151"/>
                    <a:pt x="60" y="150"/>
                  </a:cubicBezTo>
                  <a:cubicBezTo>
                    <a:pt x="60" y="150"/>
                    <a:pt x="59" y="150"/>
                    <a:pt x="59" y="150"/>
                  </a:cubicBezTo>
                  <a:cubicBezTo>
                    <a:pt x="58" y="151"/>
                    <a:pt x="58" y="150"/>
                    <a:pt x="58" y="150"/>
                  </a:cubicBezTo>
                  <a:cubicBezTo>
                    <a:pt x="58" y="150"/>
                    <a:pt x="60" y="150"/>
                    <a:pt x="61" y="149"/>
                  </a:cubicBezTo>
                  <a:cubicBezTo>
                    <a:pt x="60" y="149"/>
                    <a:pt x="59" y="150"/>
                    <a:pt x="58" y="150"/>
                  </a:cubicBezTo>
                  <a:cubicBezTo>
                    <a:pt x="58" y="150"/>
                    <a:pt x="59" y="149"/>
                    <a:pt x="59" y="149"/>
                  </a:cubicBezTo>
                  <a:cubicBezTo>
                    <a:pt x="60" y="148"/>
                    <a:pt x="61" y="149"/>
                    <a:pt x="61" y="148"/>
                  </a:cubicBezTo>
                  <a:cubicBezTo>
                    <a:pt x="62" y="148"/>
                    <a:pt x="62" y="148"/>
                    <a:pt x="62" y="148"/>
                  </a:cubicBezTo>
                  <a:cubicBezTo>
                    <a:pt x="63" y="148"/>
                    <a:pt x="63" y="148"/>
                    <a:pt x="63" y="148"/>
                  </a:cubicBezTo>
                  <a:cubicBezTo>
                    <a:pt x="64" y="148"/>
                    <a:pt x="65" y="148"/>
                    <a:pt x="65" y="149"/>
                  </a:cubicBezTo>
                  <a:cubicBezTo>
                    <a:pt x="65" y="149"/>
                    <a:pt x="66" y="148"/>
                    <a:pt x="66" y="148"/>
                  </a:cubicBezTo>
                  <a:cubicBezTo>
                    <a:pt x="65" y="148"/>
                    <a:pt x="67" y="148"/>
                    <a:pt x="67" y="148"/>
                  </a:cubicBezTo>
                  <a:cubicBezTo>
                    <a:pt x="67" y="147"/>
                    <a:pt x="68" y="147"/>
                    <a:pt x="69" y="147"/>
                  </a:cubicBezTo>
                  <a:cubicBezTo>
                    <a:pt x="69" y="147"/>
                    <a:pt x="69" y="148"/>
                    <a:pt x="70" y="148"/>
                  </a:cubicBezTo>
                  <a:cubicBezTo>
                    <a:pt x="70" y="147"/>
                    <a:pt x="69" y="147"/>
                    <a:pt x="69" y="147"/>
                  </a:cubicBezTo>
                  <a:cubicBezTo>
                    <a:pt x="69" y="147"/>
                    <a:pt x="70" y="147"/>
                    <a:pt x="70" y="147"/>
                  </a:cubicBezTo>
                  <a:cubicBezTo>
                    <a:pt x="70" y="146"/>
                    <a:pt x="69" y="147"/>
                    <a:pt x="68" y="147"/>
                  </a:cubicBezTo>
                  <a:cubicBezTo>
                    <a:pt x="67" y="147"/>
                    <a:pt x="67" y="147"/>
                    <a:pt x="66" y="148"/>
                  </a:cubicBezTo>
                  <a:cubicBezTo>
                    <a:pt x="65" y="148"/>
                    <a:pt x="65" y="148"/>
                    <a:pt x="64" y="148"/>
                  </a:cubicBezTo>
                  <a:cubicBezTo>
                    <a:pt x="63" y="148"/>
                    <a:pt x="64" y="147"/>
                    <a:pt x="64" y="147"/>
                  </a:cubicBezTo>
                  <a:cubicBezTo>
                    <a:pt x="64" y="147"/>
                    <a:pt x="63" y="148"/>
                    <a:pt x="63" y="148"/>
                  </a:cubicBezTo>
                  <a:cubicBezTo>
                    <a:pt x="62" y="147"/>
                    <a:pt x="62" y="148"/>
                    <a:pt x="62" y="148"/>
                  </a:cubicBezTo>
                  <a:cubicBezTo>
                    <a:pt x="61" y="148"/>
                    <a:pt x="59" y="149"/>
                    <a:pt x="58" y="148"/>
                  </a:cubicBezTo>
                  <a:cubicBezTo>
                    <a:pt x="59" y="148"/>
                    <a:pt x="59" y="148"/>
                    <a:pt x="59" y="148"/>
                  </a:cubicBezTo>
                  <a:cubicBezTo>
                    <a:pt x="59" y="148"/>
                    <a:pt x="59" y="148"/>
                    <a:pt x="58" y="148"/>
                  </a:cubicBezTo>
                  <a:cubicBezTo>
                    <a:pt x="59" y="148"/>
                    <a:pt x="61" y="148"/>
                    <a:pt x="62" y="147"/>
                  </a:cubicBezTo>
                  <a:cubicBezTo>
                    <a:pt x="61" y="147"/>
                    <a:pt x="60" y="147"/>
                    <a:pt x="60" y="147"/>
                  </a:cubicBezTo>
                  <a:cubicBezTo>
                    <a:pt x="59" y="148"/>
                    <a:pt x="59" y="148"/>
                    <a:pt x="58" y="148"/>
                  </a:cubicBezTo>
                  <a:cubicBezTo>
                    <a:pt x="57" y="148"/>
                    <a:pt x="57" y="147"/>
                    <a:pt x="58" y="147"/>
                  </a:cubicBezTo>
                  <a:cubicBezTo>
                    <a:pt x="59" y="147"/>
                    <a:pt x="59" y="147"/>
                    <a:pt x="60" y="147"/>
                  </a:cubicBezTo>
                  <a:cubicBezTo>
                    <a:pt x="59" y="147"/>
                    <a:pt x="58" y="147"/>
                    <a:pt x="58" y="147"/>
                  </a:cubicBezTo>
                  <a:cubicBezTo>
                    <a:pt x="58" y="146"/>
                    <a:pt x="60" y="146"/>
                    <a:pt x="61" y="146"/>
                  </a:cubicBezTo>
                  <a:cubicBezTo>
                    <a:pt x="62" y="146"/>
                    <a:pt x="63" y="145"/>
                    <a:pt x="64" y="144"/>
                  </a:cubicBezTo>
                  <a:cubicBezTo>
                    <a:pt x="65" y="144"/>
                    <a:pt x="66" y="143"/>
                    <a:pt x="67" y="143"/>
                  </a:cubicBezTo>
                  <a:cubicBezTo>
                    <a:pt x="68" y="143"/>
                    <a:pt x="70" y="143"/>
                    <a:pt x="71" y="142"/>
                  </a:cubicBezTo>
                  <a:cubicBezTo>
                    <a:pt x="70" y="142"/>
                    <a:pt x="72" y="141"/>
                    <a:pt x="72" y="141"/>
                  </a:cubicBezTo>
                  <a:cubicBezTo>
                    <a:pt x="72" y="141"/>
                    <a:pt x="73" y="141"/>
                    <a:pt x="74" y="141"/>
                  </a:cubicBezTo>
                  <a:cubicBezTo>
                    <a:pt x="74" y="140"/>
                    <a:pt x="75" y="141"/>
                    <a:pt x="76" y="140"/>
                  </a:cubicBezTo>
                  <a:cubicBezTo>
                    <a:pt x="75" y="140"/>
                    <a:pt x="75" y="140"/>
                    <a:pt x="75" y="140"/>
                  </a:cubicBezTo>
                  <a:cubicBezTo>
                    <a:pt x="76" y="140"/>
                    <a:pt x="77" y="139"/>
                    <a:pt x="78" y="139"/>
                  </a:cubicBezTo>
                  <a:cubicBezTo>
                    <a:pt x="78" y="138"/>
                    <a:pt x="80" y="139"/>
                    <a:pt x="80" y="139"/>
                  </a:cubicBezTo>
                  <a:cubicBezTo>
                    <a:pt x="81" y="139"/>
                    <a:pt x="81" y="139"/>
                    <a:pt x="82" y="139"/>
                  </a:cubicBezTo>
                  <a:cubicBezTo>
                    <a:pt x="83" y="139"/>
                    <a:pt x="83" y="139"/>
                    <a:pt x="84" y="139"/>
                  </a:cubicBezTo>
                  <a:cubicBezTo>
                    <a:pt x="84" y="139"/>
                    <a:pt x="83" y="139"/>
                    <a:pt x="82" y="139"/>
                  </a:cubicBezTo>
                  <a:cubicBezTo>
                    <a:pt x="82" y="139"/>
                    <a:pt x="81" y="139"/>
                    <a:pt x="81" y="139"/>
                  </a:cubicBezTo>
                  <a:cubicBezTo>
                    <a:pt x="80" y="139"/>
                    <a:pt x="80" y="139"/>
                    <a:pt x="80" y="139"/>
                  </a:cubicBezTo>
                  <a:cubicBezTo>
                    <a:pt x="81" y="138"/>
                    <a:pt x="82" y="138"/>
                    <a:pt x="83" y="138"/>
                  </a:cubicBezTo>
                  <a:cubicBezTo>
                    <a:pt x="84" y="138"/>
                    <a:pt x="84" y="138"/>
                    <a:pt x="85" y="138"/>
                  </a:cubicBezTo>
                  <a:cubicBezTo>
                    <a:pt x="86" y="138"/>
                    <a:pt x="86" y="138"/>
                    <a:pt x="87" y="138"/>
                  </a:cubicBezTo>
                  <a:cubicBezTo>
                    <a:pt x="87" y="138"/>
                    <a:pt x="86" y="138"/>
                    <a:pt x="85" y="138"/>
                  </a:cubicBezTo>
                  <a:cubicBezTo>
                    <a:pt x="84" y="138"/>
                    <a:pt x="84" y="138"/>
                    <a:pt x="83" y="138"/>
                  </a:cubicBezTo>
                  <a:cubicBezTo>
                    <a:pt x="83" y="137"/>
                    <a:pt x="83" y="137"/>
                    <a:pt x="83" y="137"/>
                  </a:cubicBezTo>
                  <a:cubicBezTo>
                    <a:pt x="81" y="138"/>
                    <a:pt x="79" y="138"/>
                    <a:pt x="78" y="139"/>
                  </a:cubicBezTo>
                  <a:cubicBezTo>
                    <a:pt x="77" y="139"/>
                    <a:pt x="76" y="139"/>
                    <a:pt x="74" y="140"/>
                  </a:cubicBezTo>
                  <a:cubicBezTo>
                    <a:pt x="73" y="140"/>
                    <a:pt x="72" y="141"/>
                    <a:pt x="71" y="141"/>
                  </a:cubicBezTo>
                  <a:cubicBezTo>
                    <a:pt x="69" y="143"/>
                    <a:pt x="66" y="143"/>
                    <a:pt x="64" y="144"/>
                  </a:cubicBezTo>
                  <a:cubicBezTo>
                    <a:pt x="63" y="145"/>
                    <a:pt x="62" y="145"/>
                    <a:pt x="61" y="146"/>
                  </a:cubicBezTo>
                  <a:cubicBezTo>
                    <a:pt x="60" y="146"/>
                    <a:pt x="59" y="146"/>
                    <a:pt x="59" y="146"/>
                  </a:cubicBezTo>
                  <a:cubicBezTo>
                    <a:pt x="58" y="146"/>
                    <a:pt x="57" y="146"/>
                    <a:pt x="57" y="146"/>
                  </a:cubicBezTo>
                  <a:cubicBezTo>
                    <a:pt x="57" y="146"/>
                    <a:pt x="57" y="146"/>
                    <a:pt x="58" y="146"/>
                  </a:cubicBezTo>
                  <a:cubicBezTo>
                    <a:pt x="57" y="146"/>
                    <a:pt x="57" y="146"/>
                    <a:pt x="57" y="146"/>
                  </a:cubicBezTo>
                  <a:cubicBezTo>
                    <a:pt x="58" y="145"/>
                    <a:pt x="60" y="145"/>
                    <a:pt x="61" y="145"/>
                  </a:cubicBezTo>
                  <a:cubicBezTo>
                    <a:pt x="60" y="145"/>
                    <a:pt x="60" y="145"/>
                    <a:pt x="59" y="145"/>
                  </a:cubicBezTo>
                  <a:cubicBezTo>
                    <a:pt x="59" y="145"/>
                    <a:pt x="58" y="145"/>
                    <a:pt x="58" y="145"/>
                  </a:cubicBezTo>
                  <a:cubicBezTo>
                    <a:pt x="57" y="145"/>
                    <a:pt x="57" y="144"/>
                    <a:pt x="57" y="144"/>
                  </a:cubicBezTo>
                  <a:cubicBezTo>
                    <a:pt x="58" y="143"/>
                    <a:pt x="59" y="143"/>
                    <a:pt x="59" y="143"/>
                  </a:cubicBezTo>
                  <a:cubicBezTo>
                    <a:pt x="59" y="143"/>
                    <a:pt x="59" y="143"/>
                    <a:pt x="58" y="143"/>
                  </a:cubicBezTo>
                  <a:cubicBezTo>
                    <a:pt x="59" y="142"/>
                    <a:pt x="61" y="142"/>
                    <a:pt x="62" y="142"/>
                  </a:cubicBezTo>
                  <a:cubicBezTo>
                    <a:pt x="61" y="142"/>
                    <a:pt x="61" y="142"/>
                    <a:pt x="61" y="142"/>
                  </a:cubicBezTo>
                  <a:cubicBezTo>
                    <a:pt x="62" y="143"/>
                    <a:pt x="63" y="142"/>
                    <a:pt x="64" y="142"/>
                  </a:cubicBezTo>
                  <a:cubicBezTo>
                    <a:pt x="65" y="142"/>
                    <a:pt x="67" y="143"/>
                    <a:pt x="68" y="142"/>
                  </a:cubicBezTo>
                  <a:cubicBezTo>
                    <a:pt x="67" y="142"/>
                    <a:pt x="65" y="142"/>
                    <a:pt x="64" y="142"/>
                  </a:cubicBezTo>
                  <a:cubicBezTo>
                    <a:pt x="63" y="142"/>
                    <a:pt x="62" y="142"/>
                    <a:pt x="60" y="142"/>
                  </a:cubicBezTo>
                  <a:cubicBezTo>
                    <a:pt x="61" y="142"/>
                    <a:pt x="61" y="142"/>
                    <a:pt x="61" y="141"/>
                  </a:cubicBezTo>
                  <a:cubicBezTo>
                    <a:pt x="61" y="141"/>
                    <a:pt x="61" y="141"/>
                    <a:pt x="60" y="141"/>
                  </a:cubicBezTo>
                  <a:cubicBezTo>
                    <a:pt x="61" y="140"/>
                    <a:pt x="63" y="141"/>
                    <a:pt x="65" y="141"/>
                  </a:cubicBezTo>
                  <a:cubicBezTo>
                    <a:pt x="65" y="141"/>
                    <a:pt x="67" y="141"/>
                    <a:pt x="67" y="140"/>
                  </a:cubicBezTo>
                  <a:cubicBezTo>
                    <a:pt x="66" y="140"/>
                    <a:pt x="64" y="141"/>
                    <a:pt x="63" y="140"/>
                  </a:cubicBezTo>
                  <a:cubicBezTo>
                    <a:pt x="64" y="140"/>
                    <a:pt x="65" y="140"/>
                    <a:pt x="65" y="140"/>
                  </a:cubicBezTo>
                  <a:cubicBezTo>
                    <a:pt x="65" y="140"/>
                    <a:pt x="67" y="140"/>
                    <a:pt x="67" y="139"/>
                  </a:cubicBezTo>
                  <a:cubicBezTo>
                    <a:pt x="66" y="139"/>
                    <a:pt x="65" y="140"/>
                    <a:pt x="64" y="140"/>
                  </a:cubicBezTo>
                  <a:cubicBezTo>
                    <a:pt x="64" y="140"/>
                    <a:pt x="64" y="139"/>
                    <a:pt x="65" y="139"/>
                  </a:cubicBezTo>
                  <a:cubicBezTo>
                    <a:pt x="66" y="139"/>
                    <a:pt x="66" y="139"/>
                    <a:pt x="67" y="139"/>
                  </a:cubicBezTo>
                  <a:cubicBezTo>
                    <a:pt x="67" y="139"/>
                    <a:pt x="68" y="139"/>
                    <a:pt x="69" y="139"/>
                  </a:cubicBezTo>
                  <a:cubicBezTo>
                    <a:pt x="69" y="139"/>
                    <a:pt x="70" y="140"/>
                    <a:pt x="70" y="139"/>
                  </a:cubicBezTo>
                  <a:cubicBezTo>
                    <a:pt x="70" y="139"/>
                    <a:pt x="69" y="139"/>
                    <a:pt x="69" y="139"/>
                  </a:cubicBezTo>
                  <a:cubicBezTo>
                    <a:pt x="69" y="139"/>
                    <a:pt x="70" y="139"/>
                    <a:pt x="70" y="138"/>
                  </a:cubicBezTo>
                  <a:cubicBezTo>
                    <a:pt x="70" y="138"/>
                    <a:pt x="69" y="139"/>
                    <a:pt x="69" y="138"/>
                  </a:cubicBezTo>
                  <a:cubicBezTo>
                    <a:pt x="69" y="138"/>
                    <a:pt x="69" y="138"/>
                    <a:pt x="69" y="138"/>
                  </a:cubicBezTo>
                  <a:cubicBezTo>
                    <a:pt x="69" y="138"/>
                    <a:pt x="69" y="138"/>
                    <a:pt x="68" y="139"/>
                  </a:cubicBezTo>
                  <a:cubicBezTo>
                    <a:pt x="67" y="139"/>
                    <a:pt x="67" y="139"/>
                    <a:pt x="66" y="139"/>
                  </a:cubicBezTo>
                  <a:cubicBezTo>
                    <a:pt x="66" y="138"/>
                    <a:pt x="65" y="139"/>
                    <a:pt x="65" y="138"/>
                  </a:cubicBezTo>
                  <a:cubicBezTo>
                    <a:pt x="64" y="138"/>
                    <a:pt x="64" y="138"/>
                    <a:pt x="63" y="138"/>
                  </a:cubicBezTo>
                  <a:cubicBezTo>
                    <a:pt x="63" y="138"/>
                    <a:pt x="62" y="139"/>
                    <a:pt x="61" y="139"/>
                  </a:cubicBezTo>
                  <a:cubicBezTo>
                    <a:pt x="61" y="139"/>
                    <a:pt x="60" y="138"/>
                    <a:pt x="60" y="138"/>
                  </a:cubicBezTo>
                  <a:cubicBezTo>
                    <a:pt x="60" y="138"/>
                    <a:pt x="62" y="138"/>
                    <a:pt x="62" y="138"/>
                  </a:cubicBezTo>
                  <a:cubicBezTo>
                    <a:pt x="63" y="138"/>
                    <a:pt x="64" y="138"/>
                    <a:pt x="64" y="138"/>
                  </a:cubicBezTo>
                  <a:cubicBezTo>
                    <a:pt x="64" y="138"/>
                    <a:pt x="60" y="138"/>
                    <a:pt x="60" y="137"/>
                  </a:cubicBezTo>
                  <a:cubicBezTo>
                    <a:pt x="60" y="137"/>
                    <a:pt x="63" y="137"/>
                    <a:pt x="63" y="137"/>
                  </a:cubicBezTo>
                  <a:cubicBezTo>
                    <a:pt x="63" y="137"/>
                    <a:pt x="60" y="137"/>
                    <a:pt x="59" y="137"/>
                  </a:cubicBezTo>
                  <a:cubicBezTo>
                    <a:pt x="59" y="135"/>
                    <a:pt x="63" y="136"/>
                    <a:pt x="64" y="136"/>
                  </a:cubicBezTo>
                  <a:cubicBezTo>
                    <a:pt x="64" y="136"/>
                    <a:pt x="63" y="136"/>
                    <a:pt x="63" y="136"/>
                  </a:cubicBezTo>
                  <a:cubicBezTo>
                    <a:pt x="64" y="135"/>
                    <a:pt x="65" y="135"/>
                    <a:pt x="66" y="135"/>
                  </a:cubicBezTo>
                  <a:cubicBezTo>
                    <a:pt x="67" y="135"/>
                    <a:pt x="68" y="135"/>
                    <a:pt x="70" y="135"/>
                  </a:cubicBezTo>
                  <a:cubicBezTo>
                    <a:pt x="71" y="135"/>
                    <a:pt x="72" y="134"/>
                    <a:pt x="73" y="134"/>
                  </a:cubicBezTo>
                  <a:cubicBezTo>
                    <a:pt x="74" y="134"/>
                    <a:pt x="74" y="134"/>
                    <a:pt x="75" y="135"/>
                  </a:cubicBezTo>
                  <a:cubicBezTo>
                    <a:pt x="75" y="135"/>
                    <a:pt x="76" y="134"/>
                    <a:pt x="76" y="134"/>
                  </a:cubicBezTo>
                  <a:cubicBezTo>
                    <a:pt x="77" y="134"/>
                    <a:pt x="78" y="134"/>
                    <a:pt x="78" y="135"/>
                  </a:cubicBezTo>
                  <a:cubicBezTo>
                    <a:pt x="79" y="136"/>
                    <a:pt x="79" y="137"/>
                    <a:pt x="81" y="136"/>
                  </a:cubicBezTo>
                  <a:cubicBezTo>
                    <a:pt x="82" y="136"/>
                    <a:pt x="82" y="136"/>
                    <a:pt x="84" y="136"/>
                  </a:cubicBezTo>
                  <a:cubicBezTo>
                    <a:pt x="84" y="136"/>
                    <a:pt x="85" y="136"/>
                    <a:pt x="86" y="136"/>
                  </a:cubicBezTo>
                  <a:cubicBezTo>
                    <a:pt x="85" y="136"/>
                    <a:pt x="85" y="136"/>
                    <a:pt x="85" y="136"/>
                  </a:cubicBezTo>
                  <a:cubicBezTo>
                    <a:pt x="84" y="135"/>
                    <a:pt x="84" y="136"/>
                    <a:pt x="84" y="136"/>
                  </a:cubicBezTo>
                  <a:cubicBezTo>
                    <a:pt x="83" y="136"/>
                    <a:pt x="82" y="136"/>
                    <a:pt x="81" y="136"/>
                  </a:cubicBezTo>
                  <a:cubicBezTo>
                    <a:pt x="79" y="137"/>
                    <a:pt x="79" y="135"/>
                    <a:pt x="78" y="134"/>
                  </a:cubicBezTo>
                  <a:cubicBezTo>
                    <a:pt x="79" y="134"/>
                    <a:pt x="80" y="134"/>
                    <a:pt x="81" y="134"/>
                  </a:cubicBezTo>
                  <a:cubicBezTo>
                    <a:pt x="80" y="133"/>
                    <a:pt x="79" y="134"/>
                    <a:pt x="77" y="134"/>
                  </a:cubicBezTo>
                  <a:cubicBezTo>
                    <a:pt x="76" y="134"/>
                    <a:pt x="74" y="134"/>
                    <a:pt x="72" y="134"/>
                  </a:cubicBezTo>
                  <a:cubicBezTo>
                    <a:pt x="71" y="134"/>
                    <a:pt x="70" y="134"/>
                    <a:pt x="68" y="135"/>
                  </a:cubicBezTo>
                  <a:cubicBezTo>
                    <a:pt x="68" y="135"/>
                    <a:pt x="65" y="135"/>
                    <a:pt x="66" y="134"/>
                  </a:cubicBezTo>
                  <a:cubicBezTo>
                    <a:pt x="65" y="134"/>
                    <a:pt x="65" y="135"/>
                    <a:pt x="64" y="135"/>
                  </a:cubicBezTo>
                  <a:cubicBezTo>
                    <a:pt x="63" y="135"/>
                    <a:pt x="62" y="136"/>
                    <a:pt x="61" y="136"/>
                  </a:cubicBezTo>
                  <a:cubicBezTo>
                    <a:pt x="61" y="135"/>
                    <a:pt x="60" y="136"/>
                    <a:pt x="61" y="135"/>
                  </a:cubicBezTo>
                  <a:cubicBezTo>
                    <a:pt x="61" y="135"/>
                    <a:pt x="62" y="134"/>
                    <a:pt x="62" y="134"/>
                  </a:cubicBezTo>
                  <a:cubicBezTo>
                    <a:pt x="64" y="133"/>
                    <a:pt x="66" y="133"/>
                    <a:pt x="68" y="132"/>
                  </a:cubicBezTo>
                  <a:cubicBezTo>
                    <a:pt x="68" y="132"/>
                    <a:pt x="67" y="132"/>
                    <a:pt x="67" y="132"/>
                  </a:cubicBezTo>
                  <a:cubicBezTo>
                    <a:pt x="68" y="132"/>
                    <a:pt x="69" y="132"/>
                    <a:pt x="70" y="131"/>
                  </a:cubicBezTo>
                  <a:cubicBezTo>
                    <a:pt x="69" y="131"/>
                    <a:pt x="69" y="131"/>
                    <a:pt x="68" y="131"/>
                  </a:cubicBezTo>
                  <a:cubicBezTo>
                    <a:pt x="68" y="131"/>
                    <a:pt x="70" y="131"/>
                    <a:pt x="70" y="131"/>
                  </a:cubicBezTo>
                  <a:cubicBezTo>
                    <a:pt x="71" y="131"/>
                    <a:pt x="72" y="131"/>
                    <a:pt x="73" y="131"/>
                  </a:cubicBezTo>
                  <a:cubicBezTo>
                    <a:pt x="72" y="131"/>
                    <a:pt x="71" y="131"/>
                    <a:pt x="71" y="131"/>
                  </a:cubicBezTo>
                  <a:cubicBezTo>
                    <a:pt x="71" y="131"/>
                    <a:pt x="72" y="131"/>
                    <a:pt x="72" y="131"/>
                  </a:cubicBezTo>
                  <a:cubicBezTo>
                    <a:pt x="73" y="131"/>
                    <a:pt x="73" y="130"/>
                    <a:pt x="73" y="130"/>
                  </a:cubicBezTo>
                  <a:cubicBezTo>
                    <a:pt x="74" y="130"/>
                    <a:pt x="74" y="131"/>
                    <a:pt x="75" y="131"/>
                  </a:cubicBezTo>
                  <a:cubicBezTo>
                    <a:pt x="75" y="131"/>
                    <a:pt x="76" y="131"/>
                    <a:pt x="76" y="131"/>
                  </a:cubicBezTo>
                  <a:cubicBezTo>
                    <a:pt x="77" y="131"/>
                    <a:pt x="77" y="131"/>
                    <a:pt x="77" y="131"/>
                  </a:cubicBezTo>
                  <a:cubicBezTo>
                    <a:pt x="77" y="132"/>
                    <a:pt x="77" y="132"/>
                    <a:pt x="78" y="132"/>
                  </a:cubicBezTo>
                  <a:cubicBezTo>
                    <a:pt x="79" y="132"/>
                    <a:pt x="80" y="131"/>
                    <a:pt x="81" y="131"/>
                  </a:cubicBezTo>
                  <a:cubicBezTo>
                    <a:pt x="82" y="131"/>
                    <a:pt x="83" y="132"/>
                    <a:pt x="84" y="132"/>
                  </a:cubicBezTo>
                  <a:cubicBezTo>
                    <a:pt x="84" y="133"/>
                    <a:pt x="85" y="133"/>
                    <a:pt x="86" y="133"/>
                  </a:cubicBezTo>
                  <a:cubicBezTo>
                    <a:pt x="87" y="133"/>
                    <a:pt x="88" y="133"/>
                    <a:pt x="89" y="133"/>
                  </a:cubicBezTo>
                  <a:cubicBezTo>
                    <a:pt x="89" y="133"/>
                    <a:pt x="89" y="133"/>
                    <a:pt x="88" y="133"/>
                  </a:cubicBezTo>
                  <a:cubicBezTo>
                    <a:pt x="88" y="133"/>
                    <a:pt x="87" y="133"/>
                    <a:pt x="87" y="133"/>
                  </a:cubicBezTo>
                  <a:cubicBezTo>
                    <a:pt x="86" y="133"/>
                    <a:pt x="86" y="133"/>
                    <a:pt x="85" y="133"/>
                  </a:cubicBezTo>
                  <a:cubicBezTo>
                    <a:pt x="85" y="133"/>
                    <a:pt x="84" y="132"/>
                    <a:pt x="84" y="132"/>
                  </a:cubicBezTo>
                  <a:cubicBezTo>
                    <a:pt x="84" y="132"/>
                    <a:pt x="84" y="132"/>
                    <a:pt x="85" y="132"/>
                  </a:cubicBezTo>
                  <a:cubicBezTo>
                    <a:pt x="84" y="132"/>
                    <a:pt x="84" y="132"/>
                    <a:pt x="83" y="132"/>
                  </a:cubicBezTo>
                  <a:cubicBezTo>
                    <a:pt x="83" y="132"/>
                    <a:pt x="84" y="132"/>
                    <a:pt x="84" y="131"/>
                  </a:cubicBezTo>
                  <a:cubicBezTo>
                    <a:pt x="84" y="131"/>
                    <a:pt x="83" y="132"/>
                    <a:pt x="83" y="131"/>
                  </a:cubicBezTo>
                  <a:cubicBezTo>
                    <a:pt x="82" y="131"/>
                    <a:pt x="82" y="131"/>
                    <a:pt x="81" y="131"/>
                  </a:cubicBezTo>
                  <a:cubicBezTo>
                    <a:pt x="82" y="131"/>
                    <a:pt x="83" y="131"/>
                    <a:pt x="83" y="131"/>
                  </a:cubicBezTo>
                  <a:cubicBezTo>
                    <a:pt x="84" y="131"/>
                    <a:pt x="85" y="131"/>
                    <a:pt x="85" y="130"/>
                  </a:cubicBezTo>
                  <a:cubicBezTo>
                    <a:pt x="86" y="130"/>
                    <a:pt x="87" y="130"/>
                    <a:pt x="88" y="130"/>
                  </a:cubicBezTo>
                  <a:cubicBezTo>
                    <a:pt x="88" y="130"/>
                    <a:pt x="89" y="130"/>
                    <a:pt x="89" y="130"/>
                  </a:cubicBezTo>
                  <a:cubicBezTo>
                    <a:pt x="89" y="130"/>
                    <a:pt x="88" y="130"/>
                    <a:pt x="88" y="129"/>
                  </a:cubicBezTo>
                  <a:cubicBezTo>
                    <a:pt x="88" y="130"/>
                    <a:pt x="87" y="129"/>
                    <a:pt x="87" y="129"/>
                  </a:cubicBezTo>
                  <a:cubicBezTo>
                    <a:pt x="86" y="129"/>
                    <a:pt x="86" y="129"/>
                    <a:pt x="85" y="130"/>
                  </a:cubicBezTo>
                  <a:cubicBezTo>
                    <a:pt x="86" y="130"/>
                    <a:pt x="86" y="129"/>
                    <a:pt x="87" y="130"/>
                  </a:cubicBezTo>
                  <a:cubicBezTo>
                    <a:pt x="86" y="130"/>
                    <a:pt x="86" y="130"/>
                    <a:pt x="86" y="130"/>
                  </a:cubicBezTo>
                  <a:cubicBezTo>
                    <a:pt x="86" y="130"/>
                    <a:pt x="85" y="130"/>
                    <a:pt x="85" y="130"/>
                  </a:cubicBezTo>
                  <a:cubicBezTo>
                    <a:pt x="85" y="130"/>
                    <a:pt x="85" y="130"/>
                    <a:pt x="85" y="130"/>
                  </a:cubicBezTo>
                  <a:cubicBezTo>
                    <a:pt x="84" y="130"/>
                    <a:pt x="84" y="130"/>
                    <a:pt x="84" y="130"/>
                  </a:cubicBezTo>
                  <a:cubicBezTo>
                    <a:pt x="83" y="130"/>
                    <a:pt x="82" y="131"/>
                    <a:pt x="82" y="130"/>
                  </a:cubicBezTo>
                  <a:cubicBezTo>
                    <a:pt x="83" y="130"/>
                    <a:pt x="82" y="129"/>
                    <a:pt x="82" y="129"/>
                  </a:cubicBezTo>
                  <a:cubicBezTo>
                    <a:pt x="82" y="129"/>
                    <a:pt x="83" y="129"/>
                    <a:pt x="84" y="129"/>
                  </a:cubicBezTo>
                  <a:cubicBezTo>
                    <a:pt x="85" y="130"/>
                    <a:pt x="84" y="129"/>
                    <a:pt x="85" y="128"/>
                  </a:cubicBezTo>
                  <a:cubicBezTo>
                    <a:pt x="84" y="129"/>
                    <a:pt x="83" y="128"/>
                    <a:pt x="83" y="129"/>
                  </a:cubicBezTo>
                  <a:cubicBezTo>
                    <a:pt x="82" y="129"/>
                    <a:pt x="81" y="129"/>
                    <a:pt x="81" y="129"/>
                  </a:cubicBezTo>
                  <a:cubicBezTo>
                    <a:pt x="81" y="129"/>
                    <a:pt x="82" y="130"/>
                    <a:pt x="82" y="130"/>
                  </a:cubicBezTo>
                  <a:cubicBezTo>
                    <a:pt x="81" y="130"/>
                    <a:pt x="81" y="131"/>
                    <a:pt x="80" y="131"/>
                  </a:cubicBezTo>
                  <a:cubicBezTo>
                    <a:pt x="80" y="131"/>
                    <a:pt x="80" y="131"/>
                    <a:pt x="80" y="131"/>
                  </a:cubicBezTo>
                  <a:cubicBezTo>
                    <a:pt x="80" y="130"/>
                    <a:pt x="79" y="131"/>
                    <a:pt x="78" y="131"/>
                  </a:cubicBezTo>
                  <a:cubicBezTo>
                    <a:pt x="78" y="131"/>
                    <a:pt x="77" y="131"/>
                    <a:pt x="78" y="131"/>
                  </a:cubicBezTo>
                  <a:cubicBezTo>
                    <a:pt x="78" y="130"/>
                    <a:pt x="79" y="131"/>
                    <a:pt x="79" y="130"/>
                  </a:cubicBezTo>
                  <a:cubicBezTo>
                    <a:pt x="79" y="130"/>
                    <a:pt x="77" y="131"/>
                    <a:pt x="77" y="131"/>
                  </a:cubicBezTo>
                  <a:cubicBezTo>
                    <a:pt x="76" y="130"/>
                    <a:pt x="76" y="130"/>
                    <a:pt x="75" y="130"/>
                  </a:cubicBezTo>
                  <a:cubicBezTo>
                    <a:pt x="75" y="130"/>
                    <a:pt x="75" y="130"/>
                    <a:pt x="75" y="130"/>
                  </a:cubicBezTo>
                  <a:cubicBezTo>
                    <a:pt x="76" y="129"/>
                    <a:pt x="77" y="129"/>
                    <a:pt x="79" y="129"/>
                  </a:cubicBezTo>
                  <a:cubicBezTo>
                    <a:pt x="79" y="129"/>
                    <a:pt x="81" y="129"/>
                    <a:pt x="81" y="128"/>
                  </a:cubicBezTo>
                  <a:cubicBezTo>
                    <a:pt x="80" y="129"/>
                    <a:pt x="79" y="129"/>
                    <a:pt x="78" y="129"/>
                  </a:cubicBezTo>
                  <a:cubicBezTo>
                    <a:pt x="76" y="129"/>
                    <a:pt x="75" y="129"/>
                    <a:pt x="74" y="130"/>
                  </a:cubicBezTo>
                  <a:cubicBezTo>
                    <a:pt x="73" y="130"/>
                    <a:pt x="73" y="130"/>
                    <a:pt x="72" y="130"/>
                  </a:cubicBezTo>
                  <a:cubicBezTo>
                    <a:pt x="71" y="130"/>
                    <a:pt x="70" y="130"/>
                    <a:pt x="69" y="131"/>
                  </a:cubicBezTo>
                  <a:cubicBezTo>
                    <a:pt x="67" y="131"/>
                    <a:pt x="66" y="132"/>
                    <a:pt x="64" y="133"/>
                  </a:cubicBezTo>
                  <a:cubicBezTo>
                    <a:pt x="64" y="133"/>
                    <a:pt x="63" y="133"/>
                    <a:pt x="63" y="132"/>
                  </a:cubicBezTo>
                  <a:cubicBezTo>
                    <a:pt x="64" y="132"/>
                    <a:pt x="65" y="132"/>
                    <a:pt x="65" y="132"/>
                  </a:cubicBezTo>
                  <a:cubicBezTo>
                    <a:pt x="65" y="132"/>
                    <a:pt x="64" y="132"/>
                    <a:pt x="64" y="132"/>
                  </a:cubicBezTo>
                  <a:cubicBezTo>
                    <a:pt x="65" y="131"/>
                    <a:pt x="65" y="131"/>
                    <a:pt x="65" y="131"/>
                  </a:cubicBezTo>
                  <a:cubicBezTo>
                    <a:pt x="66" y="130"/>
                    <a:pt x="65" y="130"/>
                    <a:pt x="65" y="130"/>
                  </a:cubicBezTo>
                  <a:cubicBezTo>
                    <a:pt x="65" y="130"/>
                    <a:pt x="66" y="130"/>
                    <a:pt x="67" y="130"/>
                  </a:cubicBezTo>
                  <a:cubicBezTo>
                    <a:pt x="67" y="130"/>
                    <a:pt x="66" y="130"/>
                    <a:pt x="66" y="130"/>
                  </a:cubicBezTo>
                  <a:cubicBezTo>
                    <a:pt x="67" y="130"/>
                    <a:pt x="67" y="130"/>
                    <a:pt x="68" y="130"/>
                  </a:cubicBezTo>
                  <a:cubicBezTo>
                    <a:pt x="68" y="130"/>
                    <a:pt x="67" y="130"/>
                    <a:pt x="67" y="130"/>
                  </a:cubicBezTo>
                  <a:cubicBezTo>
                    <a:pt x="67" y="130"/>
                    <a:pt x="67" y="130"/>
                    <a:pt x="67" y="129"/>
                  </a:cubicBezTo>
                  <a:cubicBezTo>
                    <a:pt x="67" y="129"/>
                    <a:pt x="67" y="129"/>
                    <a:pt x="67" y="129"/>
                  </a:cubicBezTo>
                  <a:cubicBezTo>
                    <a:pt x="67" y="129"/>
                    <a:pt x="68" y="129"/>
                    <a:pt x="68" y="129"/>
                  </a:cubicBezTo>
                  <a:cubicBezTo>
                    <a:pt x="68" y="130"/>
                    <a:pt x="68" y="130"/>
                    <a:pt x="68" y="130"/>
                  </a:cubicBezTo>
                  <a:cubicBezTo>
                    <a:pt x="68" y="130"/>
                    <a:pt x="68" y="130"/>
                    <a:pt x="69" y="130"/>
                  </a:cubicBezTo>
                  <a:cubicBezTo>
                    <a:pt x="68" y="130"/>
                    <a:pt x="68" y="130"/>
                    <a:pt x="68" y="130"/>
                  </a:cubicBezTo>
                  <a:cubicBezTo>
                    <a:pt x="69" y="129"/>
                    <a:pt x="69" y="129"/>
                    <a:pt x="70" y="129"/>
                  </a:cubicBezTo>
                  <a:cubicBezTo>
                    <a:pt x="69" y="129"/>
                    <a:pt x="69" y="129"/>
                    <a:pt x="68" y="129"/>
                  </a:cubicBezTo>
                  <a:cubicBezTo>
                    <a:pt x="69" y="129"/>
                    <a:pt x="70" y="128"/>
                    <a:pt x="71" y="128"/>
                  </a:cubicBezTo>
                  <a:cubicBezTo>
                    <a:pt x="71" y="128"/>
                    <a:pt x="70" y="128"/>
                    <a:pt x="69" y="128"/>
                  </a:cubicBezTo>
                  <a:cubicBezTo>
                    <a:pt x="69" y="128"/>
                    <a:pt x="70" y="128"/>
                    <a:pt x="70" y="128"/>
                  </a:cubicBezTo>
                  <a:cubicBezTo>
                    <a:pt x="71" y="128"/>
                    <a:pt x="72" y="128"/>
                    <a:pt x="72" y="128"/>
                  </a:cubicBezTo>
                  <a:cubicBezTo>
                    <a:pt x="73" y="129"/>
                    <a:pt x="74" y="129"/>
                    <a:pt x="75" y="129"/>
                  </a:cubicBezTo>
                  <a:cubicBezTo>
                    <a:pt x="76" y="129"/>
                    <a:pt x="77" y="129"/>
                    <a:pt x="77" y="128"/>
                  </a:cubicBezTo>
                  <a:cubicBezTo>
                    <a:pt x="75" y="129"/>
                    <a:pt x="72" y="129"/>
                    <a:pt x="70" y="127"/>
                  </a:cubicBezTo>
                  <a:cubicBezTo>
                    <a:pt x="70" y="127"/>
                    <a:pt x="71" y="127"/>
                    <a:pt x="71" y="127"/>
                  </a:cubicBezTo>
                  <a:cubicBezTo>
                    <a:pt x="71" y="127"/>
                    <a:pt x="69" y="127"/>
                    <a:pt x="70" y="127"/>
                  </a:cubicBezTo>
                  <a:cubicBezTo>
                    <a:pt x="69" y="127"/>
                    <a:pt x="69" y="127"/>
                    <a:pt x="68" y="127"/>
                  </a:cubicBezTo>
                  <a:cubicBezTo>
                    <a:pt x="69" y="126"/>
                    <a:pt x="70" y="126"/>
                    <a:pt x="71" y="127"/>
                  </a:cubicBezTo>
                  <a:cubicBezTo>
                    <a:pt x="72" y="127"/>
                    <a:pt x="74" y="128"/>
                    <a:pt x="75" y="128"/>
                  </a:cubicBezTo>
                  <a:cubicBezTo>
                    <a:pt x="75" y="127"/>
                    <a:pt x="74" y="127"/>
                    <a:pt x="73" y="127"/>
                  </a:cubicBezTo>
                  <a:cubicBezTo>
                    <a:pt x="73" y="126"/>
                    <a:pt x="75" y="127"/>
                    <a:pt x="76" y="127"/>
                  </a:cubicBezTo>
                  <a:cubicBezTo>
                    <a:pt x="78" y="128"/>
                    <a:pt x="79" y="128"/>
                    <a:pt x="81" y="128"/>
                  </a:cubicBezTo>
                  <a:cubicBezTo>
                    <a:pt x="82" y="128"/>
                    <a:pt x="83" y="127"/>
                    <a:pt x="84" y="128"/>
                  </a:cubicBezTo>
                  <a:cubicBezTo>
                    <a:pt x="85" y="128"/>
                    <a:pt x="86" y="128"/>
                    <a:pt x="86" y="129"/>
                  </a:cubicBezTo>
                  <a:cubicBezTo>
                    <a:pt x="87" y="129"/>
                    <a:pt x="87" y="129"/>
                    <a:pt x="88" y="129"/>
                  </a:cubicBezTo>
                  <a:cubicBezTo>
                    <a:pt x="89" y="129"/>
                    <a:pt x="90" y="129"/>
                    <a:pt x="91" y="129"/>
                  </a:cubicBezTo>
                  <a:cubicBezTo>
                    <a:pt x="90" y="129"/>
                    <a:pt x="88" y="129"/>
                    <a:pt x="88" y="128"/>
                  </a:cubicBezTo>
                  <a:cubicBezTo>
                    <a:pt x="88" y="128"/>
                    <a:pt x="87" y="128"/>
                    <a:pt x="87" y="128"/>
                  </a:cubicBezTo>
                  <a:cubicBezTo>
                    <a:pt x="87" y="128"/>
                    <a:pt x="87" y="128"/>
                    <a:pt x="87" y="128"/>
                  </a:cubicBezTo>
                  <a:cubicBezTo>
                    <a:pt x="87" y="128"/>
                    <a:pt x="86" y="128"/>
                    <a:pt x="85" y="127"/>
                  </a:cubicBezTo>
                  <a:cubicBezTo>
                    <a:pt x="86" y="127"/>
                    <a:pt x="86" y="127"/>
                    <a:pt x="86" y="127"/>
                  </a:cubicBezTo>
                  <a:cubicBezTo>
                    <a:pt x="86" y="127"/>
                    <a:pt x="85" y="127"/>
                    <a:pt x="85" y="127"/>
                  </a:cubicBezTo>
                  <a:cubicBezTo>
                    <a:pt x="85" y="127"/>
                    <a:pt x="85" y="127"/>
                    <a:pt x="85" y="127"/>
                  </a:cubicBezTo>
                  <a:cubicBezTo>
                    <a:pt x="84" y="127"/>
                    <a:pt x="83" y="127"/>
                    <a:pt x="83" y="126"/>
                  </a:cubicBezTo>
                  <a:cubicBezTo>
                    <a:pt x="83" y="126"/>
                    <a:pt x="86" y="127"/>
                    <a:pt x="86" y="126"/>
                  </a:cubicBezTo>
                  <a:cubicBezTo>
                    <a:pt x="86" y="126"/>
                    <a:pt x="84" y="126"/>
                    <a:pt x="84" y="126"/>
                  </a:cubicBezTo>
                  <a:cubicBezTo>
                    <a:pt x="84" y="126"/>
                    <a:pt x="86" y="125"/>
                    <a:pt x="86" y="125"/>
                  </a:cubicBezTo>
                  <a:cubicBezTo>
                    <a:pt x="85" y="124"/>
                    <a:pt x="89" y="124"/>
                    <a:pt x="89" y="124"/>
                  </a:cubicBezTo>
                  <a:cubicBezTo>
                    <a:pt x="89" y="123"/>
                    <a:pt x="87" y="124"/>
                    <a:pt x="86" y="124"/>
                  </a:cubicBezTo>
                  <a:cubicBezTo>
                    <a:pt x="86" y="124"/>
                    <a:pt x="85" y="124"/>
                    <a:pt x="85" y="124"/>
                  </a:cubicBezTo>
                  <a:cubicBezTo>
                    <a:pt x="84" y="124"/>
                    <a:pt x="83" y="124"/>
                    <a:pt x="83" y="124"/>
                  </a:cubicBezTo>
                  <a:cubicBezTo>
                    <a:pt x="83" y="125"/>
                    <a:pt x="83" y="125"/>
                    <a:pt x="84" y="125"/>
                  </a:cubicBezTo>
                  <a:cubicBezTo>
                    <a:pt x="84" y="125"/>
                    <a:pt x="85" y="125"/>
                    <a:pt x="85" y="125"/>
                  </a:cubicBezTo>
                  <a:cubicBezTo>
                    <a:pt x="85" y="126"/>
                    <a:pt x="82" y="126"/>
                    <a:pt x="82" y="126"/>
                  </a:cubicBezTo>
                  <a:cubicBezTo>
                    <a:pt x="81" y="126"/>
                    <a:pt x="80" y="126"/>
                    <a:pt x="79" y="126"/>
                  </a:cubicBezTo>
                  <a:cubicBezTo>
                    <a:pt x="78" y="126"/>
                    <a:pt x="77" y="127"/>
                    <a:pt x="75" y="127"/>
                  </a:cubicBezTo>
                  <a:cubicBezTo>
                    <a:pt x="76" y="126"/>
                    <a:pt x="75" y="126"/>
                    <a:pt x="76" y="126"/>
                  </a:cubicBezTo>
                  <a:cubicBezTo>
                    <a:pt x="75" y="126"/>
                    <a:pt x="74" y="126"/>
                    <a:pt x="74" y="126"/>
                  </a:cubicBezTo>
                  <a:cubicBezTo>
                    <a:pt x="74" y="126"/>
                    <a:pt x="74" y="126"/>
                    <a:pt x="74" y="126"/>
                  </a:cubicBezTo>
                  <a:cubicBezTo>
                    <a:pt x="74" y="127"/>
                    <a:pt x="73" y="126"/>
                    <a:pt x="73" y="126"/>
                  </a:cubicBezTo>
                  <a:cubicBezTo>
                    <a:pt x="73" y="126"/>
                    <a:pt x="73" y="126"/>
                    <a:pt x="73" y="126"/>
                  </a:cubicBezTo>
                  <a:cubicBezTo>
                    <a:pt x="73" y="126"/>
                    <a:pt x="73" y="126"/>
                    <a:pt x="73" y="126"/>
                  </a:cubicBezTo>
                  <a:cubicBezTo>
                    <a:pt x="73" y="125"/>
                    <a:pt x="75" y="125"/>
                    <a:pt x="75" y="125"/>
                  </a:cubicBezTo>
                  <a:cubicBezTo>
                    <a:pt x="74" y="125"/>
                    <a:pt x="73" y="125"/>
                    <a:pt x="72" y="125"/>
                  </a:cubicBezTo>
                  <a:cubicBezTo>
                    <a:pt x="72" y="126"/>
                    <a:pt x="72" y="126"/>
                    <a:pt x="71" y="125"/>
                  </a:cubicBezTo>
                  <a:cubicBezTo>
                    <a:pt x="71" y="125"/>
                    <a:pt x="70" y="126"/>
                    <a:pt x="70" y="126"/>
                  </a:cubicBezTo>
                  <a:cubicBezTo>
                    <a:pt x="70" y="125"/>
                    <a:pt x="70" y="125"/>
                    <a:pt x="70" y="125"/>
                  </a:cubicBezTo>
                  <a:cubicBezTo>
                    <a:pt x="70" y="125"/>
                    <a:pt x="71" y="125"/>
                    <a:pt x="71" y="125"/>
                  </a:cubicBezTo>
                  <a:cubicBezTo>
                    <a:pt x="72" y="126"/>
                    <a:pt x="73" y="125"/>
                    <a:pt x="74" y="125"/>
                  </a:cubicBezTo>
                  <a:cubicBezTo>
                    <a:pt x="74" y="124"/>
                    <a:pt x="76" y="124"/>
                    <a:pt x="76" y="124"/>
                  </a:cubicBezTo>
                  <a:cubicBezTo>
                    <a:pt x="77" y="124"/>
                    <a:pt x="77" y="124"/>
                    <a:pt x="78" y="123"/>
                  </a:cubicBezTo>
                  <a:cubicBezTo>
                    <a:pt x="77" y="123"/>
                    <a:pt x="76" y="124"/>
                    <a:pt x="76" y="123"/>
                  </a:cubicBezTo>
                  <a:cubicBezTo>
                    <a:pt x="77" y="123"/>
                    <a:pt x="78" y="123"/>
                    <a:pt x="79" y="123"/>
                  </a:cubicBezTo>
                  <a:cubicBezTo>
                    <a:pt x="79" y="123"/>
                    <a:pt x="80" y="123"/>
                    <a:pt x="80" y="123"/>
                  </a:cubicBezTo>
                  <a:cubicBezTo>
                    <a:pt x="81" y="123"/>
                    <a:pt x="81" y="123"/>
                    <a:pt x="82" y="123"/>
                  </a:cubicBezTo>
                  <a:cubicBezTo>
                    <a:pt x="82" y="123"/>
                    <a:pt x="81" y="123"/>
                    <a:pt x="81" y="123"/>
                  </a:cubicBezTo>
                  <a:cubicBezTo>
                    <a:pt x="81" y="123"/>
                    <a:pt x="81" y="123"/>
                    <a:pt x="82" y="123"/>
                  </a:cubicBezTo>
                  <a:cubicBezTo>
                    <a:pt x="82" y="123"/>
                    <a:pt x="83" y="123"/>
                    <a:pt x="83" y="123"/>
                  </a:cubicBezTo>
                  <a:cubicBezTo>
                    <a:pt x="83" y="123"/>
                    <a:pt x="85" y="123"/>
                    <a:pt x="84" y="123"/>
                  </a:cubicBezTo>
                  <a:cubicBezTo>
                    <a:pt x="85" y="123"/>
                    <a:pt x="85" y="123"/>
                    <a:pt x="85" y="123"/>
                  </a:cubicBezTo>
                  <a:cubicBezTo>
                    <a:pt x="85" y="123"/>
                    <a:pt x="86" y="123"/>
                    <a:pt x="86" y="123"/>
                  </a:cubicBezTo>
                  <a:cubicBezTo>
                    <a:pt x="86" y="123"/>
                    <a:pt x="87" y="123"/>
                    <a:pt x="87" y="123"/>
                  </a:cubicBezTo>
                  <a:cubicBezTo>
                    <a:pt x="87" y="123"/>
                    <a:pt x="87" y="123"/>
                    <a:pt x="88" y="123"/>
                  </a:cubicBezTo>
                  <a:cubicBezTo>
                    <a:pt x="88" y="122"/>
                    <a:pt x="88" y="122"/>
                    <a:pt x="88" y="122"/>
                  </a:cubicBezTo>
                  <a:cubicBezTo>
                    <a:pt x="88" y="122"/>
                    <a:pt x="88" y="122"/>
                    <a:pt x="89" y="122"/>
                  </a:cubicBezTo>
                  <a:cubicBezTo>
                    <a:pt x="89" y="122"/>
                    <a:pt x="89" y="122"/>
                    <a:pt x="90" y="122"/>
                  </a:cubicBezTo>
                  <a:cubicBezTo>
                    <a:pt x="89" y="122"/>
                    <a:pt x="89" y="122"/>
                    <a:pt x="89" y="122"/>
                  </a:cubicBezTo>
                  <a:cubicBezTo>
                    <a:pt x="89" y="121"/>
                    <a:pt x="89" y="121"/>
                    <a:pt x="89" y="121"/>
                  </a:cubicBezTo>
                  <a:cubicBezTo>
                    <a:pt x="90" y="121"/>
                    <a:pt x="91" y="121"/>
                    <a:pt x="91" y="121"/>
                  </a:cubicBezTo>
                  <a:cubicBezTo>
                    <a:pt x="91" y="120"/>
                    <a:pt x="90" y="121"/>
                    <a:pt x="90" y="121"/>
                  </a:cubicBezTo>
                  <a:cubicBezTo>
                    <a:pt x="89" y="121"/>
                    <a:pt x="88" y="122"/>
                    <a:pt x="87" y="121"/>
                  </a:cubicBezTo>
                  <a:cubicBezTo>
                    <a:pt x="87" y="121"/>
                    <a:pt x="87" y="121"/>
                    <a:pt x="87" y="121"/>
                  </a:cubicBezTo>
                  <a:cubicBezTo>
                    <a:pt x="88" y="121"/>
                    <a:pt x="88" y="120"/>
                    <a:pt x="88" y="120"/>
                  </a:cubicBezTo>
                  <a:cubicBezTo>
                    <a:pt x="88" y="120"/>
                    <a:pt x="89" y="120"/>
                    <a:pt x="90" y="120"/>
                  </a:cubicBezTo>
                  <a:cubicBezTo>
                    <a:pt x="90" y="120"/>
                    <a:pt x="88" y="120"/>
                    <a:pt x="88" y="120"/>
                  </a:cubicBezTo>
                  <a:cubicBezTo>
                    <a:pt x="88" y="120"/>
                    <a:pt x="89" y="119"/>
                    <a:pt x="89" y="119"/>
                  </a:cubicBezTo>
                  <a:cubicBezTo>
                    <a:pt x="89" y="119"/>
                    <a:pt x="89" y="119"/>
                    <a:pt x="89" y="119"/>
                  </a:cubicBezTo>
                  <a:cubicBezTo>
                    <a:pt x="89" y="119"/>
                    <a:pt x="90" y="118"/>
                    <a:pt x="90" y="118"/>
                  </a:cubicBezTo>
                  <a:cubicBezTo>
                    <a:pt x="90" y="118"/>
                    <a:pt x="90" y="118"/>
                    <a:pt x="91" y="118"/>
                  </a:cubicBezTo>
                  <a:cubicBezTo>
                    <a:pt x="91" y="118"/>
                    <a:pt x="92" y="118"/>
                    <a:pt x="92" y="118"/>
                  </a:cubicBezTo>
                  <a:cubicBezTo>
                    <a:pt x="92" y="118"/>
                    <a:pt x="90" y="118"/>
                    <a:pt x="90" y="119"/>
                  </a:cubicBezTo>
                  <a:cubicBezTo>
                    <a:pt x="91" y="119"/>
                    <a:pt x="92" y="118"/>
                    <a:pt x="92" y="118"/>
                  </a:cubicBezTo>
                  <a:cubicBezTo>
                    <a:pt x="93" y="118"/>
                    <a:pt x="93" y="118"/>
                    <a:pt x="93" y="119"/>
                  </a:cubicBezTo>
                  <a:cubicBezTo>
                    <a:pt x="93" y="119"/>
                    <a:pt x="93" y="119"/>
                    <a:pt x="93" y="119"/>
                  </a:cubicBezTo>
                  <a:cubicBezTo>
                    <a:pt x="93" y="120"/>
                    <a:pt x="95" y="120"/>
                    <a:pt x="94" y="119"/>
                  </a:cubicBezTo>
                  <a:cubicBezTo>
                    <a:pt x="94" y="119"/>
                    <a:pt x="94" y="119"/>
                    <a:pt x="94" y="119"/>
                  </a:cubicBezTo>
                  <a:cubicBezTo>
                    <a:pt x="93" y="118"/>
                    <a:pt x="94" y="119"/>
                    <a:pt x="94" y="119"/>
                  </a:cubicBezTo>
                  <a:cubicBezTo>
                    <a:pt x="95" y="119"/>
                    <a:pt x="95" y="118"/>
                    <a:pt x="95" y="118"/>
                  </a:cubicBezTo>
                  <a:cubicBezTo>
                    <a:pt x="95" y="119"/>
                    <a:pt x="95" y="119"/>
                    <a:pt x="95" y="119"/>
                  </a:cubicBezTo>
                  <a:cubicBezTo>
                    <a:pt x="95" y="119"/>
                    <a:pt x="96" y="119"/>
                    <a:pt x="96" y="119"/>
                  </a:cubicBezTo>
                  <a:cubicBezTo>
                    <a:pt x="96" y="118"/>
                    <a:pt x="94" y="118"/>
                    <a:pt x="94" y="118"/>
                  </a:cubicBezTo>
                  <a:cubicBezTo>
                    <a:pt x="94" y="118"/>
                    <a:pt x="93" y="118"/>
                    <a:pt x="93" y="118"/>
                  </a:cubicBezTo>
                  <a:cubicBezTo>
                    <a:pt x="93" y="117"/>
                    <a:pt x="95" y="118"/>
                    <a:pt x="95" y="118"/>
                  </a:cubicBezTo>
                  <a:cubicBezTo>
                    <a:pt x="96" y="118"/>
                    <a:pt x="97" y="118"/>
                    <a:pt x="97" y="117"/>
                  </a:cubicBezTo>
                  <a:cubicBezTo>
                    <a:pt x="96" y="117"/>
                    <a:pt x="96" y="117"/>
                    <a:pt x="95" y="117"/>
                  </a:cubicBezTo>
                  <a:cubicBezTo>
                    <a:pt x="94" y="117"/>
                    <a:pt x="96" y="116"/>
                    <a:pt x="96" y="116"/>
                  </a:cubicBezTo>
                  <a:cubicBezTo>
                    <a:pt x="96" y="116"/>
                    <a:pt x="95" y="116"/>
                    <a:pt x="95" y="116"/>
                  </a:cubicBezTo>
                  <a:cubicBezTo>
                    <a:pt x="94" y="116"/>
                    <a:pt x="94" y="117"/>
                    <a:pt x="94" y="117"/>
                  </a:cubicBezTo>
                  <a:cubicBezTo>
                    <a:pt x="94" y="117"/>
                    <a:pt x="93" y="117"/>
                    <a:pt x="93" y="117"/>
                  </a:cubicBezTo>
                  <a:cubicBezTo>
                    <a:pt x="92" y="117"/>
                    <a:pt x="92" y="117"/>
                    <a:pt x="92" y="117"/>
                  </a:cubicBezTo>
                  <a:cubicBezTo>
                    <a:pt x="91" y="117"/>
                    <a:pt x="91" y="117"/>
                    <a:pt x="90" y="117"/>
                  </a:cubicBezTo>
                  <a:cubicBezTo>
                    <a:pt x="90" y="116"/>
                    <a:pt x="92" y="117"/>
                    <a:pt x="92" y="116"/>
                  </a:cubicBezTo>
                  <a:cubicBezTo>
                    <a:pt x="92" y="116"/>
                    <a:pt x="92" y="116"/>
                    <a:pt x="92" y="116"/>
                  </a:cubicBezTo>
                  <a:cubicBezTo>
                    <a:pt x="92" y="116"/>
                    <a:pt x="93" y="116"/>
                    <a:pt x="93" y="116"/>
                  </a:cubicBezTo>
                  <a:cubicBezTo>
                    <a:pt x="93" y="116"/>
                    <a:pt x="93" y="116"/>
                    <a:pt x="93" y="115"/>
                  </a:cubicBezTo>
                  <a:cubicBezTo>
                    <a:pt x="93" y="115"/>
                    <a:pt x="93" y="115"/>
                    <a:pt x="93" y="115"/>
                  </a:cubicBezTo>
                  <a:cubicBezTo>
                    <a:pt x="94" y="115"/>
                    <a:pt x="94" y="114"/>
                    <a:pt x="95" y="114"/>
                  </a:cubicBezTo>
                  <a:cubicBezTo>
                    <a:pt x="95" y="115"/>
                    <a:pt x="96" y="115"/>
                    <a:pt x="96" y="114"/>
                  </a:cubicBezTo>
                  <a:cubicBezTo>
                    <a:pt x="97" y="114"/>
                    <a:pt x="97" y="114"/>
                    <a:pt x="98" y="114"/>
                  </a:cubicBezTo>
                  <a:cubicBezTo>
                    <a:pt x="98" y="114"/>
                    <a:pt x="97" y="114"/>
                    <a:pt x="96" y="114"/>
                  </a:cubicBezTo>
                  <a:cubicBezTo>
                    <a:pt x="96" y="114"/>
                    <a:pt x="96" y="114"/>
                    <a:pt x="95" y="114"/>
                  </a:cubicBezTo>
                  <a:cubicBezTo>
                    <a:pt x="95" y="114"/>
                    <a:pt x="94" y="114"/>
                    <a:pt x="95" y="114"/>
                  </a:cubicBezTo>
                  <a:cubicBezTo>
                    <a:pt x="95" y="114"/>
                    <a:pt x="93" y="114"/>
                    <a:pt x="93" y="114"/>
                  </a:cubicBezTo>
                  <a:cubicBezTo>
                    <a:pt x="93" y="114"/>
                    <a:pt x="94" y="114"/>
                    <a:pt x="94" y="114"/>
                  </a:cubicBezTo>
                  <a:cubicBezTo>
                    <a:pt x="94" y="113"/>
                    <a:pt x="94" y="113"/>
                    <a:pt x="95" y="113"/>
                  </a:cubicBezTo>
                  <a:cubicBezTo>
                    <a:pt x="95" y="113"/>
                    <a:pt x="96" y="113"/>
                    <a:pt x="97" y="113"/>
                  </a:cubicBezTo>
                  <a:cubicBezTo>
                    <a:pt x="97" y="113"/>
                    <a:pt x="96" y="113"/>
                    <a:pt x="96" y="113"/>
                  </a:cubicBezTo>
                  <a:cubicBezTo>
                    <a:pt x="96" y="113"/>
                    <a:pt x="94" y="113"/>
                    <a:pt x="95" y="112"/>
                  </a:cubicBezTo>
                  <a:cubicBezTo>
                    <a:pt x="96" y="112"/>
                    <a:pt x="96" y="112"/>
                    <a:pt x="97" y="112"/>
                  </a:cubicBezTo>
                  <a:cubicBezTo>
                    <a:pt x="98" y="112"/>
                    <a:pt x="98" y="112"/>
                    <a:pt x="99" y="112"/>
                  </a:cubicBezTo>
                  <a:cubicBezTo>
                    <a:pt x="99" y="111"/>
                    <a:pt x="99" y="111"/>
                    <a:pt x="99" y="111"/>
                  </a:cubicBezTo>
                  <a:cubicBezTo>
                    <a:pt x="99" y="111"/>
                    <a:pt x="98" y="111"/>
                    <a:pt x="98" y="111"/>
                  </a:cubicBezTo>
                  <a:cubicBezTo>
                    <a:pt x="98" y="111"/>
                    <a:pt x="97" y="110"/>
                    <a:pt x="98" y="110"/>
                  </a:cubicBezTo>
                  <a:cubicBezTo>
                    <a:pt x="99" y="110"/>
                    <a:pt x="100" y="110"/>
                    <a:pt x="100" y="110"/>
                  </a:cubicBezTo>
                  <a:cubicBezTo>
                    <a:pt x="101" y="109"/>
                    <a:pt x="99" y="109"/>
                    <a:pt x="99" y="109"/>
                  </a:cubicBezTo>
                  <a:cubicBezTo>
                    <a:pt x="99" y="109"/>
                    <a:pt x="99" y="109"/>
                    <a:pt x="98" y="109"/>
                  </a:cubicBezTo>
                  <a:cubicBezTo>
                    <a:pt x="96" y="110"/>
                    <a:pt x="95" y="110"/>
                    <a:pt x="93" y="110"/>
                  </a:cubicBezTo>
                  <a:cubicBezTo>
                    <a:pt x="93" y="110"/>
                    <a:pt x="94" y="110"/>
                    <a:pt x="95" y="109"/>
                  </a:cubicBezTo>
                  <a:cubicBezTo>
                    <a:pt x="95" y="109"/>
                    <a:pt x="95" y="110"/>
                    <a:pt x="96" y="109"/>
                  </a:cubicBezTo>
                  <a:cubicBezTo>
                    <a:pt x="96" y="109"/>
                    <a:pt x="95" y="109"/>
                    <a:pt x="95" y="109"/>
                  </a:cubicBezTo>
                  <a:cubicBezTo>
                    <a:pt x="95" y="109"/>
                    <a:pt x="95" y="109"/>
                    <a:pt x="94" y="109"/>
                  </a:cubicBezTo>
                  <a:cubicBezTo>
                    <a:pt x="94" y="109"/>
                    <a:pt x="94" y="109"/>
                    <a:pt x="93" y="109"/>
                  </a:cubicBezTo>
                  <a:cubicBezTo>
                    <a:pt x="93" y="110"/>
                    <a:pt x="92" y="110"/>
                    <a:pt x="92" y="110"/>
                  </a:cubicBezTo>
                  <a:cubicBezTo>
                    <a:pt x="91" y="110"/>
                    <a:pt x="91" y="110"/>
                    <a:pt x="91" y="110"/>
                  </a:cubicBezTo>
                  <a:cubicBezTo>
                    <a:pt x="90" y="109"/>
                    <a:pt x="90" y="110"/>
                    <a:pt x="89" y="110"/>
                  </a:cubicBezTo>
                  <a:cubicBezTo>
                    <a:pt x="88" y="110"/>
                    <a:pt x="88" y="109"/>
                    <a:pt x="88" y="109"/>
                  </a:cubicBezTo>
                  <a:cubicBezTo>
                    <a:pt x="87" y="109"/>
                    <a:pt x="87" y="109"/>
                    <a:pt x="86" y="109"/>
                  </a:cubicBezTo>
                  <a:cubicBezTo>
                    <a:pt x="86" y="109"/>
                    <a:pt x="85" y="109"/>
                    <a:pt x="85" y="108"/>
                  </a:cubicBezTo>
                  <a:cubicBezTo>
                    <a:pt x="84" y="107"/>
                    <a:pt x="84" y="107"/>
                    <a:pt x="83" y="107"/>
                  </a:cubicBezTo>
                  <a:cubicBezTo>
                    <a:pt x="81" y="106"/>
                    <a:pt x="79" y="107"/>
                    <a:pt x="77" y="106"/>
                  </a:cubicBezTo>
                  <a:cubicBezTo>
                    <a:pt x="77" y="106"/>
                    <a:pt x="76" y="106"/>
                    <a:pt x="76" y="106"/>
                  </a:cubicBezTo>
                  <a:cubicBezTo>
                    <a:pt x="75" y="105"/>
                    <a:pt x="75" y="105"/>
                    <a:pt x="75" y="105"/>
                  </a:cubicBezTo>
                  <a:cubicBezTo>
                    <a:pt x="75" y="104"/>
                    <a:pt x="74" y="104"/>
                    <a:pt x="73" y="104"/>
                  </a:cubicBezTo>
                  <a:cubicBezTo>
                    <a:pt x="74" y="103"/>
                    <a:pt x="75" y="103"/>
                    <a:pt x="76" y="102"/>
                  </a:cubicBezTo>
                  <a:cubicBezTo>
                    <a:pt x="77" y="102"/>
                    <a:pt x="79" y="102"/>
                    <a:pt x="80" y="102"/>
                  </a:cubicBezTo>
                  <a:cubicBezTo>
                    <a:pt x="83" y="103"/>
                    <a:pt x="85" y="102"/>
                    <a:pt x="88" y="103"/>
                  </a:cubicBezTo>
                  <a:cubicBezTo>
                    <a:pt x="89" y="104"/>
                    <a:pt x="90" y="104"/>
                    <a:pt x="91" y="105"/>
                  </a:cubicBezTo>
                  <a:cubicBezTo>
                    <a:pt x="92" y="105"/>
                    <a:pt x="92" y="105"/>
                    <a:pt x="93" y="106"/>
                  </a:cubicBezTo>
                  <a:cubicBezTo>
                    <a:pt x="94" y="106"/>
                    <a:pt x="94" y="106"/>
                    <a:pt x="95" y="106"/>
                  </a:cubicBezTo>
                  <a:cubicBezTo>
                    <a:pt x="95" y="106"/>
                    <a:pt x="96" y="106"/>
                    <a:pt x="96" y="106"/>
                  </a:cubicBezTo>
                  <a:cubicBezTo>
                    <a:pt x="97" y="106"/>
                    <a:pt x="98" y="106"/>
                    <a:pt x="98" y="107"/>
                  </a:cubicBezTo>
                  <a:cubicBezTo>
                    <a:pt x="99" y="107"/>
                    <a:pt x="99" y="107"/>
                    <a:pt x="100" y="107"/>
                  </a:cubicBezTo>
                  <a:cubicBezTo>
                    <a:pt x="100" y="106"/>
                    <a:pt x="99" y="106"/>
                    <a:pt x="99" y="106"/>
                  </a:cubicBezTo>
                  <a:cubicBezTo>
                    <a:pt x="99" y="106"/>
                    <a:pt x="101" y="105"/>
                    <a:pt x="101" y="105"/>
                  </a:cubicBezTo>
                  <a:cubicBezTo>
                    <a:pt x="101" y="105"/>
                    <a:pt x="97" y="107"/>
                    <a:pt x="97" y="106"/>
                  </a:cubicBezTo>
                  <a:cubicBezTo>
                    <a:pt x="97" y="105"/>
                    <a:pt x="98" y="105"/>
                    <a:pt x="98" y="105"/>
                  </a:cubicBezTo>
                  <a:cubicBezTo>
                    <a:pt x="97" y="105"/>
                    <a:pt x="96" y="105"/>
                    <a:pt x="96" y="105"/>
                  </a:cubicBezTo>
                  <a:cubicBezTo>
                    <a:pt x="96" y="104"/>
                    <a:pt x="97" y="104"/>
                    <a:pt x="97" y="104"/>
                  </a:cubicBezTo>
                  <a:cubicBezTo>
                    <a:pt x="97" y="104"/>
                    <a:pt x="98" y="105"/>
                    <a:pt x="98" y="105"/>
                  </a:cubicBezTo>
                  <a:cubicBezTo>
                    <a:pt x="98" y="105"/>
                    <a:pt x="98" y="105"/>
                    <a:pt x="98" y="105"/>
                  </a:cubicBezTo>
                  <a:cubicBezTo>
                    <a:pt x="99" y="104"/>
                    <a:pt x="99" y="105"/>
                    <a:pt x="99" y="105"/>
                  </a:cubicBezTo>
                  <a:cubicBezTo>
                    <a:pt x="99" y="105"/>
                    <a:pt x="99" y="104"/>
                    <a:pt x="99" y="104"/>
                  </a:cubicBezTo>
                  <a:cubicBezTo>
                    <a:pt x="99" y="104"/>
                    <a:pt x="98" y="104"/>
                    <a:pt x="98" y="104"/>
                  </a:cubicBezTo>
                  <a:cubicBezTo>
                    <a:pt x="99" y="104"/>
                    <a:pt x="99" y="104"/>
                    <a:pt x="100" y="104"/>
                  </a:cubicBezTo>
                  <a:cubicBezTo>
                    <a:pt x="100" y="104"/>
                    <a:pt x="100" y="104"/>
                    <a:pt x="101" y="104"/>
                  </a:cubicBezTo>
                  <a:cubicBezTo>
                    <a:pt x="101" y="104"/>
                    <a:pt x="100" y="103"/>
                    <a:pt x="100" y="103"/>
                  </a:cubicBezTo>
                  <a:cubicBezTo>
                    <a:pt x="99" y="103"/>
                    <a:pt x="98" y="104"/>
                    <a:pt x="98" y="104"/>
                  </a:cubicBezTo>
                  <a:cubicBezTo>
                    <a:pt x="98" y="103"/>
                    <a:pt x="98" y="103"/>
                    <a:pt x="98" y="103"/>
                  </a:cubicBezTo>
                  <a:cubicBezTo>
                    <a:pt x="97" y="103"/>
                    <a:pt x="97" y="104"/>
                    <a:pt x="96" y="103"/>
                  </a:cubicBezTo>
                  <a:cubicBezTo>
                    <a:pt x="95" y="103"/>
                    <a:pt x="97" y="103"/>
                    <a:pt x="97" y="102"/>
                  </a:cubicBezTo>
                  <a:cubicBezTo>
                    <a:pt x="98" y="102"/>
                    <a:pt x="100" y="104"/>
                    <a:pt x="101" y="103"/>
                  </a:cubicBezTo>
                  <a:cubicBezTo>
                    <a:pt x="101" y="103"/>
                    <a:pt x="100" y="103"/>
                    <a:pt x="100" y="102"/>
                  </a:cubicBezTo>
                  <a:cubicBezTo>
                    <a:pt x="100" y="102"/>
                    <a:pt x="100" y="102"/>
                    <a:pt x="100" y="102"/>
                  </a:cubicBezTo>
                  <a:cubicBezTo>
                    <a:pt x="100" y="102"/>
                    <a:pt x="99" y="102"/>
                    <a:pt x="99" y="102"/>
                  </a:cubicBezTo>
                  <a:cubicBezTo>
                    <a:pt x="98" y="102"/>
                    <a:pt x="98" y="101"/>
                    <a:pt x="97" y="101"/>
                  </a:cubicBezTo>
                  <a:cubicBezTo>
                    <a:pt x="96" y="101"/>
                    <a:pt x="96" y="101"/>
                    <a:pt x="95" y="101"/>
                  </a:cubicBezTo>
                  <a:cubicBezTo>
                    <a:pt x="95" y="101"/>
                    <a:pt x="94" y="101"/>
                    <a:pt x="94" y="100"/>
                  </a:cubicBezTo>
                  <a:cubicBezTo>
                    <a:pt x="95" y="100"/>
                    <a:pt x="96" y="100"/>
                    <a:pt x="98" y="101"/>
                  </a:cubicBezTo>
                  <a:cubicBezTo>
                    <a:pt x="98" y="101"/>
                    <a:pt x="100" y="101"/>
                    <a:pt x="101" y="100"/>
                  </a:cubicBezTo>
                  <a:cubicBezTo>
                    <a:pt x="100" y="100"/>
                    <a:pt x="99" y="100"/>
                    <a:pt x="98" y="100"/>
                  </a:cubicBezTo>
                  <a:cubicBezTo>
                    <a:pt x="98" y="100"/>
                    <a:pt x="97" y="100"/>
                    <a:pt x="97" y="100"/>
                  </a:cubicBezTo>
                  <a:cubicBezTo>
                    <a:pt x="97" y="100"/>
                    <a:pt x="98" y="100"/>
                    <a:pt x="98" y="100"/>
                  </a:cubicBezTo>
                  <a:cubicBezTo>
                    <a:pt x="97" y="100"/>
                    <a:pt x="99" y="99"/>
                    <a:pt x="99" y="99"/>
                  </a:cubicBezTo>
                  <a:cubicBezTo>
                    <a:pt x="98" y="99"/>
                    <a:pt x="97" y="100"/>
                    <a:pt x="96" y="100"/>
                  </a:cubicBezTo>
                  <a:cubicBezTo>
                    <a:pt x="95" y="99"/>
                    <a:pt x="95" y="99"/>
                    <a:pt x="94" y="99"/>
                  </a:cubicBezTo>
                  <a:cubicBezTo>
                    <a:pt x="94" y="100"/>
                    <a:pt x="93" y="100"/>
                    <a:pt x="92" y="100"/>
                  </a:cubicBezTo>
                  <a:cubicBezTo>
                    <a:pt x="92" y="99"/>
                    <a:pt x="95" y="98"/>
                    <a:pt x="95" y="98"/>
                  </a:cubicBezTo>
                  <a:cubicBezTo>
                    <a:pt x="96" y="98"/>
                    <a:pt x="97" y="98"/>
                    <a:pt x="97" y="98"/>
                  </a:cubicBezTo>
                  <a:cubicBezTo>
                    <a:pt x="98" y="98"/>
                    <a:pt x="98" y="98"/>
                    <a:pt x="97" y="98"/>
                  </a:cubicBezTo>
                  <a:cubicBezTo>
                    <a:pt x="97" y="97"/>
                    <a:pt x="97" y="97"/>
                    <a:pt x="97" y="97"/>
                  </a:cubicBezTo>
                  <a:cubicBezTo>
                    <a:pt x="96" y="97"/>
                    <a:pt x="96" y="98"/>
                    <a:pt x="95" y="98"/>
                  </a:cubicBezTo>
                  <a:cubicBezTo>
                    <a:pt x="94" y="99"/>
                    <a:pt x="93" y="99"/>
                    <a:pt x="92" y="99"/>
                  </a:cubicBezTo>
                  <a:cubicBezTo>
                    <a:pt x="92" y="99"/>
                    <a:pt x="90" y="99"/>
                    <a:pt x="90" y="99"/>
                  </a:cubicBezTo>
                  <a:cubicBezTo>
                    <a:pt x="90" y="99"/>
                    <a:pt x="91" y="99"/>
                    <a:pt x="91" y="99"/>
                  </a:cubicBezTo>
                  <a:cubicBezTo>
                    <a:pt x="92" y="98"/>
                    <a:pt x="92" y="98"/>
                    <a:pt x="93" y="98"/>
                  </a:cubicBezTo>
                  <a:cubicBezTo>
                    <a:pt x="93" y="97"/>
                    <a:pt x="93" y="97"/>
                    <a:pt x="94" y="97"/>
                  </a:cubicBezTo>
                  <a:cubicBezTo>
                    <a:pt x="95" y="97"/>
                    <a:pt x="96" y="97"/>
                    <a:pt x="97" y="97"/>
                  </a:cubicBezTo>
                  <a:cubicBezTo>
                    <a:pt x="98" y="96"/>
                    <a:pt x="100" y="97"/>
                    <a:pt x="100" y="96"/>
                  </a:cubicBezTo>
                  <a:cubicBezTo>
                    <a:pt x="100" y="96"/>
                    <a:pt x="98" y="96"/>
                    <a:pt x="98" y="96"/>
                  </a:cubicBezTo>
                  <a:cubicBezTo>
                    <a:pt x="97" y="96"/>
                    <a:pt x="96" y="96"/>
                    <a:pt x="95" y="97"/>
                  </a:cubicBezTo>
                  <a:cubicBezTo>
                    <a:pt x="93" y="97"/>
                    <a:pt x="90" y="98"/>
                    <a:pt x="89" y="97"/>
                  </a:cubicBezTo>
                  <a:cubicBezTo>
                    <a:pt x="89" y="96"/>
                    <a:pt x="90" y="96"/>
                    <a:pt x="91" y="96"/>
                  </a:cubicBezTo>
                  <a:cubicBezTo>
                    <a:pt x="92" y="96"/>
                    <a:pt x="93" y="95"/>
                    <a:pt x="94" y="95"/>
                  </a:cubicBezTo>
                  <a:cubicBezTo>
                    <a:pt x="95" y="95"/>
                    <a:pt x="96" y="95"/>
                    <a:pt x="97" y="95"/>
                  </a:cubicBezTo>
                  <a:cubicBezTo>
                    <a:pt x="97" y="95"/>
                    <a:pt x="100" y="95"/>
                    <a:pt x="99" y="94"/>
                  </a:cubicBezTo>
                  <a:cubicBezTo>
                    <a:pt x="99" y="94"/>
                    <a:pt x="98" y="94"/>
                    <a:pt x="98" y="94"/>
                  </a:cubicBezTo>
                  <a:cubicBezTo>
                    <a:pt x="98" y="95"/>
                    <a:pt x="97" y="95"/>
                    <a:pt x="96" y="95"/>
                  </a:cubicBezTo>
                  <a:cubicBezTo>
                    <a:pt x="96" y="95"/>
                    <a:pt x="92" y="95"/>
                    <a:pt x="93" y="94"/>
                  </a:cubicBezTo>
                  <a:cubicBezTo>
                    <a:pt x="92" y="94"/>
                    <a:pt x="91" y="94"/>
                    <a:pt x="90" y="94"/>
                  </a:cubicBezTo>
                  <a:cubicBezTo>
                    <a:pt x="90" y="94"/>
                    <a:pt x="88" y="94"/>
                    <a:pt x="88" y="94"/>
                  </a:cubicBezTo>
                  <a:cubicBezTo>
                    <a:pt x="89" y="93"/>
                    <a:pt x="91" y="93"/>
                    <a:pt x="91" y="93"/>
                  </a:cubicBezTo>
                  <a:cubicBezTo>
                    <a:pt x="92" y="93"/>
                    <a:pt x="92" y="93"/>
                    <a:pt x="92" y="92"/>
                  </a:cubicBezTo>
                  <a:cubicBezTo>
                    <a:pt x="92" y="92"/>
                    <a:pt x="93" y="92"/>
                    <a:pt x="94" y="91"/>
                  </a:cubicBezTo>
                  <a:cubicBezTo>
                    <a:pt x="93" y="91"/>
                    <a:pt x="91" y="92"/>
                    <a:pt x="91" y="92"/>
                  </a:cubicBezTo>
                  <a:cubicBezTo>
                    <a:pt x="91" y="93"/>
                    <a:pt x="91" y="93"/>
                    <a:pt x="90" y="93"/>
                  </a:cubicBezTo>
                  <a:cubicBezTo>
                    <a:pt x="89" y="93"/>
                    <a:pt x="89" y="94"/>
                    <a:pt x="88" y="94"/>
                  </a:cubicBezTo>
                  <a:cubicBezTo>
                    <a:pt x="88" y="93"/>
                    <a:pt x="89" y="93"/>
                    <a:pt x="89" y="93"/>
                  </a:cubicBezTo>
                  <a:cubicBezTo>
                    <a:pt x="89" y="93"/>
                    <a:pt x="89" y="92"/>
                    <a:pt x="89" y="92"/>
                  </a:cubicBezTo>
                  <a:cubicBezTo>
                    <a:pt x="89" y="91"/>
                    <a:pt x="89" y="91"/>
                    <a:pt x="88" y="91"/>
                  </a:cubicBezTo>
                  <a:cubicBezTo>
                    <a:pt x="88" y="90"/>
                    <a:pt x="88" y="90"/>
                    <a:pt x="88" y="90"/>
                  </a:cubicBezTo>
                  <a:cubicBezTo>
                    <a:pt x="88" y="90"/>
                    <a:pt x="88" y="89"/>
                    <a:pt x="88" y="89"/>
                  </a:cubicBezTo>
                  <a:cubicBezTo>
                    <a:pt x="88" y="88"/>
                    <a:pt x="89" y="89"/>
                    <a:pt x="90" y="88"/>
                  </a:cubicBezTo>
                  <a:cubicBezTo>
                    <a:pt x="89" y="88"/>
                    <a:pt x="88" y="88"/>
                    <a:pt x="87" y="88"/>
                  </a:cubicBezTo>
                  <a:cubicBezTo>
                    <a:pt x="87" y="89"/>
                    <a:pt x="87" y="89"/>
                    <a:pt x="87" y="89"/>
                  </a:cubicBezTo>
                  <a:cubicBezTo>
                    <a:pt x="88" y="89"/>
                    <a:pt x="87" y="90"/>
                    <a:pt x="87" y="90"/>
                  </a:cubicBezTo>
                  <a:cubicBezTo>
                    <a:pt x="87" y="91"/>
                    <a:pt x="88" y="91"/>
                    <a:pt x="88" y="92"/>
                  </a:cubicBezTo>
                  <a:cubicBezTo>
                    <a:pt x="88" y="92"/>
                    <a:pt x="88" y="93"/>
                    <a:pt x="88" y="93"/>
                  </a:cubicBezTo>
                  <a:cubicBezTo>
                    <a:pt x="87" y="93"/>
                    <a:pt x="87" y="94"/>
                    <a:pt x="86" y="94"/>
                  </a:cubicBezTo>
                  <a:cubicBezTo>
                    <a:pt x="85" y="94"/>
                    <a:pt x="84" y="94"/>
                    <a:pt x="84" y="94"/>
                  </a:cubicBezTo>
                  <a:cubicBezTo>
                    <a:pt x="85" y="94"/>
                    <a:pt x="85" y="95"/>
                    <a:pt x="84" y="95"/>
                  </a:cubicBezTo>
                  <a:cubicBezTo>
                    <a:pt x="84" y="95"/>
                    <a:pt x="83" y="95"/>
                    <a:pt x="83" y="95"/>
                  </a:cubicBezTo>
                  <a:cubicBezTo>
                    <a:pt x="83" y="94"/>
                    <a:pt x="83" y="94"/>
                    <a:pt x="83" y="94"/>
                  </a:cubicBezTo>
                  <a:cubicBezTo>
                    <a:pt x="83" y="94"/>
                    <a:pt x="82" y="95"/>
                    <a:pt x="82" y="95"/>
                  </a:cubicBezTo>
                  <a:cubicBezTo>
                    <a:pt x="83" y="95"/>
                    <a:pt x="84" y="95"/>
                    <a:pt x="83" y="96"/>
                  </a:cubicBezTo>
                  <a:cubicBezTo>
                    <a:pt x="82" y="97"/>
                    <a:pt x="81" y="97"/>
                    <a:pt x="80" y="97"/>
                  </a:cubicBezTo>
                  <a:cubicBezTo>
                    <a:pt x="80" y="97"/>
                    <a:pt x="79" y="97"/>
                    <a:pt x="78" y="97"/>
                  </a:cubicBezTo>
                  <a:cubicBezTo>
                    <a:pt x="78" y="97"/>
                    <a:pt x="78" y="97"/>
                    <a:pt x="77" y="97"/>
                  </a:cubicBezTo>
                  <a:cubicBezTo>
                    <a:pt x="76" y="97"/>
                    <a:pt x="75" y="98"/>
                    <a:pt x="75" y="97"/>
                  </a:cubicBezTo>
                  <a:cubicBezTo>
                    <a:pt x="75" y="97"/>
                    <a:pt x="73" y="97"/>
                    <a:pt x="73" y="96"/>
                  </a:cubicBezTo>
                  <a:cubicBezTo>
                    <a:pt x="73" y="96"/>
                    <a:pt x="74" y="97"/>
                    <a:pt x="74" y="97"/>
                  </a:cubicBezTo>
                  <a:cubicBezTo>
                    <a:pt x="73" y="97"/>
                    <a:pt x="73" y="97"/>
                    <a:pt x="72" y="97"/>
                  </a:cubicBezTo>
                  <a:cubicBezTo>
                    <a:pt x="72" y="97"/>
                    <a:pt x="71" y="97"/>
                    <a:pt x="71" y="96"/>
                  </a:cubicBezTo>
                  <a:cubicBezTo>
                    <a:pt x="71" y="96"/>
                    <a:pt x="71" y="95"/>
                    <a:pt x="71" y="95"/>
                  </a:cubicBezTo>
                  <a:cubicBezTo>
                    <a:pt x="71" y="95"/>
                    <a:pt x="72" y="95"/>
                    <a:pt x="72" y="95"/>
                  </a:cubicBezTo>
                  <a:cubicBezTo>
                    <a:pt x="71" y="95"/>
                    <a:pt x="71" y="95"/>
                    <a:pt x="70" y="94"/>
                  </a:cubicBezTo>
                  <a:cubicBezTo>
                    <a:pt x="71" y="94"/>
                    <a:pt x="72" y="94"/>
                    <a:pt x="72" y="94"/>
                  </a:cubicBezTo>
                  <a:cubicBezTo>
                    <a:pt x="73" y="94"/>
                    <a:pt x="73" y="93"/>
                    <a:pt x="74" y="93"/>
                  </a:cubicBezTo>
                  <a:cubicBezTo>
                    <a:pt x="74" y="93"/>
                    <a:pt x="74" y="94"/>
                    <a:pt x="75" y="94"/>
                  </a:cubicBezTo>
                  <a:cubicBezTo>
                    <a:pt x="74" y="93"/>
                    <a:pt x="77" y="93"/>
                    <a:pt x="77" y="93"/>
                  </a:cubicBezTo>
                  <a:cubicBezTo>
                    <a:pt x="78" y="93"/>
                    <a:pt x="79" y="92"/>
                    <a:pt x="81" y="92"/>
                  </a:cubicBezTo>
                  <a:cubicBezTo>
                    <a:pt x="82" y="91"/>
                    <a:pt x="82" y="90"/>
                    <a:pt x="83" y="90"/>
                  </a:cubicBezTo>
                  <a:cubicBezTo>
                    <a:pt x="83" y="89"/>
                    <a:pt x="82" y="90"/>
                    <a:pt x="82" y="91"/>
                  </a:cubicBezTo>
                  <a:cubicBezTo>
                    <a:pt x="81" y="91"/>
                    <a:pt x="80" y="91"/>
                    <a:pt x="79" y="92"/>
                  </a:cubicBezTo>
                  <a:cubicBezTo>
                    <a:pt x="79" y="92"/>
                    <a:pt x="78" y="92"/>
                    <a:pt x="77" y="92"/>
                  </a:cubicBezTo>
                  <a:cubicBezTo>
                    <a:pt x="76" y="92"/>
                    <a:pt x="75" y="92"/>
                    <a:pt x="74" y="92"/>
                  </a:cubicBezTo>
                  <a:cubicBezTo>
                    <a:pt x="75" y="91"/>
                    <a:pt x="75" y="91"/>
                    <a:pt x="76" y="91"/>
                  </a:cubicBezTo>
                  <a:cubicBezTo>
                    <a:pt x="76" y="91"/>
                    <a:pt x="76" y="91"/>
                    <a:pt x="76" y="91"/>
                  </a:cubicBezTo>
                  <a:cubicBezTo>
                    <a:pt x="76" y="90"/>
                    <a:pt x="77" y="90"/>
                    <a:pt x="78" y="90"/>
                  </a:cubicBezTo>
                  <a:cubicBezTo>
                    <a:pt x="78" y="90"/>
                    <a:pt x="80" y="90"/>
                    <a:pt x="80" y="89"/>
                  </a:cubicBezTo>
                  <a:cubicBezTo>
                    <a:pt x="80" y="89"/>
                    <a:pt x="80" y="88"/>
                    <a:pt x="80" y="88"/>
                  </a:cubicBezTo>
                  <a:cubicBezTo>
                    <a:pt x="81" y="88"/>
                    <a:pt x="82" y="89"/>
                    <a:pt x="82" y="88"/>
                  </a:cubicBezTo>
                  <a:cubicBezTo>
                    <a:pt x="82" y="88"/>
                    <a:pt x="81" y="88"/>
                    <a:pt x="81" y="88"/>
                  </a:cubicBezTo>
                  <a:cubicBezTo>
                    <a:pt x="81" y="88"/>
                    <a:pt x="81" y="88"/>
                    <a:pt x="81" y="88"/>
                  </a:cubicBezTo>
                  <a:cubicBezTo>
                    <a:pt x="80" y="88"/>
                    <a:pt x="79" y="89"/>
                    <a:pt x="78" y="88"/>
                  </a:cubicBezTo>
                  <a:cubicBezTo>
                    <a:pt x="78" y="88"/>
                    <a:pt x="78" y="88"/>
                    <a:pt x="79" y="87"/>
                  </a:cubicBezTo>
                  <a:cubicBezTo>
                    <a:pt x="78" y="87"/>
                    <a:pt x="78" y="88"/>
                    <a:pt x="78" y="88"/>
                  </a:cubicBezTo>
                  <a:cubicBezTo>
                    <a:pt x="78" y="88"/>
                    <a:pt x="77" y="88"/>
                    <a:pt x="77" y="88"/>
                  </a:cubicBezTo>
                  <a:cubicBezTo>
                    <a:pt x="75" y="88"/>
                    <a:pt x="77" y="87"/>
                    <a:pt x="78" y="87"/>
                  </a:cubicBezTo>
                  <a:cubicBezTo>
                    <a:pt x="79" y="87"/>
                    <a:pt x="81" y="87"/>
                    <a:pt x="82" y="87"/>
                  </a:cubicBezTo>
                  <a:cubicBezTo>
                    <a:pt x="83" y="87"/>
                    <a:pt x="83" y="87"/>
                    <a:pt x="84" y="87"/>
                  </a:cubicBezTo>
                  <a:cubicBezTo>
                    <a:pt x="85" y="87"/>
                    <a:pt x="85" y="87"/>
                    <a:pt x="85" y="87"/>
                  </a:cubicBezTo>
                  <a:cubicBezTo>
                    <a:pt x="85" y="87"/>
                    <a:pt x="82" y="88"/>
                    <a:pt x="82" y="87"/>
                  </a:cubicBezTo>
                  <a:cubicBezTo>
                    <a:pt x="82" y="87"/>
                    <a:pt x="80" y="87"/>
                    <a:pt x="81" y="86"/>
                  </a:cubicBezTo>
                  <a:cubicBezTo>
                    <a:pt x="82" y="86"/>
                    <a:pt x="82" y="86"/>
                    <a:pt x="83" y="86"/>
                  </a:cubicBezTo>
                  <a:cubicBezTo>
                    <a:pt x="83" y="86"/>
                    <a:pt x="84" y="86"/>
                    <a:pt x="84" y="86"/>
                  </a:cubicBezTo>
                  <a:cubicBezTo>
                    <a:pt x="84" y="86"/>
                    <a:pt x="83" y="86"/>
                    <a:pt x="83" y="86"/>
                  </a:cubicBezTo>
                  <a:cubicBezTo>
                    <a:pt x="82" y="86"/>
                    <a:pt x="83" y="86"/>
                    <a:pt x="83" y="86"/>
                  </a:cubicBezTo>
                  <a:cubicBezTo>
                    <a:pt x="83" y="86"/>
                    <a:pt x="83" y="85"/>
                    <a:pt x="84" y="85"/>
                  </a:cubicBezTo>
                  <a:cubicBezTo>
                    <a:pt x="84" y="85"/>
                    <a:pt x="84" y="85"/>
                    <a:pt x="85" y="85"/>
                  </a:cubicBezTo>
                  <a:cubicBezTo>
                    <a:pt x="84" y="85"/>
                    <a:pt x="84" y="85"/>
                    <a:pt x="84" y="85"/>
                  </a:cubicBezTo>
                  <a:cubicBezTo>
                    <a:pt x="84" y="85"/>
                    <a:pt x="85" y="85"/>
                    <a:pt x="86" y="85"/>
                  </a:cubicBezTo>
                  <a:cubicBezTo>
                    <a:pt x="85" y="84"/>
                    <a:pt x="84" y="85"/>
                    <a:pt x="83" y="85"/>
                  </a:cubicBezTo>
                  <a:cubicBezTo>
                    <a:pt x="84" y="84"/>
                    <a:pt x="85" y="85"/>
                    <a:pt x="85" y="84"/>
                  </a:cubicBezTo>
                  <a:cubicBezTo>
                    <a:pt x="85" y="84"/>
                    <a:pt x="85" y="84"/>
                    <a:pt x="85" y="83"/>
                  </a:cubicBezTo>
                  <a:cubicBezTo>
                    <a:pt x="85" y="83"/>
                    <a:pt x="85" y="83"/>
                    <a:pt x="85" y="83"/>
                  </a:cubicBezTo>
                  <a:cubicBezTo>
                    <a:pt x="85" y="83"/>
                    <a:pt x="85" y="83"/>
                    <a:pt x="85" y="83"/>
                  </a:cubicBezTo>
                  <a:cubicBezTo>
                    <a:pt x="85" y="83"/>
                    <a:pt x="83" y="83"/>
                    <a:pt x="83" y="83"/>
                  </a:cubicBezTo>
                  <a:cubicBezTo>
                    <a:pt x="83" y="82"/>
                    <a:pt x="84" y="82"/>
                    <a:pt x="84" y="82"/>
                  </a:cubicBezTo>
                  <a:cubicBezTo>
                    <a:pt x="83" y="82"/>
                    <a:pt x="83" y="83"/>
                    <a:pt x="83" y="83"/>
                  </a:cubicBezTo>
                  <a:cubicBezTo>
                    <a:pt x="82" y="82"/>
                    <a:pt x="82" y="82"/>
                    <a:pt x="82" y="82"/>
                  </a:cubicBezTo>
                  <a:cubicBezTo>
                    <a:pt x="81" y="82"/>
                    <a:pt x="81" y="82"/>
                    <a:pt x="81" y="82"/>
                  </a:cubicBezTo>
                  <a:cubicBezTo>
                    <a:pt x="80" y="82"/>
                    <a:pt x="79" y="82"/>
                    <a:pt x="79" y="82"/>
                  </a:cubicBezTo>
                  <a:cubicBezTo>
                    <a:pt x="79" y="81"/>
                    <a:pt x="81" y="82"/>
                    <a:pt x="81" y="82"/>
                  </a:cubicBezTo>
                  <a:cubicBezTo>
                    <a:pt x="81" y="82"/>
                    <a:pt x="82" y="81"/>
                    <a:pt x="82" y="81"/>
                  </a:cubicBezTo>
                  <a:cubicBezTo>
                    <a:pt x="82" y="81"/>
                    <a:pt x="82" y="81"/>
                    <a:pt x="82" y="81"/>
                  </a:cubicBezTo>
                  <a:cubicBezTo>
                    <a:pt x="82" y="80"/>
                    <a:pt x="84" y="82"/>
                    <a:pt x="84" y="81"/>
                  </a:cubicBezTo>
                  <a:cubicBezTo>
                    <a:pt x="84" y="81"/>
                    <a:pt x="82" y="80"/>
                    <a:pt x="82" y="80"/>
                  </a:cubicBezTo>
                  <a:cubicBezTo>
                    <a:pt x="82" y="80"/>
                    <a:pt x="83" y="80"/>
                    <a:pt x="83" y="80"/>
                  </a:cubicBezTo>
                  <a:cubicBezTo>
                    <a:pt x="83" y="80"/>
                    <a:pt x="84" y="79"/>
                    <a:pt x="84" y="79"/>
                  </a:cubicBezTo>
                  <a:cubicBezTo>
                    <a:pt x="84" y="79"/>
                    <a:pt x="85" y="79"/>
                    <a:pt x="85" y="80"/>
                  </a:cubicBezTo>
                  <a:cubicBezTo>
                    <a:pt x="85" y="80"/>
                    <a:pt x="85" y="79"/>
                    <a:pt x="85" y="79"/>
                  </a:cubicBezTo>
                  <a:cubicBezTo>
                    <a:pt x="85" y="79"/>
                    <a:pt x="84" y="79"/>
                    <a:pt x="84" y="79"/>
                  </a:cubicBezTo>
                  <a:cubicBezTo>
                    <a:pt x="83" y="79"/>
                    <a:pt x="83" y="79"/>
                    <a:pt x="83" y="78"/>
                  </a:cubicBezTo>
                  <a:cubicBezTo>
                    <a:pt x="83" y="77"/>
                    <a:pt x="82" y="78"/>
                    <a:pt x="82" y="78"/>
                  </a:cubicBezTo>
                  <a:cubicBezTo>
                    <a:pt x="82" y="78"/>
                    <a:pt x="82" y="77"/>
                    <a:pt x="82" y="77"/>
                  </a:cubicBezTo>
                  <a:cubicBezTo>
                    <a:pt x="82" y="77"/>
                    <a:pt x="81" y="77"/>
                    <a:pt x="80" y="77"/>
                  </a:cubicBezTo>
                  <a:cubicBezTo>
                    <a:pt x="81" y="77"/>
                    <a:pt x="82" y="77"/>
                    <a:pt x="82" y="77"/>
                  </a:cubicBezTo>
                  <a:cubicBezTo>
                    <a:pt x="82" y="76"/>
                    <a:pt x="81" y="77"/>
                    <a:pt x="81" y="77"/>
                  </a:cubicBezTo>
                  <a:cubicBezTo>
                    <a:pt x="81" y="76"/>
                    <a:pt x="81" y="76"/>
                    <a:pt x="82" y="76"/>
                  </a:cubicBezTo>
                  <a:cubicBezTo>
                    <a:pt x="81" y="76"/>
                    <a:pt x="82" y="76"/>
                    <a:pt x="82" y="76"/>
                  </a:cubicBezTo>
                  <a:cubicBezTo>
                    <a:pt x="83" y="76"/>
                    <a:pt x="83" y="77"/>
                    <a:pt x="84" y="76"/>
                  </a:cubicBezTo>
                  <a:cubicBezTo>
                    <a:pt x="83" y="76"/>
                    <a:pt x="83" y="76"/>
                    <a:pt x="82" y="75"/>
                  </a:cubicBezTo>
                  <a:cubicBezTo>
                    <a:pt x="83" y="75"/>
                    <a:pt x="83" y="75"/>
                    <a:pt x="84" y="75"/>
                  </a:cubicBezTo>
                  <a:cubicBezTo>
                    <a:pt x="85" y="75"/>
                    <a:pt x="84" y="75"/>
                    <a:pt x="84" y="75"/>
                  </a:cubicBezTo>
                  <a:cubicBezTo>
                    <a:pt x="83" y="75"/>
                    <a:pt x="83" y="75"/>
                    <a:pt x="82" y="74"/>
                  </a:cubicBezTo>
                  <a:cubicBezTo>
                    <a:pt x="82" y="74"/>
                    <a:pt x="83" y="74"/>
                    <a:pt x="83" y="74"/>
                  </a:cubicBezTo>
                  <a:cubicBezTo>
                    <a:pt x="83" y="74"/>
                    <a:pt x="81" y="73"/>
                    <a:pt x="81" y="73"/>
                  </a:cubicBezTo>
                  <a:cubicBezTo>
                    <a:pt x="81" y="73"/>
                    <a:pt x="82" y="73"/>
                    <a:pt x="82" y="73"/>
                  </a:cubicBezTo>
                  <a:cubicBezTo>
                    <a:pt x="82" y="73"/>
                    <a:pt x="82" y="73"/>
                    <a:pt x="82" y="73"/>
                  </a:cubicBezTo>
                  <a:cubicBezTo>
                    <a:pt x="82" y="73"/>
                    <a:pt x="82" y="73"/>
                    <a:pt x="82" y="72"/>
                  </a:cubicBezTo>
                  <a:cubicBezTo>
                    <a:pt x="83" y="72"/>
                    <a:pt x="83" y="72"/>
                    <a:pt x="84" y="72"/>
                  </a:cubicBezTo>
                  <a:cubicBezTo>
                    <a:pt x="83" y="71"/>
                    <a:pt x="83" y="72"/>
                    <a:pt x="82" y="72"/>
                  </a:cubicBezTo>
                  <a:cubicBezTo>
                    <a:pt x="81" y="72"/>
                    <a:pt x="81" y="72"/>
                    <a:pt x="80" y="73"/>
                  </a:cubicBezTo>
                  <a:cubicBezTo>
                    <a:pt x="79" y="73"/>
                    <a:pt x="78" y="73"/>
                    <a:pt x="77" y="73"/>
                  </a:cubicBezTo>
                  <a:cubicBezTo>
                    <a:pt x="76" y="73"/>
                    <a:pt x="76" y="73"/>
                    <a:pt x="75" y="73"/>
                  </a:cubicBezTo>
                  <a:cubicBezTo>
                    <a:pt x="75" y="72"/>
                    <a:pt x="76" y="73"/>
                    <a:pt x="76" y="73"/>
                  </a:cubicBezTo>
                  <a:cubicBezTo>
                    <a:pt x="76" y="72"/>
                    <a:pt x="77" y="72"/>
                    <a:pt x="77" y="72"/>
                  </a:cubicBezTo>
                  <a:cubicBezTo>
                    <a:pt x="78" y="72"/>
                    <a:pt x="79" y="72"/>
                    <a:pt x="80" y="72"/>
                  </a:cubicBezTo>
                  <a:cubicBezTo>
                    <a:pt x="80" y="72"/>
                    <a:pt x="81" y="72"/>
                    <a:pt x="81" y="72"/>
                  </a:cubicBezTo>
                  <a:cubicBezTo>
                    <a:pt x="82" y="72"/>
                    <a:pt x="82" y="72"/>
                    <a:pt x="83" y="71"/>
                  </a:cubicBezTo>
                  <a:cubicBezTo>
                    <a:pt x="82" y="71"/>
                    <a:pt x="82" y="71"/>
                    <a:pt x="81" y="71"/>
                  </a:cubicBezTo>
                  <a:cubicBezTo>
                    <a:pt x="81" y="71"/>
                    <a:pt x="81" y="71"/>
                    <a:pt x="81" y="71"/>
                  </a:cubicBezTo>
                  <a:cubicBezTo>
                    <a:pt x="81" y="71"/>
                    <a:pt x="81" y="71"/>
                    <a:pt x="80" y="71"/>
                  </a:cubicBezTo>
                  <a:cubicBezTo>
                    <a:pt x="82" y="70"/>
                    <a:pt x="83" y="71"/>
                    <a:pt x="84" y="71"/>
                  </a:cubicBezTo>
                  <a:cubicBezTo>
                    <a:pt x="85" y="70"/>
                    <a:pt x="83" y="70"/>
                    <a:pt x="83" y="70"/>
                  </a:cubicBezTo>
                  <a:cubicBezTo>
                    <a:pt x="82" y="70"/>
                    <a:pt x="81" y="71"/>
                    <a:pt x="81" y="70"/>
                  </a:cubicBezTo>
                  <a:cubicBezTo>
                    <a:pt x="81" y="70"/>
                    <a:pt x="82" y="70"/>
                    <a:pt x="83" y="70"/>
                  </a:cubicBezTo>
                  <a:cubicBezTo>
                    <a:pt x="84" y="70"/>
                    <a:pt x="84" y="70"/>
                    <a:pt x="85" y="70"/>
                  </a:cubicBezTo>
                  <a:cubicBezTo>
                    <a:pt x="84" y="70"/>
                    <a:pt x="85" y="69"/>
                    <a:pt x="85" y="69"/>
                  </a:cubicBezTo>
                  <a:cubicBezTo>
                    <a:pt x="84" y="69"/>
                    <a:pt x="83" y="69"/>
                    <a:pt x="83" y="69"/>
                  </a:cubicBezTo>
                  <a:cubicBezTo>
                    <a:pt x="83" y="69"/>
                    <a:pt x="84" y="69"/>
                    <a:pt x="84" y="68"/>
                  </a:cubicBezTo>
                  <a:cubicBezTo>
                    <a:pt x="83" y="68"/>
                    <a:pt x="82" y="69"/>
                    <a:pt x="82" y="68"/>
                  </a:cubicBezTo>
                  <a:cubicBezTo>
                    <a:pt x="82" y="68"/>
                    <a:pt x="81" y="68"/>
                    <a:pt x="81" y="68"/>
                  </a:cubicBezTo>
                  <a:cubicBezTo>
                    <a:pt x="81" y="68"/>
                    <a:pt x="80" y="68"/>
                    <a:pt x="81" y="68"/>
                  </a:cubicBezTo>
                  <a:cubicBezTo>
                    <a:pt x="80" y="68"/>
                    <a:pt x="80" y="67"/>
                    <a:pt x="80" y="68"/>
                  </a:cubicBezTo>
                  <a:cubicBezTo>
                    <a:pt x="80" y="67"/>
                    <a:pt x="81" y="67"/>
                    <a:pt x="82" y="67"/>
                  </a:cubicBezTo>
                  <a:cubicBezTo>
                    <a:pt x="83" y="67"/>
                    <a:pt x="82" y="67"/>
                    <a:pt x="82" y="67"/>
                  </a:cubicBezTo>
                  <a:cubicBezTo>
                    <a:pt x="82" y="66"/>
                    <a:pt x="81" y="66"/>
                    <a:pt x="81" y="66"/>
                  </a:cubicBezTo>
                  <a:cubicBezTo>
                    <a:pt x="80" y="66"/>
                    <a:pt x="80" y="66"/>
                    <a:pt x="79" y="65"/>
                  </a:cubicBezTo>
                  <a:cubicBezTo>
                    <a:pt x="79" y="65"/>
                    <a:pt x="76" y="65"/>
                    <a:pt x="75" y="65"/>
                  </a:cubicBezTo>
                  <a:cubicBezTo>
                    <a:pt x="76" y="64"/>
                    <a:pt x="79" y="64"/>
                    <a:pt x="76" y="64"/>
                  </a:cubicBezTo>
                  <a:cubicBezTo>
                    <a:pt x="76" y="64"/>
                    <a:pt x="75" y="63"/>
                    <a:pt x="75" y="63"/>
                  </a:cubicBezTo>
                  <a:cubicBezTo>
                    <a:pt x="75" y="62"/>
                    <a:pt x="76" y="63"/>
                    <a:pt x="76" y="62"/>
                  </a:cubicBezTo>
                  <a:cubicBezTo>
                    <a:pt x="76" y="62"/>
                    <a:pt x="76" y="62"/>
                    <a:pt x="77" y="62"/>
                  </a:cubicBezTo>
                  <a:cubicBezTo>
                    <a:pt x="76" y="61"/>
                    <a:pt x="75" y="62"/>
                    <a:pt x="74" y="62"/>
                  </a:cubicBezTo>
                  <a:cubicBezTo>
                    <a:pt x="74" y="62"/>
                    <a:pt x="76" y="62"/>
                    <a:pt x="77" y="62"/>
                  </a:cubicBezTo>
                  <a:cubicBezTo>
                    <a:pt x="77" y="61"/>
                    <a:pt x="78" y="61"/>
                    <a:pt x="78" y="61"/>
                  </a:cubicBezTo>
                  <a:cubicBezTo>
                    <a:pt x="78" y="61"/>
                    <a:pt x="77" y="61"/>
                    <a:pt x="77" y="60"/>
                  </a:cubicBezTo>
                  <a:cubicBezTo>
                    <a:pt x="77" y="60"/>
                    <a:pt x="78" y="60"/>
                    <a:pt x="78" y="60"/>
                  </a:cubicBezTo>
                  <a:cubicBezTo>
                    <a:pt x="78" y="60"/>
                    <a:pt x="77" y="60"/>
                    <a:pt x="77" y="60"/>
                  </a:cubicBezTo>
                  <a:cubicBezTo>
                    <a:pt x="77" y="59"/>
                    <a:pt x="78" y="59"/>
                    <a:pt x="78" y="59"/>
                  </a:cubicBezTo>
                  <a:cubicBezTo>
                    <a:pt x="78" y="59"/>
                    <a:pt x="76" y="59"/>
                    <a:pt x="76" y="59"/>
                  </a:cubicBezTo>
                  <a:cubicBezTo>
                    <a:pt x="75" y="59"/>
                    <a:pt x="74" y="59"/>
                    <a:pt x="74" y="59"/>
                  </a:cubicBezTo>
                  <a:cubicBezTo>
                    <a:pt x="74" y="59"/>
                    <a:pt x="74" y="59"/>
                    <a:pt x="74" y="59"/>
                  </a:cubicBezTo>
                  <a:cubicBezTo>
                    <a:pt x="74" y="59"/>
                    <a:pt x="73" y="59"/>
                    <a:pt x="73" y="59"/>
                  </a:cubicBezTo>
                  <a:cubicBezTo>
                    <a:pt x="73" y="59"/>
                    <a:pt x="74" y="59"/>
                    <a:pt x="73" y="58"/>
                  </a:cubicBezTo>
                  <a:cubicBezTo>
                    <a:pt x="73" y="58"/>
                    <a:pt x="75" y="58"/>
                    <a:pt x="74" y="58"/>
                  </a:cubicBezTo>
                  <a:cubicBezTo>
                    <a:pt x="73" y="58"/>
                    <a:pt x="72" y="58"/>
                    <a:pt x="72" y="58"/>
                  </a:cubicBezTo>
                  <a:cubicBezTo>
                    <a:pt x="71" y="58"/>
                    <a:pt x="70" y="59"/>
                    <a:pt x="70" y="58"/>
                  </a:cubicBezTo>
                  <a:cubicBezTo>
                    <a:pt x="70" y="58"/>
                    <a:pt x="72" y="58"/>
                    <a:pt x="72" y="58"/>
                  </a:cubicBezTo>
                  <a:cubicBezTo>
                    <a:pt x="71" y="57"/>
                    <a:pt x="70" y="58"/>
                    <a:pt x="69" y="57"/>
                  </a:cubicBezTo>
                  <a:cubicBezTo>
                    <a:pt x="70" y="57"/>
                    <a:pt x="69" y="57"/>
                    <a:pt x="69" y="57"/>
                  </a:cubicBezTo>
                  <a:cubicBezTo>
                    <a:pt x="70" y="57"/>
                    <a:pt x="69" y="56"/>
                    <a:pt x="68" y="56"/>
                  </a:cubicBezTo>
                  <a:cubicBezTo>
                    <a:pt x="68" y="56"/>
                    <a:pt x="68" y="56"/>
                    <a:pt x="67" y="56"/>
                  </a:cubicBezTo>
                  <a:cubicBezTo>
                    <a:pt x="67" y="57"/>
                    <a:pt x="67" y="56"/>
                    <a:pt x="67" y="56"/>
                  </a:cubicBezTo>
                  <a:cubicBezTo>
                    <a:pt x="67" y="56"/>
                    <a:pt x="66" y="56"/>
                    <a:pt x="66" y="57"/>
                  </a:cubicBezTo>
                  <a:cubicBezTo>
                    <a:pt x="65" y="57"/>
                    <a:pt x="64" y="57"/>
                    <a:pt x="65" y="56"/>
                  </a:cubicBezTo>
                  <a:cubicBezTo>
                    <a:pt x="65" y="56"/>
                    <a:pt x="65" y="56"/>
                    <a:pt x="65" y="56"/>
                  </a:cubicBezTo>
                  <a:cubicBezTo>
                    <a:pt x="65" y="56"/>
                    <a:pt x="66" y="56"/>
                    <a:pt x="65" y="55"/>
                  </a:cubicBezTo>
                  <a:cubicBezTo>
                    <a:pt x="64" y="55"/>
                    <a:pt x="63" y="55"/>
                    <a:pt x="63" y="55"/>
                  </a:cubicBezTo>
                  <a:cubicBezTo>
                    <a:pt x="62" y="55"/>
                    <a:pt x="61" y="55"/>
                    <a:pt x="60" y="55"/>
                  </a:cubicBezTo>
                  <a:cubicBezTo>
                    <a:pt x="59" y="55"/>
                    <a:pt x="58" y="55"/>
                    <a:pt x="57" y="55"/>
                  </a:cubicBezTo>
                  <a:cubicBezTo>
                    <a:pt x="58" y="54"/>
                    <a:pt x="57" y="54"/>
                    <a:pt x="56" y="55"/>
                  </a:cubicBezTo>
                  <a:cubicBezTo>
                    <a:pt x="56" y="55"/>
                    <a:pt x="55" y="54"/>
                    <a:pt x="54" y="55"/>
                  </a:cubicBezTo>
                  <a:cubicBezTo>
                    <a:pt x="54" y="55"/>
                    <a:pt x="54" y="55"/>
                    <a:pt x="53" y="55"/>
                  </a:cubicBezTo>
                  <a:cubicBezTo>
                    <a:pt x="53" y="55"/>
                    <a:pt x="53" y="55"/>
                    <a:pt x="53" y="55"/>
                  </a:cubicBezTo>
                  <a:cubicBezTo>
                    <a:pt x="54" y="54"/>
                    <a:pt x="53" y="54"/>
                    <a:pt x="52" y="54"/>
                  </a:cubicBezTo>
                  <a:cubicBezTo>
                    <a:pt x="50" y="54"/>
                    <a:pt x="49" y="54"/>
                    <a:pt x="47" y="55"/>
                  </a:cubicBezTo>
                  <a:cubicBezTo>
                    <a:pt x="46" y="55"/>
                    <a:pt x="46" y="56"/>
                    <a:pt x="45" y="56"/>
                  </a:cubicBezTo>
                  <a:cubicBezTo>
                    <a:pt x="44" y="56"/>
                    <a:pt x="45" y="54"/>
                    <a:pt x="45" y="54"/>
                  </a:cubicBezTo>
                  <a:cubicBezTo>
                    <a:pt x="45" y="53"/>
                    <a:pt x="43" y="55"/>
                    <a:pt x="43" y="55"/>
                  </a:cubicBezTo>
                  <a:cubicBezTo>
                    <a:pt x="42" y="55"/>
                    <a:pt x="41" y="54"/>
                    <a:pt x="42" y="55"/>
                  </a:cubicBezTo>
                  <a:cubicBezTo>
                    <a:pt x="41" y="55"/>
                    <a:pt x="41" y="55"/>
                    <a:pt x="41" y="55"/>
                  </a:cubicBezTo>
                  <a:cubicBezTo>
                    <a:pt x="41" y="55"/>
                    <a:pt x="41" y="56"/>
                    <a:pt x="41" y="56"/>
                  </a:cubicBezTo>
                  <a:cubicBezTo>
                    <a:pt x="40" y="56"/>
                    <a:pt x="40" y="55"/>
                    <a:pt x="40" y="55"/>
                  </a:cubicBezTo>
                  <a:cubicBezTo>
                    <a:pt x="40" y="55"/>
                    <a:pt x="39" y="55"/>
                    <a:pt x="39" y="55"/>
                  </a:cubicBezTo>
                  <a:cubicBezTo>
                    <a:pt x="39" y="55"/>
                    <a:pt x="39" y="56"/>
                    <a:pt x="38" y="56"/>
                  </a:cubicBezTo>
                  <a:cubicBezTo>
                    <a:pt x="38" y="56"/>
                    <a:pt x="37" y="56"/>
                    <a:pt x="37" y="56"/>
                  </a:cubicBezTo>
                  <a:cubicBezTo>
                    <a:pt x="37" y="55"/>
                    <a:pt x="37" y="55"/>
                    <a:pt x="38" y="55"/>
                  </a:cubicBezTo>
                  <a:cubicBezTo>
                    <a:pt x="37" y="55"/>
                    <a:pt x="37" y="56"/>
                    <a:pt x="36" y="56"/>
                  </a:cubicBezTo>
                  <a:cubicBezTo>
                    <a:pt x="36" y="57"/>
                    <a:pt x="35" y="57"/>
                    <a:pt x="34" y="57"/>
                  </a:cubicBezTo>
                  <a:cubicBezTo>
                    <a:pt x="34" y="57"/>
                    <a:pt x="33" y="56"/>
                    <a:pt x="33" y="56"/>
                  </a:cubicBezTo>
                  <a:cubicBezTo>
                    <a:pt x="33" y="56"/>
                    <a:pt x="33" y="56"/>
                    <a:pt x="34" y="56"/>
                  </a:cubicBezTo>
                  <a:cubicBezTo>
                    <a:pt x="34" y="56"/>
                    <a:pt x="34" y="55"/>
                    <a:pt x="35" y="55"/>
                  </a:cubicBezTo>
                  <a:cubicBezTo>
                    <a:pt x="34" y="55"/>
                    <a:pt x="36" y="55"/>
                    <a:pt x="36" y="55"/>
                  </a:cubicBezTo>
                  <a:cubicBezTo>
                    <a:pt x="35" y="54"/>
                    <a:pt x="34" y="54"/>
                    <a:pt x="34" y="55"/>
                  </a:cubicBezTo>
                  <a:cubicBezTo>
                    <a:pt x="33" y="55"/>
                    <a:pt x="33" y="55"/>
                    <a:pt x="32" y="54"/>
                  </a:cubicBezTo>
                  <a:cubicBezTo>
                    <a:pt x="32" y="54"/>
                    <a:pt x="32" y="55"/>
                    <a:pt x="31" y="55"/>
                  </a:cubicBezTo>
                  <a:cubicBezTo>
                    <a:pt x="31" y="55"/>
                    <a:pt x="30" y="55"/>
                    <a:pt x="30" y="56"/>
                  </a:cubicBezTo>
                  <a:cubicBezTo>
                    <a:pt x="29" y="56"/>
                    <a:pt x="30" y="56"/>
                    <a:pt x="29" y="56"/>
                  </a:cubicBezTo>
                  <a:cubicBezTo>
                    <a:pt x="28" y="56"/>
                    <a:pt x="28" y="56"/>
                    <a:pt x="28" y="55"/>
                  </a:cubicBezTo>
                  <a:cubicBezTo>
                    <a:pt x="28" y="55"/>
                    <a:pt x="28" y="55"/>
                    <a:pt x="28" y="55"/>
                  </a:cubicBezTo>
                  <a:cubicBezTo>
                    <a:pt x="28" y="55"/>
                    <a:pt x="27" y="54"/>
                    <a:pt x="26" y="55"/>
                  </a:cubicBezTo>
                  <a:cubicBezTo>
                    <a:pt x="25" y="55"/>
                    <a:pt x="26" y="55"/>
                    <a:pt x="25" y="55"/>
                  </a:cubicBezTo>
                  <a:cubicBezTo>
                    <a:pt x="25" y="55"/>
                    <a:pt x="24" y="55"/>
                    <a:pt x="24" y="55"/>
                  </a:cubicBezTo>
                  <a:cubicBezTo>
                    <a:pt x="24" y="56"/>
                    <a:pt x="26" y="55"/>
                    <a:pt x="25" y="56"/>
                  </a:cubicBezTo>
                  <a:cubicBezTo>
                    <a:pt x="25" y="56"/>
                    <a:pt x="27" y="57"/>
                    <a:pt x="28" y="57"/>
                  </a:cubicBezTo>
                  <a:cubicBezTo>
                    <a:pt x="28" y="57"/>
                    <a:pt x="25" y="57"/>
                    <a:pt x="24" y="57"/>
                  </a:cubicBezTo>
                  <a:cubicBezTo>
                    <a:pt x="23" y="56"/>
                    <a:pt x="21" y="57"/>
                    <a:pt x="20" y="56"/>
                  </a:cubicBezTo>
                  <a:cubicBezTo>
                    <a:pt x="19" y="56"/>
                    <a:pt x="16" y="56"/>
                    <a:pt x="16" y="56"/>
                  </a:cubicBezTo>
                  <a:cubicBezTo>
                    <a:pt x="16" y="56"/>
                    <a:pt x="16" y="56"/>
                    <a:pt x="17" y="56"/>
                  </a:cubicBezTo>
                  <a:cubicBezTo>
                    <a:pt x="16" y="55"/>
                    <a:pt x="15" y="55"/>
                    <a:pt x="14" y="55"/>
                  </a:cubicBezTo>
                  <a:cubicBezTo>
                    <a:pt x="15" y="55"/>
                    <a:pt x="14" y="55"/>
                    <a:pt x="14" y="55"/>
                  </a:cubicBezTo>
                  <a:cubicBezTo>
                    <a:pt x="13" y="55"/>
                    <a:pt x="13" y="54"/>
                    <a:pt x="12" y="54"/>
                  </a:cubicBezTo>
                  <a:cubicBezTo>
                    <a:pt x="11" y="54"/>
                    <a:pt x="10" y="54"/>
                    <a:pt x="11" y="53"/>
                  </a:cubicBezTo>
                  <a:cubicBezTo>
                    <a:pt x="12" y="53"/>
                    <a:pt x="13" y="53"/>
                    <a:pt x="14" y="53"/>
                  </a:cubicBezTo>
                  <a:cubicBezTo>
                    <a:pt x="15" y="53"/>
                    <a:pt x="15" y="53"/>
                    <a:pt x="16" y="53"/>
                  </a:cubicBezTo>
                  <a:cubicBezTo>
                    <a:pt x="16" y="52"/>
                    <a:pt x="18" y="52"/>
                    <a:pt x="17" y="52"/>
                  </a:cubicBezTo>
                  <a:cubicBezTo>
                    <a:pt x="18" y="52"/>
                    <a:pt x="20" y="52"/>
                    <a:pt x="22" y="52"/>
                  </a:cubicBezTo>
                  <a:cubicBezTo>
                    <a:pt x="22" y="52"/>
                    <a:pt x="24" y="52"/>
                    <a:pt x="23" y="51"/>
                  </a:cubicBezTo>
                  <a:cubicBezTo>
                    <a:pt x="23" y="51"/>
                    <a:pt x="23" y="51"/>
                    <a:pt x="24" y="51"/>
                  </a:cubicBezTo>
                  <a:cubicBezTo>
                    <a:pt x="23" y="51"/>
                    <a:pt x="23" y="51"/>
                    <a:pt x="22" y="51"/>
                  </a:cubicBezTo>
                  <a:cubicBezTo>
                    <a:pt x="21" y="51"/>
                    <a:pt x="21" y="51"/>
                    <a:pt x="20" y="51"/>
                  </a:cubicBezTo>
                  <a:cubicBezTo>
                    <a:pt x="18" y="51"/>
                    <a:pt x="16" y="51"/>
                    <a:pt x="15" y="51"/>
                  </a:cubicBezTo>
                  <a:cubicBezTo>
                    <a:pt x="14" y="51"/>
                    <a:pt x="13" y="51"/>
                    <a:pt x="12" y="51"/>
                  </a:cubicBezTo>
                  <a:cubicBezTo>
                    <a:pt x="12" y="51"/>
                    <a:pt x="11" y="50"/>
                    <a:pt x="11" y="50"/>
                  </a:cubicBezTo>
                  <a:cubicBezTo>
                    <a:pt x="12" y="49"/>
                    <a:pt x="13" y="49"/>
                    <a:pt x="14" y="49"/>
                  </a:cubicBezTo>
                  <a:cubicBezTo>
                    <a:pt x="15" y="49"/>
                    <a:pt x="15" y="49"/>
                    <a:pt x="16" y="48"/>
                  </a:cubicBezTo>
                  <a:cubicBezTo>
                    <a:pt x="15" y="48"/>
                    <a:pt x="14" y="49"/>
                    <a:pt x="13" y="49"/>
                  </a:cubicBezTo>
                  <a:cubicBezTo>
                    <a:pt x="12" y="49"/>
                    <a:pt x="11" y="49"/>
                    <a:pt x="10" y="50"/>
                  </a:cubicBezTo>
                  <a:cubicBezTo>
                    <a:pt x="9" y="50"/>
                    <a:pt x="8" y="50"/>
                    <a:pt x="7" y="50"/>
                  </a:cubicBezTo>
                  <a:cubicBezTo>
                    <a:pt x="7" y="50"/>
                    <a:pt x="7" y="50"/>
                    <a:pt x="7" y="50"/>
                  </a:cubicBezTo>
                  <a:cubicBezTo>
                    <a:pt x="7" y="49"/>
                    <a:pt x="6" y="49"/>
                    <a:pt x="6" y="49"/>
                  </a:cubicBezTo>
                  <a:cubicBezTo>
                    <a:pt x="6" y="49"/>
                    <a:pt x="8" y="49"/>
                    <a:pt x="8" y="49"/>
                  </a:cubicBezTo>
                  <a:cubicBezTo>
                    <a:pt x="8" y="49"/>
                    <a:pt x="8" y="49"/>
                    <a:pt x="7" y="49"/>
                  </a:cubicBezTo>
                  <a:cubicBezTo>
                    <a:pt x="7" y="49"/>
                    <a:pt x="7" y="49"/>
                    <a:pt x="7" y="49"/>
                  </a:cubicBezTo>
                  <a:cubicBezTo>
                    <a:pt x="6" y="49"/>
                    <a:pt x="4" y="49"/>
                    <a:pt x="5" y="48"/>
                  </a:cubicBezTo>
                  <a:cubicBezTo>
                    <a:pt x="5" y="48"/>
                    <a:pt x="7" y="47"/>
                    <a:pt x="7" y="47"/>
                  </a:cubicBezTo>
                  <a:cubicBezTo>
                    <a:pt x="8" y="47"/>
                    <a:pt x="9" y="47"/>
                    <a:pt x="10" y="47"/>
                  </a:cubicBezTo>
                  <a:cubicBezTo>
                    <a:pt x="10" y="47"/>
                    <a:pt x="9" y="47"/>
                    <a:pt x="9" y="47"/>
                  </a:cubicBezTo>
                  <a:cubicBezTo>
                    <a:pt x="11" y="46"/>
                    <a:pt x="14" y="46"/>
                    <a:pt x="17" y="47"/>
                  </a:cubicBezTo>
                  <a:cubicBezTo>
                    <a:pt x="20" y="47"/>
                    <a:pt x="22" y="47"/>
                    <a:pt x="25" y="47"/>
                  </a:cubicBezTo>
                  <a:cubicBezTo>
                    <a:pt x="27" y="47"/>
                    <a:pt x="28" y="47"/>
                    <a:pt x="29" y="47"/>
                  </a:cubicBezTo>
                  <a:cubicBezTo>
                    <a:pt x="31" y="47"/>
                    <a:pt x="32" y="47"/>
                    <a:pt x="34" y="47"/>
                  </a:cubicBezTo>
                  <a:cubicBezTo>
                    <a:pt x="34" y="47"/>
                    <a:pt x="35" y="47"/>
                    <a:pt x="35" y="47"/>
                  </a:cubicBezTo>
                  <a:cubicBezTo>
                    <a:pt x="36" y="47"/>
                    <a:pt x="37" y="48"/>
                    <a:pt x="37" y="47"/>
                  </a:cubicBezTo>
                  <a:cubicBezTo>
                    <a:pt x="37" y="47"/>
                    <a:pt x="39" y="47"/>
                    <a:pt x="39" y="47"/>
                  </a:cubicBezTo>
                  <a:cubicBezTo>
                    <a:pt x="38" y="46"/>
                    <a:pt x="37" y="47"/>
                    <a:pt x="36" y="47"/>
                  </a:cubicBezTo>
                  <a:cubicBezTo>
                    <a:pt x="34" y="47"/>
                    <a:pt x="33" y="47"/>
                    <a:pt x="31" y="47"/>
                  </a:cubicBezTo>
                  <a:cubicBezTo>
                    <a:pt x="29" y="47"/>
                    <a:pt x="28" y="47"/>
                    <a:pt x="26" y="47"/>
                  </a:cubicBezTo>
                  <a:cubicBezTo>
                    <a:pt x="25" y="47"/>
                    <a:pt x="25" y="47"/>
                    <a:pt x="24" y="47"/>
                  </a:cubicBezTo>
                  <a:cubicBezTo>
                    <a:pt x="23" y="47"/>
                    <a:pt x="22" y="47"/>
                    <a:pt x="22" y="46"/>
                  </a:cubicBezTo>
                  <a:cubicBezTo>
                    <a:pt x="22" y="46"/>
                    <a:pt x="23" y="46"/>
                    <a:pt x="23" y="46"/>
                  </a:cubicBezTo>
                  <a:cubicBezTo>
                    <a:pt x="24" y="46"/>
                    <a:pt x="25" y="46"/>
                    <a:pt x="26" y="46"/>
                  </a:cubicBezTo>
                  <a:cubicBezTo>
                    <a:pt x="27" y="45"/>
                    <a:pt x="29" y="45"/>
                    <a:pt x="31" y="45"/>
                  </a:cubicBezTo>
                  <a:cubicBezTo>
                    <a:pt x="32" y="45"/>
                    <a:pt x="34" y="45"/>
                    <a:pt x="36" y="45"/>
                  </a:cubicBezTo>
                  <a:cubicBezTo>
                    <a:pt x="37" y="46"/>
                    <a:pt x="38" y="47"/>
                    <a:pt x="39" y="46"/>
                  </a:cubicBezTo>
                  <a:cubicBezTo>
                    <a:pt x="39" y="46"/>
                    <a:pt x="37" y="46"/>
                    <a:pt x="38" y="45"/>
                  </a:cubicBezTo>
                  <a:cubicBezTo>
                    <a:pt x="38" y="45"/>
                    <a:pt x="39" y="45"/>
                    <a:pt x="40" y="45"/>
                  </a:cubicBezTo>
                  <a:cubicBezTo>
                    <a:pt x="41" y="45"/>
                    <a:pt x="41" y="45"/>
                    <a:pt x="42" y="44"/>
                  </a:cubicBezTo>
                  <a:cubicBezTo>
                    <a:pt x="42" y="44"/>
                    <a:pt x="41" y="44"/>
                    <a:pt x="42" y="44"/>
                  </a:cubicBezTo>
                  <a:cubicBezTo>
                    <a:pt x="42" y="44"/>
                    <a:pt x="42" y="44"/>
                    <a:pt x="41" y="44"/>
                  </a:cubicBezTo>
                  <a:cubicBezTo>
                    <a:pt x="42" y="44"/>
                    <a:pt x="42" y="44"/>
                    <a:pt x="42" y="43"/>
                  </a:cubicBezTo>
                  <a:cubicBezTo>
                    <a:pt x="42" y="43"/>
                    <a:pt x="39" y="43"/>
                    <a:pt x="40" y="43"/>
                  </a:cubicBezTo>
                  <a:cubicBezTo>
                    <a:pt x="40" y="42"/>
                    <a:pt x="39" y="43"/>
                    <a:pt x="38" y="43"/>
                  </a:cubicBezTo>
                  <a:cubicBezTo>
                    <a:pt x="38" y="43"/>
                    <a:pt x="37" y="43"/>
                    <a:pt x="37" y="43"/>
                  </a:cubicBezTo>
                  <a:cubicBezTo>
                    <a:pt x="36" y="43"/>
                    <a:pt x="36" y="43"/>
                    <a:pt x="36" y="44"/>
                  </a:cubicBezTo>
                  <a:cubicBezTo>
                    <a:pt x="35" y="44"/>
                    <a:pt x="34" y="44"/>
                    <a:pt x="34" y="44"/>
                  </a:cubicBezTo>
                  <a:cubicBezTo>
                    <a:pt x="32" y="44"/>
                    <a:pt x="31" y="44"/>
                    <a:pt x="30" y="44"/>
                  </a:cubicBezTo>
                  <a:cubicBezTo>
                    <a:pt x="30" y="44"/>
                    <a:pt x="28" y="45"/>
                    <a:pt x="28" y="44"/>
                  </a:cubicBezTo>
                  <a:cubicBezTo>
                    <a:pt x="29" y="44"/>
                    <a:pt x="27" y="43"/>
                    <a:pt x="26" y="43"/>
                  </a:cubicBezTo>
                  <a:cubicBezTo>
                    <a:pt x="26" y="44"/>
                    <a:pt x="27" y="44"/>
                    <a:pt x="26" y="44"/>
                  </a:cubicBezTo>
                  <a:cubicBezTo>
                    <a:pt x="25" y="44"/>
                    <a:pt x="23" y="45"/>
                    <a:pt x="22" y="45"/>
                  </a:cubicBezTo>
                  <a:cubicBezTo>
                    <a:pt x="21" y="45"/>
                    <a:pt x="20" y="44"/>
                    <a:pt x="19" y="44"/>
                  </a:cubicBezTo>
                  <a:cubicBezTo>
                    <a:pt x="18" y="44"/>
                    <a:pt x="17" y="44"/>
                    <a:pt x="16" y="44"/>
                  </a:cubicBezTo>
                  <a:cubicBezTo>
                    <a:pt x="17" y="43"/>
                    <a:pt x="19" y="43"/>
                    <a:pt x="20" y="43"/>
                  </a:cubicBezTo>
                  <a:cubicBezTo>
                    <a:pt x="20" y="43"/>
                    <a:pt x="21" y="43"/>
                    <a:pt x="21" y="43"/>
                  </a:cubicBezTo>
                  <a:cubicBezTo>
                    <a:pt x="21" y="43"/>
                    <a:pt x="22" y="43"/>
                    <a:pt x="22" y="43"/>
                  </a:cubicBezTo>
                  <a:cubicBezTo>
                    <a:pt x="22" y="43"/>
                    <a:pt x="22" y="42"/>
                    <a:pt x="23" y="42"/>
                  </a:cubicBezTo>
                  <a:cubicBezTo>
                    <a:pt x="22" y="42"/>
                    <a:pt x="22" y="43"/>
                    <a:pt x="21" y="43"/>
                  </a:cubicBezTo>
                  <a:cubicBezTo>
                    <a:pt x="20" y="43"/>
                    <a:pt x="20" y="43"/>
                    <a:pt x="19" y="43"/>
                  </a:cubicBezTo>
                  <a:cubicBezTo>
                    <a:pt x="18" y="43"/>
                    <a:pt x="16" y="43"/>
                    <a:pt x="15" y="43"/>
                  </a:cubicBezTo>
                  <a:cubicBezTo>
                    <a:pt x="15" y="42"/>
                    <a:pt x="17" y="42"/>
                    <a:pt x="17" y="42"/>
                  </a:cubicBezTo>
                  <a:cubicBezTo>
                    <a:pt x="18" y="42"/>
                    <a:pt x="18" y="42"/>
                    <a:pt x="19" y="42"/>
                  </a:cubicBezTo>
                  <a:cubicBezTo>
                    <a:pt x="19" y="42"/>
                    <a:pt x="20" y="42"/>
                    <a:pt x="20" y="42"/>
                  </a:cubicBezTo>
                  <a:cubicBezTo>
                    <a:pt x="18" y="41"/>
                    <a:pt x="16" y="42"/>
                    <a:pt x="13" y="42"/>
                  </a:cubicBezTo>
                  <a:cubicBezTo>
                    <a:pt x="13" y="42"/>
                    <a:pt x="11" y="42"/>
                    <a:pt x="11" y="42"/>
                  </a:cubicBezTo>
                  <a:cubicBezTo>
                    <a:pt x="11" y="42"/>
                    <a:pt x="13" y="42"/>
                    <a:pt x="13" y="41"/>
                  </a:cubicBezTo>
                  <a:cubicBezTo>
                    <a:pt x="13" y="41"/>
                    <a:pt x="11" y="41"/>
                    <a:pt x="10" y="41"/>
                  </a:cubicBezTo>
                  <a:cubicBezTo>
                    <a:pt x="11" y="41"/>
                    <a:pt x="10" y="41"/>
                    <a:pt x="10" y="41"/>
                  </a:cubicBezTo>
                  <a:cubicBezTo>
                    <a:pt x="9" y="41"/>
                    <a:pt x="8" y="41"/>
                    <a:pt x="7" y="41"/>
                  </a:cubicBezTo>
                  <a:cubicBezTo>
                    <a:pt x="8" y="40"/>
                    <a:pt x="7" y="40"/>
                    <a:pt x="8" y="40"/>
                  </a:cubicBezTo>
                  <a:cubicBezTo>
                    <a:pt x="7" y="40"/>
                    <a:pt x="6" y="40"/>
                    <a:pt x="6" y="40"/>
                  </a:cubicBezTo>
                  <a:cubicBezTo>
                    <a:pt x="5" y="39"/>
                    <a:pt x="5" y="39"/>
                    <a:pt x="4" y="39"/>
                  </a:cubicBezTo>
                  <a:cubicBezTo>
                    <a:pt x="5" y="39"/>
                    <a:pt x="5" y="39"/>
                    <a:pt x="6" y="39"/>
                  </a:cubicBezTo>
                  <a:cubicBezTo>
                    <a:pt x="6" y="39"/>
                    <a:pt x="6" y="39"/>
                    <a:pt x="6" y="39"/>
                  </a:cubicBezTo>
                  <a:cubicBezTo>
                    <a:pt x="7" y="38"/>
                    <a:pt x="8" y="38"/>
                    <a:pt x="9" y="38"/>
                  </a:cubicBezTo>
                  <a:cubicBezTo>
                    <a:pt x="8" y="38"/>
                    <a:pt x="7" y="38"/>
                    <a:pt x="7" y="38"/>
                  </a:cubicBezTo>
                  <a:cubicBezTo>
                    <a:pt x="7" y="37"/>
                    <a:pt x="8" y="37"/>
                    <a:pt x="9" y="37"/>
                  </a:cubicBezTo>
                  <a:cubicBezTo>
                    <a:pt x="9" y="37"/>
                    <a:pt x="9" y="37"/>
                    <a:pt x="9" y="37"/>
                  </a:cubicBezTo>
                  <a:cubicBezTo>
                    <a:pt x="9" y="37"/>
                    <a:pt x="9" y="37"/>
                    <a:pt x="10" y="36"/>
                  </a:cubicBezTo>
                  <a:cubicBezTo>
                    <a:pt x="9" y="36"/>
                    <a:pt x="11" y="36"/>
                    <a:pt x="12" y="36"/>
                  </a:cubicBezTo>
                  <a:cubicBezTo>
                    <a:pt x="13" y="36"/>
                    <a:pt x="15" y="36"/>
                    <a:pt x="16" y="35"/>
                  </a:cubicBezTo>
                  <a:cubicBezTo>
                    <a:pt x="18" y="35"/>
                    <a:pt x="19" y="35"/>
                    <a:pt x="21" y="35"/>
                  </a:cubicBezTo>
                  <a:cubicBezTo>
                    <a:pt x="21" y="35"/>
                    <a:pt x="22" y="35"/>
                    <a:pt x="22" y="35"/>
                  </a:cubicBezTo>
                  <a:cubicBezTo>
                    <a:pt x="23" y="35"/>
                    <a:pt x="24" y="35"/>
                    <a:pt x="24" y="35"/>
                  </a:cubicBezTo>
                  <a:cubicBezTo>
                    <a:pt x="25" y="35"/>
                    <a:pt x="28" y="35"/>
                    <a:pt x="28" y="34"/>
                  </a:cubicBezTo>
                  <a:cubicBezTo>
                    <a:pt x="28" y="34"/>
                    <a:pt x="30" y="34"/>
                    <a:pt x="30" y="34"/>
                  </a:cubicBezTo>
                  <a:cubicBezTo>
                    <a:pt x="31" y="34"/>
                    <a:pt x="31" y="34"/>
                    <a:pt x="32" y="34"/>
                  </a:cubicBezTo>
                  <a:cubicBezTo>
                    <a:pt x="33" y="34"/>
                    <a:pt x="33" y="33"/>
                    <a:pt x="34" y="33"/>
                  </a:cubicBezTo>
                  <a:cubicBezTo>
                    <a:pt x="35" y="33"/>
                    <a:pt x="35" y="34"/>
                    <a:pt x="36" y="34"/>
                  </a:cubicBezTo>
                  <a:cubicBezTo>
                    <a:pt x="36" y="33"/>
                    <a:pt x="36" y="33"/>
                    <a:pt x="35" y="33"/>
                  </a:cubicBezTo>
                  <a:cubicBezTo>
                    <a:pt x="35" y="33"/>
                    <a:pt x="34" y="33"/>
                    <a:pt x="35" y="33"/>
                  </a:cubicBezTo>
                  <a:cubicBezTo>
                    <a:pt x="35" y="32"/>
                    <a:pt x="36" y="32"/>
                    <a:pt x="37" y="32"/>
                  </a:cubicBezTo>
                  <a:cubicBezTo>
                    <a:pt x="38" y="32"/>
                    <a:pt x="39" y="32"/>
                    <a:pt x="41" y="32"/>
                  </a:cubicBezTo>
                  <a:cubicBezTo>
                    <a:pt x="41" y="32"/>
                    <a:pt x="42" y="32"/>
                    <a:pt x="43" y="32"/>
                  </a:cubicBezTo>
                  <a:cubicBezTo>
                    <a:pt x="43" y="32"/>
                    <a:pt x="44" y="32"/>
                    <a:pt x="44" y="32"/>
                  </a:cubicBezTo>
                  <a:cubicBezTo>
                    <a:pt x="44" y="32"/>
                    <a:pt x="46" y="31"/>
                    <a:pt x="46" y="31"/>
                  </a:cubicBezTo>
                  <a:cubicBezTo>
                    <a:pt x="47" y="31"/>
                    <a:pt x="47" y="31"/>
                    <a:pt x="48" y="31"/>
                  </a:cubicBezTo>
                  <a:cubicBezTo>
                    <a:pt x="48" y="31"/>
                    <a:pt x="49" y="31"/>
                    <a:pt x="49" y="31"/>
                  </a:cubicBezTo>
                  <a:cubicBezTo>
                    <a:pt x="49" y="31"/>
                    <a:pt x="50" y="31"/>
                    <a:pt x="50" y="32"/>
                  </a:cubicBezTo>
                  <a:cubicBezTo>
                    <a:pt x="50" y="31"/>
                    <a:pt x="50" y="31"/>
                    <a:pt x="51" y="31"/>
                  </a:cubicBezTo>
                  <a:cubicBezTo>
                    <a:pt x="51" y="31"/>
                    <a:pt x="50" y="31"/>
                    <a:pt x="50" y="31"/>
                  </a:cubicBezTo>
                  <a:cubicBezTo>
                    <a:pt x="51" y="32"/>
                    <a:pt x="52" y="31"/>
                    <a:pt x="53" y="31"/>
                  </a:cubicBezTo>
                  <a:cubicBezTo>
                    <a:pt x="53" y="31"/>
                    <a:pt x="53" y="31"/>
                    <a:pt x="53" y="31"/>
                  </a:cubicBezTo>
                  <a:cubicBezTo>
                    <a:pt x="53" y="32"/>
                    <a:pt x="54" y="32"/>
                    <a:pt x="54" y="32"/>
                  </a:cubicBezTo>
                  <a:cubicBezTo>
                    <a:pt x="54" y="32"/>
                    <a:pt x="55" y="32"/>
                    <a:pt x="55" y="31"/>
                  </a:cubicBezTo>
                  <a:cubicBezTo>
                    <a:pt x="55" y="31"/>
                    <a:pt x="56" y="31"/>
                    <a:pt x="56" y="31"/>
                  </a:cubicBezTo>
                  <a:cubicBezTo>
                    <a:pt x="56" y="31"/>
                    <a:pt x="57" y="31"/>
                    <a:pt x="57" y="31"/>
                  </a:cubicBezTo>
                  <a:cubicBezTo>
                    <a:pt x="57" y="31"/>
                    <a:pt x="58" y="31"/>
                    <a:pt x="58" y="31"/>
                  </a:cubicBezTo>
                  <a:cubicBezTo>
                    <a:pt x="59" y="30"/>
                    <a:pt x="59" y="30"/>
                    <a:pt x="59" y="30"/>
                  </a:cubicBezTo>
                  <a:cubicBezTo>
                    <a:pt x="60" y="30"/>
                    <a:pt x="61" y="30"/>
                    <a:pt x="62" y="30"/>
                  </a:cubicBezTo>
                  <a:cubicBezTo>
                    <a:pt x="63" y="29"/>
                    <a:pt x="64" y="29"/>
                    <a:pt x="65" y="29"/>
                  </a:cubicBezTo>
                  <a:cubicBezTo>
                    <a:pt x="65" y="28"/>
                    <a:pt x="67" y="27"/>
                    <a:pt x="66" y="27"/>
                  </a:cubicBezTo>
                  <a:cubicBezTo>
                    <a:pt x="66" y="27"/>
                    <a:pt x="66" y="27"/>
                    <a:pt x="66" y="27"/>
                  </a:cubicBezTo>
                  <a:cubicBezTo>
                    <a:pt x="66" y="27"/>
                    <a:pt x="66" y="26"/>
                    <a:pt x="67" y="26"/>
                  </a:cubicBezTo>
                  <a:cubicBezTo>
                    <a:pt x="67" y="26"/>
                    <a:pt x="66" y="26"/>
                    <a:pt x="67" y="26"/>
                  </a:cubicBezTo>
                  <a:cubicBezTo>
                    <a:pt x="66" y="26"/>
                    <a:pt x="68" y="25"/>
                    <a:pt x="68" y="25"/>
                  </a:cubicBezTo>
                  <a:cubicBezTo>
                    <a:pt x="68" y="25"/>
                    <a:pt x="68" y="25"/>
                    <a:pt x="68" y="25"/>
                  </a:cubicBezTo>
                  <a:cubicBezTo>
                    <a:pt x="68" y="24"/>
                    <a:pt x="69" y="24"/>
                    <a:pt x="69" y="24"/>
                  </a:cubicBezTo>
                  <a:cubicBezTo>
                    <a:pt x="70" y="24"/>
                    <a:pt x="71" y="24"/>
                    <a:pt x="71" y="24"/>
                  </a:cubicBezTo>
                  <a:cubicBezTo>
                    <a:pt x="72" y="24"/>
                    <a:pt x="73" y="24"/>
                    <a:pt x="74" y="24"/>
                  </a:cubicBezTo>
                  <a:cubicBezTo>
                    <a:pt x="75" y="24"/>
                    <a:pt x="76" y="24"/>
                    <a:pt x="76" y="24"/>
                  </a:cubicBezTo>
                  <a:cubicBezTo>
                    <a:pt x="76" y="23"/>
                    <a:pt x="75" y="24"/>
                    <a:pt x="75" y="23"/>
                  </a:cubicBezTo>
                  <a:cubicBezTo>
                    <a:pt x="74" y="23"/>
                    <a:pt x="75" y="23"/>
                    <a:pt x="75" y="23"/>
                  </a:cubicBezTo>
                  <a:cubicBezTo>
                    <a:pt x="74" y="23"/>
                    <a:pt x="73" y="24"/>
                    <a:pt x="72" y="24"/>
                  </a:cubicBezTo>
                  <a:cubicBezTo>
                    <a:pt x="71" y="24"/>
                    <a:pt x="69" y="24"/>
                    <a:pt x="68" y="24"/>
                  </a:cubicBezTo>
                  <a:cubicBezTo>
                    <a:pt x="67" y="24"/>
                    <a:pt x="66" y="24"/>
                    <a:pt x="65" y="24"/>
                  </a:cubicBezTo>
                  <a:cubicBezTo>
                    <a:pt x="64" y="25"/>
                    <a:pt x="62" y="25"/>
                    <a:pt x="62" y="24"/>
                  </a:cubicBezTo>
                  <a:cubicBezTo>
                    <a:pt x="61" y="24"/>
                    <a:pt x="58" y="24"/>
                    <a:pt x="57" y="24"/>
                  </a:cubicBezTo>
                  <a:cubicBezTo>
                    <a:pt x="57" y="24"/>
                    <a:pt x="56" y="24"/>
                    <a:pt x="56" y="24"/>
                  </a:cubicBezTo>
                  <a:cubicBezTo>
                    <a:pt x="56" y="23"/>
                    <a:pt x="55" y="24"/>
                    <a:pt x="55" y="23"/>
                  </a:cubicBezTo>
                  <a:cubicBezTo>
                    <a:pt x="55" y="23"/>
                    <a:pt x="55" y="23"/>
                    <a:pt x="56" y="22"/>
                  </a:cubicBezTo>
                  <a:cubicBezTo>
                    <a:pt x="56" y="22"/>
                    <a:pt x="57" y="22"/>
                    <a:pt x="58" y="22"/>
                  </a:cubicBezTo>
                  <a:cubicBezTo>
                    <a:pt x="59" y="22"/>
                    <a:pt x="61" y="22"/>
                    <a:pt x="62" y="21"/>
                  </a:cubicBezTo>
                  <a:cubicBezTo>
                    <a:pt x="61" y="21"/>
                    <a:pt x="62" y="21"/>
                    <a:pt x="62" y="21"/>
                  </a:cubicBezTo>
                  <a:cubicBezTo>
                    <a:pt x="63" y="20"/>
                    <a:pt x="64" y="20"/>
                    <a:pt x="65" y="20"/>
                  </a:cubicBezTo>
                  <a:cubicBezTo>
                    <a:pt x="66" y="20"/>
                    <a:pt x="66" y="20"/>
                    <a:pt x="67" y="20"/>
                  </a:cubicBezTo>
                  <a:cubicBezTo>
                    <a:pt x="68" y="20"/>
                    <a:pt x="69" y="20"/>
                    <a:pt x="70" y="20"/>
                  </a:cubicBezTo>
                  <a:cubicBezTo>
                    <a:pt x="70" y="20"/>
                    <a:pt x="69" y="20"/>
                    <a:pt x="69" y="20"/>
                  </a:cubicBezTo>
                  <a:cubicBezTo>
                    <a:pt x="69" y="19"/>
                    <a:pt x="74" y="19"/>
                    <a:pt x="74" y="19"/>
                  </a:cubicBezTo>
                  <a:cubicBezTo>
                    <a:pt x="75" y="18"/>
                    <a:pt x="75" y="18"/>
                    <a:pt x="76" y="18"/>
                  </a:cubicBezTo>
                  <a:cubicBezTo>
                    <a:pt x="76" y="18"/>
                    <a:pt x="77" y="18"/>
                    <a:pt x="77" y="18"/>
                  </a:cubicBezTo>
                  <a:cubicBezTo>
                    <a:pt x="77" y="18"/>
                    <a:pt x="77" y="18"/>
                    <a:pt x="77" y="18"/>
                  </a:cubicBezTo>
                  <a:cubicBezTo>
                    <a:pt x="77" y="17"/>
                    <a:pt x="77" y="17"/>
                    <a:pt x="78" y="17"/>
                  </a:cubicBezTo>
                  <a:cubicBezTo>
                    <a:pt x="79" y="17"/>
                    <a:pt x="80" y="17"/>
                    <a:pt x="81" y="17"/>
                  </a:cubicBezTo>
                  <a:cubicBezTo>
                    <a:pt x="82" y="17"/>
                    <a:pt x="83" y="16"/>
                    <a:pt x="84" y="16"/>
                  </a:cubicBezTo>
                  <a:cubicBezTo>
                    <a:pt x="86" y="16"/>
                    <a:pt x="85" y="17"/>
                    <a:pt x="85" y="18"/>
                  </a:cubicBezTo>
                  <a:cubicBezTo>
                    <a:pt x="86" y="18"/>
                    <a:pt x="87" y="19"/>
                    <a:pt x="87" y="19"/>
                  </a:cubicBezTo>
                  <a:cubicBezTo>
                    <a:pt x="87" y="19"/>
                    <a:pt x="87" y="19"/>
                    <a:pt x="87" y="18"/>
                  </a:cubicBezTo>
                  <a:cubicBezTo>
                    <a:pt x="86" y="18"/>
                    <a:pt x="86" y="18"/>
                    <a:pt x="86" y="17"/>
                  </a:cubicBezTo>
                  <a:cubicBezTo>
                    <a:pt x="87" y="16"/>
                    <a:pt x="88" y="16"/>
                    <a:pt x="90" y="16"/>
                  </a:cubicBezTo>
                  <a:cubicBezTo>
                    <a:pt x="92" y="16"/>
                    <a:pt x="94" y="16"/>
                    <a:pt x="95" y="16"/>
                  </a:cubicBezTo>
                  <a:cubicBezTo>
                    <a:pt x="96" y="17"/>
                    <a:pt x="97" y="17"/>
                    <a:pt x="98" y="17"/>
                  </a:cubicBezTo>
                  <a:cubicBezTo>
                    <a:pt x="99" y="16"/>
                    <a:pt x="100" y="16"/>
                    <a:pt x="101" y="16"/>
                  </a:cubicBezTo>
                  <a:cubicBezTo>
                    <a:pt x="101" y="16"/>
                    <a:pt x="100" y="16"/>
                    <a:pt x="100" y="15"/>
                  </a:cubicBezTo>
                  <a:cubicBezTo>
                    <a:pt x="100" y="15"/>
                    <a:pt x="100" y="15"/>
                    <a:pt x="100" y="15"/>
                  </a:cubicBezTo>
                  <a:cubicBezTo>
                    <a:pt x="101" y="15"/>
                    <a:pt x="102" y="15"/>
                    <a:pt x="103" y="14"/>
                  </a:cubicBezTo>
                  <a:cubicBezTo>
                    <a:pt x="103" y="14"/>
                    <a:pt x="104" y="14"/>
                    <a:pt x="104" y="14"/>
                  </a:cubicBezTo>
                  <a:cubicBezTo>
                    <a:pt x="104" y="14"/>
                    <a:pt x="103" y="14"/>
                    <a:pt x="103" y="13"/>
                  </a:cubicBezTo>
                  <a:cubicBezTo>
                    <a:pt x="103" y="13"/>
                    <a:pt x="102" y="13"/>
                    <a:pt x="102" y="12"/>
                  </a:cubicBezTo>
                  <a:cubicBezTo>
                    <a:pt x="103" y="11"/>
                    <a:pt x="104" y="12"/>
                    <a:pt x="106" y="11"/>
                  </a:cubicBezTo>
                  <a:cubicBezTo>
                    <a:pt x="107" y="11"/>
                    <a:pt x="109" y="11"/>
                    <a:pt x="111" y="11"/>
                  </a:cubicBezTo>
                  <a:cubicBezTo>
                    <a:pt x="112" y="11"/>
                    <a:pt x="114" y="11"/>
                    <a:pt x="115" y="11"/>
                  </a:cubicBezTo>
                  <a:cubicBezTo>
                    <a:pt x="116" y="11"/>
                    <a:pt x="117" y="11"/>
                    <a:pt x="117" y="11"/>
                  </a:cubicBezTo>
                  <a:cubicBezTo>
                    <a:pt x="118" y="11"/>
                    <a:pt x="118" y="12"/>
                    <a:pt x="118" y="12"/>
                  </a:cubicBezTo>
                  <a:cubicBezTo>
                    <a:pt x="118" y="12"/>
                    <a:pt x="117" y="12"/>
                    <a:pt x="118" y="12"/>
                  </a:cubicBezTo>
                  <a:cubicBezTo>
                    <a:pt x="118" y="13"/>
                    <a:pt x="119" y="13"/>
                    <a:pt x="120" y="13"/>
                  </a:cubicBezTo>
                  <a:cubicBezTo>
                    <a:pt x="121" y="13"/>
                    <a:pt x="122" y="13"/>
                    <a:pt x="123" y="13"/>
                  </a:cubicBezTo>
                  <a:cubicBezTo>
                    <a:pt x="124" y="13"/>
                    <a:pt x="124" y="14"/>
                    <a:pt x="125" y="14"/>
                  </a:cubicBezTo>
                  <a:cubicBezTo>
                    <a:pt x="125" y="14"/>
                    <a:pt x="125" y="14"/>
                    <a:pt x="125" y="14"/>
                  </a:cubicBezTo>
                  <a:cubicBezTo>
                    <a:pt x="125" y="15"/>
                    <a:pt x="126" y="14"/>
                    <a:pt x="126" y="14"/>
                  </a:cubicBezTo>
                  <a:cubicBezTo>
                    <a:pt x="127" y="15"/>
                    <a:pt x="128" y="15"/>
                    <a:pt x="129" y="15"/>
                  </a:cubicBezTo>
                  <a:cubicBezTo>
                    <a:pt x="128" y="14"/>
                    <a:pt x="127" y="14"/>
                    <a:pt x="126" y="14"/>
                  </a:cubicBezTo>
                  <a:cubicBezTo>
                    <a:pt x="126" y="14"/>
                    <a:pt x="126" y="14"/>
                    <a:pt x="125" y="14"/>
                  </a:cubicBezTo>
                  <a:cubicBezTo>
                    <a:pt x="125" y="13"/>
                    <a:pt x="125" y="13"/>
                    <a:pt x="124" y="13"/>
                  </a:cubicBezTo>
                  <a:cubicBezTo>
                    <a:pt x="123" y="13"/>
                    <a:pt x="122" y="13"/>
                    <a:pt x="121" y="13"/>
                  </a:cubicBezTo>
                  <a:cubicBezTo>
                    <a:pt x="121" y="12"/>
                    <a:pt x="120" y="12"/>
                    <a:pt x="120" y="11"/>
                  </a:cubicBezTo>
                  <a:cubicBezTo>
                    <a:pt x="119" y="11"/>
                    <a:pt x="119" y="11"/>
                    <a:pt x="118" y="11"/>
                  </a:cubicBezTo>
                  <a:cubicBezTo>
                    <a:pt x="117" y="11"/>
                    <a:pt x="116" y="11"/>
                    <a:pt x="115" y="10"/>
                  </a:cubicBezTo>
                  <a:cubicBezTo>
                    <a:pt x="118" y="10"/>
                    <a:pt x="121" y="10"/>
                    <a:pt x="124" y="9"/>
                  </a:cubicBezTo>
                  <a:cubicBezTo>
                    <a:pt x="126" y="9"/>
                    <a:pt x="128" y="9"/>
                    <a:pt x="130" y="9"/>
                  </a:cubicBezTo>
                  <a:cubicBezTo>
                    <a:pt x="131" y="9"/>
                    <a:pt x="132" y="9"/>
                    <a:pt x="134" y="9"/>
                  </a:cubicBezTo>
                  <a:cubicBezTo>
                    <a:pt x="134" y="9"/>
                    <a:pt x="135" y="9"/>
                    <a:pt x="136" y="9"/>
                  </a:cubicBezTo>
                  <a:cubicBezTo>
                    <a:pt x="136" y="9"/>
                    <a:pt x="137" y="9"/>
                    <a:pt x="138" y="9"/>
                  </a:cubicBezTo>
                  <a:cubicBezTo>
                    <a:pt x="139" y="9"/>
                    <a:pt x="141" y="8"/>
                    <a:pt x="141" y="9"/>
                  </a:cubicBezTo>
                  <a:cubicBezTo>
                    <a:pt x="140" y="9"/>
                    <a:pt x="141" y="9"/>
                    <a:pt x="142" y="9"/>
                  </a:cubicBezTo>
                  <a:cubicBezTo>
                    <a:pt x="142" y="9"/>
                    <a:pt x="142" y="9"/>
                    <a:pt x="142" y="9"/>
                  </a:cubicBezTo>
                  <a:cubicBezTo>
                    <a:pt x="142" y="9"/>
                    <a:pt x="140" y="8"/>
                    <a:pt x="140" y="8"/>
                  </a:cubicBezTo>
                  <a:cubicBezTo>
                    <a:pt x="141" y="8"/>
                    <a:pt x="142" y="8"/>
                    <a:pt x="143" y="8"/>
                  </a:cubicBezTo>
                  <a:cubicBezTo>
                    <a:pt x="144" y="8"/>
                    <a:pt x="145" y="8"/>
                    <a:pt x="146" y="8"/>
                  </a:cubicBezTo>
                  <a:cubicBezTo>
                    <a:pt x="147" y="8"/>
                    <a:pt x="148" y="8"/>
                    <a:pt x="149" y="8"/>
                  </a:cubicBezTo>
                  <a:cubicBezTo>
                    <a:pt x="149" y="9"/>
                    <a:pt x="150" y="9"/>
                    <a:pt x="150" y="10"/>
                  </a:cubicBezTo>
                  <a:cubicBezTo>
                    <a:pt x="150" y="10"/>
                    <a:pt x="150" y="10"/>
                    <a:pt x="150" y="10"/>
                  </a:cubicBezTo>
                  <a:cubicBezTo>
                    <a:pt x="150" y="10"/>
                    <a:pt x="150" y="11"/>
                    <a:pt x="150" y="11"/>
                  </a:cubicBezTo>
                  <a:cubicBezTo>
                    <a:pt x="150" y="11"/>
                    <a:pt x="149" y="12"/>
                    <a:pt x="148" y="12"/>
                  </a:cubicBezTo>
                  <a:cubicBezTo>
                    <a:pt x="148" y="12"/>
                    <a:pt x="147" y="12"/>
                    <a:pt x="146" y="13"/>
                  </a:cubicBezTo>
                  <a:cubicBezTo>
                    <a:pt x="146" y="13"/>
                    <a:pt x="146" y="13"/>
                    <a:pt x="146" y="13"/>
                  </a:cubicBezTo>
                  <a:cubicBezTo>
                    <a:pt x="146" y="14"/>
                    <a:pt x="147" y="14"/>
                    <a:pt x="147" y="14"/>
                  </a:cubicBezTo>
                  <a:cubicBezTo>
                    <a:pt x="147" y="14"/>
                    <a:pt x="147" y="14"/>
                    <a:pt x="147" y="14"/>
                  </a:cubicBezTo>
                  <a:cubicBezTo>
                    <a:pt x="147" y="13"/>
                    <a:pt x="148" y="14"/>
                    <a:pt x="148" y="13"/>
                  </a:cubicBezTo>
                  <a:cubicBezTo>
                    <a:pt x="148" y="12"/>
                    <a:pt x="149" y="12"/>
                    <a:pt x="149" y="12"/>
                  </a:cubicBezTo>
                  <a:cubicBezTo>
                    <a:pt x="150" y="12"/>
                    <a:pt x="151" y="12"/>
                    <a:pt x="152" y="11"/>
                  </a:cubicBezTo>
                  <a:cubicBezTo>
                    <a:pt x="153" y="11"/>
                    <a:pt x="153" y="11"/>
                    <a:pt x="153" y="11"/>
                  </a:cubicBezTo>
                  <a:cubicBezTo>
                    <a:pt x="153" y="10"/>
                    <a:pt x="153" y="10"/>
                    <a:pt x="154" y="10"/>
                  </a:cubicBezTo>
                  <a:cubicBezTo>
                    <a:pt x="156" y="10"/>
                    <a:pt x="157" y="11"/>
                    <a:pt x="159" y="11"/>
                  </a:cubicBezTo>
                  <a:cubicBezTo>
                    <a:pt x="162" y="11"/>
                    <a:pt x="164" y="12"/>
                    <a:pt x="167" y="12"/>
                  </a:cubicBezTo>
                  <a:cubicBezTo>
                    <a:pt x="168" y="12"/>
                    <a:pt x="167" y="13"/>
                    <a:pt x="168" y="13"/>
                  </a:cubicBezTo>
                  <a:cubicBezTo>
                    <a:pt x="169" y="13"/>
                    <a:pt x="170" y="13"/>
                    <a:pt x="171" y="13"/>
                  </a:cubicBezTo>
                  <a:cubicBezTo>
                    <a:pt x="170" y="13"/>
                    <a:pt x="170" y="13"/>
                    <a:pt x="169" y="13"/>
                  </a:cubicBezTo>
                  <a:cubicBezTo>
                    <a:pt x="169" y="12"/>
                    <a:pt x="170" y="12"/>
                    <a:pt x="169" y="12"/>
                  </a:cubicBezTo>
                  <a:cubicBezTo>
                    <a:pt x="169" y="12"/>
                    <a:pt x="168" y="12"/>
                    <a:pt x="168" y="12"/>
                  </a:cubicBezTo>
                  <a:cubicBezTo>
                    <a:pt x="168" y="12"/>
                    <a:pt x="166" y="12"/>
                    <a:pt x="166" y="11"/>
                  </a:cubicBezTo>
                  <a:cubicBezTo>
                    <a:pt x="165" y="11"/>
                    <a:pt x="164" y="11"/>
                    <a:pt x="164" y="11"/>
                  </a:cubicBezTo>
                  <a:cubicBezTo>
                    <a:pt x="165" y="11"/>
                    <a:pt x="166" y="11"/>
                    <a:pt x="166" y="11"/>
                  </a:cubicBezTo>
                  <a:cubicBezTo>
                    <a:pt x="167" y="11"/>
                    <a:pt x="168" y="11"/>
                    <a:pt x="169" y="11"/>
                  </a:cubicBezTo>
                  <a:cubicBezTo>
                    <a:pt x="171" y="11"/>
                    <a:pt x="172" y="12"/>
                    <a:pt x="173" y="11"/>
                  </a:cubicBezTo>
                  <a:cubicBezTo>
                    <a:pt x="172" y="10"/>
                    <a:pt x="170" y="10"/>
                    <a:pt x="168" y="9"/>
                  </a:cubicBezTo>
                  <a:cubicBezTo>
                    <a:pt x="168" y="9"/>
                    <a:pt x="168" y="9"/>
                    <a:pt x="168" y="8"/>
                  </a:cubicBezTo>
                  <a:cubicBezTo>
                    <a:pt x="168" y="8"/>
                    <a:pt x="167" y="8"/>
                    <a:pt x="167" y="8"/>
                  </a:cubicBezTo>
                  <a:cubicBezTo>
                    <a:pt x="167" y="7"/>
                    <a:pt x="167" y="7"/>
                    <a:pt x="167" y="7"/>
                  </a:cubicBezTo>
                  <a:cubicBezTo>
                    <a:pt x="169" y="7"/>
                    <a:pt x="171" y="7"/>
                    <a:pt x="172" y="7"/>
                  </a:cubicBezTo>
                  <a:cubicBezTo>
                    <a:pt x="173" y="7"/>
                    <a:pt x="174" y="7"/>
                    <a:pt x="175" y="7"/>
                  </a:cubicBezTo>
                  <a:cubicBezTo>
                    <a:pt x="176" y="7"/>
                    <a:pt x="177" y="7"/>
                    <a:pt x="178" y="7"/>
                  </a:cubicBezTo>
                  <a:cubicBezTo>
                    <a:pt x="179" y="7"/>
                    <a:pt x="179" y="8"/>
                    <a:pt x="180" y="8"/>
                  </a:cubicBezTo>
                  <a:cubicBezTo>
                    <a:pt x="181" y="8"/>
                    <a:pt x="182" y="8"/>
                    <a:pt x="183" y="8"/>
                  </a:cubicBezTo>
                  <a:cubicBezTo>
                    <a:pt x="183" y="8"/>
                    <a:pt x="186" y="9"/>
                    <a:pt x="186" y="9"/>
                  </a:cubicBezTo>
                  <a:cubicBezTo>
                    <a:pt x="187" y="9"/>
                    <a:pt x="188" y="9"/>
                    <a:pt x="190" y="9"/>
                  </a:cubicBezTo>
                  <a:cubicBezTo>
                    <a:pt x="191" y="10"/>
                    <a:pt x="193" y="10"/>
                    <a:pt x="194" y="10"/>
                  </a:cubicBezTo>
                  <a:cubicBezTo>
                    <a:pt x="194" y="10"/>
                    <a:pt x="194" y="11"/>
                    <a:pt x="193" y="11"/>
                  </a:cubicBezTo>
                  <a:cubicBezTo>
                    <a:pt x="194" y="11"/>
                    <a:pt x="195" y="11"/>
                    <a:pt x="196" y="11"/>
                  </a:cubicBezTo>
                  <a:cubicBezTo>
                    <a:pt x="197" y="11"/>
                    <a:pt x="198" y="12"/>
                    <a:pt x="199" y="12"/>
                  </a:cubicBezTo>
                  <a:cubicBezTo>
                    <a:pt x="200" y="12"/>
                    <a:pt x="202" y="11"/>
                    <a:pt x="204" y="11"/>
                  </a:cubicBezTo>
                  <a:cubicBezTo>
                    <a:pt x="203" y="11"/>
                    <a:pt x="203" y="11"/>
                    <a:pt x="202" y="11"/>
                  </a:cubicBezTo>
                  <a:cubicBezTo>
                    <a:pt x="203" y="11"/>
                    <a:pt x="202" y="11"/>
                    <a:pt x="202" y="11"/>
                  </a:cubicBezTo>
                  <a:cubicBezTo>
                    <a:pt x="202" y="11"/>
                    <a:pt x="202" y="11"/>
                    <a:pt x="201" y="11"/>
                  </a:cubicBezTo>
                  <a:cubicBezTo>
                    <a:pt x="201" y="11"/>
                    <a:pt x="202" y="11"/>
                    <a:pt x="202" y="11"/>
                  </a:cubicBezTo>
                  <a:cubicBezTo>
                    <a:pt x="202" y="11"/>
                    <a:pt x="201" y="11"/>
                    <a:pt x="200" y="10"/>
                  </a:cubicBezTo>
                  <a:cubicBezTo>
                    <a:pt x="200" y="10"/>
                    <a:pt x="203" y="10"/>
                    <a:pt x="204" y="10"/>
                  </a:cubicBezTo>
                  <a:cubicBezTo>
                    <a:pt x="204" y="10"/>
                    <a:pt x="202" y="9"/>
                    <a:pt x="202" y="9"/>
                  </a:cubicBezTo>
                  <a:cubicBezTo>
                    <a:pt x="203" y="8"/>
                    <a:pt x="205" y="8"/>
                    <a:pt x="206" y="8"/>
                  </a:cubicBezTo>
                  <a:cubicBezTo>
                    <a:pt x="208" y="8"/>
                    <a:pt x="209" y="9"/>
                    <a:pt x="211" y="9"/>
                  </a:cubicBezTo>
                  <a:cubicBezTo>
                    <a:pt x="213" y="9"/>
                    <a:pt x="214" y="9"/>
                    <a:pt x="216" y="9"/>
                  </a:cubicBezTo>
                  <a:cubicBezTo>
                    <a:pt x="215" y="8"/>
                    <a:pt x="213" y="9"/>
                    <a:pt x="211" y="8"/>
                  </a:cubicBezTo>
                  <a:cubicBezTo>
                    <a:pt x="210" y="8"/>
                    <a:pt x="209" y="8"/>
                    <a:pt x="209" y="8"/>
                  </a:cubicBezTo>
                  <a:cubicBezTo>
                    <a:pt x="208" y="8"/>
                    <a:pt x="209" y="8"/>
                    <a:pt x="209" y="8"/>
                  </a:cubicBezTo>
                  <a:cubicBezTo>
                    <a:pt x="208" y="7"/>
                    <a:pt x="208" y="7"/>
                    <a:pt x="207" y="7"/>
                  </a:cubicBezTo>
                  <a:cubicBezTo>
                    <a:pt x="206" y="7"/>
                    <a:pt x="206" y="7"/>
                    <a:pt x="205" y="7"/>
                  </a:cubicBezTo>
                  <a:cubicBezTo>
                    <a:pt x="204" y="6"/>
                    <a:pt x="203" y="6"/>
                    <a:pt x="203" y="6"/>
                  </a:cubicBezTo>
                  <a:cubicBezTo>
                    <a:pt x="202" y="6"/>
                    <a:pt x="201" y="6"/>
                    <a:pt x="200" y="5"/>
                  </a:cubicBezTo>
                  <a:cubicBezTo>
                    <a:pt x="199" y="5"/>
                    <a:pt x="200" y="5"/>
                    <a:pt x="200" y="5"/>
                  </a:cubicBezTo>
                  <a:cubicBezTo>
                    <a:pt x="203" y="5"/>
                    <a:pt x="206" y="5"/>
                    <a:pt x="209" y="5"/>
                  </a:cubicBezTo>
                  <a:cubicBezTo>
                    <a:pt x="213" y="5"/>
                    <a:pt x="217" y="5"/>
                    <a:pt x="220" y="5"/>
                  </a:cubicBezTo>
                  <a:cubicBezTo>
                    <a:pt x="220" y="5"/>
                    <a:pt x="220" y="6"/>
                    <a:pt x="220" y="6"/>
                  </a:cubicBezTo>
                  <a:cubicBezTo>
                    <a:pt x="220" y="6"/>
                    <a:pt x="222" y="6"/>
                    <a:pt x="221" y="7"/>
                  </a:cubicBezTo>
                  <a:cubicBezTo>
                    <a:pt x="221" y="7"/>
                    <a:pt x="222" y="7"/>
                    <a:pt x="222" y="7"/>
                  </a:cubicBezTo>
                  <a:cubicBezTo>
                    <a:pt x="222" y="7"/>
                    <a:pt x="222" y="7"/>
                    <a:pt x="222" y="7"/>
                  </a:cubicBezTo>
                  <a:cubicBezTo>
                    <a:pt x="222" y="6"/>
                    <a:pt x="222" y="6"/>
                    <a:pt x="223" y="6"/>
                  </a:cubicBezTo>
                  <a:cubicBezTo>
                    <a:pt x="222" y="6"/>
                    <a:pt x="222" y="6"/>
                    <a:pt x="221" y="6"/>
                  </a:cubicBezTo>
                  <a:cubicBezTo>
                    <a:pt x="223" y="5"/>
                    <a:pt x="225" y="6"/>
                    <a:pt x="226" y="6"/>
                  </a:cubicBezTo>
                  <a:cubicBezTo>
                    <a:pt x="227" y="6"/>
                    <a:pt x="228" y="7"/>
                    <a:pt x="229" y="7"/>
                  </a:cubicBezTo>
                  <a:cubicBezTo>
                    <a:pt x="229" y="7"/>
                    <a:pt x="230" y="6"/>
                    <a:pt x="230" y="7"/>
                  </a:cubicBezTo>
                  <a:cubicBezTo>
                    <a:pt x="231" y="7"/>
                    <a:pt x="231" y="7"/>
                    <a:pt x="231" y="7"/>
                  </a:cubicBezTo>
                  <a:cubicBezTo>
                    <a:pt x="231" y="7"/>
                    <a:pt x="230" y="7"/>
                    <a:pt x="231" y="8"/>
                  </a:cubicBezTo>
                  <a:cubicBezTo>
                    <a:pt x="231" y="8"/>
                    <a:pt x="232" y="8"/>
                    <a:pt x="232" y="8"/>
                  </a:cubicBezTo>
                  <a:cubicBezTo>
                    <a:pt x="231" y="7"/>
                    <a:pt x="232" y="7"/>
                    <a:pt x="233" y="7"/>
                  </a:cubicBezTo>
                  <a:cubicBezTo>
                    <a:pt x="232" y="7"/>
                    <a:pt x="232" y="7"/>
                    <a:pt x="232" y="7"/>
                  </a:cubicBezTo>
                  <a:cubicBezTo>
                    <a:pt x="232" y="6"/>
                    <a:pt x="232" y="6"/>
                    <a:pt x="233" y="6"/>
                  </a:cubicBezTo>
                  <a:cubicBezTo>
                    <a:pt x="233" y="6"/>
                    <a:pt x="232" y="6"/>
                    <a:pt x="232" y="6"/>
                  </a:cubicBezTo>
                  <a:cubicBezTo>
                    <a:pt x="231" y="6"/>
                    <a:pt x="230" y="6"/>
                    <a:pt x="229" y="6"/>
                  </a:cubicBezTo>
                  <a:cubicBezTo>
                    <a:pt x="228" y="5"/>
                    <a:pt x="226" y="5"/>
                    <a:pt x="225" y="5"/>
                  </a:cubicBezTo>
                  <a:cubicBezTo>
                    <a:pt x="223" y="5"/>
                    <a:pt x="222" y="5"/>
                    <a:pt x="220" y="5"/>
                  </a:cubicBezTo>
                  <a:cubicBezTo>
                    <a:pt x="218" y="5"/>
                    <a:pt x="215" y="5"/>
                    <a:pt x="212" y="5"/>
                  </a:cubicBezTo>
                  <a:cubicBezTo>
                    <a:pt x="211" y="5"/>
                    <a:pt x="209" y="5"/>
                    <a:pt x="208" y="5"/>
                  </a:cubicBezTo>
                  <a:cubicBezTo>
                    <a:pt x="207" y="5"/>
                    <a:pt x="207" y="5"/>
                    <a:pt x="206" y="5"/>
                  </a:cubicBezTo>
                  <a:cubicBezTo>
                    <a:pt x="206" y="5"/>
                    <a:pt x="205" y="4"/>
                    <a:pt x="204" y="4"/>
                  </a:cubicBezTo>
                  <a:cubicBezTo>
                    <a:pt x="205" y="5"/>
                    <a:pt x="205" y="5"/>
                    <a:pt x="205" y="5"/>
                  </a:cubicBezTo>
                  <a:cubicBezTo>
                    <a:pt x="204" y="5"/>
                    <a:pt x="204" y="5"/>
                    <a:pt x="203" y="5"/>
                  </a:cubicBezTo>
                  <a:cubicBezTo>
                    <a:pt x="202" y="5"/>
                    <a:pt x="201" y="5"/>
                    <a:pt x="200" y="5"/>
                  </a:cubicBezTo>
                  <a:cubicBezTo>
                    <a:pt x="198" y="5"/>
                    <a:pt x="196" y="4"/>
                    <a:pt x="194" y="4"/>
                  </a:cubicBezTo>
                  <a:cubicBezTo>
                    <a:pt x="195" y="4"/>
                    <a:pt x="195" y="4"/>
                    <a:pt x="196" y="4"/>
                  </a:cubicBezTo>
                  <a:cubicBezTo>
                    <a:pt x="197" y="4"/>
                    <a:pt x="198" y="4"/>
                    <a:pt x="199" y="4"/>
                  </a:cubicBezTo>
                  <a:cubicBezTo>
                    <a:pt x="198" y="4"/>
                    <a:pt x="196" y="4"/>
                    <a:pt x="195" y="4"/>
                  </a:cubicBezTo>
                  <a:cubicBezTo>
                    <a:pt x="196" y="3"/>
                    <a:pt x="197" y="3"/>
                    <a:pt x="198" y="3"/>
                  </a:cubicBezTo>
                  <a:cubicBezTo>
                    <a:pt x="199" y="3"/>
                    <a:pt x="200" y="3"/>
                    <a:pt x="201" y="3"/>
                  </a:cubicBezTo>
                  <a:cubicBezTo>
                    <a:pt x="202" y="4"/>
                    <a:pt x="202" y="4"/>
                    <a:pt x="203" y="4"/>
                  </a:cubicBezTo>
                  <a:cubicBezTo>
                    <a:pt x="203" y="4"/>
                    <a:pt x="205" y="4"/>
                    <a:pt x="204" y="4"/>
                  </a:cubicBezTo>
                  <a:cubicBezTo>
                    <a:pt x="205" y="4"/>
                    <a:pt x="206" y="4"/>
                    <a:pt x="206" y="4"/>
                  </a:cubicBezTo>
                  <a:cubicBezTo>
                    <a:pt x="207" y="4"/>
                    <a:pt x="208" y="4"/>
                    <a:pt x="209" y="4"/>
                  </a:cubicBezTo>
                  <a:cubicBezTo>
                    <a:pt x="210" y="4"/>
                    <a:pt x="212" y="4"/>
                    <a:pt x="214" y="4"/>
                  </a:cubicBezTo>
                  <a:cubicBezTo>
                    <a:pt x="213" y="4"/>
                    <a:pt x="212" y="4"/>
                    <a:pt x="211" y="4"/>
                  </a:cubicBezTo>
                  <a:cubicBezTo>
                    <a:pt x="210" y="4"/>
                    <a:pt x="209" y="4"/>
                    <a:pt x="208" y="4"/>
                  </a:cubicBezTo>
                  <a:cubicBezTo>
                    <a:pt x="207" y="4"/>
                    <a:pt x="206" y="4"/>
                    <a:pt x="205" y="4"/>
                  </a:cubicBezTo>
                  <a:cubicBezTo>
                    <a:pt x="204" y="4"/>
                    <a:pt x="203" y="3"/>
                    <a:pt x="203" y="3"/>
                  </a:cubicBezTo>
                  <a:cubicBezTo>
                    <a:pt x="203" y="3"/>
                    <a:pt x="204" y="3"/>
                    <a:pt x="204" y="3"/>
                  </a:cubicBezTo>
                  <a:cubicBezTo>
                    <a:pt x="205" y="3"/>
                    <a:pt x="206" y="3"/>
                    <a:pt x="206" y="3"/>
                  </a:cubicBezTo>
                  <a:cubicBezTo>
                    <a:pt x="207" y="3"/>
                    <a:pt x="207" y="3"/>
                    <a:pt x="207" y="3"/>
                  </a:cubicBezTo>
                  <a:cubicBezTo>
                    <a:pt x="208" y="3"/>
                    <a:pt x="209" y="3"/>
                    <a:pt x="209" y="3"/>
                  </a:cubicBezTo>
                  <a:cubicBezTo>
                    <a:pt x="210" y="3"/>
                    <a:pt x="212" y="3"/>
                    <a:pt x="213" y="3"/>
                  </a:cubicBezTo>
                  <a:cubicBezTo>
                    <a:pt x="214" y="3"/>
                    <a:pt x="215" y="3"/>
                    <a:pt x="215" y="3"/>
                  </a:cubicBezTo>
                  <a:cubicBezTo>
                    <a:pt x="216" y="3"/>
                    <a:pt x="217" y="3"/>
                    <a:pt x="218" y="3"/>
                  </a:cubicBezTo>
                  <a:cubicBezTo>
                    <a:pt x="216" y="2"/>
                    <a:pt x="214" y="3"/>
                    <a:pt x="212" y="3"/>
                  </a:cubicBezTo>
                  <a:cubicBezTo>
                    <a:pt x="214" y="2"/>
                    <a:pt x="216" y="3"/>
                    <a:pt x="218" y="2"/>
                  </a:cubicBezTo>
                  <a:cubicBezTo>
                    <a:pt x="218" y="2"/>
                    <a:pt x="217" y="2"/>
                    <a:pt x="217" y="2"/>
                  </a:cubicBezTo>
                  <a:cubicBezTo>
                    <a:pt x="217" y="2"/>
                    <a:pt x="217" y="2"/>
                    <a:pt x="218" y="2"/>
                  </a:cubicBezTo>
                  <a:cubicBezTo>
                    <a:pt x="217" y="2"/>
                    <a:pt x="216" y="2"/>
                    <a:pt x="216" y="2"/>
                  </a:cubicBezTo>
                  <a:cubicBezTo>
                    <a:pt x="217" y="2"/>
                    <a:pt x="219" y="2"/>
                    <a:pt x="221" y="2"/>
                  </a:cubicBezTo>
                  <a:cubicBezTo>
                    <a:pt x="221" y="3"/>
                    <a:pt x="224" y="2"/>
                    <a:pt x="225" y="3"/>
                  </a:cubicBezTo>
                  <a:cubicBezTo>
                    <a:pt x="224" y="3"/>
                    <a:pt x="224" y="3"/>
                    <a:pt x="223" y="3"/>
                  </a:cubicBezTo>
                  <a:cubicBezTo>
                    <a:pt x="224" y="3"/>
                    <a:pt x="226" y="3"/>
                    <a:pt x="227" y="3"/>
                  </a:cubicBezTo>
                  <a:cubicBezTo>
                    <a:pt x="228" y="4"/>
                    <a:pt x="229" y="4"/>
                    <a:pt x="231" y="4"/>
                  </a:cubicBezTo>
                  <a:cubicBezTo>
                    <a:pt x="232" y="4"/>
                    <a:pt x="233" y="4"/>
                    <a:pt x="234" y="4"/>
                  </a:cubicBezTo>
                  <a:cubicBezTo>
                    <a:pt x="236" y="4"/>
                    <a:pt x="237" y="4"/>
                    <a:pt x="239" y="4"/>
                  </a:cubicBezTo>
                  <a:cubicBezTo>
                    <a:pt x="239" y="5"/>
                    <a:pt x="240" y="5"/>
                    <a:pt x="240" y="5"/>
                  </a:cubicBezTo>
                  <a:cubicBezTo>
                    <a:pt x="240" y="5"/>
                    <a:pt x="240" y="5"/>
                    <a:pt x="241" y="5"/>
                  </a:cubicBezTo>
                  <a:cubicBezTo>
                    <a:pt x="241" y="5"/>
                    <a:pt x="241" y="5"/>
                    <a:pt x="242" y="5"/>
                  </a:cubicBezTo>
                  <a:cubicBezTo>
                    <a:pt x="241" y="5"/>
                    <a:pt x="240" y="5"/>
                    <a:pt x="240" y="5"/>
                  </a:cubicBezTo>
                  <a:cubicBezTo>
                    <a:pt x="240" y="4"/>
                    <a:pt x="239" y="4"/>
                    <a:pt x="239" y="4"/>
                  </a:cubicBezTo>
                  <a:cubicBezTo>
                    <a:pt x="239" y="3"/>
                    <a:pt x="242" y="4"/>
                    <a:pt x="243" y="4"/>
                  </a:cubicBezTo>
                  <a:cubicBezTo>
                    <a:pt x="245" y="4"/>
                    <a:pt x="247" y="4"/>
                    <a:pt x="249" y="4"/>
                  </a:cubicBezTo>
                  <a:cubicBezTo>
                    <a:pt x="247" y="3"/>
                    <a:pt x="244" y="4"/>
                    <a:pt x="241" y="3"/>
                  </a:cubicBezTo>
                  <a:cubicBezTo>
                    <a:pt x="242" y="3"/>
                    <a:pt x="242" y="3"/>
                    <a:pt x="243" y="3"/>
                  </a:cubicBezTo>
                  <a:cubicBezTo>
                    <a:pt x="244" y="3"/>
                    <a:pt x="245" y="3"/>
                    <a:pt x="246" y="3"/>
                  </a:cubicBezTo>
                  <a:cubicBezTo>
                    <a:pt x="248" y="3"/>
                    <a:pt x="250" y="3"/>
                    <a:pt x="252" y="3"/>
                  </a:cubicBezTo>
                  <a:cubicBezTo>
                    <a:pt x="251" y="3"/>
                    <a:pt x="249" y="3"/>
                    <a:pt x="248" y="3"/>
                  </a:cubicBezTo>
                  <a:cubicBezTo>
                    <a:pt x="249" y="3"/>
                    <a:pt x="248" y="3"/>
                    <a:pt x="247" y="3"/>
                  </a:cubicBezTo>
                  <a:cubicBezTo>
                    <a:pt x="247" y="3"/>
                    <a:pt x="246" y="3"/>
                    <a:pt x="246" y="3"/>
                  </a:cubicBezTo>
                  <a:cubicBezTo>
                    <a:pt x="247" y="2"/>
                    <a:pt x="246" y="2"/>
                    <a:pt x="246" y="2"/>
                  </a:cubicBezTo>
                  <a:cubicBezTo>
                    <a:pt x="245" y="2"/>
                    <a:pt x="245" y="2"/>
                    <a:pt x="244" y="2"/>
                  </a:cubicBezTo>
                  <a:cubicBezTo>
                    <a:pt x="243" y="3"/>
                    <a:pt x="242" y="2"/>
                    <a:pt x="241" y="2"/>
                  </a:cubicBezTo>
                  <a:cubicBezTo>
                    <a:pt x="242" y="2"/>
                    <a:pt x="242" y="2"/>
                    <a:pt x="242" y="2"/>
                  </a:cubicBezTo>
                  <a:cubicBezTo>
                    <a:pt x="242" y="2"/>
                    <a:pt x="242" y="2"/>
                    <a:pt x="242" y="2"/>
                  </a:cubicBezTo>
                  <a:cubicBezTo>
                    <a:pt x="242" y="1"/>
                    <a:pt x="242" y="1"/>
                    <a:pt x="243" y="1"/>
                  </a:cubicBezTo>
                  <a:cubicBezTo>
                    <a:pt x="242" y="1"/>
                    <a:pt x="242" y="1"/>
                    <a:pt x="242" y="1"/>
                  </a:cubicBezTo>
                  <a:cubicBezTo>
                    <a:pt x="243" y="1"/>
                    <a:pt x="244" y="1"/>
                    <a:pt x="245" y="1"/>
                  </a:cubicBezTo>
                  <a:cubicBezTo>
                    <a:pt x="246" y="1"/>
                    <a:pt x="247" y="2"/>
                    <a:pt x="248" y="1"/>
                  </a:cubicBezTo>
                  <a:cubicBezTo>
                    <a:pt x="248" y="1"/>
                    <a:pt x="247" y="1"/>
                    <a:pt x="247" y="1"/>
                  </a:cubicBezTo>
                  <a:cubicBezTo>
                    <a:pt x="248" y="1"/>
                    <a:pt x="249" y="1"/>
                    <a:pt x="250" y="1"/>
                  </a:cubicBezTo>
                  <a:cubicBezTo>
                    <a:pt x="251" y="1"/>
                    <a:pt x="251" y="1"/>
                    <a:pt x="251" y="1"/>
                  </a:cubicBezTo>
                  <a:cubicBezTo>
                    <a:pt x="251" y="1"/>
                    <a:pt x="252" y="1"/>
                    <a:pt x="253" y="1"/>
                  </a:cubicBezTo>
                  <a:cubicBezTo>
                    <a:pt x="254" y="1"/>
                    <a:pt x="255" y="2"/>
                    <a:pt x="256" y="1"/>
                  </a:cubicBezTo>
                  <a:cubicBezTo>
                    <a:pt x="255" y="1"/>
                    <a:pt x="255" y="1"/>
                    <a:pt x="255" y="1"/>
                  </a:cubicBezTo>
                  <a:cubicBezTo>
                    <a:pt x="255" y="1"/>
                    <a:pt x="255" y="1"/>
                    <a:pt x="256" y="1"/>
                  </a:cubicBezTo>
                  <a:cubicBezTo>
                    <a:pt x="255" y="1"/>
                    <a:pt x="254" y="1"/>
                    <a:pt x="254" y="1"/>
                  </a:cubicBezTo>
                  <a:cubicBezTo>
                    <a:pt x="254" y="1"/>
                    <a:pt x="254" y="1"/>
                    <a:pt x="254" y="1"/>
                  </a:cubicBezTo>
                  <a:cubicBezTo>
                    <a:pt x="254" y="1"/>
                    <a:pt x="255" y="0"/>
                    <a:pt x="256" y="0"/>
                  </a:cubicBezTo>
                  <a:cubicBezTo>
                    <a:pt x="256" y="0"/>
                    <a:pt x="257" y="0"/>
                    <a:pt x="258" y="0"/>
                  </a:cubicBezTo>
                  <a:cubicBezTo>
                    <a:pt x="260" y="0"/>
                    <a:pt x="262" y="1"/>
                    <a:pt x="263" y="0"/>
                  </a:cubicBezTo>
                  <a:cubicBezTo>
                    <a:pt x="264" y="0"/>
                    <a:pt x="265" y="0"/>
                    <a:pt x="266" y="0"/>
                  </a:cubicBezTo>
                  <a:cubicBezTo>
                    <a:pt x="267" y="0"/>
                    <a:pt x="267" y="1"/>
                    <a:pt x="268" y="0"/>
                  </a:cubicBezTo>
                  <a:cubicBezTo>
                    <a:pt x="269" y="0"/>
                    <a:pt x="270" y="1"/>
                    <a:pt x="271" y="1"/>
                  </a:cubicBezTo>
                  <a:cubicBezTo>
                    <a:pt x="271" y="0"/>
                    <a:pt x="270" y="1"/>
                    <a:pt x="270" y="0"/>
                  </a:cubicBezTo>
                  <a:cubicBezTo>
                    <a:pt x="272" y="0"/>
                    <a:pt x="274" y="0"/>
                    <a:pt x="275" y="0"/>
                  </a:cubicBezTo>
                  <a:cubicBezTo>
                    <a:pt x="276" y="0"/>
                    <a:pt x="277" y="0"/>
                    <a:pt x="278" y="0"/>
                  </a:cubicBezTo>
                  <a:cubicBezTo>
                    <a:pt x="279" y="0"/>
                    <a:pt x="279" y="0"/>
                    <a:pt x="279" y="0"/>
                  </a:cubicBezTo>
                  <a:cubicBezTo>
                    <a:pt x="280" y="0"/>
                    <a:pt x="281" y="0"/>
                    <a:pt x="280" y="0"/>
                  </a:cubicBezTo>
                  <a:cubicBezTo>
                    <a:pt x="281" y="0"/>
                    <a:pt x="282" y="0"/>
                    <a:pt x="283" y="0"/>
                  </a:cubicBezTo>
                  <a:cubicBezTo>
                    <a:pt x="284" y="0"/>
                    <a:pt x="285" y="0"/>
                    <a:pt x="286" y="0"/>
                  </a:cubicBezTo>
                  <a:cubicBezTo>
                    <a:pt x="288" y="0"/>
                    <a:pt x="290" y="0"/>
                    <a:pt x="292" y="0"/>
                  </a:cubicBezTo>
                  <a:cubicBezTo>
                    <a:pt x="293" y="0"/>
                    <a:pt x="294" y="0"/>
                    <a:pt x="295" y="0"/>
                  </a:cubicBezTo>
                  <a:cubicBezTo>
                    <a:pt x="295" y="0"/>
                    <a:pt x="296" y="0"/>
                    <a:pt x="296" y="0"/>
                  </a:cubicBezTo>
                  <a:cubicBezTo>
                    <a:pt x="297" y="0"/>
                    <a:pt x="297" y="0"/>
                    <a:pt x="297" y="1"/>
                  </a:cubicBezTo>
                  <a:cubicBezTo>
                    <a:pt x="297" y="1"/>
                    <a:pt x="297" y="1"/>
                    <a:pt x="297" y="1"/>
                  </a:cubicBezTo>
                  <a:cubicBezTo>
                    <a:pt x="298" y="1"/>
                    <a:pt x="298" y="1"/>
                    <a:pt x="299" y="1"/>
                  </a:cubicBezTo>
                  <a:cubicBezTo>
                    <a:pt x="299" y="0"/>
                    <a:pt x="300" y="0"/>
                    <a:pt x="301" y="1"/>
                  </a:cubicBezTo>
                  <a:cubicBezTo>
                    <a:pt x="301" y="1"/>
                    <a:pt x="300" y="1"/>
                    <a:pt x="299" y="1"/>
                  </a:cubicBezTo>
                  <a:cubicBezTo>
                    <a:pt x="300" y="1"/>
                    <a:pt x="302" y="1"/>
                    <a:pt x="303" y="1"/>
                  </a:cubicBezTo>
                  <a:cubicBezTo>
                    <a:pt x="303" y="1"/>
                    <a:pt x="302" y="1"/>
                    <a:pt x="302" y="1"/>
                  </a:cubicBezTo>
                  <a:cubicBezTo>
                    <a:pt x="304" y="0"/>
                    <a:pt x="307" y="1"/>
                    <a:pt x="309" y="1"/>
                  </a:cubicBezTo>
                  <a:cubicBezTo>
                    <a:pt x="312" y="1"/>
                    <a:pt x="314" y="1"/>
                    <a:pt x="317" y="2"/>
                  </a:cubicBezTo>
                  <a:cubicBezTo>
                    <a:pt x="316" y="3"/>
                    <a:pt x="314" y="2"/>
                    <a:pt x="313" y="3"/>
                  </a:cubicBezTo>
                  <a:cubicBezTo>
                    <a:pt x="311" y="3"/>
                    <a:pt x="309" y="3"/>
                    <a:pt x="307" y="3"/>
                  </a:cubicBezTo>
                  <a:cubicBezTo>
                    <a:pt x="303" y="3"/>
                    <a:pt x="299" y="3"/>
                    <a:pt x="295" y="3"/>
                  </a:cubicBezTo>
                  <a:cubicBezTo>
                    <a:pt x="291" y="3"/>
                    <a:pt x="287" y="3"/>
                    <a:pt x="283" y="3"/>
                  </a:cubicBezTo>
                  <a:cubicBezTo>
                    <a:pt x="281" y="3"/>
                    <a:pt x="279" y="3"/>
                    <a:pt x="277" y="3"/>
                  </a:cubicBezTo>
                  <a:cubicBezTo>
                    <a:pt x="276" y="3"/>
                    <a:pt x="274" y="3"/>
                    <a:pt x="272" y="3"/>
                  </a:cubicBezTo>
                  <a:cubicBezTo>
                    <a:pt x="273" y="3"/>
                    <a:pt x="274" y="3"/>
                    <a:pt x="275" y="3"/>
                  </a:cubicBezTo>
                  <a:cubicBezTo>
                    <a:pt x="276" y="3"/>
                    <a:pt x="276" y="3"/>
                    <a:pt x="277" y="4"/>
                  </a:cubicBezTo>
                  <a:cubicBezTo>
                    <a:pt x="274" y="4"/>
                    <a:pt x="271" y="4"/>
                    <a:pt x="268" y="4"/>
                  </a:cubicBezTo>
                  <a:cubicBezTo>
                    <a:pt x="265" y="4"/>
                    <a:pt x="262" y="4"/>
                    <a:pt x="259" y="4"/>
                  </a:cubicBezTo>
                  <a:cubicBezTo>
                    <a:pt x="259" y="4"/>
                    <a:pt x="260" y="4"/>
                    <a:pt x="260" y="4"/>
                  </a:cubicBezTo>
                  <a:cubicBezTo>
                    <a:pt x="260" y="5"/>
                    <a:pt x="258" y="5"/>
                    <a:pt x="258" y="5"/>
                  </a:cubicBezTo>
                  <a:cubicBezTo>
                    <a:pt x="259" y="6"/>
                    <a:pt x="260" y="5"/>
                    <a:pt x="260" y="5"/>
                  </a:cubicBezTo>
                  <a:cubicBezTo>
                    <a:pt x="262" y="4"/>
                    <a:pt x="263" y="4"/>
                    <a:pt x="264" y="4"/>
                  </a:cubicBezTo>
                  <a:cubicBezTo>
                    <a:pt x="265" y="4"/>
                    <a:pt x="267" y="4"/>
                    <a:pt x="268" y="4"/>
                  </a:cubicBezTo>
                  <a:cubicBezTo>
                    <a:pt x="268" y="4"/>
                    <a:pt x="269" y="5"/>
                    <a:pt x="268" y="5"/>
                  </a:cubicBezTo>
                  <a:cubicBezTo>
                    <a:pt x="268" y="5"/>
                    <a:pt x="269" y="5"/>
                    <a:pt x="269" y="5"/>
                  </a:cubicBezTo>
                  <a:cubicBezTo>
                    <a:pt x="269" y="4"/>
                    <a:pt x="272" y="4"/>
                    <a:pt x="272" y="4"/>
                  </a:cubicBezTo>
                  <a:cubicBezTo>
                    <a:pt x="275" y="4"/>
                    <a:pt x="277" y="4"/>
                    <a:pt x="280" y="4"/>
                  </a:cubicBezTo>
                  <a:cubicBezTo>
                    <a:pt x="280" y="4"/>
                    <a:pt x="281" y="4"/>
                    <a:pt x="282" y="4"/>
                  </a:cubicBezTo>
                  <a:cubicBezTo>
                    <a:pt x="283" y="4"/>
                    <a:pt x="284" y="4"/>
                    <a:pt x="285" y="3"/>
                  </a:cubicBezTo>
                  <a:cubicBezTo>
                    <a:pt x="287" y="3"/>
                    <a:pt x="288" y="3"/>
                    <a:pt x="289" y="3"/>
                  </a:cubicBezTo>
                  <a:cubicBezTo>
                    <a:pt x="290" y="3"/>
                    <a:pt x="292" y="3"/>
                    <a:pt x="293" y="3"/>
                  </a:cubicBezTo>
                  <a:cubicBezTo>
                    <a:pt x="295" y="3"/>
                    <a:pt x="298" y="3"/>
                    <a:pt x="300" y="3"/>
                  </a:cubicBezTo>
                  <a:cubicBezTo>
                    <a:pt x="302" y="3"/>
                    <a:pt x="304" y="3"/>
                    <a:pt x="306" y="3"/>
                  </a:cubicBezTo>
                  <a:cubicBezTo>
                    <a:pt x="309" y="3"/>
                    <a:pt x="311" y="3"/>
                    <a:pt x="313" y="3"/>
                  </a:cubicBezTo>
                  <a:cubicBezTo>
                    <a:pt x="315" y="3"/>
                    <a:pt x="316" y="3"/>
                    <a:pt x="317" y="3"/>
                  </a:cubicBezTo>
                  <a:cubicBezTo>
                    <a:pt x="318" y="3"/>
                    <a:pt x="320" y="3"/>
                    <a:pt x="321" y="3"/>
                  </a:cubicBezTo>
                  <a:cubicBezTo>
                    <a:pt x="321" y="3"/>
                    <a:pt x="320" y="3"/>
                    <a:pt x="320" y="3"/>
                  </a:cubicBezTo>
                  <a:cubicBezTo>
                    <a:pt x="320" y="4"/>
                    <a:pt x="321" y="4"/>
                    <a:pt x="321" y="4"/>
                  </a:cubicBezTo>
                  <a:cubicBezTo>
                    <a:pt x="321" y="4"/>
                    <a:pt x="320" y="4"/>
                    <a:pt x="320" y="4"/>
                  </a:cubicBezTo>
                  <a:cubicBezTo>
                    <a:pt x="319" y="4"/>
                    <a:pt x="319" y="5"/>
                    <a:pt x="318" y="5"/>
                  </a:cubicBezTo>
                  <a:cubicBezTo>
                    <a:pt x="317" y="5"/>
                    <a:pt x="315" y="5"/>
                    <a:pt x="314" y="5"/>
                  </a:cubicBezTo>
                  <a:cubicBezTo>
                    <a:pt x="318" y="6"/>
                    <a:pt x="322" y="4"/>
                    <a:pt x="326" y="4"/>
                  </a:cubicBezTo>
                  <a:cubicBezTo>
                    <a:pt x="326" y="5"/>
                    <a:pt x="325" y="5"/>
                    <a:pt x="325" y="5"/>
                  </a:cubicBezTo>
                  <a:cubicBezTo>
                    <a:pt x="325" y="5"/>
                    <a:pt x="325" y="5"/>
                    <a:pt x="325" y="5"/>
                  </a:cubicBezTo>
                  <a:cubicBezTo>
                    <a:pt x="325" y="5"/>
                    <a:pt x="325" y="5"/>
                    <a:pt x="325" y="5"/>
                  </a:cubicBezTo>
                  <a:cubicBezTo>
                    <a:pt x="326" y="5"/>
                    <a:pt x="327" y="5"/>
                    <a:pt x="328" y="5"/>
                  </a:cubicBezTo>
                  <a:cubicBezTo>
                    <a:pt x="329" y="5"/>
                    <a:pt x="329" y="5"/>
                    <a:pt x="330" y="5"/>
                  </a:cubicBezTo>
                  <a:cubicBezTo>
                    <a:pt x="331" y="5"/>
                    <a:pt x="331" y="5"/>
                    <a:pt x="332" y="5"/>
                  </a:cubicBezTo>
                  <a:cubicBezTo>
                    <a:pt x="333" y="5"/>
                    <a:pt x="335" y="5"/>
                    <a:pt x="336" y="6"/>
                  </a:cubicBezTo>
                  <a:cubicBezTo>
                    <a:pt x="337" y="6"/>
                    <a:pt x="337" y="6"/>
                    <a:pt x="338" y="6"/>
                  </a:cubicBezTo>
                  <a:cubicBezTo>
                    <a:pt x="338" y="6"/>
                    <a:pt x="339" y="6"/>
                    <a:pt x="340" y="6"/>
                  </a:cubicBezTo>
                  <a:cubicBezTo>
                    <a:pt x="340" y="6"/>
                    <a:pt x="338" y="7"/>
                    <a:pt x="338" y="7"/>
                  </a:cubicBezTo>
                  <a:cubicBezTo>
                    <a:pt x="336" y="7"/>
                    <a:pt x="335" y="7"/>
                    <a:pt x="334" y="8"/>
                  </a:cubicBezTo>
                  <a:cubicBezTo>
                    <a:pt x="334" y="8"/>
                    <a:pt x="332" y="8"/>
                    <a:pt x="332" y="8"/>
                  </a:cubicBezTo>
                  <a:cubicBezTo>
                    <a:pt x="331" y="8"/>
                    <a:pt x="330" y="8"/>
                    <a:pt x="329" y="8"/>
                  </a:cubicBezTo>
                  <a:cubicBezTo>
                    <a:pt x="327" y="8"/>
                    <a:pt x="325" y="8"/>
                    <a:pt x="322" y="9"/>
                  </a:cubicBezTo>
                  <a:cubicBezTo>
                    <a:pt x="317" y="9"/>
                    <a:pt x="313" y="9"/>
                    <a:pt x="308" y="9"/>
                  </a:cubicBezTo>
                  <a:cubicBezTo>
                    <a:pt x="303" y="9"/>
                    <a:pt x="298" y="9"/>
                    <a:pt x="293" y="9"/>
                  </a:cubicBezTo>
                  <a:cubicBezTo>
                    <a:pt x="291" y="9"/>
                    <a:pt x="289" y="9"/>
                    <a:pt x="287" y="9"/>
                  </a:cubicBezTo>
                  <a:cubicBezTo>
                    <a:pt x="287" y="9"/>
                    <a:pt x="288" y="10"/>
                    <a:pt x="288" y="10"/>
                  </a:cubicBezTo>
                  <a:cubicBezTo>
                    <a:pt x="285" y="10"/>
                    <a:pt x="281" y="10"/>
                    <a:pt x="278" y="11"/>
                  </a:cubicBezTo>
                  <a:cubicBezTo>
                    <a:pt x="275" y="11"/>
                    <a:pt x="271" y="11"/>
                    <a:pt x="268" y="12"/>
                  </a:cubicBezTo>
                  <a:cubicBezTo>
                    <a:pt x="269" y="12"/>
                    <a:pt x="269" y="12"/>
                    <a:pt x="269" y="12"/>
                  </a:cubicBezTo>
                  <a:cubicBezTo>
                    <a:pt x="269" y="12"/>
                    <a:pt x="268" y="12"/>
                    <a:pt x="268" y="13"/>
                  </a:cubicBezTo>
                  <a:cubicBezTo>
                    <a:pt x="270" y="13"/>
                    <a:pt x="271" y="12"/>
                    <a:pt x="273" y="12"/>
                  </a:cubicBezTo>
                  <a:cubicBezTo>
                    <a:pt x="275" y="12"/>
                    <a:pt x="276" y="12"/>
                    <a:pt x="278" y="11"/>
                  </a:cubicBezTo>
                  <a:cubicBezTo>
                    <a:pt x="280" y="11"/>
                    <a:pt x="281" y="11"/>
                    <a:pt x="283" y="11"/>
                  </a:cubicBezTo>
                  <a:cubicBezTo>
                    <a:pt x="285" y="11"/>
                    <a:pt x="287" y="11"/>
                    <a:pt x="289" y="11"/>
                  </a:cubicBezTo>
                  <a:cubicBezTo>
                    <a:pt x="288" y="11"/>
                    <a:pt x="288" y="11"/>
                    <a:pt x="288" y="11"/>
                  </a:cubicBezTo>
                  <a:cubicBezTo>
                    <a:pt x="288" y="11"/>
                    <a:pt x="292" y="11"/>
                    <a:pt x="292" y="10"/>
                  </a:cubicBezTo>
                  <a:cubicBezTo>
                    <a:pt x="294" y="10"/>
                    <a:pt x="295" y="10"/>
                    <a:pt x="297" y="10"/>
                  </a:cubicBezTo>
                  <a:cubicBezTo>
                    <a:pt x="300" y="10"/>
                    <a:pt x="303" y="10"/>
                    <a:pt x="306" y="10"/>
                  </a:cubicBezTo>
                  <a:cubicBezTo>
                    <a:pt x="307" y="10"/>
                    <a:pt x="309" y="10"/>
                    <a:pt x="311" y="10"/>
                  </a:cubicBezTo>
                  <a:cubicBezTo>
                    <a:pt x="311" y="10"/>
                    <a:pt x="315" y="11"/>
                    <a:pt x="315" y="10"/>
                  </a:cubicBezTo>
                  <a:cubicBezTo>
                    <a:pt x="315" y="10"/>
                    <a:pt x="315" y="11"/>
                    <a:pt x="315" y="11"/>
                  </a:cubicBezTo>
                  <a:cubicBezTo>
                    <a:pt x="315" y="11"/>
                    <a:pt x="315" y="11"/>
                    <a:pt x="315" y="11"/>
                  </a:cubicBezTo>
                  <a:cubicBezTo>
                    <a:pt x="314" y="12"/>
                    <a:pt x="314" y="12"/>
                    <a:pt x="313" y="12"/>
                  </a:cubicBezTo>
                  <a:cubicBezTo>
                    <a:pt x="312" y="12"/>
                    <a:pt x="310" y="12"/>
                    <a:pt x="309" y="13"/>
                  </a:cubicBezTo>
                  <a:cubicBezTo>
                    <a:pt x="307" y="13"/>
                    <a:pt x="305" y="13"/>
                    <a:pt x="304" y="13"/>
                  </a:cubicBezTo>
                  <a:cubicBezTo>
                    <a:pt x="303" y="13"/>
                    <a:pt x="299" y="14"/>
                    <a:pt x="299" y="14"/>
                  </a:cubicBezTo>
                  <a:cubicBezTo>
                    <a:pt x="299" y="14"/>
                    <a:pt x="302" y="14"/>
                    <a:pt x="301" y="14"/>
                  </a:cubicBezTo>
                  <a:cubicBezTo>
                    <a:pt x="301" y="15"/>
                    <a:pt x="300" y="14"/>
                    <a:pt x="299" y="15"/>
                  </a:cubicBezTo>
                  <a:cubicBezTo>
                    <a:pt x="301" y="15"/>
                    <a:pt x="303" y="14"/>
                    <a:pt x="304" y="14"/>
                  </a:cubicBezTo>
                  <a:cubicBezTo>
                    <a:pt x="306" y="14"/>
                    <a:pt x="308" y="14"/>
                    <a:pt x="311" y="13"/>
                  </a:cubicBezTo>
                  <a:cubicBezTo>
                    <a:pt x="313" y="13"/>
                    <a:pt x="315" y="13"/>
                    <a:pt x="317" y="12"/>
                  </a:cubicBezTo>
                  <a:cubicBezTo>
                    <a:pt x="318" y="12"/>
                    <a:pt x="319" y="12"/>
                    <a:pt x="320" y="12"/>
                  </a:cubicBezTo>
                  <a:cubicBezTo>
                    <a:pt x="320" y="12"/>
                    <a:pt x="321" y="12"/>
                    <a:pt x="321" y="12"/>
                  </a:cubicBezTo>
                  <a:cubicBezTo>
                    <a:pt x="321" y="12"/>
                    <a:pt x="321" y="11"/>
                    <a:pt x="321" y="11"/>
                  </a:cubicBezTo>
                  <a:cubicBezTo>
                    <a:pt x="321" y="11"/>
                    <a:pt x="321" y="11"/>
                    <a:pt x="321" y="11"/>
                  </a:cubicBezTo>
                  <a:cubicBezTo>
                    <a:pt x="322" y="10"/>
                    <a:pt x="325" y="10"/>
                    <a:pt x="327" y="10"/>
                  </a:cubicBezTo>
                  <a:cubicBezTo>
                    <a:pt x="328" y="10"/>
                    <a:pt x="329" y="10"/>
                    <a:pt x="330" y="10"/>
                  </a:cubicBezTo>
                  <a:cubicBezTo>
                    <a:pt x="331" y="10"/>
                    <a:pt x="332" y="10"/>
                    <a:pt x="333" y="10"/>
                  </a:cubicBezTo>
                  <a:cubicBezTo>
                    <a:pt x="334" y="10"/>
                    <a:pt x="334" y="11"/>
                    <a:pt x="333" y="11"/>
                  </a:cubicBezTo>
                  <a:cubicBezTo>
                    <a:pt x="333" y="12"/>
                    <a:pt x="333" y="13"/>
                    <a:pt x="332" y="13"/>
                  </a:cubicBezTo>
                  <a:cubicBezTo>
                    <a:pt x="331" y="14"/>
                    <a:pt x="330" y="14"/>
                    <a:pt x="330" y="15"/>
                  </a:cubicBezTo>
                  <a:cubicBezTo>
                    <a:pt x="328" y="15"/>
                    <a:pt x="327" y="15"/>
                    <a:pt x="326" y="15"/>
                  </a:cubicBezTo>
                  <a:cubicBezTo>
                    <a:pt x="326" y="15"/>
                    <a:pt x="327" y="15"/>
                    <a:pt x="327" y="15"/>
                  </a:cubicBezTo>
                  <a:cubicBezTo>
                    <a:pt x="327" y="16"/>
                    <a:pt x="326" y="16"/>
                    <a:pt x="326" y="16"/>
                  </a:cubicBezTo>
                  <a:cubicBezTo>
                    <a:pt x="325" y="16"/>
                    <a:pt x="324" y="16"/>
                    <a:pt x="323" y="17"/>
                  </a:cubicBezTo>
                  <a:cubicBezTo>
                    <a:pt x="322" y="17"/>
                    <a:pt x="320" y="18"/>
                    <a:pt x="319" y="18"/>
                  </a:cubicBezTo>
                  <a:cubicBezTo>
                    <a:pt x="319" y="19"/>
                    <a:pt x="319" y="19"/>
                    <a:pt x="319" y="19"/>
                  </a:cubicBezTo>
                  <a:cubicBezTo>
                    <a:pt x="318" y="19"/>
                    <a:pt x="317" y="19"/>
                    <a:pt x="315" y="20"/>
                  </a:cubicBezTo>
                  <a:cubicBezTo>
                    <a:pt x="316" y="20"/>
                    <a:pt x="317" y="20"/>
                    <a:pt x="317" y="20"/>
                  </a:cubicBezTo>
                  <a:cubicBezTo>
                    <a:pt x="317" y="20"/>
                    <a:pt x="316" y="20"/>
                    <a:pt x="316" y="20"/>
                  </a:cubicBezTo>
                  <a:cubicBezTo>
                    <a:pt x="315" y="20"/>
                    <a:pt x="314" y="20"/>
                    <a:pt x="314" y="21"/>
                  </a:cubicBezTo>
                  <a:cubicBezTo>
                    <a:pt x="316" y="21"/>
                    <a:pt x="318" y="20"/>
                    <a:pt x="319" y="20"/>
                  </a:cubicBezTo>
                  <a:cubicBezTo>
                    <a:pt x="320" y="19"/>
                    <a:pt x="320" y="19"/>
                    <a:pt x="320" y="19"/>
                  </a:cubicBezTo>
                  <a:cubicBezTo>
                    <a:pt x="321" y="19"/>
                    <a:pt x="322" y="19"/>
                    <a:pt x="321" y="18"/>
                  </a:cubicBezTo>
                  <a:cubicBezTo>
                    <a:pt x="322" y="18"/>
                    <a:pt x="323" y="18"/>
                    <a:pt x="324" y="18"/>
                  </a:cubicBezTo>
                  <a:cubicBezTo>
                    <a:pt x="325" y="18"/>
                    <a:pt x="326" y="17"/>
                    <a:pt x="327" y="17"/>
                  </a:cubicBezTo>
                  <a:cubicBezTo>
                    <a:pt x="329" y="16"/>
                    <a:pt x="331" y="16"/>
                    <a:pt x="333" y="15"/>
                  </a:cubicBezTo>
                  <a:cubicBezTo>
                    <a:pt x="334" y="15"/>
                    <a:pt x="334" y="15"/>
                    <a:pt x="335" y="15"/>
                  </a:cubicBezTo>
                  <a:cubicBezTo>
                    <a:pt x="335" y="15"/>
                    <a:pt x="335" y="14"/>
                    <a:pt x="336" y="14"/>
                  </a:cubicBezTo>
                  <a:cubicBezTo>
                    <a:pt x="337" y="14"/>
                    <a:pt x="338" y="14"/>
                    <a:pt x="339" y="14"/>
                  </a:cubicBezTo>
                  <a:cubicBezTo>
                    <a:pt x="340" y="13"/>
                    <a:pt x="341" y="13"/>
                    <a:pt x="342" y="13"/>
                  </a:cubicBezTo>
                  <a:cubicBezTo>
                    <a:pt x="343" y="13"/>
                    <a:pt x="344" y="12"/>
                    <a:pt x="345" y="13"/>
                  </a:cubicBezTo>
                  <a:cubicBezTo>
                    <a:pt x="345" y="13"/>
                    <a:pt x="344" y="13"/>
                    <a:pt x="343" y="13"/>
                  </a:cubicBezTo>
                  <a:cubicBezTo>
                    <a:pt x="343" y="13"/>
                    <a:pt x="342" y="14"/>
                    <a:pt x="343" y="14"/>
                  </a:cubicBezTo>
                  <a:cubicBezTo>
                    <a:pt x="343" y="14"/>
                    <a:pt x="344" y="14"/>
                    <a:pt x="344" y="14"/>
                  </a:cubicBezTo>
                  <a:cubicBezTo>
                    <a:pt x="345" y="14"/>
                    <a:pt x="346" y="14"/>
                    <a:pt x="347" y="14"/>
                  </a:cubicBezTo>
                  <a:cubicBezTo>
                    <a:pt x="348" y="13"/>
                    <a:pt x="349" y="13"/>
                    <a:pt x="350" y="13"/>
                  </a:cubicBezTo>
                  <a:cubicBezTo>
                    <a:pt x="350" y="14"/>
                    <a:pt x="351" y="14"/>
                    <a:pt x="351" y="14"/>
                  </a:cubicBezTo>
                  <a:cubicBezTo>
                    <a:pt x="352" y="13"/>
                    <a:pt x="353" y="14"/>
                    <a:pt x="354" y="14"/>
                  </a:cubicBezTo>
                  <a:cubicBezTo>
                    <a:pt x="354" y="14"/>
                    <a:pt x="355" y="14"/>
                    <a:pt x="356" y="14"/>
                  </a:cubicBezTo>
                  <a:cubicBezTo>
                    <a:pt x="356" y="14"/>
                    <a:pt x="356" y="14"/>
                    <a:pt x="356" y="13"/>
                  </a:cubicBezTo>
                  <a:cubicBezTo>
                    <a:pt x="356" y="13"/>
                    <a:pt x="356" y="13"/>
                    <a:pt x="355" y="13"/>
                  </a:cubicBezTo>
                  <a:cubicBezTo>
                    <a:pt x="356" y="13"/>
                    <a:pt x="358" y="14"/>
                    <a:pt x="358" y="13"/>
                  </a:cubicBezTo>
                  <a:cubicBezTo>
                    <a:pt x="358" y="13"/>
                    <a:pt x="358" y="13"/>
                    <a:pt x="359" y="13"/>
                  </a:cubicBezTo>
                  <a:cubicBezTo>
                    <a:pt x="358" y="13"/>
                    <a:pt x="357" y="13"/>
                    <a:pt x="358" y="12"/>
                  </a:cubicBezTo>
                  <a:cubicBezTo>
                    <a:pt x="358" y="12"/>
                    <a:pt x="358" y="12"/>
                    <a:pt x="359" y="12"/>
                  </a:cubicBezTo>
                  <a:cubicBezTo>
                    <a:pt x="360" y="12"/>
                    <a:pt x="360" y="12"/>
                    <a:pt x="361" y="12"/>
                  </a:cubicBezTo>
                  <a:cubicBezTo>
                    <a:pt x="360" y="12"/>
                    <a:pt x="360" y="12"/>
                    <a:pt x="360" y="12"/>
                  </a:cubicBezTo>
                  <a:cubicBezTo>
                    <a:pt x="360" y="12"/>
                    <a:pt x="360" y="12"/>
                    <a:pt x="360" y="11"/>
                  </a:cubicBezTo>
                  <a:cubicBezTo>
                    <a:pt x="360" y="11"/>
                    <a:pt x="361" y="12"/>
                    <a:pt x="362" y="11"/>
                  </a:cubicBezTo>
                  <a:cubicBezTo>
                    <a:pt x="362" y="11"/>
                    <a:pt x="364" y="12"/>
                    <a:pt x="364" y="11"/>
                  </a:cubicBezTo>
                  <a:cubicBezTo>
                    <a:pt x="364" y="11"/>
                    <a:pt x="364" y="11"/>
                    <a:pt x="364" y="11"/>
                  </a:cubicBezTo>
                  <a:cubicBezTo>
                    <a:pt x="364" y="11"/>
                    <a:pt x="369" y="11"/>
                    <a:pt x="370" y="11"/>
                  </a:cubicBezTo>
                  <a:cubicBezTo>
                    <a:pt x="371" y="11"/>
                    <a:pt x="372" y="11"/>
                    <a:pt x="374" y="11"/>
                  </a:cubicBezTo>
                  <a:cubicBezTo>
                    <a:pt x="375" y="11"/>
                    <a:pt x="377" y="11"/>
                    <a:pt x="378" y="11"/>
                  </a:cubicBezTo>
                  <a:cubicBezTo>
                    <a:pt x="380" y="11"/>
                    <a:pt x="383" y="12"/>
                    <a:pt x="385" y="12"/>
                  </a:cubicBezTo>
                  <a:cubicBezTo>
                    <a:pt x="386" y="12"/>
                    <a:pt x="387" y="12"/>
                    <a:pt x="389" y="12"/>
                  </a:cubicBezTo>
                  <a:cubicBezTo>
                    <a:pt x="390" y="13"/>
                    <a:pt x="391" y="13"/>
                    <a:pt x="392" y="13"/>
                  </a:cubicBezTo>
                  <a:close/>
                  <a:moveTo>
                    <a:pt x="279" y="9"/>
                  </a:moveTo>
                  <a:cubicBezTo>
                    <a:pt x="279" y="9"/>
                    <a:pt x="280" y="9"/>
                    <a:pt x="281" y="9"/>
                  </a:cubicBezTo>
                  <a:cubicBezTo>
                    <a:pt x="282" y="9"/>
                    <a:pt x="283" y="9"/>
                    <a:pt x="283" y="9"/>
                  </a:cubicBezTo>
                  <a:cubicBezTo>
                    <a:pt x="284" y="9"/>
                    <a:pt x="284" y="9"/>
                    <a:pt x="284" y="9"/>
                  </a:cubicBezTo>
                  <a:cubicBezTo>
                    <a:pt x="282" y="9"/>
                    <a:pt x="281" y="9"/>
                    <a:pt x="279" y="9"/>
                  </a:cubicBezTo>
                  <a:close/>
                  <a:moveTo>
                    <a:pt x="85" y="137"/>
                  </a:moveTo>
                  <a:cubicBezTo>
                    <a:pt x="85" y="137"/>
                    <a:pt x="85" y="137"/>
                    <a:pt x="85" y="137"/>
                  </a:cubicBezTo>
                  <a:cubicBezTo>
                    <a:pt x="85" y="137"/>
                    <a:pt x="85" y="137"/>
                    <a:pt x="85" y="137"/>
                  </a:cubicBezTo>
                  <a:close/>
                  <a:moveTo>
                    <a:pt x="91" y="131"/>
                  </a:moveTo>
                  <a:cubicBezTo>
                    <a:pt x="90" y="131"/>
                    <a:pt x="90" y="131"/>
                    <a:pt x="89" y="131"/>
                  </a:cubicBezTo>
                  <a:cubicBezTo>
                    <a:pt x="89" y="131"/>
                    <a:pt x="88" y="131"/>
                    <a:pt x="87" y="131"/>
                  </a:cubicBezTo>
                  <a:cubicBezTo>
                    <a:pt x="87" y="131"/>
                    <a:pt x="87" y="131"/>
                    <a:pt x="86" y="131"/>
                  </a:cubicBezTo>
                  <a:cubicBezTo>
                    <a:pt x="87" y="131"/>
                    <a:pt x="87" y="131"/>
                    <a:pt x="88" y="131"/>
                  </a:cubicBezTo>
                  <a:cubicBezTo>
                    <a:pt x="88" y="131"/>
                    <a:pt x="89" y="131"/>
                    <a:pt x="89" y="131"/>
                  </a:cubicBezTo>
                  <a:cubicBezTo>
                    <a:pt x="90" y="131"/>
                    <a:pt x="90" y="131"/>
                    <a:pt x="90" y="131"/>
                  </a:cubicBezTo>
                  <a:cubicBezTo>
                    <a:pt x="90" y="131"/>
                    <a:pt x="91" y="131"/>
                    <a:pt x="91" y="131"/>
                  </a:cubicBezTo>
                  <a:close/>
                  <a:moveTo>
                    <a:pt x="313" y="53"/>
                  </a:moveTo>
                  <a:cubicBezTo>
                    <a:pt x="313" y="53"/>
                    <a:pt x="315" y="53"/>
                    <a:pt x="315" y="53"/>
                  </a:cubicBezTo>
                  <a:cubicBezTo>
                    <a:pt x="315" y="53"/>
                    <a:pt x="316" y="53"/>
                    <a:pt x="316" y="53"/>
                  </a:cubicBezTo>
                  <a:cubicBezTo>
                    <a:pt x="316" y="53"/>
                    <a:pt x="316" y="53"/>
                    <a:pt x="316" y="53"/>
                  </a:cubicBezTo>
                  <a:cubicBezTo>
                    <a:pt x="315" y="53"/>
                    <a:pt x="315" y="53"/>
                    <a:pt x="315" y="53"/>
                  </a:cubicBezTo>
                  <a:cubicBezTo>
                    <a:pt x="314" y="53"/>
                    <a:pt x="314" y="52"/>
                    <a:pt x="313" y="53"/>
                  </a:cubicBezTo>
                  <a:cubicBezTo>
                    <a:pt x="314" y="53"/>
                    <a:pt x="313" y="53"/>
                    <a:pt x="313" y="53"/>
                  </a:cubicBezTo>
                  <a:close/>
                  <a:moveTo>
                    <a:pt x="89" y="201"/>
                  </a:moveTo>
                  <a:cubicBezTo>
                    <a:pt x="90" y="201"/>
                    <a:pt x="90" y="201"/>
                    <a:pt x="90" y="200"/>
                  </a:cubicBezTo>
                  <a:cubicBezTo>
                    <a:pt x="90" y="200"/>
                    <a:pt x="91" y="200"/>
                    <a:pt x="91" y="200"/>
                  </a:cubicBezTo>
                  <a:cubicBezTo>
                    <a:pt x="90" y="200"/>
                    <a:pt x="89" y="200"/>
                    <a:pt x="89" y="200"/>
                  </a:cubicBezTo>
                  <a:cubicBezTo>
                    <a:pt x="89" y="200"/>
                    <a:pt x="90" y="201"/>
                    <a:pt x="89" y="20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399" name="Greece"/>
            <p:cNvSpPr>
              <a:spLocks noEditPoints="1"/>
            </p:cNvSpPr>
            <p:nvPr/>
          </p:nvSpPr>
          <p:spPr bwMode="auto">
            <a:xfrm>
              <a:off x="6453058" y="3007000"/>
              <a:ext cx="288990" cy="271990"/>
            </a:xfrm>
            <a:custGeom>
              <a:avLst/>
              <a:gdLst/>
              <a:ahLst/>
              <a:cxnLst>
                <a:cxn ang="0">
                  <a:pos x="54" y="14"/>
                </a:cxn>
                <a:cxn ang="0">
                  <a:pos x="37" y="28"/>
                </a:cxn>
                <a:cxn ang="0">
                  <a:pos x="59" y="29"/>
                </a:cxn>
                <a:cxn ang="0">
                  <a:pos x="36" y="41"/>
                </a:cxn>
                <a:cxn ang="0">
                  <a:pos x="53" y="50"/>
                </a:cxn>
                <a:cxn ang="0">
                  <a:pos x="54" y="59"/>
                </a:cxn>
                <a:cxn ang="0">
                  <a:pos x="50" y="47"/>
                </a:cxn>
                <a:cxn ang="0">
                  <a:pos x="51" y="21"/>
                </a:cxn>
                <a:cxn ang="0">
                  <a:pos x="49" y="21"/>
                </a:cxn>
                <a:cxn ang="0">
                  <a:pos x="3" y="24"/>
                </a:cxn>
                <a:cxn ang="0">
                  <a:pos x="11" y="33"/>
                </a:cxn>
                <a:cxn ang="0">
                  <a:pos x="59" y="39"/>
                </a:cxn>
                <a:cxn ang="0">
                  <a:pos x="9" y="37"/>
                </a:cxn>
                <a:cxn ang="0">
                  <a:pos x="43" y="40"/>
                </a:cxn>
                <a:cxn ang="0">
                  <a:pos x="37" y="32"/>
                </a:cxn>
                <a:cxn ang="0">
                  <a:pos x="33" y="31"/>
                </a:cxn>
                <a:cxn ang="0">
                  <a:pos x="42" y="38"/>
                </a:cxn>
                <a:cxn ang="0">
                  <a:pos x="69" y="43"/>
                </a:cxn>
                <a:cxn ang="0">
                  <a:pos x="80" y="58"/>
                </a:cxn>
                <a:cxn ang="0">
                  <a:pos x="64" y="70"/>
                </a:cxn>
                <a:cxn ang="0">
                  <a:pos x="51" y="69"/>
                </a:cxn>
                <a:cxn ang="0">
                  <a:pos x="41" y="68"/>
                </a:cxn>
                <a:cxn ang="0">
                  <a:pos x="48" y="73"/>
                </a:cxn>
                <a:cxn ang="0">
                  <a:pos x="36" y="43"/>
                </a:cxn>
                <a:cxn ang="0">
                  <a:pos x="13" y="43"/>
                </a:cxn>
                <a:cxn ang="0">
                  <a:pos x="45" y="44"/>
                </a:cxn>
                <a:cxn ang="0">
                  <a:pos x="72" y="65"/>
                </a:cxn>
                <a:cxn ang="0">
                  <a:pos x="46" y="12"/>
                </a:cxn>
                <a:cxn ang="0">
                  <a:pos x="69" y="51"/>
                </a:cxn>
                <a:cxn ang="0">
                  <a:pos x="70" y="54"/>
                </a:cxn>
                <a:cxn ang="0">
                  <a:pos x="40" y="44"/>
                </a:cxn>
                <a:cxn ang="0">
                  <a:pos x="34" y="34"/>
                </a:cxn>
                <a:cxn ang="0">
                  <a:pos x="29" y="31"/>
                </a:cxn>
                <a:cxn ang="0">
                  <a:pos x="31" y="27"/>
                </a:cxn>
                <a:cxn ang="0">
                  <a:pos x="27" y="16"/>
                </a:cxn>
                <a:cxn ang="0">
                  <a:pos x="33" y="16"/>
                </a:cxn>
                <a:cxn ang="0">
                  <a:pos x="39" y="19"/>
                </a:cxn>
                <a:cxn ang="0">
                  <a:pos x="43" y="18"/>
                </a:cxn>
                <a:cxn ang="0">
                  <a:pos x="43" y="9"/>
                </a:cxn>
                <a:cxn ang="0">
                  <a:pos x="55" y="10"/>
                </a:cxn>
                <a:cxn ang="0">
                  <a:pos x="60" y="8"/>
                </a:cxn>
                <a:cxn ang="0">
                  <a:pos x="58" y="2"/>
                </a:cxn>
                <a:cxn ang="0">
                  <a:pos x="46" y="4"/>
                </a:cxn>
                <a:cxn ang="0">
                  <a:pos x="38" y="3"/>
                </a:cxn>
                <a:cxn ang="0">
                  <a:pos x="23" y="6"/>
                </a:cxn>
                <a:cxn ang="0">
                  <a:pos x="13" y="12"/>
                </a:cxn>
                <a:cxn ang="0">
                  <a:pos x="7" y="22"/>
                </a:cxn>
                <a:cxn ang="0">
                  <a:pos x="7" y="27"/>
                </a:cxn>
                <a:cxn ang="0">
                  <a:pos x="13" y="29"/>
                </a:cxn>
                <a:cxn ang="0">
                  <a:pos x="13" y="33"/>
                </a:cxn>
                <a:cxn ang="0">
                  <a:pos x="16" y="37"/>
                </a:cxn>
                <a:cxn ang="0">
                  <a:pos x="25" y="37"/>
                </a:cxn>
                <a:cxn ang="0">
                  <a:pos x="31" y="39"/>
                </a:cxn>
                <a:cxn ang="0">
                  <a:pos x="30" y="41"/>
                </a:cxn>
                <a:cxn ang="0">
                  <a:pos x="17" y="40"/>
                </a:cxn>
                <a:cxn ang="0">
                  <a:pos x="20" y="52"/>
                </a:cxn>
                <a:cxn ang="0">
                  <a:pos x="27" y="55"/>
                </a:cxn>
                <a:cxn ang="0">
                  <a:pos x="29" y="54"/>
                </a:cxn>
                <a:cxn ang="0">
                  <a:pos x="33" y="54"/>
                </a:cxn>
                <a:cxn ang="0">
                  <a:pos x="33" y="48"/>
                </a:cxn>
                <a:cxn ang="0">
                  <a:pos x="35" y="46"/>
                </a:cxn>
                <a:cxn ang="0">
                  <a:pos x="37" y="40"/>
                </a:cxn>
              </a:cxnLst>
              <a:rect l="0" t="0" r="r" b="b"/>
              <a:pathLst>
                <a:path w="80" h="75">
                  <a:moveTo>
                    <a:pt x="53" y="55"/>
                  </a:moveTo>
                  <a:cubicBezTo>
                    <a:pt x="53" y="55"/>
                    <a:pt x="53" y="54"/>
                    <a:pt x="53" y="54"/>
                  </a:cubicBezTo>
                  <a:cubicBezTo>
                    <a:pt x="54" y="54"/>
                    <a:pt x="55" y="55"/>
                    <a:pt x="54" y="56"/>
                  </a:cubicBezTo>
                  <a:cubicBezTo>
                    <a:pt x="54" y="55"/>
                    <a:pt x="53" y="55"/>
                    <a:pt x="53" y="55"/>
                  </a:cubicBezTo>
                  <a:close/>
                  <a:moveTo>
                    <a:pt x="56" y="51"/>
                  </a:moveTo>
                  <a:cubicBezTo>
                    <a:pt x="56" y="51"/>
                    <a:pt x="56" y="50"/>
                    <a:pt x="55" y="50"/>
                  </a:cubicBezTo>
                  <a:cubicBezTo>
                    <a:pt x="55" y="49"/>
                    <a:pt x="54" y="50"/>
                    <a:pt x="54" y="51"/>
                  </a:cubicBezTo>
                  <a:cubicBezTo>
                    <a:pt x="54" y="51"/>
                    <a:pt x="54" y="52"/>
                    <a:pt x="55" y="53"/>
                  </a:cubicBezTo>
                  <a:cubicBezTo>
                    <a:pt x="55" y="52"/>
                    <a:pt x="56" y="52"/>
                    <a:pt x="56" y="51"/>
                  </a:cubicBezTo>
                  <a:close/>
                  <a:moveTo>
                    <a:pt x="54" y="14"/>
                  </a:moveTo>
                  <a:cubicBezTo>
                    <a:pt x="55" y="13"/>
                    <a:pt x="53" y="13"/>
                    <a:pt x="52" y="14"/>
                  </a:cubicBezTo>
                  <a:cubicBezTo>
                    <a:pt x="52" y="14"/>
                    <a:pt x="54" y="15"/>
                    <a:pt x="54" y="14"/>
                  </a:cubicBezTo>
                  <a:close/>
                  <a:moveTo>
                    <a:pt x="52" y="46"/>
                  </a:moveTo>
                  <a:cubicBezTo>
                    <a:pt x="53" y="46"/>
                    <a:pt x="52" y="45"/>
                    <a:pt x="52" y="45"/>
                  </a:cubicBezTo>
                  <a:cubicBezTo>
                    <a:pt x="51" y="45"/>
                    <a:pt x="51" y="45"/>
                    <a:pt x="50" y="44"/>
                  </a:cubicBezTo>
                  <a:cubicBezTo>
                    <a:pt x="50" y="44"/>
                    <a:pt x="50" y="45"/>
                    <a:pt x="51" y="45"/>
                  </a:cubicBezTo>
                  <a:cubicBezTo>
                    <a:pt x="51" y="45"/>
                    <a:pt x="52" y="46"/>
                    <a:pt x="52" y="46"/>
                  </a:cubicBezTo>
                  <a:close/>
                  <a:moveTo>
                    <a:pt x="38" y="29"/>
                  </a:moveTo>
                  <a:cubicBezTo>
                    <a:pt x="38" y="29"/>
                    <a:pt x="38" y="29"/>
                    <a:pt x="38" y="28"/>
                  </a:cubicBezTo>
                  <a:cubicBezTo>
                    <a:pt x="38" y="28"/>
                    <a:pt x="37" y="28"/>
                    <a:pt x="37" y="28"/>
                  </a:cubicBezTo>
                  <a:cubicBezTo>
                    <a:pt x="37" y="27"/>
                    <a:pt x="37" y="28"/>
                    <a:pt x="37" y="28"/>
                  </a:cubicBezTo>
                  <a:cubicBezTo>
                    <a:pt x="37" y="29"/>
                    <a:pt x="38" y="29"/>
                    <a:pt x="38" y="29"/>
                  </a:cubicBezTo>
                  <a:close/>
                  <a:moveTo>
                    <a:pt x="62" y="27"/>
                  </a:moveTo>
                  <a:cubicBezTo>
                    <a:pt x="62" y="27"/>
                    <a:pt x="61" y="27"/>
                    <a:pt x="62" y="27"/>
                  </a:cubicBezTo>
                  <a:cubicBezTo>
                    <a:pt x="62" y="26"/>
                    <a:pt x="61" y="26"/>
                    <a:pt x="61" y="26"/>
                  </a:cubicBezTo>
                  <a:cubicBezTo>
                    <a:pt x="60" y="26"/>
                    <a:pt x="60" y="26"/>
                    <a:pt x="60" y="26"/>
                  </a:cubicBezTo>
                  <a:cubicBezTo>
                    <a:pt x="59" y="26"/>
                    <a:pt x="59" y="26"/>
                    <a:pt x="59" y="27"/>
                  </a:cubicBezTo>
                  <a:cubicBezTo>
                    <a:pt x="58" y="27"/>
                    <a:pt x="57" y="27"/>
                    <a:pt x="57" y="27"/>
                  </a:cubicBezTo>
                  <a:cubicBezTo>
                    <a:pt x="57" y="27"/>
                    <a:pt x="57" y="28"/>
                    <a:pt x="57" y="28"/>
                  </a:cubicBezTo>
                  <a:cubicBezTo>
                    <a:pt x="58" y="29"/>
                    <a:pt x="59" y="29"/>
                    <a:pt x="59" y="29"/>
                  </a:cubicBezTo>
                  <a:cubicBezTo>
                    <a:pt x="59" y="28"/>
                    <a:pt x="60" y="28"/>
                    <a:pt x="60" y="28"/>
                  </a:cubicBezTo>
                  <a:cubicBezTo>
                    <a:pt x="62" y="27"/>
                    <a:pt x="59" y="29"/>
                    <a:pt x="59" y="29"/>
                  </a:cubicBezTo>
                  <a:cubicBezTo>
                    <a:pt x="59" y="29"/>
                    <a:pt x="60" y="29"/>
                    <a:pt x="60" y="30"/>
                  </a:cubicBezTo>
                  <a:cubicBezTo>
                    <a:pt x="61" y="30"/>
                    <a:pt x="62" y="30"/>
                    <a:pt x="62" y="30"/>
                  </a:cubicBezTo>
                  <a:cubicBezTo>
                    <a:pt x="63" y="30"/>
                    <a:pt x="64" y="30"/>
                    <a:pt x="63" y="29"/>
                  </a:cubicBezTo>
                  <a:cubicBezTo>
                    <a:pt x="63" y="29"/>
                    <a:pt x="62" y="28"/>
                    <a:pt x="63" y="29"/>
                  </a:cubicBezTo>
                  <a:cubicBezTo>
                    <a:pt x="63" y="29"/>
                    <a:pt x="63" y="29"/>
                    <a:pt x="63" y="30"/>
                  </a:cubicBezTo>
                  <a:cubicBezTo>
                    <a:pt x="64" y="30"/>
                    <a:pt x="64" y="29"/>
                    <a:pt x="64" y="29"/>
                  </a:cubicBezTo>
                  <a:cubicBezTo>
                    <a:pt x="63" y="28"/>
                    <a:pt x="63" y="28"/>
                    <a:pt x="62" y="27"/>
                  </a:cubicBezTo>
                  <a:close/>
                  <a:moveTo>
                    <a:pt x="36" y="41"/>
                  </a:moveTo>
                  <a:cubicBezTo>
                    <a:pt x="36" y="41"/>
                    <a:pt x="36" y="41"/>
                    <a:pt x="36" y="41"/>
                  </a:cubicBezTo>
                  <a:cubicBezTo>
                    <a:pt x="36" y="41"/>
                    <a:pt x="36" y="41"/>
                    <a:pt x="36" y="41"/>
                  </a:cubicBezTo>
                  <a:cubicBezTo>
                    <a:pt x="36" y="41"/>
                    <a:pt x="35" y="42"/>
                    <a:pt x="36" y="42"/>
                  </a:cubicBezTo>
                  <a:cubicBezTo>
                    <a:pt x="36" y="42"/>
                    <a:pt x="37" y="42"/>
                    <a:pt x="37" y="41"/>
                  </a:cubicBezTo>
                  <a:cubicBezTo>
                    <a:pt x="37" y="41"/>
                    <a:pt x="37" y="41"/>
                    <a:pt x="36" y="41"/>
                  </a:cubicBezTo>
                  <a:cubicBezTo>
                    <a:pt x="36" y="41"/>
                    <a:pt x="36" y="41"/>
                    <a:pt x="36" y="41"/>
                  </a:cubicBezTo>
                  <a:close/>
                  <a:moveTo>
                    <a:pt x="52" y="52"/>
                  </a:moveTo>
                  <a:cubicBezTo>
                    <a:pt x="53" y="51"/>
                    <a:pt x="53" y="51"/>
                    <a:pt x="53" y="51"/>
                  </a:cubicBezTo>
                  <a:cubicBezTo>
                    <a:pt x="53" y="51"/>
                    <a:pt x="53" y="50"/>
                    <a:pt x="53" y="50"/>
                  </a:cubicBezTo>
                  <a:cubicBezTo>
                    <a:pt x="53" y="50"/>
                    <a:pt x="53" y="50"/>
                    <a:pt x="53" y="50"/>
                  </a:cubicBezTo>
                  <a:cubicBezTo>
                    <a:pt x="53" y="50"/>
                    <a:pt x="53" y="50"/>
                    <a:pt x="53" y="50"/>
                  </a:cubicBezTo>
                  <a:cubicBezTo>
                    <a:pt x="52" y="50"/>
                    <a:pt x="52" y="50"/>
                    <a:pt x="52" y="51"/>
                  </a:cubicBezTo>
                  <a:cubicBezTo>
                    <a:pt x="51" y="52"/>
                    <a:pt x="52" y="52"/>
                    <a:pt x="52" y="52"/>
                  </a:cubicBezTo>
                  <a:close/>
                  <a:moveTo>
                    <a:pt x="47" y="51"/>
                  </a:moveTo>
                  <a:cubicBezTo>
                    <a:pt x="47" y="51"/>
                    <a:pt x="48" y="53"/>
                    <a:pt x="48" y="53"/>
                  </a:cubicBezTo>
                  <a:cubicBezTo>
                    <a:pt x="48" y="52"/>
                    <a:pt x="48" y="51"/>
                    <a:pt x="47" y="51"/>
                  </a:cubicBezTo>
                  <a:close/>
                  <a:moveTo>
                    <a:pt x="55" y="59"/>
                  </a:moveTo>
                  <a:cubicBezTo>
                    <a:pt x="56" y="59"/>
                    <a:pt x="55" y="58"/>
                    <a:pt x="55" y="58"/>
                  </a:cubicBezTo>
                  <a:cubicBezTo>
                    <a:pt x="55" y="58"/>
                    <a:pt x="54" y="57"/>
                    <a:pt x="54" y="57"/>
                  </a:cubicBezTo>
                  <a:cubicBezTo>
                    <a:pt x="54" y="58"/>
                    <a:pt x="55" y="59"/>
                    <a:pt x="54" y="59"/>
                  </a:cubicBezTo>
                  <a:cubicBezTo>
                    <a:pt x="55" y="59"/>
                    <a:pt x="55" y="59"/>
                    <a:pt x="55" y="59"/>
                  </a:cubicBezTo>
                  <a:close/>
                  <a:moveTo>
                    <a:pt x="59" y="46"/>
                  </a:moveTo>
                  <a:cubicBezTo>
                    <a:pt x="60" y="46"/>
                    <a:pt x="61" y="46"/>
                    <a:pt x="61" y="45"/>
                  </a:cubicBezTo>
                  <a:cubicBezTo>
                    <a:pt x="62" y="45"/>
                    <a:pt x="63" y="44"/>
                    <a:pt x="62" y="44"/>
                  </a:cubicBezTo>
                  <a:cubicBezTo>
                    <a:pt x="62" y="44"/>
                    <a:pt x="62" y="44"/>
                    <a:pt x="61" y="45"/>
                  </a:cubicBezTo>
                  <a:cubicBezTo>
                    <a:pt x="61" y="45"/>
                    <a:pt x="60" y="45"/>
                    <a:pt x="60" y="45"/>
                  </a:cubicBezTo>
                  <a:cubicBezTo>
                    <a:pt x="60" y="45"/>
                    <a:pt x="59" y="46"/>
                    <a:pt x="59" y="46"/>
                  </a:cubicBezTo>
                  <a:close/>
                  <a:moveTo>
                    <a:pt x="49" y="46"/>
                  </a:moveTo>
                  <a:cubicBezTo>
                    <a:pt x="49" y="46"/>
                    <a:pt x="49" y="47"/>
                    <a:pt x="49" y="48"/>
                  </a:cubicBezTo>
                  <a:cubicBezTo>
                    <a:pt x="50" y="47"/>
                    <a:pt x="50" y="47"/>
                    <a:pt x="50" y="47"/>
                  </a:cubicBezTo>
                  <a:cubicBezTo>
                    <a:pt x="50" y="47"/>
                    <a:pt x="50" y="46"/>
                    <a:pt x="49" y="46"/>
                  </a:cubicBezTo>
                  <a:close/>
                  <a:moveTo>
                    <a:pt x="46" y="32"/>
                  </a:moveTo>
                  <a:cubicBezTo>
                    <a:pt x="46" y="32"/>
                    <a:pt x="47" y="33"/>
                    <a:pt x="47" y="32"/>
                  </a:cubicBezTo>
                  <a:cubicBezTo>
                    <a:pt x="47" y="32"/>
                    <a:pt x="46" y="32"/>
                    <a:pt x="46" y="31"/>
                  </a:cubicBezTo>
                  <a:cubicBezTo>
                    <a:pt x="45" y="31"/>
                    <a:pt x="46" y="31"/>
                    <a:pt x="45" y="30"/>
                  </a:cubicBezTo>
                  <a:cubicBezTo>
                    <a:pt x="45" y="29"/>
                    <a:pt x="44" y="31"/>
                    <a:pt x="45" y="31"/>
                  </a:cubicBezTo>
                  <a:cubicBezTo>
                    <a:pt x="45" y="31"/>
                    <a:pt x="46" y="32"/>
                    <a:pt x="46" y="32"/>
                  </a:cubicBezTo>
                  <a:cubicBezTo>
                    <a:pt x="45" y="32"/>
                    <a:pt x="45" y="32"/>
                    <a:pt x="46" y="32"/>
                  </a:cubicBezTo>
                  <a:close/>
                  <a:moveTo>
                    <a:pt x="50" y="21"/>
                  </a:moveTo>
                  <a:cubicBezTo>
                    <a:pt x="50" y="21"/>
                    <a:pt x="50" y="21"/>
                    <a:pt x="51" y="21"/>
                  </a:cubicBezTo>
                  <a:cubicBezTo>
                    <a:pt x="51" y="21"/>
                    <a:pt x="50" y="20"/>
                    <a:pt x="51" y="20"/>
                  </a:cubicBezTo>
                  <a:cubicBezTo>
                    <a:pt x="50" y="20"/>
                    <a:pt x="52" y="20"/>
                    <a:pt x="51" y="20"/>
                  </a:cubicBezTo>
                  <a:cubicBezTo>
                    <a:pt x="51" y="21"/>
                    <a:pt x="52" y="21"/>
                    <a:pt x="52" y="21"/>
                  </a:cubicBezTo>
                  <a:cubicBezTo>
                    <a:pt x="52" y="21"/>
                    <a:pt x="52" y="20"/>
                    <a:pt x="52" y="20"/>
                  </a:cubicBezTo>
                  <a:cubicBezTo>
                    <a:pt x="52" y="19"/>
                    <a:pt x="52" y="19"/>
                    <a:pt x="53" y="18"/>
                  </a:cubicBezTo>
                  <a:cubicBezTo>
                    <a:pt x="52" y="19"/>
                    <a:pt x="52" y="19"/>
                    <a:pt x="52" y="19"/>
                  </a:cubicBezTo>
                  <a:cubicBezTo>
                    <a:pt x="51" y="19"/>
                    <a:pt x="51" y="19"/>
                    <a:pt x="50" y="19"/>
                  </a:cubicBezTo>
                  <a:cubicBezTo>
                    <a:pt x="50" y="19"/>
                    <a:pt x="49" y="19"/>
                    <a:pt x="49" y="19"/>
                  </a:cubicBezTo>
                  <a:cubicBezTo>
                    <a:pt x="49" y="19"/>
                    <a:pt x="49" y="20"/>
                    <a:pt x="49" y="20"/>
                  </a:cubicBezTo>
                  <a:cubicBezTo>
                    <a:pt x="49" y="20"/>
                    <a:pt x="49" y="20"/>
                    <a:pt x="49" y="21"/>
                  </a:cubicBezTo>
                  <a:cubicBezTo>
                    <a:pt x="49" y="21"/>
                    <a:pt x="50" y="20"/>
                    <a:pt x="50" y="21"/>
                  </a:cubicBezTo>
                  <a:close/>
                  <a:moveTo>
                    <a:pt x="4" y="24"/>
                  </a:moveTo>
                  <a:cubicBezTo>
                    <a:pt x="3" y="24"/>
                    <a:pt x="3" y="23"/>
                    <a:pt x="3" y="23"/>
                  </a:cubicBezTo>
                  <a:cubicBezTo>
                    <a:pt x="3" y="23"/>
                    <a:pt x="3" y="23"/>
                    <a:pt x="3" y="22"/>
                  </a:cubicBezTo>
                  <a:cubicBezTo>
                    <a:pt x="3" y="22"/>
                    <a:pt x="3" y="22"/>
                    <a:pt x="4" y="22"/>
                  </a:cubicBezTo>
                  <a:cubicBezTo>
                    <a:pt x="4" y="21"/>
                    <a:pt x="3" y="21"/>
                    <a:pt x="2" y="21"/>
                  </a:cubicBezTo>
                  <a:cubicBezTo>
                    <a:pt x="2" y="21"/>
                    <a:pt x="0" y="21"/>
                    <a:pt x="1" y="22"/>
                  </a:cubicBezTo>
                  <a:cubicBezTo>
                    <a:pt x="1" y="22"/>
                    <a:pt x="1" y="22"/>
                    <a:pt x="1" y="22"/>
                  </a:cubicBezTo>
                  <a:cubicBezTo>
                    <a:pt x="1" y="22"/>
                    <a:pt x="2" y="23"/>
                    <a:pt x="2" y="23"/>
                  </a:cubicBezTo>
                  <a:cubicBezTo>
                    <a:pt x="2" y="23"/>
                    <a:pt x="3" y="24"/>
                    <a:pt x="3" y="24"/>
                  </a:cubicBezTo>
                  <a:cubicBezTo>
                    <a:pt x="3" y="25"/>
                    <a:pt x="4" y="25"/>
                    <a:pt x="5" y="26"/>
                  </a:cubicBezTo>
                  <a:cubicBezTo>
                    <a:pt x="6" y="25"/>
                    <a:pt x="4" y="25"/>
                    <a:pt x="4" y="24"/>
                  </a:cubicBezTo>
                  <a:close/>
                  <a:moveTo>
                    <a:pt x="11" y="31"/>
                  </a:moveTo>
                  <a:cubicBezTo>
                    <a:pt x="11" y="31"/>
                    <a:pt x="11" y="31"/>
                    <a:pt x="11" y="31"/>
                  </a:cubicBezTo>
                  <a:cubicBezTo>
                    <a:pt x="11" y="31"/>
                    <a:pt x="11" y="31"/>
                    <a:pt x="11" y="31"/>
                  </a:cubicBezTo>
                  <a:close/>
                  <a:moveTo>
                    <a:pt x="9" y="34"/>
                  </a:moveTo>
                  <a:cubicBezTo>
                    <a:pt x="10" y="34"/>
                    <a:pt x="10" y="34"/>
                    <a:pt x="10" y="34"/>
                  </a:cubicBezTo>
                  <a:cubicBezTo>
                    <a:pt x="10" y="34"/>
                    <a:pt x="10" y="34"/>
                    <a:pt x="10" y="34"/>
                  </a:cubicBezTo>
                  <a:cubicBezTo>
                    <a:pt x="10" y="34"/>
                    <a:pt x="11" y="34"/>
                    <a:pt x="11" y="34"/>
                  </a:cubicBezTo>
                  <a:cubicBezTo>
                    <a:pt x="11" y="34"/>
                    <a:pt x="11" y="33"/>
                    <a:pt x="11" y="33"/>
                  </a:cubicBezTo>
                  <a:cubicBezTo>
                    <a:pt x="11" y="33"/>
                    <a:pt x="11" y="32"/>
                    <a:pt x="11" y="32"/>
                  </a:cubicBezTo>
                  <a:cubicBezTo>
                    <a:pt x="11" y="32"/>
                    <a:pt x="11" y="32"/>
                    <a:pt x="11" y="31"/>
                  </a:cubicBezTo>
                  <a:cubicBezTo>
                    <a:pt x="10" y="32"/>
                    <a:pt x="9" y="34"/>
                    <a:pt x="9" y="34"/>
                  </a:cubicBezTo>
                  <a:close/>
                  <a:moveTo>
                    <a:pt x="60" y="35"/>
                  </a:moveTo>
                  <a:cubicBezTo>
                    <a:pt x="59" y="35"/>
                    <a:pt x="59" y="34"/>
                    <a:pt x="59" y="34"/>
                  </a:cubicBezTo>
                  <a:cubicBezTo>
                    <a:pt x="58" y="34"/>
                    <a:pt x="58" y="34"/>
                    <a:pt x="58" y="34"/>
                  </a:cubicBezTo>
                  <a:cubicBezTo>
                    <a:pt x="57" y="34"/>
                    <a:pt x="58" y="35"/>
                    <a:pt x="58" y="36"/>
                  </a:cubicBezTo>
                  <a:cubicBezTo>
                    <a:pt x="58" y="36"/>
                    <a:pt x="59" y="37"/>
                    <a:pt x="58" y="37"/>
                  </a:cubicBezTo>
                  <a:cubicBezTo>
                    <a:pt x="58" y="38"/>
                    <a:pt x="58" y="37"/>
                    <a:pt x="58" y="38"/>
                  </a:cubicBezTo>
                  <a:cubicBezTo>
                    <a:pt x="57" y="38"/>
                    <a:pt x="59" y="39"/>
                    <a:pt x="59" y="39"/>
                  </a:cubicBezTo>
                  <a:cubicBezTo>
                    <a:pt x="59" y="39"/>
                    <a:pt x="60" y="38"/>
                    <a:pt x="60" y="38"/>
                  </a:cubicBezTo>
                  <a:cubicBezTo>
                    <a:pt x="60" y="38"/>
                    <a:pt x="60" y="38"/>
                    <a:pt x="60" y="37"/>
                  </a:cubicBezTo>
                  <a:cubicBezTo>
                    <a:pt x="60" y="37"/>
                    <a:pt x="60" y="36"/>
                    <a:pt x="60" y="35"/>
                  </a:cubicBezTo>
                  <a:cubicBezTo>
                    <a:pt x="60" y="35"/>
                    <a:pt x="60" y="34"/>
                    <a:pt x="60" y="35"/>
                  </a:cubicBezTo>
                  <a:close/>
                  <a:moveTo>
                    <a:pt x="12" y="40"/>
                  </a:moveTo>
                  <a:cubicBezTo>
                    <a:pt x="12" y="40"/>
                    <a:pt x="12" y="39"/>
                    <a:pt x="12" y="39"/>
                  </a:cubicBezTo>
                  <a:cubicBezTo>
                    <a:pt x="11" y="39"/>
                    <a:pt x="11" y="38"/>
                    <a:pt x="11" y="38"/>
                  </a:cubicBezTo>
                  <a:cubicBezTo>
                    <a:pt x="11" y="38"/>
                    <a:pt x="11" y="38"/>
                    <a:pt x="11" y="38"/>
                  </a:cubicBezTo>
                  <a:cubicBezTo>
                    <a:pt x="10" y="38"/>
                    <a:pt x="10" y="35"/>
                    <a:pt x="10" y="36"/>
                  </a:cubicBezTo>
                  <a:cubicBezTo>
                    <a:pt x="9" y="36"/>
                    <a:pt x="10" y="37"/>
                    <a:pt x="9" y="37"/>
                  </a:cubicBezTo>
                  <a:cubicBezTo>
                    <a:pt x="9" y="37"/>
                    <a:pt x="8" y="37"/>
                    <a:pt x="8" y="37"/>
                  </a:cubicBezTo>
                  <a:cubicBezTo>
                    <a:pt x="8" y="37"/>
                    <a:pt x="7" y="39"/>
                    <a:pt x="8" y="39"/>
                  </a:cubicBezTo>
                  <a:cubicBezTo>
                    <a:pt x="9" y="39"/>
                    <a:pt x="8" y="38"/>
                    <a:pt x="9" y="38"/>
                  </a:cubicBezTo>
                  <a:cubicBezTo>
                    <a:pt x="9" y="38"/>
                    <a:pt x="9" y="39"/>
                    <a:pt x="9" y="39"/>
                  </a:cubicBezTo>
                  <a:cubicBezTo>
                    <a:pt x="9" y="39"/>
                    <a:pt x="9" y="39"/>
                    <a:pt x="9" y="39"/>
                  </a:cubicBezTo>
                  <a:cubicBezTo>
                    <a:pt x="9" y="39"/>
                    <a:pt x="9" y="40"/>
                    <a:pt x="10" y="40"/>
                  </a:cubicBezTo>
                  <a:cubicBezTo>
                    <a:pt x="11" y="39"/>
                    <a:pt x="11" y="40"/>
                    <a:pt x="12" y="40"/>
                  </a:cubicBezTo>
                  <a:close/>
                  <a:moveTo>
                    <a:pt x="42" y="38"/>
                  </a:moveTo>
                  <a:cubicBezTo>
                    <a:pt x="42" y="38"/>
                    <a:pt x="42" y="38"/>
                    <a:pt x="42" y="38"/>
                  </a:cubicBezTo>
                  <a:cubicBezTo>
                    <a:pt x="43" y="39"/>
                    <a:pt x="43" y="39"/>
                    <a:pt x="43" y="40"/>
                  </a:cubicBezTo>
                  <a:cubicBezTo>
                    <a:pt x="43" y="40"/>
                    <a:pt x="44" y="40"/>
                    <a:pt x="44" y="40"/>
                  </a:cubicBezTo>
                  <a:cubicBezTo>
                    <a:pt x="44" y="41"/>
                    <a:pt x="44" y="41"/>
                    <a:pt x="44" y="41"/>
                  </a:cubicBezTo>
                  <a:cubicBezTo>
                    <a:pt x="45" y="40"/>
                    <a:pt x="45" y="41"/>
                    <a:pt x="46" y="41"/>
                  </a:cubicBezTo>
                  <a:cubicBezTo>
                    <a:pt x="46" y="41"/>
                    <a:pt x="47" y="39"/>
                    <a:pt x="46" y="39"/>
                  </a:cubicBezTo>
                  <a:cubicBezTo>
                    <a:pt x="45" y="39"/>
                    <a:pt x="43" y="39"/>
                    <a:pt x="43" y="38"/>
                  </a:cubicBezTo>
                  <a:cubicBezTo>
                    <a:pt x="43" y="38"/>
                    <a:pt x="43" y="37"/>
                    <a:pt x="42" y="36"/>
                  </a:cubicBezTo>
                  <a:cubicBezTo>
                    <a:pt x="42" y="36"/>
                    <a:pt x="43" y="35"/>
                    <a:pt x="43" y="35"/>
                  </a:cubicBezTo>
                  <a:cubicBezTo>
                    <a:pt x="43" y="35"/>
                    <a:pt x="41" y="34"/>
                    <a:pt x="42" y="34"/>
                  </a:cubicBezTo>
                  <a:cubicBezTo>
                    <a:pt x="41" y="33"/>
                    <a:pt x="39" y="34"/>
                    <a:pt x="38" y="32"/>
                  </a:cubicBezTo>
                  <a:cubicBezTo>
                    <a:pt x="38" y="32"/>
                    <a:pt x="38" y="32"/>
                    <a:pt x="37" y="32"/>
                  </a:cubicBezTo>
                  <a:cubicBezTo>
                    <a:pt x="37" y="32"/>
                    <a:pt x="37" y="32"/>
                    <a:pt x="37" y="32"/>
                  </a:cubicBezTo>
                  <a:cubicBezTo>
                    <a:pt x="36" y="32"/>
                    <a:pt x="36" y="32"/>
                    <a:pt x="36" y="31"/>
                  </a:cubicBezTo>
                  <a:cubicBezTo>
                    <a:pt x="35" y="31"/>
                    <a:pt x="35" y="30"/>
                    <a:pt x="34" y="30"/>
                  </a:cubicBezTo>
                  <a:cubicBezTo>
                    <a:pt x="34" y="29"/>
                    <a:pt x="33" y="30"/>
                    <a:pt x="33" y="30"/>
                  </a:cubicBezTo>
                  <a:cubicBezTo>
                    <a:pt x="32" y="30"/>
                    <a:pt x="32" y="30"/>
                    <a:pt x="32" y="30"/>
                  </a:cubicBezTo>
                  <a:cubicBezTo>
                    <a:pt x="32" y="31"/>
                    <a:pt x="32" y="31"/>
                    <a:pt x="31" y="31"/>
                  </a:cubicBezTo>
                  <a:cubicBezTo>
                    <a:pt x="31" y="31"/>
                    <a:pt x="30" y="31"/>
                    <a:pt x="30" y="31"/>
                  </a:cubicBezTo>
                  <a:cubicBezTo>
                    <a:pt x="30" y="32"/>
                    <a:pt x="31" y="32"/>
                    <a:pt x="31" y="32"/>
                  </a:cubicBezTo>
                  <a:cubicBezTo>
                    <a:pt x="31" y="32"/>
                    <a:pt x="31" y="31"/>
                    <a:pt x="31" y="31"/>
                  </a:cubicBezTo>
                  <a:cubicBezTo>
                    <a:pt x="32" y="31"/>
                    <a:pt x="32" y="31"/>
                    <a:pt x="33" y="31"/>
                  </a:cubicBezTo>
                  <a:cubicBezTo>
                    <a:pt x="33" y="32"/>
                    <a:pt x="34" y="32"/>
                    <a:pt x="34" y="33"/>
                  </a:cubicBezTo>
                  <a:cubicBezTo>
                    <a:pt x="35" y="33"/>
                    <a:pt x="36" y="34"/>
                    <a:pt x="36" y="34"/>
                  </a:cubicBezTo>
                  <a:cubicBezTo>
                    <a:pt x="37" y="35"/>
                    <a:pt x="37" y="34"/>
                    <a:pt x="37" y="35"/>
                  </a:cubicBezTo>
                  <a:cubicBezTo>
                    <a:pt x="37" y="36"/>
                    <a:pt x="37" y="36"/>
                    <a:pt x="38" y="36"/>
                  </a:cubicBezTo>
                  <a:cubicBezTo>
                    <a:pt x="38" y="36"/>
                    <a:pt x="38" y="36"/>
                    <a:pt x="39" y="36"/>
                  </a:cubicBezTo>
                  <a:cubicBezTo>
                    <a:pt x="39" y="36"/>
                    <a:pt x="40" y="36"/>
                    <a:pt x="41" y="36"/>
                  </a:cubicBezTo>
                  <a:cubicBezTo>
                    <a:pt x="41" y="36"/>
                    <a:pt x="42" y="37"/>
                    <a:pt x="41" y="37"/>
                  </a:cubicBezTo>
                  <a:cubicBezTo>
                    <a:pt x="41" y="37"/>
                    <a:pt x="42" y="37"/>
                    <a:pt x="42" y="37"/>
                  </a:cubicBezTo>
                  <a:cubicBezTo>
                    <a:pt x="42" y="38"/>
                    <a:pt x="42" y="38"/>
                    <a:pt x="42" y="38"/>
                  </a:cubicBezTo>
                  <a:cubicBezTo>
                    <a:pt x="42" y="38"/>
                    <a:pt x="42" y="38"/>
                    <a:pt x="42" y="38"/>
                  </a:cubicBezTo>
                  <a:cubicBezTo>
                    <a:pt x="42" y="38"/>
                    <a:pt x="42" y="38"/>
                    <a:pt x="42" y="38"/>
                  </a:cubicBezTo>
                  <a:close/>
                  <a:moveTo>
                    <a:pt x="69" y="43"/>
                  </a:moveTo>
                  <a:cubicBezTo>
                    <a:pt x="69" y="43"/>
                    <a:pt x="68" y="43"/>
                    <a:pt x="68" y="43"/>
                  </a:cubicBezTo>
                  <a:cubicBezTo>
                    <a:pt x="68" y="43"/>
                    <a:pt x="68" y="43"/>
                    <a:pt x="68" y="43"/>
                  </a:cubicBezTo>
                  <a:cubicBezTo>
                    <a:pt x="67" y="43"/>
                    <a:pt x="67" y="43"/>
                    <a:pt x="66" y="43"/>
                  </a:cubicBezTo>
                  <a:cubicBezTo>
                    <a:pt x="65" y="43"/>
                    <a:pt x="64" y="43"/>
                    <a:pt x="64" y="44"/>
                  </a:cubicBezTo>
                  <a:cubicBezTo>
                    <a:pt x="64" y="44"/>
                    <a:pt x="65" y="44"/>
                    <a:pt x="65" y="44"/>
                  </a:cubicBezTo>
                  <a:cubicBezTo>
                    <a:pt x="66" y="44"/>
                    <a:pt x="66" y="45"/>
                    <a:pt x="67" y="45"/>
                  </a:cubicBezTo>
                  <a:cubicBezTo>
                    <a:pt x="67" y="45"/>
                    <a:pt x="68" y="44"/>
                    <a:pt x="69" y="44"/>
                  </a:cubicBezTo>
                  <a:cubicBezTo>
                    <a:pt x="69" y="44"/>
                    <a:pt x="68" y="43"/>
                    <a:pt x="69" y="43"/>
                  </a:cubicBezTo>
                  <a:close/>
                  <a:moveTo>
                    <a:pt x="80" y="58"/>
                  </a:moveTo>
                  <a:cubicBezTo>
                    <a:pt x="80" y="58"/>
                    <a:pt x="79" y="58"/>
                    <a:pt x="79" y="58"/>
                  </a:cubicBezTo>
                  <a:cubicBezTo>
                    <a:pt x="79" y="58"/>
                    <a:pt x="78" y="59"/>
                    <a:pt x="78" y="59"/>
                  </a:cubicBezTo>
                  <a:cubicBezTo>
                    <a:pt x="77" y="59"/>
                    <a:pt x="77" y="59"/>
                    <a:pt x="77" y="60"/>
                  </a:cubicBezTo>
                  <a:cubicBezTo>
                    <a:pt x="76" y="60"/>
                    <a:pt x="76" y="61"/>
                    <a:pt x="76" y="61"/>
                  </a:cubicBezTo>
                  <a:cubicBezTo>
                    <a:pt x="77" y="62"/>
                    <a:pt x="76" y="63"/>
                    <a:pt x="76" y="64"/>
                  </a:cubicBezTo>
                  <a:cubicBezTo>
                    <a:pt x="77" y="64"/>
                    <a:pt x="78" y="63"/>
                    <a:pt x="78" y="63"/>
                  </a:cubicBezTo>
                  <a:cubicBezTo>
                    <a:pt x="78" y="62"/>
                    <a:pt x="79" y="62"/>
                    <a:pt x="79" y="62"/>
                  </a:cubicBezTo>
                  <a:cubicBezTo>
                    <a:pt x="79" y="61"/>
                    <a:pt x="80" y="60"/>
                    <a:pt x="80" y="59"/>
                  </a:cubicBezTo>
                  <a:cubicBezTo>
                    <a:pt x="80" y="59"/>
                    <a:pt x="80" y="58"/>
                    <a:pt x="80" y="58"/>
                  </a:cubicBezTo>
                  <a:close/>
                  <a:moveTo>
                    <a:pt x="50" y="43"/>
                  </a:moveTo>
                  <a:cubicBezTo>
                    <a:pt x="50" y="43"/>
                    <a:pt x="50" y="43"/>
                    <a:pt x="50" y="42"/>
                  </a:cubicBezTo>
                  <a:cubicBezTo>
                    <a:pt x="50" y="42"/>
                    <a:pt x="50" y="42"/>
                    <a:pt x="49" y="42"/>
                  </a:cubicBezTo>
                  <a:cubicBezTo>
                    <a:pt x="49" y="42"/>
                    <a:pt x="49" y="42"/>
                    <a:pt x="48" y="41"/>
                  </a:cubicBezTo>
                  <a:cubicBezTo>
                    <a:pt x="48" y="41"/>
                    <a:pt x="48" y="41"/>
                    <a:pt x="47" y="41"/>
                  </a:cubicBezTo>
                  <a:cubicBezTo>
                    <a:pt x="47" y="41"/>
                    <a:pt x="47" y="42"/>
                    <a:pt x="48" y="42"/>
                  </a:cubicBezTo>
                  <a:cubicBezTo>
                    <a:pt x="48" y="42"/>
                    <a:pt x="49" y="44"/>
                    <a:pt x="50" y="44"/>
                  </a:cubicBezTo>
                  <a:cubicBezTo>
                    <a:pt x="50" y="44"/>
                    <a:pt x="50" y="44"/>
                    <a:pt x="50" y="43"/>
                  </a:cubicBezTo>
                  <a:cubicBezTo>
                    <a:pt x="50" y="43"/>
                    <a:pt x="50" y="43"/>
                    <a:pt x="50" y="43"/>
                  </a:cubicBezTo>
                  <a:close/>
                  <a:moveTo>
                    <a:pt x="64" y="70"/>
                  </a:moveTo>
                  <a:cubicBezTo>
                    <a:pt x="63" y="70"/>
                    <a:pt x="63" y="71"/>
                    <a:pt x="62" y="71"/>
                  </a:cubicBezTo>
                  <a:cubicBezTo>
                    <a:pt x="61" y="71"/>
                    <a:pt x="61" y="71"/>
                    <a:pt x="60" y="72"/>
                  </a:cubicBezTo>
                  <a:cubicBezTo>
                    <a:pt x="60" y="72"/>
                    <a:pt x="59" y="73"/>
                    <a:pt x="59" y="72"/>
                  </a:cubicBezTo>
                  <a:cubicBezTo>
                    <a:pt x="58" y="72"/>
                    <a:pt x="59" y="71"/>
                    <a:pt x="58" y="71"/>
                  </a:cubicBezTo>
                  <a:cubicBezTo>
                    <a:pt x="58" y="71"/>
                    <a:pt x="58" y="70"/>
                    <a:pt x="59" y="70"/>
                  </a:cubicBezTo>
                  <a:cubicBezTo>
                    <a:pt x="59" y="70"/>
                    <a:pt x="58" y="70"/>
                    <a:pt x="58" y="70"/>
                  </a:cubicBezTo>
                  <a:cubicBezTo>
                    <a:pt x="57" y="70"/>
                    <a:pt x="57" y="70"/>
                    <a:pt x="56" y="70"/>
                  </a:cubicBezTo>
                  <a:cubicBezTo>
                    <a:pt x="55" y="70"/>
                    <a:pt x="55" y="70"/>
                    <a:pt x="54" y="70"/>
                  </a:cubicBezTo>
                  <a:cubicBezTo>
                    <a:pt x="54" y="70"/>
                    <a:pt x="53" y="70"/>
                    <a:pt x="53" y="70"/>
                  </a:cubicBezTo>
                  <a:cubicBezTo>
                    <a:pt x="52" y="70"/>
                    <a:pt x="52" y="69"/>
                    <a:pt x="51" y="69"/>
                  </a:cubicBezTo>
                  <a:cubicBezTo>
                    <a:pt x="50" y="69"/>
                    <a:pt x="49" y="69"/>
                    <a:pt x="48" y="69"/>
                  </a:cubicBezTo>
                  <a:cubicBezTo>
                    <a:pt x="47" y="70"/>
                    <a:pt x="46" y="70"/>
                    <a:pt x="45" y="70"/>
                  </a:cubicBezTo>
                  <a:cubicBezTo>
                    <a:pt x="45" y="70"/>
                    <a:pt x="45" y="70"/>
                    <a:pt x="45" y="69"/>
                  </a:cubicBezTo>
                  <a:cubicBezTo>
                    <a:pt x="45" y="69"/>
                    <a:pt x="45" y="68"/>
                    <a:pt x="44" y="69"/>
                  </a:cubicBezTo>
                  <a:cubicBezTo>
                    <a:pt x="44" y="69"/>
                    <a:pt x="43" y="69"/>
                    <a:pt x="43" y="68"/>
                  </a:cubicBezTo>
                  <a:cubicBezTo>
                    <a:pt x="43" y="68"/>
                    <a:pt x="44" y="68"/>
                    <a:pt x="44" y="68"/>
                  </a:cubicBezTo>
                  <a:cubicBezTo>
                    <a:pt x="44" y="68"/>
                    <a:pt x="44" y="67"/>
                    <a:pt x="44" y="67"/>
                  </a:cubicBezTo>
                  <a:cubicBezTo>
                    <a:pt x="43" y="67"/>
                    <a:pt x="43" y="67"/>
                    <a:pt x="43" y="68"/>
                  </a:cubicBezTo>
                  <a:cubicBezTo>
                    <a:pt x="43" y="68"/>
                    <a:pt x="42" y="68"/>
                    <a:pt x="42" y="68"/>
                  </a:cubicBezTo>
                  <a:cubicBezTo>
                    <a:pt x="42" y="68"/>
                    <a:pt x="41" y="68"/>
                    <a:pt x="41" y="68"/>
                  </a:cubicBezTo>
                  <a:cubicBezTo>
                    <a:pt x="40" y="68"/>
                    <a:pt x="40" y="67"/>
                    <a:pt x="40" y="66"/>
                  </a:cubicBezTo>
                  <a:cubicBezTo>
                    <a:pt x="40" y="66"/>
                    <a:pt x="40" y="67"/>
                    <a:pt x="40" y="67"/>
                  </a:cubicBezTo>
                  <a:cubicBezTo>
                    <a:pt x="40" y="67"/>
                    <a:pt x="40" y="68"/>
                    <a:pt x="40" y="68"/>
                  </a:cubicBezTo>
                  <a:cubicBezTo>
                    <a:pt x="39" y="69"/>
                    <a:pt x="39" y="67"/>
                    <a:pt x="39" y="67"/>
                  </a:cubicBezTo>
                  <a:cubicBezTo>
                    <a:pt x="38" y="67"/>
                    <a:pt x="39" y="70"/>
                    <a:pt x="38" y="70"/>
                  </a:cubicBezTo>
                  <a:cubicBezTo>
                    <a:pt x="38" y="71"/>
                    <a:pt x="40" y="71"/>
                    <a:pt x="41" y="71"/>
                  </a:cubicBezTo>
                  <a:cubicBezTo>
                    <a:pt x="41" y="71"/>
                    <a:pt x="42" y="71"/>
                    <a:pt x="43" y="71"/>
                  </a:cubicBezTo>
                  <a:cubicBezTo>
                    <a:pt x="43" y="72"/>
                    <a:pt x="44" y="71"/>
                    <a:pt x="44" y="72"/>
                  </a:cubicBezTo>
                  <a:cubicBezTo>
                    <a:pt x="45" y="72"/>
                    <a:pt x="46" y="71"/>
                    <a:pt x="46" y="72"/>
                  </a:cubicBezTo>
                  <a:cubicBezTo>
                    <a:pt x="47" y="72"/>
                    <a:pt x="48" y="72"/>
                    <a:pt x="48" y="73"/>
                  </a:cubicBezTo>
                  <a:cubicBezTo>
                    <a:pt x="49" y="73"/>
                    <a:pt x="49" y="72"/>
                    <a:pt x="49" y="73"/>
                  </a:cubicBezTo>
                  <a:cubicBezTo>
                    <a:pt x="50" y="73"/>
                    <a:pt x="50" y="74"/>
                    <a:pt x="49" y="74"/>
                  </a:cubicBezTo>
                  <a:cubicBezTo>
                    <a:pt x="50" y="75"/>
                    <a:pt x="51" y="74"/>
                    <a:pt x="51" y="74"/>
                  </a:cubicBezTo>
                  <a:cubicBezTo>
                    <a:pt x="52" y="74"/>
                    <a:pt x="53" y="74"/>
                    <a:pt x="53" y="74"/>
                  </a:cubicBezTo>
                  <a:cubicBezTo>
                    <a:pt x="54" y="74"/>
                    <a:pt x="55" y="74"/>
                    <a:pt x="56" y="74"/>
                  </a:cubicBezTo>
                  <a:cubicBezTo>
                    <a:pt x="57" y="74"/>
                    <a:pt x="57" y="74"/>
                    <a:pt x="58" y="74"/>
                  </a:cubicBezTo>
                  <a:cubicBezTo>
                    <a:pt x="59" y="73"/>
                    <a:pt x="60" y="73"/>
                    <a:pt x="62" y="74"/>
                  </a:cubicBezTo>
                  <a:cubicBezTo>
                    <a:pt x="63" y="74"/>
                    <a:pt x="63" y="72"/>
                    <a:pt x="64" y="72"/>
                  </a:cubicBezTo>
                  <a:cubicBezTo>
                    <a:pt x="63" y="72"/>
                    <a:pt x="64" y="70"/>
                    <a:pt x="64" y="70"/>
                  </a:cubicBezTo>
                  <a:close/>
                  <a:moveTo>
                    <a:pt x="36" y="43"/>
                  </a:moveTo>
                  <a:cubicBezTo>
                    <a:pt x="36" y="43"/>
                    <a:pt x="36" y="44"/>
                    <a:pt x="36" y="44"/>
                  </a:cubicBezTo>
                  <a:cubicBezTo>
                    <a:pt x="37" y="44"/>
                    <a:pt x="37" y="44"/>
                    <a:pt x="37" y="43"/>
                  </a:cubicBezTo>
                  <a:cubicBezTo>
                    <a:pt x="37" y="43"/>
                    <a:pt x="36" y="43"/>
                    <a:pt x="36" y="43"/>
                  </a:cubicBezTo>
                  <a:close/>
                  <a:moveTo>
                    <a:pt x="45" y="47"/>
                  </a:moveTo>
                  <a:cubicBezTo>
                    <a:pt x="45" y="48"/>
                    <a:pt x="45" y="48"/>
                    <a:pt x="45" y="48"/>
                  </a:cubicBezTo>
                  <a:cubicBezTo>
                    <a:pt x="45" y="49"/>
                    <a:pt x="45" y="47"/>
                    <a:pt x="46" y="47"/>
                  </a:cubicBezTo>
                  <a:cubicBezTo>
                    <a:pt x="46" y="47"/>
                    <a:pt x="45" y="47"/>
                    <a:pt x="45" y="46"/>
                  </a:cubicBezTo>
                  <a:cubicBezTo>
                    <a:pt x="45" y="46"/>
                    <a:pt x="45" y="47"/>
                    <a:pt x="45" y="47"/>
                  </a:cubicBezTo>
                  <a:cubicBezTo>
                    <a:pt x="45" y="47"/>
                    <a:pt x="45" y="47"/>
                    <a:pt x="45" y="47"/>
                  </a:cubicBezTo>
                  <a:close/>
                  <a:moveTo>
                    <a:pt x="13" y="43"/>
                  </a:moveTo>
                  <a:cubicBezTo>
                    <a:pt x="12" y="42"/>
                    <a:pt x="12" y="43"/>
                    <a:pt x="12" y="42"/>
                  </a:cubicBezTo>
                  <a:cubicBezTo>
                    <a:pt x="11" y="42"/>
                    <a:pt x="11" y="42"/>
                    <a:pt x="11" y="42"/>
                  </a:cubicBezTo>
                  <a:cubicBezTo>
                    <a:pt x="10" y="42"/>
                    <a:pt x="11" y="43"/>
                    <a:pt x="11" y="43"/>
                  </a:cubicBezTo>
                  <a:cubicBezTo>
                    <a:pt x="11" y="44"/>
                    <a:pt x="12" y="44"/>
                    <a:pt x="13" y="45"/>
                  </a:cubicBezTo>
                  <a:cubicBezTo>
                    <a:pt x="13" y="44"/>
                    <a:pt x="13" y="44"/>
                    <a:pt x="13" y="44"/>
                  </a:cubicBezTo>
                  <a:cubicBezTo>
                    <a:pt x="13" y="44"/>
                    <a:pt x="14" y="44"/>
                    <a:pt x="14" y="44"/>
                  </a:cubicBezTo>
                  <a:cubicBezTo>
                    <a:pt x="14" y="44"/>
                    <a:pt x="13" y="43"/>
                    <a:pt x="13" y="43"/>
                  </a:cubicBezTo>
                  <a:close/>
                  <a:moveTo>
                    <a:pt x="45" y="44"/>
                  </a:moveTo>
                  <a:cubicBezTo>
                    <a:pt x="44" y="44"/>
                    <a:pt x="44" y="45"/>
                    <a:pt x="44" y="46"/>
                  </a:cubicBezTo>
                  <a:cubicBezTo>
                    <a:pt x="44" y="46"/>
                    <a:pt x="45" y="45"/>
                    <a:pt x="45" y="44"/>
                  </a:cubicBezTo>
                  <a:close/>
                  <a:moveTo>
                    <a:pt x="72" y="65"/>
                  </a:moveTo>
                  <a:cubicBezTo>
                    <a:pt x="72" y="64"/>
                    <a:pt x="71" y="65"/>
                    <a:pt x="71" y="65"/>
                  </a:cubicBezTo>
                  <a:cubicBezTo>
                    <a:pt x="71" y="66"/>
                    <a:pt x="71" y="66"/>
                    <a:pt x="71" y="66"/>
                  </a:cubicBezTo>
                  <a:cubicBezTo>
                    <a:pt x="70" y="67"/>
                    <a:pt x="71" y="67"/>
                    <a:pt x="71" y="68"/>
                  </a:cubicBezTo>
                  <a:cubicBezTo>
                    <a:pt x="71" y="68"/>
                    <a:pt x="71" y="68"/>
                    <a:pt x="71" y="69"/>
                  </a:cubicBezTo>
                  <a:cubicBezTo>
                    <a:pt x="71" y="69"/>
                    <a:pt x="71" y="69"/>
                    <a:pt x="71" y="69"/>
                  </a:cubicBezTo>
                  <a:cubicBezTo>
                    <a:pt x="72" y="69"/>
                    <a:pt x="71" y="69"/>
                    <a:pt x="71" y="69"/>
                  </a:cubicBezTo>
                  <a:cubicBezTo>
                    <a:pt x="72" y="68"/>
                    <a:pt x="72" y="68"/>
                    <a:pt x="72" y="68"/>
                  </a:cubicBezTo>
                  <a:cubicBezTo>
                    <a:pt x="72" y="68"/>
                    <a:pt x="71" y="67"/>
                    <a:pt x="71" y="67"/>
                  </a:cubicBezTo>
                  <a:cubicBezTo>
                    <a:pt x="71" y="66"/>
                    <a:pt x="72" y="66"/>
                    <a:pt x="72" y="65"/>
                  </a:cubicBezTo>
                  <a:close/>
                  <a:moveTo>
                    <a:pt x="47" y="55"/>
                  </a:moveTo>
                  <a:cubicBezTo>
                    <a:pt x="47" y="54"/>
                    <a:pt x="46" y="55"/>
                    <a:pt x="46" y="54"/>
                  </a:cubicBezTo>
                  <a:cubicBezTo>
                    <a:pt x="45" y="54"/>
                    <a:pt x="46" y="55"/>
                    <a:pt x="45" y="55"/>
                  </a:cubicBezTo>
                  <a:cubicBezTo>
                    <a:pt x="45" y="55"/>
                    <a:pt x="45" y="54"/>
                    <a:pt x="45" y="55"/>
                  </a:cubicBezTo>
                  <a:cubicBezTo>
                    <a:pt x="45" y="55"/>
                    <a:pt x="45" y="55"/>
                    <a:pt x="45" y="55"/>
                  </a:cubicBezTo>
                  <a:cubicBezTo>
                    <a:pt x="45" y="55"/>
                    <a:pt x="47" y="56"/>
                    <a:pt x="47" y="55"/>
                  </a:cubicBezTo>
                  <a:close/>
                  <a:moveTo>
                    <a:pt x="45" y="10"/>
                  </a:moveTo>
                  <a:cubicBezTo>
                    <a:pt x="44" y="10"/>
                    <a:pt x="43" y="12"/>
                    <a:pt x="44" y="12"/>
                  </a:cubicBezTo>
                  <a:cubicBezTo>
                    <a:pt x="45" y="12"/>
                    <a:pt x="45" y="12"/>
                    <a:pt x="45" y="12"/>
                  </a:cubicBezTo>
                  <a:cubicBezTo>
                    <a:pt x="45" y="13"/>
                    <a:pt x="46" y="12"/>
                    <a:pt x="46" y="12"/>
                  </a:cubicBezTo>
                  <a:cubicBezTo>
                    <a:pt x="47" y="12"/>
                    <a:pt x="46" y="10"/>
                    <a:pt x="45" y="10"/>
                  </a:cubicBezTo>
                  <a:close/>
                  <a:moveTo>
                    <a:pt x="32" y="60"/>
                  </a:moveTo>
                  <a:cubicBezTo>
                    <a:pt x="32" y="60"/>
                    <a:pt x="32" y="61"/>
                    <a:pt x="33" y="61"/>
                  </a:cubicBezTo>
                  <a:cubicBezTo>
                    <a:pt x="34" y="61"/>
                    <a:pt x="33" y="60"/>
                    <a:pt x="34" y="60"/>
                  </a:cubicBezTo>
                  <a:cubicBezTo>
                    <a:pt x="34" y="60"/>
                    <a:pt x="32" y="59"/>
                    <a:pt x="32" y="58"/>
                  </a:cubicBezTo>
                  <a:cubicBezTo>
                    <a:pt x="32" y="58"/>
                    <a:pt x="32" y="60"/>
                    <a:pt x="32" y="60"/>
                  </a:cubicBezTo>
                  <a:close/>
                  <a:moveTo>
                    <a:pt x="69" y="52"/>
                  </a:moveTo>
                  <a:cubicBezTo>
                    <a:pt x="69" y="52"/>
                    <a:pt x="69" y="52"/>
                    <a:pt x="69" y="52"/>
                  </a:cubicBezTo>
                  <a:cubicBezTo>
                    <a:pt x="69" y="52"/>
                    <a:pt x="69" y="52"/>
                    <a:pt x="69" y="52"/>
                  </a:cubicBezTo>
                  <a:cubicBezTo>
                    <a:pt x="69" y="52"/>
                    <a:pt x="69" y="52"/>
                    <a:pt x="69" y="51"/>
                  </a:cubicBezTo>
                  <a:cubicBezTo>
                    <a:pt x="68" y="51"/>
                    <a:pt x="68" y="51"/>
                    <a:pt x="68" y="51"/>
                  </a:cubicBezTo>
                  <a:cubicBezTo>
                    <a:pt x="68" y="51"/>
                    <a:pt x="68" y="51"/>
                    <a:pt x="68" y="52"/>
                  </a:cubicBezTo>
                  <a:cubicBezTo>
                    <a:pt x="68" y="52"/>
                    <a:pt x="68" y="52"/>
                    <a:pt x="69" y="52"/>
                  </a:cubicBezTo>
                  <a:close/>
                  <a:moveTo>
                    <a:pt x="54" y="47"/>
                  </a:moveTo>
                  <a:cubicBezTo>
                    <a:pt x="54" y="46"/>
                    <a:pt x="53" y="47"/>
                    <a:pt x="54" y="47"/>
                  </a:cubicBezTo>
                  <a:cubicBezTo>
                    <a:pt x="54" y="47"/>
                    <a:pt x="54" y="47"/>
                    <a:pt x="54" y="47"/>
                  </a:cubicBezTo>
                  <a:cubicBezTo>
                    <a:pt x="55" y="46"/>
                    <a:pt x="54" y="46"/>
                    <a:pt x="54" y="47"/>
                  </a:cubicBezTo>
                  <a:close/>
                  <a:moveTo>
                    <a:pt x="70" y="53"/>
                  </a:moveTo>
                  <a:cubicBezTo>
                    <a:pt x="69" y="54"/>
                    <a:pt x="67" y="55"/>
                    <a:pt x="69" y="55"/>
                  </a:cubicBezTo>
                  <a:cubicBezTo>
                    <a:pt x="68" y="54"/>
                    <a:pt x="70" y="55"/>
                    <a:pt x="70" y="54"/>
                  </a:cubicBezTo>
                  <a:cubicBezTo>
                    <a:pt x="70" y="54"/>
                    <a:pt x="72" y="53"/>
                    <a:pt x="72" y="53"/>
                  </a:cubicBezTo>
                  <a:cubicBezTo>
                    <a:pt x="72" y="52"/>
                    <a:pt x="70" y="53"/>
                    <a:pt x="70" y="53"/>
                  </a:cubicBezTo>
                  <a:close/>
                  <a:moveTo>
                    <a:pt x="77" y="57"/>
                  </a:moveTo>
                  <a:cubicBezTo>
                    <a:pt x="77" y="57"/>
                    <a:pt x="77" y="56"/>
                    <a:pt x="77" y="56"/>
                  </a:cubicBezTo>
                  <a:cubicBezTo>
                    <a:pt x="76" y="56"/>
                    <a:pt x="77" y="56"/>
                    <a:pt x="77" y="56"/>
                  </a:cubicBezTo>
                  <a:cubicBezTo>
                    <a:pt x="76" y="55"/>
                    <a:pt x="76" y="56"/>
                    <a:pt x="76" y="56"/>
                  </a:cubicBezTo>
                  <a:cubicBezTo>
                    <a:pt x="76" y="56"/>
                    <a:pt x="77" y="57"/>
                    <a:pt x="77" y="57"/>
                  </a:cubicBezTo>
                  <a:close/>
                  <a:moveTo>
                    <a:pt x="39" y="43"/>
                  </a:moveTo>
                  <a:cubicBezTo>
                    <a:pt x="39" y="43"/>
                    <a:pt x="39" y="43"/>
                    <a:pt x="40" y="43"/>
                  </a:cubicBezTo>
                  <a:cubicBezTo>
                    <a:pt x="40" y="43"/>
                    <a:pt x="40" y="43"/>
                    <a:pt x="40" y="44"/>
                  </a:cubicBezTo>
                  <a:cubicBezTo>
                    <a:pt x="41" y="44"/>
                    <a:pt x="42" y="45"/>
                    <a:pt x="42" y="44"/>
                  </a:cubicBezTo>
                  <a:cubicBezTo>
                    <a:pt x="42" y="43"/>
                    <a:pt x="40" y="39"/>
                    <a:pt x="41" y="39"/>
                  </a:cubicBezTo>
                  <a:cubicBezTo>
                    <a:pt x="42" y="39"/>
                    <a:pt x="41" y="38"/>
                    <a:pt x="41" y="38"/>
                  </a:cubicBezTo>
                  <a:cubicBezTo>
                    <a:pt x="40" y="37"/>
                    <a:pt x="39" y="37"/>
                    <a:pt x="39" y="37"/>
                  </a:cubicBezTo>
                  <a:cubicBezTo>
                    <a:pt x="38" y="37"/>
                    <a:pt x="37" y="37"/>
                    <a:pt x="37" y="36"/>
                  </a:cubicBezTo>
                  <a:cubicBezTo>
                    <a:pt x="37" y="35"/>
                    <a:pt x="37" y="35"/>
                    <a:pt x="36" y="35"/>
                  </a:cubicBezTo>
                  <a:cubicBezTo>
                    <a:pt x="36" y="35"/>
                    <a:pt x="35" y="35"/>
                    <a:pt x="35" y="35"/>
                  </a:cubicBezTo>
                  <a:cubicBezTo>
                    <a:pt x="35" y="35"/>
                    <a:pt x="35" y="35"/>
                    <a:pt x="35" y="35"/>
                  </a:cubicBezTo>
                  <a:cubicBezTo>
                    <a:pt x="35" y="35"/>
                    <a:pt x="34" y="34"/>
                    <a:pt x="34" y="35"/>
                  </a:cubicBezTo>
                  <a:cubicBezTo>
                    <a:pt x="34" y="34"/>
                    <a:pt x="35" y="34"/>
                    <a:pt x="34" y="34"/>
                  </a:cubicBezTo>
                  <a:cubicBezTo>
                    <a:pt x="34" y="33"/>
                    <a:pt x="33" y="33"/>
                    <a:pt x="33" y="33"/>
                  </a:cubicBezTo>
                  <a:cubicBezTo>
                    <a:pt x="33" y="34"/>
                    <a:pt x="33" y="34"/>
                    <a:pt x="33" y="34"/>
                  </a:cubicBezTo>
                  <a:cubicBezTo>
                    <a:pt x="32" y="34"/>
                    <a:pt x="32" y="33"/>
                    <a:pt x="32" y="33"/>
                  </a:cubicBezTo>
                  <a:cubicBezTo>
                    <a:pt x="32" y="32"/>
                    <a:pt x="31" y="32"/>
                    <a:pt x="31" y="32"/>
                  </a:cubicBezTo>
                  <a:cubicBezTo>
                    <a:pt x="30" y="32"/>
                    <a:pt x="30" y="32"/>
                    <a:pt x="30" y="32"/>
                  </a:cubicBezTo>
                  <a:cubicBezTo>
                    <a:pt x="30" y="32"/>
                    <a:pt x="30" y="32"/>
                    <a:pt x="30" y="32"/>
                  </a:cubicBezTo>
                  <a:cubicBezTo>
                    <a:pt x="30" y="32"/>
                    <a:pt x="29" y="32"/>
                    <a:pt x="29" y="32"/>
                  </a:cubicBezTo>
                  <a:cubicBezTo>
                    <a:pt x="29" y="31"/>
                    <a:pt x="28" y="32"/>
                    <a:pt x="28" y="32"/>
                  </a:cubicBezTo>
                  <a:cubicBezTo>
                    <a:pt x="28" y="32"/>
                    <a:pt x="27" y="31"/>
                    <a:pt x="27" y="31"/>
                  </a:cubicBezTo>
                  <a:cubicBezTo>
                    <a:pt x="27" y="30"/>
                    <a:pt x="28" y="31"/>
                    <a:pt x="29" y="31"/>
                  </a:cubicBezTo>
                  <a:cubicBezTo>
                    <a:pt x="29" y="31"/>
                    <a:pt x="29" y="31"/>
                    <a:pt x="30" y="31"/>
                  </a:cubicBezTo>
                  <a:cubicBezTo>
                    <a:pt x="30" y="31"/>
                    <a:pt x="30" y="31"/>
                    <a:pt x="30" y="31"/>
                  </a:cubicBezTo>
                  <a:cubicBezTo>
                    <a:pt x="30" y="30"/>
                    <a:pt x="31" y="31"/>
                    <a:pt x="31" y="30"/>
                  </a:cubicBezTo>
                  <a:cubicBezTo>
                    <a:pt x="31" y="30"/>
                    <a:pt x="32" y="30"/>
                    <a:pt x="32" y="29"/>
                  </a:cubicBezTo>
                  <a:cubicBezTo>
                    <a:pt x="32" y="29"/>
                    <a:pt x="31" y="30"/>
                    <a:pt x="31" y="30"/>
                  </a:cubicBezTo>
                  <a:cubicBezTo>
                    <a:pt x="31" y="29"/>
                    <a:pt x="31" y="28"/>
                    <a:pt x="31" y="28"/>
                  </a:cubicBezTo>
                  <a:cubicBezTo>
                    <a:pt x="31" y="29"/>
                    <a:pt x="30" y="28"/>
                    <a:pt x="30" y="28"/>
                  </a:cubicBezTo>
                  <a:cubicBezTo>
                    <a:pt x="30" y="28"/>
                    <a:pt x="30" y="28"/>
                    <a:pt x="30" y="28"/>
                  </a:cubicBezTo>
                  <a:cubicBezTo>
                    <a:pt x="30" y="28"/>
                    <a:pt x="30" y="28"/>
                    <a:pt x="30" y="27"/>
                  </a:cubicBezTo>
                  <a:cubicBezTo>
                    <a:pt x="29" y="27"/>
                    <a:pt x="30" y="27"/>
                    <a:pt x="31" y="27"/>
                  </a:cubicBezTo>
                  <a:cubicBezTo>
                    <a:pt x="30" y="26"/>
                    <a:pt x="31" y="26"/>
                    <a:pt x="32" y="26"/>
                  </a:cubicBezTo>
                  <a:cubicBezTo>
                    <a:pt x="32" y="26"/>
                    <a:pt x="33" y="27"/>
                    <a:pt x="33" y="28"/>
                  </a:cubicBezTo>
                  <a:cubicBezTo>
                    <a:pt x="33" y="28"/>
                    <a:pt x="32" y="29"/>
                    <a:pt x="32" y="29"/>
                  </a:cubicBezTo>
                  <a:cubicBezTo>
                    <a:pt x="33" y="28"/>
                    <a:pt x="32" y="29"/>
                    <a:pt x="32" y="29"/>
                  </a:cubicBezTo>
                  <a:cubicBezTo>
                    <a:pt x="32" y="29"/>
                    <a:pt x="33" y="29"/>
                    <a:pt x="33" y="28"/>
                  </a:cubicBezTo>
                  <a:cubicBezTo>
                    <a:pt x="33" y="28"/>
                    <a:pt x="34" y="28"/>
                    <a:pt x="34" y="28"/>
                  </a:cubicBezTo>
                  <a:cubicBezTo>
                    <a:pt x="35" y="27"/>
                    <a:pt x="33" y="25"/>
                    <a:pt x="33" y="25"/>
                  </a:cubicBezTo>
                  <a:cubicBezTo>
                    <a:pt x="32" y="24"/>
                    <a:pt x="30" y="24"/>
                    <a:pt x="30" y="22"/>
                  </a:cubicBezTo>
                  <a:cubicBezTo>
                    <a:pt x="30" y="21"/>
                    <a:pt x="29" y="20"/>
                    <a:pt x="28" y="19"/>
                  </a:cubicBezTo>
                  <a:cubicBezTo>
                    <a:pt x="27" y="18"/>
                    <a:pt x="26" y="17"/>
                    <a:pt x="27" y="16"/>
                  </a:cubicBezTo>
                  <a:cubicBezTo>
                    <a:pt x="27" y="15"/>
                    <a:pt x="28" y="15"/>
                    <a:pt x="27" y="15"/>
                  </a:cubicBezTo>
                  <a:cubicBezTo>
                    <a:pt x="27" y="14"/>
                    <a:pt x="27" y="14"/>
                    <a:pt x="27" y="14"/>
                  </a:cubicBezTo>
                  <a:cubicBezTo>
                    <a:pt x="28" y="14"/>
                    <a:pt x="27" y="13"/>
                    <a:pt x="27" y="13"/>
                  </a:cubicBezTo>
                  <a:cubicBezTo>
                    <a:pt x="28" y="13"/>
                    <a:pt x="28" y="13"/>
                    <a:pt x="28" y="13"/>
                  </a:cubicBezTo>
                  <a:cubicBezTo>
                    <a:pt x="28" y="12"/>
                    <a:pt x="29" y="13"/>
                    <a:pt x="29" y="12"/>
                  </a:cubicBezTo>
                  <a:cubicBezTo>
                    <a:pt x="29" y="11"/>
                    <a:pt x="30" y="12"/>
                    <a:pt x="30" y="13"/>
                  </a:cubicBezTo>
                  <a:cubicBezTo>
                    <a:pt x="30" y="14"/>
                    <a:pt x="29" y="13"/>
                    <a:pt x="29" y="13"/>
                  </a:cubicBezTo>
                  <a:cubicBezTo>
                    <a:pt x="29" y="14"/>
                    <a:pt x="30" y="14"/>
                    <a:pt x="30" y="15"/>
                  </a:cubicBezTo>
                  <a:cubicBezTo>
                    <a:pt x="30" y="14"/>
                    <a:pt x="31" y="15"/>
                    <a:pt x="31" y="16"/>
                  </a:cubicBezTo>
                  <a:cubicBezTo>
                    <a:pt x="32" y="16"/>
                    <a:pt x="33" y="16"/>
                    <a:pt x="33" y="16"/>
                  </a:cubicBezTo>
                  <a:cubicBezTo>
                    <a:pt x="34" y="17"/>
                    <a:pt x="34" y="17"/>
                    <a:pt x="34" y="18"/>
                  </a:cubicBezTo>
                  <a:cubicBezTo>
                    <a:pt x="34" y="18"/>
                    <a:pt x="34" y="19"/>
                    <a:pt x="34" y="19"/>
                  </a:cubicBezTo>
                  <a:cubicBezTo>
                    <a:pt x="34" y="19"/>
                    <a:pt x="35" y="19"/>
                    <a:pt x="36" y="19"/>
                  </a:cubicBezTo>
                  <a:cubicBezTo>
                    <a:pt x="36" y="20"/>
                    <a:pt x="37" y="20"/>
                    <a:pt x="37" y="20"/>
                  </a:cubicBezTo>
                  <a:cubicBezTo>
                    <a:pt x="37" y="19"/>
                    <a:pt x="36" y="19"/>
                    <a:pt x="35" y="18"/>
                  </a:cubicBezTo>
                  <a:cubicBezTo>
                    <a:pt x="35" y="18"/>
                    <a:pt x="34" y="17"/>
                    <a:pt x="34" y="17"/>
                  </a:cubicBezTo>
                  <a:cubicBezTo>
                    <a:pt x="33" y="16"/>
                    <a:pt x="34" y="16"/>
                    <a:pt x="34" y="16"/>
                  </a:cubicBezTo>
                  <a:cubicBezTo>
                    <a:pt x="36" y="16"/>
                    <a:pt x="37" y="16"/>
                    <a:pt x="37" y="17"/>
                  </a:cubicBezTo>
                  <a:cubicBezTo>
                    <a:pt x="38" y="18"/>
                    <a:pt x="38" y="18"/>
                    <a:pt x="38" y="19"/>
                  </a:cubicBezTo>
                  <a:cubicBezTo>
                    <a:pt x="38" y="19"/>
                    <a:pt x="38" y="19"/>
                    <a:pt x="39" y="19"/>
                  </a:cubicBezTo>
                  <a:cubicBezTo>
                    <a:pt x="39" y="19"/>
                    <a:pt x="39" y="20"/>
                    <a:pt x="40" y="19"/>
                  </a:cubicBezTo>
                  <a:cubicBezTo>
                    <a:pt x="39" y="19"/>
                    <a:pt x="40" y="19"/>
                    <a:pt x="40" y="19"/>
                  </a:cubicBezTo>
                  <a:cubicBezTo>
                    <a:pt x="40" y="18"/>
                    <a:pt x="40" y="19"/>
                    <a:pt x="40" y="18"/>
                  </a:cubicBezTo>
                  <a:cubicBezTo>
                    <a:pt x="40" y="18"/>
                    <a:pt x="40" y="18"/>
                    <a:pt x="40" y="18"/>
                  </a:cubicBezTo>
                  <a:cubicBezTo>
                    <a:pt x="40" y="17"/>
                    <a:pt x="39" y="17"/>
                    <a:pt x="39" y="17"/>
                  </a:cubicBezTo>
                  <a:cubicBezTo>
                    <a:pt x="38" y="17"/>
                    <a:pt x="37" y="17"/>
                    <a:pt x="37" y="16"/>
                  </a:cubicBezTo>
                  <a:cubicBezTo>
                    <a:pt x="37" y="15"/>
                    <a:pt x="38" y="15"/>
                    <a:pt x="39" y="15"/>
                  </a:cubicBezTo>
                  <a:cubicBezTo>
                    <a:pt x="39" y="15"/>
                    <a:pt x="39" y="15"/>
                    <a:pt x="40" y="16"/>
                  </a:cubicBezTo>
                  <a:cubicBezTo>
                    <a:pt x="40" y="16"/>
                    <a:pt x="41" y="16"/>
                    <a:pt x="41" y="16"/>
                  </a:cubicBezTo>
                  <a:cubicBezTo>
                    <a:pt x="42" y="16"/>
                    <a:pt x="42" y="18"/>
                    <a:pt x="43" y="18"/>
                  </a:cubicBezTo>
                  <a:cubicBezTo>
                    <a:pt x="43" y="18"/>
                    <a:pt x="43" y="17"/>
                    <a:pt x="43" y="17"/>
                  </a:cubicBezTo>
                  <a:cubicBezTo>
                    <a:pt x="42" y="16"/>
                    <a:pt x="42" y="15"/>
                    <a:pt x="41" y="15"/>
                  </a:cubicBezTo>
                  <a:cubicBezTo>
                    <a:pt x="41" y="15"/>
                    <a:pt x="40" y="15"/>
                    <a:pt x="39" y="14"/>
                  </a:cubicBezTo>
                  <a:cubicBezTo>
                    <a:pt x="40" y="15"/>
                    <a:pt x="39" y="15"/>
                    <a:pt x="38" y="14"/>
                  </a:cubicBezTo>
                  <a:cubicBezTo>
                    <a:pt x="37" y="14"/>
                    <a:pt x="38" y="13"/>
                    <a:pt x="39" y="13"/>
                  </a:cubicBezTo>
                  <a:cubicBezTo>
                    <a:pt x="38" y="13"/>
                    <a:pt x="37" y="12"/>
                    <a:pt x="37" y="12"/>
                  </a:cubicBezTo>
                  <a:cubicBezTo>
                    <a:pt x="36" y="11"/>
                    <a:pt x="37" y="11"/>
                    <a:pt x="37" y="10"/>
                  </a:cubicBezTo>
                  <a:cubicBezTo>
                    <a:pt x="38" y="10"/>
                    <a:pt x="39" y="11"/>
                    <a:pt x="39" y="11"/>
                  </a:cubicBezTo>
                  <a:cubicBezTo>
                    <a:pt x="40" y="11"/>
                    <a:pt x="41" y="10"/>
                    <a:pt x="42" y="10"/>
                  </a:cubicBezTo>
                  <a:cubicBezTo>
                    <a:pt x="42" y="10"/>
                    <a:pt x="43" y="9"/>
                    <a:pt x="43" y="9"/>
                  </a:cubicBezTo>
                  <a:cubicBezTo>
                    <a:pt x="43" y="8"/>
                    <a:pt x="44" y="8"/>
                    <a:pt x="44" y="8"/>
                  </a:cubicBezTo>
                  <a:cubicBezTo>
                    <a:pt x="44" y="8"/>
                    <a:pt x="45" y="9"/>
                    <a:pt x="44" y="9"/>
                  </a:cubicBezTo>
                  <a:cubicBezTo>
                    <a:pt x="45" y="9"/>
                    <a:pt x="45" y="10"/>
                    <a:pt x="46" y="9"/>
                  </a:cubicBezTo>
                  <a:cubicBezTo>
                    <a:pt x="47" y="9"/>
                    <a:pt x="47" y="9"/>
                    <a:pt x="48" y="9"/>
                  </a:cubicBezTo>
                  <a:cubicBezTo>
                    <a:pt x="48" y="8"/>
                    <a:pt x="48" y="8"/>
                    <a:pt x="49" y="8"/>
                  </a:cubicBezTo>
                  <a:cubicBezTo>
                    <a:pt x="49" y="8"/>
                    <a:pt x="49" y="8"/>
                    <a:pt x="49" y="8"/>
                  </a:cubicBezTo>
                  <a:cubicBezTo>
                    <a:pt x="49" y="8"/>
                    <a:pt x="49" y="8"/>
                    <a:pt x="49" y="8"/>
                  </a:cubicBezTo>
                  <a:cubicBezTo>
                    <a:pt x="50" y="9"/>
                    <a:pt x="50" y="8"/>
                    <a:pt x="51" y="9"/>
                  </a:cubicBezTo>
                  <a:cubicBezTo>
                    <a:pt x="51" y="9"/>
                    <a:pt x="52" y="9"/>
                    <a:pt x="53" y="9"/>
                  </a:cubicBezTo>
                  <a:cubicBezTo>
                    <a:pt x="54" y="9"/>
                    <a:pt x="54" y="10"/>
                    <a:pt x="55" y="10"/>
                  </a:cubicBezTo>
                  <a:cubicBezTo>
                    <a:pt x="56" y="10"/>
                    <a:pt x="57" y="9"/>
                    <a:pt x="57" y="10"/>
                  </a:cubicBezTo>
                  <a:cubicBezTo>
                    <a:pt x="57" y="10"/>
                    <a:pt x="57" y="10"/>
                    <a:pt x="58" y="10"/>
                  </a:cubicBezTo>
                  <a:cubicBezTo>
                    <a:pt x="57" y="10"/>
                    <a:pt x="57" y="10"/>
                    <a:pt x="57" y="10"/>
                  </a:cubicBezTo>
                  <a:cubicBezTo>
                    <a:pt x="58" y="10"/>
                    <a:pt x="58" y="11"/>
                    <a:pt x="58" y="11"/>
                  </a:cubicBezTo>
                  <a:cubicBezTo>
                    <a:pt x="58" y="10"/>
                    <a:pt x="59" y="10"/>
                    <a:pt x="59" y="10"/>
                  </a:cubicBezTo>
                  <a:cubicBezTo>
                    <a:pt x="59" y="9"/>
                    <a:pt x="59" y="9"/>
                    <a:pt x="59" y="9"/>
                  </a:cubicBezTo>
                  <a:cubicBezTo>
                    <a:pt x="59" y="9"/>
                    <a:pt x="60" y="9"/>
                    <a:pt x="60" y="9"/>
                  </a:cubicBezTo>
                  <a:cubicBezTo>
                    <a:pt x="60" y="9"/>
                    <a:pt x="60" y="8"/>
                    <a:pt x="60" y="8"/>
                  </a:cubicBezTo>
                  <a:cubicBezTo>
                    <a:pt x="60" y="8"/>
                    <a:pt x="60" y="8"/>
                    <a:pt x="60" y="8"/>
                  </a:cubicBezTo>
                  <a:cubicBezTo>
                    <a:pt x="60" y="8"/>
                    <a:pt x="60" y="8"/>
                    <a:pt x="60" y="8"/>
                  </a:cubicBezTo>
                  <a:cubicBezTo>
                    <a:pt x="60" y="7"/>
                    <a:pt x="60" y="7"/>
                    <a:pt x="60" y="7"/>
                  </a:cubicBezTo>
                  <a:cubicBezTo>
                    <a:pt x="60" y="6"/>
                    <a:pt x="59" y="5"/>
                    <a:pt x="60" y="5"/>
                  </a:cubicBezTo>
                  <a:cubicBezTo>
                    <a:pt x="60" y="5"/>
                    <a:pt x="60" y="5"/>
                    <a:pt x="61" y="5"/>
                  </a:cubicBezTo>
                  <a:cubicBezTo>
                    <a:pt x="61" y="4"/>
                    <a:pt x="61" y="4"/>
                    <a:pt x="61" y="4"/>
                  </a:cubicBezTo>
                  <a:cubicBezTo>
                    <a:pt x="62" y="4"/>
                    <a:pt x="62" y="4"/>
                    <a:pt x="62" y="3"/>
                  </a:cubicBezTo>
                  <a:cubicBezTo>
                    <a:pt x="62" y="2"/>
                    <a:pt x="62" y="1"/>
                    <a:pt x="61" y="1"/>
                  </a:cubicBezTo>
                  <a:cubicBezTo>
                    <a:pt x="60" y="0"/>
                    <a:pt x="59" y="0"/>
                    <a:pt x="59" y="0"/>
                  </a:cubicBezTo>
                  <a:cubicBezTo>
                    <a:pt x="58" y="0"/>
                    <a:pt x="58" y="0"/>
                    <a:pt x="57" y="0"/>
                  </a:cubicBezTo>
                  <a:cubicBezTo>
                    <a:pt x="57" y="0"/>
                    <a:pt x="57" y="1"/>
                    <a:pt x="58" y="1"/>
                  </a:cubicBezTo>
                  <a:cubicBezTo>
                    <a:pt x="58" y="1"/>
                    <a:pt x="58" y="2"/>
                    <a:pt x="58" y="2"/>
                  </a:cubicBezTo>
                  <a:cubicBezTo>
                    <a:pt x="58" y="2"/>
                    <a:pt x="58" y="2"/>
                    <a:pt x="58" y="3"/>
                  </a:cubicBezTo>
                  <a:cubicBezTo>
                    <a:pt x="58" y="3"/>
                    <a:pt x="58" y="3"/>
                    <a:pt x="58" y="3"/>
                  </a:cubicBezTo>
                  <a:cubicBezTo>
                    <a:pt x="58" y="4"/>
                    <a:pt x="58" y="4"/>
                    <a:pt x="57" y="4"/>
                  </a:cubicBezTo>
                  <a:cubicBezTo>
                    <a:pt x="57" y="4"/>
                    <a:pt x="56" y="4"/>
                    <a:pt x="56" y="5"/>
                  </a:cubicBezTo>
                  <a:cubicBezTo>
                    <a:pt x="55" y="4"/>
                    <a:pt x="55" y="4"/>
                    <a:pt x="54" y="5"/>
                  </a:cubicBezTo>
                  <a:cubicBezTo>
                    <a:pt x="54" y="5"/>
                    <a:pt x="53" y="4"/>
                    <a:pt x="53" y="5"/>
                  </a:cubicBezTo>
                  <a:cubicBezTo>
                    <a:pt x="52" y="5"/>
                    <a:pt x="50" y="6"/>
                    <a:pt x="50" y="5"/>
                  </a:cubicBezTo>
                  <a:cubicBezTo>
                    <a:pt x="49" y="5"/>
                    <a:pt x="49" y="4"/>
                    <a:pt x="48" y="4"/>
                  </a:cubicBezTo>
                  <a:cubicBezTo>
                    <a:pt x="48" y="4"/>
                    <a:pt x="47" y="4"/>
                    <a:pt x="47" y="4"/>
                  </a:cubicBezTo>
                  <a:cubicBezTo>
                    <a:pt x="46" y="4"/>
                    <a:pt x="46" y="3"/>
                    <a:pt x="46" y="4"/>
                  </a:cubicBezTo>
                  <a:cubicBezTo>
                    <a:pt x="46" y="4"/>
                    <a:pt x="45" y="4"/>
                    <a:pt x="45" y="3"/>
                  </a:cubicBezTo>
                  <a:cubicBezTo>
                    <a:pt x="45" y="3"/>
                    <a:pt x="44" y="3"/>
                    <a:pt x="44" y="3"/>
                  </a:cubicBezTo>
                  <a:cubicBezTo>
                    <a:pt x="44" y="3"/>
                    <a:pt x="44" y="2"/>
                    <a:pt x="44" y="2"/>
                  </a:cubicBezTo>
                  <a:cubicBezTo>
                    <a:pt x="43" y="2"/>
                    <a:pt x="41" y="3"/>
                    <a:pt x="41" y="2"/>
                  </a:cubicBezTo>
                  <a:cubicBezTo>
                    <a:pt x="41" y="2"/>
                    <a:pt x="41" y="2"/>
                    <a:pt x="41" y="2"/>
                  </a:cubicBezTo>
                  <a:cubicBezTo>
                    <a:pt x="40" y="2"/>
                    <a:pt x="40" y="2"/>
                    <a:pt x="40" y="2"/>
                  </a:cubicBezTo>
                  <a:cubicBezTo>
                    <a:pt x="39" y="2"/>
                    <a:pt x="40" y="3"/>
                    <a:pt x="39" y="3"/>
                  </a:cubicBezTo>
                  <a:cubicBezTo>
                    <a:pt x="39" y="3"/>
                    <a:pt x="39" y="3"/>
                    <a:pt x="39" y="3"/>
                  </a:cubicBezTo>
                  <a:cubicBezTo>
                    <a:pt x="38" y="3"/>
                    <a:pt x="38" y="3"/>
                    <a:pt x="38" y="3"/>
                  </a:cubicBezTo>
                  <a:cubicBezTo>
                    <a:pt x="38" y="3"/>
                    <a:pt x="38" y="3"/>
                    <a:pt x="38" y="3"/>
                  </a:cubicBezTo>
                  <a:cubicBezTo>
                    <a:pt x="37" y="3"/>
                    <a:pt x="37" y="3"/>
                    <a:pt x="36" y="4"/>
                  </a:cubicBezTo>
                  <a:cubicBezTo>
                    <a:pt x="35" y="4"/>
                    <a:pt x="35" y="3"/>
                    <a:pt x="34" y="3"/>
                  </a:cubicBezTo>
                  <a:cubicBezTo>
                    <a:pt x="34" y="4"/>
                    <a:pt x="33" y="4"/>
                    <a:pt x="33" y="4"/>
                  </a:cubicBezTo>
                  <a:cubicBezTo>
                    <a:pt x="32" y="3"/>
                    <a:pt x="32" y="4"/>
                    <a:pt x="32" y="4"/>
                  </a:cubicBezTo>
                  <a:cubicBezTo>
                    <a:pt x="31" y="5"/>
                    <a:pt x="30" y="4"/>
                    <a:pt x="29" y="4"/>
                  </a:cubicBezTo>
                  <a:cubicBezTo>
                    <a:pt x="28" y="4"/>
                    <a:pt x="28" y="4"/>
                    <a:pt x="28" y="5"/>
                  </a:cubicBezTo>
                  <a:cubicBezTo>
                    <a:pt x="28" y="5"/>
                    <a:pt x="28" y="6"/>
                    <a:pt x="28" y="6"/>
                  </a:cubicBezTo>
                  <a:cubicBezTo>
                    <a:pt x="28" y="7"/>
                    <a:pt x="27" y="6"/>
                    <a:pt x="27" y="6"/>
                  </a:cubicBezTo>
                  <a:cubicBezTo>
                    <a:pt x="27" y="6"/>
                    <a:pt x="27" y="7"/>
                    <a:pt x="26" y="7"/>
                  </a:cubicBezTo>
                  <a:cubicBezTo>
                    <a:pt x="25" y="7"/>
                    <a:pt x="24" y="6"/>
                    <a:pt x="23" y="6"/>
                  </a:cubicBezTo>
                  <a:cubicBezTo>
                    <a:pt x="22" y="7"/>
                    <a:pt x="22" y="6"/>
                    <a:pt x="22" y="6"/>
                  </a:cubicBezTo>
                  <a:cubicBezTo>
                    <a:pt x="21" y="6"/>
                    <a:pt x="21" y="7"/>
                    <a:pt x="20" y="7"/>
                  </a:cubicBezTo>
                  <a:cubicBezTo>
                    <a:pt x="20" y="8"/>
                    <a:pt x="20" y="8"/>
                    <a:pt x="20" y="8"/>
                  </a:cubicBezTo>
                  <a:cubicBezTo>
                    <a:pt x="19" y="8"/>
                    <a:pt x="20" y="9"/>
                    <a:pt x="19" y="9"/>
                  </a:cubicBezTo>
                  <a:cubicBezTo>
                    <a:pt x="19" y="9"/>
                    <a:pt x="19" y="9"/>
                    <a:pt x="18" y="9"/>
                  </a:cubicBezTo>
                  <a:cubicBezTo>
                    <a:pt x="17" y="9"/>
                    <a:pt x="17" y="9"/>
                    <a:pt x="16" y="9"/>
                  </a:cubicBezTo>
                  <a:cubicBezTo>
                    <a:pt x="16" y="9"/>
                    <a:pt x="15" y="10"/>
                    <a:pt x="15" y="9"/>
                  </a:cubicBezTo>
                  <a:cubicBezTo>
                    <a:pt x="14" y="9"/>
                    <a:pt x="13" y="9"/>
                    <a:pt x="13" y="9"/>
                  </a:cubicBezTo>
                  <a:cubicBezTo>
                    <a:pt x="12" y="9"/>
                    <a:pt x="12" y="10"/>
                    <a:pt x="12" y="10"/>
                  </a:cubicBezTo>
                  <a:cubicBezTo>
                    <a:pt x="12" y="11"/>
                    <a:pt x="13" y="11"/>
                    <a:pt x="13" y="12"/>
                  </a:cubicBezTo>
                  <a:cubicBezTo>
                    <a:pt x="13" y="12"/>
                    <a:pt x="13" y="13"/>
                    <a:pt x="12" y="13"/>
                  </a:cubicBezTo>
                  <a:cubicBezTo>
                    <a:pt x="12" y="14"/>
                    <a:pt x="11" y="13"/>
                    <a:pt x="11" y="14"/>
                  </a:cubicBezTo>
                  <a:cubicBezTo>
                    <a:pt x="11" y="15"/>
                    <a:pt x="10" y="15"/>
                    <a:pt x="10" y="16"/>
                  </a:cubicBezTo>
                  <a:cubicBezTo>
                    <a:pt x="10" y="16"/>
                    <a:pt x="10" y="17"/>
                    <a:pt x="10" y="17"/>
                  </a:cubicBezTo>
                  <a:cubicBezTo>
                    <a:pt x="10" y="17"/>
                    <a:pt x="10" y="18"/>
                    <a:pt x="10" y="18"/>
                  </a:cubicBezTo>
                  <a:cubicBezTo>
                    <a:pt x="9" y="18"/>
                    <a:pt x="9" y="18"/>
                    <a:pt x="8" y="18"/>
                  </a:cubicBezTo>
                  <a:cubicBezTo>
                    <a:pt x="8" y="18"/>
                    <a:pt x="8" y="18"/>
                    <a:pt x="7" y="19"/>
                  </a:cubicBezTo>
                  <a:cubicBezTo>
                    <a:pt x="7" y="19"/>
                    <a:pt x="7" y="19"/>
                    <a:pt x="7" y="19"/>
                  </a:cubicBezTo>
                  <a:cubicBezTo>
                    <a:pt x="7" y="19"/>
                    <a:pt x="7" y="20"/>
                    <a:pt x="8" y="20"/>
                  </a:cubicBezTo>
                  <a:cubicBezTo>
                    <a:pt x="8" y="22"/>
                    <a:pt x="6" y="20"/>
                    <a:pt x="7" y="22"/>
                  </a:cubicBezTo>
                  <a:cubicBezTo>
                    <a:pt x="7" y="22"/>
                    <a:pt x="6" y="23"/>
                    <a:pt x="6" y="23"/>
                  </a:cubicBezTo>
                  <a:cubicBezTo>
                    <a:pt x="5" y="23"/>
                    <a:pt x="5" y="22"/>
                    <a:pt x="4" y="22"/>
                  </a:cubicBezTo>
                  <a:cubicBezTo>
                    <a:pt x="5" y="22"/>
                    <a:pt x="5" y="23"/>
                    <a:pt x="6" y="23"/>
                  </a:cubicBezTo>
                  <a:cubicBezTo>
                    <a:pt x="6" y="24"/>
                    <a:pt x="5" y="24"/>
                    <a:pt x="5" y="24"/>
                  </a:cubicBezTo>
                  <a:cubicBezTo>
                    <a:pt x="6" y="24"/>
                    <a:pt x="6" y="24"/>
                    <a:pt x="6" y="24"/>
                  </a:cubicBezTo>
                  <a:cubicBezTo>
                    <a:pt x="6" y="24"/>
                    <a:pt x="6" y="24"/>
                    <a:pt x="6" y="24"/>
                  </a:cubicBezTo>
                  <a:cubicBezTo>
                    <a:pt x="6" y="24"/>
                    <a:pt x="6" y="24"/>
                    <a:pt x="6" y="24"/>
                  </a:cubicBezTo>
                  <a:cubicBezTo>
                    <a:pt x="7" y="24"/>
                    <a:pt x="6" y="24"/>
                    <a:pt x="6" y="24"/>
                  </a:cubicBezTo>
                  <a:cubicBezTo>
                    <a:pt x="7" y="25"/>
                    <a:pt x="6" y="25"/>
                    <a:pt x="6" y="25"/>
                  </a:cubicBezTo>
                  <a:cubicBezTo>
                    <a:pt x="6" y="25"/>
                    <a:pt x="7" y="26"/>
                    <a:pt x="7" y="27"/>
                  </a:cubicBezTo>
                  <a:cubicBezTo>
                    <a:pt x="8" y="27"/>
                    <a:pt x="8" y="27"/>
                    <a:pt x="8" y="27"/>
                  </a:cubicBezTo>
                  <a:cubicBezTo>
                    <a:pt x="9" y="27"/>
                    <a:pt x="9" y="27"/>
                    <a:pt x="9" y="28"/>
                  </a:cubicBezTo>
                  <a:cubicBezTo>
                    <a:pt x="9" y="28"/>
                    <a:pt x="11" y="29"/>
                    <a:pt x="11" y="30"/>
                  </a:cubicBezTo>
                  <a:cubicBezTo>
                    <a:pt x="11" y="30"/>
                    <a:pt x="11" y="30"/>
                    <a:pt x="11" y="30"/>
                  </a:cubicBezTo>
                  <a:cubicBezTo>
                    <a:pt x="11" y="30"/>
                    <a:pt x="12" y="30"/>
                    <a:pt x="12" y="30"/>
                  </a:cubicBezTo>
                  <a:cubicBezTo>
                    <a:pt x="12" y="30"/>
                    <a:pt x="11" y="30"/>
                    <a:pt x="11" y="30"/>
                  </a:cubicBezTo>
                  <a:cubicBezTo>
                    <a:pt x="11" y="29"/>
                    <a:pt x="12" y="29"/>
                    <a:pt x="11" y="29"/>
                  </a:cubicBezTo>
                  <a:cubicBezTo>
                    <a:pt x="11" y="29"/>
                    <a:pt x="12" y="29"/>
                    <a:pt x="12" y="29"/>
                  </a:cubicBezTo>
                  <a:cubicBezTo>
                    <a:pt x="12" y="29"/>
                    <a:pt x="12" y="30"/>
                    <a:pt x="12" y="29"/>
                  </a:cubicBezTo>
                  <a:cubicBezTo>
                    <a:pt x="12" y="29"/>
                    <a:pt x="13" y="29"/>
                    <a:pt x="13" y="29"/>
                  </a:cubicBezTo>
                  <a:cubicBezTo>
                    <a:pt x="13" y="29"/>
                    <a:pt x="14" y="30"/>
                    <a:pt x="14" y="30"/>
                  </a:cubicBezTo>
                  <a:cubicBezTo>
                    <a:pt x="13" y="29"/>
                    <a:pt x="15" y="29"/>
                    <a:pt x="15" y="30"/>
                  </a:cubicBezTo>
                  <a:cubicBezTo>
                    <a:pt x="15" y="30"/>
                    <a:pt x="15" y="31"/>
                    <a:pt x="15" y="31"/>
                  </a:cubicBezTo>
                  <a:cubicBezTo>
                    <a:pt x="15" y="31"/>
                    <a:pt x="14" y="30"/>
                    <a:pt x="14" y="31"/>
                  </a:cubicBezTo>
                  <a:cubicBezTo>
                    <a:pt x="14" y="31"/>
                    <a:pt x="14" y="30"/>
                    <a:pt x="13" y="30"/>
                  </a:cubicBezTo>
                  <a:cubicBezTo>
                    <a:pt x="13" y="30"/>
                    <a:pt x="12" y="31"/>
                    <a:pt x="12" y="30"/>
                  </a:cubicBezTo>
                  <a:cubicBezTo>
                    <a:pt x="12" y="31"/>
                    <a:pt x="11" y="31"/>
                    <a:pt x="11" y="30"/>
                  </a:cubicBezTo>
                  <a:cubicBezTo>
                    <a:pt x="11" y="31"/>
                    <a:pt x="11" y="31"/>
                    <a:pt x="12" y="31"/>
                  </a:cubicBezTo>
                  <a:cubicBezTo>
                    <a:pt x="11" y="31"/>
                    <a:pt x="11" y="33"/>
                    <a:pt x="12" y="32"/>
                  </a:cubicBezTo>
                  <a:cubicBezTo>
                    <a:pt x="12" y="32"/>
                    <a:pt x="13" y="32"/>
                    <a:pt x="13" y="33"/>
                  </a:cubicBezTo>
                  <a:cubicBezTo>
                    <a:pt x="13" y="34"/>
                    <a:pt x="13" y="33"/>
                    <a:pt x="13" y="33"/>
                  </a:cubicBezTo>
                  <a:cubicBezTo>
                    <a:pt x="14" y="34"/>
                    <a:pt x="14" y="34"/>
                    <a:pt x="14" y="34"/>
                  </a:cubicBezTo>
                  <a:cubicBezTo>
                    <a:pt x="14" y="34"/>
                    <a:pt x="14" y="35"/>
                    <a:pt x="14" y="35"/>
                  </a:cubicBezTo>
                  <a:cubicBezTo>
                    <a:pt x="14" y="35"/>
                    <a:pt x="14" y="35"/>
                    <a:pt x="14" y="35"/>
                  </a:cubicBezTo>
                  <a:cubicBezTo>
                    <a:pt x="15" y="35"/>
                    <a:pt x="14" y="36"/>
                    <a:pt x="15" y="36"/>
                  </a:cubicBezTo>
                  <a:cubicBezTo>
                    <a:pt x="15" y="36"/>
                    <a:pt x="15" y="36"/>
                    <a:pt x="14" y="36"/>
                  </a:cubicBezTo>
                  <a:cubicBezTo>
                    <a:pt x="14" y="36"/>
                    <a:pt x="15" y="37"/>
                    <a:pt x="15" y="37"/>
                  </a:cubicBezTo>
                  <a:cubicBezTo>
                    <a:pt x="14" y="37"/>
                    <a:pt x="15" y="37"/>
                    <a:pt x="14" y="37"/>
                  </a:cubicBezTo>
                  <a:cubicBezTo>
                    <a:pt x="15" y="37"/>
                    <a:pt x="15" y="38"/>
                    <a:pt x="15" y="37"/>
                  </a:cubicBezTo>
                  <a:cubicBezTo>
                    <a:pt x="16" y="37"/>
                    <a:pt x="16" y="37"/>
                    <a:pt x="16" y="37"/>
                  </a:cubicBezTo>
                  <a:cubicBezTo>
                    <a:pt x="16" y="37"/>
                    <a:pt x="17" y="37"/>
                    <a:pt x="17" y="36"/>
                  </a:cubicBezTo>
                  <a:cubicBezTo>
                    <a:pt x="17" y="36"/>
                    <a:pt x="16" y="36"/>
                    <a:pt x="16" y="35"/>
                  </a:cubicBezTo>
                  <a:cubicBezTo>
                    <a:pt x="16" y="35"/>
                    <a:pt x="17" y="36"/>
                    <a:pt x="17" y="36"/>
                  </a:cubicBezTo>
                  <a:cubicBezTo>
                    <a:pt x="18" y="37"/>
                    <a:pt x="17" y="37"/>
                    <a:pt x="18" y="37"/>
                  </a:cubicBezTo>
                  <a:cubicBezTo>
                    <a:pt x="18" y="37"/>
                    <a:pt x="18" y="37"/>
                    <a:pt x="18" y="37"/>
                  </a:cubicBezTo>
                  <a:cubicBezTo>
                    <a:pt x="19" y="37"/>
                    <a:pt x="20" y="36"/>
                    <a:pt x="20" y="37"/>
                  </a:cubicBezTo>
                  <a:cubicBezTo>
                    <a:pt x="21" y="37"/>
                    <a:pt x="21" y="37"/>
                    <a:pt x="21" y="37"/>
                  </a:cubicBezTo>
                  <a:cubicBezTo>
                    <a:pt x="21" y="36"/>
                    <a:pt x="22" y="37"/>
                    <a:pt x="22" y="37"/>
                  </a:cubicBezTo>
                  <a:cubicBezTo>
                    <a:pt x="22" y="36"/>
                    <a:pt x="23" y="36"/>
                    <a:pt x="24" y="37"/>
                  </a:cubicBezTo>
                  <a:cubicBezTo>
                    <a:pt x="24" y="37"/>
                    <a:pt x="24" y="37"/>
                    <a:pt x="25" y="37"/>
                  </a:cubicBezTo>
                  <a:cubicBezTo>
                    <a:pt x="25" y="37"/>
                    <a:pt x="26" y="37"/>
                    <a:pt x="26" y="37"/>
                  </a:cubicBezTo>
                  <a:cubicBezTo>
                    <a:pt x="27" y="37"/>
                    <a:pt x="26" y="36"/>
                    <a:pt x="26" y="36"/>
                  </a:cubicBezTo>
                  <a:cubicBezTo>
                    <a:pt x="27" y="36"/>
                    <a:pt x="27" y="37"/>
                    <a:pt x="28" y="37"/>
                  </a:cubicBezTo>
                  <a:cubicBezTo>
                    <a:pt x="28" y="38"/>
                    <a:pt x="28" y="37"/>
                    <a:pt x="28" y="37"/>
                  </a:cubicBezTo>
                  <a:cubicBezTo>
                    <a:pt x="28" y="37"/>
                    <a:pt x="28" y="37"/>
                    <a:pt x="28" y="37"/>
                  </a:cubicBezTo>
                  <a:cubicBezTo>
                    <a:pt x="29" y="36"/>
                    <a:pt x="29" y="37"/>
                    <a:pt x="29" y="37"/>
                  </a:cubicBezTo>
                  <a:cubicBezTo>
                    <a:pt x="29" y="38"/>
                    <a:pt x="30" y="37"/>
                    <a:pt x="30" y="38"/>
                  </a:cubicBezTo>
                  <a:cubicBezTo>
                    <a:pt x="30" y="38"/>
                    <a:pt x="30" y="38"/>
                    <a:pt x="30" y="38"/>
                  </a:cubicBezTo>
                  <a:cubicBezTo>
                    <a:pt x="30" y="38"/>
                    <a:pt x="30" y="38"/>
                    <a:pt x="30" y="38"/>
                  </a:cubicBezTo>
                  <a:cubicBezTo>
                    <a:pt x="31" y="38"/>
                    <a:pt x="31" y="39"/>
                    <a:pt x="31" y="39"/>
                  </a:cubicBezTo>
                  <a:cubicBezTo>
                    <a:pt x="31" y="39"/>
                    <a:pt x="31" y="38"/>
                    <a:pt x="31" y="38"/>
                  </a:cubicBezTo>
                  <a:cubicBezTo>
                    <a:pt x="31" y="38"/>
                    <a:pt x="32" y="38"/>
                    <a:pt x="32" y="39"/>
                  </a:cubicBezTo>
                  <a:cubicBezTo>
                    <a:pt x="32" y="39"/>
                    <a:pt x="33" y="38"/>
                    <a:pt x="33" y="39"/>
                  </a:cubicBezTo>
                  <a:cubicBezTo>
                    <a:pt x="33" y="39"/>
                    <a:pt x="34" y="39"/>
                    <a:pt x="34" y="39"/>
                  </a:cubicBezTo>
                  <a:cubicBezTo>
                    <a:pt x="34" y="39"/>
                    <a:pt x="34" y="39"/>
                    <a:pt x="33" y="39"/>
                  </a:cubicBezTo>
                  <a:cubicBezTo>
                    <a:pt x="34" y="39"/>
                    <a:pt x="34" y="39"/>
                    <a:pt x="34" y="40"/>
                  </a:cubicBezTo>
                  <a:cubicBezTo>
                    <a:pt x="34" y="40"/>
                    <a:pt x="33" y="40"/>
                    <a:pt x="33" y="40"/>
                  </a:cubicBezTo>
                  <a:cubicBezTo>
                    <a:pt x="32" y="40"/>
                    <a:pt x="31" y="40"/>
                    <a:pt x="31" y="40"/>
                  </a:cubicBezTo>
                  <a:cubicBezTo>
                    <a:pt x="31" y="40"/>
                    <a:pt x="32" y="41"/>
                    <a:pt x="31" y="41"/>
                  </a:cubicBezTo>
                  <a:cubicBezTo>
                    <a:pt x="31" y="42"/>
                    <a:pt x="30" y="41"/>
                    <a:pt x="30" y="41"/>
                  </a:cubicBezTo>
                  <a:cubicBezTo>
                    <a:pt x="29" y="40"/>
                    <a:pt x="28" y="39"/>
                    <a:pt x="27" y="39"/>
                  </a:cubicBezTo>
                  <a:cubicBezTo>
                    <a:pt x="27" y="39"/>
                    <a:pt x="26" y="39"/>
                    <a:pt x="26" y="39"/>
                  </a:cubicBezTo>
                  <a:cubicBezTo>
                    <a:pt x="25" y="39"/>
                    <a:pt x="25" y="39"/>
                    <a:pt x="24" y="38"/>
                  </a:cubicBezTo>
                  <a:cubicBezTo>
                    <a:pt x="24" y="38"/>
                    <a:pt x="23" y="37"/>
                    <a:pt x="22" y="37"/>
                  </a:cubicBezTo>
                  <a:cubicBezTo>
                    <a:pt x="21" y="37"/>
                    <a:pt x="20" y="38"/>
                    <a:pt x="20" y="38"/>
                  </a:cubicBezTo>
                  <a:cubicBezTo>
                    <a:pt x="20" y="39"/>
                    <a:pt x="19" y="39"/>
                    <a:pt x="19" y="39"/>
                  </a:cubicBezTo>
                  <a:cubicBezTo>
                    <a:pt x="18" y="39"/>
                    <a:pt x="18" y="39"/>
                    <a:pt x="18" y="38"/>
                  </a:cubicBezTo>
                  <a:cubicBezTo>
                    <a:pt x="17" y="38"/>
                    <a:pt x="17" y="38"/>
                    <a:pt x="17" y="39"/>
                  </a:cubicBezTo>
                  <a:cubicBezTo>
                    <a:pt x="17" y="39"/>
                    <a:pt x="17" y="38"/>
                    <a:pt x="17" y="38"/>
                  </a:cubicBezTo>
                  <a:cubicBezTo>
                    <a:pt x="17" y="39"/>
                    <a:pt x="17" y="39"/>
                    <a:pt x="17" y="40"/>
                  </a:cubicBezTo>
                  <a:cubicBezTo>
                    <a:pt x="17" y="40"/>
                    <a:pt x="17" y="40"/>
                    <a:pt x="16" y="41"/>
                  </a:cubicBezTo>
                  <a:cubicBezTo>
                    <a:pt x="17" y="40"/>
                    <a:pt x="17" y="40"/>
                    <a:pt x="17" y="40"/>
                  </a:cubicBezTo>
                  <a:cubicBezTo>
                    <a:pt x="17" y="41"/>
                    <a:pt x="16" y="41"/>
                    <a:pt x="15" y="41"/>
                  </a:cubicBezTo>
                  <a:cubicBezTo>
                    <a:pt x="15" y="42"/>
                    <a:pt x="15" y="42"/>
                    <a:pt x="15" y="42"/>
                  </a:cubicBezTo>
                  <a:cubicBezTo>
                    <a:pt x="15" y="43"/>
                    <a:pt x="16" y="43"/>
                    <a:pt x="16" y="43"/>
                  </a:cubicBezTo>
                  <a:cubicBezTo>
                    <a:pt x="17" y="43"/>
                    <a:pt x="17" y="44"/>
                    <a:pt x="17" y="45"/>
                  </a:cubicBezTo>
                  <a:cubicBezTo>
                    <a:pt x="17" y="44"/>
                    <a:pt x="19" y="45"/>
                    <a:pt x="19" y="46"/>
                  </a:cubicBezTo>
                  <a:cubicBezTo>
                    <a:pt x="19" y="46"/>
                    <a:pt x="20" y="47"/>
                    <a:pt x="20" y="48"/>
                  </a:cubicBezTo>
                  <a:cubicBezTo>
                    <a:pt x="21" y="49"/>
                    <a:pt x="20" y="49"/>
                    <a:pt x="19" y="50"/>
                  </a:cubicBezTo>
                  <a:cubicBezTo>
                    <a:pt x="19" y="51"/>
                    <a:pt x="20" y="51"/>
                    <a:pt x="20" y="52"/>
                  </a:cubicBezTo>
                  <a:cubicBezTo>
                    <a:pt x="20" y="52"/>
                    <a:pt x="21" y="52"/>
                    <a:pt x="21" y="53"/>
                  </a:cubicBezTo>
                  <a:cubicBezTo>
                    <a:pt x="21" y="53"/>
                    <a:pt x="21" y="54"/>
                    <a:pt x="21" y="54"/>
                  </a:cubicBezTo>
                  <a:cubicBezTo>
                    <a:pt x="21" y="54"/>
                    <a:pt x="22" y="54"/>
                    <a:pt x="22" y="54"/>
                  </a:cubicBezTo>
                  <a:cubicBezTo>
                    <a:pt x="22" y="54"/>
                    <a:pt x="22" y="54"/>
                    <a:pt x="22" y="55"/>
                  </a:cubicBezTo>
                  <a:cubicBezTo>
                    <a:pt x="23" y="55"/>
                    <a:pt x="23" y="54"/>
                    <a:pt x="23" y="54"/>
                  </a:cubicBezTo>
                  <a:cubicBezTo>
                    <a:pt x="23" y="54"/>
                    <a:pt x="23" y="53"/>
                    <a:pt x="23" y="52"/>
                  </a:cubicBezTo>
                  <a:cubicBezTo>
                    <a:pt x="23" y="52"/>
                    <a:pt x="23" y="51"/>
                    <a:pt x="24" y="51"/>
                  </a:cubicBezTo>
                  <a:cubicBezTo>
                    <a:pt x="25" y="51"/>
                    <a:pt x="25" y="52"/>
                    <a:pt x="25" y="52"/>
                  </a:cubicBezTo>
                  <a:cubicBezTo>
                    <a:pt x="25" y="53"/>
                    <a:pt x="25" y="53"/>
                    <a:pt x="26" y="53"/>
                  </a:cubicBezTo>
                  <a:cubicBezTo>
                    <a:pt x="26" y="54"/>
                    <a:pt x="26" y="54"/>
                    <a:pt x="27" y="55"/>
                  </a:cubicBezTo>
                  <a:cubicBezTo>
                    <a:pt x="27" y="55"/>
                    <a:pt x="27" y="56"/>
                    <a:pt x="27" y="56"/>
                  </a:cubicBezTo>
                  <a:cubicBezTo>
                    <a:pt x="27" y="57"/>
                    <a:pt x="27" y="57"/>
                    <a:pt x="27" y="57"/>
                  </a:cubicBezTo>
                  <a:cubicBezTo>
                    <a:pt x="28" y="58"/>
                    <a:pt x="28" y="58"/>
                    <a:pt x="28" y="58"/>
                  </a:cubicBezTo>
                  <a:cubicBezTo>
                    <a:pt x="28" y="58"/>
                    <a:pt x="28" y="57"/>
                    <a:pt x="28" y="57"/>
                  </a:cubicBezTo>
                  <a:cubicBezTo>
                    <a:pt x="28" y="56"/>
                    <a:pt x="28" y="56"/>
                    <a:pt x="28" y="56"/>
                  </a:cubicBezTo>
                  <a:cubicBezTo>
                    <a:pt x="28" y="56"/>
                    <a:pt x="28" y="55"/>
                    <a:pt x="28" y="55"/>
                  </a:cubicBezTo>
                  <a:cubicBezTo>
                    <a:pt x="28" y="55"/>
                    <a:pt x="28" y="55"/>
                    <a:pt x="28" y="55"/>
                  </a:cubicBezTo>
                  <a:cubicBezTo>
                    <a:pt x="29" y="55"/>
                    <a:pt x="28" y="55"/>
                    <a:pt x="28" y="55"/>
                  </a:cubicBezTo>
                  <a:cubicBezTo>
                    <a:pt x="28" y="55"/>
                    <a:pt x="29" y="55"/>
                    <a:pt x="29" y="54"/>
                  </a:cubicBezTo>
                  <a:cubicBezTo>
                    <a:pt x="29" y="54"/>
                    <a:pt x="29" y="54"/>
                    <a:pt x="29" y="54"/>
                  </a:cubicBezTo>
                  <a:cubicBezTo>
                    <a:pt x="29" y="54"/>
                    <a:pt x="30" y="54"/>
                    <a:pt x="31" y="54"/>
                  </a:cubicBezTo>
                  <a:cubicBezTo>
                    <a:pt x="31" y="54"/>
                    <a:pt x="31" y="55"/>
                    <a:pt x="31" y="55"/>
                  </a:cubicBezTo>
                  <a:cubicBezTo>
                    <a:pt x="31" y="55"/>
                    <a:pt x="32" y="56"/>
                    <a:pt x="32" y="56"/>
                  </a:cubicBezTo>
                  <a:cubicBezTo>
                    <a:pt x="32" y="56"/>
                    <a:pt x="32" y="57"/>
                    <a:pt x="33" y="57"/>
                  </a:cubicBezTo>
                  <a:cubicBezTo>
                    <a:pt x="33" y="57"/>
                    <a:pt x="33" y="57"/>
                    <a:pt x="33" y="57"/>
                  </a:cubicBezTo>
                  <a:cubicBezTo>
                    <a:pt x="34" y="58"/>
                    <a:pt x="34" y="58"/>
                    <a:pt x="34" y="58"/>
                  </a:cubicBezTo>
                  <a:cubicBezTo>
                    <a:pt x="35" y="58"/>
                    <a:pt x="35" y="58"/>
                    <a:pt x="34" y="57"/>
                  </a:cubicBezTo>
                  <a:cubicBezTo>
                    <a:pt x="34" y="57"/>
                    <a:pt x="34" y="57"/>
                    <a:pt x="34" y="57"/>
                  </a:cubicBezTo>
                  <a:cubicBezTo>
                    <a:pt x="33" y="56"/>
                    <a:pt x="32" y="56"/>
                    <a:pt x="33" y="55"/>
                  </a:cubicBezTo>
                  <a:cubicBezTo>
                    <a:pt x="32" y="55"/>
                    <a:pt x="33" y="55"/>
                    <a:pt x="33" y="54"/>
                  </a:cubicBezTo>
                  <a:cubicBezTo>
                    <a:pt x="34" y="54"/>
                    <a:pt x="33" y="53"/>
                    <a:pt x="33" y="53"/>
                  </a:cubicBezTo>
                  <a:cubicBezTo>
                    <a:pt x="33" y="52"/>
                    <a:pt x="33" y="52"/>
                    <a:pt x="32" y="51"/>
                  </a:cubicBezTo>
                  <a:cubicBezTo>
                    <a:pt x="32" y="50"/>
                    <a:pt x="31" y="50"/>
                    <a:pt x="31" y="50"/>
                  </a:cubicBezTo>
                  <a:cubicBezTo>
                    <a:pt x="32" y="49"/>
                    <a:pt x="29" y="47"/>
                    <a:pt x="30" y="45"/>
                  </a:cubicBezTo>
                  <a:cubicBezTo>
                    <a:pt x="30" y="45"/>
                    <a:pt x="31" y="46"/>
                    <a:pt x="31" y="46"/>
                  </a:cubicBezTo>
                  <a:cubicBezTo>
                    <a:pt x="31" y="46"/>
                    <a:pt x="32" y="46"/>
                    <a:pt x="32" y="47"/>
                  </a:cubicBezTo>
                  <a:cubicBezTo>
                    <a:pt x="33" y="46"/>
                    <a:pt x="33" y="47"/>
                    <a:pt x="33" y="47"/>
                  </a:cubicBezTo>
                  <a:cubicBezTo>
                    <a:pt x="33" y="47"/>
                    <a:pt x="33" y="47"/>
                    <a:pt x="33" y="47"/>
                  </a:cubicBezTo>
                  <a:cubicBezTo>
                    <a:pt x="33" y="47"/>
                    <a:pt x="33" y="47"/>
                    <a:pt x="33" y="48"/>
                  </a:cubicBezTo>
                  <a:cubicBezTo>
                    <a:pt x="33" y="48"/>
                    <a:pt x="33" y="48"/>
                    <a:pt x="33" y="48"/>
                  </a:cubicBezTo>
                  <a:cubicBezTo>
                    <a:pt x="33" y="48"/>
                    <a:pt x="33" y="48"/>
                    <a:pt x="33" y="48"/>
                  </a:cubicBezTo>
                  <a:cubicBezTo>
                    <a:pt x="33" y="48"/>
                    <a:pt x="34" y="48"/>
                    <a:pt x="34" y="48"/>
                  </a:cubicBezTo>
                  <a:cubicBezTo>
                    <a:pt x="33" y="49"/>
                    <a:pt x="34" y="48"/>
                    <a:pt x="34" y="48"/>
                  </a:cubicBezTo>
                  <a:cubicBezTo>
                    <a:pt x="34" y="48"/>
                    <a:pt x="34" y="48"/>
                    <a:pt x="35" y="48"/>
                  </a:cubicBezTo>
                  <a:cubicBezTo>
                    <a:pt x="34" y="47"/>
                    <a:pt x="36" y="47"/>
                    <a:pt x="36" y="47"/>
                  </a:cubicBezTo>
                  <a:cubicBezTo>
                    <a:pt x="38" y="47"/>
                    <a:pt x="36" y="46"/>
                    <a:pt x="36" y="46"/>
                  </a:cubicBezTo>
                  <a:cubicBezTo>
                    <a:pt x="36" y="46"/>
                    <a:pt x="36" y="46"/>
                    <a:pt x="36" y="46"/>
                  </a:cubicBezTo>
                  <a:cubicBezTo>
                    <a:pt x="36" y="45"/>
                    <a:pt x="36" y="45"/>
                    <a:pt x="36" y="45"/>
                  </a:cubicBezTo>
                  <a:cubicBezTo>
                    <a:pt x="36" y="45"/>
                    <a:pt x="35" y="45"/>
                    <a:pt x="35" y="45"/>
                  </a:cubicBezTo>
                  <a:cubicBezTo>
                    <a:pt x="35" y="45"/>
                    <a:pt x="36" y="46"/>
                    <a:pt x="35" y="46"/>
                  </a:cubicBezTo>
                  <a:cubicBezTo>
                    <a:pt x="35" y="46"/>
                    <a:pt x="34" y="45"/>
                    <a:pt x="34" y="45"/>
                  </a:cubicBezTo>
                  <a:cubicBezTo>
                    <a:pt x="34" y="45"/>
                    <a:pt x="33" y="43"/>
                    <a:pt x="33" y="43"/>
                  </a:cubicBezTo>
                  <a:cubicBezTo>
                    <a:pt x="34" y="43"/>
                    <a:pt x="33" y="42"/>
                    <a:pt x="33" y="42"/>
                  </a:cubicBezTo>
                  <a:cubicBezTo>
                    <a:pt x="33" y="42"/>
                    <a:pt x="32" y="43"/>
                    <a:pt x="32" y="42"/>
                  </a:cubicBezTo>
                  <a:cubicBezTo>
                    <a:pt x="32" y="42"/>
                    <a:pt x="32" y="42"/>
                    <a:pt x="32" y="42"/>
                  </a:cubicBezTo>
                  <a:cubicBezTo>
                    <a:pt x="32" y="42"/>
                    <a:pt x="33" y="42"/>
                    <a:pt x="33" y="42"/>
                  </a:cubicBezTo>
                  <a:cubicBezTo>
                    <a:pt x="33" y="41"/>
                    <a:pt x="34" y="41"/>
                    <a:pt x="34" y="41"/>
                  </a:cubicBezTo>
                  <a:cubicBezTo>
                    <a:pt x="35" y="41"/>
                    <a:pt x="35" y="41"/>
                    <a:pt x="36" y="41"/>
                  </a:cubicBezTo>
                  <a:cubicBezTo>
                    <a:pt x="35" y="41"/>
                    <a:pt x="36" y="40"/>
                    <a:pt x="36" y="40"/>
                  </a:cubicBezTo>
                  <a:cubicBezTo>
                    <a:pt x="37" y="40"/>
                    <a:pt x="37" y="40"/>
                    <a:pt x="37" y="40"/>
                  </a:cubicBezTo>
                  <a:cubicBezTo>
                    <a:pt x="37" y="41"/>
                    <a:pt x="37" y="41"/>
                    <a:pt x="37" y="41"/>
                  </a:cubicBezTo>
                  <a:cubicBezTo>
                    <a:pt x="37" y="41"/>
                    <a:pt x="38" y="41"/>
                    <a:pt x="38" y="41"/>
                  </a:cubicBezTo>
                  <a:cubicBezTo>
                    <a:pt x="38" y="41"/>
                    <a:pt x="39" y="42"/>
                    <a:pt x="39" y="43"/>
                  </a:cubicBezTo>
                  <a:close/>
                  <a:moveTo>
                    <a:pt x="18" y="37"/>
                  </a:moveTo>
                  <a:cubicBezTo>
                    <a:pt x="18" y="37"/>
                    <a:pt x="18" y="37"/>
                    <a:pt x="18" y="37"/>
                  </a:cubicBezTo>
                  <a:cubicBezTo>
                    <a:pt x="18" y="37"/>
                    <a:pt x="18" y="37"/>
                    <a:pt x="18" y="37"/>
                  </a:cubicBezTo>
                  <a:cubicBezTo>
                    <a:pt x="18" y="37"/>
                    <a:pt x="18" y="37"/>
                    <a:pt x="18" y="3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0" name="Ghana"/>
            <p:cNvSpPr>
              <a:spLocks/>
            </p:cNvSpPr>
            <p:nvPr/>
          </p:nvSpPr>
          <p:spPr bwMode="auto">
            <a:xfrm>
              <a:off x="5680087" y="4218953"/>
              <a:ext cx="154994" cy="259991"/>
            </a:xfrm>
            <a:custGeom>
              <a:avLst/>
              <a:gdLst/>
              <a:ahLst/>
              <a:cxnLst>
                <a:cxn ang="0">
                  <a:pos x="39" y="52"/>
                </a:cxn>
                <a:cxn ang="0">
                  <a:pos x="37" y="48"/>
                </a:cxn>
                <a:cxn ang="0">
                  <a:pos x="38" y="44"/>
                </a:cxn>
                <a:cxn ang="0">
                  <a:pos x="37" y="40"/>
                </a:cxn>
                <a:cxn ang="0">
                  <a:pos x="38" y="35"/>
                </a:cxn>
                <a:cxn ang="0">
                  <a:pos x="38" y="30"/>
                </a:cxn>
                <a:cxn ang="0">
                  <a:pos x="36" y="27"/>
                </a:cxn>
                <a:cxn ang="0">
                  <a:pos x="37" y="22"/>
                </a:cxn>
                <a:cxn ang="0">
                  <a:pos x="37" y="20"/>
                </a:cxn>
                <a:cxn ang="0">
                  <a:pos x="34" y="19"/>
                </a:cxn>
                <a:cxn ang="0">
                  <a:pos x="35" y="18"/>
                </a:cxn>
                <a:cxn ang="0">
                  <a:pos x="35" y="17"/>
                </a:cxn>
                <a:cxn ang="0">
                  <a:pos x="35" y="14"/>
                </a:cxn>
                <a:cxn ang="0">
                  <a:pos x="35" y="10"/>
                </a:cxn>
                <a:cxn ang="0">
                  <a:pos x="35" y="9"/>
                </a:cxn>
                <a:cxn ang="0">
                  <a:pos x="31" y="6"/>
                </a:cxn>
                <a:cxn ang="0">
                  <a:pos x="32" y="2"/>
                </a:cxn>
                <a:cxn ang="0">
                  <a:pos x="29" y="1"/>
                </a:cxn>
                <a:cxn ang="0">
                  <a:pos x="27" y="3"/>
                </a:cxn>
                <a:cxn ang="0">
                  <a:pos x="24" y="2"/>
                </a:cxn>
                <a:cxn ang="0">
                  <a:pos x="21" y="2"/>
                </a:cxn>
                <a:cxn ang="0">
                  <a:pos x="13" y="2"/>
                </a:cxn>
                <a:cxn ang="0">
                  <a:pos x="5" y="3"/>
                </a:cxn>
                <a:cxn ang="0">
                  <a:pos x="4" y="8"/>
                </a:cxn>
                <a:cxn ang="0">
                  <a:pos x="5" y="10"/>
                </a:cxn>
                <a:cxn ang="0">
                  <a:pos x="5" y="16"/>
                </a:cxn>
                <a:cxn ang="0">
                  <a:pos x="6" y="19"/>
                </a:cxn>
                <a:cxn ang="0">
                  <a:pos x="5" y="22"/>
                </a:cxn>
                <a:cxn ang="0">
                  <a:pos x="6" y="27"/>
                </a:cxn>
                <a:cxn ang="0">
                  <a:pos x="7" y="34"/>
                </a:cxn>
                <a:cxn ang="0">
                  <a:pos x="4" y="38"/>
                </a:cxn>
                <a:cxn ang="0">
                  <a:pos x="3" y="44"/>
                </a:cxn>
                <a:cxn ang="0">
                  <a:pos x="0" y="49"/>
                </a:cxn>
                <a:cxn ang="0">
                  <a:pos x="1" y="54"/>
                </a:cxn>
                <a:cxn ang="0">
                  <a:pos x="2" y="60"/>
                </a:cxn>
                <a:cxn ang="0">
                  <a:pos x="5" y="63"/>
                </a:cxn>
                <a:cxn ang="0">
                  <a:pos x="5" y="67"/>
                </a:cxn>
                <a:cxn ang="0">
                  <a:pos x="3" y="68"/>
                </a:cxn>
                <a:cxn ang="0">
                  <a:pos x="12" y="71"/>
                </a:cxn>
                <a:cxn ang="0">
                  <a:pos x="15" y="69"/>
                </a:cxn>
                <a:cxn ang="0">
                  <a:pos x="22" y="66"/>
                </a:cxn>
                <a:cxn ang="0">
                  <a:pos x="31" y="62"/>
                </a:cxn>
                <a:cxn ang="0">
                  <a:pos x="38" y="60"/>
                </a:cxn>
                <a:cxn ang="0">
                  <a:pos x="34" y="56"/>
                </a:cxn>
                <a:cxn ang="0">
                  <a:pos x="38" y="60"/>
                </a:cxn>
                <a:cxn ang="0">
                  <a:pos x="43" y="57"/>
                </a:cxn>
              </a:cxnLst>
              <a:rect l="0" t="0" r="r" b="b"/>
              <a:pathLst>
                <a:path w="43" h="72">
                  <a:moveTo>
                    <a:pt x="42" y="56"/>
                  </a:moveTo>
                  <a:cubicBezTo>
                    <a:pt x="42" y="56"/>
                    <a:pt x="42" y="55"/>
                    <a:pt x="42" y="54"/>
                  </a:cubicBezTo>
                  <a:cubicBezTo>
                    <a:pt x="41" y="53"/>
                    <a:pt x="39" y="53"/>
                    <a:pt x="39" y="52"/>
                  </a:cubicBezTo>
                  <a:cubicBezTo>
                    <a:pt x="38" y="51"/>
                    <a:pt x="39" y="51"/>
                    <a:pt x="38" y="51"/>
                  </a:cubicBezTo>
                  <a:cubicBezTo>
                    <a:pt x="38" y="50"/>
                    <a:pt x="38" y="50"/>
                    <a:pt x="38" y="49"/>
                  </a:cubicBezTo>
                  <a:cubicBezTo>
                    <a:pt x="38" y="49"/>
                    <a:pt x="37" y="49"/>
                    <a:pt x="37" y="48"/>
                  </a:cubicBezTo>
                  <a:cubicBezTo>
                    <a:pt x="37" y="48"/>
                    <a:pt x="37" y="47"/>
                    <a:pt x="37" y="47"/>
                  </a:cubicBezTo>
                  <a:cubicBezTo>
                    <a:pt x="36" y="46"/>
                    <a:pt x="37" y="47"/>
                    <a:pt x="38" y="46"/>
                  </a:cubicBezTo>
                  <a:cubicBezTo>
                    <a:pt x="38" y="45"/>
                    <a:pt x="38" y="45"/>
                    <a:pt x="38" y="44"/>
                  </a:cubicBezTo>
                  <a:cubicBezTo>
                    <a:pt x="38" y="44"/>
                    <a:pt x="38" y="43"/>
                    <a:pt x="38" y="42"/>
                  </a:cubicBezTo>
                  <a:cubicBezTo>
                    <a:pt x="38" y="42"/>
                    <a:pt x="37" y="42"/>
                    <a:pt x="37" y="42"/>
                  </a:cubicBezTo>
                  <a:cubicBezTo>
                    <a:pt x="37" y="42"/>
                    <a:pt x="37" y="41"/>
                    <a:pt x="37" y="40"/>
                  </a:cubicBezTo>
                  <a:cubicBezTo>
                    <a:pt x="37" y="40"/>
                    <a:pt x="37" y="40"/>
                    <a:pt x="37" y="39"/>
                  </a:cubicBezTo>
                  <a:cubicBezTo>
                    <a:pt x="37" y="39"/>
                    <a:pt x="38" y="39"/>
                    <a:pt x="38" y="38"/>
                  </a:cubicBezTo>
                  <a:cubicBezTo>
                    <a:pt x="38" y="37"/>
                    <a:pt x="38" y="36"/>
                    <a:pt x="38" y="35"/>
                  </a:cubicBezTo>
                  <a:cubicBezTo>
                    <a:pt x="38" y="35"/>
                    <a:pt x="38" y="34"/>
                    <a:pt x="37" y="33"/>
                  </a:cubicBezTo>
                  <a:cubicBezTo>
                    <a:pt x="37" y="33"/>
                    <a:pt x="38" y="33"/>
                    <a:pt x="39" y="32"/>
                  </a:cubicBezTo>
                  <a:cubicBezTo>
                    <a:pt x="39" y="32"/>
                    <a:pt x="38" y="31"/>
                    <a:pt x="38" y="30"/>
                  </a:cubicBezTo>
                  <a:cubicBezTo>
                    <a:pt x="38" y="30"/>
                    <a:pt x="37" y="29"/>
                    <a:pt x="36" y="29"/>
                  </a:cubicBezTo>
                  <a:cubicBezTo>
                    <a:pt x="36" y="28"/>
                    <a:pt x="36" y="28"/>
                    <a:pt x="35" y="27"/>
                  </a:cubicBezTo>
                  <a:cubicBezTo>
                    <a:pt x="35" y="27"/>
                    <a:pt x="36" y="27"/>
                    <a:pt x="36" y="27"/>
                  </a:cubicBezTo>
                  <a:cubicBezTo>
                    <a:pt x="37" y="26"/>
                    <a:pt x="37" y="26"/>
                    <a:pt x="37" y="25"/>
                  </a:cubicBezTo>
                  <a:cubicBezTo>
                    <a:pt x="36" y="24"/>
                    <a:pt x="36" y="24"/>
                    <a:pt x="36" y="23"/>
                  </a:cubicBezTo>
                  <a:cubicBezTo>
                    <a:pt x="36" y="23"/>
                    <a:pt x="37" y="23"/>
                    <a:pt x="37" y="22"/>
                  </a:cubicBezTo>
                  <a:cubicBezTo>
                    <a:pt x="37" y="22"/>
                    <a:pt x="37" y="22"/>
                    <a:pt x="37" y="21"/>
                  </a:cubicBezTo>
                  <a:cubicBezTo>
                    <a:pt x="37" y="21"/>
                    <a:pt x="37" y="21"/>
                    <a:pt x="37" y="20"/>
                  </a:cubicBezTo>
                  <a:cubicBezTo>
                    <a:pt x="37" y="20"/>
                    <a:pt x="37" y="20"/>
                    <a:pt x="37" y="20"/>
                  </a:cubicBezTo>
                  <a:cubicBezTo>
                    <a:pt x="37" y="19"/>
                    <a:pt x="37" y="19"/>
                    <a:pt x="36" y="19"/>
                  </a:cubicBezTo>
                  <a:cubicBezTo>
                    <a:pt x="36" y="19"/>
                    <a:pt x="35" y="19"/>
                    <a:pt x="35" y="19"/>
                  </a:cubicBezTo>
                  <a:cubicBezTo>
                    <a:pt x="35" y="19"/>
                    <a:pt x="34" y="20"/>
                    <a:pt x="34" y="19"/>
                  </a:cubicBezTo>
                  <a:cubicBezTo>
                    <a:pt x="34" y="19"/>
                    <a:pt x="35" y="19"/>
                    <a:pt x="35" y="19"/>
                  </a:cubicBezTo>
                  <a:cubicBezTo>
                    <a:pt x="34" y="19"/>
                    <a:pt x="34" y="19"/>
                    <a:pt x="34" y="19"/>
                  </a:cubicBezTo>
                  <a:cubicBezTo>
                    <a:pt x="34" y="18"/>
                    <a:pt x="35" y="18"/>
                    <a:pt x="35" y="18"/>
                  </a:cubicBezTo>
                  <a:cubicBezTo>
                    <a:pt x="35" y="18"/>
                    <a:pt x="36" y="18"/>
                    <a:pt x="35" y="18"/>
                  </a:cubicBezTo>
                  <a:cubicBezTo>
                    <a:pt x="35" y="18"/>
                    <a:pt x="35" y="18"/>
                    <a:pt x="34" y="17"/>
                  </a:cubicBezTo>
                  <a:cubicBezTo>
                    <a:pt x="34" y="17"/>
                    <a:pt x="34" y="17"/>
                    <a:pt x="35" y="17"/>
                  </a:cubicBezTo>
                  <a:cubicBezTo>
                    <a:pt x="35" y="18"/>
                    <a:pt x="35" y="17"/>
                    <a:pt x="35" y="16"/>
                  </a:cubicBezTo>
                  <a:cubicBezTo>
                    <a:pt x="35" y="16"/>
                    <a:pt x="35" y="15"/>
                    <a:pt x="35" y="15"/>
                  </a:cubicBezTo>
                  <a:cubicBezTo>
                    <a:pt x="35" y="15"/>
                    <a:pt x="35" y="14"/>
                    <a:pt x="35" y="14"/>
                  </a:cubicBezTo>
                  <a:cubicBezTo>
                    <a:pt x="36" y="14"/>
                    <a:pt x="35" y="13"/>
                    <a:pt x="36" y="13"/>
                  </a:cubicBezTo>
                  <a:cubicBezTo>
                    <a:pt x="36" y="13"/>
                    <a:pt x="35" y="12"/>
                    <a:pt x="35" y="12"/>
                  </a:cubicBezTo>
                  <a:cubicBezTo>
                    <a:pt x="35" y="11"/>
                    <a:pt x="35" y="11"/>
                    <a:pt x="35" y="10"/>
                  </a:cubicBezTo>
                  <a:cubicBezTo>
                    <a:pt x="35" y="10"/>
                    <a:pt x="36" y="10"/>
                    <a:pt x="36" y="10"/>
                  </a:cubicBezTo>
                  <a:cubicBezTo>
                    <a:pt x="36" y="10"/>
                    <a:pt x="35" y="10"/>
                    <a:pt x="35" y="10"/>
                  </a:cubicBezTo>
                  <a:cubicBezTo>
                    <a:pt x="35" y="10"/>
                    <a:pt x="35" y="9"/>
                    <a:pt x="35" y="9"/>
                  </a:cubicBezTo>
                  <a:cubicBezTo>
                    <a:pt x="35" y="9"/>
                    <a:pt x="34" y="9"/>
                    <a:pt x="34" y="9"/>
                  </a:cubicBezTo>
                  <a:cubicBezTo>
                    <a:pt x="33" y="9"/>
                    <a:pt x="33" y="8"/>
                    <a:pt x="33" y="7"/>
                  </a:cubicBezTo>
                  <a:cubicBezTo>
                    <a:pt x="32" y="7"/>
                    <a:pt x="31" y="7"/>
                    <a:pt x="31" y="6"/>
                  </a:cubicBezTo>
                  <a:cubicBezTo>
                    <a:pt x="31" y="5"/>
                    <a:pt x="32" y="5"/>
                    <a:pt x="32" y="4"/>
                  </a:cubicBezTo>
                  <a:cubicBezTo>
                    <a:pt x="32" y="4"/>
                    <a:pt x="32" y="3"/>
                    <a:pt x="32" y="3"/>
                  </a:cubicBezTo>
                  <a:cubicBezTo>
                    <a:pt x="32" y="2"/>
                    <a:pt x="32" y="2"/>
                    <a:pt x="32" y="2"/>
                  </a:cubicBezTo>
                  <a:cubicBezTo>
                    <a:pt x="32" y="1"/>
                    <a:pt x="32" y="1"/>
                    <a:pt x="31" y="1"/>
                  </a:cubicBezTo>
                  <a:cubicBezTo>
                    <a:pt x="31" y="1"/>
                    <a:pt x="30" y="0"/>
                    <a:pt x="29" y="1"/>
                  </a:cubicBezTo>
                  <a:cubicBezTo>
                    <a:pt x="29" y="1"/>
                    <a:pt x="29" y="1"/>
                    <a:pt x="29" y="1"/>
                  </a:cubicBezTo>
                  <a:cubicBezTo>
                    <a:pt x="29" y="1"/>
                    <a:pt x="28" y="2"/>
                    <a:pt x="28" y="1"/>
                  </a:cubicBezTo>
                  <a:cubicBezTo>
                    <a:pt x="28" y="1"/>
                    <a:pt x="28" y="2"/>
                    <a:pt x="27" y="2"/>
                  </a:cubicBezTo>
                  <a:cubicBezTo>
                    <a:pt x="27" y="2"/>
                    <a:pt x="27" y="2"/>
                    <a:pt x="27" y="3"/>
                  </a:cubicBezTo>
                  <a:cubicBezTo>
                    <a:pt x="26" y="3"/>
                    <a:pt x="26" y="3"/>
                    <a:pt x="26" y="3"/>
                  </a:cubicBezTo>
                  <a:cubicBezTo>
                    <a:pt x="26" y="3"/>
                    <a:pt x="26" y="3"/>
                    <a:pt x="25" y="3"/>
                  </a:cubicBezTo>
                  <a:cubicBezTo>
                    <a:pt x="25" y="2"/>
                    <a:pt x="25" y="2"/>
                    <a:pt x="24" y="2"/>
                  </a:cubicBezTo>
                  <a:cubicBezTo>
                    <a:pt x="24" y="2"/>
                    <a:pt x="24" y="2"/>
                    <a:pt x="24" y="3"/>
                  </a:cubicBezTo>
                  <a:cubicBezTo>
                    <a:pt x="23" y="3"/>
                    <a:pt x="23" y="2"/>
                    <a:pt x="23" y="2"/>
                  </a:cubicBezTo>
                  <a:cubicBezTo>
                    <a:pt x="23" y="2"/>
                    <a:pt x="22" y="2"/>
                    <a:pt x="21" y="2"/>
                  </a:cubicBezTo>
                  <a:cubicBezTo>
                    <a:pt x="20" y="2"/>
                    <a:pt x="20" y="2"/>
                    <a:pt x="19" y="2"/>
                  </a:cubicBezTo>
                  <a:cubicBezTo>
                    <a:pt x="18" y="2"/>
                    <a:pt x="18" y="2"/>
                    <a:pt x="17" y="2"/>
                  </a:cubicBezTo>
                  <a:cubicBezTo>
                    <a:pt x="16" y="2"/>
                    <a:pt x="14" y="2"/>
                    <a:pt x="13" y="2"/>
                  </a:cubicBezTo>
                  <a:cubicBezTo>
                    <a:pt x="11" y="2"/>
                    <a:pt x="9" y="2"/>
                    <a:pt x="8" y="2"/>
                  </a:cubicBezTo>
                  <a:cubicBezTo>
                    <a:pt x="7" y="2"/>
                    <a:pt x="6" y="3"/>
                    <a:pt x="5" y="2"/>
                  </a:cubicBezTo>
                  <a:cubicBezTo>
                    <a:pt x="4" y="2"/>
                    <a:pt x="5" y="3"/>
                    <a:pt x="5" y="3"/>
                  </a:cubicBezTo>
                  <a:cubicBezTo>
                    <a:pt x="5" y="3"/>
                    <a:pt x="3" y="5"/>
                    <a:pt x="4" y="6"/>
                  </a:cubicBezTo>
                  <a:cubicBezTo>
                    <a:pt x="4" y="6"/>
                    <a:pt x="4" y="7"/>
                    <a:pt x="4" y="7"/>
                  </a:cubicBezTo>
                  <a:cubicBezTo>
                    <a:pt x="4" y="8"/>
                    <a:pt x="4" y="8"/>
                    <a:pt x="4" y="8"/>
                  </a:cubicBezTo>
                  <a:cubicBezTo>
                    <a:pt x="4" y="9"/>
                    <a:pt x="5" y="9"/>
                    <a:pt x="5" y="9"/>
                  </a:cubicBezTo>
                  <a:cubicBezTo>
                    <a:pt x="5" y="9"/>
                    <a:pt x="4" y="9"/>
                    <a:pt x="4" y="10"/>
                  </a:cubicBezTo>
                  <a:cubicBezTo>
                    <a:pt x="4" y="10"/>
                    <a:pt x="5" y="10"/>
                    <a:pt x="5" y="10"/>
                  </a:cubicBezTo>
                  <a:cubicBezTo>
                    <a:pt x="5" y="11"/>
                    <a:pt x="5" y="11"/>
                    <a:pt x="5" y="11"/>
                  </a:cubicBezTo>
                  <a:cubicBezTo>
                    <a:pt x="5" y="12"/>
                    <a:pt x="5" y="13"/>
                    <a:pt x="5" y="13"/>
                  </a:cubicBezTo>
                  <a:cubicBezTo>
                    <a:pt x="5" y="14"/>
                    <a:pt x="6" y="15"/>
                    <a:pt x="5" y="16"/>
                  </a:cubicBezTo>
                  <a:cubicBezTo>
                    <a:pt x="5" y="16"/>
                    <a:pt x="5" y="16"/>
                    <a:pt x="5" y="17"/>
                  </a:cubicBezTo>
                  <a:cubicBezTo>
                    <a:pt x="5" y="17"/>
                    <a:pt x="5" y="18"/>
                    <a:pt x="5" y="18"/>
                  </a:cubicBezTo>
                  <a:cubicBezTo>
                    <a:pt x="5" y="19"/>
                    <a:pt x="6" y="19"/>
                    <a:pt x="6" y="19"/>
                  </a:cubicBezTo>
                  <a:cubicBezTo>
                    <a:pt x="6" y="20"/>
                    <a:pt x="6" y="20"/>
                    <a:pt x="6" y="21"/>
                  </a:cubicBezTo>
                  <a:cubicBezTo>
                    <a:pt x="6" y="21"/>
                    <a:pt x="6" y="21"/>
                    <a:pt x="6" y="22"/>
                  </a:cubicBezTo>
                  <a:cubicBezTo>
                    <a:pt x="6" y="22"/>
                    <a:pt x="5" y="22"/>
                    <a:pt x="5" y="22"/>
                  </a:cubicBezTo>
                  <a:cubicBezTo>
                    <a:pt x="5" y="23"/>
                    <a:pt x="5" y="24"/>
                    <a:pt x="5" y="24"/>
                  </a:cubicBezTo>
                  <a:cubicBezTo>
                    <a:pt x="5" y="24"/>
                    <a:pt x="6" y="24"/>
                    <a:pt x="6" y="24"/>
                  </a:cubicBezTo>
                  <a:cubicBezTo>
                    <a:pt x="6" y="24"/>
                    <a:pt x="7" y="26"/>
                    <a:pt x="6" y="27"/>
                  </a:cubicBezTo>
                  <a:cubicBezTo>
                    <a:pt x="7" y="27"/>
                    <a:pt x="7" y="31"/>
                    <a:pt x="7" y="32"/>
                  </a:cubicBezTo>
                  <a:cubicBezTo>
                    <a:pt x="8" y="32"/>
                    <a:pt x="8" y="33"/>
                    <a:pt x="7" y="33"/>
                  </a:cubicBezTo>
                  <a:cubicBezTo>
                    <a:pt x="7" y="33"/>
                    <a:pt x="6" y="34"/>
                    <a:pt x="7" y="34"/>
                  </a:cubicBezTo>
                  <a:cubicBezTo>
                    <a:pt x="7" y="35"/>
                    <a:pt x="6" y="35"/>
                    <a:pt x="6" y="35"/>
                  </a:cubicBezTo>
                  <a:cubicBezTo>
                    <a:pt x="6" y="35"/>
                    <a:pt x="5" y="36"/>
                    <a:pt x="5" y="36"/>
                  </a:cubicBezTo>
                  <a:cubicBezTo>
                    <a:pt x="5" y="36"/>
                    <a:pt x="5" y="37"/>
                    <a:pt x="4" y="38"/>
                  </a:cubicBezTo>
                  <a:cubicBezTo>
                    <a:pt x="4" y="38"/>
                    <a:pt x="4" y="39"/>
                    <a:pt x="4" y="39"/>
                  </a:cubicBezTo>
                  <a:cubicBezTo>
                    <a:pt x="3" y="40"/>
                    <a:pt x="3" y="41"/>
                    <a:pt x="3" y="43"/>
                  </a:cubicBezTo>
                  <a:cubicBezTo>
                    <a:pt x="3" y="43"/>
                    <a:pt x="3" y="44"/>
                    <a:pt x="3" y="44"/>
                  </a:cubicBezTo>
                  <a:cubicBezTo>
                    <a:pt x="3" y="45"/>
                    <a:pt x="2" y="45"/>
                    <a:pt x="2" y="45"/>
                  </a:cubicBezTo>
                  <a:cubicBezTo>
                    <a:pt x="2" y="46"/>
                    <a:pt x="1" y="46"/>
                    <a:pt x="1" y="47"/>
                  </a:cubicBezTo>
                  <a:cubicBezTo>
                    <a:pt x="1" y="47"/>
                    <a:pt x="0" y="48"/>
                    <a:pt x="0" y="49"/>
                  </a:cubicBezTo>
                  <a:cubicBezTo>
                    <a:pt x="0" y="49"/>
                    <a:pt x="1" y="49"/>
                    <a:pt x="1" y="50"/>
                  </a:cubicBezTo>
                  <a:cubicBezTo>
                    <a:pt x="0" y="50"/>
                    <a:pt x="0" y="50"/>
                    <a:pt x="0" y="51"/>
                  </a:cubicBezTo>
                  <a:cubicBezTo>
                    <a:pt x="0" y="52"/>
                    <a:pt x="0" y="53"/>
                    <a:pt x="1" y="54"/>
                  </a:cubicBezTo>
                  <a:cubicBezTo>
                    <a:pt x="1" y="55"/>
                    <a:pt x="2" y="56"/>
                    <a:pt x="2" y="57"/>
                  </a:cubicBezTo>
                  <a:cubicBezTo>
                    <a:pt x="2" y="58"/>
                    <a:pt x="2" y="58"/>
                    <a:pt x="2" y="59"/>
                  </a:cubicBezTo>
                  <a:cubicBezTo>
                    <a:pt x="2" y="59"/>
                    <a:pt x="2" y="60"/>
                    <a:pt x="2" y="60"/>
                  </a:cubicBezTo>
                  <a:cubicBezTo>
                    <a:pt x="2" y="61"/>
                    <a:pt x="3" y="60"/>
                    <a:pt x="3" y="61"/>
                  </a:cubicBezTo>
                  <a:cubicBezTo>
                    <a:pt x="3" y="62"/>
                    <a:pt x="4" y="61"/>
                    <a:pt x="4" y="61"/>
                  </a:cubicBezTo>
                  <a:cubicBezTo>
                    <a:pt x="5" y="62"/>
                    <a:pt x="5" y="63"/>
                    <a:pt x="5" y="63"/>
                  </a:cubicBezTo>
                  <a:cubicBezTo>
                    <a:pt x="5" y="64"/>
                    <a:pt x="6" y="64"/>
                    <a:pt x="5" y="64"/>
                  </a:cubicBezTo>
                  <a:cubicBezTo>
                    <a:pt x="5" y="65"/>
                    <a:pt x="5" y="64"/>
                    <a:pt x="5" y="65"/>
                  </a:cubicBezTo>
                  <a:cubicBezTo>
                    <a:pt x="5" y="65"/>
                    <a:pt x="5" y="66"/>
                    <a:pt x="5" y="67"/>
                  </a:cubicBezTo>
                  <a:cubicBezTo>
                    <a:pt x="5" y="68"/>
                    <a:pt x="4" y="67"/>
                    <a:pt x="4" y="67"/>
                  </a:cubicBezTo>
                  <a:cubicBezTo>
                    <a:pt x="3" y="67"/>
                    <a:pt x="2" y="67"/>
                    <a:pt x="1" y="67"/>
                  </a:cubicBezTo>
                  <a:cubicBezTo>
                    <a:pt x="1" y="67"/>
                    <a:pt x="3" y="68"/>
                    <a:pt x="3" y="68"/>
                  </a:cubicBezTo>
                  <a:cubicBezTo>
                    <a:pt x="4" y="68"/>
                    <a:pt x="6" y="68"/>
                    <a:pt x="7" y="69"/>
                  </a:cubicBezTo>
                  <a:cubicBezTo>
                    <a:pt x="8" y="69"/>
                    <a:pt x="9" y="69"/>
                    <a:pt x="10" y="70"/>
                  </a:cubicBezTo>
                  <a:cubicBezTo>
                    <a:pt x="11" y="71"/>
                    <a:pt x="11" y="72"/>
                    <a:pt x="12" y="71"/>
                  </a:cubicBezTo>
                  <a:cubicBezTo>
                    <a:pt x="13" y="71"/>
                    <a:pt x="13" y="70"/>
                    <a:pt x="13" y="70"/>
                  </a:cubicBezTo>
                  <a:cubicBezTo>
                    <a:pt x="14" y="70"/>
                    <a:pt x="14" y="70"/>
                    <a:pt x="14" y="70"/>
                  </a:cubicBezTo>
                  <a:cubicBezTo>
                    <a:pt x="15" y="69"/>
                    <a:pt x="15" y="69"/>
                    <a:pt x="15" y="69"/>
                  </a:cubicBezTo>
                  <a:cubicBezTo>
                    <a:pt x="16" y="69"/>
                    <a:pt x="16" y="68"/>
                    <a:pt x="16" y="68"/>
                  </a:cubicBezTo>
                  <a:cubicBezTo>
                    <a:pt x="17" y="68"/>
                    <a:pt x="18" y="68"/>
                    <a:pt x="19" y="67"/>
                  </a:cubicBezTo>
                  <a:cubicBezTo>
                    <a:pt x="20" y="67"/>
                    <a:pt x="21" y="66"/>
                    <a:pt x="22" y="66"/>
                  </a:cubicBezTo>
                  <a:cubicBezTo>
                    <a:pt x="23" y="66"/>
                    <a:pt x="24" y="66"/>
                    <a:pt x="25" y="65"/>
                  </a:cubicBezTo>
                  <a:cubicBezTo>
                    <a:pt x="25" y="64"/>
                    <a:pt x="26" y="65"/>
                    <a:pt x="27" y="64"/>
                  </a:cubicBezTo>
                  <a:cubicBezTo>
                    <a:pt x="28" y="63"/>
                    <a:pt x="30" y="62"/>
                    <a:pt x="31" y="62"/>
                  </a:cubicBezTo>
                  <a:cubicBezTo>
                    <a:pt x="32" y="61"/>
                    <a:pt x="33" y="61"/>
                    <a:pt x="33" y="60"/>
                  </a:cubicBezTo>
                  <a:cubicBezTo>
                    <a:pt x="34" y="60"/>
                    <a:pt x="35" y="60"/>
                    <a:pt x="37" y="60"/>
                  </a:cubicBezTo>
                  <a:cubicBezTo>
                    <a:pt x="37" y="60"/>
                    <a:pt x="38" y="60"/>
                    <a:pt x="38" y="60"/>
                  </a:cubicBezTo>
                  <a:cubicBezTo>
                    <a:pt x="38" y="59"/>
                    <a:pt x="38" y="59"/>
                    <a:pt x="38" y="58"/>
                  </a:cubicBezTo>
                  <a:cubicBezTo>
                    <a:pt x="37" y="58"/>
                    <a:pt x="36" y="56"/>
                    <a:pt x="35" y="57"/>
                  </a:cubicBezTo>
                  <a:cubicBezTo>
                    <a:pt x="35" y="58"/>
                    <a:pt x="34" y="56"/>
                    <a:pt x="34" y="56"/>
                  </a:cubicBezTo>
                  <a:cubicBezTo>
                    <a:pt x="34" y="56"/>
                    <a:pt x="34" y="57"/>
                    <a:pt x="35" y="57"/>
                  </a:cubicBezTo>
                  <a:cubicBezTo>
                    <a:pt x="36" y="57"/>
                    <a:pt x="36" y="56"/>
                    <a:pt x="36" y="57"/>
                  </a:cubicBezTo>
                  <a:cubicBezTo>
                    <a:pt x="38" y="57"/>
                    <a:pt x="38" y="59"/>
                    <a:pt x="38" y="60"/>
                  </a:cubicBezTo>
                  <a:cubicBezTo>
                    <a:pt x="38" y="61"/>
                    <a:pt x="41" y="60"/>
                    <a:pt x="41" y="59"/>
                  </a:cubicBezTo>
                  <a:cubicBezTo>
                    <a:pt x="41" y="59"/>
                    <a:pt x="41" y="58"/>
                    <a:pt x="42" y="58"/>
                  </a:cubicBezTo>
                  <a:cubicBezTo>
                    <a:pt x="42" y="57"/>
                    <a:pt x="42" y="57"/>
                    <a:pt x="43" y="57"/>
                  </a:cubicBezTo>
                  <a:cubicBezTo>
                    <a:pt x="43" y="56"/>
                    <a:pt x="43" y="55"/>
                    <a:pt x="42" y="5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1" name="Germany"/>
            <p:cNvSpPr>
              <a:spLocks noEditPoints="1"/>
            </p:cNvSpPr>
            <p:nvPr/>
          </p:nvSpPr>
          <p:spPr bwMode="auto">
            <a:xfrm>
              <a:off x="6020074" y="2490020"/>
              <a:ext cx="277990" cy="299988"/>
            </a:xfrm>
            <a:custGeom>
              <a:avLst/>
              <a:gdLst/>
              <a:ahLst/>
              <a:cxnLst>
                <a:cxn ang="0">
                  <a:pos x="45" y="7"/>
                </a:cxn>
                <a:cxn ang="0">
                  <a:pos x="61" y="9"/>
                </a:cxn>
                <a:cxn ang="0">
                  <a:pos x="65" y="9"/>
                </a:cxn>
                <a:cxn ang="0">
                  <a:pos x="60" y="6"/>
                </a:cxn>
                <a:cxn ang="0">
                  <a:pos x="62" y="6"/>
                </a:cxn>
                <a:cxn ang="0">
                  <a:pos x="61" y="7"/>
                </a:cxn>
                <a:cxn ang="0">
                  <a:pos x="61" y="7"/>
                </a:cxn>
                <a:cxn ang="0">
                  <a:pos x="74" y="45"/>
                </a:cxn>
                <a:cxn ang="0">
                  <a:pos x="71" y="44"/>
                </a:cxn>
                <a:cxn ang="0">
                  <a:pos x="63" y="47"/>
                </a:cxn>
                <a:cxn ang="0">
                  <a:pos x="57" y="50"/>
                </a:cxn>
                <a:cxn ang="0">
                  <a:pos x="53" y="52"/>
                </a:cxn>
                <a:cxn ang="0">
                  <a:pos x="56" y="58"/>
                </a:cxn>
                <a:cxn ang="0">
                  <a:pos x="66" y="66"/>
                </a:cxn>
                <a:cxn ang="0">
                  <a:pos x="63" y="71"/>
                </a:cxn>
                <a:cxn ang="0">
                  <a:pos x="59" y="79"/>
                </a:cxn>
                <a:cxn ang="0">
                  <a:pos x="51" y="79"/>
                </a:cxn>
                <a:cxn ang="0">
                  <a:pos x="43" y="81"/>
                </a:cxn>
                <a:cxn ang="0">
                  <a:pos x="38" y="81"/>
                </a:cxn>
                <a:cxn ang="0">
                  <a:pos x="31" y="80"/>
                </a:cxn>
                <a:cxn ang="0">
                  <a:pos x="23" y="78"/>
                </a:cxn>
                <a:cxn ang="0">
                  <a:pos x="17" y="80"/>
                </a:cxn>
                <a:cxn ang="0">
                  <a:pos x="14" y="74"/>
                </a:cxn>
                <a:cxn ang="0">
                  <a:pos x="18" y="67"/>
                </a:cxn>
                <a:cxn ang="0">
                  <a:pos x="9" y="62"/>
                </a:cxn>
                <a:cxn ang="0">
                  <a:pos x="4" y="58"/>
                </a:cxn>
                <a:cxn ang="0">
                  <a:pos x="2" y="52"/>
                </a:cxn>
                <a:cxn ang="0">
                  <a:pos x="3" y="47"/>
                </a:cxn>
                <a:cxn ang="0">
                  <a:pos x="0" y="43"/>
                </a:cxn>
                <a:cxn ang="0">
                  <a:pos x="2" y="37"/>
                </a:cxn>
                <a:cxn ang="0">
                  <a:pos x="4" y="34"/>
                </a:cxn>
                <a:cxn ang="0">
                  <a:pos x="9" y="31"/>
                </a:cxn>
                <a:cxn ang="0">
                  <a:pos x="8" y="26"/>
                </a:cxn>
                <a:cxn ang="0">
                  <a:pos x="10" y="17"/>
                </a:cxn>
                <a:cxn ang="0">
                  <a:pos x="19" y="17"/>
                </a:cxn>
                <a:cxn ang="0">
                  <a:pos x="22" y="17"/>
                </a:cxn>
                <a:cxn ang="0">
                  <a:pos x="26" y="14"/>
                </a:cxn>
                <a:cxn ang="0">
                  <a:pos x="31" y="16"/>
                </a:cxn>
                <a:cxn ang="0">
                  <a:pos x="25" y="10"/>
                </a:cxn>
                <a:cxn ang="0">
                  <a:pos x="23" y="8"/>
                </a:cxn>
                <a:cxn ang="0">
                  <a:pos x="21" y="4"/>
                </a:cxn>
                <a:cxn ang="0">
                  <a:pos x="29" y="3"/>
                </a:cxn>
                <a:cxn ang="0">
                  <a:pos x="34" y="5"/>
                </a:cxn>
                <a:cxn ang="0">
                  <a:pos x="36" y="8"/>
                </a:cxn>
                <a:cxn ang="0">
                  <a:pos x="43" y="8"/>
                </a:cxn>
                <a:cxn ang="0">
                  <a:pos x="47" y="12"/>
                </a:cxn>
                <a:cxn ang="0">
                  <a:pos x="52" y="10"/>
                </a:cxn>
                <a:cxn ang="0">
                  <a:pos x="54" y="9"/>
                </a:cxn>
                <a:cxn ang="0">
                  <a:pos x="60" y="9"/>
                </a:cxn>
                <a:cxn ang="0">
                  <a:pos x="65" y="10"/>
                </a:cxn>
                <a:cxn ang="0">
                  <a:pos x="66" y="12"/>
                </a:cxn>
                <a:cxn ang="0">
                  <a:pos x="65" y="11"/>
                </a:cxn>
                <a:cxn ang="0">
                  <a:pos x="70" y="17"/>
                </a:cxn>
                <a:cxn ang="0">
                  <a:pos x="69" y="24"/>
                </a:cxn>
                <a:cxn ang="0">
                  <a:pos x="74" y="33"/>
                </a:cxn>
                <a:cxn ang="0">
                  <a:pos x="22" y="18"/>
                </a:cxn>
              </a:cxnLst>
              <a:rect l="0" t="0" r="r" b="b"/>
              <a:pathLst>
                <a:path w="77" h="83">
                  <a:moveTo>
                    <a:pt x="15" y="14"/>
                  </a:moveTo>
                  <a:cubicBezTo>
                    <a:pt x="15" y="14"/>
                    <a:pt x="14" y="15"/>
                    <a:pt x="14" y="15"/>
                  </a:cubicBezTo>
                  <a:cubicBezTo>
                    <a:pt x="14" y="14"/>
                    <a:pt x="14" y="14"/>
                    <a:pt x="14" y="14"/>
                  </a:cubicBezTo>
                  <a:cubicBezTo>
                    <a:pt x="14" y="14"/>
                    <a:pt x="15" y="14"/>
                    <a:pt x="15" y="14"/>
                  </a:cubicBezTo>
                  <a:close/>
                  <a:moveTo>
                    <a:pt x="43" y="7"/>
                  </a:moveTo>
                  <a:cubicBezTo>
                    <a:pt x="44" y="8"/>
                    <a:pt x="44" y="7"/>
                    <a:pt x="45" y="7"/>
                  </a:cubicBezTo>
                  <a:cubicBezTo>
                    <a:pt x="45" y="7"/>
                    <a:pt x="45" y="7"/>
                    <a:pt x="45" y="7"/>
                  </a:cubicBezTo>
                  <a:cubicBezTo>
                    <a:pt x="45" y="7"/>
                    <a:pt x="44" y="6"/>
                    <a:pt x="44" y="6"/>
                  </a:cubicBezTo>
                  <a:cubicBezTo>
                    <a:pt x="43" y="6"/>
                    <a:pt x="42" y="7"/>
                    <a:pt x="43" y="7"/>
                  </a:cubicBezTo>
                  <a:cubicBezTo>
                    <a:pt x="43" y="7"/>
                    <a:pt x="43" y="7"/>
                    <a:pt x="43" y="7"/>
                  </a:cubicBezTo>
                  <a:close/>
                  <a:moveTo>
                    <a:pt x="60" y="9"/>
                  </a:moveTo>
                  <a:cubicBezTo>
                    <a:pt x="60" y="9"/>
                    <a:pt x="60" y="9"/>
                    <a:pt x="60" y="9"/>
                  </a:cubicBezTo>
                  <a:cubicBezTo>
                    <a:pt x="61" y="8"/>
                    <a:pt x="61" y="9"/>
                    <a:pt x="62" y="9"/>
                  </a:cubicBezTo>
                  <a:cubicBezTo>
                    <a:pt x="62" y="9"/>
                    <a:pt x="62" y="9"/>
                    <a:pt x="61" y="9"/>
                  </a:cubicBezTo>
                  <a:cubicBezTo>
                    <a:pt x="62" y="9"/>
                    <a:pt x="62" y="10"/>
                    <a:pt x="62" y="9"/>
                  </a:cubicBezTo>
                  <a:cubicBezTo>
                    <a:pt x="62" y="9"/>
                    <a:pt x="62" y="9"/>
                    <a:pt x="62" y="9"/>
                  </a:cubicBezTo>
                  <a:cubicBezTo>
                    <a:pt x="62" y="9"/>
                    <a:pt x="63" y="8"/>
                    <a:pt x="63" y="8"/>
                  </a:cubicBezTo>
                  <a:cubicBezTo>
                    <a:pt x="63" y="8"/>
                    <a:pt x="64" y="8"/>
                    <a:pt x="64" y="8"/>
                  </a:cubicBezTo>
                  <a:cubicBezTo>
                    <a:pt x="64" y="8"/>
                    <a:pt x="64" y="8"/>
                    <a:pt x="65" y="8"/>
                  </a:cubicBezTo>
                  <a:cubicBezTo>
                    <a:pt x="65" y="8"/>
                    <a:pt x="64" y="9"/>
                    <a:pt x="64" y="9"/>
                  </a:cubicBezTo>
                  <a:cubicBezTo>
                    <a:pt x="64" y="9"/>
                    <a:pt x="65" y="9"/>
                    <a:pt x="65" y="9"/>
                  </a:cubicBezTo>
                  <a:cubicBezTo>
                    <a:pt x="65" y="9"/>
                    <a:pt x="65" y="8"/>
                    <a:pt x="65" y="8"/>
                  </a:cubicBezTo>
                  <a:cubicBezTo>
                    <a:pt x="65" y="8"/>
                    <a:pt x="64" y="8"/>
                    <a:pt x="64" y="7"/>
                  </a:cubicBezTo>
                  <a:cubicBezTo>
                    <a:pt x="64" y="7"/>
                    <a:pt x="63" y="7"/>
                    <a:pt x="64" y="7"/>
                  </a:cubicBezTo>
                  <a:cubicBezTo>
                    <a:pt x="64" y="7"/>
                    <a:pt x="65" y="6"/>
                    <a:pt x="64" y="6"/>
                  </a:cubicBezTo>
                  <a:cubicBezTo>
                    <a:pt x="64" y="6"/>
                    <a:pt x="61" y="6"/>
                    <a:pt x="62" y="5"/>
                  </a:cubicBezTo>
                  <a:cubicBezTo>
                    <a:pt x="62" y="5"/>
                    <a:pt x="61" y="5"/>
                    <a:pt x="61" y="5"/>
                  </a:cubicBezTo>
                  <a:cubicBezTo>
                    <a:pt x="61" y="5"/>
                    <a:pt x="61" y="6"/>
                    <a:pt x="60" y="6"/>
                  </a:cubicBezTo>
                  <a:cubicBezTo>
                    <a:pt x="60" y="6"/>
                    <a:pt x="61" y="5"/>
                    <a:pt x="61" y="5"/>
                  </a:cubicBezTo>
                  <a:cubicBezTo>
                    <a:pt x="61" y="5"/>
                    <a:pt x="61" y="6"/>
                    <a:pt x="61" y="6"/>
                  </a:cubicBezTo>
                  <a:cubicBezTo>
                    <a:pt x="61" y="6"/>
                    <a:pt x="62" y="5"/>
                    <a:pt x="62" y="5"/>
                  </a:cubicBezTo>
                  <a:cubicBezTo>
                    <a:pt x="62" y="6"/>
                    <a:pt x="63" y="6"/>
                    <a:pt x="63" y="6"/>
                  </a:cubicBezTo>
                  <a:cubicBezTo>
                    <a:pt x="63" y="6"/>
                    <a:pt x="63" y="7"/>
                    <a:pt x="63" y="7"/>
                  </a:cubicBezTo>
                  <a:cubicBezTo>
                    <a:pt x="62" y="7"/>
                    <a:pt x="62" y="6"/>
                    <a:pt x="62" y="6"/>
                  </a:cubicBezTo>
                  <a:cubicBezTo>
                    <a:pt x="62" y="6"/>
                    <a:pt x="62" y="6"/>
                    <a:pt x="62" y="6"/>
                  </a:cubicBezTo>
                  <a:cubicBezTo>
                    <a:pt x="62" y="6"/>
                    <a:pt x="62" y="6"/>
                    <a:pt x="62" y="6"/>
                  </a:cubicBezTo>
                  <a:cubicBezTo>
                    <a:pt x="62" y="6"/>
                    <a:pt x="61" y="6"/>
                    <a:pt x="61" y="6"/>
                  </a:cubicBezTo>
                  <a:cubicBezTo>
                    <a:pt x="61" y="6"/>
                    <a:pt x="60" y="6"/>
                    <a:pt x="60" y="6"/>
                  </a:cubicBezTo>
                  <a:cubicBezTo>
                    <a:pt x="60" y="6"/>
                    <a:pt x="61" y="7"/>
                    <a:pt x="61" y="7"/>
                  </a:cubicBezTo>
                  <a:cubicBezTo>
                    <a:pt x="61" y="7"/>
                    <a:pt x="61" y="7"/>
                    <a:pt x="61" y="7"/>
                  </a:cubicBezTo>
                  <a:cubicBezTo>
                    <a:pt x="61" y="7"/>
                    <a:pt x="61" y="7"/>
                    <a:pt x="61" y="7"/>
                  </a:cubicBezTo>
                  <a:cubicBezTo>
                    <a:pt x="61" y="7"/>
                    <a:pt x="61" y="7"/>
                    <a:pt x="61" y="7"/>
                  </a:cubicBezTo>
                  <a:cubicBezTo>
                    <a:pt x="61" y="7"/>
                    <a:pt x="61" y="7"/>
                    <a:pt x="61" y="7"/>
                  </a:cubicBezTo>
                  <a:cubicBezTo>
                    <a:pt x="61" y="7"/>
                    <a:pt x="60" y="7"/>
                    <a:pt x="60" y="7"/>
                  </a:cubicBezTo>
                  <a:cubicBezTo>
                    <a:pt x="61" y="7"/>
                    <a:pt x="61" y="8"/>
                    <a:pt x="61" y="8"/>
                  </a:cubicBezTo>
                  <a:cubicBezTo>
                    <a:pt x="61" y="8"/>
                    <a:pt x="59" y="8"/>
                    <a:pt x="60" y="9"/>
                  </a:cubicBezTo>
                  <a:close/>
                  <a:moveTo>
                    <a:pt x="61" y="7"/>
                  </a:moveTo>
                  <a:cubicBezTo>
                    <a:pt x="61" y="7"/>
                    <a:pt x="61" y="7"/>
                    <a:pt x="61" y="7"/>
                  </a:cubicBezTo>
                  <a:cubicBezTo>
                    <a:pt x="61" y="7"/>
                    <a:pt x="61" y="7"/>
                    <a:pt x="61" y="7"/>
                  </a:cubicBezTo>
                  <a:cubicBezTo>
                    <a:pt x="61" y="7"/>
                    <a:pt x="61" y="7"/>
                    <a:pt x="61" y="7"/>
                  </a:cubicBezTo>
                  <a:close/>
                  <a:moveTo>
                    <a:pt x="43" y="8"/>
                  </a:moveTo>
                  <a:cubicBezTo>
                    <a:pt x="43" y="8"/>
                    <a:pt x="43" y="8"/>
                    <a:pt x="43" y="8"/>
                  </a:cubicBezTo>
                  <a:cubicBezTo>
                    <a:pt x="42" y="8"/>
                    <a:pt x="42" y="8"/>
                    <a:pt x="43" y="8"/>
                  </a:cubicBezTo>
                  <a:close/>
                  <a:moveTo>
                    <a:pt x="77" y="41"/>
                  </a:moveTo>
                  <a:cubicBezTo>
                    <a:pt x="76" y="42"/>
                    <a:pt x="76" y="43"/>
                    <a:pt x="75" y="44"/>
                  </a:cubicBezTo>
                  <a:cubicBezTo>
                    <a:pt x="75" y="44"/>
                    <a:pt x="75" y="45"/>
                    <a:pt x="74" y="45"/>
                  </a:cubicBezTo>
                  <a:cubicBezTo>
                    <a:pt x="74" y="45"/>
                    <a:pt x="73" y="45"/>
                    <a:pt x="73" y="45"/>
                  </a:cubicBezTo>
                  <a:cubicBezTo>
                    <a:pt x="73" y="45"/>
                    <a:pt x="74" y="44"/>
                    <a:pt x="73" y="44"/>
                  </a:cubicBezTo>
                  <a:cubicBezTo>
                    <a:pt x="73" y="44"/>
                    <a:pt x="73" y="44"/>
                    <a:pt x="73" y="44"/>
                  </a:cubicBezTo>
                  <a:cubicBezTo>
                    <a:pt x="73" y="44"/>
                    <a:pt x="73" y="44"/>
                    <a:pt x="73" y="43"/>
                  </a:cubicBezTo>
                  <a:cubicBezTo>
                    <a:pt x="73" y="43"/>
                    <a:pt x="72" y="43"/>
                    <a:pt x="72" y="43"/>
                  </a:cubicBezTo>
                  <a:cubicBezTo>
                    <a:pt x="71" y="43"/>
                    <a:pt x="71" y="43"/>
                    <a:pt x="70" y="43"/>
                  </a:cubicBezTo>
                  <a:cubicBezTo>
                    <a:pt x="70" y="43"/>
                    <a:pt x="71" y="44"/>
                    <a:pt x="71" y="44"/>
                  </a:cubicBezTo>
                  <a:cubicBezTo>
                    <a:pt x="70" y="44"/>
                    <a:pt x="72" y="44"/>
                    <a:pt x="71" y="44"/>
                  </a:cubicBezTo>
                  <a:cubicBezTo>
                    <a:pt x="71" y="45"/>
                    <a:pt x="70" y="44"/>
                    <a:pt x="70" y="45"/>
                  </a:cubicBezTo>
                  <a:cubicBezTo>
                    <a:pt x="70" y="45"/>
                    <a:pt x="69" y="45"/>
                    <a:pt x="69" y="45"/>
                  </a:cubicBezTo>
                  <a:cubicBezTo>
                    <a:pt x="68" y="45"/>
                    <a:pt x="68" y="45"/>
                    <a:pt x="67" y="46"/>
                  </a:cubicBezTo>
                  <a:cubicBezTo>
                    <a:pt x="67" y="46"/>
                    <a:pt x="66" y="46"/>
                    <a:pt x="66" y="46"/>
                  </a:cubicBezTo>
                  <a:cubicBezTo>
                    <a:pt x="65" y="46"/>
                    <a:pt x="64" y="46"/>
                    <a:pt x="64" y="47"/>
                  </a:cubicBezTo>
                  <a:cubicBezTo>
                    <a:pt x="64" y="47"/>
                    <a:pt x="63" y="48"/>
                    <a:pt x="63" y="47"/>
                  </a:cubicBezTo>
                  <a:cubicBezTo>
                    <a:pt x="63" y="47"/>
                    <a:pt x="63" y="47"/>
                    <a:pt x="63" y="47"/>
                  </a:cubicBezTo>
                  <a:cubicBezTo>
                    <a:pt x="62" y="48"/>
                    <a:pt x="62" y="48"/>
                    <a:pt x="62" y="48"/>
                  </a:cubicBezTo>
                  <a:cubicBezTo>
                    <a:pt x="61" y="48"/>
                    <a:pt x="61" y="49"/>
                    <a:pt x="61" y="49"/>
                  </a:cubicBezTo>
                  <a:cubicBezTo>
                    <a:pt x="60" y="49"/>
                    <a:pt x="60" y="48"/>
                    <a:pt x="60" y="49"/>
                  </a:cubicBezTo>
                  <a:cubicBezTo>
                    <a:pt x="60" y="49"/>
                    <a:pt x="60" y="49"/>
                    <a:pt x="59" y="50"/>
                  </a:cubicBezTo>
                  <a:cubicBezTo>
                    <a:pt x="59" y="50"/>
                    <a:pt x="58" y="49"/>
                    <a:pt x="58" y="49"/>
                  </a:cubicBezTo>
                  <a:cubicBezTo>
                    <a:pt x="58" y="49"/>
                    <a:pt x="57" y="50"/>
                    <a:pt x="57" y="50"/>
                  </a:cubicBezTo>
                  <a:cubicBezTo>
                    <a:pt x="57" y="50"/>
                    <a:pt x="56" y="50"/>
                    <a:pt x="56" y="50"/>
                  </a:cubicBezTo>
                  <a:cubicBezTo>
                    <a:pt x="56" y="50"/>
                    <a:pt x="55" y="50"/>
                    <a:pt x="55" y="50"/>
                  </a:cubicBezTo>
                  <a:cubicBezTo>
                    <a:pt x="54" y="51"/>
                    <a:pt x="54" y="51"/>
                    <a:pt x="54" y="52"/>
                  </a:cubicBezTo>
                  <a:cubicBezTo>
                    <a:pt x="54" y="53"/>
                    <a:pt x="53" y="51"/>
                    <a:pt x="53" y="51"/>
                  </a:cubicBezTo>
                  <a:cubicBezTo>
                    <a:pt x="53" y="51"/>
                    <a:pt x="53" y="51"/>
                    <a:pt x="53" y="51"/>
                  </a:cubicBezTo>
                  <a:cubicBezTo>
                    <a:pt x="53" y="50"/>
                    <a:pt x="52" y="50"/>
                    <a:pt x="52" y="50"/>
                  </a:cubicBezTo>
                  <a:cubicBezTo>
                    <a:pt x="53" y="51"/>
                    <a:pt x="52" y="51"/>
                    <a:pt x="53" y="52"/>
                  </a:cubicBezTo>
                  <a:cubicBezTo>
                    <a:pt x="53" y="52"/>
                    <a:pt x="53" y="53"/>
                    <a:pt x="53" y="53"/>
                  </a:cubicBezTo>
                  <a:cubicBezTo>
                    <a:pt x="54" y="54"/>
                    <a:pt x="55" y="54"/>
                    <a:pt x="55" y="54"/>
                  </a:cubicBezTo>
                  <a:cubicBezTo>
                    <a:pt x="55" y="54"/>
                    <a:pt x="55" y="54"/>
                    <a:pt x="55" y="54"/>
                  </a:cubicBezTo>
                  <a:cubicBezTo>
                    <a:pt x="55" y="55"/>
                    <a:pt x="56" y="55"/>
                    <a:pt x="56" y="55"/>
                  </a:cubicBezTo>
                  <a:cubicBezTo>
                    <a:pt x="56" y="55"/>
                    <a:pt x="54" y="56"/>
                    <a:pt x="55" y="57"/>
                  </a:cubicBezTo>
                  <a:cubicBezTo>
                    <a:pt x="55" y="57"/>
                    <a:pt x="55" y="57"/>
                    <a:pt x="55" y="57"/>
                  </a:cubicBezTo>
                  <a:cubicBezTo>
                    <a:pt x="56" y="57"/>
                    <a:pt x="56" y="58"/>
                    <a:pt x="56" y="58"/>
                  </a:cubicBezTo>
                  <a:cubicBezTo>
                    <a:pt x="56" y="58"/>
                    <a:pt x="57" y="59"/>
                    <a:pt x="57" y="59"/>
                  </a:cubicBezTo>
                  <a:cubicBezTo>
                    <a:pt x="57" y="60"/>
                    <a:pt x="58" y="61"/>
                    <a:pt x="58" y="61"/>
                  </a:cubicBezTo>
                  <a:cubicBezTo>
                    <a:pt x="59" y="61"/>
                    <a:pt x="59" y="61"/>
                    <a:pt x="59" y="61"/>
                  </a:cubicBezTo>
                  <a:cubicBezTo>
                    <a:pt x="61" y="61"/>
                    <a:pt x="61" y="63"/>
                    <a:pt x="62" y="63"/>
                  </a:cubicBezTo>
                  <a:cubicBezTo>
                    <a:pt x="63" y="64"/>
                    <a:pt x="63" y="64"/>
                    <a:pt x="63" y="65"/>
                  </a:cubicBezTo>
                  <a:cubicBezTo>
                    <a:pt x="64" y="65"/>
                    <a:pt x="64" y="65"/>
                    <a:pt x="65" y="65"/>
                  </a:cubicBezTo>
                  <a:cubicBezTo>
                    <a:pt x="65" y="65"/>
                    <a:pt x="66" y="66"/>
                    <a:pt x="66" y="66"/>
                  </a:cubicBezTo>
                  <a:cubicBezTo>
                    <a:pt x="66" y="66"/>
                    <a:pt x="67" y="66"/>
                    <a:pt x="67" y="67"/>
                  </a:cubicBezTo>
                  <a:cubicBezTo>
                    <a:pt x="67" y="67"/>
                    <a:pt x="67" y="67"/>
                    <a:pt x="67" y="68"/>
                  </a:cubicBezTo>
                  <a:cubicBezTo>
                    <a:pt x="67" y="68"/>
                    <a:pt x="67" y="68"/>
                    <a:pt x="67" y="68"/>
                  </a:cubicBezTo>
                  <a:cubicBezTo>
                    <a:pt x="67" y="69"/>
                    <a:pt x="66" y="69"/>
                    <a:pt x="66" y="69"/>
                  </a:cubicBezTo>
                  <a:cubicBezTo>
                    <a:pt x="66" y="70"/>
                    <a:pt x="66" y="70"/>
                    <a:pt x="66" y="69"/>
                  </a:cubicBezTo>
                  <a:cubicBezTo>
                    <a:pt x="65" y="69"/>
                    <a:pt x="64" y="69"/>
                    <a:pt x="64" y="70"/>
                  </a:cubicBezTo>
                  <a:cubicBezTo>
                    <a:pt x="64" y="70"/>
                    <a:pt x="64" y="71"/>
                    <a:pt x="63" y="71"/>
                  </a:cubicBezTo>
                  <a:cubicBezTo>
                    <a:pt x="63" y="72"/>
                    <a:pt x="62" y="72"/>
                    <a:pt x="61" y="72"/>
                  </a:cubicBezTo>
                  <a:cubicBezTo>
                    <a:pt x="61" y="72"/>
                    <a:pt x="57" y="74"/>
                    <a:pt x="58" y="75"/>
                  </a:cubicBezTo>
                  <a:cubicBezTo>
                    <a:pt x="59" y="75"/>
                    <a:pt x="60" y="76"/>
                    <a:pt x="60" y="77"/>
                  </a:cubicBezTo>
                  <a:cubicBezTo>
                    <a:pt x="60" y="77"/>
                    <a:pt x="60" y="78"/>
                    <a:pt x="59" y="78"/>
                  </a:cubicBezTo>
                  <a:cubicBezTo>
                    <a:pt x="59" y="78"/>
                    <a:pt x="60" y="78"/>
                    <a:pt x="60" y="78"/>
                  </a:cubicBezTo>
                  <a:cubicBezTo>
                    <a:pt x="61" y="79"/>
                    <a:pt x="61" y="81"/>
                    <a:pt x="60" y="81"/>
                  </a:cubicBezTo>
                  <a:cubicBezTo>
                    <a:pt x="60" y="81"/>
                    <a:pt x="58" y="79"/>
                    <a:pt x="59" y="79"/>
                  </a:cubicBezTo>
                  <a:cubicBezTo>
                    <a:pt x="58" y="79"/>
                    <a:pt x="58" y="79"/>
                    <a:pt x="57" y="79"/>
                  </a:cubicBezTo>
                  <a:cubicBezTo>
                    <a:pt x="57" y="79"/>
                    <a:pt x="56" y="79"/>
                    <a:pt x="56" y="79"/>
                  </a:cubicBezTo>
                  <a:cubicBezTo>
                    <a:pt x="55" y="79"/>
                    <a:pt x="55" y="79"/>
                    <a:pt x="55" y="78"/>
                  </a:cubicBezTo>
                  <a:cubicBezTo>
                    <a:pt x="54" y="78"/>
                    <a:pt x="53" y="79"/>
                    <a:pt x="54" y="78"/>
                  </a:cubicBezTo>
                  <a:cubicBezTo>
                    <a:pt x="53" y="78"/>
                    <a:pt x="53" y="78"/>
                    <a:pt x="53" y="79"/>
                  </a:cubicBezTo>
                  <a:cubicBezTo>
                    <a:pt x="53" y="79"/>
                    <a:pt x="53" y="79"/>
                    <a:pt x="53" y="79"/>
                  </a:cubicBezTo>
                  <a:cubicBezTo>
                    <a:pt x="52" y="79"/>
                    <a:pt x="52" y="79"/>
                    <a:pt x="51" y="79"/>
                  </a:cubicBezTo>
                  <a:cubicBezTo>
                    <a:pt x="51" y="80"/>
                    <a:pt x="50" y="80"/>
                    <a:pt x="50" y="80"/>
                  </a:cubicBezTo>
                  <a:cubicBezTo>
                    <a:pt x="49" y="80"/>
                    <a:pt x="48" y="79"/>
                    <a:pt x="48" y="80"/>
                  </a:cubicBezTo>
                  <a:cubicBezTo>
                    <a:pt x="48" y="80"/>
                    <a:pt x="48" y="80"/>
                    <a:pt x="48" y="80"/>
                  </a:cubicBezTo>
                  <a:cubicBezTo>
                    <a:pt x="47" y="80"/>
                    <a:pt x="46" y="81"/>
                    <a:pt x="47" y="81"/>
                  </a:cubicBezTo>
                  <a:cubicBezTo>
                    <a:pt x="46" y="81"/>
                    <a:pt x="46" y="82"/>
                    <a:pt x="45" y="82"/>
                  </a:cubicBezTo>
                  <a:cubicBezTo>
                    <a:pt x="45" y="82"/>
                    <a:pt x="45" y="81"/>
                    <a:pt x="44" y="81"/>
                  </a:cubicBezTo>
                  <a:cubicBezTo>
                    <a:pt x="44" y="82"/>
                    <a:pt x="43" y="82"/>
                    <a:pt x="43" y="81"/>
                  </a:cubicBezTo>
                  <a:cubicBezTo>
                    <a:pt x="43" y="81"/>
                    <a:pt x="42" y="81"/>
                    <a:pt x="42" y="81"/>
                  </a:cubicBezTo>
                  <a:cubicBezTo>
                    <a:pt x="42" y="81"/>
                    <a:pt x="42" y="80"/>
                    <a:pt x="42" y="80"/>
                  </a:cubicBezTo>
                  <a:cubicBezTo>
                    <a:pt x="42" y="80"/>
                    <a:pt x="42" y="80"/>
                    <a:pt x="41" y="80"/>
                  </a:cubicBezTo>
                  <a:cubicBezTo>
                    <a:pt x="41" y="80"/>
                    <a:pt x="40" y="80"/>
                    <a:pt x="40" y="80"/>
                  </a:cubicBezTo>
                  <a:cubicBezTo>
                    <a:pt x="39" y="80"/>
                    <a:pt x="39" y="80"/>
                    <a:pt x="39" y="80"/>
                  </a:cubicBezTo>
                  <a:cubicBezTo>
                    <a:pt x="38" y="80"/>
                    <a:pt x="39" y="80"/>
                    <a:pt x="39" y="80"/>
                  </a:cubicBezTo>
                  <a:cubicBezTo>
                    <a:pt x="38" y="79"/>
                    <a:pt x="38" y="81"/>
                    <a:pt x="38" y="81"/>
                  </a:cubicBezTo>
                  <a:cubicBezTo>
                    <a:pt x="38" y="82"/>
                    <a:pt x="37" y="83"/>
                    <a:pt x="36" y="83"/>
                  </a:cubicBezTo>
                  <a:cubicBezTo>
                    <a:pt x="36" y="83"/>
                    <a:pt x="37" y="82"/>
                    <a:pt x="36" y="82"/>
                  </a:cubicBezTo>
                  <a:cubicBezTo>
                    <a:pt x="36" y="82"/>
                    <a:pt x="35" y="82"/>
                    <a:pt x="35" y="82"/>
                  </a:cubicBezTo>
                  <a:cubicBezTo>
                    <a:pt x="35" y="81"/>
                    <a:pt x="34" y="80"/>
                    <a:pt x="34" y="80"/>
                  </a:cubicBezTo>
                  <a:cubicBezTo>
                    <a:pt x="34" y="80"/>
                    <a:pt x="33" y="80"/>
                    <a:pt x="33" y="80"/>
                  </a:cubicBezTo>
                  <a:cubicBezTo>
                    <a:pt x="33" y="80"/>
                    <a:pt x="33" y="79"/>
                    <a:pt x="33" y="80"/>
                  </a:cubicBezTo>
                  <a:cubicBezTo>
                    <a:pt x="32" y="80"/>
                    <a:pt x="32" y="80"/>
                    <a:pt x="31" y="80"/>
                  </a:cubicBezTo>
                  <a:cubicBezTo>
                    <a:pt x="30" y="80"/>
                    <a:pt x="29" y="79"/>
                    <a:pt x="28" y="79"/>
                  </a:cubicBezTo>
                  <a:cubicBezTo>
                    <a:pt x="27" y="79"/>
                    <a:pt x="27" y="79"/>
                    <a:pt x="26" y="79"/>
                  </a:cubicBezTo>
                  <a:cubicBezTo>
                    <a:pt x="25" y="79"/>
                    <a:pt x="24" y="79"/>
                    <a:pt x="25" y="78"/>
                  </a:cubicBezTo>
                  <a:cubicBezTo>
                    <a:pt x="24" y="78"/>
                    <a:pt x="24" y="78"/>
                    <a:pt x="24" y="79"/>
                  </a:cubicBezTo>
                  <a:cubicBezTo>
                    <a:pt x="24" y="79"/>
                    <a:pt x="24" y="79"/>
                    <a:pt x="24" y="78"/>
                  </a:cubicBezTo>
                  <a:cubicBezTo>
                    <a:pt x="24" y="78"/>
                    <a:pt x="24" y="78"/>
                    <a:pt x="24" y="78"/>
                  </a:cubicBezTo>
                  <a:cubicBezTo>
                    <a:pt x="23" y="78"/>
                    <a:pt x="23" y="77"/>
                    <a:pt x="23" y="78"/>
                  </a:cubicBezTo>
                  <a:cubicBezTo>
                    <a:pt x="23" y="77"/>
                    <a:pt x="21" y="78"/>
                    <a:pt x="21" y="79"/>
                  </a:cubicBezTo>
                  <a:cubicBezTo>
                    <a:pt x="21" y="79"/>
                    <a:pt x="22" y="79"/>
                    <a:pt x="22" y="79"/>
                  </a:cubicBezTo>
                  <a:cubicBezTo>
                    <a:pt x="23" y="79"/>
                    <a:pt x="23" y="79"/>
                    <a:pt x="22" y="80"/>
                  </a:cubicBezTo>
                  <a:cubicBezTo>
                    <a:pt x="22" y="79"/>
                    <a:pt x="21" y="79"/>
                    <a:pt x="22" y="80"/>
                  </a:cubicBezTo>
                  <a:cubicBezTo>
                    <a:pt x="21" y="80"/>
                    <a:pt x="20" y="80"/>
                    <a:pt x="19" y="79"/>
                  </a:cubicBezTo>
                  <a:cubicBezTo>
                    <a:pt x="19" y="79"/>
                    <a:pt x="18" y="80"/>
                    <a:pt x="18" y="80"/>
                  </a:cubicBezTo>
                  <a:cubicBezTo>
                    <a:pt x="17" y="80"/>
                    <a:pt x="17" y="80"/>
                    <a:pt x="17" y="80"/>
                  </a:cubicBezTo>
                  <a:cubicBezTo>
                    <a:pt x="16" y="80"/>
                    <a:pt x="16" y="80"/>
                    <a:pt x="16" y="80"/>
                  </a:cubicBezTo>
                  <a:cubicBezTo>
                    <a:pt x="15" y="80"/>
                    <a:pt x="15" y="80"/>
                    <a:pt x="14" y="80"/>
                  </a:cubicBezTo>
                  <a:cubicBezTo>
                    <a:pt x="14" y="80"/>
                    <a:pt x="15" y="80"/>
                    <a:pt x="15" y="79"/>
                  </a:cubicBezTo>
                  <a:cubicBezTo>
                    <a:pt x="14" y="79"/>
                    <a:pt x="14" y="80"/>
                    <a:pt x="14" y="80"/>
                  </a:cubicBezTo>
                  <a:cubicBezTo>
                    <a:pt x="14" y="79"/>
                    <a:pt x="13" y="79"/>
                    <a:pt x="13" y="78"/>
                  </a:cubicBezTo>
                  <a:cubicBezTo>
                    <a:pt x="14" y="78"/>
                    <a:pt x="13" y="77"/>
                    <a:pt x="14" y="76"/>
                  </a:cubicBezTo>
                  <a:cubicBezTo>
                    <a:pt x="14" y="75"/>
                    <a:pt x="14" y="75"/>
                    <a:pt x="14" y="74"/>
                  </a:cubicBezTo>
                  <a:cubicBezTo>
                    <a:pt x="14" y="74"/>
                    <a:pt x="14" y="73"/>
                    <a:pt x="14" y="73"/>
                  </a:cubicBezTo>
                  <a:cubicBezTo>
                    <a:pt x="15" y="72"/>
                    <a:pt x="15" y="72"/>
                    <a:pt x="15" y="72"/>
                  </a:cubicBezTo>
                  <a:cubicBezTo>
                    <a:pt x="15" y="72"/>
                    <a:pt x="15" y="71"/>
                    <a:pt x="15" y="71"/>
                  </a:cubicBezTo>
                  <a:cubicBezTo>
                    <a:pt x="15" y="70"/>
                    <a:pt x="16" y="70"/>
                    <a:pt x="16" y="70"/>
                  </a:cubicBezTo>
                  <a:cubicBezTo>
                    <a:pt x="16" y="69"/>
                    <a:pt x="16" y="68"/>
                    <a:pt x="17" y="68"/>
                  </a:cubicBezTo>
                  <a:cubicBezTo>
                    <a:pt x="17" y="68"/>
                    <a:pt x="17" y="67"/>
                    <a:pt x="17" y="67"/>
                  </a:cubicBezTo>
                  <a:cubicBezTo>
                    <a:pt x="17" y="67"/>
                    <a:pt x="18" y="67"/>
                    <a:pt x="18" y="67"/>
                  </a:cubicBezTo>
                  <a:cubicBezTo>
                    <a:pt x="19" y="66"/>
                    <a:pt x="19" y="65"/>
                    <a:pt x="19" y="65"/>
                  </a:cubicBezTo>
                  <a:cubicBezTo>
                    <a:pt x="18" y="65"/>
                    <a:pt x="17" y="64"/>
                    <a:pt x="16" y="64"/>
                  </a:cubicBezTo>
                  <a:cubicBezTo>
                    <a:pt x="16" y="64"/>
                    <a:pt x="14" y="64"/>
                    <a:pt x="14" y="64"/>
                  </a:cubicBezTo>
                  <a:cubicBezTo>
                    <a:pt x="13" y="63"/>
                    <a:pt x="13" y="62"/>
                    <a:pt x="12" y="63"/>
                  </a:cubicBezTo>
                  <a:cubicBezTo>
                    <a:pt x="11" y="64"/>
                    <a:pt x="11" y="63"/>
                    <a:pt x="10" y="63"/>
                  </a:cubicBezTo>
                  <a:cubicBezTo>
                    <a:pt x="10" y="63"/>
                    <a:pt x="9" y="63"/>
                    <a:pt x="9" y="63"/>
                  </a:cubicBezTo>
                  <a:cubicBezTo>
                    <a:pt x="9" y="63"/>
                    <a:pt x="9" y="62"/>
                    <a:pt x="9" y="62"/>
                  </a:cubicBezTo>
                  <a:cubicBezTo>
                    <a:pt x="8" y="62"/>
                    <a:pt x="8" y="62"/>
                    <a:pt x="8" y="63"/>
                  </a:cubicBezTo>
                  <a:cubicBezTo>
                    <a:pt x="8" y="63"/>
                    <a:pt x="7" y="63"/>
                    <a:pt x="7" y="63"/>
                  </a:cubicBezTo>
                  <a:cubicBezTo>
                    <a:pt x="7" y="63"/>
                    <a:pt x="7" y="62"/>
                    <a:pt x="7" y="62"/>
                  </a:cubicBezTo>
                  <a:cubicBezTo>
                    <a:pt x="6" y="62"/>
                    <a:pt x="6" y="62"/>
                    <a:pt x="6" y="61"/>
                  </a:cubicBezTo>
                  <a:cubicBezTo>
                    <a:pt x="5" y="61"/>
                    <a:pt x="5" y="61"/>
                    <a:pt x="5" y="60"/>
                  </a:cubicBezTo>
                  <a:cubicBezTo>
                    <a:pt x="5" y="60"/>
                    <a:pt x="4" y="59"/>
                    <a:pt x="4" y="60"/>
                  </a:cubicBezTo>
                  <a:cubicBezTo>
                    <a:pt x="4" y="59"/>
                    <a:pt x="4" y="59"/>
                    <a:pt x="4" y="58"/>
                  </a:cubicBezTo>
                  <a:cubicBezTo>
                    <a:pt x="4" y="58"/>
                    <a:pt x="4" y="58"/>
                    <a:pt x="4" y="57"/>
                  </a:cubicBezTo>
                  <a:cubicBezTo>
                    <a:pt x="5" y="57"/>
                    <a:pt x="5" y="57"/>
                    <a:pt x="5" y="57"/>
                  </a:cubicBezTo>
                  <a:cubicBezTo>
                    <a:pt x="5" y="57"/>
                    <a:pt x="5" y="56"/>
                    <a:pt x="5" y="56"/>
                  </a:cubicBezTo>
                  <a:cubicBezTo>
                    <a:pt x="5" y="56"/>
                    <a:pt x="4" y="56"/>
                    <a:pt x="4" y="56"/>
                  </a:cubicBezTo>
                  <a:cubicBezTo>
                    <a:pt x="3" y="55"/>
                    <a:pt x="2" y="54"/>
                    <a:pt x="2" y="54"/>
                  </a:cubicBezTo>
                  <a:cubicBezTo>
                    <a:pt x="2" y="53"/>
                    <a:pt x="2" y="53"/>
                    <a:pt x="2" y="52"/>
                  </a:cubicBezTo>
                  <a:cubicBezTo>
                    <a:pt x="2" y="52"/>
                    <a:pt x="2" y="52"/>
                    <a:pt x="2" y="52"/>
                  </a:cubicBezTo>
                  <a:cubicBezTo>
                    <a:pt x="3" y="51"/>
                    <a:pt x="2" y="52"/>
                    <a:pt x="3" y="51"/>
                  </a:cubicBezTo>
                  <a:cubicBezTo>
                    <a:pt x="3" y="51"/>
                    <a:pt x="3" y="51"/>
                    <a:pt x="3" y="51"/>
                  </a:cubicBezTo>
                  <a:cubicBezTo>
                    <a:pt x="4" y="51"/>
                    <a:pt x="4" y="51"/>
                    <a:pt x="4" y="50"/>
                  </a:cubicBezTo>
                  <a:cubicBezTo>
                    <a:pt x="4" y="50"/>
                    <a:pt x="4" y="49"/>
                    <a:pt x="4" y="49"/>
                  </a:cubicBezTo>
                  <a:cubicBezTo>
                    <a:pt x="4" y="49"/>
                    <a:pt x="4" y="49"/>
                    <a:pt x="4" y="49"/>
                  </a:cubicBezTo>
                  <a:cubicBezTo>
                    <a:pt x="3" y="49"/>
                    <a:pt x="3" y="49"/>
                    <a:pt x="3" y="48"/>
                  </a:cubicBezTo>
                  <a:cubicBezTo>
                    <a:pt x="2" y="48"/>
                    <a:pt x="3" y="48"/>
                    <a:pt x="3" y="47"/>
                  </a:cubicBezTo>
                  <a:cubicBezTo>
                    <a:pt x="3" y="47"/>
                    <a:pt x="2" y="47"/>
                    <a:pt x="2" y="47"/>
                  </a:cubicBezTo>
                  <a:cubicBezTo>
                    <a:pt x="2" y="46"/>
                    <a:pt x="2" y="46"/>
                    <a:pt x="2" y="46"/>
                  </a:cubicBezTo>
                  <a:cubicBezTo>
                    <a:pt x="1" y="46"/>
                    <a:pt x="1" y="46"/>
                    <a:pt x="1" y="45"/>
                  </a:cubicBezTo>
                  <a:cubicBezTo>
                    <a:pt x="1" y="45"/>
                    <a:pt x="2" y="45"/>
                    <a:pt x="2" y="45"/>
                  </a:cubicBezTo>
                  <a:cubicBezTo>
                    <a:pt x="2" y="44"/>
                    <a:pt x="1" y="44"/>
                    <a:pt x="1" y="44"/>
                  </a:cubicBezTo>
                  <a:cubicBezTo>
                    <a:pt x="1" y="43"/>
                    <a:pt x="0" y="43"/>
                    <a:pt x="0" y="44"/>
                  </a:cubicBezTo>
                  <a:cubicBezTo>
                    <a:pt x="0" y="43"/>
                    <a:pt x="0" y="43"/>
                    <a:pt x="0" y="43"/>
                  </a:cubicBezTo>
                  <a:cubicBezTo>
                    <a:pt x="0" y="42"/>
                    <a:pt x="0" y="43"/>
                    <a:pt x="0" y="43"/>
                  </a:cubicBezTo>
                  <a:cubicBezTo>
                    <a:pt x="1" y="43"/>
                    <a:pt x="2" y="42"/>
                    <a:pt x="2" y="42"/>
                  </a:cubicBezTo>
                  <a:cubicBezTo>
                    <a:pt x="2" y="41"/>
                    <a:pt x="2" y="41"/>
                    <a:pt x="2" y="41"/>
                  </a:cubicBezTo>
                  <a:cubicBezTo>
                    <a:pt x="2" y="41"/>
                    <a:pt x="2" y="42"/>
                    <a:pt x="2" y="41"/>
                  </a:cubicBezTo>
                  <a:cubicBezTo>
                    <a:pt x="2" y="41"/>
                    <a:pt x="2" y="41"/>
                    <a:pt x="2" y="41"/>
                  </a:cubicBezTo>
                  <a:cubicBezTo>
                    <a:pt x="3" y="40"/>
                    <a:pt x="3" y="39"/>
                    <a:pt x="3" y="38"/>
                  </a:cubicBezTo>
                  <a:cubicBezTo>
                    <a:pt x="3" y="38"/>
                    <a:pt x="2" y="37"/>
                    <a:pt x="2" y="37"/>
                  </a:cubicBezTo>
                  <a:cubicBezTo>
                    <a:pt x="2" y="37"/>
                    <a:pt x="2" y="37"/>
                    <a:pt x="2" y="36"/>
                  </a:cubicBezTo>
                  <a:cubicBezTo>
                    <a:pt x="2" y="36"/>
                    <a:pt x="1" y="36"/>
                    <a:pt x="1" y="36"/>
                  </a:cubicBezTo>
                  <a:cubicBezTo>
                    <a:pt x="2" y="36"/>
                    <a:pt x="1" y="36"/>
                    <a:pt x="1" y="35"/>
                  </a:cubicBezTo>
                  <a:cubicBezTo>
                    <a:pt x="1" y="35"/>
                    <a:pt x="1" y="35"/>
                    <a:pt x="1" y="35"/>
                  </a:cubicBezTo>
                  <a:cubicBezTo>
                    <a:pt x="1" y="34"/>
                    <a:pt x="2" y="34"/>
                    <a:pt x="2" y="34"/>
                  </a:cubicBezTo>
                  <a:cubicBezTo>
                    <a:pt x="3" y="35"/>
                    <a:pt x="2" y="34"/>
                    <a:pt x="2" y="34"/>
                  </a:cubicBezTo>
                  <a:cubicBezTo>
                    <a:pt x="3" y="34"/>
                    <a:pt x="4" y="34"/>
                    <a:pt x="4" y="34"/>
                  </a:cubicBezTo>
                  <a:cubicBezTo>
                    <a:pt x="4" y="34"/>
                    <a:pt x="5" y="35"/>
                    <a:pt x="5" y="34"/>
                  </a:cubicBezTo>
                  <a:cubicBezTo>
                    <a:pt x="5" y="34"/>
                    <a:pt x="5" y="34"/>
                    <a:pt x="6" y="34"/>
                  </a:cubicBezTo>
                  <a:cubicBezTo>
                    <a:pt x="6" y="34"/>
                    <a:pt x="7" y="34"/>
                    <a:pt x="7" y="34"/>
                  </a:cubicBezTo>
                  <a:cubicBezTo>
                    <a:pt x="9" y="33"/>
                    <a:pt x="8" y="33"/>
                    <a:pt x="7" y="32"/>
                  </a:cubicBezTo>
                  <a:cubicBezTo>
                    <a:pt x="7" y="32"/>
                    <a:pt x="7" y="32"/>
                    <a:pt x="7" y="32"/>
                  </a:cubicBezTo>
                  <a:cubicBezTo>
                    <a:pt x="8" y="31"/>
                    <a:pt x="8" y="32"/>
                    <a:pt x="8" y="31"/>
                  </a:cubicBezTo>
                  <a:cubicBezTo>
                    <a:pt x="9" y="31"/>
                    <a:pt x="9" y="31"/>
                    <a:pt x="9" y="31"/>
                  </a:cubicBezTo>
                  <a:cubicBezTo>
                    <a:pt x="9" y="31"/>
                    <a:pt x="10" y="30"/>
                    <a:pt x="10" y="30"/>
                  </a:cubicBezTo>
                  <a:cubicBezTo>
                    <a:pt x="10" y="30"/>
                    <a:pt x="10" y="30"/>
                    <a:pt x="10" y="30"/>
                  </a:cubicBezTo>
                  <a:cubicBezTo>
                    <a:pt x="10" y="30"/>
                    <a:pt x="10" y="29"/>
                    <a:pt x="10" y="29"/>
                  </a:cubicBezTo>
                  <a:cubicBezTo>
                    <a:pt x="10" y="29"/>
                    <a:pt x="10" y="28"/>
                    <a:pt x="9" y="28"/>
                  </a:cubicBezTo>
                  <a:cubicBezTo>
                    <a:pt x="9" y="28"/>
                    <a:pt x="8" y="28"/>
                    <a:pt x="8" y="28"/>
                  </a:cubicBezTo>
                  <a:cubicBezTo>
                    <a:pt x="7" y="28"/>
                    <a:pt x="7" y="27"/>
                    <a:pt x="8" y="27"/>
                  </a:cubicBezTo>
                  <a:cubicBezTo>
                    <a:pt x="7" y="26"/>
                    <a:pt x="7" y="26"/>
                    <a:pt x="8" y="26"/>
                  </a:cubicBezTo>
                  <a:cubicBezTo>
                    <a:pt x="9" y="26"/>
                    <a:pt x="9" y="26"/>
                    <a:pt x="10" y="26"/>
                  </a:cubicBezTo>
                  <a:cubicBezTo>
                    <a:pt x="10" y="26"/>
                    <a:pt x="10" y="26"/>
                    <a:pt x="10" y="25"/>
                  </a:cubicBezTo>
                  <a:cubicBezTo>
                    <a:pt x="10" y="25"/>
                    <a:pt x="10" y="24"/>
                    <a:pt x="11" y="24"/>
                  </a:cubicBezTo>
                  <a:cubicBezTo>
                    <a:pt x="11" y="23"/>
                    <a:pt x="12" y="22"/>
                    <a:pt x="11" y="21"/>
                  </a:cubicBezTo>
                  <a:cubicBezTo>
                    <a:pt x="11" y="20"/>
                    <a:pt x="12" y="18"/>
                    <a:pt x="13" y="19"/>
                  </a:cubicBezTo>
                  <a:cubicBezTo>
                    <a:pt x="12" y="18"/>
                    <a:pt x="11" y="19"/>
                    <a:pt x="10" y="19"/>
                  </a:cubicBezTo>
                  <a:cubicBezTo>
                    <a:pt x="10" y="18"/>
                    <a:pt x="10" y="18"/>
                    <a:pt x="10" y="17"/>
                  </a:cubicBezTo>
                  <a:cubicBezTo>
                    <a:pt x="10" y="17"/>
                    <a:pt x="11" y="17"/>
                    <a:pt x="11" y="16"/>
                  </a:cubicBezTo>
                  <a:cubicBezTo>
                    <a:pt x="10" y="16"/>
                    <a:pt x="11" y="16"/>
                    <a:pt x="11" y="15"/>
                  </a:cubicBezTo>
                  <a:cubicBezTo>
                    <a:pt x="12" y="15"/>
                    <a:pt x="13" y="15"/>
                    <a:pt x="14" y="15"/>
                  </a:cubicBezTo>
                  <a:cubicBezTo>
                    <a:pt x="14" y="15"/>
                    <a:pt x="15" y="15"/>
                    <a:pt x="16" y="15"/>
                  </a:cubicBezTo>
                  <a:cubicBezTo>
                    <a:pt x="17" y="15"/>
                    <a:pt x="18" y="15"/>
                    <a:pt x="18" y="15"/>
                  </a:cubicBezTo>
                  <a:cubicBezTo>
                    <a:pt x="18" y="15"/>
                    <a:pt x="19" y="16"/>
                    <a:pt x="19" y="16"/>
                  </a:cubicBezTo>
                  <a:cubicBezTo>
                    <a:pt x="19" y="16"/>
                    <a:pt x="19" y="16"/>
                    <a:pt x="19" y="17"/>
                  </a:cubicBezTo>
                  <a:cubicBezTo>
                    <a:pt x="19" y="17"/>
                    <a:pt x="19" y="17"/>
                    <a:pt x="19" y="17"/>
                  </a:cubicBezTo>
                  <a:cubicBezTo>
                    <a:pt x="19" y="17"/>
                    <a:pt x="19" y="17"/>
                    <a:pt x="19" y="17"/>
                  </a:cubicBezTo>
                  <a:cubicBezTo>
                    <a:pt x="19" y="18"/>
                    <a:pt x="19" y="17"/>
                    <a:pt x="19" y="17"/>
                  </a:cubicBezTo>
                  <a:cubicBezTo>
                    <a:pt x="20" y="18"/>
                    <a:pt x="20" y="18"/>
                    <a:pt x="20" y="18"/>
                  </a:cubicBezTo>
                  <a:cubicBezTo>
                    <a:pt x="21" y="17"/>
                    <a:pt x="21" y="17"/>
                    <a:pt x="20" y="17"/>
                  </a:cubicBezTo>
                  <a:cubicBezTo>
                    <a:pt x="20" y="17"/>
                    <a:pt x="20" y="16"/>
                    <a:pt x="21" y="16"/>
                  </a:cubicBezTo>
                  <a:cubicBezTo>
                    <a:pt x="21" y="16"/>
                    <a:pt x="22" y="16"/>
                    <a:pt x="22" y="17"/>
                  </a:cubicBezTo>
                  <a:cubicBezTo>
                    <a:pt x="22" y="16"/>
                    <a:pt x="22" y="17"/>
                    <a:pt x="22" y="17"/>
                  </a:cubicBezTo>
                  <a:cubicBezTo>
                    <a:pt x="22" y="17"/>
                    <a:pt x="23" y="17"/>
                    <a:pt x="23" y="16"/>
                  </a:cubicBezTo>
                  <a:cubicBezTo>
                    <a:pt x="23" y="16"/>
                    <a:pt x="22" y="15"/>
                    <a:pt x="22" y="15"/>
                  </a:cubicBezTo>
                  <a:cubicBezTo>
                    <a:pt x="22" y="15"/>
                    <a:pt x="22" y="14"/>
                    <a:pt x="22" y="14"/>
                  </a:cubicBezTo>
                  <a:cubicBezTo>
                    <a:pt x="23" y="13"/>
                    <a:pt x="23" y="13"/>
                    <a:pt x="23" y="13"/>
                  </a:cubicBezTo>
                  <a:cubicBezTo>
                    <a:pt x="24" y="13"/>
                    <a:pt x="24" y="13"/>
                    <a:pt x="24" y="13"/>
                  </a:cubicBezTo>
                  <a:cubicBezTo>
                    <a:pt x="25" y="13"/>
                    <a:pt x="25" y="14"/>
                    <a:pt x="26" y="14"/>
                  </a:cubicBezTo>
                  <a:cubicBezTo>
                    <a:pt x="26" y="13"/>
                    <a:pt x="27" y="13"/>
                    <a:pt x="28" y="13"/>
                  </a:cubicBezTo>
                  <a:cubicBezTo>
                    <a:pt x="29" y="13"/>
                    <a:pt x="29" y="14"/>
                    <a:pt x="30" y="14"/>
                  </a:cubicBezTo>
                  <a:cubicBezTo>
                    <a:pt x="30" y="15"/>
                    <a:pt x="30" y="16"/>
                    <a:pt x="31" y="16"/>
                  </a:cubicBezTo>
                  <a:cubicBezTo>
                    <a:pt x="32" y="16"/>
                    <a:pt x="32" y="16"/>
                    <a:pt x="32" y="16"/>
                  </a:cubicBezTo>
                  <a:cubicBezTo>
                    <a:pt x="32" y="16"/>
                    <a:pt x="33" y="17"/>
                    <a:pt x="33" y="17"/>
                  </a:cubicBezTo>
                  <a:cubicBezTo>
                    <a:pt x="33" y="16"/>
                    <a:pt x="32" y="16"/>
                    <a:pt x="32" y="16"/>
                  </a:cubicBezTo>
                  <a:cubicBezTo>
                    <a:pt x="31" y="16"/>
                    <a:pt x="31" y="16"/>
                    <a:pt x="31" y="16"/>
                  </a:cubicBezTo>
                  <a:cubicBezTo>
                    <a:pt x="31" y="16"/>
                    <a:pt x="30" y="15"/>
                    <a:pt x="31" y="16"/>
                  </a:cubicBezTo>
                  <a:cubicBezTo>
                    <a:pt x="31" y="15"/>
                    <a:pt x="30" y="15"/>
                    <a:pt x="30" y="14"/>
                  </a:cubicBezTo>
                  <a:cubicBezTo>
                    <a:pt x="29" y="14"/>
                    <a:pt x="29" y="13"/>
                    <a:pt x="28" y="13"/>
                  </a:cubicBezTo>
                  <a:cubicBezTo>
                    <a:pt x="27" y="13"/>
                    <a:pt x="26" y="13"/>
                    <a:pt x="25" y="12"/>
                  </a:cubicBezTo>
                  <a:cubicBezTo>
                    <a:pt x="25" y="11"/>
                    <a:pt x="26" y="11"/>
                    <a:pt x="26" y="12"/>
                  </a:cubicBezTo>
                  <a:cubicBezTo>
                    <a:pt x="27" y="12"/>
                    <a:pt x="26" y="10"/>
                    <a:pt x="26" y="10"/>
                  </a:cubicBezTo>
                  <a:cubicBezTo>
                    <a:pt x="25" y="10"/>
                    <a:pt x="25" y="10"/>
                    <a:pt x="25" y="10"/>
                  </a:cubicBezTo>
                  <a:cubicBezTo>
                    <a:pt x="25" y="10"/>
                    <a:pt x="25" y="9"/>
                    <a:pt x="25" y="9"/>
                  </a:cubicBezTo>
                  <a:cubicBezTo>
                    <a:pt x="25" y="9"/>
                    <a:pt x="26" y="9"/>
                    <a:pt x="26" y="9"/>
                  </a:cubicBezTo>
                  <a:cubicBezTo>
                    <a:pt x="26" y="9"/>
                    <a:pt x="26" y="9"/>
                    <a:pt x="26" y="8"/>
                  </a:cubicBezTo>
                  <a:cubicBezTo>
                    <a:pt x="25" y="9"/>
                    <a:pt x="25" y="9"/>
                    <a:pt x="24" y="9"/>
                  </a:cubicBezTo>
                  <a:cubicBezTo>
                    <a:pt x="24" y="9"/>
                    <a:pt x="23" y="9"/>
                    <a:pt x="23" y="8"/>
                  </a:cubicBezTo>
                  <a:cubicBezTo>
                    <a:pt x="23" y="8"/>
                    <a:pt x="24" y="8"/>
                    <a:pt x="24" y="8"/>
                  </a:cubicBezTo>
                  <a:cubicBezTo>
                    <a:pt x="24" y="8"/>
                    <a:pt x="23" y="8"/>
                    <a:pt x="23" y="8"/>
                  </a:cubicBezTo>
                  <a:cubicBezTo>
                    <a:pt x="24" y="7"/>
                    <a:pt x="25" y="8"/>
                    <a:pt x="26" y="7"/>
                  </a:cubicBezTo>
                  <a:cubicBezTo>
                    <a:pt x="26" y="7"/>
                    <a:pt x="27" y="7"/>
                    <a:pt x="26" y="6"/>
                  </a:cubicBezTo>
                  <a:cubicBezTo>
                    <a:pt x="26" y="6"/>
                    <a:pt x="25" y="5"/>
                    <a:pt x="25" y="5"/>
                  </a:cubicBezTo>
                  <a:cubicBezTo>
                    <a:pt x="26" y="5"/>
                    <a:pt x="24" y="4"/>
                    <a:pt x="24" y="4"/>
                  </a:cubicBezTo>
                  <a:cubicBezTo>
                    <a:pt x="24" y="4"/>
                    <a:pt x="23" y="3"/>
                    <a:pt x="23" y="3"/>
                  </a:cubicBezTo>
                  <a:cubicBezTo>
                    <a:pt x="23" y="2"/>
                    <a:pt x="22" y="3"/>
                    <a:pt x="21" y="3"/>
                  </a:cubicBezTo>
                  <a:cubicBezTo>
                    <a:pt x="20" y="2"/>
                    <a:pt x="21" y="4"/>
                    <a:pt x="21" y="4"/>
                  </a:cubicBezTo>
                  <a:cubicBezTo>
                    <a:pt x="20" y="3"/>
                    <a:pt x="21" y="0"/>
                    <a:pt x="22" y="1"/>
                  </a:cubicBezTo>
                  <a:cubicBezTo>
                    <a:pt x="22" y="1"/>
                    <a:pt x="22" y="1"/>
                    <a:pt x="22" y="1"/>
                  </a:cubicBezTo>
                  <a:cubicBezTo>
                    <a:pt x="22" y="1"/>
                    <a:pt x="20" y="2"/>
                    <a:pt x="21" y="3"/>
                  </a:cubicBezTo>
                  <a:cubicBezTo>
                    <a:pt x="22" y="3"/>
                    <a:pt x="24" y="3"/>
                    <a:pt x="24" y="2"/>
                  </a:cubicBezTo>
                  <a:cubicBezTo>
                    <a:pt x="24" y="3"/>
                    <a:pt x="25" y="2"/>
                    <a:pt x="25" y="2"/>
                  </a:cubicBezTo>
                  <a:cubicBezTo>
                    <a:pt x="26" y="2"/>
                    <a:pt x="27" y="3"/>
                    <a:pt x="28" y="3"/>
                  </a:cubicBezTo>
                  <a:cubicBezTo>
                    <a:pt x="28" y="3"/>
                    <a:pt x="28" y="3"/>
                    <a:pt x="29" y="3"/>
                  </a:cubicBezTo>
                  <a:cubicBezTo>
                    <a:pt x="29" y="3"/>
                    <a:pt x="30" y="3"/>
                    <a:pt x="30" y="3"/>
                  </a:cubicBezTo>
                  <a:cubicBezTo>
                    <a:pt x="30" y="3"/>
                    <a:pt x="31" y="3"/>
                    <a:pt x="31" y="3"/>
                  </a:cubicBezTo>
                  <a:cubicBezTo>
                    <a:pt x="31" y="3"/>
                    <a:pt x="32" y="3"/>
                    <a:pt x="32" y="3"/>
                  </a:cubicBezTo>
                  <a:cubicBezTo>
                    <a:pt x="32" y="3"/>
                    <a:pt x="33" y="4"/>
                    <a:pt x="33" y="4"/>
                  </a:cubicBezTo>
                  <a:cubicBezTo>
                    <a:pt x="34" y="4"/>
                    <a:pt x="34" y="3"/>
                    <a:pt x="34" y="4"/>
                  </a:cubicBezTo>
                  <a:cubicBezTo>
                    <a:pt x="34" y="4"/>
                    <a:pt x="35" y="4"/>
                    <a:pt x="34" y="5"/>
                  </a:cubicBezTo>
                  <a:cubicBezTo>
                    <a:pt x="34" y="5"/>
                    <a:pt x="34" y="5"/>
                    <a:pt x="34" y="5"/>
                  </a:cubicBezTo>
                  <a:cubicBezTo>
                    <a:pt x="35" y="5"/>
                    <a:pt x="35" y="5"/>
                    <a:pt x="35" y="6"/>
                  </a:cubicBezTo>
                  <a:cubicBezTo>
                    <a:pt x="35" y="6"/>
                    <a:pt x="34" y="6"/>
                    <a:pt x="34" y="7"/>
                  </a:cubicBezTo>
                  <a:cubicBezTo>
                    <a:pt x="34" y="7"/>
                    <a:pt x="33" y="7"/>
                    <a:pt x="33" y="7"/>
                  </a:cubicBezTo>
                  <a:cubicBezTo>
                    <a:pt x="33" y="7"/>
                    <a:pt x="34" y="7"/>
                    <a:pt x="34" y="7"/>
                  </a:cubicBezTo>
                  <a:cubicBezTo>
                    <a:pt x="35" y="7"/>
                    <a:pt x="35" y="7"/>
                    <a:pt x="36" y="7"/>
                  </a:cubicBezTo>
                  <a:cubicBezTo>
                    <a:pt x="36" y="7"/>
                    <a:pt x="36" y="8"/>
                    <a:pt x="36" y="8"/>
                  </a:cubicBezTo>
                  <a:cubicBezTo>
                    <a:pt x="36" y="8"/>
                    <a:pt x="36" y="8"/>
                    <a:pt x="36" y="8"/>
                  </a:cubicBezTo>
                  <a:cubicBezTo>
                    <a:pt x="36" y="8"/>
                    <a:pt x="36" y="7"/>
                    <a:pt x="37" y="7"/>
                  </a:cubicBezTo>
                  <a:cubicBezTo>
                    <a:pt x="38" y="7"/>
                    <a:pt x="38" y="8"/>
                    <a:pt x="39" y="8"/>
                  </a:cubicBezTo>
                  <a:cubicBezTo>
                    <a:pt x="40" y="8"/>
                    <a:pt x="40" y="9"/>
                    <a:pt x="41" y="8"/>
                  </a:cubicBezTo>
                  <a:cubicBezTo>
                    <a:pt x="42" y="8"/>
                    <a:pt x="42" y="8"/>
                    <a:pt x="43" y="8"/>
                  </a:cubicBezTo>
                  <a:cubicBezTo>
                    <a:pt x="43" y="8"/>
                    <a:pt x="43" y="8"/>
                    <a:pt x="43" y="8"/>
                  </a:cubicBezTo>
                  <a:cubicBezTo>
                    <a:pt x="43" y="8"/>
                    <a:pt x="44" y="8"/>
                    <a:pt x="44" y="8"/>
                  </a:cubicBezTo>
                  <a:cubicBezTo>
                    <a:pt x="44" y="8"/>
                    <a:pt x="43" y="8"/>
                    <a:pt x="43" y="8"/>
                  </a:cubicBezTo>
                  <a:cubicBezTo>
                    <a:pt x="44" y="10"/>
                    <a:pt x="43" y="10"/>
                    <a:pt x="41" y="11"/>
                  </a:cubicBezTo>
                  <a:cubicBezTo>
                    <a:pt x="40" y="11"/>
                    <a:pt x="41" y="12"/>
                    <a:pt x="41" y="12"/>
                  </a:cubicBezTo>
                  <a:cubicBezTo>
                    <a:pt x="42" y="12"/>
                    <a:pt x="42" y="12"/>
                    <a:pt x="42" y="12"/>
                  </a:cubicBezTo>
                  <a:cubicBezTo>
                    <a:pt x="42" y="12"/>
                    <a:pt x="43" y="12"/>
                    <a:pt x="43" y="12"/>
                  </a:cubicBezTo>
                  <a:cubicBezTo>
                    <a:pt x="44" y="11"/>
                    <a:pt x="44" y="12"/>
                    <a:pt x="45" y="12"/>
                  </a:cubicBezTo>
                  <a:cubicBezTo>
                    <a:pt x="45" y="12"/>
                    <a:pt x="46" y="13"/>
                    <a:pt x="46" y="13"/>
                  </a:cubicBezTo>
                  <a:cubicBezTo>
                    <a:pt x="46" y="13"/>
                    <a:pt x="46" y="13"/>
                    <a:pt x="47" y="12"/>
                  </a:cubicBezTo>
                  <a:cubicBezTo>
                    <a:pt x="47" y="12"/>
                    <a:pt x="47" y="12"/>
                    <a:pt x="47" y="11"/>
                  </a:cubicBezTo>
                  <a:cubicBezTo>
                    <a:pt x="47" y="11"/>
                    <a:pt x="48" y="11"/>
                    <a:pt x="48" y="11"/>
                  </a:cubicBezTo>
                  <a:cubicBezTo>
                    <a:pt x="48" y="11"/>
                    <a:pt x="47" y="11"/>
                    <a:pt x="47" y="11"/>
                  </a:cubicBezTo>
                  <a:cubicBezTo>
                    <a:pt x="47" y="10"/>
                    <a:pt x="49" y="10"/>
                    <a:pt x="50" y="10"/>
                  </a:cubicBezTo>
                  <a:cubicBezTo>
                    <a:pt x="50" y="10"/>
                    <a:pt x="51" y="10"/>
                    <a:pt x="51" y="10"/>
                  </a:cubicBezTo>
                  <a:cubicBezTo>
                    <a:pt x="52" y="10"/>
                    <a:pt x="51" y="10"/>
                    <a:pt x="52" y="11"/>
                  </a:cubicBezTo>
                  <a:cubicBezTo>
                    <a:pt x="52" y="10"/>
                    <a:pt x="52" y="10"/>
                    <a:pt x="52" y="10"/>
                  </a:cubicBezTo>
                  <a:cubicBezTo>
                    <a:pt x="52" y="10"/>
                    <a:pt x="52" y="9"/>
                    <a:pt x="53" y="9"/>
                  </a:cubicBezTo>
                  <a:cubicBezTo>
                    <a:pt x="53" y="9"/>
                    <a:pt x="53" y="9"/>
                    <a:pt x="54" y="9"/>
                  </a:cubicBezTo>
                  <a:cubicBezTo>
                    <a:pt x="54" y="8"/>
                    <a:pt x="54" y="7"/>
                    <a:pt x="55" y="7"/>
                  </a:cubicBezTo>
                  <a:cubicBezTo>
                    <a:pt x="55" y="7"/>
                    <a:pt x="58" y="7"/>
                    <a:pt x="58" y="7"/>
                  </a:cubicBezTo>
                  <a:cubicBezTo>
                    <a:pt x="58" y="8"/>
                    <a:pt x="55" y="7"/>
                    <a:pt x="56" y="8"/>
                  </a:cubicBezTo>
                  <a:cubicBezTo>
                    <a:pt x="55" y="8"/>
                    <a:pt x="54" y="8"/>
                    <a:pt x="54" y="8"/>
                  </a:cubicBezTo>
                  <a:cubicBezTo>
                    <a:pt x="54" y="9"/>
                    <a:pt x="54" y="9"/>
                    <a:pt x="54" y="9"/>
                  </a:cubicBezTo>
                  <a:cubicBezTo>
                    <a:pt x="54" y="9"/>
                    <a:pt x="55" y="8"/>
                    <a:pt x="55" y="8"/>
                  </a:cubicBezTo>
                  <a:cubicBezTo>
                    <a:pt x="55" y="8"/>
                    <a:pt x="56" y="8"/>
                    <a:pt x="56" y="8"/>
                  </a:cubicBezTo>
                  <a:cubicBezTo>
                    <a:pt x="56" y="8"/>
                    <a:pt x="57" y="7"/>
                    <a:pt x="56" y="8"/>
                  </a:cubicBezTo>
                  <a:cubicBezTo>
                    <a:pt x="57" y="8"/>
                    <a:pt x="57" y="8"/>
                    <a:pt x="57" y="8"/>
                  </a:cubicBezTo>
                  <a:cubicBezTo>
                    <a:pt x="58" y="8"/>
                    <a:pt x="58" y="7"/>
                    <a:pt x="59" y="7"/>
                  </a:cubicBezTo>
                  <a:cubicBezTo>
                    <a:pt x="59" y="7"/>
                    <a:pt x="60" y="8"/>
                    <a:pt x="60" y="8"/>
                  </a:cubicBezTo>
                  <a:cubicBezTo>
                    <a:pt x="60" y="8"/>
                    <a:pt x="60" y="8"/>
                    <a:pt x="60" y="9"/>
                  </a:cubicBezTo>
                  <a:cubicBezTo>
                    <a:pt x="60" y="9"/>
                    <a:pt x="60" y="9"/>
                    <a:pt x="60" y="9"/>
                  </a:cubicBezTo>
                  <a:cubicBezTo>
                    <a:pt x="61" y="9"/>
                    <a:pt x="62" y="9"/>
                    <a:pt x="62" y="10"/>
                  </a:cubicBezTo>
                  <a:cubicBezTo>
                    <a:pt x="62" y="10"/>
                    <a:pt x="62" y="10"/>
                    <a:pt x="62" y="10"/>
                  </a:cubicBezTo>
                  <a:cubicBezTo>
                    <a:pt x="63" y="10"/>
                    <a:pt x="63" y="11"/>
                    <a:pt x="63" y="11"/>
                  </a:cubicBezTo>
                  <a:cubicBezTo>
                    <a:pt x="64" y="10"/>
                    <a:pt x="64" y="10"/>
                    <a:pt x="65" y="10"/>
                  </a:cubicBezTo>
                  <a:cubicBezTo>
                    <a:pt x="65" y="10"/>
                    <a:pt x="65" y="10"/>
                    <a:pt x="66" y="11"/>
                  </a:cubicBezTo>
                  <a:cubicBezTo>
                    <a:pt x="66" y="11"/>
                    <a:pt x="66" y="11"/>
                    <a:pt x="65" y="10"/>
                  </a:cubicBezTo>
                  <a:cubicBezTo>
                    <a:pt x="65" y="10"/>
                    <a:pt x="65" y="10"/>
                    <a:pt x="66" y="10"/>
                  </a:cubicBezTo>
                  <a:cubicBezTo>
                    <a:pt x="66" y="11"/>
                    <a:pt x="67" y="11"/>
                    <a:pt x="67" y="11"/>
                  </a:cubicBezTo>
                  <a:cubicBezTo>
                    <a:pt x="68" y="12"/>
                    <a:pt x="68" y="12"/>
                    <a:pt x="69" y="12"/>
                  </a:cubicBezTo>
                  <a:cubicBezTo>
                    <a:pt x="69" y="13"/>
                    <a:pt x="69" y="13"/>
                    <a:pt x="69" y="13"/>
                  </a:cubicBezTo>
                  <a:cubicBezTo>
                    <a:pt x="68" y="13"/>
                    <a:pt x="68" y="13"/>
                    <a:pt x="67" y="13"/>
                  </a:cubicBezTo>
                  <a:cubicBezTo>
                    <a:pt x="67" y="13"/>
                    <a:pt x="65" y="13"/>
                    <a:pt x="66" y="13"/>
                  </a:cubicBezTo>
                  <a:cubicBezTo>
                    <a:pt x="66" y="13"/>
                    <a:pt x="67" y="13"/>
                    <a:pt x="66" y="12"/>
                  </a:cubicBezTo>
                  <a:cubicBezTo>
                    <a:pt x="66" y="12"/>
                    <a:pt x="67" y="12"/>
                    <a:pt x="67" y="12"/>
                  </a:cubicBezTo>
                  <a:cubicBezTo>
                    <a:pt x="67" y="12"/>
                    <a:pt x="67" y="12"/>
                    <a:pt x="68" y="12"/>
                  </a:cubicBezTo>
                  <a:cubicBezTo>
                    <a:pt x="68" y="12"/>
                    <a:pt x="67" y="12"/>
                    <a:pt x="67" y="11"/>
                  </a:cubicBezTo>
                  <a:cubicBezTo>
                    <a:pt x="66" y="11"/>
                    <a:pt x="67" y="12"/>
                    <a:pt x="66" y="12"/>
                  </a:cubicBezTo>
                  <a:cubicBezTo>
                    <a:pt x="66" y="12"/>
                    <a:pt x="66" y="11"/>
                    <a:pt x="66" y="11"/>
                  </a:cubicBezTo>
                  <a:cubicBezTo>
                    <a:pt x="66" y="11"/>
                    <a:pt x="65" y="12"/>
                    <a:pt x="65" y="12"/>
                  </a:cubicBezTo>
                  <a:cubicBezTo>
                    <a:pt x="65" y="11"/>
                    <a:pt x="65" y="11"/>
                    <a:pt x="65" y="11"/>
                  </a:cubicBezTo>
                  <a:cubicBezTo>
                    <a:pt x="65" y="11"/>
                    <a:pt x="65" y="11"/>
                    <a:pt x="65" y="11"/>
                  </a:cubicBezTo>
                  <a:cubicBezTo>
                    <a:pt x="65" y="12"/>
                    <a:pt x="66" y="12"/>
                    <a:pt x="66" y="12"/>
                  </a:cubicBezTo>
                  <a:cubicBezTo>
                    <a:pt x="67" y="13"/>
                    <a:pt x="66" y="13"/>
                    <a:pt x="66" y="13"/>
                  </a:cubicBezTo>
                  <a:cubicBezTo>
                    <a:pt x="65" y="14"/>
                    <a:pt x="68" y="14"/>
                    <a:pt x="68" y="14"/>
                  </a:cubicBezTo>
                  <a:cubicBezTo>
                    <a:pt x="68" y="14"/>
                    <a:pt x="69" y="15"/>
                    <a:pt x="69" y="14"/>
                  </a:cubicBezTo>
                  <a:cubicBezTo>
                    <a:pt x="69" y="14"/>
                    <a:pt x="69" y="15"/>
                    <a:pt x="69" y="15"/>
                  </a:cubicBezTo>
                  <a:cubicBezTo>
                    <a:pt x="70" y="15"/>
                    <a:pt x="70" y="16"/>
                    <a:pt x="70" y="17"/>
                  </a:cubicBezTo>
                  <a:cubicBezTo>
                    <a:pt x="70" y="17"/>
                    <a:pt x="71" y="18"/>
                    <a:pt x="71" y="18"/>
                  </a:cubicBezTo>
                  <a:cubicBezTo>
                    <a:pt x="71" y="19"/>
                    <a:pt x="71" y="19"/>
                    <a:pt x="71" y="20"/>
                  </a:cubicBezTo>
                  <a:cubicBezTo>
                    <a:pt x="71" y="20"/>
                    <a:pt x="71" y="20"/>
                    <a:pt x="71" y="20"/>
                  </a:cubicBezTo>
                  <a:cubicBezTo>
                    <a:pt x="70" y="20"/>
                    <a:pt x="71" y="21"/>
                    <a:pt x="71" y="21"/>
                  </a:cubicBezTo>
                  <a:cubicBezTo>
                    <a:pt x="70" y="22"/>
                    <a:pt x="70" y="22"/>
                    <a:pt x="69" y="22"/>
                  </a:cubicBezTo>
                  <a:cubicBezTo>
                    <a:pt x="69" y="22"/>
                    <a:pt x="69" y="23"/>
                    <a:pt x="69" y="23"/>
                  </a:cubicBezTo>
                  <a:cubicBezTo>
                    <a:pt x="69" y="23"/>
                    <a:pt x="68" y="24"/>
                    <a:pt x="69" y="24"/>
                  </a:cubicBezTo>
                  <a:cubicBezTo>
                    <a:pt x="69" y="24"/>
                    <a:pt x="70" y="25"/>
                    <a:pt x="71" y="25"/>
                  </a:cubicBezTo>
                  <a:cubicBezTo>
                    <a:pt x="72" y="26"/>
                    <a:pt x="72" y="26"/>
                    <a:pt x="73" y="26"/>
                  </a:cubicBezTo>
                  <a:cubicBezTo>
                    <a:pt x="73" y="27"/>
                    <a:pt x="73" y="27"/>
                    <a:pt x="73" y="27"/>
                  </a:cubicBezTo>
                  <a:cubicBezTo>
                    <a:pt x="73" y="28"/>
                    <a:pt x="72" y="28"/>
                    <a:pt x="72" y="29"/>
                  </a:cubicBezTo>
                  <a:cubicBezTo>
                    <a:pt x="73" y="30"/>
                    <a:pt x="73" y="30"/>
                    <a:pt x="73" y="31"/>
                  </a:cubicBezTo>
                  <a:cubicBezTo>
                    <a:pt x="73" y="31"/>
                    <a:pt x="73" y="31"/>
                    <a:pt x="74" y="32"/>
                  </a:cubicBezTo>
                  <a:cubicBezTo>
                    <a:pt x="74" y="32"/>
                    <a:pt x="74" y="32"/>
                    <a:pt x="74" y="33"/>
                  </a:cubicBezTo>
                  <a:cubicBezTo>
                    <a:pt x="74" y="33"/>
                    <a:pt x="74" y="33"/>
                    <a:pt x="73" y="34"/>
                  </a:cubicBezTo>
                  <a:cubicBezTo>
                    <a:pt x="73" y="34"/>
                    <a:pt x="73" y="34"/>
                    <a:pt x="73" y="35"/>
                  </a:cubicBezTo>
                  <a:cubicBezTo>
                    <a:pt x="73" y="36"/>
                    <a:pt x="74" y="36"/>
                    <a:pt x="74" y="37"/>
                  </a:cubicBezTo>
                  <a:cubicBezTo>
                    <a:pt x="73" y="38"/>
                    <a:pt x="75" y="38"/>
                    <a:pt x="75" y="38"/>
                  </a:cubicBezTo>
                  <a:cubicBezTo>
                    <a:pt x="76" y="38"/>
                    <a:pt x="76" y="39"/>
                    <a:pt x="76" y="39"/>
                  </a:cubicBezTo>
                  <a:cubicBezTo>
                    <a:pt x="76" y="40"/>
                    <a:pt x="77" y="40"/>
                    <a:pt x="77" y="41"/>
                  </a:cubicBezTo>
                  <a:close/>
                  <a:moveTo>
                    <a:pt x="22" y="18"/>
                  </a:moveTo>
                  <a:cubicBezTo>
                    <a:pt x="22" y="18"/>
                    <a:pt x="22" y="18"/>
                    <a:pt x="22" y="18"/>
                  </a:cubicBezTo>
                  <a:cubicBezTo>
                    <a:pt x="22" y="18"/>
                    <a:pt x="22" y="18"/>
                    <a:pt x="22" y="18"/>
                  </a:cubicBezTo>
                  <a:close/>
                  <a:moveTo>
                    <a:pt x="13" y="15"/>
                  </a:moveTo>
                  <a:cubicBezTo>
                    <a:pt x="12" y="14"/>
                    <a:pt x="11" y="15"/>
                    <a:pt x="11" y="15"/>
                  </a:cubicBezTo>
                  <a:cubicBezTo>
                    <a:pt x="11" y="15"/>
                    <a:pt x="11" y="15"/>
                    <a:pt x="11" y="15"/>
                  </a:cubicBezTo>
                  <a:cubicBezTo>
                    <a:pt x="12" y="15"/>
                    <a:pt x="12" y="15"/>
                    <a:pt x="13" y="1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2" name="Georgia"/>
            <p:cNvSpPr>
              <a:spLocks/>
            </p:cNvSpPr>
            <p:nvPr/>
          </p:nvSpPr>
          <p:spPr bwMode="auto">
            <a:xfrm>
              <a:off x="7096034" y="2935003"/>
              <a:ext cx="227991" cy="100996"/>
            </a:xfrm>
            <a:custGeom>
              <a:avLst/>
              <a:gdLst/>
              <a:ahLst/>
              <a:cxnLst>
                <a:cxn ang="0">
                  <a:pos x="59" y="22"/>
                </a:cxn>
                <a:cxn ang="0">
                  <a:pos x="58" y="20"/>
                </a:cxn>
                <a:cxn ang="0">
                  <a:pos x="58" y="18"/>
                </a:cxn>
                <a:cxn ang="0">
                  <a:pos x="56" y="17"/>
                </a:cxn>
                <a:cxn ang="0">
                  <a:pos x="54" y="16"/>
                </a:cxn>
                <a:cxn ang="0">
                  <a:pos x="52" y="12"/>
                </a:cxn>
                <a:cxn ang="0">
                  <a:pos x="47" y="10"/>
                </a:cxn>
                <a:cxn ang="0">
                  <a:pos x="44" y="9"/>
                </a:cxn>
                <a:cxn ang="0">
                  <a:pos x="42" y="9"/>
                </a:cxn>
                <a:cxn ang="0">
                  <a:pos x="39" y="9"/>
                </a:cxn>
                <a:cxn ang="0">
                  <a:pos x="36" y="11"/>
                </a:cxn>
                <a:cxn ang="0">
                  <a:pos x="34" y="10"/>
                </a:cxn>
                <a:cxn ang="0">
                  <a:pos x="31" y="8"/>
                </a:cxn>
                <a:cxn ang="0">
                  <a:pos x="27" y="5"/>
                </a:cxn>
                <a:cxn ang="0">
                  <a:pos x="23" y="4"/>
                </a:cxn>
                <a:cxn ang="0">
                  <a:pos x="20" y="4"/>
                </a:cxn>
                <a:cxn ang="0">
                  <a:pos x="17" y="4"/>
                </a:cxn>
                <a:cxn ang="0">
                  <a:pos x="12" y="2"/>
                </a:cxn>
                <a:cxn ang="0">
                  <a:pos x="9" y="2"/>
                </a:cxn>
                <a:cxn ang="0">
                  <a:pos x="5" y="0"/>
                </a:cxn>
                <a:cxn ang="0">
                  <a:pos x="2" y="0"/>
                </a:cxn>
                <a:cxn ang="0">
                  <a:pos x="2" y="3"/>
                </a:cxn>
                <a:cxn ang="0">
                  <a:pos x="4" y="5"/>
                </a:cxn>
                <a:cxn ang="0">
                  <a:pos x="8" y="5"/>
                </a:cxn>
                <a:cxn ang="0">
                  <a:pos x="10" y="7"/>
                </a:cxn>
                <a:cxn ang="0">
                  <a:pos x="14" y="9"/>
                </a:cxn>
                <a:cxn ang="0">
                  <a:pos x="16" y="14"/>
                </a:cxn>
                <a:cxn ang="0">
                  <a:pos x="17" y="15"/>
                </a:cxn>
                <a:cxn ang="0">
                  <a:pos x="18" y="17"/>
                </a:cxn>
                <a:cxn ang="0">
                  <a:pos x="19" y="23"/>
                </a:cxn>
                <a:cxn ang="0">
                  <a:pos x="21" y="22"/>
                </a:cxn>
                <a:cxn ang="0">
                  <a:pos x="25" y="22"/>
                </a:cxn>
                <a:cxn ang="0">
                  <a:pos x="28" y="23"/>
                </a:cxn>
                <a:cxn ang="0">
                  <a:pos x="29" y="23"/>
                </a:cxn>
                <a:cxn ang="0">
                  <a:pos x="32" y="25"/>
                </a:cxn>
                <a:cxn ang="0">
                  <a:pos x="33" y="26"/>
                </a:cxn>
                <a:cxn ang="0">
                  <a:pos x="35" y="26"/>
                </a:cxn>
                <a:cxn ang="0">
                  <a:pos x="38" y="26"/>
                </a:cxn>
                <a:cxn ang="0">
                  <a:pos x="40" y="26"/>
                </a:cxn>
                <a:cxn ang="0">
                  <a:pos x="42" y="26"/>
                </a:cxn>
                <a:cxn ang="0">
                  <a:pos x="44" y="26"/>
                </a:cxn>
                <a:cxn ang="0">
                  <a:pos x="45" y="25"/>
                </a:cxn>
                <a:cxn ang="0">
                  <a:pos x="46" y="25"/>
                </a:cxn>
                <a:cxn ang="0">
                  <a:pos x="49" y="24"/>
                </a:cxn>
                <a:cxn ang="0">
                  <a:pos x="51" y="23"/>
                </a:cxn>
                <a:cxn ang="0">
                  <a:pos x="54" y="25"/>
                </a:cxn>
                <a:cxn ang="0">
                  <a:pos x="57" y="26"/>
                </a:cxn>
                <a:cxn ang="0">
                  <a:pos x="61" y="27"/>
                </a:cxn>
                <a:cxn ang="0">
                  <a:pos x="62" y="27"/>
                </a:cxn>
                <a:cxn ang="0">
                  <a:pos x="60" y="23"/>
                </a:cxn>
              </a:cxnLst>
              <a:rect l="0" t="0" r="r" b="b"/>
              <a:pathLst>
                <a:path w="63" h="28">
                  <a:moveTo>
                    <a:pt x="60" y="23"/>
                  </a:moveTo>
                  <a:cubicBezTo>
                    <a:pt x="59" y="23"/>
                    <a:pt x="59" y="22"/>
                    <a:pt x="59" y="22"/>
                  </a:cubicBezTo>
                  <a:cubicBezTo>
                    <a:pt x="58" y="21"/>
                    <a:pt x="58" y="21"/>
                    <a:pt x="58" y="21"/>
                  </a:cubicBezTo>
                  <a:cubicBezTo>
                    <a:pt x="57" y="21"/>
                    <a:pt x="57" y="20"/>
                    <a:pt x="58" y="20"/>
                  </a:cubicBezTo>
                  <a:cubicBezTo>
                    <a:pt x="58" y="20"/>
                    <a:pt x="59" y="20"/>
                    <a:pt x="59" y="19"/>
                  </a:cubicBezTo>
                  <a:cubicBezTo>
                    <a:pt x="60" y="18"/>
                    <a:pt x="59" y="18"/>
                    <a:pt x="58" y="18"/>
                  </a:cubicBezTo>
                  <a:cubicBezTo>
                    <a:pt x="58" y="17"/>
                    <a:pt x="58" y="17"/>
                    <a:pt x="57" y="17"/>
                  </a:cubicBezTo>
                  <a:cubicBezTo>
                    <a:pt x="56" y="17"/>
                    <a:pt x="56" y="17"/>
                    <a:pt x="56" y="17"/>
                  </a:cubicBezTo>
                  <a:cubicBezTo>
                    <a:pt x="55" y="17"/>
                    <a:pt x="55" y="17"/>
                    <a:pt x="55" y="17"/>
                  </a:cubicBezTo>
                  <a:cubicBezTo>
                    <a:pt x="54" y="16"/>
                    <a:pt x="54" y="16"/>
                    <a:pt x="54" y="16"/>
                  </a:cubicBezTo>
                  <a:cubicBezTo>
                    <a:pt x="53" y="16"/>
                    <a:pt x="51" y="15"/>
                    <a:pt x="52" y="14"/>
                  </a:cubicBezTo>
                  <a:cubicBezTo>
                    <a:pt x="52" y="13"/>
                    <a:pt x="52" y="13"/>
                    <a:pt x="52" y="12"/>
                  </a:cubicBezTo>
                  <a:cubicBezTo>
                    <a:pt x="52" y="11"/>
                    <a:pt x="50" y="11"/>
                    <a:pt x="49" y="11"/>
                  </a:cubicBezTo>
                  <a:cubicBezTo>
                    <a:pt x="48" y="11"/>
                    <a:pt x="48" y="11"/>
                    <a:pt x="47" y="10"/>
                  </a:cubicBezTo>
                  <a:cubicBezTo>
                    <a:pt x="47" y="9"/>
                    <a:pt x="46" y="9"/>
                    <a:pt x="46" y="9"/>
                  </a:cubicBezTo>
                  <a:cubicBezTo>
                    <a:pt x="45" y="9"/>
                    <a:pt x="45" y="9"/>
                    <a:pt x="44" y="9"/>
                  </a:cubicBezTo>
                  <a:cubicBezTo>
                    <a:pt x="43" y="8"/>
                    <a:pt x="44" y="10"/>
                    <a:pt x="43" y="10"/>
                  </a:cubicBezTo>
                  <a:cubicBezTo>
                    <a:pt x="43" y="10"/>
                    <a:pt x="42" y="9"/>
                    <a:pt x="42" y="9"/>
                  </a:cubicBezTo>
                  <a:cubicBezTo>
                    <a:pt x="41" y="9"/>
                    <a:pt x="41" y="9"/>
                    <a:pt x="40" y="9"/>
                  </a:cubicBezTo>
                  <a:cubicBezTo>
                    <a:pt x="40" y="9"/>
                    <a:pt x="39" y="9"/>
                    <a:pt x="39" y="9"/>
                  </a:cubicBezTo>
                  <a:cubicBezTo>
                    <a:pt x="38" y="10"/>
                    <a:pt x="38" y="10"/>
                    <a:pt x="38" y="10"/>
                  </a:cubicBezTo>
                  <a:cubicBezTo>
                    <a:pt x="37" y="10"/>
                    <a:pt x="37" y="11"/>
                    <a:pt x="36" y="11"/>
                  </a:cubicBezTo>
                  <a:cubicBezTo>
                    <a:pt x="36" y="11"/>
                    <a:pt x="35" y="11"/>
                    <a:pt x="35" y="11"/>
                  </a:cubicBezTo>
                  <a:cubicBezTo>
                    <a:pt x="35" y="10"/>
                    <a:pt x="34" y="10"/>
                    <a:pt x="34" y="10"/>
                  </a:cubicBezTo>
                  <a:cubicBezTo>
                    <a:pt x="35" y="9"/>
                    <a:pt x="34" y="8"/>
                    <a:pt x="33" y="8"/>
                  </a:cubicBezTo>
                  <a:cubicBezTo>
                    <a:pt x="32" y="8"/>
                    <a:pt x="32" y="8"/>
                    <a:pt x="31" y="8"/>
                  </a:cubicBezTo>
                  <a:cubicBezTo>
                    <a:pt x="31" y="7"/>
                    <a:pt x="30" y="7"/>
                    <a:pt x="30" y="7"/>
                  </a:cubicBezTo>
                  <a:cubicBezTo>
                    <a:pt x="29" y="7"/>
                    <a:pt x="27" y="6"/>
                    <a:pt x="27" y="5"/>
                  </a:cubicBezTo>
                  <a:cubicBezTo>
                    <a:pt x="27" y="5"/>
                    <a:pt x="25" y="4"/>
                    <a:pt x="24" y="4"/>
                  </a:cubicBezTo>
                  <a:cubicBezTo>
                    <a:pt x="24" y="4"/>
                    <a:pt x="24" y="5"/>
                    <a:pt x="23" y="4"/>
                  </a:cubicBezTo>
                  <a:cubicBezTo>
                    <a:pt x="23" y="4"/>
                    <a:pt x="22" y="4"/>
                    <a:pt x="22" y="4"/>
                  </a:cubicBezTo>
                  <a:cubicBezTo>
                    <a:pt x="21" y="4"/>
                    <a:pt x="21" y="4"/>
                    <a:pt x="20" y="4"/>
                  </a:cubicBezTo>
                  <a:cubicBezTo>
                    <a:pt x="19" y="4"/>
                    <a:pt x="19" y="4"/>
                    <a:pt x="19" y="4"/>
                  </a:cubicBezTo>
                  <a:cubicBezTo>
                    <a:pt x="18" y="4"/>
                    <a:pt x="18" y="4"/>
                    <a:pt x="17" y="4"/>
                  </a:cubicBezTo>
                  <a:cubicBezTo>
                    <a:pt x="16" y="4"/>
                    <a:pt x="16" y="4"/>
                    <a:pt x="15" y="4"/>
                  </a:cubicBezTo>
                  <a:cubicBezTo>
                    <a:pt x="14" y="4"/>
                    <a:pt x="13" y="3"/>
                    <a:pt x="12" y="2"/>
                  </a:cubicBezTo>
                  <a:cubicBezTo>
                    <a:pt x="11" y="2"/>
                    <a:pt x="11" y="2"/>
                    <a:pt x="10" y="2"/>
                  </a:cubicBezTo>
                  <a:cubicBezTo>
                    <a:pt x="9" y="2"/>
                    <a:pt x="9" y="2"/>
                    <a:pt x="9" y="2"/>
                  </a:cubicBezTo>
                  <a:cubicBezTo>
                    <a:pt x="8" y="1"/>
                    <a:pt x="7" y="1"/>
                    <a:pt x="7" y="1"/>
                  </a:cubicBezTo>
                  <a:cubicBezTo>
                    <a:pt x="6" y="1"/>
                    <a:pt x="6" y="0"/>
                    <a:pt x="5" y="0"/>
                  </a:cubicBezTo>
                  <a:cubicBezTo>
                    <a:pt x="5" y="1"/>
                    <a:pt x="4" y="1"/>
                    <a:pt x="4" y="0"/>
                  </a:cubicBezTo>
                  <a:cubicBezTo>
                    <a:pt x="3" y="0"/>
                    <a:pt x="2" y="0"/>
                    <a:pt x="2" y="0"/>
                  </a:cubicBezTo>
                  <a:cubicBezTo>
                    <a:pt x="0" y="0"/>
                    <a:pt x="0" y="1"/>
                    <a:pt x="0" y="2"/>
                  </a:cubicBezTo>
                  <a:cubicBezTo>
                    <a:pt x="1" y="2"/>
                    <a:pt x="2" y="2"/>
                    <a:pt x="2" y="3"/>
                  </a:cubicBezTo>
                  <a:cubicBezTo>
                    <a:pt x="3" y="3"/>
                    <a:pt x="3" y="4"/>
                    <a:pt x="3" y="4"/>
                  </a:cubicBezTo>
                  <a:cubicBezTo>
                    <a:pt x="3" y="5"/>
                    <a:pt x="4" y="4"/>
                    <a:pt x="4" y="5"/>
                  </a:cubicBezTo>
                  <a:cubicBezTo>
                    <a:pt x="5" y="5"/>
                    <a:pt x="5" y="5"/>
                    <a:pt x="6" y="5"/>
                  </a:cubicBezTo>
                  <a:cubicBezTo>
                    <a:pt x="6" y="5"/>
                    <a:pt x="7" y="5"/>
                    <a:pt x="8" y="5"/>
                  </a:cubicBezTo>
                  <a:cubicBezTo>
                    <a:pt x="8" y="6"/>
                    <a:pt x="8" y="6"/>
                    <a:pt x="9" y="6"/>
                  </a:cubicBezTo>
                  <a:cubicBezTo>
                    <a:pt x="9" y="7"/>
                    <a:pt x="10" y="6"/>
                    <a:pt x="10" y="7"/>
                  </a:cubicBezTo>
                  <a:cubicBezTo>
                    <a:pt x="10" y="7"/>
                    <a:pt x="10" y="8"/>
                    <a:pt x="11" y="8"/>
                  </a:cubicBezTo>
                  <a:cubicBezTo>
                    <a:pt x="11" y="9"/>
                    <a:pt x="13" y="9"/>
                    <a:pt x="14" y="9"/>
                  </a:cubicBezTo>
                  <a:cubicBezTo>
                    <a:pt x="14" y="10"/>
                    <a:pt x="15" y="11"/>
                    <a:pt x="15" y="12"/>
                  </a:cubicBezTo>
                  <a:cubicBezTo>
                    <a:pt x="15" y="13"/>
                    <a:pt x="16" y="13"/>
                    <a:pt x="16" y="14"/>
                  </a:cubicBezTo>
                  <a:cubicBezTo>
                    <a:pt x="16" y="15"/>
                    <a:pt x="16" y="15"/>
                    <a:pt x="16" y="15"/>
                  </a:cubicBezTo>
                  <a:cubicBezTo>
                    <a:pt x="17" y="16"/>
                    <a:pt x="17" y="16"/>
                    <a:pt x="17" y="15"/>
                  </a:cubicBezTo>
                  <a:cubicBezTo>
                    <a:pt x="18" y="15"/>
                    <a:pt x="17" y="16"/>
                    <a:pt x="17" y="16"/>
                  </a:cubicBezTo>
                  <a:cubicBezTo>
                    <a:pt x="17" y="16"/>
                    <a:pt x="18" y="17"/>
                    <a:pt x="18" y="17"/>
                  </a:cubicBezTo>
                  <a:cubicBezTo>
                    <a:pt x="18" y="19"/>
                    <a:pt x="17" y="21"/>
                    <a:pt x="16" y="22"/>
                  </a:cubicBezTo>
                  <a:cubicBezTo>
                    <a:pt x="17" y="22"/>
                    <a:pt x="18" y="23"/>
                    <a:pt x="19" y="23"/>
                  </a:cubicBezTo>
                  <a:cubicBezTo>
                    <a:pt x="19" y="23"/>
                    <a:pt x="20" y="23"/>
                    <a:pt x="20" y="23"/>
                  </a:cubicBezTo>
                  <a:cubicBezTo>
                    <a:pt x="20" y="22"/>
                    <a:pt x="20" y="22"/>
                    <a:pt x="21" y="22"/>
                  </a:cubicBezTo>
                  <a:cubicBezTo>
                    <a:pt x="22" y="23"/>
                    <a:pt x="23" y="22"/>
                    <a:pt x="24" y="23"/>
                  </a:cubicBezTo>
                  <a:cubicBezTo>
                    <a:pt x="25" y="23"/>
                    <a:pt x="25" y="23"/>
                    <a:pt x="25" y="22"/>
                  </a:cubicBezTo>
                  <a:cubicBezTo>
                    <a:pt x="26" y="21"/>
                    <a:pt x="27" y="22"/>
                    <a:pt x="28" y="22"/>
                  </a:cubicBezTo>
                  <a:cubicBezTo>
                    <a:pt x="28" y="22"/>
                    <a:pt x="27" y="23"/>
                    <a:pt x="28" y="23"/>
                  </a:cubicBezTo>
                  <a:cubicBezTo>
                    <a:pt x="28" y="23"/>
                    <a:pt x="28" y="23"/>
                    <a:pt x="28" y="22"/>
                  </a:cubicBezTo>
                  <a:cubicBezTo>
                    <a:pt x="28" y="22"/>
                    <a:pt x="29" y="23"/>
                    <a:pt x="29" y="23"/>
                  </a:cubicBezTo>
                  <a:cubicBezTo>
                    <a:pt x="30" y="24"/>
                    <a:pt x="30" y="24"/>
                    <a:pt x="31" y="24"/>
                  </a:cubicBezTo>
                  <a:cubicBezTo>
                    <a:pt x="31" y="24"/>
                    <a:pt x="31" y="24"/>
                    <a:pt x="32" y="25"/>
                  </a:cubicBezTo>
                  <a:cubicBezTo>
                    <a:pt x="32" y="25"/>
                    <a:pt x="31" y="25"/>
                    <a:pt x="31" y="25"/>
                  </a:cubicBezTo>
                  <a:cubicBezTo>
                    <a:pt x="32" y="25"/>
                    <a:pt x="32" y="27"/>
                    <a:pt x="33" y="26"/>
                  </a:cubicBezTo>
                  <a:cubicBezTo>
                    <a:pt x="33" y="26"/>
                    <a:pt x="34" y="26"/>
                    <a:pt x="34" y="27"/>
                  </a:cubicBezTo>
                  <a:cubicBezTo>
                    <a:pt x="34" y="27"/>
                    <a:pt x="35" y="26"/>
                    <a:pt x="35" y="26"/>
                  </a:cubicBezTo>
                  <a:cubicBezTo>
                    <a:pt x="36" y="27"/>
                    <a:pt x="36" y="27"/>
                    <a:pt x="37" y="27"/>
                  </a:cubicBezTo>
                  <a:cubicBezTo>
                    <a:pt x="37" y="27"/>
                    <a:pt x="37" y="26"/>
                    <a:pt x="38" y="26"/>
                  </a:cubicBezTo>
                  <a:cubicBezTo>
                    <a:pt x="38" y="26"/>
                    <a:pt x="39" y="26"/>
                    <a:pt x="39" y="26"/>
                  </a:cubicBezTo>
                  <a:cubicBezTo>
                    <a:pt x="40" y="26"/>
                    <a:pt x="40" y="26"/>
                    <a:pt x="40" y="26"/>
                  </a:cubicBezTo>
                  <a:cubicBezTo>
                    <a:pt x="41" y="25"/>
                    <a:pt x="41" y="25"/>
                    <a:pt x="41" y="26"/>
                  </a:cubicBezTo>
                  <a:cubicBezTo>
                    <a:pt x="41" y="26"/>
                    <a:pt x="42" y="26"/>
                    <a:pt x="42" y="26"/>
                  </a:cubicBezTo>
                  <a:cubicBezTo>
                    <a:pt x="42" y="25"/>
                    <a:pt x="43" y="26"/>
                    <a:pt x="43" y="26"/>
                  </a:cubicBezTo>
                  <a:cubicBezTo>
                    <a:pt x="43" y="26"/>
                    <a:pt x="43" y="26"/>
                    <a:pt x="44" y="26"/>
                  </a:cubicBezTo>
                  <a:cubicBezTo>
                    <a:pt x="44" y="26"/>
                    <a:pt x="44" y="26"/>
                    <a:pt x="44" y="26"/>
                  </a:cubicBezTo>
                  <a:cubicBezTo>
                    <a:pt x="44" y="25"/>
                    <a:pt x="44" y="25"/>
                    <a:pt x="45" y="25"/>
                  </a:cubicBezTo>
                  <a:cubicBezTo>
                    <a:pt x="45" y="25"/>
                    <a:pt x="46" y="26"/>
                    <a:pt x="47" y="26"/>
                  </a:cubicBezTo>
                  <a:cubicBezTo>
                    <a:pt x="47" y="26"/>
                    <a:pt x="46" y="25"/>
                    <a:pt x="46" y="25"/>
                  </a:cubicBezTo>
                  <a:cubicBezTo>
                    <a:pt x="46" y="25"/>
                    <a:pt x="47" y="25"/>
                    <a:pt x="47" y="25"/>
                  </a:cubicBezTo>
                  <a:cubicBezTo>
                    <a:pt x="48" y="25"/>
                    <a:pt x="48" y="24"/>
                    <a:pt x="49" y="24"/>
                  </a:cubicBezTo>
                  <a:cubicBezTo>
                    <a:pt x="49" y="24"/>
                    <a:pt x="49" y="23"/>
                    <a:pt x="50" y="23"/>
                  </a:cubicBezTo>
                  <a:cubicBezTo>
                    <a:pt x="50" y="23"/>
                    <a:pt x="51" y="23"/>
                    <a:pt x="51" y="23"/>
                  </a:cubicBezTo>
                  <a:cubicBezTo>
                    <a:pt x="51" y="23"/>
                    <a:pt x="54" y="24"/>
                    <a:pt x="54" y="24"/>
                  </a:cubicBezTo>
                  <a:cubicBezTo>
                    <a:pt x="54" y="25"/>
                    <a:pt x="53" y="24"/>
                    <a:pt x="54" y="25"/>
                  </a:cubicBezTo>
                  <a:cubicBezTo>
                    <a:pt x="54" y="25"/>
                    <a:pt x="55" y="26"/>
                    <a:pt x="55" y="26"/>
                  </a:cubicBezTo>
                  <a:cubicBezTo>
                    <a:pt x="56" y="26"/>
                    <a:pt x="57" y="26"/>
                    <a:pt x="57" y="26"/>
                  </a:cubicBezTo>
                  <a:cubicBezTo>
                    <a:pt x="58" y="26"/>
                    <a:pt x="58" y="26"/>
                    <a:pt x="59" y="26"/>
                  </a:cubicBezTo>
                  <a:cubicBezTo>
                    <a:pt x="59" y="26"/>
                    <a:pt x="61" y="28"/>
                    <a:pt x="61" y="27"/>
                  </a:cubicBezTo>
                  <a:cubicBezTo>
                    <a:pt x="62" y="27"/>
                    <a:pt x="61" y="27"/>
                    <a:pt x="62" y="27"/>
                  </a:cubicBezTo>
                  <a:cubicBezTo>
                    <a:pt x="62" y="27"/>
                    <a:pt x="62" y="27"/>
                    <a:pt x="62" y="27"/>
                  </a:cubicBezTo>
                  <a:cubicBezTo>
                    <a:pt x="62" y="26"/>
                    <a:pt x="63" y="25"/>
                    <a:pt x="63" y="25"/>
                  </a:cubicBezTo>
                  <a:cubicBezTo>
                    <a:pt x="63" y="24"/>
                    <a:pt x="60" y="23"/>
                    <a:pt x="60" y="2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3" name="The Gambia"/>
            <p:cNvSpPr>
              <a:spLocks/>
            </p:cNvSpPr>
            <p:nvPr/>
          </p:nvSpPr>
          <p:spPr bwMode="auto">
            <a:xfrm>
              <a:off x="5210105" y="4113958"/>
              <a:ext cx="108996" cy="32999"/>
            </a:xfrm>
            <a:custGeom>
              <a:avLst/>
              <a:gdLst/>
              <a:ahLst/>
              <a:cxnLst>
                <a:cxn ang="0">
                  <a:pos x="28" y="3"/>
                </a:cxn>
                <a:cxn ang="0">
                  <a:pos x="25" y="4"/>
                </a:cxn>
                <a:cxn ang="0">
                  <a:pos x="23" y="3"/>
                </a:cxn>
                <a:cxn ang="0">
                  <a:pos x="22" y="2"/>
                </a:cxn>
                <a:cxn ang="0">
                  <a:pos x="20" y="3"/>
                </a:cxn>
                <a:cxn ang="0">
                  <a:pos x="18" y="1"/>
                </a:cxn>
                <a:cxn ang="0">
                  <a:pos x="17" y="1"/>
                </a:cxn>
                <a:cxn ang="0">
                  <a:pos x="15" y="1"/>
                </a:cxn>
                <a:cxn ang="0">
                  <a:pos x="13" y="2"/>
                </a:cxn>
                <a:cxn ang="0">
                  <a:pos x="7" y="3"/>
                </a:cxn>
                <a:cxn ang="0">
                  <a:pos x="3" y="3"/>
                </a:cxn>
                <a:cxn ang="0">
                  <a:pos x="3" y="5"/>
                </a:cxn>
                <a:cxn ang="0">
                  <a:pos x="3" y="5"/>
                </a:cxn>
                <a:cxn ang="0">
                  <a:pos x="5" y="6"/>
                </a:cxn>
                <a:cxn ang="0">
                  <a:pos x="5" y="5"/>
                </a:cxn>
                <a:cxn ang="0">
                  <a:pos x="7" y="4"/>
                </a:cxn>
                <a:cxn ang="0">
                  <a:pos x="10" y="4"/>
                </a:cxn>
                <a:cxn ang="0">
                  <a:pos x="12" y="4"/>
                </a:cxn>
                <a:cxn ang="0">
                  <a:pos x="13" y="4"/>
                </a:cxn>
                <a:cxn ang="0">
                  <a:pos x="15" y="4"/>
                </a:cxn>
                <a:cxn ang="0">
                  <a:pos x="13" y="4"/>
                </a:cxn>
                <a:cxn ang="0">
                  <a:pos x="12" y="4"/>
                </a:cxn>
                <a:cxn ang="0">
                  <a:pos x="11" y="4"/>
                </a:cxn>
                <a:cxn ang="0">
                  <a:pos x="7" y="5"/>
                </a:cxn>
                <a:cxn ang="0">
                  <a:pos x="7" y="6"/>
                </a:cxn>
                <a:cxn ang="0">
                  <a:pos x="6" y="6"/>
                </a:cxn>
                <a:cxn ang="0">
                  <a:pos x="5" y="6"/>
                </a:cxn>
                <a:cxn ang="0">
                  <a:pos x="4" y="6"/>
                </a:cxn>
                <a:cxn ang="0">
                  <a:pos x="4" y="7"/>
                </a:cxn>
                <a:cxn ang="0">
                  <a:pos x="4" y="7"/>
                </a:cxn>
                <a:cxn ang="0">
                  <a:pos x="3" y="6"/>
                </a:cxn>
                <a:cxn ang="0">
                  <a:pos x="2" y="6"/>
                </a:cxn>
                <a:cxn ang="0">
                  <a:pos x="2" y="5"/>
                </a:cxn>
                <a:cxn ang="0">
                  <a:pos x="2" y="4"/>
                </a:cxn>
                <a:cxn ang="0">
                  <a:pos x="1" y="5"/>
                </a:cxn>
                <a:cxn ang="0">
                  <a:pos x="0" y="6"/>
                </a:cxn>
                <a:cxn ang="0">
                  <a:pos x="1" y="9"/>
                </a:cxn>
                <a:cxn ang="0">
                  <a:pos x="1" y="8"/>
                </a:cxn>
                <a:cxn ang="0">
                  <a:pos x="3" y="8"/>
                </a:cxn>
                <a:cxn ang="0">
                  <a:pos x="8" y="8"/>
                </a:cxn>
                <a:cxn ang="0">
                  <a:pos x="10" y="7"/>
                </a:cxn>
                <a:cxn ang="0">
                  <a:pos x="10" y="6"/>
                </a:cxn>
                <a:cxn ang="0">
                  <a:pos x="12" y="5"/>
                </a:cxn>
                <a:cxn ang="0">
                  <a:pos x="13" y="5"/>
                </a:cxn>
                <a:cxn ang="0">
                  <a:pos x="15" y="5"/>
                </a:cxn>
                <a:cxn ang="0">
                  <a:pos x="16" y="4"/>
                </a:cxn>
                <a:cxn ang="0">
                  <a:pos x="17" y="4"/>
                </a:cxn>
                <a:cxn ang="0">
                  <a:pos x="19" y="4"/>
                </a:cxn>
                <a:cxn ang="0">
                  <a:pos x="20" y="5"/>
                </a:cxn>
                <a:cxn ang="0">
                  <a:pos x="22" y="6"/>
                </a:cxn>
                <a:cxn ang="0">
                  <a:pos x="23" y="7"/>
                </a:cxn>
                <a:cxn ang="0">
                  <a:pos x="25" y="7"/>
                </a:cxn>
                <a:cxn ang="0">
                  <a:pos x="27" y="6"/>
                </a:cxn>
                <a:cxn ang="0">
                  <a:pos x="29" y="6"/>
                </a:cxn>
                <a:cxn ang="0">
                  <a:pos x="28" y="3"/>
                </a:cxn>
              </a:cxnLst>
              <a:rect l="0" t="0" r="r" b="b"/>
              <a:pathLst>
                <a:path w="30" h="9">
                  <a:moveTo>
                    <a:pt x="28" y="3"/>
                  </a:moveTo>
                  <a:cubicBezTo>
                    <a:pt x="27" y="2"/>
                    <a:pt x="25" y="4"/>
                    <a:pt x="25" y="4"/>
                  </a:cubicBezTo>
                  <a:cubicBezTo>
                    <a:pt x="23" y="5"/>
                    <a:pt x="23" y="4"/>
                    <a:pt x="23" y="3"/>
                  </a:cubicBezTo>
                  <a:cubicBezTo>
                    <a:pt x="22" y="2"/>
                    <a:pt x="22" y="2"/>
                    <a:pt x="22" y="2"/>
                  </a:cubicBezTo>
                  <a:cubicBezTo>
                    <a:pt x="21" y="2"/>
                    <a:pt x="21" y="3"/>
                    <a:pt x="20" y="3"/>
                  </a:cubicBezTo>
                  <a:cubicBezTo>
                    <a:pt x="19" y="2"/>
                    <a:pt x="20" y="1"/>
                    <a:pt x="18" y="1"/>
                  </a:cubicBezTo>
                  <a:cubicBezTo>
                    <a:pt x="18" y="1"/>
                    <a:pt x="17" y="0"/>
                    <a:pt x="17" y="1"/>
                  </a:cubicBezTo>
                  <a:cubicBezTo>
                    <a:pt x="16" y="1"/>
                    <a:pt x="16" y="1"/>
                    <a:pt x="15" y="1"/>
                  </a:cubicBezTo>
                  <a:cubicBezTo>
                    <a:pt x="14" y="0"/>
                    <a:pt x="13" y="1"/>
                    <a:pt x="13" y="2"/>
                  </a:cubicBezTo>
                  <a:cubicBezTo>
                    <a:pt x="13" y="3"/>
                    <a:pt x="8" y="3"/>
                    <a:pt x="7" y="3"/>
                  </a:cubicBezTo>
                  <a:cubicBezTo>
                    <a:pt x="5" y="3"/>
                    <a:pt x="5" y="3"/>
                    <a:pt x="3" y="3"/>
                  </a:cubicBezTo>
                  <a:cubicBezTo>
                    <a:pt x="3" y="3"/>
                    <a:pt x="3" y="4"/>
                    <a:pt x="3" y="5"/>
                  </a:cubicBezTo>
                  <a:cubicBezTo>
                    <a:pt x="3" y="5"/>
                    <a:pt x="3" y="5"/>
                    <a:pt x="3" y="5"/>
                  </a:cubicBezTo>
                  <a:cubicBezTo>
                    <a:pt x="4" y="6"/>
                    <a:pt x="4" y="6"/>
                    <a:pt x="5" y="6"/>
                  </a:cubicBezTo>
                  <a:cubicBezTo>
                    <a:pt x="5" y="6"/>
                    <a:pt x="5" y="5"/>
                    <a:pt x="5" y="5"/>
                  </a:cubicBezTo>
                  <a:cubicBezTo>
                    <a:pt x="5" y="6"/>
                    <a:pt x="6" y="4"/>
                    <a:pt x="7" y="4"/>
                  </a:cubicBezTo>
                  <a:cubicBezTo>
                    <a:pt x="8" y="5"/>
                    <a:pt x="9" y="5"/>
                    <a:pt x="10" y="4"/>
                  </a:cubicBezTo>
                  <a:cubicBezTo>
                    <a:pt x="11" y="4"/>
                    <a:pt x="11" y="4"/>
                    <a:pt x="12" y="4"/>
                  </a:cubicBezTo>
                  <a:cubicBezTo>
                    <a:pt x="12" y="4"/>
                    <a:pt x="12" y="3"/>
                    <a:pt x="13" y="4"/>
                  </a:cubicBezTo>
                  <a:cubicBezTo>
                    <a:pt x="13" y="4"/>
                    <a:pt x="15" y="5"/>
                    <a:pt x="15" y="4"/>
                  </a:cubicBezTo>
                  <a:cubicBezTo>
                    <a:pt x="15" y="5"/>
                    <a:pt x="14" y="4"/>
                    <a:pt x="13" y="4"/>
                  </a:cubicBezTo>
                  <a:cubicBezTo>
                    <a:pt x="13" y="4"/>
                    <a:pt x="13" y="4"/>
                    <a:pt x="12" y="4"/>
                  </a:cubicBezTo>
                  <a:cubicBezTo>
                    <a:pt x="12" y="5"/>
                    <a:pt x="11" y="4"/>
                    <a:pt x="11" y="4"/>
                  </a:cubicBezTo>
                  <a:cubicBezTo>
                    <a:pt x="10" y="5"/>
                    <a:pt x="8" y="5"/>
                    <a:pt x="7" y="5"/>
                  </a:cubicBezTo>
                  <a:cubicBezTo>
                    <a:pt x="5" y="5"/>
                    <a:pt x="6" y="7"/>
                    <a:pt x="7" y="6"/>
                  </a:cubicBezTo>
                  <a:cubicBezTo>
                    <a:pt x="6" y="7"/>
                    <a:pt x="6" y="6"/>
                    <a:pt x="6" y="6"/>
                  </a:cubicBezTo>
                  <a:cubicBezTo>
                    <a:pt x="5" y="6"/>
                    <a:pt x="5" y="6"/>
                    <a:pt x="5" y="6"/>
                  </a:cubicBezTo>
                  <a:cubicBezTo>
                    <a:pt x="4" y="6"/>
                    <a:pt x="4" y="6"/>
                    <a:pt x="4" y="6"/>
                  </a:cubicBezTo>
                  <a:cubicBezTo>
                    <a:pt x="4" y="7"/>
                    <a:pt x="4" y="7"/>
                    <a:pt x="4" y="7"/>
                  </a:cubicBezTo>
                  <a:cubicBezTo>
                    <a:pt x="4" y="7"/>
                    <a:pt x="4" y="7"/>
                    <a:pt x="4" y="7"/>
                  </a:cubicBezTo>
                  <a:cubicBezTo>
                    <a:pt x="4" y="6"/>
                    <a:pt x="3" y="6"/>
                    <a:pt x="3" y="6"/>
                  </a:cubicBezTo>
                  <a:cubicBezTo>
                    <a:pt x="3" y="6"/>
                    <a:pt x="3" y="6"/>
                    <a:pt x="2" y="6"/>
                  </a:cubicBezTo>
                  <a:cubicBezTo>
                    <a:pt x="2" y="5"/>
                    <a:pt x="2" y="5"/>
                    <a:pt x="2" y="5"/>
                  </a:cubicBezTo>
                  <a:cubicBezTo>
                    <a:pt x="3" y="4"/>
                    <a:pt x="2" y="4"/>
                    <a:pt x="2" y="4"/>
                  </a:cubicBezTo>
                  <a:cubicBezTo>
                    <a:pt x="1" y="4"/>
                    <a:pt x="1" y="4"/>
                    <a:pt x="1" y="5"/>
                  </a:cubicBezTo>
                  <a:cubicBezTo>
                    <a:pt x="0" y="5"/>
                    <a:pt x="0" y="5"/>
                    <a:pt x="0" y="6"/>
                  </a:cubicBezTo>
                  <a:cubicBezTo>
                    <a:pt x="0" y="7"/>
                    <a:pt x="0" y="8"/>
                    <a:pt x="1" y="9"/>
                  </a:cubicBezTo>
                  <a:cubicBezTo>
                    <a:pt x="1" y="8"/>
                    <a:pt x="1" y="8"/>
                    <a:pt x="1" y="8"/>
                  </a:cubicBezTo>
                  <a:cubicBezTo>
                    <a:pt x="2" y="7"/>
                    <a:pt x="3" y="8"/>
                    <a:pt x="3" y="8"/>
                  </a:cubicBezTo>
                  <a:cubicBezTo>
                    <a:pt x="5" y="8"/>
                    <a:pt x="7" y="8"/>
                    <a:pt x="8" y="8"/>
                  </a:cubicBezTo>
                  <a:cubicBezTo>
                    <a:pt x="9" y="8"/>
                    <a:pt x="10" y="8"/>
                    <a:pt x="10" y="7"/>
                  </a:cubicBezTo>
                  <a:cubicBezTo>
                    <a:pt x="10" y="7"/>
                    <a:pt x="10" y="6"/>
                    <a:pt x="10" y="6"/>
                  </a:cubicBezTo>
                  <a:cubicBezTo>
                    <a:pt x="10" y="5"/>
                    <a:pt x="11" y="5"/>
                    <a:pt x="12" y="5"/>
                  </a:cubicBezTo>
                  <a:cubicBezTo>
                    <a:pt x="12" y="6"/>
                    <a:pt x="13" y="5"/>
                    <a:pt x="13" y="5"/>
                  </a:cubicBezTo>
                  <a:cubicBezTo>
                    <a:pt x="14" y="5"/>
                    <a:pt x="14" y="6"/>
                    <a:pt x="15" y="5"/>
                  </a:cubicBezTo>
                  <a:cubicBezTo>
                    <a:pt x="16" y="5"/>
                    <a:pt x="16" y="4"/>
                    <a:pt x="16" y="4"/>
                  </a:cubicBezTo>
                  <a:cubicBezTo>
                    <a:pt x="16" y="3"/>
                    <a:pt x="17" y="3"/>
                    <a:pt x="17" y="4"/>
                  </a:cubicBezTo>
                  <a:cubicBezTo>
                    <a:pt x="18" y="4"/>
                    <a:pt x="18" y="4"/>
                    <a:pt x="19" y="4"/>
                  </a:cubicBezTo>
                  <a:cubicBezTo>
                    <a:pt x="20" y="5"/>
                    <a:pt x="20" y="5"/>
                    <a:pt x="20" y="5"/>
                  </a:cubicBezTo>
                  <a:cubicBezTo>
                    <a:pt x="21" y="6"/>
                    <a:pt x="22" y="5"/>
                    <a:pt x="22" y="6"/>
                  </a:cubicBezTo>
                  <a:cubicBezTo>
                    <a:pt x="22" y="6"/>
                    <a:pt x="23" y="6"/>
                    <a:pt x="23" y="7"/>
                  </a:cubicBezTo>
                  <a:cubicBezTo>
                    <a:pt x="24" y="7"/>
                    <a:pt x="25" y="7"/>
                    <a:pt x="25" y="7"/>
                  </a:cubicBezTo>
                  <a:cubicBezTo>
                    <a:pt x="26" y="7"/>
                    <a:pt x="26" y="6"/>
                    <a:pt x="27" y="6"/>
                  </a:cubicBezTo>
                  <a:cubicBezTo>
                    <a:pt x="27" y="6"/>
                    <a:pt x="28" y="6"/>
                    <a:pt x="29" y="6"/>
                  </a:cubicBezTo>
                  <a:cubicBezTo>
                    <a:pt x="30" y="5"/>
                    <a:pt x="29" y="4"/>
                    <a:pt x="28" y="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4" name="Gabon"/>
            <p:cNvSpPr>
              <a:spLocks/>
            </p:cNvSpPr>
            <p:nvPr/>
          </p:nvSpPr>
          <p:spPr bwMode="auto">
            <a:xfrm>
              <a:off x="6099071" y="4569941"/>
              <a:ext cx="201993" cy="248991"/>
            </a:xfrm>
            <a:custGeom>
              <a:avLst/>
              <a:gdLst/>
              <a:ahLst/>
              <a:cxnLst>
                <a:cxn ang="0">
                  <a:pos x="56" y="40"/>
                </a:cxn>
                <a:cxn ang="0">
                  <a:pos x="56" y="34"/>
                </a:cxn>
                <a:cxn ang="0">
                  <a:pos x="52" y="29"/>
                </a:cxn>
                <a:cxn ang="0">
                  <a:pos x="52" y="22"/>
                </a:cxn>
                <a:cxn ang="0">
                  <a:pos x="56" y="17"/>
                </a:cxn>
                <a:cxn ang="0">
                  <a:pos x="52" y="11"/>
                </a:cxn>
                <a:cxn ang="0">
                  <a:pos x="45" y="12"/>
                </a:cxn>
                <a:cxn ang="0">
                  <a:pos x="43" y="9"/>
                </a:cxn>
                <a:cxn ang="0">
                  <a:pos x="44" y="3"/>
                </a:cxn>
                <a:cxn ang="0">
                  <a:pos x="38" y="1"/>
                </a:cxn>
                <a:cxn ang="0">
                  <a:pos x="26" y="1"/>
                </a:cxn>
                <a:cxn ang="0">
                  <a:pos x="25" y="15"/>
                </a:cxn>
                <a:cxn ang="0">
                  <a:pos x="12" y="16"/>
                </a:cxn>
                <a:cxn ang="0">
                  <a:pos x="9" y="20"/>
                </a:cxn>
                <a:cxn ang="0">
                  <a:pos x="8" y="19"/>
                </a:cxn>
                <a:cxn ang="0">
                  <a:pos x="6" y="20"/>
                </a:cxn>
                <a:cxn ang="0">
                  <a:pos x="11" y="24"/>
                </a:cxn>
                <a:cxn ang="0">
                  <a:pos x="10" y="25"/>
                </a:cxn>
                <a:cxn ang="0">
                  <a:pos x="8" y="25"/>
                </a:cxn>
                <a:cxn ang="0">
                  <a:pos x="6" y="24"/>
                </a:cxn>
                <a:cxn ang="0">
                  <a:pos x="5" y="31"/>
                </a:cxn>
                <a:cxn ang="0">
                  <a:pos x="2" y="34"/>
                </a:cxn>
                <a:cxn ang="0">
                  <a:pos x="1" y="34"/>
                </a:cxn>
                <a:cxn ang="0">
                  <a:pos x="2" y="37"/>
                </a:cxn>
                <a:cxn ang="0">
                  <a:pos x="4" y="41"/>
                </a:cxn>
                <a:cxn ang="0">
                  <a:pos x="6" y="42"/>
                </a:cxn>
                <a:cxn ang="0">
                  <a:pos x="7" y="43"/>
                </a:cxn>
                <a:cxn ang="0">
                  <a:pos x="6" y="45"/>
                </a:cxn>
                <a:cxn ang="0">
                  <a:pos x="3" y="41"/>
                </a:cxn>
                <a:cxn ang="0">
                  <a:pos x="6" y="47"/>
                </a:cxn>
                <a:cxn ang="0">
                  <a:pos x="8" y="48"/>
                </a:cxn>
                <a:cxn ang="0">
                  <a:pos x="6" y="47"/>
                </a:cxn>
                <a:cxn ang="0">
                  <a:pos x="9" y="52"/>
                </a:cxn>
                <a:cxn ang="0">
                  <a:pos x="12" y="53"/>
                </a:cxn>
                <a:cxn ang="0">
                  <a:pos x="13" y="54"/>
                </a:cxn>
                <a:cxn ang="0">
                  <a:pos x="11" y="53"/>
                </a:cxn>
                <a:cxn ang="0">
                  <a:pos x="19" y="63"/>
                </a:cxn>
                <a:cxn ang="0">
                  <a:pos x="24" y="69"/>
                </a:cxn>
                <a:cxn ang="0">
                  <a:pos x="29" y="67"/>
                </a:cxn>
                <a:cxn ang="0">
                  <a:pos x="31" y="63"/>
                </a:cxn>
                <a:cxn ang="0">
                  <a:pos x="30" y="60"/>
                </a:cxn>
                <a:cxn ang="0">
                  <a:pos x="28" y="55"/>
                </a:cxn>
                <a:cxn ang="0">
                  <a:pos x="31" y="52"/>
                </a:cxn>
                <a:cxn ang="0">
                  <a:pos x="37" y="49"/>
                </a:cxn>
                <a:cxn ang="0">
                  <a:pos x="41" y="50"/>
                </a:cxn>
                <a:cxn ang="0">
                  <a:pos x="45" y="53"/>
                </a:cxn>
                <a:cxn ang="0">
                  <a:pos x="50" y="51"/>
                </a:cxn>
                <a:cxn ang="0">
                  <a:pos x="52" y="53"/>
                </a:cxn>
                <a:cxn ang="0">
                  <a:pos x="54" y="48"/>
                </a:cxn>
                <a:cxn ang="0">
                  <a:pos x="56" y="43"/>
                </a:cxn>
              </a:cxnLst>
              <a:rect l="0" t="0" r="r" b="b"/>
              <a:pathLst>
                <a:path w="56" h="69">
                  <a:moveTo>
                    <a:pt x="56" y="43"/>
                  </a:moveTo>
                  <a:cubicBezTo>
                    <a:pt x="55" y="42"/>
                    <a:pt x="56" y="42"/>
                    <a:pt x="56" y="42"/>
                  </a:cubicBezTo>
                  <a:cubicBezTo>
                    <a:pt x="56" y="41"/>
                    <a:pt x="56" y="41"/>
                    <a:pt x="56" y="41"/>
                  </a:cubicBezTo>
                  <a:cubicBezTo>
                    <a:pt x="56" y="40"/>
                    <a:pt x="56" y="40"/>
                    <a:pt x="56" y="40"/>
                  </a:cubicBezTo>
                  <a:cubicBezTo>
                    <a:pt x="56" y="39"/>
                    <a:pt x="56" y="39"/>
                    <a:pt x="56" y="39"/>
                  </a:cubicBezTo>
                  <a:cubicBezTo>
                    <a:pt x="56" y="38"/>
                    <a:pt x="55" y="38"/>
                    <a:pt x="55" y="37"/>
                  </a:cubicBezTo>
                  <a:cubicBezTo>
                    <a:pt x="55" y="37"/>
                    <a:pt x="56" y="36"/>
                    <a:pt x="56" y="36"/>
                  </a:cubicBezTo>
                  <a:cubicBezTo>
                    <a:pt x="56" y="35"/>
                    <a:pt x="56" y="35"/>
                    <a:pt x="56" y="34"/>
                  </a:cubicBezTo>
                  <a:cubicBezTo>
                    <a:pt x="56" y="33"/>
                    <a:pt x="56" y="32"/>
                    <a:pt x="55" y="31"/>
                  </a:cubicBezTo>
                  <a:cubicBezTo>
                    <a:pt x="55" y="31"/>
                    <a:pt x="54" y="31"/>
                    <a:pt x="54" y="31"/>
                  </a:cubicBezTo>
                  <a:cubicBezTo>
                    <a:pt x="53" y="31"/>
                    <a:pt x="53" y="31"/>
                    <a:pt x="53" y="30"/>
                  </a:cubicBezTo>
                  <a:cubicBezTo>
                    <a:pt x="53" y="29"/>
                    <a:pt x="52" y="29"/>
                    <a:pt x="52" y="29"/>
                  </a:cubicBezTo>
                  <a:cubicBezTo>
                    <a:pt x="51" y="29"/>
                    <a:pt x="51" y="29"/>
                    <a:pt x="51" y="29"/>
                  </a:cubicBezTo>
                  <a:cubicBezTo>
                    <a:pt x="49" y="29"/>
                    <a:pt x="50" y="27"/>
                    <a:pt x="51" y="27"/>
                  </a:cubicBezTo>
                  <a:cubicBezTo>
                    <a:pt x="51" y="26"/>
                    <a:pt x="50" y="25"/>
                    <a:pt x="50" y="23"/>
                  </a:cubicBezTo>
                  <a:cubicBezTo>
                    <a:pt x="51" y="23"/>
                    <a:pt x="51" y="22"/>
                    <a:pt x="52" y="22"/>
                  </a:cubicBezTo>
                  <a:cubicBezTo>
                    <a:pt x="52" y="21"/>
                    <a:pt x="52" y="21"/>
                    <a:pt x="52" y="20"/>
                  </a:cubicBezTo>
                  <a:cubicBezTo>
                    <a:pt x="53" y="20"/>
                    <a:pt x="53" y="20"/>
                    <a:pt x="54" y="20"/>
                  </a:cubicBezTo>
                  <a:cubicBezTo>
                    <a:pt x="55" y="20"/>
                    <a:pt x="55" y="19"/>
                    <a:pt x="55" y="19"/>
                  </a:cubicBezTo>
                  <a:cubicBezTo>
                    <a:pt x="55" y="18"/>
                    <a:pt x="56" y="18"/>
                    <a:pt x="56" y="17"/>
                  </a:cubicBezTo>
                  <a:cubicBezTo>
                    <a:pt x="56" y="16"/>
                    <a:pt x="55" y="16"/>
                    <a:pt x="55" y="15"/>
                  </a:cubicBezTo>
                  <a:cubicBezTo>
                    <a:pt x="55" y="14"/>
                    <a:pt x="54" y="14"/>
                    <a:pt x="54" y="14"/>
                  </a:cubicBezTo>
                  <a:cubicBezTo>
                    <a:pt x="54" y="13"/>
                    <a:pt x="54" y="12"/>
                    <a:pt x="54" y="12"/>
                  </a:cubicBezTo>
                  <a:cubicBezTo>
                    <a:pt x="53" y="11"/>
                    <a:pt x="53" y="11"/>
                    <a:pt x="52" y="11"/>
                  </a:cubicBezTo>
                  <a:cubicBezTo>
                    <a:pt x="51" y="11"/>
                    <a:pt x="51" y="11"/>
                    <a:pt x="50" y="10"/>
                  </a:cubicBezTo>
                  <a:cubicBezTo>
                    <a:pt x="49" y="10"/>
                    <a:pt x="50" y="11"/>
                    <a:pt x="49" y="11"/>
                  </a:cubicBezTo>
                  <a:cubicBezTo>
                    <a:pt x="49" y="11"/>
                    <a:pt x="48" y="11"/>
                    <a:pt x="47" y="12"/>
                  </a:cubicBezTo>
                  <a:cubicBezTo>
                    <a:pt x="47" y="12"/>
                    <a:pt x="46" y="12"/>
                    <a:pt x="45" y="12"/>
                  </a:cubicBezTo>
                  <a:cubicBezTo>
                    <a:pt x="45" y="12"/>
                    <a:pt x="45" y="13"/>
                    <a:pt x="44" y="13"/>
                  </a:cubicBezTo>
                  <a:cubicBezTo>
                    <a:pt x="43" y="13"/>
                    <a:pt x="43" y="12"/>
                    <a:pt x="44" y="12"/>
                  </a:cubicBezTo>
                  <a:cubicBezTo>
                    <a:pt x="44" y="11"/>
                    <a:pt x="44" y="11"/>
                    <a:pt x="44" y="10"/>
                  </a:cubicBezTo>
                  <a:cubicBezTo>
                    <a:pt x="43" y="10"/>
                    <a:pt x="43" y="9"/>
                    <a:pt x="43" y="9"/>
                  </a:cubicBezTo>
                  <a:cubicBezTo>
                    <a:pt x="43" y="8"/>
                    <a:pt x="43" y="7"/>
                    <a:pt x="43" y="6"/>
                  </a:cubicBezTo>
                  <a:cubicBezTo>
                    <a:pt x="43" y="6"/>
                    <a:pt x="43" y="6"/>
                    <a:pt x="43" y="5"/>
                  </a:cubicBezTo>
                  <a:cubicBezTo>
                    <a:pt x="43" y="5"/>
                    <a:pt x="44" y="5"/>
                    <a:pt x="44" y="5"/>
                  </a:cubicBezTo>
                  <a:cubicBezTo>
                    <a:pt x="44" y="4"/>
                    <a:pt x="44" y="4"/>
                    <a:pt x="44" y="3"/>
                  </a:cubicBezTo>
                  <a:cubicBezTo>
                    <a:pt x="45" y="3"/>
                    <a:pt x="45" y="2"/>
                    <a:pt x="44" y="2"/>
                  </a:cubicBezTo>
                  <a:cubicBezTo>
                    <a:pt x="43" y="1"/>
                    <a:pt x="43" y="2"/>
                    <a:pt x="42" y="2"/>
                  </a:cubicBezTo>
                  <a:cubicBezTo>
                    <a:pt x="41" y="2"/>
                    <a:pt x="41" y="1"/>
                    <a:pt x="40" y="2"/>
                  </a:cubicBezTo>
                  <a:cubicBezTo>
                    <a:pt x="39" y="2"/>
                    <a:pt x="38" y="2"/>
                    <a:pt x="38" y="1"/>
                  </a:cubicBezTo>
                  <a:cubicBezTo>
                    <a:pt x="36" y="1"/>
                    <a:pt x="34" y="1"/>
                    <a:pt x="32" y="1"/>
                  </a:cubicBezTo>
                  <a:cubicBezTo>
                    <a:pt x="32" y="1"/>
                    <a:pt x="31" y="1"/>
                    <a:pt x="30" y="1"/>
                  </a:cubicBezTo>
                  <a:cubicBezTo>
                    <a:pt x="29" y="1"/>
                    <a:pt x="29" y="0"/>
                    <a:pt x="28" y="1"/>
                  </a:cubicBezTo>
                  <a:cubicBezTo>
                    <a:pt x="28" y="1"/>
                    <a:pt x="26" y="0"/>
                    <a:pt x="26" y="1"/>
                  </a:cubicBezTo>
                  <a:cubicBezTo>
                    <a:pt x="25" y="3"/>
                    <a:pt x="25" y="4"/>
                    <a:pt x="26" y="6"/>
                  </a:cubicBezTo>
                  <a:cubicBezTo>
                    <a:pt x="26" y="8"/>
                    <a:pt x="26" y="10"/>
                    <a:pt x="26" y="12"/>
                  </a:cubicBezTo>
                  <a:cubicBezTo>
                    <a:pt x="26" y="13"/>
                    <a:pt x="26" y="13"/>
                    <a:pt x="26" y="14"/>
                  </a:cubicBezTo>
                  <a:cubicBezTo>
                    <a:pt x="26" y="15"/>
                    <a:pt x="26" y="15"/>
                    <a:pt x="25" y="15"/>
                  </a:cubicBezTo>
                  <a:cubicBezTo>
                    <a:pt x="24" y="16"/>
                    <a:pt x="22" y="15"/>
                    <a:pt x="20" y="15"/>
                  </a:cubicBezTo>
                  <a:cubicBezTo>
                    <a:pt x="19" y="15"/>
                    <a:pt x="17" y="15"/>
                    <a:pt x="15" y="15"/>
                  </a:cubicBezTo>
                  <a:cubicBezTo>
                    <a:pt x="14" y="15"/>
                    <a:pt x="13" y="15"/>
                    <a:pt x="13" y="15"/>
                  </a:cubicBezTo>
                  <a:cubicBezTo>
                    <a:pt x="12" y="15"/>
                    <a:pt x="13" y="16"/>
                    <a:pt x="12" y="16"/>
                  </a:cubicBezTo>
                  <a:cubicBezTo>
                    <a:pt x="12" y="16"/>
                    <a:pt x="11" y="15"/>
                    <a:pt x="10" y="16"/>
                  </a:cubicBezTo>
                  <a:cubicBezTo>
                    <a:pt x="10" y="14"/>
                    <a:pt x="8" y="15"/>
                    <a:pt x="8" y="16"/>
                  </a:cubicBezTo>
                  <a:cubicBezTo>
                    <a:pt x="9" y="17"/>
                    <a:pt x="9" y="18"/>
                    <a:pt x="9" y="19"/>
                  </a:cubicBezTo>
                  <a:cubicBezTo>
                    <a:pt x="9" y="19"/>
                    <a:pt x="9" y="20"/>
                    <a:pt x="9" y="20"/>
                  </a:cubicBezTo>
                  <a:cubicBezTo>
                    <a:pt x="9" y="20"/>
                    <a:pt x="9" y="21"/>
                    <a:pt x="9" y="21"/>
                  </a:cubicBezTo>
                  <a:cubicBezTo>
                    <a:pt x="8" y="21"/>
                    <a:pt x="9" y="20"/>
                    <a:pt x="8" y="20"/>
                  </a:cubicBezTo>
                  <a:cubicBezTo>
                    <a:pt x="8" y="20"/>
                    <a:pt x="8" y="20"/>
                    <a:pt x="7" y="20"/>
                  </a:cubicBezTo>
                  <a:cubicBezTo>
                    <a:pt x="8" y="19"/>
                    <a:pt x="8" y="20"/>
                    <a:pt x="8" y="19"/>
                  </a:cubicBezTo>
                  <a:cubicBezTo>
                    <a:pt x="8" y="19"/>
                    <a:pt x="8" y="19"/>
                    <a:pt x="8" y="19"/>
                  </a:cubicBezTo>
                  <a:cubicBezTo>
                    <a:pt x="8" y="19"/>
                    <a:pt x="7" y="19"/>
                    <a:pt x="7" y="19"/>
                  </a:cubicBezTo>
                  <a:cubicBezTo>
                    <a:pt x="7" y="19"/>
                    <a:pt x="6" y="19"/>
                    <a:pt x="6" y="19"/>
                  </a:cubicBezTo>
                  <a:cubicBezTo>
                    <a:pt x="6" y="19"/>
                    <a:pt x="6" y="20"/>
                    <a:pt x="6" y="20"/>
                  </a:cubicBezTo>
                  <a:cubicBezTo>
                    <a:pt x="7" y="21"/>
                    <a:pt x="7" y="21"/>
                    <a:pt x="7" y="22"/>
                  </a:cubicBezTo>
                  <a:cubicBezTo>
                    <a:pt x="7" y="22"/>
                    <a:pt x="7" y="23"/>
                    <a:pt x="8" y="23"/>
                  </a:cubicBezTo>
                  <a:cubicBezTo>
                    <a:pt x="8" y="23"/>
                    <a:pt x="9" y="23"/>
                    <a:pt x="9" y="24"/>
                  </a:cubicBezTo>
                  <a:cubicBezTo>
                    <a:pt x="10" y="24"/>
                    <a:pt x="10" y="24"/>
                    <a:pt x="11" y="24"/>
                  </a:cubicBezTo>
                  <a:cubicBezTo>
                    <a:pt x="12" y="24"/>
                    <a:pt x="12" y="24"/>
                    <a:pt x="13" y="24"/>
                  </a:cubicBezTo>
                  <a:cubicBezTo>
                    <a:pt x="12" y="25"/>
                    <a:pt x="12" y="24"/>
                    <a:pt x="11" y="24"/>
                  </a:cubicBezTo>
                  <a:cubicBezTo>
                    <a:pt x="11" y="25"/>
                    <a:pt x="11" y="25"/>
                    <a:pt x="11" y="25"/>
                  </a:cubicBezTo>
                  <a:cubicBezTo>
                    <a:pt x="11" y="25"/>
                    <a:pt x="10" y="25"/>
                    <a:pt x="10" y="25"/>
                  </a:cubicBezTo>
                  <a:cubicBezTo>
                    <a:pt x="10" y="25"/>
                    <a:pt x="11" y="26"/>
                    <a:pt x="11" y="26"/>
                  </a:cubicBezTo>
                  <a:cubicBezTo>
                    <a:pt x="10" y="26"/>
                    <a:pt x="10" y="25"/>
                    <a:pt x="10" y="25"/>
                  </a:cubicBezTo>
                  <a:cubicBezTo>
                    <a:pt x="9" y="25"/>
                    <a:pt x="9" y="25"/>
                    <a:pt x="9" y="25"/>
                  </a:cubicBezTo>
                  <a:cubicBezTo>
                    <a:pt x="9" y="25"/>
                    <a:pt x="9" y="25"/>
                    <a:pt x="8" y="25"/>
                  </a:cubicBezTo>
                  <a:cubicBezTo>
                    <a:pt x="8" y="25"/>
                    <a:pt x="8" y="24"/>
                    <a:pt x="8" y="24"/>
                  </a:cubicBezTo>
                  <a:cubicBezTo>
                    <a:pt x="7" y="24"/>
                    <a:pt x="8" y="25"/>
                    <a:pt x="7" y="25"/>
                  </a:cubicBezTo>
                  <a:cubicBezTo>
                    <a:pt x="7" y="25"/>
                    <a:pt x="7" y="24"/>
                    <a:pt x="7" y="24"/>
                  </a:cubicBezTo>
                  <a:cubicBezTo>
                    <a:pt x="6" y="24"/>
                    <a:pt x="7" y="24"/>
                    <a:pt x="6" y="24"/>
                  </a:cubicBezTo>
                  <a:cubicBezTo>
                    <a:pt x="7" y="24"/>
                    <a:pt x="6" y="22"/>
                    <a:pt x="6" y="23"/>
                  </a:cubicBezTo>
                  <a:cubicBezTo>
                    <a:pt x="5" y="24"/>
                    <a:pt x="6" y="25"/>
                    <a:pt x="6" y="26"/>
                  </a:cubicBezTo>
                  <a:cubicBezTo>
                    <a:pt x="6" y="27"/>
                    <a:pt x="6" y="28"/>
                    <a:pt x="6" y="29"/>
                  </a:cubicBezTo>
                  <a:cubicBezTo>
                    <a:pt x="6" y="30"/>
                    <a:pt x="6" y="30"/>
                    <a:pt x="5" y="31"/>
                  </a:cubicBezTo>
                  <a:cubicBezTo>
                    <a:pt x="5" y="32"/>
                    <a:pt x="4" y="32"/>
                    <a:pt x="4" y="34"/>
                  </a:cubicBezTo>
                  <a:cubicBezTo>
                    <a:pt x="4" y="33"/>
                    <a:pt x="3" y="36"/>
                    <a:pt x="3" y="36"/>
                  </a:cubicBezTo>
                  <a:cubicBezTo>
                    <a:pt x="3" y="35"/>
                    <a:pt x="3" y="35"/>
                    <a:pt x="2" y="35"/>
                  </a:cubicBezTo>
                  <a:cubicBezTo>
                    <a:pt x="2" y="34"/>
                    <a:pt x="2" y="34"/>
                    <a:pt x="2" y="34"/>
                  </a:cubicBezTo>
                  <a:cubicBezTo>
                    <a:pt x="2" y="34"/>
                    <a:pt x="2" y="34"/>
                    <a:pt x="2" y="34"/>
                  </a:cubicBezTo>
                  <a:cubicBezTo>
                    <a:pt x="1" y="34"/>
                    <a:pt x="1" y="35"/>
                    <a:pt x="1" y="35"/>
                  </a:cubicBezTo>
                  <a:cubicBezTo>
                    <a:pt x="1" y="35"/>
                    <a:pt x="1" y="35"/>
                    <a:pt x="1" y="34"/>
                  </a:cubicBezTo>
                  <a:cubicBezTo>
                    <a:pt x="1" y="34"/>
                    <a:pt x="1" y="34"/>
                    <a:pt x="1" y="34"/>
                  </a:cubicBezTo>
                  <a:cubicBezTo>
                    <a:pt x="1" y="33"/>
                    <a:pt x="0" y="33"/>
                    <a:pt x="0" y="33"/>
                  </a:cubicBezTo>
                  <a:cubicBezTo>
                    <a:pt x="0" y="33"/>
                    <a:pt x="1" y="37"/>
                    <a:pt x="2" y="37"/>
                  </a:cubicBezTo>
                  <a:cubicBezTo>
                    <a:pt x="2" y="37"/>
                    <a:pt x="2" y="37"/>
                    <a:pt x="2" y="37"/>
                  </a:cubicBezTo>
                  <a:cubicBezTo>
                    <a:pt x="2" y="37"/>
                    <a:pt x="2" y="37"/>
                    <a:pt x="2" y="37"/>
                  </a:cubicBezTo>
                  <a:cubicBezTo>
                    <a:pt x="2" y="38"/>
                    <a:pt x="3" y="39"/>
                    <a:pt x="3" y="40"/>
                  </a:cubicBezTo>
                  <a:cubicBezTo>
                    <a:pt x="3" y="39"/>
                    <a:pt x="3" y="39"/>
                    <a:pt x="3" y="39"/>
                  </a:cubicBezTo>
                  <a:cubicBezTo>
                    <a:pt x="3" y="39"/>
                    <a:pt x="3" y="40"/>
                    <a:pt x="3" y="41"/>
                  </a:cubicBezTo>
                  <a:cubicBezTo>
                    <a:pt x="3" y="41"/>
                    <a:pt x="4" y="41"/>
                    <a:pt x="4" y="41"/>
                  </a:cubicBezTo>
                  <a:cubicBezTo>
                    <a:pt x="4" y="42"/>
                    <a:pt x="5" y="41"/>
                    <a:pt x="5" y="41"/>
                  </a:cubicBezTo>
                  <a:cubicBezTo>
                    <a:pt x="5" y="41"/>
                    <a:pt x="6" y="42"/>
                    <a:pt x="6" y="41"/>
                  </a:cubicBezTo>
                  <a:cubicBezTo>
                    <a:pt x="6" y="41"/>
                    <a:pt x="6" y="41"/>
                    <a:pt x="6" y="40"/>
                  </a:cubicBezTo>
                  <a:cubicBezTo>
                    <a:pt x="6" y="41"/>
                    <a:pt x="6" y="41"/>
                    <a:pt x="6" y="42"/>
                  </a:cubicBezTo>
                  <a:cubicBezTo>
                    <a:pt x="6" y="42"/>
                    <a:pt x="6" y="42"/>
                    <a:pt x="5" y="42"/>
                  </a:cubicBezTo>
                  <a:cubicBezTo>
                    <a:pt x="5" y="42"/>
                    <a:pt x="6" y="44"/>
                    <a:pt x="6" y="44"/>
                  </a:cubicBezTo>
                  <a:cubicBezTo>
                    <a:pt x="7" y="44"/>
                    <a:pt x="7" y="42"/>
                    <a:pt x="7" y="42"/>
                  </a:cubicBezTo>
                  <a:cubicBezTo>
                    <a:pt x="7" y="43"/>
                    <a:pt x="7" y="43"/>
                    <a:pt x="7" y="43"/>
                  </a:cubicBezTo>
                  <a:cubicBezTo>
                    <a:pt x="8" y="44"/>
                    <a:pt x="8" y="44"/>
                    <a:pt x="8" y="44"/>
                  </a:cubicBezTo>
                  <a:cubicBezTo>
                    <a:pt x="8" y="44"/>
                    <a:pt x="7" y="44"/>
                    <a:pt x="7" y="44"/>
                  </a:cubicBezTo>
                  <a:cubicBezTo>
                    <a:pt x="7" y="44"/>
                    <a:pt x="7" y="45"/>
                    <a:pt x="7" y="44"/>
                  </a:cubicBezTo>
                  <a:cubicBezTo>
                    <a:pt x="7" y="44"/>
                    <a:pt x="6" y="44"/>
                    <a:pt x="6" y="45"/>
                  </a:cubicBezTo>
                  <a:cubicBezTo>
                    <a:pt x="6" y="45"/>
                    <a:pt x="5" y="44"/>
                    <a:pt x="5" y="44"/>
                  </a:cubicBezTo>
                  <a:cubicBezTo>
                    <a:pt x="5" y="43"/>
                    <a:pt x="5" y="43"/>
                    <a:pt x="5" y="43"/>
                  </a:cubicBezTo>
                  <a:cubicBezTo>
                    <a:pt x="4" y="42"/>
                    <a:pt x="4" y="42"/>
                    <a:pt x="4" y="41"/>
                  </a:cubicBezTo>
                  <a:cubicBezTo>
                    <a:pt x="3" y="41"/>
                    <a:pt x="3" y="41"/>
                    <a:pt x="3" y="41"/>
                  </a:cubicBezTo>
                  <a:cubicBezTo>
                    <a:pt x="3" y="42"/>
                    <a:pt x="4" y="42"/>
                    <a:pt x="5" y="43"/>
                  </a:cubicBezTo>
                  <a:cubicBezTo>
                    <a:pt x="5" y="44"/>
                    <a:pt x="5" y="44"/>
                    <a:pt x="5" y="45"/>
                  </a:cubicBezTo>
                  <a:cubicBezTo>
                    <a:pt x="5" y="45"/>
                    <a:pt x="5" y="46"/>
                    <a:pt x="5" y="46"/>
                  </a:cubicBezTo>
                  <a:cubicBezTo>
                    <a:pt x="5" y="46"/>
                    <a:pt x="6" y="47"/>
                    <a:pt x="6" y="47"/>
                  </a:cubicBezTo>
                  <a:cubicBezTo>
                    <a:pt x="6" y="47"/>
                    <a:pt x="6" y="47"/>
                    <a:pt x="6" y="46"/>
                  </a:cubicBezTo>
                  <a:cubicBezTo>
                    <a:pt x="7" y="46"/>
                    <a:pt x="7" y="47"/>
                    <a:pt x="7" y="47"/>
                  </a:cubicBezTo>
                  <a:cubicBezTo>
                    <a:pt x="7" y="47"/>
                    <a:pt x="7" y="47"/>
                    <a:pt x="7" y="47"/>
                  </a:cubicBezTo>
                  <a:cubicBezTo>
                    <a:pt x="8" y="47"/>
                    <a:pt x="8" y="47"/>
                    <a:pt x="8" y="48"/>
                  </a:cubicBezTo>
                  <a:cubicBezTo>
                    <a:pt x="8" y="48"/>
                    <a:pt x="9" y="49"/>
                    <a:pt x="8" y="49"/>
                  </a:cubicBezTo>
                  <a:cubicBezTo>
                    <a:pt x="8" y="49"/>
                    <a:pt x="7" y="48"/>
                    <a:pt x="7" y="48"/>
                  </a:cubicBezTo>
                  <a:cubicBezTo>
                    <a:pt x="7" y="48"/>
                    <a:pt x="7" y="47"/>
                    <a:pt x="6" y="47"/>
                  </a:cubicBezTo>
                  <a:cubicBezTo>
                    <a:pt x="6" y="47"/>
                    <a:pt x="6" y="47"/>
                    <a:pt x="6" y="47"/>
                  </a:cubicBezTo>
                  <a:cubicBezTo>
                    <a:pt x="6" y="48"/>
                    <a:pt x="6" y="47"/>
                    <a:pt x="5" y="47"/>
                  </a:cubicBezTo>
                  <a:cubicBezTo>
                    <a:pt x="5" y="48"/>
                    <a:pt x="7" y="49"/>
                    <a:pt x="7" y="49"/>
                  </a:cubicBezTo>
                  <a:cubicBezTo>
                    <a:pt x="8" y="50"/>
                    <a:pt x="8" y="52"/>
                    <a:pt x="9" y="53"/>
                  </a:cubicBezTo>
                  <a:cubicBezTo>
                    <a:pt x="9" y="53"/>
                    <a:pt x="9" y="53"/>
                    <a:pt x="9" y="52"/>
                  </a:cubicBezTo>
                  <a:cubicBezTo>
                    <a:pt x="9" y="52"/>
                    <a:pt x="9" y="53"/>
                    <a:pt x="10" y="53"/>
                  </a:cubicBezTo>
                  <a:cubicBezTo>
                    <a:pt x="10" y="53"/>
                    <a:pt x="9" y="52"/>
                    <a:pt x="10" y="52"/>
                  </a:cubicBezTo>
                  <a:cubicBezTo>
                    <a:pt x="10" y="53"/>
                    <a:pt x="10" y="54"/>
                    <a:pt x="11" y="53"/>
                  </a:cubicBezTo>
                  <a:cubicBezTo>
                    <a:pt x="11" y="53"/>
                    <a:pt x="11" y="53"/>
                    <a:pt x="12" y="53"/>
                  </a:cubicBezTo>
                  <a:cubicBezTo>
                    <a:pt x="12" y="54"/>
                    <a:pt x="12" y="53"/>
                    <a:pt x="12" y="54"/>
                  </a:cubicBezTo>
                  <a:cubicBezTo>
                    <a:pt x="12" y="54"/>
                    <a:pt x="12" y="55"/>
                    <a:pt x="13" y="54"/>
                  </a:cubicBezTo>
                  <a:cubicBezTo>
                    <a:pt x="13" y="54"/>
                    <a:pt x="13" y="54"/>
                    <a:pt x="13" y="54"/>
                  </a:cubicBezTo>
                  <a:cubicBezTo>
                    <a:pt x="13" y="54"/>
                    <a:pt x="13" y="54"/>
                    <a:pt x="13" y="54"/>
                  </a:cubicBezTo>
                  <a:cubicBezTo>
                    <a:pt x="14" y="54"/>
                    <a:pt x="14" y="55"/>
                    <a:pt x="13" y="55"/>
                  </a:cubicBezTo>
                  <a:cubicBezTo>
                    <a:pt x="13" y="55"/>
                    <a:pt x="13" y="55"/>
                    <a:pt x="12" y="55"/>
                  </a:cubicBezTo>
                  <a:cubicBezTo>
                    <a:pt x="12" y="55"/>
                    <a:pt x="12" y="54"/>
                    <a:pt x="12" y="54"/>
                  </a:cubicBezTo>
                  <a:cubicBezTo>
                    <a:pt x="11" y="54"/>
                    <a:pt x="11" y="54"/>
                    <a:pt x="11" y="53"/>
                  </a:cubicBezTo>
                  <a:cubicBezTo>
                    <a:pt x="10" y="54"/>
                    <a:pt x="10" y="54"/>
                    <a:pt x="10" y="53"/>
                  </a:cubicBezTo>
                  <a:cubicBezTo>
                    <a:pt x="10" y="55"/>
                    <a:pt x="12" y="56"/>
                    <a:pt x="14" y="57"/>
                  </a:cubicBezTo>
                  <a:cubicBezTo>
                    <a:pt x="15" y="59"/>
                    <a:pt x="16" y="60"/>
                    <a:pt x="18" y="62"/>
                  </a:cubicBezTo>
                  <a:cubicBezTo>
                    <a:pt x="18" y="62"/>
                    <a:pt x="18" y="62"/>
                    <a:pt x="19" y="63"/>
                  </a:cubicBezTo>
                  <a:cubicBezTo>
                    <a:pt x="19" y="63"/>
                    <a:pt x="19" y="63"/>
                    <a:pt x="19" y="64"/>
                  </a:cubicBezTo>
                  <a:cubicBezTo>
                    <a:pt x="19" y="64"/>
                    <a:pt x="20" y="65"/>
                    <a:pt x="20" y="65"/>
                  </a:cubicBezTo>
                  <a:cubicBezTo>
                    <a:pt x="21" y="66"/>
                    <a:pt x="22" y="66"/>
                    <a:pt x="22" y="67"/>
                  </a:cubicBezTo>
                  <a:cubicBezTo>
                    <a:pt x="22" y="68"/>
                    <a:pt x="23" y="69"/>
                    <a:pt x="24" y="69"/>
                  </a:cubicBezTo>
                  <a:cubicBezTo>
                    <a:pt x="24" y="68"/>
                    <a:pt x="24" y="67"/>
                    <a:pt x="25" y="66"/>
                  </a:cubicBezTo>
                  <a:cubicBezTo>
                    <a:pt x="25" y="66"/>
                    <a:pt x="26" y="66"/>
                    <a:pt x="26" y="66"/>
                  </a:cubicBezTo>
                  <a:cubicBezTo>
                    <a:pt x="27" y="65"/>
                    <a:pt x="27" y="65"/>
                    <a:pt x="27" y="65"/>
                  </a:cubicBezTo>
                  <a:cubicBezTo>
                    <a:pt x="28" y="65"/>
                    <a:pt x="28" y="66"/>
                    <a:pt x="29" y="67"/>
                  </a:cubicBezTo>
                  <a:cubicBezTo>
                    <a:pt x="29" y="67"/>
                    <a:pt x="30" y="67"/>
                    <a:pt x="31" y="67"/>
                  </a:cubicBezTo>
                  <a:cubicBezTo>
                    <a:pt x="31" y="67"/>
                    <a:pt x="31" y="66"/>
                    <a:pt x="31" y="66"/>
                  </a:cubicBezTo>
                  <a:cubicBezTo>
                    <a:pt x="30" y="65"/>
                    <a:pt x="30" y="65"/>
                    <a:pt x="31" y="65"/>
                  </a:cubicBezTo>
                  <a:cubicBezTo>
                    <a:pt x="31" y="64"/>
                    <a:pt x="31" y="64"/>
                    <a:pt x="31" y="63"/>
                  </a:cubicBezTo>
                  <a:cubicBezTo>
                    <a:pt x="32" y="63"/>
                    <a:pt x="32" y="63"/>
                    <a:pt x="31" y="62"/>
                  </a:cubicBezTo>
                  <a:cubicBezTo>
                    <a:pt x="31" y="62"/>
                    <a:pt x="30" y="62"/>
                    <a:pt x="30" y="62"/>
                  </a:cubicBezTo>
                  <a:cubicBezTo>
                    <a:pt x="29" y="61"/>
                    <a:pt x="29" y="61"/>
                    <a:pt x="29" y="60"/>
                  </a:cubicBezTo>
                  <a:cubicBezTo>
                    <a:pt x="29" y="60"/>
                    <a:pt x="30" y="60"/>
                    <a:pt x="30" y="60"/>
                  </a:cubicBezTo>
                  <a:cubicBezTo>
                    <a:pt x="30" y="59"/>
                    <a:pt x="29" y="58"/>
                    <a:pt x="29" y="57"/>
                  </a:cubicBezTo>
                  <a:cubicBezTo>
                    <a:pt x="28" y="57"/>
                    <a:pt x="28" y="58"/>
                    <a:pt x="27" y="58"/>
                  </a:cubicBezTo>
                  <a:cubicBezTo>
                    <a:pt x="27" y="57"/>
                    <a:pt x="28" y="57"/>
                    <a:pt x="28" y="57"/>
                  </a:cubicBezTo>
                  <a:cubicBezTo>
                    <a:pt x="28" y="56"/>
                    <a:pt x="28" y="55"/>
                    <a:pt x="28" y="55"/>
                  </a:cubicBezTo>
                  <a:cubicBezTo>
                    <a:pt x="28" y="54"/>
                    <a:pt x="28" y="54"/>
                    <a:pt x="28" y="53"/>
                  </a:cubicBezTo>
                  <a:cubicBezTo>
                    <a:pt x="28" y="53"/>
                    <a:pt x="28" y="51"/>
                    <a:pt x="29" y="52"/>
                  </a:cubicBezTo>
                  <a:cubicBezTo>
                    <a:pt x="29" y="53"/>
                    <a:pt x="29" y="53"/>
                    <a:pt x="30" y="52"/>
                  </a:cubicBezTo>
                  <a:cubicBezTo>
                    <a:pt x="30" y="52"/>
                    <a:pt x="31" y="52"/>
                    <a:pt x="31" y="52"/>
                  </a:cubicBezTo>
                  <a:cubicBezTo>
                    <a:pt x="32" y="52"/>
                    <a:pt x="32" y="53"/>
                    <a:pt x="32" y="53"/>
                  </a:cubicBezTo>
                  <a:cubicBezTo>
                    <a:pt x="33" y="53"/>
                    <a:pt x="33" y="53"/>
                    <a:pt x="34" y="52"/>
                  </a:cubicBezTo>
                  <a:cubicBezTo>
                    <a:pt x="35" y="52"/>
                    <a:pt x="35" y="52"/>
                    <a:pt x="36" y="52"/>
                  </a:cubicBezTo>
                  <a:cubicBezTo>
                    <a:pt x="37" y="52"/>
                    <a:pt x="37" y="49"/>
                    <a:pt x="37" y="49"/>
                  </a:cubicBezTo>
                  <a:cubicBezTo>
                    <a:pt x="36" y="49"/>
                    <a:pt x="36" y="47"/>
                    <a:pt x="36" y="47"/>
                  </a:cubicBezTo>
                  <a:cubicBezTo>
                    <a:pt x="37" y="48"/>
                    <a:pt x="37" y="47"/>
                    <a:pt x="38" y="46"/>
                  </a:cubicBezTo>
                  <a:cubicBezTo>
                    <a:pt x="38" y="46"/>
                    <a:pt x="40" y="47"/>
                    <a:pt x="40" y="48"/>
                  </a:cubicBezTo>
                  <a:cubicBezTo>
                    <a:pt x="40" y="48"/>
                    <a:pt x="41" y="50"/>
                    <a:pt x="41" y="50"/>
                  </a:cubicBezTo>
                  <a:cubicBezTo>
                    <a:pt x="42" y="50"/>
                    <a:pt x="42" y="52"/>
                    <a:pt x="41" y="52"/>
                  </a:cubicBezTo>
                  <a:cubicBezTo>
                    <a:pt x="42" y="52"/>
                    <a:pt x="42" y="52"/>
                    <a:pt x="42" y="52"/>
                  </a:cubicBezTo>
                  <a:cubicBezTo>
                    <a:pt x="43" y="52"/>
                    <a:pt x="43" y="52"/>
                    <a:pt x="43" y="52"/>
                  </a:cubicBezTo>
                  <a:cubicBezTo>
                    <a:pt x="44" y="52"/>
                    <a:pt x="45" y="53"/>
                    <a:pt x="45" y="53"/>
                  </a:cubicBezTo>
                  <a:cubicBezTo>
                    <a:pt x="46" y="53"/>
                    <a:pt x="46" y="53"/>
                    <a:pt x="46" y="53"/>
                  </a:cubicBezTo>
                  <a:cubicBezTo>
                    <a:pt x="47" y="53"/>
                    <a:pt x="47" y="52"/>
                    <a:pt x="47" y="52"/>
                  </a:cubicBezTo>
                  <a:cubicBezTo>
                    <a:pt x="48" y="51"/>
                    <a:pt x="48" y="50"/>
                    <a:pt x="49" y="49"/>
                  </a:cubicBezTo>
                  <a:cubicBezTo>
                    <a:pt x="49" y="49"/>
                    <a:pt x="50" y="50"/>
                    <a:pt x="50" y="51"/>
                  </a:cubicBezTo>
                  <a:cubicBezTo>
                    <a:pt x="50" y="51"/>
                    <a:pt x="50" y="52"/>
                    <a:pt x="51" y="52"/>
                  </a:cubicBezTo>
                  <a:cubicBezTo>
                    <a:pt x="51" y="52"/>
                    <a:pt x="50" y="53"/>
                    <a:pt x="50" y="53"/>
                  </a:cubicBezTo>
                  <a:cubicBezTo>
                    <a:pt x="50" y="54"/>
                    <a:pt x="51" y="53"/>
                    <a:pt x="51" y="53"/>
                  </a:cubicBezTo>
                  <a:cubicBezTo>
                    <a:pt x="51" y="54"/>
                    <a:pt x="52" y="54"/>
                    <a:pt x="52" y="53"/>
                  </a:cubicBezTo>
                  <a:cubicBezTo>
                    <a:pt x="53" y="53"/>
                    <a:pt x="53" y="52"/>
                    <a:pt x="53" y="52"/>
                  </a:cubicBezTo>
                  <a:cubicBezTo>
                    <a:pt x="54" y="52"/>
                    <a:pt x="54" y="52"/>
                    <a:pt x="53" y="51"/>
                  </a:cubicBezTo>
                  <a:cubicBezTo>
                    <a:pt x="53" y="51"/>
                    <a:pt x="53" y="51"/>
                    <a:pt x="53" y="50"/>
                  </a:cubicBezTo>
                  <a:cubicBezTo>
                    <a:pt x="54" y="50"/>
                    <a:pt x="53" y="48"/>
                    <a:pt x="54" y="48"/>
                  </a:cubicBezTo>
                  <a:cubicBezTo>
                    <a:pt x="55" y="47"/>
                    <a:pt x="55" y="47"/>
                    <a:pt x="55" y="46"/>
                  </a:cubicBezTo>
                  <a:cubicBezTo>
                    <a:pt x="55" y="46"/>
                    <a:pt x="56" y="45"/>
                    <a:pt x="56" y="45"/>
                  </a:cubicBezTo>
                  <a:cubicBezTo>
                    <a:pt x="56" y="45"/>
                    <a:pt x="55" y="44"/>
                    <a:pt x="55" y="44"/>
                  </a:cubicBezTo>
                  <a:cubicBezTo>
                    <a:pt x="55" y="44"/>
                    <a:pt x="56" y="43"/>
                    <a:pt x="56" y="4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5" name="French Guiana"/>
            <p:cNvSpPr>
              <a:spLocks/>
            </p:cNvSpPr>
            <p:nvPr/>
          </p:nvSpPr>
          <p:spPr bwMode="auto">
            <a:xfrm>
              <a:off x="3881155" y="4435946"/>
              <a:ext cx="104996" cy="144995"/>
            </a:xfrm>
            <a:custGeom>
              <a:avLst/>
              <a:gdLst/>
              <a:ahLst/>
              <a:cxnLst>
                <a:cxn ang="0">
                  <a:pos x="28" y="15"/>
                </a:cxn>
                <a:cxn ang="0">
                  <a:pos x="26" y="12"/>
                </a:cxn>
                <a:cxn ang="0">
                  <a:pos x="26" y="13"/>
                </a:cxn>
                <a:cxn ang="0">
                  <a:pos x="23" y="10"/>
                </a:cxn>
                <a:cxn ang="0">
                  <a:pos x="23" y="10"/>
                </a:cxn>
                <a:cxn ang="0">
                  <a:pos x="21" y="8"/>
                </a:cxn>
                <a:cxn ang="0">
                  <a:pos x="18" y="5"/>
                </a:cxn>
                <a:cxn ang="0">
                  <a:pos x="14" y="3"/>
                </a:cxn>
                <a:cxn ang="0">
                  <a:pos x="9" y="1"/>
                </a:cxn>
                <a:cxn ang="0">
                  <a:pos x="5" y="4"/>
                </a:cxn>
                <a:cxn ang="0">
                  <a:pos x="2" y="7"/>
                </a:cxn>
                <a:cxn ang="0">
                  <a:pos x="1" y="11"/>
                </a:cxn>
                <a:cxn ang="0">
                  <a:pos x="2" y="14"/>
                </a:cxn>
                <a:cxn ang="0">
                  <a:pos x="2" y="17"/>
                </a:cxn>
                <a:cxn ang="0">
                  <a:pos x="3" y="19"/>
                </a:cxn>
                <a:cxn ang="0">
                  <a:pos x="5" y="22"/>
                </a:cxn>
                <a:cxn ang="0">
                  <a:pos x="6" y="25"/>
                </a:cxn>
                <a:cxn ang="0">
                  <a:pos x="4" y="29"/>
                </a:cxn>
                <a:cxn ang="0">
                  <a:pos x="2" y="34"/>
                </a:cxn>
                <a:cxn ang="0">
                  <a:pos x="0" y="37"/>
                </a:cxn>
                <a:cxn ang="0">
                  <a:pos x="1" y="39"/>
                </a:cxn>
                <a:cxn ang="0">
                  <a:pos x="4" y="40"/>
                </a:cxn>
                <a:cxn ang="0">
                  <a:pos x="6" y="39"/>
                </a:cxn>
                <a:cxn ang="0">
                  <a:pos x="8" y="37"/>
                </a:cxn>
                <a:cxn ang="0">
                  <a:pos x="11" y="38"/>
                </a:cxn>
                <a:cxn ang="0">
                  <a:pos x="13" y="39"/>
                </a:cxn>
                <a:cxn ang="0">
                  <a:pos x="15" y="39"/>
                </a:cxn>
                <a:cxn ang="0">
                  <a:pos x="17" y="38"/>
                </a:cxn>
                <a:cxn ang="0">
                  <a:pos x="19" y="35"/>
                </a:cxn>
                <a:cxn ang="0">
                  <a:pos x="20" y="33"/>
                </a:cxn>
                <a:cxn ang="0">
                  <a:pos x="21" y="31"/>
                </a:cxn>
                <a:cxn ang="0">
                  <a:pos x="22" y="28"/>
                </a:cxn>
                <a:cxn ang="0">
                  <a:pos x="26" y="22"/>
                </a:cxn>
                <a:cxn ang="0">
                  <a:pos x="28" y="19"/>
                </a:cxn>
                <a:cxn ang="0">
                  <a:pos x="28" y="16"/>
                </a:cxn>
              </a:cxnLst>
              <a:rect l="0" t="0" r="r" b="b"/>
              <a:pathLst>
                <a:path w="29" h="40">
                  <a:moveTo>
                    <a:pt x="28" y="16"/>
                  </a:moveTo>
                  <a:cubicBezTo>
                    <a:pt x="28" y="16"/>
                    <a:pt x="28" y="15"/>
                    <a:pt x="28" y="15"/>
                  </a:cubicBezTo>
                  <a:cubicBezTo>
                    <a:pt x="28" y="15"/>
                    <a:pt x="28" y="14"/>
                    <a:pt x="28" y="14"/>
                  </a:cubicBezTo>
                  <a:cubicBezTo>
                    <a:pt x="28" y="14"/>
                    <a:pt x="27" y="11"/>
                    <a:pt x="26" y="12"/>
                  </a:cubicBezTo>
                  <a:cubicBezTo>
                    <a:pt x="26" y="13"/>
                    <a:pt x="27" y="16"/>
                    <a:pt x="25" y="15"/>
                  </a:cubicBezTo>
                  <a:cubicBezTo>
                    <a:pt x="26" y="15"/>
                    <a:pt x="26" y="14"/>
                    <a:pt x="26" y="13"/>
                  </a:cubicBezTo>
                  <a:cubicBezTo>
                    <a:pt x="25" y="12"/>
                    <a:pt x="25" y="12"/>
                    <a:pt x="25" y="11"/>
                  </a:cubicBezTo>
                  <a:cubicBezTo>
                    <a:pt x="24" y="11"/>
                    <a:pt x="24" y="10"/>
                    <a:pt x="23" y="10"/>
                  </a:cubicBezTo>
                  <a:cubicBezTo>
                    <a:pt x="23" y="9"/>
                    <a:pt x="22" y="11"/>
                    <a:pt x="22" y="11"/>
                  </a:cubicBezTo>
                  <a:cubicBezTo>
                    <a:pt x="22" y="11"/>
                    <a:pt x="23" y="10"/>
                    <a:pt x="23" y="10"/>
                  </a:cubicBezTo>
                  <a:cubicBezTo>
                    <a:pt x="23" y="8"/>
                    <a:pt x="22" y="9"/>
                    <a:pt x="22" y="9"/>
                  </a:cubicBezTo>
                  <a:cubicBezTo>
                    <a:pt x="22" y="9"/>
                    <a:pt x="21" y="8"/>
                    <a:pt x="21" y="8"/>
                  </a:cubicBezTo>
                  <a:cubicBezTo>
                    <a:pt x="20" y="7"/>
                    <a:pt x="20" y="7"/>
                    <a:pt x="19" y="6"/>
                  </a:cubicBezTo>
                  <a:cubicBezTo>
                    <a:pt x="19" y="6"/>
                    <a:pt x="18" y="5"/>
                    <a:pt x="18" y="5"/>
                  </a:cubicBezTo>
                  <a:cubicBezTo>
                    <a:pt x="17" y="4"/>
                    <a:pt x="17" y="4"/>
                    <a:pt x="17" y="3"/>
                  </a:cubicBezTo>
                  <a:cubicBezTo>
                    <a:pt x="16" y="3"/>
                    <a:pt x="15" y="3"/>
                    <a:pt x="14" y="3"/>
                  </a:cubicBezTo>
                  <a:cubicBezTo>
                    <a:pt x="13" y="3"/>
                    <a:pt x="12" y="2"/>
                    <a:pt x="11" y="2"/>
                  </a:cubicBezTo>
                  <a:cubicBezTo>
                    <a:pt x="11" y="1"/>
                    <a:pt x="10" y="1"/>
                    <a:pt x="9" y="1"/>
                  </a:cubicBezTo>
                  <a:cubicBezTo>
                    <a:pt x="8" y="0"/>
                    <a:pt x="6" y="0"/>
                    <a:pt x="6" y="2"/>
                  </a:cubicBezTo>
                  <a:cubicBezTo>
                    <a:pt x="6" y="3"/>
                    <a:pt x="6" y="3"/>
                    <a:pt x="5" y="4"/>
                  </a:cubicBezTo>
                  <a:cubicBezTo>
                    <a:pt x="5" y="4"/>
                    <a:pt x="4" y="5"/>
                    <a:pt x="4" y="5"/>
                  </a:cubicBezTo>
                  <a:cubicBezTo>
                    <a:pt x="3" y="6"/>
                    <a:pt x="3" y="7"/>
                    <a:pt x="2" y="7"/>
                  </a:cubicBezTo>
                  <a:cubicBezTo>
                    <a:pt x="2" y="8"/>
                    <a:pt x="2" y="8"/>
                    <a:pt x="2" y="9"/>
                  </a:cubicBezTo>
                  <a:cubicBezTo>
                    <a:pt x="1" y="10"/>
                    <a:pt x="1" y="10"/>
                    <a:pt x="1" y="11"/>
                  </a:cubicBezTo>
                  <a:cubicBezTo>
                    <a:pt x="1" y="11"/>
                    <a:pt x="2" y="12"/>
                    <a:pt x="2" y="12"/>
                  </a:cubicBezTo>
                  <a:cubicBezTo>
                    <a:pt x="2" y="13"/>
                    <a:pt x="2" y="14"/>
                    <a:pt x="2" y="14"/>
                  </a:cubicBezTo>
                  <a:cubicBezTo>
                    <a:pt x="2" y="15"/>
                    <a:pt x="2" y="16"/>
                    <a:pt x="2" y="17"/>
                  </a:cubicBezTo>
                  <a:cubicBezTo>
                    <a:pt x="2" y="17"/>
                    <a:pt x="2" y="17"/>
                    <a:pt x="2" y="17"/>
                  </a:cubicBezTo>
                  <a:cubicBezTo>
                    <a:pt x="2" y="18"/>
                    <a:pt x="2" y="17"/>
                    <a:pt x="3" y="18"/>
                  </a:cubicBezTo>
                  <a:cubicBezTo>
                    <a:pt x="3" y="18"/>
                    <a:pt x="2" y="19"/>
                    <a:pt x="3" y="19"/>
                  </a:cubicBezTo>
                  <a:cubicBezTo>
                    <a:pt x="3" y="20"/>
                    <a:pt x="3" y="20"/>
                    <a:pt x="4" y="21"/>
                  </a:cubicBezTo>
                  <a:cubicBezTo>
                    <a:pt x="4" y="21"/>
                    <a:pt x="4" y="22"/>
                    <a:pt x="5" y="22"/>
                  </a:cubicBezTo>
                  <a:cubicBezTo>
                    <a:pt x="5" y="23"/>
                    <a:pt x="5" y="23"/>
                    <a:pt x="5" y="23"/>
                  </a:cubicBezTo>
                  <a:cubicBezTo>
                    <a:pt x="6" y="23"/>
                    <a:pt x="6" y="25"/>
                    <a:pt x="6" y="25"/>
                  </a:cubicBezTo>
                  <a:cubicBezTo>
                    <a:pt x="5" y="26"/>
                    <a:pt x="5" y="26"/>
                    <a:pt x="5" y="27"/>
                  </a:cubicBezTo>
                  <a:cubicBezTo>
                    <a:pt x="4" y="28"/>
                    <a:pt x="4" y="28"/>
                    <a:pt x="4" y="29"/>
                  </a:cubicBezTo>
                  <a:cubicBezTo>
                    <a:pt x="4" y="29"/>
                    <a:pt x="4" y="31"/>
                    <a:pt x="4" y="31"/>
                  </a:cubicBezTo>
                  <a:cubicBezTo>
                    <a:pt x="4" y="33"/>
                    <a:pt x="3" y="33"/>
                    <a:pt x="2" y="34"/>
                  </a:cubicBezTo>
                  <a:cubicBezTo>
                    <a:pt x="2" y="35"/>
                    <a:pt x="2" y="36"/>
                    <a:pt x="1" y="36"/>
                  </a:cubicBezTo>
                  <a:cubicBezTo>
                    <a:pt x="1" y="37"/>
                    <a:pt x="1" y="37"/>
                    <a:pt x="0" y="37"/>
                  </a:cubicBezTo>
                  <a:cubicBezTo>
                    <a:pt x="0" y="38"/>
                    <a:pt x="0" y="37"/>
                    <a:pt x="0" y="38"/>
                  </a:cubicBezTo>
                  <a:cubicBezTo>
                    <a:pt x="0" y="38"/>
                    <a:pt x="0" y="39"/>
                    <a:pt x="1" y="39"/>
                  </a:cubicBezTo>
                  <a:cubicBezTo>
                    <a:pt x="2" y="39"/>
                    <a:pt x="2" y="40"/>
                    <a:pt x="3" y="40"/>
                  </a:cubicBezTo>
                  <a:cubicBezTo>
                    <a:pt x="4" y="39"/>
                    <a:pt x="4" y="39"/>
                    <a:pt x="4" y="40"/>
                  </a:cubicBezTo>
                  <a:cubicBezTo>
                    <a:pt x="4" y="40"/>
                    <a:pt x="5" y="40"/>
                    <a:pt x="5" y="40"/>
                  </a:cubicBezTo>
                  <a:cubicBezTo>
                    <a:pt x="5" y="39"/>
                    <a:pt x="6" y="39"/>
                    <a:pt x="6" y="39"/>
                  </a:cubicBezTo>
                  <a:cubicBezTo>
                    <a:pt x="6" y="38"/>
                    <a:pt x="7" y="38"/>
                    <a:pt x="7" y="38"/>
                  </a:cubicBezTo>
                  <a:cubicBezTo>
                    <a:pt x="7" y="37"/>
                    <a:pt x="7" y="37"/>
                    <a:pt x="8" y="37"/>
                  </a:cubicBezTo>
                  <a:cubicBezTo>
                    <a:pt x="8" y="37"/>
                    <a:pt x="8" y="37"/>
                    <a:pt x="8" y="38"/>
                  </a:cubicBezTo>
                  <a:cubicBezTo>
                    <a:pt x="9" y="38"/>
                    <a:pt x="10" y="39"/>
                    <a:pt x="11" y="38"/>
                  </a:cubicBezTo>
                  <a:cubicBezTo>
                    <a:pt x="11" y="38"/>
                    <a:pt x="12" y="37"/>
                    <a:pt x="12" y="37"/>
                  </a:cubicBezTo>
                  <a:cubicBezTo>
                    <a:pt x="12" y="37"/>
                    <a:pt x="13" y="38"/>
                    <a:pt x="13" y="39"/>
                  </a:cubicBezTo>
                  <a:cubicBezTo>
                    <a:pt x="13" y="39"/>
                    <a:pt x="12" y="39"/>
                    <a:pt x="12" y="39"/>
                  </a:cubicBezTo>
                  <a:cubicBezTo>
                    <a:pt x="13" y="39"/>
                    <a:pt x="14" y="39"/>
                    <a:pt x="15" y="39"/>
                  </a:cubicBezTo>
                  <a:cubicBezTo>
                    <a:pt x="16" y="39"/>
                    <a:pt x="16" y="39"/>
                    <a:pt x="16" y="39"/>
                  </a:cubicBezTo>
                  <a:cubicBezTo>
                    <a:pt x="16" y="38"/>
                    <a:pt x="17" y="38"/>
                    <a:pt x="17" y="38"/>
                  </a:cubicBezTo>
                  <a:cubicBezTo>
                    <a:pt x="18" y="37"/>
                    <a:pt x="18" y="37"/>
                    <a:pt x="19" y="36"/>
                  </a:cubicBezTo>
                  <a:cubicBezTo>
                    <a:pt x="19" y="36"/>
                    <a:pt x="19" y="36"/>
                    <a:pt x="19" y="35"/>
                  </a:cubicBezTo>
                  <a:cubicBezTo>
                    <a:pt x="20" y="35"/>
                    <a:pt x="19" y="34"/>
                    <a:pt x="20" y="34"/>
                  </a:cubicBezTo>
                  <a:cubicBezTo>
                    <a:pt x="20" y="33"/>
                    <a:pt x="20" y="33"/>
                    <a:pt x="20" y="33"/>
                  </a:cubicBezTo>
                  <a:cubicBezTo>
                    <a:pt x="21" y="32"/>
                    <a:pt x="21" y="32"/>
                    <a:pt x="21" y="31"/>
                  </a:cubicBezTo>
                  <a:cubicBezTo>
                    <a:pt x="21" y="31"/>
                    <a:pt x="21" y="31"/>
                    <a:pt x="21" y="31"/>
                  </a:cubicBezTo>
                  <a:cubicBezTo>
                    <a:pt x="21" y="31"/>
                    <a:pt x="21" y="31"/>
                    <a:pt x="21" y="30"/>
                  </a:cubicBezTo>
                  <a:cubicBezTo>
                    <a:pt x="22" y="29"/>
                    <a:pt x="21" y="28"/>
                    <a:pt x="22" y="28"/>
                  </a:cubicBezTo>
                  <a:cubicBezTo>
                    <a:pt x="23" y="27"/>
                    <a:pt x="24" y="25"/>
                    <a:pt x="25" y="24"/>
                  </a:cubicBezTo>
                  <a:cubicBezTo>
                    <a:pt x="25" y="24"/>
                    <a:pt x="25" y="23"/>
                    <a:pt x="26" y="22"/>
                  </a:cubicBezTo>
                  <a:cubicBezTo>
                    <a:pt x="26" y="21"/>
                    <a:pt x="27" y="21"/>
                    <a:pt x="27" y="20"/>
                  </a:cubicBezTo>
                  <a:cubicBezTo>
                    <a:pt x="27" y="19"/>
                    <a:pt x="28" y="19"/>
                    <a:pt x="28" y="19"/>
                  </a:cubicBezTo>
                  <a:cubicBezTo>
                    <a:pt x="29" y="19"/>
                    <a:pt x="29" y="18"/>
                    <a:pt x="29" y="18"/>
                  </a:cubicBezTo>
                  <a:cubicBezTo>
                    <a:pt x="29" y="17"/>
                    <a:pt x="28" y="17"/>
                    <a:pt x="28" y="1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6" name="France"/>
            <p:cNvSpPr>
              <a:spLocks noEditPoints="1"/>
            </p:cNvSpPr>
            <p:nvPr/>
          </p:nvSpPr>
          <p:spPr bwMode="auto">
            <a:xfrm>
              <a:off x="5680087" y="2642013"/>
              <a:ext cx="451983" cy="379986"/>
            </a:xfrm>
            <a:custGeom>
              <a:avLst/>
              <a:gdLst/>
              <a:ahLst/>
              <a:cxnLst>
                <a:cxn ang="0">
                  <a:pos x="112" y="24"/>
                </a:cxn>
                <a:cxn ang="0">
                  <a:pos x="107" y="37"/>
                </a:cxn>
                <a:cxn ang="0">
                  <a:pos x="102" y="40"/>
                </a:cxn>
                <a:cxn ang="0">
                  <a:pos x="98" y="46"/>
                </a:cxn>
                <a:cxn ang="0">
                  <a:pos x="96" y="52"/>
                </a:cxn>
                <a:cxn ang="0">
                  <a:pos x="102" y="54"/>
                </a:cxn>
                <a:cxn ang="0">
                  <a:pos x="103" y="63"/>
                </a:cxn>
                <a:cxn ang="0">
                  <a:pos x="103" y="68"/>
                </a:cxn>
                <a:cxn ang="0">
                  <a:pos x="108" y="74"/>
                </a:cxn>
                <a:cxn ang="0">
                  <a:pos x="100" y="83"/>
                </a:cxn>
                <a:cxn ang="0">
                  <a:pos x="94" y="87"/>
                </a:cxn>
                <a:cxn ang="0">
                  <a:pos x="88" y="84"/>
                </a:cxn>
                <a:cxn ang="0">
                  <a:pos x="85" y="83"/>
                </a:cxn>
                <a:cxn ang="0">
                  <a:pos x="79" y="82"/>
                </a:cxn>
                <a:cxn ang="0">
                  <a:pos x="67" y="86"/>
                </a:cxn>
                <a:cxn ang="0">
                  <a:pos x="67" y="91"/>
                </a:cxn>
                <a:cxn ang="0">
                  <a:pos x="57" y="93"/>
                </a:cxn>
                <a:cxn ang="0">
                  <a:pos x="50" y="90"/>
                </a:cxn>
                <a:cxn ang="0">
                  <a:pos x="38" y="89"/>
                </a:cxn>
                <a:cxn ang="0">
                  <a:pos x="28" y="85"/>
                </a:cxn>
                <a:cxn ang="0">
                  <a:pos x="30" y="74"/>
                </a:cxn>
                <a:cxn ang="0">
                  <a:pos x="35" y="62"/>
                </a:cxn>
                <a:cxn ang="0">
                  <a:pos x="35" y="61"/>
                </a:cxn>
                <a:cxn ang="0">
                  <a:pos x="32" y="53"/>
                </a:cxn>
                <a:cxn ang="0">
                  <a:pos x="27" y="49"/>
                </a:cxn>
                <a:cxn ang="0">
                  <a:pos x="25" y="41"/>
                </a:cxn>
                <a:cxn ang="0">
                  <a:pos x="22" y="41"/>
                </a:cxn>
                <a:cxn ang="0">
                  <a:pos x="20" y="38"/>
                </a:cxn>
                <a:cxn ang="0">
                  <a:pos x="18" y="38"/>
                </a:cxn>
                <a:cxn ang="0">
                  <a:pos x="15" y="37"/>
                </a:cxn>
                <a:cxn ang="0">
                  <a:pos x="9" y="35"/>
                </a:cxn>
                <a:cxn ang="0">
                  <a:pos x="5" y="34"/>
                </a:cxn>
                <a:cxn ang="0">
                  <a:pos x="5" y="30"/>
                </a:cxn>
                <a:cxn ang="0">
                  <a:pos x="3" y="29"/>
                </a:cxn>
                <a:cxn ang="0">
                  <a:pos x="8" y="26"/>
                </a:cxn>
                <a:cxn ang="0">
                  <a:pos x="13" y="26"/>
                </a:cxn>
                <a:cxn ang="0">
                  <a:pos x="18" y="24"/>
                </a:cxn>
                <a:cxn ang="0">
                  <a:pos x="24" y="26"/>
                </a:cxn>
                <a:cxn ang="0">
                  <a:pos x="28" y="26"/>
                </a:cxn>
                <a:cxn ang="0">
                  <a:pos x="30" y="21"/>
                </a:cxn>
                <a:cxn ang="0">
                  <a:pos x="31" y="15"/>
                </a:cxn>
                <a:cxn ang="0">
                  <a:pos x="48" y="17"/>
                </a:cxn>
                <a:cxn ang="0">
                  <a:pos x="58" y="8"/>
                </a:cxn>
                <a:cxn ang="0">
                  <a:pos x="67" y="2"/>
                </a:cxn>
                <a:cxn ang="0">
                  <a:pos x="74" y="6"/>
                </a:cxn>
                <a:cxn ang="0">
                  <a:pos x="79" y="10"/>
                </a:cxn>
                <a:cxn ang="0">
                  <a:pos x="85" y="12"/>
                </a:cxn>
                <a:cxn ang="0">
                  <a:pos x="92" y="17"/>
                </a:cxn>
                <a:cxn ang="0">
                  <a:pos x="102" y="20"/>
                </a:cxn>
                <a:cxn ang="0">
                  <a:pos x="58" y="93"/>
                </a:cxn>
                <a:cxn ang="0">
                  <a:pos x="0" y="28"/>
                </a:cxn>
                <a:cxn ang="0">
                  <a:pos x="123" y="90"/>
                </a:cxn>
                <a:cxn ang="0">
                  <a:pos x="117" y="95"/>
                </a:cxn>
                <a:cxn ang="0">
                  <a:pos x="117" y="100"/>
                </a:cxn>
                <a:cxn ang="0">
                  <a:pos x="120" y="104"/>
                </a:cxn>
                <a:cxn ang="0">
                  <a:pos x="123" y="101"/>
                </a:cxn>
                <a:cxn ang="0">
                  <a:pos x="15" y="41"/>
                </a:cxn>
                <a:cxn ang="0">
                  <a:pos x="30" y="55"/>
                </a:cxn>
              </a:cxnLst>
              <a:rect l="0" t="0" r="r" b="b"/>
              <a:pathLst>
                <a:path w="125" h="105">
                  <a:moveTo>
                    <a:pt x="24" y="45"/>
                  </a:moveTo>
                  <a:cubicBezTo>
                    <a:pt x="24" y="45"/>
                    <a:pt x="22" y="44"/>
                    <a:pt x="23" y="44"/>
                  </a:cubicBezTo>
                  <a:cubicBezTo>
                    <a:pt x="24" y="44"/>
                    <a:pt x="24" y="45"/>
                    <a:pt x="24" y="45"/>
                  </a:cubicBezTo>
                  <a:close/>
                  <a:moveTo>
                    <a:pt x="23" y="47"/>
                  </a:moveTo>
                  <a:cubicBezTo>
                    <a:pt x="23" y="47"/>
                    <a:pt x="21" y="47"/>
                    <a:pt x="23" y="47"/>
                  </a:cubicBezTo>
                  <a:close/>
                  <a:moveTo>
                    <a:pt x="110" y="22"/>
                  </a:moveTo>
                  <a:cubicBezTo>
                    <a:pt x="111" y="22"/>
                    <a:pt x="112" y="23"/>
                    <a:pt x="113" y="23"/>
                  </a:cubicBezTo>
                  <a:cubicBezTo>
                    <a:pt x="113" y="23"/>
                    <a:pt x="113" y="24"/>
                    <a:pt x="112" y="24"/>
                  </a:cubicBezTo>
                  <a:cubicBezTo>
                    <a:pt x="112" y="25"/>
                    <a:pt x="112" y="25"/>
                    <a:pt x="111" y="25"/>
                  </a:cubicBezTo>
                  <a:cubicBezTo>
                    <a:pt x="111" y="25"/>
                    <a:pt x="111" y="26"/>
                    <a:pt x="110" y="26"/>
                  </a:cubicBezTo>
                  <a:cubicBezTo>
                    <a:pt x="110" y="27"/>
                    <a:pt x="109" y="28"/>
                    <a:pt x="109" y="29"/>
                  </a:cubicBezTo>
                  <a:cubicBezTo>
                    <a:pt x="109" y="29"/>
                    <a:pt x="109" y="30"/>
                    <a:pt x="109" y="30"/>
                  </a:cubicBezTo>
                  <a:cubicBezTo>
                    <a:pt x="109" y="30"/>
                    <a:pt x="109" y="31"/>
                    <a:pt x="108" y="31"/>
                  </a:cubicBezTo>
                  <a:cubicBezTo>
                    <a:pt x="108" y="32"/>
                    <a:pt x="107" y="32"/>
                    <a:pt x="108" y="33"/>
                  </a:cubicBezTo>
                  <a:cubicBezTo>
                    <a:pt x="108" y="34"/>
                    <a:pt x="108" y="35"/>
                    <a:pt x="108" y="35"/>
                  </a:cubicBezTo>
                  <a:cubicBezTo>
                    <a:pt x="107" y="35"/>
                    <a:pt x="107" y="37"/>
                    <a:pt x="107" y="37"/>
                  </a:cubicBezTo>
                  <a:cubicBezTo>
                    <a:pt x="108" y="38"/>
                    <a:pt x="108" y="38"/>
                    <a:pt x="107" y="38"/>
                  </a:cubicBezTo>
                  <a:cubicBezTo>
                    <a:pt x="108" y="38"/>
                    <a:pt x="107" y="39"/>
                    <a:pt x="107" y="39"/>
                  </a:cubicBezTo>
                  <a:cubicBezTo>
                    <a:pt x="106" y="39"/>
                    <a:pt x="107" y="39"/>
                    <a:pt x="106" y="39"/>
                  </a:cubicBezTo>
                  <a:cubicBezTo>
                    <a:pt x="106" y="39"/>
                    <a:pt x="106" y="39"/>
                    <a:pt x="105" y="39"/>
                  </a:cubicBezTo>
                  <a:cubicBezTo>
                    <a:pt x="105" y="39"/>
                    <a:pt x="104" y="39"/>
                    <a:pt x="104" y="39"/>
                  </a:cubicBezTo>
                  <a:cubicBezTo>
                    <a:pt x="104" y="39"/>
                    <a:pt x="103" y="39"/>
                    <a:pt x="103" y="39"/>
                  </a:cubicBezTo>
                  <a:cubicBezTo>
                    <a:pt x="103" y="39"/>
                    <a:pt x="103" y="39"/>
                    <a:pt x="103" y="39"/>
                  </a:cubicBezTo>
                  <a:cubicBezTo>
                    <a:pt x="103" y="39"/>
                    <a:pt x="101" y="40"/>
                    <a:pt x="102" y="40"/>
                  </a:cubicBezTo>
                  <a:cubicBezTo>
                    <a:pt x="102" y="40"/>
                    <a:pt x="103" y="40"/>
                    <a:pt x="103" y="40"/>
                  </a:cubicBezTo>
                  <a:cubicBezTo>
                    <a:pt x="103" y="40"/>
                    <a:pt x="103" y="41"/>
                    <a:pt x="102" y="41"/>
                  </a:cubicBezTo>
                  <a:cubicBezTo>
                    <a:pt x="102" y="41"/>
                    <a:pt x="102" y="41"/>
                    <a:pt x="102" y="41"/>
                  </a:cubicBezTo>
                  <a:cubicBezTo>
                    <a:pt x="102" y="41"/>
                    <a:pt x="102" y="42"/>
                    <a:pt x="102" y="42"/>
                  </a:cubicBezTo>
                  <a:cubicBezTo>
                    <a:pt x="101" y="42"/>
                    <a:pt x="101" y="42"/>
                    <a:pt x="100" y="43"/>
                  </a:cubicBezTo>
                  <a:cubicBezTo>
                    <a:pt x="100" y="43"/>
                    <a:pt x="100" y="44"/>
                    <a:pt x="100" y="44"/>
                  </a:cubicBezTo>
                  <a:cubicBezTo>
                    <a:pt x="99" y="44"/>
                    <a:pt x="99" y="44"/>
                    <a:pt x="98" y="44"/>
                  </a:cubicBezTo>
                  <a:cubicBezTo>
                    <a:pt x="98" y="45"/>
                    <a:pt x="98" y="46"/>
                    <a:pt x="98" y="46"/>
                  </a:cubicBezTo>
                  <a:cubicBezTo>
                    <a:pt x="97" y="47"/>
                    <a:pt x="96" y="47"/>
                    <a:pt x="96" y="48"/>
                  </a:cubicBezTo>
                  <a:cubicBezTo>
                    <a:pt x="95" y="48"/>
                    <a:pt x="95" y="48"/>
                    <a:pt x="95" y="49"/>
                  </a:cubicBezTo>
                  <a:cubicBezTo>
                    <a:pt x="95" y="49"/>
                    <a:pt x="95" y="50"/>
                    <a:pt x="95" y="50"/>
                  </a:cubicBezTo>
                  <a:cubicBezTo>
                    <a:pt x="95" y="50"/>
                    <a:pt x="95" y="51"/>
                    <a:pt x="95" y="52"/>
                  </a:cubicBezTo>
                  <a:cubicBezTo>
                    <a:pt x="95" y="52"/>
                    <a:pt x="94" y="52"/>
                    <a:pt x="94" y="52"/>
                  </a:cubicBezTo>
                  <a:cubicBezTo>
                    <a:pt x="94" y="53"/>
                    <a:pt x="94" y="53"/>
                    <a:pt x="94" y="53"/>
                  </a:cubicBezTo>
                  <a:cubicBezTo>
                    <a:pt x="94" y="53"/>
                    <a:pt x="95" y="53"/>
                    <a:pt x="95" y="53"/>
                  </a:cubicBezTo>
                  <a:cubicBezTo>
                    <a:pt x="96" y="53"/>
                    <a:pt x="96" y="52"/>
                    <a:pt x="96" y="52"/>
                  </a:cubicBezTo>
                  <a:cubicBezTo>
                    <a:pt x="97" y="52"/>
                    <a:pt x="96" y="52"/>
                    <a:pt x="96" y="51"/>
                  </a:cubicBezTo>
                  <a:cubicBezTo>
                    <a:pt x="96" y="51"/>
                    <a:pt x="97" y="50"/>
                    <a:pt x="97" y="50"/>
                  </a:cubicBezTo>
                  <a:cubicBezTo>
                    <a:pt x="98" y="50"/>
                    <a:pt x="99" y="49"/>
                    <a:pt x="101" y="50"/>
                  </a:cubicBezTo>
                  <a:cubicBezTo>
                    <a:pt x="101" y="50"/>
                    <a:pt x="101" y="51"/>
                    <a:pt x="101" y="51"/>
                  </a:cubicBezTo>
                  <a:cubicBezTo>
                    <a:pt x="101" y="51"/>
                    <a:pt x="101" y="51"/>
                    <a:pt x="101" y="51"/>
                  </a:cubicBezTo>
                  <a:cubicBezTo>
                    <a:pt x="101" y="52"/>
                    <a:pt x="101" y="52"/>
                    <a:pt x="101" y="52"/>
                  </a:cubicBezTo>
                  <a:cubicBezTo>
                    <a:pt x="101" y="53"/>
                    <a:pt x="101" y="53"/>
                    <a:pt x="101" y="53"/>
                  </a:cubicBezTo>
                  <a:cubicBezTo>
                    <a:pt x="102" y="53"/>
                    <a:pt x="101" y="54"/>
                    <a:pt x="102" y="54"/>
                  </a:cubicBezTo>
                  <a:cubicBezTo>
                    <a:pt x="102" y="54"/>
                    <a:pt x="103" y="55"/>
                    <a:pt x="103" y="55"/>
                  </a:cubicBezTo>
                  <a:cubicBezTo>
                    <a:pt x="103" y="56"/>
                    <a:pt x="102" y="56"/>
                    <a:pt x="102" y="56"/>
                  </a:cubicBezTo>
                  <a:cubicBezTo>
                    <a:pt x="101" y="56"/>
                    <a:pt x="101" y="56"/>
                    <a:pt x="101" y="57"/>
                  </a:cubicBezTo>
                  <a:cubicBezTo>
                    <a:pt x="101" y="57"/>
                    <a:pt x="101" y="58"/>
                    <a:pt x="102" y="58"/>
                  </a:cubicBezTo>
                  <a:cubicBezTo>
                    <a:pt x="102" y="59"/>
                    <a:pt x="102" y="58"/>
                    <a:pt x="102" y="59"/>
                  </a:cubicBezTo>
                  <a:cubicBezTo>
                    <a:pt x="102" y="60"/>
                    <a:pt x="103" y="60"/>
                    <a:pt x="104" y="61"/>
                  </a:cubicBezTo>
                  <a:cubicBezTo>
                    <a:pt x="104" y="61"/>
                    <a:pt x="104" y="61"/>
                    <a:pt x="104" y="62"/>
                  </a:cubicBezTo>
                  <a:cubicBezTo>
                    <a:pt x="103" y="62"/>
                    <a:pt x="104" y="63"/>
                    <a:pt x="103" y="63"/>
                  </a:cubicBezTo>
                  <a:cubicBezTo>
                    <a:pt x="103" y="63"/>
                    <a:pt x="102" y="63"/>
                    <a:pt x="102" y="63"/>
                  </a:cubicBezTo>
                  <a:cubicBezTo>
                    <a:pt x="102" y="64"/>
                    <a:pt x="102" y="64"/>
                    <a:pt x="101" y="64"/>
                  </a:cubicBezTo>
                  <a:cubicBezTo>
                    <a:pt x="101" y="64"/>
                    <a:pt x="101" y="64"/>
                    <a:pt x="100" y="64"/>
                  </a:cubicBezTo>
                  <a:cubicBezTo>
                    <a:pt x="99" y="64"/>
                    <a:pt x="99" y="64"/>
                    <a:pt x="99" y="64"/>
                  </a:cubicBezTo>
                  <a:cubicBezTo>
                    <a:pt x="99" y="65"/>
                    <a:pt x="100" y="65"/>
                    <a:pt x="100" y="66"/>
                  </a:cubicBezTo>
                  <a:cubicBezTo>
                    <a:pt x="100" y="67"/>
                    <a:pt x="101" y="67"/>
                    <a:pt x="102" y="67"/>
                  </a:cubicBezTo>
                  <a:cubicBezTo>
                    <a:pt x="102" y="67"/>
                    <a:pt x="102" y="67"/>
                    <a:pt x="102" y="67"/>
                  </a:cubicBezTo>
                  <a:cubicBezTo>
                    <a:pt x="103" y="67"/>
                    <a:pt x="102" y="68"/>
                    <a:pt x="103" y="68"/>
                  </a:cubicBezTo>
                  <a:cubicBezTo>
                    <a:pt x="103" y="68"/>
                    <a:pt x="103" y="69"/>
                    <a:pt x="102" y="69"/>
                  </a:cubicBezTo>
                  <a:cubicBezTo>
                    <a:pt x="102" y="69"/>
                    <a:pt x="102" y="70"/>
                    <a:pt x="101" y="70"/>
                  </a:cubicBezTo>
                  <a:cubicBezTo>
                    <a:pt x="101" y="71"/>
                    <a:pt x="101" y="71"/>
                    <a:pt x="102" y="71"/>
                  </a:cubicBezTo>
                  <a:cubicBezTo>
                    <a:pt x="102" y="72"/>
                    <a:pt x="101" y="72"/>
                    <a:pt x="101" y="72"/>
                  </a:cubicBezTo>
                  <a:cubicBezTo>
                    <a:pt x="102" y="73"/>
                    <a:pt x="102" y="73"/>
                    <a:pt x="103" y="74"/>
                  </a:cubicBezTo>
                  <a:cubicBezTo>
                    <a:pt x="103" y="74"/>
                    <a:pt x="104" y="74"/>
                    <a:pt x="104" y="74"/>
                  </a:cubicBezTo>
                  <a:cubicBezTo>
                    <a:pt x="105" y="75"/>
                    <a:pt x="106" y="75"/>
                    <a:pt x="106" y="75"/>
                  </a:cubicBezTo>
                  <a:cubicBezTo>
                    <a:pt x="107" y="75"/>
                    <a:pt x="108" y="74"/>
                    <a:pt x="108" y="74"/>
                  </a:cubicBezTo>
                  <a:cubicBezTo>
                    <a:pt x="108" y="75"/>
                    <a:pt x="109" y="76"/>
                    <a:pt x="108" y="76"/>
                  </a:cubicBezTo>
                  <a:cubicBezTo>
                    <a:pt x="107" y="77"/>
                    <a:pt x="106" y="78"/>
                    <a:pt x="107" y="79"/>
                  </a:cubicBezTo>
                  <a:cubicBezTo>
                    <a:pt x="106" y="78"/>
                    <a:pt x="106" y="79"/>
                    <a:pt x="106" y="79"/>
                  </a:cubicBezTo>
                  <a:cubicBezTo>
                    <a:pt x="106" y="79"/>
                    <a:pt x="106" y="79"/>
                    <a:pt x="105" y="79"/>
                  </a:cubicBezTo>
                  <a:cubicBezTo>
                    <a:pt x="105" y="80"/>
                    <a:pt x="105" y="79"/>
                    <a:pt x="104" y="80"/>
                  </a:cubicBezTo>
                  <a:cubicBezTo>
                    <a:pt x="103" y="80"/>
                    <a:pt x="103" y="80"/>
                    <a:pt x="103" y="81"/>
                  </a:cubicBezTo>
                  <a:cubicBezTo>
                    <a:pt x="102" y="80"/>
                    <a:pt x="102" y="82"/>
                    <a:pt x="101" y="83"/>
                  </a:cubicBezTo>
                  <a:cubicBezTo>
                    <a:pt x="100" y="83"/>
                    <a:pt x="100" y="82"/>
                    <a:pt x="100" y="83"/>
                  </a:cubicBezTo>
                  <a:cubicBezTo>
                    <a:pt x="100" y="84"/>
                    <a:pt x="99" y="84"/>
                    <a:pt x="99" y="84"/>
                  </a:cubicBezTo>
                  <a:cubicBezTo>
                    <a:pt x="99" y="84"/>
                    <a:pt x="100" y="84"/>
                    <a:pt x="99" y="85"/>
                  </a:cubicBezTo>
                  <a:cubicBezTo>
                    <a:pt x="99" y="85"/>
                    <a:pt x="99" y="85"/>
                    <a:pt x="98" y="85"/>
                  </a:cubicBezTo>
                  <a:cubicBezTo>
                    <a:pt x="98" y="85"/>
                    <a:pt x="97" y="85"/>
                    <a:pt x="97" y="86"/>
                  </a:cubicBezTo>
                  <a:cubicBezTo>
                    <a:pt x="96" y="86"/>
                    <a:pt x="97" y="86"/>
                    <a:pt x="96" y="86"/>
                  </a:cubicBezTo>
                  <a:cubicBezTo>
                    <a:pt x="96" y="86"/>
                    <a:pt x="96" y="86"/>
                    <a:pt x="96" y="86"/>
                  </a:cubicBezTo>
                  <a:cubicBezTo>
                    <a:pt x="96" y="86"/>
                    <a:pt x="95" y="86"/>
                    <a:pt x="95" y="86"/>
                  </a:cubicBezTo>
                  <a:cubicBezTo>
                    <a:pt x="94" y="86"/>
                    <a:pt x="95" y="87"/>
                    <a:pt x="94" y="87"/>
                  </a:cubicBezTo>
                  <a:cubicBezTo>
                    <a:pt x="95" y="86"/>
                    <a:pt x="94" y="86"/>
                    <a:pt x="94" y="86"/>
                  </a:cubicBezTo>
                  <a:cubicBezTo>
                    <a:pt x="93" y="86"/>
                    <a:pt x="93" y="86"/>
                    <a:pt x="92" y="86"/>
                  </a:cubicBezTo>
                  <a:cubicBezTo>
                    <a:pt x="92" y="86"/>
                    <a:pt x="93" y="86"/>
                    <a:pt x="93" y="86"/>
                  </a:cubicBezTo>
                  <a:cubicBezTo>
                    <a:pt x="92" y="86"/>
                    <a:pt x="92" y="87"/>
                    <a:pt x="92" y="86"/>
                  </a:cubicBezTo>
                  <a:cubicBezTo>
                    <a:pt x="91" y="86"/>
                    <a:pt x="91" y="86"/>
                    <a:pt x="92" y="86"/>
                  </a:cubicBezTo>
                  <a:cubicBezTo>
                    <a:pt x="91" y="86"/>
                    <a:pt x="91" y="85"/>
                    <a:pt x="90" y="85"/>
                  </a:cubicBezTo>
                  <a:cubicBezTo>
                    <a:pt x="90" y="85"/>
                    <a:pt x="89" y="85"/>
                    <a:pt x="89" y="85"/>
                  </a:cubicBezTo>
                  <a:cubicBezTo>
                    <a:pt x="89" y="85"/>
                    <a:pt x="88" y="85"/>
                    <a:pt x="88" y="84"/>
                  </a:cubicBezTo>
                  <a:cubicBezTo>
                    <a:pt x="88" y="83"/>
                    <a:pt x="87" y="83"/>
                    <a:pt x="86" y="83"/>
                  </a:cubicBezTo>
                  <a:cubicBezTo>
                    <a:pt x="86" y="84"/>
                    <a:pt x="85" y="84"/>
                    <a:pt x="85" y="83"/>
                  </a:cubicBezTo>
                  <a:cubicBezTo>
                    <a:pt x="84" y="83"/>
                    <a:pt x="85" y="83"/>
                    <a:pt x="85" y="83"/>
                  </a:cubicBezTo>
                  <a:cubicBezTo>
                    <a:pt x="85" y="83"/>
                    <a:pt x="86" y="83"/>
                    <a:pt x="86" y="83"/>
                  </a:cubicBezTo>
                  <a:cubicBezTo>
                    <a:pt x="86" y="82"/>
                    <a:pt x="87" y="82"/>
                    <a:pt x="86" y="82"/>
                  </a:cubicBezTo>
                  <a:cubicBezTo>
                    <a:pt x="86" y="82"/>
                    <a:pt x="86" y="82"/>
                    <a:pt x="86" y="82"/>
                  </a:cubicBezTo>
                  <a:cubicBezTo>
                    <a:pt x="86" y="81"/>
                    <a:pt x="85" y="81"/>
                    <a:pt x="85" y="81"/>
                  </a:cubicBezTo>
                  <a:cubicBezTo>
                    <a:pt x="84" y="81"/>
                    <a:pt x="86" y="83"/>
                    <a:pt x="85" y="83"/>
                  </a:cubicBezTo>
                  <a:cubicBezTo>
                    <a:pt x="84" y="83"/>
                    <a:pt x="84" y="82"/>
                    <a:pt x="84" y="82"/>
                  </a:cubicBezTo>
                  <a:cubicBezTo>
                    <a:pt x="83" y="82"/>
                    <a:pt x="83" y="83"/>
                    <a:pt x="83" y="83"/>
                  </a:cubicBezTo>
                  <a:cubicBezTo>
                    <a:pt x="83" y="83"/>
                    <a:pt x="83" y="83"/>
                    <a:pt x="83" y="83"/>
                  </a:cubicBezTo>
                  <a:cubicBezTo>
                    <a:pt x="83" y="83"/>
                    <a:pt x="83" y="83"/>
                    <a:pt x="83" y="83"/>
                  </a:cubicBezTo>
                  <a:cubicBezTo>
                    <a:pt x="83" y="84"/>
                    <a:pt x="81" y="83"/>
                    <a:pt x="81" y="83"/>
                  </a:cubicBezTo>
                  <a:cubicBezTo>
                    <a:pt x="81" y="83"/>
                    <a:pt x="81" y="83"/>
                    <a:pt x="81" y="82"/>
                  </a:cubicBezTo>
                  <a:cubicBezTo>
                    <a:pt x="81" y="82"/>
                    <a:pt x="80" y="82"/>
                    <a:pt x="80" y="82"/>
                  </a:cubicBezTo>
                  <a:cubicBezTo>
                    <a:pt x="79" y="82"/>
                    <a:pt x="78" y="82"/>
                    <a:pt x="79" y="82"/>
                  </a:cubicBezTo>
                  <a:cubicBezTo>
                    <a:pt x="79" y="81"/>
                    <a:pt x="77" y="82"/>
                    <a:pt x="78" y="82"/>
                  </a:cubicBezTo>
                  <a:cubicBezTo>
                    <a:pt x="78" y="82"/>
                    <a:pt x="77" y="82"/>
                    <a:pt x="77" y="82"/>
                  </a:cubicBezTo>
                  <a:cubicBezTo>
                    <a:pt x="77" y="81"/>
                    <a:pt x="77" y="81"/>
                    <a:pt x="76" y="81"/>
                  </a:cubicBezTo>
                  <a:cubicBezTo>
                    <a:pt x="75" y="81"/>
                    <a:pt x="75" y="82"/>
                    <a:pt x="74" y="82"/>
                  </a:cubicBezTo>
                  <a:cubicBezTo>
                    <a:pt x="73" y="83"/>
                    <a:pt x="72" y="84"/>
                    <a:pt x="71" y="84"/>
                  </a:cubicBezTo>
                  <a:cubicBezTo>
                    <a:pt x="71" y="84"/>
                    <a:pt x="71" y="84"/>
                    <a:pt x="70" y="84"/>
                  </a:cubicBezTo>
                  <a:cubicBezTo>
                    <a:pt x="69" y="84"/>
                    <a:pt x="69" y="85"/>
                    <a:pt x="68" y="85"/>
                  </a:cubicBezTo>
                  <a:cubicBezTo>
                    <a:pt x="68" y="86"/>
                    <a:pt x="67" y="87"/>
                    <a:pt x="67" y="86"/>
                  </a:cubicBezTo>
                  <a:cubicBezTo>
                    <a:pt x="67" y="87"/>
                    <a:pt x="68" y="86"/>
                    <a:pt x="68" y="87"/>
                  </a:cubicBezTo>
                  <a:cubicBezTo>
                    <a:pt x="68" y="87"/>
                    <a:pt x="67" y="88"/>
                    <a:pt x="67" y="88"/>
                  </a:cubicBezTo>
                  <a:cubicBezTo>
                    <a:pt x="67" y="88"/>
                    <a:pt x="67" y="88"/>
                    <a:pt x="67" y="88"/>
                  </a:cubicBezTo>
                  <a:cubicBezTo>
                    <a:pt x="67" y="88"/>
                    <a:pt x="68" y="88"/>
                    <a:pt x="67" y="88"/>
                  </a:cubicBezTo>
                  <a:cubicBezTo>
                    <a:pt x="67" y="88"/>
                    <a:pt x="67" y="88"/>
                    <a:pt x="67" y="88"/>
                  </a:cubicBezTo>
                  <a:cubicBezTo>
                    <a:pt x="67" y="88"/>
                    <a:pt x="66" y="89"/>
                    <a:pt x="67" y="89"/>
                  </a:cubicBezTo>
                  <a:cubicBezTo>
                    <a:pt x="67" y="90"/>
                    <a:pt x="67" y="89"/>
                    <a:pt x="67" y="89"/>
                  </a:cubicBezTo>
                  <a:cubicBezTo>
                    <a:pt x="67" y="89"/>
                    <a:pt x="67" y="90"/>
                    <a:pt x="67" y="91"/>
                  </a:cubicBezTo>
                  <a:cubicBezTo>
                    <a:pt x="67" y="92"/>
                    <a:pt x="67" y="92"/>
                    <a:pt x="68" y="92"/>
                  </a:cubicBezTo>
                  <a:cubicBezTo>
                    <a:pt x="68" y="92"/>
                    <a:pt x="68" y="93"/>
                    <a:pt x="68" y="93"/>
                  </a:cubicBezTo>
                  <a:cubicBezTo>
                    <a:pt x="67" y="93"/>
                    <a:pt x="67" y="93"/>
                    <a:pt x="66" y="93"/>
                  </a:cubicBezTo>
                  <a:cubicBezTo>
                    <a:pt x="65" y="93"/>
                    <a:pt x="63" y="94"/>
                    <a:pt x="64" y="94"/>
                  </a:cubicBezTo>
                  <a:cubicBezTo>
                    <a:pt x="62" y="94"/>
                    <a:pt x="62" y="94"/>
                    <a:pt x="61" y="93"/>
                  </a:cubicBezTo>
                  <a:cubicBezTo>
                    <a:pt x="60" y="93"/>
                    <a:pt x="60" y="93"/>
                    <a:pt x="59" y="93"/>
                  </a:cubicBezTo>
                  <a:cubicBezTo>
                    <a:pt x="59" y="93"/>
                    <a:pt x="59" y="94"/>
                    <a:pt x="58" y="94"/>
                  </a:cubicBezTo>
                  <a:cubicBezTo>
                    <a:pt x="58" y="94"/>
                    <a:pt x="58" y="94"/>
                    <a:pt x="57" y="93"/>
                  </a:cubicBezTo>
                  <a:cubicBezTo>
                    <a:pt x="57" y="93"/>
                    <a:pt x="57" y="93"/>
                    <a:pt x="56" y="93"/>
                  </a:cubicBezTo>
                  <a:cubicBezTo>
                    <a:pt x="56" y="93"/>
                    <a:pt x="55" y="93"/>
                    <a:pt x="55" y="92"/>
                  </a:cubicBezTo>
                  <a:cubicBezTo>
                    <a:pt x="55" y="92"/>
                    <a:pt x="56" y="92"/>
                    <a:pt x="56" y="92"/>
                  </a:cubicBezTo>
                  <a:cubicBezTo>
                    <a:pt x="56" y="91"/>
                    <a:pt x="54" y="91"/>
                    <a:pt x="54" y="91"/>
                  </a:cubicBezTo>
                  <a:cubicBezTo>
                    <a:pt x="54" y="91"/>
                    <a:pt x="53" y="91"/>
                    <a:pt x="53" y="91"/>
                  </a:cubicBezTo>
                  <a:cubicBezTo>
                    <a:pt x="53" y="91"/>
                    <a:pt x="53" y="91"/>
                    <a:pt x="52" y="90"/>
                  </a:cubicBezTo>
                  <a:cubicBezTo>
                    <a:pt x="52" y="90"/>
                    <a:pt x="51" y="90"/>
                    <a:pt x="51" y="90"/>
                  </a:cubicBezTo>
                  <a:cubicBezTo>
                    <a:pt x="50" y="90"/>
                    <a:pt x="50" y="90"/>
                    <a:pt x="50" y="90"/>
                  </a:cubicBezTo>
                  <a:cubicBezTo>
                    <a:pt x="50" y="89"/>
                    <a:pt x="49" y="89"/>
                    <a:pt x="49" y="89"/>
                  </a:cubicBezTo>
                  <a:cubicBezTo>
                    <a:pt x="48" y="89"/>
                    <a:pt x="47" y="89"/>
                    <a:pt x="47" y="89"/>
                  </a:cubicBezTo>
                  <a:cubicBezTo>
                    <a:pt x="46" y="89"/>
                    <a:pt x="46" y="90"/>
                    <a:pt x="46" y="91"/>
                  </a:cubicBezTo>
                  <a:cubicBezTo>
                    <a:pt x="45" y="90"/>
                    <a:pt x="45" y="90"/>
                    <a:pt x="44" y="90"/>
                  </a:cubicBezTo>
                  <a:cubicBezTo>
                    <a:pt x="43" y="90"/>
                    <a:pt x="43" y="91"/>
                    <a:pt x="42" y="90"/>
                  </a:cubicBezTo>
                  <a:cubicBezTo>
                    <a:pt x="42" y="90"/>
                    <a:pt x="41" y="91"/>
                    <a:pt x="40" y="91"/>
                  </a:cubicBezTo>
                  <a:cubicBezTo>
                    <a:pt x="40" y="91"/>
                    <a:pt x="39" y="90"/>
                    <a:pt x="39" y="89"/>
                  </a:cubicBezTo>
                  <a:cubicBezTo>
                    <a:pt x="39" y="90"/>
                    <a:pt x="38" y="89"/>
                    <a:pt x="38" y="89"/>
                  </a:cubicBezTo>
                  <a:cubicBezTo>
                    <a:pt x="37" y="89"/>
                    <a:pt x="37" y="89"/>
                    <a:pt x="36" y="89"/>
                  </a:cubicBezTo>
                  <a:cubicBezTo>
                    <a:pt x="35" y="89"/>
                    <a:pt x="35" y="89"/>
                    <a:pt x="35" y="89"/>
                  </a:cubicBezTo>
                  <a:cubicBezTo>
                    <a:pt x="35" y="89"/>
                    <a:pt x="34" y="89"/>
                    <a:pt x="34" y="88"/>
                  </a:cubicBezTo>
                  <a:cubicBezTo>
                    <a:pt x="34" y="87"/>
                    <a:pt x="33" y="88"/>
                    <a:pt x="33" y="88"/>
                  </a:cubicBezTo>
                  <a:cubicBezTo>
                    <a:pt x="32" y="88"/>
                    <a:pt x="32" y="87"/>
                    <a:pt x="31" y="87"/>
                  </a:cubicBezTo>
                  <a:cubicBezTo>
                    <a:pt x="31" y="87"/>
                    <a:pt x="29" y="86"/>
                    <a:pt x="29" y="86"/>
                  </a:cubicBezTo>
                  <a:cubicBezTo>
                    <a:pt x="29" y="86"/>
                    <a:pt x="29" y="87"/>
                    <a:pt x="28" y="87"/>
                  </a:cubicBezTo>
                  <a:cubicBezTo>
                    <a:pt x="27" y="87"/>
                    <a:pt x="28" y="85"/>
                    <a:pt x="28" y="85"/>
                  </a:cubicBezTo>
                  <a:cubicBezTo>
                    <a:pt x="29" y="84"/>
                    <a:pt x="27" y="84"/>
                    <a:pt x="27" y="84"/>
                  </a:cubicBezTo>
                  <a:cubicBezTo>
                    <a:pt x="27" y="84"/>
                    <a:pt x="26" y="84"/>
                    <a:pt x="26" y="84"/>
                  </a:cubicBezTo>
                  <a:cubicBezTo>
                    <a:pt x="26" y="84"/>
                    <a:pt x="26" y="84"/>
                    <a:pt x="25" y="84"/>
                  </a:cubicBezTo>
                  <a:cubicBezTo>
                    <a:pt x="25" y="84"/>
                    <a:pt x="25" y="83"/>
                    <a:pt x="25" y="83"/>
                  </a:cubicBezTo>
                  <a:cubicBezTo>
                    <a:pt x="25" y="83"/>
                    <a:pt x="26" y="83"/>
                    <a:pt x="26" y="83"/>
                  </a:cubicBezTo>
                  <a:cubicBezTo>
                    <a:pt x="27" y="83"/>
                    <a:pt x="27" y="81"/>
                    <a:pt x="28" y="81"/>
                  </a:cubicBezTo>
                  <a:cubicBezTo>
                    <a:pt x="28" y="80"/>
                    <a:pt x="29" y="78"/>
                    <a:pt x="29" y="77"/>
                  </a:cubicBezTo>
                  <a:cubicBezTo>
                    <a:pt x="29" y="76"/>
                    <a:pt x="29" y="75"/>
                    <a:pt x="30" y="74"/>
                  </a:cubicBezTo>
                  <a:cubicBezTo>
                    <a:pt x="30" y="73"/>
                    <a:pt x="30" y="72"/>
                    <a:pt x="30" y="72"/>
                  </a:cubicBezTo>
                  <a:cubicBezTo>
                    <a:pt x="30" y="71"/>
                    <a:pt x="30" y="71"/>
                    <a:pt x="30" y="71"/>
                  </a:cubicBezTo>
                  <a:cubicBezTo>
                    <a:pt x="30" y="70"/>
                    <a:pt x="31" y="69"/>
                    <a:pt x="31" y="69"/>
                  </a:cubicBezTo>
                  <a:cubicBezTo>
                    <a:pt x="32" y="69"/>
                    <a:pt x="32" y="69"/>
                    <a:pt x="32" y="68"/>
                  </a:cubicBezTo>
                  <a:cubicBezTo>
                    <a:pt x="31" y="68"/>
                    <a:pt x="30" y="69"/>
                    <a:pt x="30" y="69"/>
                  </a:cubicBezTo>
                  <a:cubicBezTo>
                    <a:pt x="30" y="68"/>
                    <a:pt x="32" y="59"/>
                    <a:pt x="32" y="59"/>
                  </a:cubicBezTo>
                  <a:cubicBezTo>
                    <a:pt x="33" y="59"/>
                    <a:pt x="33" y="60"/>
                    <a:pt x="33" y="60"/>
                  </a:cubicBezTo>
                  <a:cubicBezTo>
                    <a:pt x="34" y="61"/>
                    <a:pt x="35" y="61"/>
                    <a:pt x="35" y="62"/>
                  </a:cubicBezTo>
                  <a:cubicBezTo>
                    <a:pt x="35" y="63"/>
                    <a:pt x="35" y="64"/>
                    <a:pt x="36" y="65"/>
                  </a:cubicBezTo>
                  <a:cubicBezTo>
                    <a:pt x="36" y="65"/>
                    <a:pt x="36" y="65"/>
                    <a:pt x="36" y="65"/>
                  </a:cubicBezTo>
                  <a:cubicBezTo>
                    <a:pt x="37" y="66"/>
                    <a:pt x="36" y="66"/>
                    <a:pt x="37" y="67"/>
                  </a:cubicBezTo>
                  <a:cubicBezTo>
                    <a:pt x="37" y="66"/>
                    <a:pt x="37" y="66"/>
                    <a:pt x="36" y="65"/>
                  </a:cubicBezTo>
                  <a:cubicBezTo>
                    <a:pt x="37" y="65"/>
                    <a:pt x="37" y="65"/>
                    <a:pt x="37" y="65"/>
                  </a:cubicBezTo>
                  <a:cubicBezTo>
                    <a:pt x="37" y="65"/>
                    <a:pt x="37" y="65"/>
                    <a:pt x="36" y="65"/>
                  </a:cubicBezTo>
                  <a:cubicBezTo>
                    <a:pt x="36" y="65"/>
                    <a:pt x="36" y="64"/>
                    <a:pt x="36" y="63"/>
                  </a:cubicBezTo>
                  <a:cubicBezTo>
                    <a:pt x="36" y="62"/>
                    <a:pt x="35" y="62"/>
                    <a:pt x="35" y="61"/>
                  </a:cubicBezTo>
                  <a:cubicBezTo>
                    <a:pt x="35" y="60"/>
                    <a:pt x="34" y="60"/>
                    <a:pt x="34" y="59"/>
                  </a:cubicBezTo>
                  <a:cubicBezTo>
                    <a:pt x="33" y="59"/>
                    <a:pt x="33" y="58"/>
                    <a:pt x="32" y="58"/>
                  </a:cubicBezTo>
                  <a:cubicBezTo>
                    <a:pt x="32" y="58"/>
                    <a:pt x="31" y="58"/>
                    <a:pt x="31" y="58"/>
                  </a:cubicBezTo>
                  <a:cubicBezTo>
                    <a:pt x="31" y="56"/>
                    <a:pt x="32" y="58"/>
                    <a:pt x="33" y="58"/>
                  </a:cubicBezTo>
                  <a:cubicBezTo>
                    <a:pt x="33" y="57"/>
                    <a:pt x="32" y="57"/>
                    <a:pt x="32" y="57"/>
                  </a:cubicBezTo>
                  <a:cubicBezTo>
                    <a:pt x="32" y="56"/>
                    <a:pt x="32" y="56"/>
                    <a:pt x="32" y="56"/>
                  </a:cubicBezTo>
                  <a:cubicBezTo>
                    <a:pt x="33" y="56"/>
                    <a:pt x="32" y="55"/>
                    <a:pt x="33" y="55"/>
                  </a:cubicBezTo>
                  <a:cubicBezTo>
                    <a:pt x="33" y="54"/>
                    <a:pt x="32" y="53"/>
                    <a:pt x="32" y="53"/>
                  </a:cubicBezTo>
                  <a:cubicBezTo>
                    <a:pt x="32" y="53"/>
                    <a:pt x="32" y="53"/>
                    <a:pt x="32" y="53"/>
                  </a:cubicBezTo>
                  <a:cubicBezTo>
                    <a:pt x="32" y="52"/>
                    <a:pt x="32" y="52"/>
                    <a:pt x="33" y="52"/>
                  </a:cubicBezTo>
                  <a:cubicBezTo>
                    <a:pt x="33" y="52"/>
                    <a:pt x="33" y="51"/>
                    <a:pt x="32" y="51"/>
                  </a:cubicBezTo>
                  <a:cubicBezTo>
                    <a:pt x="32" y="51"/>
                    <a:pt x="32" y="52"/>
                    <a:pt x="32" y="52"/>
                  </a:cubicBezTo>
                  <a:cubicBezTo>
                    <a:pt x="31" y="52"/>
                    <a:pt x="31" y="51"/>
                    <a:pt x="31" y="51"/>
                  </a:cubicBezTo>
                  <a:cubicBezTo>
                    <a:pt x="31" y="51"/>
                    <a:pt x="30" y="51"/>
                    <a:pt x="30" y="51"/>
                  </a:cubicBezTo>
                  <a:cubicBezTo>
                    <a:pt x="29" y="51"/>
                    <a:pt x="29" y="50"/>
                    <a:pt x="29" y="50"/>
                  </a:cubicBezTo>
                  <a:cubicBezTo>
                    <a:pt x="28" y="50"/>
                    <a:pt x="27" y="49"/>
                    <a:pt x="27" y="49"/>
                  </a:cubicBezTo>
                  <a:cubicBezTo>
                    <a:pt x="27" y="49"/>
                    <a:pt x="27" y="49"/>
                    <a:pt x="27" y="49"/>
                  </a:cubicBezTo>
                  <a:cubicBezTo>
                    <a:pt x="27" y="49"/>
                    <a:pt x="27" y="48"/>
                    <a:pt x="26" y="48"/>
                  </a:cubicBezTo>
                  <a:cubicBezTo>
                    <a:pt x="26" y="48"/>
                    <a:pt x="26" y="47"/>
                    <a:pt x="26" y="47"/>
                  </a:cubicBezTo>
                  <a:cubicBezTo>
                    <a:pt x="25" y="47"/>
                    <a:pt x="24" y="46"/>
                    <a:pt x="24" y="46"/>
                  </a:cubicBezTo>
                  <a:cubicBezTo>
                    <a:pt x="24" y="45"/>
                    <a:pt x="25" y="44"/>
                    <a:pt x="25" y="44"/>
                  </a:cubicBezTo>
                  <a:cubicBezTo>
                    <a:pt x="26" y="43"/>
                    <a:pt x="24" y="43"/>
                    <a:pt x="23" y="42"/>
                  </a:cubicBezTo>
                  <a:cubicBezTo>
                    <a:pt x="24" y="42"/>
                    <a:pt x="24" y="42"/>
                    <a:pt x="24" y="41"/>
                  </a:cubicBezTo>
                  <a:cubicBezTo>
                    <a:pt x="24" y="41"/>
                    <a:pt x="25" y="41"/>
                    <a:pt x="25" y="41"/>
                  </a:cubicBezTo>
                  <a:cubicBezTo>
                    <a:pt x="26" y="41"/>
                    <a:pt x="26" y="41"/>
                    <a:pt x="26" y="41"/>
                  </a:cubicBezTo>
                  <a:cubicBezTo>
                    <a:pt x="27" y="41"/>
                    <a:pt x="27" y="42"/>
                    <a:pt x="28" y="42"/>
                  </a:cubicBezTo>
                  <a:cubicBezTo>
                    <a:pt x="27" y="42"/>
                    <a:pt x="27" y="41"/>
                    <a:pt x="26" y="41"/>
                  </a:cubicBezTo>
                  <a:cubicBezTo>
                    <a:pt x="25" y="40"/>
                    <a:pt x="25" y="40"/>
                    <a:pt x="24" y="41"/>
                  </a:cubicBezTo>
                  <a:cubicBezTo>
                    <a:pt x="23" y="41"/>
                    <a:pt x="23" y="41"/>
                    <a:pt x="22" y="41"/>
                  </a:cubicBezTo>
                  <a:cubicBezTo>
                    <a:pt x="22" y="41"/>
                    <a:pt x="22" y="41"/>
                    <a:pt x="22" y="41"/>
                  </a:cubicBezTo>
                  <a:cubicBezTo>
                    <a:pt x="22" y="41"/>
                    <a:pt x="21" y="41"/>
                    <a:pt x="21" y="41"/>
                  </a:cubicBezTo>
                  <a:cubicBezTo>
                    <a:pt x="21" y="41"/>
                    <a:pt x="22" y="41"/>
                    <a:pt x="22" y="41"/>
                  </a:cubicBezTo>
                  <a:cubicBezTo>
                    <a:pt x="22" y="41"/>
                    <a:pt x="21" y="40"/>
                    <a:pt x="21" y="41"/>
                  </a:cubicBezTo>
                  <a:cubicBezTo>
                    <a:pt x="21" y="40"/>
                    <a:pt x="21" y="40"/>
                    <a:pt x="21" y="40"/>
                  </a:cubicBezTo>
                  <a:cubicBezTo>
                    <a:pt x="21" y="40"/>
                    <a:pt x="22" y="40"/>
                    <a:pt x="22" y="39"/>
                  </a:cubicBezTo>
                  <a:cubicBezTo>
                    <a:pt x="22" y="39"/>
                    <a:pt x="21" y="39"/>
                    <a:pt x="21" y="39"/>
                  </a:cubicBezTo>
                  <a:cubicBezTo>
                    <a:pt x="21" y="38"/>
                    <a:pt x="22" y="39"/>
                    <a:pt x="23" y="39"/>
                  </a:cubicBezTo>
                  <a:cubicBezTo>
                    <a:pt x="22" y="38"/>
                    <a:pt x="21" y="38"/>
                    <a:pt x="20" y="38"/>
                  </a:cubicBezTo>
                  <a:cubicBezTo>
                    <a:pt x="20" y="38"/>
                    <a:pt x="21" y="38"/>
                    <a:pt x="21" y="38"/>
                  </a:cubicBezTo>
                  <a:cubicBezTo>
                    <a:pt x="20" y="38"/>
                    <a:pt x="20" y="38"/>
                    <a:pt x="20" y="38"/>
                  </a:cubicBezTo>
                  <a:cubicBezTo>
                    <a:pt x="19" y="39"/>
                    <a:pt x="19" y="39"/>
                    <a:pt x="18" y="38"/>
                  </a:cubicBezTo>
                  <a:cubicBezTo>
                    <a:pt x="18" y="38"/>
                    <a:pt x="19" y="38"/>
                    <a:pt x="19" y="38"/>
                  </a:cubicBezTo>
                  <a:cubicBezTo>
                    <a:pt x="19" y="38"/>
                    <a:pt x="20" y="38"/>
                    <a:pt x="20" y="37"/>
                  </a:cubicBezTo>
                  <a:cubicBezTo>
                    <a:pt x="20" y="38"/>
                    <a:pt x="19" y="37"/>
                    <a:pt x="19" y="37"/>
                  </a:cubicBezTo>
                  <a:cubicBezTo>
                    <a:pt x="20" y="37"/>
                    <a:pt x="19" y="37"/>
                    <a:pt x="19" y="37"/>
                  </a:cubicBezTo>
                  <a:cubicBezTo>
                    <a:pt x="19" y="37"/>
                    <a:pt x="19" y="37"/>
                    <a:pt x="19" y="37"/>
                  </a:cubicBezTo>
                  <a:cubicBezTo>
                    <a:pt x="18" y="38"/>
                    <a:pt x="18" y="37"/>
                    <a:pt x="17" y="37"/>
                  </a:cubicBezTo>
                  <a:cubicBezTo>
                    <a:pt x="17" y="37"/>
                    <a:pt x="18" y="38"/>
                    <a:pt x="18" y="38"/>
                  </a:cubicBezTo>
                  <a:cubicBezTo>
                    <a:pt x="18" y="38"/>
                    <a:pt x="17" y="38"/>
                    <a:pt x="17" y="37"/>
                  </a:cubicBezTo>
                  <a:cubicBezTo>
                    <a:pt x="17" y="38"/>
                    <a:pt x="16" y="38"/>
                    <a:pt x="16" y="38"/>
                  </a:cubicBezTo>
                  <a:cubicBezTo>
                    <a:pt x="16" y="38"/>
                    <a:pt x="16" y="39"/>
                    <a:pt x="16" y="39"/>
                  </a:cubicBezTo>
                  <a:cubicBezTo>
                    <a:pt x="16" y="39"/>
                    <a:pt x="16" y="38"/>
                    <a:pt x="16" y="38"/>
                  </a:cubicBezTo>
                  <a:cubicBezTo>
                    <a:pt x="16" y="38"/>
                    <a:pt x="16" y="38"/>
                    <a:pt x="16" y="37"/>
                  </a:cubicBezTo>
                  <a:cubicBezTo>
                    <a:pt x="15" y="37"/>
                    <a:pt x="16" y="37"/>
                    <a:pt x="16" y="36"/>
                  </a:cubicBezTo>
                  <a:cubicBezTo>
                    <a:pt x="16" y="36"/>
                    <a:pt x="16" y="36"/>
                    <a:pt x="16" y="36"/>
                  </a:cubicBezTo>
                  <a:cubicBezTo>
                    <a:pt x="16" y="36"/>
                    <a:pt x="15" y="37"/>
                    <a:pt x="15" y="37"/>
                  </a:cubicBezTo>
                  <a:cubicBezTo>
                    <a:pt x="15" y="37"/>
                    <a:pt x="14" y="36"/>
                    <a:pt x="14" y="37"/>
                  </a:cubicBezTo>
                  <a:cubicBezTo>
                    <a:pt x="14" y="36"/>
                    <a:pt x="15" y="36"/>
                    <a:pt x="15" y="37"/>
                  </a:cubicBezTo>
                  <a:cubicBezTo>
                    <a:pt x="15" y="36"/>
                    <a:pt x="14" y="36"/>
                    <a:pt x="14" y="36"/>
                  </a:cubicBezTo>
                  <a:cubicBezTo>
                    <a:pt x="14" y="36"/>
                    <a:pt x="15" y="36"/>
                    <a:pt x="15" y="36"/>
                  </a:cubicBezTo>
                  <a:cubicBezTo>
                    <a:pt x="15" y="36"/>
                    <a:pt x="14" y="36"/>
                    <a:pt x="14" y="36"/>
                  </a:cubicBezTo>
                  <a:cubicBezTo>
                    <a:pt x="14" y="36"/>
                    <a:pt x="13" y="36"/>
                    <a:pt x="13" y="36"/>
                  </a:cubicBezTo>
                  <a:cubicBezTo>
                    <a:pt x="13" y="36"/>
                    <a:pt x="11" y="35"/>
                    <a:pt x="11" y="35"/>
                  </a:cubicBezTo>
                  <a:cubicBezTo>
                    <a:pt x="10" y="35"/>
                    <a:pt x="10" y="35"/>
                    <a:pt x="9" y="35"/>
                  </a:cubicBezTo>
                  <a:cubicBezTo>
                    <a:pt x="9" y="34"/>
                    <a:pt x="9" y="35"/>
                    <a:pt x="9" y="35"/>
                  </a:cubicBezTo>
                  <a:cubicBezTo>
                    <a:pt x="9" y="35"/>
                    <a:pt x="8" y="35"/>
                    <a:pt x="8" y="34"/>
                  </a:cubicBezTo>
                  <a:cubicBezTo>
                    <a:pt x="8" y="34"/>
                    <a:pt x="8" y="34"/>
                    <a:pt x="8" y="35"/>
                  </a:cubicBezTo>
                  <a:cubicBezTo>
                    <a:pt x="8" y="35"/>
                    <a:pt x="7" y="35"/>
                    <a:pt x="7" y="35"/>
                  </a:cubicBezTo>
                  <a:cubicBezTo>
                    <a:pt x="7" y="35"/>
                    <a:pt x="8" y="35"/>
                    <a:pt x="7" y="35"/>
                  </a:cubicBezTo>
                  <a:cubicBezTo>
                    <a:pt x="7" y="35"/>
                    <a:pt x="6" y="36"/>
                    <a:pt x="6" y="35"/>
                  </a:cubicBezTo>
                  <a:cubicBezTo>
                    <a:pt x="5" y="35"/>
                    <a:pt x="6" y="35"/>
                    <a:pt x="6" y="35"/>
                  </a:cubicBezTo>
                  <a:cubicBezTo>
                    <a:pt x="6" y="34"/>
                    <a:pt x="6" y="34"/>
                    <a:pt x="5" y="34"/>
                  </a:cubicBezTo>
                  <a:cubicBezTo>
                    <a:pt x="5" y="33"/>
                    <a:pt x="4" y="33"/>
                    <a:pt x="3" y="33"/>
                  </a:cubicBezTo>
                  <a:cubicBezTo>
                    <a:pt x="3" y="32"/>
                    <a:pt x="6" y="32"/>
                    <a:pt x="6" y="32"/>
                  </a:cubicBezTo>
                  <a:cubicBezTo>
                    <a:pt x="7" y="32"/>
                    <a:pt x="6" y="31"/>
                    <a:pt x="6" y="31"/>
                  </a:cubicBezTo>
                  <a:cubicBezTo>
                    <a:pt x="6" y="31"/>
                    <a:pt x="5" y="31"/>
                    <a:pt x="5" y="31"/>
                  </a:cubicBezTo>
                  <a:cubicBezTo>
                    <a:pt x="5" y="31"/>
                    <a:pt x="5" y="31"/>
                    <a:pt x="4" y="31"/>
                  </a:cubicBezTo>
                  <a:cubicBezTo>
                    <a:pt x="4" y="31"/>
                    <a:pt x="4" y="31"/>
                    <a:pt x="4" y="31"/>
                  </a:cubicBezTo>
                  <a:cubicBezTo>
                    <a:pt x="4" y="30"/>
                    <a:pt x="4" y="31"/>
                    <a:pt x="4" y="30"/>
                  </a:cubicBezTo>
                  <a:cubicBezTo>
                    <a:pt x="4" y="30"/>
                    <a:pt x="5" y="30"/>
                    <a:pt x="5" y="30"/>
                  </a:cubicBezTo>
                  <a:cubicBezTo>
                    <a:pt x="4" y="30"/>
                    <a:pt x="7" y="30"/>
                    <a:pt x="7" y="30"/>
                  </a:cubicBezTo>
                  <a:cubicBezTo>
                    <a:pt x="7" y="30"/>
                    <a:pt x="7" y="30"/>
                    <a:pt x="7" y="30"/>
                  </a:cubicBezTo>
                  <a:cubicBezTo>
                    <a:pt x="7" y="30"/>
                    <a:pt x="7" y="30"/>
                    <a:pt x="8" y="30"/>
                  </a:cubicBezTo>
                  <a:cubicBezTo>
                    <a:pt x="7" y="30"/>
                    <a:pt x="7" y="30"/>
                    <a:pt x="6" y="30"/>
                  </a:cubicBezTo>
                  <a:cubicBezTo>
                    <a:pt x="7" y="30"/>
                    <a:pt x="7" y="30"/>
                    <a:pt x="7" y="29"/>
                  </a:cubicBezTo>
                  <a:cubicBezTo>
                    <a:pt x="6" y="29"/>
                    <a:pt x="6" y="29"/>
                    <a:pt x="5" y="30"/>
                  </a:cubicBezTo>
                  <a:cubicBezTo>
                    <a:pt x="5" y="29"/>
                    <a:pt x="6" y="29"/>
                    <a:pt x="7" y="29"/>
                  </a:cubicBezTo>
                  <a:cubicBezTo>
                    <a:pt x="6" y="29"/>
                    <a:pt x="2" y="30"/>
                    <a:pt x="3" y="29"/>
                  </a:cubicBezTo>
                  <a:cubicBezTo>
                    <a:pt x="3" y="29"/>
                    <a:pt x="3" y="29"/>
                    <a:pt x="3" y="29"/>
                  </a:cubicBezTo>
                  <a:cubicBezTo>
                    <a:pt x="3" y="28"/>
                    <a:pt x="3" y="28"/>
                    <a:pt x="3" y="28"/>
                  </a:cubicBezTo>
                  <a:cubicBezTo>
                    <a:pt x="3" y="27"/>
                    <a:pt x="4" y="27"/>
                    <a:pt x="4" y="27"/>
                  </a:cubicBezTo>
                  <a:cubicBezTo>
                    <a:pt x="4" y="27"/>
                    <a:pt x="5" y="27"/>
                    <a:pt x="5" y="27"/>
                  </a:cubicBezTo>
                  <a:cubicBezTo>
                    <a:pt x="4" y="26"/>
                    <a:pt x="6" y="26"/>
                    <a:pt x="6" y="26"/>
                  </a:cubicBezTo>
                  <a:cubicBezTo>
                    <a:pt x="6" y="26"/>
                    <a:pt x="7" y="26"/>
                    <a:pt x="7" y="26"/>
                  </a:cubicBezTo>
                  <a:cubicBezTo>
                    <a:pt x="7" y="26"/>
                    <a:pt x="7" y="26"/>
                    <a:pt x="8" y="26"/>
                  </a:cubicBezTo>
                  <a:cubicBezTo>
                    <a:pt x="7" y="26"/>
                    <a:pt x="8" y="26"/>
                    <a:pt x="8" y="26"/>
                  </a:cubicBezTo>
                  <a:cubicBezTo>
                    <a:pt x="9" y="26"/>
                    <a:pt x="9" y="26"/>
                    <a:pt x="10" y="25"/>
                  </a:cubicBezTo>
                  <a:cubicBezTo>
                    <a:pt x="10" y="26"/>
                    <a:pt x="10" y="26"/>
                    <a:pt x="10" y="26"/>
                  </a:cubicBezTo>
                  <a:cubicBezTo>
                    <a:pt x="10" y="26"/>
                    <a:pt x="10" y="26"/>
                    <a:pt x="10" y="26"/>
                  </a:cubicBezTo>
                  <a:cubicBezTo>
                    <a:pt x="10" y="26"/>
                    <a:pt x="10" y="26"/>
                    <a:pt x="11" y="26"/>
                  </a:cubicBezTo>
                  <a:cubicBezTo>
                    <a:pt x="11" y="26"/>
                    <a:pt x="11" y="26"/>
                    <a:pt x="11" y="26"/>
                  </a:cubicBezTo>
                  <a:cubicBezTo>
                    <a:pt x="11" y="26"/>
                    <a:pt x="11" y="26"/>
                    <a:pt x="11" y="26"/>
                  </a:cubicBezTo>
                  <a:cubicBezTo>
                    <a:pt x="11" y="25"/>
                    <a:pt x="12" y="26"/>
                    <a:pt x="12" y="26"/>
                  </a:cubicBezTo>
                  <a:cubicBezTo>
                    <a:pt x="12" y="26"/>
                    <a:pt x="13" y="26"/>
                    <a:pt x="13" y="26"/>
                  </a:cubicBezTo>
                  <a:cubicBezTo>
                    <a:pt x="13" y="26"/>
                    <a:pt x="13" y="25"/>
                    <a:pt x="13" y="25"/>
                  </a:cubicBezTo>
                  <a:cubicBezTo>
                    <a:pt x="13" y="25"/>
                    <a:pt x="13" y="24"/>
                    <a:pt x="14" y="24"/>
                  </a:cubicBezTo>
                  <a:cubicBezTo>
                    <a:pt x="14" y="24"/>
                    <a:pt x="14" y="24"/>
                    <a:pt x="14" y="25"/>
                  </a:cubicBezTo>
                  <a:cubicBezTo>
                    <a:pt x="15" y="25"/>
                    <a:pt x="16" y="24"/>
                    <a:pt x="16" y="24"/>
                  </a:cubicBezTo>
                  <a:cubicBezTo>
                    <a:pt x="16" y="24"/>
                    <a:pt x="16" y="25"/>
                    <a:pt x="16" y="25"/>
                  </a:cubicBezTo>
                  <a:cubicBezTo>
                    <a:pt x="16" y="24"/>
                    <a:pt x="17" y="24"/>
                    <a:pt x="17" y="24"/>
                  </a:cubicBezTo>
                  <a:cubicBezTo>
                    <a:pt x="17" y="24"/>
                    <a:pt x="17" y="25"/>
                    <a:pt x="17" y="25"/>
                  </a:cubicBezTo>
                  <a:cubicBezTo>
                    <a:pt x="17" y="25"/>
                    <a:pt x="17" y="25"/>
                    <a:pt x="18" y="24"/>
                  </a:cubicBezTo>
                  <a:cubicBezTo>
                    <a:pt x="18" y="24"/>
                    <a:pt x="18" y="25"/>
                    <a:pt x="18" y="25"/>
                  </a:cubicBezTo>
                  <a:cubicBezTo>
                    <a:pt x="18" y="25"/>
                    <a:pt x="18" y="25"/>
                    <a:pt x="18" y="25"/>
                  </a:cubicBezTo>
                  <a:cubicBezTo>
                    <a:pt x="18" y="25"/>
                    <a:pt x="19" y="26"/>
                    <a:pt x="19" y="26"/>
                  </a:cubicBezTo>
                  <a:cubicBezTo>
                    <a:pt x="20" y="26"/>
                    <a:pt x="20" y="27"/>
                    <a:pt x="21" y="28"/>
                  </a:cubicBezTo>
                  <a:cubicBezTo>
                    <a:pt x="21" y="27"/>
                    <a:pt x="23" y="27"/>
                    <a:pt x="22" y="26"/>
                  </a:cubicBezTo>
                  <a:cubicBezTo>
                    <a:pt x="23" y="26"/>
                    <a:pt x="23" y="26"/>
                    <a:pt x="24" y="26"/>
                  </a:cubicBezTo>
                  <a:cubicBezTo>
                    <a:pt x="24" y="26"/>
                    <a:pt x="24" y="26"/>
                    <a:pt x="24" y="26"/>
                  </a:cubicBezTo>
                  <a:cubicBezTo>
                    <a:pt x="24" y="27"/>
                    <a:pt x="24" y="26"/>
                    <a:pt x="24" y="26"/>
                  </a:cubicBezTo>
                  <a:cubicBezTo>
                    <a:pt x="24" y="26"/>
                    <a:pt x="25" y="27"/>
                    <a:pt x="25" y="27"/>
                  </a:cubicBezTo>
                  <a:cubicBezTo>
                    <a:pt x="25" y="26"/>
                    <a:pt x="25" y="27"/>
                    <a:pt x="25" y="27"/>
                  </a:cubicBezTo>
                  <a:cubicBezTo>
                    <a:pt x="25" y="27"/>
                    <a:pt x="25" y="27"/>
                    <a:pt x="25" y="27"/>
                  </a:cubicBezTo>
                  <a:cubicBezTo>
                    <a:pt x="25" y="26"/>
                    <a:pt x="25" y="26"/>
                    <a:pt x="26" y="26"/>
                  </a:cubicBezTo>
                  <a:cubicBezTo>
                    <a:pt x="26" y="26"/>
                    <a:pt x="27" y="27"/>
                    <a:pt x="27" y="28"/>
                  </a:cubicBezTo>
                  <a:cubicBezTo>
                    <a:pt x="27" y="27"/>
                    <a:pt x="26" y="27"/>
                    <a:pt x="27" y="27"/>
                  </a:cubicBezTo>
                  <a:cubicBezTo>
                    <a:pt x="26" y="27"/>
                    <a:pt x="26" y="26"/>
                    <a:pt x="27" y="26"/>
                  </a:cubicBezTo>
                  <a:cubicBezTo>
                    <a:pt x="27" y="26"/>
                    <a:pt x="27" y="26"/>
                    <a:pt x="28" y="26"/>
                  </a:cubicBezTo>
                  <a:cubicBezTo>
                    <a:pt x="28" y="26"/>
                    <a:pt x="28" y="26"/>
                    <a:pt x="28" y="26"/>
                  </a:cubicBezTo>
                  <a:cubicBezTo>
                    <a:pt x="28" y="27"/>
                    <a:pt x="28" y="27"/>
                    <a:pt x="29" y="27"/>
                  </a:cubicBezTo>
                  <a:cubicBezTo>
                    <a:pt x="30" y="27"/>
                    <a:pt x="31" y="26"/>
                    <a:pt x="32" y="26"/>
                  </a:cubicBezTo>
                  <a:cubicBezTo>
                    <a:pt x="32" y="26"/>
                    <a:pt x="31" y="26"/>
                    <a:pt x="30" y="26"/>
                  </a:cubicBezTo>
                  <a:cubicBezTo>
                    <a:pt x="30" y="25"/>
                    <a:pt x="30" y="24"/>
                    <a:pt x="30" y="24"/>
                  </a:cubicBezTo>
                  <a:cubicBezTo>
                    <a:pt x="30" y="24"/>
                    <a:pt x="30" y="22"/>
                    <a:pt x="31" y="22"/>
                  </a:cubicBezTo>
                  <a:cubicBezTo>
                    <a:pt x="31" y="22"/>
                    <a:pt x="30" y="22"/>
                    <a:pt x="30" y="22"/>
                  </a:cubicBezTo>
                  <a:cubicBezTo>
                    <a:pt x="30" y="22"/>
                    <a:pt x="30" y="21"/>
                    <a:pt x="30" y="21"/>
                  </a:cubicBezTo>
                  <a:cubicBezTo>
                    <a:pt x="30" y="21"/>
                    <a:pt x="30" y="20"/>
                    <a:pt x="31" y="20"/>
                  </a:cubicBezTo>
                  <a:cubicBezTo>
                    <a:pt x="30" y="20"/>
                    <a:pt x="30" y="20"/>
                    <a:pt x="30" y="20"/>
                  </a:cubicBezTo>
                  <a:cubicBezTo>
                    <a:pt x="30" y="20"/>
                    <a:pt x="30" y="19"/>
                    <a:pt x="29" y="19"/>
                  </a:cubicBezTo>
                  <a:cubicBezTo>
                    <a:pt x="29" y="19"/>
                    <a:pt x="29" y="19"/>
                    <a:pt x="29" y="18"/>
                  </a:cubicBezTo>
                  <a:cubicBezTo>
                    <a:pt x="28" y="18"/>
                    <a:pt x="28" y="17"/>
                    <a:pt x="28" y="17"/>
                  </a:cubicBezTo>
                  <a:cubicBezTo>
                    <a:pt x="28" y="16"/>
                    <a:pt x="29" y="16"/>
                    <a:pt x="28" y="15"/>
                  </a:cubicBezTo>
                  <a:cubicBezTo>
                    <a:pt x="27" y="15"/>
                    <a:pt x="28" y="15"/>
                    <a:pt x="29" y="15"/>
                  </a:cubicBezTo>
                  <a:cubicBezTo>
                    <a:pt x="29" y="15"/>
                    <a:pt x="30" y="16"/>
                    <a:pt x="31" y="15"/>
                  </a:cubicBezTo>
                  <a:cubicBezTo>
                    <a:pt x="32" y="15"/>
                    <a:pt x="32" y="15"/>
                    <a:pt x="33" y="15"/>
                  </a:cubicBezTo>
                  <a:cubicBezTo>
                    <a:pt x="34" y="16"/>
                    <a:pt x="33" y="16"/>
                    <a:pt x="33" y="17"/>
                  </a:cubicBezTo>
                  <a:cubicBezTo>
                    <a:pt x="33" y="17"/>
                    <a:pt x="34" y="18"/>
                    <a:pt x="34" y="19"/>
                  </a:cubicBezTo>
                  <a:cubicBezTo>
                    <a:pt x="34" y="19"/>
                    <a:pt x="34" y="19"/>
                    <a:pt x="35" y="19"/>
                  </a:cubicBezTo>
                  <a:cubicBezTo>
                    <a:pt x="35" y="18"/>
                    <a:pt x="36" y="18"/>
                    <a:pt x="37" y="18"/>
                  </a:cubicBezTo>
                  <a:cubicBezTo>
                    <a:pt x="38" y="19"/>
                    <a:pt x="40" y="19"/>
                    <a:pt x="41" y="19"/>
                  </a:cubicBezTo>
                  <a:cubicBezTo>
                    <a:pt x="42" y="20"/>
                    <a:pt x="44" y="19"/>
                    <a:pt x="45" y="18"/>
                  </a:cubicBezTo>
                  <a:cubicBezTo>
                    <a:pt x="46" y="18"/>
                    <a:pt x="47" y="18"/>
                    <a:pt x="48" y="17"/>
                  </a:cubicBezTo>
                  <a:cubicBezTo>
                    <a:pt x="47" y="18"/>
                    <a:pt x="44" y="18"/>
                    <a:pt x="45" y="17"/>
                  </a:cubicBezTo>
                  <a:cubicBezTo>
                    <a:pt x="45" y="16"/>
                    <a:pt x="45" y="15"/>
                    <a:pt x="46" y="15"/>
                  </a:cubicBezTo>
                  <a:cubicBezTo>
                    <a:pt x="47" y="14"/>
                    <a:pt x="48" y="14"/>
                    <a:pt x="49" y="14"/>
                  </a:cubicBezTo>
                  <a:cubicBezTo>
                    <a:pt x="51" y="13"/>
                    <a:pt x="53" y="13"/>
                    <a:pt x="55" y="12"/>
                  </a:cubicBezTo>
                  <a:cubicBezTo>
                    <a:pt x="56" y="11"/>
                    <a:pt x="56" y="11"/>
                    <a:pt x="57" y="10"/>
                  </a:cubicBezTo>
                  <a:cubicBezTo>
                    <a:pt x="57" y="10"/>
                    <a:pt x="57" y="10"/>
                    <a:pt x="57" y="10"/>
                  </a:cubicBezTo>
                  <a:cubicBezTo>
                    <a:pt x="58" y="10"/>
                    <a:pt x="58" y="10"/>
                    <a:pt x="58" y="10"/>
                  </a:cubicBezTo>
                  <a:cubicBezTo>
                    <a:pt x="58" y="10"/>
                    <a:pt x="56" y="8"/>
                    <a:pt x="58" y="8"/>
                  </a:cubicBezTo>
                  <a:cubicBezTo>
                    <a:pt x="57" y="7"/>
                    <a:pt x="58" y="7"/>
                    <a:pt x="58" y="6"/>
                  </a:cubicBezTo>
                  <a:cubicBezTo>
                    <a:pt x="58" y="6"/>
                    <a:pt x="58" y="5"/>
                    <a:pt x="58" y="5"/>
                  </a:cubicBezTo>
                  <a:cubicBezTo>
                    <a:pt x="58" y="4"/>
                    <a:pt x="58" y="4"/>
                    <a:pt x="58" y="3"/>
                  </a:cubicBezTo>
                  <a:cubicBezTo>
                    <a:pt x="58" y="3"/>
                    <a:pt x="58" y="3"/>
                    <a:pt x="58" y="2"/>
                  </a:cubicBezTo>
                  <a:cubicBezTo>
                    <a:pt x="59" y="2"/>
                    <a:pt x="59" y="2"/>
                    <a:pt x="60" y="2"/>
                  </a:cubicBezTo>
                  <a:cubicBezTo>
                    <a:pt x="60" y="1"/>
                    <a:pt x="61" y="1"/>
                    <a:pt x="62" y="1"/>
                  </a:cubicBezTo>
                  <a:cubicBezTo>
                    <a:pt x="63" y="1"/>
                    <a:pt x="65" y="1"/>
                    <a:pt x="66" y="0"/>
                  </a:cubicBezTo>
                  <a:cubicBezTo>
                    <a:pt x="66" y="1"/>
                    <a:pt x="67" y="1"/>
                    <a:pt x="67" y="2"/>
                  </a:cubicBezTo>
                  <a:cubicBezTo>
                    <a:pt x="67" y="2"/>
                    <a:pt x="66" y="3"/>
                    <a:pt x="67" y="3"/>
                  </a:cubicBezTo>
                  <a:cubicBezTo>
                    <a:pt x="67" y="3"/>
                    <a:pt x="67" y="3"/>
                    <a:pt x="68" y="3"/>
                  </a:cubicBezTo>
                  <a:cubicBezTo>
                    <a:pt x="68" y="4"/>
                    <a:pt x="68" y="4"/>
                    <a:pt x="68" y="4"/>
                  </a:cubicBezTo>
                  <a:cubicBezTo>
                    <a:pt x="69" y="5"/>
                    <a:pt x="69" y="5"/>
                    <a:pt x="69" y="4"/>
                  </a:cubicBezTo>
                  <a:cubicBezTo>
                    <a:pt x="70" y="4"/>
                    <a:pt x="71" y="3"/>
                    <a:pt x="71" y="4"/>
                  </a:cubicBezTo>
                  <a:cubicBezTo>
                    <a:pt x="71" y="4"/>
                    <a:pt x="72" y="4"/>
                    <a:pt x="72" y="5"/>
                  </a:cubicBezTo>
                  <a:cubicBezTo>
                    <a:pt x="72" y="5"/>
                    <a:pt x="72" y="6"/>
                    <a:pt x="72" y="6"/>
                  </a:cubicBezTo>
                  <a:cubicBezTo>
                    <a:pt x="73" y="7"/>
                    <a:pt x="73" y="6"/>
                    <a:pt x="74" y="6"/>
                  </a:cubicBezTo>
                  <a:cubicBezTo>
                    <a:pt x="74" y="6"/>
                    <a:pt x="74" y="7"/>
                    <a:pt x="74" y="7"/>
                  </a:cubicBezTo>
                  <a:cubicBezTo>
                    <a:pt x="74" y="7"/>
                    <a:pt x="75" y="7"/>
                    <a:pt x="75" y="7"/>
                  </a:cubicBezTo>
                  <a:cubicBezTo>
                    <a:pt x="75" y="8"/>
                    <a:pt x="75" y="9"/>
                    <a:pt x="76" y="8"/>
                  </a:cubicBezTo>
                  <a:cubicBezTo>
                    <a:pt x="76" y="8"/>
                    <a:pt x="78" y="8"/>
                    <a:pt x="78" y="8"/>
                  </a:cubicBezTo>
                  <a:cubicBezTo>
                    <a:pt x="79" y="8"/>
                    <a:pt x="79" y="9"/>
                    <a:pt x="79" y="9"/>
                  </a:cubicBezTo>
                  <a:cubicBezTo>
                    <a:pt x="79" y="9"/>
                    <a:pt x="80" y="9"/>
                    <a:pt x="80" y="9"/>
                  </a:cubicBezTo>
                  <a:cubicBezTo>
                    <a:pt x="80" y="9"/>
                    <a:pt x="79" y="10"/>
                    <a:pt x="79" y="10"/>
                  </a:cubicBezTo>
                  <a:cubicBezTo>
                    <a:pt x="79" y="10"/>
                    <a:pt x="79" y="10"/>
                    <a:pt x="79" y="10"/>
                  </a:cubicBezTo>
                  <a:cubicBezTo>
                    <a:pt x="80" y="10"/>
                    <a:pt x="80" y="11"/>
                    <a:pt x="80" y="11"/>
                  </a:cubicBezTo>
                  <a:cubicBezTo>
                    <a:pt x="80" y="11"/>
                    <a:pt x="80" y="11"/>
                    <a:pt x="80" y="11"/>
                  </a:cubicBezTo>
                  <a:cubicBezTo>
                    <a:pt x="79" y="12"/>
                    <a:pt x="79" y="12"/>
                    <a:pt x="79" y="12"/>
                  </a:cubicBezTo>
                  <a:cubicBezTo>
                    <a:pt x="80" y="12"/>
                    <a:pt x="81" y="12"/>
                    <a:pt x="81" y="12"/>
                  </a:cubicBezTo>
                  <a:cubicBezTo>
                    <a:pt x="82" y="13"/>
                    <a:pt x="84" y="12"/>
                    <a:pt x="84" y="12"/>
                  </a:cubicBezTo>
                  <a:cubicBezTo>
                    <a:pt x="84" y="11"/>
                    <a:pt x="85" y="10"/>
                    <a:pt x="85" y="11"/>
                  </a:cubicBezTo>
                  <a:cubicBezTo>
                    <a:pt x="85" y="11"/>
                    <a:pt x="85" y="11"/>
                    <a:pt x="85" y="12"/>
                  </a:cubicBezTo>
                  <a:cubicBezTo>
                    <a:pt x="85" y="12"/>
                    <a:pt x="85" y="12"/>
                    <a:pt x="85" y="12"/>
                  </a:cubicBezTo>
                  <a:cubicBezTo>
                    <a:pt x="85" y="12"/>
                    <a:pt x="85" y="12"/>
                    <a:pt x="85" y="13"/>
                  </a:cubicBezTo>
                  <a:cubicBezTo>
                    <a:pt x="85" y="13"/>
                    <a:pt x="85" y="14"/>
                    <a:pt x="85" y="14"/>
                  </a:cubicBezTo>
                  <a:cubicBezTo>
                    <a:pt x="85" y="14"/>
                    <a:pt x="86" y="14"/>
                    <a:pt x="87" y="14"/>
                  </a:cubicBezTo>
                  <a:cubicBezTo>
                    <a:pt x="87" y="14"/>
                    <a:pt x="87" y="15"/>
                    <a:pt x="88" y="15"/>
                  </a:cubicBezTo>
                  <a:cubicBezTo>
                    <a:pt x="88" y="15"/>
                    <a:pt x="89" y="15"/>
                    <a:pt x="89" y="16"/>
                  </a:cubicBezTo>
                  <a:cubicBezTo>
                    <a:pt x="89" y="16"/>
                    <a:pt x="89" y="16"/>
                    <a:pt x="90" y="16"/>
                  </a:cubicBezTo>
                  <a:cubicBezTo>
                    <a:pt x="90" y="16"/>
                    <a:pt x="90" y="17"/>
                    <a:pt x="90" y="17"/>
                  </a:cubicBezTo>
                  <a:cubicBezTo>
                    <a:pt x="91" y="17"/>
                    <a:pt x="92" y="17"/>
                    <a:pt x="92" y="17"/>
                  </a:cubicBezTo>
                  <a:cubicBezTo>
                    <a:pt x="93" y="17"/>
                    <a:pt x="94" y="17"/>
                    <a:pt x="94" y="18"/>
                  </a:cubicBezTo>
                  <a:cubicBezTo>
                    <a:pt x="95" y="18"/>
                    <a:pt x="96" y="17"/>
                    <a:pt x="96" y="17"/>
                  </a:cubicBezTo>
                  <a:cubicBezTo>
                    <a:pt x="96" y="17"/>
                    <a:pt x="97" y="17"/>
                    <a:pt x="97" y="18"/>
                  </a:cubicBezTo>
                  <a:cubicBezTo>
                    <a:pt x="98" y="18"/>
                    <a:pt x="99" y="17"/>
                    <a:pt x="99" y="18"/>
                  </a:cubicBezTo>
                  <a:cubicBezTo>
                    <a:pt x="100" y="19"/>
                    <a:pt x="100" y="19"/>
                    <a:pt x="100" y="19"/>
                  </a:cubicBezTo>
                  <a:cubicBezTo>
                    <a:pt x="100" y="20"/>
                    <a:pt x="101" y="20"/>
                    <a:pt x="101" y="20"/>
                  </a:cubicBezTo>
                  <a:cubicBezTo>
                    <a:pt x="101" y="21"/>
                    <a:pt x="101" y="21"/>
                    <a:pt x="101" y="21"/>
                  </a:cubicBezTo>
                  <a:cubicBezTo>
                    <a:pt x="102" y="21"/>
                    <a:pt x="101" y="20"/>
                    <a:pt x="102" y="20"/>
                  </a:cubicBezTo>
                  <a:cubicBezTo>
                    <a:pt x="102" y="20"/>
                    <a:pt x="103" y="20"/>
                    <a:pt x="103" y="21"/>
                  </a:cubicBezTo>
                  <a:cubicBezTo>
                    <a:pt x="103" y="21"/>
                    <a:pt x="104" y="22"/>
                    <a:pt x="104" y="21"/>
                  </a:cubicBezTo>
                  <a:cubicBezTo>
                    <a:pt x="104" y="21"/>
                    <a:pt x="106" y="22"/>
                    <a:pt x="106" y="21"/>
                  </a:cubicBezTo>
                  <a:cubicBezTo>
                    <a:pt x="107" y="20"/>
                    <a:pt x="107" y="22"/>
                    <a:pt x="108" y="22"/>
                  </a:cubicBezTo>
                  <a:cubicBezTo>
                    <a:pt x="108" y="22"/>
                    <a:pt x="109" y="22"/>
                    <a:pt x="109" y="22"/>
                  </a:cubicBezTo>
                  <a:cubicBezTo>
                    <a:pt x="109" y="22"/>
                    <a:pt x="110" y="22"/>
                    <a:pt x="110" y="22"/>
                  </a:cubicBezTo>
                  <a:close/>
                  <a:moveTo>
                    <a:pt x="58" y="93"/>
                  </a:moveTo>
                  <a:cubicBezTo>
                    <a:pt x="58" y="92"/>
                    <a:pt x="57" y="93"/>
                    <a:pt x="58" y="93"/>
                  </a:cubicBezTo>
                  <a:close/>
                  <a:moveTo>
                    <a:pt x="82" y="83"/>
                  </a:moveTo>
                  <a:cubicBezTo>
                    <a:pt x="82" y="83"/>
                    <a:pt x="82" y="83"/>
                    <a:pt x="83" y="83"/>
                  </a:cubicBezTo>
                  <a:cubicBezTo>
                    <a:pt x="82" y="82"/>
                    <a:pt x="82" y="81"/>
                    <a:pt x="82" y="81"/>
                  </a:cubicBezTo>
                  <a:cubicBezTo>
                    <a:pt x="82" y="81"/>
                    <a:pt x="82" y="82"/>
                    <a:pt x="82" y="83"/>
                  </a:cubicBezTo>
                  <a:close/>
                  <a:moveTo>
                    <a:pt x="0" y="28"/>
                  </a:moveTo>
                  <a:cubicBezTo>
                    <a:pt x="0" y="28"/>
                    <a:pt x="0" y="28"/>
                    <a:pt x="0" y="28"/>
                  </a:cubicBezTo>
                  <a:cubicBezTo>
                    <a:pt x="0" y="28"/>
                    <a:pt x="0" y="28"/>
                    <a:pt x="0" y="28"/>
                  </a:cubicBezTo>
                  <a:cubicBezTo>
                    <a:pt x="0" y="28"/>
                    <a:pt x="0" y="28"/>
                    <a:pt x="0" y="28"/>
                  </a:cubicBezTo>
                  <a:cubicBezTo>
                    <a:pt x="0" y="28"/>
                    <a:pt x="0" y="28"/>
                    <a:pt x="0" y="28"/>
                  </a:cubicBezTo>
                  <a:close/>
                  <a:moveTo>
                    <a:pt x="124" y="94"/>
                  </a:moveTo>
                  <a:cubicBezTo>
                    <a:pt x="124" y="93"/>
                    <a:pt x="125" y="92"/>
                    <a:pt x="124" y="91"/>
                  </a:cubicBezTo>
                  <a:cubicBezTo>
                    <a:pt x="124" y="91"/>
                    <a:pt x="124" y="92"/>
                    <a:pt x="124" y="92"/>
                  </a:cubicBezTo>
                  <a:cubicBezTo>
                    <a:pt x="123" y="92"/>
                    <a:pt x="124" y="89"/>
                    <a:pt x="124" y="89"/>
                  </a:cubicBezTo>
                  <a:cubicBezTo>
                    <a:pt x="124" y="88"/>
                    <a:pt x="124" y="87"/>
                    <a:pt x="123" y="87"/>
                  </a:cubicBezTo>
                  <a:cubicBezTo>
                    <a:pt x="123" y="88"/>
                    <a:pt x="123" y="88"/>
                    <a:pt x="122" y="89"/>
                  </a:cubicBezTo>
                  <a:cubicBezTo>
                    <a:pt x="122" y="89"/>
                    <a:pt x="123" y="89"/>
                    <a:pt x="123" y="90"/>
                  </a:cubicBezTo>
                  <a:cubicBezTo>
                    <a:pt x="123" y="91"/>
                    <a:pt x="122" y="90"/>
                    <a:pt x="121" y="90"/>
                  </a:cubicBezTo>
                  <a:cubicBezTo>
                    <a:pt x="120" y="90"/>
                    <a:pt x="120" y="91"/>
                    <a:pt x="119" y="91"/>
                  </a:cubicBezTo>
                  <a:cubicBezTo>
                    <a:pt x="119" y="91"/>
                    <a:pt x="118" y="92"/>
                    <a:pt x="117" y="92"/>
                  </a:cubicBezTo>
                  <a:cubicBezTo>
                    <a:pt x="117" y="92"/>
                    <a:pt x="116" y="93"/>
                    <a:pt x="117" y="93"/>
                  </a:cubicBezTo>
                  <a:cubicBezTo>
                    <a:pt x="117" y="93"/>
                    <a:pt x="116" y="94"/>
                    <a:pt x="116" y="94"/>
                  </a:cubicBezTo>
                  <a:cubicBezTo>
                    <a:pt x="116" y="94"/>
                    <a:pt x="116" y="94"/>
                    <a:pt x="116" y="94"/>
                  </a:cubicBezTo>
                  <a:cubicBezTo>
                    <a:pt x="116" y="94"/>
                    <a:pt x="116" y="94"/>
                    <a:pt x="116" y="94"/>
                  </a:cubicBezTo>
                  <a:cubicBezTo>
                    <a:pt x="116" y="94"/>
                    <a:pt x="117" y="95"/>
                    <a:pt x="117" y="95"/>
                  </a:cubicBezTo>
                  <a:cubicBezTo>
                    <a:pt x="117" y="95"/>
                    <a:pt x="116" y="95"/>
                    <a:pt x="116" y="96"/>
                  </a:cubicBezTo>
                  <a:cubicBezTo>
                    <a:pt x="116" y="96"/>
                    <a:pt x="116" y="96"/>
                    <a:pt x="116" y="96"/>
                  </a:cubicBezTo>
                  <a:cubicBezTo>
                    <a:pt x="116" y="96"/>
                    <a:pt x="116" y="96"/>
                    <a:pt x="116" y="96"/>
                  </a:cubicBezTo>
                  <a:cubicBezTo>
                    <a:pt x="115" y="97"/>
                    <a:pt x="118" y="97"/>
                    <a:pt x="117" y="98"/>
                  </a:cubicBezTo>
                  <a:cubicBezTo>
                    <a:pt x="117" y="98"/>
                    <a:pt x="116" y="98"/>
                    <a:pt x="116" y="98"/>
                  </a:cubicBezTo>
                  <a:cubicBezTo>
                    <a:pt x="116" y="99"/>
                    <a:pt x="116" y="99"/>
                    <a:pt x="116" y="99"/>
                  </a:cubicBezTo>
                  <a:cubicBezTo>
                    <a:pt x="116" y="99"/>
                    <a:pt x="117" y="99"/>
                    <a:pt x="117" y="99"/>
                  </a:cubicBezTo>
                  <a:cubicBezTo>
                    <a:pt x="118" y="99"/>
                    <a:pt x="118" y="100"/>
                    <a:pt x="117" y="100"/>
                  </a:cubicBezTo>
                  <a:cubicBezTo>
                    <a:pt x="118" y="100"/>
                    <a:pt x="117" y="100"/>
                    <a:pt x="117" y="100"/>
                  </a:cubicBezTo>
                  <a:cubicBezTo>
                    <a:pt x="117" y="101"/>
                    <a:pt x="117" y="101"/>
                    <a:pt x="117" y="101"/>
                  </a:cubicBezTo>
                  <a:cubicBezTo>
                    <a:pt x="117" y="101"/>
                    <a:pt x="117" y="101"/>
                    <a:pt x="118" y="101"/>
                  </a:cubicBezTo>
                  <a:cubicBezTo>
                    <a:pt x="118" y="101"/>
                    <a:pt x="117" y="101"/>
                    <a:pt x="118" y="101"/>
                  </a:cubicBezTo>
                  <a:cubicBezTo>
                    <a:pt x="118" y="101"/>
                    <a:pt x="118" y="101"/>
                    <a:pt x="118" y="101"/>
                  </a:cubicBezTo>
                  <a:cubicBezTo>
                    <a:pt x="118" y="101"/>
                    <a:pt x="119" y="101"/>
                    <a:pt x="119" y="102"/>
                  </a:cubicBezTo>
                  <a:cubicBezTo>
                    <a:pt x="118" y="102"/>
                    <a:pt x="118" y="102"/>
                    <a:pt x="118" y="102"/>
                  </a:cubicBezTo>
                  <a:cubicBezTo>
                    <a:pt x="118" y="103"/>
                    <a:pt x="120" y="104"/>
                    <a:pt x="120" y="104"/>
                  </a:cubicBezTo>
                  <a:cubicBezTo>
                    <a:pt x="120" y="104"/>
                    <a:pt x="120" y="104"/>
                    <a:pt x="121" y="104"/>
                  </a:cubicBezTo>
                  <a:cubicBezTo>
                    <a:pt x="121" y="104"/>
                    <a:pt x="120" y="104"/>
                    <a:pt x="121" y="105"/>
                  </a:cubicBezTo>
                  <a:cubicBezTo>
                    <a:pt x="121" y="105"/>
                    <a:pt x="122" y="105"/>
                    <a:pt x="122" y="104"/>
                  </a:cubicBezTo>
                  <a:cubicBezTo>
                    <a:pt x="122" y="104"/>
                    <a:pt x="122" y="104"/>
                    <a:pt x="121" y="104"/>
                  </a:cubicBezTo>
                  <a:cubicBezTo>
                    <a:pt x="121" y="104"/>
                    <a:pt x="122" y="103"/>
                    <a:pt x="122" y="103"/>
                  </a:cubicBezTo>
                  <a:cubicBezTo>
                    <a:pt x="123" y="102"/>
                    <a:pt x="122" y="103"/>
                    <a:pt x="122" y="102"/>
                  </a:cubicBezTo>
                  <a:cubicBezTo>
                    <a:pt x="122" y="102"/>
                    <a:pt x="123" y="102"/>
                    <a:pt x="123" y="102"/>
                  </a:cubicBezTo>
                  <a:cubicBezTo>
                    <a:pt x="123" y="102"/>
                    <a:pt x="123" y="101"/>
                    <a:pt x="123" y="101"/>
                  </a:cubicBezTo>
                  <a:cubicBezTo>
                    <a:pt x="123" y="100"/>
                    <a:pt x="123" y="99"/>
                    <a:pt x="124" y="98"/>
                  </a:cubicBezTo>
                  <a:cubicBezTo>
                    <a:pt x="125" y="97"/>
                    <a:pt x="125" y="96"/>
                    <a:pt x="124" y="94"/>
                  </a:cubicBezTo>
                  <a:close/>
                  <a:moveTo>
                    <a:pt x="29" y="52"/>
                  </a:moveTo>
                  <a:cubicBezTo>
                    <a:pt x="29" y="53"/>
                    <a:pt x="31" y="53"/>
                    <a:pt x="31" y="53"/>
                  </a:cubicBezTo>
                  <a:cubicBezTo>
                    <a:pt x="31" y="53"/>
                    <a:pt x="31" y="53"/>
                    <a:pt x="31" y="53"/>
                  </a:cubicBezTo>
                  <a:cubicBezTo>
                    <a:pt x="31" y="53"/>
                    <a:pt x="29" y="52"/>
                    <a:pt x="29" y="52"/>
                  </a:cubicBezTo>
                  <a:cubicBezTo>
                    <a:pt x="30" y="53"/>
                    <a:pt x="29" y="51"/>
                    <a:pt x="29" y="52"/>
                  </a:cubicBezTo>
                  <a:close/>
                  <a:moveTo>
                    <a:pt x="15" y="41"/>
                  </a:moveTo>
                  <a:cubicBezTo>
                    <a:pt x="15" y="41"/>
                    <a:pt x="16" y="41"/>
                    <a:pt x="16" y="41"/>
                  </a:cubicBezTo>
                  <a:cubicBezTo>
                    <a:pt x="17" y="41"/>
                    <a:pt x="15" y="40"/>
                    <a:pt x="15" y="40"/>
                  </a:cubicBezTo>
                  <a:cubicBezTo>
                    <a:pt x="15" y="40"/>
                    <a:pt x="15" y="40"/>
                    <a:pt x="15" y="41"/>
                  </a:cubicBezTo>
                  <a:close/>
                  <a:moveTo>
                    <a:pt x="30" y="55"/>
                  </a:moveTo>
                  <a:cubicBezTo>
                    <a:pt x="31" y="56"/>
                    <a:pt x="31" y="56"/>
                    <a:pt x="31" y="57"/>
                  </a:cubicBezTo>
                  <a:cubicBezTo>
                    <a:pt x="32" y="56"/>
                    <a:pt x="31" y="56"/>
                    <a:pt x="31" y="55"/>
                  </a:cubicBezTo>
                  <a:cubicBezTo>
                    <a:pt x="31" y="55"/>
                    <a:pt x="31" y="54"/>
                    <a:pt x="30" y="54"/>
                  </a:cubicBezTo>
                  <a:cubicBezTo>
                    <a:pt x="30" y="54"/>
                    <a:pt x="30" y="55"/>
                    <a:pt x="30" y="5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7" name="Finland"/>
            <p:cNvSpPr>
              <a:spLocks noEditPoints="1"/>
            </p:cNvSpPr>
            <p:nvPr/>
          </p:nvSpPr>
          <p:spPr bwMode="auto">
            <a:xfrm>
              <a:off x="6410060" y="1958039"/>
              <a:ext cx="324988" cy="357986"/>
            </a:xfrm>
            <a:custGeom>
              <a:avLst/>
              <a:gdLst/>
              <a:ahLst/>
              <a:cxnLst>
                <a:cxn ang="0">
                  <a:pos x="4" y="94"/>
                </a:cxn>
                <a:cxn ang="0">
                  <a:pos x="3" y="95"/>
                </a:cxn>
                <a:cxn ang="0">
                  <a:pos x="4" y="96"/>
                </a:cxn>
                <a:cxn ang="0">
                  <a:pos x="17" y="96"/>
                </a:cxn>
                <a:cxn ang="0">
                  <a:pos x="6" y="96"/>
                </a:cxn>
                <a:cxn ang="0">
                  <a:pos x="76" y="60"/>
                </a:cxn>
                <a:cxn ang="0">
                  <a:pos x="75" y="53"/>
                </a:cxn>
                <a:cxn ang="0">
                  <a:pos x="72" y="47"/>
                </a:cxn>
                <a:cxn ang="0">
                  <a:pos x="74" y="41"/>
                </a:cxn>
                <a:cxn ang="0">
                  <a:pos x="67" y="26"/>
                </a:cxn>
                <a:cxn ang="0">
                  <a:pos x="58" y="15"/>
                </a:cxn>
                <a:cxn ang="0">
                  <a:pos x="61" y="4"/>
                </a:cxn>
                <a:cxn ang="0">
                  <a:pos x="47" y="1"/>
                </a:cxn>
                <a:cxn ang="0">
                  <a:pos x="39" y="4"/>
                </a:cxn>
                <a:cxn ang="0">
                  <a:pos x="34" y="12"/>
                </a:cxn>
                <a:cxn ang="0">
                  <a:pos x="24" y="12"/>
                </a:cxn>
                <a:cxn ang="0">
                  <a:pos x="7" y="7"/>
                </a:cxn>
                <a:cxn ang="0">
                  <a:pos x="7" y="12"/>
                </a:cxn>
                <a:cxn ang="0">
                  <a:pos x="20" y="17"/>
                </a:cxn>
                <a:cxn ang="0">
                  <a:pos x="23" y="24"/>
                </a:cxn>
                <a:cxn ang="0">
                  <a:pos x="26" y="34"/>
                </a:cxn>
                <a:cxn ang="0">
                  <a:pos x="33" y="40"/>
                </a:cxn>
                <a:cxn ang="0">
                  <a:pos x="39" y="44"/>
                </a:cxn>
                <a:cxn ang="0">
                  <a:pos x="39" y="46"/>
                </a:cxn>
                <a:cxn ang="0">
                  <a:pos x="34" y="50"/>
                </a:cxn>
                <a:cxn ang="0">
                  <a:pos x="28" y="56"/>
                </a:cxn>
                <a:cxn ang="0">
                  <a:pos x="25" y="59"/>
                </a:cxn>
                <a:cxn ang="0">
                  <a:pos x="23" y="60"/>
                </a:cxn>
                <a:cxn ang="0">
                  <a:pos x="19" y="62"/>
                </a:cxn>
                <a:cxn ang="0">
                  <a:pos x="17" y="65"/>
                </a:cxn>
                <a:cxn ang="0">
                  <a:pos x="14" y="65"/>
                </a:cxn>
                <a:cxn ang="0">
                  <a:pos x="11" y="71"/>
                </a:cxn>
                <a:cxn ang="0">
                  <a:pos x="12" y="74"/>
                </a:cxn>
                <a:cxn ang="0">
                  <a:pos x="13" y="76"/>
                </a:cxn>
                <a:cxn ang="0">
                  <a:pos x="16" y="82"/>
                </a:cxn>
                <a:cxn ang="0">
                  <a:pos x="15" y="84"/>
                </a:cxn>
                <a:cxn ang="0">
                  <a:pos x="13" y="86"/>
                </a:cxn>
                <a:cxn ang="0">
                  <a:pos x="14" y="90"/>
                </a:cxn>
                <a:cxn ang="0">
                  <a:pos x="18" y="91"/>
                </a:cxn>
                <a:cxn ang="0">
                  <a:pos x="21" y="93"/>
                </a:cxn>
                <a:cxn ang="0">
                  <a:pos x="26" y="94"/>
                </a:cxn>
                <a:cxn ang="0">
                  <a:pos x="23" y="96"/>
                </a:cxn>
                <a:cxn ang="0">
                  <a:pos x="24" y="97"/>
                </a:cxn>
                <a:cxn ang="0">
                  <a:pos x="28" y="96"/>
                </a:cxn>
                <a:cxn ang="0">
                  <a:pos x="29" y="98"/>
                </a:cxn>
                <a:cxn ang="0">
                  <a:pos x="32" y="97"/>
                </a:cxn>
                <a:cxn ang="0">
                  <a:pos x="35" y="97"/>
                </a:cxn>
                <a:cxn ang="0">
                  <a:pos x="39" y="97"/>
                </a:cxn>
                <a:cxn ang="0">
                  <a:pos x="43" y="95"/>
                </a:cxn>
                <a:cxn ang="0">
                  <a:pos x="48" y="94"/>
                </a:cxn>
                <a:cxn ang="0">
                  <a:pos x="49" y="93"/>
                </a:cxn>
                <a:cxn ang="0">
                  <a:pos x="52" y="93"/>
                </a:cxn>
                <a:cxn ang="0">
                  <a:pos x="57" y="92"/>
                </a:cxn>
                <a:cxn ang="0">
                  <a:pos x="62" y="93"/>
                </a:cxn>
                <a:cxn ang="0">
                  <a:pos x="64" y="92"/>
                </a:cxn>
                <a:cxn ang="0">
                  <a:pos x="76" y="82"/>
                </a:cxn>
                <a:cxn ang="0">
                  <a:pos x="87" y="73"/>
                </a:cxn>
                <a:cxn ang="0">
                  <a:pos x="20" y="95"/>
                </a:cxn>
                <a:cxn ang="0">
                  <a:pos x="5" y="96"/>
                </a:cxn>
                <a:cxn ang="0">
                  <a:pos x="20" y="94"/>
                </a:cxn>
              </a:cxnLst>
              <a:rect l="0" t="0" r="r" b="b"/>
              <a:pathLst>
                <a:path w="90" h="99">
                  <a:moveTo>
                    <a:pt x="17" y="96"/>
                  </a:moveTo>
                  <a:cubicBezTo>
                    <a:pt x="17" y="96"/>
                    <a:pt x="17" y="96"/>
                    <a:pt x="16" y="96"/>
                  </a:cubicBezTo>
                  <a:cubicBezTo>
                    <a:pt x="16" y="96"/>
                    <a:pt x="15" y="96"/>
                    <a:pt x="16" y="95"/>
                  </a:cubicBezTo>
                  <a:cubicBezTo>
                    <a:pt x="16" y="95"/>
                    <a:pt x="17" y="96"/>
                    <a:pt x="17" y="96"/>
                  </a:cubicBezTo>
                  <a:close/>
                  <a:moveTo>
                    <a:pt x="4" y="96"/>
                  </a:moveTo>
                  <a:cubicBezTo>
                    <a:pt x="5" y="96"/>
                    <a:pt x="4" y="95"/>
                    <a:pt x="4" y="94"/>
                  </a:cubicBezTo>
                  <a:cubicBezTo>
                    <a:pt x="4" y="95"/>
                    <a:pt x="4" y="94"/>
                    <a:pt x="4" y="94"/>
                  </a:cubicBezTo>
                  <a:cubicBezTo>
                    <a:pt x="4" y="94"/>
                    <a:pt x="4" y="96"/>
                    <a:pt x="5" y="95"/>
                  </a:cubicBezTo>
                  <a:cubicBezTo>
                    <a:pt x="4" y="95"/>
                    <a:pt x="6" y="95"/>
                    <a:pt x="6" y="95"/>
                  </a:cubicBezTo>
                  <a:cubicBezTo>
                    <a:pt x="6" y="95"/>
                    <a:pt x="6" y="94"/>
                    <a:pt x="5" y="94"/>
                  </a:cubicBezTo>
                  <a:cubicBezTo>
                    <a:pt x="6" y="94"/>
                    <a:pt x="3" y="93"/>
                    <a:pt x="4" y="93"/>
                  </a:cubicBezTo>
                  <a:cubicBezTo>
                    <a:pt x="3" y="93"/>
                    <a:pt x="2" y="93"/>
                    <a:pt x="3" y="93"/>
                  </a:cubicBezTo>
                  <a:cubicBezTo>
                    <a:pt x="3" y="94"/>
                    <a:pt x="3" y="94"/>
                    <a:pt x="3" y="94"/>
                  </a:cubicBezTo>
                  <a:cubicBezTo>
                    <a:pt x="3" y="94"/>
                    <a:pt x="3" y="95"/>
                    <a:pt x="3" y="95"/>
                  </a:cubicBezTo>
                  <a:cubicBezTo>
                    <a:pt x="3" y="95"/>
                    <a:pt x="3" y="95"/>
                    <a:pt x="3" y="95"/>
                  </a:cubicBezTo>
                  <a:cubicBezTo>
                    <a:pt x="2" y="95"/>
                    <a:pt x="3" y="94"/>
                    <a:pt x="2" y="94"/>
                  </a:cubicBezTo>
                  <a:cubicBezTo>
                    <a:pt x="2" y="94"/>
                    <a:pt x="2" y="94"/>
                    <a:pt x="2" y="94"/>
                  </a:cubicBezTo>
                  <a:cubicBezTo>
                    <a:pt x="2" y="94"/>
                    <a:pt x="2" y="94"/>
                    <a:pt x="1" y="94"/>
                  </a:cubicBezTo>
                  <a:cubicBezTo>
                    <a:pt x="1" y="94"/>
                    <a:pt x="2" y="95"/>
                    <a:pt x="2" y="95"/>
                  </a:cubicBezTo>
                  <a:cubicBezTo>
                    <a:pt x="2" y="96"/>
                    <a:pt x="2" y="96"/>
                    <a:pt x="3" y="96"/>
                  </a:cubicBezTo>
                  <a:cubicBezTo>
                    <a:pt x="3" y="96"/>
                    <a:pt x="3" y="96"/>
                    <a:pt x="4" y="96"/>
                  </a:cubicBezTo>
                  <a:cubicBezTo>
                    <a:pt x="4" y="96"/>
                    <a:pt x="4" y="96"/>
                    <a:pt x="4" y="96"/>
                  </a:cubicBezTo>
                  <a:close/>
                  <a:moveTo>
                    <a:pt x="23" y="93"/>
                  </a:moveTo>
                  <a:cubicBezTo>
                    <a:pt x="21" y="94"/>
                    <a:pt x="23" y="95"/>
                    <a:pt x="23" y="94"/>
                  </a:cubicBezTo>
                  <a:cubicBezTo>
                    <a:pt x="23" y="94"/>
                    <a:pt x="23" y="94"/>
                    <a:pt x="23" y="93"/>
                  </a:cubicBezTo>
                  <a:close/>
                  <a:moveTo>
                    <a:pt x="19" y="95"/>
                  </a:moveTo>
                  <a:cubicBezTo>
                    <a:pt x="18" y="95"/>
                    <a:pt x="18" y="95"/>
                    <a:pt x="17" y="95"/>
                  </a:cubicBezTo>
                  <a:cubicBezTo>
                    <a:pt x="17" y="95"/>
                    <a:pt x="17" y="96"/>
                    <a:pt x="17" y="96"/>
                  </a:cubicBezTo>
                  <a:cubicBezTo>
                    <a:pt x="18" y="96"/>
                    <a:pt x="18" y="96"/>
                    <a:pt x="18" y="96"/>
                  </a:cubicBezTo>
                  <a:cubicBezTo>
                    <a:pt x="18" y="96"/>
                    <a:pt x="19" y="95"/>
                    <a:pt x="19" y="95"/>
                  </a:cubicBezTo>
                  <a:cubicBezTo>
                    <a:pt x="19" y="95"/>
                    <a:pt x="19" y="95"/>
                    <a:pt x="19" y="95"/>
                  </a:cubicBezTo>
                  <a:cubicBezTo>
                    <a:pt x="19" y="95"/>
                    <a:pt x="19" y="95"/>
                    <a:pt x="18" y="95"/>
                  </a:cubicBezTo>
                  <a:cubicBezTo>
                    <a:pt x="18" y="95"/>
                    <a:pt x="18" y="95"/>
                    <a:pt x="19" y="95"/>
                  </a:cubicBezTo>
                  <a:close/>
                  <a:moveTo>
                    <a:pt x="6" y="95"/>
                  </a:moveTo>
                  <a:cubicBezTo>
                    <a:pt x="6" y="96"/>
                    <a:pt x="6" y="97"/>
                    <a:pt x="6" y="96"/>
                  </a:cubicBezTo>
                  <a:cubicBezTo>
                    <a:pt x="7" y="96"/>
                    <a:pt x="6" y="96"/>
                    <a:pt x="6" y="95"/>
                  </a:cubicBezTo>
                  <a:close/>
                  <a:moveTo>
                    <a:pt x="87" y="66"/>
                  </a:moveTo>
                  <a:cubicBezTo>
                    <a:pt x="86" y="66"/>
                    <a:pt x="86" y="66"/>
                    <a:pt x="86" y="65"/>
                  </a:cubicBezTo>
                  <a:cubicBezTo>
                    <a:pt x="85" y="65"/>
                    <a:pt x="85" y="65"/>
                    <a:pt x="84" y="64"/>
                  </a:cubicBezTo>
                  <a:cubicBezTo>
                    <a:pt x="83" y="64"/>
                    <a:pt x="82" y="63"/>
                    <a:pt x="82" y="63"/>
                  </a:cubicBezTo>
                  <a:cubicBezTo>
                    <a:pt x="81" y="63"/>
                    <a:pt x="80" y="63"/>
                    <a:pt x="80" y="62"/>
                  </a:cubicBezTo>
                  <a:cubicBezTo>
                    <a:pt x="79" y="62"/>
                    <a:pt x="76" y="60"/>
                    <a:pt x="76" y="60"/>
                  </a:cubicBezTo>
                  <a:cubicBezTo>
                    <a:pt x="76" y="59"/>
                    <a:pt x="77" y="60"/>
                    <a:pt x="78" y="59"/>
                  </a:cubicBezTo>
                  <a:cubicBezTo>
                    <a:pt x="78" y="58"/>
                    <a:pt x="79" y="58"/>
                    <a:pt x="79" y="58"/>
                  </a:cubicBezTo>
                  <a:cubicBezTo>
                    <a:pt x="80" y="57"/>
                    <a:pt x="80" y="57"/>
                    <a:pt x="79" y="56"/>
                  </a:cubicBezTo>
                  <a:cubicBezTo>
                    <a:pt x="79" y="56"/>
                    <a:pt x="80" y="55"/>
                    <a:pt x="79" y="55"/>
                  </a:cubicBezTo>
                  <a:cubicBezTo>
                    <a:pt x="78" y="55"/>
                    <a:pt x="78" y="54"/>
                    <a:pt x="77" y="54"/>
                  </a:cubicBezTo>
                  <a:cubicBezTo>
                    <a:pt x="77" y="54"/>
                    <a:pt x="76" y="54"/>
                    <a:pt x="76" y="54"/>
                  </a:cubicBezTo>
                  <a:cubicBezTo>
                    <a:pt x="75" y="54"/>
                    <a:pt x="76" y="53"/>
                    <a:pt x="75" y="53"/>
                  </a:cubicBezTo>
                  <a:cubicBezTo>
                    <a:pt x="75" y="53"/>
                    <a:pt x="74" y="52"/>
                    <a:pt x="75" y="52"/>
                  </a:cubicBezTo>
                  <a:cubicBezTo>
                    <a:pt x="75" y="51"/>
                    <a:pt x="76" y="52"/>
                    <a:pt x="76" y="51"/>
                  </a:cubicBezTo>
                  <a:cubicBezTo>
                    <a:pt x="76" y="51"/>
                    <a:pt x="75" y="51"/>
                    <a:pt x="75" y="50"/>
                  </a:cubicBezTo>
                  <a:cubicBezTo>
                    <a:pt x="75" y="50"/>
                    <a:pt x="74" y="50"/>
                    <a:pt x="74" y="50"/>
                  </a:cubicBezTo>
                  <a:cubicBezTo>
                    <a:pt x="73" y="50"/>
                    <a:pt x="72" y="50"/>
                    <a:pt x="72" y="49"/>
                  </a:cubicBezTo>
                  <a:cubicBezTo>
                    <a:pt x="72" y="49"/>
                    <a:pt x="71" y="48"/>
                    <a:pt x="71" y="48"/>
                  </a:cubicBezTo>
                  <a:cubicBezTo>
                    <a:pt x="71" y="47"/>
                    <a:pt x="72" y="47"/>
                    <a:pt x="72" y="47"/>
                  </a:cubicBezTo>
                  <a:cubicBezTo>
                    <a:pt x="73" y="47"/>
                    <a:pt x="72" y="46"/>
                    <a:pt x="73" y="46"/>
                  </a:cubicBezTo>
                  <a:cubicBezTo>
                    <a:pt x="73" y="46"/>
                    <a:pt x="72" y="46"/>
                    <a:pt x="72" y="46"/>
                  </a:cubicBezTo>
                  <a:cubicBezTo>
                    <a:pt x="71" y="46"/>
                    <a:pt x="70" y="46"/>
                    <a:pt x="71" y="45"/>
                  </a:cubicBezTo>
                  <a:cubicBezTo>
                    <a:pt x="71" y="45"/>
                    <a:pt x="72" y="44"/>
                    <a:pt x="71" y="44"/>
                  </a:cubicBezTo>
                  <a:cubicBezTo>
                    <a:pt x="71" y="43"/>
                    <a:pt x="71" y="43"/>
                    <a:pt x="72" y="42"/>
                  </a:cubicBezTo>
                  <a:cubicBezTo>
                    <a:pt x="72" y="42"/>
                    <a:pt x="71" y="42"/>
                    <a:pt x="71" y="42"/>
                  </a:cubicBezTo>
                  <a:cubicBezTo>
                    <a:pt x="71" y="41"/>
                    <a:pt x="74" y="41"/>
                    <a:pt x="74" y="41"/>
                  </a:cubicBezTo>
                  <a:cubicBezTo>
                    <a:pt x="74" y="41"/>
                    <a:pt x="73" y="39"/>
                    <a:pt x="73" y="39"/>
                  </a:cubicBezTo>
                  <a:cubicBezTo>
                    <a:pt x="72" y="38"/>
                    <a:pt x="72" y="37"/>
                    <a:pt x="71" y="37"/>
                  </a:cubicBezTo>
                  <a:cubicBezTo>
                    <a:pt x="70" y="36"/>
                    <a:pt x="69" y="34"/>
                    <a:pt x="68" y="33"/>
                  </a:cubicBezTo>
                  <a:cubicBezTo>
                    <a:pt x="67" y="32"/>
                    <a:pt x="67" y="32"/>
                    <a:pt x="67" y="32"/>
                  </a:cubicBezTo>
                  <a:cubicBezTo>
                    <a:pt x="66" y="31"/>
                    <a:pt x="65" y="31"/>
                    <a:pt x="64" y="30"/>
                  </a:cubicBezTo>
                  <a:cubicBezTo>
                    <a:pt x="64" y="29"/>
                    <a:pt x="65" y="28"/>
                    <a:pt x="65" y="28"/>
                  </a:cubicBezTo>
                  <a:cubicBezTo>
                    <a:pt x="66" y="27"/>
                    <a:pt x="67" y="26"/>
                    <a:pt x="67" y="26"/>
                  </a:cubicBezTo>
                  <a:cubicBezTo>
                    <a:pt x="68" y="25"/>
                    <a:pt x="69" y="24"/>
                    <a:pt x="70" y="24"/>
                  </a:cubicBezTo>
                  <a:cubicBezTo>
                    <a:pt x="70" y="23"/>
                    <a:pt x="69" y="22"/>
                    <a:pt x="69" y="22"/>
                  </a:cubicBezTo>
                  <a:cubicBezTo>
                    <a:pt x="68" y="21"/>
                    <a:pt x="67" y="21"/>
                    <a:pt x="66" y="20"/>
                  </a:cubicBezTo>
                  <a:cubicBezTo>
                    <a:pt x="66" y="20"/>
                    <a:pt x="65" y="19"/>
                    <a:pt x="65" y="19"/>
                  </a:cubicBezTo>
                  <a:cubicBezTo>
                    <a:pt x="64" y="18"/>
                    <a:pt x="64" y="18"/>
                    <a:pt x="63" y="18"/>
                  </a:cubicBezTo>
                  <a:cubicBezTo>
                    <a:pt x="62" y="18"/>
                    <a:pt x="60" y="18"/>
                    <a:pt x="60" y="17"/>
                  </a:cubicBezTo>
                  <a:cubicBezTo>
                    <a:pt x="59" y="17"/>
                    <a:pt x="58" y="16"/>
                    <a:pt x="58" y="15"/>
                  </a:cubicBezTo>
                  <a:cubicBezTo>
                    <a:pt x="57" y="14"/>
                    <a:pt x="58" y="14"/>
                    <a:pt x="58" y="13"/>
                  </a:cubicBezTo>
                  <a:cubicBezTo>
                    <a:pt x="59" y="13"/>
                    <a:pt x="60" y="12"/>
                    <a:pt x="59" y="11"/>
                  </a:cubicBezTo>
                  <a:cubicBezTo>
                    <a:pt x="59" y="11"/>
                    <a:pt x="57" y="11"/>
                    <a:pt x="57" y="11"/>
                  </a:cubicBezTo>
                  <a:cubicBezTo>
                    <a:pt x="58" y="11"/>
                    <a:pt x="59" y="10"/>
                    <a:pt x="61" y="10"/>
                  </a:cubicBezTo>
                  <a:cubicBezTo>
                    <a:pt x="60" y="9"/>
                    <a:pt x="59" y="9"/>
                    <a:pt x="60" y="8"/>
                  </a:cubicBezTo>
                  <a:cubicBezTo>
                    <a:pt x="60" y="8"/>
                    <a:pt x="60" y="7"/>
                    <a:pt x="61" y="7"/>
                  </a:cubicBezTo>
                  <a:cubicBezTo>
                    <a:pt x="62" y="6"/>
                    <a:pt x="63" y="6"/>
                    <a:pt x="61" y="4"/>
                  </a:cubicBezTo>
                  <a:cubicBezTo>
                    <a:pt x="60" y="3"/>
                    <a:pt x="59" y="3"/>
                    <a:pt x="57" y="3"/>
                  </a:cubicBezTo>
                  <a:cubicBezTo>
                    <a:pt x="57" y="3"/>
                    <a:pt x="55" y="3"/>
                    <a:pt x="55" y="2"/>
                  </a:cubicBezTo>
                  <a:cubicBezTo>
                    <a:pt x="55" y="2"/>
                    <a:pt x="54" y="2"/>
                    <a:pt x="54" y="1"/>
                  </a:cubicBezTo>
                  <a:cubicBezTo>
                    <a:pt x="52" y="1"/>
                    <a:pt x="52" y="0"/>
                    <a:pt x="51" y="0"/>
                  </a:cubicBezTo>
                  <a:cubicBezTo>
                    <a:pt x="50" y="0"/>
                    <a:pt x="49" y="1"/>
                    <a:pt x="48" y="1"/>
                  </a:cubicBezTo>
                  <a:cubicBezTo>
                    <a:pt x="48" y="1"/>
                    <a:pt x="48" y="1"/>
                    <a:pt x="48" y="1"/>
                  </a:cubicBezTo>
                  <a:cubicBezTo>
                    <a:pt x="48" y="1"/>
                    <a:pt x="47" y="1"/>
                    <a:pt x="47" y="1"/>
                  </a:cubicBezTo>
                  <a:cubicBezTo>
                    <a:pt x="47" y="1"/>
                    <a:pt x="46" y="1"/>
                    <a:pt x="45" y="1"/>
                  </a:cubicBezTo>
                  <a:cubicBezTo>
                    <a:pt x="45" y="1"/>
                    <a:pt x="44" y="1"/>
                    <a:pt x="44" y="1"/>
                  </a:cubicBezTo>
                  <a:cubicBezTo>
                    <a:pt x="43" y="1"/>
                    <a:pt x="42" y="1"/>
                    <a:pt x="42" y="2"/>
                  </a:cubicBezTo>
                  <a:cubicBezTo>
                    <a:pt x="41" y="2"/>
                    <a:pt x="41" y="2"/>
                    <a:pt x="41" y="2"/>
                  </a:cubicBezTo>
                  <a:cubicBezTo>
                    <a:pt x="40" y="3"/>
                    <a:pt x="40" y="3"/>
                    <a:pt x="39" y="3"/>
                  </a:cubicBezTo>
                  <a:cubicBezTo>
                    <a:pt x="39" y="3"/>
                    <a:pt x="38" y="3"/>
                    <a:pt x="38" y="4"/>
                  </a:cubicBezTo>
                  <a:cubicBezTo>
                    <a:pt x="38" y="4"/>
                    <a:pt x="39" y="4"/>
                    <a:pt x="39" y="4"/>
                  </a:cubicBezTo>
                  <a:cubicBezTo>
                    <a:pt x="39" y="5"/>
                    <a:pt x="38" y="5"/>
                    <a:pt x="38" y="5"/>
                  </a:cubicBezTo>
                  <a:cubicBezTo>
                    <a:pt x="38" y="5"/>
                    <a:pt x="38" y="6"/>
                    <a:pt x="38" y="6"/>
                  </a:cubicBezTo>
                  <a:cubicBezTo>
                    <a:pt x="38" y="7"/>
                    <a:pt x="38" y="7"/>
                    <a:pt x="37" y="7"/>
                  </a:cubicBezTo>
                  <a:cubicBezTo>
                    <a:pt x="37" y="8"/>
                    <a:pt x="38" y="9"/>
                    <a:pt x="38" y="9"/>
                  </a:cubicBezTo>
                  <a:cubicBezTo>
                    <a:pt x="38" y="10"/>
                    <a:pt x="38" y="10"/>
                    <a:pt x="38" y="10"/>
                  </a:cubicBezTo>
                  <a:cubicBezTo>
                    <a:pt x="38" y="11"/>
                    <a:pt x="37" y="11"/>
                    <a:pt x="37" y="11"/>
                  </a:cubicBezTo>
                  <a:cubicBezTo>
                    <a:pt x="36" y="11"/>
                    <a:pt x="34" y="11"/>
                    <a:pt x="34" y="12"/>
                  </a:cubicBezTo>
                  <a:cubicBezTo>
                    <a:pt x="34" y="13"/>
                    <a:pt x="34" y="13"/>
                    <a:pt x="33" y="13"/>
                  </a:cubicBezTo>
                  <a:cubicBezTo>
                    <a:pt x="33" y="13"/>
                    <a:pt x="33" y="13"/>
                    <a:pt x="32" y="14"/>
                  </a:cubicBezTo>
                  <a:cubicBezTo>
                    <a:pt x="32" y="14"/>
                    <a:pt x="32" y="14"/>
                    <a:pt x="32" y="14"/>
                  </a:cubicBezTo>
                  <a:cubicBezTo>
                    <a:pt x="32" y="14"/>
                    <a:pt x="31" y="13"/>
                    <a:pt x="31" y="13"/>
                  </a:cubicBezTo>
                  <a:cubicBezTo>
                    <a:pt x="30" y="13"/>
                    <a:pt x="30" y="13"/>
                    <a:pt x="29" y="13"/>
                  </a:cubicBezTo>
                  <a:cubicBezTo>
                    <a:pt x="28" y="12"/>
                    <a:pt x="26" y="12"/>
                    <a:pt x="25" y="11"/>
                  </a:cubicBezTo>
                  <a:cubicBezTo>
                    <a:pt x="24" y="11"/>
                    <a:pt x="24" y="12"/>
                    <a:pt x="24" y="12"/>
                  </a:cubicBezTo>
                  <a:cubicBezTo>
                    <a:pt x="23" y="13"/>
                    <a:pt x="22" y="13"/>
                    <a:pt x="22" y="13"/>
                  </a:cubicBezTo>
                  <a:cubicBezTo>
                    <a:pt x="20" y="13"/>
                    <a:pt x="19" y="13"/>
                    <a:pt x="17" y="13"/>
                  </a:cubicBezTo>
                  <a:cubicBezTo>
                    <a:pt x="16" y="13"/>
                    <a:pt x="16" y="12"/>
                    <a:pt x="15" y="12"/>
                  </a:cubicBezTo>
                  <a:cubicBezTo>
                    <a:pt x="14" y="12"/>
                    <a:pt x="14" y="12"/>
                    <a:pt x="14" y="11"/>
                  </a:cubicBezTo>
                  <a:cubicBezTo>
                    <a:pt x="13" y="11"/>
                    <a:pt x="12" y="10"/>
                    <a:pt x="11" y="9"/>
                  </a:cubicBezTo>
                  <a:cubicBezTo>
                    <a:pt x="10" y="9"/>
                    <a:pt x="9" y="8"/>
                    <a:pt x="9" y="8"/>
                  </a:cubicBezTo>
                  <a:cubicBezTo>
                    <a:pt x="8" y="8"/>
                    <a:pt x="8" y="7"/>
                    <a:pt x="7" y="7"/>
                  </a:cubicBezTo>
                  <a:cubicBezTo>
                    <a:pt x="7" y="7"/>
                    <a:pt x="5" y="7"/>
                    <a:pt x="5" y="8"/>
                  </a:cubicBezTo>
                  <a:cubicBezTo>
                    <a:pt x="4" y="8"/>
                    <a:pt x="5" y="9"/>
                    <a:pt x="4" y="9"/>
                  </a:cubicBezTo>
                  <a:cubicBezTo>
                    <a:pt x="3" y="9"/>
                    <a:pt x="2" y="9"/>
                    <a:pt x="2" y="9"/>
                  </a:cubicBezTo>
                  <a:cubicBezTo>
                    <a:pt x="2" y="10"/>
                    <a:pt x="3" y="10"/>
                    <a:pt x="3" y="10"/>
                  </a:cubicBezTo>
                  <a:cubicBezTo>
                    <a:pt x="4" y="10"/>
                    <a:pt x="3" y="11"/>
                    <a:pt x="4" y="11"/>
                  </a:cubicBezTo>
                  <a:cubicBezTo>
                    <a:pt x="4" y="11"/>
                    <a:pt x="5" y="11"/>
                    <a:pt x="6" y="11"/>
                  </a:cubicBezTo>
                  <a:cubicBezTo>
                    <a:pt x="6" y="12"/>
                    <a:pt x="6" y="12"/>
                    <a:pt x="7" y="12"/>
                  </a:cubicBezTo>
                  <a:cubicBezTo>
                    <a:pt x="7" y="12"/>
                    <a:pt x="7" y="12"/>
                    <a:pt x="8" y="12"/>
                  </a:cubicBezTo>
                  <a:cubicBezTo>
                    <a:pt x="8" y="13"/>
                    <a:pt x="9" y="13"/>
                    <a:pt x="9" y="13"/>
                  </a:cubicBezTo>
                  <a:cubicBezTo>
                    <a:pt x="10" y="13"/>
                    <a:pt x="10" y="14"/>
                    <a:pt x="10" y="14"/>
                  </a:cubicBezTo>
                  <a:cubicBezTo>
                    <a:pt x="10" y="14"/>
                    <a:pt x="11" y="14"/>
                    <a:pt x="11" y="14"/>
                  </a:cubicBezTo>
                  <a:cubicBezTo>
                    <a:pt x="12" y="14"/>
                    <a:pt x="12" y="15"/>
                    <a:pt x="13" y="15"/>
                  </a:cubicBezTo>
                  <a:cubicBezTo>
                    <a:pt x="14" y="15"/>
                    <a:pt x="15" y="15"/>
                    <a:pt x="17" y="15"/>
                  </a:cubicBezTo>
                  <a:cubicBezTo>
                    <a:pt x="18" y="16"/>
                    <a:pt x="20" y="16"/>
                    <a:pt x="20" y="17"/>
                  </a:cubicBezTo>
                  <a:cubicBezTo>
                    <a:pt x="20" y="18"/>
                    <a:pt x="21" y="18"/>
                    <a:pt x="22" y="18"/>
                  </a:cubicBezTo>
                  <a:cubicBezTo>
                    <a:pt x="22" y="18"/>
                    <a:pt x="23" y="19"/>
                    <a:pt x="23" y="19"/>
                  </a:cubicBezTo>
                  <a:cubicBezTo>
                    <a:pt x="23" y="19"/>
                    <a:pt x="25" y="20"/>
                    <a:pt x="24" y="20"/>
                  </a:cubicBezTo>
                  <a:cubicBezTo>
                    <a:pt x="24" y="20"/>
                    <a:pt x="23" y="20"/>
                    <a:pt x="23" y="21"/>
                  </a:cubicBezTo>
                  <a:cubicBezTo>
                    <a:pt x="23" y="21"/>
                    <a:pt x="23" y="22"/>
                    <a:pt x="23" y="22"/>
                  </a:cubicBezTo>
                  <a:cubicBezTo>
                    <a:pt x="24" y="23"/>
                    <a:pt x="24" y="23"/>
                    <a:pt x="23" y="23"/>
                  </a:cubicBezTo>
                  <a:cubicBezTo>
                    <a:pt x="23" y="24"/>
                    <a:pt x="23" y="24"/>
                    <a:pt x="23" y="24"/>
                  </a:cubicBezTo>
                  <a:cubicBezTo>
                    <a:pt x="24" y="25"/>
                    <a:pt x="24" y="24"/>
                    <a:pt x="25" y="24"/>
                  </a:cubicBezTo>
                  <a:cubicBezTo>
                    <a:pt x="25" y="24"/>
                    <a:pt x="26" y="25"/>
                    <a:pt x="26" y="26"/>
                  </a:cubicBezTo>
                  <a:cubicBezTo>
                    <a:pt x="26" y="26"/>
                    <a:pt x="25" y="26"/>
                    <a:pt x="24" y="26"/>
                  </a:cubicBezTo>
                  <a:cubicBezTo>
                    <a:pt x="24" y="27"/>
                    <a:pt x="27" y="30"/>
                    <a:pt x="28" y="30"/>
                  </a:cubicBezTo>
                  <a:cubicBezTo>
                    <a:pt x="28" y="31"/>
                    <a:pt x="27" y="31"/>
                    <a:pt x="27" y="31"/>
                  </a:cubicBezTo>
                  <a:cubicBezTo>
                    <a:pt x="27" y="31"/>
                    <a:pt x="27" y="32"/>
                    <a:pt x="27" y="33"/>
                  </a:cubicBezTo>
                  <a:cubicBezTo>
                    <a:pt x="27" y="33"/>
                    <a:pt x="26" y="33"/>
                    <a:pt x="26" y="34"/>
                  </a:cubicBezTo>
                  <a:cubicBezTo>
                    <a:pt x="26" y="34"/>
                    <a:pt x="26" y="34"/>
                    <a:pt x="26" y="35"/>
                  </a:cubicBezTo>
                  <a:cubicBezTo>
                    <a:pt x="26" y="36"/>
                    <a:pt x="26" y="36"/>
                    <a:pt x="27" y="36"/>
                  </a:cubicBezTo>
                  <a:cubicBezTo>
                    <a:pt x="28" y="37"/>
                    <a:pt x="28" y="37"/>
                    <a:pt x="29" y="38"/>
                  </a:cubicBezTo>
                  <a:cubicBezTo>
                    <a:pt x="29" y="38"/>
                    <a:pt x="29" y="39"/>
                    <a:pt x="30" y="39"/>
                  </a:cubicBezTo>
                  <a:cubicBezTo>
                    <a:pt x="30" y="39"/>
                    <a:pt x="31" y="41"/>
                    <a:pt x="31" y="40"/>
                  </a:cubicBezTo>
                  <a:cubicBezTo>
                    <a:pt x="31" y="40"/>
                    <a:pt x="31" y="40"/>
                    <a:pt x="30" y="40"/>
                  </a:cubicBezTo>
                  <a:cubicBezTo>
                    <a:pt x="31" y="40"/>
                    <a:pt x="32" y="41"/>
                    <a:pt x="33" y="40"/>
                  </a:cubicBezTo>
                  <a:cubicBezTo>
                    <a:pt x="33" y="41"/>
                    <a:pt x="33" y="41"/>
                    <a:pt x="34" y="41"/>
                  </a:cubicBezTo>
                  <a:cubicBezTo>
                    <a:pt x="34" y="41"/>
                    <a:pt x="34" y="42"/>
                    <a:pt x="34" y="42"/>
                  </a:cubicBezTo>
                  <a:cubicBezTo>
                    <a:pt x="34" y="42"/>
                    <a:pt x="35" y="41"/>
                    <a:pt x="35" y="42"/>
                  </a:cubicBezTo>
                  <a:cubicBezTo>
                    <a:pt x="35" y="42"/>
                    <a:pt x="36" y="42"/>
                    <a:pt x="36" y="42"/>
                  </a:cubicBezTo>
                  <a:cubicBezTo>
                    <a:pt x="36" y="42"/>
                    <a:pt x="37" y="42"/>
                    <a:pt x="37" y="42"/>
                  </a:cubicBezTo>
                  <a:cubicBezTo>
                    <a:pt x="38" y="43"/>
                    <a:pt x="38" y="42"/>
                    <a:pt x="38" y="43"/>
                  </a:cubicBezTo>
                  <a:cubicBezTo>
                    <a:pt x="38" y="43"/>
                    <a:pt x="39" y="43"/>
                    <a:pt x="39" y="44"/>
                  </a:cubicBezTo>
                  <a:cubicBezTo>
                    <a:pt x="39" y="44"/>
                    <a:pt x="39" y="44"/>
                    <a:pt x="39" y="44"/>
                  </a:cubicBezTo>
                  <a:cubicBezTo>
                    <a:pt x="39" y="44"/>
                    <a:pt x="39" y="44"/>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7"/>
                    <a:pt x="39" y="47"/>
                    <a:pt x="40" y="47"/>
                  </a:cubicBezTo>
                  <a:cubicBezTo>
                    <a:pt x="40" y="47"/>
                    <a:pt x="40" y="48"/>
                    <a:pt x="41" y="48"/>
                  </a:cubicBezTo>
                  <a:cubicBezTo>
                    <a:pt x="41" y="48"/>
                    <a:pt x="39" y="48"/>
                    <a:pt x="39" y="48"/>
                  </a:cubicBezTo>
                  <a:cubicBezTo>
                    <a:pt x="39" y="49"/>
                    <a:pt x="41" y="48"/>
                    <a:pt x="40" y="49"/>
                  </a:cubicBezTo>
                  <a:cubicBezTo>
                    <a:pt x="40" y="50"/>
                    <a:pt x="39" y="49"/>
                    <a:pt x="38" y="49"/>
                  </a:cubicBezTo>
                  <a:cubicBezTo>
                    <a:pt x="38" y="49"/>
                    <a:pt x="35" y="49"/>
                    <a:pt x="36" y="50"/>
                  </a:cubicBezTo>
                  <a:cubicBezTo>
                    <a:pt x="36" y="49"/>
                    <a:pt x="34" y="50"/>
                    <a:pt x="34" y="50"/>
                  </a:cubicBezTo>
                  <a:cubicBezTo>
                    <a:pt x="34" y="50"/>
                    <a:pt x="34" y="51"/>
                    <a:pt x="33" y="51"/>
                  </a:cubicBezTo>
                  <a:cubicBezTo>
                    <a:pt x="33" y="51"/>
                    <a:pt x="33" y="52"/>
                    <a:pt x="33" y="52"/>
                  </a:cubicBezTo>
                  <a:cubicBezTo>
                    <a:pt x="33" y="52"/>
                    <a:pt x="32" y="52"/>
                    <a:pt x="32" y="53"/>
                  </a:cubicBezTo>
                  <a:cubicBezTo>
                    <a:pt x="32" y="53"/>
                    <a:pt x="32" y="53"/>
                    <a:pt x="33" y="53"/>
                  </a:cubicBezTo>
                  <a:cubicBezTo>
                    <a:pt x="32" y="53"/>
                    <a:pt x="29" y="54"/>
                    <a:pt x="30" y="55"/>
                  </a:cubicBezTo>
                  <a:cubicBezTo>
                    <a:pt x="30" y="55"/>
                    <a:pt x="29" y="55"/>
                    <a:pt x="29" y="55"/>
                  </a:cubicBezTo>
                  <a:cubicBezTo>
                    <a:pt x="29" y="56"/>
                    <a:pt x="29" y="56"/>
                    <a:pt x="28" y="56"/>
                  </a:cubicBezTo>
                  <a:cubicBezTo>
                    <a:pt x="28" y="56"/>
                    <a:pt x="28" y="57"/>
                    <a:pt x="28" y="56"/>
                  </a:cubicBezTo>
                  <a:cubicBezTo>
                    <a:pt x="28" y="57"/>
                    <a:pt x="28" y="57"/>
                    <a:pt x="28" y="57"/>
                  </a:cubicBezTo>
                  <a:cubicBezTo>
                    <a:pt x="28" y="57"/>
                    <a:pt x="27" y="57"/>
                    <a:pt x="26" y="57"/>
                  </a:cubicBezTo>
                  <a:cubicBezTo>
                    <a:pt x="26" y="57"/>
                    <a:pt x="26" y="58"/>
                    <a:pt x="27" y="58"/>
                  </a:cubicBezTo>
                  <a:cubicBezTo>
                    <a:pt x="26" y="59"/>
                    <a:pt x="26" y="58"/>
                    <a:pt x="26" y="58"/>
                  </a:cubicBezTo>
                  <a:cubicBezTo>
                    <a:pt x="26" y="59"/>
                    <a:pt x="25" y="59"/>
                    <a:pt x="25" y="59"/>
                  </a:cubicBezTo>
                  <a:cubicBezTo>
                    <a:pt x="25" y="59"/>
                    <a:pt x="25" y="59"/>
                    <a:pt x="25" y="59"/>
                  </a:cubicBezTo>
                  <a:cubicBezTo>
                    <a:pt x="25" y="59"/>
                    <a:pt x="24" y="59"/>
                    <a:pt x="24" y="59"/>
                  </a:cubicBezTo>
                  <a:cubicBezTo>
                    <a:pt x="24" y="59"/>
                    <a:pt x="25" y="59"/>
                    <a:pt x="25" y="59"/>
                  </a:cubicBezTo>
                  <a:cubicBezTo>
                    <a:pt x="24" y="59"/>
                    <a:pt x="24" y="59"/>
                    <a:pt x="24" y="59"/>
                  </a:cubicBezTo>
                  <a:cubicBezTo>
                    <a:pt x="24" y="59"/>
                    <a:pt x="24" y="60"/>
                    <a:pt x="24" y="60"/>
                  </a:cubicBezTo>
                  <a:cubicBezTo>
                    <a:pt x="24" y="60"/>
                    <a:pt x="23" y="59"/>
                    <a:pt x="23" y="60"/>
                  </a:cubicBezTo>
                  <a:cubicBezTo>
                    <a:pt x="23" y="60"/>
                    <a:pt x="24" y="60"/>
                    <a:pt x="23" y="60"/>
                  </a:cubicBezTo>
                  <a:cubicBezTo>
                    <a:pt x="23" y="60"/>
                    <a:pt x="24" y="60"/>
                    <a:pt x="23" y="60"/>
                  </a:cubicBezTo>
                  <a:cubicBezTo>
                    <a:pt x="23" y="60"/>
                    <a:pt x="23" y="60"/>
                    <a:pt x="23" y="61"/>
                  </a:cubicBezTo>
                  <a:cubicBezTo>
                    <a:pt x="23" y="61"/>
                    <a:pt x="23" y="61"/>
                    <a:pt x="23" y="61"/>
                  </a:cubicBezTo>
                  <a:cubicBezTo>
                    <a:pt x="22" y="61"/>
                    <a:pt x="22" y="61"/>
                    <a:pt x="22" y="61"/>
                  </a:cubicBezTo>
                  <a:cubicBezTo>
                    <a:pt x="22" y="61"/>
                    <a:pt x="21" y="61"/>
                    <a:pt x="21" y="60"/>
                  </a:cubicBezTo>
                  <a:cubicBezTo>
                    <a:pt x="21" y="61"/>
                    <a:pt x="20" y="61"/>
                    <a:pt x="20" y="62"/>
                  </a:cubicBezTo>
                  <a:cubicBezTo>
                    <a:pt x="20" y="62"/>
                    <a:pt x="20" y="62"/>
                    <a:pt x="20" y="62"/>
                  </a:cubicBezTo>
                  <a:cubicBezTo>
                    <a:pt x="20" y="63"/>
                    <a:pt x="20" y="63"/>
                    <a:pt x="19" y="62"/>
                  </a:cubicBezTo>
                  <a:cubicBezTo>
                    <a:pt x="19" y="62"/>
                    <a:pt x="19" y="62"/>
                    <a:pt x="19" y="62"/>
                  </a:cubicBezTo>
                  <a:cubicBezTo>
                    <a:pt x="19" y="63"/>
                    <a:pt x="19" y="63"/>
                    <a:pt x="20" y="63"/>
                  </a:cubicBezTo>
                  <a:cubicBezTo>
                    <a:pt x="19" y="63"/>
                    <a:pt x="18" y="63"/>
                    <a:pt x="18" y="63"/>
                  </a:cubicBezTo>
                  <a:cubicBezTo>
                    <a:pt x="18" y="63"/>
                    <a:pt x="20" y="64"/>
                    <a:pt x="20" y="64"/>
                  </a:cubicBezTo>
                  <a:cubicBezTo>
                    <a:pt x="19" y="65"/>
                    <a:pt x="19" y="64"/>
                    <a:pt x="19" y="65"/>
                  </a:cubicBezTo>
                  <a:cubicBezTo>
                    <a:pt x="19" y="65"/>
                    <a:pt x="18" y="65"/>
                    <a:pt x="17" y="65"/>
                  </a:cubicBezTo>
                  <a:cubicBezTo>
                    <a:pt x="17" y="65"/>
                    <a:pt x="17" y="65"/>
                    <a:pt x="17" y="65"/>
                  </a:cubicBezTo>
                  <a:cubicBezTo>
                    <a:pt x="17" y="65"/>
                    <a:pt x="17" y="66"/>
                    <a:pt x="17" y="66"/>
                  </a:cubicBezTo>
                  <a:cubicBezTo>
                    <a:pt x="17" y="66"/>
                    <a:pt x="17" y="66"/>
                    <a:pt x="16" y="65"/>
                  </a:cubicBezTo>
                  <a:cubicBezTo>
                    <a:pt x="17" y="65"/>
                    <a:pt x="17" y="65"/>
                    <a:pt x="17" y="65"/>
                  </a:cubicBezTo>
                  <a:cubicBezTo>
                    <a:pt x="16" y="65"/>
                    <a:pt x="16" y="65"/>
                    <a:pt x="16" y="65"/>
                  </a:cubicBezTo>
                  <a:cubicBezTo>
                    <a:pt x="16" y="65"/>
                    <a:pt x="15" y="65"/>
                    <a:pt x="15" y="65"/>
                  </a:cubicBezTo>
                  <a:cubicBezTo>
                    <a:pt x="15" y="65"/>
                    <a:pt x="14" y="65"/>
                    <a:pt x="14" y="65"/>
                  </a:cubicBezTo>
                  <a:cubicBezTo>
                    <a:pt x="13" y="65"/>
                    <a:pt x="13" y="65"/>
                    <a:pt x="14" y="65"/>
                  </a:cubicBezTo>
                  <a:cubicBezTo>
                    <a:pt x="13" y="66"/>
                    <a:pt x="15" y="67"/>
                    <a:pt x="15" y="67"/>
                  </a:cubicBezTo>
                  <a:cubicBezTo>
                    <a:pt x="15" y="67"/>
                    <a:pt x="13" y="66"/>
                    <a:pt x="13" y="67"/>
                  </a:cubicBezTo>
                  <a:cubicBezTo>
                    <a:pt x="13" y="67"/>
                    <a:pt x="13" y="68"/>
                    <a:pt x="13" y="68"/>
                  </a:cubicBezTo>
                  <a:cubicBezTo>
                    <a:pt x="12" y="69"/>
                    <a:pt x="12" y="69"/>
                    <a:pt x="12" y="69"/>
                  </a:cubicBezTo>
                  <a:cubicBezTo>
                    <a:pt x="12" y="69"/>
                    <a:pt x="10" y="70"/>
                    <a:pt x="11" y="70"/>
                  </a:cubicBezTo>
                  <a:cubicBezTo>
                    <a:pt x="11" y="70"/>
                    <a:pt x="10" y="70"/>
                    <a:pt x="10" y="71"/>
                  </a:cubicBezTo>
                  <a:cubicBezTo>
                    <a:pt x="11" y="71"/>
                    <a:pt x="11" y="71"/>
                    <a:pt x="11" y="71"/>
                  </a:cubicBezTo>
                  <a:cubicBezTo>
                    <a:pt x="11" y="71"/>
                    <a:pt x="11" y="71"/>
                    <a:pt x="11" y="71"/>
                  </a:cubicBezTo>
                  <a:cubicBezTo>
                    <a:pt x="11" y="71"/>
                    <a:pt x="11" y="71"/>
                    <a:pt x="12" y="71"/>
                  </a:cubicBezTo>
                  <a:cubicBezTo>
                    <a:pt x="11" y="71"/>
                    <a:pt x="11" y="72"/>
                    <a:pt x="11" y="72"/>
                  </a:cubicBezTo>
                  <a:cubicBezTo>
                    <a:pt x="11" y="72"/>
                    <a:pt x="11" y="72"/>
                    <a:pt x="11" y="72"/>
                  </a:cubicBezTo>
                  <a:cubicBezTo>
                    <a:pt x="11" y="73"/>
                    <a:pt x="11" y="73"/>
                    <a:pt x="11" y="72"/>
                  </a:cubicBezTo>
                  <a:cubicBezTo>
                    <a:pt x="11" y="73"/>
                    <a:pt x="11" y="73"/>
                    <a:pt x="11" y="73"/>
                  </a:cubicBezTo>
                  <a:cubicBezTo>
                    <a:pt x="12" y="73"/>
                    <a:pt x="11" y="73"/>
                    <a:pt x="12" y="74"/>
                  </a:cubicBezTo>
                  <a:cubicBezTo>
                    <a:pt x="12" y="74"/>
                    <a:pt x="12" y="73"/>
                    <a:pt x="12" y="73"/>
                  </a:cubicBezTo>
                  <a:cubicBezTo>
                    <a:pt x="12" y="74"/>
                    <a:pt x="12" y="73"/>
                    <a:pt x="13" y="74"/>
                  </a:cubicBezTo>
                  <a:cubicBezTo>
                    <a:pt x="13" y="74"/>
                    <a:pt x="13" y="74"/>
                    <a:pt x="13" y="75"/>
                  </a:cubicBezTo>
                  <a:cubicBezTo>
                    <a:pt x="13" y="75"/>
                    <a:pt x="13" y="75"/>
                    <a:pt x="13" y="75"/>
                  </a:cubicBezTo>
                  <a:cubicBezTo>
                    <a:pt x="13" y="75"/>
                    <a:pt x="13" y="75"/>
                    <a:pt x="13" y="75"/>
                  </a:cubicBezTo>
                  <a:cubicBezTo>
                    <a:pt x="13" y="75"/>
                    <a:pt x="13" y="75"/>
                    <a:pt x="13" y="76"/>
                  </a:cubicBezTo>
                  <a:cubicBezTo>
                    <a:pt x="13" y="76"/>
                    <a:pt x="13" y="76"/>
                    <a:pt x="13" y="76"/>
                  </a:cubicBezTo>
                  <a:cubicBezTo>
                    <a:pt x="13" y="76"/>
                    <a:pt x="13" y="77"/>
                    <a:pt x="12" y="77"/>
                  </a:cubicBezTo>
                  <a:cubicBezTo>
                    <a:pt x="13" y="77"/>
                    <a:pt x="13" y="77"/>
                    <a:pt x="13" y="78"/>
                  </a:cubicBezTo>
                  <a:cubicBezTo>
                    <a:pt x="13" y="78"/>
                    <a:pt x="13" y="78"/>
                    <a:pt x="14" y="78"/>
                  </a:cubicBezTo>
                  <a:cubicBezTo>
                    <a:pt x="14" y="78"/>
                    <a:pt x="14" y="79"/>
                    <a:pt x="14" y="79"/>
                  </a:cubicBezTo>
                  <a:cubicBezTo>
                    <a:pt x="14" y="79"/>
                    <a:pt x="15" y="80"/>
                    <a:pt x="15" y="80"/>
                  </a:cubicBezTo>
                  <a:cubicBezTo>
                    <a:pt x="15" y="80"/>
                    <a:pt x="15" y="80"/>
                    <a:pt x="15" y="80"/>
                  </a:cubicBezTo>
                  <a:cubicBezTo>
                    <a:pt x="15" y="80"/>
                    <a:pt x="16" y="82"/>
                    <a:pt x="16" y="82"/>
                  </a:cubicBezTo>
                  <a:cubicBezTo>
                    <a:pt x="16" y="82"/>
                    <a:pt x="14" y="81"/>
                    <a:pt x="14" y="81"/>
                  </a:cubicBezTo>
                  <a:cubicBezTo>
                    <a:pt x="14" y="82"/>
                    <a:pt x="15" y="82"/>
                    <a:pt x="15" y="82"/>
                  </a:cubicBezTo>
                  <a:cubicBezTo>
                    <a:pt x="15" y="82"/>
                    <a:pt x="14" y="82"/>
                    <a:pt x="14" y="82"/>
                  </a:cubicBezTo>
                  <a:cubicBezTo>
                    <a:pt x="14" y="82"/>
                    <a:pt x="15" y="82"/>
                    <a:pt x="15" y="83"/>
                  </a:cubicBezTo>
                  <a:cubicBezTo>
                    <a:pt x="15" y="83"/>
                    <a:pt x="15" y="83"/>
                    <a:pt x="14" y="83"/>
                  </a:cubicBezTo>
                  <a:cubicBezTo>
                    <a:pt x="15" y="83"/>
                    <a:pt x="15" y="84"/>
                    <a:pt x="15" y="84"/>
                  </a:cubicBezTo>
                  <a:cubicBezTo>
                    <a:pt x="15" y="84"/>
                    <a:pt x="15" y="84"/>
                    <a:pt x="15" y="84"/>
                  </a:cubicBezTo>
                  <a:cubicBezTo>
                    <a:pt x="15" y="85"/>
                    <a:pt x="15" y="85"/>
                    <a:pt x="16" y="85"/>
                  </a:cubicBezTo>
                  <a:cubicBezTo>
                    <a:pt x="15" y="85"/>
                    <a:pt x="15" y="85"/>
                    <a:pt x="15" y="85"/>
                  </a:cubicBezTo>
                  <a:cubicBezTo>
                    <a:pt x="15" y="85"/>
                    <a:pt x="14" y="85"/>
                    <a:pt x="14" y="85"/>
                  </a:cubicBezTo>
                  <a:cubicBezTo>
                    <a:pt x="15" y="85"/>
                    <a:pt x="14" y="86"/>
                    <a:pt x="15" y="86"/>
                  </a:cubicBezTo>
                  <a:cubicBezTo>
                    <a:pt x="15" y="86"/>
                    <a:pt x="14" y="86"/>
                    <a:pt x="14" y="86"/>
                  </a:cubicBezTo>
                  <a:cubicBezTo>
                    <a:pt x="14" y="86"/>
                    <a:pt x="15" y="87"/>
                    <a:pt x="14" y="87"/>
                  </a:cubicBezTo>
                  <a:cubicBezTo>
                    <a:pt x="14" y="87"/>
                    <a:pt x="14" y="86"/>
                    <a:pt x="13" y="86"/>
                  </a:cubicBezTo>
                  <a:cubicBezTo>
                    <a:pt x="14" y="87"/>
                    <a:pt x="14" y="87"/>
                    <a:pt x="14" y="87"/>
                  </a:cubicBezTo>
                  <a:cubicBezTo>
                    <a:pt x="14" y="87"/>
                    <a:pt x="15" y="88"/>
                    <a:pt x="15" y="88"/>
                  </a:cubicBezTo>
                  <a:cubicBezTo>
                    <a:pt x="14" y="88"/>
                    <a:pt x="14" y="88"/>
                    <a:pt x="14" y="88"/>
                  </a:cubicBezTo>
                  <a:cubicBezTo>
                    <a:pt x="14" y="88"/>
                    <a:pt x="15" y="88"/>
                    <a:pt x="15" y="88"/>
                  </a:cubicBezTo>
                  <a:cubicBezTo>
                    <a:pt x="14" y="88"/>
                    <a:pt x="14" y="88"/>
                    <a:pt x="14" y="89"/>
                  </a:cubicBezTo>
                  <a:cubicBezTo>
                    <a:pt x="14" y="89"/>
                    <a:pt x="15" y="90"/>
                    <a:pt x="15" y="90"/>
                  </a:cubicBezTo>
                  <a:cubicBezTo>
                    <a:pt x="15" y="90"/>
                    <a:pt x="14" y="90"/>
                    <a:pt x="14" y="90"/>
                  </a:cubicBezTo>
                  <a:cubicBezTo>
                    <a:pt x="14" y="91"/>
                    <a:pt x="15" y="91"/>
                    <a:pt x="15" y="91"/>
                  </a:cubicBezTo>
                  <a:cubicBezTo>
                    <a:pt x="14" y="91"/>
                    <a:pt x="15" y="91"/>
                    <a:pt x="15" y="91"/>
                  </a:cubicBezTo>
                  <a:cubicBezTo>
                    <a:pt x="15" y="91"/>
                    <a:pt x="15" y="91"/>
                    <a:pt x="16" y="91"/>
                  </a:cubicBezTo>
                  <a:cubicBezTo>
                    <a:pt x="16" y="92"/>
                    <a:pt x="16" y="93"/>
                    <a:pt x="17" y="92"/>
                  </a:cubicBezTo>
                  <a:cubicBezTo>
                    <a:pt x="17" y="91"/>
                    <a:pt x="17" y="91"/>
                    <a:pt x="16" y="91"/>
                  </a:cubicBezTo>
                  <a:cubicBezTo>
                    <a:pt x="17" y="91"/>
                    <a:pt x="17" y="91"/>
                    <a:pt x="17" y="91"/>
                  </a:cubicBezTo>
                  <a:cubicBezTo>
                    <a:pt x="17" y="91"/>
                    <a:pt x="18" y="91"/>
                    <a:pt x="18" y="91"/>
                  </a:cubicBezTo>
                  <a:cubicBezTo>
                    <a:pt x="18" y="91"/>
                    <a:pt x="17" y="92"/>
                    <a:pt x="18" y="92"/>
                  </a:cubicBezTo>
                  <a:cubicBezTo>
                    <a:pt x="18" y="92"/>
                    <a:pt x="18" y="92"/>
                    <a:pt x="18" y="92"/>
                  </a:cubicBezTo>
                  <a:cubicBezTo>
                    <a:pt x="18" y="92"/>
                    <a:pt x="18" y="92"/>
                    <a:pt x="18" y="92"/>
                  </a:cubicBezTo>
                  <a:cubicBezTo>
                    <a:pt x="18" y="92"/>
                    <a:pt x="19" y="92"/>
                    <a:pt x="19" y="92"/>
                  </a:cubicBezTo>
                  <a:cubicBezTo>
                    <a:pt x="19" y="92"/>
                    <a:pt x="20" y="93"/>
                    <a:pt x="20" y="92"/>
                  </a:cubicBezTo>
                  <a:cubicBezTo>
                    <a:pt x="20" y="93"/>
                    <a:pt x="20" y="93"/>
                    <a:pt x="20" y="93"/>
                  </a:cubicBezTo>
                  <a:cubicBezTo>
                    <a:pt x="20" y="93"/>
                    <a:pt x="21" y="93"/>
                    <a:pt x="21" y="93"/>
                  </a:cubicBezTo>
                  <a:cubicBezTo>
                    <a:pt x="21" y="93"/>
                    <a:pt x="21" y="93"/>
                    <a:pt x="21" y="93"/>
                  </a:cubicBezTo>
                  <a:cubicBezTo>
                    <a:pt x="22" y="94"/>
                    <a:pt x="23" y="93"/>
                    <a:pt x="23" y="93"/>
                  </a:cubicBezTo>
                  <a:cubicBezTo>
                    <a:pt x="23" y="93"/>
                    <a:pt x="24" y="93"/>
                    <a:pt x="24" y="93"/>
                  </a:cubicBezTo>
                  <a:cubicBezTo>
                    <a:pt x="24" y="94"/>
                    <a:pt x="23" y="94"/>
                    <a:pt x="23" y="94"/>
                  </a:cubicBezTo>
                  <a:cubicBezTo>
                    <a:pt x="23" y="95"/>
                    <a:pt x="24" y="95"/>
                    <a:pt x="24" y="95"/>
                  </a:cubicBezTo>
                  <a:cubicBezTo>
                    <a:pt x="24" y="95"/>
                    <a:pt x="24" y="95"/>
                    <a:pt x="24" y="95"/>
                  </a:cubicBezTo>
                  <a:cubicBezTo>
                    <a:pt x="24" y="95"/>
                    <a:pt x="25" y="95"/>
                    <a:pt x="26" y="94"/>
                  </a:cubicBezTo>
                  <a:cubicBezTo>
                    <a:pt x="26" y="94"/>
                    <a:pt x="28" y="93"/>
                    <a:pt x="28" y="94"/>
                  </a:cubicBezTo>
                  <a:cubicBezTo>
                    <a:pt x="28" y="94"/>
                    <a:pt x="27" y="94"/>
                    <a:pt x="27" y="95"/>
                  </a:cubicBezTo>
                  <a:cubicBezTo>
                    <a:pt x="27" y="94"/>
                    <a:pt x="27" y="94"/>
                    <a:pt x="27" y="94"/>
                  </a:cubicBezTo>
                  <a:cubicBezTo>
                    <a:pt x="27" y="94"/>
                    <a:pt x="26" y="95"/>
                    <a:pt x="26" y="95"/>
                  </a:cubicBezTo>
                  <a:cubicBezTo>
                    <a:pt x="25" y="95"/>
                    <a:pt x="24" y="95"/>
                    <a:pt x="23" y="95"/>
                  </a:cubicBezTo>
                  <a:cubicBezTo>
                    <a:pt x="23" y="95"/>
                    <a:pt x="23" y="95"/>
                    <a:pt x="23" y="95"/>
                  </a:cubicBezTo>
                  <a:cubicBezTo>
                    <a:pt x="23" y="95"/>
                    <a:pt x="23" y="95"/>
                    <a:pt x="23" y="96"/>
                  </a:cubicBezTo>
                  <a:cubicBezTo>
                    <a:pt x="23" y="96"/>
                    <a:pt x="24" y="96"/>
                    <a:pt x="24" y="96"/>
                  </a:cubicBezTo>
                  <a:cubicBezTo>
                    <a:pt x="24" y="96"/>
                    <a:pt x="23" y="96"/>
                    <a:pt x="23" y="96"/>
                  </a:cubicBezTo>
                  <a:cubicBezTo>
                    <a:pt x="23" y="96"/>
                    <a:pt x="23" y="96"/>
                    <a:pt x="23" y="96"/>
                  </a:cubicBezTo>
                  <a:cubicBezTo>
                    <a:pt x="23" y="96"/>
                    <a:pt x="22" y="97"/>
                    <a:pt x="23" y="97"/>
                  </a:cubicBezTo>
                  <a:cubicBezTo>
                    <a:pt x="23" y="97"/>
                    <a:pt x="23" y="97"/>
                    <a:pt x="23" y="97"/>
                  </a:cubicBezTo>
                  <a:cubicBezTo>
                    <a:pt x="23" y="97"/>
                    <a:pt x="23" y="97"/>
                    <a:pt x="24" y="97"/>
                  </a:cubicBezTo>
                  <a:cubicBezTo>
                    <a:pt x="24" y="97"/>
                    <a:pt x="24" y="97"/>
                    <a:pt x="24" y="97"/>
                  </a:cubicBezTo>
                  <a:cubicBezTo>
                    <a:pt x="24" y="97"/>
                    <a:pt x="24" y="97"/>
                    <a:pt x="24" y="97"/>
                  </a:cubicBezTo>
                  <a:cubicBezTo>
                    <a:pt x="25" y="97"/>
                    <a:pt x="25" y="97"/>
                    <a:pt x="26" y="97"/>
                  </a:cubicBezTo>
                  <a:cubicBezTo>
                    <a:pt x="26" y="97"/>
                    <a:pt x="26" y="97"/>
                    <a:pt x="26" y="96"/>
                  </a:cubicBezTo>
                  <a:cubicBezTo>
                    <a:pt x="26" y="96"/>
                    <a:pt x="26" y="96"/>
                    <a:pt x="26" y="95"/>
                  </a:cubicBezTo>
                  <a:cubicBezTo>
                    <a:pt x="26" y="95"/>
                    <a:pt x="26" y="95"/>
                    <a:pt x="27" y="95"/>
                  </a:cubicBezTo>
                  <a:cubicBezTo>
                    <a:pt x="27" y="95"/>
                    <a:pt x="26" y="95"/>
                    <a:pt x="26" y="95"/>
                  </a:cubicBezTo>
                  <a:cubicBezTo>
                    <a:pt x="26" y="96"/>
                    <a:pt x="27" y="96"/>
                    <a:pt x="28" y="96"/>
                  </a:cubicBezTo>
                  <a:cubicBezTo>
                    <a:pt x="26" y="97"/>
                    <a:pt x="29" y="97"/>
                    <a:pt x="29" y="97"/>
                  </a:cubicBezTo>
                  <a:cubicBezTo>
                    <a:pt x="29" y="97"/>
                    <a:pt x="29" y="96"/>
                    <a:pt x="28" y="97"/>
                  </a:cubicBezTo>
                  <a:cubicBezTo>
                    <a:pt x="28" y="97"/>
                    <a:pt x="29" y="97"/>
                    <a:pt x="29" y="97"/>
                  </a:cubicBezTo>
                  <a:cubicBezTo>
                    <a:pt x="29" y="97"/>
                    <a:pt x="28" y="97"/>
                    <a:pt x="28" y="98"/>
                  </a:cubicBezTo>
                  <a:cubicBezTo>
                    <a:pt x="29" y="98"/>
                    <a:pt x="29" y="97"/>
                    <a:pt x="29" y="98"/>
                  </a:cubicBezTo>
                  <a:cubicBezTo>
                    <a:pt x="29" y="98"/>
                    <a:pt x="29" y="98"/>
                    <a:pt x="29" y="98"/>
                  </a:cubicBezTo>
                  <a:cubicBezTo>
                    <a:pt x="28" y="98"/>
                    <a:pt x="29" y="98"/>
                    <a:pt x="29" y="98"/>
                  </a:cubicBezTo>
                  <a:cubicBezTo>
                    <a:pt x="29" y="98"/>
                    <a:pt x="30" y="97"/>
                    <a:pt x="30" y="97"/>
                  </a:cubicBezTo>
                  <a:cubicBezTo>
                    <a:pt x="30" y="99"/>
                    <a:pt x="27" y="98"/>
                    <a:pt x="27" y="99"/>
                  </a:cubicBezTo>
                  <a:cubicBezTo>
                    <a:pt x="27" y="99"/>
                    <a:pt x="28" y="99"/>
                    <a:pt x="29" y="99"/>
                  </a:cubicBezTo>
                  <a:cubicBezTo>
                    <a:pt x="29" y="99"/>
                    <a:pt x="30" y="98"/>
                    <a:pt x="30" y="98"/>
                  </a:cubicBezTo>
                  <a:cubicBezTo>
                    <a:pt x="31" y="97"/>
                    <a:pt x="31" y="96"/>
                    <a:pt x="32" y="96"/>
                  </a:cubicBezTo>
                  <a:cubicBezTo>
                    <a:pt x="32" y="97"/>
                    <a:pt x="31" y="97"/>
                    <a:pt x="31" y="97"/>
                  </a:cubicBezTo>
                  <a:cubicBezTo>
                    <a:pt x="31" y="97"/>
                    <a:pt x="31" y="97"/>
                    <a:pt x="32" y="97"/>
                  </a:cubicBezTo>
                  <a:cubicBezTo>
                    <a:pt x="31" y="98"/>
                    <a:pt x="31" y="98"/>
                    <a:pt x="30" y="98"/>
                  </a:cubicBezTo>
                  <a:cubicBezTo>
                    <a:pt x="31" y="98"/>
                    <a:pt x="31" y="98"/>
                    <a:pt x="32" y="98"/>
                  </a:cubicBezTo>
                  <a:cubicBezTo>
                    <a:pt x="32" y="98"/>
                    <a:pt x="33" y="98"/>
                    <a:pt x="33" y="98"/>
                  </a:cubicBezTo>
                  <a:cubicBezTo>
                    <a:pt x="33" y="98"/>
                    <a:pt x="33" y="98"/>
                    <a:pt x="32" y="98"/>
                  </a:cubicBezTo>
                  <a:cubicBezTo>
                    <a:pt x="33" y="97"/>
                    <a:pt x="34" y="97"/>
                    <a:pt x="33" y="98"/>
                  </a:cubicBezTo>
                  <a:cubicBezTo>
                    <a:pt x="34" y="97"/>
                    <a:pt x="34" y="97"/>
                    <a:pt x="35" y="97"/>
                  </a:cubicBezTo>
                  <a:cubicBezTo>
                    <a:pt x="34" y="97"/>
                    <a:pt x="35" y="97"/>
                    <a:pt x="35" y="97"/>
                  </a:cubicBezTo>
                  <a:cubicBezTo>
                    <a:pt x="35" y="97"/>
                    <a:pt x="35" y="97"/>
                    <a:pt x="35" y="97"/>
                  </a:cubicBezTo>
                  <a:cubicBezTo>
                    <a:pt x="35" y="97"/>
                    <a:pt x="38" y="96"/>
                    <a:pt x="38" y="96"/>
                  </a:cubicBezTo>
                  <a:cubicBezTo>
                    <a:pt x="38" y="97"/>
                    <a:pt x="37" y="97"/>
                    <a:pt x="38" y="97"/>
                  </a:cubicBezTo>
                  <a:cubicBezTo>
                    <a:pt x="38" y="97"/>
                    <a:pt x="38" y="97"/>
                    <a:pt x="38" y="97"/>
                  </a:cubicBezTo>
                  <a:cubicBezTo>
                    <a:pt x="38" y="97"/>
                    <a:pt x="38" y="97"/>
                    <a:pt x="39" y="97"/>
                  </a:cubicBezTo>
                  <a:cubicBezTo>
                    <a:pt x="39" y="97"/>
                    <a:pt x="38" y="97"/>
                    <a:pt x="38" y="97"/>
                  </a:cubicBezTo>
                  <a:cubicBezTo>
                    <a:pt x="39" y="97"/>
                    <a:pt x="39" y="97"/>
                    <a:pt x="39" y="97"/>
                  </a:cubicBezTo>
                  <a:cubicBezTo>
                    <a:pt x="39" y="97"/>
                    <a:pt x="40" y="96"/>
                    <a:pt x="40" y="96"/>
                  </a:cubicBezTo>
                  <a:cubicBezTo>
                    <a:pt x="40" y="96"/>
                    <a:pt x="40" y="96"/>
                    <a:pt x="39" y="96"/>
                  </a:cubicBezTo>
                  <a:cubicBezTo>
                    <a:pt x="40" y="96"/>
                    <a:pt x="39" y="96"/>
                    <a:pt x="39" y="96"/>
                  </a:cubicBezTo>
                  <a:cubicBezTo>
                    <a:pt x="39" y="96"/>
                    <a:pt x="41" y="96"/>
                    <a:pt x="40" y="96"/>
                  </a:cubicBezTo>
                  <a:cubicBezTo>
                    <a:pt x="41" y="96"/>
                    <a:pt x="41" y="96"/>
                    <a:pt x="41" y="95"/>
                  </a:cubicBezTo>
                  <a:cubicBezTo>
                    <a:pt x="41" y="95"/>
                    <a:pt x="42" y="96"/>
                    <a:pt x="42" y="96"/>
                  </a:cubicBezTo>
                  <a:cubicBezTo>
                    <a:pt x="42" y="95"/>
                    <a:pt x="43" y="95"/>
                    <a:pt x="43" y="95"/>
                  </a:cubicBezTo>
                  <a:cubicBezTo>
                    <a:pt x="43" y="95"/>
                    <a:pt x="43" y="95"/>
                    <a:pt x="43" y="95"/>
                  </a:cubicBezTo>
                  <a:cubicBezTo>
                    <a:pt x="43" y="95"/>
                    <a:pt x="43" y="95"/>
                    <a:pt x="43" y="95"/>
                  </a:cubicBezTo>
                  <a:cubicBezTo>
                    <a:pt x="43" y="96"/>
                    <a:pt x="44" y="95"/>
                    <a:pt x="44" y="95"/>
                  </a:cubicBezTo>
                  <a:cubicBezTo>
                    <a:pt x="44" y="95"/>
                    <a:pt x="45" y="95"/>
                    <a:pt x="45" y="94"/>
                  </a:cubicBezTo>
                  <a:cubicBezTo>
                    <a:pt x="46" y="95"/>
                    <a:pt x="46" y="95"/>
                    <a:pt x="46" y="95"/>
                  </a:cubicBezTo>
                  <a:cubicBezTo>
                    <a:pt x="47" y="94"/>
                    <a:pt x="47" y="94"/>
                    <a:pt x="47" y="94"/>
                  </a:cubicBezTo>
                  <a:cubicBezTo>
                    <a:pt x="47" y="94"/>
                    <a:pt x="48" y="93"/>
                    <a:pt x="48" y="94"/>
                  </a:cubicBezTo>
                  <a:cubicBezTo>
                    <a:pt x="48" y="94"/>
                    <a:pt x="48" y="94"/>
                    <a:pt x="48" y="94"/>
                  </a:cubicBezTo>
                  <a:cubicBezTo>
                    <a:pt x="48" y="94"/>
                    <a:pt x="47" y="94"/>
                    <a:pt x="48" y="94"/>
                  </a:cubicBezTo>
                  <a:cubicBezTo>
                    <a:pt x="48" y="94"/>
                    <a:pt x="48" y="94"/>
                    <a:pt x="48" y="94"/>
                  </a:cubicBezTo>
                  <a:cubicBezTo>
                    <a:pt x="48" y="95"/>
                    <a:pt x="49" y="95"/>
                    <a:pt x="49" y="94"/>
                  </a:cubicBezTo>
                  <a:cubicBezTo>
                    <a:pt x="49" y="94"/>
                    <a:pt x="48" y="94"/>
                    <a:pt x="48" y="94"/>
                  </a:cubicBezTo>
                  <a:cubicBezTo>
                    <a:pt x="48" y="94"/>
                    <a:pt x="50" y="95"/>
                    <a:pt x="50" y="95"/>
                  </a:cubicBezTo>
                  <a:cubicBezTo>
                    <a:pt x="49" y="94"/>
                    <a:pt x="49" y="94"/>
                    <a:pt x="49" y="93"/>
                  </a:cubicBezTo>
                  <a:cubicBezTo>
                    <a:pt x="49" y="93"/>
                    <a:pt x="50" y="93"/>
                    <a:pt x="50" y="93"/>
                  </a:cubicBezTo>
                  <a:cubicBezTo>
                    <a:pt x="50" y="93"/>
                    <a:pt x="50" y="94"/>
                    <a:pt x="51" y="94"/>
                  </a:cubicBezTo>
                  <a:cubicBezTo>
                    <a:pt x="51" y="94"/>
                    <a:pt x="51" y="94"/>
                    <a:pt x="51" y="94"/>
                  </a:cubicBezTo>
                  <a:cubicBezTo>
                    <a:pt x="51" y="94"/>
                    <a:pt x="50" y="93"/>
                    <a:pt x="50" y="93"/>
                  </a:cubicBezTo>
                  <a:cubicBezTo>
                    <a:pt x="50" y="93"/>
                    <a:pt x="50" y="93"/>
                    <a:pt x="50" y="92"/>
                  </a:cubicBezTo>
                  <a:cubicBezTo>
                    <a:pt x="50" y="92"/>
                    <a:pt x="51" y="93"/>
                    <a:pt x="51" y="93"/>
                  </a:cubicBezTo>
                  <a:cubicBezTo>
                    <a:pt x="51" y="93"/>
                    <a:pt x="52" y="93"/>
                    <a:pt x="52" y="93"/>
                  </a:cubicBezTo>
                  <a:cubicBezTo>
                    <a:pt x="52" y="93"/>
                    <a:pt x="52" y="93"/>
                    <a:pt x="53" y="93"/>
                  </a:cubicBezTo>
                  <a:cubicBezTo>
                    <a:pt x="53" y="93"/>
                    <a:pt x="53" y="93"/>
                    <a:pt x="53" y="93"/>
                  </a:cubicBezTo>
                  <a:cubicBezTo>
                    <a:pt x="54" y="93"/>
                    <a:pt x="53" y="92"/>
                    <a:pt x="54" y="92"/>
                  </a:cubicBezTo>
                  <a:cubicBezTo>
                    <a:pt x="54" y="92"/>
                    <a:pt x="54" y="93"/>
                    <a:pt x="55" y="93"/>
                  </a:cubicBezTo>
                  <a:cubicBezTo>
                    <a:pt x="54" y="92"/>
                    <a:pt x="55" y="93"/>
                    <a:pt x="55" y="93"/>
                  </a:cubicBezTo>
                  <a:cubicBezTo>
                    <a:pt x="56" y="93"/>
                    <a:pt x="56" y="92"/>
                    <a:pt x="56" y="92"/>
                  </a:cubicBezTo>
                  <a:cubicBezTo>
                    <a:pt x="56" y="93"/>
                    <a:pt x="57" y="93"/>
                    <a:pt x="57" y="92"/>
                  </a:cubicBezTo>
                  <a:cubicBezTo>
                    <a:pt x="57" y="92"/>
                    <a:pt x="58" y="92"/>
                    <a:pt x="58" y="92"/>
                  </a:cubicBezTo>
                  <a:cubicBezTo>
                    <a:pt x="58" y="92"/>
                    <a:pt x="58" y="92"/>
                    <a:pt x="58" y="92"/>
                  </a:cubicBezTo>
                  <a:cubicBezTo>
                    <a:pt x="58" y="91"/>
                    <a:pt x="59" y="92"/>
                    <a:pt x="59" y="92"/>
                  </a:cubicBezTo>
                  <a:cubicBezTo>
                    <a:pt x="59" y="91"/>
                    <a:pt x="60" y="92"/>
                    <a:pt x="60" y="92"/>
                  </a:cubicBezTo>
                  <a:cubicBezTo>
                    <a:pt x="60" y="92"/>
                    <a:pt x="59" y="92"/>
                    <a:pt x="59" y="92"/>
                  </a:cubicBezTo>
                  <a:cubicBezTo>
                    <a:pt x="60" y="92"/>
                    <a:pt x="60" y="92"/>
                    <a:pt x="61" y="92"/>
                  </a:cubicBezTo>
                  <a:cubicBezTo>
                    <a:pt x="61" y="92"/>
                    <a:pt x="61" y="93"/>
                    <a:pt x="62" y="93"/>
                  </a:cubicBezTo>
                  <a:cubicBezTo>
                    <a:pt x="62" y="92"/>
                    <a:pt x="61" y="92"/>
                    <a:pt x="61" y="92"/>
                  </a:cubicBezTo>
                  <a:cubicBezTo>
                    <a:pt x="62" y="92"/>
                    <a:pt x="62" y="92"/>
                    <a:pt x="62" y="92"/>
                  </a:cubicBezTo>
                  <a:cubicBezTo>
                    <a:pt x="62" y="92"/>
                    <a:pt x="63" y="92"/>
                    <a:pt x="63" y="92"/>
                  </a:cubicBezTo>
                  <a:cubicBezTo>
                    <a:pt x="63" y="92"/>
                    <a:pt x="62" y="92"/>
                    <a:pt x="63" y="92"/>
                  </a:cubicBezTo>
                  <a:cubicBezTo>
                    <a:pt x="63" y="92"/>
                    <a:pt x="64" y="92"/>
                    <a:pt x="63" y="92"/>
                  </a:cubicBezTo>
                  <a:cubicBezTo>
                    <a:pt x="63" y="92"/>
                    <a:pt x="63" y="92"/>
                    <a:pt x="63" y="92"/>
                  </a:cubicBezTo>
                  <a:cubicBezTo>
                    <a:pt x="64" y="91"/>
                    <a:pt x="64" y="92"/>
                    <a:pt x="64" y="92"/>
                  </a:cubicBezTo>
                  <a:cubicBezTo>
                    <a:pt x="65" y="91"/>
                    <a:pt x="66" y="90"/>
                    <a:pt x="67" y="89"/>
                  </a:cubicBezTo>
                  <a:cubicBezTo>
                    <a:pt x="67" y="89"/>
                    <a:pt x="68" y="88"/>
                    <a:pt x="68" y="88"/>
                  </a:cubicBezTo>
                  <a:cubicBezTo>
                    <a:pt x="69" y="88"/>
                    <a:pt x="69" y="88"/>
                    <a:pt x="70" y="87"/>
                  </a:cubicBezTo>
                  <a:cubicBezTo>
                    <a:pt x="70" y="87"/>
                    <a:pt x="70" y="87"/>
                    <a:pt x="71" y="86"/>
                  </a:cubicBezTo>
                  <a:cubicBezTo>
                    <a:pt x="71" y="86"/>
                    <a:pt x="72" y="86"/>
                    <a:pt x="72" y="85"/>
                  </a:cubicBezTo>
                  <a:cubicBezTo>
                    <a:pt x="73" y="85"/>
                    <a:pt x="74" y="84"/>
                    <a:pt x="75" y="83"/>
                  </a:cubicBezTo>
                  <a:cubicBezTo>
                    <a:pt x="76" y="83"/>
                    <a:pt x="76" y="82"/>
                    <a:pt x="76" y="82"/>
                  </a:cubicBezTo>
                  <a:cubicBezTo>
                    <a:pt x="77" y="82"/>
                    <a:pt x="77" y="81"/>
                    <a:pt x="78" y="81"/>
                  </a:cubicBezTo>
                  <a:cubicBezTo>
                    <a:pt x="78" y="80"/>
                    <a:pt x="78" y="80"/>
                    <a:pt x="79" y="80"/>
                  </a:cubicBezTo>
                  <a:cubicBezTo>
                    <a:pt x="79" y="80"/>
                    <a:pt x="80" y="79"/>
                    <a:pt x="80" y="78"/>
                  </a:cubicBezTo>
                  <a:cubicBezTo>
                    <a:pt x="81" y="78"/>
                    <a:pt x="82" y="77"/>
                    <a:pt x="82" y="76"/>
                  </a:cubicBezTo>
                  <a:cubicBezTo>
                    <a:pt x="83" y="76"/>
                    <a:pt x="83" y="76"/>
                    <a:pt x="83" y="75"/>
                  </a:cubicBezTo>
                  <a:cubicBezTo>
                    <a:pt x="84" y="75"/>
                    <a:pt x="85" y="75"/>
                    <a:pt x="85" y="74"/>
                  </a:cubicBezTo>
                  <a:cubicBezTo>
                    <a:pt x="86" y="74"/>
                    <a:pt x="86" y="73"/>
                    <a:pt x="87" y="73"/>
                  </a:cubicBezTo>
                  <a:cubicBezTo>
                    <a:pt x="88" y="72"/>
                    <a:pt x="88" y="70"/>
                    <a:pt x="89" y="69"/>
                  </a:cubicBezTo>
                  <a:cubicBezTo>
                    <a:pt x="90" y="68"/>
                    <a:pt x="88" y="67"/>
                    <a:pt x="87" y="66"/>
                  </a:cubicBezTo>
                  <a:close/>
                  <a:moveTo>
                    <a:pt x="39" y="46"/>
                  </a:moveTo>
                  <a:cubicBezTo>
                    <a:pt x="39" y="45"/>
                    <a:pt x="39" y="45"/>
                    <a:pt x="39" y="46"/>
                  </a:cubicBezTo>
                  <a:close/>
                  <a:moveTo>
                    <a:pt x="19" y="96"/>
                  </a:moveTo>
                  <a:cubicBezTo>
                    <a:pt x="19" y="96"/>
                    <a:pt x="20" y="96"/>
                    <a:pt x="20" y="95"/>
                  </a:cubicBezTo>
                  <a:cubicBezTo>
                    <a:pt x="20" y="95"/>
                    <a:pt x="20" y="95"/>
                    <a:pt x="20" y="95"/>
                  </a:cubicBezTo>
                  <a:cubicBezTo>
                    <a:pt x="20" y="95"/>
                    <a:pt x="19" y="95"/>
                    <a:pt x="19" y="96"/>
                  </a:cubicBezTo>
                  <a:close/>
                  <a:moveTo>
                    <a:pt x="0" y="95"/>
                  </a:moveTo>
                  <a:cubicBezTo>
                    <a:pt x="1" y="96"/>
                    <a:pt x="1" y="96"/>
                    <a:pt x="1" y="95"/>
                  </a:cubicBezTo>
                  <a:cubicBezTo>
                    <a:pt x="1" y="95"/>
                    <a:pt x="2" y="96"/>
                    <a:pt x="1" y="95"/>
                  </a:cubicBezTo>
                  <a:cubicBezTo>
                    <a:pt x="1" y="95"/>
                    <a:pt x="1" y="94"/>
                    <a:pt x="1" y="94"/>
                  </a:cubicBezTo>
                  <a:cubicBezTo>
                    <a:pt x="1" y="95"/>
                    <a:pt x="0" y="95"/>
                    <a:pt x="0" y="95"/>
                  </a:cubicBezTo>
                  <a:close/>
                  <a:moveTo>
                    <a:pt x="5" y="96"/>
                  </a:moveTo>
                  <a:cubicBezTo>
                    <a:pt x="5" y="96"/>
                    <a:pt x="5" y="96"/>
                    <a:pt x="4" y="96"/>
                  </a:cubicBezTo>
                  <a:cubicBezTo>
                    <a:pt x="4" y="96"/>
                    <a:pt x="4" y="96"/>
                    <a:pt x="4" y="97"/>
                  </a:cubicBezTo>
                  <a:cubicBezTo>
                    <a:pt x="5" y="97"/>
                    <a:pt x="5" y="97"/>
                    <a:pt x="5" y="97"/>
                  </a:cubicBezTo>
                  <a:cubicBezTo>
                    <a:pt x="6" y="97"/>
                    <a:pt x="6" y="97"/>
                    <a:pt x="6" y="98"/>
                  </a:cubicBezTo>
                  <a:cubicBezTo>
                    <a:pt x="6" y="97"/>
                    <a:pt x="6" y="97"/>
                    <a:pt x="6" y="96"/>
                  </a:cubicBezTo>
                  <a:cubicBezTo>
                    <a:pt x="5" y="96"/>
                    <a:pt x="5" y="96"/>
                    <a:pt x="5" y="96"/>
                  </a:cubicBezTo>
                  <a:close/>
                  <a:moveTo>
                    <a:pt x="20" y="94"/>
                  </a:moveTo>
                  <a:cubicBezTo>
                    <a:pt x="20" y="95"/>
                    <a:pt x="21" y="95"/>
                    <a:pt x="21" y="94"/>
                  </a:cubicBezTo>
                  <a:cubicBezTo>
                    <a:pt x="21" y="94"/>
                    <a:pt x="21" y="94"/>
                    <a:pt x="21" y="95"/>
                  </a:cubicBezTo>
                  <a:cubicBezTo>
                    <a:pt x="21" y="94"/>
                    <a:pt x="22" y="95"/>
                    <a:pt x="22" y="94"/>
                  </a:cubicBezTo>
                  <a:cubicBezTo>
                    <a:pt x="22" y="94"/>
                    <a:pt x="20" y="94"/>
                    <a:pt x="20" y="9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8" name="Fiji"/>
            <p:cNvSpPr>
              <a:spLocks noEditPoints="1"/>
            </p:cNvSpPr>
            <p:nvPr/>
          </p:nvSpPr>
          <p:spPr bwMode="auto">
            <a:xfrm>
              <a:off x="11701861" y="5632902"/>
              <a:ext cx="93997" cy="64998"/>
            </a:xfrm>
            <a:custGeom>
              <a:avLst/>
              <a:gdLst/>
              <a:ahLst/>
              <a:cxnLst>
                <a:cxn ang="0">
                  <a:pos x="14" y="2"/>
                </a:cxn>
                <a:cxn ang="0">
                  <a:pos x="11" y="1"/>
                </a:cxn>
                <a:cxn ang="0">
                  <a:pos x="9" y="0"/>
                </a:cxn>
                <a:cxn ang="0">
                  <a:pos x="7" y="2"/>
                </a:cxn>
                <a:cxn ang="0">
                  <a:pos x="6" y="4"/>
                </a:cxn>
                <a:cxn ang="0">
                  <a:pos x="9" y="5"/>
                </a:cxn>
                <a:cxn ang="0">
                  <a:pos x="10" y="7"/>
                </a:cxn>
                <a:cxn ang="0">
                  <a:pos x="13" y="6"/>
                </a:cxn>
                <a:cxn ang="0">
                  <a:pos x="15" y="6"/>
                </a:cxn>
                <a:cxn ang="0">
                  <a:pos x="18" y="7"/>
                </a:cxn>
                <a:cxn ang="0">
                  <a:pos x="18" y="9"/>
                </a:cxn>
                <a:cxn ang="0">
                  <a:pos x="18" y="9"/>
                </a:cxn>
                <a:cxn ang="0">
                  <a:pos x="18" y="11"/>
                </a:cxn>
                <a:cxn ang="0">
                  <a:pos x="18" y="12"/>
                </a:cxn>
                <a:cxn ang="0">
                  <a:pos x="18" y="12"/>
                </a:cxn>
                <a:cxn ang="0">
                  <a:pos x="18" y="13"/>
                </a:cxn>
                <a:cxn ang="0">
                  <a:pos x="19" y="13"/>
                </a:cxn>
                <a:cxn ang="0">
                  <a:pos x="20" y="15"/>
                </a:cxn>
                <a:cxn ang="0">
                  <a:pos x="21" y="14"/>
                </a:cxn>
                <a:cxn ang="0">
                  <a:pos x="21" y="14"/>
                </a:cxn>
                <a:cxn ang="0">
                  <a:pos x="20" y="12"/>
                </a:cxn>
                <a:cxn ang="0">
                  <a:pos x="19" y="10"/>
                </a:cxn>
                <a:cxn ang="0">
                  <a:pos x="20" y="11"/>
                </a:cxn>
                <a:cxn ang="0">
                  <a:pos x="20" y="9"/>
                </a:cxn>
                <a:cxn ang="0">
                  <a:pos x="20" y="7"/>
                </a:cxn>
                <a:cxn ang="0">
                  <a:pos x="20" y="5"/>
                </a:cxn>
                <a:cxn ang="0">
                  <a:pos x="19" y="5"/>
                </a:cxn>
                <a:cxn ang="0">
                  <a:pos x="18" y="5"/>
                </a:cxn>
                <a:cxn ang="0">
                  <a:pos x="18" y="4"/>
                </a:cxn>
                <a:cxn ang="0">
                  <a:pos x="17" y="2"/>
                </a:cxn>
                <a:cxn ang="0">
                  <a:pos x="15" y="1"/>
                </a:cxn>
                <a:cxn ang="0">
                  <a:pos x="25" y="6"/>
                </a:cxn>
                <a:cxn ang="0">
                  <a:pos x="25" y="5"/>
                </a:cxn>
                <a:cxn ang="0">
                  <a:pos x="25" y="6"/>
                </a:cxn>
                <a:cxn ang="0">
                  <a:pos x="18" y="14"/>
                </a:cxn>
                <a:cxn ang="0">
                  <a:pos x="19" y="14"/>
                </a:cxn>
                <a:cxn ang="0">
                  <a:pos x="22" y="13"/>
                </a:cxn>
                <a:cxn ang="0">
                  <a:pos x="23" y="15"/>
                </a:cxn>
                <a:cxn ang="0">
                  <a:pos x="23" y="15"/>
                </a:cxn>
                <a:cxn ang="0">
                  <a:pos x="26" y="6"/>
                </a:cxn>
                <a:cxn ang="0">
                  <a:pos x="26" y="6"/>
                </a:cxn>
                <a:cxn ang="0">
                  <a:pos x="23" y="11"/>
                </a:cxn>
                <a:cxn ang="0">
                  <a:pos x="24" y="8"/>
                </a:cxn>
                <a:cxn ang="0">
                  <a:pos x="21" y="5"/>
                </a:cxn>
                <a:cxn ang="0">
                  <a:pos x="21" y="8"/>
                </a:cxn>
                <a:cxn ang="0">
                  <a:pos x="1" y="1"/>
                </a:cxn>
                <a:cxn ang="0">
                  <a:pos x="16" y="7"/>
                </a:cxn>
                <a:cxn ang="0">
                  <a:pos x="17" y="8"/>
                </a:cxn>
                <a:cxn ang="0">
                  <a:pos x="21" y="14"/>
                </a:cxn>
                <a:cxn ang="0">
                  <a:pos x="0" y="1"/>
                </a:cxn>
                <a:cxn ang="0">
                  <a:pos x="21" y="12"/>
                </a:cxn>
                <a:cxn ang="0">
                  <a:pos x="4" y="1"/>
                </a:cxn>
                <a:cxn ang="0">
                  <a:pos x="24" y="17"/>
                </a:cxn>
                <a:cxn ang="0">
                  <a:pos x="21" y="9"/>
                </a:cxn>
                <a:cxn ang="0">
                  <a:pos x="24" y="10"/>
                </a:cxn>
              </a:cxnLst>
              <a:rect l="0" t="0" r="r" b="b"/>
              <a:pathLst>
                <a:path w="26" h="18">
                  <a:moveTo>
                    <a:pt x="14" y="1"/>
                  </a:moveTo>
                  <a:cubicBezTo>
                    <a:pt x="14" y="1"/>
                    <a:pt x="14" y="0"/>
                    <a:pt x="13" y="1"/>
                  </a:cubicBezTo>
                  <a:cubicBezTo>
                    <a:pt x="13" y="1"/>
                    <a:pt x="14" y="1"/>
                    <a:pt x="14" y="1"/>
                  </a:cubicBezTo>
                  <a:cubicBezTo>
                    <a:pt x="14" y="1"/>
                    <a:pt x="14" y="1"/>
                    <a:pt x="14" y="2"/>
                  </a:cubicBezTo>
                  <a:cubicBezTo>
                    <a:pt x="14" y="2"/>
                    <a:pt x="14" y="2"/>
                    <a:pt x="14" y="2"/>
                  </a:cubicBezTo>
                  <a:cubicBezTo>
                    <a:pt x="14" y="2"/>
                    <a:pt x="14" y="2"/>
                    <a:pt x="14" y="2"/>
                  </a:cubicBezTo>
                  <a:cubicBezTo>
                    <a:pt x="14" y="2"/>
                    <a:pt x="14" y="2"/>
                    <a:pt x="14" y="2"/>
                  </a:cubicBezTo>
                  <a:cubicBezTo>
                    <a:pt x="14" y="2"/>
                    <a:pt x="14" y="2"/>
                    <a:pt x="13" y="2"/>
                  </a:cubicBezTo>
                  <a:cubicBezTo>
                    <a:pt x="13" y="2"/>
                    <a:pt x="13" y="2"/>
                    <a:pt x="13" y="2"/>
                  </a:cubicBezTo>
                  <a:cubicBezTo>
                    <a:pt x="13" y="2"/>
                    <a:pt x="13" y="2"/>
                    <a:pt x="13" y="2"/>
                  </a:cubicBezTo>
                  <a:cubicBezTo>
                    <a:pt x="13" y="2"/>
                    <a:pt x="13" y="2"/>
                    <a:pt x="12" y="2"/>
                  </a:cubicBezTo>
                  <a:cubicBezTo>
                    <a:pt x="13" y="2"/>
                    <a:pt x="12" y="2"/>
                    <a:pt x="12" y="2"/>
                  </a:cubicBezTo>
                  <a:cubicBezTo>
                    <a:pt x="12" y="1"/>
                    <a:pt x="12" y="1"/>
                    <a:pt x="12" y="2"/>
                  </a:cubicBezTo>
                  <a:cubicBezTo>
                    <a:pt x="11" y="2"/>
                    <a:pt x="11" y="1"/>
                    <a:pt x="11" y="1"/>
                  </a:cubicBezTo>
                  <a:cubicBezTo>
                    <a:pt x="11" y="1"/>
                    <a:pt x="11" y="1"/>
                    <a:pt x="11" y="1"/>
                  </a:cubicBezTo>
                  <a:cubicBezTo>
                    <a:pt x="10" y="1"/>
                    <a:pt x="10" y="1"/>
                    <a:pt x="10" y="1"/>
                  </a:cubicBezTo>
                  <a:cubicBezTo>
                    <a:pt x="10" y="1"/>
                    <a:pt x="10" y="1"/>
                    <a:pt x="10" y="1"/>
                  </a:cubicBezTo>
                  <a:cubicBezTo>
                    <a:pt x="10" y="1"/>
                    <a:pt x="10" y="1"/>
                    <a:pt x="10" y="1"/>
                  </a:cubicBezTo>
                  <a:cubicBezTo>
                    <a:pt x="10" y="1"/>
                    <a:pt x="9" y="1"/>
                    <a:pt x="9" y="1"/>
                  </a:cubicBezTo>
                  <a:cubicBezTo>
                    <a:pt x="9" y="1"/>
                    <a:pt x="9" y="1"/>
                    <a:pt x="9" y="1"/>
                  </a:cubicBezTo>
                  <a:cubicBezTo>
                    <a:pt x="9" y="1"/>
                    <a:pt x="9" y="0"/>
                    <a:pt x="9" y="0"/>
                  </a:cubicBezTo>
                  <a:cubicBezTo>
                    <a:pt x="9" y="1"/>
                    <a:pt x="9" y="0"/>
                    <a:pt x="8" y="0"/>
                  </a:cubicBezTo>
                  <a:cubicBezTo>
                    <a:pt x="8" y="0"/>
                    <a:pt x="8" y="0"/>
                    <a:pt x="7" y="0"/>
                  </a:cubicBezTo>
                  <a:cubicBezTo>
                    <a:pt x="7" y="0"/>
                    <a:pt x="7" y="0"/>
                    <a:pt x="7" y="0"/>
                  </a:cubicBezTo>
                  <a:cubicBezTo>
                    <a:pt x="7" y="0"/>
                    <a:pt x="7" y="0"/>
                    <a:pt x="7" y="1"/>
                  </a:cubicBezTo>
                  <a:cubicBezTo>
                    <a:pt x="7" y="1"/>
                    <a:pt x="6" y="0"/>
                    <a:pt x="7" y="1"/>
                  </a:cubicBezTo>
                  <a:cubicBezTo>
                    <a:pt x="7" y="1"/>
                    <a:pt x="7" y="1"/>
                    <a:pt x="7" y="1"/>
                  </a:cubicBezTo>
                  <a:cubicBezTo>
                    <a:pt x="7" y="1"/>
                    <a:pt x="6" y="1"/>
                    <a:pt x="7" y="2"/>
                  </a:cubicBezTo>
                  <a:cubicBezTo>
                    <a:pt x="7" y="2"/>
                    <a:pt x="7" y="2"/>
                    <a:pt x="7" y="3"/>
                  </a:cubicBezTo>
                  <a:cubicBezTo>
                    <a:pt x="7" y="3"/>
                    <a:pt x="7" y="3"/>
                    <a:pt x="7" y="3"/>
                  </a:cubicBezTo>
                  <a:cubicBezTo>
                    <a:pt x="7" y="3"/>
                    <a:pt x="7" y="3"/>
                    <a:pt x="8" y="3"/>
                  </a:cubicBezTo>
                  <a:cubicBezTo>
                    <a:pt x="7" y="3"/>
                    <a:pt x="7" y="3"/>
                    <a:pt x="7" y="3"/>
                  </a:cubicBezTo>
                  <a:cubicBezTo>
                    <a:pt x="7" y="3"/>
                    <a:pt x="7" y="3"/>
                    <a:pt x="7" y="3"/>
                  </a:cubicBezTo>
                  <a:cubicBezTo>
                    <a:pt x="7" y="3"/>
                    <a:pt x="7" y="4"/>
                    <a:pt x="7" y="4"/>
                  </a:cubicBezTo>
                  <a:cubicBezTo>
                    <a:pt x="7" y="4"/>
                    <a:pt x="7" y="4"/>
                    <a:pt x="6" y="4"/>
                  </a:cubicBezTo>
                  <a:cubicBezTo>
                    <a:pt x="6" y="4"/>
                    <a:pt x="6" y="4"/>
                    <a:pt x="6" y="4"/>
                  </a:cubicBezTo>
                  <a:cubicBezTo>
                    <a:pt x="6" y="4"/>
                    <a:pt x="6" y="4"/>
                    <a:pt x="6" y="4"/>
                  </a:cubicBezTo>
                  <a:cubicBezTo>
                    <a:pt x="7" y="5"/>
                    <a:pt x="7" y="5"/>
                    <a:pt x="7" y="5"/>
                  </a:cubicBezTo>
                  <a:cubicBezTo>
                    <a:pt x="7" y="5"/>
                    <a:pt x="7" y="5"/>
                    <a:pt x="7" y="5"/>
                  </a:cubicBezTo>
                  <a:cubicBezTo>
                    <a:pt x="7" y="5"/>
                    <a:pt x="8" y="5"/>
                    <a:pt x="8" y="5"/>
                  </a:cubicBezTo>
                  <a:cubicBezTo>
                    <a:pt x="8" y="5"/>
                    <a:pt x="8" y="5"/>
                    <a:pt x="8" y="5"/>
                  </a:cubicBezTo>
                  <a:cubicBezTo>
                    <a:pt x="9" y="5"/>
                    <a:pt x="9" y="5"/>
                    <a:pt x="9" y="5"/>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10" y="6"/>
                    <a:pt x="10" y="6"/>
                    <a:pt x="10" y="6"/>
                  </a:cubicBezTo>
                  <a:cubicBezTo>
                    <a:pt x="10" y="7"/>
                    <a:pt x="10" y="7"/>
                    <a:pt x="10" y="7"/>
                  </a:cubicBezTo>
                  <a:cubicBezTo>
                    <a:pt x="11" y="7"/>
                    <a:pt x="11" y="7"/>
                    <a:pt x="11" y="7"/>
                  </a:cubicBezTo>
                  <a:cubicBezTo>
                    <a:pt x="11" y="7"/>
                    <a:pt x="12" y="7"/>
                    <a:pt x="12" y="7"/>
                  </a:cubicBezTo>
                  <a:cubicBezTo>
                    <a:pt x="12" y="7"/>
                    <a:pt x="12" y="6"/>
                    <a:pt x="12" y="6"/>
                  </a:cubicBezTo>
                  <a:cubicBezTo>
                    <a:pt x="12" y="6"/>
                    <a:pt x="12" y="7"/>
                    <a:pt x="12" y="7"/>
                  </a:cubicBezTo>
                  <a:cubicBezTo>
                    <a:pt x="12" y="7"/>
                    <a:pt x="12" y="7"/>
                    <a:pt x="12" y="7"/>
                  </a:cubicBezTo>
                  <a:cubicBezTo>
                    <a:pt x="12" y="7"/>
                    <a:pt x="13" y="7"/>
                    <a:pt x="13" y="7"/>
                  </a:cubicBezTo>
                  <a:cubicBezTo>
                    <a:pt x="13" y="6"/>
                    <a:pt x="13" y="7"/>
                    <a:pt x="13" y="6"/>
                  </a:cubicBezTo>
                  <a:cubicBezTo>
                    <a:pt x="13" y="6"/>
                    <a:pt x="12" y="7"/>
                    <a:pt x="12" y="6"/>
                  </a:cubicBezTo>
                  <a:cubicBezTo>
                    <a:pt x="12" y="6"/>
                    <a:pt x="13" y="6"/>
                    <a:pt x="13" y="6"/>
                  </a:cubicBezTo>
                  <a:cubicBezTo>
                    <a:pt x="13" y="6"/>
                    <a:pt x="13" y="6"/>
                    <a:pt x="13" y="6"/>
                  </a:cubicBezTo>
                  <a:cubicBezTo>
                    <a:pt x="13" y="6"/>
                    <a:pt x="13" y="6"/>
                    <a:pt x="14" y="6"/>
                  </a:cubicBezTo>
                  <a:cubicBezTo>
                    <a:pt x="14" y="6"/>
                    <a:pt x="14" y="5"/>
                    <a:pt x="14" y="5"/>
                  </a:cubicBezTo>
                  <a:cubicBezTo>
                    <a:pt x="14" y="6"/>
                    <a:pt x="14" y="6"/>
                    <a:pt x="14" y="6"/>
                  </a:cubicBezTo>
                  <a:cubicBezTo>
                    <a:pt x="14" y="6"/>
                    <a:pt x="15" y="6"/>
                    <a:pt x="15" y="6"/>
                  </a:cubicBezTo>
                  <a:cubicBezTo>
                    <a:pt x="15" y="6"/>
                    <a:pt x="15" y="6"/>
                    <a:pt x="15" y="6"/>
                  </a:cubicBezTo>
                  <a:cubicBezTo>
                    <a:pt x="15" y="5"/>
                    <a:pt x="16" y="6"/>
                    <a:pt x="16" y="6"/>
                  </a:cubicBezTo>
                  <a:cubicBezTo>
                    <a:pt x="16" y="6"/>
                    <a:pt x="16" y="6"/>
                    <a:pt x="16" y="7"/>
                  </a:cubicBezTo>
                  <a:cubicBezTo>
                    <a:pt x="16" y="7"/>
                    <a:pt x="17" y="7"/>
                    <a:pt x="17" y="7"/>
                  </a:cubicBezTo>
                  <a:cubicBezTo>
                    <a:pt x="17" y="7"/>
                    <a:pt x="17" y="7"/>
                    <a:pt x="17" y="7"/>
                  </a:cubicBezTo>
                  <a:cubicBezTo>
                    <a:pt x="17" y="7"/>
                    <a:pt x="17" y="7"/>
                    <a:pt x="17" y="7"/>
                  </a:cubicBezTo>
                  <a:cubicBezTo>
                    <a:pt x="17" y="7"/>
                    <a:pt x="18" y="7"/>
                    <a:pt x="18" y="7"/>
                  </a:cubicBezTo>
                  <a:cubicBezTo>
                    <a:pt x="18" y="7"/>
                    <a:pt x="18" y="8"/>
                    <a:pt x="18" y="8"/>
                  </a:cubicBezTo>
                  <a:cubicBezTo>
                    <a:pt x="18" y="8"/>
                    <a:pt x="19" y="8"/>
                    <a:pt x="19" y="8"/>
                  </a:cubicBezTo>
                  <a:cubicBezTo>
                    <a:pt x="19" y="9"/>
                    <a:pt x="19" y="9"/>
                    <a:pt x="19" y="9"/>
                  </a:cubicBezTo>
                  <a:cubicBezTo>
                    <a:pt x="19" y="9"/>
                    <a:pt x="19" y="9"/>
                    <a:pt x="19" y="9"/>
                  </a:cubicBezTo>
                  <a:cubicBezTo>
                    <a:pt x="19" y="9"/>
                    <a:pt x="19" y="9"/>
                    <a:pt x="19" y="9"/>
                  </a:cubicBezTo>
                  <a:cubicBezTo>
                    <a:pt x="19" y="9"/>
                    <a:pt x="19" y="9"/>
                    <a:pt x="18" y="9"/>
                  </a:cubicBezTo>
                  <a:cubicBezTo>
                    <a:pt x="19"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7" y="9"/>
                    <a:pt x="17" y="10"/>
                  </a:cubicBezTo>
                  <a:cubicBezTo>
                    <a:pt x="17" y="9"/>
                    <a:pt x="18" y="10"/>
                    <a:pt x="17" y="10"/>
                  </a:cubicBezTo>
                  <a:cubicBezTo>
                    <a:pt x="18" y="10"/>
                    <a:pt x="17" y="10"/>
                    <a:pt x="17" y="10"/>
                  </a:cubicBezTo>
                  <a:cubicBezTo>
                    <a:pt x="17" y="10"/>
                    <a:pt x="17" y="10"/>
                    <a:pt x="17" y="10"/>
                  </a:cubicBezTo>
                  <a:cubicBezTo>
                    <a:pt x="17" y="10"/>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9" y="11"/>
                    <a:pt x="19" y="11"/>
                  </a:cubicBezTo>
                  <a:cubicBezTo>
                    <a:pt x="19" y="12"/>
                    <a:pt x="19" y="12"/>
                    <a:pt x="19" y="12"/>
                  </a:cubicBezTo>
                  <a:cubicBezTo>
                    <a:pt x="19" y="12"/>
                    <a:pt x="19" y="12"/>
                    <a:pt x="19" y="12"/>
                  </a:cubicBezTo>
                  <a:cubicBezTo>
                    <a:pt x="19" y="12"/>
                    <a:pt x="19" y="12"/>
                    <a:pt x="19"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3"/>
                    <a:pt x="18" y="13"/>
                  </a:cubicBezTo>
                  <a:cubicBezTo>
                    <a:pt x="18" y="13"/>
                    <a:pt x="18" y="13"/>
                    <a:pt x="18" y="13"/>
                  </a:cubicBezTo>
                  <a:cubicBezTo>
                    <a:pt x="18" y="13"/>
                    <a:pt x="18" y="13"/>
                    <a:pt x="18" y="13"/>
                  </a:cubicBezTo>
                  <a:cubicBezTo>
                    <a:pt x="18" y="13"/>
                    <a:pt x="18" y="14"/>
                    <a:pt x="18" y="14"/>
                  </a:cubicBezTo>
                  <a:cubicBezTo>
                    <a:pt x="18" y="14"/>
                    <a:pt x="18" y="14"/>
                    <a:pt x="18" y="14"/>
                  </a:cubicBezTo>
                  <a:cubicBezTo>
                    <a:pt x="18" y="14"/>
                    <a:pt x="18" y="14"/>
                    <a:pt x="18" y="14"/>
                  </a:cubicBezTo>
                  <a:cubicBezTo>
                    <a:pt x="18" y="13"/>
                    <a:pt x="18" y="13"/>
                    <a:pt x="18" y="13"/>
                  </a:cubicBezTo>
                  <a:cubicBezTo>
                    <a:pt x="18" y="13"/>
                    <a:pt x="18" y="13"/>
                    <a:pt x="19" y="13"/>
                  </a:cubicBezTo>
                  <a:cubicBezTo>
                    <a:pt x="19" y="13"/>
                    <a:pt x="19" y="13"/>
                    <a:pt x="19" y="13"/>
                  </a:cubicBezTo>
                  <a:cubicBezTo>
                    <a:pt x="19" y="13"/>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0" y="15"/>
                    <a:pt x="20" y="15"/>
                  </a:cubicBezTo>
                  <a:cubicBezTo>
                    <a:pt x="20" y="15"/>
                    <a:pt x="20" y="15"/>
                    <a:pt x="20" y="15"/>
                  </a:cubicBezTo>
                  <a:cubicBezTo>
                    <a:pt x="20" y="15"/>
                    <a:pt x="20" y="15"/>
                    <a:pt x="20" y="15"/>
                  </a:cubicBezTo>
                  <a:cubicBezTo>
                    <a:pt x="20" y="15"/>
                    <a:pt x="20" y="15"/>
                    <a:pt x="20" y="15"/>
                  </a:cubicBezTo>
                  <a:cubicBezTo>
                    <a:pt x="21" y="15"/>
                    <a:pt x="21" y="15"/>
                    <a:pt x="21" y="15"/>
                  </a:cubicBezTo>
                  <a:cubicBezTo>
                    <a:pt x="21" y="15"/>
                    <a:pt x="21" y="15"/>
                    <a:pt x="21" y="15"/>
                  </a:cubicBezTo>
                  <a:cubicBezTo>
                    <a:pt x="22" y="15"/>
                    <a:pt x="21" y="15"/>
                    <a:pt x="21" y="14"/>
                  </a:cubicBezTo>
                  <a:cubicBezTo>
                    <a:pt x="21" y="14"/>
                    <a:pt x="21" y="14"/>
                    <a:pt x="21" y="14"/>
                  </a:cubicBezTo>
                  <a:cubicBezTo>
                    <a:pt x="21" y="14"/>
                    <a:pt x="21" y="14"/>
                    <a:pt x="21" y="14"/>
                  </a:cubicBezTo>
                  <a:cubicBezTo>
                    <a:pt x="21" y="15"/>
                    <a:pt x="21" y="15"/>
                    <a:pt x="20" y="15"/>
                  </a:cubicBezTo>
                  <a:cubicBezTo>
                    <a:pt x="20" y="15"/>
                    <a:pt x="20" y="14"/>
                    <a:pt x="20" y="14"/>
                  </a:cubicBezTo>
                  <a:cubicBezTo>
                    <a:pt x="20" y="14"/>
                    <a:pt x="20" y="14"/>
                    <a:pt x="21" y="14"/>
                  </a:cubicBezTo>
                  <a:cubicBezTo>
                    <a:pt x="21" y="14"/>
                    <a:pt x="21" y="14"/>
                    <a:pt x="21" y="14"/>
                  </a:cubicBezTo>
                  <a:cubicBezTo>
                    <a:pt x="21" y="14"/>
                    <a:pt x="21" y="14"/>
                    <a:pt x="21" y="14"/>
                  </a:cubicBezTo>
                  <a:cubicBezTo>
                    <a:pt x="21" y="14"/>
                    <a:pt x="21" y="14"/>
                    <a:pt x="21" y="14"/>
                  </a:cubicBezTo>
                  <a:cubicBezTo>
                    <a:pt x="21" y="14"/>
                    <a:pt x="21" y="14"/>
                    <a:pt x="21" y="14"/>
                  </a:cubicBezTo>
                  <a:cubicBezTo>
                    <a:pt x="21" y="14"/>
                    <a:pt x="21" y="14"/>
                    <a:pt x="21" y="14"/>
                  </a:cubicBezTo>
                  <a:cubicBezTo>
                    <a:pt x="21" y="14"/>
                    <a:pt x="21" y="14"/>
                    <a:pt x="21" y="14"/>
                  </a:cubicBezTo>
                  <a:cubicBezTo>
                    <a:pt x="21" y="14"/>
                    <a:pt x="20" y="13"/>
                    <a:pt x="21" y="13"/>
                  </a:cubicBezTo>
                  <a:cubicBezTo>
                    <a:pt x="21" y="13"/>
                    <a:pt x="21" y="13"/>
                    <a:pt x="21" y="13"/>
                  </a:cubicBezTo>
                  <a:cubicBezTo>
                    <a:pt x="20" y="13"/>
                    <a:pt x="20" y="13"/>
                    <a:pt x="20" y="13"/>
                  </a:cubicBezTo>
                  <a:cubicBezTo>
                    <a:pt x="20" y="13"/>
                    <a:pt x="20" y="12"/>
                    <a:pt x="20" y="12"/>
                  </a:cubicBezTo>
                  <a:cubicBezTo>
                    <a:pt x="20" y="12"/>
                    <a:pt x="20" y="12"/>
                    <a:pt x="20" y="12"/>
                  </a:cubicBezTo>
                  <a:cubicBezTo>
                    <a:pt x="19" y="12"/>
                    <a:pt x="19" y="12"/>
                    <a:pt x="19" y="11"/>
                  </a:cubicBezTo>
                  <a:cubicBezTo>
                    <a:pt x="19" y="11"/>
                    <a:pt x="19" y="11"/>
                    <a:pt x="19" y="11"/>
                  </a:cubicBezTo>
                  <a:cubicBezTo>
                    <a:pt x="19" y="11"/>
                    <a:pt x="19" y="11"/>
                    <a:pt x="19" y="11"/>
                  </a:cubicBezTo>
                  <a:cubicBezTo>
                    <a:pt x="19" y="11"/>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19" y="10"/>
                    <a:pt x="19" y="10"/>
                  </a:cubicBezTo>
                  <a:cubicBezTo>
                    <a:pt x="19" y="10"/>
                    <a:pt x="20" y="11"/>
                    <a:pt x="20" y="11"/>
                  </a:cubicBezTo>
                  <a:cubicBezTo>
                    <a:pt x="20" y="11"/>
                    <a:pt x="20" y="10"/>
                    <a:pt x="20" y="10"/>
                  </a:cubicBezTo>
                  <a:cubicBezTo>
                    <a:pt x="20" y="10"/>
                    <a:pt x="20" y="11"/>
                    <a:pt x="20" y="11"/>
                  </a:cubicBezTo>
                  <a:cubicBezTo>
                    <a:pt x="20" y="11"/>
                    <a:pt x="20" y="11"/>
                    <a:pt x="20" y="11"/>
                  </a:cubicBezTo>
                  <a:cubicBezTo>
                    <a:pt x="20" y="11"/>
                    <a:pt x="20" y="11"/>
                    <a:pt x="21" y="11"/>
                  </a:cubicBezTo>
                  <a:cubicBezTo>
                    <a:pt x="21" y="11"/>
                    <a:pt x="20" y="11"/>
                    <a:pt x="20" y="10"/>
                  </a:cubicBezTo>
                  <a:cubicBezTo>
                    <a:pt x="20" y="10"/>
                    <a:pt x="20" y="10"/>
                    <a:pt x="20" y="10"/>
                  </a:cubicBezTo>
                  <a:cubicBezTo>
                    <a:pt x="20" y="10"/>
                    <a:pt x="20" y="10"/>
                    <a:pt x="20" y="10"/>
                  </a:cubicBezTo>
                  <a:cubicBezTo>
                    <a:pt x="20" y="10"/>
                    <a:pt x="20" y="10"/>
                    <a:pt x="20" y="10"/>
                  </a:cubicBezTo>
                  <a:cubicBezTo>
                    <a:pt x="20" y="10"/>
                    <a:pt x="20" y="9"/>
                    <a:pt x="20" y="9"/>
                  </a:cubicBezTo>
                  <a:cubicBezTo>
                    <a:pt x="19" y="9"/>
                    <a:pt x="19" y="9"/>
                    <a:pt x="19" y="9"/>
                  </a:cubicBezTo>
                  <a:cubicBezTo>
                    <a:pt x="19" y="9"/>
                    <a:pt x="19" y="9"/>
                    <a:pt x="19" y="9"/>
                  </a:cubicBezTo>
                  <a:cubicBezTo>
                    <a:pt x="19" y="8"/>
                    <a:pt x="19" y="8"/>
                    <a:pt x="19" y="8"/>
                  </a:cubicBezTo>
                  <a:cubicBezTo>
                    <a:pt x="19" y="8"/>
                    <a:pt x="19" y="8"/>
                    <a:pt x="19" y="8"/>
                  </a:cubicBezTo>
                  <a:cubicBezTo>
                    <a:pt x="19" y="7"/>
                    <a:pt x="20" y="7"/>
                    <a:pt x="20" y="8"/>
                  </a:cubicBezTo>
                  <a:cubicBezTo>
                    <a:pt x="20" y="8"/>
                    <a:pt x="20" y="7"/>
                    <a:pt x="20" y="7"/>
                  </a:cubicBezTo>
                  <a:cubicBezTo>
                    <a:pt x="20" y="7"/>
                    <a:pt x="20" y="7"/>
                    <a:pt x="20" y="7"/>
                  </a:cubicBezTo>
                  <a:cubicBezTo>
                    <a:pt x="20" y="7"/>
                    <a:pt x="20" y="7"/>
                    <a:pt x="20" y="7"/>
                  </a:cubicBezTo>
                  <a:cubicBezTo>
                    <a:pt x="20" y="7"/>
                    <a:pt x="20" y="7"/>
                    <a:pt x="20" y="7"/>
                  </a:cubicBezTo>
                  <a:cubicBezTo>
                    <a:pt x="20" y="6"/>
                    <a:pt x="20" y="7"/>
                    <a:pt x="20" y="6"/>
                  </a:cubicBezTo>
                  <a:cubicBezTo>
                    <a:pt x="20" y="6"/>
                    <a:pt x="20" y="6"/>
                    <a:pt x="20" y="6"/>
                  </a:cubicBezTo>
                  <a:cubicBezTo>
                    <a:pt x="20" y="6"/>
                    <a:pt x="20" y="6"/>
                    <a:pt x="20" y="6"/>
                  </a:cubicBezTo>
                  <a:cubicBezTo>
                    <a:pt x="20" y="6"/>
                    <a:pt x="20" y="6"/>
                    <a:pt x="20" y="5"/>
                  </a:cubicBezTo>
                  <a:cubicBezTo>
                    <a:pt x="20" y="5"/>
                    <a:pt x="20" y="6"/>
                    <a:pt x="20" y="5"/>
                  </a:cubicBezTo>
                  <a:cubicBezTo>
                    <a:pt x="20" y="5"/>
                    <a:pt x="20" y="6"/>
                    <a:pt x="20" y="5"/>
                  </a:cubicBezTo>
                  <a:cubicBezTo>
                    <a:pt x="20" y="5"/>
                    <a:pt x="20" y="5"/>
                    <a:pt x="20" y="5"/>
                  </a:cubicBezTo>
                  <a:cubicBezTo>
                    <a:pt x="20" y="5"/>
                    <a:pt x="20" y="5"/>
                    <a:pt x="20" y="5"/>
                  </a:cubicBezTo>
                  <a:cubicBezTo>
                    <a:pt x="20" y="5"/>
                    <a:pt x="19" y="5"/>
                    <a:pt x="19" y="5"/>
                  </a:cubicBezTo>
                  <a:cubicBezTo>
                    <a:pt x="19" y="5"/>
                    <a:pt x="19" y="5"/>
                    <a:pt x="19" y="5"/>
                  </a:cubicBezTo>
                  <a:cubicBezTo>
                    <a:pt x="19" y="5"/>
                    <a:pt x="19" y="5"/>
                    <a:pt x="19" y="5"/>
                  </a:cubicBezTo>
                  <a:cubicBezTo>
                    <a:pt x="19" y="5"/>
                    <a:pt x="19" y="5"/>
                    <a:pt x="19" y="5"/>
                  </a:cubicBezTo>
                  <a:cubicBezTo>
                    <a:pt x="19" y="5"/>
                    <a:pt x="19" y="5"/>
                    <a:pt x="19" y="5"/>
                  </a:cubicBezTo>
                  <a:cubicBezTo>
                    <a:pt x="19" y="5"/>
                    <a:pt x="19" y="5"/>
                    <a:pt x="19" y="5"/>
                  </a:cubicBezTo>
                  <a:cubicBezTo>
                    <a:pt x="19" y="5"/>
                    <a:pt x="18" y="5"/>
                    <a:pt x="18" y="5"/>
                  </a:cubicBezTo>
                  <a:cubicBezTo>
                    <a:pt x="18" y="5"/>
                    <a:pt x="18" y="5"/>
                    <a:pt x="18" y="5"/>
                  </a:cubicBezTo>
                  <a:cubicBezTo>
                    <a:pt x="18" y="5"/>
                    <a:pt x="18" y="5"/>
                    <a:pt x="18" y="5"/>
                  </a:cubicBezTo>
                  <a:cubicBezTo>
                    <a:pt x="18" y="5"/>
                    <a:pt x="18" y="5"/>
                    <a:pt x="18" y="5"/>
                  </a:cubicBezTo>
                  <a:cubicBezTo>
                    <a:pt x="18" y="6"/>
                    <a:pt x="18" y="6"/>
                    <a:pt x="18" y="5"/>
                  </a:cubicBezTo>
                  <a:cubicBezTo>
                    <a:pt x="18" y="5"/>
                    <a:pt x="17" y="5"/>
                    <a:pt x="17" y="5"/>
                  </a:cubicBezTo>
                  <a:cubicBezTo>
                    <a:pt x="17" y="5"/>
                    <a:pt x="17" y="5"/>
                    <a:pt x="17" y="5"/>
                  </a:cubicBezTo>
                  <a:cubicBezTo>
                    <a:pt x="17" y="4"/>
                    <a:pt x="17" y="4"/>
                    <a:pt x="17" y="4"/>
                  </a:cubicBezTo>
                  <a:cubicBezTo>
                    <a:pt x="17" y="4"/>
                    <a:pt x="18" y="4"/>
                    <a:pt x="18" y="4"/>
                  </a:cubicBezTo>
                  <a:cubicBezTo>
                    <a:pt x="18" y="4"/>
                    <a:pt x="18" y="5"/>
                    <a:pt x="18" y="5"/>
                  </a:cubicBezTo>
                  <a:cubicBezTo>
                    <a:pt x="18" y="4"/>
                    <a:pt x="18" y="4"/>
                    <a:pt x="18" y="4"/>
                  </a:cubicBezTo>
                  <a:cubicBezTo>
                    <a:pt x="18" y="4"/>
                    <a:pt x="18" y="4"/>
                    <a:pt x="18" y="4"/>
                  </a:cubicBezTo>
                  <a:cubicBezTo>
                    <a:pt x="18" y="4"/>
                    <a:pt x="18" y="4"/>
                    <a:pt x="18" y="4"/>
                  </a:cubicBezTo>
                  <a:cubicBezTo>
                    <a:pt x="18" y="4"/>
                    <a:pt x="18" y="3"/>
                    <a:pt x="17" y="3"/>
                  </a:cubicBezTo>
                  <a:cubicBezTo>
                    <a:pt x="17" y="3"/>
                    <a:pt x="17" y="3"/>
                    <a:pt x="18" y="3"/>
                  </a:cubicBezTo>
                  <a:cubicBezTo>
                    <a:pt x="18" y="3"/>
                    <a:pt x="18" y="3"/>
                    <a:pt x="18" y="3"/>
                  </a:cubicBezTo>
                  <a:cubicBezTo>
                    <a:pt x="18" y="3"/>
                    <a:pt x="18" y="3"/>
                    <a:pt x="18" y="3"/>
                  </a:cubicBezTo>
                  <a:cubicBezTo>
                    <a:pt x="18" y="3"/>
                    <a:pt x="18" y="3"/>
                    <a:pt x="18" y="3"/>
                  </a:cubicBezTo>
                  <a:cubicBezTo>
                    <a:pt x="17" y="3"/>
                    <a:pt x="17" y="3"/>
                    <a:pt x="17" y="2"/>
                  </a:cubicBezTo>
                  <a:cubicBezTo>
                    <a:pt x="16" y="2"/>
                    <a:pt x="16" y="2"/>
                    <a:pt x="16" y="2"/>
                  </a:cubicBezTo>
                  <a:cubicBezTo>
                    <a:pt x="16" y="2"/>
                    <a:pt x="16" y="2"/>
                    <a:pt x="16" y="2"/>
                  </a:cubicBezTo>
                  <a:cubicBezTo>
                    <a:pt x="16" y="2"/>
                    <a:pt x="16" y="2"/>
                    <a:pt x="16" y="2"/>
                  </a:cubicBezTo>
                  <a:cubicBezTo>
                    <a:pt x="16" y="2"/>
                    <a:pt x="16" y="2"/>
                    <a:pt x="16" y="2"/>
                  </a:cubicBezTo>
                  <a:cubicBezTo>
                    <a:pt x="15" y="2"/>
                    <a:pt x="15" y="2"/>
                    <a:pt x="15" y="2"/>
                  </a:cubicBezTo>
                  <a:cubicBezTo>
                    <a:pt x="15" y="2"/>
                    <a:pt x="15" y="1"/>
                    <a:pt x="15" y="1"/>
                  </a:cubicBezTo>
                  <a:cubicBezTo>
                    <a:pt x="15" y="2"/>
                    <a:pt x="15" y="1"/>
                    <a:pt x="15" y="1"/>
                  </a:cubicBezTo>
                  <a:cubicBezTo>
                    <a:pt x="14" y="1"/>
                    <a:pt x="15" y="1"/>
                    <a:pt x="15" y="1"/>
                  </a:cubicBezTo>
                  <a:cubicBezTo>
                    <a:pt x="15" y="1"/>
                    <a:pt x="14" y="1"/>
                    <a:pt x="14" y="1"/>
                  </a:cubicBezTo>
                  <a:close/>
                  <a:moveTo>
                    <a:pt x="25" y="6"/>
                  </a:move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6" y="6"/>
                    <a:pt x="25" y="5"/>
                    <a:pt x="25" y="5"/>
                  </a:cubicBezTo>
                  <a:cubicBezTo>
                    <a:pt x="25" y="5"/>
                    <a:pt x="25" y="5"/>
                    <a:pt x="25" y="5"/>
                  </a:cubicBezTo>
                  <a:cubicBezTo>
                    <a:pt x="25" y="5"/>
                    <a:pt x="25" y="5"/>
                    <a:pt x="25" y="5"/>
                  </a:cubicBezTo>
                  <a:cubicBezTo>
                    <a:pt x="25" y="5"/>
                    <a:pt x="24" y="5"/>
                    <a:pt x="25" y="5"/>
                  </a:cubicBezTo>
                  <a:cubicBezTo>
                    <a:pt x="25" y="5"/>
                    <a:pt x="25" y="5"/>
                    <a:pt x="25" y="5"/>
                  </a:cubicBezTo>
                  <a:cubicBezTo>
                    <a:pt x="25" y="5"/>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lose/>
                  <a:moveTo>
                    <a:pt x="19" y="14"/>
                  </a:moveTo>
                  <a:cubicBezTo>
                    <a:pt x="19" y="14"/>
                    <a:pt x="19" y="14"/>
                    <a:pt x="18" y="14"/>
                  </a:cubicBezTo>
                  <a:cubicBezTo>
                    <a:pt x="18" y="14"/>
                    <a:pt x="18" y="14"/>
                    <a:pt x="18" y="14"/>
                  </a:cubicBezTo>
                  <a:cubicBezTo>
                    <a:pt x="18" y="14"/>
                    <a:pt x="18" y="14"/>
                    <a:pt x="18" y="14"/>
                  </a:cubicBezTo>
                  <a:cubicBezTo>
                    <a:pt x="18" y="14"/>
                    <a:pt x="17" y="14"/>
                    <a:pt x="17" y="14"/>
                  </a:cubicBezTo>
                  <a:cubicBezTo>
                    <a:pt x="17" y="14"/>
                    <a:pt x="17" y="14"/>
                    <a:pt x="17" y="14"/>
                  </a:cubicBezTo>
                  <a:cubicBezTo>
                    <a:pt x="17" y="14"/>
                    <a:pt x="18" y="14"/>
                    <a:pt x="18" y="14"/>
                  </a:cubicBezTo>
                  <a:cubicBezTo>
                    <a:pt x="17" y="14"/>
                    <a:pt x="18" y="15"/>
                    <a:pt x="18" y="15"/>
                  </a:cubicBezTo>
                  <a:cubicBezTo>
                    <a:pt x="18" y="15"/>
                    <a:pt x="18" y="15"/>
                    <a:pt x="18" y="15"/>
                  </a:cubicBezTo>
                  <a:cubicBezTo>
                    <a:pt x="18" y="15"/>
                    <a:pt x="18" y="15"/>
                    <a:pt x="18" y="15"/>
                  </a:cubicBezTo>
                  <a:cubicBezTo>
                    <a:pt x="18" y="15"/>
                    <a:pt x="18" y="15"/>
                    <a:pt x="18" y="15"/>
                  </a:cubicBezTo>
                  <a:cubicBezTo>
                    <a:pt x="18" y="15"/>
                    <a:pt x="18" y="15"/>
                    <a:pt x="19" y="15"/>
                  </a:cubicBezTo>
                  <a:cubicBezTo>
                    <a:pt x="18" y="15"/>
                    <a:pt x="18" y="14"/>
                    <a:pt x="19" y="15"/>
                  </a:cubicBezTo>
                  <a:cubicBezTo>
                    <a:pt x="19" y="14"/>
                    <a:pt x="19" y="14"/>
                    <a:pt x="19" y="14"/>
                  </a:cubicBezTo>
                  <a:close/>
                  <a:moveTo>
                    <a:pt x="24" y="13"/>
                  </a:moveTo>
                  <a:cubicBezTo>
                    <a:pt x="24" y="13"/>
                    <a:pt x="23" y="13"/>
                    <a:pt x="23" y="13"/>
                  </a:cubicBezTo>
                  <a:cubicBezTo>
                    <a:pt x="23" y="13"/>
                    <a:pt x="23" y="14"/>
                    <a:pt x="23" y="14"/>
                  </a:cubicBezTo>
                  <a:cubicBezTo>
                    <a:pt x="23" y="14"/>
                    <a:pt x="23" y="13"/>
                    <a:pt x="23" y="13"/>
                  </a:cubicBezTo>
                  <a:cubicBezTo>
                    <a:pt x="23" y="13"/>
                    <a:pt x="22" y="13"/>
                    <a:pt x="22" y="13"/>
                  </a:cubicBezTo>
                  <a:cubicBezTo>
                    <a:pt x="22" y="13"/>
                    <a:pt x="22" y="13"/>
                    <a:pt x="22" y="13"/>
                  </a:cubicBezTo>
                  <a:cubicBezTo>
                    <a:pt x="22" y="13"/>
                    <a:pt x="22" y="13"/>
                    <a:pt x="22" y="13"/>
                  </a:cubicBezTo>
                  <a:cubicBezTo>
                    <a:pt x="22" y="13"/>
                    <a:pt x="22" y="13"/>
                    <a:pt x="22" y="13"/>
                  </a:cubicBezTo>
                  <a:cubicBezTo>
                    <a:pt x="22" y="13"/>
                    <a:pt x="22" y="13"/>
                    <a:pt x="22" y="13"/>
                  </a:cubicBezTo>
                  <a:cubicBezTo>
                    <a:pt x="22" y="13"/>
                    <a:pt x="22" y="14"/>
                    <a:pt x="22" y="14"/>
                  </a:cubicBezTo>
                  <a:cubicBezTo>
                    <a:pt x="22" y="14"/>
                    <a:pt x="22" y="14"/>
                    <a:pt x="22" y="14"/>
                  </a:cubicBezTo>
                  <a:cubicBezTo>
                    <a:pt x="22" y="14"/>
                    <a:pt x="23" y="15"/>
                    <a:pt x="23" y="15"/>
                  </a:cubicBezTo>
                  <a:cubicBezTo>
                    <a:pt x="23" y="15"/>
                    <a:pt x="22" y="15"/>
                    <a:pt x="23" y="15"/>
                  </a:cubicBezTo>
                  <a:cubicBezTo>
                    <a:pt x="23" y="15"/>
                    <a:pt x="23" y="15"/>
                    <a:pt x="23" y="15"/>
                  </a:cubicBezTo>
                  <a:cubicBezTo>
                    <a:pt x="23" y="15"/>
                    <a:pt x="23" y="15"/>
                    <a:pt x="23" y="15"/>
                  </a:cubicBezTo>
                  <a:cubicBezTo>
                    <a:pt x="23" y="15"/>
                    <a:pt x="23" y="16"/>
                    <a:pt x="23" y="16"/>
                  </a:cubicBezTo>
                  <a:cubicBezTo>
                    <a:pt x="23" y="16"/>
                    <a:pt x="23" y="16"/>
                    <a:pt x="23" y="16"/>
                  </a:cubicBezTo>
                  <a:cubicBezTo>
                    <a:pt x="23" y="15"/>
                    <a:pt x="24" y="16"/>
                    <a:pt x="24" y="16"/>
                  </a:cubicBezTo>
                  <a:cubicBezTo>
                    <a:pt x="24" y="16"/>
                    <a:pt x="23" y="16"/>
                    <a:pt x="23" y="15"/>
                  </a:cubicBezTo>
                  <a:cubicBezTo>
                    <a:pt x="23" y="15"/>
                    <a:pt x="23" y="15"/>
                    <a:pt x="23" y="15"/>
                  </a:cubicBezTo>
                  <a:cubicBezTo>
                    <a:pt x="23" y="15"/>
                    <a:pt x="23" y="15"/>
                    <a:pt x="23" y="15"/>
                  </a:cubicBezTo>
                  <a:cubicBezTo>
                    <a:pt x="23" y="14"/>
                    <a:pt x="23" y="14"/>
                    <a:pt x="23" y="14"/>
                  </a:cubicBezTo>
                  <a:cubicBezTo>
                    <a:pt x="23" y="14"/>
                    <a:pt x="23" y="14"/>
                    <a:pt x="23" y="14"/>
                  </a:cubicBezTo>
                  <a:cubicBezTo>
                    <a:pt x="23" y="14"/>
                    <a:pt x="23" y="14"/>
                    <a:pt x="23" y="14"/>
                  </a:cubicBezTo>
                  <a:cubicBezTo>
                    <a:pt x="23" y="14"/>
                    <a:pt x="24" y="13"/>
                    <a:pt x="24" y="13"/>
                  </a:cubicBezTo>
                  <a:close/>
                  <a:moveTo>
                    <a:pt x="26" y="6"/>
                  </a:moveTo>
                  <a:cubicBezTo>
                    <a:pt x="26" y="6"/>
                    <a:pt x="26" y="6"/>
                    <a:pt x="26" y="6"/>
                  </a:cubicBezTo>
                  <a:cubicBezTo>
                    <a:pt x="26" y="6"/>
                    <a:pt x="26" y="6"/>
                    <a:pt x="26" y="6"/>
                  </a:cubicBezTo>
                  <a:cubicBezTo>
                    <a:pt x="26" y="6"/>
                    <a:pt x="26" y="6"/>
                    <a:pt x="26" y="6"/>
                  </a:cubicBezTo>
                  <a:cubicBezTo>
                    <a:pt x="26" y="6"/>
                    <a:pt x="26" y="6"/>
                    <a:pt x="26" y="6"/>
                  </a:cubicBezTo>
                  <a:cubicBezTo>
                    <a:pt x="26" y="6"/>
                    <a:pt x="26" y="6"/>
                    <a:pt x="26" y="6"/>
                  </a:cubicBezTo>
                  <a:cubicBezTo>
                    <a:pt x="26" y="6"/>
                    <a:pt x="26" y="5"/>
                    <a:pt x="26" y="5"/>
                  </a:cubicBezTo>
                  <a:cubicBezTo>
                    <a:pt x="26" y="5"/>
                    <a:pt x="26" y="5"/>
                    <a:pt x="26" y="5"/>
                  </a:cubicBezTo>
                  <a:cubicBezTo>
                    <a:pt x="25" y="5"/>
                    <a:pt x="26" y="6"/>
                    <a:pt x="26" y="6"/>
                  </a:cubicBezTo>
                  <a:cubicBezTo>
                    <a:pt x="26" y="6"/>
                    <a:pt x="26" y="6"/>
                    <a:pt x="26" y="6"/>
                  </a:cubicBezTo>
                  <a:cubicBezTo>
                    <a:pt x="26" y="6"/>
                    <a:pt x="26" y="6"/>
                    <a:pt x="26" y="6"/>
                  </a:cubicBezTo>
                  <a:cubicBezTo>
                    <a:pt x="26" y="6"/>
                    <a:pt x="26" y="6"/>
                    <a:pt x="26" y="6"/>
                  </a:cubicBezTo>
                  <a:cubicBezTo>
                    <a:pt x="26" y="6"/>
                    <a:pt x="26" y="6"/>
                    <a:pt x="26" y="6"/>
                  </a:cubicBezTo>
                  <a:close/>
                  <a:moveTo>
                    <a:pt x="22" y="12"/>
                  </a:moveTo>
                  <a:cubicBezTo>
                    <a:pt x="23" y="12"/>
                    <a:pt x="23" y="12"/>
                    <a:pt x="23" y="12"/>
                  </a:cubicBezTo>
                  <a:cubicBezTo>
                    <a:pt x="23" y="12"/>
                    <a:pt x="23" y="12"/>
                    <a:pt x="23" y="11"/>
                  </a:cubicBezTo>
                  <a:cubicBezTo>
                    <a:pt x="23" y="11"/>
                    <a:pt x="23" y="11"/>
                    <a:pt x="23" y="11"/>
                  </a:cubicBezTo>
                  <a:cubicBezTo>
                    <a:pt x="22" y="11"/>
                    <a:pt x="22" y="12"/>
                    <a:pt x="22" y="12"/>
                  </a:cubicBezTo>
                  <a:close/>
                  <a:moveTo>
                    <a:pt x="24" y="9"/>
                  </a:moveTo>
                  <a:cubicBezTo>
                    <a:pt x="24" y="9"/>
                    <a:pt x="24" y="9"/>
                    <a:pt x="24" y="9"/>
                  </a:cubicBezTo>
                  <a:cubicBezTo>
                    <a:pt x="24" y="8"/>
                    <a:pt x="24" y="8"/>
                    <a:pt x="24" y="8"/>
                  </a:cubicBezTo>
                  <a:cubicBezTo>
                    <a:pt x="24" y="8"/>
                    <a:pt x="24" y="8"/>
                    <a:pt x="24" y="8"/>
                  </a:cubicBezTo>
                  <a:cubicBezTo>
                    <a:pt x="24" y="8"/>
                    <a:pt x="24" y="8"/>
                    <a:pt x="24" y="8"/>
                  </a:cubicBezTo>
                  <a:cubicBezTo>
                    <a:pt x="24" y="8"/>
                    <a:pt x="24" y="8"/>
                    <a:pt x="24" y="8"/>
                  </a:cubicBezTo>
                  <a:cubicBezTo>
                    <a:pt x="24" y="8"/>
                    <a:pt x="24" y="7"/>
                    <a:pt x="24" y="7"/>
                  </a:cubicBezTo>
                  <a:cubicBezTo>
                    <a:pt x="23" y="7"/>
                    <a:pt x="23" y="7"/>
                    <a:pt x="23" y="7"/>
                  </a:cubicBezTo>
                  <a:cubicBezTo>
                    <a:pt x="23" y="7"/>
                    <a:pt x="23" y="7"/>
                    <a:pt x="23" y="7"/>
                  </a:cubicBezTo>
                  <a:cubicBezTo>
                    <a:pt x="23" y="7"/>
                    <a:pt x="22" y="7"/>
                    <a:pt x="22" y="6"/>
                  </a:cubicBezTo>
                  <a:cubicBezTo>
                    <a:pt x="22" y="6"/>
                    <a:pt x="22" y="6"/>
                    <a:pt x="22" y="6"/>
                  </a:cubicBezTo>
                  <a:cubicBezTo>
                    <a:pt x="22" y="6"/>
                    <a:pt x="22" y="6"/>
                    <a:pt x="22" y="6"/>
                  </a:cubicBezTo>
                  <a:cubicBezTo>
                    <a:pt x="22" y="6"/>
                    <a:pt x="21" y="5"/>
                    <a:pt x="21" y="5"/>
                  </a:cubicBezTo>
                  <a:cubicBezTo>
                    <a:pt x="21" y="5"/>
                    <a:pt x="22" y="5"/>
                    <a:pt x="21" y="5"/>
                  </a:cubicBezTo>
                  <a:cubicBezTo>
                    <a:pt x="21" y="5"/>
                    <a:pt x="21" y="5"/>
                    <a:pt x="21" y="6"/>
                  </a:cubicBezTo>
                  <a:cubicBezTo>
                    <a:pt x="21" y="6"/>
                    <a:pt x="21" y="6"/>
                    <a:pt x="21" y="7"/>
                  </a:cubicBezTo>
                  <a:cubicBezTo>
                    <a:pt x="21" y="6"/>
                    <a:pt x="21" y="7"/>
                    <a:pt x="21" y="7"/>
                  </a:cubicBezTo>
                  <a:cubicBezTo>
                    <a:pt x="21" y="7"/>
                    <a:pt x="21" y="7"/>
                    <a:pt x="21" y="7"/>
                  </a:cubicBezTo>
                  <a:cubicBezTo>
                    <a:pt x="21" y="7"/>
                    <a:pt x="21" y="8"/>
                    <a:pt x="21" y="8"/>
                  </a:cubicBezTo>
                  <a:cubicBezTo>
                    <a:pt x="21" y="8"/>
                    <a:pt x="21" y="8"/>
                    <a:pt x="21" y="8"/>
                  </a:cubicBezTo>
                  <a:cubicBezTo>
                    <a:pt x="21" y="8"/>
                    <a:pt x="22" y="8"/>
                    <a:pt x="22" y="8"/>
                  </a:cubicBezTo>
                  <a:cubicBezTo>
                    <a:pt x="22" y="8"/>
                    <a:pt x="22" y="8"/>
                    <a:pt x="22" y="8"/>
                  </a:cubicBezTo>
                  <a:cubicBezTo>
                    <a:pt x="22" y="8"/>
                    <a:pt x="22" y="8"/>
                    <a:pt x="22" y="9"/>
                  </a:cubicBezTo>
                  <a:cubicBezTo>
                    <a:pt x="23" y="9"/>
                    <a:pt x="23" y="9"/>
                    <a:pt x="23" y="9"/>
                  </a:cubicBezTo>
                  <a:cubicBezTo>
                    <a:pt x="23" y="9"/>
                    <a:pt x="23" y="9"/>
                    <a:pt x="24" y="9"/>
                  </a:cubicBezTo>
                  <a:cubicBezTo>
                    <a:pt x="24" y="9"/>
                    <a:pt x="24" y="9"/>
                    <a:pt x="24" y="9"/>
                  </a:cubicBezTo>
                  <a:close/>
                  <a:moveTo>
                    <a:pt x="1" y="1"/>
                  </a:moveTo>
                  <a:cubicBezTo>
                    <a:pt x="1" y="1"/>
                    <a:pt x="1" y="1"/>
                    <a:pt x="1" y="1"/>
                  </a:cubicBezTo>
                  <a:cubicBezTo>
                    <a:pt x="1" y="2"/>
                    <a:pt x="1" y="1"/>
                    <a:pt x="1" y="1"/>
                  </a:cubicBezTo>
                  <a:cubicBezTo>
                    <a:pt x="1" y="1"/>
                    <a:pt x="1" y="2"/>
                    <a:pt x="1" y="1"/>
                  </a:cubicBezTo>
                  <a:close/>
                  <a:moveTo>
                    <a:pt x="17" y="8"/>
                  </a:moveTo>
                  <a:cubicBezTo>
                    <a:pt x="17" y="8"/>
                    <a:pt x="17" y="8"/>
                    <a:pt x="17" y="8"/>
                  </a:cubicBezTo>
                  <a:cubicBezTo>
                    <a:pt x="16" y="7"/>
                    <a:pt x="16" y="7"/>
                    <a:pt x="16" y="7"/>
                  </a:cubicBezTo>
                  <a:cubicBezTo>
                    <a:pt x="16" y="7"/>
                    <a:pt x="16" y="7"/>
                    <a:pt x="16" y="7"/>
                  </a:cubicBezTo>
                  <a:cubicBezTo>
                    <a:pt x="16" y="7"/>
                    <a:pt x="16" y="7"/>
                    <a:pt x="16" y="7"/>
                  </a:cubicBezTo>
                  <a:cubicBezTo>
                    <a:pt x="16" y="8"/>
                    <a:pt x="16" y="8"/>
                    <a:pt x="16" y="8"/>
                  </a:cubicBezTo>
                  <a:cubicBezTo>
                    <a:pt x="16" y="8"/>
                    <a:pt x="16" y="8"/>
                    <a:pt x="16" y="8"/>
                  </a:cubicBezTo>
                  <a:cubicBezTo>
                    <a:pt x="16" y="8"/>
                    <a:pt x="16" y="8"/>
                    <a:pt x="16" y="8"/>
                  </a:cubicBezTo>
                  <a:cubicBezTo>
                    <a:pt x="16" y="8"/>
                    <a:pt x="16" y="8"/>
                    <a:pt x="16" y="8"/>
                  </a:cubicBezTo>
                  <a:cubicBezTo>
                    <a:pt x="16" y="7"/>
                    <a:pt x="16" y="8"/>
                    <a:pt x="16" y="8"/>
                  </a:cubicBezTo>
                  <a:cubicBezTo>
                    <a:pt x="17" y="8"/>
                    <a:pt x="17" y="8"/>
                    <a:pt x="17" y="8"/>
                  </a:cubicBezTo>
                  <a:cubicBezTo>
                    <a:pt x="17" y="8"/>
                    <a:pt x="17" y="8"/>
                    <a:pt x="17" y="8"/>
                  </a:cubicBezTo>
                  <a:close/>
                  <a:moveTo>
                    <a:pt x="21" y="14"/>
                  </a:moveTo>
                  <a:cubicBezTo>
                    <a:pt x="21" y="14"/>
                    <a:pt x="22" y="14"/>
                    <a:pt x="22" y="14"/>
                  </a:cubicBezTo>
                  <a:cubicBezTo>
                    <a:pt x="21" y="14"/>
                    <a:pt x="22" y="14"/>
                    <a:pt x="22" y="14"/>
                  </a:cubicBezTo>
                  <a:cubicBezTo>
                    <a:pt x="22" y="14"/>
                    <a:pt x="22" y="15"/>
                    <a:pt x="22" y="15"/>
                  </a:cubicBezTo>
                  <a:cubicBezTo>
                    <a:pt x="22" y="14"/>
                    <a:pt x="22" y="14"/>
                    <a:pt x="22" y="14"/>
                  </a:cubicBezTo>
                  <a:cubicBezTo>
                    <a:pt x="22" y="14"/>
                    <a:pt x="22" y="14"/>
                    <a:pt x="21" y="14"/>
                  </a:cubicBezTo>
                  <a:close/>
                  <a:moveTo>
                    <a:pt x="5" y="3"/>
                  </a:moveTo>
                  <a:cubicBezTo>
                    <a:pt x="5" y="3"/>
                    <a:pt x="5" y="3"/>
                    <a:pt x="5" y="3"/>
                  </a:cubicBezTo>
                  <a:cubicBezTo>
                    <a:pt x="5" y="3"/>
                    <a:pt x="5" y="3"/>
                    <a:pt x="6" y="3"/>
                  </a:cubicBezTo>
                  <a:cubicBezTo>
                    <a:pt x="5" y="3"/>
                    <a:pt x="5" y="3"/>
                    <a:pt x="5" y="3"/>
                  </a:cubicBezTo>
                  <a:close/>
                  <a:moveTo>
                    <a:pt x="0" y="1"/>
                  </a:moveTo>
                  <a:cubicBezTo>
                    <a:pt x="0" y="1"/>
                    <a:pt x="0" y="1"/>
                    <a:pt x="0" y="1"/>
                  </a:cubicBezTo>
                  <a:cubicBezTo>
                    <a:pt x="0" y="1"/>
                    <a:pt x="0" y="1"/>
                    <a:pt x="0" y="1"/>
                  </a:cubicBezTo>
                  <a:close/>
                  <a:moveTo>
                    <a:pt x="21" y="13"/>
                  </a:moveTo>
                  <a:cubicBezTo>
                    <a:pt x="21" y="13"/>
                    <a:pt x="21" y="13"/>
                    <a:pt x="21" y="13"/>
                  </a:cubicBezTo>
                  <a:cubicBezTo>
                    <a:pt x="21" y="13"/>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0" y="12"/>
                  </a:cubicBezTo>
                  <a:cubicBezTo>
                    <a:pt x="20" y="12"/>
                    <a:pt x="20" y="12"/>
                    <a:pt x="21" y="12"/>
                  </a:cubicBezTo>
                  <a:cubicBezTo>
                    <a:pt x="20" y="12"/>
                    <a:pt x="21" y="12"/>
                    <a:pt x="21" y="12"/>
                  </a:cubicBezTo>
                  <a:cubicBezTo>
                    <a:pt x="21" y="12"/>
                    <a:pt x="21" y="13"/>
                    <a:pt x="21" y="13"/>
                  </a:cubicBezTo>
                  <a:cubicBezTo>
                    <a:pt x="21" y="13"/>
                    <a:pt x="21" y="13"/>
                    <a:pt x="21" y="13"/>
                  </a:cubicBezTo>
                  <a:close/>
                  <a:moveTo>
                    <a:pt x="4" y="1"/>
                  </a:moveTo>
                  <a:cubicBezTo>
                    <a:pt x="4" y="1"/>
                    <a:pt x="4" y="1"/>
                    <a:pt x="4" y="1"/>
                  </a:cubicBezTo>
                  <a:cubicBezTo>
                    <a:pt x="4" y="1"/>
                    <a:pt x="4" y="1"/>
                    <a:pt x="4" y="2"/>
                  </a:cubicBezTo>
                  <a:cubicBezTo>
                    <a:pt x="4" y="2"/>
                    <a:pt x="4" y="2"/>
                    <a:pt x="5" y="2"/>
                  </a:cubicBezTo>
                  <a:cubicBezTo>
                    <a:pt x="5" y="1"/>
                    <a:pt x="5" y="1"/>
                    <a:pt x="4" y="1"/>
                  </a:cubicBezTo>
                  <a:close/>
                  <a:moveTo>
                    <a:pt x="24" y="17"/>
                  </a:moveTo>
                  <a:cubicBezTo>
                    <a:pt x="24" y="17"/>
                    <a:pt x="24" y="17"/>
                    <a:pt x="24" y="17"/>
                  </a:cubicBezTo>
                  <a:cubicBezTo>
                    <a:pt x="23" y="17"/>
                    <a:pt x="24" y="17"/>
                    <a:pt x="24" y="17"/>
                  </a:cubicBezTo>
                  <a:cubicBezTo>
                    <a:pt x="24" y="18"/>
                    <a:pt x="24" y="17"/>
                    <a:pt x="24" y="17"/>
                  </a:cubicBezTo>
                  <a:cubicBezTo>
                    <a:pt x="24" y="17"/>
                    <a:pt x="24" y="17"/>
                    <a:pt x="24" y="17"/>
                  </a:cubicBezTo>
                  <a:close/>
                  <a:moveTo>
                    <a:pt x="20" y="9"/>
                  </a:moveTo>
                  <a:cubicBezTo>
                    <a:pt x="20" y="9"/>
                    <a:pt x="20" y="9"/>
                    <a:pt x="20" y="9"/>
                  </a:cubicBezTo>
                  <a:cubicBezTo>
                    <a:pt x="20" y="9"/>
                    <a:pt x="20" y="9"/>
                    <a:pt x="20" y="9"/>
                  </a:cubicBezTo>
                  <a:cubicBezTo>
                    <a:pt x="20" y="9"/>
                    <a:pt x="20" y="9"/>
                    <a:pt x="20" y="9"/>
                  </a:cubicBezTo>
                  <a:cubicBezTo>
                    <a:pt x="20" y="10"/>
                    <a:pt x="20" y="10"/>
                    <a:pt x="20" y="9"/>
                  </a:cubicBezTo>
                  <a:cubicBezTo>
                    <a:pt x="21" y="9"/>
                    <a:pt x="21" y="9"/>
                    <a:pt x="21" y="9"/>
                  </a:cubicBezTo>
                  <a:cubicBezTo>
                    <a:pt x="21" y="9"/>
                    <a:pt x="21" y="9"/>
                    <a:pt x="21" y="9"/>
                  </a:cubicBezTo>
                  <a:cubicBezTo>
                    <a:pt x="21" y="9"/>
                    <a:pt x="20" y="9"/>
                    <a:pt x="20" y="9"/>
                  </a:cubicBezTo>
                  <a:close/>
                  <a:moveTo>
                    <a:pt x="22" y="10"/>
                  </a:moveTo>
                  <a:cubicBezTo>
                    <a:pt x="23" y="10"/>
                    <a:pt x="23" y="10"/>
                    <a:pt x="23" y="10"/>
                  </a:cubicBezTo>
                  <a:cubicBezTo>
                    <a:pt x="23" y="10"/>
                    <a:pt x="24" y="10"/>
                    <a:pt x="24" y="10"/>
                  </a:cubicBezTo>
                  <a:cubicBezTo>
                    <a:pt x="24" y="10"/>
                    <a:pt x="24" y="10"/>
                    <a:pt x="24" y="10"/>
                  </a:cubicBezTo>
                  <a:cubicBezTo>
                    <a:pt x="24" y="10"/>
                    <a:pt x="24" y="10"/>
                    <a:pt x="24" y="10"/>
                  </a:cubicBezTo>
                  <a:cubicBezTo>
                    <a:pt x="24" y="10"/>
                    <a:pt x="24" y="10"/>
                    <a:pt x="23" y="10"/>
                  </a:cubicBezTo>
                  <a:cubicBezTo>
                    <a:pt x="23" y="10"/>
                    <a:pt x="23" y="10"/>
                    <a:pt x="23" y="10"/>
                  </a:cubicBezTo>
                  <a:cubicBezTo>
                    <a:pt x="23" y="10"/>
                    <a:pt x="23" y="10"/>
                    <a:pt x="23" y="10"/>
                  </a:cubicBezTo>
                  <a:cubicBezTo>
                    <a:pt x="22" y="10"/>
                    <a:pt x="22" y="10"/>
                    <a:pt x="22" y="10"/>
                  </a:cubicBezTo>
                  <a:cubicBezTo>
                    <a:pt x="22" y="10"/>
                    <a:pt x="22" y="10"/>
                    <a:pt x="22" y="1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09" name="Faroe Islands (Denmark)"/>
            <p:cNvSpPr>
              <a:spLocks noEditPoints="1"/>
            </p:cNvSpPr>
            <p:nvPr/>
          </p:nvSpPr>
          <p:spPr bwMode="auto">
            <a:xfrm>
              <a:off x="5666087" y="2226029"/>
              <a:ext cx="27998" cy="32999"/>
            </a:xfrm>
            <a:custGeom>
              <a:avLst/>
              <a:gdLst/>
              <a:ahLst/>
              <a:cxnLst>
                <a:cxn ang="0">
                  <a:pos x="7" y="2"/>
                </a:cxn>
                <a:cxn ang="0">
                  <a:pos x="6" y="2"/>
                </a:cxn>
                <a:cxn ang="0">
                  <a:pos x="6" y="3"/>
                </a:cxn>
                <a:cxn ang="0">
                  <a:pos x="5" y="1"/>
                </a:cxn>
                <a:cxn ang="0">
                  <a:pos x="5" y="2"/>
                </a:cxn>
                <a:cxn ang="0">
                  <a:pos x="5" y="2"/>
                </a:cxn>
                <a:cxn ang="0">
                  <a:pos x="3" y="1"/>
                </a:cxn>
                <a:cxn ang="0">
                  <a:pos x="4" y="0"/>
                </a:cxn>
                <a:cxn ang="0">
                  <a:pos x="4" y="1"/>
                </a:cxn>
                <a:cxn ang="0">
                  <a:pos x="5" y="1"/>
                </a:cxn>
                <a:cxn ang="0">
                  <a:pos x="5" y="1"/>
                </a:cxn>
                <a:cxn ang="0">
                  <a:pos x="6" y="1"/>
                </a:cxn>
                <a:cxn ang="0">
                  <a:pos x="6" y="1"/>
                </a:cxn>
                <a:cxn ang="0">
                  <a:pos x="7" y="2"/>
                </a:cxn>
                <a:cxn ang="0">
                  <a:pos x="4" y="4"/>
                </a:cxn>
                <a:cxn ang="0">
                  <a:pos x="4" y="5"/>
                </a:cxn>
                <a:cxn ang="0">
                  <a:pos x="6" y="6"/>
                </a:cxn>
                <a:cxn ang="0">
                  <a:pos x="6" y="5"/>
                </a:cxn>
                <a:cxn ang="0">
                  <a:pos x="4" y="4"/>
                </a:cxn>
                <a:cxn ang="0">
                  <a:pos x="5" y="8"/>
                </a:cxn>
                <a:cxn ang="0">
                  <a:pos x="4" y="8"/>
                </a:cxn>
                <a:cxn ang="0">
                  <a:pos x="5" y="7"/>
                </a:cxn>
                <a:cxn ang="0">
                  <a:pos x="3" y="7"/>
                </a:cxn>
                <a:cxn ang="0">
                  <a:pos x="4" y="7"/>
                </a:cxn>
                <a:cxn ang="0">
                  <a:pos x="3" y="8"/>
                </a:cxn>
                <a:cxn ang="0">
                  <a:pos x="5" y="9"/>
                </a:cxn>
                <a:cxn ang="0">
                  <a:pos x="4" y="9"/>
                </a:cxn>
                <a:cxn ang="0">
                  <a:pos x="5" y="8"/>
                </a:cxn>
                <a:cxn ang="0">
                  <a:pos x="8" y="1"/>
                </a:cxn>
                <a:cxn ang="0">
                  <a:pos x="7" y="0"/>
                </a:cxn>
                <a:cxn ang="0">
                  <a:pos x="7" y="0"/>
                </a:cxn>
                <a:cxn ang="0">
                  <a:pos x="7" y="1"/>
                </a:cxn>
                <a:cxn ang="0">
                  <a:pos x="7" y="2"/>
                </a:cxn>
                <a:cxn ang="0">
                  <a:pos x="7" y="1"/>
                </a:cxn>
                <a:cxn ang="0">
                  <a:pos x="8" y="1"/>
                </a:cxn>
                <a:cxn ang="0">
                  <a:pos x="7" y="1"/>
                </a:cxn>
                <a:cxn ang="0">
                  <a:pos x="8" y="1"/>
                </a:cxn>
                <a:cxn ang="0">
                  <a:pos x="2" y="2"/>
                </a:cxn>
                <a:cxn ang="0">
                  <a:pos x="3" y="2"/>
                </a:cxn>
                <a:cxn ang="0">
                  <a:pos x="5" y="4"/>
                </a:cxn>
                <a:cxn ang="0">
                  <a:pos x="5" y="3"/>
                </a:cxn>
                <a:cxn ang="0">
                  <a:pos x="4" y="3"/>
                </a:cxn>
                <a:cxn ang="0">
                  <a:pos x="4" y="2"/>
                </a:cxn>
                <a:cxn ang="0">
                  <a:pos x="4" y="1"/>
                </a:cxn>
                <a:cxn ang="0">
                  <a:pos x="3" y="0"/>
                </a:cxn>
                <a:cxn ang="0">
                  <a:pos x="2" y="1"/>
                </a:cxn>
                <a:cxn ang="0">
                  <a:pos x="2" y="2"/>
                </a:cxn>
                <a:cxn ang="0">
                  <a:pos x="2" y="2"/>
                </a:cxn>
                <a:cxn ang="0">
                  <a:pos x="0" y="2"/>
                </a:cxn>
                <a:cxn ang="0">
                  <a:pos x="1" y="2"/>
                </a:cxn>
                <a:cxn ang="0">
                  <a:pos x="0" y="3"/>
                </a:cxn>
                <a:cxn ang="0">
                  <a:pos x="2" y="3"/>
                </a:cxn>
                <a:cxn ang="0">
                  <a:pos x="2" y="3"/>
                </a:cxn>
                <a:cxn ang="0">
                  <a:pos x="2" y="3"/>
                </a:cxn>
                <a:cxn ang="0">
                  <a:pos x="2" y="2"/>
                </a:cxn>
              </a:cxnLst>
              <a:rect l="0" t="0" r="r" b="b"/>
              <a:pathLst>
                <a:path w="8" h="9">
                  <a:moveTo>
                    <a:pt x="7" y="2"/>
                  </a:moveTo>
                  <a:cubicBezTo>
                    <a:pt x="6" y="2"/>
                    <a:pt x="6" y="2"/>
                    <a:pt x="6" y="2"/>
                  </a:cubicBezTo>
                  <a:cubicBezTo>
                    <a:pt x="7" y="2"/>
                    <a:pt x="6" y="2"/>
                    <a:pt x="6" y="3"/>
                  </a:cubicBezTo>
                  <a:cubicBezTo>
                    <a:pt x="5" y="2"/>
                    <a:pt x="6" y="1"/>
                    <a:pt x="5" y="1"/>
                  </a:cubicBezTo>
                  <a:cubicBezTo>
                    <a:pt x="5" y="2"/>
                    <a:pt x="5" y="2"/>
                    <a:pt x="5" y="2"/>
                  </a:cubicBezTo>
                  <a:cubicBezTo>
                    <a:pt x="6" y="2"/>
                    <a:pt x="5" y="2"/>
                    <a:pt x="5" y="2"/>
                  </a:cubicBezTo>
                  <a:cubicBezTo>
                    <a:pt x="4" y="2"/>
                    <a:pt x="4" y="1"/>
                    <a:pt x="3" y="1"/>
                  </a:cubicBezTo>
                  <a:cubicBezTo>
                    <a:pt x="3" y="0"/>
                    <a:pt x="3" y="0"/>
                    <a:pt x="4" y="0"/>
                  </a:cubicBezTo>
                  <a:cubicBezTo>
                    <a:pt x="5" y="0"/>
                    <a:pt x="4" y="1"/>
                    <a:pt x="4" y="1"/>
                  </a:cubicBezTo>
                  <a:cubicBezTo>
                    <a:pt x="4" y="0"/>
                    <a:pt x="5" y="0"/>
                    <a:pt x="5" y="1"/>
                  </a:cubicBezTo>
                  <a:cubicBezTo>
                    <a:pt x="5" y="1"/>
                    <a:pt x="5" y="1"/>
                    <a:pt x="5" y="1"/>
                  </a:cubicBezTo>
                  <a:cubicBezTo>
                    <a:pt x="5" y="1"/>
                    <a:pt x="6" y="1"/>
                    <a:pt x="6" y="1"/>
                  </a:cubicBezTo>
                  <a:cubicBezTo>
                    <a:pt x="6" y="1"/>
                    <a:pt x="6" y="1"/>
                    <a:pt x="6" y="1"/>
                  </a:cubicBezTo>
                  <a:cubicBezTo>
                    <a:pt x="6" y="2"/>
                    <a:pt x="6" y="2"/>
                    <a:pt x="7" y="2"/>
                  </a:cubicBezTo>
                  <a:close/>
                  <a:moveTo>
                    <a:pt x="4" y="4"/>
                  </a:moveTo>
                  <a:cubicBezTo>
                    <a:pt x="4" y="4"/>
                    <a:pt x="4" y="5"/>
                    <a:pt x="4" y="5"/>
                  </a:cubicBezTo>
                  <a:cubicBezTo>
                    <a:pt x="5" y="5"/>
                    <a:pt x="5" y="5"/>
                    <a:pt x="6" y="6"/>
                  </a:cubicBezTo>
                  <a:cubicBezTo>
                    <a:pt x="6" y="6"/>
                    <a:pt x="6" y="5"/>
                    <a:pt x="6" y="5"/>
                  </a:cubicBezTo>
                  <a:cubicBezTo>
                    <a:pt x="5" y="4"/>
                    <a:pt x="5" y="4"/>
                    <a:pt x="4" y="4"/>
                  </a:cubicBezTo>
                  <a:close/>
                  <a:moveTo>
                    <a:pt x="5" y="8"/>
                  </a:moveTo>
                  <a:cubicBezTo>
                    <a:pt x="5" y="8"/>
                    <a:pt x="4" y="8"/>
                    <a:pt x="4" y="8"/>
                  </a:cubicBezTo>
                  <a:cubicBezTo>
                    <a:pt x="4" y="8"/>
                    <a:pt x="5" y="8"/>
                    <a:pt x="5" y="7"/>
                  </a:cubicBezTo>
                  <a:cubicBezTo>
                    <a:pt x="4" y="7"/>
                    <a:pt x="4" y="7"/>
                    <a:pt x="3" y="7"/>
                  </a:cubicBezTo>
                  <a:cubicBezTo>
                    <a:pt x="3" y="7"/>
                    <a:pt x="4" y="7"/>
                    <a:pt x="4" y="7"/>
                  </a:cubicBezTo>
                  <a:cubicBezTo>
                    <a:pt x="3" y="7"/>
                    <a:pt x="3" y="7"/>
                    <a:pt x="3" y="8"/>
                  </a:cubicBezTo>
                  <a:cubicBezTo>
                    <a:pt x="4" y="8"/>
                    <a:pt x="4" y="9"/>
                    <a:pt x="5" y="9"/>
                  </a:cubicBezTo>
                  <a:cubicBezTo>
                    <a:pt x="6" y="9"/>
                    <a:pt x="5" y="9"/>
                    <a:pt x="4" y="9"/>
                  </a:cubicBezTo>
                  <a:cubicBezTo>
                    <a:pt x="5" y="9"/>
                    <a:pt x="5" y="8"/>
                    <a:pt x="5" y="8"/>
                  </a:cubicBezTo>
                  <a:close/>
                  <a:moveTo>
                    <a:pt x="8" y="1"/>
                  </a:moveTo>
                  <a:cubicBezTo>
                    <a:pt x="8" y="1"/>
                    <a:pt x="8" y="0"/>
                    <a:pt x="7" y="0"/>
                  </a:cubicBezTo>
                  <a:cubicBezTo>
                    <a:pt x="7" y="0"/>
                    <a:pt x="7" y="0"/>
                    <a:pt x="7" y="0"/>
                  </a:cubicBezTo>
                  <a:cubicBezTo>
                    <a:pt x="7" y="0"/>
                    <a:pt x="7" y="1"/>
                    <a:pt x="7" y="1"/>
                  </a:cubicBezTo>
                  <a:cubicBezTo>
                    <a:pt x="7" y="1"/>
                    <a:pt x="7" y="1"/>
                    <a:pt x="7" y="2"/>
                  </a:cubicBezTo>
                  <a:cubicBezTo>
                    <a:pt x="7" y="1"/>
                    <a:pt x="7" y="1"/>
                    <a:pt x="7" y="1"/>
                  </a:cubicBezTo>
                  <a:cubicBezTo>
                    <a:pt x="7" y="1"/>
                    <a:pt x="8" y="2"/>
                    <a:pt x="8" y="1"/>
                  </a:cubicBezTo>
                  <a:cubicBezTo>
                    <a:pt x="8" y="1"/>
                    <a:pt x="7" y="1"/>
                    <a:pt x="7" y="1"/>
                  </a:cubicBezTo>
                  <a:cubicBezTo>
                    <a:pt x="7" y="1"/>
                    <a:pt x="8" y="1"/>
                    <a:pt x="8" y="1"/>
                  </a:cubicBezTo>
                  <a:close/>
                  <a:moveTo>
                    <a:pt x="2" y="2"/>
                  </a:moveTo>
                  <a:cubicBezTo>
                    <a:pt x="2" y="2"/>
                    <a:pt x="3" y="2"/>
                    <a:pt x="3" y="2"/>
                  </a:cubicBezTo>
                  <a:cubicBezTo>
                    <a:pt x="4" y="3"/>
                    <a:pt x="5" y="4"/>
                    <a:pt x="5" y="4"/>
                  </a:cubicBezTo>
                  <a:cubicBezTo>
                    <a:pt x="6" y="4"/>
                    <a:pt x="5" y="3"/>
                    <a:pt x="5" y="3"/>
                  </a:cubicBezTo>
                  <a:cubicBezTo>
                    <a:pt x="5" y="3"/>
                    <a:pt x="5" y="3"/>
                    <a:pt x="4" y="3"/>
                  </a:cubicBezTo>
                  <a:cubicBezTo>
                    <a:pt x="5" y="3"/>
                    <a:pt x="5" y="2"/>
                    <a:pt x="4" y="2"/>
                  </a:cubicBezTo>
                  <a:cubicBezTo>
                    <a:pt x="5" y="2"/>
                    <a:pt x="4" y="2"/>
                    <a:pt x="4" y="1"/>
                  </a:cubicBezTo>
                  <a:cubicBezTo>
                    <a:pt x="3" y="1"/>
                    <a:pt x="3" y="1"/>
                    <a:pt x="3" y="0"/>
                  </a:cubicBezTo>
                  <a:cubicBezTo>
                    <a:pt x="2" y="0"/>
                    <a:pt x="2" y="0"/>
                    <a:pt x="2" y="1"/>
                  </a:cubicBezTo>
                  <a:cubicBezTo>
                    <a:pt x="2" y="1"/>
                    <a:pt x="2" y="2"/>
                    <a:pt x="2" y="2"/>
                  </a:cubicBezTo>
                  <a:close/>
                  <a:moveTo>
                    <a:pt x="2" y="2"/>
                  </a:moveTo>
                  <a:cubicBezTo>
                    <a:pt x="2" y="2"/>
                    <a:pt x="0" y="2"/>
                    <a:pt x="0" y="2"/>
                  </a:cubicBezTo>
                  <a:cubicBezTo>
                    <a:pt x="0" y="2"/>
                    <a:pt x="1" y="2"/>
                    <a:pt x="1" y="2"/>
                  </a:cubicBezTo>
                  <a:cubicBezTo>
                    <a:pt x="1" y="2"/>
                    <a:pt x="1" y="2"/>
                    <a:pt x="0" y="3"/>
                  </a:cubicBezTo>
                  <a:cubicBezTo>
                    <a:pt x="1" y="3"/>
                    <a:pt x="2" y="3"/>
                    <a:pt x="2" y="3"/>
                  </a:cubicBezTo>
                  <a:cubicBezTo>
                    <a:pt x="2" y="3"/>
                    <a:pt x="2" y="3"/>
                    <a:pt x="2" y="3"/>
                  </a:cubicBezTo>
                  <a:cubicBezTo>
                    <a:pt x="2" y="3"/>
                    <a:pt x="3" y="3"/>
                    <a:pt x="2" y="3"/>
                  </a:cubicBezTo>
                  <a:cubicBezTo>
                    <a:pt x="4" y="3"/>
                    <a:pt x="2" y="2"/>
                    <a:pt x="2"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0" name="Falklan Islands"/>
            <p:cNvSpPr>
              <a:spLocks noEditPoints="1"/>
            </p:cNvSpPr>
            <p:nvPr/>
          </p:nvSpPr>
          <p:spPr bwMode="auto">
            <a:xfrm>
              <a:off x="4007150" y="6692861"/>
              <a:ext cx="101996" cy="39999"/>
            </a:xfrm>
            <a:custGeom>
              <a:avLst/>
              <a:gdLst/>
              <a:ahLst/>
              <a:cxnLst>
                <a:cxn ang="0">
                  <a:pos x="26" y="5"/>
                </a:cxn>
                <a:cxn ang="0">
                  <a:pos x="24" y="6"/>
                </a:cxn>
                <a:cxn ang="0">
                  <a:pos x="23" y="7"/>
                </a:cxn>
                <a:cxn ang="0">
                  <a:pos x="19" y="6"/>
                </a:cxn>
                <a:cxn ang="0">
                  <a:pos x="20" y="7"/>
                </a:cxn>
                <a:cxn ang="0">
                  <a:pos x="20" y="8"/>
                </a:cxn>
                <a:cxn ang="0">
                  <a:pos x="18" y="9"/>
                </a:cxn>
                <a:cxn ang="0">
                  <a:pos x="19" y="10"/>
                </a:cxn>
                <a:cxn ang="0">
                  <a:pos x="17" y="10"/>
                </a:cxn>
                <a:cxn ang="0">
                  <a:pos x="17" y="11"/>
                </a:cxn>
                <a:cxn ang="0">
                  <a:pos x="15" y="10"/>
                </a:cxn>
                <a:cxn ang="0">
                  <a:pos x="13" y="9"/>
                </a:cxn>
                <a:cxn ang="0">
                  <a:pos x="13" y="8"/>
                </a:cxn>
                <a:cxn ang="0">
                  <a:pos x="14" y="7"/>
                </a:cxn>
                <a:cxn ang="0">
                  <a:pos x="14" y="6"/>
                </a:cxn>
                <a:cxn ang="0">
                  <a:pos x="16" y="5"/>
                </a:cxn>
                <a:cxn ang="0">
                  <a:pos x="17" y="4"/>
                </a:cxn>
                <a:cxn ang="0">
                  <a:pos x="17" y="3"/>
                </a:cxn>
                <a:cxn ang="0">
                  <a:pos x="16" y="2"/>
                </a:cxn>
                <a:cxn ang="0">
                  <a:pos x="18" y="1"/>
                </a:cxn>
                <a:cxn ang="0">
                  <a:pos x="20" y="2"/>
                </a:cxn>
                <a:cxn ang="0">
                  <a:pos x="20" y="2"/>
                </a:cxn>
                <a:cxn ang="0">
                  <a:pos x="23" y="3"/>
                </a:cxn>
                <a:cxn ang="0">
                  <a:pos x="23" y="3"/>
                </a:cxn>
                <a:cxn ang="0">
                  <a:pos x="22" y="1"/>
                </a:cxn>
                <a:cxn ang="0">
                  <a:pos x="26" y="2"/>
                </a:cxn>
                <a:cxn ang="0">
                  <a:pos x="26" y="3"/>
                </a:cxn>
                <a:cxn ang="0">
                  <a:pos x="26" y="3"/>
                </a:cxn>
                <a:cxn ang="0">
                  <a:pos x="28" y="5"/>
                </a:cxn>
                <a:cxn ang="0">
                  <a:pos x="2" y="6"/>
                </a:cxn>
                <a:cxn ang="0">
                  <a:pos x="1" y="5"/>
                </a:cxn>
                <a:cxn ang="0">
                  <a:pos x="2" y="7"/>
                </a:cxn>
                <a:cxn ang="0">
                  <a:pos x="13" y="3"/>
                </a:cxn>
                <a:cxn ang="0">
                  <a:pos x="14" y="2"/>
                </a:cxn>
                <a:cxn ang="0">
                  <a:pos x="11" y="2"/>
                </a:cxn>
                <a:cxn ang="0">
                  <a:pos x="9" y="2"/>
                </a:cxn>
                <a:cxn ang="0">
                  <a:pos x="9" y="1"/>
                </a:cxn>
                <a:cxn ang="0">
                  <a:pos x="8" y="2"/>
                </a:cxn>
                <a:cxn ang="0">
                  <a:pos x="3" y="1"/>
                </a:cxn>
                <a:cxn ang="0">
                  <a:pos x="4" y="2"/>
                </a:cxn>
                <a:cxn ang="0">
                  <a:pos x="8" y="5"/>
                </a:cxn>
                <a:cxn ang="0">
                  <a:pos x="4" y="5"/>
                </a:cxn>
                <a:cxn ang="0">
                  <a:pos x="7" y="5"/>
                </a:cxn>
                <a:cxn ang="0">
                  <a:pos x="6" y="7"/>
                </a:cxn>
                <a:cxn ang="0">
                  <a:pos x="6" y="8"/>
                </a:cxn>
                <a:cxn ang="0">
                  <a:pos x="3" y="7"/>
                </a:cxn>
                <a:cxn ang="0">
                  <a:pos x="2" y="8"/>
                </a:cxn>
                <a:cxn ang="0">
                  <a:pos x="6" y="10"/>
                </a:cxn>
                <a:cxn ang="0">
                  <a:pos x="6" y="9"/>
                </a:cxn>
                <a:cxn ang="0">
                  <a:pos x="8" y="8"/>
                </a:cxn>
                <a:cxn ang="0">
                  <a:pos x="9" y="8"/>
                </a:cxn>
                <a:cxn ang="0">
                  <a:pos x="11" y="6"/>
                </a:cxn>
                <a:cxn ang="0">
                  <a:pos x="13" y="4"/>
                </a:cxn>
              </a:cxnLst>
              <a:rect l="0" t="0" r="r" b="b"/>
              <a:pathLst>
                <a:path w="28" h="11">
                  <a:moveTo>
                    <a:pt x="28" y="5"/>
                  </a:moveTo>
                  <a:cubicBezTo>
                    <a:pt x="28" y="5"/>
                    <a:pt x="27" y="5"/>
                    <a:pt x="27" y="5"/>
                  </a:cubicBezTo>
                  <a:cubicBezTo>
                    <a:pt x="27" y="5"/>
                    <a:pt x="26" y="5"/>
                    <a:pt x="26" y="5"/>
                  </a:cubicBezTo>
                  <a:cubicBezTo>
                    <a:pt x="26" y="5"/>
                    <a:pt x="24" y="5"/>
                    <a:pt x="24" y="5"/>
                  </a:cubicBezTo>
                  <a:cubicBezTo>
                    <a:pt x="24" y="5"/>
                    <a:pt x="24" y="5"/>
                    <a:pt x="25" y="6"/>
                  </a:cubicBezTo>
                  <a:cubicBezTo>
                    <a:pt x="24" y="6"/>
                    <a:pt x="24" y="6"/>
                    <a:pt x="24" y="6"/>
                  </a:cubicBezTo>
                  <a:cubicBezTo>
                    <a:pt x="24" y="6"/>
                    <a:pt x="23" y="6"/>
                    <a:pt x="23" y="6"/>
                  </a:cubicBezTo>
                  <a:cubicBezTo>
                    <a:pt x="24" y="6"/>
                    <a:pt x="24" y="6"/>
                    <a:pt x="25" y="6"/>
                  </a:cubicBezTo>
                  <a:cubicBezTo>
                    <a:pt x="24" y="6"/>
                    <a:pt x="24" y="6"/>
                    <a:pt x="23" y="7"/>
                  </a:cubicBezTo>
                  <a:cubicBezTo>
                    <a:pt x="23" y="7"/>
                    <a:pt x="23" y="7"/>
                    <a:pt x="22" y="7"/>
                  </a:cubicBezTo>
                  <a:cubicBezTo>
                    <a:pt x="22" y="6"/>
                    <a:pt x="22" y="7"/>
                    <a:pt x="22" y="7"/>
                  </a:cubicBezTo>
                  <a:cubicBezTo>
                    <a:pt x="21" y="7"/>
                    <a:pt x="20" y="7"/>
                    <a:pt x="19" y="6"/>
                  </a:cubicBezTo>
                  <a:cubicBezTo>
                    <a:pt x="19" y="6"/>
                    <a:pt x="17" y="6"/>
                    <a:pt x="18" y="6"/>
                  </a:cubicBezTo>
                  <a:cubicBezTo>
                    <a:pt x="19" y="7"/>
                    <a:pt x="19" y="7"/>
                    <a:pt x="19" y="7"/>
                  </a:cubicBezTo>
                  <a:cubicBezTo>
                    <a:pt x="20" y="7"/>
                    <a:pt x="20" y="7"/>
                    <a:pt x="20" y="7"/>
                  </a:cubicBezTo>
                  <a:cubicBezTo>
                    <a:pt x="20" y="7"/>
                    <a:pt x="22" y="8"/>
                    <a:pt x="22" y="8"/>
                  </a:cubicBezTo>
                  <a:cubicBezTo>
                    <a:pt x="21" y="8"/>
                    <a:pt x="22" y="9"/>
                    <a:pt x="22" y="9"/>
                  </a:cubicBezTo>
                  <a:cubicBezTo>
                    <a:pt x="21" y="9"/>
                    <a:pt x="21" y="8"/>
                    <a:pt x="20" y="8"/>
                  </a:cubicBezTo>
                  <a:cubicBezTo>
                    <a:pt x="20" y="8"/>
                    <a:pt x="20" y="9"/>
                    <a:pt x="20" y="9"/>
                  </a:cubicBezTo>
                  <a:cubicBezTo>
                    <a:pt x="19" y="8"/>
                    <a:pt x="17" y="7"/>
                    <a:pt x="16" y="8"/>
                  </a:cubicBezTo>
                  <a:cubicBezTo>
                    <a:pt x="17" y="8"/>
                    <a:pt x="18" y="8"/>
                    <a:pt x="18" y="9"/>
                  </a:cubicBezTo>
                  <a:cubicBezTo>
                    <a:pt x="18" y="9"/>
                    <a:pt x="18" y="9"/>
                    <a:pt x="18" y="9"/>
                  </a:cubicBezTo>
                  <a:cubicBezTo>
                    <a:pt x="18" y="9"/>
                    <a:pt x="19" y="9"/>
                    <a:pt x="19" y="9"/>
                  </a:cubicBezTo>
                  <a:cubicBezTo>
                    <a:pt x="19" y="9"/>
                    <a:pt x="19" y="10"/>
                    <a:pt x="19" y="10"/>
                  </a:cubicBezTo>
                  <a:cubicBezTo>
                    <a:pt x="18" y="10"/>
                    <a:pt x="19" y="10"/>
                    <a:pt x="19" y="10"/>
                  </a:cubicBezTo>
                  <a:cubicBezTo>
                    <a:pt x="19" y="10"/>
                    <a:pt x="18" y="10"/>
                    <a:pt x="18" y="10"/>
                  </a:cubicBezTo>
                  <a:cubicBezTo>
                    <a:pt x="18" y="10"/>
                    <a:pt x="18" y="10"/>
                    <a:pt x="17" y="10"/>
                  </a:cubicBezTo>
                  <a:cubicBezTo>
                    <a:pt x="17" y="9"/>
                    <a:pt x="15" y="9"/>
                    <a:pt x="15" y="9"/>
                  </a:cubicBezTo>
                  <a:cubicBezTo>
                    <a:pt x="15" y="10"/>
                    <a:pt x="16" y="10"/>
                    <a:pt x="17" y="10"/>
                  </a:cubicBezTo>
                  <a:cubicBezTo>
                    <a:pt x="17" y="11"/>
                    <a:pt x="17" y="11"/>
                    <a:pt x="17" y="11"/>
                  </a:cubicBezTo>
                  <a:cubicBezTo>
                    <a:pt x="17" y="11"/>
                    <a:pt x="16" y="11"/>
                    <a:pt x="16" y="11"/>
                  </a:cubicBezTo>
                  <a:cubicBezTo>
                    <a:pt x="16" y="11"/>
                    <a:pt x="16" y="11"/>
                    <a:pt x="16" y="11"/>
                  </a:cubicBezTo>
                  <a:cubicBezTo>
                    <a:pt x="16" y="10"/>
                    <a:pt x="15" y="11"/>
                    <a:pt x="15" y="10"/>
                  </a:cubicBezTo>
                  <a:cubicBezTo>
                    <a:pt x="15" y="10"/>
                    <a:pt x="15" y="10"/>
                    <a:pt x="15" y="10"/>
                  </a:cubicBezTo>
                  <a:cubicBezTo>
                    <a:pt x="15" y="10"/>
                    <a:pt x="14" y="10"/>
                    <a:pt x="14" y="10"/>
                  </a:cubicBezTo>
                  <a:cubicBezTo>
                    <a:pt x="14" y="10"/>
                    <a:pt x="13" y="9"/>
                    <a:pt x="13" y="9"/>
                  </a:cubicBezTo>
                  <a:cubicBezTo>
                    <a:pt x="13" y="9"/>
                    <a:pt x="14" y="9"/>
                    <a:pt x="14" y="9"/>
                  </a:cubicBezTo>
                  <a:cubicBezTo>
                    <a:pt x="14" y="9"/>
                    <a:pt x="14" y="9"/>
                    <a:pt x="14" y="9"/>
                  </a:cubicBezTo>
                  <a:cubicBezTo>
                    <a:pt x="14" y="8"/>
                    <a:pt x="13" y="8"/>
                    <a:pt x="13" y="8"/>
                  </a:cubicBezTo>
                  <a:cubicBezTo>
                    <a:pt x="14" y="8"/>
                    <a:pt x="14" y="8"/>
                    <a:pt x="14" y="8"/>
                  </a:cubicBezTo>
                  <a:cubicBezTo>
                    <a:pt x="14" y="8"/>
                    <a:pt x="14" y="8"/>
                    <a:pt x="14" y="7"/>
                  </a:cubicBezTo>
                  <a:cubicBezTo>
                    <a:pt x="14" y="8"/>
                    <a:pt x="13" y="7"/>
                    <a:pt x="14" y="7"/>
                  </a:cubicBezTo>
                  <a:cubicBezTo>
                    <a:pt x="14" y="7"/>
                    <a:pt x="14" y="7"/>
                    <a:pt x="14" y="7"/>
                  </a:cubicBezTo>
                  <a:cubicBezTo>
                    <a:pt x="15" y="7"/>
                    <a:pt x="14" y="7"/>
                    <a:pt x="14" y="7"/>
                  </a:cubicBezTo>
                  <a:cubicBezTo>
                    <a:pt x="14" y="7"/>
                    <a:pt x="14" y="6"/>
                    <a:pt x="14" y="6"/>
                  </a:cubicBezTo>
                  <a:cubicBezTo>
                    <a:pt x="14" y="6"/>
                    <a:pt x="15" y="6"/>
                    <a:pt x="15" y="6"/>
                  </a:cubicBezTo>
                  <a:cubicBezTo>
                    <a:pt x="15" y="6"/>
                    <a:pt x="15" y="6"/>
                    <a:pt x="15" y="5"/>
                  </a:cubicBezTo>
                  <a:cubicBezTo>
                    <a:pt x="15" y="5"/>
                    <a:pt x="16" y="5"/>
                    <a:pt x="16" y="5"/>
                  </a:cubicBezTo>
                  <a:cubicBezTo>
                    <a:pt x="16" y="4"/>
                    <a:pt x="17" y="4"/>
                    <a:pt x="17" y="5"/>
                  </a:cubicBezTo>
                  <a:cubicBezTo>
                    <a:pt x="17" y="5"/>
                    <a:pt x="17" y="6"/>
                    <a:pt x="18" y="6"/>
                  </a:cubicBezTo>
                  <a:cubicBezTo>
                    <a:pt x="18" y="6"/>
                    <a:pt x="17" y="4"/>
                    <a:pt x="17" y="4"/>
                  </a:cubicBezTo>
                  <a:cubicBezTo>
                    <a:pt x="16" y="4"/>
                    <a:pt x="16" y="4"/>
                    <a:pt x="16" y="3"/>
                  </a:cubicBezTo>
                  <a:cubicBezTo>
                    <a:pt x="15" y="3"/>
                    <a:pt x="16" y="3"/>
                    <a:pt x="16" y="3"/>
                  </a:cubicBezTo>
                  <a:cubicBezTo>
                    <a:pt x="16" y="3"/>
                    <a:pt x="16" y="4"/>
                    <a:pt x="17" y="3"/>
                  </a:cubicBezTo>
                  <a:cubicBezTo>
                    <a:pt x="17" y="3"/>
                    <a:pt x="16" y="2"/>
                    <a:pt x="17" y="3"/>
                  </a:cubicBezTo>
                  <a:cubicBezTo>
                    <a:pt x="16" y="2"/>
                    <a:pt x="15" y="2"/>
                    <a:pt x="15" y="2"/>
                  </a:cubicBezTo>
                  <a:cubicBezTo>
                    <a:pt x="15" y="2"/>
                    <a:pt x="16" y="2"/>
                    <a:pt x="16" y="2"/>
                  </a:cubicBezTo>
                  <a:cubicBezTo>
                    <a:pt x="17" y="1"/>
                    <a:pt x="17" y="1"/>
                    <a:pt x="17" y="1"/>
                  </a:cubicBezTo>
                  <a:cubicBezTo>
                    <a:pt x="16" y="1"/>
                    <a:pt x="16" y="0"/>
                    <a:pt x="16" y="0"/>
                  </a:cubicBezTo>
                  <a:cubicBezTo>
                    <a:pt x="17" y="0"/>
                    <a:pt x="17" y="0"/>
                    <a:pt x="18" y="1"/>
                  </a:cubicBezTo>
                  <a:cubicBezTo>
                    <a:pt x="18" y="1"/>
                    <a:pt x="19" y="1"/>
                    <a:pt x="19" y="1"/>
                  </a:cubicBezTo>
                  <a:cubicBezTo>
                    <a:pt x="19" y="0"/>
                    <a:pt x="21" y="1"/>
                    <a:pt x="21" y="1"/>
                  </a:cubicBezTo>
                  <a:cubicBezTo>
                    <a:pt x="22" y="2"/>
                    <a:pt x="21" y="2"/>
                    <a:pt x="20" y="2"/>
                  </a:cubicBezTo>
                  <a:cubicBezTo>
                    <a:pt x="20" y="1"/>
                    <a:pt x="20" y="1"/>
                    <a:pt x="20" y="2"/>
                  </a:cubicBezTo>
                  <a:cubicBezTo>
                    <a:pt x="20" y="2"/>
                    <a:pt x="20" y="2"/>
                    <a:pt x="20" y="2"/>
                  </a:cubicBezTo>
                  <a:cubicBezTo>
                    <a:pt x="20" y="2"/>
                    <a:pt x="20" y="2"/>
                    <a:pt x="20" y="2"/>
                  </a:cubicBezTo>
                  <a:cubicBezTo>
                    <a:pt x="21" y="3"/>
                    <a:pt x="21" y="2"/>
                    <a:pt x="21" y="3"/>
                  </a:cubicBezTo>
                  <a:cubicBezTo>
                    <a:pt x="21" y="3"/>
                    <a:pt x="21" y="3"/>
                    <a:pt x="22" y="3"/>
                  </a:cubicBezTo>
                  <a:cubicBezTo>
                    <a:pt x="22" y="3"/>
                    <a:pt x="22" y="3"/>
                    <a:pt x="23" y="3"/>
                  </a:cubicBezTo>
                  <a:cubicBezTo>
                    <a:pt x="23" y="3"/>
                    <a:pt x="24" y="4"/>
                    <a:pt x="24" y="4"/>
                  </a:cubicBezTo>
                  <a:cubicBezTo>
                    <a:pt x="23" y="4"/>
                    <a:pt x="23" y="3"/>
                    <a:pt x="24" y="4"/>
                  </a:cubicBezTo>
                  <a:cubicBezTo>
                    <a:pt x="24" y="4"/>
                    <a:pt x="23" y="3"/>
                    <a:pt x="23" y="3"/>
                  </a:cubicBezTo>
                  <a:cubicBezTo>
                    <a:pt x="23" y="3"/>
                    <a:pt x="23" y="3"/>
                    <a:pt x="22" y="3"/>
                  </a:cubicBezTo>
                  <a:cubicBezTo>
                    <a:pt x="22" y="2"/>
                    <a:pt x="22" y="2"/>
                    <a:pt x="22" y="3"/>
                  </a:cubicBezTo>
                  <a:cubicBezTo>
                    <a:pt x="22" y="2"/>
                    <a:pt x="22" y="2"/>
                    <a:pt x="22" y="1"/>
                  </a:cubicBezTo>
                  <a:cubicBezTo>
                    <a:pt x="23" y="1"/>
                    <a:pt x="23" y="1"/>
                    <a:pt x="24" y="1"/>
                  </a:cubicBezTo>
                  <a:cubicBezTo>
                    <a:pt x="24" y="1"/>
                    <a:pt x="25" y="1"/>
                    <a:pt x="25" y="1"/>
                  </a:cubicBezTo>
                  <a:cubicBezTo>
                    <a:pt x="26" y="2"/>
                    <a:pt x="26" y="2"/>
                    <a:pt x="26" y="2"/>
                  </a:cubicBezTo>
                  <a:cubicBezTo>
                    <a:pt x="26" y="2"/>
                    <a:pt x="27" y="2"/>
                    <a:pt x="26" y="3"/>
                  </a:cubicBezTo>
                  <a:cubicBezTo>
                    <a:pt x="27" y="3"/>
                    <a:pt x="27" y="3"/>
                    <a:pt x="27" y="3"/>
                  </a:cubicBezTo>
                  <a:cubicBezTo>
                    <a:pt x="27" y="3"/>
                    <a:pt x="26" y="3"/>
                    <a:pt x="26" y="3"/>
                  </a:cubicBezTo>
                  <a:cubicBezTo>
                    <a:pt x="26" y="3"/>
                    <a:pt x="24" y="2"/>
                    <a:pt x="25" y="3"/>
                  </a:cubicBezTo>
                  <a:cubicBezTo>
                    <a:pt x="24" y="3"/>
                    <a:pt x="24" y="3"/>
                    <a:pt x="24" y="3"/>
                  </a:cubicBezTo>
                  <a:cubicBezTo>
                    <a:pt x="24" y="4"/>
                    <a:pt x="25" y="3"/>
                    <a:pt x="26" y="3"/>
                  </a:cubicBezTo>
                  <a:cubicBezTo>
                    <a:pt x="26" y="3"/>
                    <a:pt x="27" y="3"/>
                    <a:pt x="27" y="4"/>
                  </a:cubicBezTo>
                  <a:cubicBezTo>
                    <a:pt x="28" y="4"/>
                    <a:pt x="27" y="4"/>
                    <a:pt x="26" y="4"/>
                  </a:cubicBezTo>
                  <a:cubicBezTo>
                    <a:pt x="27" y="5"/>
                    <a:pt x="27" y="4"/>
                    <a:pt x="28" y="5"/>
                  </a:cubicBezTo>
                  <a:close/>
                  <a:moveTo>
                    <a:pt x="3" y="7"/>
                  </a:moveTo>
                  <a:cubicBezTo>
                    <a:pt x="2" y="7"/>
                    <a:pt x="2" y="7"/>
                    <a:pt x="2" y="6"/>
                  </a:cubicBezTo>
                  <a:cubicBezTo>
                    <a:pt x="2" y="6"/>
                    <a:pt x="2" y="6"/>
                    <a:pt x="2" y="6"/>
                  </a:cubicBezTo>
                  <a:cubicBezTo>
                    <a:pt x="2" y="5"/>
                    <a:pt x="2" y="5"/>
                    <a:pt x="2" y="6"/>
                  </a:cubicBezTo>
                  <a:cubicBezTo>
                    <a:pt x="2" y="6"/>
                    <a:pt x="2" y="6"/>
                    <a:pt x="2" y="6"/>
                  </a:cubicBezTo>
                  <a:cubicBezTo>
                    <a:pt x="1" y="7"/>
                    <a:pt x="2" y="6"/>
                    <a:pt x="1" y="5"/>
                  </a:cubicBezTo>
                  <a:cubicBezTo>
                    <a:pt x="1" y="5"/>
                    <a:pt x="1" y="6"/>
                    <a:pt x="1" y="6"/>
                  </a:cubicBezTo>
                  <a:cubicBezTo>
                    <a:pt x="0" y="6"/>
                    <a:pt x="0" y="6"/>
                    <a:pt x="0" y="6"/>
                  </a:cubicBezTo>
                  <a:cubicBezTo>
                    <a:pt x="0" y="7"/>
                    <a:pt x="1" y="7"/>
                    <a:pt x="2" y="7"/>
                  </a:cubicBezTo>
                  <a:cubicBezTo>
                    <a:pt x="2" y="7"/>
                    <a:pt x="3" y="7"/>
                    <a:pt x="3" y="7"/>
                  </a:cubicBezTo>
                  <a:close/>
                  <a:moveTo>
                    <a:pt x="14" y="3"/>
                  </a:moveTo>
                  <a:cubicBezTo>
                    <a:pt x="14" y="3"/>
                    <a:pt x="13" y="3"/>
                    <a:pt x="13" y="3"/>
                  </a:cubicBezTo>
                  <a:cubicBezTo>
                    <a:pt x="13" y="2"/>
                    <a:pt x="14" y="3"/>
                    <a:pt x="14" y="3"/>
                  </a:cubicBezTo>
                  <a:cubicBezTo>
                    <a:pt x="14" y="2"/>
                    <a:pt x="14" y="2"/>
                    <a:pt x="14" y="2"/>
                  </a:cubicBezTo>
                  <a:cubicBezTo>
                    <a:pt x="14" y="2"/>
                    <a:pt x="14" y="2"/>
                    <a:pt x="14" y="2"/>
                  </a:cubicBezTo>
                  <a:cubicBezTo>
                    <a:pt x="14" y="1"/>
                    <a:pt x="12" y="1"/>
                    <a:pt x="12" y="1"/>
                  </a:cubicBezTo>
                  <a:cubicBezTo>
                    <a:pt x="12" y="2"/>
                    <a:pt x="13" y="2"/>
                    <a:pt x="13" y="2"/>
                  </a:cubicBezTo>
                  <a:cubicBezTo>
                    <a:pt x="12" y="2"/>
                    <a:pt x="12" y="2"/>
                    <a:pt x="11" y="2"/>
                  </a:cubicBezTo>
                  <a:cubicBezTo>
                    <a:pt x="11" y="2"/>
                    <a:pt x="12" y="2"/>
                    <a:pt x="12" y="2"/>
                  </a:cubicBezTo>
                  <a:cubicBezTo>
                    <a:pt x="12" y="1"/>
                    <a:pt x="11" y="2"/>
                    <a:pt x="11" y="2"/>
                  </a:cubicBezTo>
                  <a:cubicBezTo>
                    <a:pt x="10" y="2"/>
                    <a:pt x="10" y="2"/>
                    <a:pt x="9" y="2"/>
                  </a:cubicBezTo>
                  <a:cubicBezTo>
                    <a:pt x="9" y="2"/>
                    <a:pt x="10" y="2"/>
                    <a:pt x="10" y="2"/>
                  </a:cubicBezTo>
                  <a:cubicBezTo>
                    <a:pt x="9" y="2"/>
                    <a:pt x="9" y="2"/>
                    <a:pt x="9" y="1"/>
                  </a:cubicBezTo>
                  <a:cubicBezTo>
                    <a:pt x="9" y="1"/>
                    <a:pt x="9" y="1"/>
                    <a:pt x="9" y="1"/>
                  </a:cubicBezTo>
                  <a:cubicBezTo>
                    <a:pt x="8" y="1"/>
                    <a:pt x="8" y="2"/>
                    <a:pt x="8" y="1"/>
                  </a:cubicBezTo>
                  <a:cubicBezTo>
                    <a:pt x="7" y="1"/>
                    <a:pt x="7" y="2"/>
                    <a:pt x="7" y="2"/>
                  </a:cubicBezTo>
                  <a:cubicBezTo>
                    <a:pt x="7" y="2"/>
                    <a:pt x="8" y="2"/>
                    <a:pt x="8" y="2"/>
                  </a:cubicBezTo>
                  <a:cubicBezTo>
                    <a:pt x="7" y="2"/>
                    <a:pt x="7" y="2"/>
                    <a:pt x="7" y="2"/>
                  </a:cubicBezTo>
                  <a:cubicBezTo>
                    <a:pt x="6" y="2"/>
                    <a:pt x="6" y="2"/>
                    <a:pt x="5" y="2"/>
                  </a:cubicBezTo>
                  <a:cubicBezTo>
                    <a:pt x="4" y="2"/>
                    <a:pt x="4" y="1"/>
                    <a:pt x="3" y="1"/>
                  </a:cubicBezTo>
                  <a:cubicBezTo>
                    <a:pt x="2" y="1"/>
                    <a:pt x="3" y="2"/>
                    <a:pt x="3" y="2"/>
                  </a:cubicBezTo>
                  <a:cubicBezTo>
                    <a:pt x="3" y="2"/>
                    <a:pt x="5" y="2"/>
                    <a:pt x="5" y="2"/>
                  </a:cubicBezTo>
                  <a:cubicBezTo>
                    <a:pt x="5" y="2"/>
                    <a:pt x="4" y="2"/>
                    <a:pt x="4" y="2"/>
                  </a:cubicBezTo>
                  <a:cubicBezTo>
                    <a:pt x="4" y="3"/>
                    <a:pt x="4" y="3"/>
                    <a:pt x="5" y="3"/>
                  </a:cubicBezTo>
                  <a:cubicBezTo>
                    <a:pt x="5" y="3"/>
                    <a:pt x="6" y="3"/>
                    <a:pt x="7" y="4"/>
                  </a:cubicBezTo>
                  <a:cubicBezTo>
                    <a:pt x="7" y="4"/>
                    <a:pt x="8" y="4"/>
                    <a:pt x="8" y="5"/>
                  </a:cubicBezTo>
                  <a:cubicBezTo>
                    <a:pt x="8" y="5"/>
                    <a:pt x="7" y="4"/>
                    <a:pt x="7" y="4"/>
                  </a:cubicBezTo>
                  <a:cubicBezTo>
                    <a:pt x="7" y="4"/>
                    <a:pt x="6" y="4"/>
                    <a:pt x="6" y="4"/>
                  </a:cubicBezTo>
                  <a:cubicBezTo>
                    <a:pt x="5" y="4"/>
                    <a:pt x="5" y="5"/>
                    <a:pt x="4" y="5"/>
                  </a:cubicBezTo>
                  <a:cubicBezTo>
                    <a:pt x="2" y="4"/>
                    <a:pt x="5" y="6"/>
                    <a:pt x="5" y="6"/>
                  </a:cubicBezTo>
                  <a:cubicBezTo>
                    <a:pt x="5" y="5"/>
                    <a:pt x="7" y="5"/>
                    <a:pt x="7" y="5"/>
                  </a:cubicBezTo>
                  <a:cubicBezTo>
                    <a:pt x="8" y="5"/>
                    <a:pt x="8" y="6"/>
                    <a:pt x="7" y="5"/>
                  </a:cubicBezTo>
                  <a:cubicBezTo>
                    <a:pt x="6" y="5"/>
                    <a:pt x="7" y="6"/>
                    <a:pt x="7" y="6"/>
                  </a:cubicBezTo>
                  <a:cubicBezTo>
                    <a:pt x="6" y="6"/>
                    <a:pt x="6" y="5"/>
                    <a:pt x="6" y="5"/>
                  </a:cubicBezTo>
                  <a:cubicBezTo>
                    <a:pt x="5" y="6"/>
                    <a:pt x="6" y="6"/>
                    <a:pt x="6" y="7"/>
                  </a:cubicBezTo>
                  <a:cubicBezTo>
                    <a:pt x="6" y="7"/>
                    <a:pt x="5" y="7"/>
                    <a:pt x="5" y="7"/>
                  </a:cubicBezTo>
                  <a:cubicBezTo>
                    <a:pt x="5" y="7"/>
                    <a:pt x="6" y="7"/>
                    <a:pt x="6" y="7"/>
                  </a:cubicBezTo>
                  <a:cubicBezTo>
                    <a:pt x="7" y="7"/>
                    <a:pt x="6" y="8"/>
                    <a:pt x="6" y="8"/>
                  </a:cubicBezTo>
                  <a:cubicBezTo>
                    <a:pt x="6" y="8"/>
                    <a:pt x="5" y="8"/>
                    <a:pt x="5" y="8"/>
                  </a:cubicBezTo>
                  <a:cubicBezTo>
                    <a:pt x="5" y="7"/>
                    <a:pt x="5" y="8"/>
                    <a:pt x="4" y="7"/>
                  </a:cubicBezTo>
                  <a:cubicBezTo>
                    <a:pt x="4" y="7"/>
                    <a:pt x="4" y="7"/>
                    <a:pt x="3" y="7"/>
                  </a:cubicBezTo>
                  <a:cubicBezTo>
                    <a:pt x="3" y="8"/>
                    <a:pt x="4" y="8"/>
                    <a:pt x="4" y="8"/>
                  </a:cubicBezTo>
                  <a:cubicBezTo>
                    <a:pt x="4" y="8"/>
                    <a:pt x="3" y="8"/>
                    <a:pt x="3" y="8"/>
                  </a:cubicBezTo>
                  <a:cubicBezTo>
                    <a:pt x="4" y="9"/>
                    <a:pt x="2" y="8"/>
                    <a:pt x="2" y="8"/>
                  </a:cubicBezTo>
                  <a:cubicBezTo>
                    <a:pt x="2" y="8"/>
                    <a:pt x="5" y="10"/>
                    <a:pt x="5" y="10"/>
                  </a:cubicBezTo>
                  <a:cubicBezTo>
                    <a:pt x="5" y="9"/>
                    <a:pt x="4" y="9"/>
                    <a:pt x="4" y="9"/>
                  </a:cubicBezTo>
                  <a:cubicBezTo>
                    <a:pt x="5" y="9"/>
                    <a:pt x="5" y="9"/>
                    <a:pt x="6" y="10"/>
                  </a:cubicBezTo>
                  <a:cubicBezTo>
                    <a:pt x="5" y="10"/>
                    <a:pt x="6" y="10"/>
                    <a:pt x="6" y="10"/>
                  </a:cubicBezTo>
                  <a:cubicBezTo>
                    <a:pt x="7" y="10"/>
                    <a:pt x="7" y="10"/>
                    <a:pt x="7" y="10"/>
                  </a:cubicBezTo>
                  <a:cubicBezTo>
                    <a:pt x="7" y="9"/>
                    <a:pt x="6" y="9"/>
                    <a:pt x="6" y="9"/>
                  </a:cubicBezTo>
                  <a:cubicBezTo>
                    <a:pt x="6" y="9"/>
                    <a:pt x="7" y="10"/>
                    <a:pt x="7" y="9"/>
                  </a:cubicBezTo>
                  <a:cubicBezTo>
                    <a:pt x="7" y="9"/>
                    <a:pt x="7" y="9"/>
                    <a:pt x="7" y="9"/>
                  </a:cubicBezTo>
                  <a:cubicBezTo>
                    <a:pt x="8" y="9"/>
                    <a:pt x="9" y="9"/>
                    <a:pt x="8" y="8"/>
                  </a:cubicBezTo>
                  <a:cubicBezTo>
                    <a:pt x="8" y="8"/>
                    <a:pt x="8" y="8"/>
                    <a:pt x="8" y="8"/>
                  </a:cubicBezTo>
                  <a:cubicBezTo>
                    <a:pt x="9" y="7"/>
                    <a:pt x="8" y="8"/>
                    <a:pt x="8" y="8"/>
                  </a:cubicBezTo>
                  <a:cubicBezTo>
                    <a:pt x="9" y="8"/>
                    <a:pt x="9" y="8"/>
                    <a:pt x="9" y="8"/>
                  </a:cubicBezTo>
                  <a:cubicBezTo>
                    <a:pt x="10" y="8"/>
                    <a:pt x="9" y="7"/>
                    <a:pt x="9" y="7"/>
                  </a:cubicBezTo>
                  <a:cubicBezTo>
                    <a:pt x="10" y="7"/>
                    <a:pt x="10" y="8"/>
                    <a:pt x="11" y="7"/>
                  </a:cubicBezTo>
                  <a:cubicBezTo>
                    <a:pt x="11" y="7"/>
                    <a:pt x="11" y="7"/>
                    <a:pt x="11" y="6"/>
                  </a:cubicBezTo>
                  <a:cubicBezTo>
                    <a:pt x="12" y="6"/>
                    <a:pt x="12" y="5"/>
                    <a:pt x="12" y="4"/>
                  </a:cubicBezTo>
                  <a:cubicBezTo>
                    <a:pt x="13" y="4"/>
                    <a:pt x="12" y="4"/>
                    <a:pt x="12" y="4"/>
                  </a:cubicBezTo>
                  <a:cubicBezTo>
                    <a:pt x="12" y="4"/>
                    <a:pt x="13" y="4"/>
                    <a:pt x="13" y="4"/>
                  </a:cubicBezTo>
                  <a:cubicBezTo>
                    <a:pt x="13" y="4"/>
                    <a:pt x="13" y="4"/>
                    <a:pt x="14" y="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1" name="Ethiopia"/>
            <p:cNvSpPr>
              <a:spLocks/>
            </p:cNvSpPr>
            <p:nvPr/>
          </p:nvSpPr>
          <p:spPr bwMode="auto">
            <a:xfrm>
              <a:off x="6948040" y="4073959"/>
              <a:ext cx="523980" cy="455983"/>
            </a:xfrm>
            <a:custGeom>
              <a:avLst/>
              <a:gdLst/>
              <a:ahLst/>
              <a:cxnLst>
                <a:cxn ang="0">
                  <a:pos x="130" y="73"/>
                </a:cxn>
                <a:cxn ang="0">
                  <a:pos x="110" y="66"/>
                </a:cxn>
                <a:cxn ang="0">
                  <a:pos x="101" y="60"/>
                </a:cxn>
                <a:cxn ang="0">
                  <a:pos x="98" y="55"/>
                </a:cxn>
                <a:cxn ang="0">
                  <a:pos x="95" y="51"/>
                </a:cxn>
                <a:cxn ang="0">
                  <a:pos x="94" y="45"/>
                </a:cxn>
                <a:cxn ang="0">
                  <a:pos x="94" y="42"/>
                </a:cxn>
                <a:cxn ang="0">
                  <a:pos x="90" y="42"/>
                </a:cxn>
                <a:cxn ang="0">
                  <a:pos x="87" y="43"/>
                </a:cxn>
                <a:cxn ang="0">
                  <a:pos x="86" y="33"/>
                </a:cxn>
                <a:cxn ang="0">
                  <a:pos x="90" y="26"/>
                </a:cxn>
                <a:cxn ang="0">
                  <a:pos x="85" y="20"/>
                </a:cxn>
                <a:cxn ang="0">
                  <a:pos x="75" y="8"/>
                </a:cxn>
                <a:cxn ang="0">
                  <a:pos x="65" y="4"/>
                </a:cxn>
                <a:cxn ang="0">
                  <a:pos x="61" y="4"/>
                </a:cxn>
                <a:cxn ang="0">
                  <a:pos x="59" y="5"/>
                </a:cxn>
                <a:cxn ang="0">
                  <a:pos x="53" y="5"/>
                </a:cxn>
                <a:cxn ang="0">
                  <a:pos x="49" y="2"/>
                </a:cxn>
                <a:cxn ang="0">
                  <a:pos x="45" y="2"/>
                </a:cxn>
                <a:cxn ang="0">
                  <a:pos x="42" y="7"/>
                </a:cxn>
                <a:cxn ang="0">
                  <a:pos x="40" y="4"/>
                </a:cxn>
                <a:cxn ang="0">
                  <a:pos x="33" y="7"/>
                </a:cxn>
                <a:cxn ang="0">
                  <a:pos x="30" y="16"/>
                </a:cxn>
                <a:cxn ang="0">
                  <a:pos x="29" y="23"/>
                </a:cxn>
                <a:cxn ang="0">
                  <a:pos x="25" y="24"/>
                </a:cxn>
                <a:cxn ang="0">
                  <a:pos x="22" y="31"/>
                </a:cxn>
                <a:cxn ang="0">
                  <a:pos x="19" y="37"/>
                </a:cxn>
                <a:cxn ang="0">
                  <a:pos x="18" y="45"/>
                </a:cxn>
                <a:cxn ang="0">
                  <a:pos x="15" y="44"/>
                </a:cxn>
                <a:cxn ang="0">
                  <a:pos x="12" y="49"/>
                </a:cxn>
                <a:cxn ang="0">
                  <a:pos x="11" y="68"/>
                </a:cxn>
                <a:cxn ang="0">
                  <a:pos x="7" y="71"/>
                </a:cxn>
                <a:cxn ang="0">
                  <a:pos x="3" y="70"/>
                </a:cxn>
                <a:cxn ang="0">
                  <a:pos x="2" y="74"/>
                </a:cxn>
                <a:cxn ang="0">
                  <a:pos x="2" y="78"/>
                </a:cxn>
                <a:cxn ang="0">
                  <a:pos x="7" y="79"/>
                </a:cxn>
                <a:cxn ang="0">
                  <a:pos x="10" y="84"/>
                </a:cxn>
                <a:cxn ang="0">
                  <a:pos x="14" y="87"/>
                </a:cxn>
                <a:cxn ang="0">
                  <a:pos x="17" y="91"/>
                </a:cxn>
                <a:cxn ang="0">
                  <a:pos x="20" y="100"/>
                </a:cxn>
                <a:cxn ang="0">
                  <a:pos x="22" y="102"/>
                </a:cxn>
                <a:cxn ang="0">
                  <a:pos x="25" y="104"/>
                </a:cxn>
                <a:cxn ang="0">
                  <a:pos x="28" y="106"/>
                </a:cxn>
                <a:cxn ang="0">
                  <a:pos x="29" y="112"/>
                </a:cxn>
                <a:cxn ang="0">
                  <a:pos x="38" y="115"/>
                </a:cxn>
                <a:cxn ang="0">
                  <a:pos x="49" y="122"/>
                </a:cxn>
                <a:cxn ang="0">
                  <a:pos x="55" y="123"/>
                </a:cxn>
                <a:cxn ang="0">
                  <a:pos x="62" y="125"/>
                </a:cxn>
                <a:cxn ang="0">
                  <a:pos x="64" y="126"/>
                </a:cxn>
                <a:cxn ang="0">
                  <a:pos x="72" y="118"/>
                </a:cxn>
                <a:cxn ang="0">
                  <a:pos x="79" y="119"/>
                </a:cxn>
                <a:cxn ang="0">
                  <a:pos x="84" y="120"/>
                </a:cxn>
                <a:cxn ang="0">
                  <a:pos x="88" y="118"/>
                </a:cxn>
                <a:cxn ang="0">
                  <a:pos x="97" y="114"/>
                </a:cxn>
                <a:cxn ang="0">
                  <a:pos x="106" y="109"/>
                </a:cxn>
                <a:cxn ang="0">
                  <a:pos x="116" y="109"/>
                </a:cxn>
                <a:cxn ang="0">
                  <a:pos x="129" y="93"/>
                </a:cxn>
              </a:cxnLst>
              <a:rect l="0" t="0" r="r" b="b"/>
              <a:pathLst>
                <a:path w="145" h="126">
                  <a:moveTo>
                    <a:pt x="140" y="75"/>
                  </a:moveTo>
                  <a:cubicBezTo>
                    <a:pt x="138" y="75"/>
                    <a:pt x="137" y="76"/>
                    <a:pt x="135" y="75"/>
                  </a:cubicBezTo>
                  <a:cubicBezTo>
                    <a:pt x="134" y="75"/>
                    <a:pt x="132" y="74"/>
                    <a:pt x="130" y="73"/>
                  </a:cubicBezTo>
                  <a:cubicBezTo>
                    <a:pt x="129" y="73"/>
                    <a:pt x="127" y="72"/>
                    <a:pt x="125" y="71"/>
                  </a:cubicBezTo>
                  <a:cubicBezTo>
                    <a:pt x="122" y="70"/>
                    <a:pt x="118" y="69"/>
                    <a:pt x="115" y="67"/>
                  </a:cubicBezTo>
                  <a:cubicBezTo>
                    <a:pt x="113" y="67"/>
                    <a:pt x="112" y="66"/>
                    <a:pt x="110" y="66"/>
                  </a:cubicBezTo>
                  <a:cubicBezTo>
                    <a:pt x="109" y="65"/>
                    <a:pt x="107" y="65"/>
                    <a:pt x="106" y="64"/>
                  </a:cubicBezTo>
                  <a:cubicBezTo>
                    <a:pt x="105" y="63"/>
                    <a:pt x="104" y="62"/>
                    <a:pt x="103" y="61"/>
                  </a:cubicBezTo>
                  <a:cubicBezTo>
                    <a:pt x="102" y="60"/>
                    <a:pt x="102" y="60"/>
                    <a:pt x="101" y="60"/>
                  </a:cubicBezTo>
                  <a:cubicBezTo>
                    <a:pt x="101" y="60"/>
                    <a:pt x="101" y="59"/>
                    <a:pt x="100" y="59"/>
                  </a:cubicBezTo>
                  <a:cubicBezTo>
                    <a:pt x="100" y="58"/>
                    <a:pt x="99" y="57"/>
                    <a:pt x="99" y="56"/>
                  </a:cubicBezTo>
                  <a:cubicBezTo>
                    <a:pt x="99" y="56"/>
                    <a:pt x="99" y="55"/>
                    <a:pt x="98" y="55"/>
                  </a:cubicBezTo>
                  <a:cubicBezTo>
                    <a:pt x="98" y="54"/>
                    <a:pt x="97" y="55"/>
                    <a:pt x="97" y="54"/>
                  </a:cubicBezTo>
                  <a:cubicBezTo>
                    <a:pt x="97" y="53"/>
                    <a:pt x="97" y="53"/>
                    <a:pt x="96" y="52"/>
                  </a:cubicBezTo>
                  <a:cubicBezTo>
                    <a:pt x="96" y="52"/>
                    <a:pt x="95" y="51"/>
                    <a:pt x="95" y="51"/>
                  </a:cubicBezTo>
                  <a:cubicBezTo>
                    <a:pt x="94" y="50"/>
                    <a:pt x="94" y="49"/>
                    <a:pt x="94" y="48"/>
                  </a:cubicBezTo>
                  <a:cubicBezTo>
                    <a:pt x="93" y="47"/>
                    <a:pt x="93" y="47"/>
                    <a:pt x="93" y="46"/>
                  </a:cubicBezTo>
                  <a:cubicBezTo>
                    <a:pt x="94" y="46"/>
                    <a:pt x="94" y="46"/>
                    <a:pt x="94" y="45"/>
                  </a:cubicBezTo>
                  <a:cubicBezTo>
                    <a:pt x="94" y="45"/>
                    <a:pt x="94" y="44"/>
                    <a:pt x="95" y="43"/>
                  </a:cubicBezTo>
                  <a:cubicBezTo>
                    <a:pt x="95" y="43"/>
                    <a:pt x="95" y="43"/>
                    <a:pt x="96" y="42"/>
                  </a:cubicBezTo>
                  <a:cubicBezTo>
                    <a:pt x="95" y="42"/>
                    <a:pt x="95" y="43"/>
                    <a:pt x="94" y="42"/>
                  </a:cubicBezTo>
                  <a:cubicBezTo>
                    <a:pt x="94" y="42"/>
                    <a:pt x="94" y="42"/>
                    <a:pt x="93" y="42"/>
                  </a:cubicBezTo>
                  <a:cubicBezTo>
                    <a:pt x="93" y="42"/>
                    <a:pt x="92" y="41"/>
                    <a:pt x="92" y="42"/>
                  </a:cubicBezTo>
                  <a:cubicBezTo>
                    <a:pt x="91" y="42"/>
                    <a:pt x="90" y="42"/>
                    <a:pt x="90" y="42"/>
                  </a:cubicBezTo>
                  <a:cubicBezTo>
                    <a:pt x="89" y="42"/>
                    <a:pt x="89" y="42"/>
                    <a:pt x="89" y="43"/>
                  </a:cubicBezTo>
                  <a:cubicBezTo>
                    <a:pt x="88" y="42"/>
                    <a:pt x="88" y="42"/>
                    <a:pt x="88" y="42"/>
                  </a:cubicBezTo>
                  <a:cubicBezTo>
                    <a:pt x="88" y="42"/>
                    <a:pt x="87" y="43"/>
                    <a:pt x="87" y="43"/>
                  </a:cubicBezTo>
                  <a:cubicBezTo>
                    <a:pt x="86" y="43"/>
                    <a:pt x="84" y="43"/>
                    <a:pt x="84" y="42"/>
                  </a:cubicBezTo>
                  <a:cubicBezTo>
                    <a:pt x="85" y="40"/>
                    <a:pt x="84" y="37"/>
                    <a:pt x="84" y="35"/>
                  </a:cubicBezTo>
                  <a:cubicBezTo>
                    <a:pt x="85" y="34"/>
                    <a:pt x="85" y="34"/>
                    <a:pt x="86" y="33"/>
                  </a:cubicBezTo>
                  <a:cubicBezTo>
                    <a:pt x="86" y="33"/>
                    <a:pt x="86" y="32"/>
                    <a:pt x="87" y="32"/>
                  </a:cubicBezTo>
                  <a:cubicBezTo>
                    <a:pt x="87" y="31"/>
                    <a:pt x="88" y="30"/>
                    <a:pt x="89" y="28"/>
                  </a:cubicBezTo>
                  <a:cubicBezTo>
                    <a:pt x="89" y="28"/>
                    <a:pt x="90" y="26"/>
                    <a:pt x="90" y="26"/>
                  </a:cubicBezTo>
                  <a:cubicBezTo>
                    <a:pt x="89" y="25"/>
                    <a:pt x="89" y="25"/>
                    <a:pt x="88" y="24"/>
                  </a:cubicBezTo>
                  <a:cubicBezTo>
                    <a:pt x="88" y="23"/>
                    <a:pt x="87" y="23"/>
                    <a:pt x="86" y="22"/>
                  </a:cubicBezTo>
                  <a:cubicBezTo>
                    <a:pt x="85" y="22"/>
                    <a:pt x="85" y="21"/>
                    <a:pt x="85" y="20"/>
                  </a:cubicBezTo>
                  <a:cubicBezTo>
                    <a:pt x="83" y="17"/>
                    <a:pt x="81" y="16"/>
                    <a:pt x="79" y="14"/>
                  </a:cubicBezTo>
                  <a:cubicBezTo>
                    <a:pt x="78" y="14"/>
                    <a:pt x="78" y="13"/>
                    <a:pt x="77" y="12"/>
                  </a:cubicBezTo>
                  <a:cubicBezTo>
                    <a:pt x="76" y="10"/>
                    <a:pt x="75" y="9"/>
                    <a:pt x="75" y="8"/>
                  </a:cubicBezTo>
                  <a:cubicBezTo>
                    <a:pt x="73" y="7"/>
                    <a:pt x="72" y="7"/>
                    <a:pt x="71" y="6"/>
                  </a:cubicBezTo>
                  <a:cubicBezTo>
                    <a:pt x="69" y="5"/>
                    <a:pt x="69" y="4"/>
                    <a:pt x="67" y="4"/>
                  </a:cubicBezTo>
                  <a:cubicBezTo>
                    <a:pt x="66" y="4"/>
                    <a:pt x="65" y="5"/>
                    <a:pt x="65" y="4"/>
                  </a:cubicBezTo>
                  <a:cubicBezTo>
                    <a:pt x="64" y="4"/>
                    <a:pt x="64" y="4"/>
                    <a:pt x="63" y="4"/>
                  </a:cubicBezTo>
                  <a:cubicBezTo>
                    <a:pt x="62" y="4"/>
                    <a:pt x="62" y="3"/>
                    <a:pt x="61" y="3"/>
                  </a:cubicBezTo>
                  <a:cubicBezTo>
                    <a:pt x="61" y="3"/>
                    <a:pt x="61" y="4"/>
                    <a:pt x="61" y="4"/>
                  </a:cubicBezTo>
                  <a:cubicBezTo>
                    <a:pt x="61" y="4"/>
                    <a:pt x="60" y="4"/>
                    <a:pt x="60" y="4"/>
                  </a:cubicBezTo>
                  <a:cubicBezTo>
                    <a:pt x="60" y="4"/>
                    <a:pt x="59" y="4"/>
                    <a:pt x="59" y="4"/>
                  </a:cubicBezTo>
                  <a:cubicBezTo>
                    <a:pt x="59" y="4"/>
                    <a:pt x="59" y="4"/>
                    <a:pt x="59" y="5"/>
                  </a:cubicBezTo>
                  <a:cubicBezTo>
                    <a:pt x="59" y="5"/>
                    <a:pt x="58" y="4"/>
                    <a:pt x="58" y="4"/>
                  </a:cubicBezTo>
                  <a:cubicBezTo>
                    <a:pt x="58" y="3"/>
                    <a:pt x="57" y="1"/>
                    <a:pt x="56" y="3"/>
                  </a:cubicBezTo>
                  <a:cubicBezTo>
                    <a:pt x="56" y="4"/>
                    <a:pt x="54" y="4"/>
                    <a:pt x="53" y="5"/>
                  </a:cubicBezTo>
                  <a:cubicBezTo>
                    <a:pt x="52" y="5"/>
                    <a:pt x="51" y="5"/>
                    <a:pt x="51" y="4"/>
                  </a:cubicBezTo>
                  <a:cubicBezTo>
                    <a:pt x="50" y="4"/>
                    <a:pt x="50" y="4"/>
                    <a:pt x="50" y="3"/>
                  </a:cubicBezTo>
                  <a:cubicBezTo>
                    <a:pt x="49" y="2"/>
                    <a:pt x="49" y="2"/>
                    <a:pt x="49" y="2"/>
                  </a:cubicBezTo>
                  <a:cubicBezTo>
                    <a:pt x="48" y="2"/>
                    <a:pt x="47" y="2"/>
                    <a:pt x="47" y="1"/>
                  </a:cubicBezTo>
                  <a:cubicBezTo>
                    <a:pt x="47" y="1"/>
                    <a:pt x="46" y="0"/>
                    <a:pt x="46" y="0"/>
                  </a:cubicBezTo>
                  <a:cubicBezTo>
                    <a:pt x="46" y="0"/>
                    <a:pt x="45" y="2"/>
                    <a:pt x="45" y="2"/>
                  </a:cubicBezTo>
                  <a:cubicBezTo>
                    <a:pt x="44" y="4"/>
                    <a:pt x="44" y="5"/>
                    <a:pt x="43" y="7"/>
                  </a:cubicBezTo>
                  <a:cubicBezTo>
                    <a:pt x="43" y="7"/>
                    <a:pt x="43" y="8"/>
                    <a:pt x="43" y="8"/>
                  </a:cubicBezTo>
                  <a:cubicBezTo>
                    <a:pt x="42" y="8"/>
                    <a:pt x="42" y="7"/>
                    <a:pt x="42" y="7"/>
                  </a:cubicBezTo>
                  <a:cubicBezTo>
                    <a:pt x="42" y="7"/>
                    <a:pt x="42" y="7"/>
                    <a:pt x="41" y="6"/>
                  </a:cubicBezTo>
                  <a:cubicBezTo>
                    <a:pt x="41" y="6"/>
                    <a:pt x="41" y="6"/>
                    <a:pt x="41" y="6"/>
                  </a:cubicBezTo>
                  <a:cubicBezTo>
                    <a:pt x="41" y="5"/>
                    <a:pt x="41" y="5"/>
                    <a:pt x="40" y="4"/>
                  </a:cubicBezTo>
                  <a:cubicBezTo>
                    <a:pt x="39" y="4"/>
                    <a:pt x="38" y="5"/>
                    <a:pt x="38" y="6"/>
                  </a:cubicBezTo>
                  <a:cubicBezTo>
                    <a:pt x="38" y="7"/>
                    <a:pt x="36" y="6"/>
                    <a:pt x="35" y="6"/>
                  </a:cubicBezTo>
                  <a:cubicBezTo>
                    <a:pt x="35" y="6"/>
                    <a:pt x="33" y="6"/>
                    <a:pt x="33" y="7"/>
                  </a:cubicBezTo>
                  <a:cubicBezTo>
                    <a:pt x="33" y="8"/>
                    <a:pt x="32" y="9"/>
                    <a:pt x="32" y="10"/>
                  </a:cubicBezTo>
                  <a:cubicBezTo>
                    <a:pt x="32" y="11"/>
                    <a:pt x="32" y="13"/>
                    <a:pt x="32" y="14"/>
                  </a:cubicBezTo>
                  <a:cubicBezTo>
                    <a:pt x="32" y="15"/>
                    <a:pt x="31" y="16"/>
                    <a:pt x="30" y="16"/>
                  </a:cubicBezTo>
                  <a:cubicBezTo>
                    <a:pt x="30" y="17"/>
                    <a:pt x="29" y="19"/>
                    <a:pt x="30" y="20"/>
                  </a:cubicBezTo>
                  <a:cubicBezTo>
                    <a:pt x="30" y="21"/>
                    <a:pt x="29" y="21"/>
                    <a:pt x="29" y="22"/>
                  </a:cubicBezTo>
                  <a:cubicBezTo>
                    <a:pt x="30" y="22"/>
                    <a:pt x="30" y="23"/>
                    <a:pt x="29" y="23"/>
                  </a:cubicBezTo>
                  <a:cubicBezTo>
                    <a:pt x="29" y="24"/>
                    <a:pt x="29" y="24"/>
                    <a:pt x="29" y="24"/>
                  </a:cubicBezTo>
                  <a:cubicBezTo>
                    <a:pt x="29" y="23"/>
                    <a:pt x="28" y="23"/>
                    <a:pt x="28" y="24"/>
                  </a:cubicBezTo>
                  <a:cubicBezTo>
                    <a:pt x="27" y="24"/>
                    <a:pt x="26" y="24"/>
                    <a:pt x="25" y="24"/>
                  </a:cubicBezTo>
                  <a:cubicBezTo>
                    <a:pt x="25" y="24"/>
                    <a:pt x="25" y="25"/>
                    <a:pt x="25" y="25"/>
                  </a:cubicBezTo>
                  <a:cubicBezTo>
                    <a:pt x="24" y="26"/>
                    <a:pt x="24" y="27"/>
                    <a:pt x="23" y="28"/>
                  </a:cubicBezTo>
                  <a:cubicBezTo>
                    <a:pt x="23" y="28"/>
                    <a:pt x="22" y="30"/>
                    <a:pt x="22" y="31"/>
                  </a:cubicBezTo>
                  <a:cubicBezTo>
                    <a:pt x="22" y="31"/>
                    <a:pt x="21" y="32"/>
                    <a:pt x="21" y="32"/>
                  </a:cubicBezTo>
                  <a:cubicBezTo>
                    <a:pt x="20" y="33"/>
                    <a:pt x="19" y="33"/>
                    <a:pt x="19" y="35"/>
                  </a:cubicBezTo>
                  <a:cubicBezTo>
                    <a:pt x="19" y="36"/>
                    <a:pt x="20" y="36"/>
                    <a:pt x="19" y="37"/>
                  </a:cubicBezTo>
                  <a:cubicBezTo>
                    <a:pt x="19" y="38"/>
                    <a:pt x="18" y="39"/>
                    <a:pt x="19" y="40"/>
                  </a:cubicBezTo>
                  <a:cubicBezTo>
                    <a:pt x="19" y="41"/>
                    <a:pt x="18" y="42"/>
                    <a:pt x="18" y="43"/>
                  </a:cubicBezTo>
                  <a:cubicBezTo>
                    <a:pt x="19" y="44"/>
                    <a:pt x="18" y="44"/>
                    <a:pt x="18" y="45"/>
                  </a:cubicBezTo>
                  <a:cubicBezTo>
                    <a:pt x="18" y="46"/>
                    <a:pt x="17" y="45"/>
                    <a:pt x="17" y="45"/>
                  </a:cubicBezTo>
                  <a:cubicBezTo>
                    <a:pt x="17" y="45"/>
                    <a:pt x="17" y="46"/>
                    <a:pt x="17" y="46"/>
                  </a:cubicBezTo>
                  <a:cubicBezTo>
                    <a:pt x="17" y="45"/>
                    <a:pt x="15" y="44"/>
                    <a:pt x="15" y="44"/>
                  </a:cubicBezTo>
                  <a:cubicBezTo>
                    <a:pt x="14" y="44"/>
                    <a:pt x="13" y="45"/>
                    <a:pt x="13" y="45"/>
                  </a:cubicBezTo>
                  <a:cubicBezTo>
                    <a:pt x="13" y="46"/>
                    <a:pt x="12" y="47"/>
                    <a:pt x="12" y="47"/>
                  </a:cubicBezTo>
                  <a:cubicBezTo>
                    <a:pt x="12" y="48"/>
                    <a:pt x="12" y="49"/>
                    <a:pt x="12" y="49"/>
                  </a:cubicBezTo>
                  <a:cubicBezTo>
                    <a:pt x="13" y="50"/>
                    <a:pt x="13" y="51"/>
                    <a:pt x="12" y="52"/>
                  </a:cubicBezTo>
                  <a:cubicBezTo>
                    <a:pt x="11" y="55"/>
                    <a:pt x="10" y="58"/>
                    <a:pt x="10" y="60"/>
                  </a:cubicBezTo>
                  <a:cubicBezTo>
                    <a:pt x="11" y="63"/>
                    <a:pt x="11" y="65"/>
                    <a:pt x="11" y="68"/>
                  </a:cubicBezTo>
                  <a:cubicBezTo>
                    <a:pt x="11" y="69"/>
                    <a:pt x="11" y="69"/>
                    <a:pt x="10" y="70"/>
                  </a:cubicBezTo>
                  <a:cubicBezTo>
                    <a:pt x="10" y="70"/>
                    <a:pt x="9" y="70"/>
                    <a:pt x="8" y="71"/>
                  </a:cubicBezTo>
                  <a:cubicBezTo>
                    <a:pt x="8" y="71"/>
                    <a:pt x="7" y="72"/>
                    <a:pt x="7" y="71"/>
                  </a:cubicBezTo>
                  <a:cubicBezTo>
                    <a:pt x="7" y="71"/>
                    <a:pt x="6" y="70"/>
                    <a:pt x="6" y="70"/>
                  </a:cubicBezTo>
                  <a:cubicBezTo>
                    <a:pt x="6" y="70"/>
                    <a:pt x="5" y="70"/>
                    <a:pt x="5" y="70"/>
                  </a:cubicBezTo>
                  <a:cubicBezTo>
                    <a:pt x="5" y="70"/>
                    <a:pt x="3" y="70"/>
                    <a:pt x="3" y="70"/>
                  </a:cubicBezTo>
                  <a:cubicBezTo>
                    <a:pt x="3" y="70"/>
                    <a:pt x="2" y="70"/>
                    <a:pt x="2" y="71"/>
                  </a:cubicBezTo>
                  <a:cubicBezTo>
                    <a:pt x="2" y="71"/>
                    <a:pt x="1" y="72"/>
                    <a:pt x="2" y="72"/>
                  </a:cubicBezTo>
                  <a:cubicBezTo>
                    <a:pt x="2" y="73"/>
                    <a:pt x="2" y="74"/>
                    <a:pt x="2" y="74"/>
                  </a:cubicBezTo>
                  <a:cubicBezTo>
                    <a:pt x="1" y="74"/>
                    <a:pt x="1" y="75"/>
                    <a:pt x="0" y="75"/>
                  </a:cubicBezTo>
                  <a:cubicBezTo>
                    <a:pt x="0" y="76"/>
                    <a:pt x="0" y="76"/>
                    <a:pt x="0" y="77"/>
                  </a:cubicBezTo>
                  <a:cubicBezTo>
                    <a:pt x="1" y="78"/>
                    <a:pt x="1" y="78"/>
                    <a:pt x="2" y="78"/>
                  </a:cubicBezTo>
                  <a:cubicBezTo>
                    <a:pt x="2" y="78"/>
                    <a:pt x="3" y="79"/>
                    <a:pt x="4" y="78"/>
                  </a:cubicBezTo>
                  <a:cubicBezTo>
                    <a:pt x="4" y="78"/>
                    <a:pt x="5" y="78"/>
                    <a:pt x="5" y="79"/>
                  </a:cubicBezTo>
                  <a:cubicBezTo>
                    <a:pt x="6" y="79"/>
                    <a:pt x="7" y="79"/>
                    <a:pt x="7" y="79"/>
                  </a:cubicBezTo>
                  <a:cubicBezTo>
                    <a:pt x="8" y="79"/>
                    <a:pt x="8" y="80"/>
                    <a:pt x="8" y="80"/>
                  </a:cubicBezTo>
                  <a:cubicBezTo>
                    <a:pt x="9" y="81"/>
                    <a:pt x="10" y="81"/>
                    <a:pt x="10" y="82"/>
                  </a:cubicBezTo>
                  <a:cubicBezTo>
                    <a:pt x="10" y="83"/>
                    <a:pt x="10" y="83"/>
                    <a:pt x="10" y="84"/>
                  </a:cubicBezTo>
                  <a:cubicBezTo>
                    <a:pt x="11" y="84"/>
                    <a:pt x="11" y="85"/>
                    <a:pt x="11" y="84"/>
                  </a:cubicBezTo>
                  <a:cubicBezTo>
                    <a:pt x="12" y="84"/>
                    <a:pt x="12" y="86"/>
                    <a:pt x="12" y="86"/>
                  </a:cubicBezTo>
                  <a:cubicBezTo>
                    <a:pt x="13" y="87"/>
                    <a:pt x="13" y="87"/>
                    <a:pt x="14" y="87"/>
                  </a:cubicBezTo>
                  <a:cubicBezTo>
                    <a:pt x="14" y="87"/>
                    <a:pt x="15" y="88"/>
                    <a:pt x="15" y="88"/>
                  </a:cubicBezTo>
                  <a:cubicBezTo>
                    <a:pt x="15" y="89"/>
                    <a:pt x="15" y="89"/>
                    <a:pt x="16" y="89"/>
                  </a:cubicBezTo>
                  <a:cubicBezTo>
                    <a:pt x="17" y="89"/>
                    <a:pt x="17" y="90"/>
                    <a:pt x="17" y="91"/>
                  </a:cubicBezTo>
                  <a:cubicBezTo>
                    <a:pt x="18" y="92"/>
                    <a:pt x="18" y="94"/>
                    <a:pt x="19" y="95"/>
                  </a:cubicBezTo>
                  <a:cubicBezTo>
                    <a:pt x="19" y="96"/>
                    <a:pt x="19" y="97"/>
                    <a:pt x="20" y="97"/>
                  </a:cubicBezTo>
                  <a:cubicBezTo>
                    <a:pt x="20" y="98"/>
                    <a:pt x="20" y="99"/>
                    <a:pt x="20" y="100"/>
                  </a:cubicBezTo>
                  <a:cubicBezTo>
                    <a:pt x="20" y="100"/>
                    <a:pt x="21" y="100"/>
                    <a:pt x="21" y="101"/>
                  </a:cubicBezTo>
                  <a:cubicBezTo>
                    <a:pt x="21" y="101"/>
                    <a:pt x="21" y="101"/>
                    <a:pt x="21" y="102"/>
                  </a:cubicBezTo>
                  <a:cubicBezTo>
                    <a:pt x="21" y="102"/>
                    <a:pt x="22" y="102"/>
                    <a:pt x="22" y="102"/>
                  </a:cubicBezTo>
                  <a:cubicBezTo>
                    <a:pt x="23" y="103"/>
                    <a:pt x="22" y="103"/>
                    <a:pt x="23" y="104"/>
                  </a:cubicBezTo>
                  <a:cubicBezTo>
                    <a:pt x="23" y="105"/>
                    <a:pt x="23" y="104"/>
                    <a:pt x="24" y="104"/>
                  </a:cubicBezTo>
                  <a:cubicBezTo>
                    <a:pt x="24" y="103"/>
                    <a:pt x="25" y="104"/>
                    <a:pt x="25" y="104"/>
                  </a:cubicBezTo>
                  <a:cubicBezTo>
                    <a:pt x="26" y="104"/>
                    <a:pt x="26" y="104"/>
                    <a:pt x="27" y="104"/>
                  </a:cubicBezTo>
                  <a:cubicBezTo>
                    <a:pt x="27" y="104"/>
                    <a:pt x="28" y="105"/>
                    <a:pt x="28" y="105"/>
                  </a:cubicBezTo>
                  <a:cubicBezTo>
                    <a:pt x="27" y="105"/>
                    <a:pt x="28" y="106"/>
                    <a:pt x="28" y="106"/>
                  </a:cubicBezTo>
                  <a:cubicBezTo>
                    <a:pt x="28" y="107"/>
                    <a:pt x="27" y="108"/>
                    <a:pt x="27" y="108"/>
                  </a:cubicBezTo>
                  <a:cubicBezTo>
                    <a:pt x="27" y="109"/>
                    <a:pt x="27" y="110"/>
                    <a:pt x="28" y="111"/>
                  </a:cubicBezTo>
                  <a:cubicBezTo>
                    <a:pt x="28" y="111"/>
                    <a:pt x="28" y="112"/>
                    <a:pt x="29" y="112"/>
                  </a:cubicBezTo>
                  <a:cubicBezTo>
                    <a:pt x="29" y="113"/>
                    <a:pt x="29" y="113"/>
                    <a:pt x="29" y="114"/>
                  </a:cubicBezTo>
                  <a:cubicBezTo>
                    <a:pt x="30" y="115"/>
                    <a:pt x="31" y="114"/>
                    <a:pt x="32" y="114"/>
                  </a:cubicBezTo>
                  <a:cubicBezTo>
                    <a:pt x="34" y="114"/>
                    <a:pt x="36" y="114"/>
                    <a:pt x="38" y="115"/>
                  </a:cubicBezTo>
                  <a:cubicBezTo>
                    <a:pt x="40" y="115"/>
                    <a:pt x="41" y="116"/>
                    <a:pt x="42" y="117"/>
                  </a:cubicBezTo>
                  <a:cubicBezTo>
                    <a:pt x="44" y="118"/>
                    <a:pt x="45" y="119"/>
                    <a:pt x="47" y="120"/>
                  </a:cubicBezTo>
                  <a:cubicBezTo>
                    <a:pt x="48" y="121"/>
                    <a:pt x="48" y="122"/>
                    <a:pt x="49" y="122"/>
                  </a:cubicBezTo>
                  <a:cubicBezTo>
                    <a:pt x="50" y="123"/>
                    <a:pt x="50" y="123"/>
                    <a:pt x="51" y="124"/>
                  </a:cubicBezTo>
                  <a:cubicBezTo>
                    <a:pt x="51" y="124"/>
                    <a:pt x="52" y="124"/>
                    <a:pt x="53" y="124"/>
                  </a:cubicBezTo>
                  <a:cubicBezTo>
                    <a:pt x="53" y="124"/>
                    <a:pt x="54" y="123"/>
                    <a:pt x="55" y="123"/>
                  </a:cubicBezTo>
                  <a:cubicBezTo>
                    <a:pt x="56" y="124"/>
                    <a:pt x="57" y="124"/>
                    <a:pt x="59" y="125"/>
                  </a:cubicBezTo>
                  <a:cubicBezTo>
                    <a:pt x="60" y="125"/>
                    <a:pt x="60" y="125"/>
                    <a:pt x="61" y="125"/>
                  </a:cubicBezTo>
                  <a:cubicBezTo>
                    <a:pt x="62" y="125"/>
                    <a:pt x="62" y="125"/>
                    <a:pt x="62" y="125"/>
                  </a:cubicBezTo>
                  <a:cubicBezTo>
                    <a:pt x="62" y="125"/>
                    <a:pt x="62" y="125"/>
                    <a:pt x="62" y="125"/>
                  </a:cubicBezTo>
                  <a:cubicBezTo>
                    <a:pt x="63" y="125"/>
                    <a:pt x="63" y="125"/>
                    <a:pt x="63" y="125"/>
                  </a:cubicBezTo>
                  <a:cubicBezTo>
                    <a:pt x="64" y="125"/>
                    <a:pt x="64" y="126"/>
                    <a:pt x="64" y="126"/>
                  </a:cubicBezTo>
                  <a:cubicBezTo>
                    <a:pt x="64" y="126"/>
                    <a:pt x="64" y="125"/>
                    <a:pt x="65" y="125"/>
                  </a:cubicBezTo>
                  <a:cubicBezTo>
                    <a:pt x="65" y="124"/>
                    <a:pt x="66" y="122"/>
                    <a:pt x="68" y="121"/>
                  </a:cubicBezTo>
                  <a:cubicBezTo>
                    <a:pt x="69" y="120"/>
                    <a:pt x="70" y="119"/>
                    <a:pt x="72" y="118"/>
                  </a:cubicBezTo>
                  <a:cubicBezTo>
                    <a:pt x="73" y="118"/>
                    <a:pt x="75" y="117"/>
                    <a:pt x="76" y="116"/>
                  </a:cubicBezTo>
                  <a:cubicBezTo>
                    <a:pt x="76" y="117"/>
                    <a:pt x="77" y="117"/>
                    <a:pt x="77" y="118"/>
                  </a:cubicBezTo>
                  <a:cubicBezTo>
                    <a:pt x="78" y="118"/>
                    <a:pt x="78" y="118"/>
                    <a:pt x="79" y="119"/>
                  </a:cubicBezTo>
                  <a:cubicBezTo>
                    <a:pt x="79" y="119"/>
                    <a:pt x="79" y="120"/>
                    <a:pt x="80" y="120"/>
                  </a:cubicBezTo>
                  <a:cubicBezTo>
                    <a:pt x="80" y="120"/>
                    <a:pt x="81" y="120"/>
                    <a:pt x="81" y="120"/>
                  </a:cubicBezTo>
                  <a:cubicBezTo>
                    <a:pt x="82" y="120"/>
                    <a:pt x="83" y="120"/>
                    <a:pt x="84" y="120"/>
                  </a:cubicBezTo>
                  <a:cubicBezTo>
                    <a:pt x="84" y="119"/>
                    <a:pt x="85" y="119"/>
                    <a:pt x="85" y="119"/>
                  </a:cubicBezTo>
                  <a:cubicBezTo>
                    <a:pt x="86" y="120"/>
                    <a:pt x="87" y="120"/>
                    <a:pt x="87" y="119"/>
                  </a:cubicBezTo>
                  <a:cubicBezTo>
                    <a:pt x="87" y="119"/>
                    <a:pt x="87" y="118"/>
                    <a:pt x="88" y="118"/>
                  </a:cubicBezTo>
                  <a:cubicBezTo>
                    <a:pt x="89" y="117"/>
                    <a:pt x="91" y="117"/>
                    <a:pt x="92" y="117"/>
                  </a:cubicBezTo>
                  <a:cubicBezTo>
                    <a:pt x="94" y="117"/>
                    <a:pt x="95" y="117"/>
                    <a:pt x="96" y="116"/>
                  </a:cubicBezTo>
                  <a:cubicBezTo>
                    <a:pt x="97" y="115"/>
                    <a:pt x="97" y="114"/>
                    <a:pt x="97" y="114"/>
                  </a:cubicBezTo>
                  <a:cubicBezTo>
                    <a:pt x="98" y="113"/>
                    <a:pt x="98" y="113"/>
                    <a:pt x="99" y="112"/>
                  </a:cubicBezTo>
                  <a:cubicBezTo>
                    <a:pt x="100" y="111"/>
                    <a:pt x="102" y="110"/>
                    <a:pt x="103" y="110"/>
                  </a:cubicBezTo>
                  <a:cubicBezTo>
                    <a:pt x="104" y="110"/>
                    <a:pt x="105" y="109"/>
                    <a:pt x="106" y="109"/>
                  </a:cubicBezTo>
                  <a:cubicBezTo>
                    <a:pt x="106" y="109"/>
                    <a:pt x="107" y="109"/>
                    <a:pt x="108" y="109"/>
                  </a:cubicBezTo>
                  <a:cubicBezTo>
                    <a:pt x="110" y="109"/>
                    <a:pt x="112" y="109"/>
                    <a:pt x="114" y="109"/>
                  </a:cubicBezTo>
                  <a:cubicBezTo>
                    <a:pt x="115" y="109"/>
                    <a:pt x="115" y="109"/>
                    <a:pt x="116" y="109"/>
                  </a:cubicBezTo>
                  <a:cubicBezTo>
                    <a:pt x="117" y="109"/>
                    <a:pt x="117" y="108"/>
                    <a:pt x="118" y="107"/>
                  </a:cubicBezTo>
                  <a:cubicBezTo>
                    <a:pt x="119" y="106"/>
                    <a:pt x="120" y="104"/>
                    <a:pt x="121" y="103"/>
                  </a:cubicBezTo>
                  <a:cubicBezTo>
                    <a:pt x="124" y="100"/>
                    <a:pt x="126" y="97"/>
                    <a:pt x="129" y="93"/>
                  </a:cubicBezTo>
                  <a:cubicBezTo>
                    <a:pt x="134" y="87"/>
                    <a:pt x="140" y="81"/>
                    <a:pt x="145" y="75"/>
                  </a:cubicBezTo>
                  <a:cubicBezTo>
                    <a:pt x="143" y="75"/>
                    <a:pt x="142" y="75"/>
                    <a:pt x="140" y="7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2" name="Estonia"/>
            <p:cNvSpPr>
              <a:spLocks noEditPoints="1"/>
            </p:cNvSpPr>
            <p:nvPr/>
          </p:nvSpPr>
          <p:spPr bwMode="auto">
            <a:xfrm>
              <a:off x="6478057" y="2320025"/>
              <a:ext cx="180994" cy="79997"/>
            </a:xfrm>
            <a:custGeom>
              <a:avLst/>
              <a:gdLst/>
              <a:ahLst/>
              <a:cxnLst>
                <a:cxn ang="0">
                  <a:pos x="5" y="7"/>
                </a:cxn>
                <a:cxn ang="0">
                  <a:pos x="9" y="7"/>
                </a:cxn>
                <a:cxn ang="0">
                  <a:pos x="8" y="9"/>
                </a:cxn>
                <a:cxn ang="0">
                  <a:pos x="5" y="10"/>
                </a:cxn>
                <a:cxn ang="0">
                  <a:pos x="18" y="16"/>
                </a:cxn>
                <a:cxn ang="0">
                  <a:pos x="11" y="8"/>
                </a:cxn>
                <a:cxn ang="0">
                  <a:pos x="11" y="8"/>
                </a:cxn>
                <a:cxn ang="0">
                  <a:pos x="8" y="11"/>
                </a:cxn>
                <a:cxn ang="0">
                  <a:pos x="4" y="12"/>
                </a:cxn>
                <a:cxn ang="0">
                  <a:pos x="2" y="12"/>
                </a:cxn>
                <a:cxn ang="0">
                  <a:pos x="1" y="14"/>
                </a:cxn>
                <a:cxn ang="0">
                  <a:pos x="2" y="15"/>
                </a:cxn>
                <a:cxn ang="0">
                  <a:pos x="2" y="17"/>
                </a:cxn>
                <a:cxn ang="0">
                  <a:pos x="5" y="15"/>
                </a:cxn>
                <a:cxn ang="0">
                  <a:pos x="9" y="14"/>
                </a:cxn>
                <a:cxn ang="0">
                  <a:pos x="12" y="13"/>
                </a:cxn>
                <a:cxn ang="0">
                  <a:pos x="48" y="3"/>
                </a:cxn>
                <a:cxn ang="0">
                  <a:pos x="39" y="3"/>
                </a:cxn>
                <a:cxn ang="0">
                  <a:pos x="33" y="1"/>
                </a:cxn>
                <a:cxn ang="0">
                  <a:pos x="30" y="1"/>
                </a:cxn>
                <a:cxn ang="0">
                  <a:pos x="28" y="1"/>
                </a:cxn>
                <a:cxn ang="0">
                  <a:pos x="27" y="2"/>
                </a:cxn>
                <a:cxn ang="0">
                  <a:pos x="23" y="2"/>
                </a:cxn>
                <a:cxn ang="0">
                  <a:pos x="22" y="3"/>
                </a:cxn>
                <a:cxn ang="0">
                  <a:pos x="18" y="3"/>
                </a:cxn>
                <a:cxn ang="0">
                  <a:pos x="15" y="4"/>
                </a:cxn>
                <a:cxn ang="0">
                  <a:pos x="13" y="5"/>
                </a:cxn>
                <a:cxn ang="0">
                  <a:pos x="14" y="7"/>
                </a:cxn>
                <a:cxn ang="0">
                  <a:pos x="13" y="8"/>
                </a:cxn>
                <a:cxn ang="0">
                  <a:pos x="16" y="10"/>
                </a:cxn>
                <a:cxn ang="0">
                  <a:pos x="14" y="12"/>
                </a:cxn>
                <a:cxn ang="0">
                  <a:pos x="18" y="15"/>
                </a:cxn>
                <a:cxn ang="0">
                  <a:pos x="21" y="15"/>
                </a:cxn>
                <a:cxn ang="0">
                  <a:pos x="23" y="18"/>
                </a:cxn>
                <a:cxn ang="0">
                  <a:pos x="27" y="17"/>
                </a:cxn>
                <a:cxn ang="0">
                  <a:pos x="29" y="17"/>
                </a:cxn>
                <a:cxn ang="0">
                  <a:pos x="33" y="19"/>
                </a:cxn>
                <a:cxn ang="0">
                  <a:pos x="35" y="20"/>
                </a:cxn>
                <a:cxn ang="0">
                  <a:pos x="39" y="22"/>
                </a:cxn>
                <a:cxn ang="0">
                  <a:pos x="42" y="21"/>
                </a:cxn>
                <a:cxn ang="0">
                  <a:pos x="45" y="22"/>
                </a:cxn>
                <a:cxn ang="0">
                  <a:pos x="46" y="20"/>
                </a:cxn>
                <a:cxn ang="0">
                  <a:pos x="47" y="18"/>
                </a:cxn>
                <a:cxn ang="0">
                  <a:pos x="46" y="16"/>
                </a:cxn>
                <a:cxn ang="0">
                  <a:pos x="45" y="11"/>
                </a:cxn>
                <a:cxn ang="0">
                  <a:pos x="49" y="4"/>
                </a:cxn>
                <a:cxn ang="0">
                  <a:pos x="12" y="11"/>
                </a:cxn>
                <a:cxn ang="0">
                  <a:pos x="13" y="12"/>
                </a:cxn>
              </a:cxnLst>
              <a:rect l="0" t="0" r="r" b="b"/>
              <a:pathLst>
                <a:path w="50" h="22">
                  <a:moveTo>
                    <a:pt x="2" y="8"/>
                  </a:moveTo>
                  <a:cubicBezTo>
                    <a:pt x="2" y="8"/>
                    <a:pt x="5" y="8"/>
                    <a:pt x="5" y="8"/>
                  </a:cubicBezTo>
                  <a:cubicBezTo>
                    <a:pt x="5" y="8"/>
                    <a:pt x="5" y="7"/>
                    <a:pt x="5" y="7"/>
                  </a:cubicBezTo>
                  <a:cubicBezTo>
                    <a:pt x="5" y="8"/>
                    <a:pt x="6" y="6"/>
                    <a:pt x="6" y="6"/>
                  </a:cubicBezTo>
                  <a:cubicBezTo>
                    <a:pt x="7" y="7"/>
                    <a:pt x="7" y="7"/>
                    <a:pt x="7" y="7"/>
                  </a:cubicBezTo>
                  <a:cubicBezTo>
                    <a:pt x="7" y="8"/>
                    <a:pt x="8" y="7"/>
                    <a:pt x="9" y="7"/>
                  </a:cubicBezTo>
                  <a:cubicBezTo>
                    <a:pt x="9" y="8"/>
                    <a:pt x="10" y="9"/>
                    <a:pt x="9" y="9"/>
                  </a:cubicBezTo>
                  <a:cubicBezTo>
                    <a:pt x="9" y="9"/>
                    <a:pt x="9" y="9"/>
                    <a:pt x="8" y="9"/>
                  </a:cubicBezTo>
                  <a:cubicBezTo>
                    <a:pt x="8" y="9"/>
                    <a:pt x="8" y="10"/>
                    <a:pt x="8" y="9"/>
                  </a:cubicBezTo>
                  <a:cubicBezTo>
                    <a:pt x="8" y="9"/>
                    <a:pt x="8" y="9"/>
                    <a:pt x="8" y="9"/>
                  </a:cubicBezTo>
                  <a:cubicBezTo>
                    <a:pt x="7" y="9"/>
                    <a:pt x="7" y="10"/>
                    <a:pt x="6" y="10"/>
                  </a:cubicBezTo>
                  <a:cubicBezTo>
                    <a:pt x="6" y="11"/>
                    <a:pt x="5" y="10"/>
                    <a:pt x="5" y="10"/>
                  </a:cubicBezTo>
                  <a:cubicBezTo>
                    <a:pt x="5" y="9"/>
                    <a:pt x="5" y="9"/>
                    <a:pt x="5" y="9"/>
                  </a:cubicBezTo>
                  <a:cubicBezTo>
                    <a:pt x="4" y="8"/>
                    <a:pt x="3" y="9"/>
                    <a:pt x="2" y="8"/>
                  </a:cubicBezTo>
                  <a:close/>
                  <a:moveTo>
                    <a:pt x="18" y="16"/>
                  </a:moveTo>
                  <a:cubicBezTo>
                    <a:pt x="18" y="17"/>
                    <a:pt x="18" y="16"/>
                    <a:pt x="18" y="16"/>
                  </a:cubicBezTo>
                  <a:cubicBezTo>
                    <a:pt x="18" y="16"/>
                    <a:pt x="17" y="16"/>
                    <a:pt x="18" y="16"/>
                  </a:cubicBezTo>
                  <a:close/>
                  <a:moveTo>
                    <a:pt x="11" y="8"/>
                  </a:moveTo>
                  <a:cubicBezTo>
                    <a:pt x="11" y="8"/>
                    <a:pt x="12" y="8"/>
                    <a:pt x="12" y="8"/>
                  </a:cubicBezTo>
                  <a:cubicBezTo>
                    <a:pt x="13" y="7"/>
                    <a:pt x="11" y="7"/>
                    <a:pt x="11" y="7"/>
                  </a:cubicBezTo>
                  <a:cubicBezTo>
                    <a:pt x="10" y="7"/>
                    <a:pt x="10" y="8"/>
                    <a:pt x="11" y="8"/>
                  </a:cubicBezTo>
                  <a:close/>
                  <a:moveTo>
                    <a:pt x="10" y="12"/>
                  </a:moveTo>
                  <a:cubicBezTo>
                    <a:pt x="10" y="12"/>
                    <a:pt x="10" y="11"/>
                    <a:pt x="9" y="11"/>
                  </a:cubicBezTo>
                  <a:cubicBezTo>
                    <a:pt x="9" y="11"/>
                    <a:pt x="8" y="11"/>
                    <a:pt x="8" y="11"/>
                  </a:cubicBezTo>
                  <a:cubicBezTo>
                    <a:pt x="8" y="11"/>
                    <a:pt x="7" y="12"/>
                    <a:pt x="7" y="11"/>
                  </a:cubicBezTo>
                  <a:cubicBezTo>
                    <a:pt x="6" y="11"/>
                    <a:pt x="6" y="11"/>
                    <a:pt x="5" y="12"/>
                  </a:cubicBezTo>
                  <a:cubicBezTo>
                    <a:pt x="5" y="12"/>
                    <a:pt x="4" y="12"/>
                    <a:pt x="4" y="12"/>
                  </a:cubicBezTo>
                  <a:cubicBezTo>
                    <a:pt x="4" y="13"/>
                    <a:pt x="4" y="12"/>
                    <a:pt x="3" y="12"/>
                  </a:cubicBezTo>
                  <a:cubicBezTo>
                    <a:pt x="3" y="11"/>
                    <a:pt x="2" y="13"/>
                    <a:pt x="3" y="13"/>
                  </a:cubicBezTo>
                  <a:cubicBezTo>
                    <a:pt x="2" y="13"/>
                    <a:pt x="2" y="12"/>
                    <a:pt x="2" y="12"/>
                  </a:cubicBezTo>
                  <a:cubicBezTo>
                    <a:pt x="1" y="12"/>
                    <a:pt x="1" y="12"/>
                    <a:pt x="1" y="12"/>
                  </a:cubicBezTo>
                  <a:cubicBezTo>
                    <a:pt x="1" y="13"/>
                    <a:pt x="2" y="13"/>
                    <a:pt x="2" y="14"/>
                  </a:cubicBezTo>
                  <a:cubicBezTo>
                    <a:pt x="2" y="14"/>
                    <a:pt x="2" y="14"/>
                    <a:pt x="1" y="14"/>
                  </a:cubicBezTo>
                  <a:cubicBezTo>
                    <a:pt x="1" y="14"/>
                    <a:pt x="1" y="14"/>
                    <a:pt x="1" y="14"/>
                  </a:cubicBezTo>
                  <a:cubicBezTo>
                    <a:pt x="1" y="14"/>
                    <a:pt x="1" y="14"/>
                    <a:pt x="1" y="14"/>
                  </a:cubicBezTo>
                  <a:cubicBezTo>
                    <a:pt x="0" y="14"/>
                    <a:pt x="2" y="15"/>
                    <a:pt x="2" y="15"/>
                  </a:cubicBezTo>
                  <a:cubicBezTo>
                    <a:pt x="2" y="15"/>
                    <a:pt x="4" y="16"/>
                    <a:pt x="4" y="16"/>
                  </a:cubicBezTo>
                  <a:cubicBezTo>
                    <a:pt x="3" y="16"/>
                    <a:pt x="3" y="17"/>
                    <a:pt x="3" y="17"/>
                  </a:cubicBezTo>
                  <a:cubicBezTo>
                    <a:pt x="3" y="17"/>
                    <a:pt x="3" y="17"/>
                    <a:pt x="2" y="17"/>
                  </a:cubicBezTo>
                  <a:cubicBezTo>
                    <a:pt x="2" y="18"/>
                    <a:pt x="2" y="19"/>
                    <a:pt x="3" y="18"/>
                  </a:cubicBezTo>
                  <a:cubicBezTo>
                    <a:pt x="4" y="18"/>
                    <a:pt x="4" y="17"/>
                    <a:pt x="4" y="16"/>
                  </a:cubicBezTo>
                  <a:cubicBezTo>
                    <a:pt x="4" y="16"/>
                    <a:pt x="4" y="15"/>
                    <a:pt x="5" y="15"/>
                  </a:cubicBezTo>
                  <a:cubicBezTo>
                    <a:pt x="6" y="15"/>
                    <a:pt x="7" y="15"/>
                    <a:pt x="7" y="15"/>
                  </a:cubicBezTo>
                  <a:cubicBezTo>
                    <a:pt x="7" y="15"/>
                    <a:pt x="8" y="15"/>
                    <a:pt x="8" y="15"/>
                  </a:cubicBezTo>
                  <a:cubicBezTo>
                    <a:pt x="8" y="15"/>
                    <a:pt x="10" y="14"/>
                    <a:pt x="9" y="14"/>
                  </a:cubicBezTo>
                  <a:cubicBezTo>
                    <a:pt x="10" y="14"/>
                    <a:pt x="10" y="13"/>
                    <a:pt x="11" y="13"/>
                  </a:cubicBezTo>
                  <a:cubicBezTo>
                    <a:pt x="11" y="12"/>
                    <a:pt x="12" y="13"/>
                    <a:pt x="12" y="13"/>
                  </a:cubicBezTo>
                  <a:cubicBezTo>
                    <a:pt x="12" y="13"/>
                    <a:pt x="12" y="13"/>
                    <a:pt x="12" y="13"/>
                  </a:cubicBezTo>
                  <a:cubicBezTo>
                    <a:pt x="12" y="13"/>
                    <a:pt x="11" y="12"/>
                    <a:pt x="10" y="12"/>
                  </a:cubicBezTo>
                  <a:close/>
                  <a:moveTo>
                    <a:pt x="49" y="3"/>
                  </a:moveTo>
                  <a:cubicBezTo>
                    <a:pt x="49" y="3"/>
                    <a:pt x="48" y="3"/>
                    <a:pt x="48" y="3"/>
                  </a:cubicBezTo>
                  <a:cubicBezTo>
                    <a:pt x="48" y="3"/>
                    <a:pt x="47" y="3"/>
                    <a:pt x="47" y="3"/>
                  </a:cubicBezTo>
                  <a:cubicBezTo>
                    <a:pt x="46" y="3"/>
                    <a:pt x="44" y="3"/>
                    <a:pt x="43" y="3"/>
                  </a:cubicBezTo>
                  <a:cubicBezTo>
                    <a:pt x="42" y="3"/>
                    <a:pt x="40" y="3"/>
                    <a:pt x="39" y="3"/>
                  </a:cubicBezTo>
                  <a:cubicBezTo>
                    <a:pt x="38" y="2"/>
                    <a:pt x="38" y="2"/>
                    <a:pt x="37" y="2"/>
                  </a:cubicBezTo>
                  <a:cubicBezTo>
                    <a:pt x="37" y="2"/>
                    <a:pt x="36" y="2"/>
                    <a:pt x="36" y="2"/>
                  </a:cubicBezTo>
                  <a:cubicBezTo>
                    <a:pt x="35" y="2"/>
                    <a:pt x="34" y="1"/>
                    <a:pt x="33" y="1"/>
                  </a:cubicBezTo>
                  <a:cubicBezTo>
                    <a:pt x="33" y="1"/>
                    <a:pt x="32" y="1"/>
                    <a:pt x="32" y="1"/>
                  </a:cubicBezTo>
                  <a:cubicBezTo>
                    <a:pt x="32" y="1"/>
                    <a:pt x="32" y="1"/>
                    <a:pt x="31" y="1"/>
                  </a:cubicBezTo>
                  <a:cubicBezTo>
                    <a:pt x="31" y="1"/>
                    <a:pt x="31" y="2"/>
                    <a:pt x="30" y="1"/>
                  </a:cubicBezTo>
                  <a:cubicBezTo>
                    <a:pt x="30" y="1"/>
                    <a:pt x="30" y="1"/>
                    <a:pt x="30" y="1"/>
                  </a:cubicBezTo>
                  <a:cubicBezTo>
                    <a:pt x="29" y="1"/>
                    <a:pt x="30" y="1"/>
                    <a:pt x="30" y="1"/>
                  </a:cubicBezTo>
                  <a:cubicBezTo>
                    <a:pt x="29" y="2"/>
                    <a:pt x="29" y="1"/>
                    <a:pt x="28" y="1"/>
                  </a:cubicBezTo>
                  <a:cubicBezTo>
                    <a:pt x="28" y="0"/>
                    <a:pt x="28" y="2"/>
                    <a:pt x="29" y="2"/>
                  </a:cubicBezTo>
                  <a:cubicBezTo>
                    <a:pt x="28" y="2"/>
                    <a:pt x="28" y="2"/>
                    <a:pt x="28" y="2"/>
                  </a:cubicBezTo>
                  <a:cubicBezTo>
                    <a:pt x="28" y="2"/>
                    <a:pt x="27" y="2"/>
                    <a:pt x="27" y="2"/>
                  </a:cubicBezTo>
                  <a:cubicBezTo>
                    <a:pt x="27" y="2"/>
                    <a:pt x="26" y="2"/>
                    <a:pt x="26" y="2"/>
                  </a:cubicBezTo>
                  <a:cubicBezTo>
                    <a:pt x="25" y="2"/>
                    <a:pt x="24" y="2"/>
                    <a:pt x="24" y="2"/>
                  </a:cubicBezTo>
                  <a:cubicBezTo>
                    <a:pt x="23" y="2"/>
                    <a:pt x="23" y="1"/>
                    <a:pt x="23" y="2"/>
                  </a:cubicBezTo>
                  <a:cubicBezTo>
                    <a:pt x="23" y="2"/>
                    <a:pt x="23" y="2"/>
                    <a:pt x="23" y="3"/>
                  </a:cubicBezTo>
                  <a:cubicBezTo>
                    <a:pt x="23" y="3"/>
                    <a:pt x="22" y="3"/>
                    <a:pt x="22" y="3"/>
                  </a:cubicBezTo>
                  <a:cubicBezTo>
                    <a:pt x="22" y="2"/>
                    <a:pt x="21" y="3"/>
                    <a:pt x="22" y="3"/>
                  </a:cubicBezTo>
                  <a:cubicBezTo>
                    <a:pt x="21" y="3"/>
                    <a:pt x="20" y="2"/>
                    <a:pt x="19" y="3"/>
                  </a:cubicBezTo>
                  <a:cubicBezTo>
                    <a:pt x="19" y="3"/>
                    <a:pt x="19" y="3"/>
                    <a:pt x="19" y="3"/>
                  </a:cubicBezTo>
                  <a:cubicBezTo>
                    <a:pt x="19" y="3"/>
                    <a:pt x="18" y="3"/>
                    <a:pt x="18" y="3"/>
                  </a:cubicBezTo>
                  <a:cubicBezTo>
                    <a:pt x="18" y="3"/>
                    <a:pt x="18" y="3"/>
                    <a:pt x="18" y="4"/>
                  </a:cubicBezTo>
                  <a:cubicBezTo>
                    <a:pt x="18" y="4"/>
                    <a:pt x="16" y="3"/>
                    <a:pt x="17" y="4"/>
                  </a:cubicBezTo>
                  <a:cubicBezTo>
                    <a:pt x="18" y="5"/>
                    <a:pt x="15" y="4"/>
                    <a:pt x="15" y="4"/>
                  </a:cubicBezTo>
                  <a:cubicBezTo>
                    <a:pt x="15" y="5"/>
                    <a:pt x="15" y="5"/>
                    <a:pt x="15" y="5"/>
                  </a:cubicBezTo>
                  <a:cubicBezTo>
                    <a:pt x="15" y="5"/>
                    <a:pt x="14" y="5"/>
                    <a:pt x="14" y="5"/>
                  </a:cubicBezTo>
                  <a:cubicBezTo>
                    <a:pt x="13" y="5"/>
                    <a:pt x="12" y="5"/>
                    <a:pt x="13" y="5"/>
                  </a:cubicBezTo>
                  <a:cubicBezTo>
                    <a:pt x="13" y="6"/>
                    <a:pt x="13" y="6"/>
                    <a:pt x="13" y="7"/>
                  </a:cubicBezTo>
                  <a:cubicBezTo>
                    <a:pt x="13" y="6"/>
                    <a:pt x="12" y="7"/>
                    <a:pt x="13" y="7"/>
                  </a:cubicBezTo>
                  <a:cubicBezTo>
                    <a:pt x="13" y="7"/>
                    <a:pt x="13" y="8"/>
                    <a:pt x="14" y="7"/>
                  </a:cubicBezTo>
                  <a:cubicBezTo>
                    <a:pt x="14" y="7"/>
                    <a:pt x="14" y="7"/>
                    <a:pt x="14" y="7"/>
                  </a:cubicBezTo>
                  <a:cubicBezTo>
                    <a:pt x="14" y="7"/>
                    <a:pt x="14" y="7"/>
                    <a:pt x="14" y="8"/>
                  </a:cubicBezTo>
                  <a:cubicBezTo>
                    <a:pt x="14" y="8"/>
                    <a:pt x="13" y="8"/>
                    <a:pt x="13" y="8"/>
                  </a:cubicBezTo>
                  <a:cubicBezTo>
                    <a:pt x="12" y="8"/>
                    <a:pt x="13" y="9"/>
                    <a:pt x="13" y="9"/>
                  </a:cubicBezTo>
                  <a:cubicBezTo>
                    <a:pt x="13" y="9"/>
                    <a:pt x="13" y="9"/>
                    <a:pt x="13" y="10"/>
                  </a:cubicBezTo>
                  <a:cubicBezTo>
                    <a:pt x="14" y="10"/>
                    <a:pt x="15" y="9"/>
                    <a:pt x="16" y="10"/>
                  </a:cubicBezTo>
                  <a:cubicBezTo>
                    <a:pt x="15" y="9"/>
                    <a:pt x="16" y="10"/>
                    <a:pt x="16" y="10"/>
                  </a:cubicBezTo>
                  <a:cubicBezTo>
                    <a:pt x="16" y="10"/>
                    <a:pt x="13" y="10"/>
                    <a:pt x="14" y="10"/>
                  </a:cubicBezTo>
                  <a:cubicBezTo>
                    <a:pt x="13" y="10"/>
                    <a:pt x="14" y="12"/>
                    <a:pt x="14" y="12"/>
                  </a:cubicBezTo>
                  <a:cubicBezTo>
                    <a:pt x="14" y="12"/>
                    <a:pt x="15" y="12"/>
                    <a:pt x="15" y="12"/>
                  </a:cubicBezTo>
                  <a:cubicBezTo>
                    <a:pt x="15" y="13"/>
                    <a:pt x="15" y="14"/>
                    <a:pt x="16" y="14"/>
                  </a:cubicBezTo>
                  <a:cubicBezTo>
                    <a:pt x="17" y="14"/>
                    <a:pt x="18" y="14"/>
                    <a:pt x="18" y="15"/>
                  </a:cubicBezTo>
                  <a:cubicBezTo>
                    <a:pt x="19" y="15"/>
                    <a:pt x="20" y="14"/>
                    <a:pt x="20" y="14"/>
                  </a:cubicBezTo>
                  <a:cubicBezTo>
                    <a:pt x="21" y="13"/>
                    <a:pt x="22" y="14"/>
                    <a:pt x="22" y="14"/>
                  </a:cubicBezTo>
                  <a:cubicBezTo>
                    <a:pt x="22" y="15"/>
                    <a:pt x="22" y="15"/>
                    <a:pt x="21" y="15"/>
                  </a:cubicBezTo>
                  <a:cubicBezTo>
                    <a:pt x="21" y="16"/>
                    <a:pt x="21" y="16"/>
                    <a:pt x="22" y="16"/>
                  </a:cubicBezTo>
                  <a:cubicBezTo>
                    <a:pt x="22" y="17"/>
                    <a:pt x="21" y="18"/>
                    <a:pt x="21" y="19"/>
                  </a:cubicBezTo>
                  <a:cubicBezTo>
                    <a:pt x="22" y="19"/>
                    <a:pt x="22" y="18"/>
                    <a:pt x="23" y="18"/>
                  </a:cubicBezTo>
                  <a:cubicBezTo>
                    <a:pt x="24" y="18"/>
                    <a:pt x="24" y="18"/>
                    <a:pt x="24" y="17"/>
                  </a:cubicBezTo>
                  <a:cubicBezTo>
                    <a:pt x="24" y="17"/>
                    <a:pt x="25" y="18"/>
                    <a:pt x="25" y="17"/>
                  </a:cubicBezTo>
                  <a:cubicBezTo>
                    <a:pt x="25" y="17"/>
                    <a:pt x="27" y="16"/>
                    <a:pt x="27" y="17"/>
                  </a:cubicBezTo>
                  <a:cubicBezTo>
                    <a:pt x="28" y="18"/>
                    <a:pt x="28" y="18"/>
                    <a:pt x="28" y="17"/>
                  </a:cubicBezTo>
                  <a:cubicBezTo>
                    <a:pt x="28" y="16"/>
                    <a:pt x="28" y="17"/>
                    <a:pt x="28" y="17"/>
                  </a:cubicBezTo>
                  <a:cubicBezTo>
                    <a:pt x="29" y="17"/>
                    <a:pt x="29" y="17"/>
                    <a:pt x="29" y="17"/>
                  </a:cubicBezTo>
                  <a:cubicBezTo>
                    <a:pt x="30" y="18"/>
                    <a:pt x="30" y="18"/>
                    <a:pt x="30" y="18"/>
                  </a:cubicBezTo>
                  <a:cubicBezTo>
                    <a:pt x="31" y="18"/>
                    <a:pt x="31" y="18"/>
                    <a:pt x="31" y="18"/>
                  </a:cubicBezTo>
                  <a:cubicBezTo>
                    <a:pt x="32" y="18"/>
                    <a:pt x="32" y="19"/>
                    <a:pt x="33" y="19"/>
                  </a:cubicBezTo>
                  <a:cubicBezTo>
                    <a:pt x="33" y="19"/>
                    <a:pt x="34" y="19"/>
                    <a:pt x="34" y="19"/>
                  </a:cubicBezTo>
                  <a:cubicBezTo>
                    <a:pt x="35" y="19"/>
                    <a:pt x="34" y="19"/>
                    <a:pt x="34" y="20"/>
                  </a:cubicBezTo>
                  <a:cubicBezTo>
                    <a:pt x="35" y="20"/>
                    <a:pt x="35" y="20"/>
                    <a:pt x="35" y="20"/>
                  </a:cubicBezTo>
                  <a:cubicBezTo>
                    <a:pt x="36" y="21"/>
                    <a:pt x="36" y="21"/>
                    <a:pt x="37" y="21"/>
                  </a:cubicBezTo>
                  <a:cubicBezTo>
                    <a:pt x="37" y="22"/>
                    <a:pt x="38" y="22"/>
                    <a:pt x="39" y="22"/>
                  </a:cubicBezTo>
                  <a:cubicBezTo>
                    <a:pt x="39" y="22"/>
                    <a:pt x="39" y="22"/>
                    <a:pt x="39" y="22"/>
                  </a:cubicBezTo>
                  <a:cubicBezTo>
                    <a:pt x="40" y="22"/>
                    <a:pt x="40" y="22"/>
                    <a:pt x="41" y="22"/>
                  </a:cubicBezTo>
                  <a:cubicBezTo>
                    <a:pt x="41" y="22"/>
                    <a:pt x="41" y="21"/>
                    <a:pt x="41" y="21"/>
                  </a:cubicBezTo>
                  <a:cubicBezTo>
                    <a:pt x="41" y="21"/>
                    <a:pt x="42" y="21"/>
                    <a:pt x="42" y="21"/>
                  </a:cubicBezTo>
                  <a:cubicBezTo>
                    <a:pt x="42" y="21"/>
                    <a:pt x="43" y="22"/>
                    <a:pt x="43" y="22"/>
                  </a:cubicBezTo>
                  <a:cubicBezTo>
                    <a:pt x="43" y="22"/>
                    <a:pt x="44" y="22"/>
                    <a:pt x="44" y="22"/>
                  </a:cubicBezTo>
                  <a:cubicBezTo>
                    <a:pt x="45" y="22"/>
                    <a:pt x="45" y="22"/>
                    <a:pt x="45" y="22"/>
                  </a:cubicBezTo>
                  <a:cubicBezTo>
                    <a:pt x="45" y="21"/>
                    <a:pt x="45" y="21"/>
                    <a:pt x="45" y="21"/>
                  </a:cubicBezTo>
                  <a:cubicBezTo>
                    <a:pt x="46" y="21"/>
                    <a:pt x="45" y="21"/>
                    <a:pt x="46" y="20"/>
                  </a:cubicBezTo>
                  <a:cubicBezTo>
                    <a:pt x="46" y="20"/>
                    <a:pt x="46" y="20"/>
                    <a:pt x="46" y="20"/>
                  </a:cubicBezTo>
                  <a:cubicBezTo>
                    <a:pt x="46" y="20"/>
                    <a:pt x="46" y="19"/>
                    <a:pt x="46" y="19"/>
                  </a:cubicBezTo>
                  <a:cubicBezTo>
                    <a:pt x="46" y="19"/>
                    <a:pt x="49" y="19"/>
                    <a:pt x="48" y="19"/>
                  </a:cubicBezTo>
                  <a:cubicBezTo>
                    <a:pt x="48" y="18"/>
                    <a:pt x="48" y="18"/>
                    <a:pt x="47" y="18"/>
                  </a:cubicBezTo>
                  <a:cubicBezTo>
                    <a:pt x="47" y="18"/>
                    <a:pt x="47" y="18"/>
                    <a:pt x="47" y="18"/>
                  </a:cubicBezTo>
                  <a:cubicBezTo>
                    <a:pt x="47" y="17"/>
                    <a:pt x="47" y="17"/>
                    <a:pt x="47" y="17"/>
                  </a:cubicBezTo>
                  <a:cubicBezTo>
                    <a:pt x="47" y="17"/>
                    <a:pt x="46" y="16"/>
                    <a:pt x="46" y="16"/>
                  </a:cubicBezTo>
                  <a:cubicBezTo>
                    <a:pt x="45" y="16"/>
                    <a:pt x="45" y="15"/>
                    <a:pt x="45" y="14"/>
                  </a:cubicBezTo>
                  <a:cubicBezTo>
                    <a:pt x="46" y="13"/>
                    <a:pt x="45" y="13"/>
                    <a:pt x="45" y="12"/>
                  </a:cubicBezTo>
                  <a:cubicBezTo>
                    <a:pt x="45" y="12"/>
                    <a:pt x="45" y="11"/>
                    <a:pt x="45" y="11"/>
                  </a:cubicBezTo>
                  <a:cubicBezTo>
                    <a:pt x="44" y="10"/>
                    <a:pt x="44" y="9"/>
                    <a:pt x="45" y="8"/>
                  </a:cubicBezTo>
                  <a:cubicBezTo>
                    <a:pt x="46" y="7"/>
                    <a:pt x="47" y="7"/>
                    <a:pt x="47" y="5"/>
                  </a:cubicBezTo>
                  <a:cubicBezTo>
                    <a:pt x="47" y="4"/>
                    <a:pt x="48" y="4"/>
                    <a:pt x="49" y="4"/>
                  </a:cubicBezTo>
                  <a:cubicBezTo>
                    <a:pt x="48" y="4"/>
                    <a:pt x="48" y="4"/>
                    <a:pt x="48" y="4"/>
                  </a:cubicBezTo>
                  <a:cubicBezTo>
                    <a:pt x="48" y="4"/>
                    <a:pt x="50" y="4"/>
                    <a:pt x="49" y="3"/>
                  </a:cubicBezTo>
                  <a:close/>
                  <a:moveTo>
                    <a:pt x="12" y="11"/>
                  </a:moveTo>
                  <a:cubicBezTo>
                    <a:pt x="11" y="10"/>
                    <a:pt x="11" y="11"/>
                    <a:pt x="10" y="11"/>
                  </a:cubicBezTo>
                  <a:cubicBezTo>
                    <a:pt x="10" y="11"/>
                    <a:pt x="11" y="12"/>
                    <a:pt x="11" y="12"/>
                  </a:cubicBezTo>
                  <a:cubicBezTo>
                    <a:pt x="11" y="12"/>
                    <a:pt x="13" y="12"/>
                    <a:pt x="13" y="12"/>
                  </a:cubicBezTo>
                  <a:cubicBezTo>
                    <a:pt x="13" y="11"/>
                    <a:pt x="12" y="11"/>
                    <a:pt x="12" y="1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3" name="Eritrea"/>
            <p:cNvSpPr>
              <a:spLocks noEditPoints="1"/>
            </p:cNvSpPr>
            <p:nvPr/>
          </p:nvSpPr>
          <p:spPr bwMode="auto">
            <a:xfrm>
              <a:off x="7060035" y="3947963"/>
              <a:ext cx="237991" cy="223992"/>
            </a:xfrm>
            <a:custGeom>
              <a:avLst/>
              <a:gdLst/>
              <a:ahLst/>
              <a:cxnLst>
                <a:cxn ang="0">
                  <a:pos x="35" y="24"/>
                </a:cxn>
                <a:cxn ang="0">
                  <a:pos x="36" y="25"/>
                </a:cxn>
                <a:cxn ang="0">
                  <a:pos x="37" y="26"/>
                </a:cxn>
                <a:cxn ang="0">
                  <a:pos x="37" y="27"/>
                </a:cxn>
                <a:cxn ang="0">
                  <a:pos x="34" y="26"/>
                </a:cxn>
                <a:cxn ang="0">
                  <a:pos x="34" y="25"/>
                </a:cxn>
                <a:cxn ang="0">
                  <a:pos x="64" y="57"/>
                </a:cxn>
                <a:cxn ang="0">
                  <a:pos x="60" y="53"/>
                </a:cxn>
                <a:cxn ang="0">
                  <a:pos x="58" y="51"/>
                </a:cxn>
                <a:cxn ang="0">
                  <a:pos x="56" y="48"/>
                </a:cxn>
                <a:cxn ang="0">
                  <a:pos x="54" y="47"/>
                </a:cxn>
                <a:cxn ang="0">
                  <a:pos x="51" y="44"/>
                </a:cxn>
                <a:cxn ang="0">
                  <a:pos x="45" y="37"/>
                </a:cxn>
                <a:cxn ang="0">
                  <a:pos x="42" y="35"/>
                </a:cxn>
                <a:cxn ang="0">
                  <a:pos x="41" y="35"/>
                </a:cxn>
                <a:cxn ang="0">
                  <a:pos x="40" y="33"/>
                </a:cxn>
                <a:cxn ang="0">
                  <a:pos x="39" y="33"/>
                </a:cxn>
                <a:cxn ang="0">
                  <a:pos x="35" y="30"/>
                </a:cxn>
                <a:cxn ang="0">
                  <a:pos x="33" y="30"/>
                </a:cxn>
                <a:cxn ang="0">
                  <a:pos x="32" y="32"/>
                </a:cxn>
                <a:cxn ang="0">
                  <a:pos x="31" y="28"/>
                </a:cxn>
                <a:cxn ang="0">
                  <a:pos x="29" y="27"/>
                </a:cxn>
                <a:cxn ang="0">
                  <a:pos x="27" y="21"/>
                </a:cxn>
                <a:cxn ang="0">
                  <a:pos x="24" y="10"/>
                </a:cxn>
                <a:cxn ang="0">
                  <a:pos x="22" y="4"/>
                </a:cxn>
                <a:cxn ang="0">
                  <a:pos x="18" y="4"/>
                </a:cxn>
                <a:cxn ang="0">
                  <a:pos x="16" y="5"/>
                </a:cxn>
                <a:cxn ang="0">
                  <a:pos x="13" y="6"/>
                </a:cxn>
                <a:cxn ang="0">
                  <a:pos x="10" y="9"/>
                </a:cxn>
                <a:cxn ang="0">
                  <a:pos x="8" y="11"/>
                </a:cxn>
                <a:cxn ang="0">
                  <a:pos x="5" y="12"/>
                </a:cxn>
                <a:cxn ang="0">
                  <a:pos x="5" y="20"/>
                </a:cxn>
                <a:cxn ang="0">
                  <a:pos x="2" y="27"/>
                </a:cxn>
                <a:cxn ang="0">
                  <a:pos x="1" y="32"/>
                </a:cxn>
                <a:cxn ang="0">
                  <a:pos x="2" y="42"/>
                </a:cxn>
                <a:cxn ang="0">
                  <a:pos x="8" y="40"/>
                </a:cxn>
                <a:cxn ang="0">
                  <a:pos x="11" y="42"/>
                </a:cxn>
                <a:cxn ang="0">
                  <a:pos x="14" y="36"/>
                </a:cxn>
                <a:cxn ang="0">
                  <a:pos x="18" y="37"/>
                </a:cxn>
                <a:cxn ang="0">
                  <a:pos x="22" y="39"/>
                </a:cxn>
                <a:cxn ang="0">
                  <a:pos x="26" y="37"/>
                </a:cxn>
                <a:cxn ang="0">
                  <a:pos x="30" y="39"/>
                </a:cxn>
                <a:cxn ang="0">
                  <a:pos x="34" y="40"/>
                </a:cxn>
                <a:cxn ang="0">
                  <a:pos x="42" y="43"/>
                </a:cxn>
                <a:cxn ang="0">
                  <a:pos x="51" y="51"/>
                </a:cxn>
                <a:cxn ang="0">
                  <a:pos x="56" y="58"/>
                </a:cxn>
                <a:cxn ang="0">
                  <a:pos x="63" y="62"/>
                </a:cxn>
                <a:cxn ang="0">
                  <a:pos x="64" y="59"/>
                </a:cxn>
              </a:cxnLst>
              <a:rect l="0" t="0" r="r" b="b"/>
              <a:pathLst>
                <a:path w="66" h="62">
                  <a:moveTo>
                    <a:pt x="34" y="25"/>
                  </a:moveTo>
                  <a:cubicBezTo>
                    <a:pt x="33" y="25"/>
                    <a:pt x="34" y="25"/>
                    <a:pt x="34" y="25"/>
                  </a:cubicBezTo>
                  <a:cubicBezTo>
                    <a:pt x="34" y="25"/>
                    <a:pt x="34" y="25"/>
                    <a:pt x="35" y="24"/>
                  </a:cubicBezTo>
                  <a:cubicBezTo>
                    <a:pt x="35" y="24"/>
                    <a:pt x="34" y="24"/>
                    <a:pt x="34" y="24"/>
                  </a:cubicBezTo>
                  <a:cubicBezTo>
                    <a:pt x="34" y="24"/>
                    <a:pt x="35" y="24"/>
                    <a:pt x="35" y="24"/>
                  </a:cubicBezTo>
                  <a:cubicBezTo>
                    <a:pt x="35" y="25"/>
                    <a:pt x="36" y="24"/>
                    <a:pt x="36" y="25"/>
                  </a:cubicBezTo>
                  <a:cubicBezTo>
                    <a:pt x="36" y="25"/>
                    <a:pt x="36" y="26"/>
                    <a:pt x="36" y="26"/>
                  </a:cubicBezTo>
                  <a:cubicBezTo>
                    <a:pt x="36" y="27"/>
                    <a:pt x="37" y="26"/>
                    <a:pt x="37" y="26"/>
                  </a:cubicBezTo>
                  <a:cubicBezTo>
                    <a:pt x="37" y="26"/>
                    <a:pt x="36" y="26"/>
                    <a:pt x="37" y="26"/>
                  </a:cubicBezTo>
                  <a:cubicBezTo>
                    <a:pt x="37" y="26"/>
                    <a:pt x="38" y="26"/>
                    <a:pt x="38" y="26"/>
                  </a:cubicBezTo>
                  <a:cubicBezTo>
                    <a:pt x="38" y="26"/>
                    <a:pt x="39" y="26"/>
                    <a:pt x="39" y="27"/>
                  </a:cubicBezTo>
                  <a:cubicBezTo>
                    <a:pt x="39" y="27"/>
                    <a:pt x="38" y="27"/>
                    <a:pt x="37" y="27"/>
                  </a:cubicBezTo>
                  <a:cubicBezTo>
                    <a:pt x="37" y="27"/>
                    <a:pt x="36" y="27"/>
                    <a:pt x="35" y="27"/>
                  </a:cubicBezTo>
                  <a:cubicBezTo>
                    <a:pt x="35" y="27"/>
                    <a:pt x="34" y="27"/>
                    <a:pt x="34" y="26"/>
                  </a:cubicBezTo>
                  <a:cubicBezTo>
                    <a:pt x="34" y="26"/>
                    <a:pt x="34" y="26"/>
                    <a:pt x="34" y="26"/>
                  </a:cubicBezTo>
                  <a:cubicBezTo>
                    <a:pt x="34" y="26"/>
                    <a:pt x="34" y="26"/>
                    <a:pt x="35" y="26"/>
                  </a:cubicBezTo>
                  <a:cubicBezTo>
                    <a:pt x="35" y="26"/>
                    <a:pt x="35" y="26"/>
                    <a:pt x="35" y="26"/>
                  </a:cubicBezTo>
                  <a:cubicBezTo>
                    <a:pt x="35" y="25"/>
                    <a:pt x="34" y="25"/>
                    <a:pt x="34" y="25"/>
                  </a:cubicBezTo>
                  <a:close/>
                  <a:moveTo>
                    <a:pt x="65" y="58"/>
                  </a:moveTo>
                  <a:cubicBezTo>
                    <a:pt x="65" y="57"/>
                    <a:pt x="65" y="57"/>
                    <a:pt x="65" y="57"/>
                  </a:cubicBezTo>
                  <a:cubicBezTo>
                    <a:pt x="64" y="56"/>
                    <a:pt x="64" y="57"/>
                    <a:pt x="64" y="57"/>
                  </a:cubicBezTo>
                  <a:cubicBezTo>
                    <a:pt x="64" y="58"/>
                    <a:pt x="63" y="57"/>
                    <a:pt x="63" y="57"/>
                  </a:cubicBezTo>
                  <a:cubicBezTo>
                    <a:pt x="62" y="57"/>
                    <a:pt x="62" y="56"/>
                    <a:pt x="62" y="55"/>
                  </a:cubicBezTo>
                  <a:cubicBezTo>
                    <a:pt x="62" y="55"/>
                    <a:pt x="60" y="53"/>
                    <a:pt x="60" y="53"/>
                  </a:cubicBezTo>
                  <a:cubicBezTo>
                    <a:pt x="60" y="53"/>
                    <a:pt x="60" y="53"/>
                    <a:pt x="59" y="53"/>
                  </a:cubicBezTo>
                  <a:cubicBezTo>
                    <a:pt x="59" y="53"/>
                    <a:pt x="59" y="53"/>
                    <a:pt x="58" y="53"/>
                  </a:cubicBezTo>
                  <a:cubicBezTo>
                    <a:pt x="58" y="53"/>
                    <a:pt x="58" y="52"/>
                    <a:pt x="58" y="51"/>
                  </a:cubicBezTo>
                  <a:cubicBezTo>
                    <a:pt x="58" y="51"/>
                    <a:pt x="57" y="47"/>
                    <a:pt x="56" y="48"/>
                  </a:cubicBezTo>
                  <a:cubicBezTo>
                    <a:pt x="57" y="48"/>
                    <a:pt x="57" y="49"/>
                    <a:pt x="57" y="49"/>
                  </a:cubicBezTo>
                  <a:cubicBezTo>
                    <a:pt x="56" y="49"/>
                    <a:pt x="56" y="49"/>
                    <a:pt x="56" y="48"/>
                  </a:cubicBezTo>
                  <a:cubicBezTo>
                    <a:pt x="56" y="48"/>
                    <a:pt x="56" y="49"/>
                    <a:pt x="56" y="48"/>
                  </a:cubicBezTo>
                  <a:cubicBezTo>
                    <a:pt x="55" y="48"/>
                    <a:pt x="55" y="48"/>
                    <a:pt x="55" y="48"/>
                  </a:cubicBezTo>
                  <a:cubicBezTo>
                    <a:pt x="55" y="47"/>
                    <a:pt x="55" y="47"/>
                    <a:pt x="54" y="47"/>
                  </a:cubicBezTo>
                  <a:cubicBezTo>
                    <a:pt x="54" y="46"/>
                    <a:pt x="54" y="46"/>
                    <a:pt x="53" y="46"/>
                  </a:cubicBezTo>
                  <a:cubicBezTo>
                    <a:pt x="53" y="46"/>
                    <a:pt x="53" y="45"/>
                    <a:pt x="52" y="45"/>
                  </a:cubicBezTo>
                  <a:cubicBezTo>
                    <a:pt x="51" y="45"/>
                    <a:pt x="51" y="45"/>
                    <a:pt x="51" y="44"/>
                  </a:cubicBezTo>
                  <a:cubicBezTo>
                    <a:pt x="51" y="44"/>
                    <a:pt x="50" y="43"/>
                    <a:pt x="50" y="43"/>
                  </a:cubicBezTo>
                  <a:cubicBezTo>
                    <a:pt x="50" y="42"/>
                    <a:pt x="50" y="42"/>
                    <a:pt x="49" y="42"/>
                  </a:cubicBezTo>
                  <a:cubicBezTo>
                    <a:pt x="48" y="40"/>
                    <a:pt x="47" y="37"/>
                    <a:pt x="45" y="37"/>
                  </a:cubicBezTo>
                  <a:cubicBezTo>
                    <a:pt x="44" y="37"/>
                    <a:pt x="44" y="37"/>
                    <a:pt x="43" y="37"/>
                  </a:cubicBezTo>
                  <a:cubicBezTo>
                    <a:pt x="43" y="37"/>
                    <a:pt x="43" y="37"/>
                    <a:pt x="42" y="37"/>
                  </a:cubicBezTo>
                  <a:cubicBezTo>
                    <a:pt x="42" y="36"/>
                    <a:pt x="42" y="36"/>
                    <a:pt x="42" y="35"/>
                  </a:cubicBezTo>
                  <a:cubicBezTo>
                    <a:pt x="42" y="35"/>
                    <a:pt x="41" y="35"/>
                    <a:pt x="41" y="35"/>
                  </a:cubicBezTo>
                  <a:cubicBezTo>
                    <a:pt x="41" y="35"/>
                    <a:pt x="42" y="35"/>
                    <a:pt x="41" y="35"/>
                  </a:cubicBezTo>
                  <a:cubicBezTo>
                    <a:pt x="41" y="35"/>
                    <a:pt x="41" y="35"/>
                    <a:pt x="41" y="35"/>
                  </a:cubicBezTo>
                  <a:cubicBezTo>
                    <a:pt x="41" y="35"/>
                    <a:pt x="41" y="34"/>
                    <a:pt x="41" y="34"/>
                  </a:cubicBezTo>
                  <a:cubicBezTo>
                    <a:pt x="41" y="34"/>
                    <a:pt x="41" y="34"/>
                    <a:pt x="40" y="34"/>
                  </a:cubicBezTo>
                  <a:cubicBezTo>
                    <a:pt x="40" y="34"/>
                    <a:pt x="40" y="33"/>
                    <a:pt x="40" y="33"/>
                  </a:cubicBezTo>
                  <a:cubicBezTo>
                    <a:pt x="40" y="34"/>
                    <a:pt x="40" y="34"/>
                    <a:pt x="39" y="34"/>
                  </a:cubicBezTo>
                  <a:cubicBezTo>
                    <a:pt x="39" y="34"/>
                    <a:pt x="39" y="33"/>
                    <a:pt x="39" y="33"/>
                  </a:cubicBezTo>
                  <a:cubicBezTo>
                    <a:pt x="39" y="33"/>
                    <a:pt x="39" y="34"/>
                    <a:pt x="39" y="33"/>
                  </a:cubicBezTo>
                  <a:cubicBezTo>
                    <a:pt x="38" y="34"/>
                    <a:pt x="38" y="34"/>
                    <a:pt x="37" y="34"/>
                  </a:cubicBezTo>
                  <a:cubicBezTo>
                    <a:pt x="37" y="34"/>
                    <a:pt x="37" y="34"/>
                    <a:pt x="36" y="33"/>
                  </a:cubicBezTo>
                  <a:cubicBezTo>
                    <a:pt x="36" y="32"/>
                    <a:pt x="35" y="31"/>
                    <a:pt x="35" y="30"/>
                  </a:cubicBezTo>
                  <a:cubicBezTo>
                    <a:pt x="36" y="30"/>
                    <a:pt x="34" y="28"/>
                    <a:pt x="33" y="28"/>
                  </a:cubicBezTo>
                  <a:cubicBezTo>
                    <a:pt x="32" y="28"/>
                    <a:pt x="32" y="31"/>
                    <a:pt x="33" y="31"/>
                  </a:cubicBezTo>
                  <a:cubicBezTo>
                    <a:pt x="33" y="31"/>
                    <a:pt x="33" y="30"/>
                    <a:pt x="33" y="30"/>
                  </a:cubicBezTo>
                  <a:cubicBezTo>
                    <a:pt x="33" y="30"/>
                    <a:pt x="33" y="31"/>
                    <a:pt x="33" y="31"/>
                  </a:cubicBezTo>
                  <a:cubicBezTo>
                    <a:pt x="33" y="31"/>
                    <a:pt x="33" y="32"/>
                    <a:pt x="33" y="32"/>
                  </a:cubicBezTo>
                  <a:cubicBezTo>
                    <a:pt x="33" y="33"/>
                    <a:pt x="32" y="33"/>
                    <a:pt x="32" y="32"/>
                  </a:cubicBezTo>
                  <a:cubicBezTo>
                    <a:pt x="32" y="32"/>
                    <a:pt x="32" y="31"/>
                    <a:pt x="32" y="31"/>
                  </a:cubicBezTo>
                  <a:cubicBezTo>
                    <a:pt x="32" y="30"/>
                    <a:pt x="32" y="30"/>
                    <a:pt x="31" y="30"/>
                  </a:cubicBezTo>
                  <a:cubicBezTo>
                    <a:pt x="31" y="29"/>
                    <a:pt x="31" y="28"/>
                    <a:pt x="31" y="28"/>
                  </a:cubicBezTo>
                  <a:cubicBezTo>
                    <a:pt x="31" y="27"/>
                    <a:pt x="30" y="28"/>
                    <a:pt x="30" y="28"/>
                  </a:cubicBezTo>
                  <a:cubicBezTo>
                    <a:pt x="29" y="28"/>
                    <a:pt x="29" y="27"/>
                    <a:pt x="29" y="27"/>
                  </a:cubicBezTo>
                  <a:cubicBezTo>
                    <a:pt x="29" y="27"/>
                    <a:pt x="29" y="27"/>
                    <a:pt x="29" y="27"/>
                  </a:cubicBezTo>
                  <a:cubicBezTo>
                    <a:pt x="30" y="26"/>
                    <a:pt x="29" y="26"/>
                    <a:pt x="29" y="27"/>
                  </a:cubicBezTo>
                  <a:cubicBezTo>
                    <a:pt x="30" y="26"/>
                    <a:pt x="29" y="24"/>
                    <a:pt x="28" y="24"/>
                  </a:cubicBezTo>
                  <a:cubicBezTo>
                    <a:pt x="27" y="23"/>
                    <a:pt x="27" y="22"/>
                    <a:pt x="27" y="21"/>
                  </a:cubicBezTo>
                  <a:cubicBezTo>
                    <a:pt x="27" y="19"/>
                    <a:pt x="27" y="18"/>
                    <a:pt x="26" y="17"/>
                  </a:cubicBezTo>
                  <a:cubicBezTo>
                    <a:pt x="26" y="16"/>
                    <a:pt x="26" y="15"/>
                    <a:pt x="26" y="14"/>
                  </a:cubicBezTo>
                  <a:cubicBezTo>
                    <a:pt x="25" y="13"/>
                    <a:pt x="25" y="11"/>
                    <a:pt x="24" y="10"/>
                  </a:cubicBezTo>
                  <a:cubicBezTo>
                    <a:pt x="24" y="9"/>
                    <a:pt x="24" y="9"/>
                    <a:pt x="24" y="8"/>
                  </a:cubicBezTo>
                  <a:cubicBezTo>
                    <a:pt x="24" y="8"/>
                    <a:pt x="24" y="7"/>
                    <a:pt x="23" y="7"/>
                  </a:cubicBezTo>
                  <a:cubicBezTo>
                    <a:pt x="23" y="6"/>
                    <a:pt x="22" y="5"/>
                    <a:pt x="22" y="4"/>
                  </a:cubicBezTo>
                  <a:cubicBezTo>
                    <a:pt x="21" y="3"/>
                    <a:pt x="20" y="2"/>
                    <a:pt x="20" y="0"/>
                  </a:cubicBezTo>
                  <a:cubicBezTo>
                    <a:pt x="20" y="1"/>
                    <a:pt x="19" y="2"/>
                    <a:pt x="19" y="2"/>
                  </a:cubicBezTo>
                  <a:cubicBezTo>
                    <a:pt x="18" y="3"/>
                    <a:pt x="18" y="4"/>
                    <a:pt x="18" y="4"/>
                  </a:cubicBezTo>
                  <a:cubicBezTo>
                    <a:pt x="18" y="4"/>
                    <a:pt x="17" y="5"/>
                    <a:pt x="17" y="5"/>
                  </a:cubicBezTo>
                  <a:cubicBezTo>
                    <a:pt x="17" y="5"/>
                    <a:pt x="17" y="5"/>
                    <a:pt x="17" y="6"/>
                  </a:cubicBezTo>
                  <a:cubicBezTo>
                    <a:pt x="17" y="6"/>
                    <a:pt x="16" y="5"/>
                    <a:pt x="16" y="5"/>
                  </a:cubicBezTo>
                  <a:cubicBezTo>
                    <a:pt x="15" y="7"/>
                    <a:pt x="16" y="5"/>
                    <a:pt x="15" y="5"/>
                  </a:cubicBezTo>
                  <a:cubicBezTo>
                    <a:pt x="14" y="6"/>
                    <a:pt x="14" y="6"/>
                    <a:pt x="14" y="7"/>
                  </a:cubicBezTo>
                  <a:cubicBezTo>
                    <a:pt x="13" y="7"/>
                    <a:pt x="13" y="6"/>
                    <a:pt x="13" y="6"/>
                  </a:cubicBezTo>
                  <a:cubicBezTo>
                    <a:pt x="12" y="7"/>
                    <a:pt x="12" y="7"/>
                    <a:pt x="12" y="7"/>
                  </a:cubicBezTo>
                  <a:cubicBezTo>
                    <a:pt x="11" y="7"/>
                    <a:pt x="11" y="7"/>
                    <a:pt x="11" y="8"/>
                  </a:cubicBezTo>
                  <a:cubicBezTo>
                    <a:pt x="10" y="8"/>
                    <a:pt x="10" y="8"/>
                    <a:pt x="10" y="9"/>
                  </a:cubicBezTo>
                  <a:cubicBezTo>
                    <a:pt x="10" y="9"/>
                    <a:pt x="10" y="10"/>
                    <a:pt x="10" y="11"/>
                  </a:cubicBezTo>
                  <a:cubicBezTo>
                    <a:pt x="9" y="11"/>
                    <a:pt x="9" y="11"/>
                    <a:pt x="8" y="11"/>
                  </a:cubicBezTo>
                  <a:cubicBezTo>
                    <a:pt x="8" y="11"/>
                    <a:pt x="8" y="11"/>
                    <a:pt x="8" y="11"/>
                  </a:cubicBezTo>
                  <a:cubicBezTo>
                    <a:pt x="7" y="11"/>
                    <a:pt x="7" y="11"/>
                    <a:pt x="7" y="11"/>
                  </a:cubicBezTo>
                  <a:cubicBezTo>
                    <a:pt x="6" y="11"/>
                    <a:pt x="6" y="10"/>
                    <a:pt x="5" y="11"/>
                  </a:cubicBezTo>
                  <a:cubicBezTo>
                    <a:pt x="5" y="11"/>
                    <a:pt x="5" y="11"/>
                    <a:pt x="5" y="12"/>
                  </a:cubicBezTo>
                  <a:cubicBezTo>
                    <a:pt x="5" y="13"/>
                    <a:pt x="6" y="14"/>
                    <a:pt x="5" y="15"/>
                  </a:cubicBezTo>
                  <a:cubicBezTo>
                    <a:pt x="4" y="16"/>
                    <a:pt x="5" y="17"/>
                    <a:pt x="5" y="18"/>
                  </a:cubicBezTo>
                  <a:cubicBezTo>
                    <a:pt x="5" y="18"/>
                    <a:pt x="5" y="19"/>
                    <a:pt x="5" y="20"/>
                  </a:cubicBezTo>
                  <a:cubicBezTo>
                    <a:pt x="5" y="20"/>
                    <a:pt x="4" y="21"/>
                    <a:pt x="4" y="21"/>
                  </a:cubicBezTo>
                  <a:cubicBezTo>
                    <a:pt x="4" y="22"/>
                    <a:pt x="4" y="24"/>
                    <a:pt x="3" y="25"/>
                  </a:cubicBezTo>
                  <a:cubicBezTo>
                    <a:pt x="3" y="26"/>
                    <a:pt x="3" y="26"/>
                    <a:pt x="2" y="27"/>
                  </a:cubicBezTo>
                  <a:cubicBezTo>
                    <a:pt x="2" y="27"/>
                    <a:pt x="2" y="28"/>
                    <a:pt x="2" y="29"/>
                  </a:cubicBezTo>
                  <a:cubicBezTo>
                    <a:pt x="2" y="29"/>
                    <a:pt x="2" y="30"/>
                    <a:pt x="2" y="30"/>
                  </a:cubicBezTo>
                  <a:cubicBezTo>
                    <a:pt x="1" y="31"/>
                    <a:pt x="1" y="31"/>
                    <a:pt x="1" y="32"/>
                  </a:cubicBezTo>
                  <a:cubicBezTo>
                    <a:pt x="0" y="32"/>
                    <a:pt x="1" y="33"/>
                    <a:pt x="1" y="34"/>
                  </a:cubicBezTo>
                  <a:cubicBezTo>
                    <a:pt x="1" y="35"/>
                    <a:pt x="1" y="36"/>
                    <a:pt x="1" y="36"/>
                  </a:cubicBezTo>
                  <a:cubicBezTo>
                    <a:pt x="1" y="38"/>
                    <a:pt x="2" y="40"/>
                    <a:pt x="2" y="42"/>
                  </a:cubicBezTo>
                  <a:cubicBezTo>
                    <a:pt x="2" y="41"/>
                    <a:pt x="4" y="41"/>
                    <a:pt x="5" y="41"/>
                  </a:cubicBezTo>
                  <a:cubicBezTo>
                    <a:pt x="6" y="41"/>
                    <a:pt x="7" y="42"/>
                    <a:pt x="7" y="41"/>
                  </a:cubicBezTo>
                  <a:cubicBezTo>
                    <a:pt x="7" y="41"/>
                    <a:pt x="7" y="40"/>
                    <a:pt x="8" y="40"/>
                  </a:cubicBezTo>
                  <a:cubicBezTo>
                    <a:pt x="8" y="39"/>
                    <a:pt x="9" y="39"/>
                    <a:pt x="9" y="40"/>
                  </a:cubicBezTo>
                  <a:cubicBezTo>
                    <a:pt x="10" y="40"/>
                    <a:pt x="10" y="41"/>
                    <a:pt x="10" y="41"/>
                  </a:cubicBezTo>
                  <a:cubicBezTo>
                    <a:pt x="10" y="41"/>
                    <a:pt x="11" y="41"/>
                    <a:pt x="11" y="42"/>
                  </a:cubicBezTo>
                  <a:cubicBezTo>
                    <a:pt x="11" y="42"/>
                    <a:pt x="11" y="43"/>
                    <a:pt x="12" y="43"/>
                  </a:cubicBezTo>
                  <a:cubicBezTo>
                    <a:pt x="12" y="43"/>
                    <a:pt x="12" y="42"/>
                    <a:pt x="12" y="41"/>
                  </a:cubicBezTo>
                  <a:cubicBezTo>
                    <a:pt x="13" y="40"/>
                    <a:pt x="14" y="38"/>
                    <a:pt x="14" y="36"/>
                  </a:cubicBezTo>
                  <a:cubicBezTo>
                    <a:pt x="14" y="36"/>
                    <a:pt x="15" y="34"/>
                    <a:pt x="15" y="35"/>
                  </a:cubicBezTo>
                  <a:cubicBezTo>
                    <a:pt x="15" y="36"/>
                    <a:pt x="16" y="36"/>
                    <a:pt x="16" y="37"/>
                  </a:cubicBezTo>
                  <a:cubicBezTo>
                    <a:pt x="17" y="37"/>
                    <a:pt x="18" y="37"/>
                    <a:pt x="18" y="37"/>
                  </a:cubicBezTo>
                  <a:cubicBezTo>
                    <a:pt x="19" y="37"/>
                    <a:pt x="19" y="38"/>
                    <a:pt x="19" y="38"/>
                  </a:cubicBezTo>
                  <a:cubicBezTo>
                    <a:pt x="19" y="39"/>
                    <a:pt x="20" y="40"/>
                    <a:pt x="20" y="40"/>
                  </a:cubicBezTo>
                  <a:cubicBezTo>
                    <a:pt x="21" y="40"/>
                    <a:pt x="22" y="39"/>
                    <a:pt x="22" y="39"/>
                  </a:cubicBezTo>
                  <a:cubicBezTo>
                    <a:pt x="23" y="39"/>
                    <a:pt x="24" y="39"/>
                    <a:pt x="25" y="39"/>
                  </a:cubicBezTo>
                  <a:cubicBezTo>
                    <a:pt x="25" y="39"/>
                    <a:pt x="25" y="38"/>
                    <a:pt x="25" y="38"/>
                  </a:cubicBezTo>
                  <a:cubicBezTo>
                    <a:pt x="25" y="38"/>
                    <a:pt x="25" y="37"/>
                    <a:pt x="26" y="37"/>
                  </a:cubicBezTo>
                  <a:cubicBezTo>
                    <a:pt x="27" y="37"/>
                    <a:pt x="27" y="38"/>
                    <a:pt x="27" y="39"/>
                  </a:cubicBezTo>
                  <a:cubicBezTo>
                    <a:pt x="28" y="40"/>
                    <a:pt x="28" y="39"/>
                    <a:pt x="28" y="39"/>
                  </a:cubicBezTo>
                  <a:cubicBezTo>
                    <a:pt x="29" y="39"/>
                    <a:pt x="29" y="39"/>
                    <a:pt x="30" y="39"/>
                  </a:cubicBezTo>
                  <a:cubicBezTo>
                    <a:pt x="30" y="39"/>
                    <a:pt x="30" y="38"/>
                    <a:pt x="31" y="38"/>
                  </a:cubicBezTo>
                  <a:cubicBezTo>
                    <a:pt x="32" y="39"/>
                    <a:pt x="32" y="39"/>
                    <a:pt x="33" y="39"/>
                  </a:cubicBezTo>
                  <a:cubicBezTo>
                    <a:pt x="33" y="39"/>
                    <a:pt x="34" y="40"/>
                    <a:pt x="34" y="40"/>
                  </a:cubicBezTo>
                  <a:cubicBezTo>
                    <a:pt x="35" y="39"/>
                    <a:pt x="36" y="39"/>
                    <a:pt x="37" y="39"/>
                  </a:cubicBezTo>
                  <a:cubicBezTo>
                    <a:pt x="38" y="40"/>
                    <a:pt x="39" y="41"/>
                    <a:pt x="40" y="42"/>
                  </a:cubicBezTo>
                  <a:cubicBezTo>
                    <a:pt x="41" y="42"/>
                    <a:pt x="42" y="42"/>
                    <a:pt x="42" y="43"/>
                  </a:cubicBezTo>
                  <a:cubicBezTo>
                    <a:pt x="43" y="43"/>
                    <a:pt x="44" y="43"/>
                    <a:pt x="44" y="44"/>
                  </a:cubicBezTo>
                  <a:cubicBezTo>
                    <a:pt x="45" y="45"/>
                    <a:pt x="46" y="47"/>
                    <a:pt x="47" y="48"/>
                  </a:cubicBezTo>
                  <a:cubicBezTo>
                    <a:pt x="48" y="50"/>
                    <a:pt x="50" y="50"/>
                    <a:pt x="51" y="51"/>
                  </a:cubicBezTo>
                  <a:cubicBezTo>
                    <a:pt x="52" y="52"/>
                    <a:pt x="53" y="54"/>
                    <a:pt x="54" y="55"/>
                  </a:cubicBezTo>
                  <a:cubicBezTo>
                    <a:pt x="54" y="56"/>
                    <a:pt x="54" y="56"/>
                    <a:pt x="55" y="57"/>
                  </a:cubicBezTo>
                  <a:cubicBezTo>
                    <a:pt x="55" y="57"/>
                    <a:pt x="56" y="57"/>
                    <a:pt x="56" y="58"/>
                  </a:cubicBezTo>
                  <a:cubicBezTo>
                    <a:pt x="57" y="59"/>
                    <a:pt x="58" y="60"/>
                    <a:pt x="59" y="61"/>
                  </a:cubicBezTo>
                  <a:cubicBezTo>
                    <a:pt x="60" y="60"/>
                    <a:pt x="60" y="62"/>
                    <a:pt x="61" y="62"/>
                  </a:cubicBezTo>
                  <a:cubicBezTo>
                    <a:pt x="62" y="62"/>
                    <a:pt x="62" y="62"/>
                    <a:pt x="63" y="62"/>
                  </a:cubicBezTo>
                  <a:cubicBezTo>
                    <a:pt x="63" y="61"/>
                    <a:pt x="63" y="61"/>
                    <a:pt x="63" y="61"/>
                  </a:cubicBezTo>
                  <a:cubicBezTo>
                    <a:pt x="63" y="60"/>
                    <a:pt x="63" y="60"/>
                    <a:pt x="63" y="60"/>
                  </a:cubicBezTo>
                  <a:cubicBezTo>
                    <a:pt x="63" y="59"/>
                    <a:pt x="64" y="59"/>
                    <a:pt x="64" y="59"/>
                  </a:cubicBezTo>
                  <a:cubicBezTo>
                    <a:pt x="65" y="59"/>
                    <a:pt x="66" y="59"/>
                    <a:pt x="65" y="5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4" name="Equitorial Guinea"/>
            <p:cNvSpPr>
              <a:spLocks noEditPoints="1"/>
            </p:cNvSpPr>
            <p:nvPr/>
          </p:nvSpPr>
          <p:spPr bwMode="auto">
            <a:xfrm>
              <a:off x="5991075" y="4511943"/>
              <a:ext cx="201993" cy="212992"/>
            </a:xfrm>
            <a:custGeom>
              <a:avLst/>
              <a:gdLst/>
              <a:ahLst/>
              <a:cxnLst>
                <a:cxn ang="0">
                  <a:pos x="55" y="31"/>
                </a:cxn>
                <a:cxn ang="0">
                  <a:pos x="53" y="31"/>
                </a:cxn>
                <a:cxn ang="0">
                  <a:pos x="49" y="31"/>
                </a:cxn>
                <a:cxn ang="0">
                  <a:pos x="42" y="31"/>
                </a:cxn>
                <a:cxn ang="0">
                  <a:pos x="42" y="32"/>
                </a:cxn>
                <a:cxn ang="0">
                  <a:pos x="41" y="30"/>
                </a:cxn>
                <a:cxn ang="0">
                  <a:pos x="40" y="30"/>
                </a:cxn>
                <a:cxn ang="0">
                  <a:pos x="39" y="31"/>
                </a:cxn>
                <a:cxn ang="0">
                  <a:pos x="38" y="30"/>
                </a:cxn>
                <a:cxn ang="0">
                  <a:pos x="36" y="29"/>
                </a:cxn>
                <a:cxn ang="0">
                  <a:pos x="37" y="28"/>
                </a:cxn>
                <a:cxn ang="0">
                  <a:pos x="38" y="26"/>
                </a:cxn>
                <a:cxn ang="0">
                  <a:pos x="39" y="25"/>
                </a:cxn>
                <a:cxn ang="0">
                  <a:pos x="40" y="25"/>
                </a:cxn>
                <a:cxn ang="0">
                  <a:pos x="39" y="25"/>
                </a:cxn>
                <a:cxn ang="0">
                  <a:pos x="39" y="24"/>
                </a:cxn>
                <a:cxn ang="0">
                  <a:pos x="40" y="23"/>
                </a:cxn>
                <a:cxn ang="0">
                  <a:pos x="40" y="21"/>
                </a:cxn>
                <a:cxn ang="0">
                  <a:pos x="40" y="19"/>
                </a:cxn>
                <a:cxn ang="0">
                  <a:pos x="40" y="18"/>
                </a:cxn>
                <a:cxn ang="0">
                  <a:pos x="41" y="16"/>
                </a:cxn>
                <a:cxn ang="0">
                  <a:pos x="41" y="17"/>
                </a:cxn>
                <a:cxn ang="0">
                  <a:pos x="42" y="18"/>
                </a:cxn>
                <a:cxn ang="0">
                  <a:pos x="45" y="18"/>
                </a:cxn>
                <a:cxn ang="0">
                  <a:pos x="52" y="18"/>
                </a:cxn>
                <a:cxn ang="0">
                  <a:pos x="55" y="18"/>
                </a:cxn>
                <a:cxn ang="0">
                  <a:pos x="56" y="19"/>
                </a:cxn>
                <a:cxn ang="0">
                  <a:pos x="56" y="25"/>
                </a:cxn>
                <a:cxn ang="0">
                  <a:pos x="56" y="28"/>
                </a:cxn>
                <a:cxn ang="0">
                  <a:pos x="55" y="31"/>
                </a:cxn>
                <a:cxn ang="0">
                  <a:pos x="0" y="59"/>
                </a:cxn>
                <a:cxn ang="0">
                  <a:pos x="0" y="59"/>
                </a:cxn>
                <a:cxn ang="0">
                  <a:pos x="32" y="1"/>
                </a:cxn>
                <a:cxn ang="0">
                  <a:pos x="30" y="1"/>
                </a:cxn>
                <a:cxn ang="0">
                  <a:pos x="29" y="2"/>
                </a:cxn>
                <a:cxn ang="0">
                  <a:pos x="28" y="4"/>
                </a:cxn>
                <a:cxn ang="0">
                  <a:pos x="27" y="6"/>
                </a:cxn>
                <a:cxn ang="0">
                  <a:pos x="29" y="7"/>
                </a:cxn>
                <a:cxn ang="0">
                  <a:pos x="31" y="6"/>
                </a:cxn>
                <a:cxn ang="0">
                  <a:pos x="32" y="1"/>
                </a:cxn>
              </a:cxnLst>
              <a:rect l="0" t="0" r="r" b="b"/>
              <a:pathLst>
                <a:path w="56" h="59">
                  <a:moveTo>
                    <a:pt x="55" y="31"/>
                  </a:moveTo>
                  <a:cubicBezTo>
                    <a:pt x="55" y="32"/>
                    <a:pt x="53" y="31"/>
                    <a:pt x="53" y="31"/>
                  </a:cubicBezTo>
                  <a:cubicBezTo>
                    <a:pt x="52" y="31"/>
                    <a:pt x="50" y="31"/>
                    <a:pt x="49" y="31"/>
                  </a:cubicBezTo>
                  <a:cubicBezTo>
                    <a:pt x="48" y="31"/>
                    <a:pt x="43" y="31"/>
                    <a:pt x="42" y="31"/>
                  </a:cubicBezTo>
                  <a:cubicBezTo>
                    <a:pt x="42" y="32"/>
                    <a:pt x="42" y="32"/>
                    <a:pt x="42" y="32"/>
                  </a:cubicBezTo>
                  <a:cubicBezTo>
                    <a:pt x="41" y="31"/>
                    <a:pt x="40" y="31"/>
                    <a:pt x="41" y="30"/>
                  </a:cubicBezTo>
                  <a:cubicBezTo>
                    <a:pt x="41" y="30"/>
                    <a:pt x="40" y="30"/>
                    <a:pt x="40" y="30"/>
                  </a:cubicBezTo>
                  <a:cubicBezTo>
                    <a:pt x="39" y="30"/>
                    <a:pt x="39" y="31"/>
                    <a:pt x="39" y="31"/>
                  </a:cubicBezTo>
                  <a:cubicBezTo>
                    <a:pt x="38" y="31"/>
                    <a:pt x="38" y="30"/>
                    <a:pt x="38" y="30"/>
                  </a:cubicBezTo>
                  <a:cubicBezTo>
                    <a:pt x="37" y="29"/>
                    <a:pt x="36" y="31"/>
                    <a:pt x="36" y="29"/>
                  </a:cubicBezTo>
                  <a:cubicBezTo>
                    <a:pt x="36" y="29"/>
                    <a:pt x="37" y="28"/>
                    <a:pt x="37" y="28"/>
                  </a:cubicBezTo>
                  <a:cubicBezTo>
                    <a:pt x="37" y="27"/>
                    <a:pt x="37" y="27"/>
                    <a:pt x="38" y="26"/>
                  </a:cubicBezTo>
                  <a:cubicBezTo>
                    <a:pt x="38" y="26"/>
                    <a:pt x="38" y="25"/>
                    <a:pt x="39" y="25"/>
                  </a:cubicBezTo>
                  <a:cubicBezTo>
                    <a:pt x="39" y="25"/>
                    <a:pt x="39" y="25"/>
                    <a:pt x="40" y="25"/>
                  </a:cubicBezTo>
                  <a:cubicBezTo>
                    <a:pt x="40" y="25"/>
                    <a:pt x="39" y="25"/>
                    <a:pt x="39" y="25"/>
                  </a:cubicBezTo>
                  <a:cubicBezTo>
                    <a:pt x="39" y="25"/>
                    <a:pt x="39" y="24"/>
                    <a:pt x="39" y="24"/>
                  </a:cubicBezTo>
                  <a:cubicBezTo>
                    <a:pt x="39" y="23"/>
                    <a:pt x="39" y="23"/>
                    <a:pt x="40" y="23"/>
                  </a:cubicBezTo>
                  <a:cubicBezTo>
                    <a:pt x="40" y="22"/>
                    <a:pt x="40" y="22"/>
                    <a:pt x="40" y="21"/>
                  </a:cubicBezTo>
                  <a:cubicBezTo>
                    <a:pt x="41" y="21"/>
                    <a:pt x="40" y="20"/>
                    <a:pt x="40" y="19"/>
                  </a:cubicBezTo>
                  <a:cubicBezTo>
                    <a:pt x="40" y="19"/>
                    <a:pt x="40" y="18"/>
                    <a:pt x="40" y="18"/>
                  </a:cubicBezTo>
                  <a:cubicBezTo>
                    <a:pt x="40" y="17"/>
                    <a:pt x="40" y="17"/>
                    <a:pt x="41" y="16"/>
                  </a:cubicBezTo>
                  <a:cubicBezTo>
                    <a:pt x="41" y="17"/>
                    <a:pt x="41" y="17"/>
                    <a:pt x="41" y="17"/>
                  </a:cubicBezTo>
                  <a:cubicBezTo>
                    <a:pt x="41" y="18"/>
                    <a:pt x="41" y="18"/>
                    <a:pt x="42" y="18"/>
                  </a:cubicBezTo>
                  <a:cubicBezTo>
                    <a:pt x="43" y="19"/>
                    <a:pt x="44" y="18"/>
                    <a:pt x="45" y="18"/>
                  </a:cubicBezTo>
                  <a:cubicBezTo>
                    <a:pt x="47" y="18"/>
                    <a:pt x="49" y="18"/>
                    <a:pt x="52" y="18"/>
                  </a:cubicBezTo>
                  <a:cubicBezTo>
                    <a:pt x="53" y="18"/>
                    <a:pt x="54" y="18"/>
                    <a:pt x="55" y="18"/>
                  </a:cubicBezTo>
                  <a:cubicBezTo>
                    <a:pt x="55" y="18"/>
                    <a:pt x="56" y="18"/>
                    <a:pt x="56" y="19"/>
                  </a:cubicBezTo>
                  <a:cubicBezTo>
                    <a:pt x="55" y="21"/>
                    <a:pt x="56" y="23"/>
                    <a:pt x="56" y="25"/>
                  </a:cubicBezTo>
                  <a:cubicBezTo>
                    <a:pt x="56" y="26"/>
                    <a:pt x="56" y="27"/>
                    <a:pt x="56" y="28"/>
                  </a:cubicBezTo>
                  <a:cubicBezTo>
                    <a:pt x="56" y="29"/>
                    <a:pt x="56" y="31"/>
                    <a:pt x="55" y="31"/>
                  </a:cubicBezTo>
                  <a:close/>
                  <a:moveTo>
                    <a:pt x="0" y="59"/>
                  </a:moveTo>
                  <a:cubicBezTo>
                    <a:pt x="1" y="58"/>
                    <a:pt x="0" y="58"/>
                    <a:pt x="0" y="59"/>
                  </a:cubicBezTo>
                  <a:close/>
                  <a:moveTo>
                    <a:pt x="32" y="1"/>
                  </a:moveTo>
                  <a:cubicBezTo>
                    <a:pt x="31" y="1"/>
                    <a:pt x="30" y="1"/>
                    <a:pt x="30" y="1"/>
                  </a:cubicBezTo>
                  <a:cubicBezTo>
                    <a:pt x="30" y="0"/>
                    <a:pt x="29" y="2"/>
                    <a:pt x="29" y="2"/>
                  </a:cubicBezTo>
                  <a:cubicBezTo>
                    <a:pt x="29" y="3"/>
                    <a:pt x="29" y="4"/>
                    <a:pt x="28" y="4"/>
                  </a:cubicBezTo>
                  <a:cubicBezTo>
                    <a:pt x="27" y="4"/>
                    <a:pt x="27" y="5"/>
                    <a:pt x="27" y="6"/>
                  </a:cubicBezTo>
                  <a:cubicBezTo>
                    <a:pt x="28" y="7"/>
                    <a:pt x="29" y="7"/>
                    <a:pt x="29" y="7"/>
                  </a:cubicBezTo>
                  <a:cubicBezTo>
                    <a:pt x="30" y="7"/>
                    <a:pt x="31" y="6"/>
                    <a:pt x="31" y="6"/>
                  </a:cubicBezTo>
                  <a:cubicBezTo>
                    <a:pt x="31" y="5"/>
                    <a:pt x="34" y="1"/>
                    <a:pt x="32"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5" name="El Salvador"/>
            <p:cNvSpPr>
              <a:spLocks/>
            </p:cNvSpPr>
            <p:nvPr/>
          </p:nvSpPr>
          <p:spPr bwMode="auto">
            <a:xfrm>
              <a:off x="2660200" y="4088958"/>
              <a:ext cx="86997" cy="53998"/>
            </a:xfrm>
            <a:custGeom>
              <a:avLst/>
              <a:gdLst/>
              <a:ahLst/>
              <a:cxnLst>
                <a:cxn ang="0">
                  <a:pos x="23" y="10"/>
                </a:cxn>
                <a:cxn ang="0">
                  <a:pos x="24" y="7"/>
                </a:cxn>
                <a:cxn ang="0">
                  <a:pos x="23" y="6"/>
                </a:cxn>
                <a:cxn ang="0">
                  <a:pos x="22" y="7"/>
                </a:cxn>
                <a:cxn ang="0">
                  <a:pos x="21" y="6"/>
                </a:cxn>
                <a:cxn ang="0">
                  <a:pos x="21" y="5"/>
                </a:cxn>
                <a:cxn ang="0">
                  <a:pos x="19" y="6"/>
                </a:cxn>
                <a:cxn ang="0">
                  <a:pos x="18" y="7"/>
                </a:cxn>
                <a:cxn ang="0">
                  <a:pos x="17" y="7"/>
                </a:cxn>
                <a:cxn ang="0">
                  <a:pos x="16" y="6"/>
                </a:cxn>
                <a:cxn ang="0">
                  <a:pos x="15" y="5"/>
                </a:cxn>
                <a:cxn ang="0">
                  <a:pos x="15" y="5"/>
                </a:cxn>
                <a:cxn ang="0">
                  <a:pos x="14" y="4"/>
                </a:cxn>
                <a:cxn ang="0">
                  <a:pos x="13" y="4"/>
                </a:cxn>
                <a:cxn ang="0">
                  <a:pos x="13" y="3"/>
                </a:cxn>
                <a:cxn ang="0">
                  <a:pos x="12" y="2"/>
                </a:cxn>
                <a:cxn ang="0">
                  <a:pos x="11" y="2"/>
                </a:cxn>
                <a:cxn ang="0">
                  <a:pos x="11" y="1"/>
                </a:cxn>
                <a:cxn ang="0">
                  <a:pos x="11" y="1"/>
                </a:cxn>
                <a:cxn ang="0">
                  <a:pos x="9" y="0"/>
                </a:cxn>
                <a:cxn ang="0">
                  <a:pos x="7" y="1"/>
                </a:cxn>
                <a:cxn ang="0">
                  <a:pos x="7" y="1"/>
                </a:cxn>
                <a:cxn ang="0">
                  <a:pos x="7" y="2"/>
                </a:cxn>
                <a:cxn ang="0">
                  <a:pos x="7" y="3"/>
                </a:cxn>
                <a:cxn ang="0">
                  <a:pos x="6" y="3"/>
                </a:cxn>
                <a:cxn ang="0">
                  <a:pos x="5" y="5"/>
                </a:cxn>
                <a:cxn ang="0">
                  <a:pos x="4" y="5"/>
                </a:cxn>
                <a:cxn ang="0">
                  <a:pos x="3" y="5"/>
                </a:cxn>
                <a:cxn ang="0">
                  <a:pos x="2" y="6"/>
                </a:cxn>
                <a:cxn ang="0">
                  <a:pos x="1" y="8"/>
                </a:cxn>
                <a:cxn ang="0">
                  <a:pos x="3" y="9"/>
                </a:cxn>
                <a:cxn ang="0">
                  <a:pos x="3" y="11"/>
                </a:cxn>
                <a:cxn ang="0">
                  <a:pos x="5" y="11"/>
                </a:cxn>
                <a:cxn ang="0">
                  <a:pos x="8" y="11"/>
                </a:cxn>
                <a:cxn ang="0">
                  <a:pos x="10" y="12"/>
                </a:cxn>
                <a:cxn ang="0">
                  <a:pos x="12" y="13"/>
                </a:cxn>
                <a:cxn ang="0">
                  <a:pos x="16" y="14"/>
                </a:cxn>
                <a:cxn ang="0">
                  <a:pos x="15" y="14"/>
                </a:cxn>
                <a:cxn ang="0">
                  <a:pos x="15" y="14"/>
                </a:cxn>
                <a:cxn ang="0">
                  <a:pos x="14" y="13"/>
                </a:cxn>
                <a:cxn ang="0">
                  <a:pos x="15" y="14"/>
                </a:cxn>
                <a:cxn ang="0">
                  <a:pos x="16" y="14"/>
                </a:cxn>
                <a:cxn ang="0">
                  <a:pos x="16" y="14"/>
                </a:cxn>
                <a:cxn ang="0">
                  <a:pos x="16" y="15"/>
                </a:cxn>
                <a:cxn ang="0">
                  <a:pos x="17" y="14"/>
                </a:cxn>
                <a:cxn ang="0">
                  <a:pos x="17" y="14"/>
                </a:cxn>
                <a:cxn ang="0">
                  <a:pos x="17" y="14"/>
                </a:cxn>
                <a:cxn ang="0">
                  <a:pos x="17" y="14"/>
                </a:cxn>
                <a:cxn ang="0">
                  <a:pos x="20" y="15"/>
                </a:cxn>
                <a:cxn ang="0">
                  <a:pos x="21" y="15"/>
                </a:cxn>
                <a:cxn ang="0">
                  <a:pos x="22" y="14"/>
                </a:cxn>
                <a:cxn ang="0">
                  <a:pos x="22" y="13"/>
                </a:cxn>
                <a:cxn ang="0">
                  <a:pos x="22" y="12"/>
                </a:cxn>
                <a:cxn ang="0">
                  <a:pos x="24" y="11"/>
                </a:cxn>
                <a:cxn ang="0">
                  <a:pos x="23" y="10"/>
                </a:cxn>
              </a:cxnLst>
              <a:rect l="0" t="0" r="r" b="b"/>
              <a:pathLst>
                <a:path w="24" h="15">
                  <a:moveTo>
                    <a:pt x="23" y="10"/>
                  </a:moveTo>
                  <a:cubicBezTo>
                    <a:pt x="23" y="9"/>
                    <a:pt x="24" y="8"/>
                    <a:pt x="24" y="7"/>
                  </a:cubicBezTo>
                  <a:cubicBezTo>
                    <a:pt x="24" y="7"/>
                    <a:pt x="23" y="6"/>
                    <a:pt x="23" y="6"/>
                  </a:cubicBezTo>
                  <a:cubicBezTo>
                    <a:pt x="23" y="6"/>
                    <a:pt x="22" y="7"/>
                    <a:pt x="22" y="7"/>
                  </a:cubicBezTo>
                  <a:cubicBezTo>
                    <a:pt x="21" y="7"/>
                    <a:pt x="21" y="6"/>
                    <a:pt x="21" y="6"/>
                  </a:cubicBezTo>
                  <a:cubicBezTo>
                    <a:pt x="21" y="6"/>
                    <a:pt x="21" y="6"/>
                    <a:pt x="21" y="5"/>
                  </a:cubicBezTo>
                  <a:cubicBezTo>
                    <a:pt x="20" y="5"/>
                    <a:pt x="19" y="5"/>
                    <a:pt x="19" y="6"/>
                  </a:cubicBezTo>
                  <a:cubicBezTo>
                    <a:pt x="19" y="6"/>
                    <a:pt x="18" y="6"/>
                    <a:pt x="18" y="7"/>
                  </a:cubicBezTo>
                  <a:cubicBezTo>
                    <a:pt x="18" y="7"/>
                    <a:pt x="17" y="7"/>
                    <a:pt x="17" y="7"/>
                  </a:cubicBezTo>
                  <a:cubicBezTo>
                    <a:pt x="16" y="7"/>
                    <a:pt x="17" y="6"/>
                    <a:pt x="16" y="6"/>
                  </a:cubicBezTo>
                  <a:cubicBezTo>
                    <a:pt x="16" y="6"/>
                    <a:pt x="15" y="5"/>
                    <a:pt x="15" y="5"/>
                  </a:cubicBezTo>
                  <a:cubicBezTo>
                    <a:pt x="15" y="5"/>
                    <a:pt x="15" y="5"/>
                    <a:pt x="15" y="5"/>
                  </a:cubicBezTo>
                  <a:cubicBezTo>
                    <a:pt x="14" y="5"/>
                    <a:pt x="15" y="5"/>
                    <a:pt x="14" y="4"/>
                  </a:cubicBezTo>
                  <a:cubicBezTo>
                    <a:pt x="14" y="4"/>
                    <a:pt x="14" y="4"/>
                    <a:pt x="13" y="4"/>
                  </a:cubicBezTo>
                  <a:cubicBezTo>
                    <a:pt x="13" y="3"/>
                    <a:pt x="13" y="3"/>
                    <a:pt x="13" y="3"/>
                  </a:cubicBezTo>
                  <a:cubicBezTo>
                    <a:pt x="12" y="3"/>
                    <a:pt x="12" y="2"/>
                    <a:pt x="12" y="2"/>
                  </a:cubicBezTo>
                  <a:cubicBezTo>
                    <a:pt x="12" y="2"/>
                    <a:pt x="12" y="2"/>
                    <a:pt x="11" y="2"/>
                  </a:cubicBezTo>
                  <a:cubicBezTo>
                    <a:pt x="11" y="2"/>
                    <a:pt x="12" y="1"/>
                    <a:pt x="11" y="1"/>
                  </a:cubicBezTo>
                  <a:cubicBezTo>
                    <a:pt x="11" y="1"/>
                    <a:pt x="11" y="1"/>
                    <a:pt x="11" y="1"/>
                  </a:cubicBezTo>
                  <a:cubicBezTo>
                    <a:pt x="10" y="1"/>
                    <a:pt x="9" y="1"/>
                    <a:pt x="9" y="0"/>
                  </a:cubicBezTo>
                  <a:cubicBezTo>
                    <a:pt x="8" y="1"/>
                    <a:pt x="8" y="1"/>
                    <a:pt x="7" y="1"/>
                  </a:cubicBezTo>
                  <a:cubicBezTo>
                    <a:pt x="7" y="1"/>
                    <a:pt x="7" y="1"/>
                    <a:pt x="7" y="1"/>
                  </a:cubicBezTo>
                  <a:cubicBezTo>
                    <a:pt x="7" y="1"/>
                    <a:pt x="7" y="1"/>
                    <a:pt x="7" y="2"/>
                  </a:cubicBezTo>
                  <a:cubicBezTo>
                    <a:pt x="6" y="2"/>
                    <a:pt x="7" y="2"/>
                    <a:pt x="7" y="3"/>
                  </a:cubicBezTo>
                  <a:cubicBezTo>
                    <a:pt x="7" y="3"/>
                    <a:pt x="6" y="3"/>
                    <a:pt x="6" y="3"/>
                  </a:cubicBezTo>
                  <a:cubicBezTo>
                    <a:pt x="5" y="4"/>
                    <a:pt x="5" y="4"/>
                    <a:pt x="5" y="5"/>
                  </a:cubicBezTo>
                  <a:cubicBezTo>
                    <a:pt x="5" y="5"/>
                    <a:pt x="4" y="5"/>
                    <a:pt x="4" y="5"/>
                  </a:cubicBezTo>
                  <a:cubicBezTo>
                    <a:pt x="4" y="5"/>
                    <a:pt x="4" y="5"/>
                    <a:pt x="3" y="5"/>
                  </a:cubicBezTo>
                  <a:cubicBezTo>
                    <a:pt x="3" y="5"/>
                    <a:pt x="3" y="6"/>
                    <a:pt x="2" y="6"/>
                  </a:cubicBezTo>
                  <a:cubicBezTo>
                    <a:pt x="1" y="6"/>
                    <a:pt x="0" y="8"/>
                    <a:pt x="1" y="8"/>
                  </a:cubicBezTo>
                  <a:cubicBezTo>
                    <a:pt x="2" y="9"/>
                    <a:pt x="2" y="9"/>
                    <a:pt x="3" y="9"/>
                  </a:cubicBezTo>
                  <a:cubicBezTo>
                    <a:pt x="3" y="10"/>
                    <a:pt x="3" y="10"/>
                    <a:pt x="3" y="11"/>
                  </a:cubicBezTo>
                  <a:cubicBezTo>
                    <a:pt x="4" y="11"/>
                    <a:pt x="5" y="11"/>
                    <a:pt x="5" y="11"/>
                  </a:cubicBezTo>
                  <a:cubicBezTo>
                    <a:pt x="6" y="11"/>
                    <a:pt x="7" y="11"/>
                    <a:pt x="8" y="11"/>
                  </a:cubicBezTo>
                  <a:cubicBezTo>
                    <a:pt x="9" y="11"/>
                    <a:pt x="9" y="12"/>
                    <a:pt x="10" y="12"/>
                  </a:cubicBezTo>
                  <a:cubicBezTo>
                    <a:pt x="11" y="12"/>
                    <a:pt x="12" y="13"/>
                    <a:pt x="12" y="13"/>
                  </a:cubicBezTo>
                  <a:cubicBezTo>
                    <a:pt x="13" y="14"/>
                    <a:pt x="16" y="15"/>
                    <a:pt x="16" y="14"/>
                  </a:cubicBezTo>
                  <a:cubicBezTo>
                    <a:pt x="16" y="14"/>
                    <a:pt x="15" y="14"/>
                    <a:pt x="15" y="14"/>
                  </a:cubicBezTo>
                  <a:cubicBezTo>
                    <a:pt x="15" y="14"/>
                    <a:pt x="15" y="14"/>
                    <a:pt x="15" y="14"/>
                  </a:cubicBezTo>
                  <a:cubicBezTo>
                    <a:pt x="14" y="13"/>
                    <a:pt x="14" y="14"/>
                    <a:pt x="14" y="13"/>
                  </a:cubicBezTo>
                  <a:cubicBezTo>
                    <a:pt x="14" y="13"/>
                    <a:pt x="15" y="13"/>
                    <a:pt x="15" y="14"/>
                  </a:cubicBezTo>
                  <a:cubicBezTo>
                    <a:pt x="16" y="14"/>
                    <a:pt x="16" y="14"/>
                    <a:pt x="16" y="14"/>
                  </a:cubicBezTo>
                  <a:cubicBezTo>
                    <a:pt x="16" y="14"/>
                    <a:pt x="16" y="14"/>
                    <a:pt x="16" y="14"/>
                  </a:cubicBezTo>
                  <a:cubicBezTo>
                    <a:pt x="16" y="14"/>
                    <a:pt x="16" y="14"/>
                    <a:pt x="16" y="15"/>
                  </a:cubicBezTo>
                  <a:cubicBezTo>
                    <a:pt x="17" y="15"/>
                    <a:pt x="17" y="14"/>
                    <a:pt x="17" y="14"/>
                  </a:cubicBezTo>
                  <a:cubicBezTo>
                    <a:pt x="17" y="14"/>
                    <a:pt x="17" y="14"/>
                    <a:pt x="17" y="14"/>
                  </a:cubicBezTo>
                  <a:cubicBezTo>
                    <a:pt x="17" y="14"/>
                    <a:pt x="17" y="14"/>
                    <a:pt x="17" y="14"/>
                  </a:cubicBezTo>
                  <a:cubicBezTo>
                    <a:pt x="17" y="14"/>
                    <a:pt x="17" y="14"/>
                    <a:pt x="17" y="14"/>
                  </a:cubicBezTo>
                  <a:cubicBezTo>
                    <a:pt x="18" y="15"/>
                    <a:pt x="19" y="14"/>
                    <a:pt x="20" y="15"/>
                  </a:cubicBezTo>
                  <a:cubicBezTo>
                    <a:pt x="21" y="15"/>
                    <a:pt x="21" y="15"/>
                    <a:pt x="21" y="15"/>
                  </a:cubicBezTo>
                  <a:cubicBezTo>
                    <a:pt x="22" y="15"/>
                    <a:pt x="21" y="14"/>
                    <a:pt x="22" y="14"/>
                  </a:cubicBezTo>
                  <a:cubicBezTo>
                    <a:pt x="23" y="14"/>
                    <a:pt x="22" y="13"/>
                    <a:pt x="22" y="13"/>
                  </a:cubicBezTo>
                  <a:cubicBezTo>
                    <a:pt x="22" y="13"/>
                    <a:pt x="22" y="12"/>
                    <a:pt x="22" y="12"/>
                  </a:cubicBezTo>
                  <a:cubicBezTo>
                    <a:pt x="22" y="12"/>
                    <a:pt x="24" y="12"/>
                    <a:pt x="24" y="11"/>
                  </a:cubicBezTo>
                  <a:cubicBezTo>
                    <a:pt x="23" y="10"/>
                    <a:pt x="23" y="11"/>
                    <a:pt x="23" y="1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6" name="Egypt"/>
            <p:cNvSpPr>
              <a:spLocks noEditPoints="1"/>
            </p:cNvSpPr>
            <p:nvPr/>
          </p:nvSpPr>
          <p:spPr bwMode="auto">
            <a:xfrm>
              <a:off x="6637051" y="3404984"/>
              <a:ext cx="389985" cy="397985"/>
            </a:xfrm>
            <a:custGeom>
              <a:avLst/>
              <a:gdLst/>
              <a:ahLst/>
              <a:cxnLst>
                <a:cxn ang="0">
                  <a:pos x="68" y="3"/>
                </a:cxn>
                <a:cxn ang="0">
                  <a:pos x="70" y="4"/>
                </a:cxn>
                <a:cxn ang="0">
                  <a:pos x="106" y="93"/>
                </a:cxn>
                <a:cxn ang="0">
                  <a:pos x="101" y="97"/>
                </a:cxn>
                <a:cxn ang="0">
                  <a:pos x="90" y="109"/>
                </a:cxn>
                <a:cxn ang="0">
                  <a:pos x="69" y="107"/>
                </a:cxn>
                <a:cxn ang="0">
                  <a:pos x="66" y="106"/>
                </a:cxn>
                <a:cxn ang="0">
                  <a:pos x="8" y="106"/>
                </a:cxn>
                <a:cxn ang="0">
                  <a:pos x="6" y="89"/>
                </a:cxn>
                <a:cxn ang="0">
                  <a:pos x="2" y="24"/>
                </a:cxn>
                <a:cxn ang="0">
                  <a:pos x="2" y="13"/>
                </a:cxn>
                <a:cxn ang="0">
                  <a:pos x="4" y="0"/>
                </a:cxn>
                <a:cxn ang="0">
                  <a:pos x="21" y="3"/>
                </a:cxn>
                <a:cxn ang="0">
                  <a:pos x="28" y="6"/>
                </a:cxn>
                <a:cxn ang="0">
                  <a:pos x="38" y="8"/>
                </a:cxn>
                <a:cxn ang="0">
                  <a:pos x="48" y="5"/>
                </a:cxn>
                <a:cxn ang="0">
                  <a:pos x="52" y="5"/>
                </a:cxn>
                <a:cxn ang="0">
                  <a:pos x="52" y="2"/>
                </a:cxn>
                <a:cxn ang="0">
                  <a:pos x="54" y="2"/>
                </a:cxn>
                <a:cxn ang="0">
                  <a:pos x="55" y="3"/>
                </a:cxn>
                <a:cxn ang="0">
                  <a:pos x="58" y="3"/>
                </a:cxn>
                <a:cxn ang="0">
                  <a:pos x="58" y="1"/>
                </a:cxn>
                <a:cxn ang="0">
                  <a:pos x="66" y="3"/>
                </a:cxn>
                <a:cxn ang="0">
                  <a:pos x="66" y="5"/>
                </a:cxn>
                <a:cxn ang="0">
                  <a:pos x="67" y="5"/>
                </a:cxn>
                <a:cxn ang="0">
                  <a:pos x="68" y="6"/>
                </a:cxn>
                <a:cxn ang="0">
                  <a:pos x="69" y="7"/>
                </a:cxn>
                <a:cxn ang="0">
                  <a:pos x="70" y="5"/>
                </a:cxn>
                <a:cxn ang="0">
                  <a:pos x="76" y="6"/>
                </a:cxn>
                <a:cxn ang="0">
                  <a:pos x="76" y="7"/>
                </a:cxn>
                <a:cxn ang="0">
                  <a:pos x="78" y="6"/>
                </a:cxn>
                <a:cxn ang="0">
                  <a:pos x="78" y="7"/>
                </a:cxn>
                <a:cxn ang="0">
                  <a:pos x="81" y="6"/>
                </a:cxn>
                <a:cxn ang="0">
                  <a:pos x="81" y="6"/>
                </a:cxn>
                <a:cxn ang="0">
                  <a:pos x="89" y="6"/>
                </a:cxn>
                <a:cxn ang="0">
                  <a:pos x="92" y="14"/>
                </a:cxn>
                <a:cxn ang="0">
                  <a:pos x="95" y="26"/>
                </a:cxn>
                <a:cxn ang="0">
                  <a:pos x="94" y="32"/>
                </a:cxn>
                <a:cxn ang="0">
                  <a:pos x="92" y="38"/>
                </a:cxn>
                <a:cxn ang="0">
                  <a:pos x="92" y="42"/>
                </a:cxn>
                <a:cxn ang="0">
                  <a:pos x="88" y="42"/>
                </a:cxn>
                <a:cxn ang="0">
                  <a:pos x="81" y="35"/>
                </a:cxn>
                <a:cxn ang="0">
                  <a:pos x="80" y="29"/>
                </a:cxn>
                <a:cxn ang="0">
                  <a:pos x="75" y="23"/>
                </a:cxn>
                <a:cxn ang="0">
                  <a:pos x="74" y="19"/>
                </a:cxn>
                <a:cxn ang="0">
                  <a:pos x="75" y="27"/>
                </a:cxn>
                <a:cxn ang="0">
                  <a:pos x="77" y="33"/>
                </a:cxn>
                <a:cxn ang="0">
                  <a:pos x="83" y="40"/>
                </a:cxn>
                <a:cxn ang="0">
                  <a:pos x="84" y="43"/>
                </a:cxn>
                <a:cxn ang="0">
                  <a:pos x="84" y="45"/>
                </a:cxn>
                <a:cxn ang="0">
                  <a:pos x="87" y="49"/>
                </a:cxn>
                <a:cxn ang="0">
                  <a:pos x="89" y="56"/>
                </a:cxn>
                <a:cxn ang="0">
                  <a:pos x="97" y="70"/>
                </a:cxn>
                <a:cxn ang="0">
                  <a:pos x="101" y="78"/>
                </a:cxn>
                <a:cxn ang="0">
                  <a:pos x="106" y="84"/>
                </a:cxn>
                <a:cxn ang="0">
                  <a:pos x="105" y="86"/>
                </a:cxn>
                <a:cxn ang="0">
                  <a:pos x="71" y="12"/>
                </a:cxn>
                <a:cxn ang="0">
                  <a:pos x="73" y="16"/>
                </a:cxn>
                <a:cxn ang="0">
                  <a:pos x="71" y="14"/>
                </a:cxn>
                <a:cxn ang="0">
                  <a:pos x="67" y="5"/>
                </a:cxn>
                <a:cxn ang="0">
                  <a:pos x="67" y="2"/>
                </a:cxn>
              </a:cxnLst>
              <a:rect l="0" t="0" r="r" b="b"/>
              <a:pathLst>
                <a:path w="108" h="110">
                  <a:moveTo>
                    <a:pt x="85" y="44"/>
                  </a:moveTo>
                  <a:cubicBezTo>
                    <a:pt x="85" y="44"/>
                    <a:pt x="85" y="44"/>
                    <a:pt x="85" y="44"/>
                  </a:cubicBezTo>
                  <a:cubicBezTo>
                    <a:pt x="85" y="44"/>
                    <a:pt x="85" y="44"/>
                    <a:pt x="85" y="44"/>
                  </a:cubicBezTo>
                  <a:close/>
                  <a:moveTo>
                    <a:pt x="68" y="3"/>
                  </a:moveTo>
                  <a:cubicBezTo>
                    <a:pt x="67" y="3"/>
                    <a:pt x="67" y="3"/>
                    <a:pt x="68" y="3"/>
                  </a:cubicBezTo>
                  <a:cubicBezTo>
                    <a:pt x="68" y="3"/>
                    <a:pt x="68" y="4"/>
                    <a:pt x="68" y="4"/>
                  </a:cubicBezTo>
                  <a:cubicBezTo>
                    <a:pt x="68" y="4"/>
                    <a:pt x="68" y="4"/>
                    <a:pt x="68" y="4"/>
                  </a:cubicBezTo>
                  <a:cubicBezTo>
                    <a:pt x="69" y="4"/>
                    <a:pt x="69" y="4"/>
                    <a:pt x="70" y="4"/>
                  </a:cubicBezTo>
                  <a:cubicBezTo>
                    <a:pt x="68" y="4"/>
                    <a:pt x="68" y="3"/>
                    <a:pt x="67" y="2"/>
                  </a:cubicBezTo>
                  <a:cubicBezTo>
                    <a:pt x="67" y="2"/>
                    <a:pt x="67" y="2"/>
                    <a:pt x="67" y="2"/>
                  </a:cubicBezTo>
                  <a:cubicBezTo>
                    <a:pt x="67" y="2"/>
                    <a:pt x="67" y="3"/>
                    <a:pt x="68" y="3"/>
                  </a:cubicBezTo>
                  <a:close/>
                  <a:moveTo>
                    <a:pt x="106" y="93"/>
                  </a:moveTo>
                  <a:cubicBezTo>
                    <a:pt x="106" y="93"/>
                    <a:pt x="106" y="94"/>
                    <a:pt x="106" y="94"/>
                  </a:cubicBezTo>
                  <a:cubicBezTo>
                    <a:pt x="106" y="95"/>
                    <a:pt x="106" y="95"/>
                    <a:pt x="105" y="95"/>
                  </a:cubicBezTo>
                  <a:cubicBezTo>
                    <a:pt x="105" y="96"/>
                    <a:pt x="104" y="97"/>
                    <a:pt x="104" y="97"/>
                  </a:cubicBezTo>
                  <a:cubicBezTo>
                    <a:pt x="103" y="98"/>
                    <a:pt x="102" y="98"/>
                    <a:pt x="101" y="97"/>
                  </a:cubicBezTo>
                  <a:cubicBezTo>
                    <a:pt x="99" y="97"/>
                    <a:pt x="99" y="103"/>
                    <a:pt x="98" y="103"/>
                  </a:cubicBezTo>
                  <a:cubicBezTo>
                    <a:pt x="96" y="104"/>
                    <a:pt x="93" y="103"/>
                    <a:pt x="93" y="105"/>
                  </a:cubicBezTo>
                  <a:cubicBezTo>
                    <a:pt x="92" y="106"/>
                    <a:pt x="92" y="107"/>
                    <a:pt x="92" y="108"/>
                  </a:cubicBezTo>
                  <a:cubicBezTo>
                    <a:pt x="92" y="109"/>
                    <a:pt x="91" y="109"/>
                    <a:pt x="90" y="109"/>
                  </a:cubicBezTo>
                  <a:cubicBezTo>
                    <a:pt x="89" y="109"/>
                    <a:pt x="88" y="110"/>
                    <a:pt x="87" y="109"/>
                  </a:cubicBezTo>
                  <a:cubicBezTo>
                    <a:pt x="86" y="108"/>
                    <a:pt x="84" y="106"/>
                    <a:pt x="83" y="106"/>
                  </a:cubicBezTo>
                  <a:cubicBezTo>
                    <a:pt x="80" y="106"/>
                    <a:pt x="77" y="106"/>
                    <a:pt x="74" y="106"/>
                  </a:cubicBezTo>
                  <a:cubicBezTo>
                    <a:pt x="72" y="106"/>
                    <a:pt x="70" y="106"/>
                    <a:pt x="69" y="107"/>
                  </a:cubicBezTo>
                  <a:cubicBezTo>
                    <a:pt x="68" y="107"/>
                    <a:pt x="68" y="107"/>
                    <a:pt x="67" y="106"/>
                  </a:cubicBezTo>
                  <a:cubicBezTo>
                    <a:pt x="67" y="106"/>
                    <a:pt x="68" y="105"/>
                    <a:pt x="68" y="105"/>
                  </a:cubicBezTo>
                  <a:cubicBezTo>
                    <a:pt x="68" y="104"/>
                    <a:pt x="67" y="104"/>
                    <a:pt x="66" y="104"/>
                  </a:cubicBezTo>
                  <a:cubicBezTo>
                    <a:pt x="66" y="105"/>
                    <a:pt x="66" y="106"/>
                    <a:pt x="66" y="106"/>
                  </a:cubicBezTo>
                  <a:cubicBezTo>
                    <a:pt x="65" y="107"/>
                    <a:pt x="62" y="106"/>
                    <a:pt x="62" y="106"/>
                  </a:cubicBezTo>
                  <a:cubicBezTo>
                    <a:pt x="53" y="106"/>
                    <a:pt x="45" y="106"/>
                    <a:pt x="36" y="106"/>
                  </a:cubicBezTo>
                  <a:cubicBezTo>
                    <a:pt x="28" y="106"/>
                    <a:pt x="20" y="106"/>
                    <a:pt x="11" y="106"/>
                  </a:cubicBezTo>
                  <a:cubicBezTo>
                    <a:pt x="10" y="106"/>
                    <a:pt x="9" y="106"/>
                    <a:pt x="8" y="106"/>
                  </a:cubicBezTo>
                  <a:cubicBezTo>
                    <a:pt x="7" y="106"/>
                    <a:pt x="6" y="107"/>
                    <a:pt x="6" y="106"/>
                  </a:cubicBezTo>
                  <a:cubicBezTo>
                    <a:pt x="6" y="106"/>
                    <a:pt x="6" y="105"/>
                    <a:pt x="6" y="104"/>
                  </a:cubicBezTo>
                  <a:cubicBezTo>
                    <a:pt x="6" y="103"/>
                    <a:pt x="6" y="102"/>
                    <a:pt x="6" y="101"/>
                  </a:cubicBezTo>
                  <a:cubicBezTo>
                    <a:pt x="6" y="97"/>
                    <a:pt x="6" y="93"/>
                    <a:pt x="6" y="89"/>
                  </a:cubicBezTo>
                  <a:cubicBezTo>
                    <a:pt x="5" y="72"/>
                    <a:pt x="5" y="55"/>
                    <a:pt x="4" y="38"/>
                  </a:cubicBezTo>
                  <a:cubicBezTo>
                    <a:pt x="4" y="36"/>
                    <a:pt x="4" y="34"/>
                    <a:pt x="4" y="32"/>
                  </a:cubicBezTo>
                  <a:cubicBezTo>
                    <a:pt x="4" y="30"/>
                    <a:pt x="4" y="28"/>
                    <a:pt x="3" y="26"/>
                  </a:cubicBezTo>
                  <a:cubicBezTo>
                    <a:pt x="3" y="25"/>
                    <a:pt x="2" y="25"/>
                    <a:pt x="2" y="24"/>
                  </a:cubicBezTo>
                  <a:cubicBezTo>
                    <a:pt x="2" y="23"/>
                    <a:pt x="2" y="22"/>
                    <a:pt x="2" y="22"/>
                  </a:cubicBezTo>
                  <a:cubicBezTo>
                    <a:pt x="1" y="21"/>
                    <a:pt x="2" y="20"/>
                    <a:pt x="2" y="19"/>
                  </a:cubicBezTo>
                  <a:cubicBezTo>
                    <a:pt x="1" y="19"/>
                    <a:pt x="1" y="18"/>
                    <a:pt x="1" y="17"/>
                  </a:cubicBezTo>
                  <a:cubicBezTo>
                    <a:pt x="0" y="16"/>
                    <a:pt x="2" y="14"/>
                    <a:pt x="2" y="13"/>
                  </a:cubicBezTo>
                  <a:cubicBezTo>
                    <a:pt x="3" y="12"/>
                    <a:pt x="3" y="10"/>
                    <a:pt x="3" y="9"/>
                  </a:cubicBezTo>
                  <a:cubicBezTo>
                    <a:pt x="2" y="7"/>
                    <a:pt x="1" y="6"/>
                    <a:pt x="1" y="4"/>
                  </a:cubicBezTo>
                  <a:cubicBezTo>
                    <a:pt x="1" y="3"/>
                    <a:pt x="2" y="3"/>
                    <a:pt x="3" y="2"/>
                  </a:cubicBezTo>
                  <a:cubicBezTo>
                    <a:pt x="3" y="2"/>
                    <a:pt x="3" y="1"/>
                    <a:pt x="4" y="0"/>
                  </a:cubicBezTo>
                  <a:cubicBezTo>
                    <a:pt x="4" y="3"/>
                    <a:pt x="8" y="2"/>
                    <a:pt x="9" y="1"/>
                  </a:cubicBezTo>
                  <a:cubicBezTo>
                    <a:pt x="12" y="0"/>
                    <a:pt x="14" y="2"/>
                    <a:pt x="17" y="2"/>
                  </a:cubicBezTo>
                  <a:cubicBezTo>
                    <a:pt x="18" y="2"/>
                    <a:pt x="19" y="2"/>
                    <a:pt x="19" y="3"/>
                  </a:cubicBezTo>
                  <a:cubicBezTo>
                    <a:pt x="20" y="3"/>
                    <a:pt x="20" y="3"/>
                    <a:pt x="21" y="3"/>
                  </a:cubicBezTo>
                  <a:cubicBezTo>
                    <a:pt x="21" y="3"/>
                    <a:pt x="22" y="3"/>
                    <a:pt x="22" y="3"/>
                  </a:cubicBezTo>
                  <a:cubicBezTo>
                    <a:pt x="23" y="3"/>
                    <a:pt x="23" y="3"/>
                    <a:pt x="24" y="3"/>
                  </a:cubicBezTo>
                  <a:cubicBezTo>
                    <a:pt x="25" y="3"/>
                    <a:pt x="25" y="4"/>
                    <a:pt x="25" y="5"/>
                  </a:cubicBezTo>
                  <a:cubicBezTo>
                    <a:pt x="26" y="5"/>
                    <a:pt x="27" y="6"/>
                    <a:pt x="28" y="6"/>
                  </a:cubicBezTo>
                  <a:cubicBezTo>
                    <a:pt x="29" y="5"/>
                    <a:pt x="29" y="5"/>
                    <a:pt x="29" y="6"/>
                  </a:cubicBezTo>
                  <a:cubicBezTo>
                    <a:pt x="30" y="6"/>
                    <a:pt x="30" y="6"/>
                    <a:pt x="30" y="6"/>
                  </a:cubicBezTo>
                  <a:cubicBezTo>
                    <a:pt x="30" y="7"/>
                    <a:pt x="31" y="7"/>
                    <a:pt x="31" y="7"/>
                  </a:cubicBezTo>
                  <a:cubicBezTo>
                    <a:pt x="33" y="7"/>
                    <a:pt x="36" y="7"/>
                    <a:pt x="38" y="8"/>
                  </a:cubicBezTo>
                  <a:cubicBezTo>
                    <a:pt x="39" y="8"/>
                    <a:pt x="39" y="9"/>
                    <a:pt x="40" y="9"/>
                  </a:cubicBezTo>
                  <a:cubicBezTo>
                    <a:pt x="42" y="10"/>
                    <a:pt x="43" y="9"/>
                    <a:pt x="44" y="9"/>
                  </a:cubicBezTo>
                  <a:cubicBezTo>
                    <a:pt x="45" y="8"/>
                    <a:pt x="46" y="7"/>
                    <a:pt x="47" y="6"/>
                  </a:cubicBezTo>
                  <a:cubicBezTo>
                    <a:pt x="47" y="6"/>
                    <a:pt x="48" y="6"/>
                    <a:pt x="48" y="5"/>
                  </a:cubicBezTo>
                  <a:cubicBezTo>
                    <a:pt x="49" y="5"/>
                    <a:pt x="49" y="4"/>
                    <a:pt x="50" y="4"/>
                  </a:cubicBezTo>
                  <a:cubicBezTo>
                    <a:pt x="50" y="4"/>
                    <a:pt x="50" y="5"/>
                    <a:pt x="51" y="5"/>
                  </a:cubicBezTo>
                  <a:cubicBezTo>
                    <a:pt x="50" y="5"/>
                    <a:pt x="51" y="5"/>
                    <a:pt x="51" y="5"/>
                  </a:cubicBezTo>
                  <a:cubicBezTo>
                    <a:pt x="51" y="5"/>
                    <a:pt x="52" y="5"/>
                    <a:pt x="52" y="5"/>
                  </a:cubicBezTo>
                  <a:cubicBezTo>
                    <a:pt x="52" y="5"/>
                    <a:pt x="52" y="5"/>
                    <a:pt x="52" y="5"/>
                  </a:cubicBezTo>
                  <a:cubicBezTo>
                    <a:pt x="52" y="5"/>
                    <a:pt x="52" y="5"/>
                    <a:pt x="51" y="5"/>
                  </a:cubicBezTo>
                  <a:cubicBezTo>
                    <a:pt x="51" y="4"/>
                    <a:pt x="51" y="5"/>
                    <a:pt x="51" y="5"/>
                  </a:cubicBezTo>
                  <a:cubicBezTo>
                    <a:pt x="52" y="4"/>
                    <a:pt x="53" y="3"/>
                    <a:pt x="52" y="2"/>
                  </a:cubicBezTo>
                  <a:cubicBezTo>
                    <a:pt x="52" y="2"/>
                    <a:pt x="52" y="2"/>
                    <a:pt x="52" y="2"/>
                  </a:cubicBezTo>
                  <a:cubicBezTo>
                    <a:pt x="52" y="2"/>
                    <a:pt x="52" y="2"/>
                    <a:pt x="52" y="2"/>
                  </a:cubicBezTo>
                  <a:cubicBezTo>
                    <a:pt x="52" y="2"/>
                    <a:pt x="53" y="2"/>
                    <a:pt x="53" y="2"/>
                  </a:cubicBezTo>
                  <a:cubicBezTo>
                    <a:pt x="54" y="3"/>
                    <a:pt x="54" y="3"/>
                    <a:pt x="54" y="2"/>
                  </a:cubicBezTo>
                  <a:cubicBezTo>
                    <a:pt x="56" y="2"/>
                    <a:pt x="57" y="2"/>
                    <a:pt x="58" y="1"/>
                  </a:cubicBezTo>
                  <a:cubicBezTo>
                    <a:pt x="57" y="2"/>
                    <a:pt x="56" y="2"/>
                    <a:pt x="55" y="2"/>
                  </a:cubicBezTo>
                  <a:cubicBezTo>
                    <a:pt x="55" y="3"/>
                    <a:pt x="54" y="3"/>
                    <a:pt x="54" y="3"/>
                  </a:cubicBezTo>
                  <a:cubicBezTo>
                    <a:pt x="54" y="4"/>
                    <a:pt x="55" y="3"/>
                    <a:pt x="55" y="3"/>
                  </a:cubicBezTo>
                  <a:cubicBezTo>
                    <a:pt x="55" y="3"/>
                    <a:pt x="56" y="3"/>
                    <a:pt x="56" y="3"/>
                  </a:cubicBezTo>
                  <a:cubicBezTo>
                    <a:pt x="56" y="3"/>
                    <a:pt x="56" y="3"/>
                    <a:pt x="57" y="3"/>
                  </a:cubicBezTo>
                  <a:cubicBezTo>
                    <a:pt x="58" y="3"/>
                    <a:pt x="57" y="3"/>
                    <a:pt x="58" y="3"/>
                  </a:cubicBezTo>
                  <a:cubicBezTo>
                    <a:pt x="58" y="3"/>
                    <a:pt x="58" y="3"/>
                    <a:pt x="58" y="3"/>
                  </a:cubicBezTo>
                  <a:cubicBezTo>
                    <a:pt x="59" y="2"/>
                    <a:pt x="58" y="2"/>
                    <a:pt x="59" y="2"/>
                  </a:cubicBezTo>
                  <a:cubicBezTo>
                    <a:pt x="59" y="2"/>
                    <a:pt x="60" y="2"/>
                    <a:pt x="59" y="2"/>
                  </a:cubicBezTo>
                  <a:cubicBezTo>
                    <a:pt x="59" y="2"/>
                    <a:pt x="59" y="2"/>
                    <a:pt x="59" y="2"/>
                  </a:cubicBezTo>
                  <a:cubicBezTo>
                    <a:pt x="59" y="1"/>
                    <a:pt x="59" y="1"/>
                    <a:pt x="58" y="1"/>
                  </a:cubicBezTo>
                  <a:cubicBezTo>
                    <a:pt x="60" y="0"/>
                    <a:pt x="62" y="3"/>
                    <a:pt x="64" y="3"/>
                  </a:cubicBezTo>
                  <a:cubicBezTo>
                    <a:pt x="65" y="3"/>
                    <a:pt x="66" y="2"/>
                    <a:pt x="67" y="2"/>
                  </a:cubicBezTo>
                  <a:cubicBezTo>
                    <a:pt x="67" y="2"/>
                    <a:pt x="66" y="2"/>
                    <a:pt x="66" y="2"/>
                  </a:cubicBezTo>
                  <a:cubicBezTo>
                    <a:pt x="66" y="2"/>
                    <a:pt x="66" y="3"/>
                    <a:pt x="66" y="3"/>
                  </a:cubicBezTo>
                  <a:cubicBezTo>
                    <a:pt x="66" y="3"/>
                    <a:pt x="66" y="3"/>
                    <a:pt x="66" y="2"/>
                  </a:cubicBezTo>
                  <a:cubicBezTo>
                    <a:pt x="66" y="3"/>
                    <a:pt x="66" y="3"/>
                    <a:pt x="66" y="3"/>
                  </a:cubicBezTo>
                  <a:cubicBezTo>
                    <a:pt x="66" y="3"/>
                    <a:pt x="66" y="4"/>
                    <a:pt x="66" y="4"/>
                  </a:cubicBezTo>
                  <a:cubicBezTo>
                    <a:pt x="66" y="4"/>
                    <a:pt x="65" y="4"/>
                    <a:pt x="66" y="5"/>
                  </a:cubicBezTo>
                  <a:cubicBezTo>
                    <a:pt x="66" y="4"/>
                    <a:pt x="67" y="5"/>
                    <a:pt x="67" y="5"/>
                  </a:cubicBezTo>
                  <a:cubicBezTo>
                    <a:pt x="67" y="5"/>
                    <a:pt x="67" y="5"/>
                    <a:pt x="67" y="5"/>
                  </a:cubicBezTo>
                  <a:cubicBezTo>
                    <a:pt x="67" y="5"/>
                    <a:pt x="67" y="5"/>
                    <a:pt x="67" y="5"/>
                  </a:cubicBezTo>
                  <a:cubicBezTo>
                    <a:pt x="67" y="5"/>
                    <a:pt x="67" y="5"/>
                    <a:pt x="67" y="5"/>
                  </a:cubicBezTo>
                  <a:cubicBezTo>
                    <a:pt x="67" y="5"/>
                    <a:pt x="67" y="5"/>
                    <a:pt x="67" y="5"/>
                  </a:cubicBezTo>
                  <a:cubicBezTo>
                    <a:pt x="67" y="5"/>
                    <a:pt x="67" y="5"/>
                    <a:pt x="67" y="5"/>
                  </a:cubicBezTo>
                  <a:cubicBezTo>
                    <a:pt x="67" y="5"/>
                    <a:pt x="68" y="5"/>
                    <a:pt x="68" y="5"/>
                  </a:cubicBezTo>
                  <a:cubicBezTo>
                    <a:pt x="68" y="6"/>
                    <a:pt x="68" y="6"/>
                    <a:pt x="68" y="6"/>
                  </a:cubicBezTo>
                  <a:cubicBezTo>
                    <a:pt x="68" y="6"/>
                    <a:pt x="68" y="6"/>
                    <a:pt x="68" y="7"/>
                  </a:cubicBezTo>
                  <a:cubicBezTo>
                    <a:pt x="68" y="7"/>
                    <a:pt x="69" y="7"/>
                    <a:pt x="69" y="7"/>
                  </a:cubicBezTo>
                  <a:cubicBezTo>
                    <a:pt x="69" y="7"/>
                    <a:pt x="69" y="7"/>
                    <a:pt x="69" y="7"/>
                  </a:cubicBezTo>
                  <a:cubicBezTo>
                    <a:pt x="69" y="7"/>
                    <a:pt x="69" y="7"/>
                    <a:pt x="69" y="7"/>
                  </a:cubicBezTo>
                  <a:cubicBezTo>
                    <a:pt x="69" y="7"/>
                    <a:pt x="69" y="6"/>
                    <a:pt x="69" y="6"/>
                  </a:cubicBezTo>
                  <a:cubicBezTo>
                    <a:pt x="69" y="6"/>
                    <a:pt x="71" y="6"/>
                    <a:pt x="70" y="6"/>
                  </a:cubicBezTo>
                  <a:cubicBezTo>
                    <a:pt x="71" y="5"/>
                    <a:pt x="70" y="5"/>
                    <a:pt x="70" y="4"/>
                  </a:cubicBezTo>
                  <a:cubicBezTo>
                    <a:pt x="70" y="4"/>
                    <a:pt x="71" y="4"/>
                    <a:pt x="70" y="5"/>
                  </a:cubicBezTo>
                  <a:cubicBezTo>
                    <a:pt x="71" y="5"/>
                    <a:pt x="71" y="5"/>
                    <a:pt x="71" y="5"/>
                  </a:cubicBezTo>
                  <a:cubicBezTo>
                    <a:pt x="71" y="5"/>
                    <a:pt x="71" y="5"/>
                    <a:pt x="72" y="6"/>
                  </a:cubicBezTo>
                  <a:cubicBezTo>
                    <a:pt x="72" y="6"/>
                    <a:pt x="72" y="6"/>
                    <a:pt x="73" y="7"/>
                  </a:cubicBezTo>
                  <a:cubicBezTo>
                    <a:pt x="74" y="7"/>
                    <a:pt x="75" y="7"/>
                    <a:pt x="76" y="6"/>
                  </a:cubicBezTo>
                  <a:cubicBezTo>
                    <a:pt x="76" y="7"/>
                    <a:pt x="75" y="7"/>
                    <a:pt x="74" y="7"/>
                  </a:cubicBezTo>
                  <a:cubicBezTo>
                    <a:pt x="74" y="7"/>
                    <a:pt x="75" y="7"/>
                    <a:pt x="74" y="7"/>
                  </a:cubicBezTo>
                  <a:cubicBezTo>
                    <a:pt x="75" y="7"/>
                    <a:pt x="76" y="6"/>
                    <a:pt x="76" y="7"/>
                  </a:cubicBezTo>
                  <a:cubicBezTo>
                    <a:pt x="76" y="7"/>
                    <a:pt x="76" y="7"/>
                    <a:pt x="76" y="7"/>
                  </a:cubicBezTo>
                  <a:cubicBezTo>
                    <a:pt x="77" y="7"/>
                    <a:pt x="77" y="6"/>
                    <a:pt x="76" y="6"/>
                  </a:cubicBezTo>
                  <a:cubicBezTo>
                    <a:pt x="77" y="6"/>
                    <a:pt x="77" y="7"/>
                    <a:pt x="77" y="7"/>
                  </a:cubicBezTo>
                  <a:cubicBezTo>
                    <a:pt x="77" y="7"/>
                    <a:pt x="77" y="7"/>
                    <a:pt x="77" y="7"/>
                  </a:cubicBezTo>
                  <a:cubicBezTo>
                    <a:pt x="77" y="7"/>
                    <a:pt x="78" y="6"/>
                    <a:pt x="78" y="6"/>
                  </a:cubicBezTo>
                  <a:cubicBezTo>
                    <a:pt x="77" y="6"/>
                    <a:pt x="77" y="7"/>
                    <a:pt x="77" y="6"/>
                  </a:cubicBezTo>
                  <a:cubicBezTo>
                    <a:pt x="77" y="6"/>
                    <a:pt x="77" y="6"/>
                    <a:pt x="78" y="5"/>
                  </a:cubicBezTo>
                  <a:cubicBezTo>
                    <a:pt x="78" y="6"/>
                    <a:pt x="79" y="7"/>
                    <a:pt x="78" y="6"/>
                  </a:cubicBezTo>
                  <a:cubicBezTo>
                    <a:pt x="78" y="7"/>
                    <a:pt x="79" y="7"/>
                    <a:pt x="78" y="7"/>
                  </a:cubicBezTo>
                  <a:cubicBezTo>
                    <a:pt x="79" y="7"/>
                    <a:pt x="79" y="7"/>
                    <a:pt x="79" y="7"/>
                  </a:cubicBezTo>
                  <a:cubicBezTo>
                    <a:pt x="79" y="7"/>
                    <a:pt x="80" y="7"/>
                    <a:pt x="80" y="7"/>
                  </a:cubicBezTo>
                  <a:cubicBezTo>
                    <a:pt x="80" y="6"/>
                    <a:pt x="80" y="6"/>
                    <a:pt x="80" y="6"/>
                  </a:cubicBezTo>
                  <a:cubicBezTo>
                    <a:pt x="80" y="6"/>
                    <a:pt x="81" y="6"/>
                    <a:pt x="81" y="6"/>
                  </a:cubicBezTo>
                  <a:cubicBezTo>
                    <a:pt x="81" y="6"/>
                    <a:pt x="81" y="6"/>
                    <a:pt x="81" y="6"/>
                  </a:cubicBezTo>
                  <a:cubicBezTo>
                    <a:pt x="81" y="6"/>
                    <a:pt x="81" y="6"/>
                    <a:pt x="81" y="6"/>
                  </a:cubicBezTo>
                  <a:cubicBezTo>
                    <a:pt x="81" y="6"/>
                    <a:pt x="80" y="5"/>
                    <a:pt x="80" y="5"/>
                  </a:cubicBezTo>
                  <a:cubicBezTo>
                    <a:pt x="80" y="5"/>
                    <a:pt x="81" y="6"/>
                    <a:pt x="81" y="6"/>
                  </a:cubicBezTo>
                  <a:cubicBezTo>
                    <a:pt x="82" y="6"/>
                    <a:pt x="82" y="6"/>
                    <a:pt x="83" y="6"/>
                  </a:cubicBezTo>
                  <a:cubicBezTo>
                    <a:pt x="83" y="6"/>
                    <a:pt x="84" y="6"/>
                    <a:pt x="85" y="6"/>
                  </a:cubicBezTo>
                  <a:cubicBezTo>
                    <a:pt x="86" y="6"/>
                    <a:pt x="87" y="5"/>
                    <a:pt x="88" y="4"/>
                  </a:cubicBezTo>
                  <a:cubicBezTo>
                    <a:pt x="89" y="5"/>
                    <a:pt x="89" y="6"/>
                    <a:pt x="89" y="6"/>
                  </a:cubicBezTo>
                  <a:cubicBezTo>
                    <a:pt x="90" y="7"/>
                    <a:pt x="90" y="8"/>
                    <a:pt x="90" y="9"/>
                  </a:cubicBezTo>
                  <a:cubicBezTo>
                    <a:pt x="91" y="10"/>
                    <a:pt x="91" y="11"/>
                    <a:pt x="91" y="12"/>
                  </a:cubicBezTo>
                  <a:cubicBezTo>
                    <a:pt x="92" y="12"/>
                    <a:pt x="92" y="13"/>
                    <a:pt x="92" y="13"/>
                  </a:cubicBezTo>
                  <a:cubicBezTo>
                    <a:pt x="92" y="13"/>
                    <a:pt x="92" y="14"/>
                    <a:pt x="92" y="14"/>
                  </a:cubicBezTo>
                  <a:cubicBezTo>
                    <a:pt x="93" y="16"/>
                    <a:pt x="94" y="18"/>
                    <a:pt x="94" y="19"/>
                  </a:cubicBezTo>
                  <a:cubicBezTo>
                    <a:pt x="95" y="20"/>
                    <a:pt x="95" y="21"/>
                    <a:pt x="95" y="22"/>
                  </a:cubicBezTo>
                  <a:cubicBezTo>
                    <a:pt x="96" y="23"/>
                    <a:pt x="96" y="24"/>
                    <a:pt x="96" y="24"/>
                  </a:cubicBezTo>
                  <a:cubicBezTo>
                    <a:pt x="95" y="24"/>
                    <a:pt x="95" y="26"/>
                    <a:pt x="95" y="26"/>
                  </a:cubicBezTo>
                  <a:cubicBezTo>
                    <a:pt x="94" y="27"/>
                    <a:pt x="94" y="28"/>
                    <a:pt x="94" y="29"/>
                  </a:cubicBezTo>
                  <a:cubicBezTo>
                    <a:pt x="94" y="29"/>
                    <a:pt x="94" y="29"/>
                    <a:pt x="94" y="29"/>
                  </a:cubicBezTo>
                  <a:cubicBezTo>
                    <a:pt x="94" y="30"/>
                    <a:pt x="94" y="30"/>
                    <a:pt x="94" y="30"/>
                  </a:cubicBezTo>
                  <a:cubicBezTo>
                    <a:pt x="94" y="30"/>
                    <a:pt x="94" y="31"/>
                    <a:pt x="94" y="32"/>
                  </a:cubicBezTo>
                  <a:cubicBezTo>
                    <a:pt x="94" y="33"/>
                    <a:pt x="93" y="34"/>
                    <a:pt x="93" y="35"/>
                  </a:cubicBezTo>
                  <a:cubicBezTo>
                    <a:pt x="93" y="35"/>
                    <a:pt x="93" y="35"/>
                    <a:pt x="93" y="36"/>
                  </a:cubicBezTo>
                  <a:cubicBezTo>
                    <a:pt x="92" y="36"/>
                    <a:pt x="92" y="37"/>
                    <a:pt x="92" y="37"/>
                  </a:cubicBezTo>
                  <a:cubicBezTo>
                    <a:pt x="92" y="38"/>
                    <a:pt x="92" y="38"/>
                    <a:pt x="92" y="38"/>
                  </a:cubicBezTo>
                  <a:cubicBezTo>
                    <a:pt x="93" y="39"/>
                    <a:pt x="93" y="40"/>
                    <a:pt x="93" y="40"/>
                  </a:cubicBezTo>
                  <a:cubicBezTo>
                    <a:pt x="93" y="41"/>
                    <a:pt x="92" y="41"/>
                    <a:pt x="92" y="41"/>
                  </a:cubicBezTo>
                  <a:cubicBezTo>
                    <a:pt x="92" y="42"/>
                    <a:pt x="92" y="42"/>
                    <a:pt x="92" y="42"/>
                  </a:cubicBezTo>
                  <a:cubicBezTo>
                    <a:pt x="92" y="42"/>
                    <a:pt x="92" y="42"/>
                    <a:pt x="92" y="42"/>
                  </a:cubicBezTo>
                  <a:cubicBezTo>
                    <a:pt x="91" y="42"/>
                    <a:pt x="91" y="43"/>
                    <a:pt x="91" y="43"/>
                  </a:cubicBezTo>
                  <a:cubicBezTo>
                    <a:pt x="91" y="43"/>
                    <a:pt x="91" y="43"/>
                    <a:pt x="91" y="44"/>
                  </a:cubicBezTo>
                  <a:cubicBezTo>
                    <a:pt x="90" y="43"/>
                    <a:pt x="90" y="43"/>
                    <a:pt x="89" y="43"/>
                  </a:cubicBezTo>
                  <a:cubicBezTo>
                    <a:pt x="89" y="43"/>
                    <a:pt x="88" y="42"/>
                    <a:pt x="88" y="42"/>
                  </a:cubicBezTo>
                  <a:cubicBezTo>
                    <a:pt x="87" y="41"/>
                    <a:pt x="86" y="40"/>
                    <a:pt x="85" y="39"/>
                  </a:cubicBezTo>
                  <a:cubicBezTo>
                    <a:pt x="85" y="38"/>
                    <a:pt x="84" y="37"/>
                    <a:pt x="84" y="37"/>
                  </a:cubicBezTo>
                  <a:cubicBezTo>
                    <a:pt x="83" y="37"/>
                    <a:pt x="81" y="35"/>
                    <a:pt x="81" y="35"/>
                  </a:cubicBezTo>
                  <a:cubicBezTo>
                    <a:pt x="81" y="35"/>
                    <a:pt x="81" y="35"/>
                    <a:pt x="81" y="35"/>
                  </a:cubicBezTo>
                  <a:cubicBezTo>
                    <a:pt x="81" y="34"/>
                    <a:pt x="81" y="34"/>
                    <a:pt x="81" y="34"/>
                  </a:cubicBezTo>
                  <a:cubicBezTo>
                    <a:pt x="80" y="34"/>
                    <a:pt x="81" y="33"/>
                    <a:pt x="81" y="32"/>
                  </a:cubicBezTo>
                  <a:cubicBezTo>
                    <a:pt x="81" y="32"/>
                    <a:pt x="80" y="31"/>
                    <a:pt x="80" y="31"/>
                  </a:cubicBezTo>
                  <a:cubicBezTo>
                    <a:pt x="80" y="30"/>
                    <a:pt x="80" y="30"/>
                    <a:pt x="80" y="29"/>
                  </a:cubicBezTo>
                  <a:cubicBezTo>
                    <a:pt x="79" y="28"/>
                    <a:pt x="78" y="28"/>
                    <a:pt x="77" y="27"/>
                  </a:cubicBezTo>
                  <a:cubicBezTo>
                    <a:pt x="77" y="26"/>
                    <a:pt x="77" y="26"/>
                    <a:pt x="76" y="25"/>
                  </a:cubicBezTo>
                  <a:cubicBezTo>
                    <a:pt x="76" y="25"/>
                    <a:pt x="76" y="24"/>
                    <a:pt x="76" y="25"/>
                  </a:cubicBezTo>
                  <a:cubicBezTo>
                    <a:pt x="76" y="24"/>
                    <a:pt x="75" y="23"/>
                    <a:pt x="75" y="23"/>
                  </a:cubicBezTo>
                  <a:cubicBezTo>
                    <a:pt x="75" y="22"/>
                    <a:pt x="75" y="22"/>
                    <a:pt x="75" y="21"/>
                  </a:cubicBezTo>
                  <a:cubicBezTo>
                    <a:pt x="75" y="21"/>
                    <a:pt x="74" y="21"/>
                    <a:pt x="74" y="21"/>
                  </a:cubicBezTo>
                  <a:cubicBezTo>
                    <a:pt x="74" y="20"/>
                    <a:pt x="75" y="20"/>
                    <a:pt x="74" y="20"/>
                  </a:cubicBezTo>
                  <a:cubicBezTo>
                    <a:pt x="74" y="19"/>
                    <a:pt x="74" y="19"/>
                    <a:pt x="74" y="19"/>
                  </a:cubicBezTo>
                  <a:cubicBezTo>
                    <a:pt x="74" y="19"/>
                    <a:pt x="74" y="19"/>
                    <a:pt x="74" y="19"/>
                  </a:cubicBezTo>
                  <a:cubicBezTo>
                    <a:pt x="74" y="18"/>
                    <a:pt x="72" y="20"/>
                    <a:pt x="73" y="20"/>
                  </a:cubicBezTo>
                  <a:cubicBezTo>
                    <a:pt x="73" y="21"/>
                    <a:pt x="71" y="22"/>
                    <a:pt x="72" y="24"/>
                  </a:cubicBezTo>
                  <a:cubicBezTo>
                    <a:pt x="73" y="25"/>
                    <a:pt x="74" y="25"/>
                    <a:pt x="75" y="27"/>
                  </a:cubicBezTo>
                  <a:cubicBezTo>
                    <a:pt x="75" y="27"/>
                    <a:pt x="75" y="28"/>
                    <a:pt x="75" y="29"/>
                  </a:cubicBezTo>
                  <a:cubicBezTo>
                    <a:pt x="75" y="29"/>
                    <a:pt x="75" y="29"/>
                    <a:pt x="75" y="29"/>
                  </a:cubicBezTo>
                  <a:cubicBezTo>
                    <a:pt x="75" y="30"/>
                    <a:pt x="75" y="31"/>
                    <a:pt x="76" y="31"/>
                  </a:cubicBezTo>
                  <a:cubicBezTo>
                    <a:pt x="76" y="32"/>
                    <a:pt x="77" y="32"/>
                    <a:pt x="77" y="33"/>
                  </a:cubicBezTo>
                  <a:cubicBezTo>
                    <a:pt x="77" y="33"/>
                    <a:pt x="77" y="34"/>
                    <a:pt x="78" y="34"/>
                  </a:cubicBezTo>
                  <a:cubicBezTo>
                    <a:pt x="79" y="35"/>
                    <a:pt x="79" y="36"/>
                    <a:pt x="80" y="37"/>
                  </a:cubicBezTo>
                  <a:cubicBezTo>
                    <a:pt x="81" y="38"/>
                    <a:pt x="81" y="38"/>
                    <a:pt x="82" y="39"/>
                  </a:cubicBezTo>
                  <a:cubicBezTo>
                    <a:pt x="82" y="39"/>
                    <a:pt x="82" y="40"/>
                    <a:pt x="83" y="40"/>
                  </a:cubicBezTo>
                  <a:cubicBezTo>
                    <a:pt x="84" y="40"/>
                    <a:pt x="84" y="42"/>
                    <a:pt x="85" y="43"/>
                  </a:cubicBezTo>
                  <a:cubicBezTo>
                    <a:pt x="85" y="43"/>
                    <a:pt x="85" y="43"/>
                    <a:pt x="85" y="43"/>
                  </a:cubicBezTo>
                  <a:cubicBezTo>
                    <a:pt x="85" y="43"/>
                    <a:pt x="85" y="43"/>
                    <a:pt x="85" y="43"/>
                  </a:cubicBezTo>
                  <a:cubicBezTo>
                    <a:pt x="84" y="42"/>
                    <a:pt x="83" y="42"/>
                    <a:pt x="84" y="43"/>
                  </a:cubicBezTo>
                  <a:cubicBezTo>
                    <a:pt x="84" y="43"/>
                    <a:pt x="85" y="43"/>
                    <a:pt x="84" y="44"/>
                  </a:cubicBezTo>
                  <a:cubicBezTo>
                    <a:pt x="84" y="44"/>
                    <a:pt x="84" y="44"/>
                    <a:pt x="85" y="44"/>
                  </a:cubicBezTo>
                  <a:cubicBezTo>
                    <a:pt x="85" y="44"/>
                    <a:pt x="85" y="44"/>
                    <a:pt x="85" y="44"/>
                  </a:cubicBezTo>
                  <a:cubicBezTo>
                    <a:pt x="84" y="44"/>
                    <a:pt x="84" y="44"/>
                    <a:pt x="84" y="45"/>
                  </a:cubicBezTo>
                  <a:cubicBezTo>
                    <a:pt x="84" y="45"/>
                    <a:pt x="85" y="45"/>
                    <a:pt x="85" y="46"/>
                  </a:cubicBezTo>
                  <a:cubicBezTo>
                    <a:pt x="85" y="46"/>
                    <a:pt x="85" y="46"/>
                    <a:pt x="86" y="46"/>
                  </a:cubicBezTo>
                  <a:cubicBezTo>
                    <a:pt x="86" y="47"/>
                    <a:pt x="86" y="47"/>
                    <a:pt x="86" y="48"/>
                  </a:cubicBezTo>
                  <a:cubicBezTo>
                    <a:pt x="86" y="48"/>
                    <a:pt x="87" y="48"/>
                    <a:pt x="87" y="49"/>
                  </a:cubicBezTo>
                  <a:cubicBezTo>
                    <a:pt x="87" y="50"/>
                    <a:pt x="88" y="50"/>
                    <a:pt x="88" y="51"/>
                  </a:cubicBezTo>
                  <a:cubicBezTo>
                    <a:pt x="88" y="51"/>
                    <a:pt x="88" y="51"/>
                    <a:pt x="88" y="52"/>
                  </a:cubicBezTo>
                  <a:cubicBezTo>
                    <a:pt x="88" y="52"/>
                    <a:pt x="90" y="53"/>
                    <a:pt x="89" y="53"/>
                  </a:cubicBezTo>
                  <a:cubicBezTo>
                    <a:pt x="88" y="53"/>
                    <a:pt x="89" y="55"/>
                    <a:pt x="89" y="56"/>
                  </a:cubicBezTo>
                  <a:cubicBezTo>
                    <a:pt x="90" y="56"/>
                    <a:pt x="90" y="58"/>
                    <a:pt x="91" y="59"/>
                  </a:cubicBezTo>
                  <a:cubicBezTo>
                    <a:pt x="92" y="60"/>
                    <a:pt x="92" y="61"/>
                    <a:pt x="93" y="63"/>
                  </a:cubicBezTo>
                  <a:cubicBezTo>
                    <a:pt x="94" y="64"/>
                    <a:pt x="95" y="65"/>
                    <a:pt x="95" y="66"/>
                  </a:cubicBezTo>
                  <a:cubicBezTo>
                    <a:pt x="96" y="68"/>
                    <a:pt x="96" y="69"/>
                    <a:pt x="97" y="70"/>
                  </a:cubicBezTo>
                  <a:cubicBezTo>
                    <a:pt x="98" y="71"/>
                    <a:pt x="98" y="72"/>
                    <a:pt x="99" y="73"/>
                  </a:cubicBezTo>
                  <a:cubicBezTo>
                    <a:pt x="99" y="74"/>
                    <a:pt x="100" y="74"/>
                    <a:pt x="100" y="75"/>
                  </a:cubicBezTo>
                  <a:cubicBezTo>
                    <a:pt x="100" y="75"/>
                    <a:pt x="100" y="75"/>
                    <a:pt x="100" y="76"/>
                  </a:cubicBezTo>
                  <a:cubicBezTo>
                    <a:pt x="100" y="77"/>
                    <a:pt x="101" y="77"/>
                    <a:pt x="101" y="78"/>
                  </a:cubicBezTo>
                  <a:cubicBezTo>
                    <a:pt x="101" y="79"/>
                    <a:pt x="101" y="79"/>
                    <a:pt x="102" y="79"/>
                  </a:cubicBezTo>
                  <a:cubicBezTo>
                    <a:pt x="102" y="80"/>
                    <a:pt x="103" y="80"/>
                    <a:pt x="103" y="81"/>
                  </a:cubicBezTo>
                  <a:cubicBezTo>
                    <a:pt x="104" y="82"/>
                    <a:pt x="104" y="83"/>
                    <a:pt x="105" y="83"/>
                  </a:cubicBezTo>
                  <a:cubicBezTo>
                    <a:pt x="104" y="83"/>
                    <a:pt x="106" y="84"/>
                    <a:pt x="106" y="84"/>
                  </a:cubicBezTo>
                  <a:cubicBezTo>
                    <a:pt x="106" y="84"/>
                    <a:pt x="107" y="84"/>
                    <a:pt x="107" y="84"/>
                  </a:cubicBezTo>
                  <a:cubicBezTo>
                    <a:pt x="107" y="85"/>
                    <a:pt x="108" y="85"/>
                    <a:pt x="108" y="86"/>
                  </a:cubicBezTo>
                  <a:cubicBezTo>
                    <a:pt x="107" y="85"/>
                    <a:pt x="106" y="86"/>
                    <a:pt x="105" y="85"/>
                  </a:cubicBezTo>
                  <a:cubicBezTo>
                    <a:pt x="105" y="84"/>
                    <a:pt x="105" y="86"/>
                    <a:pt x="105" y="86"/>
                  </a:cubicBezTo>
                  <a:cubicBezTo>
                    <a:pt x="105" y="86"/>
                    <a:pt x="105" y="87"/>
                    <a:pt x="105" y="87"/>
                  </a:cubicBezTo>
                  <a:cubicBezTo>
                    <a:pt x="105" y="89"/>
                    <a:pt x="105" y="90"/>
                    <a:pt x="105" y="91"/>
                  </a:cubicBezTo>
                  <a:cubicBezTo>
                    <a:pt x="106" y="92"/>
                    <a:pt x="106" y="92"/>
                    <a:pt x="106" y="93"/>
                  </a:cubicBezTo>
                  <a:close/>
                  <a:moveTo>
                    <a:pt x="71" y="12"/>
                  </a:moveTo>
                  <a:cubicBezTo>
                    <a:pt x="71" y="12"/>
                    <a:pt x="71" y="12"/>
                    <a:pt x="71" y="12"/>
                  </a:cubicBezTo>
                  <a:cubicBezTo>
                    <a:pt x="71" y="12"/>
                    <a:pt x="71" y="12"/>
                    <a:pt x="71" y="12"/>
                  </a:cubicBezTo>
                  <a:close/>
                  <a:moveTo>
                    <a:pt x="73" y="16"/>
                  </a:moveTo>
                  <a:cubicBezTo>
                    <a:pt x="73" y="16"/>
                    <a:pt x="73" y="15"/>
                    <a:pt x="73" y="16"/>
                  </a:cubicBezTo>
                  <a:cubicBezTo>
                    <a:pt x="73" y="16"/>
                    <a:pt x="74" y="17"/>
                    <a:pt x="74" y="17"/>
                  </a:cubicBezTo>
                  <a:cubicBezTo>
                    <a:pt x="74" y="16"/>
                    <a:pt x="73" y="16"/>
                    <a:pt x="73" y="16"/>
                  </a:cubicBezTo>
                  <a:cubicBezTo>
                    <a:pt x="72" y="16"/>
                    <a:pt x="73" y="15"/>
                    <a:pt x="72" y="15"/>
                  </a:cubicBezTo>
                  <a:cubicBezTo>
                    <a:pt x="72" y="14"/>
                    <a:pt x="72" y="14"/>
                    <a:pt x="71" y="14"/>
                  </a:cubicBezTo>
                  <a:cubicBezTo>
                    <a:pt x="71" y="14"/>
                    <a:pt x="71" y="15"/>
                    <a:pt x="71" y="15"/>
                  </a:cubicBezTo>
                  <a:cubicBezTo>
                    <a:pt x="71" y="15"/>
                    <a:pt x="72" y="16"/>
                    <a:pt x="73" y="16"/>
                  </a:cubicBezTo>
                  <a:close/>
                  <a:moveTo>
                    <a:pt x="67" y="5"/>
                  </a:moveTo>
                  <a:cubicBezTo>
                    <a:pt x="67" y="5"/>
                    <a:pt x="67" y="5"/>
                    <a:pt x="67" y="5"/>
                  </a:cubicBezTo>
                  <a:cubicBezTo>
                    <a:pt x="67" y="5"/>
                    <a:pt x="67" y="5"/>
                    <a:pt x="67" y="5"/>
                  </a:cubicBezTo>
                  <a:close/>
                  <a:moveTo>
                    <a:pt x="67" y="2"/>
                  </a:moveTo>
                  <a:cubicBezTo>
                    <a:pt x="67" y="2"/>
                    <a:pt x="67" y="2"/>
                    <a:pt x="67" y="2"/>
                  </a:cubicBezTo>
                  <a:cubicBezTo>
                    <a:pt x="67" y="2"/>
                    <a:pt x="67" y="2"/>
                    <a:pt x="67" y="2"/>
                  </a:cubicBezTo>
                  <a:close/>
                  <a:moveTo>
                    <a:pt x="79" y="5"/>
                  </a:moveTo>
                  <a:cubicBezTo>
                    <a:pt x="78" y="5"/>
                    <a:pt x="77" y="5"/>
                    <a:pt x="76" y="6"/>
                  </a:cubicBezTo>
                  <a:cubicBezTo>
                    <a:pt x="78" y="5"/>
                    <a:pt x="78" y="5"/>
                    <a:pt x="79" y="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7" name="Ecuador"/>
            <p:cNvSpPr>
              <a:spLocks noEditPoints="1"/>
            </p:cNvSpPr>
            <p:nvPr/>
          </p:nvSpPr>
          <p:spPr bwMode="auto">
            <a:xfrm>
              <a:off x="2577204" y="4605939"/>
              <a:ext cx="577978" cy="259991"/>
            </a:xfrm>
            <a:custGeom>
              <a:avLst/>
              <a:gdLst/>
              <a:ahLst/>
              <a:cxnLst>
                <a:cxn ang="0">
                  <a:pos x="7" y="23"/>
                </a:cxn>
                <a:cxn ang="0">
                  <a:pos x="4" y="15"/>
                </a:cxn>
                <a:cxn ang="0">
                  <a:pos x="3" y="18"/>
                </a:cxn>
                <a:cxn ang="0">
                  <a:pos x="6" y="23"/>
                </a:cxn>
                <a:cxn ang="0">
                  <a:pos x="3" y="27"/>
                </a:cxn>
                <a:cxn ang="0">
                  <a:pos x="8" y="26"/>
                </a:cxn>
                <a:cxn ang="0">
                  <a:pos x="160" y="25"/>
                </a:cxn>
                <a:cxn ang="0">
                  <a:pos x="156" y="18"/>
                </a:cxn>
                <a:cxn ang="0">
                  <a:pos x="156" y="16"/>
                </a:cxn>
                <a:cxn ang="0">
                  <a:pos x="152" y="13"/>
                </a:cxn>
                <a:cxn ang="0">
                  <a:pos x="149" y="12"/>
                </a:cxn>
                <a:cxn ang="0">
                  <a:pos x="143" y="13"/>
                </a:cxn>
                <a:cxn ang="0">
                  <a:pos x="137" y="8"/>
                </a:cxn>
                <a:cxn ang="0">
                  <a:pos x="130" y="3"/>
                </a:cxn>
                <a:cxn ang="0">
                  <a:pos x="125" y="0"/>
                </a:cxn>
                <a:cxn ang="0">
                  <a:pos x="125" y="2"/>
                </a:cxn>
                <a:cxn ang="0">
                  <a:pos x="121" y="4"/>
                </a:cxn>
                <a:cxn ang="0">
                  <a:pos x="117" y="6"/>
                </a:cxn>
                <a:cxn ang="0">
                  <a:pos x="113" y="7"/>
                </a:cxn>
                <a:cxn ang="0">
                  <a:pos x="114" y="13"/>
                </a:cxn>
                <a:cxn ang="0">
                  <a:pos x="112" y="18"/>
                </a:cxn>
                <a:cxn ang="0">
                  <a:pos x="110" y="23"/>
                </a:cxn>
                <a:cxn ang="0">
                  <a:pos x="108" y="26"/>
                </a:cxn>
                <a:cxn ang="0">
                  <a:pos x="106" y="34"/>
                </a:cxn>
                <a:cxn ang="0">
                  <a:pos x="104" y="40"/>
                </a:cxn>
                <a:cxn ang="0">
                  <a:pos x="111" y="45"/>
                </a:cxn>
                <a:cxn ang="0">
                  <a:pos x="114" y="43"/>
                </a:cxn>
                <a:cxn ang="0">
                  <a:pos x="115" y="44"/>
                </a:cxn>
                <a:cxn ang="0">
                  <a:pos x="116" y="42"/>
                </a:cxn>
                <a:cxn ang="0">
                  <a:pos x="114" y="52"/>
                </a:cxn>
                <a:cxn ang="0">
                  <a:pos x="112" y="54"/>
                </a:cxn>
                <a:cxn ang="0">
                  <a:pos x="113" y="58"/>
                </a:cxn>
                <a:cxn ang="0">
                  <a:pos x="111" y="62"/>
                </a:cxn>
                <a:cxn ang="0">
                  <a:pos x="113" y="63"/>
                </a:cxn>
                <a:cxn ang="0">
                  <a:pos x="120" y="67"/>
                </a:cxn>
                <a:cxn ang="0">
                  <a:pos x="125" y="70"/>
                </a:cxn>
                <a:cxn ang="0">
                  <a:pos x="128" y="64"/>
                </a:cxn>
                <a:cxn ang="0">
                  <a:pos x="130" y="58"/>
                </a:cxn>
                <a:cxn ang="0">
                  <a:pos x="132" y="54"/>
                </a:cxn>
                <a:cxn ang="0">
                  <a:pos x="136" y="49"/>
                </a:cxn>
                <a:cxn ang="0">
                  <a:pos x="155" y="36"/>
                </a:cxn>
                <a:cxn ang="0">
                  <a:pos x="160" y="25"/>
                </a:cxn>
                <a:cxn ang="0">
                  <a:pos x="14" y="24"/>
                </a:cxn>
                <a:cxn ang="0">
                  <a:pos x="13" y="22"/>
                </a:cxn>
                <a:cxn ang="0">
                  <a:pos x="2" y="22"/>
                </a:cxn>
                <a:cxn ang="0">
                  <a:pos x="9" y="10"/>
                </a:cxn>
                <a:cxn ang="0">
                  <a:pos x="114" y="46"/>
                </a:cxn>
                <a:cxn ang="0">
                  <a:pos x="113" y="47"/>
                </a:cxn>
                <a:cxn ang="0">
                  <a:pos x="12" y="30"/>
                </a:cxn>
                <a:cxn ang="0">
                  <a:pos x="10" y="18"/>
                </a:cxn>
                <a:cxn ang="0">
                  <a:pos x="10" y="18"/>
                </a:cxn>
                <a:cxn ang="0">
                  <a:pos x="23" y="26"/>
                </a:cxn>
              </a:cxnLst>
              <a:rect l="0" t="0" r="r" b="b"/>
              <a:pathLst>
                <a:path w="160" h="72">
                  <a:moveTo>
                    <a:pt x="12" y="13"/>
                  </a:moveTo>
                  <a:cubicBezTo>
                    <a:pt x="12" y="13"/>
                    <a:pt x="11" y="12"/>
                    <a:pt x="12" y="12"/>
                  </a:cubicBezTo>
                  <a:cubicBezTo>
                    <a:pt x="13" y="12"/>
                    <a:pt x="13" y="13"/>
                    <a:pt x="12" y="13"/>
                  </a:cubicBezTo>
                  <a:close/>
                  <a:moveTo>
                    <a:pt x="7" y="23"/>
                  </a:moveTo>
                  <a:cubicBezTo>
                    <a:pt x="8" y="21"/>
                    <a:pt x="7" y="20"/>
                    <a:pt x="6" y="20"/>
                  </a:cubicBezTo>
                  <a:cubicBezTo>
                    <a:pt x="5" y="19"/>
                    <a:pt x="5" y="19"/>
                    <a:pt x="5" y="18"/>
                  </a:cubicBezTo>
                  <a:cubicBezTo>
                    <a:pt x="5" y="18"/>
                    <a:pt x="5" y="17"/>
                    <a:pt x="5" y="16"/>
                  </a:cubicBezTo>
                  <a:cubicBezTo>
                    <a:pt x="4" y="16"/>
                    <a:pt x="4" y="15"/>
                    <a:pt x="4" y="15"/>
                  </a:cubicBezTo>
                  <a:cubicBezTo>
                    <a:pt x="2" y="15"/>
                    <a:pt x="2" y="16"/>
                    <a:pt x="1" y="16"/>
                  </a:cubicBezTo>
                  <a:cubicBezTo>
                    <a:pt x="1" y="17"/>
                    <a:pt x="2" y="17"/>
                    <a:pt x="2" y="16"/>
                  </a:cubicBezTo>
                  <a:cubicBezTo>
                    <a:pt x="3" y="16"/>
                    <a:pt x="3" y="17"/>
                    <a:pt x="3" y="17"/>
                  </a:cubicBezTo>
                  <a:cubicBezTo>
                    <a:pt x="3" y="18"/>
                    <a:pt x="3" y="18"/>
                    <a:pt x="3" y="18"/>
                  </a:cubicBezTo>
                  <a:cubicBezTo>
                    <a:pt x="3" y="18"/>
                    <a:pt x="3" y="19"/>
                    <a:pt x="3" y="19"/>
                  </a:cubicBezTo>
                  <a:cubicBezTo>
                    <a:pt x="3" y="19"/>
                    <a:pt x="4" y="20"/>
                    <a:pt x="4" y="20"/>
                  </a:cubicBezTo>
                  <a:cubicBezTo>
                    <a:pt x="5" y="21"/>
                    <a:pt x="5" y="21"/>
                    <a:pt x="5" y="22"/>
                  </a:cubicBezTo>
                  <a:cubicBezTo>
                    <a:pt x="6" y="22"/>
                    <a:pt x="6" y="23"/>
                    <a:pt x="6" y="23"/>
                  </a:cubicBezTo>
                  <a:cubicBezTo>
                    <a:pt x="5" y="24"/>
                    <a:pt x="5" y="23"/>
                    <a:pt x="4" y="24"/>
                  </a:cubicBezTo>
                  <a:cubicBezTo>
                    <a:pt x="4" y="24"/>
                    <a:pt x="4" y="24"/>
                    <a:pt x="3" y="24"/>
                  </a:cubicBezTo>
                  <a:cubicBezTo>
                    <a:pt x="3" y="25"/>
                    <a:pt x="2" y="26"/>
                    <a:pt x="2" y="26"/>
                  </a:cubicBezTo>
                  <a:cubicBezTo>
                    <a:pt x="2" y="26"/>
                    <a:pt x="3" y="27"/>
                    <a:pt x="3" y="27"/>
                  </a:cubicBezTo>
                  <a:cubicBezTo>
                    <a:pt x="3" y="28"/>
                    <a:pt x="5" y="28"/>
                    <a:pt x="5" y="28"/>
                  </a:cubicBezTo>
                  <a:cubicBezTo>
                    <a:pt x="6" y="28"/>
                    <a:pt x="6" y="27"/>
                    <a:pt x="7" y="27"/>
                  </a:cubicBezTo>
                  <a:cubicBezTo>
                    <a:pt x="7" y="27"/>
                    <a:pt x="7" y="27"/>
                    <a:pt x="7" y="27"/>
                  </a:cubicBezTo>
                  <a:cubicBezTo>
                    <a:pt x="8" y="27"/>
                    <a:pt x="8" y="26"/>
                    <a:pt x="8" y="26"/>
                  </a:cubicBezTo>
                  <a:cubicBezTo>
                    <a:pt x="8" y="25"/>
                    <a:pt x="9" y="24"/>
                    <a:pt x="9" y="24"/>
                  </a:cubicBezTo>
                  <a:cubicBezTo>
                    <a:pt x="9" y="24"/>
                    <a:pt x="8" y="23"/>
                    <a:pt x="8" y="23"/>
                  </a:cubicBezTo>
                  <a:cubicBezTo>
                    <a:pt x="8" y="23"/>
                    <a:pt x="7" y="23"/>
                    <a:pt x="7" y="23"/>
                  </a:cubicBezTo>
                  <a:close/>
                  <a:moveTo>
                    <a:pt x="160" y="25"/>
                  </a:moveTo>
                  <a:cubicBezTo>
                    <a:pt x="160" y="24"/>
                    <a:pt x="160" y="24"/>
                    <a:pt x="160" y="23"/>
                  </a:cubicBezTo>
                  <a:cubicBezTo>
                    <a:pt x="160" y="22"/>
                    <a:pt x="159" y="22"/>
                    <a:pt x="159" y="21"/>
                  </a:cubicBezTo>
                  <a:cubicBezTo>
                    <a:pt x="158" y="20"/>
                    <a:pt x="158" y="20"/>
                    <a:pt x="158" y="19"/>
                  </a:cubicBezTo>
                  <a:cubicBezTo>
                    <a:pt x="157" y="18"/>
                    <a:pt x="157" y="19"/>
                    <a:pt x="156" y="18"/>
                  </a:cubicBezTo>
                  <a:cubicBezTo>
                    <a:pt x="156" y="17"/>
                    <a:pt x="157" y="18"/>
                    <a:pt x="157" y="18"/>
                  </a:cubicBezTo>
                  <a:cubicBezTo>
                    <a:pt x="158" y="18"/>
                    <a:pt x="159" y="18"/>
                    <a:pt x="160" y="18"/>
                  </a:cubicBezTo>
                  <a:cubicBezTo>
                    <a:pt x="159" y="17"/>
                    <a:pt x="158" y="17"/>
                    <a:pt x="157" y="16"/>
                  </a:cubicBezTo>
                  <a:cubicBezTo>
                    <a:pt x="156" y="16"/>
                    <a:pt x="156" y="16"/>
                    <a:pt x="156" y="16"/>
                  </a:cubicBezTo>
                  <a:cubicBezTo>
                    <a:pt x="155" y="16"/>
                    <a:pt x="155" y="16"/>
                    <a:pt x="154" y="15"/>
                  </a:cubicBezTo>
                  <a:cubicBezTo>
                    <a:pt x="154" y="15"/>
                    <a:pt x="153" y="14"/>
                    <a:pt x="153" y="14"/>
                  </a:cubicBezTo>
                  <a:cubicBezTo>
                    <a:pt x="153" y="14"/>
                    <a:pt x="153" y="13"/>
                    <a:pt x="152" y="13"/>
                  </a:cubicBezTo>
                  <a:cubicBezTo>
                    <a:pt x="152" y="13"/>
                    <a:pt x="152" y="13"/>
                    <a:pt x="152" y="13"/>
                  </a:cubicBezTo>
                  <a:cubicBezTo>
                    <a:pt x="152" y="12"/>
                    <a:pt x="152" y="12"/>
                    <a:pt x="151" y="12"/>
                  </a:cubicBezTo>
                  <a:cubicBezTo>
                    <a:pt x="151" y="12"/>
                    <a:pt x="151" y="12"/>
                    <a:pt x="150" y="12"/>
                  </a:cubicBezTo>
                  <a:cubicBezTo>
                    <a:pt x="150" y="12"/>
                    <a:pt x="150" y="12"/>
                    <a:pt x="149" y="12"/>
                  </a:cubicBezTo>
                  <a:cubicBezTo>
                    <a:pt x="149" y="12"/>
                    <a:pt x="149" y="12"/>
                    <a:pt x="149" y="12"/>
                  </a:cubicBezTo>
                  <a:cubicBezTo>
                    <a:pt x="149" y="13"/>
                    <a:pt x="149" y="13"/>
                    <a:pt x="148" y="13"/>
                  </a:cubicBezTo>
                  <a:cubicBezTo>
                    <a:pt x="148" y="14"/>
                    <a:pt x="148" y="14"/>
                    <a:pt x="147" y="14"/>
                  </a:cubicBezTo>
                  <a:cubicBezTo>
                    <a:pt x="147" y="14"/>
                    <a:pt x="146" y="13"/>
                    <a:pt x="145" y="14"/>
                  </a:cubicBezTo>
                  <a:cubicBezTo>
                    <a:pt x="145" y="14"/>
                    <a:pt x="144" y="13"/>
                    <a:pt x="143" y="13"/>
                  </a:cubicBezTo>
                  <a:cubicBezTo>
                    <a:pt x="143" y="13"/>
                    <a:pt x="142" y="12"/>
                    <a:pt x="142" y="12"/>
                  </a:cubicBezTo>
                  <a:cubicBezTo>
                    <a:pt x="141" y="12"/>
                    <a:pt x="141" y="13"/>
                    <a:pt x="140" y="12"/>
                  </a:cubicBezTo>
                  <a:cubicBezTo>
                    <a:pt x="139" y="12"/>
                    <a:pt x="138" y="11"/>
                    <a:pt x="139" y="10"/>
                  </a:cubicBezTo>
                  <a:cubicBezTo>
                    <a:pt x="139" y="9"/>
                    <a:pt x="137" y="9"/>
                    <a:pt x="137" y="8"/>
                  </a:cubicBezTo>
                  <a:cubicBezTo>
                    <a:pt x="136" y="8"/>
                    <a:pt x="137" y="7"/>
                    <a:pt x="136" y="7"/>
                  </a:cubicBezTo>
                  <a:cubicBezTo>
                    <a:pt x="134" y="8"/>
                    <a:pt x="134" y="7"/>
                    <a:pt x="133" y="6"/>
                  </a:cubicBezTo>
                  <a:cubicBezTo>
                    <a:pt x="133" y="6"/>
                    <a:pt x="130" y="5"/>
                    <a:pt x="131" y="5"/>
                  </a:cubicBezTo>
                  <a:cubicBezTo>
                    <a:pt x="131" y="4"/>
                    <a:pt x="131" y="3"/>
                    <a:pt x="130" y="3"/>
                  </a:cubicBezTo>
                  <a:cubicBezTo>
                    <a:pt x="130" y="3"/>
                    <a:pt x="129" y="4"/>
                    <a:pt x="129" y="3"/>
                  </a:cubicBezTo>
                  <a:cubicBezTo>
                    <a:pt x="128" y="4"/>
                    <a:pt x="128" y="3"/>
                    <a:pt x="127" y="2"/>
                  </a:cubicBezTo>
                  <a:cubicBezTo>
                    <a:pt x="127" y="2"/>
                    <a:pt x="127" y="2"/>
                    <a:pt x="126" y="2"/>
                  </a:cubicBezTo>
                  <a:cubicBezTo>
                    <a:pt x="126" y="1"/>
                    <a:pt x="126" y="1"/>
                    <a:pt x="125" y="0"/>
                  </a:cubicBezTo>
                  <a:cubicBezTo>
                    <a:pt x="125" y="1"/>
                    <a:pt x="125" y="1"/>
                    <a:pt x="125" y="1"/>
                  </a:cubicBezTo>
                  <a:cubicBezTo>
                    <a:pt x="125" y="1"/>
                    <a:pt x="125" y="1"/>
                    <a:pt x="125" y="2"/>
                  </a:cubicBezTo>
                  <a:cubicBezTo>
                    <a:pt x="125" y="2"/>
                    <a:pt x="125" y="2"/>
                    <a:pt x="125" y="2"/>
                  </a:cubicBezTo>
                  <a:cubicBezTo>
                    <a:pt x="125" y="2"/>
                    <a:pt x="125" y="2"/>
                    <a:pt x="125" y="2"/>
                  </a:cubicBezTo>
                  <a:cubicBezTo>
                    <a:pt x="125" y="2"/>
                    <a:pt x="125" y="3"/>
                    <a:pt x="124" y="3"/>
                  </a:cubicBezTo>
                  <a:cubicBezTo>
                    <a:pt x="124" y="3"/>
                    <a:pt x="124" y="4"/>
                    <a:pt x="124" y="4"/>
                  </a:cubicBezTo>
                  <a:cubicBezTo>
                    <a:pt x="124" y="4"/>
                    <a:pt x="124" y="2"/>
                    <a:pt x="123" y="3"/>
                  </a:cubicBezTo>
                  <a:cubicBezTo>
                    <a:pt x="122" y="4"/>
                    <a:pt x="122" y="4"/>
                    <a:pt x="121" y="4"/>
                  </a:cubicBezTo>
                  <a:cubicBezTo>
                    <a:pt x="120" y="4"/>
                    <a:pt x="119" y="5"/>
                    <a:pt x="118" y="5"/>
                  </a:cubicBezTo>
                  <a:cubicBezTo>
                    <a:pt x="117" y="6"/>
                    <a:pt x="118" y="6"/>
                    <a:pt x="117" y="7"/>
                  </a:cubicBezTo>
                  <a:cubicBezTo>
                    <a:pt x="117" y="7"/>
                    <a:pt x="117" y="7"/>
                    <a:pt x="117" y="6"/>
                  </a:cubicBezTo>
                  <a:cubicBezTo>
                    <a:pt x="117" y="6"/>
                    <a:pt x="117" y="6"/>
                    <a:pt x="117" y="6"/>
                  </a:cubicBezTo>
                  <a:cubicBezTo>
                    <a:pt x="117" y="5"/>
                    <a:pt x="116" y="6"/>
                    <a:pt x="116" y="6"/>
                  </a:cubicBezTo>
                  <a:cubicBezTo>
                    <a:pt x="116" y="6"/>
                    <a:pt x="115" y="7"/>
                    <a:pt x="115" y="7"/>
                  </a:cubicBezTo>
                  <a:cubicBezTo>
                    <a:pt x="114" y="7"/>
                    <a:pt x="114" y="7"/>
                    <a:pt x="114" y="7"/>
                  </a:cubicBezTo>
                  <a:cubicBezTo>
                    <a:pt x="114" y="7"/>
                    <a:pt x="113" y="7"/>
                    <a:pt x="113" y="7"/>
                  </a:cubicBezTo>
                  <a:cubicBezTo>
                    <a:pt x="113" y="8"/>
                    <a:pt x="112" y="8"/>
                    <a:pt x="113" y="9"/>
                  </a:cubicBezTo>
                  <a:cubicBezTo>
                    <a:pt x="113" y="9"/>
                    <a:pt x="114" y="9"/>
                    <a:pt x="114" y="10"/>
                  </a:cubicBezTo>
                  <a:cubicBezTo>
                    <a:pt x="114" y="10"/>
                    <a:pt x="113" y="11"/>
                    <a:pt x="113" y="11"/>
                  </a:cubicBezTo>
                  <a:cubicBezTo>
                    <a:pt x="114" y="12"/>
                    <a:pt x="114" y="12"/>
                    <a:pt x="114" y="13"/>
                  </a:cubicBezTo>
                  <a:cubicBezTo>
                    <a:pt x="114" y="13"/>
                    <a:pt x="113" y="12"/>
                    <a:pt x="113" y="12"/>
                  </a:cubicBezTo>
                  <a:cubicBezTo>
                    <a:pt x="113" y="13"/>
                    <a:pt x="113" y="14"/>
                    <a:pt x="113" y="14"/>
                  </a:cubicBezTo>
                  <a:cubicBezTo>
                    <a:pt x="113" y="15"/>
                    <a:pt x="113" y="15"/>
                    <a:pt x="113" y="16"/>
                  </a:cubicBezTo>
                  <a:cubicBezTo>
                    <a:pt x="112" y="17"/>
                    <a:pt x="112" y="17"/>
                    <a:pt x="112" y="18"/>
                  </a:cubicBezTo>
                  <a:cubicBezTo>
                    <a:pt x="111" y="18"/>
                    <a:pt x="111" y="18"/>
                    <a:pt x="110" y="18"/>
                  </a:cubicBezTo>
                  <a:cubicBezTo>
                    <a:pt x="110" y="19"/>
                    <a:pt x="110" y="19"/>
                    <a:pt x="109" y="20"/>
                  </a:cubicBezTo>
                  <a:cubicBezTo>
                    <a:pt x="109" y="20"/>
                    <a:pt x="109" y="21"/>
                    <a:pt x="109" y="21"/>
                  </a:cubicBezTo>
                  <a:cubicBezTo>
                    <a:pt x="109" y="22"/>
                    <a:pt x="110" y="22"/>
                    <a:pt x="110" y="23"/>
                  </a:cubicBezTo>
                  <a:cubicBezTo>
                    <a:pt x="110" y="23"/>
                    <a:pt x="111" y="23"/>
                    <a:pt x="111" y="23"/>
                  </a:cubicBezTo>
                  <a:cubicBezTo>
                    <a:pt x="111" y="23"/>
                    <a:pt x="110" y="23"/>
                    <a:pt x="110" y="23"/>
                  </a:cubicBezTo>
                  <a:cubicBezTo>
                    <a:pt x="109" y="23"/>
                    <a:pt x="109" y="24"/>
                    <a:pt x="109" y="25"/>
                  </a:cubicBezTo>
                  <a:cubicBezTo>
                    <a:pt x="109" y="25"/>
                    <a:pt x="109" y="25"/>
                    <a:pt x="108" y="26"/>
                  </a:cubicBezTo>
                  <a:cubicBezTo>
                    <a:pt x="108" y="27"/>
                    <a:pt x="107" y="26"/>
                    <a:pt x="106" y="26"/>
                  </a:cubicBezTo>
                  <a:cubicBezTo>
                    <a:pt x="105" y="27"/>
                    <a:pt x="105" y="28"/>
                    <a:pt x="105" y="29"/>
                  </a:cubicBezTo>
                  <a:cubicBezTo>
                    <a:pt x="106" y="30"/>
                    <a:pt x="107" y="30"/>
                    <a:pt x="106" y="31"/>
                  </a:cubicBezTo>
                  <a:cubicBezTo>
                    <a:pt x="106" y="33"/>
                    <a:pt x="105" y="33"/>
                    <a:pt x="106" y="34"/>
                  </a:cubicBezTo>
                  <a:cubicBezTo>
                    <a:pt x="106" y="35"/>
                    <a:pt x="107" y="37"/>
                    <a:pt x="107" y="38"/>
                  </a:cubicBezTo>
                  <a:cubicBezTo>
                    <a:pt x="107" y="39"/>
                    <a:pt x="107" y="39"/>
                    <a:pt x="106" y="40"/>
                  </a:cubicBezTo>
                  <a:cubicBezTo>
                    <a:pt x="106" y="40"/>
                    <a:pt x="105" y="41"/>
                    <a:pt x="105" y="40"/>
                  </a:cubicBezTo>
                  <a:cubicBezTo>
                    <a:pt x="105" y="40"/>
                    <a:pt x="104" y="40"/>
                    <a:pt x="104" y="40"/>
                  </a:cubicBezTo>
                  <a:cubicBezTo>
                    <a:pt x="104" y="40"/>
                    <a:pt x="106" y="42"/>
                    <a:pt x="106" y="42"/>
                  </a:cubicBezTo>
                  <a:cubicBezTo>
                    <a:pt x="108" y="43"/>
                    <a:pt x="108" y="43"/>
                    <a:pt x="109" y="44"/>
                  </a:cubicBezTo>
                  <a:cubicBezTo>
                    <a:pt x="110" y="45"/>
                    <a:pt x="110" y="46"/>
                    <a:pt x="111" y="46"/>
                  </a:cubicBezTo>
                  <a:cubicBezTo>
                    <a:pt x="112" y="47"/>
                    <a:pt x="111" y="45"/>
                    <a:pt x="111" y="45"/>
                  </a:cubicBezTo>
                  <a:cubicBezTo>
                    <a:pt x="111" y="45"/>
                    <a:pt x="112" y="45"/>
                    <a:pt x="112" y="45"/>
                  </a:cubicBezTo>
                  <a:cubicBezTo>
                    <a:pt x="113" y="44"/>
                    <a:pt x="113" y="44"/>
                    <a:pt x="113" y="44"/>
                  </a:cubicBezTo>
                  <a:cubicBezTo>
                    <a:pt x="114" y="43"/>
                    <a:pt x="114" y="42"/>
                    <a:pt x="114" y="42"/>
                  </a:cubicBezTo>
                  <a:cubicBezTo>
                    <a:pt x="114" y="42"/>
                    <a:pt x="113" y="43"/>
                    <a:pt x="114" y="43"/>
                  </a:cubicBezTo>
                  <a:cubicBezTo>
                    <a:pt x="114" y="43"/>
                    <a:pt x="115" y="43"/>
                    <a:pt x="115" y="44"/>
                  </a:cubicBezTo>
                  <a:cubicBezTo>
                    <a:pt x="115" y="44"/>
                    <a:pt x="114" y="43"/>
                    <a:pt x="114" y="44"/>
                  </a:cubicBezTo>
                  <a:cubicBezTo>
                    <a:pt x="114" y="44"/>
                    <a:pt x="114" y="44"/>
                    <a:pt x="114" y="45"/>
                  </a:cubicBezTo>
                  <a:cubicBezTo>
                    <a:pt x="114" y="45"/>
                    <a:pt x="115" y="44"/>
                    <a:pt x="115" y="44"/>
                  </a:cubicBezTo>
                  <a:cubicBezTo>
                    <a:pt x="115" y="43"/>
                    <a:pt x="116" y="42"/>
                    <a:pt x="115" y="41"/>
                  </a:cubicBezTo>
                  <a:cubicBezTo>
                    <a:pt x="115" y="40"/>
                    <a:pt x="115" y="39"/>
                    <a:pt x="116" y="38"/>
                  </a:cubicBezTo>
                  <a:cubicBezTo>
                    <a:pt x="116" y="39"/>
                    <a:pt x="116" y="39"/>
                    <a:pt x="115" y="40"/>
                  </a:cubicBezTo>
                  <a:cubicBezTo>
                    <a:pt x="115" y="40"/>
                    <a:pt x="115" y="41"/>
                    <a:pt x="116" y="42"/>
                  </a:cubicBezTo>
                  <a:cubicBezTo>
                    <a:pt x="116" y="42"/>
                    <a:pt x="116" y="43"/>
                    <a:pt x="116" y="43"/>
                  </a:cubicBezTo>
                  <a:cubicBezTo>
                    <a:pt x="117" y="44"/>
                    <a:pt x="117" y="44"/>
                    <a:pt x="117" y="45"/>
                  </a:cubicBezTo>
                  <a:cubicBezTo>
                    <a:pt x="116" y="46"/>
                    <a:pt x="116" y="47"/>
                    <a:pt x="116" y="49"/>
                  </a:cubicBezTo>
                  <a:cubicBezTo>
                    <a:pt x="115" y="50"/>
                    <a:pt x="115" y="51"/>
                    <a:pt x="114" y="52"/>
                  </a:cubicBezTo>
                  <a:cubicBezTo>
                    <a:pt x="114" y="51"/>
                    <a:pt x="113" y="53"/>
                    <a:pt x="113" y="53"/>
                  </a:cubicBezTo>
                  <a:cubicBezTo>
                    <a:pt x="113" y="53"/>
                    <a:pt x="111" y="53"/>
                    <a:pt x="111" y="53"/>
                  </a:cubicBezTo>
                  <a:cubicBezTo>
                    <a:pt x="111" y="52"/>
                    <a:pt x="111" y="53"/>
                    <a:pt x="111" y="53"/>
                  </a:cubicBezTo>
                  <a:cubicBezTo>
                    <a:pt x="111" y="54"/>
                    <a:pt x="112" y="54"/>
                    <a:pt x="112" y="54"/>
                  </a:cubicBezTo>
                  <a:cubicBezTo>
                    <a:pt x="112" y="54"/>
                    <a:pt x="112" y="54"/>
                    <a:pt x="112" y="55"/>
                  </a:cubicBezTo>
                  <a:cubicBezTo>
                    <a:pt x="112" y="55"/>
                    <a:pt x="112" y="55"/>
                    <a:pt x="112" y="56"/>
                  </a:cubicBezTo>
                  <a:cubicBezTo>
                    <a:pt x="113" y="56"/>
                    <a:pt x="112" y="57"/>
                    <a:pt x="112" y="57"/>
                  </a:cubicBezTo>
                  <a:cubicBezTo>
                    <a:pt x="112" y="57"/>
                    <a:pt x="113" y="58"/>
                    <a:pt x="113" y="58"/>
                  </a:cubicBezTo>
                  <a:cubicBezTo>
                    <a:pt x="113" y="59"/>
                    <a:pt x="113" y="59"/>
                    <a:pt x="113" y="59"/>
                  </a:cubicBezTo>
                  <a:cubicBezTo>
                    <a:pt x="112" y="60"/>
                    <a:pt x="112" y="60"/>
                    <a:pt x="111" y="60"/>
                  </a:cubicBezTo>
                  <a:cubicBezTo>
                    <a:pt x="110" y="60"/>
                    <a:pt x="110" y="60"/>
                    <a:pt x="110" y="61"/>
                  </a:cubicBezTo>
                  <a:cubicBezTo>
                    <a:pt x="110" y="62"/>
                    <a:pt x="110" y="63"/>
                    <a:pt x="111" y="62"/>
                  </a:cubicBezTo>
                  <a:cubicBezTo>
                    <a:pt x="111" y="62"/>
                    <a:pt x="111" y="63"/>
                    <a:pt x="111" y="63"/>
                  </a:cubicBezTo>
                  <a:cubicBezTo>
                    <a:pt x="111" y="63"/>
                    <a:pt x="110" y="64"/>
                    <a:pt x="110" y="64"/>
                  </a:cubicBezTo>
                  <a:cubicBezTo>
                    <a:pt x="110" y="65"/>
                    <a:pt x="111" y="66"/>
                    <a:pt x="112" y="65"/>
                  </a:cubicBezTo>
                  <a:cubicBezTo>
                    <a:pt x="112" y="65"/>
                    <a:pt x="113" y="64"/>
                    <a:pt x="113" y="63"/>
                  </a:cubicBezTo>
                  <a:cubicBezTo>
                    <a:pt x="114" y="63"/>
                    <a:pt x="114" y="64"/>
                    <a:pt x="115" y="64"/>
                  </a:cubicBezTo>
                  <a:cubicBezTo>
                    <a:pt x="116" y="65"/>
                    <a:pt x="116" y="65"/>
                    <a:pt x="117" y="66"/>
                  </a:cubicBezTo>
                  <a:cubicBezTo>
                    <a:pt x="117" y="66"/>
                    <a:pt x="118" y="64"/>
                    <a:pt x="119" y="65"/>
                  </a:cubicBezTo>
                  <a:cubicBezTo>
                    <a:pt x="119" y="65"/>
                    <a:pt x="120" y="66"/>
                    <a:pt x="120" y="67"/>
                  </a:cubicBezTo>
                  <a:cubicBezTo>
                    <a:pt x="119" y="67"/>
                    <a:pt x="120" y="68"/>
                    <a:pt x="120" y="69"/>
                  </a:cubicBezTo>
                  <a:cubicBezTo>
                    <a:pt x="121" y="69"/>
                    <a:pt x="121" y="70"/>
                    <a:pt x="122" y="70"/>
                  </a:cubicBezTo>
                  <a:cubicBezTo>
                    <a:pt x="122" y="71"/>
                    <a:pt x="123" y="71"/>
                    <a:pt x="123" y="71"/>
                  </a:cubicBezTo>
                  <a:cubicBezTo>
                    <a:pt x="125" y="72"/>
                    <a:pt x="124" y="70"/>
                    <a:pt x="125" y="70"/>
                  </a:cubicBezTo>
                  <a:cubicBezTo>
                    <a:pt x="126" y="69"/>
                    <a:pt x="125" y="69"/>
                    <a:pt x="125" y="68"/>
                  </a:cubicBezTo>
                  <a:cubicBezTo>
                    <a:pt x="126" y="68"/>
                    <a:pt x="126" y="67"/>
                    <a:pt x="127" y="67"/>
                  </a:cubicBezTo>
                  <a:cubicBezTo>
                    <a:pt x="127" y="67"/>
                    <a:pt x="128" y="66"/>
                    <a:pt x="128" y="66"/>
                  </a:cubicBezTo>
                  <a:cubicBezTo>
                    <a:pt x="128" y="65"/>
                    <a:pt x="128" y="65"/>
                    <a:pt x="128" y="64"/>
                  </a:cubicBezTo>
                  <a:cubicBezTo>
                    <a:pt x="127" y="64"/>
                    <a:pt x="128" y="63"/>
                    <a:pt x="128" y="62"/>
                  </a:cubicBezTo>
                  <a:cubicBezTo>
                    <a:pt x="128" y="62"/>
                    <a:pt x="128" y="60"/>
                    <a:pt x="129" y="60"/>
                  </a:cubicBezTo>
                  <a:cubicBezTo>
                    <a:pt x="130" y="60"/>
                    <a:pt x="129" y="59"/>
                    <a:pt x="129" y="58"/>
                  </a:cubicBezTo>
                  <a:cubicBezTo>
                    <a:pt x="130" y="58"/>
                    <a:pt x="130" y="58"/>
                    <a:pt x="130" y="58"/>
                  </a:cubicBezTo>
                  <a:cubicBezTo>
                    <a:pt x="130" y="58"/>
                    <a:pt x="130" y="57"/>
                    <a:pt x="130" y="57"/>
                  </a:cubicBezTo>
                  <a:cubicBezTo>
                    <a:pt x="130" y="57"/>
                    <a:pt x="130" y="53"/>
                    <a:pt x="131" y="53"/>
                  </a:cubicBezTo>
                  <a:cubicBezTo>
                    <a:pt x="131" y="54"/>
                    <a:pt x="131" y="54"/>
                    <a:pt x="132" y="54"/>
                  </a:cubicBezTo>
                  <a:cubicBezTo>
                    <a:pt x="132" y="55"/>
                    <a:pt x="132" y="55"/>
                    <a:pt x="132" y="54"/>
                  </a:cubicBezTo>
                  <a:cubicBezTo>
                    <a:pt x="133" y="54"/>
                    <a:pt x="132" y="54"/>
                    <a:pt x="132" y="53"/>
                  </a:cubicBezTo>
                  <a:cubicBezTo>
                    <a:pt x="132" y="52"/>
                    <a:pt x="133" y="52"/>
                    <a:pt x="133" y="51"/>
                  </a:cubicBezTo>
                  <a:cubicBezTo>
                    <a:pt x="134" y="51"/>
                    <a:pt x="134" y="50"/>
                    <a:pt x="134" y="50"/>
                  </a:cubicBezTo>
                  <a:cubicBezTo>
                    <a:pt x="135" y="49"/>
                    <a:pt x="136" y="49"/>
                    <a:pt x="136" y="49"/>
                  </a:cubicBezTo>
                  <a:cubicBezTo>
                    <a:pt x="138" y="48"/>
                    <a:pt x="140" y="47"/>
                    <a:pt x="142" y="46"/>
                  </a:cubicBezTo>
                  <a:cubicBezTo>
                    <a:pt x="144" y="46"/>
                    <a:pt x="146" y="45"/>
                    <a:pt x="147" y="44"/>
                  </a:cubicBezTo>
                  <a:cubicBezTo>
                    <a:pt x="149" y="43"/>
                    <a:pt x="151" y="41"/>
                    <a:pt x="152" y="40"/>
                  </a:cubicBezTo>
                  <a:cubicBezTo>
                    <a:pt x="153" y="39"/>
                    <a:pt x="154" y="37"/>
                    <a:pt x="155" y="36"/>
                  </a:cubicBezTo>
                  <a:cubicBezTo>
                    <a:pt x="156" y="35"/>
                    <a:pt x="157" y="34"/>
                    <a:pt x="157" y="32"/>
                  </a:cubicBezTo>
                  <a:cubicBezTo>
                    <a:pt x="158" y="30"/>
                    <a:pt x="158" y="28"/>
                    <a:pt x="158" y="26"/>
                  </a:cubicBezTo>
                  <a:cubicBezTo>
                    <a:pt x="159" y="27"/>
                    <a:pt x="160" y="28"/>
                    <a:pt x="160" y="27"/>
                  </a:cubicBezTo>
                  <a:cubicBezTo>
                    <a:pt x="160" y="26"/>
                    <a:pt x="160" y="25"/>
                    <a:pt x="160" y="25"/>
                  </a:cubicBezTo>
                  <a:close/>
                  <a:moveTo>
                    <a:pt x="13" y="22"/>
                  </a:moveTo>
                  <a:cubicBezTo>
                    <a:pt x="13" y="22"/>
                    <a:pt x="11" y="22"/>
                    <a:pt x="12" y="24"/>
                  </a:cubicBezTo>
                  <a:cubicBezTo>
                    <a:pt x="12" y="24"/>
                    <a:pt x="13" y="25"/>
                    <a:pt x="13" y="25"/>
                  </a:cubicBezTo>
                  <a:cubicBezTo>
                    <a:pt x="14" y="25"/>
                    <a:pt x="14" y="25"/>
                    <a:pt x="14" y="24"/>
                  </a:cubicBezTo>
                  <a:cubicBezTo>
                    <a:pt x="14" y="24"/>
                    <a:pt x="14" y="24"/>
                    <a:pt x="15" y="24"/>
                  </a:cubicBezTo>
                  <a:cubicBezTo>
                    <a:pt x="15" y="24"/>
                    <a:pt x="15" y="24"/>
                    <a:pt x="15" y="24"/>
                  </a:cubicBezTo>
                  <a:cubicBezTo>
                    <a:pt x="15" y="23"/>
                    <a:pt x="15" y="23"/>
                    <a:pt x="15" y="23"/>
                  </a:cubicBezTo>
                  <a:cubicBezTo>
                    <a:pt x="15" y="22"/>
                    <a:pt x="14" y="22"/>
                    <a:pt x="13" y="22"/>
                  </a:cubicBezTo>
                  <a:close/>
                  <a:moveTo>
                    <a:pt x="3" y="20"/>
                  </a:moveTo>
                  <a:cubicBezTo>
                    <a:pt x="3" y="19"/>
                    <a:pt x="2" y="19"/>
                    <a:pt x="1" y="19"/>
                  </a:cubicBezTo>
                  <a:cubicBezTo>
                    <a:pt x="1" y="20"/>
                    <a:pt x="0" y="20"/>
                    <a:pt x="1" y="20"/>
                  </a:cubicBezTo>
                  <a:cubicBezTo>
                    <a:pt x="1" y="21"/>
                    <a:pt x="1" y="21"/>
                    <a:pt x="2" y="22"/>
                  </a:cubicBezTo>
                  <a:cubicBezTo>
                    <a:pt x="3" y="21"/>
                    <a:pt x="3" y="21"/>
                    <a:pt x="3" y="20"/>
                  </a:cubicBezTo>
                  <a:close/>
                  <a:moveTo>
                    <a:pt x="9" y="10"/>
                  </a:moveTo>
                  <a:cubicBezTo>
                    <a:pt x="10" y="10"/>
                    <a:pt x="9" y="9"/>
                    <a:pt x="9" y="9"/>
                  </a:cubicBezTo>
                  <a:cubicBezTo>
                    <a:pt x="9" y="9"/>
                    <a:pt x="9" y="10"/>
                    <a:pt x="9" y="10"/>
                  </a:cubicBezTo>
                  <a:close/>
                  <a:moveTo>
                    <a:pt x="114" y="48"/>
                  </a:moveTo>
                  <a:cubicBezTo>
                    <a:pt x="114" y="47"/>
                    <a:pt x="114" y="47"/>
                    <a:pt x="114" y="47"/>
                  </a:cubicBezTo>
                  <a:cubicBezTo>
                    <a:pt x="115" y="47"/>
                    <a:pt x="115" y="47"/>
                    <a:pt x="115" y="46"/>
                  </a:cubicBezTo>
                  <a:cubicBezTo>
                    <a:pt x="115" y="46"/>
                    <a:pt x="114" y="46"/>
                    <a:pt x="114" y="46"/>
                  </a:cubicBezTo>
                  <a:cubicBezTo>
                    <a:pt x="113" y="45"/>
                    <a:pt x="112" y="47"/>
                    <a:pt x="112" y="48"/>
                  </a:cubicBezTo>
                  <a:cubicBezTo>
                    <a:pt x="112" y="49"/>
                    <a:pt x="111" y="50"/>
                    <a:pt x="112" y="50"/>
                  </a:cubicBezTo>
                  <a:cubicBezTo>
                    <a:pt x="113" y="50"/>
                    <a:pt x="113" y="49"/>
                    <a:pt x="113" y="49"/>
                  </a:cubicBezTo>
                  <a:cubicBezTo>
                    <a:pt x="113" y="48"/>
                    <a:pt x="113" y="48"/>
                    <a:pt x="113" y="47"/>
                  </a:cubicBezTo>
                  <a:cubicBezTo>
                    <a:pt x="113" y="47"/>
                    <a:pt x="114" y="48"/>
                    <a:pt x="114" y="48"/>
                  </a:cubicBezTo>
                  <a:close/>
                  <a:moveTo>
                    <a:pt x="12" y="30"/>
                  </a:moveTo>
                  <a:cubicBezTo>
                    <a:pt x="12" y="30"/>
                    <a:pt x="12" y="31"/>
                    <a:pt x="13" y="31"/>
                  </a:cubicBezTo>
                  <a:cubicBezTo>
                    <a:pt x="14" y="31"/>
                    <a:pt x="13" y="29"/>
                    <a:pt x="12" y="30"/>
                  </a:cubicBezTo>
                  <a:close/>
                  <a:moveTo>
                    <a:pt x="20" y="32"/>
                  </a:moveTo>
                  <a:cubicBezTo>
                    <a:pt x="21" y="31"/>
                    <a:pt x="20" y="31"/>
                    <a:pt x="20" y="31"/>
                  </a:cubicBezTo>
                  <a:cubicBezTo>
                    <a:pt x="19" y="31"/>
                    <a:pt x="20" y="32"/>
                    <a:pt x="20" y="32"/>
                  </a:cubicBezTo>
                  <a:close/>
                  <a:moveTo>
                    <a:pt x="10" y="18"/>
                  </a:moveTo>
                  <a:cubicBezTo>
                    <a:pt x="10" y="18"/>
                    <a:pt x="9" y="18"/>
                    <a:pt x="9" y="18"/>
                  </a:cubicBezTo>
                  <a:cubicBezTo>
                    <a:pt x="8" y="19"/>
                    <a:pt x="8" y="20"/>
                    <a:pt x="9" y="20"/>
                  </a:cubicBezTo>
                  <a:cubicBezTo>
                    <a:pt x="9" y="20"/>
                    <a:pt x="10" y="20"/>
                    <a:pt x="11" y="20"/>
                  </a:cubicBezTo>
                  <a:cubicBezTo>
                    <a:pt x="12" y="20"/>
                    <a:pt x="11" y="19"/>
                    <a:pt x="10" y="18"/>
                  </a:cubicBezTo>
                  <a:close/>
                  <a:moveTo>
                    <a:pt x="23" y="24"/>
                  </a:moveTo>
                  <a:cubicBezTo>
                    <a:pt x="22" y="24"/>
                    <a:pt x="22" y="25"/>
                    <a:pt x="21" y="26"/>
                  </a:cubicBezTo>
                  <a:cubicBezTo>
                    <a:pt x="20" y="26"/>
                    <a:pt x="20" y="27"/>
                    <a:pt x="21" y="27"/>
                  </a:cubicBezTo>
                  <a:cubicBezTo>
                    <a:pt x="22" y="26"/>
                    <a:pt x="22" y="27"/>
                    <a:pt x="23" y="26"/>
                  </a:cubicBezTo>
                  <a:cubicBezTo>
                    <a:pt x="23" y="26"/>
                    <a:pt x="23" y="25"/>
                    <a:pt x="24" y="25"/>
                  </a:cubicBezTo>
                  <a:cubicBezTo>
                    <a:pt x="24" y="24"/>
                    <a:pt x="24" y="24"/>
                    <a:pt x="23" y="2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8" name="East Timor"/>
            <p:cNvSpPr>
              <a:spLocks noEditPoints="1"/>
            </p:cNvSpPr>
            <p:nvPr/>
          </p:nvSpPr>
          <p:spPr bwMode="auto">
            <a:xfrm>
              <a:off x="10126920" y="4995925"/>
              <a:ext cx="118996" cy="46998"/>
            </a:xfrm>
            <a:custGeom>
              <a:avLst/>
              <a:gdLst/>
              <a:ahLst/>
              <a:cxnLst>
                <a:cxn ang="0">
                  <a:pos x="32" y="1"/>
                </a:cxn>
                <a:cxn ang="0">
                  <a:pos x="30" y="3"/>
                </a:cxn>
                <a:cxn ang="0">
                  <a:pos x="28" y="4"/>
                </a:cxn>
                <a:cxn ang="0">
                  <a:pos x="27" y="5"/>
                </a:cxn>
                <a:cxn ang="0">
                  <a:pos x="25" y="5"/>
                </a:cxn>
                <a:cxn ang="0">
                  <a:pos x="23" y="7"/>
                </a:cxn>
                <a:cxn ang="0">
                  <a:pos x="20" y="7"/>
                </a:cxn>
                <a:cxn ang="0">
                  <a:pos x="18" y="9"/>
                </a:cxn>
                <a:cxn ang="0">
                  <a:pos x="17" y="9"/>
                </a:cxn>
                <a:cxn ang="0">
                  <a:pos x="15" y="9"/>
                </a:cxn>
                <a:cxn ang="0">
                  <a:pos x="14" y="10"/>
                </a:cxn>
                <a:cxn ang="0">
                  <a:pos x="12" y="11"/>
                </a:cxn>
                <a:cxn ang="0">
                  <a:pos x="11" y="12"/>
                </a:cxn>
                <a:cxn ang="0">
                  <a:pos x="10" y="12"/>
                </a:cxn>
                <a:cxn ang="0">
                  <a:pos x="9" y="10"/>
                </a:cxn>
                <a:cxn ang="0">
                  <a:pos x="10" y="9"/>
                </a:cxn>
                <a:cxn ang="0">
                  <a:pos x="11" y="8"/>
                </a:cxn>
                <a:cxn ang="0">
                  <a:pos x="10" y="7"/>
                </a:cxn>
                <a:cxn ang="0">
                  <a:pos x="9" y="8"/>
                </a:cxn>
                <a:cxn ang="0">
                  <a:pos x="10" y="6"/>
                </a:cxn>
                <a:cxn ang="0">
                  <a:pos x="11" y="5"/>
                </a:cxn>
                <a:cxn ang="0">
                  <a:pos x="11" y="4"/>
                </a:cxn>
                <a:cxn ang="0">
                  <a:pos x="13" y="3"/>
                </a:cxn>
                <a:cxn ang="0">
                  <a:pos x="17" y="2"/>
                </a:cxn>
                <a:cxn ang="0">
                  <a:pos x="20" y="2"/>
                </a:cxn>
                <a:cxn ang="0">
                  <a:pos x="22" y="1"/>
                </a:cxn>
                <a:cxn ang="0">
                  <a:pos x="24" y="1"/>
                </a:cxn>
                <a:cxn ang="0">
                  <a:pos x="25" y="1"/>
                </a:cxn>
                <a:cxn ang="0">
                  <a:pos x="27" y="1"/>
                </a:cxn>
                <a:cxn ang="0">
                  <a:pos x="28" y="1"/>
                </a:cxn>
                <a:cxn ang="0">
                  <a:pos x="30" y="0"/>
                </a:cxn>
                <a:cxn ang="0">
                  <a:pos x="31" y="0"/>
                </a:cxn>
                <a:cxn ang="0">
                  <a:pos x="32" y="1"/>
                </a:cxn>
                <a:cxn ang="0">
                  <a:pos x="4" y="9"/>
                </a:cxn>
                <a:cxn ang="0">
                  <a:pos x="2" y="10"/>
                </a:cxn>
                <a:cxn ang="0">
                  <a:pos x="0" y="11"/>
                </a:cxn>
                <a:cxn ang="0">
                  <a:pos x="1" y="12"/>
                </a:cxn>
                <a:cxn ang="0">
                  <a:pos x="2" y="12"/>
                </a:cxn>
                <a:cxn ang="0">
                  <a:pos x="3" y="13"/>
                </a:cxn>
                <a:cxn ang="0">
                  <a:pos x="3" y="11"/>
                </a:cxn>
                <a:cxn ang="0">
                  <a:pos x="4" y="10"/>
                </a:cxn>
                <a:cxn ang="0">
                  <a:pos x="4" y="9"/>
                </a:cxn>
              </a:cxnLst>
              <a:rect l="0" t="0" r="r" b="b"/>
              <a:pathLst>
                <a:path w="33" h="13">
                  <a:moveTo>
                    <a:pt x="32" y="1"/>
                  </a:moveTo>
                  <a:cubicBezTo>
                    <a:pt x="33" y="1"/>
                    <a:pt x="31" y="2"/>
                    <a:pt x="30" y="3"/>
                  </a:cubicBezTo>
                  <a:cubicBezTo>
                    <a:pt x="30" y="3"/>
                    <a:pt x="29" y="4"/>
                    <a:pt x="28" y="4"/>
                  </a:cubicBezTo>
                  <a:cubicBezTo>
                    <a:pt x="28" y="5"/>
                    <a:pt x="27" y="5"/>
                    <a:pt x="27" y="5"/>
                  </a:cubicBezTo>
                  <a:cubicBezTo>
                    <a:pt x="26" y="5"/>
                    <a:pt x="25" y="5"/>
                    <a:pt x="25" y="5"/>
                  </a:cubicBezTo>
                  <a:cubicBezTo>
                    <a:pt x="24" y="6"/>
                    <a:pt x="24" y="7"/>
                    <a:pt x="23" y="7"/>
                  </a:cubicBezTo>
                  <a:cubicBezTo>
                    <a:pt x="22" y="7"/>
                    <a:pt x="21" y="7"/>
                    <a:pt x="20" y="7"/>
                  </a:cubicBezTo>
                  <a:cubicBezTo>
                    <a:pt x="20" y="8"/>
                    <a:pt x="19" y="8"/>
                    <a:pt x="18" y="9"/>
                  </a:cubicBezTo>
                  <a:cubicBezTo>
                    <a:pt x="18" y="9"/>
                    <a:pt x="17" y="9"/>
                    <a:pt x="17" y="9"/>
                  </a:cubicBezTo>
                  <a:cubicBezTo>
                    <a:pt x="16" y="9"/>
                    <a:pt x="16" y="9"/>
                    <a:pt x="15" y="9"/>
                  </a:cubicBezTo>
                  <a:cubicBezTo>
                    <a:pt x="15" y="9"/>
                    <a:pt x="15" y="10"/>
                    <a:pt x="14" y="10"/>
                  </a:cubicBezTo>
                  <a:cubicBezTo>
                    <a:pt x="14" y="10"/>
                    <a:pt x="13" y="10"/>
                    <a:pt x="12" y="11"/>
                  </a:cubicBezTo>
                  <a:cubicBezTo>
                    <a:pt x="12" y="11"/>
                    <a:pt x="12" y="11"/>
                    <a:pt x="11" y="12"/>
                  </a:cubicBezTo>
                  <a:cubicBezTo>
                    <a:pt x="11" y="12"/>
                    <a:pt x="10" y="12"/>
                    <a:pt x="10" y="12"/>
                  </a:cubicBezTo>
                  <a:cubicBezTo>
                    <a:pt x="10" y="12"/>
                    <a:pt x="10" y="11"/>
                    <a:pt x="9" y="10"/>
                  </a:cubicBezTo>
                  <a:cubicBezTo>
                    <a:pt x="9" y="10"/>
                    <a:pt x="9" y="9"/>
                    <a:pt x="10" y="9"/>
                  </a:cubicBezTo>
                  <a:cubicBezTo>
                    <a:pt x="11" y="10"/>
                    <a:pt x="11" y="9"/>
                    <a:pt x="11" y="8"/>
                  </a:cubicBezTo>
                  <a:cubicBezTo>
                    <a:pt x="11" y="8"/>
                    <a:pt x="11" y="6"/>
                    <a:pt x="10" y="7"/>
                  </a:cubicBezTo>
                  <a:cubicBezTo>
                    <a:pt x="10" y="7"/>
                    <a:pt x="9" y="8"/>
                    <a:pt x="9" y="8"/>
                  </a:cubicBezTo>
                  <a:cubicBezTo>
                    <a:pt x="9" y="7"/>
                    <a:pt x="10" y="6"/>
                    <a:pt x="10" y="6"/>
                  </a:cubicBezTo>
                  <a:cubicBezTo>
                    <a:pt x="10" y="5"/>
                    <a:pt x="10" y="5"/>
                    <a:pt x="11" y="5"/>
                  </a:cubicBezTo>
                  <a:cubicBezTo>
                    <a:pt x="11" y="5"/>
                    <a:pt x="11" y="4"/>
                    <a:pt x="11" y="4"/>
                  </a:cubicBezTo>
                  <a:cubicBezTo>
                    <a:pt x="11" y="3"/>
                    <a:pt x="13" y="3"/>
                    <a:pt x="13" y="3"/>
                  </a:cubicBezTo>
                  <a:cubicBezTo>
                    <a:pt x="14" y="2"/>
                    <a:pt x="16" y="2"/>
                    <a:pt x="17" y="2"/>
                  </a:cubicBezTo>
                  <a:cubicBezTo>
                    <a:pt x="18" y="2"/>
                    <a:pt x="19" y="1"/>
                    <a:pt x="20" y="2"/>
                  </a:cubicBezTo>
                  <a:cubicBezTo>
                    <a:pt x="21" y="2"/>
                    <a:pt x="22" y="2"/>
                    <a:pt x="22" y="1"/>
                  </a:cubicBezTo>
                  <a:cubicBezTo>
                    <a:pt x="23" y="1"/>
                    <a:pt x="23" y="1"/>
                    <a:pt x="24" y="1"/>
                  </a:cubicBezTo>
                  <a:cubicBezTo>
                    <a:pt x="24" y="1"/>
                    <a:pt x="25" y="1"/>
                    <a:pt x="25" y="1"/>
                  </a:cubicBezTo>
                  <a:cubicBezTo>
                    <a:pt x="26" y="1"/>
                    <a:pt x="26" y="1"/>
                    <a:pt x="27" y="1"/>
                  </a:cubicBezTo>
                  <a:cubicBezTo>
                    <a:pt x="27" y="1"/>
                    <a:pt x="27" y="1"/>
                    <a:pt x="28" y="1"/>
                  </a:cubicBezTo>
                  <a:cubicBezTo>
                    <a:pt x="29" y="0"/>
                    <a:pt x="29" y="0"/>
                    <a:pt x="30" y="0"/>
                  </a:cubicBezTo>
                  <a:cubicBezTo>
                    <a:pt x="31" y="0"/>
                    <a:pt x="31" y="0"/>
                    <a:pt x="31" y="0"/>
                  </a:cubicBezTo>
                  <a:cubicBezTo>
                    <a:pt x="32" y="0"/>
                    <a:pt x="32" y="0"/>
                    <a:pt x="32" y="1"/>
                  </a:cubicBezTo>
                  <a:close/>
                  <a:moveTo>
                    <a:pt x="4" y="9"/>
                  </a:moveTo>
                  <a:cubicBezTo>
                    <a:pt x="3" y="9"/>
                    <a:pt x="3" y="10"/>
                    <a:pt x="2" y="10"/>
                  </a:cubicBezTo>
                  <a:cubicBezTo>
                    <a:pt x="1" y="10"/>
                    <a:pt x="1" y="11"/>
                    <a:pt x="0" y="11"/>
                  </a:cubicBezTo>
                  <a:cubicBezTo>
                    <a:pt x="0" y="11"/>
                    <a:pt x="1" y="12"/>
                    <a:pt x="1" y="12"/>
                  </a:cubicBezTo>
                  <a:cubicBezTo>
                    <a:pt x="2" y="11"/>
                    <a:pt x="2" y="11"/>
                    <a:pt x="2" y="12"/>
                  </a:cubicBezTo>
                  <a:cubicBezTo>
                    <a:pt x="2" y="12"/>
                    <a:pt x="2" y="13"/>
                    <a:pt x="3" y="13"/>
                  </a:cubicBezTo>
                  <a:cubicBezTo>
                    <a:pt x="3" y="12"/>
                    <a:pt x="3" y="12"/>
                    <a:pt x="3" y="11"/>
                  </a:cubicBezTo>
                  <a:cubicBezTo>
                    <a:pt x="4" y="11"/>
                    <a:pt x="4" y="11"/>
                    <a:pt x="4" y="10"/>
                  </a:cubicBezTo>
                  <a:cubicBezTo>
                    <a:pt x="4" y="10"/>
                    <a:pt x="5" y="9"/>
                    <a:pt x="4" y="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19" name="Djibouti"/>
            <p:cNvSpPr>
              <a:spLocks/>
            </p:cNvSpPr>
            <p:nvPr/>
          </p:nvSpPr>
          <p:spPr bwMode="auto">
            <a:xfrm>
              <a:off x="7248028" y="4160956"/>
              <a:ext cx="60998" cy="68998"/>
            </a:xfrm>
            <a:custGeom>
              <a:avLst/>
              <a:gdLst/>
              <a:ahLst/>
              <a:cxnLst>
                <a:cxn ang="0">
                  <a:pos x="10" y="12"/>
                </a:cxn>
                <a:cxn ang="0">
                  <a:pos x="11" y="11"/>
                </a:cxn>
                <a:cxn ang="0">
                  <a:pos x="13" y="10"/>
                </a:cxn>
                <a:cxn ang="0">
                  <a:pos x="14" y="8"/>
                </a:cxn>
                <a:cxn ang="0">
                  <a:pos x="17" y="6"/>
                </a:cxn>
                <a:cxn ang="0">
                  <a:pos x="16" y="2"/>
                </a:cxn>
                <a:cxn ang="0">
                  <a:pos x="14" y="0"/>
                </a:cxn>
                <a:cxn ang="0">
                  <a:pos x="11" y="1"/>
                </a:cxn>
                <a:cxn ang="0">
                  <a:pos x="10" y="3"/>
                </a:cxn>
                <a:cxn ang="0">
                  <a:pos x="8" y="2"/>
                </a:cxn>
                <a:cxn ang="0">
                  <a:pos x="6" y="3"/>
                </a:cxn>
                <a:cxn ang="0">
                  <a:pos x="4" y="7"/>
                </a:cxn>
                <a:cxn ang="0">
                  <a:pos x="2" y="10"/>
                </a:cxn>
                <a:cxn ang="0">
                  <a:pos x="2" y="17"/>
                </a:cxn>
                <a:cxn ang="0">
                  <a:pos x="2" y="19"/>
                </a:cxn>
                <a:cxn ang="0">
                  <a:pos x="4" y="19"/>
                </a:cxn>
                <a:cxn ang="0">
                  <a:pos x="5" y="18"/>
                </a:cxn>
                <a:cxn ang="0">
                  <a:pos x="9" y="17"/>
                </a:cxn>
                <a:cxn ang="0">
                  <a:pos x="11" y="18"/>
                </a:cxn>
                <a:cxn ang="0">
                  <a:pos x="13" y="18"/>
                </a:cxn>
                <a:cxn ang="0">
                  <a:pos x="14" y="16"/>
                </a:cxn>
                <a:cxn ang="0">
                  <a:pos x="15" y="13"/>
                </a:cxn>
                <a:cxn ang="0">
                  <a:pos x="15" y="13"/>
                </a:cxn>
                <a:cxn ang="0">
                  <a:pos x="14" y="12"/>
                </a:cxn>
                <a:cxn ang="0">
                  <a:pos x="13" y="12"/>
                </a:cxn>
                <a:cxn ang="0">
                  <a:pos x="10" y="12"/>
                </a:cxn>
                <a:cxn ang="0">
                  <a:pos x="9" y="13"/>
                </a:cxn>
                <a:cxn ang="0">
                  <a:pos x="8" y="12"/>
                </a:cxn>
                <a:cxn ang="0">
                  <a:pos x="10" y="12"/>
                </a:cxn>
              </a:cxnLst>
              <a:rect l="0" t="0" r="r" b="b"/>
              <a:pathLst>
                <a:path w="17" h="19">
                  <a:moveTo>
                    <a:pt x="10" y="12"/>
                  </a:moveTo>
                  <a:cubicBezTo>
                    <a:pt x="10" y="12"/>
                    <a:pt x="10" y="11"/>
                    <a:pt x="11" y="11"/>
                  </a:cubicBezTo>
                  <a:cubicBezTo>
                    <a:pt x="11" y="10"/>
                    <a:pt x="12" y="10"/>
                    <a:pt x="13" y="10"/>
                  </a:cubicBezTo>
                  <a:cubicBezTo>
                    <a:pt x="13" y="10"/>
                    <a:pt x="14" y="9"/>
                    <a:pt x="14" y="8"/>
                  </a:cubicBezTo>
                  <a:cubicBezTo>
                    <a:pt x="15" y="7"/>
                    <a:pt x="17" y="8"/>
                    <a:pt x="17" y="6"/>
                  </a:cubicBezTo>
                  <a:cubicBezTo>
                    <a:pt x="17" y="5"/>
                    <a:pt x="16" y="4"/>
                    <a:pt x="16" y="2"/>
                  </a:cubicBezTo>
                  <a:cubicBezTo>
                    <a:pt x="15" y="2"/>
                    <a:pt x="14" y="0"/>
                    <a:pt x="14" y="0"/>
                  </a:cubicBezTo>
                  <a:cubicBezTo>
                    <a:pt x="13" y="0"/>
                    <a:pt x="12" y="0"/>
                    <a:pt x="11" y="1"/>
                  </a:cubicBezTo>
                  <a:cubicBezTo>
                    <a:pt x="11" y="2"/>
                    <a:pt x="11" y="2"/>
                    <a:pt x="10" y="3"/>
                  </a:cubicBezTo>
                  <a:cubicBezTo>
                    <a:pt x="9" y="4"/>
                    <a:pt x="9" y="2"/>
                    <a:pt x="8" y="2"/>
                  </a:cubicBezTo>
                  <a:cubicBezTo>
                    <a:pt x="7" y="2"/>
                    <a:pt x="6" y="3"/>
                    <a:pt x="6" y="3"/>
                  </a:cubicBezTo>
                  <a:cubicBezTo>
                    <a:pt x="6" y="5"/>
                    <a:pt x="5" y="6"/>
                    <a:pt x="4" y="7"/>
                  </a:cubicBezTo>
                  <a:cubicBezTo>
                    <a:pt x="3" y="8"/>
                    <a:pt x="3" y="9"/>
                    <a:pt x="2" y="10"/>
                  </a:cubicBezTo>
                  <a:cubicBezTo>
                    <a:pt x="0" y="11"/>
                    <a:pt x="2" y="15"/>
                    <a:pt x="2" y="17"/>
                  </a:cubicBezTo>
                  <a:cubicBezTo>
                    <a:pt x="2" y="18"/>
                    <a:pt x="1" y="19"/>
                    <a:pt x="2" y="19"/>
                  </a:cubicBezTo>
                  <a:cubicBezTo>
                    <a:pt x="3" y="19"/>
                    <a:pt x="3" y="19"/>
                    <a:pt x="4" y="19"/>
                  </a:cubicBezTo>
                  <a:cubicBezTo>
                    <a:pt x="4" y="19"/>
                    <a:pt x="5" y="18"/>
                    <a:pt x="5" y="18"/>
                  </a:cubicBezTo>
                  <a:cubicBezTo>
                    <a:pt x="6" y="19"/>
                    <a:pt x="8" y="18"/>
                    <a:pt x="9" y="17"/>
                  </a:cubicBezTo>
                  <a:cubicBezTo>
                    <a:pt x="9" y="17"/>
                    <a:pt x="11" y="17"/>
                    <a:pt x="11" y="18"/>
                  </a:cubicBezTo>
                  <a:cubicBezTo>
                    <a:pt x="11" y="19"/>
                    <a:pt x="12" y="19"/>
                    <a:pt x="13" y="18"/>
                  </a:cubicBezTo>
                  <a:cubicBezTo>
                    <a:pt x="13" y="17"/>
                    <a:pt x="14" y="17"/>
                    <a:pt x="14" y="16"/>
                  </a:cubicBezTo>
                  <a:cubicBezTo>
                    <a:pt x="14" y="15"/>
                    <a:pt x="15" y="14"/>
                    <a:pt x="15" y="13"/>
                  </a:cubicBezTo>
                  <a:cubicBezTo>
                    <a:pt x="15" y="13"/>
                    <a:pt x="15" y="13"/>
                    <a:pt x="15" y="13"/>
                  </a:cubicBezTo>
                  <a:cubicBezTo>
                    <a:pt x="15" y="12"/>
                    <a:pt x="15" y="12"/>
                    <a:pt x="14" y="12"/>
                  </a:cubicBezTo>
                  <a:cubicBezTo>
                    <a:pt x="14" y="12"/>
                    <a:pt x="13" y="12"/>
                    <a:pt x="13" y="12"/>
                  </a:cubicBezTo>
                  <a:cubicBezTo>
                    <a:pt x="12" y="12"/>
                    <a:pt x="11" y="12"/>
                    <a:pt x="10" y="12"/>
                  </a:cubicBezTo>
                  <a:cubicBezTo>
                    <a:pt x="9" y="13"/>
                    <a:pt x="10" y="13"/>
                    <a:pt x="9" y="13"/>
                  </a:cubicBezTo>
                  <a:cubicBezTo>
                    <a:pt x="9" y="13"/>
                    <a:pt x="9" y="12"/>
                    <a:pt x="8" y="12"/>
                  </a:cubicBezTo>
                  <a:cubicBezTo>
                    <a:pt x="9" y="12"/>
                    <a:pt x="9" y="13"/>
                    <a:pt x="10" y="1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0" name="Domincan Republic"/>
            <p:cNvSpPr>
              <a:spLocks noEditPoints="1"/>
            </p:cNvSpPr>
            <p:nvPr/>
          </p:nvSpPr>
          <p:spPr bwMode="auto">
            <a:xfrm>
              <a:off x="3310175" y="3867967"/>
              <a:ext cx="129995" cy="97997"/>
            </a:xfrm>
            <a:custGeom>
              <a:avLst/>
              <a:gdLst/>
              <a:ahLst/>
              <a:cxnLst>
                <a:cxn ang="0">
                  <a:pos x="4" y="27"/>
                </a:cxn>
                <a:cxn ang="0">
                  <a:pos x="35" y="14"/>
                </a:cxn>
                <a:cxn ang="0">
                  <a:pos x="33" y="12"/>
                </a:cxn>
                <a:cxn ang="0">
                  <a:pos x="30" y="12"/>
                </a:cxn>
                <a:cxn ang="0">
                  <a:pos x="29" y="11"/>
                </a:cxn>
                <a:cxn ang="0">
                  <a:pos x="27" y="11"/>
                </a:cxn>
                <a:cxn ang="0">
                  <a:pos x="26" y="11"/>
                </a:cxn>
                <a:cxn ang="0">
                  <a:pos x="24" y="10"/>
                </a:cxn>
                <a:cxn ang="0">
                  <a:pos x="27" y="9"/>
                </a:cxn>
                <a:cxn ang="0">
                  <a:pos x="28" y="8"/>
                </a:cxn>
                <a:cxn ang="0">
                  <a:pos x="27" y="8"/>
                </a:cxn>
                <a:cxn ang="0">
                  <a:pos x="25" y="8"/>
                </a:cxn>
                <a:cxn ang="0">
                  <a:pos x="22" y="4"/>
                </a:cxn>
                <a:cxn ang="0">
                  <a:pos x="18" y="4"/>
                </a:cxn>
                <a:cxn ang="0">
                  <a:pos x="16" y="3"/>
                </a:cxn>
                <a:cxn ang="0">
                  <a:pos x="13" y="2"/>
                </a:cxn>
                <a:cxn ang="0">
                  <a:pos x="10" y="2"/>
                </a:cxn>
                <a:cxn ang="0">
                  <a:pos x="6" y="2"/>
                </a:cxn>
                <a:cxn ang="0">
                  <a:pos x="5" y="4"/>
                </a:cxn>
                <a:cxn ang="0">
                  <a:pos x="5" y="7"/>
                </a:cxn>
                <a:cxn ang="0">
                  <a:pos x="4" y="11"/>
                </a:cxn>
                <a:cxn ang="0">
                  <a:pos x="3" y="12"/>
                </a:cxn>
                <a:cxn ang="0">
                  <a:pos x="2" y="16"/>
                </a:cxn>
                <a:cxn ang="0">
                  <a:pos x="2" y="17"/>
                </a:cxn>
                <a:cxn ang="0">
                  <a:pos x="3" y="19"/>
                </a:cxn>
                <a:cxn ang="0">
                  <a:pos x="2" y="21"/>
                </a:cxn>
                <a:cxn ang="0">
                  <a:pos x="3" y="23"/>
                </a:cxn>
                <a:cxn ang="0">
                  <a:pos x="4" y="26"/>
                </a:cxn>
                <a:cxn ang="0">
                  <a:pos x="6" y="24"/>
                </a:cxn>
                <a:cxn ang="0">
                  <a:pos x="9" y="21"/>
                </a:cxn>
                <a:cxn ang="0">
                  <a:pos x="11" y="20"/>
                </a:cxn>
                <a:cxn ang="0">
                  <a:pos x="13" y="18"/>
                </a:cxn>
                <a:cxn ang="0">
                  <a:pos x="14" y="20"/>
                </a:cxn>
                <a:cxn ang="0">
                  <a:pos x="17" y="20"/>
                </a:cxn>
                <a:cxn ang="0">
                  <a:pos x="20" y="18"/>
                </a:cxn>
                <a:cxn ang="0">
                  <a:pos x="23" y="18"/>
                </a:cxn>
                <a:cxn ang="0">
                  <a:pos x="26" y="18"/>
                </a:cxn>
                <a:cxn ang="0">
                  <a:pos x="29" y="18"/>
                </a:cxn>
                <a:cxn ang="0">
                  <a:pos x="31" y="20"/>
                </a:cxn>
                <a:cxn ang="0">
                  <a:pos x="34" y="18"/>
                </a:cxn>
                <a:cxn ang="0">
                  <a:pos x="35" y="14"/>
                </a:cxn>
                <a:cxn ang="0">
                  <a:pos x="31" y="21"/>
                </a:cxn>
                <a:cxn ang="0">
                  <a:pos x="31" y="20"/>
                </a:cxn>
              </a:cxnLst>
              <a:rect l="0" t="0" r="r" b="b"/>
              <a:pathLst>
                <a:path w="36" h="27">
                  <a:moveTo>
                    <a:pt x="5" y="27"/>
                  </a:moveTo>
                  <a:cubicBezTo>
                    <a:pt x="4" y="27"/>
                    <a:pt x="4" y="27"/>
                    <a:pt x="4" y="27"/>
                  </a:cubicBezTo>
                  <a:cubicBezTo>
                    <a:pt x="4" y="27"/>
                    <a:pt x="4" y="26"/>
                    <a:pt x="5" y="27"/>
                  </a:cubicBezTo>
                  <a:close/>
                  <a:moveTo>
                    <a:pt x="35" y="14"/>
                  </a:moveTo>
                  <a:cubicBezTo>
                    <a:pt x="34" y="14"/>
                    <a:pt x="34" y="14"/>
                    <a:pt x="34" y="13"/>
                  </a:cubicBezTo>
                  <a:cubicBezTo>
                    <a:pt x="34" y="13"/>
                    <a:pt x="33" y="13"/>
                    <a:pt x="33" y="12"/>
                  </a:cubicBezTo>
                  <a:cubicBezTo>
                    <a:pt x="32" y="12"/>
                    <a:pt x="32" y="12"/>
                    <a:pt x="31" y="11"/>
                  </a:cubicBezTo>
                  <a:cubicBezTo>
                    <a:pt x="30" y="11"/>
                    <a:pt x="30" y="11"/>
                    <a:pt x="30" y="12"/>
                  </a:cubicBezTo>
                  <a:cubicBezTo>
                    <a:pt x="29" y="12"/>
                    <a:pt x="29" y="11"/>
                    <a:pt x="29" y="11"/>
                  </a:cubicBezTo>
                  <a:cubicBezTo>
                    <a:pt x="29" y="11"/>
                    <a:pt x="29" y="11"/>
                    <a:pt x="29" y="11"/>
                  </a:cubicBezTo>
                  <a:cubicBezTo>
                    <a:pt x="28" y="11"/>
                    <a:pt x="28" y="11"/>
                    <a:pt x="28" y="11"/>
                  </a:cubicBezTo>
                  <a:cubicBezTo>
                    <a:pt x="28" y="11"/>
                    <a:pt x="27" y="11"/>
                    <a:pt x="27" y="11"/>
                  </a:cubicBezTo>
                  <a:cubicBezTo>
                    <a:pt x="27" y="11"/>
                    <a:pt x="26" y="11"/>
                    <a:pt x="26" y="10"/>
                  </a:cubicBezTo>
                  <a:cubicBezTo>
                    <a:pt x="26" y="10"/>
                    <a:pt x="25" y="10"/>
                    <a:pt x="26" y="11"/>
                  </a:cubicBezTo>
                  <a:cubicBezTo>
                    <a:pt x="25" y="11"/>
                    <a:pt x="25" y="10"/>
                    <a:pt x="24" y="10"/>
                  </a:cubicBezTo>
                  <a:cubicBezTo>
                    <a:pt x="24" y="11"/>
                    <a:pt x="24" y="10"/>
                    <a:pt x="24" y="10"/>
                  </a:cubicBezTo>
                  <a:cubicBezTo>
                    <a:pt x="24" y="10"/>
                    <a:pt x="24" y="9"/>
                    <a:pt x="25" y="9"/>
                  </a:cubicBezTo>
                  <a:cubicBezTo>
                    <a:pt x="26" y="9"/>
                    <a:pt x="27" y="9"/>
                    <a:pt x="27" y="9"/>
                  </a:cubicBezTo>
                  <a:cubicBezTo>
                    <a:pt x="28" y="10"/>
                    <a:pt x="29" y="9"/>
                    <a:pt x="29" y="8"/>
                  </a:cubicBezTo>
                  <a:cubicBezTo>
                    <a:pt x="29" y="8"/>
                    <a:pt x="28" y="8"/>
                    <a:pt x="28" y="8"/>
                  </a:cubicBezTo>
                  <a:cubicBezTo>
                    <a:pt x="28" y="8"/>
                    <a:pt x="29" y="7"/>
                    <a:pt x="28" y="7"/>
                  </a:cubicBezTo>
                  <a:cubicBezTo>
                    <a:pt x="28" y="7"/>
                    <a:pt x="27" y="8"/>
                    <a:pt x="27" y="8"/>
                  </a:cubicBezTo>
                  <a:cubicBezTo>
                    <a:pt x="27" y="8"/>
                    <a:pt x="27" y="8"/>
                    <a:pt x="26" y="8"/>
                  </a:cubicBezTo>
                  <a:cubicBezTo>
                    <a:pt x="26" y="8"/>
                    <a:pt x="26" y="8"/>
                    <a:pt x="25" y="8"/>
                  </a:cubicBezTo>
                  <a:cubicBezTo>
                    <a:pt x="24" y="8"/>
                    <a:pt x="23" y="9"/>
                    <a:pt x="22" y="7"/>
                  </a:cubicBezTo>
                  <a:cubicBezTo>
                    <a:pt x="22" y="6"/>
                    <a:pt x="23" y="5"/>
                    <a:pt x="22" y="4"/>
                  </a:cubicBezTo>
                  <a:cubicBezTo>
                    <a:pt x="21" y="4"/>
                    <a:pt x="21" y="4"/>
                    <a:pt x="20" y="4"/>
                  </a:cubicBezTo>
                  <a:cubicBezTo>
                    <a:pt x="20" y="5"/>
                    <a:pt x="19" y="4"/>
                    <a:pt x="18" y="4"/>
                  </a:cubicBezTo>
                  <a:cubicBezTo>
                    <a:pt x="18" y="4"/>
                    <a:pt x="18" y="3"/>
                    <a:pt x="17" y="3"/>
                  </a:cubicBezTo>
                  <a:cubicBezTo>
                    <a:pt x="17" y="3"/>
                    <a:pt x="16" y="3"/>
                    <a:pt x="16" y="3"/>
                  </a:cubicBezTo>
                  <a:cubicBezTo>
                    <a:pt x="15" y="3"/>
                    <a:pt x="15" y="2"/>
                    <a:pt x="14" y="2"/>
                  </a:cubicBezTo>
                  <a:cubicBezTo>
                    <a:pt x="14" y="2"/>
                    <a:pt x="13" y="1"/>
                    <a:pt x="13" y="2"/>
                  </a:cubicBezTo>
                  <a:cubicBezTo>
                    <a:pt x="12" y="2"/>
                    <a:pt x="12" y="1"/>
                    <a:pt x="12" y="1"/>
                  </a:cubicBezTo>
                  <a:cubicBezTo>
                    <a:pt x="11" y="2"/>
                    <a:pt x="11" y="2"/>
                    <a:pt x="10" y="2"/>
                  </a:cubicBezTo>
                  <a:cubicBezTo>
                    <a:pt x="11" y="2"/>
                    <a:pt x="10" y="2"/>
                    <a:pt x="10" y="2"/>
                  </a:cubicBezTo>
                  <a:cubicBezTo>
                    <a:pt x="8" y="3"/>
                    <a:pt x="8" y="0"/>
                    <a:pt x="6" y="2"/>
                  </a:cubicBezTo>
                  <a:cubicBezTo>
                    <a:pt x="5" y="2"/>
                    <a:pt x="4" y="3"/>
                    <a:pt x="5" y="3"/>
                  </a:cubicBezTo>
                  <a:cubicBezTo>
                    <a:pt x="5" y="3"/>
                    <a:pt x="5" y="4"/>
                    <a:pt x="5" y="4"/>
                  </a:cubicBezTo>
                  <a:cubicBezTo>
                    <a:pt x="5" y="4"/>
                    <a:pt x="5" y="5"/>
                    <a:pt x="5" y="5"/>
                  </a:cubicBezTo>
                  <a:cubicBezTo>
                    <a:pt x="5" y="6"/>
                    <a:pt x="5" y="6"/>
                    <a:pt x="5" y="7"/>
                  </a:cubicBezTo>
                  <a:cubicBezTo>
                    <a:pt x="4" y="8"/>
                    <a:pt x="4" y="8"/>
                    <a:pt x="5" y="9"/>
                  </a:cubicBezTo>
                  <a:cubicBezTo>
                    <a:pt x="5" y="9"/>
                    <a:pt x="5" y="10"/>
                    <a:pt x="4" y="11"/>
                  </a:cubicBezTo>
                  <a:cubicBezTo>
                    <a:pt x="4" y="11"/>
                    <a:pt x="4" y="11"/>
                    <a:pt x="3" y="11"/>
                  </a:cubicBezTo>
                  <a:cubicBezTo>
                    <a:pt x="3" y="12"/>
                    <a:pt x="3" y="12"/>
                    <a:pt x="3" y="12"/>
                  </a:cubicBezTo>
                  <a:cubicBezTo>
                    <a:pt x="4" y="11"/>
                    <a:pt x="4" y="14"/>
                    <a:pt x="3" y="15"/>
                  </a:cubicBezTo>
                  <a:cubicBezTo>
                    <a:pt x="3" y="15"/>
                    <a:pt x="3" y="15"/>
                    <a:pt x="2" y="16"/>
                  </a:cubicBezTo>
                  <a:cubicBezTo>
                    <a:pt x="2" y="16"/>
                    <a:pt x="2" y="16"/>
                    <a:pt x="1" y="16"/>
                  </a:cubicBezTo>
                  <a:cubicBezTo>
                    <a:pt x="0" y="16"/>
                    <a:pt x="1" y="17"/>
                    <a:pt x="2" y="17"/>
                  </a:cubicBezTo>
                  <a:cubicBezTo>
                    <a:pt x="2" y="18"/>
                    <a:pt x="2" y="18"/>
                    <a:pt x="2" y="18"/>
                  </a:cubicBezTo>
                  <a:cubicBezTo>
                    <a:pt x="2" y="18"/>
                    <a:pt x="3" y="19"/>
                    <a:pt x="3" y="19"/>
                  </a:cubicBezTo>
                  <a:cubicBezTo>
                    <a:pt x="3" y="19"/>
                    <a:pt x="3" y="20"/>
                    <a:pt x="3" y="20"/>
                  </a:cubicBezTo>
                  <a:cubicBezTo>
                    <a:pt x="2" y="20"/>
                    <a:pt x="2" y="21"/>
                    <a:pt x="2" y="21"/>
                  </a:cubicBezTo>
                  <a:cubicBezTo>
                    <a:pt x="3" y="22"/>
                    <a:pt x="2" y="22"/>
                    <a:pt x="3" y="22"/>
                  </a:cubicBezTo>
                  <a:cubicBezTo>
                    <a:pt x="3" y="22"/>
                    <a:pt x="3" y="23"/>
                    <a:pt x="3" y="23"/>
                  </a:cubicBezTo>
                  <a:cubicBezTo>
                    <a:pt x="3" y="24"/>
                    <a:pt x="3" y="24"/>
                    <a:pt x="3" y="25"/>
                  </a:cubicBezTo>
                  <a:cubicBezTo>
                    <a:pt x="3" y="25"/>
                    <a:pt x="4" y="25"/>
                    <a:pt x="4" y="26"/>
                  </a:cubicBezTo>
                  <a:cubicBezTo>
                    <a:pt x="5" y="26"/>
                    <a:pt x="5" y="27"/>
                    <a:pt x="5" y="27"/>
                  </a:cubicBezTo>
                  <a:cubicBezTo>
                    <a:pt x="6" y="26"/>
                    <a:pt x="6" y="25"/>
                    <a:pt x="6" y="24"/>
                  </a:cubicBezTo>
                  <a:cubicBezTo>
                    <a:pt x="7" y="24"/>
                    <a:pt x="7" y="24"/>
                    <a:pt x="7" y="23"/>
                  </a:cubicBezTo>
                  <a:cubicBezTo>
                    <a:pt x="8" y="23"/>
                    <a:pt x="9" y="22"/>
                    <a:pt x="9" y="21"/>
                  </a:cubicBezTo>
                  <a:cubicBezTo>
                    <a:pt x="9" y="20"/>
                    <a:pt x="9" y="19"/>
                    <a:pt x="9" y="19"/>
                  </a:cubicBezTo>
                  <a:cubicBezTo>
                    <a:pt x="10" y="19"/>
                    <a:pt x="10" y="20"/>
                    <a:pt x="11" y="20"/>
                  </a:cubicBezTo>
                  <a:cubicBezTo>
                    <a:pt x="11" y="19"/>
                    <a:pt x="11" y="19"/>
                    <a:pt x="12" y="19"/>
                  </a:cubicBezTo>
                  <a:cubicBezTo>
                    <a:pt x="13" y="18"/>
                    <a:pt x="12" y="18"/>
                    <a:pt x="13" y="18"/>
                  </a:cubicBezTo>
                  <a:cubicBezTo>
                    <a:pt x="14" y="17"/>
                    <a:pt x="14" y="19"/>
                    <a:pt x="14" y="19"/>
                  </a:cubicBezTo>
                  <a:cubicBezTo>
                    <a:pt x="14" y="19"/>
                    <a:pt x="14" y="20"/>
                    <a:pt x="14" y="20"/>
                  </a:cubicBezTo>
                  <a:cubicBezTo>
                    <a:pt x="14" y="20"/>
                    <a:pt x="15" y="20"/>
                    <a:pt x="15" y="20"/>
                  </a:cubicBezTo>
                  <a:cubicBezTo>
                    <a:pt x="16" y="20"/>
                    <a:pt x="16" y="20"/>
                    <a:pt x="17" y="20"/>
                  </a:cubicBezTo>
                  <a:cubicBezTo>
                    <a:pt x="18" y="20"/>
                    <a:pt x="18" y="19"/>
                    <a:pt x="19" y="19"/>
                  </a:cubicBezTo>
                  <a:cubicBezTo>
                    <a:pt x="19" y="18"/>
                    <a:pt x="20" y="18"/>
                    <a:pt x="20" y="18"/>
                  </a:cubicBezTo>
                  <a:cubicBezTo>
                    <a:pt x="21" y="17"/>
                    <a:pt x="22" y="17"/>
                    <a:pt x="23" y="18"/>
                  </a:cubicBezTo>
                  <a:cubicBezTo>
                    <a:pt x="23" y="18"/>
                    <a:pt x="23" y="18"/>
                    <a:pt x="23" y="18"/>
                  </a:cubicBezTo>
                  <a:cubicBezTo>
                    <a:pt x="23" y="17"/>
                    <a:pt x="24" y="18"/>
                    <a:pt x="24" y="18"/>
                  </a:cubicBezTo>
                  <a:cubicBezTo>
                    <a:pt x="24" y="18"/>
                    <a:pt x="25" y="18"/>
                    <a:pt x="26" y="18"/>
                  </a:cubicBezTo>
                  <a:cubicBezTo>
                    <a:pt x="26" y="18"/>
                    <a:pt x="27" y="17"/>
                    <a:pt x="27" y="18"/>
                  </a:cubicBezTo>
                  <a:cubicBezTo>
                    <a:pt x="28" y="18"/>
                    <a:pt x="29" y="18"/>
                    <a:pt x="29" y="18"/>
                  </a:cubicBezTo>
                  <a:cubicBezTo>
                    <a:pt x="30" y="18"/>
                    <a:pt x="31" y="18"/>
                    <a:pt x="31" y="19"/>
                  </a:cubicBezTo>
                  <a:cubicBezTo>
                    <a:pt x="31" y="19"/>
                    <a:pt x="31" y="20"/>
                    <a:pt x="31" y="20"/>
                  </a:cubicBezTo>
                  <a:cubicBezTo>
                    <a:pt x="33" y="21"/>
                    <a:pt x="33" y="18"/>
                    <a:pt x="33" y="18"/>
                  </a:cubicBezTo>
                  <a:cubicBezTo>
                    <a:pt x="34" y="18"/>
                    <a:pt x="34" y="19"/>
                    <a:pt x="34" y="18"/>
                  </a:cubicBezTo>
                  <a:cubicBezTo>
                    <a:pt x="35" y="18"/>
                    <a:pt x="35" y="17"/>
                    <a:pt x="35" y="17"/>
                  </a:cubicBezTo>
                  <a:cubicBezTo>
                    <a:pt x="36" y="16"/>
                    <a:pt x="36" y="15"/>
                    <a:pt x="35" y="14"/>
                  </a:cubicBezTo>
                  <a:close/>
                  <a:moveTo>
                    <a:pt x="31" y="20"/>
                  </a:moveTo>
                  <a:cubicBezTo>
                    <a:pt x="31" y="20"/>
                    <a:pt x="31" y="21"/>
                    <a:pt x="31" y="21"/>
                  </a:cubicBezTo>
                  <a:cubicBezTo>
                    <a:pt x="32" y="21"/>
                    <a:pt x="32" y="21"/>
                    <a:pt x="33" y="21"/>
                  </a:cubicBezTo>
                  <a:cubicBezTo>
                    <a:pt x="33" y="21"/>
                    <a:pt x="32" y="20"/>
                    <a:pt x="31" y="2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1" name="Dominica"/>
            <p:cNvSpPr>
              <a:spLocks/>
            </p:cNvSpPr>
            <p:nvPr/>
          </p:nvSpPr>
          <p:spPr bwMode="auto">
            <a:xfrm>
              <a:off x="3661163" y="4041960"/>
              <a:ext cx="9999" cy="21000"/>
            </a:xfrm>
            <a:custGeom>
              <a:avLst/>
              <a:gdLst/>
              <a:ahLst/>
              <a:cxnLst>
                <a:cxn ang="0">
                  <a:pos x="3" y="2"/>
                </a:cxn>
                <a:cxn ang="0">
                  <a:pos x="2" y="1"/>
                </a:cxn>
                <a:cxn ang="0">
                  <a:pos x="1" y="0"/>
                </a:cxn>
                <a:cxn ang="0">
                  <a:pos x="2" y="4"/>
                </a:cxn>
                <a:cxn ang="0">
                  <a:pos x="2" y="5"/>
                </a:cxn>
                <a:cxn ang="0">
                  <a:pos x="3" y="3"/>
                </a:cxn>
                <a:cxn ang="0">
                  <a:pos x="3" y="2"/>
                </a:cxn>
              </a:cxnLst>
              <a:rect l="0" t="0" r="r" b="b"/>
              <a:pathLst>
                <a:path w="3" h="6">
                  <a:moveTo>
                    <a:pt x="3" y="2"/>
                  </a:moveTo>
                  <a:cubicBezTo>
                    <a:pt x="3" y="2"/>
                    <a:pt x="3" y="1"/>
                    <a:pt x="2" y="1"/>
                  </a:cubicBezTo>
                  <a:cubicBezTo>
                    <a:pt x="2" y="1"/>
                    <a:pt x="2" y="1"/>
                    <a:pt x="1" y="0"/>
                  </a:cubicBezTo>
                  <a:cubicBezTo>
                    <a:pt x="0" y="1"/>
                    <a:pt x="2" y="3"/>
                    <a:pt x="2" y="4"/>
                  </a:cubicBezTo>
                  <a:cubicBezTo>
                    <a:pt x="2" y="4"/>
                    <a:pt x="1" y="6"/>
                    <a:pt x="2" y="5"/>
                  </a:cubicBezTo>
                  <a:cubicBezTo>
                    <a:pt x="3" y="4"/>
                    <a:pt x="3" y="4"/>
                    <a:pt x="3" y="3"/>
                  </a:cubicBezTo>
                  <a:cubicBezTo>
                    <a:pt x="3" y="3"/>
                    <a:pt x="3" y="2"/>
                    <a:pt x="3"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2" name="Denmark"/>
            <p:cNvSpPr>
              <a:spLocks noEditPoints="1"/>
            </p:cNvSpPr>
            <p:nvPr/>
          </p:nvSpPr>
          <p:spPr bwMode="auto">
            <a:xfrm>
              <a:off x="6088072" y="2392023"/>
              <a:ext cx="209992" cy="119995"/>
            </a:xfrm>
            <a:custGeom>
              <a:avLst/>
              <a:gdLst/>
              <a:ahLst/>
              <a:cxnLst>
                <a:cxn ang="0">
                  <a:pos x="16" y="27"/>
                </a:cxn>
                <a:cxn ang="0">
                  <a:pos x="14" y="24"/>
                </a:cxn>
                <a:cxn ang="0">
                  <a:pos x="16" y="22"/>
                </a:cxn>
                <a:cxn ang="0">
                  <a:pos x="20" y="23"/>
                </a:cxn>
                <a:cxn ang="0">
                  <a:pos x="22" y="25"/>
                </a:cxn>
                <a:cxn ang="0">
                  <a:pos x="54" y="26"/>
                </a:cxn>
                <a:cxn ang="0">
                  <a:pos x="13" y="28"/>
                </a:cxn>
                <a:cxn ang="0">
                  <a:pos x="15" y="29"/>
                </a:cxn>
                <a:cxn ang="0">
                  <a:pos x="2" y="23"/>
                </a:cxn>
                <a:cxn ang="0">
                  <a:pos x="13" y="26"/>
                </a:cxn>
                <a:cxn ang="0">
                  <a:pos x="14" y="22"/>
                </a:cxn>
                <a:cxn ang="0">
                  <a:pos x="16" y="21"/>
                </a:cxn>
                <a:cxn ang="0">
                  <a:pos x="18" y="18"/>
                </a:cxn>
                <a:cxn ang="0">
                  <a:pos x="18" y="16"/>
                </a:cxn>
                <a:cxn ang="0">
                  <a:pos x="22" y="15"/>
                </a:cxn>
                <a:cxn ang="0">
                  <a:pos x="18" y="12"/>
                </a:cxn>
                <a:cxn ang="0">
                  <a:pos x="16" y="11"/>
                </a:cxn>
                <a:cxn ang="0">
                  <a:pos x="20" y="5"/>
                </a:cxn>
                <a:cxn ang="0">
                  <a:pos x="15" y="2"/>
                </a:cxn>
                <a:cxn ang="0">
                  <a:pos x="1" y="11"/>
                </a:cxn>
                <a:cxn ang="0">
                  <a:pos x="4" y="11"/>
                </a:cxn>
                <a:cxn ang="0">
                  <a:pos x="8" y="7"/>
                </a:cxn>
                <a:cxn ang="0">
                  <a:pos x="16" y="7"/>
                </a:cxn>
                <a:cxn ang="0">
                  <a:pos x="9" y="9"/>
                </a:cxn>
                <a:cxn ang="0">
                  <a:pos x="10" y="12"/>
                </a:cxn>
                <a:cxn ang="0">
                  <a:pos x="8" y="12"/>
                </a:cxn>
                <a:cxn ang="0">
                  <a:pos x="5" y="12"/>
                </a:cxn>
                <a:cxn ang="0">
                  <a:pos x="1" y="11"/>
                </a:cxn>
                <a:cxn ang="0">
                  <a:pos x="2" y="18"/>
                </a:cxn>
                <a:cxn ang="0">
                  <a:pos x="2" y="22"/>
                </a:cxn>
                <a:cxn ang="0">
                  <a:pos x="5" y="29"/>
                </a:cxn>
                <a:cxn ang="0">
                  <a:pos x="12" y="29"/>
                </a:cxn>
                <a:cxn ang="0">
                  <a:pos x="20" y="18"/>
                </a:cxn>
                <a:cxn ang="0">
                  <a:pos x="34" y="17"/>
                </a:cxn>
                <a:cxn ang="0">
                  <a:pos x="32" y="21"/>
                </a:cxn>
                <a:cxn ang="0">
                  <a:pos x="30" y="21"/>
                </a:cxn>
                <a:cxn ang="0">
                  <a:pos x="29" y="18"/>
                </a:cxn>
                <a:cxn ang="0">
                  <a:pos x="25" y="21"/>
                </a:cxn>
                <a:cxn ang="0">
                  <a:pos x="25" y="22"/>
                </a:cxn>
                <a:cxn ang="0">
                  <a:pos x="25" y="25"/>
                </a:cxn>
                <a:cxn ang="0">
                  <a:pos x="29" y="27"/>
                </a:cxn>
                <a:cxn ang="0">
                  <a:pos x="30" y="29"/>
                </a:cxn>
                <a:cxn ang="0">
                  <a:pos x="28" y="30"/>
                </a:cxn>
                <a:cxn ang="0">
                  <a:pos x="25" y="31"/>
                </a:cxn>
                <a:cxn ang="0">
                  <a:pos x="30" y="31"/>
                </a:cxn>
                <a:cxn ang="0">
                  <a:pos x="32" y="29"/>
                </a:cxn>
                <a:cxn ang="0">
                  <a:pos x="32" y="27"/>
                </a:cxn>
                <a:cxn ang="0">
                  <a:pos x="35" y="22"/>
                </a:cxn>
                <a:cxn ang="0">
                  <a:pos x="24" y="5"/>
                </a:cxn>
                <a:cxn ang="0">
                  <a:pos x="6" y="11"/>
                </a:cxn>
                <a:cxn ang="0">
                  <a:pos x="5" y="10"/>
                </a:cxn>
                <a:cxn ang="0">
                  <a:pos x="35" y="29"/>
                </a:cxn>
                <a:cxn ang="0">
                  <a:pos x="20" y="30"/>
                </a:cxn>
              </a:cxnLst>
              <a:rect l="0" t="0" r="r" b="b"/>
              <a:pathLst>
                <a:path w="58" h="33">
                  <a:moveTo>
                    <a:pt x="21" y="28"/>
                  </a:moveTo>
                  <a:cubicBezTo>
                    <a:pt x="20" y="28"/>
                    <a:pt x="20" y="28"/>
                    <a:pt x="19" y="28"/>
                  </a:cubicBezTo>
                  <a:cubicBezTo>
                    <a:pt x="19" y="28"/>
                    <a:pt x="18" y="28"/>
                    <a:pt x="18" y="28"/>
                  </a:cubicBezTo>
                  <a:cubicBezTo>
                    <a:pt x="17" y="27"/>
                    <a:pt x="17" y="28"/>
                    <a:pt x="16" y="27"/>
                  </a:cubicBezTo>
                  <a:cubicBezTo>
                    <a:pt x="17" y="27"/>
                    <a:pt x="17" y="27"/>
                    <a:pt x="16" y="27"/>
                  </a:cubicBezTo>
                  <a:cubicBezTo>
                    <a:pt x="15" y="26"/>
                    <a:pt x="16" y="27"/>
                    <a:pt x="16" y="27"/>
                  </a:cubicBezTo>
                  <a:cubicBezTo>
                    <a:pt x="16" y="27"/>
                    <a:pt x="15" y="27"/>
                    <a:pt x="15" y="27"/>
                  </a:cubicBezTo>
                  <a:cubicBezTo>
                    <a:pt x="16" y="27"/>
                    <a:pt x="15" y="26"/>
                    <a:pt x="15" y="26"/>
                  </a:cubicBezTo>
                  <a:cubicBezTo>
                    <a:pt x="15" y="26"/>
                    <a:pt x="14" y="25"/>
                    <a:pt x="15" y="25"/>
                  </a:cubicBezTo>
                  <a:cubicBezTo>
                    <a:pt x="14" y="25"/>
                    <a:pt x="14" y="25"/>
                    <a:pt x="14" y="24"/>
                  </a:cubicBezTo>
                  <a:cubicBezTo>
                    <a:pt x="14" y="24"/>
                    <a:pt x="14" y="24"/>
                    <a:pt x="14" y="24"/>
                  </a:cubicBezTo>
                  <a:cubicBezTo>
                    <a:pt x="14" y="24"/>
                    <a:pt x="13" y="24"/>
                    <a:pt x="14" y="24"/>
                  </a:cubicBezTo>
                  <a:cubicBezTo>
                    <a:pt x="14" y="24"/>
                    <a:pt x="13" y="24"/>
                    <a:pt x="13" y="24"/>
                  </a:cubicBezTo>
                  <a:cubicBezTo>
                    <a:pt x="13" y="24"/>
                    <a:pt x="14" y="24"/>
                    <a:pt x="14" y="24"/>
                  </a:cubicBezTo>
                  <a:cubicBezTo>
                    <a:pt x="14" y="23"/>
                    <a:pt x="13" y="23"/>
                    <a:pt x="13" y="23"/>
                  </a:cubicBezTo>
                  <a:cubicBezTo>
                    <a:pt x="13" y="23"/>
                    <a:pt x="14" y="22"/>
                    <a:pt x="14" y="23"/>
                  </a:cubicBezTo>
                  <a:cubicBezTo>
                    <a:pt x="14" y="23"/>
                    <a:pt x="15" y="23"/>
                    <a:pt x="15" y="23"/>
                  </a:cubicBezTo>
                  <a:cubicBezTo>
                    <a:pt x="15" y="23"/>
                    <a:pt x="16" y="23"/>
                    <a:pt x="16" y="22"/>
                  </a:cubicBezTo>
                  <a:cubicBezTo>
                    <a:pt x="17" y="22"/>
                    <a:pt x="18" y="22"/>
                    <a:pt x="18" y="22"/>
                  </a:cubicBezTo>
                  <a:cubicBezTo>
                    <a:pt x="18" y="22"/>
                    <a:pt x="19" y="23"/>
                    <a:pt x="20" y="23"/>
                  </a:cubicBezTo>
                  <a:cubicBezTo>
                    <a:pt x="20" y="23"/>
                    <a:pt x="19" y="23"/>
                    <a:pt x="19" y="23"/>
                  </a:cubicBezTo>
                  <a:cubicBezTo>
                    <a:pt x="19" y="23"/>
                    <a:pt x="19" y="24"/>
                    <a:pt x="19" y="24"/>
                  </a:cubicBezTo>
                  <a:cubicBezTo>
                    <a:pt x="19" y="24"/>
                    <a:pt x="20" y="23"/>
                    <a:pt x="20" y="23"/>
                  </a:cubicBezTo>
                  <a:cubicBezTo>
                    <a:pt x="20" y="23"/>
                    <a:pt x="20" y="23"/>
                    <a:pt x="20" y="23"/>
                  </a:cubicBezTo>
                  <a:cubicBezTo>
                    <a:pt x="21" y="23"/>
                    <a:pt x="20" y="23"/>
                    <a:pt x="20" y="22"/>
                  </a:cubicBezTo>
                  <a:cubicBezTo>
                    <a:pt x="21" y="23"/>
                    <a:pt x="20" y="22"/>
                    <a:pt x="21" y="22"/>
                  </a:cubicBezTo>
                  <a:cubicBezTo>
                    <a:pt x="21" y="22"/>
                    <a:pt x="21" y="23"/>
                    <a:pt x="21" y="23"/>
                  </a:cubicBezTo>
                  <a:cubicBezTo>
                    <a:pt x="22" y="24"/>
                    <a:pt x="20" y="23"/>
                    <a:pt x="20" y="24"/>
                  </a:cubicBezTo>
                  <a:cubicBezTo>
                    <a:pt x="20" y="24"/>
                    <a:pt x="21" y="24"/>
                    <a:pt x="21" y="24"/>
                  </a:cubicBezTo>
                  <a:cubicBezTo>
                    <a:pt x="22" y="24"/>
                    <a:pt x="22" y="25"/>
                    <a:pt x="22" y="25"/>
                  </a:cubicBezTo>
                  <a:cubicBezTo>
                    <a:pt x="22" y="25"/>
                    <a:pt x="22" y="25"/>
                    <a:pt x="22" y="25"/>
                  </a:cubicBezTo>
                  <a:cubicBezTo>
                    <a:pt x="22" y="25"/>
                    <a:pt x="22" y="26"/>
                    <a:pt x="22" y="27"/>
                  </a:cubicBezTo>
                  <a:cubicBezTo>
                    <a:pt x="22" y="28"/>
                    <a:pt x="21" y="28"/>
                    <a:pt x="21" y="28"/>
                  </a:cubicBezTo>
                  <a:close/>
                  <a:moveTo>
                    <a:pt x="56" y="26"/>
                  </a:moveTo>
                  <a:cubicBezTo>
                    <a:pt x="55" y="26"/>
                    <a:pt x="55" y="26"/>
                    <a:pt x="54" y="25"/>
                  </a:cubicBezTo>
                  <a:cubicBezTo>
                    <a:pt x="54" y="25"/>
                    <a:pt x="54" y="25"/>
                    <a:pt x="54" y="26"/>
                  </a:cubicBezTo>
                  <a:cubicBezTo>
                    <a:pt x="53" y="26"/>
                    <a:pt x="53" y="27"/>
                    <a:pt x="54" y="28"/>
                  </a:cubicBezTo>
                  <a:cubicBezTo>
                    <a:pt x="54" y="28"/>
                    <a:pt x="55" y="28"/>
                    <a:pt x="55" y="28"/>
                  </a:cubicBezTo>
                  <a:cubicBezTo>
                    <a:pt x="56" y="28"/>
                    <a:pt x="56" y="28"/>
                    <a:pt x="57" y="28"/>
                  </a:cubicBezTo>
                  <a:cubicBezTo>
                    <a:pt x="58" y="27"/>
                    <a:pt x="57" y="27"/>
                    <a:pt x="56" y="26"/>
                  </a:cubicBezTo>
                  <a:close/>
                  <a:moveTo>
                    <a:pt x="14" y="28"/>
                  </a:moveTo>
                  <a:cubicBezTo>
                    <a:pt x="14" y="27"/>
                    <a:pt x="12" y="28"/>
                    <a:pt x="13" y="28"/>
                  </a:cubicBezTo>
                  <a:cubicBezTo>
                    <a:pt x="13" y="28"/>
                    <a:pt x="13" y="28"/>
                    <a:pt x="13" y="28"/>
                  </a:cubicBezTo>
                  <a:cubicBezTo>
                    <a:pt x="13" y="28"/>
                    <a:pt x="13" y="28"/>
                    <a:pt x="13" y="28"/>
                  </a:cubicBezTo>
                  <a:cubicBezTo>
                    <a:pt x="14" y="28"/>
                    <a:pt x="14" y="29"/>
                    <a:pt x="14" y="29"/>
                  </a:cubicBezTo>
                  <a:cubicBezTo>
                    <a:pt x="14" y="29"/>
                    <a:pt x="14" y="29"/>
                    <a:pt x="14" y="29"/>
                  </a:cubicBezTo>
                  <a:cubicBezTo>
                    <a:pt x="13" y="30"/>
                    <a:pt x="15" y="29"/>
                    <a:pt x="15" y="30"/>
                  </a:cubicBezTo>
                  <a:cubicBezTo>
                    <a:pt x="15" y="30"/>
                    <a:pt x="15" y="29"/>
                    <a:pt x="15" y="29"/>
                  </a:cubicBezTo>
                  <a:cubicBezTo>
                    <a:pt x="14" y="30"/>
                    <a:pt x="16" y="30"/>
                    <a:pt x="16" y="30"/>
                  </a:cubicBezTo>
                  <a:cubicBezTo>
                    <a:pt x="16" y="30"/>
                    <a:pt x="16" y="29"/>
                    <a:pt x="16" y="29"/>
                  </a:cubicBezTo>
                  <a:cubicBezTo>
                    <a:pt x="15" y="28"/>
                    <a:pt x="14" y="28"/>
                    <a:pt x="14" y="28"/>
                  </a:cubicBezTo>
                  <a:close/>
                  <a:moveTo>
                    <a:pt x="2" y="23"/>
                  </a:moveTo>
                  <a:cubicBezTo>
                    <a:pt x="2" y="23"/>
                    <a:pt x="2" y="23"/>
                    <a:pt x="2" y="23"/>
                  </a:cubicBezTo>
                  <a:cubicBezTo>
                    <a:pt x="2" y="23"/>
                    <a:pt x="2" y="23"/>
                    <a:pt x="2" y="23"/>
                  </a:cubicBezTo>
                  <a:close/>
                  <a:moveTo>
                    <a:pt x="13" y="28"/>
                  </a:moveTo>
                  <a:cubicBezTo>
                    <a:pt x="13" y="28"/>
                    <a:pt x="12" y="28"/>
                    <a:pt x="12" y="28"/>
                  </a:cubicBezTo>
                  <a:cubicBezTo>
                    <a:pt x="12" y="28"/>
                    <a:pt x="11" y="28"/>
                    <a:pt x="11" y="28"/>
                  </a:cubicBezTo>
                  <a:cubicBezTo>
                    <a:pt x="11" y="28"/>
                    <a:pt x="12" y="27"/>
                    <a:pt x="11" y="27"/>
                  </a:cubicBezTo>
                  <a:cubicBezTo>
                    <a:pt x="11" y="27"/>
                    <a:pt x="11" y="27"/>
                    <a:pt x="11" y="27"/>
                  </a:cubicBezTo>
                  <a:cubicBezTo>
                    <a:pt x="11" y="27"/>
                    <a:pt x="13" y="26"/>
                    <a:pt x="13" y="26"/>
                  </a:cubicBezTo>
                  <a:cubicBezTo>
                    <a:pt x="13" y="26"/>
                    <a:pt x="13" y="25"/>
                    <a:pt x="12" y="25"/>
                  </a:cubicBezTo>
                  <a:cubicBezTo>
                    <a:pt x="13" y="25"/>
                    <a:pt x="12" y="24"/>
                    <a:pt x="13" y="24"/>
                  </a:cubicBezTo>
                  <a:cubicBezTo>
                    <a:pt x="13" y="23"/>
                    <a:pt x="12" y="23"/>
                    <a:pt x="11" y="23"/>
                  </a:cubicBezTo>
                  <a:cubicBezTo>
                    <a:pt x="12" y="23"/>
                    <a:pt x="12" y="23"/>
                    <a:pt x="12" y="23"/>
                  </a:cubicBezTo>
                  <a:cubicBezTo>
                    <a:pt x="12" y="23"/>
                    <a:pt x="13" y="23"/>
                    <a:pt x="13" y="23"/>
                  </a:cubicBezTo>
                  <a:cubicBezTo>
                    <a:pt x="13" y="23"/>
                    <a:pt x="14" y="22"/>
                    <a:pt x="14" y="22"/>
                  </a:cubicBezTo>
                  <a:cubicBezTo>
                    <a:pt x="14" y="22"/>
                    <a:pt x="14" y="22"/>
                    <a:pt x="13" y="22"/>
                  </a:cubicBezTo>
                  <a:cubicBezTo>
                    <a:pt x="13" y="22"/>
                    <a:pt x="13" y="22"/>
                    <a:pt x="13" y="21"/>
                  </a:cubicBezTo>
                  <a:cubicBezTo>
                    <a:pt x="13" y="21"/>
                    <a:pt x="12" y="21"/>
                    <a:pt x="12" y="21"/>
                  </a:cubicBezTo>
                  <a:cubicBezTo>
                    <a:pt x="13" y="21"/>
                    <a:pt x="13" y="21"/>
                    <a:pt x="14" y="21"/>
                  </a:cubicBezTo>
                  <a:cubicBezTo>
                    <a:pt x="14" y="21"/>
                    <a:pt x="15" y="21"/>
                    <a:pt x="15" y="21"/>
                  </a:cubicBezTo>
                  <a:cubicBezTo>
                    <a:pt x="16" y="21"/>
                    <a:pt x="16" y="21"/>
                    <a:pt x="16" y="21"/>
                  </a:cubicBezTo>
                  <a:cubicBezTo>
                    <a:pt x="15" y="21"/>
                    <a:pt x="16" y="20"/>
                    <a:pt x="16" y="20"/>
                  </a:cubicBezTo>
                  <a:cubicBezTo>
                    <a:pt x="15" y="20"/>
                    <a:pt x="15" y="20"/>
                    <a:pt x="14" y="20"/>
                  </a:cubicBezTo>
                  <a:cubicBezTo>
                    <a:pt x="15" y="19"/>
                    <a:pt x="15" y="19"/>
                    <a:pt x="16" y="19"/>
                  </a:cubicBezTo>
                  <a:cubicBezTo>
                    <a:pt x="16" y="19"/>
                    <a:pt x="17" y="20"/>
                    <a:pt x="17" y="20"/>
                  </a:cubicBezTo>
                  <a:cubicBezTo>
                    <a:pt x="17" y="20"/>
                    <a:pt x="17" y="19"/>
                    <a:pt x="17" y="19"/>
                  </a:cubicBezTo>
                  <a:cubicBezTo>
                    <a:pt x="18" y="19"/>
                    <a:pt x="17" y="18"/>
                    <a:pt x="18" y="18"/>
                  </a:cubicBezTo>
                  <a:cubicBezTo>
                    <a:pt x="18" y="18"/>
                    <a:pt x="17" y="18"/>
                    <a:pt x="17" y="18"/>
                  </a:cubicBezTo>
                  <a:cubicBezTo>
                    <a:pt x="18" y="17"/>
                    <a:pt x="17" y="17"/>
                    <a:pt x="17" y="16"/>
                  </a:cubicBezTo>
                  <a:cubicBezTo>
                    <a:pt x="17" y="16"/>
                    <a:pt x="18" y="16"/>
                    <a:pt x="18" y="15"/>
                  </a:cubicBezTo>
                  <a:cubicBezTo>
                    <a:pt x="19" y="15"/>
                    <a:pt x="19" y="15"/>
                    <a:pt x="19" y="15"/>
                  </a:cubicBezTo>
                  <a:cubicBezTo>
                    <a:pt x="19" y="15"/>
                    <a:pt x="19" y="16"/>
                    <a:pt x="19" y="16"/>
                  </a:cubicBezTo>
                  <a:cubicBezTo>
                    <a:pt x="19" y="16"/>
                    <a:pt x="18" y="16"/>
                    <a:pt x="18" y="16"/>
                  </a:cubicBezTo>
                  <a:cubicBezTo>
                    <a:pt x="18" y="17"/>
                    <a:pt x="19" y="16"/>
                    <a:pt x="20" y="16"/>
                  </a:cubicBezTo>
                  <a:cubicBezTo>
                    <a:pt x="20" y="16"/>
                    <a:pt x="19" y="17"/>
                    <a:pt x="20" y="17"/>
                  </a:cubicBezTo>
                  <a:cubicBezTo>
                    <a:pt x="20" y="17"/>
                    <a:pt x="20" y="16"/>
                    <a:pt x="20" y="16"/>
                  </a:cubicBezTo>
                  <a:cubicBezTo>
                    <a:pt x="20" y="16"/>
                    <a:pt x="21" y="15"/>
                    <a:pt x="21" y="16"/>
                  </a:cubicBezTo>
                  <a:cubicBezTo>
                    <a:pt x="21" y="16"/>
                    <a:pt x="21" y="17"/>
                    <a:pt x="21" y="16"/>
                  </a:cubicBezTo>
                  <a:cubicBezTo>
                    <a:pt x="21" y="16"/>
                    <a:pt x="22" y="16"/>
                    <a:pt x="22" y="15"/>
                  </a:cubicBezTo>
                  <a:cubicBezTo>
                    <a:pt x="22" y="15"/>
                    <a:pt x="24" y="14"/>
                    <a:pt x="23" y="13"/>
                  </a:cubicBezTo>
                  <a:cubicBezTo>
                    <a:pt x="22" y="12"/>
                    <a:pt x="21" y="13"/>
                    <a:pt x="20" y="13"/>
                  </a:cubicBezTo>
                  <a:cubicBezTo>
                    <a:pt x="20" y="13"/>
                    <a:pt x="19" y="13"/>
                    <a:pt x="19" y="13"/>
                  </a:cubicBezTo>
                  <a:cubicBezTo>
                    <a:pt x="18" y="12"/>
                    <a:pt x="18" y="12"/>
                    <a:pt x="18" y="12"/>
                  </a:cubicBezTo>
                  <a:cubicBezTo>
                    <a:pt x="17" y="12"/>
                    <a:pt x="18" y="13"/>
                    <a:pt x="17" y="13"/>
                  </a:cubicBezTo>
                  <a:cubicBezTo>
                    <a:pt x="17" y="13"/>
                    <a:pt x="17" y="12"/>
                    <a:pt x="18" y="12"/>
                  </a:cubicBezTo>
                  <a:cubicBezTo>
                    <a:pt x="18" y="12"/>
                    <a:pt x="18" y="12"/>
                    <a:pt x="18" y="11"/>
                  </a:cubicBezTo>
                  <a:cubicBezTo>
                    <a:pt x="19" y="11"/>
                    <a:pt x="18" y="11"/>
                    <a:pt x="17" y="11"/>
                  </a:cubicBezTo>
                  <a:cubicBezTo>
                    <a:pt x="17" y="11"/>
                    <a:pt x="17" y="11"/>
                    <a:pt x="17" y="11"/>
                  </a:cubicBezTo>
                  <a:cubicBezTo>
                    <a:pt x="17" y="11"/>
                    <a:pt x="16" y="11"/>
                    <a:pt x="16" y="11"/>
                  </a:cubicBezTo>
                  <a:cubicBezTo>
                    <a:pt x="16" y="11"/>
                    <a:pt x="15" y="12"/>
                    <a:pt x="14" y="11"/>
                  </a:cubicBezTo>
                  <a:cubicBezTo>
                    <a:pt x="15" y="11"/>
                    <a:pt x="15" y="11"/>
                    <a:pt x="16" y="11"/>
                  </a:cubicBezTo>
                  <a:cubicBezTo>
                    <a:pt x="17" y="11"/>
                    <a:pt x="17" y="11"/>
                    <a:pt x="18" y="11"/>
                  </a:cubicBezTo>
                  <a:cubicBezTo>
                    <a:pt x="18" y="11"/>
                    <a:pt x="18" y="8"/>
                    <a:pt x="18" y="8"/>
                  </a:cubicBezTo>
                  <a:cubicBezTo>
                    <a:pt x="18" y="8"/>
                    <a:pt x="18" y="8"/>
                    <a:pt x="18" y="8"/>
                  </a:cubicBezTo>
                  <a:cubicBezTo>
                    <a:pt x="18" y="8"/>
                    <a:pt x="18" y="8"/>
                    <a:pt x="18" y="8"/>
                  </a:cubicBezTo>
                  <a:cubicBezTo>
                    <a:pt x="18" y="8"/>
                    <a:pt x="19" y="7"/>
                    <a:pt x="19" y="6"/>
                  </a:cubicBezTo>
                  <a:cubicBezTo>
                    <a:pt x="19" y="6"/>
                    <a:pt x="20" y="6"/>
                    <a:pt x="20" y="5"/>
                  </a:cubicBezTo>
                  <a:cubicBezTo>
                    <a:pt x="20" y="5"/>
                    <a:pt x="20" y="4"/>
                    <a:pt x="20" y="4"/>
                  </a:cubicBezTo>
                  <a:cubicBezTo>
                    <a:pt x="20" y="4"/>
                    <a:pt x="20" y="3"/>
                    <a:pt x="19" y="3"/>
                  </a:cubicBezTo>
                  <a:cubicBezTo>
                    <a:pt x="19" y="2"/>
                    <a:pt x="19" y="2"/>
                    <a:pt x="19" y="2"/>
                  </a:cubicBezTo>
                  <a:cubicBezTo>
                    <a:pt x="19" y="1"/>
                    <a:pt x="20" y="0"/>
                    <a:pt x="21" y="0"/>
                  </a:cubicBezTo>
                  <a:cubicBezTo>
                    <a:pt x="19" y="0"/>
                    <a:pt x="18" y="1"/>
                    <a:pt x="18" y="1"/>
                  </a:cubicBezTo>
                  <a:cubicBezTo>
                    <a:pt x="17" y="2"/>
                    <a:pt x="15" y="1"/>
                    <a:pt x="15" y="2"/>
                  </a:cubicBezTo>
                  <a:cubicBezTo>
                    <a:pt x="14" y="3"/>
                    <a:pt x="13" y="4"/>
                    <a:pt x="13" y="4"/>
                  </a:cubicBezTo>
                  <a:cubicBezTo>
                    <a:pt x="11" y="6"/>
                    <a:pt x="10" y="6"/>
                    <a:pt x="8" y="6"/>
                  </a:cubicBezTo>
                  <a:cubicBezTo>
                    <a:pt x="7" y="6"/>
                    <a:pt x="6" y="7"/>
                    <a:pt x="5" y="7"/>
                  </a:cubicBezTo>
                  <a:cubicBezTo>
                    <a:pt x="4" y="6"/>
                    <a:pt x="4" y="7"/>
                    <a:pt x="4" y="7"/>
                  </a:cubicBezTo>
                  <a:cubicBezTo>
                    <a:pt x="3" y="8"/>
                    <a:pt x="2" y="8"/>
                    <a:pt x="2" y="9"/>
                  </a:cubicBezTo>
                  <a:cubicBezTo>
                    <a:pt x="2" y="9"/>
                    <a:pt x="1" y="10"/>
                    <a:pt x="1" y="11"/>
                  </a:cubicBezTo>
                  <a:cubicBezTo>
                    <a:pt x="2" y="11"/>
                    <a:pt x="2" y="9"/>
                    <a:pt x="2" y="11"/>
                  </a:cubicBezTo>
                  <a:cubicBezTo>
                    <a:pt x="2" y="11"/>
                    <a:pt x="3" y="12"/>
                    <a:pt x="4" y="12"/>
                  </a:cubicBezTo>
                  <a:cubicBezTo>
                    <a:pt x="4" y="12"/>
                    <a:pt x="4" y="12"/>
                    <a:pt x="4" y="11"/>
                  </a:cubicBezTo>
                  <a:cubicBezTo>
                    <a:pt x="4" y="12"/>
                    <a:pt x="4" y="11"/>
                    <a:pt x="4" y="11"/>
                  </a:cubicBezTo>
                  <a:cubicBezTo>
                    <a:pt x="4" y="11"/>
                    <a:pt x="3" y="11"/>
                    <a:pt x="3" y="11"/>
                  </a:cubicBezTo>
                  <a:cubicBezTo>
                    <a:pt x="3" y="11"/>
                    <a:pt x="3" y="11"/>
                    <a:pt x="4" y="11"/>
                  </a:cubicBezTo>
                  <a:cubicBezTo>
                    <a:pt x="4" y="11"/>
                    <a:pt x="4" y="11"/>
                    <a:pt x="4" y="11"/>
                  </a:cubicBezTo>
                  <a:cubicBezTo>
                    <a:pt x="4" y="11"/>
                    <a:pt x="3" y="10"/>
                    <a:pt x="4" y="10"/>
                  </a:cubicBezTo>
                  <a:cubicBezTo>
                    <a:pt x="4" y="9"/>
                    <a:pt x="5" y="8"/>
                    <a:pt x="5" y="8"/>
                  </a:cubicBezTo>
                  <a:cubicBezTo>
                    <a:pt x="5" y="8"/>
                    <a:pt x="6" y="8"/>
                    <a:pt x="6" y="8"/>
                  </a:cubicBezTo>
                  <a:cubicBezTo>
                    <a:pt x="6" y="8"/>
                    <a:pt x="7" y="8"/>
                    <a:pt x="7" y="8"/>
                  </a:cubicBezTo>
                  <a:cubicBezTo>
                    <a:pt x="7" y="7"/>
                    <a:pt x="8" y="8"/>
                    <a:pt x="8" y="7"/>
                  </a:cubicBezTo>
                  <a:cubicBezTo>
                    <a:pt x="9" y="7"/>
                    <a:pt x="9" y="8"/>
                    <a:pt x="9" y="8"/>
                  </a:cubicBezTo>
                  <a:cubicBezTo>
                    <a:pt x="10" y="8"/>
                    <a:pt x="10" y="7"/>
                    <a:pt x="11" y="7"/>
                  </a:cubicBezTo>
                  <a:cubicBezTo>
                    <a:pt x="12" y="7"/>
                    <a:pt x="12" y="7"/>
                    <a:pt x="13" y="7"/>
                  </a:cubicBezTo>
                  <a:cubicBezTo>
                    <a:pt x="13" y="7"/>
                    <a:pt x="13" y="7"/>
                    <a:pt x="14" y="7"/>
                  </a:cubicBezTo>
                  <a:cubicBezTo>
                    <a:pt x="14" y="6"/>
                    <a:pt x="14" y="7"/>
                    <a:pt x="15" y="7"/>
                  </a:cubicBezTo>
                  <a:cubicBezTo>
                    <a:pt x="15" y="7"/>
                    <a:pt x="15" y="7"/>
                    <a:pt x="16" y="7"/>
                  </a:cubicBezTo>
                  <a:cubicBezTo>
                    <a:pt x="16" y="7"/>
                    <a:pt x="16" y="7"/>
                    <a:pt x="17" y="8"/>
                  </a:cubicBezTo>
                  <a:cubicBezTo>
                    <a:pt x="17" y="8"/>
                    <a:pt x="17" y="8"/>
                    <a:pt x="16" y="7"/>
                  </a:cubicBezTo>
                  <a:cubicBezTo>
                    <a:pt x="16" y="7"/>
                    <a:pt x="16" y="7"/>
                    <a:pt x="15" y="7"/>
                  </a:cubicBezTo>
                  <a:cubicBezTo>
                    <a:pt x="15" y="7"/>
                    <a:pt x="13" y="7"/>
                    <a:pt x="13" y="8"/>
                  </a:cubicBezTo>
                  <a:cubicBezTo>
                    <a:pt x="12" y="8"/>
                    <a:pt x="12" y="8"/>
                    <a:pt x="11" y="7"/>
                  </a:cubicBezTo>
                  <a:cubicBezTo>
                    <a:pt x="10" y="7"/>
                    <a:pt x="9" y="8"/>
                    <a:pt x="9" y="9"/>
                  </a:cubicBezTo>
                  <a:cubicBezTo>
                    <a:pt x="9" y="9"/>
                    <a:pt x="9" y="9"/>
                    <a:pt x="9" y="9"/>
                  </a:cubicBezTo>
                  <a:cubicBezTo>
                    <a:pt x="9" y="9"/>
                    <a:pt x="9" y="10"/>
                    <a:pt x="9" y="10"/>
                  </a:cubicBezTo>
                  <a:cubicBezTo>
                    <a:pt x="9" y="10"/>
                    <a:pt x="9" y="10"/>
                    <a:pt x="9" y="11"/>
                  </a:cubicBezTo>
                  <a:cubicBezTo>
                    <a:pt x="9" y="11"/>
                    <a:pt x="9" y="11"/>
                    <a:pt x="9" y="11"/>
                  </a:cubicBezTo>
                  <a:cubicBezTo>
                    <a:pt x="9" y="11"/>
                    <a:pt x="10" y="10"/>
                    <a:pt x="10" y="11"/>
                  </a:cubicBezTo>
                  <a:cubicBezTo>
                    <a:pt x="10" y="12"/>
                    <a:pt x="10" y="12"/>
                    <a:pt x="10" y="12"/>
                  </a:cubicBezTo>
                  <a:cubicBezTo>
                    <a:pt x="11" y="12"/>
                    <a:pt x="9" y="13"/>
                    <a:pt x="10" y="12"/>
                  </a:cubicBezTo>
                  <a:cubicBezTo>
                    <a:pt x="10" y="11"/>
                    <a:pt x="9" y="12"/>
                    <a:pt x="9" y="11"/>
                  </a:cubicBezTo>
                  <a:cubicBezTo>
                    <a:pt x="9" y="11"/>
                    <a:pt x="9" y="11"/>
                    <a:pt x="8" y="12"/>
                  </a:cubicBezTo>
                  <a:cubicBezTo>
                    <a:pt x="9" y="12"/>
                    <a:pt x="9" y="12"/>
                    <a:pt x="9" y="12"/>
                  </a:cubicBezTo>
                  <a:cubicBezTo>
                    <a:pt x="9" y="12"/>
                    <a:pt x="8" y="12"/>
                    <a:pt x="8" y="12"/>
                  </a:cubicBezTo>
                  <a:cubicBezTo>
                    <a:pt x="8" y="12"/>
                    <a:pt x="8" y="12"/>
                    <a:pt x="8" y="12"/>
                  </a:cubicBezTo>
                  <a:cubicBezTo>
                    <a:pt x="8" y="11"/>
                    <a:pt x="9" y="11"/>
                    <a:pt x="9" y="10"/>
                  </a:cubicBezTo>
                  <a:cubicBezTo>
                    <a:pt x="9" y="10"/>
                    <a:pt x="8" y="10"/>
                    <a:pt x="7" y="10"/>
                  </a:cubicBezTo>
                  <a:cubicBezTo>
                    <a:pt x="7" y="10"/>
                    <a:pt x="6" y="10"/>
                    <a:pt x="6" y="10"/>
                  </a:cubicBezTo>
                  <a:cubicBezTo>
                    <a:pt x="6" y="11"/>
                    <a:pt x="7" y="11"/>
                    <a:pt x="7" y="11"/>
                  </a:cubicBezTo>
                  <a:cubicBezTo>
                    <a:pt x="6" y="11"/>
                    <a:pt x="6" y="11"/>
                    <a:pt x="6" y="11"/>
                  </a:cubicBezTo>
                  <a:cubicBezTo>
                    <a:pt x="6" y="11"/>
                    <a:pt x="5" y="12"/>
                    <a:pt x="5" y="12"/>
                  </a:cubicBezTo>
                  <a:cubicBezTo>
                    <a:pt x="5" y="12"/>
                    <a:pt x="6" y="12"/>
                    <a:pt x="5" y="13"/>
                  </a:cubicBezTo>
                  <a:cubicBezTo>
                    <a:pt x="4" y="13"/>
                    <a:pt x="4" y="12"/>
                    <a:pt x="4" y="12"/>
                  </a:cubicBezTo>
                  <a:cubicBezTo>
                    <a:pt x="3" y="13"/>
                    <a:pt x="2" y="11"/>
                    <a:pt x="2" y="12"/>
                  </a:cubicBezTo>
                  <a:cubicBezTo>
                    <a:pt x="2" y="12"/>
                    <a:pt x="2" y="12"/>
                    <a:pt x="2" y="12"/>
                  </a:cubicBezTo>
                  <a:cubicBezTo>
                    <a:pt x="1" y="12"/>
                    <a:pt x="1" y="12"/>
                    <a:pt x="1" y="11"/>
                  </a:cubicBezTo>
                  <a:cubicBezTo>
                    <a:pt x="1" y="11"/>
                    <a:pt x="1" y="11"/>
                    <a:pt x="1" y="11"/>
                  </a:cubicBezTo>
                  <a:cubicBezTo>
                    <a:pt x="1" y="11"/>
                    <a:pt x="0" y="12"/>
                    <a:pt x="0" y="13"/>
                  </a:cubicBezTo>
                  <a:cubicBezTo>
                    <a:pt x="0" y="13"/>
                    <a:pt x="0" y="13"/>
                    <a:pt x="0" y="14"/>
                  </a:cubicBezTo>
                  <a:cubicBezTo>
                    <a:pt x="0" y="14"/>
                    <a:pt x="0" y="15"/>
                    <a:pt x="0" y="15"/>
                  </a:cubicBezTo>
                  <a:cubicBezTo>
                    <a:pt x="0" y="16"/>
                    <a:pt x="0" y="18"/>
                    <a:pt x="0" y="18"/>
                  </a:cubicBezTo>
                  <a:cubicBezTo>
                    <a:pt x="1" y="18"/>
                    <a:pt x="1" y="17"/>
                    <a:pt x="1" y="17"/>
                  </a:cubicBezTo>
                  <a:cubicBezTo>
                    <a:pt x="1" y="17"/>
                    <a:pt x="2" y="17"/>
                    <a:pt x="2" y="18"/>
                  </a:cubicBezTo>
                  <a:cubicBezTo>
                    <a:pt x="2" y="18"/>
                    <a:pt x="3" y="19"/>
                    <a:pt x="2" y="19"/>
                  </a:cubicBezTo>
                  <a:cubicBezTo>
                    <a:pt x="0" y="20"/>
                    <a:pt x="1" y="19"/>
                    <a:pt x="0" y="18"/>
                  </a:cubicBezTo>
                  <a:cubicBezTo>
                    <a:pt x="0" y="19"/>
                    <a:pt x="1" y="20"/>
                    <a:pt x="1" y="21"/>
                  </a:cubicBezTo>
                  <a:cubicBezTo>
                    <a:pt x="1" y="21"/>
                    <a:pt x="0" y="22"/>
                    <a:pt x="0" y="22"/>
                  </a:cubicBezTo>
                  <a:cubicBezTo>
                    <a:pt x="0" y="23"/>
                    <a:pt x="1" y="23"/>
                    <a:pt x="2" y="23"/>
                  </a:cubicBezTo>
                  <a:cubicBezTo>
                    <a:pt x="2" y="23"/>
                    <a:pt x="1" y="22"/>
                    <a:pt x="2" y="22"/>
                  </a:cubicBezTo>
                  <a:cubicBezTo>
                    <a:pt x="2" y="22"/>
                    <a:pt x="2" y="23"/>
                    <a:pt x="2" y="23"/>
                  </a:cubicBezTo>
                  <a:cubicBezTo>
                    <a:pt x="3" y="23"/>
                    <a:pt x="3" y="24"/>
                    <a:pt x="3" y="24"/>
                  </a:cubicBezTo>
                  <a:cubicBezTo>
                    <a:pt x="4" y="24"/>
                    <a:pt x="5" y="24"/>
                    <a:pt x="5" y="25"/>
                  </a:cubicBezTo>
                  <a:cubicBezTo>
                    <a:pt x="5" y="26"/>
                    <a:pt x="5" y="27"/>
                    <a:pt x="4" y="27"/>
                  </a:cubicBezTo>
                  <a:cubicBezTo>
                    <a:pt x="5" y="27"/>
                    <a:pt x="5" y="27"/>
                    <a:pt x="5" y="28"/>
                  </a:cubicBezTo>
                  <a:cubicBezTo>
                    <a:pt x="5" y="28"/>
                    <a:pt x="4" y="29"/>
                    <a:pt x="5" y="29"/>
                  </a:cubicBezTo>
                  <a:cubicBezTo>
                    <a:pt x="5" y="30"/>
                    <a:pt x="5" y="29"/>
                    <a:pt x="6" y="29"/>
                  </a:cubicBezTo>
                  <a:cubicBezTo>
                    <a:pt x="6" y="29"/>
                    <a:pt x="7" y="29"/>
                    <a:pt x="7" y="30"/>
                  </a:cubicBezTo>
                  <a:cubicBezTo>
                    <a:pt x="8" y="30"/>
                    <a:pt x="9" y="30"/>
                    <a:pt x="9" y="30"/>
                  </a:cubicBezTo>
                  <a:cubicBezTo>
                    <a:pt x="9" y="30"/>
                    <a:pt x="10" y="30"/>
                    <a:pt x="10" y="30"/>
                  </a:cubicBezTo>
                  <a:cubicBezTo>
                    <a:pt x="11" y="30"/>
                    <a:pt x="12" y="29"/>
                    <a:pt x="13" y="29"/>
                  </a:cubicBezTo>
                  <a:cubicBezTo>
                    <a:pt x="13" y="29"/>
                    <a:pt x="12" y="29"/>
                    <a:pt x="12" y="29"/>
                  </a:cubicBezTo>
                  <a:cubicBezTo>
                    <a:pt x="13" y="30"/>
                    <a:pt x="13" y="30"/>
                    <a:pt x="13" y="30"/>
                  </a:cubicBezTo>
                  <a:cubicBezTo>
                    <a:pt x="13" y="30"/>
                    <a:pt x="13" y="30"/>
                    <a:pt x="13" y="29"/>
                  </a:cubicBezTo>
                  <a:cubicBezTo>
                    <a:pt x="14" y="30"/>
                    <a:pt x="13" y="28"/>
                    <a:pt x="13" y="28"/>
                  </a:cubicBezTo>
                  <a:close/>
                  <a:moveTo>
                    <a:pt x="20" y="20"/>
                  </a:moveTo>
                  <a:cubicBezTo>
                    <a:pt x="21" y="20"/>
                    <a:pt x="21" y="20"/>
                    <a:pt x="21" y="19"/>
                  </a:cubicBezTo>
                  <a:cubicBezTo>
                    <a:pt x="21" y="20"/>
                    <a:pt x="20" y="18"/>
                    <a:pt x="20" y="18"/>
                  </a:cubicBezTo>
                  <a:cubicBezTo>
                    <a:pt x="19" y="18"/>
                    <a:pt x="20" y="19"/>
                    <a:pt x="20" y="19"/>
                  </a:cubicBezTo>
                  <a:cubicBezTo>
                    <a:pt x="20" y="19"/>
                    <a:pt x="20" y="20"/>
                    <a:pt x="20" y="20"/>
                  </a:cubicBezTo>
                  <a:cubicBezTo>
                    <a:pt x="19" y="20"/>
                    <a:pt x="20" y="21"/>
                    <a:pt x="20" y="20"/>
                  </a:cubicBezTo>
                  <a:close/>
                  <a:moveTo>
                    <a:pt x="36" y="19"/>
                  </a:moveTo>
                  <a:cubicBezTo>
                    <a:pt x="36" y="18"/>
                    <a:pt x="37" y="18"/>
                    <a:pt x="36" y="17"/>
                  </a:cubicBezTo>
                  <a:cubicBezTo>
                    <a:pt x="35" y="17"/>
                    <a:pt x="35" y="17"/>
                    <a:pt x="34" y="17"/>
                  </a:cubicBezTo>
                  <a:cubicBezTo>
                    <a:pt x="34" y="17"/>
                    <a:pt x="33" y="17"/>
                    <a:pt x="33" y="17"/>
                  </a:cubicBezTo>
                  <a:cubicBezTo>
                    <a:pt x="32" y="17"/>
                    <a:pt x="32" y="18"/>
                    <a:pt x="31" y="18"/>
                  </a:cubicBezTo>
                  <a:cubicBezTo>
                    <a:pt x="31" y="18"/>
                    <a:pt x="30" y="19"/>
                    <a:pt x="31" y="19"/>
                  </a:cubicBezTo>
                  <a:cubicBezTo>
                    <a:pt x="32" y="18"/>
                    <a:pt x="32" y="19"/>
                    <a:pt x="32" y="20"/>
                  </a:cubicBezTo>
                  <a:cubicBezTo>
                    <a:pt x="32" y="20"/>
                    <a:pt x="32" y="21"/>
                    <a:pt x="32" y="21"/>
                  </a:cubicBezTo>
                  <a:cubicBezTo>
                    <a:pt x="32" y="21"/>
                    <a:pt x="32" y="22"/>
                    <a:pt x="32" y="21"/>
                  </a:cubicBezTo>
                  <a:cubicBezTo>
                    <a:pt x="32" y="21"/>
                    <a:pt x="32" y="21"/>
                    <a:pt x="32" y="21"/>
                  </a:cubicBezTo>
                  <a:cubicBezTo>
                    <a:pt x="32" y="21"/>
                    <a:pt x="31" y="22"/>
                    <a:pt x="31" y="22"/>
                  </a:cubicBezTo>
                  <a:cubicBezTo>
                    <a:pt x="31" y="21"/>
                    <a:pt x="32" y="21"/>
                    <a:pt x="32" y="21"/>
                  </a:cubicBezTo>
                  <a:cubicBezTo>
                    <a:pt x="32" y="20"/>
                    <a:pt x="32" y="19"/>
                    <a:pt x="31" y="19"/>
                  </a:cubicBezTo>
                  <a:cubicBezTo>
                    <a:pt x="31" y="18"/>
                    <a:pt x="31" y="20"/>
                    <a:pt x="31" y="20"/>
                  </a:cubicBezTo>
                  <a:cubicBezTo>
                    <a:pt x="30" y="20"/>
                    <a:pt x="31" y="21"/>
                    <a:pt x="30" y="21"/>
                  </a:cubicBezTo>
                  <a:cubicBezTo>
                    <a:pt x="30" y="21"/>
                    <a:pt x="29" y="21"/>
                    <a:pt x="29" y="21"/>
                  </a:cubicBezTo>
                  <a:cubicBezTo>
                    <a:pt x="29" y="21"/>
                    <a:pt x="30" y="21"/>
                    <a:pt x="30" y="20"/>
                  </a:cubicBezTo>
                  <a:cubicBezTo>
                    <a:pt x="29" y="20"/>
                    <a:pt x="29" y="20"/>
                    <a:pt x="28" y="20"/>
                  </a:cubicBezTo>
                  <a:cubicBezTo>
                    <a:pt x="29" y="20"/>
                    <a:pt x="30" y="20"/>
                    <a:pt x="29" y="19"/>
                  </a:cubicBezTo>
                  <a:cubicBezTo>
                    <a:pt x="29" y="19"/>
                    <a:pt x="29" y="19"/>
                    <a:pt x="30" y="19"/>
                  </a:cubicBezTo>
                  <a:cubicBezTo>
                    <a:pt x="29" y="19"/>
                    <a:pt x="30" y="18"/>
                    <a:pt x="29" y="18"/>
                  </a:cubicBezTo>
                  <a:cubicBezTo>
                    <a:pt x="29" y="18"/>
                    <a:pt x="29" y="19"/>
                    <a:pt x="28" y="19"/>
                  </a:cubicBezTo>
                  <a:cubicBezTo>
                    <a:pt x="27" y="18"/>
                    <a:pt x="27" y="18"/>
                    <a:pt x="26" y="18"/>
                  </a:cubicBezTo>
                  <a:cubicBezTo>
                    <a:pt x="26" y="19"/>
                    <a:pt x="27" y="18"/>
                    <a:pt x="28" y="19"/>
                  </a:cubicBezTo>
                  <a:cubicBezTo>
                    <a:pt x="28" y="20"/>
                    <a:pt x="27" y="20"/>
                    <a:pt x="26" y="20"/>
                  </a:cubicBezTo>
                  <a:cubicBezTo>
                    <a:pt x="27" y="20"/>
                    <a:pt x="26" y="20"/>
                    <a:pt x="26" y="21"/>
                  </a:cubicBezTo>
                  <a:cubicBezTo>
                    <a:pt x="26" y="21"/>
                    <a:pt x="25" y="21"/>
                    <a:pt x="25" y="21"/>
                  </a:cubicBezTo>
                  <a:cubicBezTo>
                    <a:pt x="25" y="21"/>
                    <a:pt x="24" y="21"/>
                    <a:pt x="25" y="21"/>
                  </a:cubicBezTo>
                  <a:cubicBezTo>
                    <a:pt x="24" y="21"/>
                    <a:pt x="24" y="21"/>
                    <a:pt x="24" y="21"/>
                  </a:cubicBezTo>
                  <a:cubicBezTo>
                    <a:pt x="23" y="21"/>
                    <a:pt x="23" y="21"/>
                    <a:pt x="23" y="21"/>
                  </a:cubicBezTo>
                  <a:cubicBezTo>
                    <a:pt x="23" y="21"/>
                    <a:pt x="24" y="21"/>
                    <a:pt x="24" y="21"/>
                  </a:cubicBezTo>
                  <a:cubicBezTo>
                    <a:pt x="24" y="22"/>
                    <a:pt x="23" y="21"/>
                    <a:pt x="23" y="21"/>
                  </a:cubicBezTo>
                  <a:cubicBezTo>
                    <a:pt x="23" y="22"/>
                    <a:pt x="25" y="22"/>
                    <a:pt x="25" y="22"/>
                  </a:cubicBezTo>
                  <a:cubicBezTo>
                    <a:pt x="25" y="23"/>
                    <a:pt x="24" y="23"/>
                    <a:pt x="24" y="23"/>
                  </a:cubicBezTo>
                  <a:cubicBezTo>
                    <a:pt x="24" y="23"/>
                    <a:pt x="25" y="23"/>
                    <a:pt x="25" y="23"/>
                  </a:cubicBezTo>
                  <a:cubicBezTo>
                    <a:pt x="25" y="23"/>
                    <a:pt x="25" y="24"/>
                    <a:pt x="25" y="24"/>
                  </a:cubicBezTo>
                  <a:cubicBezTo>
                    <a:pt x="25" y="24"/>
                    <a:pt x="24" y="25"/>
                    <a:pt x="24" y="25"/>
                  </a:cubicBezTo>
                  <a:cubicBezTo>
                    <a:pt x="25" y="25"/>
                    <a:pt x="25" y="25"/>
                    <a:pt x="25" y="25"/>
                  </a:cubicBezTo>
                  <a:cubicBezTo>
                    <a:pt x="25" y="25"/>
                    <a:pt x="25" y="25"/>
                    <a:pt x="25" y="25"/>
                  </a:cubicBezTo>
                  <a:cubicBezTo>
                    <a:pt x="25" y="25"/>
                    <a:pt x="26" y="26"/>
                    <a:pt x="26" y="26"/>
                  </a:cubicBezTo>
                  <a:cubicBezTo>
                    <a:pt x="25" y="26"/>
                    <a:pt x="26" y="26"/>
                    <a:pt x="26" y="26"/>
                  </a:cubicBezTo>
                  <a:cubicBezTo>
                    <a:pt x="26" y="26"/>
                    <a:pt x="27" y="26"/>
                    <a:pt x="27" y="26"/>
                  </a:cubicBezTo>
                  <a:cubicBezTo>
                    <a:pt x="28" y="26"/>
                    <a:pt x="28" y="26"/>
                    <a:pt x="28" y="26"/>
                  </a:cubicBezTo>
                  <a:cubicBezTo>
                    <a:pt x="29" y="26"/>
                    <a:pt x="29" y="26"/>
                    <a:pt x="29" y="26"/>
                  </a:cubicBezTo>
                  <a:cubicBezTo>
                    <a:pt x="30" y="26"/>
                    <a:pt x="29" y="26"/>
                    <a:pt x="29" y="27"/>
                  </a:cubicBezTo>
                  <a:cubicBezTo>
                    <a:pt x="30" y="27"/>
                    <a:pt x="30" y="27"/>
                    <a:pt x="30" y="27"/>
                  </a:cubicBezTo>
                  <a:cubicBezTo>
                    <a:pt x="30" y="27"/>
                    <a:pt x="29" y="27"/>
                    <a:pt x="29" y="27"/>
                  </a:cubicBezTo>
                  <a:cubicBezTo>
                    <a:pt x="29" y="27"/>
                    <a:pt x="30" y="28"/>
                    <a:pt x="30" y="28"/>
                  </a:cubicBezTo>
                  <a:cubicBezTo>
                    <a:pt x="30" y="28"/>
                    <a:pt x="29" y="27"/>
                    <a:pt x="29" y="27"/>
                  </a:cubicBezTo>
                  <a:cubicBezTo>
                    <a:pt x="29" y="28"/>
                    <a:pt x="31" y="28"/>
                    <a:pt x="31" y="28"/>
                  </a:cubicBezTo>
                  <a:cubicBezTo>
                    <a:pt x="31" y="29"/>
                    <a:pt x="30" y="29"/>
                    <a:pt x="30" y="29"/>
                  </a:cubicBezTo>
                  <a:cubicBezTo>
                    <a:pt x="29" y="29"/>
                    <a:pt x="30" y="30"/>
                    <a:pt x="30" y="30"/>
                  </a:cubicBezTo>
                  <a:cubicBezTo>
                    <a:pt x="30" y="30"/>
                    <a:pt x="30" y="30"/>
                    <a:pt x="30" y="30"/>
                  </a:cubicBezTo>
                  <a:cubicBezTo>
                    <a:pt x="30" y="30"/>
                    <a:pt x="30" y="30"/>
                    <a:pt x="30" y="30"/>
                  </a:cubicBezTo>
                  <a:cubicBezTo>
                    <a:pt x="30" y="30"/>
                    <a:pt x="29" y="29"/>
                    <a:pt x="29" y="29"/>
                  </a:cubicBezTo>
                  <a:cubicBezTo>
                    <a:pt x="29" y="30"/>
                    <a:pt x="29" y="30"/>
                    <a:pt x="29" y="30"/>
                  </a:cubicBezTo>
                  <a:cubicBezTo>
                    <a:pt x="29" y="30"/>
                    <a:pt x="28" y="30"/>
                    <a:pt x="28" y="30"/>
                  </a:cubicBezTo>
                  <a:cubicBezTo>
                    <a:pt x="28" y="30"/>
                    <a:pt x="28" y="30"/>
                    <a:pt x="28" y="30"/>
                  </a:cubicBezTo>
                  <a:cubicBezTo>
                    <a:pt x="28" y="30"/>
                    <a:pt x="27" y="30"/>
                    <a:pt x="26" y="29"/>
                  </a:cubicBezTo>
                  <a:cubicBezTo>
                    <a:pt x="26" y="29"/>
                    <a:pt x="26" y="29"/>
                    <a:pt x="25" y="29"/>
                  </a:cubicBezTo>
                  <a:cubicBezTo>
                    <a:pt x="25" y="29"/>
                    <a:pt x="23" y="29"/>
                    <a:pt x="24" y="30"/>
                  </a:cubicBezTo>
                  <a:cubicBezTo>
                    <a:pt x="25" y="30"/>
                    <a:pt x="24" y="30"/>
                    <a:pt x="24" y="31"/>
                  </a:cubicBezTo>
                  <a:cubicBezTo>
                    <a:pt x="24" y="31"/>
                    <a:pt x="24" y="31"/>
                    <a:pt x="25" y="31"/>
                  </a:cubicBezTo>
                  <a:cubicBezTo>
                    <a:pt x="25" y="31"/>
                    <a:pt x="26" y="31"/>
                    <a:pt x="26" y="32"/>
                  </a:cubicBezTo>
                  <a:cubicBezTo>
                    <a:pt x="26" y="32"/>
                    <a:pt x="27" y="32"/>
                    <a:pt x="27" y="32"/>
                  </a:cubicBezTo>
                  <a:cubicBezTo>
                    <a:pt x="28" y="32"/>
                    <a:pt x="29" y="32"/>
                    <a:pt x="29" y="32"/>
                  </a:cubicBezTo>
                  <a:cubicBezTo>
                    <a:pt x="30" y="32"/>
                    <a:pt x="31" y="32"/>
                    <a:pt x="30" y="31"/>
                  </a:cubicBezTo>
                  <a:cubicBezTo>
                    <a:pt x="30" y="31"/>
                    <a:pt x="30" y="31"/>
                    <a:pt x="30" y="31"/>
                  </a:cubicBezTo>
                  <a:cubicBezTo>
                    <a:pt x="31" y="31"/>
                    <a:pt x="31" y="31"/>
                    <a:pt x="30" y="31"/>
                  </a:cubicBezTo>
                  <a:cubicBezTo>
                    <a:pt x="31" y="31"/>
                    <a:pt x="31" y="31"/>
                    <a:pt x="31" y="31"/>
                  </a:cubicBezTo>
                  <a:cubicBezTo>
                    <a:pt x="30" y="32"/>
                    <a:pt x="31" y="33"/>
                    <a:pt x="32" y="33"/>
                  </a:cubicBezTo>
                  <a:cubicBezTo>
                    <a:pt x="32" y="33"/>
                    <a:pt x="31" y="32"/>
                    <a:pt x="31" y="32"/>
                  </a:cubicBezTo>
                  <a:cubicBezTo>
                    <a:pt x="31" y="32"/>
                    <a:pt x="32" y="31"/>
                    <a:pt x="32" y="31"/>
                  </a:cubicBezTo>
                  <a:cubicBezTo>
                    <a:pt x="32" y="31"/>
                    <a:pt x="33" y="30"/>
                    <a:pt x="33" y="30"/>
                  </a:cubicBezTo>
                  <a:cubicBezTo>
                    <a:pt x="32" y="29"/>
                    <a:pt x="32" y="30"/>
                    <a:pt x="32" y="29"/>
                  </a:cubicBezTo>
                  <a:cubicBezTo>
                    <a:pt x="31" y="29"/>
                    <a:pt x="31" y="29"/>
                    <a:pt x="31" y="29"/>
                  </a:cubicBezTo>
                  <a:cubicBezTo>
                    <a:pt x="31" y="29"/>
                    <a:pt x="31" y="29"/>
                    <a:pt x="31" y="28"/>
                  </a:cubicBezTo>
                  <a:cubicBezTo>
                    <a:pt x="31" y="28"/>
                    <a:pt x="32" y="29"/>
                    <a:pt x="32" y="29"/>
                  </a:cubicBezTo>
                  <a:cubicBezTo>
                    <a:pt x="32" y="29"/>
                    <a:pt x="33" y="29"/>
                    <a:pt x="33" y="28"/>
                  </a:cubicBezTo>
                  <a:cubicBezTo>
                    <a:pt x="32" y="27"/>
                    <a:pt x="34" y="27"/>
                    <a:pt x="32" y="27"/>
                  </a:cubicBezTo>
                  <a:cubicBezTo>
                    <a:pt x="32" y="27"/>
                    <a:pt x="32" y="27"/>
                    <a:pt x="32" y="27"/>
                  </a:cubicBezTo>
                  <a:cubicBezTo>
                    <a:pt x="32" y="26"/>
                    <a:pt x="32" y="27"/>
                    <a:pt x="32" y="27"/>
                  </a:cubicBezTo>
                  <a:cubicBezTo>
                    <a:pt x="33" y="27"/>
                    <a:pt x="33" y="26"/>
                    <a:pt x="33" y="26"/>
                  </a:cubicBezTo>
                  <a:cubicBezTo>
                    <a:pt x="33" y="26"/>
                    <a:pt x="33" y="26"/>
                    <a:pt x="34" y="26"/>
                  </a:cubicBezTo>
                  <a:cubicBezTo>
                    <a:pt x="34" y="26"/>
                    <a:pt x="36" y="26"/>
                    <a:pt x="35" y="25"/>
                  </a:cubicBezTo>
                  <a:cubicBezTo>
                    <a:pt x="35" y="24"/>
                    <a:pt x="34" y="24"/>
                    <a:pt x="33" y="24"/>
                  </a:cubicBezTo>
                  <a:cubicBezTo>
                    <a:pt x="33" y="23"/>
                    <a:pt x="34" y="22"/>
                    <a:pt x="35" y="22"/>
                  </a:cubicBezTo>
                  <a:cubicBezTo>
                    <a:pt x="35" y="22"/>
                    <a:pt x="36" y="22"/>
                    <a:pt x="36" y="21"/>
                  </a:cubicBezTo>
                  <a:cubicBezTo>
                    <a:pt x="36" y="20"/>
                    <a:pt x="36" y="20"/>
                    <a:pt x="36" y="19"/>
                  </a:cubicBezTo>
                  <a:cubicBezTo>
                    <a:pt x="36" y="19"/>
                    <a:pt x="36" y="19"/>
                    <a:pt x="36" y="19"/>
                  </a:cubicBezTo>
                  <a:close/>
                  <a:moveTo>
                    <a:pt x="23" y="5"/>
                  </a:moveTo>
                  <a:cubicBezTo>
                    <a:pt x="24" y="5"/>
                    <a:pt x="24" y="5"/>
                    <a:pt x="24" y="5"/>
                  </a:cubicBezTo>
                  <a:cubicBezTo>
                    <a:pt x="24" y="5"/>
                    <a:pt x="24" y="5"/>
                    <a:pt x="24" y="5"/>
                  </a:cubicBezTo>
                  <a:cubicBezTo>
                    <a:pt x="24" y="5"/>
                    <a:pt x="25" y="4"/>
                    <a:pt x="25" y="4"/>
                  </a:cubicBezTo>
                  <a:cubicBezTo>
                    <a:pt x="25" y="4"/>
                    <a:pt x="24" y="4"/>
                    <a:pt x="23" y="4"/>
                  </a:cubicBezTo>
                  <a:cubicBezTo>
                    <a:pt x="23" y="5"/>
                    <a:pt x="22" y="5"/>
                    <a:pt x="22" y="5"/>
                  </a:cubicBezTo>
                  <a:cubicBezTo>
                    <a:pt x="22" y="5"/>
                    <a:pt x="23" y="5"/>
                    <a:pt x="23" y="5"/>
                  </a:cubicBezTo>
                  <a:close/>
                  <a:moveTo>
                    <a:pt x="5" y="11"/>
                  </a:moveTo>
                  <a:cubicBezTo>
                    <a:pt x="5" y="11"/>
                    <a:pt x="6" y="11"/>
                    <a:pt x="6" y="11"/>
                  </a:cubicBezTo>
                  <a:cubicBezTo>
                    <a:pt x="6" y="10"/>
                    <a:pt x="6" y="10"/>
                    <a:pt x="6" y="10"/>
                  </a:cubicBezTo>
                  <a:cubicBezTo>
                    <a:pt x="6" y="9"/>
                    <a:pt x="7" y="9"/>
                    <a:pt x="7" y="9"/>
                  </a:cubicBezTo>
                  <a:cubicBezTo>
                    <a:pt x="7" y="9"/>
                    <a:pt x="7" y="8"/>
                    <a:pt x="7" y="8"/>
                  </a:cubicBezTo>
                  <a:cubicBezTo>
                    <a:pt x="6" y="8"/>
                    <a:pt x="6" y="9"/>
                    <a:pt x="5" y="9"/>
                  </a:cubicBezTo>
                  <a:cubicBezTo>
                    <a:pt x="5" y="9"/>
                    <a:pt x="5" y="9"/>
                    <a:pt x="4" y="9"/>
                  </a:cubicBezTo>
                  <a:cubicBezTo>
                    <a:pt x="4" y="9"/>
                    <a:pt x="5" y="10"/>
                    <a:pt x="5" y="10"/>
                  </a:cubicBezTo>
                  <a:cubicBezTo>
                    <a:pt x="5" y="10"/>
                    <a:pt x="4" y="10"/>
                    <a:pt x="4" y="10"/>
                  </a:cubicBezTo>
                  <a:cubicBezTo>
                    <a:pt x="4" y="10"/>
                    <a:pt x="5" y="11"/>
                    <a:pt x="5" y="11"/>
                  </a:cubicBezTo>
                  <a:close/>
                  <a:moveTo>
                    <a:pt x="34" y="28"/>
                  </a:moveTo>
                  <a:cubicBezTo>
                    <a:pt x="34" y="28"/>
                    <a:pt x="34" y="29"/>
                    <a:pt x="33" y="29"/>
                  </a:cubicBezTo>
                  <a:cubicBezTo>
                    <a:pt x="33" y="28"/>
                    <a:pt x="32" y="29"/>
                    <a:pt x="33" y="30"/>
                  </a:cubicBezTo>
                  <a:cubicBezTo>
                    <a:pt x="34" y="30"/>
                    <a:pt x="34" y="29"/>
                    <a:pt x="35" y="29"/>
                  </a:cubicBezTo>
                  <a:cubicBezTo>
                    <a:pt x="35" y="29"/>
                    <a:pt x="36" y="29"/>
                    <a:pt x="36" y="29"/>
                  </a:cubicBezTo>
                  <a:cubicBezTo>
                    <a:pt x="36" y="28"/>
                    <a:pt x="34" y="28"/>
                    <a:pt x="34" y="28"/>
                  </a:cubicBezTo>
                  <a:close/>
                  <a:moveTo>
                    <a:pt x="23" y="27"/>
                  </a:moveTo>
                  <a:cubicBezTo>
                    <a:pt x="22" y="27"/>
                    <a:pt x="22" y="28"/>
                    <a:pt x="22" y="29"/>
                  </a:cubicBezTo>
                  <a:cubicBezTo>
                    <a:pt x="21" y="29"/>
                    <a:pt x="21" y="29"/>
                    <a:pt x="21" y="30"/>
                  </a:cubicBezTo>
                  <a:cubicBezTo>
                    <a:pt x="21" y="30"/>
                    <a:pt x="21" y="30"/>
                    <a:pt x="20" y="30"/>
                  </a:cubicBezTo>
                  <a:cubicBezTo>
                    <a:pt x="21" y="30"/>
                    <a:pt x="21" y="32"/>
                    <a:pt x="22" y="30"/>
                  </a:cubicBezTo>
                  <a:cubicBezTo>
                    <a:pt x="22" y="29"/>
                    <a:pt x="23" y="29"/>
                    <a:pt x="23" y="28"/>
                  </a:cubicBezTo>
                  <a:cubicBezTo>
                    <a:pt x="23" y="28"/>
                    <a:pt x="23" y="26"/>
                    <a:pt x="23" y="2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3" name="Democratic Republic of COngo"/>
            <p:cNvSpPr>
              <a:spLocks/>
            </p:cNvSpPr>
            <p:nvPr/>
          </p:nvSpPr>
          <p:spPr bwMode="auto">
            <a:xfrm>
              <a:off x="6218067" y="4449946"/>
              <a:ext cx="671975" cy="748972"/>
            </a:xfrm>
            <a:custGeom>
              <a:avLst/>
              <a:gdLst/>
              <a:ahLst/>
              <a:cxnLst>
                <a:cxn ang="0">
                  <a:pos x="181" y="32"/>
                </a:cxn>
                <a:cxn ang="0">
                  <a:pos x="182" y="20"/>
                </a:cxn>
                <a:cxn ang="0">
                  <a:pos x="179" y="17"/>
                </a:cxn>
                <a:cxn ang="0">
                  <a:pos x="173" y="12"/>
                </a:cxn>
                <a:cxn ang="0">
                  <a:pos x="166" y="11"/>
                </a:cxn>
                <a:cxn ang="0">
                  <a:pos x="159" y="11"/>
                </a:cxn>
                <a:cxn ang="0">
                  <a:pos x="153" y="9"/>
                </a:cxn>
                <a:cxn ang="0">
                  <a:pos x="141" y="3"/>
                </a:cxn>
                <a:cxn ang="0">
                  <a:pos x="133" y="2"/>
                </a:cxn>
                <a:cxn ang="0">
                  <a:pos x="128" y="3"/>
                </a:cxn>
                <a:cxn ang="0">
                  <a:pos x="121" y="4"/>
                </a:cxn>
                <a:cxn ang="0">
                  <a:pos x="116" y="5"/>
                </a:cxn>
                <a:cxn ang="0">
                  <a:pos x="107" y="7"/>
                </a:cxn>
                <a:cxn ang="0">
                  <a:pos x="102" y="11"/>
                </a:cxn>
                <a:cxn ang="0">
                  <a:pos x="90" y="12"/>
                </a:cxn>
                <a:cxn ang="0">
                  <a:pos x="80" y="7"/>
                </a:cxn>
                <a:cxn ang="0">
                  <a:pos x="65" y="10"/>
                </a:cxn>
                <a:cxn ang="0">
                  <a:pos x="60" y="31"/>
                </a:cxn>
                <a:cxn ang="0">
                  <a:pos x="56" y="53"/>
                </a:cxn>
                <a:cxn ang="0">
                  <a:pos x="47" y="72"/>
                </a:cxn>
                <a:cxn ang="0">
                  <a:pos x="40" y="94"/>
                </a:cxn>
                <a:cxn ang="0">
                  <a:pos x="31" y="106"/>
                </a:cxn>
                <a:cxn ang="0">
                  <a:pos x="22" y="109"/>
                </a:cxn>
                <a:cxn ang="0">
                  <a:pos x="16" y="110"/>
                </a:cxn>
                <a:cxn ang="0">
                  <a:pos x="10" y="110"/>
                </a:cxn>
                <a:cxn ang="0">
                  <a:pos x="4" y="115"/>
                </a:cxn>
                <a:cxn ang="0">
                  <a:pos x="3" y="125"/>
                </a:cxn>
                <a:cxn ang="0">
                  <a:pos x="18" y="124"/>
                </a:cxn>
                <a:cxn ang="0">
                  <a:pos x="41" y="124"/>
                </a:cxn>
                <a:cxn ang="0">
                  <a:pos x="46" y="135"/>
                </a:cxn>
                <a:cxn ang="0">
                  <a:pos x="49" y="141"/>
                </a:cxn>
                <a:cxn ang="0">
                  <a:pos x="52" y="147"/>
                </a:cxn>
                <a:cxn ang="0">
                  <a:pos x="63" y="146"/>
                </a:cxn>
                <a:cxn ang="0">
                  <a:pos x="71" y="140"/>
                </a:cxn>
                <a:cxn ang="0">
                  <a:pos x="82" y="136"/>
                </a:cxn>
                <a:cxn ang="0">
                  <a:pos x="94" y="150"/>
                </a:cxn>
                <a:cxn ang="0">
                  <a:pos x="96" y="168"/>
                </a:cxn>
                <a:cxn ang="0">
                  <a:pos x="97" y="180"/>
                </a:cxn>
                <a:cxn ang="0">
                  <a:pos x="105" y="181"/>
                </a:cxn>
                <a:cxn ang="0">
                  <a:pos x="114" y="179"/>
                </a:cxn>
                <a:cxn ang="0">
                  <a:pos x="119" y="185"/>
                </a:cxn>
                <a:cxn ang="0">
                  <a:pos x="128" y="188"/>
                </a:cxn>
                <a:cxn ang="0">
                  <a:pos x="138" y="190"/>
                </a:cxn>
                <a:cxn ang="0">
                  <a:pos x="146" y="188"/>
                </a:cxn>
                <a:cxn ang="0">
                  <a:pos x="156" y="196"/>
                </a:cxn>
                <a:cxn ang="0">
                  <a:pos x="161" y="204"/>
                </a:cxn>
                <a:cxn ang="0">
                  <a:pos x="169" y="207"/>
                </a:cxn>
                <a:cxn ang="0">
                  <a:pos x="168" y="193"/>
                </a:cxn>
                <a:cxn ang="0">
                  <a:pos x="163" y="195"/>
                </a:cxn>
                <a:cxn ang="0">
                  <a:pos x="157" y="188"/>
                </a:cxn>
                <a:cxn ang="0">
                  <a:pos x="159" y="171"/>
                </a:cxn>
                <a:cxn ang="0">
                  <a:pos x="162" y="152"/>
                </a:cxn>
                <a:cxn ang="0">
                  <a:pos x="175" y="141"/>
                </a:cxn>
                <a:cxn ang="0">
                  <a:pos x="165" y="124"/>
                </a:cxn>
                <a:cxn ang="0">
                  <a:pos x="165" y="112"/>
                </a:cxn>
                <a:cxn ang="0">
                  <a:pos x="165" y="105"/>
                </a:cxn>
                <a:cxn ang="0">
                  <a:pos x="165" y="98"/>
                </a:cxn>
                <a:cxn ang="0">
                  <a:pos x="165" y="91"/>
                </a:cxn>
                <a:cxn ang="0">
                  <a:pos x="164" y="85"/>
                </a:cxn>
                <a:cxn ang="0">
                  <a:pos x="169" y="75"/>
                </a:cxn>
                <a:cxn ang="0">
                  <a:pos x="170" y="65"/>
                </a:cxn>
                <a:cxn ang="0">
                  <a:pos x="173" y="52"/>
                </a:cxn>
                <a:cxn ang="0">
                  <a:pos x="182" y="41"/>
                </a:cxn>
              </a:cxnLst>
              <a:rect l="0" t="0" r="r" b="b"/>
              <a:pathLst>
                <a:path w="186" h="207">
                  <a:moveTo>
                    <a:pt x="186" y="35"/>
                  </a:moveTo>
                  <a:cubicBezTo>
                    <a:pt x="186" y="35"/>
                    <a:pt x="185" y="35"/>
                    <a:pt x="185" y="34"/>
                  </a:cubicBezTo>
                  <a:cubicBezTo>
                    <a:pt x="185" y="34"/>
                    <a:pt x="184" y="34"/>
                    <a:pt x="184" y="34"/>
                  </a:cubicBezTo>
                  <a:cubicBezTo>
                    <a:pt x="184" y="34"/>
                    <a:pt x="184" y="33"/>
                    <a:pt x="183" y="33"/>
                  </a:cubicBezTo>
                  <a:cubicBezTo>
                    <a:pt x="182" y="33"/>
                    <a:pt x="183" y="34"/>
                    <a:pt x="182" y="34"/>
                  </a:cubicBezTo>
                  <a:cubicBezTo>
                    <a:pt x="182" y="34"/>
                    <a:pt x="182" y="33"/>
                    <a:pt x="181" y="32"/>
                  </a:cubicBezTo>
                  <a:cubicBezTo>
                    <a:pt x="181" y="32"/>
                    <a:pt x="181" y="33"/>
                    <a:pt x="181" y="32"/>
                  </a:cubicBezTo>
                  <a:cubicBezTo>
                    <a:pt x="181" y="32"/>
                    <a:pt x="181" y="31"/>
                    <a:pt x="181" y="31"/>
                  </a:cubicBezTo>
                  <a:cubicBezTo>
                    <a:pt x="181" y="30"/>
                    <a:pt x="181" y="29"/>
                    <a:pt x="182" y="29"/>
                  </a:cubicBezTo>
                  <a:cubicBezTo>
                    <a:pt x="182" y="28"/>
                    <a:pt x="182" y="27"/>
                    <a:pt x="182" y="27"/>
                  </a:cubicBezTo>
                  <a:cubicBezTo>
                    <a:pt x="181" y="26"/>
                    <a:pt x="181" y="26"/>
                    <a:pt x="181" y="25"/>
                  </a:cubicBezTo>
                  <a:cubicBezTo>
                    <a:pt x="181" y="25"/>
                    <a:pt x="181" y="24"/>
                    <a:pt x="182" y="23"/>
                  </a:cubicBezTo>
                  <a:cubicBezTo>
                    <a:pt x="182" y="22"/>
                    <a:pt x="182" y="22"/>
                    <a:pt x="183" y="21"/>
                  </a:cubicBezTo>
                  <a:cubicBezTo>
                    <a:pt x="183" y="20"/>
                    <a:pt x="182" y="21"/>
                    <a:pt x="182" y="20"/>
                  </a:cubicBezTo>
                  <a:cubicBezTo>
                    <a:pt x="182" y="20"/>
                    <a:pt x="181" y="20"/>
                    <a:pt x="181" y="20"/>
                  </a:cubicBezTo>
                  <a:cubicBezTo>
                    <a:pt x="181" y="20"/>
                    <a:pt x="181" y="19"/>
                    <a:pt x="181" y="19"/>
                  </a:cubicBezTo>
                  <a:cubicBezTo>
                    <a:pt x="181" y="19"/>
                    <a:pt x="181" y="19"/>
                    <a:pt x="181" y="19"/>
                  </a:cubicBezTo>
                  <a:cubicBezTo>
                    <a:pt x="180" y="19"/>
                    <a:pt x="180" y="19"/>
                    <a:pt x="180" y="19"/>
                  </a:cubicBezTo>
                  <a:cubicBezTo>
                    <a:pt x="180" y="19"/>
                    <a:pt x="180" y="20"/>
                    <a:pt x="179" y="20"/>
                  </a:cubicBezTo>
                  <a:cubicBezTo>
                    <a:pt x="179" y="20"/>
                    <a:pt x="179" y="19"/>
                    <a:pt x="179" y="19"/>
                  </a:cubicBezTo>
                  <a:cubicBezTo>
                    <a:pt x="179" y="18"/>
                    <a:pt x="179" y="17"/>
                    <a:pt x="179" y="17"/>
                  </a:cubicBezTo>
                  <a:cubicBezTo>
                    <a:pt x="178" y="16"/>
                    <a:pt x="178" y="17"/>
                    <a:pt x="177" y="16"/>
                  </a:cubicBezTo>
                  <a:cubicBezTo>
                    <a:pt x="177" y="16"/>
                    <a:pt x="176" y="16"/>
                    <a:pt x="176" y="16"/>
                  </a:cubicBezTo>
                  <a:cubicBezTo>
                    <a:pt x="175" y="16"/>
                    <a:pt x="175" y="15"/>
                    <a:pt x="175" y="15"/>
                  </a:cubicBezTo>
                  <a:cubicBezTo>
                    <a:pt x="175" y="14"/>
                    <a:pt x="174" y="14"/>
                    <a:pt x="174" y="14"/>
                  </a:cubicBezTo>
                  <a:cubicBezTo>
                    <a:pt x="174" y="13"/>
                    <a:pt x="174" y="13"/>
                    <a:pt x="173" y="13"/>
                  </a:cubicBezTo>
                  <a:cubicBezTo>
                    <a:pt x="173" y="13"/>
                    <a:pt x="173" y="13"/>
                    <a:pt x="173" y="12"/>
                  </a:cubicBezTo>
                  <a:cubicBezTo>
                    <a:pt x="173" y="12"/>
                    <a:pt x="173" y="12"/>
                    <a:pt x="173" y="12"/>
                  </a:cubicBezTo>
                  <a:cubicBezTo>
                    <a:pt x="172" y="11"/>
                    <a:pt x="172" y="12"/>
                    <a:pt x="171" y="11"/>
                  </a:cubicBezTo>
                  <a:cubicBezTo>
                    <a:pt x="171" y="11"/>
                    <a:pt x="171" y="10"/>
                    <a:pt x="172" y="9"/>
                  </a:cubicBezTo>
                  <a:cubicBezTo>
                    <a:pt x="172" y="9"/>
                    <a:pt x="170" y="8"/>
                    <a:pt x="169" y="8"/>
                  </a:cubicBezTo>
                  <a:cubicBezTo>
                    <a:pt x="168" y="8"/>
                    <a:pt x="168" y="9"/>
                    <a:pt x="168" y="9"/>
                  </a:cubicBezTo>
                  <a:cubicBezTo>
                    <a:pt x="168" y="10"/>
                    <a:pt x="167" y="10"/>
                    <a:pt x="167" y="10"/>
                  </a:cubicBezTo>
                  <a:cubicBezTo>
                    <a:pt x="167" y="11"/>
                    <a:pt x="167" y="11"/>
                    <a:pt x="167" y="11"/>
                  </a:cubicBezTo>
                  <a:cubicBezTo>
                    <a:pt x="167" y="11"/>
                    <a:pt x="166" y="11"/>
                    <a:pt x="166" y="11"/>
                  </a:cubicBezTo>
                  <a:cubicBezTo>
                    <a:pt x="166" y="11"/>
                    <a:pt x="166" y="11"/>
                    <a:pt x="166" y="11"/>
                  </a:cubicBezTo>
                  <a:cubicBezTo>
                    <a:pt x="166" y="12"/>
                    <a:pt x="165" y="11"/>
                    <a:pt x="165" y="11"/>
                  </a:cubicBezTo>
                  <a:cubicBezTo>
                    <a:pt x="164" y="10"/>
                    <a:pt x="164" y="10"/>
                    <a:pt x="163" y="10"/>
                  </a:cubicBezTo>
                  <a:cubicBezTo>
                    <a:pt x="163" y="10"/>
                    <a:pt x="162" y="10"/>
                    <a:pt x="162" y="9"/>
                  </a:cubicBezTo>
                  <a:cubicBezTo>
                    <a:pt x="161" y="9"/>
                    <a:pt x="161" y="10"/>
                    <a:pt x="161" y="10"/>
                  </a:cubicBezTo>
                  <a:cubicBezTo>
                    <a:pt x="160" y="10"/>
                    <a:pt x="160" y="10"/>
                    <a:pt x="160" y="11"/>
                  </a:cubicBezTo>
                  <a:cubicBezTo>
                    <a:pt x="159" y="11"/>
                    <a:pt x="159" y="11"/>
                    <a:pt x="159" y="11"/>
                  </a:cubicBezTo>
                  <a:cubicBezTo>
                    <a:pt x="159" y="11"/>
                    <a:pt x="159" y="12"/>
                    <a:pt x="159" y="12"/>
                  </a:cubicBezTo>
                  <a:cubicBezTo>
                    <a:pt x="158" y="13"/>
                    <a:pt x="158" y="11"/>
                    <a:pt x="157" y="11"/>
                  </a:cubicBezTo>
                  <a:cubicBezTo>
                    <a:pt x="156" y="11"/>
                    <a:pt x="156" y="12"/>
                    <a:pt x="156" y="11"/>
                  </a:cubicBezTo>
                  <a:cubicBezTo>
                    <a:pt x="156" y="11"/>
                    <a:pt x="155" y="11"/>
                    <a:pt x="155" y="11"/>
                  </a:cubicBezTo>
                  <a:cubicBezTo>
                    <a:pt x="155" y="10"/>
                    <a:pt x="155" y="11"/>
                    <a:pt x="155" y="11"/>
                  </a:cubicBezTo>
                  <a:cubicBezTo>
                    <a:pt x="154" y="11"/>
                    <a:pt x="154" y="10"/>
                    <a:pt x="154" y="10"/>
                  </a:cubicBezTo>
                  <a:cubicBezTo>
                    <a:pt x="154" y="9"/>
                    <a:pt x="153" y="9"/>
                    <a:pt x="153" y="9"/>
                  </a:cubicBezTo>
                  <a:cubicBezTo>
                    <a:pt x="152" y="9"/>
                    <a:pt x="152" y="9"/>
                    <a:pt x="152" y="8"/>
                  </a:cubicBezTo>
                  <a:cubicBezTo>
                    <a:pt x="152" y="7"/>
                    <a:pt x="152" y="7"/>
                    <a:pt x="151" y="6"/>
                  </a:cubicBezTo>
                  <a:cubicBezTo>
                    <a:pt x="151" y="6"/>
                    <a:pt x="151" y="6"/>
                    <a:pt x="150" y="5"/>
                  </a:cubicBezTo>
                  <a:cubicBezTo>
                    <a:pt x="149" y="5"/>
                    <a:pt x="149" y="4"/>
                    <a:pt x="148" y="3"/>
                  </a:cubicBezTo>
                  <a:cubicBezTo>
                    <a:pt x="147" y="3"/>
                    <a:pt x="145" y="2"/>
                    <a:pt x="144" y="3"/>
                  </a:cubicBezTo>
                  <a:cubicBezTo>
                    <a:pt x="144" y="3"/>
                    <a:pt x="143" y="4"/>
                    <a:pt x="143" y="4"/>
                  </a:cubicBezTo>
                  <a:cubicBezTo>
                    <a:pt x="142" y="4"/>
                    <a:pt x="142" y="3"/>
                    <a:pt x="141" y="3"/>
                  </a:cubicBezTo>
                  <a:cubicBezTo>
                    <a:pt x="141" y="3"/>
                    <a:pt x="140" y="4"/>
                    <a:pt x="140" y="4"/>
                  </a:cubicBezTo>
                  <a:cubicBezTo>
                    <a:pt x="139" y="4"/>
                    <a:pt x="139" y="3"/>
                    <a:pt x="138" y="3"/>
                  </a:cubicBezTo>
                  <a:cubicBezTo>
                    <a:pt x="138" y="3"/>
                    <a:pt x="137" y="3"/>
                    <a:pt x="137" y="2"/>
                  </a:cubicBezTo>
                  <a:cubicBezTo>
                    <a:pt x="136" y="2"/>
                    <a:pt x="136" y="2"/>
                    <a:pt x="135" y="2"/>
                  </a:cubicBezTo>
                  <a:cubicBezTo>
                    <a:pt x="135" y="2"/>
                    <a:pt x="135" y="2"/>
                    <a:pt x="134" y="2"/>
                  </a:cubicBezTo>
                  <a:cubicBezTo>
                    <a:pt x="134" y="2"/>
                    <a:pt x="134" y="2"/>
                    <a:pt x="134" y="2"/>
                  </a:cubicBezTo>
                  <a:cubicBezTo>
                    <a:pt x="133" y="2"/>
                    <a:pt x="133" y="2"/>
                    <a:pt x="133" y="2"/>
                  </a:cubicBezTo>
                  <a:cubicBezTo>
                    <a:pt x="133" y="2"/>
                    <a:pt x="133" y="1"/>
                    <a:pt x="132" y="1"/>
                  </a:cubicBezTo>
                  <a:cubicBezTo>
                    <a:pt x="132" y="2"/>
                    <a:pt x="132" y="1"/>
                    <a:pt x="132" y="1"/>
                  </a:cubicBezTo>
                  <a:cubicBezTo>
                    <a:pt x="132" y="1"/>
                    <a:pt x="131" y="1"/>
                    <a:pt x="131" y="1"/>
                  </a:cubicBezTo>
                  <a:cubicBezTo>
                    <a:pt x="131" y="1"/>
                    <a:pt x="131" y="0"/>
                    <a:pt x="130" y="0"/>
                  </a:cubicBezTo>
                  <a:cubicBezTo>
                    <a:pt x="130" y="0"/>
                    <a:pt x="130" y="1"/>
                    <a:pt x="130" y="0"/>
                  </a:cubicBezTo>
                  <a:cubicBezTo>
                    <a:pt x="129" y="0"/>
                    <a:pt x="128" y="1"/>
                    <a:pt x="128" y="2"/>
                  </a:cubicBezTo>
                  <a:cubicBezTo>
                    <a:pt x="128" y="3"/>
                    <a:pt x="128" y="3"/>
                    <a:pt x="128" y="3"/>
                  </a:cubicBezTo>
                  <a:cubicBezTo>
                    <a:pt x="128" y="3"/>
                    <a:pt x="128" y="4"/>
                    <a:pt x="128" y="4"/>
                  </a:cubicBezTo>
                  <a:cubicBezTo>
                    <a:pt x="127" y="4"/>
                    <a:pt x="127" y="4"/>
                    <a:pt x="126" y="4"/>
                  </a:cubicBezTo>
                  <a:cubicBezTo>
                    <a:pt x="126" y="4"/>
                    <a:pt x="126" y="5"/>
                    <a:pt x="125" y="5"/>
                  </a:cubicBezTo>
                  <a:cubicBezTo>
                    <a:pt x="125" y="5"/>
                    <a:pt x="125" y="4"/>
                    <a:pt x="124" y="5"/>
                  </a:cubicBezTo>
                  <a:cubicBezTo>
                    <a:pt x="124" y="5"/>
                    <a:pt x="123" y="5"/>
                    <a:pt x="123" y="5"/>
                  </a:cubicBezTo>
                  <a:cubicBezTo>
                    <a:pt x="123" y="5"/>
                    <a:pt x="121" y="5"/>
                    <a:pt x="122" y="5"/>
                  </a:cubicBezTo>
                  <a:cubicBezTo>
                    <a:pt x="122" y="5"/>
                    <a:pt x="121" y="5"/>
                    <a:pt x="121" y="4"/>
                  </a:cubicBezTo>
                  <a:cubicBezTo>
                    <a:pt x="121" y="4"/>
                    <a:pt x="120" y="3"/>
                    <a:pt x="120" y="3"/>
                  </a:cubicBezTo>
                  <a:cubicBezTo>
                    <a:pt x="120" y="3"/>
                    <a:pt x="119" y="3"/>
                    <a:pt x="119" y="4"/>
                  </a:cubicBezTo>
                  <a:cubicBezTo>
                    <a:pt x="119" y="3"/>
                    <a:pt x="118" y="3"/>
                    <a:pt x="119" y="4"/>
                  </a:cubicBezTo>
                  <a:cubicBezTo>
                    <a:pt x="119" y="4"/>
                    <a:pt x="118" y="4"/>
                    <a:pt x="118" y="5"/>
                  </a:cubicBezTo>
                  <a:cubicBezTo>
                    <a:pt x="118" y="5"/>
                    <a:pt x="118" y="5"/>
                    <a:pt x="117" y="5"/>
                  </a:cubicBezTo>
                  <a:cubicBezTo>
                    <a:pt x="117" y="5"/>
                    <a:pt x="117" y="5"/>
                    <a:pt x="117" y="5"/>
                  </a:cubicBezTo>
                  <a:cubicBezTo>
                    <a:pt x="116" y="5"/>
                    <a:pt x="116" y="5"/>
                    <a:pt x="116" y="5"/>
                  </a:cubicBezTo>
                  <a:cubicBezTo>
                    <a:pt x="116" y="5"/>
                    <a:pt x="115" y="6"/>
                    <a:pt x="115" y="6"/>
                  </a:cubicBezTo>
                  <a:cubicBezTo>
                    <a:pt x="115" y="6"/>
                    <a:pt x="115" y="6"/>
                    <a:pt x="115" y="6"/>
                  </a:cubicBezTo>
                  <a:cubicBezTo>
                    <a:pt x="114" y="6"/>
                    <a:pt x="115" y="6"/>
                    <a:pt x="114" y="6"/>
                  </a:cubicBezTo>
                  <a:cubicBezTo>
                    <a:pt x="113" y="6"/>
                    <a:pt x="112" y="7"/>
                    <a:pt x="111" y="8"/>
                  </a:cubicBezTo>
                  <a:cubicBezTo>
                    <a:pt x="110" y="8"/>
                    <a:pt x="110" y="8"/>
                    <a:pt x="110" y="9"/>
                  </a:cubicBezTo>
                  <a:cubicBezTo>
                    <a:pt x="110" y="9"/>
                    <a:pt x="109" y="9"/>
                    <a:pt x="108" y="9"/>
                  </a:cubicBezTo>
                  <a:cubicBezTo>
                    <a:pt x="108" y="8"/>
                    <a:pt x="108" y="7"/>
                    <a:pt x="107" y="7"/>
                  </a:cubicBezTo>
                  <a:cubicBezTo>
                    <a:pt x="106" y="7"/>
                    <a:pt x="106" y="8"/>
                    <a:pt x="106" y="7"/>
                  </a:cubicBezTo>
                  <a:cubicBezTo>
                    <a:pt x="105" y="7"/>
                    <a:pt x="105" y="6"/>
                    <a:pt x="104" y="6"/>
                  </a:cubicBezTo>
                  <a:cubicBezTo>
                    <a:pt x="104" y="7"/>
                    <a:pt x="105" y="7"/>
                    <a:pt x="104" y="7"/>
                  </a:cubicBezTo>
                  <a:cubicBezTo>
                    <a:pt x="104" y="8"/>
                    <a:pt x="103" y="7"/>
                    <a:pt x="103" y="8"/>
                  </a:cubicBezTo>
                  <a:cubicBezTo>
                    <a:pt x="103" y="8"/>
                    <a:pt x="103" y="9"/>
                    <a:pt x="103" y="9"/>
                  </a:cubicBezTo>
                  <a:cubicBezTo>
                    <a:pt x="103" y="10"/>
                    <a:pt x="103" y="10"/>
                    <a:pt x="102" y="10"/>
                  </a:cubicBezTo>
                  <a:cubicBezTo>
                    <a:pt x="101" y="10"/>
                    <a:pt x="102" y="11"/>
                    <a:pt x="102" y="11"/>
                  </a:cubicBezTo>
                  <a:cubicBezTo>
                    <a:pt x="102" y="12"/>
                    <a:pt x="101" y="12"/>
                    <a:pt x="101" y="12"/>
                  </a:cubicBezTo>
                  <a:cubicBezTo>
                    <a:pt x="101" y="13"/>
                    <a:pt x="101" y="13"/>
                    <a:pt x="100" y="14"/>
                  </a:cubicBezTo>
                  <a:cubicBezTo>
                    <a:pt x="99" y="14"/>
                    <a:pt x="98" y="13"/>
                    <a:pt x="97" y="13"/>
                  </a:cubicBezTo>
                  <a:cubicBezTo>
                    <a:pt x="96" y="13"/>
                    <a:pt x="96" y="13"/>
                    <a:pt x="95" y="13"/>
                  </a:cubicBezTo>
                  <a:cubicBezTo>
                    <a:pt x="94" y="13"/>
                    <a:pt x="94" y="12"/>
                    <a:pt x="93" y="12"/>
                  </a:cubicBezTo>
                  <a:cubicBezTo>
                    <a:pt x="92" y="12"/>
                    <a:pt x="92" y="12"/>
                    <a:pt x="91" y="13"/>
                  </a:cubicBezTo>
                  <a:cubicBezTo>
                    <a:pt x="91" y="13"/>
                    <a:pt x="90" y="12"/>
                    <a:pt x="90" y="12"/>
                  </a:cubicBezTo>
                  <a:cubicBezTo>
                    <a:pt x="89" y="12"/>
                    <a:pt x="89" y="12"/>
                    <a:pt x="88" y="12"/>
                  </a:cubicBezTo>
                  <a:cubicBezTo>
                    <a:pt x="88" y="12"/>
                    <a:pt x="88" y="12"/>
                    <a:pt x="87" y="12"/>
                  </a:cubicBezTo>
                  <a:cubicBezTo>
                    <a:pt x="87" y="11"/>
                    <a:pt x="85" y="10"/>
                    <a:pt x="84" y="10"/>
                  </a:cubicBezTo>
                  <a:cubicBezTo>
                    <a:pt x="84" y="11"/>
                    <a:pt x="83" y="11"/>
                    <a:pt x="82" y="11"/>
                  </a:cubicBezTo>
                  <a:cubicBezTo>
                    <a:pt x="82" y="11"/>
                    <a:pt x="82" y="10"/>
                    <a:pt x="81" y="10"/>
                  </a:cubicBezTo>
                  <a:cubicBezTo>
                    <a:pt x="81" y="9"/>
                    <a:pt x="81" y="9"/>
                    <a:pt x="81" y="8"/>
                  </a:cubicBezTo>
                  <a:cubicBezTo>
                    <a:pt x="80" y="8"/>
                    <a:pt x="80" y="7"/>
                    <a:pt x="80" y="7"/>
                  </a:cubicBezTo>
                  <a:cubicBezTo>
                    <a:pt x="79" y="6"/>
                    <a:pt x="77" y="5"/>
                    <a:pt x="76" y="5"/>
                  </a:cubicBezTo>
                  <a:cubicBezTo>
                    <a:pt x="75" y="4"/>
                    <a:pt x="75" y="4"/>
                    <a:pt x="75" y="3"/>
                  </a:cubicBezTo>
                  <a:cubicBezTo>
                    <a:pt x="74" y="3"/>
                    <a:pt x="73" y="3"/>
                    <a:pt x="73" y="3"/>
                  </a:cubicBezTo>
                  <a:cubicBezTo>
                    <a:pt x="71" y="3"/>
                    <a:pt x="71" y="3"/>
                    <a:pt x="70" y="4"/>
                  </a:cubicBezTo>
                  <a:cubicBezTo>
                    <a:pt x="69" y="4"/>
                    <a:pt x="69" y="5"/>
                    <a:pt x="68" y="5"/>
                  </a:cubicBezTo>
                  <a:cubicBezTo>
                    <a:pt x="67" y="5"/>
                    <a:pt x="67" y="6"/>
                    <a:pt x="67" y="7"/>
                  </a:cubicBezTo>
                  <a:cubicBezTo>
                    <a:pt x="66" y="8"/>
                    <a:pt x="65" y="9"/>
                    <a:pt x="65" y="10"/>
                  </a:cubicBezTo>
                  <a:cubicBezTo>
                    <a:pt x="64" y="11"/>
                    <a:pt x="64" y="11"/>
                    <a:pt x="63" y="11"/>
                  </a:cubicBezTo>
                  <a:cubicBezTo>
                    <a:pt x="63" y="11"/>
                    <a:pt x="62" y="12"/>
                    <a:pt x="62" y="12"/>
                  </a:cubicBezTo>
                  <a:cubicBezTo>
                    <a:pt x="63" y="14"/>
                    <a:pt x="63" y="15"/>
                    <a:pt x="63" y="17"/>
                  </a:cubicBezTo>
                  <a:cubicBezTo>
                    <a:pt x="63" y="19"/>
                    <a:pt x="63" y="20"/>
                    <a:pt x="63" y="22"/>
                  </a:cubicBezTo>
                  <a:cubicBezTo>
                    <a:pt x="63" y="23"/>
                    <a:pt x="63" y="24"/>
                    <a:pt x="63" y="25"/>
                  </a:cubicBezTo>
                  <a:cubicBezTo>
                    <a:pt x="63" y="25"/>
                    <a:pt x="62" y="26"/>
                    <a:pt x="62" y="26"/>
                  </a:cubicBezTo>
                  <a:cubicBezTo>
                    <a:pt x="61" y="28"/>
                    <a:pt x="61" y="30"/>
                    <a:pt x="60" y="31"/>
                  </a:cubicBezTo>
                  <a:cubicBezTo>
                    <a:pt x="60" y="32"/>
                    <a:pt x="59" y="32"/>
                    <a:pt x="59" y="33"/>
                  </a:cubicBezTo>
                  <a:cubicBezTo>
                    <a:pt x="59" y="34"/>
                    <a:pt x="58" y="34"/>
                    <a:pt x="58" y="35"/>
                  </a:cubicBezTo>
                  <a:cubicBezTo>
                    <a:pt x="58" y="37"/>
                    <a:pt x="58" y="39"/>
                    <a:pt x="58" y="41"/>
                  </a:cubicBezTo>
                  <a:cubicBezTo>
                    <a:pt x="58" y="42"/>
                    <a:pt x="57" y="44"/>
                    <a:pt x="57" y="46"/>
                  </a:cubicBezTo>
                  <a:cubicBezTo>
                    <a:pt x="57" y="47"/>
                    <a:pt x="56" y="47"/>
                    <a:pt x="56" y="48"/>
                  </a:cubicBezTo>
                  <a:cubicBezTo>
                    <a:pt x="56" y="49"/>
                    <a:pt x="56" y="50"/>
                    <a:pt x="56" y="51"/>
                  </a:cubicBezTo>
                  <a:cubicBezTo>
                    <a:pt x="56" y="51"/>
                    <a:pt x="56" y="52"/>
                    <a:pt x="56" y="53"/>
                  </a:cubicBezTo>
                  <a:cubicBezTo>
                    <a:pt x="57" y="54"/>
                    <a:pt x="57" y="54"/>
                    <a:pt x="57" y="55"/>
                  </a:cubicBezTo>
                  <a:cubicBezTo>
                    <a:pt x="56" y="56"/>
                    <a:pt x="56" y="57"/>
                    <a:pt x="55" y="57"/>
                  </a:cubicBezTo>
                  <a:cubicBezTo>
                    <a:pt x="55" y="58"/>
                    <a:pt x="55" y="59"/>
                    <a:pt x="55" y="60"/>
                  </a:cubicBezTo>
                  <a:cubicBezTo>
                    <a:pt x="54" y="61"/>
                    <a:pt x="54" y="61"/>
                    <a:pt x="54" y="62"/>
                  </a:cubicBezTo>
                  <a:cubicBezTo>
                    <a:pt x="55" y="63"/>
                    <a:pt x="55" y="64"/>
                    <a:pt x="54" y="65"/>
                  </a:cubicBezTo>
                  <a:cubicBezTo>
                    <a:pt x="54" y="67"/>
                    <a:pt x="52" y="68"/>
                    <a:pt x="51" y="70"/>
                  </a:cubicBezTo>
                  <a:cubicBezTo>
                    <a:pt x="50" y="71"/>
                    <a:pt x="49" y="71"/>
                    <a:pt x="47" y="72"/>
                  </a:cubicBezTo>
                  <a:cubicBezTo>
                    <a:pt x="46" y="73"/>
                    <a:pt x="45" y="74"/>
                    <a:pt x="45" y="76"/>
                  </a:cubicBezTo>
                  <a:cubicBezTo>
                    <a:pt x="44" y="77"/>
                    <a:pt x="44" y="79"/>
                    <a:pt x="43" y="80"/>
                  </a:cubicBezTo>
                  <a:cubicBezTo>
                    <a:pt x="42" y="81"/>
                    <a:pt x="41" y="81"/>
                    <a:pt x="41" y="82"/>
                  </a:cubicBezTo>
                  <a:cubicBezTo>
                    <a:pt x="40" y="82"/>
                    <a:pt x="40" y="83"/>
                    <a:pt x="40" y="83"/>
                  </a:cubicBezTo>
                  <a:cubicBezTo>
                    <a:pt x="39" y="85"/>
                    <a:pt x="40" y="87"/>
                    <a:pt x="40" y="88"/>
                  </a:cubicBezTo>
                  <a:cubicBezTo>
                    <a:pt x="40" y="89"/>
                    <a:pt x="40" y="90"/>
                    <a:pt x="40" y="91"/>
                  </a:cubicBezTo>
                  <a:cubicBezTo>
                    <a:pt x="39" y="92"/>
                    <a:pt x="40" y="93"/>
                    <a:pt x="40" y="94"/>
                  </a:cubicBezTo>
                  <a:cubicBezTo>
                    <a:pt x="40" y="95"/>
                    <a:pt x="40" y="96"/>
                    <a:pt x="40" y="96"/>
                  </a:cubicBezTo>
                  <a:cubicBezTo>
                    <a:pt x="39" y="97"/>
                    <a:pt x="39" y="98"/>
                    <a:pt x="39" y="98"/>
                  </a:cubicBezTo>
                  <a:cubicBezTo>
                    <a:pt x="38" y="99"/>
                    <a:pt x="38" y="100"/>
                    <a:pt x="37" y="101"/>
                  </a:cubicBezTo>
                  <a:cubicBezTo>
                    <a:pt x="37" y="101"/>
                    <a:pt x="37" y="102"/>
                    <a:pt x="37" y="103"/>
                  </a:cubicBezTo>
                  <a:cubicBezTo>
                    <a:pt x="36" y="104"/>
                    <a:pt x="34" y="103"/>
                    <a:pt x="33" y="104"/>
                  </a:cubicBezTo>
                  <a:cubicBezTo>
                    <a:pt x="33" y="105"/>
                    <a:pt x="33" y="105"/>
                    <a:pt x="32" y="106"/>
                  </a:cubicBezTo>
                  <a:cubicBezTo>
                    <a:pt x="32" y="107"/>
                    <a:pt x="32" y="106"/>
                    <a:pt x="31" y="106"/>
                  </a:cubicBezTo>
                  <a:cubicBezTo>
                    <a:pt x="30" y="106"/>
                    <a:pt x="29" y="108"/>
                    <a:pt x="28" y="109"/>
                  </a:cubicBezTo>
                  <a:cubicBezTo>
                    <a:pt x="28" y="110"/>
                    <a:pt x="27" y="110"/>
                    <a:pt x="27" y="111"/>
                  </a:cubicBezTo>
                  <a:cubicBezTo>
                    <a:pt x="26" y="112"/>
                    <a:pt x="26" y="112"/>
                    <a:pt x="26" y="113"/>
                  </a:cubicBezTo>
                  <a:cubicBezTo>
                    <a:pt x="25" y="113"/>
                    <a:pt x="24" y="113"/>
                    <a:pt x="24" y="113"/>
                  </a:cubicBezTo>
                  <a:cubicBezTo>
                    <a:pt x="23" y="112"/>
                    <a:pt x="23" y="113"/>
                    <a:pt x="22" y="113"/>
                  </a:cubicBezTo>
                  <a:cubicBezTo>
                    <a:pt x="22" y="112"/>
                    <a:pt x="23" y="111"/>
                    <a:pt x="22" y="111"/>
                  </a:cubicBezTo>
                  <a:cubicBezTo>
                    <a:pt x="22" y="110"/>
                    <a:pt x="22" y="110"/>
                    <a:pt x="22" y="109"/>
                  </a:cubicBezTo>
                  <a:cubicBezTo>
                    <a:pt x="22" y="109"/>
                    <a:pt x="23" y="108"/>
                    <a:pt x="23" y="108"/>
                  </a:cubicBezTo>
                  <a:cubicBezTo>
                    <a:pt x="22" y="107"/>
                    <a:pt x="22" y="107"/>
                    <a:pt x="22" y="106"/>
                  </a:cubicBezTo>
                  <a:cubicBezTo>
                    <a:pt x="21" y="106"/>
                    <a:pt x="21" y="107"/>
                    <a:pt x="20" y="107"/>
                  </a:cubicBezTo>
                  <a:cubicBezTo>
                    <a:pt x="19" y="108"/>
                    <a:pt x="19" y="108"/>
                    <a:pt x="18" y="108"/>
                  </a:cubicBezTo>
                  <a:cubicBezTo>
                    <a:pt x="17" y="109"/>
                    <a:pt x="17" y="107"/>
                    <a:pt x="16" y="108"/>
                  </a:cubicBezTo>
                  <a:cubicBezTo>
                    <a:pt x="15" y="108"/>
                    <a:pt x="16" y="109"/>
                    <a:pt x="16" y="109"/>
                  </a:cubicBezTo>
                  <a:cubicBezTo>
                    <a:pt x="16" y="110"/>
                    <a:pt x="15" y="110"/>
                    <a:pt x="16" y="110"/>
                  </a:cubicBezTo>
                  <a:cubicBezTo>
                    <a:pt x="16" y="111"/>
                    <a:pt x="15" y="111"/>
                    <a:pt x="15" y="111"/>
                  </a:cubicBezTo>
                  <a:cubicBezTo>
                    <a:pt x="14" y="112"/>
                    <a:pt x="14" y="112"/>
                    <a:pt x="14" y="112"/>
                  </a:cubicBezTo>
                  <a:cubicBezTo>
                    <a:pt x="14" y="112"/>
                    <a:pt x="14" y="111"/>
                    <a:pt x="13" y="112"/>
                  </a:cubicBezTo>
                  <a:cubicBezTo>
                    <a:pt x="13" y="112"/>
                    <a:pt x="13" y="112"/>
                    <a:pt x="13" y="112"/>
                  </a:cubicBezTo>
                  <a:cubicBezTo>
                    <a:pt x="13" y="112"/>
                    <a:pt x="13" y="113"/>
                    <a:pt x="13" y="113"/>
                  </a:cubicBezTo>
                  <a:cubicBezTo>
                    <a:pt x="12" y="112"/>
                    <a:pt x="12" y="112"/>
                    <a:pt x="12" y="112"/>
                  </a:cubicBezTo>
                  <a:cubicBezTo>
                    <a:pt x="11" y="111"/>
                    <a:pt x="11" y="111"/>
                    <a:pt x="10" y="110"/>
                  </a:cubicBezTo>
                  <a:cubicBezTo>
                    <a:pt x="10" y="110"/>
                    <a:pt x="10" y="109"/>
                    <a:pt x="10" y="110"/>
                  </a:cubicBezTo>
                  <a:cubicBezTo>
                    <a:pt x="9" y="110"/>
                    <a:pt x="9" y="110"/>
                    <a:pt x="9" y="110"/>
                  </a:cubicBezTo>
                  <a:cubicBezTo>
                    <a:pt x="9" y="111"/>
                    <a:pt x="9" y="111"/>
                    <a:pt x="8" y="111"/>
                  </a:cubicBezTo>
                  <a:cubicBezTo>
                    <a:pt x="7" y="111"/>
                    <a:pt x="7" y="111"/>
                    <a:pt x="6" y="112"/>
                  </a:cubicBezTo>
                  <a:cubicBezTo>
                    <a:pt x="6" y="113"/>
                    <a:pt x="6" y="113"/>
                    <a:pt x="6" y="113"/>
                  </a:cubicBezTo>
                  <a:cubicBezTo>
                    <a:pt x="6" y="114"/>
                    <a:pt x="5" y="113"/>
                    <a:pt x="5" y="113"/>
                  </a:cubicBezTo>
                  <a:cubicBezTo>
                    <a:pt x="5" y="114"/>
                    <a:pt x="5" y="114"/>
                    <a:pt x="4" y="115"/>
                  </a:cubicBezTo>
                  <a:cubicBezTo>
                    <a:pt x="4" y="115"/>
                    <a:pt x="3" y="115"/>
                    <a:pt x="3" y="115"/>
                  </a:cubicBezTo>
                  <a:cubicBezTo>
                    <a:pt x="4" y="116"/>
                    <a:pt x="4" y="115"/>
                    <a:pt x="4" y="116"/>
                  </a:cubicBezTo>
                  <a:cubicBezTo>
                    <a:pt x="4" y="117"/>
                    <a:pt x="4" y="117"/>
                    <a:pt x="4" y="118"/>
                  </a:cubicBezTo>
                  <a:cubicBezTo>
                    <a:pt x="4" y="119"/>
                    <a:pt x="4" y="120"/>
                    <a:pt x="4" y="122"/>
                  </a:cubicBezTo>
                  <a:cubicBezTo>
                    <a:pt x="4" y="123"/>
                    <a:pt x="2" y="122"/>
                    <a:pt x="2" y="122"/>
                  </a:cubicBezTo>
                  <a:cubicBezTo>
                    <a:pt x="0" y="123"/>
                    <a:pt x="2" y="125"/>
                    <a:pt x="3" y="125"/>
                  </a:cubicBezTo>
                  <a:cubicBezTo>
                    <a:pt x="3" y="124"/>
                    <a:pt x="4" y="125"/>
                    <a:pt x="3" y="125"/>
                  </a:cubicBezTo>
                  <a:cubicBezTo>
                    <a:pt x="3" y="126"/>
                    <a:pt x="4" y="125"/>
                    <a:pt x="4" y="125"/>
                  </a:cubicBezTo>
                  <a:cubicBezTo>
                    <a:pt x="5" y="125"/>
                    <a:pt x="5" y="125"/>
                    <a:pt x="6" y="125"/>
                  </a:cubicBezTo>
                  <a:cubicBezTo>
                    <a:pt x="6" y="124"/>
                    <a:pt x="7" y="123"/>
                    <a:pt x="8" y="123"/>
                  </a:cubicBezTo>
                  <a:cubicBezTo>
                    <a:pt x="9" y="124"/>
                    <a:pt x="11" y="124"/>
                    <a:pt x="12" y="124"/>
                  </a:cubicBezTo>
                  <a:cubicBezTo>
                    <a:pt x="13" y="123"/>
                    <a:pt x="14" y="124"/>
                    <a:pt x="14" y="124"/>
                  </a:cubicBezTo>
                  <a:cubicBezTo>
                    <a:pt x="15" y="124"/>
                    <a:pt x="15" y="124"/>
                    <a:pt x="16" y="124"/>
                  </a:cubicBezTo>
                  <a:cubicBezTo>
                    <a:pt x="16" y="124"/>
                    <a:pt x="17" y="123"/>
                    <a:pt x="18" y="124"/>
                  </a:cubicBezTo>
                  <a:cubicBezTo>
                    <a:pt x="19" y="124"/>
                    <a:pt x="19" y="124"/>
                    <a:pt x="20" y="124"/>
                  </a:cubicBezTo>
                  <a:cubicBezTo>
                    <a:pt x="21" y="124"/>
                    <a:pt x="22" y="124"/>
                    <a:pt x="23" y="124"/>
                  </a:cubicBezTo>
                  <a:cubicBezTo>
                    <a:pt x="24" y="124"/>
                    <a:pt x="24" y="124"/>
                    <a:pt x="25" y="124"/>
                  </a:cubicBezTo>
                  <a:cubicBezTo>
                    <a:pt x="26" y="123"/>
                    <a:pt x="28" y="124"/>
                    <a:pt x="30" y="124"/>
                  </a:cubicBezTo>
                  <a:cubicBezTo>
                    <a:pt x="32" y="124"/>
                    <a:pt x="34" y="124"/>
                    <a:pt x="35" y="124"/>
                  </a:cubicBezTo>
                  <a:cubicBezTo>
                    <a:pt x="36" y="124"/>
                    <a:pt x="37" y="124"/>
                    <a:pt x="38" y="124"/>
                  </a:cubicBezTo>
                  <a:cubicBezTo>
                    <a:pt x="39" y="124"/>
                    <a:pt x="40" y="123"/>
                    <a:pt x="41" y="124"/>
                  </a:cubicBezTo>
                  <a:cubicBezTo>
                    <a:pt x="41" y="124"/>
                    <a:pt x="42" y="124"/>
                    <a:pt x="42" y="124"/>
                  </a:cubicBezTo>
                  <a:cubicBezTo>
                    <a:pt x="43" y="124"/>
                    <a:pt x="43" y="124"/>
                    <a:pt x="43" y="125"/>
                  </a:cubicBezTo>
                  <a:cubicBezTo>
                    <a:pt x="43" y="125"/>
                    <a:pt x="43" y="126"/>
                    <a:pt x="44" y="126"/>
                  </a:cubicBezTo>
                  <a:cubicBezTo>
                    <a:pt x="44" y="127"/>
                    <a:pt x="45" y="127"/>
                    <a:pt x="45" y="128"/>
                  </a:cubicBezTo>
                  <a:cubicBezTo>
                    <a:pt x="44" y="129"/>
                    <a:pt x="44" y="130"/>
                    <a:pt x="45" y="130"/>
                  </a:cubicBezTo>
                  <a:cubicBezTo>
                    <a:pt x="45" y="131"/>
                    <a:pt x="45" y="132"/>
                    <a:pt x="45" y="133"/>
                  </a:cubicBezTo>
                  <a:cubicBezTo>
                    <a:pt x="46" y="133"/>
                    <a:pt x="46" y="134"/>
                    <a:pt x="46" y="135"/>
                  </a:cubicBezTo>
                  <a:cubicBezTo>
                    <a:pt x="46" y="135"/>
                    <a:pt x="47" y="135"/>
                    <a:pt x="47" y="136"/>
                  </a:cubicBezTo>
                  <a:cubicBezTo>
                    <a:pt x="47" y="136"/>
                    <a:pt x="47" y="136"/>
                    <a:pt x="47" y="136"/>
                  </a:cubicBezTo>
                  <a:cubicBezTo>
                    <a:pt x="47" y="137"/>
                    <a:pt x="47" y="137"/>
                    <a:pt x="47" y="138"/>
                  </a:cubicBezTo>
                  <a:cubicBezTo>
                    <a:pt x="47" y="138"/>
                    <a:pt x="47" y="139"/>
                    <a:pt x="47" y="139"/>
                  </a:cubicBezTo>
                  <a:cubicBezTo>
                    <a:pt x="47" y="140"/>
                    <a:pt x="48" y="140"/>
                    <a:pt x="48" y="140"/>
                  </a:cubicBezTo>
                  <a:cubicBezTo>
                    <a:pt x="48" y="141"/>
                    <a:pt x="49" y="140"/>
                    <a:pt x="49" y="141"/>
                  </a:cubicBezTo>
                  <a:cubicBezTo>
                    <a:pt x="49" y="141"/>
                    <a:pt x="48" y="141"/>
                    <a:pt x="49" y="141"/>
                  </a:cubicBezTo>
                  <a:cubicBezTo>
                    <a:pt x="49" y="142"/>
                    <a:pt x="49" y="142"/>
                    <a:pt x="49" y="143"/>
                  </a:cubicBezTo>
                  <a:cubicBezTo>
                    <a:pt x="50" y="143"/>
                    <a:pt x="50" y="143"/>
                    <a:pt x="50" y="143"/>
                  </a:cubicBezTo>
                  <a:cubicBezTo>
                    <a:pt x="50" y="144"/>
                    <a:pt x="50" y="144"/>
                    <a:pt x="50" y="144"/>
                  </a:cubicBezTo>
                  <a:cubicBezTo>
                    <a:pt x="50" y="144"/>
                    <a:pt x="50" y="144"/>
                    <a:pt x="51" y="145"/>
                  </a:cubicBezTo>
                  <a:cubicBezTo>
                    <a:pt x="51" y="145"/>
                    <a:pt x="51" y="145"/>
                    <a:pt x="51" y="146"/>
                  </a:cubicBezTo>
                  <a:cubicBezTo>
                    <a:pt x="52" y="146"/>
                    <a:pt x="51" y="146"/>
                    <a:pt x="52" y="147"/>
                  </a:cubicBezTo>
                  <a:cubicBezTo>
                    <a:pt x="52" y="147"/>
                    <a:pt x="52" y="147"/>
                    <a:pt x="52" y="147"/>
                  </a:cubicBezTo>
                  <a:cubicBezTo>
                    <a:pt x="53" y="148"/>
                    <a:pt x="52" y="148"/>
                    <a:pt x="53" y="148"/>
                  </a:cubicBezTo>
                  <a:cubicBezTo>
                    <a:pt x="53" y="149"/>
                    <a:pt x="54" y="148"/>
                    <a:pt x="55" y="148"/>
                  </a:cubicBezTo>
                  <a:cubicBezTo>
                    <a:pt x="55" y="148"/>
                    <a:pt x="56" y="147"/>
                    <a:pt x="56" y="148"/>
                  </a:cubicBezTo>
                  <a:cubicBezTo>
                    <a:pt x="57" y="148"/>
                    <a:pt x="57" y="148"/>
                    <a:pt x="58" y="148"/>
                  </a:cubicBezTo>
                  <a:cubicBezTo>
                    <a:pt x="58" y="147"/>
                    <a:pt x="60" y="147"/>
                    <a:pt x="61" y="147"/>
                  </a:cubicBezTo>
                  <a:cubicBezTo>
                    <a:pt x="61" y="147"/>
                    <a:pt x="62" y="147"/>
                    <a:pt x="62" y="147"/>
                  </a:cubicBezTo>
                  <a:cubicBezTo>
                    <a:pt x="62" y="146"/>
                    <a:pt x="63" y="146"/>
                    <a:pt x="63" y="146"/>
                  </a:cubicBezTo>
                  <a:cubicBezTo>
                    <a:pt x="64" y="146"/>
                    <a:pt x="64" y="146"/>
                    <a:pt x="64" y="147"/>
                  </a:cubicBezTo>
                  <a:cubicBezTo>
                    <a:pt x="64" y="147"/>
                    <a:pt x="65" y="147"/>
                    <a:pt x="66" y="147"/>
                  </a:cubicBezTo>
                  <a:cubicBezTo>
                    <a:pt x="67" y="147"/>
                    <a:pt x="69" y="147"/>
                    <a:pt x="70" y="147"/>
                  </a:cubicBezTo>
                  <a:cubicBezTo>
                    <a:pt x="70" y="146"/>
                    <a:pt x="70" y="146"/>
                    <a:pt x="70" y="145"/>
                  </a:cubicBezTo>
                  <a:cubicBezTo>
                    <a:pt x="70" y="145"/>
                    <a:pt x="71" y="144"/>
                    <a:pt x="70" y="143"/>
                  </a:cubicBezTo>
                  <a:cubicBezTo>
                    <a:pt x="70" y="142"/>
                    <a:pt x="71" y="143"/>
                    <a:pt x="71" y="142"/>
                  </a:cubicBezTo>
                  <a:cubicBezTo>
                    <a:pt x="72" y="141"/>
                    <a:pt x="72" y="141"/>
                    <a:pt x="71" y="140"/>
                  </a:cubicBezTo>
                  <a:cubicBezTo>
                    <a:pt x="71" y="140"/>
                    <a:pt x="71" y="139"/>
                    <a:pt x="71" y="138"/>
                  </a:cubicBezTo>
                  <a:cubicBezTo>
                    <a:pt x="71" y="138"/>
                    <a:pt x="72" y="137"/>
                    <a:pt x="72" y="137"/>
                  </a:cubicBezTo>
                  <a:cubicBezTo>
                    <a:pt x="72" y="137"/>
                    <a:pt x="72" y="136"/>
                    <a:pt x="72" y="136"/>
                  </a:cubicBezTo>
                  <a:cubicBezTo>
                    <a:pt x="74" y="136"/>
                    <a:pt x="75" y="136"/>
                    <a:pt x="77" y="136"/>
                  </a:cubicBezTo>
                  <a:cubicBezTo>
                    <a:pt x="77" y="136"/>
                    <a:pt x="79" y="136"/>
                    <a:pt x="79" y="136"/>
                  </a:cubicBezTo>
                  <a:cubicBezTo>
                    <a:pt x="79" y="135"/>
                    <a:pt x="79" y="135"/>
                    <a:pt x="80" y="135"/>
                  </a:cubicBezTo>
                  <a:cubicBezTo>
                    <a:pt x="81" y="135"/>
                    <a:pt x="83" y="135"/>
                    <a:pt x="82" y="136"/>
                  </a:cubicBezTo>
                  <a:cubicBezTo>
                    <a:pt x="82" y="136"/>
                    <a:pt x="81" y="139"/>
                    <a:pt x="82" y="139"/>
                  </a:cubicBezTo>
                  <a:cubicBezTo>
                    <a:pt x="82" y="139"/>
                    <a:pt x="83" y="139"/>
                    <a:pt x="84" y="139"/>
                  </a:cubicBezTo>
                  <a:cubicBezTo>
                    <a:pt x="85" y="139"/>
                    <a:pt x="86" y="139"/>
                    <a:pt x="87" y="139"/>
                  </a:cubicBezTo>
                  <a:cubicBezTo>
                    <a:pt x="89" y="139"/>
                    <a:pt x="91" y="139"/>
                    <a:pt x="93" y="139"/>
                  </a:cubicBezTo>
                  <a:cubicBezTo>
                    <a:pt x="95" y="139"/>
                    <a:pt x="94" y="141"/>
                    <a:pt x="94" y="143"/>
                  </a:cubicBezTo>
                  <a:cubicBezTo>
                    <a:pt x="94" y="144"/>
                    <a:pt x="93" y="146"/>
                    <a:pt x="94" y="148"/>
                  </a:cubicBezTo>
                  <a:cubicBezTo>
                    <a:pt x="94" y="148"/>
                    <a:pt x="94" y="149"/>
                    <a:pt x="94" y="150"/>
                  </a:cubicBezTo>
                  <a:cubicBezTo>
                    <a:pt x="94" y="150"/>
                    <a:pt x="95" y="150"/>
                    <a:pt x="95" y="151"/>
                  </a:cubicBezTo>
                  <a:cubicBezTo>
                    <a:pt x="95" y="151"/>
                    <a:pt x="95" y="151"/>
                    <a:pt x="95" y="152"/>
                  </a:cubicBezTo>
                  <a:cubicBezTo>
                    <a:pt x="95" y="153"/>
                    <a:pt x="94" y="155"/>
                    <a:pt x="94" y="157"/>
                  </a:cubicBezTo>
                  <a:cubicBezTo>
                    <a:pt x="94" y="157"/>
                    <a:pt x="94" y="158"/>
                    <a:pt x="94" y="159"/>
                  </a:cubicBezTo>
                  <a:cubicBezTo>
                    <a:pt x="94" y="160"/>
                    <a:pt x="94" y="161"/>
                    <a:pt x="94" y="161"/>
                  </a:cubicBezTo>
                  <a:cubicBezTo>
                    <a:pt x="93" y="163"/>
                    <a:pt x="94" y="165"/>
                    <a:pt x="95" y="166"/>
                  </a:cubicBezTo>
                  <a:cubicBezTo>
                    <a:pt x="95" y="167"/>
                    <a:pt x="95" y="168"/>
                    <a:pt x="96" y="168"/>
                  </a:cubicBezTo>
                  <a:cubicBezTo>
                    <a:pt x="97" y="168"/>
                    <a:pt x="97" y="168"/>
                    <a:pt x="97" y="169"/>
                  </a:cubicBezTo>
                  <a:cubicBezTo>
                    <a:pt x="97" y="170"/>
                    <a:pt x="97" y="171"/>
                    <a:pt x="98" y="172"/>
                  </a:cubicBezTo>
                  <a:cubicBezTo>
                    <a:pt x="98" y="172"/>
                    <a:pt x="98" y="173"/>
                    <a:pt x="98" y="173"/>
                  </a:cubicBezTo>
                  <a:cubicBezTo>
                    <a:pt x="98" y="174"/>
                    <a:pt x="98" y="174"/>
                    <a:pt x="98" y="175"/>
                  </a:cubicBezTo>
                  <a:cubicBezTo>
                    <a:pt x="99" y="175"/>
                    <a:pt x="98" y="176"/>
                    <a:pt x="98" y="177"/>
                  </a:cubicBezTo>
                  <a:cubicBezTo>
                    <a:pt x="98" y="178"/>
                    <a:pt x="98" y="178"/>
                    <a:pt x="97" y="178"/>
                  </a:cubicBezTo>
                  <a:cubicBezTo>
                    <a:pt x="97" y="179"/>
                    <a:pt x="97" y="179"/>
                    <a:pt x="97" y="180"/>
                  </a:cubicBezTo>
                  <a:cubicBezTo>
                    <a:pt x="97" y="181"/>
                    <a:pt x="98" y="181"/>
                    <a:pt x="98" y="182"/>
                  </a:cubicBezTo>
                  <a:cubicBezTo>
                    <a:pt x="98" y="182"/>
                    <a:pt x="97" y="183"/>
                    <a:pt x="98" y="183"/>
                  </a:cubicBezTo>
                  <a:cubicBezTo>
                    <a:pt x="98" y="183"/>
                    <a:pt x="99" y="182"/>
                    <a:pt x="99" y="182"/>
                  </a:cubicBezTo>
                  <a:cubicBezTo>
                    <a:pt x="100" y="182"/>
                    <a:pt x="100" y="181"/>
                    <a:pt x="100" y="181"/>
                  </a:cubicBezTo>
                  <a:cubicBezTo>
                    <a:pt x="101" y="180"/>
                    <a:pt x="101" y="181"/>
                    <a:pt x="102" y="181"/>
                  </a:cubicBezTo>
                  <a:cubicBezTo>
                    <a:pt x="102" y="181"/>
                    <a:pt x="103" y="181"/>
                    <a:pt x="103" y="181"/>
                  </a:cubicBezTo>
                  <a:cubicBezTo>
                    <a:pt x="104" y="181"/>
                    <a:pt x="104" y="181"/>
                    <a:pt x="105" y="181"/>
                  </a:cubicBezTo>
                  <a:cubicBezTo>
                    <a:pt x="105" y="181"/>
                    <a:pt x="105" y="181"/>
                    <a:pt x="106" y="181"/>
                  </a:cubicBezTo>
                  <a:cubicBezTo>
                    <a:pt x="106" y="181"/>
                    <a:pt x="107" y="181"/>
                    <a:pt x="108" y="181"/>
                  </a:cubicBezTo>
                  <a:cubicBezTo>
                    <a:pt x="108" y="180"/>
                    <a:pt x="109" y="180"/>
                    <a:pt x="109" y="180"/>
                  </a:cubicBezTo>
                  <a:cubicBezTo>
                    <a:pt x="110" y="180"/>
                    <a:pt x="110" y="180"/>
                    <a:pt x="111" y="180"/>
                  </a:cubicBezTo>
                  <a:cubicBezTo>
                    <a:pt x="112" y="180"/>
                    <a:pt x="112" y="180"/>
                    <a:pt x="112" y="180"/>
                  </a:cubicBezTo>
                  <a:cubicBezTo>
                    <a:pt x="113" y="180"/>
                    <a:pt x="113" y="180"/>
                    <a:pt x="113" y="180"/>
                  </a:cubicBezTo>
                  <a:cubicBezTo>
                    <a:pt x="114" y="181"/>
                    <a:pt x="114" y="180"/>
                    <a:pt x="114" y="179"/>
                  </a:cubicBezTo>
                  <a:cubicBezTo>
                    <a:pt x="114" y="178"/>
                    <a:pt x="115" y="179"/>
                    <a:pt x="116" y="179"/>
                  </a:cubicBezTo>
                  <a:cubicBezTo>
                    <a:pt x="116" y="179"/>
                    <a:pt x="116" y="180"/>
                    <a:pt x="116" y="180"/>
                  </a:cubicBezTo>
                  <a:cubicBezTo>
                    <a:pt x="117" y="181"/>
                    <a:pt x="118" y="180"/>
                    <a:pt x="118" y="181"/>
                  </a:cubicBezTo>
                  <a:cubicBezTo>
                    <a:pt x="119" y="182"/>
                    <a:pt x="118" y="182"/>
                    <a:pt x="118" y="182"/>
                  </a:cubicBezTo>
                  <a:cubicBezTo>
                    <a:pt x="118" y="182"/>
                    <a:pt x="119" y="182"/>
                    <a:pt x="119" y="183"/>
                  </a:cubicBezTo>
                  <a:cubicBezTo>
                    <a:pt x="119" y="183"/>
                    <a:pt x="118" y="184"/>
                    <a:pt x="118" y="184"/>
                  </a:cubicBezTo>
                  <a:cubicBezTo>
                    <a:pt x="117" y="185"/>
                    <a:pt x="118" y="185"/>
                    <a:pt x="119" y="185"/>
                  </a:cubicBezTo>
                  <a:cubicBezTo>
                    <a:pt x="119" y="185"/>
                    <a:pt x="119" y="185"/>
                    <a:pt x="120" y="185"/>
                  </a:cubicBezTo>
                  <a:cubicBezTo>
                    <a:pt x="121" y="185"/>
                    <a:pt x="121" y="184"/>
                    <a:pt x="121" y="184"/>
                  </a:cubicBezTo>
                  <a:cubicBezTo>
                    <a:pt x="122" y="183"/>
                    <a:pt x="123" y="184"/>
                    <a:pt x="123" y="183"/>
                  </a:cubicBezTo>
                  <a:cubicBezTo>
                    <a:pt x="124" y="183"/>
                    <a:pt x="125" y="183"/>
                    <a:pt x="126" y="183"/>
                  </a:cubicBezTo>
                  <a:cubicBezTo>
                    <a:pt x="126" y="183"/>
                    <a:pt x="127" y="182"/>
                    <a:pt x="127" y="182"/>
                  </a:cubicBezTo>
                  <a:cubicBezTo>
                    <a:pt x="128" y="183"/>
                    <a:pt x="127" y="184"/>
                    <a:pt x="127" y="185"/>
                  </a:cubicBezTo>
                  <a:cubicBezTo>
                    <a:pt x="128" y="186"/>
                    <a:pt x="127" y="187"/>
                    <a:pt x="128" y="188"/>
                  </a:cubicBezTo>
                  <a:cubicBezTo>
                    <a:pt x="129" y="188"/>
                    <a:pt x="129" y="188"/>
                    <a:pt x="129" y="189"/>
                  </a:cubicBezTo>
                  <a:cubicBezTo>
                    <a:pt x="129" y="189"/>
                    <a:pt x="130" y="188"/>
                    <a:pt x="130" y="188"/>
                  </a:cubicBezTo>
                  <a:cubicBezTo>
                    <a:pt x="131" y="188"/>
                    <a:pt x="131" y="189"/>
                    <a:pt x="132" y="189"/>
                  </a:cubicBezTo>
                  <a:cubicBezTo>
                    <a:pt x="133" y="189"/>
                    <a:pt x="133" y="189"/>
                    <a:pt x="133" y="190"/>
                  </a:cubicBezTo>
                  <a:cubicBezTo>
                    <a:pt x="134" y="190"/>
                    <a:pt x="134" y="190"/>
                    <a:pt x="135" y="190"/>
                  </a:cubicBezTo>
                  <a:cubicBezTo>
                    <a:pt x="136" y="190"/>
                    <a:pt x="136" y="190"/>
                    <a:pt x="137" y="190"/>
                  </a:cubicBezTo>
                  <a:cubicBezTo>
                    <a:pt x="137" y="190"/>
                    <a:pt x="138" y="190"/>
                    <a:pt x="138" y="190"/>
                  </a:cubicBezTo>
                  <a:cubicBezTo>
                    <a:pt x="138" y="190"/>
                    <a:pt x="139" y="191"/>
                    <a:pt x="139" y="191"/>
                  </a:cubicBezTo>
                  <a:cubicBezTo>
                    <a:pt x="139" y="191"/>
                    <a:pt x="141" y="191"/>
                    <a:pt x="141" y="191"/>
                  </a:cubicBezTo>
                  <a:cubicBezTo>
                    <a:pt x="141" y="191"/>
                    <a:pt x="142" y="191"/>
                    <a:pt x="142" y="191"/>
                  </a:cubicBezTo>
                  <a:cubicBezTo>
                    <a:pt x="143" y="191"/>
                    <a:pt x="143" y="190"/>
                    <a:pt x="143" y="189"/>
                  </a:cubicBezTo>
                  <a:cubicBezTo>
                    <a:pt x="144" y="189"/>
                    <a:pt x="144" y="188"/>
                    <a:pt x="144" y="187"/>
                  </a:cubicBezTo>
                  <a:cubicBezTo>
                    <a:pt x="144" y="187"/>
                    <a:pt x="144" y="187"/>
                    <a:pt x="145" y="187"/>
                  </a:cubicBezTo>
                  <a:cubicBezTo>
                    <a:pt x="146" y="186"/>
                    <a:pt x="146" y="187"/>
                    <a:pt x="146" y="188"/>
                  </a:cubicBezTo>
                  <a:cubicBezTo>
                    <a:pt x="146" y="189"/>
                    <a:pt x="147" y="189"/>
                    <a:pt x="147" y="190"/>
                  </a:cubicBezTo>
                  <a:cubicBezTo>
                    <a:pt x="148" y="190"/>
                    <a:pt x="148" y="191"/>
                    <a:pt x="148" y="192"/>
                  </a:cubicBezTo>
                  <a:cubicBezTo>
                    <a:pt x="148" y="193"/>
                    <a:pt x="149" y="194"/>
                    <a:pt x="150" y="195"/>
                  </a:cubicBezTo>
                  <a:cubicBezTo>
                    <a:pt x="151" y="195"/>
                    <a:pt x="151" y="194"/>
                    <a:pt x="152" y="194"/>
                  </a:cubicBezTo>
                  <a:cubicBezTo>
                    <a:pt x="152" y="194"/>
                    <a:pt x="153" y="195"/>
                    <a:pt x="153" y="195"/>
                  </a:cubicBezTo>
                  <a:cubicBezTo>
                    <a:pt x="154" y="195"/>
                    <a:pt x="154" y="196"/>
                    <a:pt x="155" y="196"/>
                  </a:cubicBezTo>
                  <a:cubicBezTo>
                    <a:pt x="155" y="196"/>
                    <a:pt x="156" y="196"/>
                    <a:pt x="156" y="196"/>
                  </a:cubicBezTo>
                  <a:cubicBezTo>
                    <a:pt x="157" y="197"/>
                    <a:pt x="157" y="197"/>
                    <a:pt x="158" y="198"/>
                  </a:cubicBezTo>
                  <a:cubicBezTo>
                    <a:pt x="158" y="198"/>
                    <a:pt x="158" y="199"/>
                    <a:pt x="158" y="199"/>
                  </a:cubicBezTo>
                  <a:cubicBezTo>
                    <a:pt x="157" y="199"/>
                    <a:pt x="158" y="200"/>
                    <a:pt x="158" y="200"/>
                  </a:cubicBezTo>
                  <a:cubicBezTo>
                    <a:pt x="158" y="201"/>
                    <a:pt x="158" y="201"/>
                    <a:pt x="159" y="201"/>
                  </a:cubicBezTo>
                  <a:cubicBezTo>
                    <a:pt x="159" y="200"/>
                    <a:pt x="160" y="200"/>
                    <a:pt x="160" y="201"/>
                  </a:cubicBezTo>
                  <a:cubicBezTo>
                    <a:pt x="160" y="201"/>
                    <a:pt x="161" y="202"/>
                    <a:pt x="161" y="202"/>
                  </a:cubicBezTo>
                  <a:cubicBezTo>
                    <a:pt x="161" y="203"/>
                    <a:pt x="161" y="203"/>
                    <a:pt x="161" y="204"/>
                  </a:cubicBezTo>
                  <a:cubicBezTo>
                    <a:pt x="163" y="204"/>
                    <a:pt x="161" y="207"/>
                    <a:pt x="163" y="206"/>
                  </a:cubicBezTo>
                  <a:cubicBezTo>
                    <a:pt x="163" y="206"/>
                    <a:pt x="164" y="206"/>
                    <a:pt x="164" y="206"/>
                  </a:cubicBezTo>
                  <a:cubicBezTo>
                    <a:pt x="164" y="206"/>
                    <a:pt x="164" y="207"/>
                    <a:pt x="164" y="207"/>
                  </a:cubicBezTo>
                  <a:cubicBezTo>
                    <a:pt x="165" y="207"/>
                    <a:pt x="165" y="206"/>
                    <a:pt x="165" y="206"/>
                  </a:cubicBezTo>
                  <a:cubicBezTo>
                    <a:pt x="166" y="206"/>
                    <a:pt x="167" y="206"/>
                    <a:pt x="167" y="205"/>
                  </a:cubicBezTo>
                  <a:cubicBezTo>
                    <a:pt x="168" y="205"/>
                    <a:pt x="168" y="205"/>
                    <a:pt x="169" y="205"/>
                  </a:cubicBezTo>
                  <a:cubicBezTo>
                    <a:pt x="170" y="205"/>
                    <a:pt x="168" y="206"/>
                    <a:pt x="169" y="207"/>
                  </a:cubicBezTo>
                  <a:cubicBezTo>
                    <a:pt x="169" y="207"/>
                    <a:pt x="170" y="207"/>
                    <a:pt x="170" y="207"/>
                  </a:cubicBezTo>
                  <a:cubicBezTo>
                    <a:pt x="170" y="207"/>
                    <a:pt x="170" y="206"/>
                    <a:pt x="170" y="206"/>
                  </a:cubicBezTo>
                  <a:cubicBezTo>
                    <a:pt x="170" y="205"/>
                    <a:pt x="170" y="203"/>
                    <a:pt x="170" y="202"/>
                  </a:cubicBezTo>
                  <a:cubicBezTo>
                    <a:pt x="170" y="200"/>
                    <a:pt x="170" y="198"/>
                    <a:pt x="171" y="196"/>
                  </a:cubicBezTo>
                  <a:cubicBezTo>
                    <a:pt x="171" y="195"/>
                    <a:pt x="171" y="193"/>
                    <a:pt x="170" y="193"/>
                  </a:cubicBezTo>
                  <a:cubicBezTo>
                    <a:pt x="170" y="193"/>
                    <a:pt x="170" y="193"/>
                    <a:pt x="169" y="193"/>
                  </a:cubicBezTo>
                  <a:cubicBezTo>
                    <a:pt x="169" y="193"/>
                    <a:pt x="169" y="193"/>
                    <a:pt x="168" y="193"/>
                  </a:cubicBezTo>
                  <a:cubicBezTo>
                    <a:pt x="168" y="193"/>
                    <a:pt x="167" y="194"/>
                    <a:pt x="167" y="194"/>
                  </a:cubicBezTo>
                  <a:cubicBezTo>
                    <a:pt x="167" y="195"/>
                    <a:pt x="167" y="195"/>
                    <a:pt x="168" y="195"/>
                  </a:cubicBezTo>
                  <a:cubicBezTo>
                    <a:pt x="168" y="196"/>
                    <a:pt x="168" y="196"/>
                    <a:pt x="167" y="196"/>
                  </a:cubicBezTo>
                  <a:cubicBezTo>
                    <a:pt x="167" y="196"/>
                    <a:pt x="167" y="196"/>
                    <a:pt x="167" y="196"/>
                  </a:cubicBezTo>
                  <a:cubicBezTo>
                    <a:pt x="166" y="196"/>
                    <a:pt x="166" y="196"/>
                    <a:pt x="165" y="195"/>
                  </a:cubicBezTo>
                  <a:cubicBezTo>
                    <a:pt x="165" y="195"/>
                    <a:pt x="164" y="195"/>
                    <a:pt x="164" y="195"/>
                  </a:cubicBezTo>
                  <a:cubicBezTo>
                    <a:pt x="163" y="195"/>
                    <a:pt x="163" y="195"/>
                    <a:pt x="163" y="195"/>
                  </a:cubicBezTo>
                  <a:cubicBezTo>
                    <a:pt x="162" y="194"/>
                    <a:pt x="162" y="193"/>
                    <a:pt x="161" y="193"/>
                  </a:cubicBezTo>
                  <a:cubicBezTo>
                    <a:pt x="161" y="192"/>
                    <a:pt x="161" y="192"/>
                    <a:pt x="160" y="192"/>
                  </a:cubicBezTo>
                  <a:cubicBezTo>
                    <a:pt x="160" y="191"/>
                    <a:pt x="160" y="191"/>
                    <a:pt x="160" y="191"/>
                  </a:cubicBezTo>
                  <a:cubicBezTo>
                    <a:pt x="159" y="191"/>
                    <a:pt x="159" y="190"/>
                    <a:pt x="159" y="190"/>
                  </a:cubicBezTo>
                  <a:cubicBezTo>
                    <a:pt x="159" y="190"/>
                    <a:pt x="158" y="190"/>
                    <a:pt x="158" y="190"/>
                  </a:cubicBezTo>
                  <a:cubicBezTo>
                    <a:pt x="158" y="189"/>
                    <a:pt x="158" y="189"/>
                    <a:pt x="158" y="189"/>
                  </a:cubicBezTo>
                  <a:cubicBezTo>
                    <a:pt x="157" y="189"/>
                    <a:pt x="157" y="188"/>
                    <a:pt x="157" y="188"/>
                  </a:cubicBezTo>
                  <a:cubicBezTo>
                    <a:pt x="157" y="187"/>
                    <a:pt x="157" y="186"/>
                    <a:pt x="157" y="185"/>
                  </a:cubicBezTo>
                  <a:cubicBezTo>
                    <a:pt x="157" y="185"/>
                    <a:pt x="157" y="184"/>
                    <a:pt x="157" y="184"/>
                  </a:cubicBezTo>
                  <a:cubicBezTo>
                    <a:pt x="158" y="182"/>
                    <a:pt x="158" y="180"/>
                    <a:pt x="159" y="179"/>
                  </a:cubicBezTo>
                  <a:cubicBezTo>
                    <a:pt x="159" y="178"/>
                    <a:pt x="159" y="177"/>
                    <a:pt x="160" y="177"/>
                  </a:cubicBezTo>
                  <a:cubicBezTo>
                    <a:pt x="160" y="176"/>
                    <a:pt x="160" y="176"/>
                    <a:pt x="160" y="176"/>
                  </a:cubicBezTo>
                  <a:cubicBezTo>
                    <a:pt x="159" y="174"/>
                    <a:pt x="160" y="173"/>
                    <a:pt x="159" y="172"/>
                  </a:cubicBezTo>
                  <a:cubicBezTo>
                    <a:pt x="159" y="171"/>
                    <a:pt x="159" y="171"/>
                    <a:pt x="159" y="171"/>
                  </a:cubicBezTo>
                  <a:cubicBezTo>
                    <a:pt x="159" y="170"/>
                    <a:pt x="159" y="170"/>
                    <a:pt x="159" y="169"/>
                  </a:cubicBezTo>
                  <a:cubicBezTo>
                    <a:pt x="159" y="169"/>
                    <a:pt x="160" y="168"/>
                    <a:pt x="160" y="167"/>
                  </a:cubicBezTo>
                  <a:cubicBezTo>
                    <a:pt x="160" y="167"/>
                    <a:pt x="160" y="167"/>
                    <a:pt x="160" y="166"/>
                  </a:cubicBezTo>
                  <a:cubicBezTo>
                    <a:pt x="159" y="166"/>
                    <a:pt x="159" y="164"/>
                    <a:pt x="159" y="164"/>
                  </a:cubicBezTo>
                  <a:cubicBezTo>
                    <a:pt x="159" y="164"/>
                    <a:pt x="159" y="162"/>
                    <a:pt x="158" y="162"/>
                  </a:cubicBezTo>
                  <a:cubicBezTo>
                    <a:pt x="157" y="161"/>
                    <a:pt x="157" y="161"/>
                    <a:pt x="158" y="160"/>
                  </a:cubicBezTo>
                  <a:cubicBezTo>
                    <a:pt x="160" y="159"/>
                    <a:pt x="164" y="155"/>
                    <a:pt x="162" y="152"/>
                  </a:cubicBezTo>
                  <a:cubicBezTo>
                    <a:pt x="166" y="152"/>
                    <a:pt x="170" y="151"/>
                    <a:pt x="175" y="150"/>
                  </a:cubicBezTo>
                  <a:cubicBezTo>
                    <a:pt x="175" y="150"/>
                    <a:pt x="179" y="150"/>
                    <a:pt x="179" y="149"/>
                  </a:cubicBezTo>
                  <a:cubicBezTo>
                    <a:pt x="178" y="148"/>
                    <a:pt x="178" y="148"/>
                    <a:pt x="177" y="147"/>
                  </a:cubicBezTo>
                  <a:cubicBezTo>
                    <a:pt x="177" y="147"/>
                    <a:pt x="177" y="146"/>
                    <a:pt x="177" y="146"/>
                  </a:cubicBezTo>
                  <a:cubicBezTo>
                    <a:pt x="176" y="146"/>
                    <a:pt x="176" y="146"/>
                    <a:pt x="176" y="146"/>
                  </a:cubicBezTo>
                  <a:cubicBezTo>
                    <a:pt x="175" y="146"/>
                    <a:pt x="175" y="144"/>
                    <a:pt x="175" y="143"/>
                  </a:cubicBezTo>
                  <a:cubicBezTo>
                    <a:pt x="175" y="143"/>
                    <a:pt x="175" y="142"/>
                    <a:pt x="175" y="141"/>
                  </a:cubicBezTo>
                  <a:cubicBezTo>
                    <a:pt x="175" y="140"/>
                    <a:pt x="174" y="138"/>
                    <a:pt x="173" y="138"/>
                  </a:cubicBezTo>
                  <a:cubicBezTo>
                    <a:pt x="172" y="137"/>
                    <a:pt x="172" y="137"/>
                    <a:pt x="171" y="137"/>
                  </a:cubicBezTo>
                  <a:cubicBezTo>
                    <a:pt x="170" y="136"/>
                    <a:pt x="170" y="135"/>
                    <a:pt x="170" y="135"/>
                  </a:cubicBezTo>
                  <a:cubicBezTo>
                    <a:pt x="169" y="133"/>
                    <a:pt x="168" y="133"/>
                    <a:pt x="168" y="131"/>
                  </a:cubicBezTo>
                  <a:cubicBezTo>
                    <a:pt x="167" y="131"/>
                    <a:pt x="166" y="127"/>
                    <a:pt x="166" y="127"/>
                  </a:cubicBezTo>
                  <a:cubicBezTo>
                    <a:pt x="166" y="126"/>
                    <a:pt x="166" y="126"/>
                    <a:pt x="165" y="126"/>
                  </a:cubicBezTo>
                  <a:cubicBezTo>
                    <a:pt x="165" y="125"/>
                    <a:pt x="165" y="125"/>
                    <a:pt x="165" y="124"/>
                  </a:cubicBezTo>
                  <a:cubicBezTo>
                    <a:pt x="166" y="124"/>
                    <a:pt x="167" y="123"/>
                    <a:pt x="167" y="122"/>
                  </a:cubicBezTo>
                  <a:cubicBezTo>
                    <a:pt x="167" y="122"/>
                    <a:pt x="167" y="121"/>
                    <a:pt x="167" y="121"/>
                  </a:cubicBezTo>
                  <a:cubicBezTo>
                    <a:pt x="167" y="121"/>
                    <a:pt x="167" y="121"/>
                    <a:pt x="167" y="121"/>
                  </a:cubicBezTo>
                  <a:cubicBezTo>
                    <a:pt x="167" y="120"/>
                    <a:pt x="166" y="119"/>
                    <a:pt x="166" y="119"/>
                  </a:cubicBezTo>
                  <a:cubicBezTo>
                    <a:pt x="166" y="118"/>
                    <a:pt x="165" y="116"/>
                    <a:pt x="165" y="115"/>
                  </a:cubicBezTo>
                  <a:cubicBezTo>
                    <a:pt x="165" y="115"/>
                    <a:pt x="165" y="114"/>
                    <a:pt x="165" y="113"/>
                  </a:cubicBezTo>
                  <a:cubicBezTo>
                    <a:pt x="165" y="113"/>
                    <a:pt x="165" y="112"/>
                    <a:pt x="165" y="112"/>
                  </a:cubicBezTo>
                  <a:cubicBezTo>
                    <a:pt x="165" y="111"/>
                    <a:pt x="165" y="109"/>
                    <a:pt x="165" y="109"/>
                  </a:cubicBezTo>
                  <a:cubicBezTo>
                    <a:pt x="166" y="109"/>
                    <a:pt x="166" y="107"/>
                    <a:pt x="166" y="107"/>
                  </a:cubicBezTo>
                  <a:cubicBezTo>
                    <a:pt x="166" y="106"/>
                    <a:pt x="166" y="105"/>
                    <a:pt x="166" y="105"/>
                  </a:cubicBezTo>
                  <a:cubicBezTo>
                    <a:pt x="166" y="105"/>
                    <a:pt x="166" y="104"/>
                    <a:pt x="166" y="104"/>
                  </a:cubicBezTo>
                  <a:cubicBezTo>
                    <a:pt x="166" y="105"/>
                    <a:pt x="166" y="106"/>
                    <a:pt x="165" y="106"/>
                  </a:cubicBezTo>
                  <a:cubicBezTo>
                    <a:pt x="165" y="107"/>
                    <a:pt x="164" y="107"/>
                    <a:pt x="164" y="106"/>
                  </a:cubicBezTo>
                  <a:cubicBezTo>
                    <a:pt x="164" y="106"/>
                    <a:pt x="165" y="106"/>
                    <a:pt x="165" y="105"/>
                  </a:cubicBezTo>
                  <a:cubicBezTo>
                    <a:pt x="165" y="105"/>
                    <a:pt x="165" y="104"/>
                    <a:pt x="165" y="104"/>
                  </a:cubicBezTo>
                  <a:cubicBezTo>
                    <a:pt x="165" y="103"/>
                    <a:pt x="165" y="103"/>
                    <a:pt x="165" y="102"/>
                  </a:cubicBezTo>
                  <a:cubicBezTo>
                    <a:pt x="165" y="102"/>
                    <a:pt x="165" y="101"/>
                    <a:pt x="165" y="101"/>
                  </a:cubicBezTo>
                  <a:cubicBezTo>
                    <a:pt x="165" y="101"/>
                    <a:pt x="165" y="101"/>
                    <a:pt x="165" y="101"/>
                  </a:cubicBezTo>
                  <a:cubicBezTo>
                    <a:pt x="165" y="100"/>
                    <a:pt x="165" y="100"/>
                    <a:pt x="165" y="100"/>
                  </a:cubicBezTo>
                  <a:cubicBezTo>
                    <a:pt x="165" y="99"/>
                    <a:pt x="165" y="99"/>
                    <a:pt x="165" y="99"/>
                  </a:cubicBezTo>
                  <a:cubicBezTo>
                    <a:pt x="165" y="98"/>
                    <a:pt x="165" y="98"/>
                    <a:pt x="165" y="98"/>
                  </a:cubicBezTo>
                  <a:cubicBezTo>
                    <a:pt x="165" y="97"/>
                    <a:pt x="165" y="97"/>
                    <a:pt x="165" y="96"/>
                  </a:cubicBezTo>
                  <a:cubicBezTo>
                    <a:pt x="165" y="96"/>
                    <a:pt x="166" y="96"/>
                    <a:pt x="166" y="96"/>
                  </a:cubicBezTo>
                  <a:cubicBezTo>
                    <a:pt x="166" y="96"/>
                    <a:pt x="166" y="95"/>
                    <a:pt x="166" y="95"/>
                  </a:cubicBezTo>
                  <a:cubicBezTo>
                    <a:pt x="166" y="95"/>
                    <a:pt x="166" y="95"/>
                    <a:pt x="166" y="94"/>
                  </a:cubicBezTo>
                  <a:cubicBezTo>
                    <a:pt x="166" y="94"/>
                    <a:pt x="166" y="94"/>
                    <a:pt x="166" y="93"/>
                  </a:cubicBezTo>
                  <a:cubicBezTo>
                    <a:pt x="166" y="92"/>
                    <a:pt x="166" y="93"/>
                    <a:pt x="165" y="92"/>
                  </a:cubicBezTo>
                  <a:cubicBezTo>
                    <a:pt x="165" y="92"/>
                    <a:pt x="165" y="92"/>
                    <a:pt x="165" y="91"/>
                  </a:cubicBezTo>
                  <a:cubicBezTo>
                    <a:pt x="164" y="91"/>
                    <a:pt x="164" y="91"/>
                    <a:pt x="164" y="90"/>
                  </a:cubicBezTo>
                  <a:cubicBezTo>
                    <a:pt x="164" y="90"/>
                    <a:pt x="164" y="90"/>
                    <a:pt x="164" y="89"/>
                  </a:cubicBezTo>
                  <a:cubicBezTo>
                    <a:pt x="164" y="89"/>
                    <a:pt x="163" y="89"/>
                    <a:pt x="163" y="88"/>
                  </a:cubicBezTo>
                  <a:cubicBezTo>
                    <a:pt x="163" y="88"/>
                    <a:pt x="162" y="87"/>
                    <a:pt x="162" y="87"/>
                  </a:cubicBezTo>
                  <a:cubicBezTo>
                    <a:pt x="162" y="87"/>
                    <a:pt x="163" y="87"/>
                    <a:pt x="163" y="86"/>
                  </a:cubicBezTo>
                  <a:cubicBezTo>
                    <a:pt x="162" y="86"/>
                    <a:pt x="162" y="86"/>
                    <a:pt x="163" y="85"/>
                  </a:cubicBezTo>
                  <a:cubicBezTo>
                    <a:pt x="163" y="85"/>
                    <a:pt x="164" y="85"/>
                    <a:pt x="164" y="85"/>
                  </a:cubicBezTo>
                  <a:cubicBezTo>
                    <a:pt x="164" y="84"/>
                    <a:pt x="164" y="85"/>
                    <a:pt x="165" y="84"/>
                  </a:cubicBezTo>
                  <a:cubicBezTo>
                    <a:pt x="165" y="84"/>
                    <a:pt x="165" y="83"/>
                    <a:pt x="165" y="83"/>
                  </a:cubicBezTo>
                  <a:cubicBezTo>
                    <a:pt x="165" y="81"/>
                    <a:pt x="165" y="80"/>
                    <a:pt x="166" y="78"/>
                  </a:cubicBezTo>
                  <a:cubicBezTo>
                    <a:pt x="166" y="78"/>
                    <a:pt x="167" y="77"/>
                    <a:pt x="167" y="77"/>
                  </a:cubicBezTo>
                  <a:cubicBezTo>
                    <a:pt x="167" y="77"/>
                    <a:pt x="167" y="76"/>
                    <a:pt x="168" y="76"/>
                  </a:cubicBezTo>
                  <a:cubicBezTo>
                    <a:pt x="168" y="76"/>
                    <a:pt x="168" y="76"/>
                    <a:pt x="168" y="76"/>
                  </a:cubicBezTo>
                  <a:cubicBezTo>
                    <a:pt x="169" y="76"/>
                    <a:pt x="169" y="75"/>
                    <a:pt x="169" y="75"/>
                  </a:cubicBezTo>
                  <a:cubicBezTo>
                    <a:pt x="169" y="75"/>
                    <a:pt x="169" y="75"/>
                    <a:pt x="170" y="74"/>
                  </a:cubicBezTo>
                  <a:cubicBezTo>
                    <a:pt x="170" y="74"/>
                    <a:pt x="170" y="73"/>
                    <a:pt x="170" y="72"/>
                  </a:cubicBezTo>
                  <a:cubicBezTo>
                    <a:pt x="169" y="72"/>
                    <a:pt x="169" y="71"/>
                    <a:pt x="170" y="70"/>
                  </a:cubicBezTo>
                  <a:cubicBezTo>
                    <a:pt x="170" y="70"/>
                    <a:pt x="169" y="69"/>
                    <a:pt x="170" y="69"/>
                  </a:cubicBezTo>
                  <a:cubicBezTo>
                    <a:pt x="170" y="69"/>
                    <a:pt x="170" y="69"/>
                    <a:pt x="170" y="69"/>
                  </a:cubicBezTo>
                  <a:cubicBezTo>
                    <a:pt x="170" y="68"/>
                    <a:pt x="170" y="67"/>
                    <a:pt x="170" y="66"/>
                  </a:cubicBezTo>
                  <a:cubicBezTo>
                    <a:pt x="170" y="65"/>
                    <a:pt x="170" y="65"/>
                    <a:pt x="170" y="65"/>
                  </a:cubicBezTo>
                  <a:cubicBezTo>
                    <a:pt x="170" y="63"/>
                    <a:pt x="171" y="61"/>
                    <a:pt x="171" y="60"/>
                  </a:cubicBezTo>
                  <a:cubicBezTo>
                    <a:pt x="171" y="59"/>
                    <a:pt x="171" y="59"/>
                    <a:pt x="171" y="58"/>
                  </a:cubicBezTo>
                  <a:cubicBezTo>
                    <a:pt x="171" y="58"/>
                    <a:pt x="171" y="58"/>
                    <a:pt x="172" y="57"/>
                  </a:cubicBezTo>
                  <a:cubicBezTo>
                    <a:pt x="172" y="57"/>
                    <a:pt x="172" y="58"/>
                    <a:pt x="172" y="57"/>
                  </a:cubicBezTo>
                  <a:cubicBezTo>
                    <a:pt x="172" y="57"/>
                    <a:pt x="172" y="56"/>
                    <a:pt x="172" y="56"/>
                  </a:cubicBezTo>
                  <a:cubicBezTo>
                    <a:pt x="172" y="55"/>
                    <a:pt x="173" y="55"/>
                    <a:pt x="173" y="54"/>
                  </a:cubicBezTo>
                  <a:cubicBezTo>
                    <a:pt x="173" y="54"/>
                    <a:pt x="173" y="53"/>
                    <a:pt x="173" y="52"/>
                  </a:cubicBezTo>
                  <a:cubicBezTo>
                    <a:pt x="173" y="52"/>
                    <a:pt x="173" y="51"/>
                    <a:pt x="173" y="50"/>
                  </a:cubicBezTo>
                  <a:cubicBezTo>
                    <a:pt x="174" y="50"/>
                    <a:pt x="174" y="50"/>
                    <a:pt x="175" y="49"/>
                  </a:cubicBezTo>
                  <a:cubicBezTo>
                    <a:pt x="176" y="49"/>
                    <a:pt x="175" y="47"/>
                    <a:pt x="176" y="46"/>
                  </a:cubicBezTo>
                  <a:cubicBezTo>
                    <a:pt x="177" y="46"/>
                    <a:pt x="177" y="47"/>
                    <a:pt x="177" y="46"/>
                  </a:cubicBezTo>
                  <a:cubicBezTo>
                    <a:pt x="177" y="46"/>
                    <a:pt x="177" y="46"/>
                    <a:pt x="177" y="46"/>
                  </a:cubicBezTo>
                  <a:cubicBezTo>
                    <a:pt x="178" y="46"/>
                    <a:pt x="178" y="46"/>
                    <a:pt x="179" y="45"/>
                  </a:cubicBezTo>
                  <a:cubicBezTo>
                    <a:pt x="180" y="43"/>
                    <a:pt x="181" y="42"/>
                    <a:pt x="182" y="41"/>
                  </a:cubicBezTo>
                  <a:cubicBezTo>
                    <a:pt x="184" y="40"/>
                    <a:pt x="185" y="38"/>
                    <a:pt x="186" y="37"/>
                  </a:cubicBezTo>
                  <a:cubicBezTo>
                    <a:pt x="186" y="36"/>
                    <a:pt x="186" y="36"/>
                    <a:pt x="186" y="3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4" name="Czech Republic"/>
            <p:cNvSpPr>
              <a:spLocks/>
            </p:cNvSpPr>
            <p:nvPr/>
          </p:nvSpPr>
          <p:spPr bwMode="auto">
            <a:xfrm>
              <a:off x="6207067" y="2642012"/>
              <a:ext cx="205993" cy="97997"/>
            </a:xfrm>
            <a:custGeom>
              <a:avLst/>
              <a:gdLst/>
              <a:ahLst/>
              <a:cxnLst>
                <a:cxn ang="0">
                  <a:pos x="55" y="14"/>
                </a:cxn>
                <a:cxn ang="0">
                  <a:pos x="54" y="13"/>
                </a:cxn>
                <a:cxn ang="0">
                  <a:pos x="51" y="12"/>
                </a:cxn>
                <a:cxn ang="0">
                  <a:pos x="48" y="12"/>
                </a:cxn>
                <a:cxn ang="0">
                  <a:pos x="48" y="9"/>
                </a:cxn>
                <a:cxn ang="0">
                  <a:pos x="45" y="9"/>
                </a:cxn>
                <a:cxn ang="0">
                  <a:pos x="43" y="8"/>
                </a:cxn>
                <a:cxn ang="0">
                  <a:pos x="41" y="9"/>
                </a:cxn>
                <a:cxn ang="0">
                  <a:pos x="39" y="10"/>
                </a:cxn>
                <a:cxn ang="0">
                  <a:pos x="36" y="8"/>
                </a:cxn>
                <a:cxn ang="0">
                  <a:pos x="35" y="7"/>
                </a:cxn>
                <a:cxn ang="0">
                  <a:pos x="35" y="5"/>
                </a:cxn>
                <a:cxn ang="0">
                  <a:pos x="33" y="5"/>
                </a:cxn>
                <a:cxn ang="0">
                  <a:pos x="29" y="4"/>
                </a:cxn>
                <a:cxn ang="0">
                  <a:pos x="27" y="3"/>
                </a:cxn>
                <a:cxn ang="0">
                  <a:pos x="25" y="1"/>
                </a:cxn>
                <a:cxn ang="0">
                  <a:pos x="23" y="3"/>
                </a:cxn>
                <a:cxn ang="0">
                  <a:pos x="21" y="2"/>
                </a:cxn>
                <a:cxn ang="0">
                  <a:pos x="20" y="1"/>
                </a:cxn>
                <a:cxn ang="0">
                  <a:pos x="19" y="3"/>
                </a:cxn>
                <a:cxn ang="0">
                  <a:pos x="14" y="4"/>
                </a:cxn>
                <a:cxn ang="0">
                  <a:pos x="10" y="6"/>
                </a:cxn>
                <a:cxn ang="0">
                  <a:pos x="8" y="7"/>
                </a:cxn>
                <a:cxn ang="0">
                  <a:pos x="4" y="8"/>
                </a:cxn>
                <a:cxn ang="0">
                  <a:pos x="1" y="9"/>
                </a:cxn>
                <a:cxn ang="0">
                  <a:pos x="0" y="8"/>
                </a:cxn>
                <a:cxn ang="0">
                  <a:pos x="1" y="10"/>
                </a:cxn>
                <a:cxn ang="0">
                  <a:pos x="4" y="13"/>
                </a:cxn>
                <a:cxn ang="0">
                  <a:pos x="4" y="16"/>
                </a:cxn>
                <a:cxn ang="0">
                  <a:pos x="7" y="19"/>
                </a:cxn>
                <a:cxn ang="0">
                  <a:pos x="11" y="22"/>
                </a:cxn>
                <a:cxn ang="0">
                  <a:pos x="12" y="23"/>
                </a:cxn>
                <a:cxn ang="0">
                  <a:pos x="15" y="25"/>
                </a:cxn>
                <a:cxn ang="0">
                  <a:pos x="20" y="26"/>
                </a:cxn>
                <a:cxn ang="0">
                  <a:pos x="23" y="25"/>
                </a:cxn>
                <a:cxn ang="0">
                  <a:pos x="26" y="22"/>
                </a:cxn>
                <a:cxn ang="0">
                  <a:pos x="30" y="24"/>
                </a:cxn>
                <a:cxn ang="0">
                  <a:pos x="33" y="25"/>
                </a:cxn>
                <a:cxn ang="0">
                  <a:pos x="39" y="25"/>
                </a:cxn>
                <a:cxn ang="0">
                  <a:pos x="42" y="26"/>
                </a:cxn>
                <a:cxn ang="0">
                  <a:pos x="49" y="23"/>
                </a:cxn>
                <a:cxn ang="0">
                  <a:pos x="52" y="20"/>
                </a:cxn>
                <a:cxn ang="0">
                  <a:pos x="56" y="17"/>
                </a:cxn>
              </a:cxnLst>
              <a:rect l="0" t="0" r="r" b="b"/>
              <a:pathLst>
                <a:path w="57" h="27">
                  <a:moveTo>
                    <a:pt x="57" y="15"/>
                  </a:moveTo>
                  <a:cubicBezTo>
                    <a:pt x="57" y="15"/>
                    <a:pt x="57" y="15"/>
                    <a:pt x="56" y="15"/>
                  </a:cubicBezTo>
                  <a:cubicBezTo>
                    <a:pt x="56" y="15"/>
                    <a:pt x="55" y="15"/>
                    <a:pt x="55" y="14"/>
                  </a:cubicBezTo>
                  <a:cubicBezTo>
                    <a:pt x="55" y="14"/>
                    <a:pt x="55" y="14"/>
                    <a:pt x="55" y="13"/>
                  </a:cubicBezTo>
                  <a:cubicBezTo>
                    <a:pt x="55" y="13"/>
                    <a:pt x="55" y="13"/>
                    <a:pt x="55" y="13"/>
                  </a:cubicBezTo>
                  <a:cubicBezTo>
                    <a:pt x="55" y="12"/>
                    <a:pt x="55" y="13"/>
                    <a:pt x="54" y="13"/>
                  </a:cubicBezTo>
                  <a:cubicBezTo>
                    <a:pt x="54" y="13"/>
                    <a:pt x="53" y="13"/>
                    <a:pt x="53" y="13"/>
                  </a:cubicBezTo>
                  <a:cubicBezTo>
                    <a:pt x="53" y="13"/>
                    <a:pt x="52" y="13"/>
                    <a:pt x="52" y="12"/>
                  </a:cubicBezTo>
                  <a:cubicBezTo>
                    <a:pt x="52" y="12"/>
                    <a:pt x="51" y="12"/>
                    <a:pt x="51" y="12"/>
                  </a:cubicBezTo>
                  <a:cubicBezTo>
                    <a:pt x="51" y="12"/>
                    <a:pt x="51" y="12"/>
                    <a:pt x="50" y="11"/>
                  </a:cubicBezTo>
                  <a:cubicBezTo>
                    <a:pt x="50" y="11"/>
                    <a:pt x="50" y="12"/>
                    <a:pt x="50" y="12"/>
                  </a:cubicBezTo>
                  <a:cubicBezTo>
                    <a:pt x="50" y="12"/>
                    <a:pt x="49" y="12"/>
                    <a:pt x="48" y="12"/>
                  </a:cubicBezTo>
                  <a:cubicBezTo>
                    <a:pt x="48" y="12"/>
                    <a:pt x="48" y="11"/>
                    <a:pt x="48" y="11"/>
                  </a:cubicBezTo>
                  <a:cubicBezTo>
                    <a:pt x="47" y="11"/>
                    <a:pt x="47" y="11"/>
                    <a:pt x="47" y="10"/>
                  </a:cubicBezTo>
                  <a:cubicBezTo>
                    <a:pt x="46" y="10"/>
                    <a:pt x="48" y="10"/>
                    <a:pt x="48" y="9"/>
                  </a:cubicBezTo>
                  <a:cubicBezTo>
                    <a:pt x="48" y="9"/>
                    <a:pt x="48" y="8"/>
                    <a:pt x="47" y="9"/>
                  </a:cubicBezTo>
                  <a:cubicBezTo>
                    <a:pt x="47" y="9"/>
                    <a:pt x="46" y="9"/>
                    <a:pt x="46" y="9"/>
                  </a:cubicBezTo>
                  <a:cubicBezTo>
                    <a:pt x="45" y="9"/>
                    <a:pt x="45" y="9"/>
                    <a:pt x="45" y="9"/>
                  </a:cubicBezTo>
                  <a:cubicBezTo>
                    <a:pt x="44" y="9"/>
                    <a:pt x="45" y="9"/>
                    <a:pt x="44" y="9"/>
                  </a:cubicBezTo>
                  <a:cubicBezTo>
                    <a:pt x="44" y="9"/>
                    <a:pt x="44" y="9"/>
                    <a:pt x="44" y="9"/>
                  </a:cubicBezTo>
                  <a:cubicBezTo>
                    <a:pt x="44" y="9"/>
                    <a:pt x="44" y="8"/>
                    <a:pt x="43" y="8"/>
                  </a:cubicBezTo>
                  <a:cubicBezTo>
                    <a:pt x="43" y="8"/>
                    <a:pt x="43" y="8"/>
                    <a:pt x="43" y="8"/>
                  </a:cubicBezTo>
                  <a:cubicBezTo>
                    <a:pt x="43" y="8"/>
                    <a:pt x="40" y="7"/>
                    <a:pt x="40" y="8"/>
                  </a:cubicBezTo>
                  <a:cubicBezTo>
                    <a:pt x="41" y="8"/>
                    <a:pt x="41" y="8"/>
                    <a:pt x="41" y="9"/>
                  </a:cubicBezTo>
                  <a:cubicBezTo>
                    <a:pt x="41" y="9"/>
                    <a:pt x="42" y="9"/>
                    <a:pt x="42" y="9"/>
                  </a:cubicBezTo>
                  <a:cubicBezTo>
                    <a:pt x="41" y="9"/>
                    <a:pt x="41" y="10"/>
                    <a:pt x="40" y="10"/>
                  </a:cubicBezTo>
                  <a:cubicBezTo>
                    <a:pt x="40" y="10"/>
                    <a:pt x="40" y="10"/>
                    <a:pt x="39" y="10"/>
                  </a:cubicBezTo>
                  <a:cubicBezTo>
                    <a:pt x="39" y="11"/>
                    <a:pt x="38" y="11"/>
                    <a:pt x="38" y="10"/>
                  </a:cubicBezTo>
                  <a:cubicBezTo>
                    <a:pt x="38" y="10"/>
                    <a:pt x="37" y="9"/>
                    <a:pt x="37" y="9"/>
                  </a:cubicBezTo>
                  <a:cubicBezTo>
                    <a:pt x="37" y="9"/>
                    <a:pt x="36" y="8"/>
                    <a:pt x="36" y="8"/>
                  </a:cubicBezTo>
                  <a:cubicBezTo>
                    <a:pt x="36" y="8"/>
                    <a:pt x="36" y="8"/>
                    <a:pt x="36" y="8"/>
                  </a:cubicBezTo>
                  <a:cubicBezTo>
                    <a:pt x="36" y="8"/>
                    <a:pt x="36" y="8"/>
                    <a:pt x="35" y="8"/>
                  </a:cubicBezTo>
                  <a:cubicBezTo>
                    <a:pt x="35" y="8"/>
                    <a:pt x="35" y="8"/>
                    <a:pt x="35" y="7"/>
                  </a:cubicBezTo>
                  <a:cubicBezTo>
                    <a:pt x="34" y="7"/>
                    <a:pt x="36" y="7"/>
                    <a:pt x="36" y="6"/>
                  </a:cubicBezTo>
                  <a:cubicBezTo>
                    <a:pt x="37" y="6"/>
                    <a:pt x="37" y="6"/>
                    <a:pt x="36" y="5"/>
                  </a:cubicBezTo>
                  <a:cubicBezTo>
                    <a:pt x="36" y="5"/>
                    <a:pt x="36" y="5"/>
                    <a:pt x="35" y="5"/>
                  </a:cubicBezTo>
                  <a:cubicBezTo>
                    <a:pt x="35" y="5"/>
                    <a:pt x="35" y="5"/>
                    <a:pt x="34" y="5"/>
                  </a:cubicBezTo>
                  <a:cubicBezTo>
                    <a:pt x="34" y="5"/>
                    <a:pt x="34" y="5"/>
                    <a:pt x="33" y="5"/>
                  </a:cubicBezTo>
                  <a:cubicBezTo>
                    <a:pt x="33" y="6"/>
                    <a:pt x="33" y="5"/>
                    <a:pt x="33" y="5"/>
                  </a:cubicBezTo>
                  <a:cubicBezTo>
                    <a:pt x="32" y="4"/>
                    <a:pt x="32" y="5"/>
                    <a:pt x="32" y="4"/>
                  </a:cubicBezTo>
                  <a:cubicBezTo>
                    <a:pt x="31" y="4"/>
                    <a:pt x="31" y="4"/>
                    <a:pt x="31" y="4"/>
                  </a:cubicBezTo>
                  <a:cubicBezTo>
                    <a:pt x="30" y="4"/>
                    <a:pt x="29" y="4"/>
                    <a:pt x="29" y="4"/>
                  </a:cubicBezTo>
                  <a:cubicBezTo>
                    <a:pt x="29" y="4"/>
                    <a:pt x="28" y="3"/>
                    <a:pt x="28" y="3"/>
                  </a:cubicBezTo>
                  <a:cubicBezTo>
                    <a:pt x="28" y="3"/>
                    <a:pt x="28" y="3"/>
                    <a:pt x="28" y="4"/>
                  </a:cubicBezTo>
                  <a:cubicBezTo>
                    <a:pt x="27" y="4"/>
                    <a:pt x="27" y="3"/>
                    <a:pt x="27" y="3"/>
                  </a:cubicBezTo>
                  <a:cubicBezTo>
                    <a:pt x="26" y="2"/>
                    <a:pt x="27" y="2"/>
                    <a:pt x="26" y="1"/>
                  </a:cubicBezTo>
                  <a:cubicBezTo>
                    <a:pt x="26" y="1"/>
                    <a:pt x="26" y="1"/>
                    <a:pt x="26" y="1"/>
                  </a:cubicBezTo>
                  <a:cubicBezTo>
                    <a:pt x="25" y="1"/>
                    <a:pt x="25" y="1"/>
                    <a:pt x="25" y="1"/>
                  </a:cubicBezTo>
                  <a:cubicBezTo>
                    <a:pt x="24" y="0"/>
                    <a:pt x="25" y="2"/>
                    <a:pt x="24" y="2"/>
                  </a:cubicBezTo>
                  <a:cubicBezTo>
                    <a:pt x="24" y="2"/>
                    <a:pt x="24" y="3"/>
                    <a:pt x="24" y="3"/>
                  </a:cubicBezTo>
                  <a:cubicBezTo>
                    <a:pt x="24" y="3"/>
                    <a:pt x="24" y="3"/>
                    <a:pt x="23" y="3"/>
                  </a:cubicBezTo>
                  <a:cubicBezTo>
                    <a:pt x="23" y="3"/>
                    <a:pt x="23" y="3"/>
                    <a:pt x="23" y="3"/>
                  </a:cubicBezTo>
                  <a:cubicBezTo>
                    <a:pt x="22" y="3"/>
                    <a:pt x="22" y="3"/>
                    <a:pt x="21" y="3"/>
                  </a:cubicBezTo>
                  <a:cubicBezTo>
                    <a:pt x="21" y="3"/>
                    <a:pt x="21" y="2"/>
                    <a:pt x="21" y="2"/>
                  </a:cubicBezTo>
                  <a:cubicBezTo>
                    <a:pt x="21" y="2"/>
                    <a:pt x="21" y="2"/>
                    <a:pt x="21" y="2"/>
                  </a:cubicBezTo>
                  <a:cubicBezTo>
                    <a:pt x="21" y="2"/>
                    <a:pt x="21" y="2"/>
                    <a:pt x="21" y="1"/>
                  </a:cubicBezTo>
                  <a:cubicBezTo>
                    <a:pt x="21" y="1"/>
                    <a:pt x="20" y="1"/>
                    <a:pt x="20" y="1"/>
                  </a:cubicBezTo>
                  <a:cubicBezTo>
                    <a:pt x="19" y="1"/>
                    <a:pt x="19" y="1"/>
                    <a:pt x="18" y="1"/>
                  </a:cubicBezTo>
                  <a:cubicBezTo>
                    <a:pt x="18" y="1"/>
                    <a:pt x="18" y="1"/>
                    <a:pt x="19" y="2"/>
                  </a:cubicBezTo>
                  <a:cubicBezTo>
                    <a:pt x="18" y="2"/>
                    <a:pt x="20" y="2"/>
                    <a:pt x="19" y="3"/>
                  </a:cubicBezTo>
                  <a:cubicBezTo>
                    <a:pt x="18" y="3"/>
                    <a:pt x="17" y="3"/>
                    <a:pt x="17" y="3"/>
                  </a:cubicBezTo>
                  <a:cubicBezTo>
                    <a:pt x="16" y="3"/>
                    <a:pt x="15" y="3"/>
                    <a:pt x="15" y="4"/>
                  </a:cubicBezTo>
                  <a:cubicBezTo>
                    <a:pt x="15" y="4"/>
                    <a:pt x="14" y="4"/>
                    <a:pt x="14" y="4"/>
                  </a:cubicBezTo>
                  <a:cubicBezTo>
                    <a:pt x="13" y="4"/>
                    <a:pt x="13" y="4"/>
                    <a:pt x="13" y="4"/>
                  </a:cubicBezTo>
                  <a:cubicBezTo>
                    <a:pt x="12" y="4"/>
                    <a:pt x="12" y="5"/>
                    <a:pt x="11" y="5"/>
                  </a:cubicBezTo>
                  <a:cubicBezTo>
                    <a:pt x="11" y="5"/>
                    <a:pt x="10" y="6"/>
                    <a:pt x="10" y="6"/>
                  </a:cubicBezTo>
                  <a:cubicBezTo>
                    <a:pt x="9" y="6"/>
                    <a:pt x="9" y="6"/>
                    <a:pt x="9" y="7"/>
                  </a:cubicBezTo>
                  <a:cubicBezTo>
                    <a:pt x="9" y="7"/>
                    <a:pt x="8" y="6"/>
                    <a:pt x="8" y="7"/>
                  </a:cubicBezTo>
                  <a:cubicBezTo>
                    <a:pt x="8" y="7"/>
                    <a:pt x="8" y="7"/>
                    <a:pt x="8" y="7"/>
                  </a:cubicBezTo>
                  <a:cubicBezTo>
                    <a:pt x="7" y="8"/>
                    <a:pt x="6" y="7"/>
                    <a:pt x="6" y="7"/>
                  </a:cubicBezTo>
                  <a:cubicBezTo>
                    <a:pt x="6" y="7"/>
                    <a:pt x="6" y="8"/>
                    <a:pt x="5" y="8"/>
                  </a:cubicBezTo>
                  <a:cubicBezTo>
                    <a:pt x="5" y="8"/>
                    <a:pt x="5" y="7"/>
                    <a:pt x="4" y="8"/>
                  </a:cubicBezTo>
                  <a:cubicBezTo>
                    <a:pt x="4" y="8"/>
                    <a:pt x="3" y="8"/>
                    <a:pt x="3" y="9"/>
                  </a:cubicBezTo>
                  <a:cubicBezTo>
                    <a:pt x="2" y="9"/>
                    <a:pt x="2" y="10"/>
                    <a:pt x="2" y="10"/>
                  </a:cubicBezTo>
                  <a:cubicBezTo>
                    <a:pt x="2" y="10"/>
                    <a:pt x="2" y="9"/>
                    <a:pt x="1" y="9"/>
                  </a:cubicBezTo>
                  <a:cubicBezTo>
                    <a:pt x="1" y="9"/>
                    <a:pt x="1" y="9"/>
                    <a:pt x="1" y="9"/>
                  </a:cubicBezTo>
                  <a:cubicBezTo>
                    <a:pt x="1" y="9"/>
                    <a:pt x="1" y="9"/>
                    <a:pt x="1" y="9"/>
                  </a:cubicBezTo>
                  <a:cubicBezTo>
                    <a:pt x="1" y="8"/>
                    <a:pt x="0" y="8"/>
                    <a:pt x="0" y="8"/>
                  </a:cubicBezTo>
                  <a:cubicBezTo>
                    <a:pt x="1" y="9"/>
                    <a:pt x="0" y="9"/>
                    <a:pt x="0" y="9"/>
                  </a:cubicBezTo>
                  <a:cubicBezTo>
                    <a:pt x="0" y="9"/>
                    <a:pt x="1" y="10"/>
                    <a:pt x="1" y="10"/>
                  </a:cubicBezTo>
                  <a:cubicBezTo>
                    <a:pt x="1" y="10"/>
                    <a:pt x="1" y="10"/>
                    <a:pt x="1" y="10"/>
                  </a:cubicBezTo>
                  <a:cubicBezTo>
                    <a:pt x="1" y="11"/>
                    <a:pt x="2" y="11"/>
                    <a:pt x="2" y="12"/>
                  </a:cubicBezTo>
                  <a:cubicBezTo>
                    <a:pt x="2" y="12"/>
                    <a:pt x="3" y="12"/>
                    <a:pt x="3" y="12"/>
                  </a:cubicBezTo>
                  <a:cubicBezTo>
                    <a:pt x="3" y="13"/>
                    <a:pt x="4" y="13"/>
                    <a:pt x="4" y="13"/>
                  </a:cubicBezTo>
                  <a:cubicBezTo>
                    <a:pt x="4" y="13"/>
                    <a:pt x="3" y="14"/>
                    <a:pt x="3" y="14"/>
                  </a:cubicBezTo>
                  <a:cubicBezTo>
                    <a:pt x="2" y="15"/>
                    <a:pt x="3" y="15"/>
                    <a:pt x="3" y="15"/>
                  </a:cubicBezTo>
                  <a:cubicBezTo>
                    <a:pt x="4" y="15"/>
                    <a:pt x="4" y="16"/>
                    <a:pt x="4" y="16"/>
                  </a:cubicBezTo>
                  <a:cubicBezTo>
                    <a:pt x="4" y="17"/>
                    <a:pt x="5" y="17"/>
                    <a:pt x="5" y="17"/>
                  </a:cubicBezTo>
                  <a:cubicBezTo>
                    <a:pt x="5" y="18"/>
                    <a:pt x="5" y="18"/>
                    <a:pt x="6" y="19"/>
                  </a:cubicBezTo>
                  <a:cubicBezTo>
                    <a:pt x="6" y="19"/>
                    <a:pt x="7" y="19"/>
                    <a:pt x="7" y="19"/>
                  </a:cubicBezTo>
                  <a:cubicBezTo>
                    <a:pt x="7" y="19"/>
                    <a:pt x="8" y="19"/>
                    <a:pt x="8" y="19"/>
                  </a:cubicBezTo>
                  <a:cubicBezTo>
                    <a:pt x="9" y="20"/>
                    <a:pt x="9" y="21"/>
                    <a:pt x="9" y="21"/>
                  </a:cubicBezTo>
                  <a:cubicBezTo>
                    <a:pt x="10" y="21"/>
                    <a:pt x="10" y="21"/>
                    <a:pt x="11" y="22"/>
                  </a:cubicBezTo>
                  <a:cubicBezTo>
                    <a:pt x="11" y="22"/>
                    <a:pt x="11" y="22"/>
                    <a:pt x="11" y="22"/>
                  </a:cubicBezTo>
                  <a:cubicBezTo>
                    <a:pt x="11" y="22"/>
                    <a:pt x="11" y="22"/>
                    <a:pt x="11" y="23"/>
                  </a:cubicBezTo>
                  <a:cubicBezTo>
                    <a:pt x="12" y="23"/>
                    <a:pt x="12" y="23"/>
                    <a:pt x="12" y="23"/>
                  </a:cubicBezTo>
                  <a:cubicBezTo>
                    <a:pt x="13" y="23"/>
                    <a:pt x="13" y="23"/>
                    <a:pt x="14" y="24"/>
                  </a:cubicBezTo>
                  <a:cubicBezTo>
                    <a:pt x="14" y="24"/>
                    <a:pt x="14" y="24"/>
                    <a:pt x="15" y="24"/>
                  </a:cubicBezTo>
                  <a:cubicBezTo>
                    <a:pt x="15" y="25"/>
                    <a:pt x="15" y="25"/>
                    <a:pt x="15" y="25"/>
                  </a:cubicBezTo>
                  <a:cubicBezTo>
                    <a:pt x="16" y="25"/>
                    <a:pt x="17" y="25"/>
                    <a:pt x="17" y="26"/>
                  </a:cubicBezTo>
                  <a:cubicBezTo>
                    <a:pt x="16" y="27"/>
                    <a:pt x="18" y="27"/>
                    <a:pt x="19" y="27"/>
                  </a:cubicBezTo>
                  <a:cubicBezTo>
                    <a:pt x="20" y="27"/>
                    <a:pt x="20" y="27"/>
                    <a:pt x="20" y="26"/>
                  </a:cubicBezTo>
                  <a:cubicBezTo>
                    <a:pt x="21" y="26"/>
                    <a:pt x="21" y="27"/>
                    <a:pt x="22" y="27"/>
                  </a:cubicBezTo>
                  <a:cubicBezTo>
                    <a:pt x="22" y="27"/>
                    <a:pt x="23" y="27"/>
                    <a:pt x="23" y="26"/>
                  </a:cubicBezTo>
                  <a:cubicBezTo>
                    <a:pt x="23" y="26"/>
                    <a:pt x="23" y="25"/>
                    <a:pt x="23" y="25"/>
                  </a:cubicBezTo>
                  <a:cubicBezTo>
                    <a:pt x="24" y="25"/>
                    <a:pt x="24" y="25"/>
                    <a:pt x="25" y="25"/>
                  </a:cubicBezTo>
                  <a:cubicBezTo>
                    <a:pt x="25" y="24"/>
                    <a:pt x="25" y="24"/>
                    <a:pt x="25" y="23"/>
                  </a:cubicBezTo>
                  <a:cubicBezTo>
                    <a:pt x="25" y="22"/>
                    <a:pt x="25" y="22"/>
                    <a:pt x="26" y="22"/>
                  </a:cubicBezTo>
                  <a:cubicBezTo>
                    <a:pt x="27" y="22"/>
                    <a:pt x="26" y="23"/>
                    <a:pt x="26" y="23"/>
                  </a:cubicBezTo>
                  <a:cubicBezTo>
                    <a:pt x="27" y="23"/>
                    <a:pt x="27" y="23"/>
                    <a:pt x="28" y="23"/>
                  </a:cubicBezTo>
                  <a:cubicBezTo>
                    <a:pt x="29" y="23"/>
                    <a:pt x="29" y="23"/>
                    <a:pt x="30" y="24"/>
                  </a:cubicBezTo>
                  <a:cubicBezTo>
                    <a:pt x="30" y="24"/>
                    <a:pt x="31" y="24"/>
                    <a:pt x="31" y="24"/>
                  </a:cubicBezTo>
                  <a:cubicBezTo>
                    <a:pt x="31" y="24"/>
                    <a:pt x="32" y="24"/>
                    <a:pt x="32" y="24"/>
                  </a:cubicBezTo>
                  <a:cubicBezTo>
                    <a:pt x="32" y="24"/>
                    <a:pt x="33" y="24"/>
                    <a:pt x="33" y="25"/>
                  </a:cubicBezTo>
                  <a:cubicBezTo>
                    <a:pt x="34" y="25"/>
                    <a:pt x="35" y="25"/>
                    <a:pt x="36" y="25"/>
                  </a:cubicBezTo>
                  <a:cubicBezTo>
                    <a:pt x="36" y="25"/>
                    <a:pt x="37" y="25"/>
                    <a:pt x="37" y="25"/>
                  </a:cubicBezTo>
                  <a:cubicBezTo>
                    <a:pt x="37" y="24"/>
                    <a:pt x="38" y="25"/>
                    <a:pt x="39" y="25"/>
                  </a:cubicBezTo>
                  <a:cubicBezTo>
                    <a:pt x="39" y="25"/>
                    <a:pt x="39" y="25"/>
                    <a:pt x="40" y="25"/>
                  </a:cubicBezTo>
                  <a:cubicBezTo>
                    <a:pt x="40" y="25"/>
                    <a:pt x="41" y="25"/>
                    <a:pt x="41" y="26"/>
                  </a:cubicBezTo>
                  <a:cubicBezTo>
                    <a:pt x="41" y="26"/>
                    <a:pt x="41" y="27"/>
                    <a:pt x="42" y="26"/>
                  </a:cubicBezTo>
                  <a:cubicBezTo>
                    <a:pt x="43" y="26"/>
                    <a:pt x="43" y="23"/>
                    <a:pt x="44" y="24"/>
                  </a:cubicBezTo>
                  <a:cubicBezTo>
                    <a:pt x="45" y="24"/>
                    <a:pt x="46" y="24"/>
                    <a:pt x="48" y="24"/>
                  </a:cubicBezTo>
                  <a:cubicBezTo>
                    <a:pt x="48" y="24"/>
                    <a:pt x="48" y="23"/>
                    <a:pt x="49" y="23"/>
                  </a:cubicBezTo>
                  <a:cubicBezTo>
                    <a:pt x="50" y="23"/>
                    <a:pt x="50" y="23"/>
                    <a:pt x="50" y="22"/>
                  </a:cubicBezTo>
                  <a:cubicBezTo>
                    <a:pt x="50" y="22"/>
                    <a:pt x="51" y="22"/>
                    <a:pt x="51" y="21"/>
                  </a:cubicBezTo>
                  <a:cubicBezTo>
                    <a:pt x="51" y="21"/>
                    <a:pt x="51" y="20"/>
                    <a:pt x="52" y="20"/>
                  </a:cubicBezTo>
                  <a:cubicBezTo>
                    <a:pt x="52" y="19"/>
                    <a:pt x="54" y="19"/>
                    <a:pt x="54" y="18"/>
                  </a:cubicBezTo>
                  <a:cubicBezTo>
                    <a:pt x="54" y="18"/>
                    <a:pt x="54" y="18"/>
                    <a:pt x="55" y="18"/>
                  </a:cubicBezTo>
                  <a:cubicBezTo>
                    <a:pt x="55" y="17"/>
                    <a:pt x="55" y="17"/>
                    <a:pt x="56" y="17"/>
                  </a:cubicBezTo>
                  <a:cubicBezTo>
                    <a:pt x="56" y="17"/>
                    <a:pt x="57" y="17"/>
                    <a:pt x="57" y="17"/>
                  </a:cubicBezTo>
                  <a:cubicBezTo>
                    <a:pt x="57" y="16"/>
                    <a:pt x="57" y="16"/>
                    <a:pt x="57" y="1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5" name="Cyprus"/>
            <p:cNvSpPr>
              <a:spLocks/>
            </p:cNvSpPr>
            <p:nvPr/>
          </p:nvSpPr>
          <p:spPr bwMode="auto">
            <a:xfrm>
              <a:off x="6879042" y="3245990"/>
              <a:ext cx="75997" cy="42998"/>
            </a:xfrm>
            <a:custGeom>
              <a:avLst/>
              <a:gdLst/>
              <a:ahLst/>
              <a:cxnLst>
                <a:cxn ang="0">
                  <a:pos x="19" y="1"/>
                </a:cxn>
                <a:cxn ang="0">
                  <a:pos x="17" y="2"/>
                </a:cxn>
                <a:cxn ang="0">
                  <a:pos x="15" y="3"/>
                </a:cxn>
                <a:cxn ang="0">
                  <a:pos x="13" y="4"/>
                </a:cxn>
                <a:cxn ang="0">
                  <a:pos x="10" y="4"/>
                </a:cxn>
                <a:cxn ang="0">
                  <a:pos x="6" y="3"/>
                </a:cxn>
                <a:cxn ang="0">
                  <a:pos x="6" y="5"/>
                </a:cxn>
                <a:cxn ang="0">
                  <a:pos x="5" y="6"/>
                </a:cxn>
                <a:cxn ang="0">
                  <a:pos x="2" y="6"/>
                </a:cxn>
                <a:cxn ang="0">
                  <a:pos x="1" y="7"/>
                </a:cxn>
                <a:cxn ang="0">
                  <a:pos x="0" y="7"/>
                </a:cxn>
                <a:cxn ang="0">
                  <a:pos x="1" y="9"/>
                </a:cxn>
                <a:cxn ang="0">
                  <a:pos x="2" y="10"/>
                </a:cxn>
                <a:cxn ang="0">
                  <a:pos x="2" y="11"/>
                </a:cxn>
                <a:cxn ang="0">
                  <a:pos x="5" y="11"/>
                </a:cxn>
                <a:cxn ang="0">
                  <a:pos x="7" y="11"/>
                </a:cxn>
                <a:cxn ang="0">
                  <a:pos x="7" y="11"/>
                </a:cxn>
                <a:cxn ang="0">
                  <a:pos x="9" y="11"/>
                </a:cxn>
                <a:cxn ang="0">
                  <a:pos x="11" y="10"/>
                </a:cxn>
                <a:cxn ang="0">
                  <a:pos x="13" y="9"/>
                </a:cxn>
                <a:cxn ang="0">
                  <a:pos x="13" y="8"/>
                </a:cxn>
                <a:cxn ang="0">
                  <a:pos x="13" y="7"/>
                </a:cxn>
                <a:cxn ang="0">
                  <a:pos x="13" y="7"/>
                </a:cxn>
                <a:cxn ang="0">
                  <a:pos x="14" y="7"/>
                </a:cxn>
                <a:cxn ang="0">
                  <a:pos x="15" y="7"/>
                </a:cxn>
                <a:cxn ang="0">
                  <a:pos x="14" y="7"/>
                </a:cxn>
                <a:cxn ang="0">
                  <a:pos x="15" y="8"/>
                </a:cxn>
                <a:cxn ang="0">
                  <a:pos x="16" y="8"/>
                </a:cxn>
                <a:cxn ang="0">
                  <a:pos x="17" y="8"/>
                </a:cxn>
                <a:cxn ang="0">
                  <a:pos x="16" y="4"/>
                </a:cxn>
                <a:cxn ang="0">
                  <a:pos x="16" y="4"/>
                </a:cxn>
                <a:cxn ang="0">
                  <a:pos x="18" y="2"/>
                </a:cxn>
                <a:cxn ang="0">
                  <a:pos x="20" y="1"/>
                </a:cxn>
                <a:cxn ang="0">
                  <a:pos x="21" y="0"/>
                </a:cxn>
                <a:cxn ang="0">
                  <a:pos x="19" y="1"/>
                </a:cxn>
              </a:cxnLst>
              <a:rect l="0" t="0" r="r" b="b"/>
              <a:pathLst>
                <a:path w="21" h="12">
                  <a:moveTo>
                    <a:pt x="19" y="1"/>
                  </a:moveTo>
                  <a:cubicBezTo>
                    <a:pt x="18" y="1"/>
                    <a:pt x="18" y="2"/>
                    <a:pt x="17" y="2"/>
                  </a:cubicBezTo>
                  <a:cubicBezTo>
                    <a:pt x="16" y="2"/>
                    <a:pt x="16" y="3"/>
                    <a:pt x="15" y="3"/>
                  </a:cubicBezTo>
                  <a:cubicBezTo>
                    <a:pt x="14" y="3"/>
                    <a:pt x="13" y="3"/>
                    <a:pt x="13" y="4"/>
                  </a:cubicBezTo>
                  <a:cubicBezTo>
                    <a:pt x="12" y="4"/>
                    <a:pt x="11" y="4"/>
                    <a:pt x="10" y="4"/>
                  </a:cubicBezTo>
                  <a:cubicBezTo>
                    <a:pt x="9" y="4"/>
                    <a:pt x="7" y="4"/>
                    <a:pt x="6" y="3"/>
                  </a:cubicBezTo>
                  <a:cubicBezTo>
                    <a:pt x="6" y="4"/>
                    <a:pt x="6" y="5"/>
                    <a:pt x="6" y="5"/>
                  </a:cubicBezTo>
                  <a:cubicBezTo>
                    <a:pt x="6" y="6"/>
                    <a:pt x="6" y="6"/>
                    <a:pt x="5" y="6"/>
                  </a:cubicBezTo>
                  <a:cubicBezTo>
                    <a:pt x="4" y="6"/>
                    <a:pt x="3" y="5"/>
                    <a:pt x="2" y="6"/>
                  </a:cubicBezTo>
                  <a:cubicBezTo>
                    <a:pt x="2" y="7"/>
                    <a:pt x="2" y="7"/>
                    <a:pt x="1" y="7"/>
                  </a:cubicBezTo>
                  <a:cubicBezTo>
                    <a:pt x="1" y="7"/>
                    <a:pt x="1" y="7"/>
                    <a:pt x="0" y="7"/>
                  </a:cubicBezTo>
                  <a:cubicBezTo>
                    <a:pt x="0" y="7"/>
                    <a:pt x="1" y="8"/>
                    <a:pt x="1" y="9"/>
                  </a:cubicBezTo>
                  <a:cubicBezTo>
                    <a:pt x="1" y="9"/>
                    <a:pt x="2" y="9"/>
                    <a:pt x="2" y="10"/>
                  </a:cubicBezTo>
                  <a:cubicBezTo>
                    <a:pt x="2" y="10"/>
                    <a:pt x="2" y="11"/>
                    <a:pt x="2" y="11"/>
                  </a:cubicBezTo>
                  <a:cubicBezTo>
                    <a:pt x="3" y="11"/>
                    <a:pt x="4" y="12"/>
                    <a:pt x="5" y="11"/>
                  </a:cubicBezTo>
                  <a:cubicBezTo>
                    <a:pt x="6" y="11"/>
                    <a:pt x="6" y="11"/>
                    <a:pt x="7" y="11"/>
                  </a:cubicBezTo>
                  <a:cubicBezTo>
                    <a:pt x="7" y="11"/>
                    <a:pt x="7" y="12"/>
                    <a:pt x="7" y="11"/>
                  </a:cubicBezTo>
                  <a:cubicBezTo>
                    <a:pt x="8" y="11"/>
                    <a:pt x="8" y="11"/>
                    <a:pt x="9" y="11"/>
                  </a:cubicBezTo>
                  <a:cubicBezTo>
                    <a:pt x="9" y="11"/>
                    <a:pt x="11" y="11"/>
                    <a:pt x="11" y="10"/>
                  </a:cubicBezTo>
                  <a:cubicBezTo>
                    <a:pt x="11" y="11"/>
                    <a:pt x="13" y="9"/>
                    <a:pt x="13" y="9"/>
                  </a:cubicBezTo>
                  <a:cubicBezTo>
                    <a:pt x="13" y="8"/>
                    <a:pt x="13" y="8"/>
                    <a:pt x="13" y="8"/>
                  </a:cubicBezTo>
                  <a:cubicBezTo>
                    <a:pt x="13" y="8"/>
                    <a:pt x="13" y="7"/>
                    <a:pt x="13" y="7"/>
                  </a:cubicBezTo>
                  <a:cubicBezTo>
                    <a:pt x="14" y="7"/>
                    <a:pt x="13" y="7"/>
                    <a:pt x="13" y="7"/>
                  </a:cubicBezTo>
                  <a:cubicBezTo>
                    <a:pt x="14" y="7"/>
                    <a:pt x="14" y="7"/>
                    <a:pt x="14" y="7"/>
                  </a:cubicBezTo>
                  <a:cubicBezTo>
                    <a:pt x="15" y="7"/>
                    <a:pt x="15" y="6"/>
                    <a:pt x="15" y="7"/>
                  </a:cubicBezTo>
                  <a:cubicBezTo>
                    <a:pt x="15" y="7"/>
                    <a:pt x="15" y="7"/>
                    <a:pt x="14" y="7"/>
                  </a:cubicBezTo>
                  <a:cubicBezTo>
                    <a:pt x="14" y="7"/>
                    <a:pt x="15" y="8"/>
                    <a:pt x="15" y="8"/>
                  </a:cubicBezTo>
                  <a:cubicBezTo>
                    <a:pt x="15" y="8"/>
                    <a:pt x="16" y="8"/>
                    <a:pt x="16" y="8"/>
                  </a:cubicBezTo>
                  <a:cubicBezTo>
                    <a:pt x="16" y="8"/>
                    <a:pt x="17" y="8"/>
                    <a:pt x="17" y="8"/>
                  </a:cubicBezTo>
                  <a:cubicBezTo>
                    <a:pt x="17" y="7"/>
                    <a:pt x="14" y="5"/>
                    <a:pt x="16" y="4"/>
                  </a:cubicBezTo>
                  <a:cubicBezTo>
                    <a:pt x="16" y="4"/>
                    <a:pt x="16" y="4"/>
                    <a:pt x="16" y="4"/>
                  </a:cubicBezTo>
                  <a:cubicBezTo>
                    <a:pt x="17" y="3"/>
                    <a:pt x="17" y="3"/>
                    <a:pt x="18" y="2"/>
                  </a:cubicBezTo>
                  <a:cubicBezTo>
                    <a:pt x="19" y="2"/>
                    <a:pt x="19" y="1"/>
                    <a:pt x="20" y="1"/>
                  </a:cubicBezTo>
                  <a:cubicBezTo>
                    <a:pt x="20" y="1"/>
                    <a:pt x="21" y="1"/>
                    <a:pt x="21" y="0"/>
                  </a:cubicBezTo>
                  <a:cubicBezTo>
                    <a:pt x="20" y="0"/>
                    <a:pt x="19" y="1"/>
                    <a:pt x="19"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6" name="Cuba"/>
            <p:cNvSpPr>
              <a:spLocks noEditPoints="1"/>
            </p:cNvSpPr>
            <p:nvPr/>
          </p:nvSpPr>
          <p:spPr bwMode="auto">
            <a:xfrm>
              <a:off x="2884192" y="3740972"/>
              <a:ext cx="364987" cy="133995"/>
            </a:xfrm>
            <a:custGeom>
              <a:avLst/>
              <a:gdLst/>
              <a:ahLst/>
              <a:cxnLst>
                <a:cxn ang="0">
                  <a:pos x="66" y="12"/>
                </a:cxn>
                <a:cxn ang="0">
                  <a:pos x="68" y="11"/>
                </a:cxn>
                <a:cxn ang="0">
                  <a:pos x="61" y="8"/>
                </a:cxn>
                <a:cxn ang="0">
                  <a:pos x="64" y="8"/>
                </a:cxn>
                <a:cxn ang="0">
                  <a:pos x="101" y="33"/>
                </a:cxn>
                <a:cxn ang="0">
                  <a:pos x="93" y="28"/>
                </a:cxn>
                <a:cxn ang="0">
                  <a:pos x="90" y="28"/>
                </a:cxn>
                <a:cxn ang="0">
                  <a:pos x="86" y="28"/>
                </a:cxn>
                <a:cxn ang="0">
                  <a:pos x="87" y="26"/>
                </a:cxn>
                <a:cxn ang="0">
                  <a:pos x="85" y="23"/>
                </a:cxn>
                <a:cxn ang="0">
                  <a:pos x="81" y="22"/>
                </a:cxn>
                <a:cxn ang="0">
                  <a:pos x="78" y="21"/>
                </a:cxn>
                <a:cxn ang="0">
                  <a:pos x="76" y="21"/>
                </a:cxn>
                <a:cxn ang="0">
                  <a:pos x="73" y="19"/>
                </a:cxn>
                <a:cxn ang="0">
                  <a:pos x="72" y="16"/>
                </a:cxn>
                <a:cxn ang="0">
                  <a:pos x="72" y="17"/>
                </a:cxn>
                <a:cxn ang="0">
                  <a:pos x="69" y="16"/>
                </a:cxn>
                <a:cxn ang="0">
                  <a:pos x="63" y="11"/>
                </a:cxn>
                <a:cxn ang="0">
                  <a:pos x="58" y="9"/>
                </a:cxn>
                <a:cxn ang="0">
                  <a:pos x="52" y="6"/>
                </a:cxn>
                <a:cxn ang="0">
                  <a:pos x="48" y="3"/>
                </a:cxn>
                <a:cxn ang="0">
                  <a:pos x="43" y="1"/>
                </a:cxn>
                <a:cxn ang="0">
                  <a:pos x="38" y="2"/>
                </a:cxn>
                <a:cxn ang="0">
                  <a:pos x="34" y="1"/>
                </a:cxn>
                <a:cxn ang="0">
                  <a:pos x="20" y="3"/>
                </a:cxn>
                <a:cxn ang="0">
                  <a:pos x="16" y="4"/>
                </a:cxn>
                <a:cxn ang="0">
                  <a:pos x="11" y="6"/>
                </a:cxn>
                <a:cxn ang="0">
                  <a:pos x="6" y="10"/>
                </a:cxn>
                <a:cxn ang="0">
                  <a:pos x="5" y="13"/>
                </a:cxn>
                <a:cxn ang="0">
                  <a:pos x="1" y="15"/>
                </a:cxn>
                <a:cxn ang="0">
                  <a:pos x="9" y="14"/>
                </a:cxn>
                <a:cxn ang="0">
                  <a:pos x="14" y="11"/>
                </a:cxn>
                <a:cxn ang="0">
                  <a:pos x="22" y="6"/>
                </a:cxn>
                <a:cxn ang="0">
                  <a:pos x="29" y="9"/>
                </a:cxn>
                <a:cxn ang="0">
                  <a:pos x="33" y="11"/>
                </a:cxn>
                <a:cxn ang="0">
                  <a:pos x="37" y="11"/>
                </a:cxn>
                <a:cxn ang="0">
                  <a:pos x="43" y="12"/>
                </a:cxn>
                <a:cxn ang="0">
                  <a:pos x="46" y="16"/>
                </a:cxn>
                <a:cxn ang="0">
                  <a:pos x="50" y="17"/>
                </a:cxn>
                <a:cxn ang="0">
                  <a:pos x="54" y="18"/>
                </a:cxn>
                <a:cxn ang="0">
                  <a:pos x="60" y="21"/>
                </a:cxn>
                <a:cxn ang="0">
                  <a:pos x="63" y="26"/>
                </a:cxn>
                <a:cxn ang="0">
                  <a:pos x="71" y="28"/>
                </a:cxn>
                <a:cxn ang="0">
                  <a:pos x="71" y="32"/>
                </a:cxn>
                <a:cxn ang="0">
                  <a:pos x="66" y="37"/>
                </a:cxn>
                <a:cxn ang="0">
                  <a:pos x="75" y="36"/>
                </a:cxn>
                <a:cxn ang="0">
                  <a:pos x="88" y="37"/>
                </a:cxn>
                <a:cxn ang="0">
                  <a:pos x="91" y="35"/>
                </a:cxn>
                <a:cxn ang="0">
                  <a:pos x="95" y="35"/>
                </a:cxn>
                <a:cxn ang="0">
                  <a:pos x="67" y="13"/>
                </a:cxn>
                <a:cxn ang="0">
                  <a:pos x="70" y="13"/>
                </a:cxn>
                <a:cxn ang="0">
                  <a:pos x="22" y="16"/>
                </a:cxn>
                <a:cxn ang="0">
                  <a:pos x="18" y="16"/>
                </a:cxn>
                <a:cxn ang="0">
                  <a:pos x="17" y="19"/>
                </a:cxn>
                <a:cxn ang="0">
                  <a:pos x="22" y="16"/>
                </a:cxn>
                <a:cxn ang="0">
                  <a:pos x="54" y="25"/>
                </a:cxn>
                <a:cxn ang="0">
                  <a:pos x="57" y="27"/>
                </a:cxn>
                <a:cxn ang="0">
                  <a:pos x="61" y="29"/>
                </a:cxn>
                <a:cxn ang="0">
                  <a:pos x="53" y="24"/>
                </a:cxn>
                <a:cxn ang="0">
                  <a:pos x="65" y="9"/>
                </a:cxn>
                <a:cxn ang="0">
                  <a:pos x="64" y="9"/>
                </a:cxn>
                <a:cxn ang="0">
                  <a:pos x="52" y="5"/>
                </a:cxn>
              </a:cxnLst>
              <a:rect l="0" t="0" r="r" b="b"/>
              <a:pathLst>
                <a:path w="101" h="37">
                  <a:moveTo>
                    <a:pt x="58" y="6"/>
                  </a:moveTo>
                  <a:cubicBezTo>
                    <a:pt x="57" y="6"/>
                    <a:pt x="57" y="6"/>
                    <a:pt x="57" y="6"/>
                  </a:cubicBezTo>
                  <a:cubicBezTo>
                    <a:pt x="57" y="6"/>
                    <a:pt x="58" y="6"/>
                    <a:pt x="58" y="6"/>
                  </a:cubicBezTo>
                  <a:cubicBezTo>
                    <a:pt x="58" y="6"/>
                    <a:pt x="58" y="6"/>
                    <a:pt x="58" y="6"/>
                  </a:cubicBezTo>
                  <a:close/>
                  <a:moveTo>
                    <a:pt x="66" y="12"/>
                  </a:moveTo>
                  <a:cubicBezTo>
                    <a:pt x="67" y="12"/>
                    <a:pt x="67" y="12"/>
                    <a:pt x="67" y="12"/>
                  </a:cubicBezTo>
                  <a:cubicBezTo>
                    <a:pt x="67" y="12"/>
                    <a:pt x="67" y="12"/>
                    <a:pt x="67" y="12"/>
                  </a:cubicBezTo>
                  <a:cubicBezTo>
                    <a:pt x="67" y="12"/>
                    <a:pt x="67" y="13"/>
                    <a:pt x="68" y="12"/>
                  </a:cubicBezTo>
                  <a:cubicBezTo>
                    <a:pt x="68" y="12"/>
                    <a:pt x="68" y="12"/>
                    <a:pt x="68" y="12"/>
                  </a:cubicBezTo>
                  <a:cubicBezTo>
                    <a:pt x="68" y="11"/>
                    <a:pt x="68" y="12"/>
                    <a:pt x="68" y="11"/>
                  </a:cubicBezTo>
                  <a:cubicBezTo>
                    <a:pt x="68" y="11"/>
                    <a:pt x="67" y="11"/>
                    <a:pt x="67" y="11"/>
                  </a:cubicBezTo>
                  <a:cubicBezTo>
                    <a:pt x="67" y="11"/>
                    <a:pt x="67" y="11"/>
                    <a:pt x="67" y="11"/>
                  </a:cubicBezTo>
                  <a:cubicBezTo>
                    <a:pt x="67" y="10"/>
                    <a:pt x="67" y="10"/>
                    <a:pt x="67" y="10"/>
                  </a:cubicBezTo>
                  <a:cubicBezTo>
                    <a:pt x="67" y="10"/>
                    <a:pt x="66" y="11"/>
                    <a:pt x="66" y="12"/>
                  </a:cubicBezTo>
                  <a:close/>
                  <a:moveTo>
                    <a:pt x="61" y="8"/>
                  </a:moveTo>
                  <a:cubicBezTo>
                    <a:pt x="61" y="8"/>
                    <a:pt x="61" y="8"/>
                    <a:pt x="61" y="8"/>
                  </a:cubicBezTo>
                  <a:cubicBezTo>
                    <a:pt x="61" y="8"/>
                    <a:pt x="62" y="9"/>
                    <a:pt x="62" y="9"/>
                  </a:cubicBezTo>
                  <a:cubicBezTo>
                    <a:pt x="62" y="9"/>
                    <a:pt x="63" y="8"/>
                    <a:pt x="63" y="9"/>
                  </a:cubicBezTo>
                  <a:cubicBezTo>
                    <a:pt x="63" y="9"/>
                    <a:pt x="63" y="9"/>
                    <a:pt x="63" y="9"/>
                  </a:cubicBezTo>
                  <a:cubicBezTo>
                    <a:pt x="63" y="9"/>
                    <a:pt x="64" y="9"/>
                    <a:pt x="64" y="8"/>
                  </a:cubicBezTo>
                  <a:cubicBezTo>
                    <a:pt x="64" y="8"/>
                    <a:pt x="64" y="8"/>
                    <a:pt x="64" y="7"/>
                  </a:cubicBezTo>
                  <a:cubicBezTo>
                    <a:pt x="63" y="7"/>
                    <a:pt x="62" y="8"/>
                    <a:pt x="61" y="8"/>
                  </a:cubicBezTo>
                  <a:cubicBezTo>
                    <a:pt x="61" y="7"/>
                    <a:pt x="60" y="7"/>
                    <a:pt x="61" y="8"/>
                  </a:cubicBezTo>
                  <a:cubicBezTo>
                    <a:pt x="61" y="8"/>
                    <a:pt x="61" y="8"/>
                    <a:pt x="61" y="8"/>
                  </a:cubicBezTo>
                  <a:close/>
                  <a:moveTo>
                    <a:pt x="101" y="33"/>
                  </a:moveTo>
                  <a:cubicBezTo>
                    <a:pt x="100" y="32"/>
                    <a:pt x="100" y="32"/>
                    <a:pt x="99" y="32"/>
                  </a:cubicBezTo>
                  <a:cubicBezTo>
                    <a:pt x="99" y="32"/>
                    <a:pt x="97" y="32"/>
                    <a:pt x="97" y="31"/>
                  </a:cubicBezTo>
                  <a:cubicBezTo>
                    <a:pt x="97" y="30"/>
                    <a:pt x="96" y="30"/>
                    <a:pt x="96" y="29"/>
                  </a:cubicBezTo>
                  <a:cubicBezTo>
                    <a:pt x="95" y="29"/>
                    <a:pt x="95" y="29"/>
                    <a:pt x="95" y="29"/>
                  </a:cubicBezTo>
                  <a:cubicBezTo>
                    <a:pt x="95" y="28"/>
                    <a:pt x="94" y="28"/>
                    <a:pt x="93" y="28"/>
                  </a:cubicBezTo>
                  <a:cubicBezTo>
                    <a:pt x="93" y="28"/>
                    <a:pt x="92" y="28"/>
                    <a:pt x="92" y="28"/>
                  </a:cubicBezTo>
                  <a:cubicBezTo>
                    <a:pt x="92" y="28"/>
                    <a:pt x="92" y="28"/>
                    <a:pt x="91" y="28"/>
                  </a:cubicBezTo>
                  <a:cubicBezTo>
                    <a:pt x="91" y="27"/>
                    <a:pt x="90" y="28"/>
                    <a:pt x="90" y="28"/>
                  </a:cubicBezTo>
                  <a:cubicBezTo>
                    <a:pt x="90" y="28"/>
                    <a:pt x="90" y="28"/>
                    <a:pt x="90" y="28"/>
                  </a:cubicBezTo>
                  <a:cubicBezTo>
                    <a:pt x="90" y="28"/>
                    <a:pt x="89" y="28"/>
                    <a:pt x="90" y="28"/>
                  </a:cubicBezTo>
                  <a:cubicBezTo>
                    <a:pt x="90" y="27"/>
                    <a:pt x="89" y="27"/>
                    <a:pt x="89" y="27"/>
                  </a:cubicBezTo>
                  <a:cubicBezTo>
                    <a:pt x="88" y="27"/>
                    <a:pt x="89" y="28"/>
                    <a:pt x="89" y="28"/>
                  </a:cubicBezTo>
                  <a:cubicBezTo>
                    <a:pt x="89" y="28"/>
                    <a:pt x="87" y="28"/>
                    <a:pt x="87" y="28"/>
                  </a:cubicBezTo>
                  <a:cubicBezTo>
                    <a:pt x="87" y="27"/>
                    <a:pt x="87" y="27"/>
                    <a:pt x="87" y="27"/>
                  </a:cubicBezTo>
                  <a:cubicBezTo>
                    <a:pt x="87" y="27"/>
                    <a:pt x="87" y="28"/>
                    <a:pt x="86" y="28"/>
                  </a:cubicBezTo>
                  <a:cubicBezTo>
                    <a:pt x="86" y="28"/>
                    <a:pt x="85" y="27"/>
                    <a:pt x="86" y="26"/>
                  </a:cubicBezTo>
                  <a:cubicBezTo>
                    <a:pt x="86" y="26"/>
                    <a:pt x="88" y="27"/>
                    <a:pt x="88" y="27"/>
                  </a:cubicBezTo>
                  <a:cubicBezTo>
                    <a:pt x="88" y="26"/>
                    <a:pt x="87" y="25"/>
                    <a:pt x="86" y="26"/>
                  </a:cubicBezTo>
                  <a:cubicBezTo>
                    <a:pt x="86" y="26"/>
                    <a:pt x="86" y="26"/>
                    <a:pt x="86" y="25"/>
                  </a:cubicBezTo>
                  <a:cubicBezTo>
                    <a:pt x="87" y="25"/>
                    <a:pt x="87" y="25"/>
                    <a:pt x="87" y="26"/>
                  </a:cubicBezTo>
                  <a:cubicBezTo>
                    <a:pt x="87" y="26"/>
                    <a:pt x="88" y="24"/>
                    <a:pt x="88" y="24"/>
                  </a:cubicBezTo>
                  <a:cubicBezTo>
                    <a:pt x="88" y="24"/>
                    <a:pt x="87" y="24"/>
                    <a:pt x="87" y="24"/>
                  </a:cubicBezTo>
                  <a:cubicBezTo>
                    <a:pt x="87" y="23"/>
                    <a:pt x="87" y="23"/>
                    <a:pt x="87" y="23"/>
                  </a:cubicBezTo>
                  <a:cubicBezTo>
                    <a:pt x="87" y="23"/>
                    <a:pt x="86" y="23"/>
                    <a:pt x="86" y="23"/>
                  </a:cubicBezTo>
                  <a:cubicBezTo>
                    <a:pt x="86" y="23"/>
                    <a:pt x="85" y="24"/>
                    <a:pt x="85" y="23"/>
                  </a:cubicBezTo>
                  <a:cubicBezTo>
                    <a:pt x="85" y="23"/>
                    <a:pt x="84" y="23"/>
                    <a:pt x="84" y="23"/>
                  </a:cubicBezTo>
                  <a:cubicBezTo>
                    <a:pt x="84" y="24"/>
                    <a:pt x="84" y="24"/>
                    <a:pt x="83" y="23"/>
                  </a:cubicBezTo>
                  <a:cubicBezTo>
                    <a:pt x="83" y="23"/>
                    <a:pt x="83" y="23"/>
                    <a:pt x="83" y="23"/>
                  </a:cubicBezTo>
                  <a:cubicBezTo>
                    <a:pt x="83" y="24"/>
                    <a:pt x="83" y="23"/>
                    <a:pt x="83" y="22"/>
                  </a:cubicBezTo>
                  <a:cubicBezTo>
                    <a:pt x="82" y="22"/>
                    <a:pt x="82" y="22"/>
                    <a:pt x="81" y="22"/>
                  </a:cubicBezTo>
                  <a:cubicBezTo>
                    <a:pt x="81" y="21"/>
                    <a:pt x="80" y="21"/>
                    <a:pt x="79" y="21"/>
                  </a:cubicBezTo>
                  <a:cubicBezTo>
                    <a:pt x="79" y="22"/>
                    <a:pt x="79" y="22"/>
                    <a:pt x="80" y="22"/>
                  </a:cubicBezTo>
                  <a:cubicBezTo>
                    <a:pt x="79" y="22"/>
                    <a:pt x="78" y="23"/>
                    <a:pt x="78" y="22"/>
                  </a:cubicBezTo>
                  <a:cubicBezTo>
                    <a:pt x="79" y="22"/>
                    <a:pt x="79" y="22"/>
                    <a:pt x="79" y="21"/>
                  </a:cubicBezTo>
                  <a:cubicBezTo>
                    <a:pt x="79" y="22"/>
                    <a:pt x="79" y="21"/>
                    <a:pt x="78" y="21"/>
                  </a:cubicBezTo>
                  <a:cubicBezTo>
                    <a:pt x="78" y="22"/>
                    <a:pt x="78" y="22"/>
                    <a:pt x="78" y="22"/>
                  </a:cubicBezTo>
                  <a:cubicBezTo>
                    <a:pt x="78" y="22"/>
                    <a:pt x="77" y="22"/>
                    <a:pt x="77" y="21"/>
                  </a:cubicBezTo>
                  <a:cubicBezTo>
                    <a:pt x="77" y="21"/>
                    <a:pt x="79" y="21"/>
                    <a:pt x="78" y="21"/>
                  </a:cubicBezTo>
                  <a:cubicBezTo>
                    <a:pt x="77" y="20"/>
                    <a:pt x="77" y="20"/>
                    <a:pt x="76" y="21"/>
                  </a:cubicBezTo>
                  <a:cubicBezTo>
                    <a:pt x="77" y="21"/>
                    <a:pt x="76" y="21"/>
                    <a:pt x="76" y="21"/>
                  </a:cubicBezTo>
                  <a:cubicBezTo>
                    <a:pt x="76" y="21"/>
                    <a:pt x="76" y="21"/>
                    <a:pt x="76" y="21"/>
                  </a:cubicBezTo>
                  <a:cubicBezTo>
                    <a:pt x="76" y="20"/>
                    <a:pt x="77" y="21"/>
                    <a:pt x="77" y="20"/>
                  </a:cubicBezTo>
                  <a:cubicBezTo>
                    <a:pt x="77" y="20"/>
                    <a:pt x="76" y="20"/>
                    <a:pt x="76" y="19"/>
                  </a:cubicBezTo>
                  <a:cubicBezTo>
                    <a:pt x="75" y="19"/>
                    <a:pt x="75" y="19"/>
                    <a:pt x="75" y="18"/>
                  </a:cubicBezTo>
                  <a:cubicBezTo>
                    <a:pt x="74" y="17"/>
                    <a:pt x="74" y="20"/>
                    <a:pt x="73" y="19"/>
                  </a:cubicBezTo>
                  <a:cubicBezTo>
                    <a:pt x="73" y="19"/>
                    <a:pt x="72" y="19"/>
                    <a:pt x="73" y="19"/>
                  </a:cubicBezTo>
                  <a:cubicBezTo>
                    <a:pt x="73" y="18"/>
                    <a:pt x="72" y="18"/>
                    <a:pt x="72" y="18"/>
                  </a:cubicBezTo>
                  <a:cubicBezTo>
                    <a:pt x="72" y="18"/>
                    <a:pt x="73" y="18"/>
                    <a:pt x="73" y="18"/>
                  </a:cubicBezTo>
                  <a:cubicBezTo>
                    <a:pt x="74" y="19"/>
                    <a:pt x="74" y="18"/>
                    <a:pt x="74" y="17"/>
                  </a:cubicBezTo>
                  <a:cubicBezTo>
                    <a:pt x="73" y="17"/>
                    <a:pt x="73" y="16"/>
                    <a:pt x="72" y="16"/>
                  </a:cubicBezTo>
                  <a:cubicBezTo>
                    <a:pt x="72" y="16"/>
                    <a:pt x="71" y="15"/>
                    <a:pt x="71" y="15"/>
                  </a:cubicBezTo>
                  <a:cubicBezTo>
                    <a:pt x="70" y="14"/>
                    <a:pt x="70" y="14"/>
                    <a:pt x="70" y="15"/>
                  </a:cubicBezTo>
                  <a:cubicBezTo>
                    <a:pt x="70" y="15"/>
                    <a:pt x="71" y="15"/>
                    <a:pt x="71" y="16"/>
                  </a:cubicBezTo>
                  <a:cubicBezTo>
                    <a:pt x="71" y="16"/>
                    <a:pt x="71" y="16"/>
                    <a:pt x="71" y="16"/>
                  </a:cubicBezTo>
                  <a:cubicBezTo>
                    <a:pt x="71" y="16"/>
                    <a:pt x="72" y="16"/>
                    <a:pt x="72" y="17"/>
                  </a:cubicBezTo>
                  <a:cubicBezTo>
                    <a:pt x="72" y="17"/>
                    <a:pt x="72" y="17"/>
                    <a:pt x="72" y="17"/>
                  </a:cubicBezTo>
                  <a:cubicBezTo>
                    <a:pt x="72" y="18"/>
                    <a:pt x="71" y="17"/>
                    <a:pt x="71" y="17"/>
                  </a:cubicBezTo>
                  <a:cubicBezTo>
                    <a:pt x="71" y="17"/>
                    <a:pt x="71" y="16"/>
                    <a:pt x="71" y="16"/>
                  </a:cubicBezTo>
                  <a:cubicBezTo>
                    <a:pt x="71" y="16"/>
                    <a:pt x="71" y="16"/>
                    <a:pt x="70" y="16"/>
                  </a:cubicBezTo>
                  <a:cubicBezTo>
                    <a:pt x="70" y="16"/>
                    <a:pt x="69" y="16"/>
                    <a:pt x="69" y="16"/>
                  </a:cubicBezTo>
                  <a:cubicBezTo>
                    <a:pt x="68" y="16"/>
                    <a:pt x="69" y="15"/>
                    <a:pt x="68" y="15"/>
                  </a:cubicBezTo>
                  <a:cubicBezTo>
                    <a:pt x="67" y="15"/>
                    <a:pt x="67" y="14"/>
                    <a:pt x="68" y="14"/>
                  </a:cubicBezTo>
                  <a:cubicBezTo>
                    <a:pt x="67" y="14"/>
                    <a:pt x="68" y="16"/>
                    <a:pt x="67" y="14"/>
                  </a:cubicBezTo>
                  <a:cubicBezTo>
                    <a:pt x="66" y="13"/>
                    <a:pt x="66" y="13"/>
                    <a:pt x="65" y="12"/>
                  </a:cubicBezTo>
                  <a:cubicBezTo>
                    <a:pt x="64" y="12"/>
                    <a:pt x="64" y="12"/>
                    <a:pt x="63" y="11"/>
                  </a:cubicBezTo>
                  <a:cubicBezTo>
                    <a:pt x="63" y="11"/>
                    <a:pt x="63" y="11"/>
                    <a:pt x="62" y="11"/>
                  </a:cubicBezTo>
                  <a:cubicBezTo>
                    <a:pt x="62" y="10"/>
                    <a:pt x="61" y="10"/>
                    <a:pt x="61" y="10"/>
                  </a:cubicBezTo>
                  <a:cubicBezTo>
                    <a:pt x="61" y="10"/>
                    <a:pt x="60" y="9"/>
                    <a:pt x="60" y="9"/>
                  </a:cubicBezTo>
                  <a:cubicBezTo>
                    <a:pt x="60" y="10"/>
                    <a:pt x="60" y="10"/>
                    <a:pt x="59" y="9"/>
                  </a:cubicBezTo>
                  <a:cubicBezTo>
                    <a:pt x="59" y="9"/>
                    <a:pt x="58" y="9"/>
                    <a:pt x="58" y="9"/>
                  </a:cubicBezTo>
                  <a:cubicBezTo>
                    <a:pt x="57" y="9"/>
                    <a:pt x="56" y="9"/>
                    <a:pt x="56" y="9"/>
                  </a:cubicBezTo>
                  <a:cubicBezTo>
                    <a:pt x="55" y="9"/>
                    <a:pt x="54" y="9"/>
                    <a:pt x="54" y="9"/>
                  </a:cubicBezTo>
                  <a:cubicBezTo>
                    <a:pt x="54" y="8"/>
                    <a:pt x="53" y="8"/>
                    <a:pt x="53" y="8"/>
                  </a:cubicBezTo>
                  <a:cubicBezTo>
                    <a:pt x="53" y="7"/>
                    <a:pt x="53" y="7"/>
                    <a:pt x="52" y="7"/>
                  </a:cubicBezTo>
                  <a:cubicBezTo>
                    <a:pt x="52" y="6"/>
                    <a:pt x="52" y="6"/>
                    <a:pt x="52" y="6"/>
                  </a:cubicBezTo>
                  <a:cubicBezTo>
                    <a:pt x="52" y="6"/>
                    <a:pt x="52" y="5"/>
                    <a:pt x="52" y="5"/>
                  </a:cubicBezTo>
                  <a:cubicBezTo>
                    <a:pt x="51" y="5"/>
                    <a:pt x="50" y="5"/>
                    <a:pt x="50" y="5"/>
                  </a:cubicBezTo>
                  <a:cubicBezTo>
                    <a:pt x="50" y="4"/>
                    <a:pt x="50" y="4"/>
                    <a:pt x="51" y="4"/>
                  </a:cubicBezTo>
                  <a:cubicBezTo>
                    <a:pt x="50" y="4"/>
                    <a:pt x="50" y="4"/>
                    <a:pt x="49" y="4"/>
                  </a:cubicBezTo>
                  <a:cubicBezTo>
                    <a:pt x="49" y="4"/>
                    <a:pt x="49" y="3"/>
                    <a:pt x="48" y="3"/>
                  </a:cubicBezTo>
                  <a:cubicBezTo>
                    <a:pt x="48" y="4"/>
                    <a:pt x="48" y="3"/>
                    <a:pt x="48" y="3"/>
                  </a:cubicBezTo>
                  <a:cubicBezTo>
                    <a:pt x="47" y="3"/>
                    <a:pt x="47" y="3"/>
                    <a:pt x="47" y="3"/>
                  </a:cubicBezTo>
                  <a:cubicBezTo>
                    <a:pt x="46" y="4"/>
                    <a:pt x="45" y="3"/>
                    <a:pt x="45" y="3"/>
                  </a:cubicBezTo>
                  <a:cubicBezTo>
                    <a:pt x="44" y="3"/>
                    <a:pt x="44" y="3"/>
                    <a:pt x="44" y="2"/>
                  </a:cubicBezTo>
                  <a:cubicBezTo>
                    <a:pt x="43" y="2"/>
                    <a:pt x="43" y="2"/>
                    <a:pt x="43" y="1"/>
                  </a:cubicBezTo>
                  <a:cubicBezTo>
                    <a:pt x="43" y="1"/>
                    <a:pt x="44" y="1"/>
                    <a:pt x="43" y="1"/>
                  </a:cubicBezTo>
                  <a:cubicBezTo>
                    <a:pt x="43" y="1"/>
                    <a:pt x="43" y="1"/>
                    <a:pt x="43" y="1"/>
                  </a:cubicBezTo>
                  <a:cubicBezTo>
                    <a:pt x="43" y="2"/>
                    <a:pt x="41" y="2"/>
                    <a:pt x="41" y="2"/>
                  </a:cubicBezTo>
                  <a:cubicBezTo>
                    <a:pt x="40" y="2"/>
                    <a:pt x="39" y="1"/>
                    <a:pt x="39" y="2"/>
                  </a:cubicBezTo>
                  <a:cubicBezTo>
                    <a:pt x="39" y="2"/>
                    <a:pt x="38" y="2"/>
                    <a:pt x="38" y="2"/>
                  </a:cubicBezTo>
                  <a:cubicBezTo>
                    <a:pt x="38" y="2"/>
                    <a:pt x="38" y="2"/>
                    <a:pt x="37" y="1"/>
                  </a:cubicBezTo>
                  <a:cubicBezTo>
                    <a:pt x="36" y="1"/>
                    <a:pt x="38" y="1"/>
                    <a:pt x="39" y="0"/>
                  </a:cubicBezTo>
                  <a:cubicBezTo>
                    <a:pt x="38" y="0"/>
                    <a:pt x="37" y="1"/>
                    <a:pt x="36" y="1"/>
                  </a:cubicBezTo>
                  <a:cubicBezTo>
                    <a:pt x="36" y="1"/>
                    <a:pt x="34" y="2"/>
                    <a:pt x="34" y="2"/>
                  </a:cubicBezTo>
                  <a:cubicBezTo>
                    <a:pt x="34" y="2"/>
                    <a:pt x="35" y="1"/>
                    <a:pt x="34" y="1"/>
                  </a:cubicBezTo>
                  <a:cubicBezTo>
                    <a:pt x="34" y="1"/>
                    <a:pt x="33" y="1"/>
                    <a:pt x="32" y="1"/>
                  </a:cubicBezTo>
                  <a:cubicBezTo>
                    <a:pt x="31" y="1"/>
                    <a:pt x="29" y="0"/>
                    <a:pt x="28" y="0"/>
                  </a:cubicBezTo>
                  <a:cubicBezTo>
                    <a:pt x="26" y="0"/>
                    <a:pt x="25" y="2"/>
                    <a:pt x="23" y="2"/>
                  </a:cubicBezTo>
                  <a:cubicBezTo>
                    <a:pt x="23" y="2"/>
                    <a:pt x="22" y="2"/>
                    <a:pt x="21" y="2"/>
                  </a:cubicBezTo>
                  <a:cubicBezTo>
                    <a:pt x="21" y="2"/>
                    <a:pt x="21" y="3"/>
                    <a:pt x="20" y="3"/>
                  </a:cubicBezTo>
                  <a:cubicBezTo>
                    <a:pt x="21" y="2"/>
                    <a:pt x="20" y="2"/>
                    <a:pt x="20" y="2"/>
                  </a:cubicBezTo>
                  <a:cubicBezTo>
                    <a:pt x="19" y="3"/>
                    <a:pt x="19" y="3"/>
                    <a:pt x="19" y="3"/>
                  </a:cubicBezTo>
                  <a:cubicBezTo>
                    <a:pt x="18" y="3"/>
                    <a:pt x="19" y="3"/>
                    <a:pt x="19" y="2"/>
                  </a:cubicBezTo>
                  <a:cubicBezTo>
                    <a:pt x="18" y="2"/>
                    <a:pt x="18" y="3"/>
                    <a:pt x="18" y="3"/>
                  </a:cubicBezTo>
                  <a:cubicBezTo>
                    <a:pt x="17" y="3"/>
                    <a:pt x="17" y="4"/>
                    <a:pt x="16" y="4"/>
                  </a:cubicBezTo>
                  <a:cubicBezTo>
                    <a:pt x="16" y="3"/>
                    <a:pt x="16" y="4"/>
                    <a:pt x="16" y="4"/>
                  </a:cubicBezTo>
                  <a:cubicBezTo>
                    <a:pt x="15" y="4"/>
                    <a:pt x="16" y="4"/>
                    <a:pt x="15" y="4"/>
                  </a:cubicBezTo>
                  <a:cubicBezTo>
                    <a:pt x="15" y="4"/>
                    <a:pt x="14" y="4"/>
                    <a:pt x="14" y="4"/>
                  </a:cubicBezTo>
                  <a:cubicBezTo>
                    <a:pt x="14" y="5"/>
                    <a:pt x="14" y="5"/>
                    <a:pt x="13" y="5"/>
                  </a:cubicBezTo>
                  <a:cubicBezTo>
                    <a:pt x="12" y="5"/>
                    <a:pt x="12" y="5"/>
                    <a:pt x="11" y="6"/>
                  </a:cubicBezTo>
                  <a:cubicBezTo>
                    <a:pt x="11" y="6"/>
                    <a:pt x="10" y="6"/>
                    <a:pt x="10" y="6"/>
                  </a:cubicBezTo>
                  <a:cubicBezTo>
                    <a:pt x="11" y="6"/>
                    <a:pt x="9" y="7"/>
                    <a:pt x="9" y="7"/>
                  </a:cubicBezTo>
                  <a:cubicBezTo>
                    <a:pt x="9" y="7"/>
                    <a:pt x="8" y="7"/>
                    <a:pt x="8" y="7"/>
                  </a:cubicBezTo>
                  <a:cubicBezTo>
                    <a:pt x="8" y="8"/>
                    <a:pt x="8" y="8"/>
                    <a:pt x="7" y="8"/>
                  </a:cubicBezTo>
                  <a:cubicBezTo>
                    <a:pt x="7" y="8"/>
                    <a:pt x="7" y="9"/>
                    <a:pt x="6" y="10"/>
                  </a:cubicBezTo>
                  <a:cubicBezTo>
                    <a:pt x="6" y="10"/>
                    <a:pt x="6" y="11"/>
                    <a:pt x="5" y="11"/>
                  </a:cubicBezTo>
                  <a:cubicBezTo>
                    <a:pt x="6" y="11"/>
                    <a:pt x="6" y="12"/>
                    <a:pt x="6" y="12"/>
                  </a:cubicBezTo>
                  <a:cubicBezTo>
                    <a:pt x="6" y="12"/>
                    <a:pt x="6" y="12"/>
                    <a:pt x="6" y="12"/>
                  </a:cubicBezTo>
                  <a:cubicBezTo>
                    <a:pt x="6" y="13"/>
                    <a:pt x="6" y="13"/>
                    <a:pt x="7" y="13"/>
                  </a:cubicBezTo>
                  <a:cubicBezTo>
                    <a:pt x="7" y="14"/>
                    <a:pt x="6" y="13"/>
                    <a:pt x="5" y="13"/>
                  </a:cubicBezTo>
                  <a:cubicBezTo>
                    <a:pt x="5" y="13"/>
                    <a:pt x="5" y="13"/>
                    <a:pt x="5" y="13"/>
                  </a:cubicBezTo>
                  <a:cubicBezTo>
                    <a:pt x="4" y="13"/>
                    <a:pt x="4" y="13"/>
                    <a:pt x="4" y="14"/>
                  </a:cubicBezTo>
                  <a:cubicBezTo>
                    <a:pt x="3" y="14"/>
                    <a:pt x="1" y="15"/>
                    <a:pt x="1" y="14"/>
                  </a:cubicBezTo>
                  <a:cubicBezTo>
                    <a:pt x="1" y="14"/>
                    <a:pt x="1" y="15"/>
                    <a:pt x="0" y="14"/>
                  </a:cubicBezTo>
                  <a:cubicBezTo>
                    <a:pt x="0" y="15"/>
                    <a:pt x="0" y="15"/>
                    <a:pt x="1" y="15"/>
                  </a:cubicBezTo>
                  <a:cubicBezTo>
                    <a:pt x="2" y="15"/>
                    <a:pt x="2" y="15"/>
                    <a:pt x="3" y="14"/>
                  </a:cubicBezTo>
                  <a:cubicBezTo>
                    <a:pt x="4" y="14"/>
                    <a:pt x="5" y="14"/>
                    <a:pt x="5" y="15"/>
                  </a:cubicBezTo>
                  <a:cubicBezTo>
                    <a:pt x="5" y="15"/>
                    <a:pt x="4" y="16"/>
                    <a:pt x="4" y="16"/>
                  </a:cubicBezTo>
                  <a:cubicBezTo>
                    <a:pt x="5" y="17"/>
                    <a:pt x="7" y="14"/>
                    <a:pt x="8" y="14"/>
                  </a:cubicBezTo>
                  <a:cubicBezTo>
                    <a:pt x="8" y="14"/>
                    <a:pt x="9" y="15"/>
                    <a:pt x="9" y="14"/>
                  </a:cubicBezTo>
                  <a:cubicBezTo>
                    <a:pt x="9" y="14"/>
                    <a:pt x="10" y="13"/>
                    <a:pt x="10" y="13"/>
                  </a:cubicBezTo>
                  <a:cubicBezTo>
                    <a:pt x="9" y="13"/>
                    <a:pt x="10" y="12"/>
                    <a:pt x="11" y="12"/>
                  </a:cubicBezTo>
                  <a:cubicBezTo>
                    <a:pt x="11" y="12"/>
                    <a:pt x="11" y="11"/>
                    <a:pt x="12" y="11"/>
                  </a:cubicBezTo>
                  <a:cubicBezTo>
                    <a:pt x="11" y="11"/>
                    <a:pt x="12" y="12"/>
                    <a:pt x="12" y="12"/>
                  </a:cubicBezTo>
                  <a:cubicBezTo>
                    <a:pt x="13" y="11"/>
                    <a:pt x="13" y="11"/>
                    <a:pt x="14" y="11"/>
                  </a:cubicBezTo>
                  <a:cubicBezTo>
                    <a:pt x="14" y="13"/>
                    <a:pt x="17" y="10"/>
                    <a:pt x="17" y="10"/>
                  </a:cubicBezTo>
                  <a:cubicBezTo>
                    <a:pt x="18" y="10"/>
                    <a:pt x="18" y="9"/>
                    <a:pt x="19" y="9"/>
                  </a:cubicBezTo>
                  <a:cubicBezTo>
                    <a:pt x="19" y="8"/>
                    <a:pt x="20" y="7"/>
                    <a:pt x="21" y="7"/>
                  </a:cubicBezTo>
                  <a:cubicBezTo>
                    <a:pt x="21" y="7"/>
                    <a:pt x="22" y="7"/>
                    <a:pt x="22" y="6"/>
                  </a:cubicBezTo>
                  <a:cubicBezTo>
                    <a:pt x="22" y="6"/>
                    <a:pt x="22" y="6"/>
                    <a:pt x="22" y="6"/>
                  </a:cubicBezTo>
                  <a:cubicBezTo>
                    <a:pt x="22" y="6"/>
                    <a:pt x="23" y="6"/>
                    <a:pt x="23" y="6"/>
                  </a:cubicBezTo>
                  <a:cubicBezTo>
                    <a:pt x="24" y="6"/>
                    <a:pt x="25" y="6"/>
                    <a:pt x="26" y="6"/>
                  </a:cubicBezTo>
                  <a:cubicBezTo>
                    <a:pt x="27" y="6"/>
                    <a:pt x="28" y="6"/>
                    <a:pt x="29" y="6"/>
                  </a:cubicBezTo>
                  <a:cubicBezTo>
                    <a:pt x="31" y="6"/>
                    <a:pt x="31" y="6"/>
                    <a:pt x="32" y="7"/>
                  </a:cubicBezTo>
                  <a:cubicBezTo>
                    <a:pt x="34" y="9"/>
                    <a:pt x="30" y="9"/>
                    <a:pt x="29" y="9"/>
                  </a:cubicBezTo>
                  <a:cubicBezTo>
                    <a:pt x="29" y="9"/>
                    <a:pt x="27" y="9"/>
                    <a:pt x="28" y="9"/>
                  </a:cubicBezTo>
                  <a:cubicBezTo>
                    <a:pt x="28" y="10"/>
                    <a:pt x="29" y="10"/>
                    <a:pt x="30" y="11"/>
                  </a:cubicBezTo>
                  <a:cubicBezTo>
                    <a:pt x="30" y="11"/>
                    <a:pt x="30" y="12"/>
                    <a:pt x="31" y="12"/>
                  </a:cubicBezTo>
                  <a:cubicBezTo>
                    <a:pt x="31" y="12"/>
                    <a:pt x="31" y="11"/>
                    <a:pt x="32" y="11"/>
                  </a:cubicBezTo>
                  <a:cubicBezTo>
                    <a:pt x="32" y="11"/>
                    <a:pt x="33" y="11"/>
                    <a:pt x="33" y="11"/>
                  </a:cubicBezTo>
                  <a:cubicBezTo>
                    <a:pt x="33" y="11"/>
                    <a:pt x="34" y="11"/>
                    <a:pt x="34" y="12"/>
                  </a:cubicBezTo>
                  <a:cubicBezTo>
                    <a:pt x="34" y="12"/>
                    <a:pt x="35" y="13"/>
                    <a:pt x="35" y="12"/>
                  </a:cubicBezTo>
                  <a:cubicBezTo>
                    <a:pt x="36" y="11"/>
                    <a:pt x="36" y="12"/>
                    <a:pt x="36" y="13"/>
                  </a:cubicBezTo>
                  <a:cubicBezTo>
                    <a:pt x="36" y="13"/>
                    <a:pt x="36" y="11"/>
                    <a:pt x="36" y="11"/>
                  </a:cubicBezTo>
                  <a:cubicBezTo>
                    <a:pt x="36" y="10"/>
                    <a:pt x="37" y="10"/>
                    <a:pt x="37" y="11"/>
                  </a:cubicBezTo>
                  <a:cubicBezTo>
                    <a:pt x="37" y="11"/>
                    <a:pt x="37" y="12"/>
                    <a:pt x="37" y="12"/>
                  </a:cubicBezTo>
                  <a:cubicBezTo>
                    <a:pt x="37" y="13"/>
                    <a:pt x="39" y="13"/>
                    <a:pt x="40" y="13"/>
                  </a:cubicBezTo>
                  <a:cubicBezTo>
                    <a:pt x="40" y="13"/>
                    <a:pt x="43" y="13"/>
                    <a:pt x="43" y="13"/>
                  </a:cubicBezTo>
                  <a:cubicBezTo>
                    <a:pt x="43" y="12"/>
                    <a:pt x="43" y="12"/>
                    <a:pt x="42" y="12"/>
                  </a:cubicBezTo>
                  <a:cubicBezTo>
                    <a:pt x="42" y="11"/>
                    <a:pt x="43" y="11"/>
                    <a:pt x="43" y="12"/>
                  </a:cubicBezTo>
                  <a:cubicBezTo>
                    <a:pt x="43" y="12"/>
                    <a:pt x="43" y="12"/>
                    <a:pt x="43" y="12"/>
                  </a:cubicBezTo>
                  <a:cubicBezTo>
                    <a:pt x="43" y="12"/>
                    <a:pt x="44" y="12"/>
                    <a:pt x="44" y="12"/>
                  </a:cubicBezTo>
                  <a:cubicBezTo>
                    <a:pt x="44" y="13"/>
                    <a:pt x="43" y="13"/>
                    <a:pt x="43" y="13"/>
                  </a:cubicBezTo>
                  <a:cubicBezTo>
                    <a:pt x="44" y="14"/>
                    <a:pt x="45" y="15"/>
                    <a:pt x="45" y="15"/>
                  </a:cubicBezTo>
                  <a:cubicBezTo>
                    <a:pt x="46" y="15"/>
                    <a:pt x="46" y="15"/>
                    <a:pt x="46" y="16"/>
                  </a:cubicBezTo>
                  <a:cubicBezTo>
                    <a:pt x="47" y="16"/>
                    <a:pt x="47" y="17"/>
                    <a:pt x="47" y="16"/>
                  </a:cubicBezTo>
                  <a:cubicBezTo>
                    <a:pt x="47" y="16"/>
                    <a:pt x="48" y="16"/>
                    <a:pt x="48" y="16"/>
                  </a:cubicBezTo>
                  <a:cubicBezTo>
                    <a:pt x="48" y="16"/>
                    <a:pt x="48" y="17"/>
                    <a:pt x="48" y="17"/>
                  </a:cubicBezTo>
                  <a:cubicBezTo>
                    <a:pt x="49" y="17"/>
                    <a:pt x="49" y="17"/>
                    <a:pt x="49" y="17"/>
                  </a:cubicBezTo>
                  <a:cubicBezTo>
                    <a:pt x="50" y="17"/>
                    <a:pt x="50" y="17"/>
                    <a:pt x="50" y="17"/>
                  </a:cubicBezTo>
                  <a:cubicBezTo>
                    <a:pt x="50" y="17"/>
                    <a:pt x="51" y="17"/>
                    <a:pt x="51" y="18"/>
                  </a:cubicBezTo>
                  <a:cubicBezTo>
                    <a:pt x="51" y="18"/>
                    <a:pt x="51" y="18"/>
                    <a:pt x="51" y="18"/>
                  </a:cubicBezTo>
                  <a:cubicBezTo>
                    <a:pt x="52" y="18"/>
                    <a:pt x="52" y="18"/>
                    <a:pt x="52" y="18"/>
                  </a:cubicBezTo>
                  <a:cubicBezTo>
                    <a:pt x="53" y="18"/>
                    <a:pt x="53" y="18"/>
                    <a:pt x="53" y="18"/>
                  </a:cubicBezTo>
                  <a:cubicBezTo>
                    <a:pt x="53" y="18"/>
                    <a:pt x="54" y="18"/>
                    <a:pt x="54" y="18"/>
                  </a:cubicBezTo>
                  <a:cubicBezTo>
                    <a:pt x="54" y="19"/>
                    <a:pt x="55" y="18"/>
                    <a:pt x="56" y="18"/>
                  </a:cubicBezTo>
                  <a:cubicBezTo>
                    <a:pt x="57" y="18"/>
                    <a:pt x="57" y="18"/>
                    <a:pt x="58" y="18"/>
                  </a:cubicBezTo>
                  <a:cubicBezTo>
                    <a:pt x="59" y="17"/>
                    <a:pt x="59" y="18"/>
                    <a:pt x="59" y="18"/>
                  </a:cubicBezTo>
                  <a:cubicBezTo>
                    <a:pt x="59" y="18"/>
                    <a:pt x="60" y="18"/>
                    <a:pt x="60" y="19"/>
                  </a:cubicBezTo>
                  <a:cubicBezTo>
                    <a:pt x="60" y="20"/>
                    <a:pt x="60" y="20"/>
                    <a:pt x="60" y="21"/>
                  </a:cubicBezTo>
                  <a:cubicBezTo>
                    <a:pt x="60" y="21"/>
                    <a:pt x="61" y="22"/>
                    <a:pt x="60" y="22"/>
                  </a:cubicBezTo>
                  <a:cubicBezTo>
                    <a:pt x="60" y="22"/>
                    <a:pt x="60" y="22"/>
                    <a:pt x="60" y="22"/>
                  </a:cubicBezTo>
                  <a:cubicBezTo>
                    <a:pt x="60" y="22"/>
                    <a:pt x="60" y="23"/>
                    <a:pt x="60" y="24"/>
                  </a:cubicBezTo>
                  <a:cubicBezTo>
                    <a:pt x="60" y="24"/>
                    <a:pt x="60" y="24"/>
                    <a:pt x="61" y="25"/>
                  </a:cubicBezTo>
                  <a:cubicBezTo>
                    <a:pt x="61" y="25"/>
                    <a:pt x="62" y="26"/>
                    <a:pt x="63" y="26"/>
                  </a:cubicBezTo>
                  <a:cubicBezTo>
                    <a:pt x="63" y="27"/>
                    <a:pt x="64" y="28"/>
                    <a:pt x="65" y="28"/>
                  </a:cubicBezTo>
                  <a:cubicBezTo>
                    <a:pt x="65" y="28"/>
                    <a:pt x="66" y="27"/>
                    <a:pt x="66" y="28"/>
                  </a:cubicBezTo>
                  <a:cubicBezTo>
                    <a:pt x="66" y="28"/>
                    <a:pt x="67" y="28"/>
                    <a:pt x="67" y="28"/>
                  </a:cubicBezTo>
                  <a:cubicBezTo>
                    <a:pt x="68" y="28"/>
                    <a:pt x="69" y="28"/>
                    <a:pt x="70" y="28"/>
                  </a:cubicBezTo>
                  <a:cubicBezTo>
                    <a:pt x="70" y="28"/>
                    <a:pt x="71" y="27"/>
                    <a:pt x="71" y="28"/>
                  </a:cubicBezTo>
                  <a:cubicBezTo>
                    <a:pt x="71" y="28"/>
                    <a:pt x="71" y="28"/>
                    <a:pt x="72" y="28"/>
                  </a:cubicBezTo>
                  <a:cubicBezTo>
                    <a:pt x="72" y="28"/>
                    <a:pt x="71" y="30"/>
                    <a:pt x="72" y="30"/>
                  </a:cubicBezTo>
                  <a:cubicBezTo>
                    <a:pt x="73" y="30"/>
                    <a:pt x="73" y="30"/>
                    <a:pt x="72" y="31"/>
                  </a:cubicBezTo>
                  <a:cubicBezTo>
                    <a:pt x="72" y="32"/>
                    <a:pt x="72" y="32"/>
                    <a:pt x="72" y="32"/>
                  </a:cubicBezTo>
                  <a:cubicBezTo>
                    <a:pt x="71" y="33"/>
                    <a:pt x="71" y="32"/>
                    <a:pt x="71" y="32"/>
                  </a:cubicBezTo>
                  <a:cubicBezTo>
                    <a:pt x="70" y="33"/>
                    <a:pt x="69" y="33"/>
                    <a:pt x="69" y="34"/>
                  </a:cubicBezTo>
                  <a:cubicBezTo>
                    <a:pt x="68" y="34"/>
                    <a:pt x="67" y="35"/>
                    <a:pt x="67" y="35"/>
                  </a:cubicBezTo>
                  <a:cubicBezTo>
                    <a:pt x="67" y="35"/>
                    <a:pt x="67" y="35"/>
                    <a:pt x="67" y="35"/>
                  </a:cubicBezTo>
                  <a:cubicBezTo>
                    <a:pt x="67" y="36"/>
                    <a:pt x="66" y="36"/>
                    <a:pt x="66" y="37"/>
                  </a:cubicBezTo>
                  <a:cubicBezTo>
                    <a:pt x="66" y="37"/>
                    <a:pt x="66" y="37"/>
                    <a:pt x="66" y="37"/>
                  </a:cubicBezTo>
                  <a:cubicBezTo>
                    <a:pt x="67" y="37"/>
                    <a:pt x="68" y="37"/>
                    <a:pt x="68" y="37"/>
                  </a:cubicBezTo>
                  <a:cubicBezTo>
                    <a:pt x="69" y="37"/>
                    <a:pt x="69" y="37"/>
                    <a:pt x="70" y="37"/>
                  </a:cubicBezTo>
                  <a:cubicBezTo>
                    <a:pt x="69" y="37"/>
                    <a:pt x="70" y="36"/>
                    <a:pt x="70" y="36"/>
                  </a:cubicBezTo>
                  <a:cubicBezTo>
                    <a:pt x="71" y="36"/>
                    <a:pt x="71" y="37"/>
                    <a:pt x="72" y="37"/>
                  </a:cubicBezTo>
                  <a:cubicBezTo>
                    <a:pt x="73" y="37"/>
                    <a:pt x="74" y="36"/>
                    <a:pt x="75" y="36"/>
                  </a:cubicBezTo>
                  <a:cubicBezTo>
                    <a:pt x="75" y="36"/>
                    <a:pt x="76" y="36"/>
                    <a:pt x="77" y="36"/>
                  </a:cubicBezTo>
                  <a:cubicBezTo>
                    <a:pt x="77" y="36"/>
                    <a:pt x="78" y="36"/>
                    <a:pt x="78" y="36"/>
                  </a:cubicBezTo>
                  <a:cubicBezTo>
                    <a:pt x="80" y="36"/>
                    <a:pt x="80" y="36"/>
                    <a:pt x="82" y="36"/>
                  </a:cubicBezTo>
                  <a:cubicBezTo>
                    <a:pt x="83" y="36"/>
                    <a:pt x="84" y="36"/>
                    <a:pt x="85" y="36"/>
                  </a:cubicBezTo>
                  <a:cubicBezTo>
                    <a:pt x="86" y="36"/>
                    <a:pt x="86" y="37"/>
                    <a:pt x="88" y="37"/>
                  </a:cubicBezTo>
                  <a:cubicBezTo>
                    <a:pt x="88" y="37"/>
                    <a:pt x="89" y="37"/>
                    <a:pt x="90" y="37"/>
                  </a:cubicBezTo>
                  <a:cubicBezTo>
                    <a:pt x="90" y="36"/>
                    <a:pt x="90" y="36"/>
                    <a:pt x="90" y="36"/>
                  </a:cubicBezTo>
                  <a:cubicBezTo>
                    <a:pt x="90" y="36"/>
                    <a:pt x="91" y="36"/>
                    <a:pt x="90" y="35"/>
                  </a:cubicBezTo>
                  <a:cubicBezTo>
                    <a:pt x="90" y="35"/>
                    <a:pt x="91" y="35"/>
                    <a:pt x="91" y="35"/>
                  </a:cubicBezTo>
                  <a:cubicBezTo>
                    <a:pt x="91" y="35"/>
                    <a:pt x="91" y="35"/>
                    <a:pt x="91" y="35"/>
                  </a:cubicBezTo>
                  <a:cubicBezTo>
                    <a:pt x="91" y="35"/>
                    <a:pt x="91" y="36"/>
                    <a:pt x="91" y="36"/>
                  </a:cubicBezTo>
                  <a:cubicBezTo>
                    <a:pt x="91" y="36"/>
                    <a:pt x="91" y="36"/>
                    <a:pt x="91" y="37"/>
                  </a:cubicBezTo>
                  <a:cubicBezTo>
                    <a:pt x="91" y="36"/>
                    <a:pt x="92" y="37"/>
                    <a:pt x="92" y="36"/>
                  </a:cubicBezTo>
                  <a:cubicBezTo>
                    <a:pt x="92" y="36"/>
                    <a:pt x="93" y="35"/>
                    <a:pt x="93" y="35"/>
                  </a:cubicBezTo>
                  <a:cubicBezTo>
                    <a:pt x="94" y="35"/>
                    <a:pt x="94" y="35"/>
                    <a:pt x="95" y="35"/>
                  </a:cubicBezTo>
                  <a:cubicBezTo>
                    <a:pt x="95" y="35"/>
                    <a:pt x="96" y="35"/>
                    <a:pt x="97" y="35"/>
                  </a:cubicBezTo>
                  <a:cubicBezTo>
                    <a:pt x="98" y="35"/>
                    <a:pt x="99" y="35"/>
                    <a:pt x="99" y="35"/>
                  </a:cubicBezTo>
                  <a:cubicBezTo>
                    <a:pt x="99" y="35"/>
                    <a:pt x="100" y="34"/>
                    <a:pt x="100" y="34"/>
                  </a:cubicBezTo>
                  <a:cubicBezTo>
                    <a:pt x="100" y="34"/>
                    <a:pt x="101" y="33"/>
                    <a:pt x="101" y="33"/>
                  </a:cubicBezTo>
                  <a:close/>
                  <a:moveTo>
                    <a:pt x="67" y="13"/>
                  </a:moveTo>
                  <a:cubicBezTo>
                    <a:pt x="67" y="13"/>
                    <a:pt x="68" y="14"/>
                    <a:pt x="68" y="13"/>
                  </a:cubicBezTo>
                  <a:cubicBezTo>
                    <a:pt x="68" y="13"/>
                    <a:pt x="68" y="14"/>
                    <a:pt x="69" y="14"/>
                  </a:cubicBezTo>
                  <a:cubicBezTo>
                    <a:pt x="69" y="15"/>
                    <a:pt x="69" y="14"/>
                    <a:pt x="69" y="14"/>
                  </a:cubicBezTo>
                  <a:cubicBezTo>
                    <a:pt x="69" y="14"/>
                    <a:pt x="69" y="14"/>
                    <a:pt x="69" y="14"/>
                  </a:cubicBezTo>
                  <a:cubicBezTo>
                    <a:pt x="70" y="14"/>
                    <a:pt x="70" y="13"/>
                    <a:pt x="70" y="13"/>
                  </a:cubicBezTo>
                  <a:cubicBezTo>
                    <a:pt x="69" y="13"/>
                    <a:pt x="69" y="13"/>
                    <a:pt x="69" y="13"/>
                  </a:cubicBezTo>
                  <a:cubicBezTo>
                    <a:pt x="68" y="13"/>
                    <a:pt x="69" y="12"/>
                    <a:pt x="68" y="12"/>
                  </a:cubicBezTo>
                  <a:cubicBezTo>
                    <a:pt x="68" y="12"/>
                    <a:pt x="68" y="13"/>
                    <a:pt x="68" y="13"/>
                  </a:cubicBezTo>
                  <a:cubicBezTo>
                    <a:pt x="67" y="13"/>
                    <a:pt x="67" y="12"/>
                    <a:pt x="67" y="13"/>
                  </a:cubicBezTo>
                  <a:close/>
                  <a:moveTo>
                    <a:pt x="22" y="16"/>
                  </a:moveTo>
                  <a:cubicBezTo>
                    <a:pt x="21" y="15"/>
                    <a:pt x="22" y="15"/>
                    <a:pt x="21" y="14"/>
                  </a:cubicBezTo>
                  <a:cubicBezTo>
                    <a:pt x="21" y="14"/>
                    <a:pt x="20" y="14"/>
                    <a:pt x="19" y="14"/>
                  </a:cubicBezTo>
                  <a:cubicBezTo>
                    <a:pt x="19" y="14"/>
                    <a:pt x="19" y="14"/>
                    <a:pt x="19" y="14"/>
                  </a:cubicBezTo>
                  <a:cubicBezTo>
                    <a:pt x="19" y="14"/>
                    <a:pt x="18" y="15"/>
                    <a:pt x="18" y="15"/>
                  </a:cubicBezTo>
                  <a:cubicBezTo>
                    <a:pt x="18" y="15"/>
                    <a:pt x="18" y="16"/>
                    <a:pt x="18" y="16"/>
                  </a:cubicBezTo>
                  <a:cubicBezTo>
                    <a:pt x="18" y="17"/>
                    <a:pt x="19" y="18"/>
                    <a:pt x="18" y="18"/>
                  </a:cubicBezTo>
                  <a:cubicBezTo>
                    <a:pt x="19" y="18"/>
                    <a:pt x="19" y="18"/>
                    <a:pt x="19" y="18"/>
                  </a:cubicBezTo>
                  <a:cubicBezTo>
                    <a:pt x="18" y="18"/>
                    <a:pt x="18" y="18"/>
                    <a:pt x="18" y="18"/>
                  </a:cubicBezTo>
                  <a:cubicBezTo>
                    <a:pt x="17" y="19"/>
                    <a:pt x="17" y="18"/>
                    <a:pt x="16" y="18"/>
                  </a:cubicBezTo>
                  <a:cubicBezTo>
                    <a:pt x="16" y="18"/>
                    <a:pt x="17" y="19"/>
                    <a:pt x="17" y="19"/>
                  </a:cubicBezTo>
                  <a:cubicBezTo>
                    <a:pt x="18" y="20"/>
                    <a:pt x="18" y="19"/>
                    <a:pt x="19" y="20"/>
                  </a:cubicBezTo>
                  <a:cubicBezTo>
                    <a:pt x="19" y="20"/>
                    <a:pt x="20" y="20"/>
                    <a:pt x="21" y="19"/>
                  </a:cubicBezTo>
                  <a:cubicBezTo>
                    <a:pt x="21" y="19"/>
                    <a:pt x="22" y="19"/>
                    <a:pt x="22" y="18"/>
                  </a:cubicBezTo>
                  <a:cubicBezTo>
                    <a:pt x="23" y="18"/>
                    <a:pt x="22" y="18"/>
                    <a:pt x="22" y="17"/>
                  </a:cubicBezTo>
                  <a:cubicBezTo>
                    <a:pt x="22" y="17"/>
                    <a:pt x="22" y="16"/>
                    <a:pt x="22" y="16"/>
                  </a:cubicBezTo>
                  <a:close/>
                  <a:moveTo>
                    <a:pt x="53" y="24"/>
                  </a:moveTo>
                  <a:cubicBezTo>
                    <a:pt x="53" y="24"/>
                    <a:pt x="53" y="24"/>
                    <a:pt x="53" y="25"/>
                  </a:cubicBezTo>
                  <a:cubicBezTo>
                    <a:pt x="53" y="24"/>
                    <a:pt x="54" y="25"/>
                    <a:pt x="54" y="25"/>
                  </a:cubicBezTo>
                  <a:cubicBezTo>
                    <a:pt x="54" y="25"/>
                    <a:pt x="54" y="25"/>
                    <a:pt x="54" y="25"/>
                  </a:cubicBezTo>
                  <a:cubicBezTo>
                    <a:pt x="54" y="25"/>
                    <a:pt x="54" y="26"/>
                    <a:pt x="54" y="25"/>
                  </a:cubicBezTo>
                  <a:cubicBezTo>
                    <a:pt x="54" y="25"/>
                    <a:pt x="54" y="24"/>
                    <a:pt x="53" y="24"/>
                  </a:cubicBezTo>
                  <a:close/>
                  <a:moveTo>
                    <a:pt x="54" y="26"/>
                  </a:moveTo>
                  <a:cubicBezTo>
                    <a:pt x="55" y="26"/>
                    <a:pt x="55" y="26"/>
                    <a:pt x="55" y="26"/>
                  </a:cubicBezTo>
                  <a:cubicBezTo>
                    <a:pt x="55" y="26"/>
                    <a:pt x="55" y="26"/>
                    <a:pt x="54" y="26"/>
                  </a:cubicBezTo>
                  <a:close/>
                  <a:moveTo>
                    <a:pt x="57" y="27"/>
                  </a:moveTo>
                  <a:cubicBezTo>
                    <a:pt x="57" y="27"/>
                    <a:pt x="57" y="28"/>
                    <a:pt x="57" y="28"/>
                  </a:cubicBezTo>
                  <a:cubicBezTo>
                    <a:pt x="57" y="27"/>
                    <a:pt x="57" y="27"/>
                    <a:pt x="57" y="27"/>
                  </a:cubicBezTo>
                  <a:close/>
                  <a:moveTo>
                    <a:pt x="60" y="29"/>
                  </a:moveTo>
                  <a:cubicBezTo>
                    <a:pt x="60" y="29"/>
                    <a:pt x="60" y="29"/>
                    <a:pt x="60" y="29"/>
                  </a:cubicBezTo>
                  <a:cubicBezTo>
                    <a:pt x="61" y="30"/>
                    <a:pt x="61" y="29"/>
                    <a:pt x="61" y="29"/>
                  </a:cubicBezTo>
                  <a:cubicBezTo>
                    <a:pt x="60" y="29"/>
                    <a:pt x="60" y="29"/>
                    <a:pt x="60" y="29"/>
                  </a:cubicBezTo>
                  <a:close/>
                  <a:moveTo>
                    <a:pt x="32" y="18"/>
                  </a:moveTo>
                  <a:cubicBezTo>
                    <a:pt x="33" y="18"/>
                    <a:pt x="33" y="17"/>
                    <a:pt x="34" y="17"/>
                  </a:cubicBezTo>
                  <a:cubicBezTo>
                    <a:pt x="34" y="17"/>
                    <a:pt x="32" y="18"/>
                    <a:pt x="32" y="18"/>
                  </a:cubicBezTo>
                  <a:close/>
                  <a:moveTo>
                    <a:pt x="53" y="24"/>
                  </a:moveTo>
                  <a:cubicBezTo>
                    <a:pt x="52" y="23"/>
                    <a:pt x="52" y="23"/>
                    <a:pt x="52" y="23"/>
                  </a:cubicBezTo>
                  <a:cubicBezTo>
                    <a:pt x="52" y="23"/>
                    <a:pt x="52" y="24"/>
                    <a:pt x="53" y="24"/>
                  </a:cubicBezTo>
                  <a:close/>
                  <a:moveTo>
                    <a:pt x="65" y="9"/>
                  </a:moveTo>
                  <a:cubicBezTo>
                    <a:pt x="65" y="9"/>
                    <a:pt x="64" y="10"/>
                    <a:pt x="65" y="10"/>
                  </a:cubicBezTo>
                  <a:cubicBezTo>
                    <a:pt x="65" y="10"/>
                    <a:pt x="65" y="10"/>
                    <a:pt x="65" y="9"/>
                  </a:cubicBezTo>
                  <a:cubicBezTo>
                    <a:pt x="65" y="10"/>
                    <a:pt x="65" y="10"/>
                    <a:pt x="65" y="10"/>
                  </a:cubicBezTo>
                  <a:cubicBezTo>
                    <a:pt x="65" y="10"/>
                    <a:pt x="66" y="10"/>
                    <a:pt x="66" y="11"/>
                  </a:cubicBezTo>
                  <a:cubicBezTo>
                    <a:pt x="66" y="10"/>
                    <a:pt x="66" y="10"/>
                    <a:pt x="67" y="10"/>
                  </a:cubicBezTo>
                  <a:cubicBezTo>
                    <a:pt x="66" y="10"/>
                    <a:pt x="66" y="9"/>
                    <a:pt x="66" y="9"/>
                  </a:cubicBezTo>
                  <a:cubicBezTo>
                    <a:pt x="65" y="9"/>
                    <a:pt x="64" y="9"/>
                    <a:pt x="64" y="9"/>
                  </a:cubicBezTo>
                  <a:cubicBezTo>
                    <a:pt x="64" y="9"/>
                    <a:pt x="65" y="9"/>
                    <a:pt x="65" y="9"/>
                  </a:cubicBezTo>
                  <a:close/>
                  <a:moveTo>
                    <a:pt x="53" y="6"/>
                  </a:moveTo>
                  <a:cubicBezTo>
                    <a:pt x="54" y="6"/>
                    <a:pt x="54" y="6"/>
                    <a:pt x="55" y="7"/>
                  </a:cubicBezTo>
                  <a:cubicBezTo>
                    <a:pt x="54" y="6"/>
                    <a:pt x="53" y="4"/>
                    <a:pt x="52" y="5"/>
                  </a:cubicBezTo>
                  <a:cubicBezTo>
                    <a:pt x="52" y="5"/>
                    <a:pt x="52" y="5"/>
                    <a:pt x="52" y="5"/>
                  </a:cubicBezTo>
                  <a:cubicBezTo>
                    <a:pt x="52" y="5"/>
                    <a:pt x="52" y="5"/>
                    <a:pt x="53" y="5"/>
                  </a:cubicBezTo>
                  <a:cubicBezTo>
                    <a:pt x="53" y="5"/>
                    <a:pt x="53" y="5"/>
                    <a:pt x="53" y="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7" name="Croatia"/>
            <p:cNvSpPr>
              <a:spLocks noEditPoints="1"/>
            </p:cNvSpPr>
            <p:nvPr/>
          </p:nvSpPr>
          <p:spPr bwMode="auto">
            <a:xfrm>
              <a:off x="6251066" y="2819007"/>
              <a:ext cx="190993" cy="162994"/>
            </a:xfrm>
            <a:custGeom>
              <a:avLst/>
              <a:gdLst/>
              <a:ahLst/>
              <a:cxnLst>
                <a:cxn ang="0">
                  <a:pos x="8" y="16"/>
                </a:cxn>
                <a:cxn ang="0">
                  <a:pos x="10" y="20"/>
                </a:cxn>
                <a:cxn ang="0">
                  <a:pos x="15" y="24"/>
                </a:cxn>
                <a:cxn ang="0">
                  <a:pos x="16" y="24"/>
                </a:cxn>
                <a:cxn ang="0">
                  <a:pos x="15" y="22"/>
                </a:cxn>
                <a:cxn ang="0">
                  <a:pos x="14" y="22"/>
                </a:cxn>
                <a:cxn ang="0">
                  <a:pos x="34" y="39"/>
                </a:cxn>
                <a:cxn ang="0">
                  <a:pos x="30" y="41"/>
                </a:cxn>
                <a:cxn ang="0">
                  <a:pos x="49" y="11"/>
                </a:cxn>
                <a:cxn ang="0">
                  <a:pos x="48" y="8"/>
                </a:cxn>
                <a:cxn ang="0">
                  <a:pos x="44" y="8"/>
                </a:cxn>
                <a:cxn ang="0">
                  <a:pos x="39" y="8"/>
                </a:cxn>
                <a:cxn ang="0">
                  <a:pos x="34" y="5"/>
                </a:cxn>
                <a:cxn ang="0">
                  <a:pos x="28" y="1"/>
                </a:cxn>
                <a:cxn ang="0">
                  <a:pos x="21" y="3"/>
                </a:cxn>
                <a:cxn ang="0">
                  <a:pos x="19" y="8"/>
                </a:cxn>
                <a:cxn ang="0">
                  <a:pos x="16" y="10"/>
                </a:cxn>
                <a:cxn ang="0">
                  <a:pos x="13" y="11"/>
                </a:cxn>
                <a:cxn ang="0">
                  <a:pos x="9" y="11"/>
                </a:cxn>
                <a:cxn ang="0">
                  <a:pos x="4" y="12"/>
                </a:cxn>
                <a:cxn ang="0">
                  <a:pos x="3" y="15"/>
                </a:cxn>
                <a:cxn ang="0">
                  <a:pos x="5" y="19"/>
                </a:cxn>
                <a:cxn ang="0">
                  <a:pos x="6" y="16"/>
                </a:cxn>
                <a:cxn ang="0">
                  <a:pos x="9" y="13"/>
                </a:cxn>
                <a:cxn ang="0">
                  <a:pos x="13" y="20"/>
                </a:cxn>
                <a:cxn ang="0">
                  <a:pos x="20" y="25"/>
                </a:cxn>
                <a:cxn ang="0">
                  <a:pos x="16" y="24"/>
                </a:cxn>
                <a:cxn ang="0">
                  <a:pos x="16" y="25"/>
                </a:cxn>
                <a:cxn ang="0">
                  <a:pos x="23" y="31"/>
                </a:cxn>
                <a:cxn ang="0">
                  <a:pos x="27" y="32"/>
                </a:cxn>
                <a:cxn ang="0">
                  <a:pos x="35" y="37"/>
                </a:cxn>
                <a:cxn ang="0">
                  <a:pos x="35" y="35"/>
                </a:cxn>
                <a:cxn ang="0">
                  <a:pos x="27" y="27"/>
                </a:cxn>
                <a:cxn ang="0">
                  <a:pos x="24" y="21"/>
                </a:cxn>
                <a:cxn ang="0">
                  <a:pos x="21" y="19"/>
                </a:cxn>
                <a:cxn ang="0">
                  <a:pos x="23" y="14"/>
                </a:cxn>
                <a:cxn ang="0">
                  <a:pos x="29" y="14"/>
                </a:cxn>
                <a:cxn ang="0">
                  <a:pos x="35" y="15"/>
                </a:cxn>
                <a:cxn ang="0">
                  <a:pos x="41" y="16"/>
                </a:cxn>
                <a:cxn ang="0">
                  <a:pos x="46" y="16"/>
                </a:cxn>
                <a:cxn ang="0">
                  <a:pos x="50" y="17"/>
                </a:cxn>
                <a:cxn ang="0">
                  <a:pos x="50" y="14"/>
                </a:cxn>
                <a:cxn ang="0">
                  <a:pos x="43" y="42"/>
                </a:cxn>
                <a:cxn ang="0">
                  <a:pos x="37" y="39"/>
                </a:cxn>
                <a:cxn ang="0">
                  <a:pos x="34" y="38"/>
                </a:cxn>
                <a:cxn ang="0">
                  <a:pos x="40" y="40"/>
                </a:cxn>
                <a:cxn ang="0">
                  <a:pos x="46" y="45"/>
                </a:cxn>
                <a:cxn ang="0">
                  <a:pos x="30" y="34"/>
                </a:cxn>
                <a:cxn ang="0">
                  <a:pos x="37" y="41"/>
                </a:cxn>
                <a:cxn ang="0">
                  <a:pos x="37" y="41"/>
                </a:cxn>
                <a:cxn ang="0">
                  <a:pos x="24" y="37"/>
                </a:cxn>
                <a:cxn ang="0">
                  <a:pos x="15" y="27"/>
                </a:cxn>
                <a:cxn ang="0">
                  <a:pos x="16" y="29"/>
                </a:cxn>
                <a:cxn ang="0">
                  <a:pos x="12" y="17"/>
                </a:cxn>
                <a:cxn ang="0">
                  <a:pos x="10" y="14"/>
                </a:cxn>
                <a:cxn ang="0">
                  <a:pos x="12" y="17"/>
                </a:cxn>
                <a:cxn ang="0">
                  <a:pos x="30" y="36"/>
                </a:cxn>
                <a:cxn ang="0">
                  <a:pos x="27" y="36"/>
                </a:cxn>
              </a:cxnLst>
              <a:rect l="0" t="0" r="r" b="b"/>
              <a:pathLst>
                <a:path w="53" h="45">
                  <a:moveTo>
                    <a:pt x="10" y="20"/>
                  </a:moveTo>
                  <a:cubicBezTo>
                    <a:pt x="10" y="20"/>
                    <a:pt x="10" y="21"/>
                    <a:pt x="10" y="21"/>
                  </a:cubicBezTo>
                  <a:cubicBezTo>
                    <a:pt x="9" y="20"/>
                    <a:pt x="8" y="17"/>
                    <a:pt x="8" y="17"/>
                  </a:cubicBezTo>
                  <a:cubicBezTo>
                    <a:pt x="8" y="17"/>
                    <a:pt x="8" y="18"/>
                    <a:pt x="9" y="18"/>
                  </a:cubicBezTo>
                  <a:cubicBezTo>
                    <a:pt x="9" y="17"/>
                    <a:pt x="9" y="16"/>
                    <a:pt x="8" y="16"/>
                  </a:cubicBezTo>
                  <a:cubicBezTo>
                    <a:pt x="8" y="16"/>
                    <a:pt x="8" y="16"/>
                    <a:pt x="8" y="15"/>
                  </a:cubicBezTo>
                  <a:cubicBezTo>
                    <a:pt x="8" y="14"/>
                    <a:pt x="8" y="15"/>
                    <a:pt x="8" y="15"/>
                  </a:cubicBezTo>
                  <a:cubicBezTo>
                    <a:pt x="8" y="16"/>
                    <a:pt x="9" y="16"/>
                    <a:pt x="9" y="17"/>
                  </a:cubicBezTo>
                  <a:cubicBezTo>
                    <a:pt x="9" y="17"/>
                    <a:pt x="9" y="17"/>
                    <a:pt x="9" y="18"/>
                  </a:cubicBezTo>
                  <a:cubicBezTo>
                    <a:pt x="9" y="19"/>
                    <a:pt x="9" y="19"/>
                    <a:pt x="10" y="20"/>
                  </a:cubicBezTo>
                  <a:close/>
                  <a:moveTo>
                    <a:pt x="14" y="22"/>
                  </a:moveTo>
                  <a:cubicBezTo>
                    <a:pt x="14" y="23"/>
                    <a:pt x="14" y="23"/>
                    <a:pt x="14" y="23"/>
                  </a:cubicBezTo>
                  <a:cubicBezTo>
                    <a:pt x="15" y="23"/>
                    <a:pt x="15" y="23"/>
                    <a:pt x="15" y="23"/>
                  </a:cubicBezTo>
                  <a:cubicBezTo>
                    <a:pt x="15" y="24"/>
                    <a:pt x="15" y="24"/>
                    <a:pt x="16" y="24"/>
                  </a:cubicBezTo>
                  <a:cubicBezTo>
                    <a:pt x="16" y="24"/>
                    <a:pt x="15" y="24"/>
                    <a:pt x="15" y="24"/>
                  </a:cubicBezTo>
                  <a:cubicBezTo>
                    <a:pt x="16" y="24"/>
                    <a:pt x="16" y="24"/>
                    <a:pt x="16" y="24"/>
                  </a:cubicBezTo>
                  <a:cubicBezTo>
                    <a:pt x="16" y="24"/>
                    <a:pt x="16" y="24"/>
                    <a:pt x="16" y="24"/>
                  </a:cubicBezTo>
                  <a:cubicBezTo>
                    <a:pt x="16" y="24"/>
                    <a:pt x="16" y="24"/>
                    <a:pt x="16" y="24"/>
                  </a:cubicBezTo>
                  <a:cubicBezTo>
                    <a:pt x="16" y="24"/>
                    <a:pt x="16" y="24"/>
                    <a:pt x="16" y="23"/>
                  </a:cubicBezTo>
                  <a:cubicBezTo>
                    <a:pt x="16" y="23"/>
                    <a:pt x="16" y="24"/>
                    <a:pt x="16" y="24"/>
                  </a:cubicBezTo>
                  <a:cubicBezTo>
                    <a:pt x="16" y="24"/>
                    <a:pt x="15" y="23"/>
                    <a:pt x="15" y="23"/>
                  </a:cubicBezTo>
                  <a:cubicBezTo>
                    <a:pt x="15" y="23"/>
                    <a:pt x="15" y="22"/>
                    <a:pt x="15" y="22"/>
                  </a:cubicBezTo>
                  <a:cubicBezTo>
                    <a:pt x="15" y="22"/>
                    <a:pt x="14" y="22"/>
                    <a:pt x="15" y="22"/>
                  </a:cubicBezTo>
                  <a:cubicBezTo>
                    <a:pt x="14" y="22"/>
                    <a:pt x="14" y="21"/>
                    <a:pt x="13" y="21"/>
                  </a:cubicBezTo>
                  <a:cubicBezTo>
                    <a:pt x="14" y="21"/>
                    <a:pt x="15" y="22"/>
                    <a:pt x="15" y="22"/>
                  </a:cubicBezTo>
                  <a:cubicBezTo>
                    <a:pt x="15" y="22"/>
                    <a:pt x="14" y="22"/>
                    <a:pt x="14" y="21"/>
                  </a:cubicBezTo>
                  <a:cubicBezTo>
                    <a:pt x="14" y="21"/>
                    <a:pt x="13" y="21"/>
                    <a:pt x="13" y="21"/>
                  </a:cubicBezTo>
                  <a:cubicBezTo>
                    <a:pt x="13" y="21"/>
                    <a:pt x="12" y="20"/>
                    <a:pt x="12" y="20"/>
                  </a:cubicBezTo>
                  <a:cubicBezTo>
                    <a:pt x="12" y="20"/>
                    <a:pt x="12" y="21"/>
                    <a:pt x="13" y="21"/>
                  </a:cubicBezTo>
                  <a:cubicBezTo>
                    <a:pt x="13" y="22"/>
                    <a:pt x="13" y="22"/>
                    <a:pt x="14" y="22"/>
                  </a:cubicBezTo>
                  <a:close/>
                  <a:moveTo>
                    <a:pt x="29" y="38"/>
                  </a:moveTo>
                  <a:cubicBezTo>
                    <a:pt x="29" y="38"/>
                    <a:pt x="29" y="38"/>
                    <a:pt x="29" y="39"/>
                  </a:cubicBezTo>
                  <a:cubicBezTo>
                    <a:pt x="28" y="39"/>
                    <a:pt x="31" y="39"/>
                    <a:pt x="31" y="39"/>
                  </a:cubicBezTo>
                  <a:cubicBezTo>
                    <a:pt x="31" y="39"/>
                    <a:pt x="32" y="39"/>
                    <a:pt x="32" y="39"/>
                  </a:cubicBezTo>
                  <a:cubicBezTo>
                    <a:pt x="33" y="39"/>
                    <a:pt x="33" y="39"/>
                    <a:pt x="34" y="39"/>
                  </a:cubicBezTo>
                  <a:cubicBezTo>
                    <a:pt x="33" y="39"/>
                    <a:pt x="33" y="38"/>
                    <a:pt x="31" y="38"/>
                  </a:cubicBezTo>
                  <a:cubicBezTo>
                    <a:pt x="31" y="39"/>
                    <a:pt x="30" y="38"/>
                    <a:pt x="29" y="38"/>
                  </a:cubicBezTo>
                  <a:close/>
                  <a:moveTo>
                    <a:pt x="30" y="41"/>
                  </a:moveTo>
                  <a:cubicBezTo>
                    <a:pt x="31" y="41"/>
                    <a:pt x="31" y="41"/>
                    <a:pt x="31" y="41"/>
                  </a:cubicBezTo>
                  <a:cubicBezTo>
                    <a:pt x="32" y="41"/>
                    <a:pt x="31" y="40"/>
                    <a:pt x="30" y="41"/>
                  </a:cubicBezTo>
                  <a:close/>
                  <a:moveTo>
                    <a:pt x="52" y="14"/>
                  </a:moveTo>
                  <a:cubicBezTo>
                    <a:pt x="52" y="14"/>
                    <a:pt x="51" y="14"/>
                    <a:pt x="51" y="14"/>
                  </a:cubicBezTo>
                  <a:cubicBezTo>
                    <a:pt x="50" y="14"/>
                    <a:pt x="50" y="13"/>
                    <a:pt x="49" y="13"/>
                  </a:cubicBezTo>
                  <a:cubicBezTo>
                    <a:pt x="48" y="12"/>
                    <a:pt x="49" y="12"/>
                    <a:pt x="49" y="12"/>
                  </a:cubicBezTo>
                  <a:cubicBezTo>
                    <a:pt x="48" y="11"/>
                    <a:pt x="50" y="11"/>
                    <a:pt x="49" y="11"/>
                  </a:cubicBezTo>
                  <a:cubicBezTo>
                    <a:pt x="49" y="11"/>
                    <a:pt x="49" y="10"/>
                    <a:pt x="48" y="10"/>
                  </a:cubicBezTo>
                  <a:cubicBezTo>
                    <a:pt x="48" y="10"/>
                    <a:pt x="48" y="11"/>
                    <a:pt x="48" y="10"/>
                  </a:cubicBezTo>
                  <a:cubicBezTo>
                    <a:pt x="48" y="10"/>
                    <a:pt x="48" y="10"/>
                    <a:pt x="48" y="9"/>
                  </a:cubicBezTo>
                  <a:cubicBezTo>
                    <a:pt x="48" y="9"/>
                    <a:pt x="48" y="9"/>
                    <a:pt x="48" y="9"/>
                  </a:cubicBezTo>
                  <a:cubicBezTo>
                    <a:pt x="48" y="8"/>
                    <a:pt x="48" y="9"/>
                    <a:pt x="48" y="8"/>
                  </a:cubicBezTo>
                  <a:cubicBezTo>
                    <a:pt x="48" y="8"/>
                    <a:pt x="47" y="7"/>
                    <a:pt x="47" y="7"/>
                  </a:cubicBezTo>
                  <a:cubicBezTo>
                    <a:pt x="47" y="7"/>
                    <a:pt x="47" y="7"/>
                    <a:pt x="47" y="7"/>
                  </a:cubicBezTo>
                  <a:cubicBezTo>
                    <a:pt x="47" y="7"/>
                    <a:pt x="47" y="6"/>
                    <a:pt x="48" y="6"/>
                  </a:cubicBezTo>
                  <a:cubicBezTo>
                    <a:pt x="47" y="7"/>
                    <a:pt x="46" y="6"/>
                    <a:pt x="46" y="7"/>
                  </a:cubicBezTo>
                  <a:cubicBezTo>
                    <a:pt x="45" y="7"/>
                    <a:pt x="45" y="8"/>
                    <a:pt x="44" y="8"/>
                  </a:cubicBezTo>
                  <a:cubicBezTo>
                    <a:pt x="44" y="8"/>
                    <a:pt x="44" y="8"/>
                    <a:pt x="43" y="8"/>
                  </a:cubicBezTo>
                  <a:cubicBezTo>
                    <a:pt x="43" y="8"/>
                    <a:pt x="43" y="8"/>
                    <a:pt x="43" y="8"/>
                  </a:cubicBezTo>
                  <a:cubicBezTo>
                    <a:pt x="42" y="8"/>
                    <a:pt x="42" y="8"/>
                    <a:pt x="41" y="8"/>
                  </a:cubicBezTo>
                  <a:cubicBezTo>
                    <a:pt x="41" y="8"/>
                    <a:pt x="40" y="8"/>
                    <a:pt x="40" y="8"/>
                  </a:cubicBezTo>
                  <a:cubicBezTo>
                    <a:pt x="39" y="8"/>
                    <a:pt x="39" y="8"/>
                    <a:pt x="39" y="8"/>
                  </a:cubicBezTo>
                  <a:cubicBezTo>
                    <a:pt x="38" y="8"/>
                    <a:pt x="38" y="8"/>
                    <a:pt x="38" y="8"/>
                  </a:cubicBezTo>
                  <a:cubicBezTo>
                    <a:pt x="37" y="7"/>
                    <a:pt x="36" y="6"/>
                    <a:pt x="35" y="6"/>
                  </a:cubicBezTo>
                  <a:cubicBezTo>
                    <a:pt x="35" y="6"/>
                    <a:pt x="34" y="6"/>
                    <a:pt x="34" y="6"/>
                  </a:cubicBezTo>
                  <a:cubicBezTo>
                    <a:pt x="35" y="6"/>
                    <a:pt x="34" y="6"/>
                    <a:pt x="34" y="6"/>
                  </a:cubicBezTo>
                  <a:cubicBezTo>
                    <a:pt x="34" y="6"/>
                    <a:pt x="33" y="6"/>
                    <a:pt x="34" y="5"/>
                  </a:cubicBezTo>
                  <a:cubicBezTo>
                    <a:pt x="33" y="5"/>
                    <a:pt x="33" y="5"/>
                    <a:pt x="33" y="5"/>
                  </a:cubicBezTo>
                  <a:cubicBezTo>
                    <a:pt x="33" y="5"/>
                    <a:pt x="33" y="5"/>
                    <a:pt x="33" y="5"/>
                  </a:cubicBezTo>
                  <a:cubicBezTo>
                    <a:pt x="32" y="4"/>
                    <a:pt x="31" y="3"/>
                    <a:pt x="30" y="2"/>
                  </a:cubicBezTo>
                  <a:cubicBezTo>
                    <a:pt x="30" y="2"/>
                    <a:pt x="30" y="2"/>
                    <a:pt x="29" y="2"/>
                  </a:cubicBezTo>
                  <a:cubicBezTo>
                    <a:pt x="28" y="2"/>
                    <a:pt x="28" y="1"/>
                    <a:pt x="28" y="1"/>
                  </a:cubicBezTo>
                  <a:cubicBezTo>
                    <a:pt x="28" y="0"/>
                    <a:pt x="27" y="1"/>
                    <a:pt x="27" y="0"/>
                  </a:cubicBezTo>
                  <a:cubicBezTo>
                    <a:pt x="26" y="0"/>
                    <a:pt x="26" y="0"/>
                    <a:pt x="25" y="0"/>
                  </a:cubicBezTo>
                  <a:cubicBezTo>
                    <a:pt x="24" y="0"/>
                    <a:pt x="25" y="1"/>
                    <a:pt x="25" y="2"/>
                  </a:cubicBezTo>
                  <a:cubicBezTo>
                    <a:pt x="25" y="2"/>
                    <a:pt x="23" y="2"/>
                    <a:pt x="23" y="2"/>
                  </a:cubicBezTo>
                  <a:cubicBezTo>
                    <a:pt x="23" y="2"/>
                    <a:pt x="22" y="3"/>
                    <a:pt x="21" y="3"/>
                  </a:cubicBezTo>
                  <a:cubicBezTo>
                    <a:pt x="21" y="3"/>
                    <a:pt x="21" y="3"/>
                    <a:pt x="20" y="3"/>
                  </a:cubicBezTo>
                  <a:cubicBezTo>
                    <a:pt x="20" y="3"/>
                    <a:pt x="20" y="3"/>
                    <a:pt x="19" y="3"/>
                  </a:cubicBezTo>
                  <a:cubicBezTo>
                    <a:pt x="19" y="4"/>
                    <a:pt x="19" y="5"/>
                    <a:pt x="19" y="5"/>
                  </a:cubicBezTo>
                  <a:cubicBezTo>
                    <a:pt x="20" y="5"/>
                    <a:pt x="20" y="6"/>
                    <a:pt x="20" y="6"/>
                  </a:cubicBezTo>
                  <a:cubicBezTo>
                    <a:pt x="20" y="7"/>
                    <a:pt x="20" y="8"/>
                    <a:pt x="19" y="8"/>
                  </a:cubicBezTo>
                  <a:cubicBezTo>
                    <a:pt x="19" y="8"/>
                    <a:pt x="18" y="8"/>
                    <a:pt x="18" y="8"/>
                  </a:cubicBezTo>
                  <a:cubicBezTo>
                    <a:pt x="18" y="8"/>
                    <a:pt x="18" y="8"/>
                    <a:pt x="17" y="8"/>
                  </a:cubicBezTo>
                  <a:cubicBezTo>
                    <a:pt x="17" y="8"/>
                    <a:pt x="16" y="9"/>
                    <a:pt x="16" y="9"/>
                  </a:cubicBezTo>
                  <a:cubicBezTo>
                    <a:pt x="17" y="9"/>
                    <a:pt x="17" y="9"/>
                    <a:pt x="17" y="10"/>
                  </a:cubicBezTo>
                  <a:cubicBezTo>
                    <a:pt x="17" y="9"/>
                    <a:pt x="16" y="10"/>
                    <a:pt x="16" y="10"/>
                  </a:cubicBezTo>
                  <a:cubicBezTo>
                    <a:pt x="16" y="11"/>
                    <a:pt x="17" y="11"/>
                    <a:pt x="17" y="11"/>
                  </a:cubicBezTo>
                  <a:cubicBezTo>
                    <a:pt x="17" y="12"/>
                    <a:pt x="15" y="12"/>
                    <a:pt x="15" y="12"/>
                  </a:cubicBezTo>
                  <a:cubicBezTo>
                    <a:pt x="15" y="11"/>
                    <a:pt x="14" y="11"/>
                    <a:pt x="14" y="11"/>
                  </a:cubicBezTo>
                  <a:cubicBezTo>
                    <a:pt x="14" y="11"/>
                    <a:pt x="13" y="11"/>
                    <a:pt x="13" y="11"/>
                  </a:cubicBezTo>
                  <a:cubicBezTo>
                    <a:pt x="13" y="11"/>
                    <a:pt x="13" y="11"/>
                    <a:pt x="13" y="11"/>
                  </a:cubicBezTo>
                  <a:cubicBezTo>
                    <a:pt x="12" y="11"/>
                    <a:pt x="12" y="11"/>
                    <a:pt x="11" y="11"/>
                  </a:cubicBezTo>
                  <a:cubicBezTo>
                    <a:pt x="11" y="11"/>
                    <a:pt x="11" y="10"/>
                    <a:pt x="11" y="10"/>
                  </a:cubicBezTo>
                  <a:cubicBezTo>
                    <a:pt x="11" y="10"/>
                    <a:pt x="11" y="10"/>
                    <a:pt x="11" y="10"/>
                  </a:cubicBezTo>
                  <a:cubicBezTo>
                    <a:pt x="10" y="10"/>
                    <a:pt x="10" y="9"/>
                    <a:pt x="10" y="9"/>
                  </a:cubicBezTo>
                  <a:cubicBezTo>
                    <a:pt x="10" y="9"/>
                    <a:pt x="9" y="11"/>
                    <a:pt x="9" y="11"/>
                  </a:cubicBezTo>
                  <a:cubicBezTo>
                    <a:pt x="8" y="12"/>
                    <a:pt x="8" y="11"/>
                    <a:pt x="7" y="11"/>
                  </a:cubicBezTo>
                  <a:cubicBezTo>
                    <a:pt x="7" y="11"/>
                    <a:pt x="6" y="11"/>
                    <a:pt x="6" y="11"/>
                  </a:cubicBezTo>
                  <a:cubicBezTo>
                    <a:pt x="6" y="11"/>
                    <a:pt x="5" y="11"/>
                    <a:pt x="5" y="11"/>
                  </a:cubicBezTo>
                  <a:cubicBezTo>
                    <a:pt x="5" y="11"/>
                    <a:pt x="5" y="12"/>
                    <a:pt x="5" y="12"/>
                  </a:cubicBezTo>
                  <a:cubicBezTo>
                    <a:pt x="4" y="12"/>
                    <a:pt x="4" y="12"/>
                    <a:pt x="4" y="12"/>
                  </a:cubicBezTo>
                  <a:cubicBezTo>
                    <a:pt x="3" y="12"/>
                    <a:pt x="3" y="12"/>
                    <a:pt x="3" y="12"/>
                  </a:cubicBezTo>
                  <a:cubicBezTo>
                    <a:pt x="2" y="11"/>
                    <a:pt x="2" y="11"/>
                    <a:pt x="1" y="11"/>
                  </a:cubicBezTo>
                  <a:cubicBezTo>
                    <a:pt x="0" y="11"/>
                    <a:pt x="1" y="13"/>
                    <a:pt x="2" y="13"/>
                  </a:cubicBezTo>
                  <a:cubicBezTo>
                    <a:pt x="1" y="13"/>
                    <a:pt x="2" y="14"/>
                    <a:pt x="2" y="15"/>
                  </a:cubicBezTo>
                  <a:cubicBezTo>
                    <a:pt x="2" y="15"/>
                    <a:pt x="2" y="15"/>
                    <a:pt x="3" y="15"/>
                  </a:cubicBezTo>
                  <a:cubicBezTo>
                    <a:pt x="3" y="15"/>
                    <a:pt x="2" y="15"/>
                    <a:pt x="2" y="15"/>
                  </a:cubicBezTo>
                  <a:cubicBezTo>
                    <a:pt x="2" y="16"/>
                    <a:pt x="2" y="16"/>
                    <a:pt x="3" y="16"/>
                  </a:cubicBezTo>
                  <a:cubicBezTo>
                    <a:pt x="3" y="17"/>
                    <a:pt x="3" y="18"/>
                    <a:pt x="4" y="18"/>
                  </a:cubicBezTo>
                  <a:cubicBezTo>
                    <a:pt x="4" y="18"/>
                    <a:pt x="4" y="18"/>
                    <a:pt x="3" y="18"/>
                  </a:cubicBezTo>
                  <a:cubicBezTo>
                    <a:pt x="4" y="18"/>
                    <a:pt x="4" y="18"/>
                    <a:pt x="5" y="19"/>
                  </a:cubicBezTo>
                  <a:cubicBezTo>
                    <a:pt x="5" y="19"/>
                    <a:pt x="5" y="19"/>
                    <a:pt x="4" y="18"/>
                  </a:cubicBezTo>
                  <a:cubicBezTo>
                    <a:pt x="5" y="18"/>
                    <a:pt x="5" y="19"/>
                    <a:pt x="5" y="19"/>
                  </a:cubicBezTo>
                  <a:cubicBezTo>
                    <a:pt x="5" y="19"/>
                    <a:pt x="5" y="18"/>
                    <a:pt x="5" y="18"/>
                  </a:cubicBezTo>
                  <a:cubicBezTo>
                    <a:pt x="5" y="18"/>
                    <a:pt x="5" y="18"/>
                    <a:pt x="5" y="17"/>
                  </a:cubicBezTo>
                  <a:cubicBezTo>
                    <a:pt x="6" y="17"/>
                    <a:pt x="5" y="17"/>
                    <a:pt x="6" y="16"/>
                  </a:cubicBezTo>
                  <a:cubicBezTo>
                    <a:pt x="6" y="16"/>
                    <a:pt x="6" y="17"/>
                    <a:pt x="6" y="17"/>
                  </a:cubicBezTo>
                  <a:cubicBezTo>
                    <a:pt x="6" y="17"/>
                    <a:pt x="7" y="17"/>
                    <a:pt x="7" y="16"/>
                  </a:cubicBezTo>
                  <a:cubicBezTo>
                    <a:pt x="7" y="16"/>
                    <a:pt x="7" y="15"/>
                    <a:pt x="7" y="15"/>
                  </a:cubicBezTo>
                  <a:cubicBezTo>
                    <a:pt x="7" y="15"/>
                    <a:pt x="8" y="13"/>
                    <a:pt x="8" y="13"/>
                  </a:cubicBezTo>
                  <a:cubicBezTo>
                    <a:pt x="8" y="13"/>
                    <a:pt x="9" y="13"/>
                    <a:pt x="9" y="13"/>
                  </a:cubicBezTo>
                  <a:cubicBezTo>
                    <a:pt x="9" y="13"/>
                    <a:pt x="10" y="14"/>
                    <a:pt x="10" y="13"/>
                  </a:cubicBezTo>
                  <a:cubicBezTo>
                    <a:pt x="10" y="13"/>
                    <a:pt x="10" y="14"/>
                    <a:pt x="10" y="14"/>
                  </a:cubicBezTo>
                  <a:cubicBezTo>
                    <a:pt x="11" y="14"/>
                    <a:pt x="11" y="14"/>
                    <a:pt x="11" y="15"/>
                  </a:cubicBezTo>
                  <a:cubicBezTo>
                    <a:pt x="12" y="15"/>
                    <a:pt x="13" y="15"/>
                    <a:pt x="13" y="16"/>
                  </a:cubicBezTo>
                  <a:cubicBezTo>
                    <a:pt x="14" y="17"/>
                    <a:pt x="13" y="18"/>
                    <a:pt x="13" y="20"/>
                  </a:cubicBezTo>
                  <a:cubicBezTo>
                    <a:pt x="14" y="21"/>
                    <a:pt x="14" y="21"/>
                    <a:pt x="15" y="22"/>
                  </a:cubicBezTo>
                  <a:cubicBezTo>
                    <a:pt x="16" y="22"/>
                    <a:pt x="16" y="23"/>
                    <a:pt x="17" y="23"/>
                  </a:cubicBezTo>
                  <a:cubicBezTo>
                    <a:pt x="17" y="23"/>
                    <a:pt x="18" y="24"/>
                    <a:pt x="18" y="24"/>
                  </a:cubicBezTo>
                  <a:cubicBezTo>
                    <a:pt x="19" y="24"/>
                    <a:pt x="19" y="25"/>
                    <a:pt x="19" y="25"/>
                  </a:cubicBezTo>
                  <a:cubicBezTo>
                    <a:pt x="19" y="25"/>
                    <a:pt x="19" y="25"/>
                    <a:pt x="20" y="25"/>
                  </a:cubicBezTo>
                  <a:cubicBezTo>
                    <a:pt x="19" y="25"/>
                    <a:pt x="19" y="26"/>
                    <a:pt x="20" y="26"/>
                  </a:cubicBezTo>
                  <a:cubicBezTo>
                    <a:pt x="19" y="26"/>
                    <a:pt x="19" y="25"/>
                    <a:pt x="19" y="25"/>
                  </a:cubicBezTo>
                  <a:cubicBezTo>
                    <a:pt x="18" y="26"/>
                    <a:pt x="19" y="25"/>
                    <a:pt x="19" y="25"/>
                  </a:cubicBezTo>
                  <a:cubicBezTo>
                    <a:pt x="19" y="24"/>
                    <a:pt x="18" y="24"/>
                    <a:pt x="17" y="24"/>
                  </a:cubicBezTo>
                  <a:cubicBezTo>
                    <a:pt x="17" y="24"/>
                    <a:pt x="16" y="24"/>
                    <a:pt x="16" y="24"/>
                  </a:cubicBezTo>
                  <a:cubicBezTo>
                    <a:pt x="16" y="24"/>
                    <a:pt x="17" y="25"/>
                    <a:pt x="17" y="24"/>
                  </a:cubicBezTo>
                  <a:cubicBezTo>
                    <a:pt x="17" y="24"/>
                    <a:pt x="16" y="24"/>
                    <a:pt x="16" y="24"/>
                  </a:cubicBezTo>
                  <a:cubicBezTo>
                    <a:pt x="16" y="24"/>
                    <a:pt x="16" y="25"/>
                    <a:pt x="16" y="25"/>
                  </a:cubicBezTo>
                  <a:cubicBezTo>
                    <a:pt x="16" y="25"/>
                    <a:pt x="15" y="24"/>
                    <a:pt x="15" y="24"/>
                  </a:cubicBezTo>
                  <a:cubicBezTo>
                    <a:pt x="15" y="24"/>
                    <a:pt x="16" y="25"/>
                    <a:pt x="16" y="25"/>
                  </a:cubicBezTo>
                  <a:cubicBezTo>
                    <a:pt x="16" y="26"/>
                    <a:pt x="17" y="26"/>
                    <a:pt x="17" y="27"/>
                  </a:cubicBezTo>
                  <a:cubicBezTo>
                    <a:pt x="18" y="27"/>
                    <a:pt x="18" y="28"/>
                    <a:pt x="19" y="28"/>
                  </a:cubicBezTo>
                  <a:cubicBezTo>
                    <a:pt x="19" y="29"/>
                    <a:pt x="20" y="29"/>
                    <a:pt x="20" y="29"/>
                  </a:cubicBezTo>
                  <a:cubicBezTo>
                    <a:pt x="20" y="29"/>
                    <a:pt x="20" y="29"/>
                    <a:pt x="20" y="29"/>
                  </a:cubicBezTo>
                  <a:cubicBezTo>
                    <a:pt x="20" y="29"/>
                    <a:pt x="23" y="31"/>
                    <a:pt x="23" y="31"/>
                  </a:cubicBezTo>
                  <a:cubicBezTo>
                    <a:pt x="23" y="31"/>
                    <a:pt x="23" y="31"/>
                    <a:pt x="22" y="31"/>
                  </a:cubicBezTo>
                  <a:cubicBezTo>
                    <a:pt x="22" y="31"/>
                    <a:pt x="23" y="31"/>
                    <a:pt x="23" y="31"/>
                  </a:cubicBezTo>
                  <a:cubicBezTo>
                    <a:pt x="22" y="31"/>
                    <a:pt x="22" y="32"/>
                    <a:pt x="23" y="32"/>
                  </a:cubicBezTo>
                  <a:cubicBezTo>
                    <a:pt x="22" y="33"/>
                    <a:pt x="25" y="33"/>
                    <a:pt x="24" y="33"/>
                  </a:cubicBezTo>
                  <a:cubicBezTo>
                    <a:pt x="25" y="33"/>
                    <a:pt x="26" y="32"/>
                    <a:pt x="27" y="32"/>
                  </a:cubicBezTo>
                  <a:cubicBezTo>
                    <a:pt x="27" y="32"/>
                    <a:pt x="27" y="33"/>
                    <a:pt x="27" y="33"/>
                  </a:cubicBezTo>
                  <a:cubicBezTo>
                    <a:pt x="27" y="33"/>
                    <a:pt x="28" y="33"/>
                    <a:pt x="28" y="33"/>
                  </a:cubicBezTo>
                  <a:cubicBezTo>
                    <a:pt x="29" y="33"/>
                    <a:pt x="29" y="33"/>
                    <a:pt x="30" y="34"/>
                  </a:cubicBezTo>
                  <a:cubicBezTo>
                    <a:pt x="31" y="34"/>
                    <a:pt x="32" y="34"/>
                    <a:pt x="32" y="35"/>
                  </a:cubicBezTo>
                  <a:cubicBezTo>
                    <a:pt x="33" y="36"/>
                    <a:pt x="34" y="36"/>
                    <a:pt x="35" y="37"/>
                  </a:cubicBezTo>
                  <a:cubicBezTo>
                    <a:pt x="35" y="37"/>
                    <a:pt x="36" y="38"/>
                    <a:pt x="36" y="38"/>
                  </a:cubicBezTo>
                  <a:cubicBezTo>
                    <a:pt x="36" y="38"/>
                    <a:pt x="36" y="38"/>
                    <a:pt x="36" y="38"/>
                  </a:cubicBezTo>
                  <a:cubicBezTo>
                    <a:pt x="36" y="38"/>
                    <a:pt x="37" y="39"/>
                    <a:pt x="38" y="39"/>
                  </a:cubicBezTo>
                  <a:cubicBezTo>
                    <a:pt x="39" y="39"/>
                    <a:pt x="38" y="37"/>
                    <a:pt x="37" y="37"/>
                  </a:cubicBezTo>
                  <a:cubicBezTo>
                    <a:pt x="36" y="36"/>
                    <a:pt x="35" y="36"/>
                    <a:pt x="35" y="35"/>
                  </a:cubicBezTo>
                  <a:cubicBezTo>
                    <a:pt x="34" y="34"/>
                    <a:pt x="35" y="34"/>
                    <a:pt x="35" y="33"/>
                  </a:cubicBezTo>
                  <a:cubicBezTo>
                    <a:pt x="35" y="33"/>
                    <a:pt x="34" y="33"/>
                    <a:pt x="33" y="33"/>
                  </a:cubicBezTo>
                  <a:cubicBezTo>
                    <a:pt x="32" y="32"/>
                    <a:pt x="31" y="31"/>
                    <a:pt x="30" y="30"/>
                  </a:cubicBezTo>
                  <a:cubicBezTo>
                    <a:pt x="29" y="30"/>
                    <a:pt x="29" y="29"/>
                    <a:pt x="29" y="29"/>
                  </a:cubicBezTo>
                  <a:cubicBezTo>
                    <a:pt x="28" y="28"/>
                    <a:pt x="28" y="28"/>
                    <a:pt x="27" y="27"/>
                  </a:cubicBezTo>
                  <a:cubicBezTo>
                    <a:pt x="27" y="27"/>
                    <a:pt x="26" y="27"/>
                    <a:pt x="26" y="26"/>
                  </a:cubicBezTo>
                  <a:cubicBezTo>
                    <a:pt x="26" y="26"/>
                    <a:pt x="26" y="26"/>
                    <a:pt x="25" y="25"/>
                  </a:cubicBezTo>
                  <a:cubicBezTo>
                    <a:pt x="25" y="25"/>
                    <a:pt x="25" y="24"/>
                    <a:pt x="25" y="24"/>
                  </a:cubicBezTo>
                  <a:cubicBezTo>
                    <a:pt x="25" y="23"/>
                    <a:pt x="25" y="23"/>
                    <a:pt x="24" y="23"/>
                  </a:cubicBezTo>
                  <a:cubicBezTo>
                    <a:pt x="25" y="23"/>
                    <a:pt x="24" y="22"/>
                    <a:pt x="24" y="21"/>
                  </a:cubicBezTo>
                  <a:cubicBezTo>
                    <a:pt x="24" y="21"/>
                    <a:pt x="23" y="22"/>
                    <a:pt x="23" y="21"/>
                  </a:cubicBezTo>
                  <a:cubicBezTo>
                    <a:pt x="23" y="21"/>
                    <a:pt x="23" y="21"/>
                    <a:pt x="23" y="21"/>
                  </a:cubicBezTo>
                  <a:cubicBezTo>
                    <a:pt x="23" y="20"/>
                    <a:pt x="23" y="20"/>
                    <a:pt x="23" y="20"/>
                  </a:cubicBezTo>
                  <a:cubicBezTo>
                    <a:pt x="22" y="20"/>
                    <a:pt x="22" y="20"/>
                    <a:pt x="22" y="20"/>
                  </a:cubicBezTo>
                  <a:cubicBezTo>
                    <a:pt x="21" y="19"/>
                    <a:pt x="21" y="20"/>
                    <a:pt x="21" y="19"/>
                  </a:cubicBezTo>
                  <a:cubicBezTo>
                    <a:pt x="21" y="19"/>
                    <a:pt x="21" y="19"/>
                    <a:pt x="20" y="19"/>
                  </a:cubicBezTo>
                  <a:cubicBezTo>
                    <a:pt x="20" y="18"/>
                    <a:pt x="21" y="19"/>
                    <a:pt x="21" y="18"/>
                  </a:cubicBezTo>
                  <a:cubicBezTo>
                    <a:pt x="21" y="18"/>
                    <a:pt x="20" y="17"/>
                    <a:pt x="21" y="17"/>
                  </a:cubicBezTo>
                  <a:cubicBezTo>
                    <a:pt x="21" y="16"/>
                    <a:pt x="21" y="15"/>
                    <a:pt x="21" y="15"/>
                  </a:cubicBezTo>
                  <a:cubicBezTo>
                    <a:pt x="21" y="14"/>
                    <a:pt x="23" y="14"/>
                    <a:pt x="23" y="14"/>
                  </a:cubicBezTo>
                  <a:cubicBezTo>
                    <a:pt x="23" y="15"/>
                    <a:pt x="24" y="15"/>
                    <a:pt x="24" y="16"/>
                  </a:cubicBezTo>
                  <a:cubicBezTo>
                    <a:pt x="24" y="16"/>
                    <a:pt x="25" y="16"/>
                    <a:pt x="25" y="16"/>
                  </a:cubicBezTo>
                  <a:cubicBezTo>
                    <a:pt x="26" y="16"/>
                    <a:pt x="26" y="16"/>
                    <a:pt x="26" y="16"/>
                  </a:cubicBezTo>
                  <a:cubicBezTo>
                    <a:pt x="26" y="15"/>
                    <a:pt x="27" y="15"/>
                    <a:pt x="27" y="15"/>
                  </a:cubicBezTo>
                  <a:cubicBezTo>
                    <a:pt x="27" y="14"/>
                    <a:pt x="28" y="14"/>
                    <a:pt x="29" y="14"/>
                  </a:cubicBezTo>
                  <a:cubicBezTo>
                    <a:pt x="30" y="15"/>
                    <a:pt x="30" y="14"/>
                    <a:pt x="31" y="14"/>
                  </a:cubicBezTo>
                  <a:cubicBezTo>
                    <a:pt x="30" y="14"/>
                    <a:pt x="32" y="14"/>
                    <a:pt x="32" y="14"/>
                  </a:cubicBezTo>
                  <a:cubicBezTo>
                    <a:pt x="32" y="15"/>
                    <a:pt x="33" y="15"/>
                    <a:pt x="33" y="15"/>
                  </a:cubicBezTo>
                  <a:cubicBezTo>
                    <a:pt x="34" y="15"/>
                    <a:pt x="34" y="14"/>
                    <a:pt x="34" y="15"/>
                  </a:cubicBezTo>
                  <a:cubicBezTo>
                    <a:pt x="34" y="15"/>
                    <a:pt x="35" y="15"/>
                    <a:pt x="35" y="15"/>
                  </a:cubicBezTo>
                  <a:cubicBezTo>
                    <a:pt x="35" y="15"/>
                    <a:pt x="36" y="15"/>
                    <a:pt x="36" y="15"/>
                  </a:cubicBezTo>
                  <a:cubicBezTo>
                    <a:pt x="36" y="16"/>
                    <a:pt x="37" y="15"/>
                    <a:pt x="38" y="15"/>
                  </a:cubicBezTo>
                  <a:cubicBezTo>
                    <a:pt x="38" y="16"/>
                    <a:pt x="39" y="16"/>
                    <a:pt x="39" y="16"/>
                  </a:cubicBezTo>
                  <a:cubicBezTo>
                    <a:pt x="39" y="16"/>
                    <a:pt x="40" y="15"/>
                    <a:pt x="40" y="15"/>
                  </a:cubicBezTo>
                  <a:cubicBezTo>
                    <a:pt x="40" y="15"/>
                    <a:pt x="41" y="16"/>
                    <a:pt x="41" y="16"/>
                  </a:cubicBezTo>
                  <a:cubicBezTo>
                    <a:pt x="42" y="16"/>
                    <a:pt x="42" y="15"/>
                    <a:pt x="42" y="15"/>
                  </a:cubicBezTo>
                  <a:cubicBezTo>
                    <a:pt x="42" y="15"/>
                    <a:pt x="43" y="15"/>
                    <a:pt x="43" y="15"/>
                  </a:cubicBezTo>
                  <a:cubicBezTo>
                    <a:pt x="43" y="15"/>
                    <a:pt x="45" y="16"/>
                    <a:pt x="45" y="16"/>
                  </a:cubicBezTo>
                  <a:cubicBezTo>
                    <a:pt x="45" y="16"/>
                    <a:pt x="45" y="16"/>
                    <a:pt x="45" y="16"/>
                  </a:cubicBezTo>
                  <a:cubicBezTo>
                    <a:pt x="45" y="16"/>
                    <a:pt x="45" y="15"/>
                    <a:pt x="46" y="16"/>
                  </a:cubicBezTo>
                  <a:cubicBezTo>
                    <a:pt x="45" y="16"/>
                    <a:pt x="46" y="16"/>
                    <a:pt x="46" y="16"/>
                  </a:cubicBezTo>
                  <a:cubicBezTo>
                    <a:pt x="46" y="16"/>
                    <a:pt x="46" y="17"/>
                    <a:pt x="47" y="17"/>
                  </a:cubicBezTo>
                  <a:cubicBezTo>
                    <a:pt x="47" y="17"/>
                    <a:pt x="47" y="17"/>
                    <a:pt x="47" y="17"/>
                  </a:cubicBezTo>
                  <a:cubicBezTo>
                    <a:pt x="47" y="18"/>
                    <a:pt x="48" y="18"/>
                    <a:pt x="49" y="18"/>
                  </a:cubicBezTo>
                  <a:cubicBezTo>
                    <a:pt x="48" y="17"/>
                    <a:pt x="50" y="18"/>
                    <a:pt x="50" y="17"/>
                  </a:cubicBezTo>
                  <a:cubicBezTo>
                    <a:pt x="50" y="17"/>
                    <a:pt x="50" y="17"/>
                    <a:pt x="50" y="17"/>
                  </a:cubicBezTo>
                  <a:cubicBezTo>
                    <a:pt x="50" y="16"/>
                    <a:pt x="50" y="16"/>
                    <a:pt x="50" y="16"/>
                  </a:cubicBezTo>
                  <a:cubicBezTo>
                    <a:pt x="50" y="16"/>
                    <a:pt x="50" y="15"/>
                    <a:pt x="49" y="15"/>
                  </a:cubicBezTo>
                  <a:cubicBezTo>
                    <a:pt x="49" y="15"/>
                    <a:pt x="50" y="15"/>
                    <a:pt x="50" y="15"/>
                  </a:cubicBezTo>
                  <a:cubicBezTo>
                    <a:pt x="50" y="15"/>
                    <a:pt x="50" y="14"/>
                    <a:pt x="50" y="14"/>
                  </a:cubicBezTo>
                  <a:cubicBezTo>
                    <a:pt x="50" y="14"/>
                    <a:pt x="51" y="15"/>
                    <a:pt x="51" y="15"/>
                  </a:cubicBezTo>
                  <a:cubicBezTo>
                    <a:pt x="51" y="15"/>
                    <a:pt x="52" y="15"/>
                    <a:pt x="52" y="15"/>
                  </a:cubicBezTo>
                  <a:cubicBezTo>
                    <a:pt x="52" y="15"/>
                    <a:pt x="53" y="14"/>
                    <a:pt x="52" y="14"/>
                  </a:cubicBezTo>
                  <a:close/>
                  <a:moveTo>
                    <a:pt x="44" y="42"/>
                  </a:moveTo>
                  <a:cubicBezTo>
                    <a:pt x="44" y="42"/>
                    <a:pt x="43" y="43"/>
                    <a:pt x="43" y="42"/>
                  </a:cubicBezTo>
                  <a:cubicBezTo>
                    <a:pt x="42" y="42"/>
                    <a:pt x="42" y="41"/>
                    <a:pt x="42" y="41"/>
                  </a:cubicBezTo>
                  <a:cubicBezTo>
                    <a:pt x="41" y="41"/>
                    <a:pt x="40" y="40"/>
                    <a:pt x="40" y="39"/>
                  </a:cubicBezTo>
                  <a:cubicBezTo>
                    <a:pt x="39" y="39"/>
                    <a:pt x="38" y="39"/>
                    <a:pt x="38" y="39"/>
                  </a:cubicBezTo>
                  <a:cubicBezTo>
                    <a:pt x="38" y="39"/>
                    <a:pt x="38" y="40"/>
                    <a:pt x="39" y="40"/>
                  </a:cubicBezTo>
                  <a:cubicBezTo>
                    <a:pt x="38" y="40"/>
                    <a:pt x="38" y="39"/>
                    <a:pt x="37" y="39"/>
                  </a:cubicBezTo>
                  <a:cubicBezTo>
                    <a:pt x="37" y="39"/>
                    <a:pt x="36" y="39"/>
                    <a:pt x="36" y="39"/>
                  </a:cubicBezTo>
                  <a:cubicBezTo>
                    <a:pt x="36" y="39"/>
                    <a:pt x="36" y="39"/>
                    <a:pt x="36" y="39"/>
                  </a:cubicBezTo>
                  <a:cubicBezTo>
                    <a:pt x="35" y="38"/>
                    <a:pt x="33" y="38"/>
                    <a:pt x="32" y="38"/>
                  </a:cubicBezTo>
                  <a:cubicBezTo>
                    <a:pt x="32" y="38"/>
                    <a:pt x="32" y="38"/>
                    <a:pt x="33" y="38"/>
                  </a:cubicBezTo>
                  <a:cubicBezTo>
                    <a:pt x="33" y="38"/>
                    <a:pt x="33" y="38"/>
                    <a:pt x="34" y="38"/>
                  </a:cubicBezTo>
                  <a:cubicBezTo>
                    <a:pt x="35" y="38"/>
                    <a:pt x="35" y="39"/>
                    <a:pt x="36" y="39"/>
                  </a:cubicBezTo>
                  <a:cubicBezTo>
                    <a:pt x="36" y="39"/>
                    <a:pt x="37" y="40"/>
                    <a:pt x="37" y="40"/>
                  </a:cubicBezTo>
                  <a:cubicBezTo>
                    <a:pt x="38" y="40"/>
                    <a:pt x="39" y="40"/>
                    <a:pt x="39" y="41"/>
                  </a:cubicBezTo>
                  <a:cubicBezTo>
                    <a:pt x="39" y="40"/>
                    <a:pt x="39" y="40"/>
                    <a:pt x="39" y="40"/>
                  </a:cubicBezTo>
                  <a:cubicBezTo>
                    <a:pt x="39" y="40"/>
                    <a:pt x="39" y="40"/>
                    <a:pt x="40" y="40"/>
                  </a:cubicBezTo>
                  <a:cubicBezTo>
                    <a:pt x="40" y="40"/>
                    <a:pt x="40" y="40"/>
                    <a:pt x="40" y="41"/>
                  </a:cubicBezTo>
                  <a:cubicBezTo>
                    <a:pt x="41" y="41"/>
                    <a:pt x="41" y="41"/>
                    <a:pt x="42" y="42"/>
                  </a:cubicBezTo>
                  <a:cubicBezTo>
                    <a:pt x="42" y="42"/>
                    <a:pt x="42" y="42"/>
                    <a:pt x="43" y="42"/>
                  </a:cubicBezTo>
                  <a:cubicBezTo>
                    <a:pt x="43" y="42"/>
                    <a:pt x="43" y="43"/>
                    <a:pt x="43" y="43"/>
                  </a:cubicBezTo>
                  <a:cubicBezTo>
                    <a:pt x="44" y="43"/>
                    <a:pt x="45" y="44"/>
                    <a:pt x="46" y="45"/>
                  </a:cubicBezTo>
                  <a:cubicBezTo>
                    <a:pt x="46" y="44"/>
                    <a:pt x="46" y="44"/>
                    <a:pt x="46" y="44"/>
                  </a:cubicBezTo>
                  <a:cubicBezTo>
                    <a:pt x="45" y="44"/>
                    <a:pt x="45" y="43"/>
                    <a:pt x="44" y="42"/>
                  </a:cubicBezTo>
                  <a:close/>
                  <a:moveTo>
                    <a:pt x="29" y="35"/>
                  </a:moveTo>
                  <a:cubicBezTo>
                    <a:pt x="30" y="35"/>
                    <a:pt x="30" y="35"/>
                    <a:pt x="31" y="35"/>
                  </a:cubicBezTo>
                  <a:cubicBezTo>
                    <a:pt x="31" y="35"/>
                    <a:pt x="31" y="34"/>
                    <a:pt x="30" y="34"/>
                  </a:cubicBezTo>
                  <a:cubicBezTo>
                    <a:pt x="30" y="34"/>
                    <a:pt x="28" y="34"/>
                    <a:pt x="28" y="34"/>
                  </a:cubicBezTo>
                  <a:cubicBezTo>
                    <a:pt x="28" y="34"/>
                    <a:pt x="27" y="34"/>
                    <a:pt x="27" y="34"/>
                  </a:cubicBezTo>
                  <a:cubicBezTo>
                    <a:pt x="27" y="34"/>
                    <a:pt x="27" y="35"/>
                    <a:pt x="27" y="35"/>
                  </a:cubicBezTo>
                  <a:cubicBezTo>
                    <a:pt x="27" y="35"/>
                    <a:pt x="29" y="35"/>
                    <a:pt x="29" y="35"/>
                  </a:cubicBezTo>
                  <a:close/>
                  <a:moveTo>
                    <a:pt x="37" y="41"/>
                  </a:moveTo>
                  <a:cubicBezTo>
                    <a:pt x="38" y="41"/>
                    <a:pt x="36" y="41"/>
                    <a:pt x="35" y="40"/>
                  </a:cubicBezTo>
                  <a:cubicBezTo>
                    <a:pt x="36" y="40"/>
                    <a:pt x="35" y="40"/>
                    <a:pt x="35" y="40"/>
                  </a:cubicBezTo>
                  <a:cubicBezTo>
                    <a:pt x="35" y="40"/>
                    <a:pt x="35" y="41"/>
                    <a:pt x="35" y="41"/>
                  </a:cubicBezTo>
                  <a:cubicBezTo>
                    <a:pt x="35" y="40"/>
                    <a:pt x="36" y="41"/>
                    <a:pt x="36" y="41"/>
                  </a:cubicBezTo>
                  <a:cubicBezTo>
                    <a:pt x="36" y="41"/>
                    <a:pt x="36" y="41"/>
                    <a:pt x="37" y="41"/>
                  </a:cubicBezTo>
                  <a:cubicBezTo>
                    <a:pt x="37" y="41"/>
                    <a:pt x="38" y="41"/>
                    <a:pt x="39" y="41"/>
                  </a:cubicBezTo>
                  <a:cubicBezTo>
                    <a:pt x="39" y="41"/>
                    <a:pt x="38" y="41"/>
                    <a:pt x="37" y="41"/>
                  </a:cubicBezTo>
                  <a:close/>
                  <a:moveTo>
                    <a:pt x="25" y="38"/>
                  </a:moveTo>
                  <a:cubicBezTo>
                    <a:pt x="25" y="37"/>
                    <a:pt x="25" y="37"/>
                    <a:pt x="25" y="37"/>
                  </a:cubicBezTo>
                  <a:cubicBezTo>
                    <a:pt x="25" y="37"/>
                    <a:pt x="24" y="37"/>
                    <a:pt x="24" y="37"/>
                  </a:cubicBezTo>
                  <a:cubicBezTo>
                    <a:pt x="24" y="37"/>
                    <a:pt x="24" y="37"/>
                    <a:pt x="24" y="38"/>
                  </a:cubicBezTo>
                  <a:cubicBezTo>
                    <a:pt x="24" y="38"/>
                    <a:pt x="24" y="38"/>
                    <a:pt x="24" y="38"/>
                  </a:cubicBezTo>
                  <a:cubicBezTo>
                    <a:pt x="25" y="38"/>
                    <a:pt x="25" y="38"/>
                    <a:pt x="25" y="38"/>
                  </a:cubicBezTo>
                  <a:cubicBezTo>
                    <a:pt x="26" y="38"/>
                    <a:pt x="25" y="37"/>
                    <a:pt x="25" y="38"/>
                  </a:cubicBezTo>
                  <a:close/>
                  <a:moveTo>
                    <a:pt x="15" y="27"/>
                  </a:moveTo>
                  <a:cubicBezTo>
                    <a:pt x="14" y="27"/>
                    <a:pt x="14" y="25"/>
                    <a:pt x="13" y="25"/>
                  </a:cubicBezTo>
                  <a:cubicBezTo>
                    <a:pt x="13" y="26"/>
                    <a:pt x="13" y="26"/>
                    <a:pt x="13" y="26"/>
                  </a:cubicBezTo>
                  <a:cubicBezTo>
                    <a:pt x="13" y="26"/>
                    <a:pt x="13" y="26"/>
                    <a:pt x="13" y="26"/>
                  </a:cubicBezTo>
                  <a:cubicBezTo>
                    <a:pt x="13" y="26"/>
                    <a:pt x="14" y="27"/>
                    <a:pt x="14" y="27"/>
                  </a:cubicBezTo>
                  <a:cubicBezTo>
                    <a:pt x="15" y="27"/>
                    <a:pt x="15" y="28"/>
                    <a:pt x="16" y="29"/>
                  </a:cubicBezTo>
                  <a:cubicBezTo>
                    <a:pt x="16" y="28"/>
                    <a:pt x="16" y="28"/>
                    <a:pt x="15" y="28"/>
                  </a:cubicBezTo>
                  <a:cubicBezTo>
                    <a:pt x="16" y="28"/>
                    <a:pt x="16" y="28"/>
                    <a:pt x="16" y="28"/>
                  </a:cubicBezTo>
                  <a:cubicBezTo>
                    <a:pt x="16" y="28"/>
                    <a:pt x="15" y="27"/>
                    <a:pt x="15" y="27"/>
                  </a:cubicBezTo>
                  <a:close/>
                  <a:moveTo>
                    <a:pt x="12" y="17"/>
                  </a:moveTo>
                  <a:cubicBezTo>
                    <a:pt x="12" y="17"/>
                    <a:pt x="12" y="17"/>
                    <a:pt x="12" y="17"/>
                  </a:cubicBezTo>
                  <a:cubicBezTo>
                    <a:pt x="12" y="16"/>
                    <a:pt x="12" y="16"/>
                    <a:pt x="11" y="16"/>
                  </a:cubicBezTo>
                  <a:cubicBezTo>
                    <a:pt x="11" y="16"/>
                    <a:pt x="11" y="15"/>
                    <a:pt x="11" y="15"/>
                  </a:cubicBezTo>
                  <a:cubicBezTo>
                    <a:pt x="11" y="15"/>
                    <a:pt x="11" y="15"/>
                    <a:pt x="10" y="15"/>
                  </a:cubicBezTo>
                  <a:cubicBezTo>
                    <a:pt x="10" y="15"/>
                    <a:pt x="11" y="14"/>
                    <a:pt x="10" y="14"/>
                  </a:cubicBezTo>
                  <a:cubicBezTo>
                    <a:pt x="10" y="14"/>
                    <a:pt x="10" y="15"/>
                    <a:pt x="10" y="14"/>
                  </a:cubicBezTo>
                  <a:cubicBezTo>
                    <a:pt x="10" y="14"/>
                    <a:pt x="10" y="15"/>
                    <a:pt x="10" y="15"/>
                  </a:cubicBezTo>
                  <a:cubicBezTo>
                    <a:pt x="9" y="15"/>
                    <a:pt x="9" y="15"/>
                    <a:pt x="9" y="15"/>
                  </a:cubicBezTo>
                  <a:cubicBezTo>
                    <a:pt x="9" y="16"/>
                    <a:pt x="10" y="16"/>
                    <a:pt x="11" y="16"/>
                  </a:cubicBezTo>
                  <a:cubicBezTo>
                    <a:pt x="10" y="16"/>
                    <a:pt x="12" y="17"/>
                    <a:pt x="12" y="17"/>
                  </a:cubicBezTo>
                  <a:cubicBezTo>
                    <a:pt x="12" y="17"/>
                    <a:pt x="12" y="17"/>
                    <a:pt x="12" y="17"/>
                  </a:cubicBezTo>
                  <a:close/>
                  <a:moveTo>
                    <a:pt x="30" y="37"/>
                  </a:moveTo>
                  <a:cubicBezTo>
                    <a:pt x="31" y="37"/>
                    <a:pt x="32" y="37"/>
                    <a:pt x="33" y="37"/>
                  </a:cubicBezTo>
                  <a:cubicBezTo>
                    <a:pt x="33" y="37"/>
                    <a:pt x="33" y="37"/>
                    <a:pt x="34" y="37"/>
                  </a:cubicBezTo>
                  <a:cubicBezTo>
                    <a:pt x="33" y="36"/>
                    <a:pt x="33" y="37"/>
                    <a:pt x="32" y="37"/>
                  </a:cubicBezTo>
                  <a:cubicBezTo>
                    <a:pt x="32" y="37"/>
                    <a:pt x="31" y="36"/>
                    <a:pt x="30" y="36"/>
                  </a:cubicBezTo>
                  <a:cubicBezTo>
                    <a:pt x="30" y="36"/>
                    <a:pt x="30" y="36"/>
                    <a:pt x="29" y="36"/>
                  </a:cubicBezTo>
                  <a:cubicBezTo>
                    <a:pt x="29" y="36"/>
                    <a:pt x="28" y="36"/>
                    <a:pt x="28" y="36"/>
                  </a:cubicBezTo>
                  <a:cubicBezTo>
                    <a:pt x="28" y="36"/>
                    <a:pt x="28" y="36"/>
                    <a:pt x="28" y="36"/>
                  </a:cubicBezTo>
                  <a:cubicBezTo>
                    <a:pt x="28" y="36"/>
                    <a:pt x="28" y="36"/>
                    <a:pt x="27" y="36"/>
                  </a:cubicBezTo>
                  <a:cubicBezTo>
                    <a:pt x="27" y="36"/>
                    <a:pt x="27" y="36"/>
                    <a:pt x="27" y="36"/>
                  </a:cubicBezTo>
                  <a:cubicBezTo>
                    <a:pt x="27" y="37"/>
                    <a:pt x="29" y="37"/>
                    <a:pt x="30" y="3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8" name="Cote d'Ivoire"/>
            <p:cNvSpPr>
              <a:spLocks noEditPoints="1"/>
            </p:cNvSpPr>
            <p:nvPr/>
          </p:nvSpPr>
          <p:spPr bwMode="auto">
            <a:xfrm>
              <a:off x="5492094" y="4236953"/>
              <a:ext cx="216992" cy="259991"/>
            </a:xfrm>
            <a:custGeom>
              <a:avLst/>
              <a:gdLst/>
              <a:ahLst/>
              <a:cxnLst>
                <a:cxn ang="0">
                  <a:pos x="56" y="34"/>
                </a:cxn>
                <a:cxn ang="0">
                  <a:pos x="53" y="43"/>
                </a:cxn>
                <a:cxn ang="0">
                  <a:pos x="53" y="49"/>
                </a:cxn>
                <a:cxn ang="0">
                  <a:pos x="56" y="56"/>
                </a:cxn>
                <a:cxn ang="0">
                  <a:pos x="57" y="61"/>
                </a:cxn>
                <a:cxn ang="0">
                  <a:pos x="55" y="62"/>
                </a:cxn>
                <a:cxn ang="0">
                  <a:pos x="52" y="61"/>
                </a:cxn>
                <a:cxn ang="0">
                  <a:pos x="47" y="61"/>
                </a:cxn>
                <a:cxn ang="0">
                  <a:pos x="47" y="59"/>
                </a:cxn>
                <a:cxn ang="0">
                  <a:pos x="45" y="60"/>
                </a:cxn>
                <a:cxn ang="0">
                  <a:pos x="41" y="60"/>
                </a:cxn>
                <a:cxn ang="0">
                  <a:pos x="38" y="60"/>
                </a:cxn>
                <a:cxn ang="0">
                  <a:pos x="39" y="61"/>
                </a:cxn>
                <a:cxn ang="0">
                  <a:pos x="44" y="60"/>
                </a:cxn>
                <a:cxn ang="0">
                  <a:pos x="34" y="61"/>
                </a:cxn>
                <a:cxn ang="0">
                  <a:pos x="32" y="62"/>
                </a:cxn>
                <a:cxn ang="0">
                  <a:pos x="33" y="61"/>
                </a:cxn>
                <a:cxn ang="0">
                  <a:pos x="34" y="62"/>
                </a:cxn>
                <a:cxn ang="0">
                  <a:pos x="26" y="63"/>
                </a:cxn>
                <a:cxn ang="0">
                  <a:pos x="13" y="69"/>
                </a:cxn>
                <a:cxn ang="0">
                  <a:pos x="10" y="63"/>
                </a:cxn>
                <a:cxn ang="0">
                  <a:pos x="12" y="60"/>
                </a:cxn>
                <a:cxn ang="0">
                  <a:pos x="12" y="55"/>
                </a:cxn>
                <a:cxn ang="0">
                  <a:pos x="10" y="54"/>
                </a:cxn>
                <a:cxn ang="0">
                  <a:pos x="8" y="50"/>
                </a:cxn>
                <a:cxn ang="0">
                  <a:pos x="2" y="48"/>
                </a:cxn>
                <a:cxn ang="0">
                  <a:pos x="2" y="45"/>
                </a:cxn>
                <a:cxn ang="0">
                  <a:pos x="3" y="38"/>
                </a:cxn>
                <a:cxn ang="0">
                  <a:pos x="4" y="35"/>
                </a:cxn>
                <a:cxn ang="0">
                  <a:pos x="6" y="29"/>
                </a:cxn>
                <a:cxn ang="0">
                  <a:pos x="4" y="26"/>
                </a:cxn>
                <a:cxn ang="0">
                  <a:pos x="8" y="26"/>
                </a:cxn>
                <a:cxn ang="0">
                  <a:pos x="8" y="22"/>
                </a:cxn>
                <a:cxn ang="0">
                  <a:pos x="7" y="15"/>
                </a:cxn>
                <a:cxn ang="0">
                  <a:pos x="5" y="8"/>
                </a:cxn>
                <a:cxn ang="0">
                  <a:pos x="9" y="6"/>
                </a:cxn>
                <a:cxn ang="0">
                  <a:pos x="12" y="4"/>
                </a:cxn>
                <a:cxn ang="0">
                  <a:pos x="17" y="6"/>
                </a:cxn>
                <a:cxn ang="0">
                  <a:pos x="20" y="1"/>
                </a:cxn>
                <a:cxn ang="0">
                  <a:pos x="24" y="0"/>
                </a:cxn>
                <a:cxn ang="0">
                  <a:pos x="24" y="4"/>
                </a:cxn>
                <a:cxn ang="0">
                  <a:pos x="26" y="5"/>
                </a:cxn>
                <a:cxn ang="0">
                  <a:pos x="32" y="5"/>
                </a:cxn>
                <a:cxn ang="0">
                  <a:pos x="35" y="6"/>
                </a:cxn>
                <a:cxn ang="0">
                  <a:pos x="37" y="10"/>
                </a:cxn>
                <a:cxn ang="0">
                  <a:pos x="40" y="12"/>
                </a:cxn>
                <a:cxn ang="0">
                  <a:pos x="42" y="12"/>
                </a:cxn>
                <a:cxn ang="0">
                  <a:pos x="48" y="9"/>
                </a:cxn>
                <a:cxn ang="0">
                  <a:pos x="53" y="9"/>
                </a:cxn>
                <a:cxn ang="0">
                  <a:pos x="55" y="12"/>
                </a:cxn>
                <a:cxn ang="0">
                  <a:pos x="57" y="18"/>
                </a:cxn>
                <a:cxn ang="0">
                  <a:pos x="60" y="28"/>
                </a:cxn>
                <a:cxn ang="0">
                  <a:pos x="52" y="62"/>
                </a:cxn>
              </a:cxnLst>
              <a:rect l="0" t="0" r="r" b="b"/>
              <a:pathLst>
                <a:path w="60" h="72">
                  <a:moveTo>
                    <a:pt x="59" y="29"/>
                  </a:moveTo>
                  <a:cubicBezTo>
                    <a:pt x="58" y="29"/>
                    <a:pt x="59" y="30"/>
                    <a:pt x="58" y="30"/>
                  </a:cubicBezTo>
                  <a:cubicBezTo>
                    <a:pt x="57" y="30"/>
                    <a:pt x="57" y="31"/>
                    <a:pt x="57" y="32"/>
                  </a:cubicBezTo>
                  <a:cubicBezTo>
                    <a:pt x="56" y="33"/>
                    <a:pt x="56" y="33"/>
                    <a:pt x="56" y="34"/>
                  </a:cubicBezTo>
                  <a:cubicBezTo>
                    <a:pt x="55" y="35"/>
                    <a:pt x="55" y="36"/>
                    <a:pt x="55" y="37"/>
                  </a:cubicBezTo>
                  <a:cubicBezTo>
                    <a:pt x="55" y="38"/>
                    <a:pt x="55" y="39"/>
                    <a:pt x="54" y="40"/>
                  </a:cubicBezTo>
                  <a:cubicBezTo>
                    <a:pt x="54" y="41"/>
                    <a:pt x="54" y="41"/>
                    <a:pt x="54" y="41"/>
                  </a:cubicBezTo>
                  <a:cubicBezTo>
                    <a:pt x="53" y="42"/>
                    <a:pt x="53" y="42"/>
                    <a:pt x="53" y="43"/>
                  </a:cubicBezTo>
                  <a:cubicBezTo>
                    <a:pt x="52" y="43"/>
                    <a:pt x="52" y="44"/>
                    <a:pt x="52" y="44"/>
                  </a:cubicBezTo>
                  <a:cubicBezTo>
                    <a:pt x="53" y="44"/>
                    <a:pt x="53" y="45"/>
                    <a:pt x="52" y="45"/>
                  </a:cubicBezTo>
                  <a:cubicBezTo>
                    <a:pt x="52" y="45"/>
                    <a:pt x="52" y="46"/>
                    <a:pt x="52" y="46"/>
                  </a:cubicBezTo>
                  <a:cubicBezTo>
                    <a:pt x="52" y="47"/>
                    <a:pt x="53" y="48"/>
                    <a:pt x="53" y="49"/>
                  </a:cubicBezTo>
                  <a:cubicBezTo>
                    <a:pt x="53" y="50"/>
                    <a:pt x="54" y="51"/>
                    <a:pt x="54" y="52"/>
                  </a:cubicBezTo>
                  <a:cubicBezTo>
                    <a:pt x="54" y="53"/>
                    <a:pt x="54" y="53"/>
                    <a:pt x="54" y="54"/>
                  </a:cubicBezTo>
                  <a:cubicBezTo>
                    <a:pt x="54" y="54"/>
                    <a:pt x="54" y="56"/>
                    <a:pt x="55" y="56"/>
                  </a:cubicBezTo>
                  <a:cubicBezTo>
                    <a:pt x="55" y="56"/>
                    <a:pt x="55" y="57"/>
                    <a:pt x="56" y="56"/>
                  </a:cubicBezTo>
                  <a:cubicBezTo>
                    <a:pt x="57" y="56"/>
                    <a:pt x="57" y="57"/>
                    <a:pt x="57" y="57"/>
                  </a:cubicBezTo>
                  <a:cubicBezTo>
                    <a:pt x="57" y="58"/>
                    <a:pt x="57" y="59"/>
                    <a:pt x="57" y="59"/>
                  </a:cubicBezTo>
                  <a:cubicBezTo>
                    <a:pt x="57" y="60"/>
                    <a:pt x="57" y="59"/>
                    <a:pt x="57" y="60"/>
                  </a:cubicBezTo>
                  <a:cubicBezTo>
                    <a:pt x="57" y="60"/>
                    <a:pt x="57" y="61"/>
                    <a:pt x="57" y="61"/>
                  </a:cubicBezTo>
                  <a:cubicBezTo>
                    <a:pt x="57" y="62"/>
                    <a:pt x="57" y="62"/>
                    <a:pt x="56" y="62"/>
                  </a:cubicBezTo>
                  <a:cubicBezTo>
                    <a:pt x="56" y="62"/>
                    <a:pt x="55" y="62"/>
                    <a:pt x="55" y="62"/>
                  </a:cubicBezTo>
                  <a:cubicBezTo>
                    <a:pt x="55" y="62"/>
                    <a:pt x="56" y="62"/>
                    <a:pt x="56" y="62"/>
                  </a:cubicBezTo>
                  <a:cubicBezTo>
                    <a:pt x="56" y="61"/>
                    <a:pt x="55" y="61"/>
                    <a:pt x="55" y="62"/>
                  </a:cubicBezTo>
                  <a:cubicBezTo>
                    <a:pt x="55" y="62"/>
                    <a:pt x="53" y="62"/>
                    <a:pt x="53" y="61"/>
                  </a:cubicBezTo>
                  <a:cubicBezTo>
                    <a:pt x="53" y="61"/>
                    <a:pt x="54" y="59"/>
                    <a:pt x="53" y="59"/>
                  </a:cubicBezTo>
                  <a:cubicBezTo>
                    <a:pt x="53" y="59"/>
                    <a:pt x="52" y="59"/>
                    <a:pt x="52" y="60"/>
                  </a:cubicBezTo>
                  <a:cubicBezTo>
                    <a:pt x="52" y="60"/>
                    <a:pt x="51" y="61"/>
                    <a:pt x="52" y="61"/>
                  </a:cubicBezTo>
                  <a:cubicBezTo>
                    <a:pt x="52" y="61"/>
                    <a:pt x="51" y="61"/>
                    <a:pt x="51" y="61"/>
                  </a:cubicBezTo>
                  <a:cubicBezTo>
                    <a:pt x="51" y="62"/>
                    <a:pt x="52" y="62"/>
                    <a:pt x="51" y="62"/>
                  </a:cubicBezTo>
                  <a:cubicBezTo>
                    <a:pt x="51" y="62"/>
                    <a:pt x="50" y="62"/>
                    <a:pt x="49" y="62"/>
                  </a:cubicBezTo>
                  <a:cubicBezTo>
                    <a:pt x="49" y="61"/>
                    <a:pt x="48" y="62"/>
                    <a:pt x="47" y="61"/>
                  </a:cubicBezTo>
                  <a:cubicBezTo>
                    <a:pt x="47" y="62"/>
                    <a:pt x="45" y="61"/>
                    <a:pt x="45" y="61"/>
                  </a:cubicBezTo>
                  <a:cubicBezTo>
                    <a:pt x="46" y="60"/>
                    <a:pt x="46" y="60"/>
                    <a:pt x="47" y="61"/>
                  </a:cubicBezTo>
                  <a:cubicBezTo>
                    <a:pt x="47" y="60"/>
                    <a:pt x="47" y="61"/>
                    <a:pt x="47" y="60"/>
                  </a:cubicBezTo>
                  <a:cubicBezTo>
                    <a:pt x="48" y="60"/>
                    <a:pt x="47" y="59"/>
                    <a:pt x="47" y="59"/>
                  </a:cubicBezTo>
                  <a:cubicBezTo>
                    <a:pt x="46" y="59"/>
                    <a:pt x="47" y="60"/>
                    <a:pt x="47" y="60"/>
                  </a:cubicBezTo>
                  <a:cubicBezTo>
                    <a:pt x="47" y="60"/>
                    <a:pt x="46" y="60"/>
                    <a:pt x="46" y="60"/>
                  </a:cubicBezTo>
                  <a:cubicBezTo>
                    <a:pt x="46" y="60"/>
                    <a:pt x="45" y="60"/>
                    <a:pt x="45" y="60"/>
                  </a:cubicBezTo>
                  <a:cubicBezTo>
                    <a:pt x="45" y="60"/>
                    <a:pt x="45" y="60"/>
                    <a:pt x="45" y="60"/>
                  </a:cubicBezTo>
                  <a:cubicBezTo>
                    <a:pt x="45" y="61"/>
                    <a:pt x="44" y="60"/>
                    <a:pt x="43" y="60"/>
                  </a:cubicBezTo>
                  <a:cubicBezTo>
                    <a:pt x="43" y="60"/>
                    <a:pt x="42" y="60"/>
                    <a:pt x="42" y="60"/>
                  </a:cubicBezTo>
                  <a:cubicBezTo>
                    <a:pt x="42" y="60"/>
                    <a:pt x="42" y="60"/>
                    <a:pt x="41" y="60"/>
                  </a:cubicBezTo>
                  <a:cubicBezTo>
                    <a:pt x="41" y="60"/>
                    <a:pt x="41" y="60"/>
                    <a:pt x="41" y="60"/>
                  </a:cubicBezTo>
                  <a:cubicBezTo>
                    <a:pt x="41" y="60"/>
                    <a:pt x="40" y="60"/>
                    <a:pt x="40" y="60"/>
                  </a:cubicBezTo>
                  <a:cubicBezTo>
                    <a:pt x="40" y="60"/>
                    <a:pt x="40" y="60"/>
                    <a:pt x="39" y="60"/>
                  </a:cubicBezTo>
                  <a:cubicBezTo>
                    <a:pt x="39" y="61"/>
                    <a:pt x="38" y="61"/>
                    <a:pt x="38" y="61"/>
                  </a:cubicBezTo>
                  <a:cubicBezTo>
                    <a:pt x="38" y="61"/>
                    <a:pt x="38" y="60"/>
                    <a:pt x="38" y="60"/>
                  </a:cubicBezTo>
                  <a:cubicBezTo>
                    <a:pt x="38" y="60"/>
                    <a:pt x="38" y="60"/>
                    <a:pt x="38" y="60"/>
                  </a:cubicBezTo>
                  <a:cubicBezTo>
                    <a:pt x="38" y="61"/>
                    <a:pt x="36" y="61"/>
                    <a:pt x="37" y="61"/>
                  </a:cubicBezTo>
                  <a:cubicBezTo>
                    <a:pt x="37" y="62"/>
                    <a:pt x="37" y="61"/>
                    <a:pt x="38" y="61"/>
                  </a:cubicBezTo>
                  <a:cubicBezTo>
                    <a:pt x="38" y="61"/>
                    <a:pt x="39" y="61"/>
                    <a:pt x="39" y="61"/>
                  </a:cubicBezTo>
                  <a:cubicBezTo>
                    <a:pt x="39" y="61"/>
                    <a:pt x="39" y="61"/>
                    <a:pt x="39" y="61"/>
                  </a:cubicBezTo>
                  <a:cubicBezTo>
                    <a:pt x="40" y="61"/>
                    <a:pt x="40" y="61"/>
                    <a:pt x="41" y="61"/>
                  </a:cubicBezTo>
                  <a:cubicBezTo>
                    <a:pt x="41" y="60"/>
                    <a:pt x="42" y="61"/>
                    <a:pt x="43" y="60"/>
                  </a:cubicBezTo>
                  <a:cubicBezTo>
                    <a:pt x="43" y="60"/>
                    <a:pt x="44" y="60"/>
                    <a:pt x="44" y="60"/>
                  </a:cubicBezTo>
                  <a:cubicBezTo>
                    <a:pt x="44" y="61"/>
                    <a:pt x="44" y="61"/>
                    <a:pt x="45" y="61"/>
                  </a:cubicBezTo>
                  <a:cubicBezTo>
                    <a:pt x="43" y="61"/>
                    <a:pt x="41" y="61"/>
                    <a:pt x="40" y="61"/>
                  </a:cubicBezTo>
                  <a:cubicBezTo>
                    <a:pt x="39" y="61"/>
                    <a:pt x="35" y="63"/>
                    <a:pt x="35" y="61"/>
                  </a:cubicBezTo>
                  <a:cubicBezTo>
                    <a:pt x="35" y="61"/>
                    <a:pt x="34" y="61"/>
                    <a:pt x="34" y="61"/>
                  </a:cubicBezTo>
                  <a:cubicBezTo>
                    <a:pt x="34" y="61"/>
                    <a:pt x="34" y="61"/>
                    <a:pt x="33" y="61"/>
                  </a:cubicBezTo>
                  <a:cubicBezTo>
                    <a:pt x="33" y="61"/>
                    <a:pt x="32" y="61"/>
                    <a:pt x="32" y="61"/>
                  </a:cubicBezTo>
                  <a:cubicBezTo>
                    <a:pt x="32" y="61"/>
                    <a:pt x="32" y="61"/>
                    <a:pt x="32" y="61"/>
                  </a:cubicBezTo>
                  <a:cubicBezTo>
                    <a:pt x="32" y="62"/>
                    <a:pt x="32" y="61"/>
                    <a:pt x="32" y="62"/>
                  </a:cubicBezTo>
                  <a:cubicBezTo>
                    <a:pt x="31" y="62"/>
                    <a:pt x="31" y="62"/>
                    <a:pt x="31" y="61"/>
                  </a:cubicBezTo>
                  <a:cubicBezTo>
                    <a:pt x="31" y="62"/>
                    <a:pt x="32" y="62"/>
                    <a:pt x="32" y="62"/>
                  </a:cubicBezTo>
                  <a:cubicBezTo>
                    <a:pt x="32" y="62"/>
                    <a:pt x="32" y="62"/>
                    <a:pt x="32" y="62"/>
                  </a:cubicBezTo>
                  <a:cubicBezTo>
                    <a:pt x="32" y="62"/>
                    <a:pt x="33" y="61"/>
                    <a:pt x="33" y="61"/>
                  </a:cubicBezTo>
                  <a:cubicBezTo>
                    <a:pt x="33" y="61"/>
                    <a:pt x="33" y="61"/>
                    <a:pt x="33" y="61"/>
                  </a:cubicBezTo>
                  <a:cubicBezTo>
                    <a:pt x="33" y="61"/>
                    <a:pt x="34" y="62"/>
                    <a:pt x="34" y="61"/>
                  </a:cubicBezTo>
                  <a:cubicBezTo>
                    <a:pt x="34" y="61"/>
                    <a:pt x="35" y="61"/>
                    <a:pt x="35" y="61"/>
                  </a:cubicBezTo>
                  <a:cubicBezTo>
                    <a:pt x="36" y="62"/>
                    <a:pt x="34" y="62"/>
                    <a:pt x="34" y="62"/>
                  </a:cubicBezTo>
                  <a:cubicBezTo>
                    <a:pt x="33" y="62"/>
                    <a:pt x="32" y="62"/>
                    <a:pt x="31" y="62"/>
                  </a:cubicBezTo>
                  <a:cubicBezTo>
                    <a:pt x="31" y="62"/>
                    <a:pt x="30" y="62"/>
                    <a:pt x="30" y="62"/>
                  </a:cubicBezTo>
                  <a:cubicBezTo>
                    <a:pt x="30" y="63"/>
                    <a:pt x="28" y="63"/>
                    <a:pt x="28" y="63"/>
                  </a:cubicBezTo>
                  <a:cubicBezTo>
                    <a:pt x="27" y="63"/>
                    <a:pt x="27" y="63"/>
                    <a:pt x="26" y="63"/>
                  </a:cubicBezTo>
                  <a:cubicBezTo>
                    <a:pt x="24" y="64"/>
                    <a:pt x="24" y="64"/>
                    <a:pt x="23" y="65"/>
                  </a:cubicBezTo>
                  <a:cubicBezTo>
                    <a:pt x="21" y="65"/>
                    <a:pt x="19" y="66"/>
                    <a:pt x="17" y="67"/>
                  </a:cubicBezTo>
                  <a:cubicBezTo>
                    <a:pt x="16" y="67"/>
                    <a:pt x="16" y="68"/>
                    <a:pt x="15" y="68"/>
                  </a:cubicBezTo>
                  <a:cubicBezTo>
                    <a:pt x="15" y="69"/>
                    <a:pt x="14" y="69"/>
                    <a:pt x="13" y="69"/>
                  </a:cubicBezTo>
                  <a:cubicBezTo>
                    <a:pt x="13" y="69"/>
                    <a:pt x="10" y="72"/>
                    <a:pt x="10" y="70"/>
                  </a:cubicBezTo>
                  <a:cubicBezTo>
                    <a:pt x="10" y="69"/>
                    <a:pt x="11" y="67"/>
                    <a:pt x="10" y="66"/>
                  </a:cubicBezTo>
                  <a:cubicBezTo>
                    <a:pt x="10" y="65"/>
                    <a:pt x="10" y="65"/>
                    <a:pt x="10" y="64"/>
                  </a:cubicBezTo>
                  <a:cubicBezTo>
                    <a:pt x="11" y="64"/>
                    <a:pt x="10" y="63"/>
                    <a:pt x="10" y="63"/>
                  </a:cubicBezTo>
                  <a:cubicBezTo>
                    <a:pt x="10" y="62"/>
                    <a:pt x="11" y="62"/>
                    <a:pt x="11" y="62"/>
                  </a:cubicBezTo>
                  <a:cubicBezTo>
                    <a:pt x="11" y="61"/>
                    <a:pt x="11" y="60"/>
                    <a:pt x="12" y="60"/>
                  </a:cubicBezTo>
                  <a:cubicBezTo>
                    <a:pt x="12" y="60"/>
                    <a:pt x="12" y="60"/>
                    <a:pt x="12" y="60"/>
                  </a:cubicBezTo>
                  <a:cubicBezTo>
                    <a:pt x="12" y="60"/>
                    <a:pt x="12" y="60"/>
                    <a:pt x="12" y="60"/>
                  </a:cubicBezTo>
                  <a:cubicBezTo>
                    <a:pt x="12" y="59"/>
                    <a:pt x="12" y="60"/>
                    <a:pt x="12" y="59"/>
                  </a:cubicBezTo>
                  <a:cubicBezTo>
                    <a:pt x="11" y="59"/>
                    <a:pt x="12" y="58"/>
                    <a:pt x="12" y="58"/>
                  </a:cubicBezTo>
                  <a:cubicBezTo>
                    <a:pt x="12" y="57"/>
                    <a:pt x="12" y="57"/>
                    <a:pt x="12" y="56"/>
                  </a:cubicBezTo>
                  <a:cubicBezTo>
                    <a:pt x="12" y="56"/>
                    <a:pt x="12" y="55"/>
                    <a:pt x="12" y="55"/>
                  </a:cubicBezTo>
                  <a:cubicBezTo>
                    <a:pt x="12" y="55"/>
                    <a:pt x="12" y="54"/>
                    <a:pt x="11" y="54"/>
                  </a:cubicBezTo>
                  <a:cubicBezTo>
                    <a:pt x="11" y="54"/>
                    <a:pt x="11" y="54"/>
                    <a:pt x="11" y="54"/>
                  </a:cubicBezTo>
                  <a:cubicBezTo>
                    <a:pt x="11" y="54"/>
                    <a:pt x="11" y="54"/>
                    <a:pt x="11" y="54"/>
                  </a:cubicBezTo>
                  <a:cubicBezTo>
                    <a:pt x="11" y="54"/>
                    <a:pt x="10" y="54"/>
                    <a:pt x="10" y="54"/>
                  </a:cubicBezTo>
                  <a:cubicBezTo>
                    <a:pt x="10" y="53"/>
                    <a:pt x="9" y="53"/>
                    <a:pt x="9" y="53"/>
                  </a:cubicBezTo>
                  <a:cubicBezTo>
                    <a:pt x="9" y="54"/>
                    <a:pt x="8" y="53"/>
                    <a:pt x="8" y="52"/>
                  </a:cubicBezTo>
                  <a:cubicBezTo>
                    <a:pt x="8" y="52"/>
                    <a:pt x="8" y="51"/>
                    <a:pt x="8" y="51"/>
                  </a:cubicBezTo>
                  <a:cubicBezTo>
                    <a:pt x="7" y="51"/>
                    <a:pt x="8" y="50"/>
                    <a:pt x="8" y="50"/>
                  </a:cubicBezTo>
                  <a:cubicBezTo>
                    <a:pt x="7" y="49"/>
                    <a:pt x="6" y="49"/>
                    <a:pt x="6" y="49"/>
                  </a:cubicBezTo>
                  <a:cubicBezTo>
                    <a:pt x="5" y="49"/>
                    <a:pt x="5" y="49"/>
                    <a:pt x="4" y="49"/>
                  </a:cubicBezTo>
                  <a:cubicBezTo>
                    <a:pt x="3" y="49"/>
                    <a:pt x="2" y="48"/>
                    <a:pt x="2" y="48"/>
                  </a:cubicBezTo>
                  <a:cubicBezTo>
                    <a:pt x="2" y="48"/>
                    <a:pt x="2" y="48"/>
                    <a:pt x="2" y="48"/>
                  </a:cubicBezTo>
                  <a:cubicBezTo>
                    <a:pt x="2" y="47"/>
                    <a:pt x="2" y="47"/>
                    <a:pt x="2" y="47"/>
                  </a:cubicBezTo>
                  <a:cubicBezTo>
                    <a:pt x="2" y="48"/>
                    <a:pt x="0" y="47"/>
                    <a:pt x="0" y="47"/>
                  </a:cubicBezTo>
                  <a:cubicBezTo>
                    <a:pt x="1" y="46"/>
                    <a:pt x="1" y="46"/>
                    <a:pt x="1" y="46"/>
                  </a:cubicBezTo>
                  <a:cubicBezTo>
                    <a:pt x="2" y="46"/>
                    <a:pt x="2" y="45"/>
                    <a:pt x="2" y="45"/>
                  </a:cubicBezTo>
                  <a:cubicBezTo>
                    <a:pt x="2" y="44"/>
                    <a:pt x="3" y="44"/>
                    <a:pt x="3" y="43"/>
                  </a:cubicBezTo>
                  <a:cubicBezTo>
                    <a:pt x="3" y="43"/>
                    <a:pt x="3" y="42"/>
                    <a:pt x="3" y="42"/>
                  </a:cubicBezTo>
                  <a:cubicBezTo>
                    <a:pt x="4" y="41"/>
                    <a:pt x="3" y="40"/>
                    <a:pt x="3" y="40"/>
                  </a:cubicBezTo>
                  <a:cubicBezTo>
                    <a:pt x="4" y="39"/>
                    <a:pt x="3" y="39"/>
                    <a:pt x="3" y="38"/>
                  </a:cubicBezTo>
                  <a:cubicBezTo>
                    <a:pt x="2" y="38"/>
                    <a:pt x="2" y="37"/>
                    <a:pt x="2" y="36"/>
                  </a:cubicBezTo>
                  <a:cubicBezTo>
                    <a:pt x="2" y="36"/>
                    <a:pt x="2" y="35"/>
                    <a:pt x="2" y="35"/>
                  </a:cubicBezTo>
                  <a:cubicBezTo>
                    <a:pt x="2" y="34"/>
                    <a:pt x="2" y="35"/>
                    <a:pt x="3" y="35"/>
                  </a:cubicBezTo>
                  <a:cubicBezTo>
                    <a:pt x="3" y="35"/>
                    <a:pt x="4" y="36"/>
                    <a:pt x="4" y="35"/>
                  </a:cubicBezTo>
                  <a:cubicBezTo>
                    <a:pt x="4" y="34"/>
                    <a:pt x="6" y="33"/>
                    <a:pt x="5" y="32"/>
                  </a:cubicBezTo>
                  <a:cubicBezTo>
                    <a:pt x="5" y="32"/>
                    <a:pt x="6" y="31"/>
                    <a:pt x="6" y="30"/>
                  </a:cubicBezTo>
                  <a:cubicBezTo>
                    <a:pt x="6" y="30"/>
                    <a:pt x="6" y="30"/>
                    <a:pt x="7" y="30"/>
                  </a:cubicBezTo>
                  <a:cubicBezTo>
                    <a:pt x="7" y="30"/>
                    <a:pt x="6" y="29"/>
                    <a:pt x="6" y="29"/>
                  </a:cubicBezTo>
                  <a:cubicBezTo>
                    <a:pt x="6" y="29"/>
                    <a:pt x="6" y="28"/>
                    <a:pt x="6" y="28"/>
                  </a:cubicBezTo>
                  <a:cubicBezTo>
                    <a:pt x="6" y="28"/>
                    <a:pt x="5" y="28"/>
                    <a:pt x="5" y="28"/>
                  </a:cubicBezTo>
                  <a:cubicBezTo>
                    <a:pt x="5" y="28"/>
                    <a:pt x="4" y="28"/>
                    <a:pt x="4" y="28"/>
                  </a:cubicBezTo>
                  <a:cubicBezTo>
                    <a:pt x="4" y="27"/>
                    <a:pt x="4" y="26"/>
                    <a:pt x="4" y="26"/>
                  </a:cubicBezTo>
                  <a:cubicBezTo>
                    <a:pt x="4" y="25"/>
                    <a:pt x="5" y="25"/>
                    <a:pt x="5" y="25"/>
                  </a:cubicBezTo>
                  <a:cubicBezTo>
                    <a:pt x="5" y="25"/>
                    <a:pt x="6" y="25"/>
                    <a:pt x="6" y="25"/>
                  </a:cubicBezTo>
                  <a:cubicBezTo>
                    <a:pt x="6" y="25"/>
                    <a:pt x="7" y="25"/>
                    <a:pt x="7" y="25"/>
                  </a:cubicBezTo>
                  <a:cubicBezTo>
                    <a:pt x="7" y="25"/>
                    <a:pt x="7" y="26"/>
                    <a:pt x="8" y="26"/>
                  </a:cubicBezTo>
                  <a:cubicBezTo>
                    <a:pt x="8" y="25"/>
                    <a:pt x="8" y="25"/>
                    <a:pt x="8" y="25"/>
                  </a:cubicBezTo>
                  <a:cubicBezTo>
                    <a:pt x="9" y="26"/>
                    <a:pt x="9" y="26"/>
                    <a:pt x="9" y="26"/>
                  </a:cubicBezTo>
                  <a:cubicBezTo>
                    <a:pt x="10" y="26"/>
                    <a:pt x="9" y="23"/>
                    <a:pt x="9" y="23"/>
                  </a:cubicBezTo>
                  <a:cubicBezTo>
                    <a:pt x="9" y="23"/>
                    <a:pt x="9" y="22"/>
                    <a:pt x="8" y="22"/>
                  </a:cubicBezTo>
                  <a:cubicBezTo>
                    <a:pt x="8" y="22"/>
                    <a:pt x="7" y="22"/>
                    <a:pt x="7" y="21"/>
                  </a:cubicBezTo>
                  <a:cubicBezTo>
                    <a:pt x="7" y="20"/>
                    <a:pt x="7" y="19"/>
                    <a:pt x="8" y="19"/>
                  </a:cubicBezTo>
                  <a:cubicBezTo>
                    <a:pt x="10" y="18"/>
                    <a:pt x="7" y="18"/>
                    <a:pt x="7" y="17"/>
                  </a:cubicBezTo>
                  <a:cubicBezTo>
                    <a:pt x="7" y="16"/>
                    <a:pt x="9" y="14"/>
                    <a:pt x="7" y="15"/>
                  </a:cubicBezTo>
                  <a:cubicBezTo>
                    <a:pt x="5" y="16"/>
                    <a:pt x="5" y="12"/>
                    <a:pt x="5" y="11"/>
                  </a:cubicBezTo>
                  <a:cubicBezTo>
                    <a:pt x="5" y="11"/>
                    <a:pt x="6" y="10"/>
                    <a:pt x="5" y="10"/>
                  </a:cubicBezTo>
                  <a:cubicBezTo>
                    <a:pt x="5" y="9"/>
                    <a:pt x="5" y="9"/>
                    <a:pt x="5" y="9"/>
                  </a:cubicBezTo>
                  <a:cubicBezTo>
                    <a:pt x="5" y="9"/>
                    <a:pt x="5" y="8"/>
                    <a:pt x="5" y="8"/>
                  </a:cubicBezTo>
                  <a:cubicBezTo>
                    <a:pt x="5" y="8"/>
                    <a:pt x="6" y="8"/>
                    <a:pt x="6" y="8"/>
                  </a:cubicBezTo>
                  <a:cubicBezTo>
                    <a:pt x="6" y="7"/>
                    <a:pt x="6" y="7"/>
                    <a:pt x="7" y="7"/>
                  </a:cubicBezTo>
                  <a:cubicBezTo>
                    <a:pt x="7" y="6"/>
                    <a:pt x="7" y="7"/>
                    <a:pt x="7" y="7"/>
                  </a:cubicBezTo>
                  <a:cubicBezTo>
                    <a:pt x="8" y="6"/>
                    <a:pt x="8" y="6"/>
                    <a:pt x="9" y="6"/>
                  </a:cubicBezTo>
                  <a:cubicBezTo>
                    <a:pt x="9" y="5"/>
                    <a:pt x="9" y="5"/>
                    <a:pt x="9" y="5"/>
                  </a:cubicBezTo>
                  <a:cubicBezTo>
                    <a:pt x="9" y="5"/>
                    <a:pt x="9" y="4"/>
                    <a:pt x="10" y="4"/>
                  </a:cubicBezTo>
                  <a:cubicBezTo>
                    <a:pt x="10" y="3"/>
                    <a:pt x="11" y="4"/>
                    <a:pt x="11" y="4"/>
                  </a:cubicBezTo>
                  <a:cubicBezTo>
                    <a:pt x="12" y="3"/>
                    <a:pt x="12" y="3"/>
                    <a:pt x="12" y="4"/>
                  </a:cubicBezTo>
                  <a:cubicBezTo>
                    <a:pt x="12" y="4"/>
                    <a:pt x="12" y="5"/>
                    <a:pt x="13" y="5"/>
                  </a:cubicBezTo>
                  <a:cubicBezTo>
                    <a:pt x="13" y="4"/>
                    <a:pt x="13" y="5"/>
                    <a:pt x="13" y="6"/>
                  </a:cubicBezTo>
                  <a:cubicBezTo>
                    <a:pt x="14" y="6"/>
                    <a:pt x="15" y="6"/>
                    <a:pt x="15" y="6"/>
                  </a:cubicBezTo>
                  <a:cubicBezTo>
                    <a:pt x="16" y="6"/>
                    <a:pt x="16" y="7"/>
                    <a:pt x="17" y="6"/>
                  </a:cubicBezTo>
                  <a:cubicBezTo>
                    <a:pt x="17" y="6"/>
                    <a:pt x="16" y="5"/>
                    <a:pt x="17" y="5"/>
                  </a:cubicBezTo>
                  <a:cubicBezTo>
                    <a:pt x="17" y="4"/>
                    <a:pt x="17" y="5"/>
                    <a:pt x="18" y="4"/>
                  </a:cubicBezTo>
                  <a:cubicBezTo>
                    <a:pt x="18" y="4"/>
                    <a:pt x="19" y="5"/>
                    <a:pt x="20" y="4"/>
                  </a:cubicBezTo>
                  <a:cubicBezTo>
                    <a:pt x="20" y="4"/>
                    <a:pt x="19" y="1"/>
                    <a:pt x="20" y="1"/>
                  </a:cubicBezTo>
                  <a:cubicBezTo>
                    <a:pt x="21" y="1"/>
                    <a:pt x="21" y="3"/>
                    <a:pt x="22" y="2"/>
                  </a:cubicBezTo>
                  <a:cubicBezTo>
                    <a:pt x="23" y="2"/>
                    <a:pt x="21" y="1"/>
                    <a:pt x="22" y="1"/>
                  </a:cubicBezTo>
                  <a:cubicBezTo>
                    <a:pt x="22" y="1"/>
                    <a:pt x="23" y="1"/>
                    <a:pt x="23" y="1"/>
                  </a:cubicBezTo>
                  <a:cubicBezTo>
                    <a:pt x="23" y="1"/>
                    <a:pt x="23" y="0"/>
                    <a:pt x="24" y="0"/>
                  </a:cubicBezTo>
                  <a:cubicBezTo>
                    <a:pt x="24" y="0"/>
                    <a:pt x="24" y="1"/>
                    <a:pt x="24" y="1"/>
                  </a:cubicBezTo>
                  <a:cubicBezTo>
                    <a:pt x="24" y="1"/>
                    <a:pt x="23" y="2"/>
                    <a:pt x="24" y="3"/>
                  </a:cubicBezTo>
                  <a:cubicBezTo>
                    <a:pt x="24" y="3"/>
                    <a:pt x="24" y="3"/>
                    <a:pt x="24" y="3"/>
                  </a:cubicBezTo>
                  <a:cubicBezTo>
                    <a:pt x="24" y="3"/>
                    <a:pt x="24" y="4"/>
                    <a:pt x="24" y="4"/>
                  </a:cubicBezTo>
                  <a:cubicBezTo>
                    <a:pt x="24" y="4"/>
                    <a:pt x="24" y="4"/>
                    <a:pt x="24" y="5"/>
                  </a:cubicBezTo>
                  <a:cubicBezTo>
                    <a:pt x="24" y="5"/>
                    <a:pt x="24" y="5"/>
                    <a:pt x="24" y="5"/>
                  </a:cubicBezTo>
                  <a:cubicBezTo>
                    <a:pt x="23" y="5"/>
                    <a:pt x="25" y="6"/>
                    <a:pt x="25" y="6"/>
                  </a:cubicBezTo>
                  <a:cubicBezTo>
                    <a:pt x="26" y="6"/>
                    <a:pt x="26" y="6"/>
                    <a:pt x="26" y="5"/>
                  </a:cubicBezTo>
                  <a:cubicBezTo>
                    <a:pt x="27" y="5"/>
                    <a:pt x="27" y="6"/>
                    <a:pt x="27" y="5"/>
                  </a:cubicBezTo>
                  <a:cubicBezTo>
                    <a:pt x="27" y="5"/>
                    <a:pt x="27" y="4"/>
                    <a:pt x="27" y="4"/>
                  </a:cubicBezTo>
                  <a:cubicBezTo>
                    <a:pt x="28" y="4"/>
                    <a:pt x="29" y="3"/>
                    <a:pt x="30" y="3"/>
                  </a:cubicBezTo>
                  <a:cubicBezTo>
                    <a:pt x="31" y="3"/>
                    <a:pt x="31" y="5"/>
                    <a:pt x="32" y="5"/>
                  </a:cubicBezTo>
                  <a:cubicBezTo>
                    <a:pt x="32" y="5"/>
                    <a:pt x="32" y="5"/>
                    <a:pt x="33" y="5"/>
                  </a:cubicBezTo>
                  <a:cubicBezTo>
                    <a:pt x="33" y="5"/>
                    <a:pt x="33" y="5"/>
                    <a:pt x="34" y="5"/>
                  </a:cubicBezTo>
                  <a:cubicBezTo>
                    <a:pt x="34" y="5"/>
                    <a:pt x="34" y="5"/>
                    <a:pt x="35" y="5"/>
                  </a:cubicBezTo>
                  <a:cubicBezTo>
                    <a:pt x="35" y="6"/>
                    <a:pt x="34" y="6"/>
                    <a:pt x="35" y="6"/>
                  </a:cubicBezTo>
                  <a:cubicBezTo>
                    <a:pt x="35" y="6"/>
                    <a:pt x="35" y="7"/>
                    <a:pt x="35" y="7"/>
                  </a:cubicBezTo>
                  <a:cubicBezTo>
                    <a:pt x="35" y="7"/>
                    <a:pt x="35" y="7"/>
                    <a:pt x="35" y="8"/>
                  </a:cubicBezTo>
                  <a:cubicBezTo>
                    <a:pt x="36" y="8"/>
                    <a:pt x="36" y="8"/>
                    <a:pt x="36" y="9"/>
                  </a:cubicBezTo>
                  <a:cubicBezTo>
                    <a:pt x="36" y="10"/>
                    <a:pt x="36" y="10"/>
                    <a:pt x="37" y="10"/>
                  </a:cubicBezTo>
                  <a:cubicBezTo>
                    <a:pt x="38" y="10"/>
                    <a:pt x="37" y="11"/>
                    <a:pt x="38" y="11"/>
                  </a:cubicBezTo>
                  <a:cubicBezTo>
                    <a:pt x="38" y="11"/>
                    <a:pt x="38" y="12"/>
                    <a:pt x="39" y="12"/>
                  </a:cubicBezTo>
                  <a:cubicBezTo>
                    <a:pt x="39" y="12"/>
                    <a:pt x="39" y="12"/>
                    <a:pt x="39" y="12"/>
                  </a:cubicBezTo>
                  <a:cubicBezTo>
                    <a:pt x="39" y="11"/>
                    <a:pt x="40" y="12"/>
                    <a:pt x="40" y="12"/>
                  </a:cubicBezTo>
                  <a:cubicBezTo>
                    <a:pt x="40" y="11"/>
                    <a:pt x="40" y="11"/>
                    <a:pt x="40" y="12"/>
                  </a:cubicBezTo>
                  <a:cubicBezTo>
                    <a:pt x="40" y="13"/>
                    <a:pt x="41" y="12"/>
                    <a:pt x="41" y="12"/>
                  </a:cubicBezTo>
                  <a:cubicBezTo>
                    <a:pt x="41" y="13"/>
                    <a:pt x="41" y="13"/>
                    <a:pt x="42" y="13"/>
                  </a:cubicBezTo>
                  <a:cubicBezTo>
                    <a:pt x="42" y="12"/>
                    <a:pt x="42" y="13"/>
                    <a:pt x="42" y="12"/>
                  </a:cubicBezTo>
                  <a:cubicBezTo>
                    <a:pt x="42" y="11"/>
                    <a:pt x="43" y="11"/>
                    <a:pt x="44" y="11"/>
                  </a:cubicBezTo>
                  <a:cubicBezTo>
                    <a:pt x="44" y="10"/>
                    <a:pt x="44" y="11"/>
                    <a:pt x="45" y="11"/>
                  </a:cubicBezTo>
                  <a:cubicBezTo>
                    <a:pt x="45" y="11"/>
                    <a:pt x="45" y="10"/>
                    <a:pt x="46" y="10"/>
                  </a:cubicBezTo>
                  <a:cubicBezTo>
                    <a:pt x="46" y="10"/>
                    <a:pt x="48" y="9"/>
                    <a:pt x="48" y="9"/>
                  </a:cubicBezTo>
                  <a:cubicBezTo>
                    <a:pt x="49" y="9"/>
                    <a:pt x="51" y="9"/>
                    <a:pt x="52" y="9"/>
                  </a:cubicBezTo>
                  <a:cubicBezTo>
                    <a:pt x="52" y="9"/>
                    <a:pt x="52" y="9"/>
                    <a:pt x="52" y="10"/>
                  </a:cubicBezTo>
                  <a:cubicBezTo>
                    <a:pt x="52" y="10"/>
                    <a:pt x="52" y="10"/>
                    <a:pt x="52" y="10"/>
                  </a:cubicBezTo>
                  <a:cubicBezTo>
                    <a:pt x="53" y="10"/>
                    <a:pt x="53" y="9"/>
                    <a:pt x="53" y="9"/>
                  </a:cubicBezTo>
                  <a:cubicBezTo>
                    <a:pt x="53" y="9"/>
                    <a:pt x="53" y="10"/>
                    <a:pt x="53" y="10"/>
                  </a:cubicBezTo>
                  <a:cubicBezTo>
                    <a:pt x="53" y="10"/>
                    <a:pt x="53" y="10"/>
                    <a:pt x="54" y="10"/>
                  </a:cubicBezTo>
                  <a:cubicBezTo>
                    <a:pt x="54" y="11"/>
                    <a:pt x="54" y="11"/>
                    <a:pt x="54" y="11"/>
                  </a:cubicBezTo>
                  <a:cubicBezTo>
                    <a:pt x="55" y="11"/>
                    <a:pt x="55" y="11"/>
                    <a:pt x="55" y="12"/>
                  </a:cubicBezTo>
                  <a:cubicBezTo>
                    <a:pt x="56" y="13"/>
                    <a:pt x="56" y="14"/>
                    <a:pt x="57" y="14"/>
                  </a:cubicBezTo>
                  <a:cubicBezTo>
                    <a:pt x="57" y="15"/>
                    <a:pt x="57" y="15"/>
                    <a:pt x="58" y="14"/>
                  </a:cubicBezTo>
                  <a:cubicBezTo>
                    <a:pt x="58" y="15"/>
                    <a:pt x="57" y="16"/>
                    <a:pt x="58" y="16"/>
                  </a:cubicBezTo>
                  <a:cubicBezTo>
                    <a:pt x="58" y="16"/>
                    <a:pt x="57" y="18"/>
                    <a:pt x="57" y="18"/>
                  </a:cubicBezTo>
                  <a:cubicBezTo>
                    <a:pt x="57" y="19"/>
                    <a:pt x="58" y="19"/>
                    <a:pt x="58" y="19"/>
                  </a:cubicBezTo>
                  <a:cubicBezTo>
                    <a:pt x="58" y="20"/>
                    <a:pt x="59" y="21"/>
                    <a:pt x="58" y="22"/>
                  </a:cubicBezTo>
                  <a:cubicBezTo>
                    <a:pt x="59" y="22"/>
                    <a:pt x="59" y="25"/>
                    <a:pt x="59" y="26"/>
                  </a:cubicBezTo>
                  <a:cubicBezTo>
                    <a:pt x="59" y="26"/>
                    <a:pt x="60" y="27"/>
                    <a:pt x="60" y="28"/>
                  </a:cubicBezTo>
                  <a:cubicBezTo>
                    <a:pt x="60" y="29"/>
                    <a:pt x="59" y="28"/>
                    <a:pt x="59" y="29"/>
                  </a:cubicBezTo>
                  <a:close/>
                  <a:moveTo>
                    <a:pt x="52" y="62"/>
                  </a:moveTo>
                  <a:cubicBezTo>
                    <a:pt x="51" y="62"/>
                    <a:pt x="53" y="62"/>
                    <a:pt x="53" y="62"/>
                  </a:cubicBezTo>
                  <a:cubicBezTo>
                    <a:pt x="53" y="62"/>
                    <a:pt x="52" y="62"/>
                    <a:pt x="52" y="6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29" name="Costa Rica"/>
            <p:cNvSpPr>
              <a:spLocks/>
            </p:cNvSpPr>
            <p:nvPr/>
          </p:nvSpPr>
          <p:spPr bwMode="auto">
            <a:xfrm>
              <a:off x="2797195" y="4218954"/>
              <a:ext cx="115996" cy="125995"/>
            </a:xfrm>
            <a:custGeom>
              <a:avLst/>
              <a:gdLst/>
              <a:ahLst/>
              <a:cxnLst>
                <a:cxn ang="0">
                  <a:pos x="29" y="16"/>
                </a:cxn>
                <a:cxn ang="0">
                  <a:pos x="27" y="13"/>
                </a:cxn>
                <a:cxn ang="0">
                  <a:pos x="25" y="11"/>
                </a:cxn>
                <a:cxn ang="0">
                  <a:pos x="23" y="7"/>
                </a:cxn>
                <a:cxn ang="0">
                  <a:pos x="23" y="5"/>
                </a:cxn>
                <a:cxn ang="0">
                  <a:pos x="22" y="4"/>
                </a:cxn>
                <a:cxn ang="0">
                  <a:pos x="23" y="4"/>
                </a:cxn>
                <a:cxn ang="0">
                  <a:pos x="22" y="5"/>
                </a:cxn>
                <a:cxn ang="0">
                  <a:pos x="19" y="5"/>
                </a:cxn>
                <a:cxn ang="0">
                  <a:pos x="16" y="3"/>
                </a:cxn>
                <a:cxn ang="0">
                  <a:pos x="16" y="3"/>
                </a:cxn>
                <a:cxn ang="0">
                  <a:pos x="14" y="2"/>
                </a:cxn>
                <a:cxn ang="0">
                  <a:pos x="11" y="3"/>
                </a:cxn>
                <a:cxn ang="0">
                  <a:pos x="5" y="1"/>
                </a:cxn>
                <a:cxn ang="0">
                  <a:pos x="3" y="2"/>
                </a:cxn>
                <a:cxn ang="0">
                  <a:pos x="2" y="3"/>
                </a:cxn>
                <a:cxn ang="0">
                  <a:pos x="1" y="3"/>
                </a:cxn>
                <a:cxn ang="0">
                  <a:pos x="1" y="3"/>
                </a:cxn>
                <a:cxn ang="0">
                  <a:pos x="2" y="4"/>
                </a:cxn>
                <a:cxn ang="0">
                  <a:pos x="2" y="4"/>
                </a:cxn>
                <a:cxn ang="0">
                  <a:pos x="3" y="6"/>
                </a:cxn>
                <a:cxn ang="0">
                  <a:pos x="1" y="9"/>
                </a:cxn>
                <a:cxn ang="0">
                  <a:pos x="1" y="12"/>
                </a:cxn>
                <a:cxn ang="0">
                  <a:pos x="3" y="15"/>
                </a:cxn>
                <a:cxn ang="0">
                  <a:pos x="6" y="16"/>
                </a:cxn>
                <a:cxn ang="0">
                  <a:pos x="7" y="18"/>
                </a:cxn>
                <a:cxn ang="0">
                  <a:pos x="8" y="17"/>
                </a:cxn>
                <a:cxn ang="0">
                  <a:pos x="9" y="16"/>
                </a:cxn>
                <a:cxn ang="0">
                  <a:pos x="9" y="15"/>
                </a:cxn>
                <a:cxn ang="0">
                  <a:pos x="7" y="13"/>
                </a:cxn>
                <a:cxn ang="0">
                  <a:pos x="6" y="12"/>
                </a:cxn>
                <a:cxn ang="0">
                  <a:pos x="6" y="10"/>
                </a:cxn>
                <a:cxn ang="0">
                  <a:pos x="8" y="12"/>
                </a:cxn>
                <a:cxn ang="0">
                  <a:pos x="10" y="14"/>
                </a:cxn>
                <a:cxn ang="0">
                  <a:pos x="11" y="15"/>
                </a:cxn>
                <a:cxn ang="0">
                  <a:pos x="11" y="17"/>
                </a:cxn>
                <a:cxn ang="0">
                  <a:pos x="16" y="19"/>
                </a:cxn>
                <a:cxn ang="0">
                  <a:pos x="17" y="20"/>
                </a:cxn>
                <a:cxn ang="0">
                  <a:pos x="20" y="22"/>
                </a:cxn>
                <a:cxn ang="0">
                  <a:pos x="21" y="25"/>
                </a:cxn>
                <a:cxn ang="0">
                  <a:pos x="21" y="26"/>
                </a:cxn>
                <a:cxn ang="0">
                  <a:pos x="21" y="27"/>
                </a:cxn>
                <a:cxn ang="0">
                  <a:pos x="20" y="28"/>
                </a:cxn>
                <a:cxn ang="0">
                  <a:pos x="21" y="30"/>
                </a:cxn>
                <a:cxn ang="0">
                  <a:pos x="24" y="31"/>
                </a:cxn>
                <a:cxn ang="0">
                  <a:pos x="22" y="28"/>
                </a:cxn>
                <a:cxn ang="0">
                  <a:pos x="24" y="28"/>
                </a:cxn>
                <a:cxn ang="0">
                  <a:pos x="25" y="29"/>
                </a:cxn>
                <a:cxn ang="0">
                  <a:pos x="26" y="30"/>
                </a:cxn>
                <a:cxn ang="0">
                  <a:pos x="27" y="33"/>
                </a:cxn>
                <a:cxn ang="0">
                  <a:pos x="27" y="35"/>
                </a:cxn>
                <a:cxn ang="0">
                  <a:pos x="28" y="31"/>
                </a:cxn>
                <a:cxn ang="0">
                  <a:pos x="28" y="27"/>
                </a:cxn>
                <a:cxn ang="0">
                  <a:pos x="29" y="26"/>
                </a:cxn>
                <a:cxn ang="0">
                  <a:pos x="28" y="24"/>
                </a:cxn>
                <a:cxn ang="0">
                  <a:pos x="29" y="19"/>
                </a:cxn>
                <a:cxn ang="0">
                  <a:pos x="30" y="19"/>
                </a:cxn>
                <a:cxn ang="0">
                  <a:pos x="32" y="18"/>
                </a:cxn>
              </a:cxnLst>
              <a:rect l="0" t="0" r="r" b="b"/>
              <a:pathLst>
                <a:path w="32" h="35">
                  <a:moveTo>
                    <a:pt x="31" y="17"/>
                  </a:moveTo>
                  <a:cubicBezTo>
                    <a:pt x="30" y="17"/>
                    <a:pt x="29" y="17"/>
                    <a:pt x="29" y="16"/>
                  </a:cubicBezTo>
                  <a:cubicBezTo>
                    <a:pt x="29" y="17"/>
                    <a:pt x="28" y="15"/>
                    <a:pt x="28" y="14"/>
                  </a:cubicBezTo>
                  <a:cubicBezTo>
                    <a:pt x="28" y="14"/>
                    <a:pt x="28" y="13"/>
                    <a:pt x="27" y="13"/>
                  </a:cubicBezTo>
                  <a:cubicBezTo>
                    <a:pt x="27" y="13"/>
                    <a:pt x="27" y="13"/>
                    <a:pt x="26" y="12"/>
                  </a:cubicBezTo>
                  <a:cubicBezTo>
                    <a:pt x="26" y="12"/>
                    <a:pt x="25" y="11"/>
                    <a:pt x="25" y="11"/>
                  </a:cubicBezTo>
                  <a:cubicBezTo>
                    <a:pt x="25" y="10"/>
                    <a:pt x="24" y="9"/>
                    <a:pt x="24" y="9"/>
                  </a:cubicBezTo>
                  <a:cubicBezTo>
                    <a:pt x="24" y="8"/>
                    <a:pt x="23" y="8"/>
                    <a:pt x="23" y="7"/>
                  </a:cubicBezTo>
                  <a:cubicBezTo>
                    <a:pt x="23" y="6"/>
                    <a:pt x="23" y="6"/>
                    <a:pt x="23" y="5"/>
                  </a:cubicBezTo>
                  <a:cubicBezTo>
                    <a:pt x="23" y="5"/>
                    <a:pt x="23" y="5"/>
                    <a:pt x="23" y="5"/>
                  </a:cubicBezTo>
                  <a:cubicBezTo>
                    <a:pt x="23" y="5"/>
                    <a:pt x="22" y="5"/>
                    <a:pt x="22" y="5"/>
                  </a:cubicBezTo>
                  <a:cubicBezTo>
                    <a:pt x="23" y="5"/>
                    <a:pt x="22" y="4"/>
                    <a:pt x="22" y="4"/>
                  </a:cubicBezTo>
                  <a:cubicBezTo>
                    <a:pt x="23" y="4"/>
                    <a:pt x="23" y="5"/>
                    <a:pt x="23" y="5"/>
                  </a:cubicBezTo>
                  <a:cubicBezTo>
                    <a:pt x="23" y="5"/>
                    <a:pt x="23" y="4"/>
                    <a:pt x="23" y="4"/>
                  </a:cubicBezTo>
                  <a:cubicBezTo>
                    <a:pt x="23" y="3"/>
                    <a:pt x="22" y="3"/>
                    <a:pt x="22" y="3"/>
                  </a:cubicBezTo>
                  <a:cubicBezTo>
                    <a:pt x="22" y="4"/>
                    <a:pt x="22" y="4"/>
                    <a:pt x="22" y="5"/>
                  </a:cubicBezTo>
                  <a:cubicBezTo>
                    <a:pt x="21" y="5"/>
                    <a:pt x="21" y="5"/>
                    <a:pt x="20" y="5"/>
                  </a:cubicBezTo>
                  <a:cubicBezTo>
                    <a:pt x="19" y="6"/>
                    <a:pt x="19" y="5"/>
                    <a:pt x="19" y="5"/>
                  </a:cubicBezTo>
                  <a:cubicBezTo>
                    <a:pt x="18" y="5"/>
                    <a:pt x="18" y="5"/>
                    <a:pt x="17" y="5"/>
                  </a:cubicBezTo>
                  <a:cubicBezTo>
                    <a:pt x="16" y="4"/>
                    <a:pt x="17" y="4"/>
                    <a:pt x="16" y="3"/>
                  </a:cubicBezTo>
                  <a:cubicBezTo>
                    <a:pt x="16" y="3"/>
                    <a:pt x="16" y="3"/>
                    <a:pt x="16" y="3"/>
                  </a:cubicBezTo>
                  <a:cubicBezTo>
                    <a:pt x="16" y="3"/>
                    <a:pt x="16" y="3"/>
                    <a:pt x="16" y="3"/>
                  </a:cubicBezTo>
                  <a:cubicBezTo>
                    <a:pt x="15" y="2"/>
                    <a:pt x="15" y="3"/>
                    <a:pt x="15" y="3"/>
                  </a:cubicBezTo>
                  <a:cubicBezTo>
                    <a:pt x="15" y="3"/>
                    <a:pt x="14" y="3"/>
                    <a:pt x="14" y="2"/>
                  </a:cubicBezTo>
                  <a:cubicBezTo>
                    <a:pt x="14" y="2"/>
                    <a:pt x="13" y="2"/>
                    <a:pt x="13" y="2"/>
                  </a:cubicBezTo>
                  <a:cubicBezTo>
                    <a:pt x="12" y="2"/>
                    <a:pt x="12" y="2"/>
                    <a:pt x="11" y="3"/>
                  </a:cubicBezTo>
                  <a:cubicBezTo>
                    <a:pt x="10" y="3"/>
                    <a:pt x="10" y="3"/>
                    <a:pt x="9" y="3"/>
                  </a:cubicBezTo>
                  <a:cubicBezTo>
                    <a:pt x="8" y="2"/>
                    <a:pt x="6" y="1"/>
                    <a:pt x="5" y="1"/>
                  </a:cubicBezTo>
                  <a:cubicBezTo>
                    <a:pt x="4" y="1"/>
                    <a:pt x="4" y="0"/>
                    <a:pt x="3" y="0"/>
                  </a:cubicBezTo>
                  <a:cubicBezTo>
                    <a:pt x="3" y="1"/>
                    <a:pt x="3" y="1"/>
                    <a:pt x="3" y="2"/>
                  </a:cubicBezTo>
                  <a:cubicBezTo>
                    <a:pt x="3" y="2"/>
                    <a:pt x="2" y="2"/>
                    <a:pt x="2" y="2"/>
                  </a:cubicBezTo>
                  <a:cubicBezTo>
                    <a:pt x="2" y="2"/>
                    <a:pt x="3" y="3"/>
                    <a:pt x="2" y="3"/>
                  </a:cubicBezTo>
                  <a:cubicBezTo>
                    <a:pt x="2" y="3"/>
                    <a:pt x="2" y="3"/>
                    <a:pt x="2" y="3"/>
                  </a:cubicBezTo>
                  <a:cubicBezTo>
                    <a:pt x="2" y="3"/>
                    <a:pt x="2" y="3"/>
                    <a:pt x="1" y="3"/>
                  </a:cubicBezTo>
                  <a:cubicBezTo>
                    <a:pt x="1" y="3"/>
                    <a:pt x="1" y="3"/>
                    <a:pt x="1" y="3"/>
                  </a:cubicBezTo>
                  <a:cubicBezTo>
                    <a:pt x="1" y="3"/>
                    <a:pt x="1" y="3"/>
                    <a:pt x="1" y="3"/>
                  </a:cubicBezTo>
                  <a:cubicBezTo>
                    <a:pt x="1" y="3"/>
                    <a:pt x="0" y="3"/>
                    <a:pt x="0" y="4"/>
                  </a:cubicBezTo>
                  <a:cubicBezTo>
                    <a:pt x="0" y="4"/>
                    <a:pt x="1" y="4"/>
                    <a:pt x="2" y="4"/>
                  </a:cubicBezTo>
                  <a:cubicBezTo>
                    <a:pt x="2" y="4"/>
                    <a:pt x="1" y="4"/>
                    <a:pt x="1" y="4"/>
                  </a:cubicBezTo>
                  <a:cubicBezTo>
                    <a:pt x="2" y="4"/>
                    <a:pt x="2" y="4"/>
                    <a:pt x="2" y="4"/>
                  </a:cubicBezTo>
                  <a:cubicBezTo>
                    <a:pt x="3" y="5"/>
                    <a:pt x="3" y="6"/>
                    <a:pt x="2" y="7"/>
                  </a:cubicBezTo>
                  <a:cubicBezTo>
                    <a:pt x="2" y="7"/>
                    <a:pt x="3" y="6"/>
                    <a:pt x="3" y="6"/>
                  </a:cubicBezTo>
                  <a:cubicBezTo>
                    <a:pt x="3" y="7"/>
                    <a:pt x="1" y="7"/>
                    <a:pt x="1" y="8"/>
                  </a:cubicBezTo>
                  <a:cubicBezTo>
                    <a:pt x="1" y="9"/>
                    <a:pt x="1" y="9"/>
                    <a:pt x="1" y="9"/>
                  </a:cubicBezTo>
                  <a:cubicBezTo>
                    <a:pt x="0" y="9"/>
                    <a:pt x="1" y="9"/>
                    <a:pt x="1" y="10"/>
                  </a:cubicBezTo>
                  <a:cubicBezTo>
                    <a:pt x="1" y="11"/>
                    <a:pt x="0" y="11"/>
                    <a:pt x="1" y="12"/>
                  </a:cubicBezTo>
                  <a:cubicBezTo>
                    <a:pt x="1" y="12"/>
                    <a:pt x="1" y="13"/>
                    <a:pt x="2" y="13"/>
                  </a:cubicBezTo>
                  <a:cubicBezTo>
                    <a:pt x="2" y="14"/>
                    <a:pt x="2" y="14"/>
                    <a:pt x="3" y="15"/>
                  </a:cubicBezTo>
                  <a:cubicBezTo>
                    <a:pt x="3" y="15"/>
                    <a:pt x="3" y="15"/>
                    <a:pt x="4" y="15"/>
                  </a:cubicBezTo>
                  <a:cubicBezTo>
                    <a:pt x="4" y="15"/>
                    <a:pt x="5" y="15"/>
                    <a:pt x="6" y="16"/>
                  </a:cubicBezTo>
                  <a:cubicBezTo>
                    <a:pt x="6" y="16"/>
                    <a:pt x="6" y="17"/>
                    <a:pt x="7" y="17"/>
                  </a:cubicBezTo>
                  <a:cubicBezTo>
                    <a:pt x="7" y="18"/>
                    <a:pt x="7" y="19"/>
                    <a:pt x="7" y="18"/>
                  </a:cubicBezTo>
                  <a:cubicBezTo>
                    <a:pt x="8" y="18"/>
                    <a:pt x="8" y="17"/>
                    <a:pt x="8" y="17"/>
                  </a:cubicBezTo>
                  <a:cubicBezTo>
                    <a:pt x="8" y="17"/>
                    <a:pt x="8" y="17"/>
                    <a:pt x="8" y="17"/>
                  </a:cubicBezTo>
                  <a:cubicBezTo>
                    <a:pt x="8" y="16"/>
                    <a:pt x="8" y="16"/>
                    <a:pt x="8" y="16"/>
                  </a:cubicBezTo>
                  <a:cubicBezTo>
                    <a:pt x="8" y="16"/>
                    <a:pt x="9" y="16"/>
                    <a:pt x="9" y="16"/>
                  </a:cubicBezTo>
                  <a:cubicBezTo>
                    <a:pt x="9" y="16"/>
                    <a:pt x="10" y="15"/>
                    <a:pt x="10" y="15"/>
                  </a:cubicBezTo>
                  <a:cubicBezTo>
                    <a:pt x="10" y="15"/>
                    <a:pt x="9" y="15"/>
                    <a:pt x="9" y="15"/>
                  </a:cubicBezTo>
                  <a:cubicBezTo>
                    <a:pt x="9" y="15"/>
                    <a:pt x="10" y="14"/>
                    <a:pt x="9" y="14"/>
                  </a:cubicBezTo>
                  <a:cubicBezTo>
                    <a:pt x="8" y="14"/>
                    <a:pt x="7" y="14"/>
                    <a:pt x="7" y="13"/>
                  </a:cubicBezTo>
                  <a:cubicBezTo>
                    <a:pt x="7" y="13"/>
                    <a:pt x="7" y="13"/>
                    <a:pt x="7" y="13"/>
                  </a:cubicBezTo>
                  <a:cubicBezTo>
                    <a:pt x="7" y="13"/>
                    <a:pt x="6" y="12"/>
                    <a:pt x="6" y="12"/>
                  </a:cubicBezTo>
                  <a:cubicBezTo>
                    <a:pt x="6" y="11"/>
                    <a:pt x="6" y="11"/>
                    <a:pt x="6" y="11"/>
                  </a:cubicBezTo>
                  <a:cubicBezTo>
                    <a:pt x="6" y="11"/>
                    <a:pt x="6" y="10"/>
                    <a:pt x="6" y="10"/>
                  </a:cubicBezTo>
                  <a:cubicBezTo>
                    <a:pt x="6" y="11"/>
                    <a:pt x="6" y="11"/>
                    <a:pt x="7" y="11"/>
                  </a:cubicBezTo>
                  <a:cubicBezTo>
                    <a:pt x="7" y="12"/>
                    <a:pt x="7" y="11"/>
                    <a:pt x="8" y="12"/>
                  </a:cubicBezTo>
                  <a:cubicBezTo>
                    <a:pt x="9" y="12"/>
                    <a:pt x="9" y="13"/>
                    <a:pt x="10" y="14"/>
                  </a:cubicBezTo>
                  <a:cubicBezTo>
                    <a:pt x="10" y="14"/>
                    <a:pt x="10" y="14"/>
                    <a:pt x="10" y="14"/>
                  </a:cubicBezTo>
                  <a:cubicBezTo>
                    <a:pt x="10" y="14"/>
                    <a:pt x="11" y="14"/>
                    <a:pt x="11" y="14"/>
                  </a:cubicBezTo>
                  <a:cubicBezTo>
                    <a:pt x="11" y="14"/>
                    <a:pt x="11" y="14"/>
                    <a:pt x="11" y="15"/>
                  </a:cubicBezTo>
                  <a:cubicBezTo>
                    <a:pt x="11" y="15"/>
                    <a:pt x="12" y="15"/>
                    <a:pt x="12" y="16"/>
                  </a:cubicBezTo>
                  <a:cubicBezTo>
                    <a:pt x="12" y="16"/>
                    <a:pt x="11" y="17"/>
                    <a:pt x="11" y="17"/>
                  </a:cubicBezTo>
                  <a:cubicBezTo>
                    <a:pt x="12" y="18"/>
                    <a:pt x="12" y="19"/>
                    <a:pt x="13" y="19"/>
                  </a:cubicBezTo>
                  <a:cubicBezTo>
                    <a:pt x="14" y="19"/>
                    <a:pt x="15" y="19"/>
                    <a:pt x="16" y="19"/>
                  </a:cubicBezTo>
                  <a:cubicBezTo>
                    <a:pt x="15" y="19"/>
                    <a:pt x="16" y="19"/>
                    <a:pt x="16" y="20"/>
                  </a:cubicBezTo>
                  <a:cubicBezTo>
                    <a:pt x="16" y="20"/>
                    <a:pt x="17" y="20"/>
                    <a:pt x="17" y="20"/>
                  </a:cubicBezTo>
                  <a:cubicBezTo>
                    <a:pt x="18" y="21"/>
                    <a:pt x="18" y="21"/>
                    <a:pt x="18" y="21"/>
                  </a:cubicBezTo>
                  <a:cubicBezTo>
                    <a:pt x="19" y="22"/>
                    <a:pt x="19" y="22"/>
                    <a:pt x="20" y="22"/>
                  </a:cubicBezTo>
                  <a:cubicBezTo>
                    <a:pt x="20" y="23"/>
                    <a:pt x="21" y="24"/>
                    <a:pt x="21" y="25"/>
                  </a:cubicBezTo>
                  <a:cubicBezTo>
                    <a:pt x="21" y="25"/>
                    <a:pt x="21" y="25"/>
                    <a:pt x="21" y="25"/>
                  </a:cubicBezTo>
                  <a:cubicBezTo>
                    <a:pt x="21" y="25"/>
                    <a:pt x="22" y="26"/>
                    <a:pt x="21" y="26"/>
                  </a:cubicBezTo>
                  <a:cubicBezTo>
                    <a:pt x="21" y="26"/>
                    <a:pt x="21" y="26"/>
                    <a:pt x="21" y="26"/>
                  </a:cubicBezTo>
                  <a:cubicBezTo>
                    <a:pt x="21" y="26"/>
                    <a:pt x="21" y="26"/>
                    <a:pt x="21" y="26"/>
                  </a:cubicBezTo>
                  <a:cubicBezTo>
                    <a:pt x="21" y="26"/>
                    <a:pt x="21" y="26"/>
                    <a:pt x="21" y="27"/>
                  </a:cubicBezTo>
                  <a:cubicBezTo>
                    <a:pt x="21" y="27"/>
                    <a:pt x="21" y="27"/>
                    <a:pt x="21" y="27"/>
                  </a:cubicBezTo>
                  <a:cubicBezTo>
                    <a:pt x="21" y="27"/>
                    <a:pt x="21" y="28"/>
                    <a:pt x="20" y="28"/>
                  </a:cubicBezTo>
                  <a:cubicBezTo>
                    <a:pt x="20" y="28"/>
                    <a:pt x="20" y="29"/>
                    <a:pt x="20" y="29"/>
                  </a:cubicBezTo>
                  <a:cubicBezTo>
                    <a:pt x="20" y="29"/>
                    <a:pt x="21" y="30"/>
                    <a:pt x="21" y="30"/>
                  </a:cubicBezTo>
                  <a:cubicBezTo>
                    <a:pt x="22" y="31"/>
                    <a:pt x="23" y="31"/>
                    <a:pt x="23" y="31"/>
                  </a:cubicBezTo>
                  <a:cubicBezTo>
                    <a:pt x="23" y="31"/>
                    <a:pt x="24" y="31"/>
                    <a:pt x="24" y="31"/>
                  </a:cubicBezTo>
                  <a:cubicBezTo>
                    <a:pt x="24" y="31"/>
                    <a:pt x="24" y="30"/>
                    <a:pt x="24" y="30"/>
                  </a:cubicBezTo>
                  <a:cubicBezTo>
                    <a:pt x="24" y="29"/>
                    <a:pt x="22" y="29"/>
                    <a:pt x="22" y="28"/>
                  </a:cubicBezTo>
                  <a:cubicBezTo>
                    <a:pt x="22" y="28"/>
                    <a:pt x="23" y="27"/>
                    <a:pt x="23" y="27"/>
                  </a:cubicBezTo>
                  <a:cubicBezTo>
                    <a:pt x="24" y="27"/>
                    <a:pt x="24" y="28"/>
                    <a:pt x="24" y="28"/>
                  </a:cubicBezTo>
                  <a:cubicBezTo>
                    <a:pt x="25" y="28"/>
                    <a:pt x="26" y="28"/>
                    <a:pt x="26" y="29"/>
                  </a:cubicBezTo>
                  <a:cubicBezTo>
                    <a:pt x="26" y="29"/>
                    <a:pt x="25" y="29"/>
                    <a:pt x="25" y="29"/>
                  </a:cubicBezTo>
                  <a:cubicBezTo>
                    <a:pt x="25" y="29"/>
                    <a:pt x="26" y="29"/>
                    <a:pt x="26" y="29"/>
                  </a:cubicBezTo>
                  <a:cubicBezTo>
                    <a:pt x="25" y="29"/>
                    <a:pt x="26" y="30"/>
                    <a:pt x="26" y="30"/>
                  </a:cubicBezTo>
                  <a:cubicBezTo>
                    <a:pt x="26" y="31"/>
                    <a:pt x="25" y="31"/>
                    <a:pt x="25" y="31"/>
                  </a:cubicBezTo>
                  <a:cubicBezTo>
                    <a:pt x="26" y="32"/>
                    <a:pt x="27" y="32"/>
                    <a:pt x="27" y="33"/>
                  </a:cubicBezTo>
                  <a:cubicBezTo>
                    <a:pt x="27" y="33"/>
                    <a:pt x="27" y="34"/>
                    <a:pt x="27" y="34"/>
                  </a:cubicBezTo>
                  <a:cubicBezTo>
                    <a:pt x="27" y="34"/>
                    <a:pt x="27" y="35"/>
                    <a:pt x="27" y="35"/>
                  </a:cubicBezTo>
                  <a:cubicBezTo>
                    <a:pt x="28" y="34"/>
                    <a:pt x="28" y="33"/>
                    <a:pt x="27" y="32"/>
                  </a:cubicBezTo>
                  <a:cubicBezTo>
                    <a:pt x="26" y="32"/>
                    <a:pt x="27" y="31"/>
                    <a:pt x="28" y="31"/>
                  </a:cubicBezTo>
                  <a:cubicBezTo>
                    <a:pt x="28" y="30"/>
                    <a:pt x="29" y="29"/>
                    <a:pt x="28" y="28"/>
                  </a:cubicBezTo>
                  <a:cubicBezTo>
                    <a:pt x="28" y="28"/>
                    <a:pt x="28" y="28"/>
                    <a:pt x="28" y="27"/>
                  </a:cubicBezTo>
                  <a:cubicBezTo>
                    <a:pt x="28" y="27"/>
                    <a:pt x="28" y="27"/>
                    <a:pt x="28" y="26"/>
                  </a:cubicBezTo>
                  <a:cubicBezTo>
                    <a:pt x="28" y="26"/>
                    <a:pt x="29" y="26"/>
                    <a:pt x="29" y="26"/>
                  </a:cubicBezTo>
                  <a:cubicBezTo>
                    <a:pt x="29" y="26"/>
                    <a:pt x="30" y="25"/>
                    <a:pt x="30" y="25"/>
                  </a:cubicBezTo>
                  <a:cubicBezTo>
                    <a:pt x="30" y="24"/>
                    <a:pt x="28" y="23"/>
                    <a:pt x="28" y="24"/>
                  </a:cubicBezTo>
                  <a:cubicBezTo>
                    <a:pt x="28" y="22"/>
                    <a:pt x="28" y="21"/>
                    <a:pt x="28" y="20"/>
                  </a:cubicBezTo>
                  <a:cubicBezTo>
                    <a:pt x="28" y="19"/>
                    <a:pt x="28" y="19"/>
                    <a:pt x="29" y="19"/>
                  </a:cubicBezTo>
                  <a:cubicBezTo>
                    <a:pt x="29" y="19"/>
                    <a:pt x="29" y="18"/>
                    <a:pt x="29" y="18"/>
                  </a:cubicBezTo>
                  <a:cubicBezTo>
                    <a:pt x="29" y="17"/>
                    <a:pt x="30" y="19"/>
                    <a:pt x="30" y="19"/>
                  </a:cubicBezTo>
                  <a:cubicBezTo>
                    <a:pt x="31" y="19"/>
                    <a:pt x="31" y="19"/>
                    <a:pt x="31" y="19"/>
                  </a:cubicBezTo>
                  <a:cubicBezTo>
                    <a:pt x="31" y="18"/>
                    <a:pt x="32" y="18"/>
                    <a:pt x="32" y="18"/>
                  </a:cubicBezTo>
                  <a:cubicBezTo>
                    <a:pt x="32" y="18"/>
                    <a:pt x="31" y="17"/>
                    <a:pt x="31" y="1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0" name="Comoros"/>
            <p:cNvSpPr>
              <a:spLocks noEditPoints="1"/>
            </p:cNvSpPr>
            <p:nvPr/>
          </p:nvSpPr>
          <p:spPr bwMode="auto">
            <a:xfrm>
              <a:off x="7302025" y="5111921"/>
              <a:ext cx="71997" cy="68998"/>
            </a:xfrm>
            <a:custGeom>
              <a:avLst/>
              <a:gdLst/>
              <a:ahLst/>
              <a:cxnLst>
                <a:cxn ang="0">
                  <a:pos x="19" y="17"/>
                </a:cxn>
                <a:cxn ang="0">
                  <a:pos x="19" y="17"/>
                </a:cxn>
                <a:cxn ang="0">
                  <a:pos x="18" y="15"/>
                </a:cxn>
                <a:cxn ang="0">
                  <a:pos x="17" y="16"/>
                </a:cxn>
                <a:cxn ang="0">
                  <a:pos x="18" y="17"/>
                </a:cxn>
                <a:cxn ang="0">
                  <a:pos x="18" y="18"/>
                </a:cxn>
                <a:cxn ang="0">
                  <a:pos x="17" y="18"/>
                </a:cxn>
                <a:cxn ang="0">
                  <a:pos x="18" y="19"/>
                </a:cxn>
                <a:cxn ang="0">
                  <a:pos x="19" y="18"/>
                </a:cxn>
                <a:cxn ang="0">
                  <a:pos x="19" y="17"/>
                </a:cxn>
                <a:cxn ang="0">
                  <a:pos x="19" y="16"/>
                </a:cxn>
                <a:cxn ang="0">
                  <a:pos x="18" y="15"/>
                </a:cxn>
                <a:cxn ang="0">
                  <a:pos x="11" y="10"/>
                </a:cxn>
                <a:cxn ang="0">
                  <a:pos x="9" y="10"/>
                </a:cxn>
                <a:cxn ang="0">
                  <a:pos x="11" y="11"/>
                </a:cxn>
                <a:cxn ang="0">
                  <a:pos x="12" y="12"/>
                </a:cxn>
                <a:cxn ang="0">
                  <a:pos x="12" y="9"/>
                </a:cxn>
                <a:cxn ang="0">
                  <a:pos x="11" y="10"/>
                </a:cxn>
                <a:cxn ang="0">
                  <a:pos x="4" y="11"/>
                </a:cxn>
                <a:cxn ang="0">
                  <a:pos x="4" y="12"/>
                </a:cxn>
                <a:cxn ang="0">
                  <a:pos x="6" y="12"/>
                </a:cxn>
                <a:cxn ang="0">
                  <a:pos x="4" y="11"/>
                </a:cxn>
                <a:cxn ang="0">
                  <a:pos x="1" y="1"/>
                </a:cxn>
                <a:cxn ang="0">
                  <a:pos x="0" y="3"/>
                </a:cxn>
                <a:cxn ang="0">
                  <a:pos x="0" y="5"/>
                </a:cxn>
                <a:cxn ang="0">
                  <a:pos x="1" y="7"/>
                </a:cxn>
                <a:cxn ang="0">
                  <a:pos x="2" y="7"/>
                </a:cxn>
                <a:cxn ang="0">
                  <a:pos x="2" y="4"/>
                </a:cxn>
                <a:cxn ang="0">
                  <a:pos x="1" y="1"/>
                </a:cxn>
              </a:cxnLst>
              <a:rect l="0" t="0" r="r" b="b"/>
              <a:pathLst>
                <a:path w="20" h="19">
                  <a:moveTo>
                    <a:pt x="19" y="17"/>
                  </a:moveTo>
                  <a:cubicBezTo>
                    <a:pt x="19" y="16"/>
                    <a:pt x="20" y="16"/>
                    <a:pt x="19" y="17"/>
                  </a:cubicBezTo>
                  <a:close/>
                  <a:moveTo>
                    <a:pt x="18" y="15"/>
                  </a:moveTo>
                  <a:cubicBezTo>
                    <a:pt x="17" y="16"/>
                    <a:pt x="17" y="16"/>
                    <a:pt x="17" y="16"/>
                  </a:cubicBezTo>
                  <a:cubicBezTo>
                    <a:pt x="17" y="17"/>
                    <a:pt x="18" y="17"/>
                    <a:pt x="18" y="17"/>
                  </a:cubicBezTo>
                  <a:cubicBezTo>
                    <a:pt x="18" y="18"/>
                    <a:pt x="18" y="18"/>
                    <a:pt x="18" y="18"/>
                  </a:cubicBezTo>
                  <a:cubicBezTo>
                    <a:pt x="18" y="19"/>
                    <a:pt x="18" y="18"/>
                    <a:pt x="17" y="18"/>
                  </a:cubicBezTo>
                  <a:cubicBezTo>
                    <a:pt x="18" y="18"/>
                    <a:pt x="17" y="19"/>
                    <a:pt x="18" y="19"/>
                  </a:cubicBezTo>
                  <a:cubicBezTo>
                    <a:pt x="18" y="19"/>
                    <a:pt x="18" y="18"/>
                    <a:pt x="19" y="18"/>
                  </a:cubicBezTo>
                  <a:cubicBezTo>
                    <a:pt x="19" y="18"/>
                    <a:pt x="18" y="17"/>
                    <a:pt x="19" y="17"/>
                  </a:cubicBezTo>
                  <a:cubicBezTo>
                    <a:pt x="19" y="17"/>
                    <a:pt x="19" y="16"/>
                    <a:pt x="19" y="16"/>
                  </a:cubicBezTo>
                  <a:cubicBezTo>
                    <a:pt x="18" y="16"/>
                    <a:pt x="18" y="16"/>
                    <a:pt x="18" y="15"/>
                  </a:cubicBezTo>
                  <a:close/>
                  <a:moveTo>
                    <a:pt x="11" y="10"/>
                  </a:moveTo>
                  <a:cubicBezTo>
                    <a:pt x="11" y="10"/>
                    <a:pt x="9" y="10"/>
                    <a:pt x="9" y="10"/>
                  </a:cubicBezTo>
                  <a:cubicBezTo>
                    <a:pt x="9" y="10"/>
                    <a:pt x="11" y="11"/>
                    <a:pt x="11" y="11"/>
                  </a:cubicBezTo>
                  <a:cubicBezTo>
                    <a:pt x="11" y="11"/>
                    <a:pt x="12" y="12"/>
                    <a:pt x="12" y="12"/>
                  </a:cubicBezTo>
                  <a:cubicBezTo>
                    <a:pt x="13" y="12"/>
                    <a:pt x="12" y="10"/>
                    <a:pt x="12" y="9"/>
                  </a:cubicBezTo>
                  <a:cubicBezTo>
                    <a:pt x="12" y="8"/>
                    <a:pt x="11" y="10"/>
                    <a:pt x="11" y="10"/>
                  </a:cubicBezTo>
                  <a:close/>
                  <a:moveTo>
                    <a:pt x="4" y="11"/>
                  </a:moveTo>
                  <a:cubicBezTo>
                    <a:pt x="3" y="11"/>
                    <a:pt x="4" y="12"/>
                    <a:pt x="4" y="12"/>
                  </a:cubicBezTo>
                  <a:cubicBezTo>
                    <a:pt x="5" y="12"/>
                    <a:pt x="5" y="12"/>
                    <a:pt x="6" y="12"/>
                  </a:cubicBezTo>
                  <a:cubicBezTo>
                    <a:pt x="6" y="12"/>
                    <a:pt x="4" y="11"/>
                    <a:pt x="4" y="11"/>
                  </a:cubicBezTo>
                  <a:close/>
                  <a:moveTo>
                    <a:pt x="1" y="1"/>
                  </a:moveTo>
                  <a:cubicBezTo>
                    <a:pt x="0" y="2"/>
                    <a:pt x="0" y="3"/>
                    <a:pt x="0" y="3"/>
                  </a:cubicBezTo>
                  <a:cubicBezTo>
                    <a:pt x="0" y="4"/>
                    <a:pt x="0" y="5"/>
                    <a:pt x="0" y="5"/>
                  </a:cubicBezTo>
                  <a:cubicBezTo>
                    <a:pt x="0" y="6"/>
                    <a:pt x="0" y="6"/>
                    <a:pt x="1" y="7"/>
                  </a:cubicBezTo>
                  <a:cubicBezTo>
                    <a:pt x="2" y="7"/>
                    <a:pt x="2" y="7"/>
                    <a:pt x="2" y="7"/>
                  </a:cubicBezTo>
                  <a:cubicBezTo>
                    <a:pt x="3" y="7"/>
                    <a:pt x="2" y="4"/>
                    <a:pt x="2" y="4"/>
                  </a:cubicBezTo>
                  <a:cubicBezTo>
                    <a:pt x="2" y="3"/>
                    <a:pt x="2" y="0"/>
                    <a:pt x="1"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1" name="Colombia"/>
            <p:cNvSpPr>
              <a:spLocks noEditPoints="1"/>
            </p:cNvSpPr>
            <p:nvPr/>
          </p:nvSpPr>
          <p:spPr bwMode="auto">
            <a:xfrm>
              <a:off x="2949189" y="4131956"/>
              <a:ext cx="498982" cy="701974"/>
            </a:xfrm>
            <a:custGeom>
              <a:avLst/>
              <a:gdLst/>
              <a:ahLst/>
              <a:cxnLst>
                <a:cxn ang="0">
                  <a:pos x="134" y="125"/>
                </a:cxn>
                <a:cxn ang="0">
                  <a:pos x="125" y="127"/>
                </a:cxn>
                <a:cxn ang="0">
                  <a:pos x="111" y="135"/>
                </a:cxn>
                <a:cxn ang="0">
                  <a:pos x="116" y="140"/>
                </a:cxn>
                <a:cxn ang="0">
                  <a:pos x="109" y="151"/>
                </a:cxn>
                <a:cxn ang="0">
                  <a:pos x="112" y="170"/>
                </a:cxn>
                <a:cxn ang="0">
                  <a:pos x="104" y="189"/>
                </a:cxn>
                <a:cxn ang="0">
                  <a:pos x="105" y="175"/>
                </a:cxn>
                <a:cxn ang="0">
                  <a:pos x="99" y="172"/>
                </a:cxn>
                <a:cxn ang="0">
                  <a:pos x="92" y="171"/>
                </a:cxn>
                <a:cxn ang="0">
                  <a:pos x="84" y="174"/>
                </a:cxn>
                <a:cxn ang="0">
                  <a:pos x="78" y="172"/>
                </a:cxn>
                <a:cxn ang="0">
                  <a:pos x="75" y="167"/>
                </a:cxn>
                <a:cxn ang="0">
                  <a:pos x="71" y="161"/>
                </a:cxn>
                <a:cxn ang="0">
                  <a:pos x="65" y="154"/>
                </a:cxn>
                <a:cxn ang="0">
                  <a:pos x="56" y="148"/>
                </a:cxn>
                <a:cxn ang="0">
                  <a:pos x="47" y="143"/>
                </a:cxn>
                <a:cxn ang="0">
                  <a:pos x="38" y="144"/>
                </a:cxn>
                <a:cxn ang="0">
                  <a:pos x="28" y="136"/>
                </a:cxn>
                <a:cxn ang="0">
                  <a:pos x="22" y="131"/>
                </a:cxn>
                <a:cxn ang="0">
                  <a:pos x="25" y="125"/>
                </a:cxn>
                <a:cxn ang="0">
                  <a:pos x="28" y="120"/>
                </a:cxn>
                <a:cxn ang="0">
                  <a:pos x="32" y="117"/>
                </a:cxn>
                <a:cxn ang="0">
                  <a:pos x="33" y="115"/>
                </a:cxn>
                <a:cxn ang="0">
                  <a:pos x="37" y="109"/>
                </a:cxn>
                <a:cxn ang="0">
                  <a:pos x="39" y="106"/>
                </a:cxn>
                <a:cxn ang="0">
                  <a:pos x="39" y="104"/>
                </a:cxn>
                <a:cxn ang="0">
                  <a:pos x="36" y="102"/>
                </a:cxn>
                <a:cxn ang="0">
                  <a:pos x="38" y="94"/>
                </a:cxn>
                <a:cxn ang="0">
                  <a:pos x="38" y="81"/>
                </a:cxn>
                <a:cxn ang="0">
                  <a:pos x="37" y="73"/>
                </a:cxn>
                <a:cxn ang="0">
                  <a:pos x="35" y="64"/>
                </a:cxn>
                <a:cxn ang="0">
                  <a:pos x="41" y="60"/>
                </a:cxn>
                <a:cxn ang="0">
                  <a:pos x="41" y="55"/>
                </a:cxn>
                <a:cxn ang="0">
                  <a:pos x="44" y="59"/>
                </a:cxn>
                <a:cxn ang="0">
                  <a:pos x="44" y="54"/>
                </a:cxn>
                <a:cxn ang="0">
                  <a:pos x="55" y="44"/>
                </a:cxn>
                <a:cxn ang="0">
                  <a:pos x="56" y="36"/>
                </a:cxn>
                <a:cxn ang="0">
                  <a:pos x="59" y="31"/>
                </a:cxn>
                <a:cxn ang="0">
                  <a:pos x="64" y="27"/>
                </a:cxn>
                <a:cxn ang="0">
                  <a:pos x="68" y="28"/>
                </a:cxn>
                <a:cxn ang="0">
                  <a:pos x="72" y="23"/>
                </a:cxn>
                <a:cxn ang="0">
                  <a:pos x="88" y="18"/>
                </a:cxn>
                <a:cxn ang="0">
                  <a:pos x="94" y="12"/>
                </a:cxn>
                <a:cxn ang="0">
                  <a:pos x="96" y="11"/>
                </a:cxn>
                <a:cxn ang="0">
                  <a:pos x="90" y="25"/>
                </a:cxn>
                <a:cxn ang="0">
                  <a:pos x="80" y="43"/>
                </a:cxn>
                <a:cxn ang="0">
                  <a:pos x="85" y="53"/>
                </a:cxn>
                <a:cxn ang="0">
                  <a:pos x="90" y="70"/>
                </a:cxn>
                <a:cxn ang="0">
                  <a:pos x="107" y="71"/>
                </a:cxn>
                <a:cxn ang="0">
                  <a:pos x="121" y="79"/>
                </a:cxn>
                <a:cxn ang="0">
                  <a:pos x="134" y="79"/>
                </a:cxn>
                <a:cxn ang="0">
                  <a:pos x="130" y="95"/>
                </a:cxn>
                <a:cxn ang="0">
                  <a:pos x="135" y="110"/>
                </a:cxn>
                <a:cxn ang="0">
                  <a:pos x="135" y="121"/>
                </a:cxn>
                <a:cxn ang="0">
                  <a:pos x="97" y="10"/>
                </a:cxn>
              </a:cxnLst>
              <a:rect l="0" t="0" r="r" b="b"/>
              <a:pathLst>
                <a:path w="138" h="194">
                  <a:moveTo>
                    <a:pt x="1" y="9"/>
                  </a:moveTo>
                  <a:cubicBezTo>
                    <a:pt x="1" y="9"/>
                    <a:pt x="0" y="10"/>
                    <a:pt x="0" y="10"/>
                  </a:cubicBezTo>
                  <a:cubicBezTo>
                    <a:pt x="0" y="10"/>
                    <a:pt x="0" y="9"/>
                    <a:pt x="1" y="9"/>
                  </a:cubicBezTo>
                  <a:close/>
                  <a:moveTo>
                    <a:pt x="138" y="134"/>
                  </a:moveTo>
                  <a:cubicBezTo>
                    <a:pt x="138" y="134"/>
                    <a:pt x="136" y="135"/>
                    <a:pt x="136" y="134"/>
                  </a:cubicBezTo>
                  <a:cubicBezTo>
                    <a:pt x="136" y="133"/>
                    <a:pt x="137" y="131"/>
                    <a:pt x="136" y="130"/>
                  </a:cubicBezTo>
                  <a:cubicBezTo>
                    <a:pt x="136" y="129"/>
                    <a:pt x="136" y="128"/>
                    <a:pt x="135" y="127"/>
                  </a:cubicBezTo>
                  <a:cubicBezTo>
                    <a:pt x="135" y="126"/>
                    <a:pt x="135" y="126"/>
                    <a:pt x="134" y="125"/>
                  </a:cubicBezTo>
                  <a:cubicBezTo>
                    <a:pt x="134" y="125"/>
                    <a:pt x="134" y="124"/>
                    <a:pt x="134" y="124"/>
                  </a:cubicBezTo>
                  <a:cubicBezTo>
                    <a:pt x="132" y="123"/>
                    <a:pt x="130" y="127"/>
                    <a:pt x="129" y="128"/>
                  </a:cubicBezTo>
                  <a:cubicBezTo>
                    <a:pt x="128" y="128"/>
                    <a:pt x="127" y="128"/>
                    <a:pt x="127" y="127"/>
                  </a:cubicBezTo>
                  <a:cubicBezTo>
                    <a:pt x="127" y="126"/>
                    <a:pt x="126" y="126"/>
                    <a:pt x="126" y="126"/>
                  </a:cubicBezTo>
                  <a:cubicBezTo>
                    <a:pt x="126" y="126"/>
                    <a:pt x="126" y="125"/>
                    <a:pt x="126" y="125"/>
                  </a:cubicBezTo>
                  <a:cubicBezTo>
                    <a:pt x="126" y="125"/>
                    <a:pt x="125" y="126"/>
                    <a:pt x="125" y="126"/>
                  </a:cubicBezTo>
                  <a:cubicBezTo>
                    <a:pt x="125" y="127"/>
                    <a:pt x="125" y="127"/>
                    <a:pt x="125" y="127"/>
                  </a:cubicBezTo>
                  <a:cubicBezTo>
                    <a:pt x="125" y="127"/>
                    <a:pt x="125" y="127"/>
                    <a:pt x="125" y="127"/>
                  </a:cubicBezTo>
                  <a:cubicBezTo>
                    <a:pt x="125" y="128"/>
                    <a:pt x="125" y="128"/>
                    <a:pt x="126" y="128"/>
                  </a:cubicBezTo>
                  <a:cubicBezTo>
                    <a:pt x="123" y="129"/>
                    <a:pt x="120" y="128"/>
                    <a:pt x="117" y="128"/>
                  </a:cubicBezTo>
                  <a:cubicBezTo>
                    <a:pt x="115" y="128"/>
                    <a:pt x="114" y="128"/>
                    <a:pt x="113" y="128"/>
                  </a:cubicBezTo>
                  <a:cubicBezTo>
                    <a:pt x="112" y="128"/>
                    <a:pt x="111" y="129"/>
                    <a:pt x="109" y="128"/>
                  </a:cubicBezTo>
                  <a:cubicBezTo>
                    <a:pt x="109" y="131"/>
                    <a:pt x="109" y="133"/>
                    <a:pt x="109" y="135"/>
                  </a:cubicBezTo>
                  <a:cubicBezTo>
                    <a:pt x="109" y="135"/>
                    <a:pt x="109" y="136"/>
                    <a:pt x="110" y="135"/>
                  </a:cubicBezTo>
                  <a:cubicBezTo>
                    <a:pt x="110" y="135"/>
                    <a:pt x="110" y="135"/>
                    <a:pt x="111" y="135"/>
                  </a:cubicBezTo>
                  <a:cubicBezTo>
                    <a:pt x="111" y="136"/>
                    <a:pt x="111" y="136"/>
                    <a:pt x="111" y="135"/>
                  </a:cubicBezTo>
                  <a:cubicBezTo>
                    <a:pt x="112" y="135"/>
                    <a:pt x="113" y="136"/>
                    <a:pt x="113" y="136"/>
                  </a:cubicBezTo>
                  <a:cubicBezTo>
                    <a:pt x="114" y="136"/>
                    <a:pt x="113" y="136"/>
                    <a:pt x="114" y="136"/>
                  </a:cubicBezTo>
                  <a:cubicBezTo>
                    <a:pt x="114" y="136"/>
                    <a:pt x="114" y="135"/>
                    <a:pt x="114" y="136"/>
                  </a:cubicBezTo>
                  <a:cubicBezTo>
                    <a:pt x="115" y="136"/>
                    <a:pt x="115" y="136"/>
                    <a:pt x="116" y="137"/>
                  </a:cubicBezTo>
                  <a:cubicBezTo>
                    <a:pt x="116" y="137"/>
                    <a:pt x="116" y="137"/>
                    <a:pt x="116" y="137"/>
                  </a:cubicBezTo>
                  <a:cubicBezTo>
                    <a:pt x="115" y="137"/>
                    <a:pt x="116" y="137"/>
                    <a:pt x="116" y="138"/>
                  </a:cubicBezTo>
                  <a:cubicBezTo>
                    <a:pt x="116" y="138"/>
                    <a:pt x="116" y="139"/>
                    <a:pt x="116" y="139"/>
                  </a:cubicBezTo>
                  <a:cubicBezTo>
                    <a:pt x="116" y="140"/>
                    <a:pt x="117" y="140"/>
                    <a:pt x="116" y="140"/>
                  </a:cubicBezTo>
                  <a:cubicBezTo>
                    <a:pt x="116" y="140"/>
                    <a:pt x="115" y="141"/>
                    <a:pt x="115" y="140"/>
                  </a:cubicBezTo>
                  <a:cubicBezTo>
                    <a:pt x="115" y="140"/>
                    <a:pt x="114" y="140"/>
                    <a:pt x="114" y="140"/>
                  </a:cubicBezTo>
                  <a:cubicBezTo>
                    <a:pt x="114" y="140"/>
                    <a:pt x="113" y="139"/>
                    <a:pt x="113" y="139"/>
                  </a:cubicBezTo>
                  <a:cubicBezTo>
                    <a:pt x="112" y="140"/>
                    <a:pt x="112" y="140"/>
                    <a:pt x="111" y="140"/>
                  </a:cubicBezTo>
                  <a:cubicBezTo>
                    <a:pt x="111" y="140"/>
                    <a:pt x="110" y="141"/>
                    <a:pt x="110" y="141"/>
                  </a:cubicBezTo>
                  <a:cubicBezTo>
                    <a:pt x="109" y="141"/>
                    <a:pt x="108" y="141"/>
                    <a:pt x="107" y="141"/>
                  </a:cubicBezTo>
                  <a:cubicBezTo>
                    <a:pt x="107" y="143"/>
                    <a:pt x="107" y="146"/>
                    <a:pt x="107" y="148"/>
                  </a:cubicBezTo>
                  <a:cubicBezTo>
                    <a:pt x="107" y="149"/>
                    <a:pt x="108" y="150"/>
                    <a:pt x="109" y="151"/>
                  </a:cubicBezTo>
                  <a:cubicBezTo>
                    <a:pt x="109" y="151"/>
                    <a:pt x="109" y="151"/>
                    <a:pt x="110" y="151"/>
                  </a:cubicBezTo>
                  <a:cubicBezTo>
                    <a:pt x="110" y="152"/>
                    <a:pt x="110" y="152"/>
                    <a:pt x="111" y="152"/>
                  </a:cubicBezTo>
                  <a:cubicBezTo>
                    <a:pt x="112" y="153"/>
                    <a:pt x="112" y="153"/>
                    <a:pt x="112" y="154"/>
                  </a:cubicBezTo>
                  <a:cubicBezTo>
                    <a:pt x="112" y="155"/>
                    <a:pt x="112" y="155"/>
                    <a:pt x="112" y="155"/>
                  </a:cubicBezTo>
                  <a:cubicBezTo>
                    <a:pt x="112" y="156"/>
                    <a:pt x="112" y="156"/>
                    <a:pt x="112" y="157"/>
                  </a:cubicBezTo>
                  <a:cubicBezTo>
                    <a:pt x="113" y="158"/>
                    <a:pt x="113" y="158"/>
                    <a:pt x="113" y="159"/>
                  </a:cubicBezTo>
                  <a:cubicBezTo>
                    <a:pt x="114" y="160"/>
                    <a:pt x="114" y="161"/>
                    <a:pt x="114" y="162"/>
                  </a:cubicBezTo>
                  <a:cubicBezTo>
                    <a:pt x="113" y="165"/>
                    <a:pt x="113" y="167"/>
                    <a:pt x="112" y="170"/>
                  </a:cubicBezTo>
                  <a:cubicBezTo>
                    <a:pt x="112" y="171"/>
                    <a:pt x="112" y="172"/>
                    <a:pt x="112" y="173"/>
                  </a:cubicBezTo>
                  <a:cubicBezTo>
                    <a:pt x="112" y="175"/>
                    <a:pt x="112" y="176"/>
                    <a:pt x="111" y="178"/>
                  </a:cubicBezTo>
                  <a:cubicBezTo>
                    <a:pt x="111" y="181"/>
                    <a:pt x="111" y="184"/>
                    <a:pt x="110" y="186"/>
                  </a:cubicBezTo>
                  <a:cubicBezTo>
                    <a:pt x="110" y="188"/>
                    <a:pt x="110" y="189"/>
                    <a:pt x="110" y="190"/>
                  </a:cubicBezTo>
                  <a:cubicBezTo>
                    <a:pt x="110" y="191"/>
                    <a:pt x="110" y="193"/>
                    <a:pt x="109" y="194"/>
                  </a:cubicBezTo>
                  <a:cubicBezTo>
                    <a:pt x="109" y="193"/>
                    <a:pt x="108" y="193"/>
                    <a:pt x="108" y="192"/>
                  </a:cubicBezTo>
                  <a:cubicBezTo>
                    <a:pt x="107" y="192"/>
                    <a:pt x="107" y="191"/>
                    <a:pt x="107" y="191"/>
                  </a:cubicBezTo>
                  <a:cubicBezTo>
                    <a:pt x="106" y="190"/>
                    <a:pt x="105" y="188"/>
                    <a:pt x="104" y="189"/>
                  </a:cubicBezTo>
                  <a:cubicBezTo>
                    <a:pt x="104" y="190"/>
                    <a:pt x="103" y="190"/>
                    <a:pt x="102" y="189"/>
                  </a:cubicBezTo>
                  <a:cubicBezTo>
                    <a:pt x="102" y="189"/>
                    <a:pt x="102" y="188"/>
                    <a:pt x="102" y="188"/>
                  </a:cubicBezTo>
                  <a:cubicBezTo>
                    <a:pt x="103" y="186"/>
                    <a:pt x="104" y="184"/>
                    <a:pt x="105" y="182"/>
                  </a:cubicBezTo>
                  <a:cubicBezTo>
                    <a:pt x="106" y="181"/>
                    <a:pt x="106" y="180"/>
                    <a:pt x="107" y="179"/>
                  </a:cubicBezTo>
                  <a:cubicBezTo>
                    <a:pt x="107" y="178"/>
                    <a:pt x="107" y="178"/>
                    <a:pt x="108" y="178"/>
                  </a:cubicBezTo>
                  <a:cubicBezTo>
                    <a:pt x="108" y="177"/>
                    <a:pt x="108" y="176"/>
                    <a:pt x="107" y="177"/>
                  </a:cubicBezTo>
                  <a:cubicBezTo>
                    <a:pt x="107" y="177"/>
                    <a:pt x="106" y="176"/>
                    <a:pt x="106" y="176"/>
                  </a:cubicBezTo>
                  <a:cubicBezTo>
                    <a:pt x="106" y="175"/>
                    <a:pt x="105" y="176"/>
                    <a:pt x="105" y="175"/>
                  </a:cubicBezTo>
                  <a:cubicBezTo>
                    <a:pt x="105" y="175"/>
                    <a:pt x="106" y="175"/>
                    <a:pt x="105" y="175"/>
                  </a:cubicBezTo>
                  <a:cubicBezTo>
                    <a:pt x="105" y="175"/>
                    <a:pt x="104" y="175"/>
                    <a:pt x="104" y="175"/>
                  </a:cubicBezTo>
                  <a:cubicBezTo>
                    <a:pt x="104" y="175"/>
                    <a:pt x="103" y="174"/>
                    <a:pt x="103" y="174"/>
                  </a:cubicBezTo>
                  <a:cubicBezTo>
                    <a:pt x="103" y="174"/>
                    <a:pt x="103" y="174"/>
                    <a:pt x="103" y="174"/>
                  </a:cubicBezTo>
                  <a:cubicBezTo>
                    <a:pt x="102" y="175"/>
                    <a:pt x="102" y="174"/>
                    <a:pt x="102" y="174"/>
                  </a:cubicBezTo>
                  <a:cubicBezTo>
                    <a:pt x="102" y="173"/>
                    <a:pt x="101" y="173"/>
                    <a:pt x="100" y="172"/>
                  </a:cubicBezTo>
                  <a:cubicBezTo>
                    <a:pt x="100" y="172"/>
                    <a:pt x="100" y="172"/>
                    <a:pt x="99" y="172"/>
                  </a:cubicBezTo>
                  <a:cubicBezTo>
                    <a:pt x="99" y="172"/>
                    <a:pt x="99" y="172"/>
                    <a:pt x="99" y="172"/>
                  </a:cubicBezTo>
                  <a:cubicBezTo>
                    <a:pt x="98" y="173"/>
                    <a:pt x="98" y="172"/>
                    <a:pt x="98" y="173"/>
                  </a:cubicBezTo>
                  <a:cubicBezTo>
                    <a:pt x="97" y="173"/>
                    <a:pt x="97" y="173"/>
                    <a:pt x="97" y="173"/>
                  </a:cubicBezTo>
                  <a:cubicBezTo>
                    <a:pt x="96" y="173"/>
                    <a:pt x="95" y="174"/>
                    <a:pt x="95" y="173"/>
                  </a:cubicBezTo>
                  <a:cubicBezTo>
                    <a:pt x="95" y="172"/>
                    <a:pt x="95" y="172"/>
                    <a:pt x="94" y="173"/>
                  </a:cubicBezTo>
                  <a:cubicBezTo>
                    <a:pt x="94" y="173"/>
                    <a:pt x="94" y="172"/>
                    <a:pt x="94" y="172"/>
                  </a:cubicBezTo>
                  <a:cubicBezTo>
                    <a:pt x="94" y="172"/>
                    <a:pt x="93" y="172"/>
                    <a:pt x="93" y="172"/>
                  </a:cubicBezTo>
                  <a:cubicBezTo>
                    <a:pt x="92" y="172"/>
                    <a:pt x="92" y="172"/>
                    <a:pt x="92" y="172"/>
                  </a:cubicBezTo>
                  <a:cubicBezTo>
                    <a:pt x="92" y="171"/>
                    <a:pt x="92" y="171"/>
                    <a:pt x="92" y="171"/>
                  </a:cubicBezTo>
                  <a:cubicBezTo>
                    <a:pt x="91" y="171"/>
                    <a:pt x="91" y="172"/>
                    <a:pt x="90" y="173"/>
                  </a:cubicBezTo>
                  <a:cubicBezTo>
                    <a:pt x="90" y="173"/>
                    <a:pt x="90" y="173"/>
                    <a:pt x="90" y="173"/>
                  </a:cubicBezTo>
                  <a:cubicBezTo>
                    <a:pt x="89" y="173"/>
                    <a:pt x="89" y="173"/>
                    <a:pt x="88" y="174"/>
                  </a:cubicBezTo>
                  <a:cubicBezTo>
                    <a:pt x="88" y="174"/>
                    <a:pt x="88" y="174"/>
                    <a:pt x="88" y="174"/>
                  </a:cubicBezTo>
                  <a:cubicBezTo>
                    <a:pt x="87" y="174"/>
                    <a:pt x="87" y="174"/>
                    <a:pt x="87" y="175"/>
                  </a:cubicBezTo>
                  <a:cubicBezTo>
                    <a:pt x="87" y="175"/>
                    <a:pt x="86" y="175"/>
                    <a:pt x="86" y="175"/>
                  </a:cubicBezTo>
                  <a:cubicBezTo>
                    <a:pt x="85" y="174"/>
                    <a:pt x="85" y="174"/>
                    <a:pt x="85" y="174"/>
                  </a:cubicBezTo>
                  <a:cubicBezTo>
                    <a:pt x="84" y="174"/>
                    <a:pt x="84" y="174"/>
                    <a:pt x="84" y="174"/>
                  </a:cubicBezTo>
                  <a:cubicBezTo>
                    <a:pt x="83" y="174"/>
                    <a:pt x="83" y="174"/>
                    <a:pt x="83" y="174"/>
                  </a:cubicBezTo>
                  <a:cubicBezTo>
                    <a:pt x="83" y="174"/>
                    <a:pt x="83" y="175"/>
                    <a:pt x="82" y="174"/>
                  </a:cubicBezTo>
                  <a:cubicBezTo>
                    <a:pt x="82" y="174"/>
                    <a:pt x="82" y="174"/>
                    <a:pt x="82" y="174"/>
                  </a:cubicBezTo>
                  <a:cubicBezTo>
                    <a:pt x="81" y="174"/>
                    <a:pt x="81" y="175"/>
                    <a:pt x="80" y="174"/>
                  </a:cubicBezTo>
                  <a:cubicBezTo>
                    <a:pt x="80" y="174"/>
                    <a:pt x="80" y="174"/>
                    <a:pt x="80" y="174"/>
                  </a:cubicBezTo>
                  <a:cubicBezTo>
                    <a:pt x="80" y="174"/>
                    <a:pt x="79" y="174"/>
                    <a:pt x="79" y="174"/>
                  </a:cubicBezTo>
                  <a:cubicBezTo>
                    <a:pt x="79" y="174"/>
                    <a:pt x="79" y="173"/>
                    <a:pt x="79" y="173"/>
                  </a:cubicBezTo>
                  <a:cubicBezTo>
                    <a:pt x="78" y="173"/>
                    <a:pt x="78" y="173"/>
                    <a:pt x="78" y="172"/>
                  </a:cubicBezTo>
                  <a:cubicBezTo>
                    <a:pt x="78" y="172"/>
                    <a:pt x="78" y="172"/>
                    <a:pt x="78" y="171"/>
                  </a:cubicBezTo>
                  <a:cubicBezTo>
                    <a:pt x="79" y="171"/>
                    <a:pt x="78" y="170"/>
                    <a:pt x="78" y="170"/>
                  </a:cubicBezTo>
                  <a:cubicBezTo>
                    <a:pt x="78" y="169"/>
                    <a:pt x="78" y="169"/>
                    <a:pt x="78" y="168"/>
                  </a:cubicBezTo>
                  <a:cubicBezTo>
                    <a:pt x="78" y="168"/>
                    <a:pt x="78" y="168"/>
                    <a:pt x="77" y="168"/>
                  </a:cubicBezTo>
                  <a:cubicBezTo>
                    <a:pt x="77" y="167"/>
                    <a:pt x="77" y="167"/>
                    <a:pt x="77" y="167"/>
                  </a:cubicBezTo>
                  <a:cubicBezTo>
                    <a:pt x="77" y="167"/>
                    <a:pt x="77" y="167"/>
                    <a:pt x="77" y="167"/>
                  </a:cubicBezTo>
                  <a:cubicBezTo>
                    <a:pt x="76" y="167"/>
                    <a:pt x="76" y="168"/>
                    <a:pt x="76" y="168"/>
                  </a:cubicBezTo>
                  <a:cubicBezTo>
                    <a:pt x="76" y="168"/>
                    <a:pt x="76" y="167"/>
                    <a:pt x="75" y="167"/>
                  </a:cubicBezTo>
                  <a:cubicBezTo>
                    <a:pt x="75" y="167"/>
                    <a:pt x="74" y="167"/>
                    <a:pt x="74" y="167"/>
                  </a:cubicBezTo>
                  <a:cubicBezTo>
                    <a:pt x="74" y="166"/>
                    <a:pt x="75" y="165"/>
                    <a:pt x="74" y="165"/>
                  </a:cubicBezTo>
                  <a:cubicBezTo>
                    <a:pt x="74" y="164"/>
                    <a:pt x="74" y="164"/>
                    <a:pt x="74" y="164"/>
                  </a:cubicBezTo>
                  <a:cubicBezTo>
                    <a:pt x="73" y="163"/>
                    <a:pt x="74" y="163"/>
                    <a:pt x="73" y="162"/>
                  </a:cubicBezTo>
                  <a:cubicBezTo>
                    <a:pt x="73" y="162"/>
                    <a:pt x="73" y="162"/>
                    <a:pt x="72" y="162"/>
                  </a:cubicBezTo>
                  <a:cubicBezTo>
                    <a:pt x="72" y="161"/>
                    <a:pt x="72" y="161"/>
                    <a:pt x="72" y="161"/>
                  </a:cubicBezTo>
                  <a:cubicBezTo>
                    <a:pt x="71" y="161"/>
                    <a:pt x="72" y="161"/>
                    <a:pt x="71" y="161"/>
                  </a:cubicBezTo>
                  <a:cubicBezTo>
                    <a:pt x="71" y="161"/>
                    <a:pt x="71" y="161"/>
                    <a:pt x="71" y="161"/>
                  </a:cubicBezTo>
                  <a:cubicBezTo>
                    <a:pt x="70" y="161"/>
                    <a:pt x="71" y="160"/>
                    <a:pt x="70" y="160"/>
                  </a:cubicBezTo>
                  <a:cubicBezTo>
                    <a:pt x="70" y="160"/>
                    <a:pt x="70" y="160"/>
                    <a:pt x="70" y="160"/>
                  </a:cubicBezTo>
                  <a:cubicBezTo>
                    <a:pt x="70" y="160"/>
                    <a:pt x="70" y="160"/>
                    <a:pt x="69" y="160"/>
                  </a:cubicBezTo>
                  <a:cubicBezTo>
                    <a:pt x="69" y="160"/>
                    <a:pt x="69" y="159"/>
                    <a:pt x="69" y="159"/>
                  </a:cubicBezTo>
                  <a:cubicBezTo>
                    <a:pt x="67" y="159"/>
                    <a:pt x="67" y="158"/>
                    <a:pt x="66" y="157"/>
                  </a:cubicBezTo>
                  <a:cubicBezTo>
                    <a:pt x="66" y="157"/>
                    <a:pt x="67" y="157"/>
                    <a:pt x="67" y="157"/>
                  </a:cubicBezTo>
                  <a:cubicBezTo>
                    <a:pt x="67" y="157"/>
                    <a:pt x="66" y="156"/>
                    <a:pt x="66" y="156"/>
                  </a:cubicBezTo>
                  <a:cubicBezTo>
                    <a:pt x="66" y="155"/>
                    <a:pt x="66" y="154"/>
                    <a:pt x="65" y="154"/>
                  </a:cubicBezTo>
                  <a:cubicBezTo>
                    <a:pt x="65" y="153"/>
                    <a:pt x="65" y="153"/>
                    <a:pt x="64" y="153"/>
                  </a:cubicBezTo>
                  <a:cubicBezTo>
                    <a:pt x="64" y="152"/>
                    <a:pt x="64" y="152"/>
                    <a:pt x="63" y="152"/>
                  </a:cubicBezTo>
                  <a:cubicBezTo>
                    <a:pt x="63" y="152"/>
                    <a:pt x="63" y="152"/>
                    <a:pt x="63" y="152"/>
                  </a:cubicBezTo>
                  <a:cubicBezTo>
                    <a:pt x="63" y="151"/>
                    <a:pt x="63" y="151"/>
                    <a:pt x="62" y="151"/>
                  </a:cubicBezTo>
                  <a:cubicBezTo>
                    <a:pt x="62" y="151"/>
                    <a:pt x="62" y="150"/>
                    <a:pt x="62" y="150"/>
                  </a:cubicBezTo>
                  <a:cubicBezTo>
                    <a:pt x="61" y="149"/>
                    <a:pt x="61" y="149"/>
                    <a:pt x="60" y="150"/>
                  </a:cubicBezTo>
                  <a:cubicBezTo>
                    <a:pt x="60" y="149"/>
                    <a:pt x="58" y="147"/>
                    <a:pt x="57" y="148"/>
                  </a:cubicBezTo>
                  <a:cubicBezTo>
                    <a:pt x="57" y="148"/>
                    <a:pt x="57" y="149"/>
                    <a:pt x="56" y="148"/>
                  </a:cubicBezTo>
                  <a:cubicBezTo>
                    <a:pt x="56" y="148"/>
                    <a:pt x="55" y="148"/>
                    <a:pt x="55" y="148"/>
                  </a:cubicBezTo>
                  <a:cubicBezTo>
                    <a:pt x="55" y="147"/>
                    <a:pt x="54" y="147"/>
                    <a:pt x="53" y="147"/>
                  </a:cubicBezTo>
                  <a:cubicBezTo>
                    <a:pt x="53" y="147"/>
                    <a:pt x="52" y="146"/>
                    <a:pt x="51" y="146"/>
                  </a:cubicBezTo>
                  <a:cubicBezTo>
                    <a:pt x="51" y="145"/>
                    <a:pt x="50" y="145"/>
                    <a:pt x="50" y="144"/>
                  </a:cubicBezTo>
                  <a:cubicBezTo>
                    <a:pt x="50" y="144"/>
                    <a:pt x="49" y="144"/>
                    <a:pt x="49" y="144"/>
                  </a:cubicBezTo>
                  <a:cubicBezTo>
                    <a:pt x="49" y="144"/>
                    <a:pt x="49" y="144"/>
                    <a:pt x="49" y="144"/>
                  </a:cubicBezTo>
                  <a:cubicBezTo>
                    <a:pt x="48" y="143"/>
                    <a:pt x="48" y="143"/>
                    <a:pt x="48" y="143"/>
                  </a:cubicBezTo>
                  <a:cubicBezTo>
                    <a:pt x="47" y="143"/>
                    <a:pt x="47" y="143"/>
                    <a:pt x="47" y="143"/>
                  </a:cubicBezTo>
                  <a:cubicBezTo>
                    <a:pt x="47" y="143"/>
                    <a:pt x="47" y="143"/>
                    <a:pt x="46" y="143"/>
                  </a:cubicBezTo>
                  <a:cubicBezTo>
                    <a:pt x="45" y="143"/>
                    <a:pt x="46" y="144"/>
                    <a:pt x="45" y="145"/>
                  </a:cubicBezTo>
                  <a:cubicBezTo>
                    <a:pt x="45" y="145"/>
                    <a:pt x="44" y="145"/>
                    <a:pt x="44" y="145"/>
                  </a:cubicBezTo>
                  <a:cubicBezTo>
                    <a:pt x="44" y="145"/>
                    <a:pt x="43" y="144"/>
                    <a:pt x="43" y="144"/>
                  </a:cubicBezTo>
                  <a:cubicBezTo>
                    <a:pt x="42" y="145"/>
                    <a:pt x="42" y="145"/>
                    <a:pt x="41" y="145"/>
                  </a:cubicBezTo>
                  <a:cubicBezTo>
                    <a:pt x="41" y="145"/>
                    <a:pt x="41" y="144"/>
                    <a:pt x="41" y="144"/>
                  </a:cubicBezTo>
                  <a:cubicBezTo>
                    <a:pt x="40" y="144"/>
                    <a:pt x="40" y="144"/>
                    <a:pt x="40" y="144"/>
                  </a:cubicBezTo>
                  <a:cubicBezTo>
                    <a:pt x="39" y="144"/>
                    <a:pt x="39" y="143"/>
                    <a:pt x="38" y="144"/>
                  </a:cubicBezTo>
                  <a:cubicBezTo>
                    <a:pt x="38" y="144"/>
                    <a:pt x="37" y="143"/>
                    <a:pt x="36" y="143"/>
                  </a:cubicBezTo>
                  <a:cubicBezTo>
                    <a:pt x="36" y="142"/>
                    <a:pt x="36" y="141"/>
                    <a:pt x="36" y="141"/>
                  </a:cubicBezTo>
                  <a:cubicBezTo>
                    <a:pt x="36" y="140"/>
                    <a:pt x="35" y="140"/>
                    <a:pt x="34" y="140"/>
                  </a:cubicBezTo>
                  <a:cubicBezTo>
                    <a:pt x="33" y="139"/>
                    <a:pt x="34" y="138"/>
                    <a:pt x="33" y="138"/>
                  </a:cubicBezTo>
                  <a:cubicBezTo>
                    <a:pt x="33" y="138"/>
                    <a:pt x="32" y="138"/>
                    <a:pt x="32" y="138"/>
                  </a:cubicBezTo>
                  <a:cubicBezTo>
                    <a:pt x="31" y="138"/>
                    <a:pt x="31" y="138"/>
                    <a:pt x="31" y="138"/>
                  </a:cubicBezTo>
                  <a:cubicBezTo>
                    <a:pt x="30" y="137"/>
                    <a:pt x="29" y="137"/>
                    <a:pt x="29" y="137"/>
                  </a:cubicBezTo>
                  <a:cubicBezTo>
                    <a:pt x="28" y="137"/>
                    <a:pt x="28" y="136"/>
                    <a:pt x="28" y="136"/>
                  </a:cubicBezTo>
                  <a:cubicBezTo>
                    <a:pt x="28" y="136"/>
                    <a:pt x="28" y="136"/>
                    <a:pt x="28" y="135"/>
                  </a:cubicBezTo>
                  <a:cubicBezTo>
                    <a:pt x="28" y="135"/>
                    <a:pt x="28" y="135"/>
                    <a:pt x="28" y="135"/>
                  </a:cubicBezTo>
                  <a:cubicBezTo>
                    <a:pt x="27" y="135"/>
                    <a:pt x="27" y="134"/>
                    <a:pt x="27" y="134"/>
                  </a:cubicBezTo>
                  <a:cubicBezTo>
                    <a:pt x="27" y="134"/>
                    <a:pt x="26" y="135"/>
                    <a:pt x="26" y="134"/>
                  </a:cubicBezTo>
                  <a:cubicBezTo>
                    <a:pt x="26" y="134"/>
                    <a:pt x="25" y="134"/>
                    <a:pt x="25" y="134"/>
                  </a:cubicBezTo>
                  <a:cubicBezTo>
                    <a:pt x="25" y="134"/>
                    <a:pt x="25" y="133"/>
                    <a:pt x="24" y="133"/>
                  </a:cubicBezTo>
                  <a:cubicBezTo>
                    <a:pt x="24" y="133"/>
                    <a:pt x="24" y="133"/>
                    <a:pt x="23" y="133"/>
                  </a:cubicBezTo>
                  <a:cubicBezTo>
                    <a:pt x="23" y="132"/>
                    <a:pt x="23" y="132"/>
                    <a:pt x="22" y="131"/>
                  </a:cubicBezTo>
                  <a:cubicBezTo>
                    <a:pt x="22" y="131"/>
                    <a:pt x="22" y="130"/>
                    <a:pt x="21" y="130"/>
                  </a:cubicBezTo>
                  <a:cubicBezTo>
                    <a:pt x="20" y="130"/>
                    <a:pt x="20" y="128"/>
                    <a:pt x="21" y="128"/>
                  </a:cubicBezTo>
                  <a:cubicBezTo>
                    <a:pt x="22" y="127"/>
                    <a:pt x="22" y="127"/>
                    <a:pt x="23" y="127"/>
                  </a:cubicBezTo>
                  <a:cubicBezTo>
                    <a:pt x="23" y="127"/>
                    <a:pt x="24" y="127"/>
                    <a:pt x="24" y="128"/>
                  </a:cubicBezTo>
                  <a:cubicBezTo>
                    <a:pt x="24" y="128"/>
                    <a:pt x="25" y="128"/>
                    <a:pt x="25" y="127"/>
                  </a:cubicBezTo>
                  <a:cubicBezTo>
                    <a:pt x="25" y="127"/>
                    <a:pt x="25" y="127"/>
                    <a:pt x="25" y="126"/>
                  </a:cubicBezTo>
                  <a:cubicBezTo>
                    <a:pt x="25" y="126"/>
                    <a:pt x="25" y="126"/>
                    <a:pt x="25" y="126"/>
                  </a:cubicBezTo>
                  <a:cubicBezTo>
                    <a:pt x="24" y="126"/>
                    <a:pt x="25" y="126"/>
                    <a:pt x="25" y="125"/>
                  </a:cubicBezTo>
                  <a:cubicBezTo>
                    <a:pt x="24" y="125"/>
                    <a:pt x="24" y="125"/>
                    <a:pt x="24" y="125"/>
                  </a:cubicBezTo>
                  <a:cubicBezTo>
                    <a:pt x="24" y="125"/>
                    <a:pt x="24" y="124"/>
                    <a:pt x="24" y="124"/>
                  </a:cubicBezTo>
                  <a:cubicBezTo>
                    <a:pt x="24" y="124"/>
                    <a:pt x="24" y="123"/>
                    <a:pt x="24" y="123"/>
                  </a:cubicBezTo>
                  <a:cubicBezTo>
                    <a:pt x="25" y="122"/>
                    <a:pt x="25" y="121"/>
                    <a:pt x="25" y="120"/>
                  </a:cubicBezTo>
                  <a:cubicBezTo>
                    <a:pt x="25" y="121"/>
                    <a:pt x="25" y="121"/>
                    <a:pt x="25" y="121"/>
                  </a:cubicBezTo>
                  <a:cubicBezTo>
                    <a:pt x="25" y="121"/>
                    <a:pt x="26" y="121"/>
                    <a:pt x="26" y="120"/>
                  </a:cubicBezTo>
                  <a:cubicBezTo>
                    <a:pt x="26" y="120"/>
                    <a:pt x="26" y="119"/>
                    <a:pt x="27" y="120"/>
                  </a:cubicBezTo>
                  <a:cubicBezTo>
                    <a:pt x="27" y="120"/>
                    <a:pt x="27" y="120"/>
                    <a:pt x="28" y="120"/>
                  </a:cubicBezTo>
                  <a:cubicBezTo>
                    <a:pt x="28" y="120"/>
                    <a:pt x="28" y="119"/>
                    <a:pt x="28" y="120"/>
                  </a:cubicBezTo>
                  <a:cubicBezTo>
                    <a:pt x="29" y="119"/>
                    <a:pt x="29" y="120"/>
                    <a:pt x="29" y="120"/>
                  </a:cubicBezTo>
                  <a:cubicBezTo>
                    <a:pt x="30" y="120"/>
                    <a:pt x="30" y="119"/>
                    <a:pt x="30" y="119"/>
                  </a:cubicBezTo>
                  <a:cubicBezTo>
                    <a:pt x="30" y="119"/>
                    <a:pt x="30" y="120"/>
                    <a:pt x="31" y="119"/>
                  </a:cubicBezTo>
                  <a:cubicBezTo>
                    <a:pt x="31" y="119"/>
                    <a:pt x="31" y="118"/>
                    <a:pt x="31" y="118"/>
                  </a:cubicBezTo>
                  <a:cubicBezTo>
                    <a:pt x="31" y="118"/>
                    <a:pt x="31" y="118"/>
                    <a:pt x="32" y="118"/>
                  </a:cubicBezTo>
                  <a:cubicBezTo>
                    <a:pt x="31" y="119"/>
                    <a:pt x="34" y="119"/>
                    <a:pt x="33" y="118"/>
                  </a:cubicBezTo>
                  <a:cubicBezTo>
                    <a:pt x="33" y="118"/>
                    <a:pt x="33" y="117"/>
                    <a:pt x="32" y="117"/>
                  </a:cubicBezTo>
                  <a:cubicBezTo>
                    <a:pt x="33" y="117"/>
                    <a:pt x="33" y="117"/>
                    <a:pt x="33" y="117"/>
                  </a:cubicBezTo>
                  <a:cubicBezTo>
                    <a:pt x="33" y="117"/>
                    <a:pt x="33" y="117"/>
                    <a:pt x="33" y="116"/>
                  </a:cubicBezTo>
                  <a:cubicBezTo>
                    <a:pt x="33" y="116"/>
                    <a:pt x="33" y="116"/>
                    <a:pt x="34" y="117"/>
                  </a:cubicBezTo>
                  <a:cubicBezTo>
                    <a:pt x="34" y="116"/>
                    <a:pt x="33" y="116"/>
                    <a:pt x="33" y="116"/>
                  </a:cubicBezTo>
                  <a:cubicBezTo>
                    <a:pt x="34" y="116"/>
                    <a:pt x="34" y="116"/>
                    <a:pt x="34" y="116"/>
                  </a:cubicBezTo>
                  <a:cubicBezTo>
                    <a:pt x="34" y="116"/>
                    <a:pt x="33" y="116"/>
                    <a:pt x="33" y="116"/>
                  </a:cubicBezTo>
                  <a:cubicBezTo>
                    <a:pt x="33" y="115"/>
                    <a:pt x="34" y="115"/>
                    <a:pt x="34" y="115"/>
                  </a:cubicBezTo>
                  <a:cubicBezTo>
                    <a:pt x="34" y="116"/>
                    <a:pt x="34" y="113"/>
                    <a:pt x="33" y="115"/>
                  </a:cubicBezTo>
                  <a:cubicBezTo>
                    <a:pt x="34" y="114"/>
                    <a:pt x="33" y="114"/>
                    <a:pt x="34" y="114"/>
                  </a:cubicBezTo>
                  <a:cubicBezTo>
                    <a:pt x="35" y="114"/>
                    <a:pt x="35" y="112"/>
                    <a:pt x="36" y="112"/>
                  </a:cubicBezTo>
                  <a:cubicBezTo>
                    <a:pt x="36" y="112"/>
                    <a:pt x="36" y="112"/>
                    <a:pt x="36" y="111"/>
                  </a:cubicBezTo>
                  <a:cubicBezTo>
                    <a:pt x="37" y="111"/>
                    <a:pt x="36" y="111"/>
                    <a:pt x="36" y="111"/>
                  </a:cubicBezTo>
                  <a:cubicBezTo>
                    <a:pt x="36" y="110"/>
                    <a:pt x="37" y="110"/>
                    <a:pt x="37" y="110"/>
                  </a:cubicBezTo>
                  <a:cubicBezTo>
                    <a:pt x="37" y="110"/>
                    <a:pt x="37" y="111"/>
                    <a:pt x="37" y="111"/>
                  </a:cubicBezTo>
                  <a:cubicBezTo>
                    <a:pt x="37" y="111"/>
                    <a:pt x="37" y="109"/>
                    <a:pt x="37" y="110"/>
                  </a:cubicBezTo>
                  <a:cubicBezTo>
                    <a:pt x="37" y="109"/>
                    <a:pt x="37" y="109"/>
                    <a:pt x="37" y="109"/>
                  </a:cubicBezTo>
                  <a:cubicBezTo>
                    <a:pt x="37" y="109"/>
                    <a:pt x="38" y="109"/>
                    <a:pt x="38" y="109"/>
                  </a:cubicBezTo>
                  <a:cubicBezTo>
                    <a:pt x="38" y="109"/>
                    <a:pt x="38" y="109"/>
                    <a:pt x="38" y="109"/>
                  </a:cubicBezTo>
                  <a:cubicBezTo>
                    <a:pt x="38" y="108"/>
                    <a:pt x="38" y="108"/>
                    <a:pt x="38" y="108"/>
                  </a:cubicBezTo>
                  <a:cubicBezTo>
                    <a:pt x="38" y="108"/>
                    <a:pt x="38" y="108"/>
                    <a:pt x="38" y="108"/>
                  </a:cubicBezTo>
                  <a:cubicBezTo>
                    <a:pt x="38" y="108"/>
                    <a:pt x="39" y="108"/>
                    <a:pt x="38" y="108"/>
                  </a:cubicBezTo>
                  <a:cubicBezTo>
                    <a:pt x="38" y="107"/>
                    <a:pt x="39" y="107"/>
                    <a:pt x="39" y="107"/>
                  </a:cubicBezTo>
                  <a:cubicBezTo>
                    <a:pt x="39" y="107"/>
                    <a:pt x="39" y="107"/>
                    <a:pt x="39" y="107"/>
                  </a:cubicBezTo>
                  <a:cubicBezTo>
                    <a:pt x="39" y="107"/>
                    <a:pt x="39" y="107"/>
                    <a:pt x="39" y="106"/>
                  </a:cubicBezTo>
                  <a:cubicBezTo>
                    <a:pt x="39" y="106"/>
                    <a:pt x="39" y="107"/>
                    <a:pt x="39" y="106"/>
                  </a:cubicBezTo>
                  <a:cubicBezTo>
                    <a:pt x="39" y="106"/>
                    <a:pt x="39" y="106"/>
                    <a:pt x="39" y="106"/>
                  </a:cubicBezTo>
                  <a:cubicBezTo>
                    <a:pt x="39" y="106"/>
                    <a:pt x="39" y="106"/>
                    <a:pt x="39" y="106"/>
                  </a:cubicBezTo>
                  <a:cubicBezTo>
                    <a:pt x="39" y="106"/>
                    <a:pt x="40" y="106"/>
                    <a:pt x="39" y="106"/>
                  </a:cubicBezTo>
                  <a:cubicBezTo>
                    <a:pt x="39" y="105"/>
                    <a:pt x="39" y="105"/>
                    <a:pt x="39" y="106"/>
                  </a:cubicBezTo>
                  <a:cubicBezTo>
                    <a:pt x="40" y="105"/>
                    <a:pt x="40" y="105"/>
                    <a:pt x="40" y="105"/>
                  </a:cubicBezTo>
                  <a:cubicBezTo>
                    <a:pt x="40" y="105"/>
                    <a:pt x="40" y="104"/>
                    <a:pt x="40" y="104"/>
                  </a:cubicBezTo>
                  <a:cubicBezTo>
                    <a:pt x="40" y="104"/>
                    <a:pt x="40" y="104"/>
                    <a:pt x="39" y="104"/>
                  </a:cubicBezTo>
                  <a:cubicBezTo>
                    <a:pt x="40" y="105"/>
                    <a:pt x="38" y="105"/>
                    <a:pt x="38" y="105"/>
                  </a:cubicBezTo>
                  <a:cubicBezTo>
                    <a:pt x="38" y="105"/>
                    <a:pt x="38" y="104"/>
                    <a:pt x="38" y="104"/>
                  </a:cubicBezTo>
                  <a:cubicBezTo>
                    <a:pt x="38" y="103"/>
                    <a:pt x="38" y="104"/>
                    <a:pt x="39" y="104"/>
                  </a:cubicBezTo>
                  <a:cubicBezTo>
                    <a:pt x="38" y="104"/>
                    <a:pt x="39" y="103"/>
                    <a:pt x="39" y="103"/>
                  </a:cubicBezTo>
                  <a:cubicBezTo>
                    <a:pt x="39" y="103"/>
                    <a:pt x="38" y="102"/>
                    <a:pt x="38" y="102"/>
                  </a:cubicBezTo>
                  <a:cubicBezTo>
                    <a:pt x="38" y="103"/>
                    <a:pt x="38" y="103"/>
                    <a:pt x="38" y="103"/>
                  </a:cubicBezTo>
                  <a:cubicBezTo>
                    <a:pt x="37" y="104"/>
                    <a:pt x="37" y="104"/>
                    <a:pt x="37" y="103"/>
                  </a:cubicBezTo>
                  <a:cubicBezTo>
                    <a:pt x="36" y="103"/>
                    <a:pt x="36" y="102"/>
                    <a:pt x="36" y="102"/>
                  </a:cubicBezTo>
                  <a:cubicBezTo>
                    <a:pt x="37" y="101"/>
                    <a:pt x="37" y="101"/>
                    <a:pt x="38" y="101"/>
                  </a:cubicBezTo>
                  <a:cubicBezTo>
                    <a:pt x="38" y="101"/>
                    <a:pt x="39" y="100"/>
                    <a:pt x="38" y="100"/>
                  </a:cubicBezTo>
                  <a:cubicBezTo>
                    <a:pt x="37" y="100"/>
                    <a:pt x="37" y="100"/>
                    <a:pt x="37" y="99"/>
                  </a:cubicBezTo>
                  <a:cubicBezTo>
                    <a:pt x="37" y="99"/>
                    <a:pt x="38" y="98"/>
                    <a:pt x="38" y="98"/>
                  </a:cubicBezTo>
                  <a:cubicBezTo>
                    <a:pt x="38" y="98"/>
                    <a:pt x="38" y="98"/>
                    <a:pt x="38" y="97"/>
                  </a:cubicBezTo>
                  <a:cubicBezTo>
                    <a:pt x="38" y="97"/>
                    <a:pt x="38" y="96"/>
                    <a:pt x="38" y="96"/>
                  </a:cubicBezTo>
                  <a:cubicBezTo>
                    <a:pt x="38" y="96"/>
                    <a:pt x="37" y="95"/>
                    <a:pt x="38" y="95"/>
                  </a:cubicBezTo>
                  <a:cubicBezTo>
                    <a:pt x="38" y="95"/>
                    <a:pt x="38" y="94"/>
                    <a:pt x="38" y="94"/>
                  </a:cubicBezTo>
                  <a:cubicBezTo>
                    <a:pt x="38" y="94"/>
                    <a:pt x="38" y="93"/>
                    <a:pt x="38" y="93"/>
                  </a:cubicBezTo>
                  <a:cubicBezTo>
                    <a:pt x="38" y="92"/>
                    <a:pt x="38" y="91"/>
                    <a:pt x="38" y="90"/>
                  </a:cubicBezTo>
                  <a:cubicBezTo>
                    <a:pt x="38" y="89"/>
                    <a:pt x="38" y="89"/>
                    <a:pt x="37" y="88"/>
                  </a:cubicBezTo>
                  <a:cubicBezTo>
                    <a:pt x="38" y="88"/>
                    <a:pt x="37" y="87"/>
                    <a:pt x="37" y="87"/>
                  </a:cubicBezTo>
                  <a:cubicBezTo>
                    <a:pt x="37" y="87"/>
                    <a:pt x="36" y="87"/>
                    <a:pt x="36" y="87"/>
                  </a:cubicBezTo>
                  <a:cubicBezTo>
                    <a:pt x="36" y="87"/>
                    <a:pt x="37" y="86"/>
                    <a:pt x="37" y="86"/>
                  </a:cubicBezTo>
                  <a:cubicBezTo>
                    <a:pt x="37" y="85"/>
                    <a:pt x="38" y="86"/>
                    <a:pt x="38" y="85"/>
                  </a:cubicBezTo>
                  <a:cubicBezTo>
                    <a:pt x="40" y="84"/>
                    <a:pt x="39" y="82"/>
                    <a:pt x="38" y="81"/>
                  </a:cubicBezTo>
                  <a:cubicBezTo>
                    <a:pt x="38" y="82"/>
                    <a:pt x="37" y="80"/>
                    <a:pt x="37" y="80"/>
                  </a:cubicBezTo>
                  <a:cubicBezTo>
                    <a:pt x="37" y="79"/>
                    <a:pt x="37" y="79"/>
                    <a:pt x="37" y="78"/>
                  </a:cubicBezTo>
                  <a:cubicBezTo>
                    <a:pt x="37" y="78"/>
                    <a:pt x="38" y="79"/>
                    <a:pt x="38" y="78"/>
                  </a:cubicBezTo>
                  <a:cubicBezTo>
                    <a:pt x="38" y="78"/>
                    <a:pt x="38" y="77"/>
                    <a:pt x="38" y="77"/>
                  </a:cubicBezTo>
                  <a:cubicBezTo>
                    <a:pt x="38" y="77"/>
                    <a:pt x="38" y="76"/>
                    <a:pt x="38" y="76"/>
                  </a:cubicBezTo>
                  <a:cubicBezTo>
                    <a:pt x="39" y="75"/>
                    <a:pt x="38" y="75"/>
                    <a:pt x="38" y="74"/>
                  </a:cubicBezTo>
                  <a:cubicBezTo>
                    <a:pt x="38" y="74"/>
                    <a:pt x="37" y="73"/>
                    <a:pt x="37" y="74"/>
                  </a:cubicBezTo>
                  <a:cubicBezTo>
                    <a:pt x="37" y="74"/>
                    <a:pt x="37" y="74"/>
                    <a:pt x="37" y="73"/>
                  </a:cubicBezTo>
                  <a:cubicBezTo>
                    <a:pt x="37" y="73"/>
                    <a:pt x="35" y="71"/>
                    <a:pt x="35" y="72"/>
                  </a:cubicBezTo>
                  <a:cubicBezTo>
                    <a:pt x="35" y="72"/>
                    <a:pt x="35" y="71"/>
                    <a:pt x="35" y="71"/>
                  </a:cubicBezTo>
                  <a:cubicBezTo>
                    <a:pt x="36" y="71"/>
                    <a:pt x="36" y="70"/>
                    <a:pt x="36" y="70"/>
                  </a:cubicBezTo>
                  <a:cubicBezTo>
                    <a:pt x="36" y="70"/>
                    <a:pt x="35" y="69"/>
                    <a:pt x="35" y="70"/>
                  </a:cubicBezTo>
                  <a:cubicBezTo>
                    <a:pt x="35" y="69"/>
                    <a:pt x="34" y="69"/>
                    <a:pt x="34" y="68"/>
                  </a:cubicBezTo>
                  <a:cubicBezTo>
                    <a:pt x="33" y="68"/>
                    <a:pt x="34" y="67"/>
                    <a:pt x="34" y="67"/>
                  </a:cubicBezTo>
                  <a:cubicBezTo>
                    <a:pt x="34" y="66"/>
                    <a:pt x="34" y="65"/>
                    <a:pt x="34" y="65"/>
                  </a:cubicBezTo>
                  <a:cubicBezTo>
                    <a:pt x="35" y="65"/>
                    <a:pt x="35" y="65"/>
                    <a:pt x="35" y="64"/>
                  </a:cubicBezTo>
                  <a:cubicBezTo>
                    <a:pt x="35" y="64"/>
                    <a:pt x="35" y="63"/>
                    <a:pt x="35" y="63"/>
                  </a:cubicBezTo>
                  <a:cubicBezTo>
                    <a:pt x="36" y="62"/>
                    <a:pt x="36" y="63"/>
                    <a:pt x="36" y="63"/>
                  </a:cubicBezTo>
                  <a:cubicBezTo>
                    <a:pt x="36" y="64"/>
                    <a:pt x="36" y="65"/>
                    <a:pt x="37" y="64"/>
                  </a:cubicBezTo>
                  <a:cubicBezTo>
                    <a:pt x="37" y="64"/>
                    <a:pt x="38" y="63"/>
                    <a:pt x="38" y="63"/>
                  </a:cubicBezTo>
                  <a:cubicBezTo>
                    <a:pt x="38" y="63"/>
                    <a:pt x="39" y="63"/>
                    <a:pt x="39" y="62"/>
                  </a:cubicBezTo>
                  <a:cubicBezTo>
                    <a:pt x="39" y="62"/>
                    <a:pt x="39" y="62"/>
                    <a:pt x="39" y="61"/>
                  </a:cubicBezTo>
                  <a:cubicBezTo>
                    <a:pt x="39" y="61"/>
                    <a:pt x="39" y="60"/>
                    <a:pt x="40" y="60"/>
                  </a:cubicBezTo>
                  <a:cubicBezTo>
                    <a:pt x="40" y="60"/>
                    <a:pt x="41" y="60"/>
                    <a:pt x="41" y="60"/>
                  </a:cubicBezTo>
                  <a:cubicBezTo>
                    <a:pt x="40" y="59"/>
                    <a:pt x="41" y="57"/>
                    <a:pt x="39" y="56"/>
                  </a:cubicBezTo>
                  <a:cubicBezTo>
                    <a:pt x="39" y="56"/>
                    <a:pt x="39" y="56"/>
                    <a:pt x="39" y="55"/>
                  </a:cubicBezTo>
                  <a:cubicBezTo>
                    <a:pt x="39" y="55"/>
                    <a:pt x="39" y="55"/>
                    <a:pt x="39" y="54"/>
                  </a:cubicBezTo>
                  <a:cubicBezTo>
                    <a:pt x="39" y="54"/>
                    <a:pt x="38" y="54"/>
                    <a:pt x="38" y="54"/>
                  </a:cubicBezTo>
                  <a:cubicBezTo>
                    <a:pt x="38" y="54"/>
                    <a:pt x="39" y="53"/>
                    <a:pt x="39" y="53"/>
                  </a:cubicBezTo>
                  <a:cubicBezTo>
                    <a:pt x="39" y="52"/>
                    <a:pt x="39" y="52"/>
                    <a:pt x="39" y="52"/>
                  </a:cubicBezTo>
                  <a:cubicBezTo>
                    <a:pt x="40" y="52"/>
                    <a:pt x="40" y="53"/>
                    <a:pt x="40" y="54"/>
                  </a:cubicBezTo>
                  <a:cubicBezTo>
                    <a:pt x="40" y="54"/>
                    <a:pt x="41" y="54"/>
                    <a:pt x="41" y="55"/>
                  </a:cubicBezTo>
                  <a:cubicBezTo>
                    <a:pt x="42" y="55"/>
                    <a:pt x="42" y="56"/>
                    <a:pt x="42" y="56"/>
                  </a:cubicBezTo>
                  <a:cubicBezTo>
                    <a:pt x="42" y="57"/>
                    <a:pt x="43" y="56"/>
                    <a:pt x="43" y="56"/>
                  </a:cubicBezTo>
                  <a:cubicBezTo>
                    <a:pt x="43" y="56"/>
                    <a:pt x="43" y="57"/>
                    <a:pt x="43" y="57"/>
                  </a:cubicBezTo>
                  <a:cubicBezTo>
                    <a:pt x="43" y="57"/>
                    <a:pt x="43" y="57"/>
                    <a:pt x="43" y="57"/>
                  </a:cubicBezTo>
                  <a:cubicBezTo>
                    <a:pt x="43" y="57"/>
                    <a:pt x="43" y="59"/>
                    <a:pt x="44" y="58"/>
                  </a:cubicBezTo>
                  <a:cubicBezTo>
                    <a:pt x="44" y="58"/>
                    <a:pt x="44" y="58"/>
                    <a:pt x="44" y="58"/>
                  </a:cubicBezTo>
                  <a:cubicBezTo>
                    <a:pt x="44" y="58"/>
                    <a:pt x="44" y="59"/>
                    <a:pt x="44" y="59"/>
                  </a:cubicBezTo>
                  <a:cubicBezTo>
                    <a:pt x="44" y="59"/>
                    <a:pt x="44" y="59"/>
                    <a:pt x="44" y="59"/>
                  </a:cubicBezTo>
                  <a:cubicBezTo>
                    <a:pt x="44" y="59"/>
                    <a:pt x="43" y="59"/>
                    <a:pt x="43" y="59"/>
                  </a:cubicBezTo>
                  <a:cubicBezTo>
                    <a:pt x="43" y="60"/>
                    <a:pt x="43" y="60"/>
                    <a:pt x="44" y="60"/>
                  </a:cubicBezTo>
                  <a:cubicBezTo>
                    <a:pt x="45" y="60"/>
                    <a:pt x="45" y="60"/>
                    <a:pt x="45" y="60"/>
                  </a:cubicBezTo>
                  <a:cubicBezTo>
                    <a:pt x="45" y="59"/>
                    <a:pt x="45" y="59"/>
                    <a:pt x="45" y="59"/>
                  </a:cubicBezTo>
                  <a:cubicBezTo>
                    <a:pt x="45" y="59"/>
                    <a:pt x="45" y="58"/>
                    <a:pt x="45" y="59"/>
                  </a:cubicBezTo>
                  <a:cubicBezTo>
                    <a:pt x="45" y="58"/>
                    <a:pt x="45" y="58"/>
                    <a:pt x="45" y="57"/>
                  </a:cubicBezTo>
                  <a:cubicBezTo>
                    <a:pt x="45" y="56"/>
                    <a:pt x="45" y="56"/>
                    <a:pt x="45" y="55"/>
                  </a:cubicBezTo>
                  <a:cubicBezTo>
                    <a:pt x="45" y="55"/>
                    <a:pt x="45" y="54"/>
                    <a:pt x="44" y="54"/>
                  </a:cubicBezTo>
                  <a:cubicBezTo>
                    <a:pt x="44" y="54"/>
                    <a:pt x="43" y="53"/>
                    <a:pt x="43" y="53"/>
                  </a:cubicBezTo>
                  <a:cubicBezTo>
                    <a:pt x="44" y="52"/>
                    <a:pt x="45" y="52"/>
                    <a:pt x="45" y="52"/>
                  </a:cubicBezTo>
                  <a:cubicBezTo>
                    <a:pt x="46" y="52"/>
                    <a:pt x="46" y="51"/>
                    <a:pt x="47" y="51"/>
                  </a:cubicBezTo>
                  <a:cubicBezTo>
                    <a:pt x="48" y="51"/>
                    <a:pt x="48" y="49"/>
                    <a:pt x="49" y="49"/>
                  </a:cubicBezTo>
                  <a:cubicBezTo>
                    <a:pt x="50" y="49"/>
                    <a:pt x="51" y="48"/>
                    <a:pt x="51" y="47"/>
                  </a:cubicBezTo>
                  <a:cubicBezTo>
                    <a:pt x="51" y="47"/>
                    <a:pt x="51" y="46"/>
                    <a:pt x="51" y="46"/>
                  </a:cubicBezTo>
                  <a:cubicBezTo>
                    <a:pt x="52" y="45"/>
                    <a:pt x="52" y="45"/>
                    <a:pt x="52" y="45"/>
                  </a:cubicBezTo>
                  <a:cubicBezTo>
                    <a:pt x="52" y="45"/>
                    <a:pt x="55" y="43"/>
                    <a:pt x="55" y="44"/>
                  </a:cubicBezTo>
                  <a:cubicBezTo>
                    <a:pt x="55" y="44"/>
                    <a:pt x="55" y="44"/>
                    <a:pt x="55" y="44"/>
                  </a:cubicBezTo>
                  <a:cubicBezTo>
                    <a:pt x="55" y="44"/>
                    <a:pt x="56" y="44"/>
                    <a:pt x="56" y="44"/>
                  </a:cubicBezTo>
                  <a:cubicBezTo>
                    <a:pt x="57" y="43"/>
                    <a:pt x="57" y="43"/>
                    <a:pt x="57" y="42"/>
                  </a:cubicBezTo>
                  <a:cubicBezTo>
                    <a:pt x="57" y="41"/>
                    <a:pt x="57" y="41"/>
                    <a:pt x="56" y="41"/>
                  </a:cubicBezTo>
                  <a:cubicBezTo>
                    <a:pt x="56" y="41"/>
                    <a:pt x="57" y="40"/>
                    <a:pt x="57" y="39"/>
                  </a:cubicBezTo>
                  <a:cubicBezTo>
                    <a:pt x="57" y="39"/>
                    <a:pt x="57" y="38"/>
                    <a:pt x="57" y="37"/>
                  </a:cubicBezTo>
                  <a:cubicBezTo>
                    <a:pt x="57" y="36"/>
                    <a:pt x="58" y="36"/>
                    <a:pt x="58" y="35"/>
                  </a:cubicBezTo>
                  <a:cubicBezTo>
                    <a:pt x="59" y="34"/>
                    <a:pt x="56" y="36"/>
                    <a:pt x="56" y="36"/>
                  </a:cubicBezTo>
                  <a:cubicBezTo>
                    <a:pt x="56" y="36"/>
                    <a:pt x="57" y="35"/>
                    <a:pt x="57" y="35"/>
                  </a:cubicBezTo>
                  <a:cubicBezTo>
                    <a:pt x="57" y="35"/>
                    <a:pt x="57" y="34"/>
                    <a:pt x="58" y="34"/>
                  </a:cubicBezTo>
                  <a:cubicBezTo>
                    <a:pt x="58" y="35"/>
                    <a:pt x="58" y="34"/>
                    <a:pt x="58" y="34"/>
                  </a:cubicBezTo>
                  <a:cubicBezTo>
                    <a:pt x="58" y="33"/>
                    <a:pt x="58" y="33"/>
                    <a:pt x="58" y="33"/>
                  </a:cubicBezTo>
                  <a:cubicBezTo>
                    <a:pt x="58" y="33"/>
                    <a:pt x="58" y="32"/>
                    <a:pt x="59" y="32"/>
                  </a:cubicBezTo>
                  <a:cubicBezTo>
                    <a:pt x="58" y="32"/>
                    <a:pt x="58" y="32"/>
                    <a:pt x="58" y="33"/>
                  </a:cubicBezTo>
                  <a:cubicBezTo>
                    <a:pt x="58" y="33"/>
                    <a:pt x="59" y="32"/>
                    <a:pt x="59" y="32"/>
                  </a:cubicBezTo>
                  <a:cubicBezTo>
                    <a:pt x="58" y="31"/>
                    <a:pt x="59" y="31"/>
                    <a:pt x="59" y="31"/>
                  </a:cubicBezTo>
                  <a:cubicBezTo>
                    <a:pt x="59" y="30"/>
                    <a:pt x="60" y="30"/>
                    <a:pt x="60" y="30"/>
                  </a:cubicBezTo>
                  <a:cubicBezTo>
                    <a:pt x="60" y="30"/>
                    <a:pt x="61" y="29"/>
                    <a:pt x="61" y="30"/>
                  </a:cubicBezTo>
                  <a:cubicBezTo>
                    <a:pt x="61" y="30"/>
                    <a:pt x="62" y="29"/>
                    <a:pt x="61" y="29"/>
                  </a:cubicBezTo>
                  <a:cubicBezTo>
                    <a:pt x="61" y="29"/>
                    <a:pt x="61" y="29"/>
                    <a:pt x="61" y="29"/>
                  </a:cubicBezTo>
                  <a:cubicBezTo>
                    <a:pt x="61" y="29"/>
                    <a:pt x="61" y="29"/>
                    <a:pt x="62" y="29"/>
                  </a:cubicBezTo>
                  <a:cubicBezTo>
                    <a:pt x="62" y="28"/>
                    <a:pt x="62" y="28"/>
                    <a:pt x="62" y="28"/>
                  </a:cubicBezTo>
                  <a:cubicBezTo>
                    <a:pt x="63" y="28"/>
                    <a:pt x="63" y="28"/>
                    <a:pt x="63" y="27"/>
                  </a:cubicBezTo>
                  <a:cubicBezTo>
                    <a:pt x="63" y="27"/>
                    <a:pt x="63" y="27"/>
                    <a:pt x="64" y="27"/>
                  </a:cubicBezTo>
                  <a:cubicBezTo>
                    <a:pt x="64" y="27"/>
                    <a:pt x="64" y="26"/>
                    <a:pt x="64" y="26"/>
                  </a:cubicBezTo>
                  <a:cubicBezTo>
                    <a:pt x="64" y="26"/>
                    <a:pt x="65" y="25"/>
                    <a:pt x="65" y="25"/>
                  </a:cubicBezTo>
                  <a:cubicBezTo>
                    <a:pt x="66" y="25"/>
                    <a:pt x="66" y="25"/>
                    <a:pt x="67" y="26"/>
                  </a:cubicBezTo>
                  <a:cubicBezTo>
                    <a:pt x="68" y="26"/>
                    <a:pt x="69" y="27"/>
                    <a:pt x="71" y="26"/>
                  </a:cubicBezTo>
                  <a:cubicBezTo>
                    <a:pt x="70" y="27"/>
                    <a:pt x="69" y="27"/>
                    <a:pt x="69" y="27"/>
                  </a:cubicBezTo>
                  <a:cubicBezTo>
                    <a:pt x="68" y="27"/>
                    <a:pt x="69" y="28"/>
                    <a:pt x="69" y="28"/>
                  </a:cubicBezTo>
                  <a:cubicBezTo>
                    <a:pt x="68" y="28"/>
                    <a:pt x="68" y="28"/>
                    <a:pt x="68" y="28"/>
                  </a:cubicBezTo>
                  <a:cubicBezTo>
                    <a:pt x="67" y="28"/>
                    <a:pt x="68" y="29"/>
                    <a:pt x="68" y="28"/>
                  </a:cubicBezTo>
                  <a:cubicBezTo>
                    <a:pt x="68" y="28"/>
                    <a:pt x="68" y="29"/>
                    <a:pt x="68" y="29"/>
                  </a:cubicBezTo>
                  <a:cubicBezTo>
                    <a:pt x="69" y="29"/>
                    <a:pt x="68" y="28"/>
                    <a:pt x="68" y="28"/>
                  </a:cubicBezTo>
                  <a:cubicBezTo>
                    <a:pt x="69" y="28"/>
                    <a:pt x="69" y="29"/>
                    <a:pt x="69" y="29"/>
                  </a:cubicBezTo>
                  <a:cubicBezTo>
                    <a:pt x="69" y="29"/>
                    <a:pt x="69" y="29"/>
                    <a:pt x="69" y="29"/>
                  </a:cubicBezTo>
                  <a:cubicBezTo>
                    <a:pt x="70" y="29"/>
                    <a:pt x="70" y="28"/>
                    <a:pt x="70" y="28"/>
                  </a:cubicBezTo>
                  <a:cubicBezTo>
                    <a:pt x="70" y="27"/>
                    <a:pt x="71" y="27"/>
                    <a:pt x="71" y="26"/>
                  </a:cubicBezTo>
                  <a:cubicBezTo>
                    <a:pt x="72" y="25"/>
                    <a:pt x="71" y="25"/>
                    <a:pt x="71" y="24"/>
                  </a:cubicBezTo>
                  <a:cubicBezTo>
                    <a:pt x="71" y="24"/>
                    <a:pt x="72" y="23"/>
                    <a:pt x="72" y="23"/>
                  </a:cubicBezTo>
                  <a:cubicBezTo>
                    <a:pt x="72" y="23"/>
                    <a:pt x="73" y="23"/>
                    <a:pt x="73" y="23"/>
                  </a:cubicBezTo>
                  <a:cubicBezTo>
                    <a:pt x="73" y="23"/>
                    <a:pt x="73" y="23"/>
                    <a:pt x="73" y="23"/>
                  </a:cubicBezTo>
                  <a:cubicBezTo>
                    <a:pt x="73" y="23"/>
                    <a:pt x="73" y="22"/>
                    <a:pt x="74" y="23"/>
                  </a:cubicBezTo>
                  <a:cubicBezTo>
                    <a:pt x="75" y="23"/>
                    <a:pt x="75" y="23"/>
                    <a:pt x="76" y="23"/>
                  </a:cubicBezTo>
                  <a:cubicBezTo>
                    <a:pt x="78" y="23"/>
                    <a:pt x="80" y="24"/>
                    <a:pt x="81" y="23"/>
                  </a:cubicBezTo>
                  <a:cubicBezTo>
                    <a:pt x="82" y="22"/>
                    <a:pt x="83" y="21"/>
                    <a:pt x="84" y="20"/>
                  </a:cubicBezTo>
                  <a:cubicBezTo>
                    <a:pt x="84" y="20"/>
                    <a:pt x="85" y="20"/>
                    <a:pt x="86" y="19"/>
                  </a:cubicBezTo>
                  <a:cubicBezTo>
                    <a:pt x="86" y="19"/>
                    <a:pt x="87" y="19"/>
                    <a:pt x="88" y="18"/>
                  </a:cubicBezTo>
                  <a:cubicBezTo>
                    <a:pt x="88" y="18"/>
                    <a:pt x="88" y="18"/>
                    <a:pt x="89" y="18"/>
                  </a:cubicBezTo>
                  <a:cubicBezTo>
                    <a:pt x="89" y="18"/>
                    <a:pt x="90" y="17"/>
                    <a:pt x="90" y="17"/>
                  </a:cubicBezTo>
                  <a:cubicBezTo>
                    <a:pt x="91" y="17"/>
                    <a:pt x="92" y="15"/>
                    <a:pt x="92" y="14"/>
                  </a:cubicBezTo>
                  <a:cubicBezTo>
                    <a:pt x="92" y="13"/>
                    <a:pt x="92" y="13"/>
                    <a:pt x="93" y="13"/>
                  </a:cubicBezTo>
                  <a:cubicBezTo>
                    <a:pt x="93" y="13"/>
                    <a:pt x="94" y="12"/>
                    <a:pt x="94" y="13"/>
                  </a:cubicBezTo>
                  <a:cubicBezTo>
                    <a:pt x="94" y="13"/>
                    <a:pt x="93" y="14"/>
                    <a:pt x="94" y="14"/>
                  </a:cubicBezTo>
                  <a:cubicBezTo>
                    <a:pt x="94" y="14"/>
                    <a:pt x="95" y="13"/>
                    <a:pt x="95" y="13"/>
                  </a:cubicBezTo>
                  <a:cubicBezTo>
                    <a:pt x="95" y="12"/>
                    <a:pt x="95" y="12"/>
                    <a:pt x="94" y="12"/>
                  </a:cubicBezTo>
                  <a:cubicBezTo>
                    <a:pt x="94" y="12"/>
                    <a:pt x="95" y="11"/>
                    <a:pt x="96" y="11"/>
                  </a:cubicBezTo>
                  <a:cubicBezTo>
                    <a:pt x="95" y="12"/>
                    <a:pt x="96" y="12"/>
                    <a:pt x="96" y="12"/>
                  </a:cubicBezTo>
                  <a:cubicBezTo>
                    <a:pt x="96" y="12"/>
                    <a:pt x="96" y="11"/>
                    <a:pt x="97" y="11"/>
                  </a:cubicBezTo>
                  <a:cubicBezTo>
                    <a:pt x="96" y="12"/>
                    <a:pt x="97" y="11"/>
                    <a:pt x="97" y="11"/>
                  </a:cubicBezTo>
                  <a:cubicBezTo>
                    <a:pt x="97" y="11"/>
                    <a:pt x="97" y="11"/>
                    <a:pt x="97" y="11"/>
                  </a:cubicBezTo>
                  <a:cubicBezTo>
                    <a:pt x="97" y="11"/>
                    <a:pt x="97" y="11"/>
                    <a:pt x="97" y="11"/>
                  </a:cubicBezTo>
                  <a:cubicBezTo>
                    <a:pt x="97" y="11"/>
                    <a:pt x="97" y="11"/>
                    <a:pt x="97" y="11"/>
                  </a:cubicBezTo>
                  <a:cubicBezTo>
                    <a:pt x="97" y="11"/>
                    <a:pt x="97" y="11"/>
                    <a:pt x="96" y="11"/>
                  </a:cubicBezTo>
                  <a:cubicBezTo>
                    <a:pt x="97" y="10"/>
                    <a:pt x="99" y="11"/>
                    <a:pt x="99" y="11"/>
                  </a:cubicBezTo>
                  <a:cubicBezTo>
                    <a:pt x="100" y="11"/>
                    <a:pt x="101" y="11"/>
                    <a:pt x="101" y="12"/>
                  </a:cubicBezTo>
                  <a:cubicBezTo>
                    <a:pt x="102" y="12"/>
                    <a:pt x="102" y="13"/>
                    <a:pt x="102" y="14"/>
                  </a:cubicBezTo>
                  <a:cubicBezTo>
                    <a:pt x="103" y="15"/>
                    <a:pt x="101" y="16"/>
                    <a:pt x="100" y="16"/>
                  </a:cubicBezTo>
                  <a:cubicBezTo>
                    <a:pt x="99" y="18"/>
                    <a:pt x="98" y="18"/>
                    <a:pt x="97" y="18"/>
                  </a:cubicBezTo>
                  <a:cubicBezTo>
                    <a:pt x="95" y="19"/>
                    <a:pt x="94" y="19"/>
                    <a:pt x="93" y="20"/>
                  </a:cubicBezTo>
                  <a:cubicBezTo>
                    <a:pt x="92" y="21"/>
                    <a:pt x="92" y="22"/>
                    <a:pt x="92" y="23"/>
                  </a:cubicBezTo>
                  <a:cubicBezTo>
                    <a:pt x="91" y="23"/>
                    <a:pt x="91" y="24"/>
                    <a:pt x="90" y="25"/>
                  </a:cubicBezTo>
                  <a:cubicBezTo>
                    <a:pt x="90" y="25"/>
                    <a:pt x="89" y="25"/>
                    <a:pt x="88" y="25"/>
                  </a:cubicBezTo>
                  <a:cubicBezTo>
                    <a:pt x="88" y="25"/>
                    <a:pt x="88" y="26"/>
                    <a:pt x="87" y="27"/>
                  </a:cubicBezTo>
                  <a:cubicBezTo>
                    <a:pt x="87" y="27"/>
                    <a:pt x="86" y="28"/>
                    <a:pt x="86" y="28"/>
                  </a:cubicBezTo>
                  <a:cubicBezTo>
                    <a:pt x="86" y="29"/>
                    <a:pt x="85" y="30"/>
                    <a:pt x="85" y="31"/>
                  </a:cubicBezTo>
                  <a:cubicBezTo>
                    <a:pt x="84" y="32"/>
                    <a:pt x="84" y="33"/>
                    <a:pt x="83" y="35"/>
                  </a:cubicBezTo>
                  <a:cubicBezTo>
                    <a:pt x="83" y="36"/>
                    <a:pt x="83" y="37"/>
                    <a:pt x="83" y="38"/>
                  </a:cubicBezTo>
                  <a:cubicBezTo>
                    <a:pt x="83" y="39"/>
                    <a:pt x="83" y="39"/>
                    <a:pt x="82" y="40"/>
                  </a:cubicBezTo>
                  <a:cubicBezTo>
                    <a:pt x="82" y="41"/>
                    <a:pt x="81" y="42"/>
                    <a:pt x="80" y="43"/>
                  </a:cubicBezTo>
                  <a:cubicBezTo>
                    <a:pt x="80" y="44"/>
                    <a:pt x="79" y="45"/>
                    <a:pt x="79" y="45"/>
                  </a:cubicBezTo>
                  <a:cubicBezTo>
                    <a:pt x="79" y="45"/>
                    <a:pt x="78" y="46"/>
                    <a:pt x="78" y="46"/>
                  </a:cubicBezTo>
                  <a:cubicBezTo>
                    <a:pt x="79" y="47"/>
                    <a:pt x="80" y="46"/>
                    <a:pt x="81" y="46"/>
                  </a:cubicBezTo>
                  <a:cubicBezTo>
                    <a:pt x="81" y="46"/>
                    <a:pt x="82" y="45"/>
                    <a:pt x="82" y="45"/>
                  </a:cubicBezTo>
                  <a:cubicBezTo>
                    <a:pt x="82" y="46"/>
                    <a:pt x="82" y="46"/>
                    <a:pt x="82" y="47"/>
                  </a:cubicBezTo>
                  <a:cubicBezTo>
                    <a:pt x="82" y="48"/>
                    <a:pt x="83" y="47"/>
                    <a:pt x="83" y="47"/>
                  </a:cubicBezTo>
                  <a:cubicBezTo>
                    <a:pt x="84" y="47"/>
                    <a:pt x="84" y="48"/>
                    <a:pt x="84" y="48"/>
                  </a:cubicBezTo>
                  <a:cubicBezTo>
                    <a:pt x="84" y="50"/>
                    <a:pt x="84" y="51"/>
                    <a:pt x="85" y="53"/>
                  </a:cubicBezTo>
                  <a:cubicBezTo>
                    <a:pt x="86" y="54"/>
                    <a:pt x="87" y="55"/>
                    <a:pt x="87" y="56"/>
                  </a:cubicBezTo>
                  <a:cubicBezTo>
                    <a:pt x="87" y="57"/>
                    <a:pt x="88" y="58"/>
                    <a:pt x="88" y="58"/>
                  </a:cubicBezTo>
                  <a:cubicBezTo>
                    <a:pt x="88" y="59"/>
                    <a:pt x="87" y="59"/>
                    <a:pt x="87" y="59"/>
                  </a:cubicBezTo>
                  <a:cubicBezTo>
                    <a:pt x="86" y="60"/>
                    <a:pt x="86" y="60"/>
                    <a:pt x="87" y="61"/>
                  </a:cubicBezTo>
                  <a:cubicBezTo>
                    <a:pt x="87" y="61"/>
                    <a:pt x="86" y="62"/>
                    <a:pt x="86" y="63"/>
                  </a:cubicBezTo>
                  <a:cubicBezTo>
                    <a:pt x="86" y="64"/>
                    <a:pt x="86" y="66"/>
                    <a:pt x="88" y="66"/>
                  </a:cubicBezTo>
                  <a:cubicBezTo>
                    <a:pt x="90" y="66"/>
                    <a:pt x="89" y="67"/>
                    <a:pt x="89" y="69"/>
                  </a:cubicBezTo>
                  <a:cubicBezTo>
                    <a:pt x="90" y="69"/>
                    <a:pt x="90" y="70"/>
                    <a:pt x="90" y="70"/>
                  </a:cubicBezTo>
                  <a:cubicBezTo>
                    <a:pt x="91" y="70"/>
                    <a:pt x="92" y="70"/>
                    <a:pt x="93" y="70"/>
                  </a:cubicBezTo>
                  <a:cubicBezTo>
                    <a:pt x="93" y="70"/>
                    <a:pt x="94" y="70"/>
                    <a:pt x="94" y="70"/>
                  </a:cubicBezTo>
                  <a:cubicBezTo>
                    <a:pt x="95" y="70"/>
                    <a:pt x="96" y="70"/>
                    <a:pt x="97" y="70"/>
                  </a:cubicBezTo>
                  <a:cubicBezTo>
                    <a:pt x="97" y="70"/>
                    <a:pt x="98" y="71"/>
                    <a:pt x="98" y="71"/>
                  </a:cubicBezTo>
                  <a:cubicBezTo>
                    <a:pt x="99" y="70"/>
                    <a:pt x="100" y="71"/>
                    <a:pt x="100" y="70"/>
                  </a:cubicBezTo>
                  <a:cubicBezTo>
                    <a:pt x="101" y="70"/>
                    <a:pt x="101" y="70"/>
                    <a:pt x="102" y="69"/>
                  </a:cubicBezTo>
                  <a:cubicBezTo>
                    <a:pt x="102" y="69"/>
                    <a:pt x="103" y="69"/>
                    <a:pt x="103" y="69"/>
                  </a:cubicBezTo>
                  <a:cubicBezTo>
                    <a:pt x="104" y="69"/>
                    <a:pt x="105" y="71"/>
                    <a:pt x="107" y="71"/>
                  </a:cubicBezTo>
                  <a:cubicBezTo>
                    <a:pt x="107" y="71"/>
                    <a:pt x="108" y="70"/>
                    <a:pt x="108" y="71"/>
                  </a:cubicBezTo>
                  <a:cubicBezTo>
                    <a:pt x="109" y="71"/>
                    <a:pt x="109" y="71"/>
                    <a:pt x="109" y="71"/>
                  </a:cubicBezTo>
                  <a:cubicBezTo>
                    <a:pt x="110" y="73"/>
                    <a:pt x="111" y="74"/>
                    <a:pt x="112" y="75"/>
                  </a:cubicBezTo>
                  <a:cubicBezTo>
                    <a:pt x="113" y="77"/>
                    <a:pt x="113" y="78"/>
                    <a:pt x="114" y="79"/>
                  </a:cubicBezTo>
                  <a:cubicBezTo>
                    <a:pt x="115" y="80"/>
                    <a:pt x="115" y="80"/>
                    <a:pt x="115" y="80"/>
                  </a:cubicBezTo>
                  <a:cubicBezTo>
                    <a:pt x="116" y="79"/>
                    <a:pt x="116" y="80"/>
                    <a:pt x="117" y="80"/>
                  </a:cubicBezTo>
                  <a:cubicBezTo>
                    <a:pt x="118" y="80"/>
                    <a:pt x="118" y="79"/>
                    <a:pt x="119" y="79"/>
                  </a:cubicBezTo>
                  <a:cubicBezTo>
                    <a:pt x="120" y="79"/>
                    <a:pt x="121" y="79"/>
                    <a:pt x="121" y="79"/>
                  </a:cubicBezTo>
                  <a:cubicBezTo>
                    <a:pt x="122" y="79"/>
                    <a:pt x="122" y="80"/>
                    <a:pt x="122" y="80"/>
                  </a:cubicBezTo>
                  <a:cubicBezTo>
                    <a:pt x="123" y="80"/>
                    <a:pt x="123" y="80"/>
                    <a:pt x="124" y="79"/>
                  </a:cubicBezTo>
                  <a:cubicBezTo>
                    <a:pt x="125" y="79"/>
                    <a:pt x="126" y="79"/>
                    <a:pt x="127" y="79"/>
                  </a:cubicBezTo>
                  <a:cubicBezTo>
                    <a:pt x="127" y="79"/>
                    <a:pt x="127" y="79"/>
                    <a:pt x="128" y="79"/>
                  </a:cubicBezTo>
                  <a:cubicBezTo>
                    <a:pt x="129" y="79"/>
                    <a:pt x="129" y="79"/>
                    <a:pt x="129" y="79"/>
                  </a:cubicBezTo>
                  <a:cubicBezTo>
                    <a:pt x="130" y="78"/>
                    <a:pt x="131" y="78"/>
                    <a:pt x="132" y="78"/>
                  </a:cubicBezTo>
                  <a:cubicBezTo>
                    <a:pt x="132" y="78"/>
                    <a:pt x="133" y="78"/>
                    <a:pt x="133" y="78"/>
                  </a:cubicBezTo>
                  <a:cubicBezTo>
                    <a:pt x="133" y="79"/>
                    <a:pt x="134" y="79"/>
                    <a:pt x="134" y="79"/>
                  </a:cubicBezTo>
                  <a:cubicBezTo>
                    <a:pt x="133" y="80"/>
                    <a:pt x="134" y="80"/>
                    <a:pt x="134" y="81"/>
                  </a:cubicBezTo>
                  <a:cubicBezTo>
                    <a:pt x="135" y="82"/>
                    <a:pt x="134" y="82"/>
                    <a:pt x="133" y="83"/>
                  </a:cubicBezTo>
                  <a:cubicBezTo>
                    <a:pt x="132" y="84"/>
                    <a:pt x="132" y="85"/>
                    <a:pt x="132" y="86"/>
                  </a:cubicBezTo>
                  <a:cubicBezTo>
                    <a:pt x="132" y="87"/>
                    <a:pt x="132" y="87"/>
                    <a:pt x="131" y="88"/>
                  </a:cubicBezTo>
                  <a:cubicBezTo>
                    <a:pt x="131" y="88"/>
                    <a:pt x="130" y="88"/>
                    <a:pt x="130" y="89"/>
                  </a:cubicBezTo>
                  <a:cubicBezTo>
                    <a:pt x="130" y="90"/>
                    <a:pt x="130" y="91"/>
                    <a:pt x="130" y="92"/>
                  </a:cubicBezTo>
                  <a:cubicBezTo>
                    <a:pt x="130" y="92"/>
                    <a:pt x="130" y="93"/>
                    <a:pt x="130" y="93"/>
                  </a:cubicBezTo>
                  <a:cubicBezTo>
                    <a:pt x="130" y="94"/>
                    <a:pt x="130" y="94"/>
                    <a:pt x="130" y="95"/>
                  </a:cubicBezTo>
                  <a:cubicBezTo>
                    <a:pt x="130" y="96"/>
                    <a:pt x="129" y="97"/>
                    <a:pt x="130" y="98"/>
                  </a:cubicBezTo>
                  <a:cubicBezTo>
                    <a:pt x="130" y="99"/>
                    <a:pt x="130" y="100"/>
                    <a:pt x="130" y="101"/>
                  </a:cubicBezTo>
                  <a:cubicBezTo>
                    <a:pt x="130" y="102"/>
                    <a:pt x="131" y="102"/>
                    <a:pt x="131" y="103"/>
                  </a:cubicBezTo>
                  <a:cubicBezTo>
                    <a:pt x="131" y="104"/>
                    <a:pt x="131" y="106"/>
                    <a:pt x="132" y="106"/>
                  </a:cubicBezTo>
                  <a:cubicBezTo>
                    <a:pt x="132" y="106"/>
                    <a:pt x="133" y="106"/>
                    <a:pt x="133" y="106"/>
                  </a:cubicBezTo>
                  <a:cubicBezTo>
                    <a:pt x="133" y="107"/>
                    <a:pt x="133" y="107"/>
                    <a:pt x="133" y="107"/>
                  </a:cubicBezTo>
                  <a:cubicBezTo>
                    <a:pt x="133" y="108"/>
                    <a:pt x="133" y="108"/>
                    <a:pt x="134" y="109"/>
                  </a:cubicBezTo>
                  <a:cubicBezTo>
                    <a:pt x="134" y="109"/>
                    <a:pt x="134" y="109"/>
                    <a:pt x="135" y="110"/>
                  </a:cubicBezTo>
                  <a:cubicBezTo>
                    <a:pt x="135" y="110"/>
                    <a:pt x="134" y="111"/>
                    <a:pt x="133" y="112"/>
                  </a:cubicBezTo>
                  <a:cubicBezTo>
                    <a:pt x="132" y="112"/>
                    <a:pt x="132" y="113"/>
                    <a:pt x="131" y="114"/>
                  </a:cubicBezTo>
                  <a:cubicBezTo>
                    <a:pt x="130" y="115"/>
                    <a:pt x="129" y="115"/>
                    <a:pt x="129" y="117"/>
                  </a:cubicBezTo>
                  <a:cubicBezTo>
                    <a:pt x="129" y="116"/>
                    <a:pt x="131" y="116"/>
                    <a:pt x="131" y="116"/>
                  </a:cubicBezTo>
                  <a:cubicBezTo>
                    <a:pt x="131" y="117"/>
                    <a:pt x="132" y="117"/>
                    <a:pt x="132" y="117"/>
                  </a:cubicBezTo>
                  <a:cubicBezTo>
                    <a:pt x="132" y="118"/>
                    <a:pt x="132" y="118"/>
                    <a:pt x="132" y="118"/>
                  </a:cubicBezTo>
                  <a:cubicBezTo>
                    <a:pt x="133" y="119"/>
                    <a:pt x="134" y="120"/>
                    <a:pt x="135" y="121"/>
                  </a:cubicBezTo>
                  <a:cubicBezTo>
                    <a:pt x="135" y="121"/>
                    <a:pt x="135" y="121"/>
                    <a:pt x="135" y="121"/>
                  </a:cubicBezTo>
                  <a:cubicBezTo>
                    <a:pt x="136" y="122"/>
                    <a:pt x="135" y="122"/>
                    <a:pt x="135" y="122"/>
                  </a:cubicBezTo>
                  <a:cubicBezTo>
                    <a:pt x="135" y="123"/>
                    <a:pt x="136" y="124"/>
                    <a:pt x="136" y="124"/>
                  </a:cubicBezTo>
                  <a:cubicBezTo>
                    <a:pt x="136" y="125"/>
                    <a:pt x="136" y="125"/>
                    <a:pt x="136" y="125"/>
                  </a:cubicBezTo>
                  <a:cubicBezTo>
                    <a:pt x="136" y="126"/>
                    <a:pt x="136" y="126"/>
                    <a:pt x="137" y="127"/>
                  </a:cubicBezTo>
                  <a:cubicBezTo>
                    <a:pt x="137" y="128"/>
                    <a:pt x="137" y="130"/>
                    <a:pt x="138" y="131"/>
                  </a:cubicBezTo>
                  <a:cubicBezTo>
                    <a:pt x="138" y="132"/>
                    <a:pt x="138" y="132"/>
                    <a:pt x="138" y="132"/>
                  </a:cubicBezTo>
                  <a:cubicBezTo>
                    <a:pt x="138" y="133"/>
                    <a:pt x="138" y="133"/>
                    <a:pt x="138" y="134"/>
                  </a:cubicBezTo>
                  <a:close/>
                  <a:moveTo>
                    <a:pt x="97" y="10"/>
                  </a:moveTo>
                  <a:cubicBezTo>
                    <a:pt x="97" y="11"/>
                    <a:pt x="97" y="11"/>
                    <a:pt x="97" y="11"/>
                  </a:cubicBezTo>
                  <a:cubicBezTo>
                    <a:pt x="97" y="11"/>
                    <a:pt x="97" y="10"/>
                    <a:pt x="97" y="10"/>
                  </a:cubicBezTo>
                  <a:close/>
                  <a:moveTo>
                    <a:pt x="4" y="1"/>
                  </a:moveTo>
                  <a:cubicBezTo>
                    <a:pt x="5" y="1"/>
                    <a:pt x="5" y="0"/>
                    <a:pt x="5" y="0"/>
                  </a:cubicBezTo>
                  <a:cubicBezTo>
                    <a:pt x="4" y="0"/>
                    <a:pt x="4" y="1"/>
                    <a:pt x="4"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2" name="Cocos Islands"/>
            <p:cNvSpPr>
              <a:spLocks noEditPoints="1"/>
            </p:cNvSpPr>
            <p:nvPr/>
          </p:nvSpPr>
          <p:spPr bwMode="auto">
            <a:xfrm>
              <a:off x="9169955" y="5147919"/>
              <a:ext cx="3001" cy="1001"/>
            </a:xfrm>
            <a:custGeom>
              <a:avLst/>
              <a:gdLst/>
              <a:ahLst/>
              <a:cxnLst>
                <a:cxn ang="0">
                  <a:pos x="0" y="0"/>
                </a:cxn>
                <a:cxn ang="0">
                  <a:pos x="0" y="0"/>
                </a:cxn>
                <a:cxn ang="0">
                  <a:pos x="0" y="0"/>
                </a:cxn>
                <a:cxn ang="0">
                  <a:pos x="1" y="0"/>
                </a:cxn>
                <a:cxn ang="0">
                  <a:pos x="0" y="0"/>
                </a:cxn>
                <a:cxn ang="0">
                  <a:pos x="0" y="0"/>
                </a:cxn>
                <a:cxn ang="0">
                  <a:pos x="1" y="0"/>
                </a:cxn>
              </a:cxnLst>
              <a:rect l="0" t="0" r="r" b="b"/>
              <a:pathLst>
                <a:path w="1">
                  <a:moveTo>
                    <a:pt x="0" y="0"/>
                  </a:moveTo>
                  <a:cubicBezTo>
                    <a:pt x="0" y="0"/>
                    <a:pt x="0" y="0"/>
                    <a:pt x="0" y="0"/>
                  </a:cubicBezTo>
                  <a:cubicBezTo>
                    <a:pt x="0" y="0"/>
                    <a:pt x="0" y="0"/>
                    <a:pt x="0" y="0"/>
                  </a:cubicBezTo>
                  <a:close/>
                  <a:moveTo>
                    <a:pt x="1" y="0"/>
                  </a:moveTo>
                  <a:cubicBezTo>
                    <a:pt x="1" y="0"/>
                    <a:pt x="1" y="0"/>
                    <a:pt x="0" y="0"/>
                  </a:cubicBezTo>
                  <a:cubicBezTo>
                    <a:pt x="0" y="0"/>
                    <a:pt x="0" y="0"/>
                    <a:pt x="0" y="0"/>
                  </a:cubicBezTo>
                  <a:cubicBezTo>
                    <a:pt x="1" y="0"/>
                    <a:pt x="1" y="0"/>
                    <a:pt x="1"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3" name="China"/>
            <p:cNvSpPr>
              <a:spLocks noEditPoints="1"/>
            </p:cNvSpPr>
            <p:nvPr/>
          </p:nvSpPr>
          <p:spPr bwMode="auto">
            <a:xfrm>
              <a:off x="8208993" y="2548016"/>
              <a:ext cx="1801933" cy="1395947"/>
            </a:xfrm>
            <a:custGeom>
              <a:avLst/>
              <a:gdLst/>
              <a:ahLst/>
              <a:cxnLst>
                <a:cxn ang="0">
                  <a:pos x="383" y="355"/>
                </a:cxn>
                <a:cxn ang="0">
                  <a:pos x="378" y="366"/>
                </a:cxn>
                <a:cxn ang="0">
                  <a:pos x="382" y="383"/>
                </a:cxn>
                <a:cxn ang="0">
                  <a:pos x="430" y="334"/>
                </a:cxn>
                <a:cxn ang="0">
                  <a:pos x="490" y="117"/>
                </a:cxn>
                <a:cxn ang="0">
                  <a:pos x="478" y="124"/>
                </a:cxn>
                <a:cxn ang="0">
                  <a:pos x="458" y="137"/>
                </a:cxn>
                <a:cxn ang="0">
                  <a:pos x="435" y="156"/>
                </a:cxn>
                <a:cxn ang="0">
                  <a:pos x="428" y="151"/>
                </a:cxn>
                <a:cxn ang="0">
                  <a:pos x="415" y="144"/>
                </a:cxn>
                <a:cxn ang="0">
                  <a:pos x="410" y="166"/>
                </a:cxn>
                <a:cxn ang="0">
                  <a:pos x="447" y="174"/>
                </a:cxn>
                <a:cxn ang="0">
                  <a:pos x="441" y="181"/>
                </a:cxn>
                <a:cxn ang="0">
                  <a:pos x="429" y="197"/>
                </a:cxn>
                <a:cxn ang="0">
                  <a:pos x="458" y="231"/>
                </a:cxn>
                <a:cxn ang="0">
                  <a:pos x="467" y="246"/>
                </a:cxn>
                <a:cxn ang="0">
                  <a:pos x="469" y="261"/>
                </a:cxn>
                <a:cxn ang="0">
                  <a:pos x="472" y="267"/>
                </a:cxn>
                <a:cxn ang="0">
                  <a:pos x="468" y="278"/>
                </a:cxn>
                <a:cxn ang="0">
                  <a:pos x="463" y="290"/>
                </a:cxn>
                <a:cxn ang="0">
                  <a:pos x="463" y="296"/>
                </a:cxn>
                <a:cxn ang="0">
                  <a:pos x="459" y="307"/>
                </a:cxn>
                <a:cxn ang="0">
                  <a:pos x="456" y="314"/>
                </a:cxn>
                <a:cxn ang="0">
                  <a:pos x="446" y="323"/>
                </a:cxn>
                <a:cxn ang="0">
                  <a:pos x="435" y="334"/>
                </a:cxn>
                <a:cxn ang="0">
                  <a:pos x="423" y="337"/>
                </a:cxn>
                <a:cxn ang="0">
                  <a:pos x="411" y="333"/>
                </a:cxn>
                <a:cxn ang="0">
                  <a:pos x="404" y="346"/>
                </a:cxn>
                <a:cxn ang="0">
                  <a:pos x="389" y="349"/>
                </a:cxn>
                <a:cxn ang="0">
                  <a:pos x="385" y="362"/>
                </a:cxn>
                <a:cxn ang="0">
                  <a:pos x="376" y="347"/>
                </a:cxn>
                <a:cxn ang="0">
                  <a:pos x="366" y="345"/>
                </a:cxn>
                <a:cxn ang="0">
                  <a:pos x="351" y="345"/>
                </a:cxn>
                <a:cxn ang="0">
                  <a:pos x="320" y="338"/>
                </a:cxn>
                <a:cxn ang="0">
                  <a:pos x="301" y="347"/>
                </a:cxn>
                <a:cxn ang="0">
                  <a:pos x="277" y="336"/>
                </a:cxn>
                <a:cxn ang="0">
                  <a:pos x="256" y="314"/>
                </a:cxn>
                <a:cxn ang="0">
                  <a:pos x="254" y="276"/>
                </a:cxn>
                <a:cxn ang="0">
                  <a:pos x="235" y="267"/>
                </a:cxn>
                <a:cxn ang="0">
                  <a:pos x="202" y="279"/>
                </a:cxn>
                <a:cxn ang="0">
                  <a:pos x="165" y="277"/>
                </a:cxn>
                <a:cxn ang="0">
                  <a:pos x="132" y="271"/>
                </a:cxn>
                <a:cxn ang="0">
                  <a:pos x="93" y="254"/>
                </a:cxn>
                <a:cxn ang="0">
                  <a:pos x="63" y="227"/>
                </a:cxn>
                <a:cxn ang="0">
                  <a:pos x="71" y="199"/>
                </a:cxn>
                <a:cxn ang="0">
                  <a:pos x="29" y="189"/>
                </a:cxn>
                <a:cxn ang="0">
                  <a:pos x="13" y="163"/>
                </a:cxn>
                <a:cxn ang="0">
                  <a:pos x="16" y="142"/>
                </a:cxn>
                <a:cxn ang="0">
                  <a:pos x="49" y="120"/>
                </a:cxn>
                <a:cxn ang="0">
                  <a:pos x="54" y="90"/>
                </a:cxn>
                <a:cxn ang="0">
                  <a:pos x="79" y="54"/>
                </a:cxn>
                <a:cxn ang="0">
                  <a:pos x="121" y="69"/>
                </a:cxn>
                <a:cxn ang="0">
                  <a:pos x="183" y="109"/>
                </a:cxn>
                <a:cxn ang="0">
                  <a:pos x="304" y="119"/>
                </a:cxn>
                <a:cxn ang="0">
                  <a:pos x="336" y="87"/>
                </a:cxn>
                <a:cxn ang="0">
                  <a:pos x="363" y="64"/>
                </a:cxn>
                <a:cxn ang="0">
                  <a:pos x="345" y="34"/>
                </a:cxn>
                <a:cxn ang="0">
                  <a:pos x="353" y="1"/>
                </a:cxn>
                <a:cxn ang="0">
                  <a:pos x="396" y="17"/>
                </a:cxn>
                <a:cxn ang="0">
                  <a:pos x="438" y="45"/>
                </a:cxn>
                <a:cxn ang="0">
                  <a:pos x="483" y="58"/>
                </a:cxn>
                <a:cxn ang="0">
                  <a:pos x="499" y="85"/>
                </a:cxn>
                <a:cxn ang="0">
                  <a:pos x="474" y="258"/>
                </a:cxn>
              </a:cxnLst>
              <a:rect l="0" t="0" r="r" b="b"/>
              <a:pathLst>
                <a:path w="499" h="386">
                  <a:moveTo>
                    <a:pt x="454" y="316"/>
                  </a:moveTo>
                  <a:cubicBezTo>
                    <a:pt x="454" y="316"/>
                    <a:pt x="454" y="316"/>
                    <a:pt x="454" y="316"/>
                  </a:cubicBezTo>
                  <a:cubicBezTo>
                    <a:pt x="454" y="317"/>
                    <a:pt x="453" y="316"/>
                    <a:pt x="453" y="316"/>
                  </a:cubicBezTo>
                  <a:cubicBezTo>
                    <a:pt x="453" y="316"/>
                    <a:pt x="453" y="317"/>
                    <a:pt x="453" y="317"/>
                  </a:cubicBezTo>
                  <a:cubicBezTo>
                    <a:pt x="453" y="317"/>
                    <a:pt x="454" y="317"/>
                    <a:pt x="454" y="317"/>
                  </a:cubicBezTo>
                  <a:cubicBezTo>
                    <a:pt x="455" y="317"/>
                    <a:pt x="454" y="316"/>
                    <a:pt x="454" y="316"/>
                  </a:cubicBezTo>
                  <a:close/>
                  <a:moveTo>
                    <a:pt x="474" y="255"/>
                  </a:moveTo>
                  <a:cubicBezTo>
                    <a:pt x="474" y="254"/>
                    <a:pt x="471" y="254"/>
                    <a:pt x="472" y="254"/>
                  </a:cubicBezTo>
                  <a:cubicBezTo>
                    <a:pt x="472" y="254"/>
                    <a:pt x="472" y="255"/>
                    <a:pt x="472" y="256"/>
                  </a:cubicBezTo>
                  <a:cubicBezTo>
                    <a:pt x="473" y="256"/>
                    <a:pt x="473" y="255"/>
                    <a:pt x="473" y="255"/>
                  </a:cubicBezTo>
                  <a:cubicBezTo>
                    <a:pt x="473" y="255"/>
                    <a:pt x="473" y="255"/>
                    <a:pt x="473" y="256"/>
                  </a:cubicBezTo>
                  <a:cubicBezTo>
                    <a:pt x="474" y="256"/>
                    <a:pt x="475" y="256"/>
                    <a:pt x="475" y="256"/>
                  </a:cubicBezTo>
                  <a:cubicBezTo>
                    <a:pt x="475" y="255"/>
                    <a:pt x="475" y="255"/>
                    <a:pt x="474" y="255"/>
                  </a:cubicBezTo>
                  <a:close/>
                  <a:moveTo>
                    <a:pt x="464" y="305"/>
                  </a:moveTo>
                  <a:cubicBezTo>
                    <a:pt x="465" y="305"/>
                    <a:pt x="465" y="305"/>
                    <a:pt x="465" y="304"/>
                  </a:cubicBezTo>
                  <a:cubicBezTo>
                    <a:pt x="465" y="304"/>
                    <a:pt x="464" y="304"/>
                    <a:pt x="464" y="304"/>
                  </a:cubicBezTo>
                  <a:cubicBezTo>
                    <a:pt x="464" y="304"/>
                    <a:pt x="464" y="304"/>
                    <a:pt x="464" y="304"/>
                  </a:cubicBezTo>
                  <a:cubicBezTo>
                    <a:pt x="464" y="303"/>
                    <a:pt x="463" y="304"/>
                    <a:pt x="463" y="304"/>
                  </a:cubicBezTo>
                  <a:cubicBezTo>
                    <a:pt x="463" y="304"/>
                    <a:pt x="463" y="304"/>
                    <a:pt x="464" y="304"/>
                  </a:cubicBezTo>
                  <a:cubicBezTo>
                    <a:pt x="464" y="305"/>
                    <a:pt x="464" y="305"/>
                    <a:pt x="464" y="305"/>
                  </a:cubicBezTo>
                  <a:cubicBezTo>
                    <a:pt x="464" y="305"/>
                    <a:pt x="463" y="305"/>
                    <a:pt x="463" y="305"/>
                  </a:cubicBezTo>
                  <a:cubicBezTo>
                    <a:pt x="463" y="305"/>
                    <a:pt x="464" y="305"/>
                    <a:pt x="464" y="305"/>
                  </a:cubicBezTo>
                  <a:cubicBezTo>
                    <a:pt x="464" y="305"/>
                    <a:pt x="463" y="306"/>
                    <a:pt x="464" y="306"/>
                  </a:cubicBezTo>
                  <a:cubicBezTo>
                    <a:pt x="464" y="306"/>
                    <a:pt x="464" y="306"/>
                    <a:pt x="464" y="306"/>
                  </a:cubicBezTo>
                  <a:cubicBezTo>
                    <a:pt x="464" y="306"/>
                    <a:pt x="464" y="306"/>
                    <a:pt x="464" y="306"/>
                  </a:cubicBezTo>
                  <a:cubicBezTo>
                    <a:pt x="465" y="305"/>
                    <a:pt x="465" y="305"/>
                    <a:pt x="465" y="305"/>
                  </a:cubicBezTo>
                  <a:cubicBezTo>
                    <a:pt x="465" y="305"/>
                    <a:pt x="464" y="305"/>
                    <a:pt x="464" y="305"/>
                  </a:cubicBezTo>
                  <a:close/>
                  <a:moveTo>
                    <a:pt x="372" y="354"/>
                  </a:moveTo>
                  <a:cubicBezTo>
                    <a:pt x="372" y="354"/>
                    <a:pt x="372" y="354"/>
                    <a:pt x="372" y="354"/>
                  </a:cubicBezTo>
                  <a:cubicBezTo>
                    <a:pt x="371" y="354"/>
                    <a:pt x="372" y="354"/>
                    <a:pt x="372" y="354"/>
                  </a:cubicBezTo>
                  <a:close/>
                  <a:moveTo>
                    <a:pt x="383" y="354"/>
                  </a:moveTo>
                  <a:cubicBezTo>
                    <a:pt x="383" y="354"/>
                    <a:pt x="383" y="354"/>
                    <a:pt x="383" y="355"/>
                  </a:cubicBezTo>
                  <a:cubicBezTo>
                    <a:pt x="382" y="355"/>
                    <a:pt x="383" y="355"/>
                    <a:pt x="383" y="355"/>
                  </a:cubicBezTo>
                  <a:cubicBezTo>
                    <a:pt x="384" y="355"/>
                    <a:pt x="384" y="354"/>
                    <a:pt x="384" y="354"/>
                  </a:cubicBezTo>
                  <a:cubicBezTo>
                    <a:pt x="385" y="354"/>
                    <a:pt x="385" y="355"/>
                    <a:pt x="385" y="355"/>
                  </a:cubicBezTo>
                  <a:cubicBezTo>
                    <a:pt x="385" y="355"/>
                    <a:pt x="385" y="354"/>
                    <a:pt x="385" y="354"/>
                  </a:cubicBezTo>
                  <a:cubicBezTo>
                    <a:pt x="385" y="354"/>
                    <a:pt x="385" y="354"/>
                    <a:pt x="385" y="354"/>
                  </a:cubicBezTo>
                  <a:cubicBezTo>
                    <a:pt x="384" y="354"/>
                    <a:pt x="384" y="354"/>
                    <a:pt x="384" y="354"/>
                  </a:cubicBezTo>
                  <a:cubicBezTo>
                    <a:pt x="384" y="353"/>
                    <a:pt x="383" y="354"/>
                    <a:pt x="383" y="354"/>
                  </a:cubicBezTo>
                  <a:cubicBezTo>
                    <a:pt x="383" y="354"/>
                    <a:pt x="383" y="354"/>
                    <a:pt x="383" y="354"/>
                  </a:cubicBezTo>
                  <a:cubicBezTo>
                    <a:pt x="383" y="354"/>
                    <a:pt x="383" y="354"/>
                    <a:pt x="383" y="354"/>
                  </a:cubicBezTo>
                  <a:close/>
                  <a:moveTo>
                    <a:pt x="391" y="366"/>
                  </a:moveTo>
                  <a:cubicBezTo>
                    <a:pt x="391" y="365"/>
                    <a:pt x="390" y="366"/>
                    <a:pt x="389" y="365"/>
                  </a:cubicBezTo>
                  <a:cubicBezTo>
                    <a:pt x="389" y="365"/>
                    <a:pt x="389" y="365"/>
                    <a:pt x="388" y="364"/>
                  </a:cubicBezTo>
                  <a:cubicBezTo>
                    <a:pt x="388" y="364"/>
                    <a:pt x="388" y="364"/>
                    <a:pt x="388" y="364"/>
                  </a:cubicBezTo>
                  <a:cubicBezTo>
                    <a:pt x="387" y="365"/>
                    <a:pt x="388" y="366"/>
                    <a:pt x="388" y="366"/>
                  </a:cubicBezTo>
                  <a:cubicBezTo>
                    <a:pt x="388" y="366"/>
                    <a:pt x="388" y="366"/>
                    <a:pt x="387" y="366"/>
                  </a:cubicBezTo>
                  <a:cubicBezTo>
                    <a:pt x="387" y="365"/>
                    <a:pt x="387" y="366"/>
                    <a:pt x="387" y="366"/>
                  </a:cubicBezTo>
                  <a:cubicBezTo>
                    <a:pt x="387" y="365"/>
                    <a:pt x="386" y="365"/>
                    <a:pt x="386" y="365"/>
                  </a:cubicBezTo>
                  <a:cubicBezTo>
                    <a:pt x="385" y="364"/>
                    <a:pt x="386" y="366"/>
                    <a:pt x="386" y="366"/>
                  </a:cubicBezTo>
                  <a:cubicBezTo>
                    <a:pt x="386" y="366"/>
                    <a:pt x="386" y="366"/>
                    <a:pt x="385" y="365"/>
                  </a:cubicBezTo>
                  <a:cubicBezTo>
                    <a:pt x="386" y="365"/>
                    <a:pt x="385" y="365"/>
                    <a:pt x="384" y="365"/>
                  </a:cubicBezTo>
                  <a:cubicBezTo>
                    <a:pt x="384" y="365"/>
                    <a:pt x="383" y="365"/>
                    <a:pt x="383" y="365"/>
                  </a:cubicBezTo>
                  <a:cubicBezTo>
                    <a:pt x="383" y="365"/>
                    <a:pt x="383" y="366"/>
                    <a:pt x="383" y="366"/>
                  </a:cubicBezTo>
                  <a:cubicBezTo>
                    <a:pt x="383" y="366"/>
                    <a:pt x="383" y="366"/>
                    <a:pt x="383" y="365"/>
                  </a:cubicBezTo>
                  <a:cubicBezTo>
                    <a:pt x="383" y="366"/>
                    <a:pt x="382" y="365"/>
                    <a:pt x="382" y="366"/>
                  </a:cubicBezTo>
                  <a:cubicBezTo>
                    <a:pt x="382" y="367"/>
                    <a:pt x="382" y="366"/>
                    <a:pt x="382" y="366"/>
                  </a:cubicBezTo>
                  <a:cubicBezTo>
                    <a:pt x="382" y="366"/>
                    <a:pt x="381" y="366"/>
                    <a:pt x="381" y="366"/>
                  </a:cubicBezTo>
                  <a:cubicBezTo>
                    <a:pt x="381" y="366"/>
                    <a:pt x="381" y="366"/>
                    <a:pt x="381" y="366"/>
                  </a:cubicBezTo>
                  <a:cubicBezTo>
                    <a:pt x="380" y="367"/>
                    <a:pt x="380" y="366"/>
                    <a:pt x="380" y="366"/>
                  </a:cubicBezTo>
                  <a:cubicBezTo>
                    <a:pt x="380" y="366"/>
                    <a:pt x="380" y="366"/>
                    <a:pt x="380" y="366"/>
                  </a:cubicBezTo>
                  <a:cubicBezTo>
                    <a:pt x="380" y="366"/>
                    <a:pt x="380" y="365"/>
                    <a:pt x="379" y="366"/>
                  </a:cubicBezTo>
                  <a:cubicBezTo>
                    <a:pt x="379" y="365"/>
                    <a:pt x="378" y="365"/>
                    <a:pt x="378" y="366"/>
                  </a:cubicBezTo>
                  <a:cubicBezTo>
                    <a:pt x="377" y="366"/>
                    <a:pt x="378" y="366"/>
                    <a:pt x="378" y="366"/>
                  </a:cubicBezTo>
                  <a:cubicBezTo>
                    <a:pt x="377" y="366"/>
                    <a:pt x="378" y="367"/>
                    <a:pt x="378" y="367"/>
                  </a:cubicBezTo>
                  <a:cubicBezTo>
                    <a:pt x="378" y="367"/>
                    <a:pt x="377" y="367"/>
                    <a:pt x="377" y="367"/>
                  </a:cubicBezTo>
                  <a:cubicBezTo>
                    <a:pt x="377" y="367"/>
                    <a:pt x="376" y="367"/>
                    <a:pt x="376" y="367"/>
                  </a:cubicBezTo>
                  <a:cubicBezTo>
                    <a:pt x="375" y="366"/>
                    <a:pt x="375" y="367"/>
                    <a:pt x="375" y="367"/>
                  </a:cubicBezTo>
                  <a:cubicBezTo>
                    <a:pt x="374" y="368"/>
                    <a:pt x="374" y="368"/>
                    <a:pt x="374" y="368"/>
                  </a:cubicBezTo>
                  <a:cubicBezTo>
                    <a:pt x="375" y="368"/>
                    <a:pt x="376" y="368"/>
                    <a:pt x="376" y="368"/>
                  </a:cubicBezTo>
                  <a:cubicBezTo>
                    <a:pt x="376" y="368"/>
                    <a:pt x="375" y="368"/>
                    <a:pt x="376" y="369"/>
                  </a:cubicBezTo>
                  <a:cubicBezTo>
                    <a:pt x="375" y="368"/>
                    <a:pt x="375" y="369"/>
                    <a:pt x="374" y="370"/>
                  </a:cubicBezTo>
                  <a:cubicBezTo>
                    <a:pt x="373" y="370"/>
                    <a:pt x="372" y="370"/>
                    <a:pt x="373" y="371"/>
                  </a:cubicBezTo>
                  <a:cubicBezTo>
                    <a:pt x="372" y="371"/>
                    <a:pt x="372" y="372"/>
                    <a:pt x="371" y="372"/>
                  </a:cubicBezTo>
                  <a:cubicBezTo>
                    <a:pt x="371" y="372"/>
                    <a:pt x="370" y="372"/>
                    <a:pt x="370" y="373"/>
                  </a:cubicBezTo>
                  <a:cubicBezTo>
                    <a:pt x="370" y="373"/>
                    <a:pt x="370" y="374"/>
                    <a:pt x="370" y="374"/>
                  </a:cubicBezTo>
                  <a:cubicBezTo>
                    <a:pt x="370" y="374"/>
                    <a:pt x="370" y="374"/>
                    <a:pt x="370" y="374"/>
                  </a:cubicBezTo>
                  <a:cubicBezTo>
                    <a:pt x="371" y="374"/>
                    <a:pt x="371" y="375"/>
                    <a:pt x="371" y="375"/>
                  </a:cubicBezTo>
                  <a:cubicBezTo>
                    <a:pt x="370" y="375"/>
                    <a:pt x="371" y="377"/>
                    <a:pt x="371" y="377"/>
                  </a:cubicBezTo>
                  <a:cubicBezTo>
                    <a:pt x="371" y="378"/>
                    <a:pt x="372" y="379"/>
                    <a:pt x="372" y="380"/>
                  </a:cubicBezTo>
                  <a:cubicBezTo>
                    <a:pt x="372" y="381"/>
                    <a:pt x="371" y="382"/>
                    <a:pt x="372" y="382"/>
                  </a:cubicBezTo>
                  <a:cubicBezTo>
                    <a:pt x="373" y="382"/>
                    <a:pt x="373" y="382"/>
                    <a:pt x="374" y="383"/>
                  </a:cubicBezTo>
                  <a:cubicBezTo>
                    <a:pt x="374" y="383"/>
                    <a:pt x="374" y="383"/>
                    <a:pt x="375" y="383"/>
                  </a:cubicBezTo>
                  <a:cubicBezTo>
                    <a:pt x="375" y="384"/>
                    <a:pt x="376" y="383"/>
                    <a:pt x="376" y="384"/>
                  </a:cubicBezTo>
                  <a:cubicBezTo>
                    <a:pt x="376" y="384"/>
                    <a:pt x="376" y="384"/>
                    <a:pt x="377" y="384"/>
                  </a:cubicBezTo>
                  <a:cubicBezTo>
                    <a:pt x="377" y="384"/>
                    <a:pt x="378" y="384"/>
                    <a:pt x="379" y="384"/>
                  </a:cubicBezTo>
                  <a:cubicBezTo>
                    <a:pt x="379" y="384"/>
                    <a:pt x="379" y="384"/>
                    <a:pt x="380" y="384"/>
                  </a:cubicBezTo>
                  <a:cubicBezTo>
                    <a:pt x="380" y="384"/>
                    <a:pt x="380" y="385"/>
                    <a:pt x="380" y="385"/>
                  </a:cubicBezTo>
                  <a:cubicBezTo>
                    <a:pt x="380" y="385"/>
                    <a:pt x="380" y="385"/>
                    <a:pt x="380" y="385"/>
                  </a:cubicBezTo>
                  <a:cubicBezTo>
                    <a:pt x="380" y="385"/>
                    <a:pt x="380" y="385"/>
                    <a:pt x="381" y="385"/>
                  </a:cubicBezTo>
                  <a:cubicBezTo>
                    <a:pt x="381" y="385"/>
                    <a:pt x="381" y="386"/>
                    <a:pt x="381" y="386"/>
                  </a:cubicBezTo>
                  <a:cubicBezTo>
                    <a:pt x="381" y="385"/>
                    <a:pt x="381" y="385"/>
                    <a:pt x="382" y="385"/>
                  </a:cubicBezTo>
                  <a:cubicBezTo>
                    <a:pt x="382" y="385"/>
                    <a:pt x="382" y="385"/>
                    <a:pt x="382" y="385"/>
                  </a:cubicBezTo>
                  <a:cubicBezTo>
                    <a:pt x="383" y="385"/>
                    <a:pt x="382" y="385"/>
                    <a:pt x="382" y="384"/>
                  </a:cubicBezTo>
                  <a:cubicBezTo>
                    <a:pt x="382" y="384"/>
                    <a:pt x="382" y="384"/>
                    <a:pt x="382" y="384"/>
                  </a:cubicBezTo>
                  <a:cubicBezTo>
                    <a:pt x="382" y="384"/>
                    <a:pt x="382" y="383"/>
                    <a:pt x="382" y="383"/>
                  </a:cubicBezTo>
                  <a:cubicBezTo>
                    <a:pt x="383" y="383"/>
                    <a:pt x="384" y="383"/>
                    <a:pt x="385" y="383"/>
                  </a:cubicBezTo>
                  <a:cubicBezTo>
                    <a:pt x="385" y="383"/>
                    <a:pt x="384" y="383"/>
                    <a:pt x="384" y="383"/>
                  </a:cubicBezTo>
                  <a:cubicBezTo>
                    <a:pt x="384" y="383"/>
                    <a:pt x="385" y="383"/>
                    <a:pt x="385" y="383"/>
                  </a:cubicBezTo>
                  <a:cubicBezTo>
                    <a:pt x="385" y="383"/>
                    <a:pt x="385" y="383"/>
                    <a:pt x="385" y="383"/>
                  </a:cubicBezTo>
                  <a:cubicBezTo>
                    <a:pt x="385" y="383"/>
                    <a:pt x="385" y="383"/>
                    <a:pt x="385" y="383"/>
                  </a:cubicBezTo>
                  <a:cubicBezTo>
                    <a:pt x="385" y="382"/>
                    <a:pt x="385" y="382"/>
                    <a:pt x="385" y="382"/>
                  </a:cubicBezTo>
                  <a:cubicBezTo>
                    <a:pt x="385" y="382"/>
                    <a:pt x="386" y="381"/>
                    <a:pt x="386" y="381"/>
                  </a:cubicBezTo>
                  <a:cubicBezTo>
                    <a:pt x="386" y="380"/>
                    <a:pt x="387" y="380"/>
                    <a:pt x="387" y="380"/>
                  </a:cubicBezTo>
                  <a:cubicBezTo>
                    <a:pt x="387" y="380"/>
                    <a:pt x="388" y="380"/>
                    <a:pt x="388" y="380"/>
                  </a:cubicBezTo>
                  <a:cubicBezTo>
                    <a:pt x="388" y="380"/>
                    <a:pt x="387" y="380"/>
                    <a:pt x="387" y="380"/>
                  </a:cubicBezTo>
                  <a:cubicBezTo>
                    <a:pt x="387" y="380"/>
                    <a:pt x="388" y="380"/>
                    <a:pt x="388" y="380"/>
                  </a:cubicBezTo>
                  <a:cubicBezTo>
                    <a:pt x="388" y="380"/>
                    <a:pt x="388" y="379"/>
                    <a:pt x="388" y="379"/>
                  </a:cubicBezTo>
                  <a:cubicBezTo>
                    <a:pt x="389" y="379"/>
                    <a:pt x="389" y="379"/>
                    <a:pt x="389" y="379"/>
                  </a:cubicBezTo>
                  <a:cubicBezTo>
                    <a:pt x="389" y="378"/>
                    <a:pt x="389" y="378"/>
                    <a:pt x="389" y="378"/>
                  </a:cubicBezTo>
                  <a:cubicBezTo>
                    <a:pt x="388" y="378"/>
                    <a:pt x="389" y="379"/>
                    <a:pt x="388" y="379"/>
                  </a:cubicBezTo>
                  <a:cubicBezTo>
                    <a:pt x="388" y="379"/>
                    <a:pt x="388" y="378"/>
                    <a:pt x="388" y="378"/>
                  </a:cubicBezTo>
                  <a:cubicBezTo>
                    <a:pt x="389" y="377"/>
                    <a:pt x="389" y="377"/>
                    <a:pt x="389" y="377"/>
                  </a:cubicBezTo>
                  <a:cubicBezTo>
                    <a:pt x="389" y="376"/>
                    <a:pt x="389" y="375"/>
                    <a:pt x="389" y="375"/>
                  </a:cubicBezTo>
                  <a:cubicBezTo>
                    <a:pt x="389" y="375"/>
                    <a:pt x="389" y="375"/>
                    <a:pt x="389" y="375"/>
                  </a:cubicBezTo>
                  <a:cubicBezTo>
                    <a:pt x="389" y="375"/>
                    <a:pt x="388" y="375"/>
                    <a:pt x="388" y="375"/>
                  </a:cubicBezTo>
                  <a:cubicBezTo>
                    <a:pt x="389" y="375"/>
                    <a:pt x="389" y="374"/>
                    <a:pt x="389" y="373"/>
                  </a:cubicBezTo>
                  <a:cubicBezTo>
                    <a:pt x="389" y="373"/>
                    <a:pt x="389" y="373"/>
                    <a:pt x="389" y="373"/>
                  </a:cubicBezTo>
                  <a:cubicBezTo>
                    <a:pt x="390" y="373"/>
                    <a:pt x="389" y="372"/>
                    <a:pt x="389" y="372"/>
                  </a:cubicBezTo>
                  <a:cubicBezTo>
                    <a:pt x="390" y="372"/>
                    <a:pt x="390" y="371"/>
                    <a:pt x="390" y="371"/>
                  </a:cubicBezTo>
                  <a:cubicBezTo>
                    <a:pt x="390" y="370"/>
                    <a:pt x="390" y="370"/>
                    <a:pt x="390" y="370"/>
                  </a:cubicBezTo>
                  <a:cubicBezTo>
                    <a:pt x="390" y="370"/>
                    <a:pt x="391" y="370"/>
                    <a:pt x="391" y="370"/>
                  </a:cubicBezTo>
                  <a:cubicBezTo>
                    <a:pt x="390" y="370"/>
                    <a:pt x="390" y="370"/>
                    <a:pt x="391" y="371"/>
                  </a:cubicBezTo>
                  <a:cubicBezTo>
                    <a:pt x="391" y="371"/>
                    <a:pt x="391" y="370"/>
                    <a:pt x="391" y="370"/>
                  </a:cubicBezTo>
                  <a:cubicBezTo>
                    <a:pt x="391" y="370"/>
                    <a:pt x="392" y="369"/>
                    <a:pt x="392" y="369"/>
                  </a:cubicBezTo>
                  <a:cubicBezTo>
                    <a:pt x="392" y="369"/>
                    <a:pt x="392" y="369"/>
                    <a:pt x="392" y="368"/>
                  </a:cubicBezTo>
                  <a:cubicBezTo>
                    <a:pt x="392" y="368"/>
                    <a:pt x="391" y="367"/>
                    <a:pt x="391" y="366"/>
                  </a:cubicBezTo>
                  <a:close/>
                  <a:moveTo>
                    <a:pt x="430" y="334"/>
                  </a:moveTo>
                  <a:cubicBezTo>
                    <a:pt x="430" y="334"/>
                    <a:pt x="430" y="334"/>
                    <a:pt x="430" y="334"/>
                  </a:cubicBezTo>
                  <a:cubicBezTo>
                    <a:pt x="430" y="334"/>
                    <a:pt x="430" y="334"/>
                    <a:pt x="430" y="334"/>
                  </a:cubicBezTo>
                  <a:close/>
                  <a:moveTo>
                    <a:pt x="499" y="90"/>
                  </a:moveTo>
                  <a:cubicBezTo>
                    <a:pt x="499" y="92"/>
                    <a:pt x="497" y="91"/>
                    <a:pt x="496" y="91"/>
                  </a:cubicBezTo>
                  <a:cubicBezTo>
                    <a:pt x="494" y="90"/>
                    <a:pt x="492" y="90"/>
                    <a:pt x="490" y="89"/>
                  </a:cubicBezTo>
                  <a:cubicBezTo>
                    <a:pt x="490" y="89"/>
                    <a:pt x="488" y="89"/>
                    <a:pt x="488" y="89"/>
                  </a:cubicBezTo>
                  <a:cubicBezTo>
                    <a:pt x="487" y="88"/>
                    <a:pt x="487" y="88"/>
                    <a:pt x="486" y="88"/>
                  </a:cubicBezTo>
                  <a:cubicBezTo>
                    <a:pt x="486" y="88"/>
                    <a:pt x="487" y="89"/>
                    <a:pt x="486" y="89"/>
                  </a:cubicBezTo>
                  <a:cubicBezTo>
                    <a:pt x="486" y="89"/>
                    <a:pt x="485" y="89"/>
                    <a:pt x="486" y="90"/>
                  </a:cubicBezTo>
                  <a:cubicBezTo>
                    <a:pt x="486" y="90"/>
                    <a:pt x="486" y="91"/>
                    <a:pt x="486" y="91"/>
                  </a:cubicBezTo>
                  <a:cubicBezTo>
                    <a:pt x="485" y="92"/>
                    <a:pt x="485" y="91"/>
                    <a:pt x="484" y="92"/>
                  </a:cubicBezTo>
                  <a:cubicBezTo>
                    <a:pt x="483" y="93"/>
                    <a:pt x="483" y="92"/>
                    <a:pt x="483" y="92"/>
                  </a:cubicBezTo>
                  <a:cubicBezTo>
                    <a:pt x="482" y="92"/>
                    <a:pt x="483" y="93"/>
                    <a:pt x="482" y="93"/>
                  </a:cubicBezTo>
                  <a:cubicBezTo>
                    <a:pt x="481" y="93"/>
                    <a:pt x="482" y="94"/>
                    <a:pt x="483" y="94"/>
                  </a:cubicBezTo>
                  <a:cubicBezTo>
                    <a:pt x="483" y="94"/>
                    <a:pt x="484" y="95"/>
                    <a:pt x="484" y="95"/>
                  </a:cubicBezTo>
                  <a:cubicBezTo>
                    <a:pt x="486" y="97"/>
                    <a:pt x="487" y="98"/>
                    <a:pt x="488" y="99"/>
                  </a:cubicBezTo>
                  <a:cubicBezTo>
                    <a:pt x="488" y="100"/>
                    <a:pt x="489" y="101"/>
                    <a:pt x="489" y="101"/>
                  </a:cubicBezTo>
                  <a:cubicBezTo>
                    <a:pt x="490" y="102"/>
                    <a:pt x="490" y="102"/>
                    <a:pt x="490" y="103"/>
                  </a:cubicBezTo>
                  <a:cubicBezTo>
                    <a:pt x="490" y="104"/>
                    <a:pt x="490" y="105"/>
                    <a:pt x="491" y="105"/>
                  </a:cubicBezTo>
                  <a:cubicBezTo>
                    <a:pt x="491" y="106"/>
                    <a:pt x="492" y="107"/>
                    <a:pt x="492" y="107"/>
                  </a:cubicBezTo>
                  <a:cubicBezTo>
                    <a:pt x="492" y="108"/>
                    <a:pt x="493" y="108"/>
                    <a:pt x="494" y="109"/>
                  </a:cubicBezTo>
                  <a:cubicBezTo>
                    <a:pt x="494" y="109"/>
                    <a:pt x="494" y="109"/>
                    <a:pt x="494" y="110"/>
                  </a:cubicBezTo>
                  <a:cubicBezTo>
                    <a:pt x="494" y="110"/>
                    <a:pt x="494" y="110"/>
                    <a:pt x="494" y="110"/>
                  </a:cubicBezTo>
                  <a:cubicBezTo>
                    <a:pt x="494" y="111"/>
                    <a:pt x="494" y="111"/>
                    <a:pt x="495" y="112"/>
                  </a:cubicBezTo>
                  <a:cubicBezTo>
                    <a:pt x="495" y="112"/>
                    <a:pt x="494" y="113"/>
                    <a:pt x="495" y="113"/>
                  </a:cubicBezTo>
                  <a:cubicBezTo>
                    <a:pt x="495" y="114"/>
                    <a:pt x="495" y="114"/>
                    <a:pt x="495" y="114"/>
                  </a:cubicBezTo>
                  <a:cubicBezTo>
                    <a:pt x="495" y="114"/>
                    <a:pt x="495" y="114"/>
                    <a:pt x="495" y="114"/>
                  </a:cubicBezTo>
                  <a:cubicBezTo>
                    <a:pt x="495" y="114"/>
                    <a:pt x="495" y="115"/>
                    <a:pt x="495" y="115"/>
                  </a:cubicBezTo>
                  <a:cubicBezTo>
                    <a:pt x="494" y="115"/>
                    <a:pt x="494" y="115"/>
                    <a:pt x="494" y="115"/>
                  </a:cubicBezTo>
                  <a:cubicBezTo>
                    <a:pt x="494" y="115"/>
                    <a:pt x="492" y="114"/>
                    <a:pt x="493" y="115"/>
                  </a:cubicBezTo>
                  <a:cubicBezTo>
                    <a:pt x="493" y="115"/>
                    <a:pt x="491" y="115"/>
                    <a:pt x="491" y="115"/>
                  </a:cubicBezTo>
                  <a:cubicBezTo>
                    <a:pt x="491" y="115"/>
                    <a:pt x="490" y="116"/>
                    <a:pt x="490" y="117"/>
                  </a:cubicBezTo>
                  <a:cubicBezTo>
                    <a:pt x="491" y="117"/>
                    <a:pt x="491" y="117"/>
                    <a:pt x="492" y="117"/>
                  </a:cubicBezTo>
                  <a:cubicBezTo>
                    <a:pt x="492" y="117"/>
                    <a:pt x="493" y="117"/>
                    <a:pt x="493" y="118"/>
                  </a:cubicBezTo>
                  <a:cubicBezTo>
                    <a:pt x="493" y="119"/>
                    <a:pt x="493" y="119"/>
                    <a:pt x="494" y="119"/>
                  </a:cubicBezTo>
                  <a:cubicBezTo>
                    <a:pt x="493" y="119"/>
                    <a:pt x="492" y="118"/>
                    <a:pt x="492" y="118"/>
                  </a:cubicBezTo>
                  <a:cubicBezTo>
                    <a:pt x="492" y="118"/>
                    <a:pt x="492" y="117"/>
                    <a:pt x="491" y="117"/>
                  </a:cubicBezTo>
                  <a:cubicBezTo>
                    <a:pt x="491" y="118"/>
                    <a:pt x="492" y="118"/>
                    <a:pt x="492" y="118"/>
                  </a:cubicBezTo>
                  <a:cubicBezTo>
                    <a:pt x="492" y="118"/>
                    <a:pt x="491" y="118"/>
                    <a:pt x="491" y="118"/>
                  </a:cubicBezTo>
                  <a:cubicBezTo>
                    <a:pt x="490" y="117"/>
                    <a:pt x="490" y="117"/>
                    <a:pt x="489" y="117"/>
                  </a:cubicBezTo>
                  <a:cubicBezTo>
                    <a:pt x="489" y="116"/>
                    <a:pt x="488" y="116"/>
                    <a:pt x="488" y="115"/>
                  </a:cubicBezTo>
                  <a:cubicBezTo>
                    <a:pt x="488" y="115"/>
                    <a:pt x="488" y="114"/>
                    <a:pt x="487" y="114"/>
                  </a:cubicBezTo>
                  <a:cubicBezTo>
                    <a:pt x="487" y="114"/>
                    <a:pt x="486" y="114"/>
                    <a:pt x="486" y="114"/>
                  </a:cubicBezTo>
                  <a:cubicBezTo>
                    <a:pt x="486" y="114"/>
                    <a:pt x="486" y="113"/>
                    <a:pt x="486" y="114"/>
                  </a:cubicBezTo>
                  <a:cubicBezTo>
                    <a:pt x="485" y="114"/>
                    <a:pt x="485" y="113"/>
                    <a:pt x="484" y="113"/>
                  </a:cubicBezTo>
                  <a:cubicBezTo>
                    <a:pt x="484" y="113"/>
                    <a:pt x="484" y="113"/>
                    <a:pt x="484" y="113"/>
                  </a:cubicBezTo>
                  <a:cubicBezTo>
                    <a:pt x="484" y="113"/>
                    <a:pt x="484" y="115"/>
                    <a:pt x="484" y="115"/>
                  </a:cubicBezTo>
                  <a:cubicBezTo>
                    <a:pt x="484" y="115"/>
                    <a:pt x="484" y="116"/>
                    <a:pt x="484" y="116"/>
                  </a:cubicBezTo>
                  <a:cubicBezTo>
                    <a:pt x="485" y="117"/>
                    <a:pt x="485" y="117"/>
                    <a:pt x="485" y="117"/>
                  </a:cubicBezTo>
                  <a:cubicBezTo>
                    <a:pt x="485" y="117"/>
                    <a:pt x="485" y="118"/>
                    <a:pt x="485" y="119"/>
                  </a:cubicBezTo>
                  <a:cubicBezTo>
                    <a:pt x="486" y="119"/>
                    <a:pt x="485" y="119"/>
                    <a:pt x="485" y="119"/>
                  </a:cubicBezTo>
                  <a:cubicBezTo>
                    <a:pt x="485" y="119"/>
                    <a:pt x="485" y="120"/>
                    <a:pt x="484" y="120"/>
                  </a:cubicBezTo>
                  <a:cubicBezTo>
                    <a:pt x="484" y="120"/>
                    <a:pt x="484" y="120"/>
                    <a:pt x="484" y="120"/>
                  </a:cubicBezTo>
                  <a:cubicBezTo>
                    <a:pt x="484" y="120"/>
                    <a:pt x="484" y="119"/>
                    <a:pt x="483" y="119"/>
                  </a:cubicBezTo>
                  <a:cubicBezTo>
                    <a:pt x="483" y="119"/>
                    <a:pt x="483" y="119"/>
                    <a:pt x="482" y="119"/>
                  </a:cubicBezTo>
                  <a:cubicBezTo>
                    <a:pt x="483" y="119"/>
                    <a:pt x="482" y="120"/>
                    <a:pt x="482" y="120"/>
                  </a:cubicBezTo>
                  <a:cubicBezTo>
                    <a:pt x="482" y="120"/>
                    <a:pt x="482" y="120"/>
                    <a:pt x="482" y="121"/>
                  </a:cubicBezTo>
                  <a:cubicBezTo>
                    <a:pt x="482" y="121"/>
                    <a:pt x="482" y="121"/>
                    <a:pt x="482" y="121"/>
                  </a:cubicBezTo>
                  <a:cubicBezTo>
                    <a:pt x="482" y="122"/>
                    <a:pt x="482" y="121"/>
                    <a:pt x="482" y="122"/>
                  </a:cubicBezTo>
                  <a:cubicBezTo>
                    <a:pt x="483" y="122"/>
                    <a:pt x="482" y="122"/>
                    <a:pt x="482" y="123"/>
                  </a:cubicBezTo>
                  <a:cubicBezTo>
                    <a:pt x="482" y="123"/>
                    <a:pt x="481" y="123"/>
                    <a:pt x="481" y="123"/>
                  </a:cubicBezTo>
                  <a:cubicBezTo>
                    <a:pt x="481" y="123"/>
                    <a:pt x="481" y="124"/>
                    <a:pt x="481" y="124"/>
                  </a:cubicBezTo>
                  <a:cubicBezTo>
                    <a:pt x="480" y="124"/>
                    <a:pt x="480" y="124"/>
                    <a:pt x="480" y="124"/>
                  </a:cubicBezTo>
                  <a:cubicBezTo>
                    <a:pt x="479" y="124"/>
                    <a:pt x="479" y="124"/>
                    <a:pt x="478" y="124"/>
                  </a:cubicBezTo>
                  <a:cubicBezTo>
                    <a:pt x="477" y="124"/>
                    <a:pt x="476" y="124"/>
                    <a:pt x="475" y="124"/>
                  </a:cubicBezTo>
                  <a:cubicBezTo>
                    <a:pt x="474" y="124"/>
                    <a:pt x="473" y="124"/>
                    <a:pt x="474" y="125"/>
                  </a:cubicBezTo>
                  <a:cubicBezTo>
                    <a:pt x="475" y="126"/>
                    <a:pt x="475" y="126"/>
                    <a:pt x="476" y="127"/>
                  </a:cubicBezTo>
                  <a:cubicBezTo>
                    <a:pt x="477" y="128"/>
                    <a:pt x="478" y="128"/>
                    <a:pt x="478" y="129"/>
                  </a:cubicBezTo>
                  <a:cubicBezTo>
                    <a:pt x="478" y="129"/>
                    <a:pt x="478" y="131"/>
                    <a:pt x="478" y="131"/>
                  </a:cubicBezTo>
                  <a:cubicBezTo>
                    <a:pt x="477" y="131"/>
                    <a:pt x="477" y="130"/>
                    <a:pt x="476" y="130"/>
                  </a:cubicBezTo>
                  <a:cubicBezTo>
                    <a:pt x="476" y="130"/>
                    <a:pt x="475" y="130"/>
                    <a:pt x="475" y="130"/>
                  </a:cubicBezTo>
                  <a:cubicBezTo>
                    <a:pt x="475" y="131"/>
                    <a:pt x="474" y="130"/>
                    <a:pt x="474" y="130"/>
                  </a:cubicBezTo>
                  <a:cubicBezTo>
                    <a:pt x="473" y="130"/>
                    <a:pt x="473" y="130"/>
                    <a:pt x="472" y="130"/>
                  </a:cubicBezTo>
                  <a:cubicBezTo>
                    <a:pt x="471" y="130"/>
                    <a:pt x="470" y="130"/>
                    <a:pt x="470" y="130"/>
                  </a:cubicBezTo>
                  <a:cubicBezTo>
                    <a:pt x="470" y="129"/>
                    <a:pt x="467" y="129"/>
                    <a:pt x="468" y="129"/>
                  </a:cubicBezTo>
                  <a:cubicBezTo>
                    <a:pt x="468" y="128"/>
                    <a:pt x="468" y="129"/>
                    <a:pt x="467" y="128"/>
                  </a:cubicBezTo>
                  <a:cubicBezTo>
                    <a:pt x="467" y="128"/>
                    <a:pt x="466" y="128"/>
                    <a:pt x="467" y="128"/>
                  </a:cubicBezTo>
                  <a:cubicBezTo>
                    <a:pt x="466" y="127"/>
                    <a:pt x="466" y="127"/>
                    <a:pt x="466" y="127"/>
                  </a:cubicBezTo>
                  <a:cubicBezTo>
                    <a:pt x="465" y="127"/>
                    <a:pt x="465" y="127"/>
                    <a:pt x="465" y="126"/>
                  </a:cubicBezTo>
                  <a:cubicBezTo>
                    <a:pt x="464" y="126"/>
                    <a:pt x="465" y="127"/>
                    <a:pt x="464" y="127"/>
                  </a:cubicBezTo>
                  <a:cubicBezTo>
                    <a:pt x="464" y="128"/>
                    <a:pt x="463" y="127"/>
                    <a:pt x="463" y="127"/>
                  </a:cubicBezTo>
                  <a:cubicBezTo>
                    <a:pt x="463" y="127"/>
                    <a:pt x="464" y="127"/>
                    <a:pt x="463" y="128"/>
                  </a:cubicBezTo>
                  <a:cubicBezTo>
                    <a:pt x="463" y="128"/>
                    <a:pt x="463" y="128"/>
                    <a:pt x="463" y="128"/>
                  </a:cubicBezTo>
                  <a:cubicBezTo>
                    <a:pt x="463" y="128"/>
                    <a:pt x="463" y="128"/>
                    <a:pt x="463" y="129"/>
                  </a:cubicBezTo>
                  <a:cubicBezTo>
                    <a:pt x="463" y="129"/>
                    <a:pt x="463" y="129"/>
                    <a:pt x="463" y="130"/>
                  </a:cubicBezTo>
                  <a:cubicBezTo>
                    <a:pt x="463" y="130"/>
                    <a:pt x="463" y="131"/>
                    <a:pt x="463" y="131"/>
                  </a:cubicBezTo>
                  <a:cubicBezTo>
                    <a:pt x="463" y="131"/>
                    <a:pt x="464" y="131"/>
                    <a:pt x="463" y="131"/>
                  </a:cubicBezTo>
                  <a:cubicBezTo>
                    <a:pt x="463" y="131"/>
                    <a:pt x="463" y="132"/>
                    <a:pt x="463" y="132"/>
                  </a:cubicBezTo>
                  <a:cubicBezTo>
                    <a:pt x="463" y="133"/>
                    <a:pt x="463" y="133"/>
                    <a:pt x="462" y="134"/>
                  </a:cubicBezTo>
                  <a:cubicBezTo>
                    <a:pt x="462" y="134"/>
                    <a:pt x="462" y="134"/>
                    <a:pt x="462" y="135"/>
                  </a:cubicBezTo>
                  <a:cubicBezTo>
                    <a:pt x="462" y="135"/>
                    <a:pt x="461" y="136"/>
                    <a:pt x="462" y="136"/>
                  </a:cubicBezTo>
                  <a:cubicBezTo>
                    <a:pt x="461" y="136"/>
                    <a:pt x="461" y="136"/>
                    <a:pt x="461" y="136"/>
                  </a:cubicBezTo>
                  <a:cubicBezTo>
                    <a:pt x="460" y="136"/>
                    <a:pt x="460" y="136"/>
                    <a:pt x="460" y="136"/>
                  </a:cubicBezTo>
                  <a:cubicBezTo>
                    <a:pt x="459" y="136"/>
                    <a:pt x="459" y="136"/>
                    <a:pt x="459" y="137"/>
                  </a:cubicBezTo>
                  <a:cubicBezTo>
                    <a:pt x="459" y="137"/>
                    <a:pt x="459" y="137"/>
                    <a:pt x="459" y="137"/>
                  </a:cubicBezTo>
                  <a:cubicBezTo>
                    <a:pt x="459" y="138"/>
                    <a:pt x="459" y="137"/>
                    <a:pt x="458" y="137"/>
                  </a:cubicBezTo>
                  <a:cubicBezTo>
                    <a:pt x="458" y="137"/>
                    <a:pt x="459" y="138"/>
                    <a:pt x="458" y="138"/>
                  </a:cubicBezTo>
                  <a:cubicBezTo>
                    <a:pt x="458" y="138"/>
                    <a:pt x="458" y="139"/>
                    <a:pt x="458" y="139"/>
                  </a:cubicBezTo>
                  <a:cubicBezTo>
                    <a:pt x="457" y="139"/>
                    <a:pt x="457" y="139"/>
                    <a:pt x="457" y="139"/>
                  </a:cubicBezTo>
                  <a:cubicBezTo>
                    <a:pt x="456" y="139"/>
                    <a:pt x="456" y="139"/>
                    <a:pt x="456" y="139"/>
                  </a:cubicBezTo>
                  <a:cubicBezTo>
                    <a:pt x="456" y="139"/>
                    <a:pt x="456" y="139"/>
                    <a:pt x="455" y="139"/>
                  </a:cubicBezTo>
                  <a:cubicBezTo>
                    <a:pt x="455" y="140"/>
                    <a:pt x="455" y="140"/>
                    <a:pt x="455" y="141"/>
                  </a:cubicBezTo>
                  <a:cubicBezTo>
                    <a:pt x="455" y="141"/>
                    <a:pt x="454" y="141"/>
                    <a:pt x="454" y="141"/>
                  </a:cubicBezTo>
                  <a:cubicBezTo>
                    <a:pt x="454" y="141"/>
                    <a:pt x="453" y="142"/>
                    <a:pt x="453" y="142"/>
                  </a:cubicBezTo>
                  <a:cubicBezTo>
                    <a:pt x="453" y="143"/>
                    <a:pt x="451" y="144"/>
                    <a:pt x="451" y="145"/>
                  </a:cubicBezTo>
                  <a:cubicBezTo>
                    <a:pt x="452" y="146"/>
                    <a:pt x="451" y="147"/>
                    <a:pt x="451" y="147"/>
                  </a:cubicBezTo>
                  <a:cubicBezTo>
                    <a:pt x="450" y="148"/>
                    <a:pt x="450" y="148"/>
                    <a:pt x="449" y="148"/>
                  </a:cubicBezTo>
                  <a:cubicBezTo>
                    <a:pt x="448" y="148"/>
                    <a:pt x="448" y="148"/>
                    <a:pt x="447" y="148"/>
                  </a:cubicBezTo>
                  <a:cubicBezTo>
                    <a:pt x="447" y="148"/>
                    <a:pt x="446" y="147"/>
                    <a:pt x="446" y="147"/>
                  </a:cubicBezTo>
                  <a:cubicBezTo>
                    <a:pt x="446" y="147"/>
                    <a:pt x="446" y="148"/>
                    <a:pt x="446" y="148"/>
                  </a:cubicBezTo>
                  <a:cubicBezTo>
                    <a:pt x="446" y="149"/>
                    <a:pt x="445" y="148"/>
                    <a:pt x="445" y="148"/>
                  </a:cubicBezTo>
                  <a:cubicBezTo>
                    <a:pt x="445" y="148"/>
                    <a:pt x="445" y="149"/>
                    <a:pt x="445" y="149"/>
                  </a:cubicBezTo>
                  <a:cubicBezTo>
                    <a:pt x="444" y="149"/>
                    <a:pt x="444" y="148"/>
                    <a:pt x="444" y="148"/>
                  </a:cubicBezTo>
                  <a:cubicBezTo>
                    <a:pt x="444" y="149"/>
                    <a:pt x="443" y="148"/>
                    <a:pt x="443" y="148"/>
                  </a:cubicBezTo>
                  <a:cubicBezTo>
                    <a:pt x="443" y="148"/>
                    <a:pt x="443" y="148"/>
                    <a:pt x="443" y="149"/>
                  </a:cubicBezTo>
                  <a:cubicBezTo>
                    <a:pt x="443" y="149"/>
                    <a:pt x="443" y="149"/>
                    <a:pt x="443" y="149"/>
                  </a:cubicBezTo>
                  <a:cubicBezTo>
                    <a:pt x="443" y="149"/>
                    <a:pt x="444" y="149"/>
                    <a:pt x="443" y="150"/>
                  </a:cubicBezTo>
                  <a:cubicBezTo>
                    <a:pt x="442" y="150"/>
                    <a:pt x="442" y="149"/>
                    <a:pt x="442" y="149"/>
                  </a:cubicBezTo>
                  <a:cubicBezTo>
                    <a:pt x="442" y="149"/>
                    <a:pt x="441" y="149"/>
                    <a:pt x="441" y="150"/>
                  </a:cubicBezTo>
                  <a:cubicBezTo>
                    <a:pt x="442" y="150"/>
                    <a:pt x="441" y="150"/>
                    <a:pt x="440" y="150"/>
                  </a:cubicBezTo>
                  <a:cubicBezTo>
                    <a:pt x="440" y="150"/>
                    <a:pt x="440" y="150"/>
                    <a:pt x="440" y="151"/>
                  </a:cubicBezTo>
                  <a:cubicBezTo>
                    <a:pt x="439" y="151"/>
                    <a:pt x="439" y="151"/>
                    <a:pt x="439" y="151"/>
                  </a:cubicBezTo>
                  <a:cubicBezTo>
                    <a:pt x="439" y="152"/>
                    <a:pt x="438" y="152"/>
                    <a:pt x="438" y="152"/>
                  </a:cubicBezTo>
                  <a:cubicBezTo>
                    <a:pt x="438" y="152"/>
                    <a:pt x="437" y="153"/>
                    <a:pt x="436" y="153"/>
                  </a:cubicBezTo>
                  <a:cubicBezTo>
                    <a:pt x="436" y="153"/>
                    <a:pt x="436" y="154"/>
                    <a:pt x="436" y="154"/>
                  </a:cubicBezTo>
                  <a:cubicBezTo>
                    <a:pt x="436" y="154"/>
                    <a:pt x="436" y="154"/>
                    <a:pt x="436" y="154"/>
                  </a:cubicBezTo>
                  <a:cubicBezTo>
                    <a:pt x="435" y="155"/>
                    <a:pt x="436" y="155"/>
                    <a:pt x="436" y="155"/>
                  </a:cubicBezTo>
                  <a:cubicBezTo>
                    <a:pt x="436" y="155"/>
                    <a:pt x="436" y="156"/>
                    <a:pt x="435" y="156"/>
                  </a:cubicBezTo>
                  <a:cubicBezTo>
                    <a:pt x="435" y="156"/>
                    <a:pt x="435" y="156"/>
                    <a:pt x="434" y="156"/>
                  </a:cubicBezTo>
                  <a:cubicBezTo>
                    <a:pt x="434" y="156"/>
                    <a:pt x="435" y="157"/>
                    <a:pt x="435" y="157"/>
                  </a:cubicBezTo>
                  <a:cubicBezTo>
                    <a:pt x="435" y="157"/>
                    <a:pt x="434" y="157"/>
                    <a:pt x="434" y="157"/>
                  </a:cubicBezTo>
                  <a:cubicBezTo>
                    <a:pt x="434" y="157"/>
                    <a:pt x="435" y="157"/>
                    <a:pt x="435" y="157"/>
                  </a:cubicBezTo>
                  <a:cubicBezTo>
                    <a:pt x="434" y="158"/>
                    <a:pt x="433" y="156"/>
                    <a:pt x="433" y="157"/>
                  </a:cubicBezTo>
                  <a:cubicBezTo>
                    <a:pt x="433" y="157"/>
                    <a:pt x="433" y="157"/>
                    <a:pt x="433" y="157"/>
                  </a:cubicBezTo>
                  <a:cubicBezTo>
                    <a:pt x="432" y="157"/>
                    <a:pt x="433" y="157"/>
                    <a:pt x="432" y="157"/>
                  </a:cubicBezTo>
                  <a:cubicBezTo>
                    <a:pt x="432" y="158"/>
                    <a:pt x="433" y="158"/>
                    <a:pt x="433" y="158"/>
                  </a:cubicBezTo>
                  <a:cubicBezTo>
                    <a:pt x="434" y="159"/>
                    <a:pt x="433" y="158"/>
                    <a:pt x="432" y="158"/>
                  </a:cubicBezTo>
                  <a:cubicBezTo>
                    <a:pt x="432" y="158"/>
                    <a:pt x="432" y="159"/>
                    <a:pt x="432" y="159"/>
                  </a:cubicBezTo>
                  <a:cubicBezTo>
                    <a:pt x="431" y="159"/>
                    <a:pt x="431" y="159"/>
                    <a:pt x="431" y="159"/>
                  </a:cubicBezTo>
                  <a:cubicBezTo>
                    <a:pt x="431" y="159"/>
                    <a:pt x="430" y="159"/>
                    <a:pt x="430" y="159"/>
                  </a:cubicBezTo>
                  <a:cubicBezTo>
                    <a:pt x="430" y="159"/>
                    <a:pt x="430" y="159"/>
                    <a:pt x="430" y="159"/>
                  </a:cubicBezTo>
                  <a:cubicBezTo>
                    <a:pt x="430" y="159"/>
                    <a:pt x="429" y="161"/>
                    <a:pt x="429" y="160"/>
                  </a:cubicBezTo>
                  <a:cubicBezTo>
                    <a:pt x="429" y="159"/>
                    <a:pt x="429" y="159"/>
                    <a:pt x="428" y="159"/>
                  </a:cubicBezTo>
                  <a:cubicBezTo>
                    <a:pt x="428" y="158"/>
                    <a:pt x="428" y="158"/>
                    <a:pt x="428" y="158"/>
                  </a:cubicBezTo>
                  <a:cubicBezTo>
                    <a:pt x="428" y="158"/>
                    <a:pt x="428" y="158"/>
                    <a:pt x="428" y="158"/>
                  </a:cubicBezTo>
                  <a:cubicBezTo>
                    <a:pt x="428" y="157"/>
                    <a:pt x="428" y="157"/>
                    <a:pt x="428" y="157"/>
                  </a:cubicBezTo>
                  <a:cubicBezTo>
                    <a:pt x="429" y="157"/>
                    <a:pt x="429" y="157"/>
                    <a:pt x="429" y="157"/>
                  </a:cubicBezTo>
                  <a:cubicBezTo>
                    <a:pt x="430" y="157"/>
                    <a:pt x="429" y="156"/>
                    <a:pt x="430" y="156"/>
                  </a:cubicBezTo>
                  <a:cubicBezTo>
                    <a:pt x="430" y="156"/>
                    <a:pt x="430" y="157"/>
                    <a:pt x="431" y="157"/>
                  </a:cubicBezTo>
                  <a:cubicBezTo>
                    <a:pt x="431" y="157"/>
                    <a:pt x="431" y="156"/>
                    <a:pt x="431" y="156"/>
                  </a:cubicBezTo>
                  <a:cubicBezTo>
                    <a:pt x="432" y="156"/>
                    <a:pt x="432" y="155"/>
                    <a:pt x="431" y="155"/>
                  </a:cubicBezTo>
                  <a:cubicBezTo>
                    <a:pt x="431" y="155"/>
                    <a:pt x="431" y="154"/>
                    <a:pt x="431" y="154"/>
                  </a:cubicBezTo>
                  <a:cubicBezTo>
                    <a:pt x="431" y="154"/>
                    <a:pt x="431" y="154"/>
                    <a:pt x="432" y="153"/>
                  </a:cubicBezTo>
                  <a:cubicBezTo>
                    <a:pt x="432" y="153"/>
                    <a:pt x="431" y="153"/>
                    <a:pt x="432" y="153"/>
                  </a:cubicBezTo>
                  <a:cubicBezTo>
                    <a:pt x="432" y="153"/>
                    <a:pt x="433" y="153"/>
                    <a:pt x="433" y="152"/>
                  </a:cubicBezTo>
                  <a:cubicBezTo>
                    <a:pt x="433" y="152"/>
                    <a:pt x="432" y="152"/>
                    <a:pt x="432" y="152"/>
                  </a:cubicBezTo>
                  <a:cubicBezTo>
                    <a:pt x="432" y="153"/>
                    <a:pt x="431" y="152"/>
                    <a:pt x="431" y="152"/>
                  </a:cubicBezTo>
                  <a:cubicBezTo>
                    <a:pt x="431" y="152"/>
                    <a:pt x="431" y="153"/>
                    <a:pt x="431" y="153"/>
                  </a:cubicBezTo>
                  <a:cubicBezTo>
                    <a:pt x="430" y="153"/>
                    <a:pt x="430" y="153"/>
                    <a:pt x="430" y="153"/>
                  </a:cubicBezTo>
                  <a:cubicBezTo>
                    <a:pt x="429" y="153"/>
                    <a:pt x="429" y="152"/>
                    <a:pt x="428" y="151"/>
                  </a:cubicBezTo>
                  <a:cubicBezTo>
                    <a:pt x="427" y="151"/>
                    <a:pt x="427" y="151"/>
                    <a:pt x="427" y="151"/>
                  </a:cubicBezTo>
                  <a:cubicBezTo>
                    <a:pt x="427" y="151"/>
                    <a:pt x="426" y="151"/>
                    <a:pt x="426" y="151"/>
                  </a:cubicBezTo>
                  <a:cubicBezTo>
                    <a:pt x="426" y="150"/>
                    <a:pt x="428" y="150"/>
                    <a:pt x="428" y="150"/>
                  </a:cubicBezTo>
                  <a:cubicBezTo>
                    <a:pt x="428" y="150"/>
                    <a:pt x="428" y="150"/>
                    <a:pt x="428" y="149"/>
                  </a:cubicBezTo>
                  <a:cubicBezTo>
                    <a:pt x="427" y="149"/>
                    <a:pt x="426" y="148"/>
                    <a:pt x="427" y="147"/>
                  </a:cubicBezTo>
                  <a:cubicBezTo>
                    <a:pt x="428" y="147"/>
                    <a:pt x="428" y="147"/>
                    <a:pt x="428" y="147"/>
                  </a:cubicBezTo>
                  <a:cubicBezTo>
                    <a:pt x="429" y="147"/>
                    <a:pt x="429" y="147"/>
                    <a:pt x="429" y="147"/>
                  </a:cubicBezTo>
                  <a:cubicBezTo>
                    <a:pt x="429" y="146"/>
                    <a:pt x="429" y="146"/>
                    <a:pt x="429" y="146"/>
                  </a:cubicBezTo>
                  <a:cubicBezTo>
                    <a:pt x="429" y="145"/>
                    <a:pt x="430" y="144"/>
                    <a:pt x="429" y="144"/>
                  </a:cubicBezTo>
                  <a:cubicBezTo>
                    <a:pt x="430" y="144"/>
                    <a:pt x="430" y="143"/>
                    <a:pt x="430" y="142"/>
                  </a:cubicBezTo>
                  <a:cubicBezTo>
                    <a:pt x="430" y="142"/>
                    <a:pt x="430" y="142"/>
                    <a:pt x="430" y="142"/>
                  </a:cubicBezTo>
                  <a:cubicBezTo>
                    <a:pt x="430" y="142"/>
                    <a:pt x="430" y="141"/>
                    <a:pt x="430" y="141"/>
                  </a:cubicBezTo>
                  <a:cubicBezTo>
                    <a:pt x="431" y="140"/>
                    <a:pt x="429" y="140"/>
                    <a:pt x="429" y="139"/>
                  </a:cubicBezTo>
                  <a:cubicBezTo>
                    <a:pt x="429" y="139"/>
                    <a:pt x="429" y="138"/>
                    <a:pt x="428" y="138"/>
                  </a:cubicBezTo>
                  <a:cubicBezTo>
                    <a:pt x="428" y="138"/>
                    <a:pt x="428" y="138"/>
                    <a:pt x="428" y="138"/>
                  </a:cubicBezTo>
                  <a:cubicBezTo>
                    <a:pt x="427" y="138"/>
                    <a:pt x="426" y="138"/>
                    <a:pt x="426" y="137"/>
                  </a:cubicBezTo>
                  <a:cubicBezTo>
                    <a:pt x="425" y="137"/>
                    <a:pt x="425" y="137"/>
                    <a:pt x="424" y="136"/>
                  </a:cubicBezTo>
                  <a:cubicBezTo>
                    <a:pt x="424" y="136"/>
                    <a:pt x="424" y="135"/>
                    <a:pt x="424" y="135"/>
                  </a:cubicBezTo>
                  <a:cubicBezTo>
                    <a:pt x="424" y="135"/>
                    <a:pt x="424" y="136"/>
                    <a:pt x="424" y="137"/>
                  </a:cubicBezTo>
                  <a:cubicBezTo>
                    <a:pt x="424" y="137"/>
                    <a:pt x="423" y="137"/>
                    <a:pt x="423" y="137"/>
                  </a:cubicBezTo>
                  <a:cubicBezTo>
                    <a:pt x="422" y="137"/>
                    <a:pt x="420" y="135"/>
                    <a:pt x="420" y="136"/>
                  </a:cubicBezTo>
                  <a:cubicBezTo>
                    <a:pt x="420" y="136"/>
                    <a:pt x="419" y="136"/>
                    <a:pt x="418" y="136"/>
                  </a:cubicBezTo>
                  <a:cubicBezTo>
                    <a:pt x="418" y="136"/>
                    <a:pt x="418" y="137"/>
                    <a:pt x="418" y="137"/>
                  </a:cubicBezTo>
                  <a:cubicBezTo>
                    <a:pt x="418" y="137"/>
                    <a:pt x="417" y="137"/>
                    <a:pt x="417" y="137"/>
                  </a:cubicBezTo>
                  <a:cubicBezTo>
                    <a:pt x="417" y="138"/>
                    <a:pt x="418" y="138"/>
                    <a:pt x="418" y="138"/>
                  </a:cubicBezTo>
                  <a:cubicBezTo>
                    <a:pt x="417" y="138"/>
                    <a:pt x="417" y="139"/>
                    <a:pt x="416" y="140"/>
                  </a:cubicBezTo>
                  <a:cubicBezTo>
                    <a:pt x="416" y="140"/>
                    <a:pt x="416" y="141"/>
                    <a:pt x="416" y="141"/>
                  </a:cubicBezTo>
                  <a:cubicBezTo>
                    <a:pt x="416" y="141"/>
                    <a:pt x="416" y="141"/>
                    <a:pt x="416" y="141"/>
                  </a:cubicBezTo>
                  <a:cubicBezTo>
                    <a:pt x="416" y="141"/>
                    <a:pt x="416" y="141"/>
                    <a:pt x="416" y="141"/>
                  </a:cubicBezTo>
                  <a:cubicBezTo>
                    <a:pt x="415" y="142"/>
                    <a:pt x="417" y="142"/>
                    <a:pt x="416" y="142"/>
                  </a:cubicBezTo>
                  <a:cubicBezTo>
                    <a:pt x="415" y="142"/>
                    <a:pt x="416" y="143"/>
                    <a:pt x="416" y="143"/>
                  </a:cubicBezTo>
                  <a:cubicBezTo>
                    <a:pt x="416" y="144"/>
                    <a:pt x="415" y="144"/>
                    <a:pt x="415" y="144"/>
                  </a:cubicBezTo>
                  <a:cubicBezTo>
                    <a:pt x="414" y="145"/>
                    <a:pt x="413" y="145"/>
                    <a:pt x="412" y="146"/>
                  </a:cubicBezTo>
                  <a:cubicBezTo>
                    <a:pt x="411" y="146"/>
                    <a:pt x="409" y="146"/>
                    <a:pt x="409" y="147"/>
                  </a:cubicBezTo>
                  <a:cubicBezTo>
                    <a:pt x="409" y="148"/>
                    <a:pt x="409" y="148"/>
                    <a:pt x="409" y="148"/>
                  </a:cubicBezTo>
                  <a:cubicBezTo>
                    <a:pt x="409" y="148"/>
                    <a:pt x="408" y="149"/>
                    <a:pt x="408" y="149"/>
                  </a:cubicBezTo>
                  <a:cubicBezTo>
                    <a:pt x="408" y="149"/>
                    <a:pt x="408" y="150"/>
                    <a:pt x="408" y="150"/>
                  </a:cubicBezTo>
                  <a:cubicBezTo>
                    <a:pt x="408" y="150"/>
                    <a:pt x="408" y="150"/>
                    <a:pt x="408" y="151"/>
                  </a:cubicBezTo>
                  <a:cubicBezTo>
                    <a:pt x="408" y="151"/>
                    <a:pt x="408" y="151"/>
                    <a:pt x="408" y="151"/>
                  </a:cubicBezTo>
                  <a:cubicBezTo>
                    <a:pt x="408" y="151"/>
                    <a:pt x="408" y="151"/>
                    <a:pt x="408" y="151"/>
                  </a:cubicBezTo>
                  <a:cubicBezTo>
                    <a:pt x="408" y="151"/>
                    <a:pt x="409" y="152"/>
                    <a:pt x="409" y="152"/>
                  </a:cubicBezTo>
                  <a:cubicBezTo>
                    <a:pt x="409" y="153"/>
                    <a:pt x="408" y="153"/>
                    <a:pt x="408" y="154"/>
                  </a:cubicBezTo>
                  <a:cubicBezTo>
                    <a:pt x="408" y="154"/>
                    <a:pt x="408" y="154"/>
                    <a:pt x="408" y="155"/>
                  </a:cubicBezTo>
                  <a:cubicBezTo>
                    <a:pt x="408" y="155"/>
                    <a:pt x="407" y="156"/>
                    <a:pt x="407" y="155"/>
                  </a:cubicBezTo>
                  <a:cubicBezTo>
                    <a:pt x="407" y="155"/>
                    <a:pt x="407" y="155"/>
                    <a:pt x="407" y="155"/>
                  </a:cubicBezTo>
                  <a:cubicBezTo>
                    <a:pt x="407" y="155"/>
                    <a:pt x="407" y="155"/>
                    <a:pt x="406" y="154"/>
                  </a:cubicBezTo>
                  <a:cubicBezTo>
                    <a:pt x="406" y="156"/>
                    <a:pt x="404" y="154"/>
                    <a:pt x="404" y="155"/>
                  </a:cubicBezTo>
                  <a:cubicBezTo>
                    <a:pt x="403" y="155"/>
                    <a:pt x="403" y="157"/>
                    <a:pt x="401" y="156"/>
                  </a:cubicBezTo>
                  <a:cubicBezTo>
                    <a:pt x="400" y="155"/>
                    <a:pt x="399" y="154"/>
                    <a:pt x="398" y="154"/>
                  </a:cubicBezTo>
                  <a:cubicBezTo>
                    <a:pt x="397" y="155"/>
                    <a:pt x="396" y="156"/>
                    <a:pt x="397" y="157"/>
                  </a:cubicBezTo>
                  <a:cubicBezTo>
                    <a:pt x="397" y="157"/>
                    <a:pt x="397" y="157"/>
                    <a:pt x="397" y="157"/>
                  </a:cubicBezTo>
                  <a:cubicBezTo>
                    <a:pt x="397" y="158"/>
                    <a:pt x="397" y="158"/>
                    <a:pt x="397" y="159"/>
                  </a:cubicBezTo>
                  <a:cubicBezTo>
                    <a:pt x="397" y="160"/>
                    <a:pt x="397" y="161"/>
                    <a:pt x="398" y="162"/>
                  </a:cubicBezTo>
                  <a:cubicBezTo>
                    <a:pt x="399" y="163"/>
                    <a:pt x="400" y="164"/>
                    <a:pt x="402" y="165"/>
                  </a:cubicBezTo>
                  <a:cubicBezTo>
                    <a:pt x="402" y="165"/>
                    <a:pt x="403" y="166"/>
                    <a:pt x="404" y="166"/>
                  </a:cubicBezTo>
                  <a:cubicBezTo>
                    <a:pt x="404" y="166"/>
                    <a:pt x="405" y="166"/>
                    <a:pt x="406" y="166"/>
                  </a:cubicBezTo>
                  <a:cubicBezTo>
                    <a:pt x="406" y="167"/>
                    <a:pt x="407" y="167"/>
                    <a:pt x="407" y="167"/>
                  </a:cubicBezTo>
                  <a:cubicBezTo>
                    <a:pt x="407" y="167"/>
                    <a:pt x="407" y="167"/>
                    <a:pt x="407" y="166"/>
                  </a:cubicBezTo>
                  <a:cubicBezTo>
                    <a:pt x="407" y="166"/>
                    <a:pt x="407" y="167"/>
                    <a:pt x="407" y="167"/>
                  </a:cubicBezTo>
                  <a:cubicBezTo>
                    <a:pt x="407" y="166"/>
                    <a:pt x="408" y="166"/>
                    <a:pt x="408" y="166"/>
                  </a:cubicBezTo>
                  <a:cubicBezTo>
                    <a:pt x="408" y="167"/>
                    <a:pt x="408" y="167"/>
                    <a:pt x="408" y="167"/>
                  </a:cubicBezTo>
                  <a:cubicBezTo>
                    <a:pt x="408" y="167"/>
                    <a:pt x="409" y="168"/>
                    <a:pt x="409" y="168"/>
                  </a:cubicBezTo>
                  <a:cubicBezTo>
                    <a:pt x="409" y="167"/>
                    <a:pt x="410" y="167"/>
                    <a:pt x="409" y="166"/>
                  </a:cubicBezTo>
                  <a:cubicBezTo>
                    <a:pt x="409" y="166"/>
                    <a:pt x="410" y="166"/>
                    <a:pt x="410" y="166"/>
                  </a:cubicBezTo>
                  <a:cubicBezTo>
                    <a:pt x="411" y="166"/>
                    <a:pt x="412" y="166"/>
                    <a:pt x="412" y="167"/>
                  </a:cubicBezTo>
                  <a:cubicBezTo>
                    <a:pt x="413" y="168"/>
                    <a:pt x="413" y="168"/>
                    <a:pt x="414" y="169"/>
                  </a:cubicBezTo>
                  <a:cubicBezTo>
                    <a:pt x="415" y="169"/>
                    <a:pt x="415" y="170"/>
                    <a:pt x="415" y="170"/>
                  </a:cubicBezTo>
                  <a:cubicBezTo>
                    <a:pt x="415" y="171"/>
                    <a:pt x="415" y="171"/>
                    <a:pt x="415" y="171"/>
                  </a:cubicBezTo>
                  <a:cubicBezTo>
                    <a:pt x="414" y="172"/>
                    <a:pt x="415" y="172"/>
                    <a:pt x="415" y="173"/>
                  </a:cubicBezTo>
                  <a:cubicBezTo>
                    <a:pt x="415" y="173"/>
                    <a:pt x="415" y="175"/>
                    <a:pt x="416" y="175"/>
                  </a:cubicBezTo>
                  <a:cubicBezTo>
                    <a:pt x="416" y="176"/>
                    <a:pt x="417" y="176"/>
                    <a:pt x="418" y="177"/>
                  </a:cubicBezTo>
                  <a:cubicBezTo>
                    <a:pt x="419" y="177"/>
                    <a:pt x="420" y="177"/>
                    <a:pt x="421" y="177"/>
                  </a:cubicBezTo>
                  <a:cubicBezTo>
                    <a:pt x="422" y="177"/>
                    <a:pt x="423" y="178"/>
                    <a:pt x="424" y="177"/>
                  </a:cubicBezTo>
                  <a:cubicBezTo>
                    <a:pt x="425" y="176"/>
                    <a:pt x="424" y="176"/>
                    <a:pt x="424" y="175"/>
                  </a:cubicBezTo>
                  <a:cubicBezTo>
                    <a:pt x="424" y="175"/>
                    <a:pt x="425" y="174"/>
                    <a:pt x="425" y="174"/>
                  </a:cubicBezTo>
                  <a:cubicBezTo>
                    <a:pt x="426" y="173"/>
                    <a:pt x="426" y="173"/>
                    <a:pt x="427" y="172"/>
                  </a:cubicBezTo>
                  <a:cubicBezTo>
                    <a:pt x="427" y="171"/>
                    <a:pt x="426" y="171"/>
                    <a:pt x="426" y="171"/>
                  </a:cubicBezTo>
                  <a:cubicBezTo>
                    <a:pt x="426" y="171"/>
                    <a:pt x="427" y="171"/>
                    <a:pt x="427" y="171"/>
                  </a:cubicBezTo>
                  <a:cubicBezTo>
                    <a:pt x="428" y="170"/>
                    <a:pt x="428" y="170"/>
                    <a:pt x="429" y="170"/>
                  </a:cubicBezTo>
                  <a:cubicBezTo>
                    <a:pt x="430" y="170"/>
                    <a:pt x="430" y="169"/>
                    <a:pt x="430" y="170"/>
                  </a:cubicBezTo>
                  <a:cubicBezTo>
                    <a:pt x="431" y="170"/>
                    <a:pt x="431" y="170"/>
                    <a:pt x="432" y="170"/>
                  </a:cubicBezTo>
                  <a:cubicBezTo>
                    <a:pt x="432" y="171"/>
                    <a:pt x="433" y="171"/>
                    <a:pt x="434" y="171"/>
                  </a:cubicBezTo>
                  <a:cubicBezTo>
                    <a:pt x="434" y="171"/>
                    <a:pt x="434" y="172"/>
                    <a:pt x="434" y="172"/>
                  </a:cubicBezTo>
                  <a:cubicBezTo>
                    <a:pt x="435" y="173"/>
                    <a:pt x="437" y="172"/>
                    <a:pt x="436" y="172"/>
                  </a:cubicBezTo>
                  <a:cubicBezTo>
                    <a:pt x="436" y="172"/>
                    <a:pt x="437" y="172"/>
                    <a:pt x="437" y="172"/>
                  </a:cubicBezTo>
                  <a:cubicBezTo>
                    <a:pt x="436" y="172"/>
                    <a:pt x="437" y="173"/>
                    <a:pt x="438" y="173"/>
                  </a:cubicBezTo>
                  <a:cubicBezTo>
                    <a:pt x="438" y="174"/>
                    <a:pt x="439" y="174"/>
                    <a:pt x="440" y="174"/>
                  </a:cubicBezTo>
                  <a:cubicBezTo>
                    <a:pt x="440" y="174"/>
                    <a:pt x="439" y="174"/>
                    <a:pt x="439" y="174"/>
                  </a:cubicBezTo>
                  <a:cubicBezTo>
                    <a:pt x="439" y="173"/>
                    <a:pt x="440" y="174"/>
                    <a:pt x="441" y="174"/>
                  </a:cubicBezTo>
                  <a:cubicBezTo>
                    <a:pt x="441" y="174"/>
                    <a:pt x="442" y="173"/>
                    <a:pt x="442" y="174"/>
                  </a:cubicBezTo>
                  <a:cubicBezTo>
                    <a:pt x="443" y="175"/>
                    <a:pt x="443" y="174"/>
                    <a:pt x="442" y="173"/>
                  </a:cubicBezTo>
                  <a:cubicBezTo>
                    <a:pt x="442" y="173"/>
                    <a:pt x="443" y="173"/>
                    <a:pt x="443" y="173"/>
                  </a:cubicBezTo>
                  <a:cubicBezTo>
                    <a:pt x="444" y="173"/>
                    <a:pt x="444" y="173"/>
                    <a:pt x="444" y="174"/>
                  </a:cubicBezTo>
                  <a:cubicBezTo>
                    <a:pt x="444" y="174"/>
                    <a:pt x="445" y="174"/>
                    <a:pt x="445" y="174"/>
                  </a:cubicBezTo>
                  <a:cubicBezTo>
                    <a:pt x="445" y="173"/>
                    <a:pt x="445" y="174"/>
                    <a:pt x="445" y="174"/>
                  </a:cubicBezTo>
                  <a:cubicBezTo>
                    <a:pt x="446" y="174"/>
                    <a:pt x="447" y="174"/>
                    <a:pt x="447" y="174"/>
                  </a:cubicBezTo>
                  <a:cubicBezTo>
                    <a:pt x="448" y="174"/>
                    <a:pt x="449" y="174"/>
                    <a:pt x="449" y="174"/>
                  </a:cubicBezTo>
                  <a:cubicBezTo>
                    <a:pt x="449" y="175"/>
                    <a:pt x="449" y="175"/>
                    <a:pt x="449" y="175"/>
                  </a:cubicBezTo>
                  <a:cubicBezTo>
                    <a:pt x="448" y="175"/>
                    <a:pt x="449" y="175"/>
                    <a:pt x="449" y="175"/>
                  </a:cubicBezTo>
                  <a:cubicBezTo>
                    <a:pt x="449" y="175"/>
                    <a:pt x="449" y="175"/>
                    <a:pt x="448" y="175"/>
                  </a:cubicBezTo>
                  <a:cubicBezTo>
                    <a:pt x="449" y="176"/>
                    <a:pt x="449" y="176"/>
                    <a:pt x="449" y="176"/>
                  </a:cubicBezTo>
                  <a:cubicBezTo>
                    <a:pt x="450" y="177"/>
                    <a:pt x="449" y="177"/>
                    <a:pt x="449" y="177"/>
                  </a:cubicBezTo>
                  <a:cubicBezTo>
                    <a:pt x="449" y="177"/>
                    <a:pt x="449" y="177"/>
                    <a:pt x="449" y="177"/>
                  </a:cubicBezTo>
                  <a:cubicBezTo>
                    <a:pt x="448" y="177"/>
                    <a:pt x="448" y="177"/>
                    <a:pt x="448" y="177"/>
                  </a:cubicBezTo>
                  <a:cubicBezTo>
                    <a:pt x="448" y="177"/>
                    <a:pt x="449" y="178"/>
                    <a:pt x="449" y="178"/>
                  </a:cubicBezTo>
                  <a:cubicBezTo>
                    <a:pt x="449" y="178"/>
                    <a:pt x="448" y="179"/>
                    <a:pt x="449" y="179"/>
                  </a:cubicBezTo>
                  <a:cubicBezTo>
                    <a:pt x="449" y="179"/>
                    <a:pt x="449" y="178"/>
                    <a:pt x="450" y="179"/>
                  </a:cubicBezTo>
                  <a:cubicBezTo>
                    <a:pt x="450" y="179"/>
                    <a:pt x="450" y="180"/>
                    <a:pt x="450" y="180"/>
                  </a:cubicBezTo>
                  <a:cubicBezTo>
                    <a:pt x="450" y="180"/>
                    <a:pt x="450" y="180"/>
                    <a:pt x="450" y="180"/>
                  </a:cubicBezTo>
                  <a:cubicBezTo>
                    <a:pt x="450" y="179"/>
                    <a:pt x="449" y="180"/>
                    <a:pt x="449" y="180"/>
                  </a:cubicBezTo>
                  <a:cubicBezTo>
                    <a:pt x="449" y="180"/>
                    <a:pt x="450" y="180"/>
                    <a:pt x="449" y="180"/>
                  </a:cubicBezTo>
                  <a:cubicBezTo>
                    <a:pt x="449" y="180"/>
                    <a:pt x="449" y="180"/>
                    <a:pt x="449" y="181"/>
                  </a:cubicBezTo>
                  <a:cubicBezTo>
                    <a:pt x="448" y="181"/>
                    <a:pt x="446" y="180"/>
                    <a:pt x="448" y="180"/>
                  </a:cubicBezTo>
                  <a:cubicBezTo>
                    <a:pt x="447" y="180"/>
                    <a:pt x="447" y="180"/>
                    <a:pt x="447" y="179"/>
                  </a:cubicBezTo>
                  <a:cubicBezTo>
                    <a:pt x="447" y="179"/>
                    <a:pt x="447" y="179"/>
                    <a:pt x="446" y="179"/>
                  </a:cubicBezTo>
                  <a:cubicBezTo>
                    <a:pt x="446" y="179"/>
                    <a:pt x="446" y="180"/>
                    <a:pt x="445" y="180"/>
                  </a:cubicBezTo>
                  <a:cubicBezTo>
                    <a:pt x="445" y="179"/>
                    <a:pt x="446" y="179"/>
                    <a:pt x="445" y="179"/>
                  </a:cubicBezTo>
                  <a:cubicBezTo>
                    <a:pt x="445" y="179"/>
                    <a:pt x="444" y="179"/>
                    <a:pt x="444" y="179"/>
                  </a:cubicBezTo>
                  <a:cubicBezTo>
                    <a:pt x="444" y="179"/>
                    <a:pt x="445" y="179"/>
                    <a:pt x="445" y="179"/>
                  </a:cubicBezTo>
                  <a:cubicBezTo>
                    <a:pt x="444" y="180"/>
                    <a:pt x="444" y="180"/>
                    <a:pt x="444" y="180"/>
                  </a:cubicBezTo>
                  <a:cubicBezTo>
                    <a:pt x="444" y="180"/>
                    <a:pt x="443" y="180"/>
                    <a:pt x="443" y="180"/>
                  </a:cubicBezTo>
                  <a:cubicBezTo>
                    <a:pt x="443" y="181"/>
                    <a:pt x="442" y="181"/>
                    <a:pt x="443" y="180"/>
                  </a:cubicBezTo>
                  <a:cubicBezTo>
                    <a:pt x="442" y="180"/>
                    <a:pt x="442" y="181"/>
                    <a:pt x="443" y="181"/>
                  </a:cubicBezTo>
                  <a:cubicBezTo>
                    <a:pt x="442" y="181"/>
                    <a:pt x="441" y="181"/>
                    <a:pt x="442" y="181"/>
                  </a:cubicBezTo>
                  <a:cubicBezTo>
                    <a:pt x="442" y="180"/>
                    <a:pt x="442" y="180"/>
                    <a:pt x="441" y="181"/>
                  </a:cubicBezTo>
                  <a:cubicBezTo>
                    <a:pt x="441" y="181"/>
                    <a:pt x="441" y="181"/>
                    <a:pt x="441" y="181"/>
                  </a:cubicBezTo>
                  <a:cubicBezTo>
                    <a:pt x="441" y="181"/>
                    <a:pt x="441" y="181"/>
                    <a:pt x="441" y="181"/>
                  </a:cubicBezTo>
                  <a:cubicBezTo>
                    <a:pt x="441" y="181"/>
                    <a:pt x="441" y="181"/>
                    <a:pt x="441" y="181"/>
                  </a:cubicBezTo>
                  <a:cubicBezTo>
                    <a:pt x="441" y="182"/>
                    <a:pt x="440" y="182"/>
                    <a:pt x="441" y="182"/>
                  </a:cubicBezTo>
                  <a:cubicBezTo>
                    <a:pt x="440" y="182"/>
                    <a:pt x="439" y="182"/>
                    <a:pt x="438" y="183"/>
                  </a:cubicBezTo>
                  <a:cubicBezTo>
                    <a:pt x="438" y="183"/>
                    <a:pt x="438" y="183"/>
                    <a:pt x="438" y="183"/>
                  </a:cubicBezTo>
                  <a:cubicBezTo>
                    <a:pt x="438" y="183"/>
                    <a:pt x="438" y="183"/>
                    <a:pt x="438" y="183"/>
                  </a:cubicBezTo>
                  <a:cubicBezTo>
                    <a:pt x="437" y="183"/>
                    <a:pt x="437" y="183"/>
                    <a:pt x="437" y="183"/>
                  </a:cubicBezTo>
                  <a:cubicBezTo>
                    <a:pt x="436" y="182"/>
                    <a:pt x="435" y="183"/>
                    <a:pt x="435" y="183"/>
                  </a:cubicBezTo>
                  <a:cubicBezTo>
                    <a:pt x="435" y="184"/>
                    <a:pt x="435" y="184"/>
                    <a:pt x="436" y="184"/>
                  </a:cubicBezTo>
                  <a:cubicBezTo>
                    <a:pt x="436" y="184"/>
                    <a:pt x="436" y="183"/>
                    <a:pt x="436" y="183"/>
                  </a:cubicBezTo>
                  <a:cubicBezTo>
                    <a:pt x="436" y="183"/>
                    <a:pt x="437" y="184"/>
                    <a:pt x="437" y="184"/>
                  </a:cubicBezTo>
                  <a:cubicBezTo>
                    <a:pt x="437" y="184"/>
                    <a:pt x="437" y="185"/>
                    <a:pt x="437" y="185"/>
                  </a:cubicBezTo>
                  <a:cubicBezTo>
                    <a:pt x="438" y="186"/>
                    <a:pt x="436" y="185"/>
                    <a:pt x="436" y="185"/>
                  </a:cubicBezTo>
                  <a:cubicBezTo>
                    <a:pt x="436" y="184"/>
                    <a:pt x="435" y="185"/>
                    <a:pt x="436" y="186"/>
                  </a:cubicBezTo>
                  <a:cubicBezTo>
                    <a:pt x="436" y="186"/>
                    <a:pt x="436" y="186"/>
                    <a:pt x="435" y="186"/>
                  </a:cubicBezTo>
                  <a:cubicBezTo>
                    <a:pt x="436" y="187"/>
                    <a:pt x="436" y="187"/>
                    <a:pt x="437" y="188"/>
                  </a:cubicBezTo>
                  <a:cubicBezTo>
                    <a:pt x="437" y="188"/>
                    <a:pt x="435" y="189"/>
                    <a:pt x="434" y="189"/>
                  </a:cubicBezTo>
                  <a:cubicBezTo>
                    <a:pt x="433" y="190"/>
                    <a:pt x="434" y="188"/>
                    <a:pt x="433" y="187"/>
                  </a:cubicBezTo>
                  <a:cubicBezTo>
                    <a:pt x="433" y="186"/>
                    <a:pt x="432" y="187"/>
                    <a:pt x="433" y="188"/>
                  </a:cubicBezTo>
                  <a:cubicBezTo>
                    <a:pt x="433" y="188"/>
                    <a:pt x="431" y="187"/>
                    <a:pt x="431" y="187"/>
                  </a:cubicBezTo>
                  <a:cubicBezTo>
                    <a:pt x="431" y="187"/>
                    <a:pt x="431" y="188"/>
                    <a:pt x="431" y="188"/>
                  </a:cubicBezTo>
                  <a:cubicBezTo>
                    <a:pt x="432" y="189"/>
                    <a:pt x="432" y="189"/>
                    <a:pt x="433" y="190"/>
                  </a:cubicBezTo>
                  <a:cubicBezTo>
                    <a:pt x="433" y="190"/>
                    <a:pt x="433" y="190"/>
                    <a:pt x="433" y="190"/>
                  </a:cubicBezTo>
                  <a:cubicBezTo>
                    <a:pt x="433" y="190"/>
                    <a:pt x="434" y="190"/>
                    <a:pt x="434" y="190"/>
                  </a:cubicBezTo>
                  <a:cubicBezTo>
                    <a:pt x="434" y="190"/>
                    <a:pt x="433" y="190"/>
                    <a:pt x="433" y="191"/>
                  </a:cubicBezTo>
                  <a:cubicBezTo>
                    <a:pt x="433" y="191"/>
                    <a:pt x="433" y="190"/>
                    <a:pt x="433" y="190"/>
                  </a:cubicBezTo>
                  <a:cubicBezTo>
                    <a:pt x="432" y="191"/>
                    <a:pt x="432" y="191"/>
                    <a:pt x="432" y="192"/>
                  </a:cubicBezTo>
                  <a:cubicBezTo>
                    <a:pt x="433" y="193"/>
                    <a:pt x="431" y="192"/>
                    <a:pt x="431" y="192"/>
                  </a:cubicBezTo>
                  <a:cubicBezTo>
                    <a:pt x="431" y="192"/>
                    <a:pt x="432" y="193"/>
                    <a:pt x="432" y="194"/>
                  </a:cubicBezTo>
                  <a:cubicBezTo>
                    <a:pt x="432" y="194"/>
                    <a:pt x="431" y="194"/>
                    <a:pt x="431" y="194"/>
                  </a:cubicBezTo>
                  <a:cubicBezTo>
                    <a:pt x="431" y="194"/>
                    <a:pt x="431" y="194"/>
                    <a:pt x="430" y="194"/>
                  </a:cubicBezTo>
                  <a:cubicBezTo>
                    <a:pt x="430" y="194"/>
                    <a:pt x="430" y="194"/>
                    <a:pt x="430" y="194"/>
                  </a:cubicBezTo>
                  <a:cubicBezTo>
                    <a:pt x="429" y="194"/>
                    <a:pt x="430" y="195"/>
                    <a:pt x="430" y="195"/>
                  </a:cubicBezTo>
                  <a:cubicBezTo>
                    <a:pt x="430" y="196"/>
                    <a:pt x="430" y="196"/>
                    <a:pt x="429" y="197"/>
                  </a:cubicBezTo>
                  <a:cubicBezTo>
                    <a:pt x="429" y="197"/>
                    <a:pt x="429" y="197"/>
                    <a:pt x="429" y="197"/>
                  </a:cubicBezTo>
                  <a:cubicBezTo>
                    <a:pt x="428" y="198"/>
                    <a:pt x="429" y="199"/>
                    <a:pt x="429" y="200"/>
                  </a:cubicBezTo>
                  <a:cubicBezTo>
                    <a:pt x="428" y="200"/>
                    <a:pt x="428" y="200"/>
                    <a:pt x="428" y="200"/>
                  </a:cubicBezTo>
                  <a:cubicBezTo>
                    <a:pt x="428" y="200"/>
                    <a:pt x="428" y="201"/>
                    <a:pt x="428" y="201"/>
                  </a:cubicBezTo>
                  <a:cubicBezTo>
                    <a:pt x="428" y="201"/>
                    <a:pt x="428" y="202"/>
                    <a:pt x="428" y="202"/>
                  </a:cubicBezTo>
                  <a:cubicBezTo>
                    <a:pt x="428" y="202"/>
                    <a:pt x="429" y="204"/>
                    <a:pt x="429" y="204"/>
                  </a:cubicBezTo>
                  <a:cubicBezTo>
                    <a:pt x="429" y="204"/>
                    <a:pt x="429" y="203"/>
                    <a:pt x="429" y="203"/>
                  </a:cubicBezTo>
                  <a:cubicBezTo>
                    <a:pt x="429" y="203"/>
                    <a:pt x="430" y="203"/>
                    <a:pt x="430" y="203"/>
                  </a:cubicBezTo>
                  <a:cubicBezTo>
                    <a:pt x="430" y="203"/>
                    <a:pt x="431" y="203"/>
                    <a:pt x="431" y="204"/>
                  </a:cubicBezTo>
                  <a:cubicBezTo>
                    <a:pt x="432" y="204"/>
                    <a:pt x="431" y="204"/>
                    <a:pt x="431" y="204"/>
                  </a:cubicBezTo>
                  <a:cubicBezTo>
                    <a:pt x="432" y="205"/>
                    <a:pt x="433" y="205"/>
                    <a:pt x="433" y="205"/>
                  </a:cubicBezTo>
                  <a:cubicBezTo>
                    <a:pt x="434" y="206"/>
                    <a:pt x="435" y="206"/>
                    <a:pt x="435" y="206"/>
                  </a:cubicBezTo>
                  <a:cubicBezTo>
                    <a:pt x="436" y="207"/>
                    <a:pt x="437" y="207"/>
                    <a:pt x="437" y="207"/>
                  </a:cubicBezTo>
                  <a:cubicBezTo>
                    <a:pt x="438" y="207"/>
                    <a:pt x="438" y="207"/>
                    <a:pt x="438" y="207"/>
                  </a:cubicBezTo>
                  <a:cubicBezTo>
                    <a:pt x="439" y="208"/>
                    <a:pt x="440" y="208"/>
                    <a:pt x="440" y="209"/>
                  </a:cubicBezTo>
                  <a:cubicBezTo>
                    <a:pt x="441" y="210"/>
                    <a:pt x="443" y="211"/>
                    <a:pt x="443" y="213"/>
                  </a:cubicBezTo>
                  <a:cubicBezTo>
                    <a:pt x="443" y="214"/>
                    <a:pt x="445" y="214"/>
                    <a:pt x="445" y="215"/>
                  </a:cubicBezTo>
                  <a:cubicBezTo>
                    <a:pt x="445" y="215"/>
                    <a:pt x="445" y="216"/>
                    <a:pt x="446" y="216"/>
                  </a:cubicBezTo>
                  <a:cubicBezTo>
                    <a:pt x="446" y="217"/>
                    <a:pt x="447" y="217"/>
                    <a:pt x="447" y="218"/>
                  </a:cubicBezTo>
                  <a:cubicBezTo>
                    <a:pt x="448" y="219"/>
                    <a:pt x="448" y="219"/>
                    <a:pt x="449" y="220"/>
                  </a:cubicBezTo>
                  <a:cubicBezTo>
                    <a:pt x="449" y="220"/>
                    <a:pt x="449" y="220"/>
                    <a:pt x="449" y="220"/>
                  </a:cubicBezTo>
                  <a:cubicBezTo>
                    <a:pt x="449" y="221"/>
                    <a:pt x="450" y="221"/>
                    <a:pt x="450" y="221"/>
                  </a:cubicBezTo>
                  <a:cubicBezTo>
                    <a:pt x="450" y="221"/>
                    <a:pt x="450" y="222"/>
                    <a:pt x="451" y="222"/>
                  </a:cubicBezTo>
                  <a:cubicBezTo>
                    <a:pt x="451" y="222"/>
                    <a:pt x="451" y="222"/>
                    <a:pt x="451" y="223"/>
                  </a:cubicBezTo>
                  <a:cubicBezTo>
                    <a:pt x="452" y="223"/>
                    <a:pt x="452" y="224"/>
                    <a:pt x="452" y="225"/>
                  </a:cubicBezTo>
                  <a:cubicBezTo>
                    <a:pt x="452" y="225"/>
                    <a:pt x="452" y="225"/>
                    <a:pt x="452" y="225"/>
                  </a:cubicBezTo>
                  <a:cubicBezTo>
                    <a:pt x="452" y="225"/>
                    <a:pt x="452" y="226"/>
                    <a:pt x="452" y="226"/>
                  </a:cubicBezTo>
                  <a:cubicBezTo>
                    <a:pt x="452" y="225"/>
                    <a:pt x="452" y="226"/>
                    <a:pt x="452" y="226"/>
                  </a:cubicBezTo>
                  <a:cubicBezTo>
                    <a:pt x="452" y="227"/>
                    <a:pt x="453" y="227"/>
                    <a:pt x="453" y="227"/>
                  </a:cubicBezTo>
                  <a:cubicBezTo>
                    <a:pt x="454" y="227"/>
                    <a:pt x="455" y="228"/>
                    <a:pt x="456" y="228"/>
                  </a:cubicBezTo>
                  <a:cubicBezTo>
                    <a:pt x="457" y="229"/>
                    <a:pt x="458" y="229"/>
                    <a:pt x="458" y="229"/>
                  </a:cubicBezTo>
                  <a:cubicBezTo>
                    <a:pt x="458" y="230"/>
                    <a:pt x="459" y="231"/>
                    <a:pt x="458" y="231"/>
                  </a:cubicBezTo>
                  <a:cubicBezTo>
                    <a:pt x="459" y="231"/>
                    <a:pt x="459" y="232"/>
                    <a:pt x="460" y="232"/>
                  </a:cubicBezTo>
                  <a:cubicBezTo>
                    <a:pt x="460" y="232"/>
                    <a:pt x="460" y="232"/>
                    <a:pt x="461" y="232"/>
                  </a:cubicBezTo>
                  <a:cubicBezTo>
                    <a:pt x="462" y="233"/>
                    <a:pt x="463" y="233"/>
                    <a:pt x="464" y="234"/>
                  </a:cubicBezTo>
                  <a:cubicBezTo>
                    <a:pt x="464" y="235"/>
                    <a:pt x="466" y="237"/>
                    <a:pt x="465" y="237"/>
                  </a:cubicBezTo>
                  <a:cubicBezTo>
                    <a:pt x="464" y="238"/>
                    <a:pt x="462" y="236"/>
                    <a:pt x="462" y="236"/>
                  </a:cubicBezTo>
                  <a:cubicBezTo>
                    <a:pt x="461" y="236"/>
                    <a:pt x="461" y="235"/>
                    <a:pt x="460" y="235"/>
                  </a:cubicBezTo>
                  <a:cubicBezTo>
                    <a:pt x="459" y="235"/>
                    <a:pt x="459" y="235"/>
                    <a:pt x="458" y="235"/>
                  </a:cubicBezTo>
                  <a:cubicBezTo>
                    <a:pt x="457" y="235"/>
                    <a:pt x="456" y="236"/>
                    <a:pt x="456" y="235"/>
                  </a:cubicBezTo>
                  <a:cubicBezTo>
                    <a:pt x="455" y="234"/>
                    <a:pt x="454" y="233"/>
                    <a:pt x="454" y="233"/>
                  </a:cubicBezTo>
                  <a:cubicBezTo>
                    <a:pt x="453" y="233"/>
                    <a:pt x="452" y="232"/>
                    <a:pt x="451" y="233"/>
                  </a:cubicBezTo>
                  <a:cubicBezTo>
                    <a:pt x="450" y="233"/>
                    <a:pt x="450" y="234"/>
                    <a:pt x="449" y="234"/>
                  </a:cubicBezTo>
                  <a:cubicBezTo>
                    <a:pt x="448" y="235"/>
                    <a:pt x="446" y="233"/>
                    <a:pt x="445" y="232"/>
                  </a:cubicBezTo>
                  <a:cubicBezTo>
                    <a:pt x="445" y="231"/>
                    <a:pt x="445" y="231"/>
                    <a:pt x="444" y="230"/>
                  </a:cubicBezTo>
                  <a:cubicBezTo>
                    <a:pt x="444" y="230"/>
                    <a:pt x="443" y="230"/>
                    <a:pt x="443" y="230"/>
                  </a:cubicBezTo>
                  <a:cubicBezTo>
                    <a:pt x="443" y="230"/>
                    <a:pt x="442" y="230"/>
                    <a:pt x="442" y="230"/>
                  </a:cubicBezTo>
                  <a:cubicBezTo>
                    <a:pt x="442" y="230"/>
                    <a:pt x="443" y="230"/>
                    <a:pt x="443" y="231"/>
                  </a:cubicBezTo>
                  <a:cubicBezTo>
                    <a:pt x="443" y="231"/>
                    <a:pt x="442" y="232"/>
                    <a:pt x="443" y="232"/>
                  </a:cubicBezTo>
                  <a:cubicBezTo>
                    <a:pt x="443" y="231"/>
                    <a:pt x="443" y="231"/>
                    <a:pt x="443" y="231"/>
                  </a:cubicBezTo>
                  <a:cubicBezTo>
                    <a:pt x="443" y="231"/>
                    <a:pt x="444" y="231"/>
                    <a:pt x="444" y="231"/>
                  </a:cubicBezTo>
                  <a:cubicBezTo>
                    <a:pt x="444" y="231"/>
                    <a:pt x="444" y="232"/>
                    <a:pt x="444" y="232"/>
                  </a:cubicBezTo>
                  <a:cubicBezTo>
                    <a:pt x="444" y="232"/>
                    <a:pt x="445" y="232"/>
                    <a:pt x="445" y="233"/>
                  </a:cubicBezTo>
                  <a:cubicBezTo>
                    <a:pt x="446" y="233"/>
                    <a:pt x="445" y="234"/>
                    <a:pt x="446" y="234"/>
                  </a:cubicBezTo>
                  <a:cubicBezTo>
                    <a:pt x="447" y="234"/>
                    <a:pt x="447" y="234"/>
                    <a:pt x="447" y="234"/>
                  </a:cubicBezTo>
                  <a:cubicBezTo>
                    <a:pt x="448" y="235"/>
                    <a:pt x="449" y="235"/>
                    <a:pt x="450" y="234"/>
                  </a:cubicBezTo>
                  <a:cubicBezTo>
                    <a:pt x="451" y="234"/>
                    <a:pt x="451" y="234"/>
                    <a:pt x="451" y="233"/>
                  </a:cubicBezTo>
                  <a:cubicBezTo>
                    <a:pt x="451" y="233"/>
                    <a:pt x="453" y="234"/>
                    <a:pt x="454" y="234"/>
                  </a:cubicBezTo>
                  <a:cubicBezTo>
                    <a:pt x="454" y="234"/>
                    <a:pt x="455" y="236"/>
                    <a:pt x="454" y="235"/>
                  </a:cubicBezTo>
                  <a:cubicBezTo>
                    <a:pt x="454" y="236"/>
                    <a:pt x="456" y="236"/>
                    <a:pt x="457" y="236"/>
                  </a:cubicBezTo>
                  <a:cubicBezTo>
                    <a:pt x="458" y="237"/>
                    <a:pt x="459" y="237"/>
                    <a:pt x="460" y="238"/>
                  </a:cubicBezTo>
                  <a:cubicBezTo>
                    <a:pt x="460" y="239"/>
                    <a:pt x="461" y="239"/>
                    <a:pt x="462" y="240"/>
                  </a:cubicBezTo>
                  <a:cubicBezTo>
                    <a:pt x="463" y="241"/>
                    <a:pt x="465" y="241"/>
                    <a:pt x="466" y="243"/>
                  </a:cubicBezTo>
                  <a:cubicBezTo>
                    <a:pt x="467" y="244"/>
                    <a:pt x="469" y="246"/>
                    <a:pt x="467" y="246"/>
                  </a:cubicBezTo>
                  <a:cubicBezTo>
                    <a:pt x="466" y="246"/>
                    <a:pt x="465" y="246"/>
                    <a:pt x="464" y="247"/>
                  </a:cubicBezTo>
                  <a:cubicBezTo>
                    <a:pt x="464" y="247"/>
                    <a:pt x="464" y="248"/>
                    <a:pt x="463" y="248"/>
                  </a:cubicBezTo>
                  <a:cubicBezTo>
                    <a:pt x="463" y="248"/>
                    <a:pt x="463" y="248"/>
                    <a:pt x="463" y="248"/>
                  </a:cubicBezTo>
                  <a:cubicBezTo>
                    <a:pt x="462" y="249"/>
                    <a:pt x="462" y="249"/>
                    <a:pt x="462" y="249"/>
                  </a:cubicBezTo>
                  <a:cubicBezTo>
                    <a:pt x="461" y="249"/>
                    <a:pt x="461" y="249"/>
                    <a:pt x="461" y="250"/>
                  </a:cubicBezTo>
                  <a:cubicBezTo>
                    <a:pt x="461" y="250"/>
                    <a:pt x="461" y="251"/>
                    <a:pt x="461" y="251"/>
                  </a:cubicBezTo>
                  <a:cubicBezTo>
                    <a:pt x="461" y="252"/>
                    <a:pt x="460" y="252"/>
                    <a:pt x="459" y="252"/>
                  </a:cubicBezTo>
                  <a:cubicBezTo>
                    <a:pt x="458" y="251"/>
                    <a:pt x="458" y="251"/>
                    <a:pt x="457" y="251"/>
                  </a:cubicBezTo>
                  <a:cubicBezTo>
                    <a:pt x="457" y="251"/>
                    <a:pt x="456" y="251"/>
                    <a:pt x="456" y="252"/>
                  </a:cubicBezTo>
                  <a:cubicBezTo>
                    <a:pt x="456" y="252"/>
                    <a:pt x="456" y="252"/>
                    <a:pt x="456" y="252"/>
                  </a:cubicBezTo>
                  <a:cubicBezTo>
                    <a:pt x="456" y="253"/>
                    <a:pt x="455" y="252"/>
                    <a:pt x="455" y="253"/>
                  </a:cubicBezTo>
                  <a:cubicBezTo>
                    <a:pt x="455" y="253"/>
                    <a:pt x="455" y="253"/>
                    <a:pt x="454" y="253"/>
                  </a:cubicBezTo>
                  <a:cubicBezTo>
                    <a:pt x="455" y="253"/>
                    <a:pt x="455" y="253"/>
                    <a:pt x="455" y="253"/>
                  </a:cubicBezTo>
                  <a:cubicBezTo>
                    <a:pt x="455" y="252"/>
                    <a:pt x="456" y="253"/>
                    <a:pt x="456" y="253"/>
                  </a:cubicBezTo>
                  <a:cubicBezTo>
                    <a:pt x="457" y="253"/>
                    <a:pt x="456" y="252"/>
                    <a:pt x="457" y="252"/>
                  </a:cubicBezTo>
                  <a:cubicBezTo>
                    <a:pt x="458" y="251"/>
                    <a:pt x="459" y="253"/>
                    <a:pt x="459" y="253"/>
                  </a:cubicBezTo>
                  <a:cubicBezTo>
                    <a:pt x="459" y="254"/>
                    <a:pt x="459" y="254"/>
                    <a:pt x="459" y="254"/>
                  </a:cubicBezTo>
                  <a:cubicBezTo>
                    <a:pt x="460" y="255"/>
                    <a:pt x="460" y="254"/>
                    <a:pt x="461" y="255"/>
                  </a:cubicBezTo>
                  <a:cubicBezTo>
                    <a:pt x="461" y="254"/>
                    <a:pt x="459" y="255"/>
                    <a:pt x="459" y="254"/>
                  </a:cubicBezTo>
                  <a:cubicBezTo>
                    <a:pt x="459" y="254"/>
                    <a:pt x="461" y="254"/>
                    <a:pt x="461" y="254"/>
                  </a:cubicBezTo>
                  <a:cubicBezTo>
                    <a:pt x="461" y="254"/>
                    <a:pt x="462" y="254"/>
                    <a:pt x="462" y="253"/>
                  </a:cubicBezTo>
                  <a:cubicBezTo>
                    <a:pt x="464" y="252"/>
                    <a:pt x="465" y="252"/>
                    <a:pt x="466" y="253"/>
                  </a:cubicBezTo>
                  <a:cubicBezTo>
                    <a:pt x="467" y="254"/>
                    <a:pt x="467" y="254"/>
                    <a:pt x="468" y="255"/>
                  </a:cubicBezTo>
                  <a:cubicBezTo>
                    <a:pt x="468" y="255"/>
                    <a:pt x="469" y="256"/>
                    <a:pt x="470" y="256"/>
                  </a:cubicBezTo>
                  <a:cubicBezTo>
                    <a:pt x="471" y="256"/>
                    <a:pt x="472" y="257"/>
                    <a:pt x="473" y="257"/>
                  </a:cubicBezTo>
                  <a:cubicBezTo>
                    <a:pt x="473" y="257"/>
                    <a:pt x="474" y="257"/>
                    <a:pt x="473" y="257"/>
                  </a:cubicBezTo>
                  <a:cubicBezTo>
                    <a:pt x="473" y="258"/>
                    <a:pt x="472" y="258"/>
                    <a:pt x="472" y="259"/>
                  </a:cubicBezTo>
                  <a:cubicBezTo>
                    <a:pt x="471" y="259"/>
                    <a:pt x="471" y="260"/>
                    <a:pt x="471" y="260"/>
                  </a:cubicBezTo>
                  <a:cubicBezTo>
                    <a:pt x="470" y="261"/>
                    <a:pt x="470" y="260"/>
                    <a:pt x="469" y="261"/>
                  </a:cubicBezTo>
                  <a:cubicBezTo>
                    <a:pt x="469" y="261"/>
                    <a:pt x="469" y="260"/>
                    <a:pt x="469" y="261"/>
                  </a:cubicBezTo>
                  <a:cubicBezTo>
                    <a:pt x="469" y="261"/>
                    <a:pt x="469" y="262"/>
                    <a:pt x="469" y="262"/>
                  </a:cubicBezTo>
                  <a:cubicBezTo>
                    <a:pt x="469" y="262"/>
                    <a:pt x="469" y="261"/>
                    <a:pt x="469" y="261"/>
                  </a:cubicBezTo>
                  <a:cubicBezTo>
                    <a:pt x="469" y="261"/>
                    <a:pt x="469" y="262"/>
                    <a:pt x="469" y="262"/>
                  </a:cubicBezTo>
                  <a:cubicBezTo>
                    <a:pt x="470" y="262"/>
                    <a:pt x="470" y="261"/>
                    <a:pt x="470" y="261"/>
                  </a:cubicBezTo>
                  <a:cubicBezTo>
                    <a:pt x="470" y="261"/>
                    <a:pt x="471" y="261"/>
                    <a:pt x="471" y="261"/>
                  </a:cubicBezTo>
                  <a:cubicBezTo>
                    <a:pt x="471" y="261"/>
                    <a:pt x="471" y="261"/>
                    <a:pt x="471" y="261"/>
                  </a:cubicBezTo>
                  <a:cubicBezTo>
                    <a:pt x="472" y="261"/>
                    <a:pt x="471" y="262"/>
                    <a:pt x="472" y="261"/>
                  </a:cubicBezTo>
                  <a:cubicBezTo>
                    <a:pt x="472" y="261"/>
                    <a:pt x="472" y="261"/>
                    <a:pt x="472" y="261"/>
                  </a:cubicBezTo>
                  <a:cubicBezTo>
                    <a:pt x="472" y="261"/>
                    <a:pt x="471" y="261"/>
                    <a:pt x="471" y="260"/>
                  </a:cubicBezTo>
                  <a:cubicBezTo>
                    <a:pt x="472" y="260"/>
                    <a:pt x="472" y="260"/>
                    <a:pt x="473" y="260"/>
                  </a:cubicBezTo>
                  <a:cubicBezTo>
                    <a:pt x="474" y="260"/>
                    <a:pt x="473" y="260"/>
                    <a:pt x="473" y="261"/>
                  </a:cubicBezTo>
                  <a:cubicBezTo>
                    <a:pt x="473" y="261"/>
                    <a:pt x="474" y="261"/>
                    <a:pt x="474" y="262"/>
                  </a:cubicBezTo>
                  <a:cubicBezTo>
                    <a:pt x="473" y="262"/>
                    <a:pt x="473" y="262"/>
                    <a:pt x="473" y="262"/>
                  </a:cubicBezTo>
                  <a:cubicBezTo>
                    <a:pt x="473" y="263"/>
                    <a:pt x="474" y="263"/>
                    <a:pt x="474" y="263"/>
                  </a:cubicBezTo>
                  <a:cubicBezTo>
                    <a:pt x="474" y="263"/>
                    <a:pt x="474" y="264"/>
                    <a:pt x="474" y="264"/>
                  </a:cubicBezTo>
                  <a:cubicBezTo>
                    <a:pt x="475" y="263"/>
                    <a:pt x="474" y="264"/>
                    <a:pt x="474" y="264"/>
                  </a:cubicBezTo>
                  <a:cubicBezTo>
                    <a:pt x="473" y="266"/>
                    <a:pt x="473" y="264"/>
                    <a:pt x="473" y="263"/>
                  </a:cubicBezTo>
                  <a:cubicBezTo>
                    <a:pt x="473" y="263"/>
                    <a:pt x="473" y="263"/>
                    <a:pt x="473" y="263"/>
                  </a:cubicBezTo>
                  <a:cubicBezTo>
                    <a:pt x="473" y="263"/>
                    <a:pt x="473" y="263"/>
                    <a:pt x="473" y="263"/>
                  </a:cubicBezTo>
                  <a:cubicBezTo>
                    <a:pt x="473" y="263"/>
                    <a:pt x="472" y="262"/>
                    <a:pt x="472" y="262"/>
                  </a:cubicBezTo>
                  <a:cubicBezTo>
                    <a:pt x="472" y="263"/>
                    <a:pt x="473" y="264"/>
                    <a:pt x="472" y="264"/>
                  </a:cubicBezTo>
                  <a:cubicBezTo>
                    <a:pt x="471" y="265"/>
                    <a:pt x="472" y="263"/>
                    <a:pt x="471" y="263"/>
                  </a:cubicBezTo>
                  <a:cubicBezTo>
                    <a:pt x="471" y="263"/>
                    <a:pt x="471" y="264"/>
                    <a:pt x="471" y="264"/>
                  </a:cubicBezTo>
                  <a:cubicBezTo>
                    <a:pt x="471" y="264"/>
                    <a:pt x="471" y="263"/>
                    <a:pt x="470" y="263"/>
                  </a:cubicBezTo>
                  <a:cubicBezTo>
                    <a:pt x="471" y="264"/>
                    <a:pt x="470" y="264"/>
                    <a:pt x="470" y="264"/>
                  </a:cubicBezTo>
                  <a:cubicBezTo>
                    <a:pt x="471" y="264"/>
                    <a:pt x="469" y="265"/>
                    <a:pt x="470" y="265"/>
                  </a:cubicBezTo>
                  <a:cubicBezTo>
                    <a:pt x="470" y="265"/>
                    <a:pt x="470" y="265"/>
                    <a:pt x="470" y="265"/>
                  </a:cubicBezTo>
                  <a:cubicBezTo>
                    <a:pt x="470" y="265"/>
                    <a:pt x="471" y="265"/>
                    <a:pt x="472" y="265"/>
                  </a:cubicBezTo>
                  <a:cubicBezTo>
                    <a:pt x="472" y="266"/>
                    <a:pt x="471" y="266"/>
                    <a:pt x="471" y="266"/>
                  </a:cubicBezTo>
                  <a:cubicBezTo>
                    <a:pt x="471" y="266"/>
                    <a:pt x="471" y="266"/>
                    <a:pt x="471" y="266"/>
                  </a:cubicBezTo>
                  <a:cubicBezTo>
                    <a:pt x="471" y="266"/>
                    <a:pt x="471" y="266"/>
                    <a:pt x="471" y="266"/>
                  </a:cubicBezTo>
                  <a:cubicBezTo>
                    <a:pt x="472" y="266"/>
                    <a:pt x="472" y="266"/>
                    <a:pt x="472" y="266"/>
                  </a:cubicBezTo>
                  <a:cubicBezTo>
                    <a:pt x="472" y="267"/>
                    <a:pt x="473" y="267"/>
                    <a:pt x="473" y="267"/>
                  </a:cubicBezTo>
                  <a:cubicBezTo>
                    <a:pt x="473" y="268"/>
                    <a:pt x="472" y="267"/>
                    <a:pt x="472" y="267"/>
                  </a:cubicBezTo>
                  <a:cubicBezTo>
                    <a:pt x="472" y="268"/>
                    <a:pt x="471" y="267"/>
                    <a:pt x="471" y="267"/>
                  </a:cubicBezTo>
                  <a:cubicBezTo>
                    <a:pt x="471" y="267"/>
                    <a:pt x="471" y="267"/>
                    <a:pt x="471" y="268"/>
                  </a:cubicBezTo>
                  <a:cubicBezTo>
                    <a:pt x="472" y="268"/>
                    <a:pt x="472" y="268"/>
                    <a:pt x="472" y="268"/>
                  </a:cubicBezTo>
                  <a:cubicBezTo>
                    <a:pt x="472" y="268"/>
                    <a:pt x="473" y="268"/>
                    <a:pt x="473" y="269"/>
                  </a:cubicBezTo>
                  <a:cubicBezTo>
                    <a:pt x="473" y="269"/>
                    <a:pt x="473" y="270"/>
                    <a:pt x="471" y="270"/>
                  </a:cubicBezTo>
                  <a:cubicBezTo>
                    <a:pt x="471" y="270"/>
                    <a:pt x="470" y="270"/>
                    <a:pt x="470" y="270"/>
                  </a:cubicBezTo>
                  <a:cubicBezTo>
                    <a:pt x="470" y="269"/>
                    <a:pt x="470" y="269"/>
                    <a:pt x="469" y="269"/>
                  </a:cubicBezTo>
                  <a:cubicBezTo>
                    <a:pt x="470" y="269"/>
                    <a:pt x="469" y="270"/>
                    <a:pt x="470" y="270"/>
                  </a:cubicBezTo>
                  <a:cubicBezTo>
                    <a:pt x="470" y="270"/>
                    <a:pt x="470" y="270"/>
                    <a:pt x="471" y="270"/>
                  </a:cubicBezTo>
                  <a:cubicBezTo>
                    <a:pt x="471" y="270"/>
                    <a:pt x="472" y="270"/>
                    <a:pt x="472" y="271"/>
                  </a:cubicBezTo>
                  <a:cubicBezTo>
                    <a:pt x="472" y="271"/>
                    <a:pt x="473" y="272"/>
                    <a:pt x="473" y="272"/>
                  </a:cubicBezTo>
                  <a:cubicBezTo>
                    <a:pt x="473" y="272"/>
                    <a:pt x="475" y="275"/>
                    <a:pt x="474" y="275"/>
                  </a:cubicBezTo>
                  <a:cubicBezTo>
                    <a:pt x="474" y="275"/>
                    <a:pt x="473" y="274"/>
                    <a:pt x="473" y="274"/>
                  </a:cubicBezTo>
                  <a:cubicBezTo>
                    <a:pt x="473" y="274"/>
                    <a:pt x="472" y="274"/>
                    <a:pt x="472" y="274"/>
                  </a:cubicBezTo>
                  <a:cubicBezTo>
                    <a:pt x="472" y="274"/>
                    <a:pt x="473" y="275"/>
                    <a:pt x="472" y="275"/>
                  </a:cubicBezTo>
                  <a:cubicBezTo>
                    <a:pt x="472" y="275"/>
                    <a:pt x="472" y="275"/>
                    <a:pt x="472" y="276"/>
                  </a:cubicBezTo>
                  <a:cubicBezTo>
                    <a:pt x="472" y="276"/>
                    <a:pt x="472" y="276"/>
                    <a:pt x="472" y="276"/>
                  </a:cubicBezTo>
                  <a:cubicBezTo>
                    <a:pt x="471" y="276"/>
                    <a:pt x="471" y="275"/>
                    <a:pt x="471" y="275"/>
                  </a:cubicBezTo>
                  <a:cubicBezTo>
                    <a:pt x="471" y="275"/>
                    <a:pt x="470" y="274"/>
                    <a:pt x="470" y="274"/>
                  </a:cubicBezTo>
                  <a:cubicBezTo>
                    <a:pt x="470" y="274"/>
                    <a:pt x="470" y="273"/>
                    <a:pt x="470" y="274"/>
                  </a:cubicBezTo>
                  <a:cubicBezTo>
                    <a:pt x="469" y="274"/>
                    <a:pt x="469" y="275"/>
                    <a:pt x="469" y="274"/>
                  </a:cubicBezTo>
                  <a:cubicBezTo>
                    <a:pt x="469" y="274"/>
                    <a:pt x="468" y="274"/>
                    <a:pt x="469" y="274"/>
                  </a:cubicBezTo>
                  <a:cubicBezTo>
                    <a:pt x="469" y="275"/>
                    <a:pt x="469" y="275"/>
                    <a:pt x="469" y="275"/>
                  </a:cubicBezTo>
                  <a:cubicBezTo>
                    <a:pt x="470" y="275"/>
                    <a:pt x="470" y="275"/>
                    <a:pt x="469" y="275"/>
                  </a:cubicBezTo>
                  <a:cubicBezTo>
                    <a:pt x="469" y="276"/>
                    <a:pt x="469" y="276"/>
                    <a:pt x="469" y="277"/>
                  </a:cubicBezTo>
                  <a:cubicBezTo>
                    <a:pt x="469" y="278"/>
                    <a:pt x="468" y="278"/>
                    <a:pt x="468" y="278"/>
                  </a:cubicBezTo>
                  <a:cubicBezTo>
                    <a:pt x="467" y="278"/>
                    <a:pt x="467" y="277"/>
                    <a:pt x="466" y="277"/>
                  </a:cubicBezTo>
                  <a:cubicBezTo>
                    <a:pt x="466" y="277"/>
                    <a:pt x="466" y="277"/>
                    <a:pt x="465" y="277"/>
                  </a:cubicBezTo>
                  <a:cubicBezTo>
                    <a:pt x="465" y="277"/>
                    <a:pt x="465" y="276"/>
                    <a:pt x="465" y="276"/>
                  </a:cubicBezTo>
                  <a:cubicBezTo>
                    <a:pt x="465" y="277"/>
                    <a:pt x="465" y="277"/>
                    <a:pt x="465" y="277"/>
                  </a:cubicBezTo>
                  <a:cubicBezTo>
                    <a:pt x="466" y="277"/>
                    <a:pt x="466" y="277"/>
                    <a:pt x="466" y="277"/>
                  </a:cubicBezTo>
                  <a:cubicBezTo>
                    <a:pt x="467" y="278"/>
                    <a:pt x="468" y="278"/>
                    <a:pt x="468" y="278"/>
                  </a:cubicBezTo>
                  <a:cubicBezTo>
                    <a:pt x="468" y="279"/>
                    <a:pt x="468" y="280"/>
                    <a:pt x="467" y="280"/>
                  </a:cubicBezTo>
                  <a:cubicBezTo>
                    <a:pt x="467" y="281"/>
                    <a:pt x="467" y="280"/>
                    <a:pt x="466" y="280"/>
                  </a:cubicBezTo>
                  <a:cubicBezTo>
                    <a:pt x="467" y="281"/>
                    <a:pt x="467" y="282"/>
                    <a:pt x="466" y="282"/>
                  </a:cubicBezTo>
                  <a:cubicBezTo>
                    <a:pt x="466" y="282"/>
                    <a:pt x="467" y="283"/>
                    <a:pt x="467" y="283"/>
                  </a:cubicBezTo>
                  <a:cubicBezTo>
                    <a:pt x="468" y="283"/>
                    <a:pt x="467" y="284"/>
                    <a:pt x="467" y="284"/>
                  </a:cubicBezTo>
                  <a:cubicBezTo>
                    <a:pt x="468" y="285"/>
                    <a:pt x="467" y="284"/>
                    <a:pt x="467" y="284"/>
                  </a:cubicBezTo>
                  <a:cubicBezTo>
                    <a:pt x="466" y="284"/>
                    <a:pt x="467" y="285"/>
                    <a:pt x="466" y="285"/>
                  </a:cubicBezTo>
                  <a:cubicBezTo>
                    <a:pt x="467" y="285"/>
                    <a:pt x="467" y="286"/>
                    <a:pt x="467" y="286"/>
                  </a:cubicBezTo>
                  <a:cubicBezTo>
                    <a:pt x="467" y="287"/>
                    <a:pt x="466" y="286"/>
                    <a:pt x="466" y="286"/>
                  </a:cubicBezTo>
                  <a:cubicBezTo>
                    <a:pt x="466" y="286"/>
                    <a:pt x="466" y="286"/>
                    <a:pt x="466" y="287"/>
                  </a:cubicBezTo>
                  <a:cubicBezTo>
                    <a:pt x="466" y="286"/>
                    <a:pt x="466" y="286"/>
                    <a:pt x="465" y="286"/>
                  </a:cubicBezTo>
                  <a:cubicBezTo>
                    <a:pt x="465" y="286"/>
                    <a:pt x="465" y="286"/>
                    <a:pt x="465" y="286"/>
                  </a:cubicBezTo>
                  <a:cubicBezTo>
                    <a:pt x="464" y="286"/>
                    <a:pt x="465" y="285"/>
                    <a:pt x="465" y="285"/>
                  </a:cubicBezTo>
                  <a:cubicBezTo>
                    <a:pt x="464" y="285"/>
                    <a:pt x="464" y="285"/>
                    <a:pt x="464" y="285"/>
                  </a:cubicBezTo>
                  <a:cubicBezTo>
                    <a:pt x="464" y="286"/>
                    <a:pt x="464" y="286"/>
                    <a:pt x="464" y="285"/>
                  </a:cubicBezTo>
                  <a:cubicBezTo>
                    <a:pt x="464" y="286"/>
                    <a:pt x="464" y="286"/>
                    <a:pt x="464" y="286"/>
                  </a:cubicBezTo>
                  <a:cubicBezTo>
                    <a:pt x="464" y="286"/>
                    <a:pt x="464" y="286"/>
                    <a:pt x="465" y="286"/>
                  </a:cubicBezTo>
                  <a:cubicBezTo>
                    <a:pt x="465" y="286"/>
                    <a:pt x="465" y="286"/>
                    <a:pt x="465" y="286"/>
                  </a:cubicBezTo>
                  <a:cubicBezTo>
                    <a:pt x="465" y="286"/>
                    <a:pt x="465" y="287"/>
                    <a:pt x="465" y="287"/>
                  </a:cubicBezTo>
                  <a:cubicBezTo>
                    <a:pt x="466" y="287"/>
                    <a:pt x="467" y="287"/>
                    <a:pt x="466" y="287"/>
                  </a:cubicBezTo>
                  <a:cubicBezTo>
                    <a:pt x="466" y="287"/>
                    <a:pt x="466" y="287"/>
                    <a:pt x="466" y="287"/>
                  </a:cubicBezTo>
                  <a:cubicBezTo>
                    <a:pt x="466" y="287"/>
                    <a:pt x="466" y="287"/>
                    <a:pt x="466" y="287"/>
                  </a:cubicBezTo>
                  <a:cubicBezTo>
                    <a:pt x="465" y="288"/>
                    <a:pt x="465" y="287"/>
                    <a:pt x="465" y="287"/>
                  </a:cubicBezTo>
                  <a:cubicBezTo>
                    <a:pt x="465" y="287"/>
                    <a:pt x="465" y="288"/>
                    <a:pt x="465" y="288"/>
                  </a:cubicBezTo>
                  <a:cubicBezTo>
                    <a:pt x="465" y="288"/>
                    <a:pt x="465" y="288"/>
                    <a:pt x="464" y="288"/>
                  </a:cubicBezTo>
                  <a:cubicBezTo>
                    <a:pt x="465" y="288"/>
                    <a:pt x="465" y="288"/>
                    <a:pt x="465" y="288"/>
                  </a:cubicBezTo>
                  <a:cubicBezTo>
                    <a:pt x="465" y="289"/>
                    <a:pt x="464" y="289"/>
                    <a:pt x="464" y="289"/>
                  </a:cubicBezTo>
                  <a:cubicBezTo>
                    <a:pt x="464" y="289"/>
                    <a:pt x="465" y="289"/>
                    <a:pt x="465" y="289"/>
                  </a:cubicBezTo>
                  <a:cubicBezTo>
                    <a:pt x="465" y="289"/>
                    <a:pt x="465" y="289"/>
                    <a:pt x="464" y="289"/>
                  </a:cubicBezTo>
                  <a:cubicBezTo>
                    <a:pt x="464" y="289"/>
                    <a:pt x="464" y="289"/>
                    <a:pt x="464" y="290"/>
                  </a:cubicBezTo>
                  <a:cubicBezTo>
                    <a:pt x="464" y="290"/>
                    <a:pt x="463" y="290"/>
                    <a:pt x="463" y="290"/>
                  </a:cubicBezTo>
                  <a:cubicBezTo>
                    <a:pt x="463" y="290"/>
                    <a:pt x="463" y="290"/>
                    <a:pt x="463" y="290"/>
                  </a:cubicBezTo>
                  <a:cubicBezTo>
                    <a:pt x="463" y="291"/>
                    <a:pt x="464" y="291"/>
                    <a:pt x="464" y="291"/>
                  </a:cubicBezTo>
                  <a:cubicBezTo>
                    <a:pt x="464" y="291"/>
                    <a:pt x="464" y="291"/>
                    <a:pt x="464" y="291"/>
                  </a:cubicBezTo>
                  <a:cubicBezTo>
                    <a:pt x="464" y="292"/>
                    <a:pt x="465" y="291"/>
                    <a:pt x="465" y="292"/>
                  </a:cubicBezTo>
                  <a:cubicBezTo>
                    <a:pt x="465" y="292"/>
                    <a:pt x="464" y="292"/>
                    <a:pt x="465" y="292"/>
                  </a:cubicBezTo>
                  <a:cubicBezTo>
                    <a:pt x="464" y="293"/>
                    <a:pt x="464" y="292"/>
                    <a:pt x="464" y="293"/>
                  </a:cubicBezTo>
                  <a:cubicBezTo>
                    <a:pt x="464" y="293"/>
                    <a:pt x="463" y="293"/>
                    <a:pt x="463" y="293"/>
                  </a:cubicBezTo>
                  <a:cubicBezTo>
                    <a:pt x="463" y="293"/>
                    <a:pt x="462" y="295"/>
                    <a:pt x="462" y="293"/>
                  </a:cubicBezTo>
                  <a:cubicBezTo>
                    <a:pt x="462" y="293"/>
                    <a:pt x="463" y="293"/>
                    <a:pt x="463" y="292"/>
                  </a:cubicBezTo>
                  <a:cubicBezTo>
                    <a:pt x="463" y="292"/>
                    <a:pt x="464" y="291"/>
                    <a:pt x="464" y="291"/>
                  </a:cubicBezTo>
                  <a:cubicBezTo>
                    <a:pt x="463" y="291"/>
                    <a:pt x="463" y="291"/>
                    <a:pt x="463" y="291"/>
                  </a:cubicBezTo>
                  <a:cubicBezTo>
                    <a:pt x="462" y="291"/>
                    <a:pt x="463" y="292"/>
                    <a:pt x="462" y="292"/>
                  </a:cubicBezTo>
                  <a:cubicBezTo>
                    <a:pt x="462" y="292"/>
                    <a:pt x="461" y="292"/>
                    <a:pt x="461" y="292"/>
                  </a:cubicBezTo>
                  <a:cubicBezTo>
                    <a:pt x="461" y="291"/>
                    <a:pt x="461" y="291"/>
                    <a:pt x="461" y="291"/>
                  </a:cubicBezTo>
                  <a:cubicBezTo>
                    <a:pt x="461" y="291"/>
                    <a:pt x="461" y="291"/>
                    <a:pt x="461" y="291"/>
                  </a:cubicBezTo>
                  <a:cubicBezTo>
                    <a:pt x="461" y="291"/>
                    <a:pt x="461" y="290"/>
                    <a:pt x="461" y="290"/>
                  </a:cubicBezTo>
                  <a:cubicBezTo>
                    <a:pt x="461" y="290"/>
                    <a:pt x="461" y="291"/>
                    <a:pt x="461" y="291"/>
                  </a:cubicBezTo>
                  <a:cubicBezTo>
                    <a:pt x="461" y="291"/>
                    <a:pt x="460" y="291"/>
                    <a:pt x="460" y="291"/>
                  </a:cubicBezTo>
                  <a:cubicBezTo>
                    <a:pt x="460" y="291"/>
                    <a:pt x="461" y="291"/>
                    <a:pt x="460" y="292"/>
                  </a:cubicBezTo>
                  <a:cubicBezTo>
                    <a:pt x="460" y="292"/>
                    <a:pt x="459" y="291"/>
                    <a:pt x="459" y="291"/>
                  </a:cubicBezTo>
                  <a:cubicBezTo>
                    <a:pt x="459" y="291"/>
                    <a:pt x="459" y="291"/>
                    <a:pt x="459" y="291"/>
                  </a:cubicBezTo>
                  <a:cubicBezTo>
                    <a:pt x="459" y="291"/>
                    <a:pt x="459" y="291"/>
                    <a:pt x="459" y="292"/>
                  </a:cubicBezTo>
                  <a:cubicBezTo>
                    <a:pt x="459" y="292"/>
                    <a:pt x="459" y="291"/>
                    <a:pt x="460" y="292"/>
                  </a:cubicBezTo>
                  <a:cubicBezTo>
                    <a:pt x="460" y="292"/>
                    <a:pt x="459" y="293"/>
                    <a:pt x="460" y="293"/>
                  </a:cubicBezTo>
                  <a:cubicBezTo>
                    <a:pt x="460" y="293"/>
                    <a:pt x="460" y="293"/>
                    <a:pt x="461" y="293"/>
                  </a:cubicBezTo>
                  <a:cubicBezTo>
                    <a:pt x="461" y="293"/>
                    <a:pt x="462" y="293"/>
                    <a:pt x="461" y="293"/>
                  </a:cubicBezTo>
                  <a:cubicBezTo>
                    <a:pt x="462" y="294"/>
                    <a:pt x="462" y="294"/>
                    <a:pt x="462" y="295"/>
                  </a:cubicBezTo>
                  <a:cubicBezTo>
                    <a:pt x="462" y="295"/>
                    <a:pt x="461" y="294"/>
                    <a:pt x="460" y="294"/>
                  </a:cubicBezTo>
                  <a:cubicBezTo>
                    <a:pt x="461" y="294"/>
                    <a:pt x="460" y="294"/>
                    <a:pt x="460" y="294"/>
                  </a:cubicBezTo>
                  <a:cubicBezTo>
                    <a:pt x="460" y="295"/>
                    <a:pt x="461" y="295"/>
                    <a:pt x="461" y="295"/>
                  </a:cubicBezTo>
                  <a:cubicBezTo>
                    <a:pt x="461" y="295"/>
                    <a:pt x="461" y="296"/>
                    <a:pt x="462" y="296"/>
                  </a:cubicBezTo>
                  <a:cubicBezTo>
                    <a:pt x="462" y="296"/>
                    <a:pt x="462" y="295"/>
                    <a:pt x="462" y="295"/>
                  </a:cubicBezTo>
                  <a:cubicBezTo>
                    <a:pt x="463" y="295"/>
                    <a:pt x="463" y="295"/>
                    <a:pt x="463" y="296"/>
                  </a:cubicBezTo>
                  <a:cubicBezTo>
                    <a:pt x="463" y="296"/>
                    <a:pt x="464" y="296"/>
                    <a:pt x="464" y="296"/>
                  </a:cubicBezTo>
                  <a:cubicBezTo>
                    <a:pt x="464" y="296"/>
                    <a:pt x="463" y="296"/>
                    <a:pt x="463" y="296"/>
                  </a:cubicBezTo>
                  <a:cubicBezTo>
                    <a:pt x="463" y="296"/>
                    <a:pt x="462" y="296"/>
                    <a:pt x="462" y="296"/>
                  </a:cubicBezTo>
                  <a:cubicBezTo>
                    <a:pt x="462" y="296"/>
                    <a:pt x="461" y="296"/>
                    <a:pt x="461" y="297"/>
                  </a:cubicBezTo>
                  <a:cubicBezTo>
                    <a:pt x="461" y="297"/>
                    <a:pt x="461" y="298"/>
                    <a:pt x="461" y="298"/>
                  </a:cubicBezTo>
                  <a:cubicBezTo>
                    <a:pt x="460" y="299"/>
                    <a:pt x="460" y="300"/>
                    <a:pt x="459" y="299"/>
                  </a:cubicBezTo>
                  <a:cubicBezTo>
                    <a:pt x="459" y="299"/>
                    <a:pt x="458" y="299"/>
                    <a:pt x="457" y="299"/>
                  </a:cubicBezTo>
                  <a:cubicBezTo>
                    <a:pt x="457" y="298"/>
                    <a:pt x="457" y="298"/>
                    <a:pt x="456" y="298"/>
                  </a:cubicBezTo>
                  <a:cubicBezTo>
                    <a:pt x="457" y="298"/>
                    <a:pt x="457" y="298"/>
                    <a:pt x="458" y="299"/>
                  </a:cubicBezTo>
                  <a:cubicBezTo>
                    <a:pt x="458" y="299"/>
                    <a:pt x="458" y="300"/>
                    <a:pt x="458" y="300"/>
                  </a:cubicBezTo>
                  <a:cubicBezTo>
                    <a:pt x="459" y="300"/>
                    <a:pt x="460" y="300"/>
                    <a:pt x="460" y="299"/>
                  </a:cubicBezTo>
                  <a:cubicBezTo>
                    <a:pt x="461" y="299"/>
                    <a:pt x="462" y="299"/>
                    <a:pt x="462" y="299"/>
                  </a:cubicBezTo>
                  <a:cubicBezTo>
                    <a:pt x="463" y="300"/>
                    <a:pt x="462" y="301"/>
                    <a:pt x="461" y="301"/>
                  </a:cubicBezTo>
                  <a:cubicBezTo>
                    <a:pt x="462" y="301"/>
                    <a:pt x="462" y="302"/>
                    <a:pt x="462" y="303"/>
                  </a:cubicBezTo>
                  <a:cubicBezTo>
                    <a:pt x="462" y="303"/>
                    <a:pt x="461" y="303"/>
                    <a:pt x="461" y="303"/>
                  </a:cubicBezTo>
                  <a:cubicBezTo>
                    <a:pt x="460" y="303"/>
                    <a:pt x="461" y="304"/>
                    <a:pt x="461" y="304"/>
                  </a:cubicBezTo>
                  <a:cubicBezTo>
                    <a:pt x="461" y="304"/>
                    <a:pt x="461" y="304"/>
                    <a:pt x="462" y="304"/>
                  </a:cubicBezTo>
                  <a:cubicBezTo>
                    <a:pt x="462" y="305"/>
                    <a:pt x="462" y="305"/>
                    <a:pt x="462" y="305"/>
                  </a:cubicBezTo>
                  <a:cubicBezTo>
                    <a:pt x="462" y="305"/>
                    <a:pt x="463" y="306"/>
                    <a:pt x="463" y="306"/>
                  </a:cubicBezTo>
                  <a:cubicBezTo>
                    <a:pt x="463" y="306"/>
                    <a:pt x="463" y="307"/>
                    <a:pt x="463" y="307"/>
                  </a:cubicBezTo>
                  <a:cubicBezTo>
                    <a:pt x="463" y="307"/>
                    <a:pt x="463" y="306"/>
                    <a:pt x="463" y="306"/>
                  </a:cubicBezTo>
                  <a:cubicBezTo>
                    <a:pt x="463" y="306"/>
                    <a:pt x="463" y="306"/>
                    <a:pt x="462" y="305"/>
                  </a:cubicBezTo>
                  <a:cubicBezTo>
                    <a:pt x="462" y="305"/>
                    <a:pt x="462" y="306"/>
                    <a:pt x="462" y="306"/>
                  </a:cubicBezTo>
                  <a:cubicBezTo>
                    <a:pt x="462" y="306"/>
                    <a:pt x="463" y="306"/>
                    <a:pt x="462" y="306"/>
                  </a:cubicBezTo>
                  <a:cubicBezTo>
                    <a:pt x="462" y="306"/>
                    <a:pt x="462" y="307"/>
                    <a:pt x="462" y="306"/>
                  </a:cubicBezTo>
                  <a:cubicBezTo>
                    <a:pt x="462" y="306"/>
                    <a:pt x="462" y="305"/>
                    <a:pt x="461" y="306"/>
                  </a:cubicBezTo>
                  <a:cubicBezTo>
                    <a:pt x="461" y="305"/>
                    <a:pt x="461" y="305"/>
                    <a:pt x="461" y="305"/>
                  </a:cubicBezTo>
                  <a:cubicBezTo>
                    <a:pt x="461" y="305"/>
                    <a:pt x="460" y="305"/>
                    <a:pt x="460" y="305"/>
                  </a:cubicBezTo>
                  <a:cubicBezTo>
                    <a:pt x="460" y="304"/>
                    <a:pt x="460" y="304"/>
                    <a:pt x="460" y="304"/>
                  </a:cubicBezTo>
                  <a:cubicBezTo>
                    <a:pt x="460" y="304"/>
                    <a:pt x="460" y="304"/>
                    <a:pt x="460" y="304"/>
                  </a:cubicBezTo>
                  <a:cubicBezTo>
                    <a:pt x="460" y="305"/>
                    <a:pt x="459" y="305"/>
                    <a:pt x="459" y="305"/>
                  </a:cubicBezTo>
                  <a:cubicBezTo>
                    <a:pt x="458" y="306"/>
                    <a:pt x="459" y="306"/>
                    <a:pt x="459" y="307"/>
                  </a:cubicBezTo>
                  <a:cubicBezTo>
                    <a:pt x="459" y="307"/>
                    <a:pt x="459" y="307"/>
                    <a:pt x="459" y="307"/>
                  </a:cubicBezTo>
                  <a:cubicBezTo>
                    <a:pt x="459" y="307"/>
                    <a:pt x="459" y="308"/>
                    <a:pt x="460" y="307"/>
                  </a:cubicBezTo>
                  <a:cubicBezTo>
                    <a:pt x="460" y="307"/>
                    <a:pt x="461" y="308"/>
                    <a:pt x="461" y="308"/>
                  </a:cubicBezTo>
                  <a:cubicBezTo>
                    <a:pt x="461" y="308"/>
                    <a:pt x="460" y="308"/>
                    <a:pt x="460" y="308"/>
                  </a:cubicBezTo>
                  <a:cubicBezTo>
                    <a:pt x="460" y="309"/>
                    <a:pt x="460" y="309"/>
                    <a:pt x="460" y="309"/>
                  </a:cubicBezTo>
                  <a:cubicBezTo>
                    <a:pt x="460" y="308"/>
                    <a:pt x="459" y="309"/>
                    <a:pt x="459" y="308"/>
                  </a:cubicBezTo>
                  <a:cubicBezTo>
                    <a:pt x="459" y="308"/>
                    <a:pt x="459" y="308"/>
                    <a:pt x="459" y="308"/>
                  </a:cubicBezTo>
                  <a:cubicBezTo>
                    <a:pt x="458" y="308"/>
                    <a:pt x="459" y="309"/>
                    <a:pt x="459" y="309"/>
                  </a:cubicBezTo>
                  <a:cubicBezTo>
                    <a:pt x="459" y="309"/>
                    <a:pt x="458" y="309"/>
                    <a:pt x="459" y="309"/>
                  </a:cubicBezTo>
                  <a:cubicBezTo>
                    <a:pt x="458" y="309"/>
                    <a:pt x="458" y="309"/>
                    <a:pt x="458" y="309"/>
                  </a:cubicBezTo>
                  <a:cubicBezTo>
                    <a:pt x="458" y="309"/>
                    <a:pt x="458" y="309"/>
                    <a:pt x="458" y="309"/>
                  </a:cubicBezTo>
                  <a:cubicBezTo>
                    <a:pt x="458" y="309"/>
                    <a:pt x="459" y="308"/>
                    <a:pt x="458" y="308"/>
                  </a:cubicBezTo>
                  <a:cubicBezTo>
                    <a:pt x="457" y="308"/>
                    <a:pt x="458" y="307"/>
                    <a:pt x="458" y="308"/>
                  </a:cubicBezTo>
                  <a:cubicBezTo>
                    <a:pt x="458" y="307"/>
                    <a:pt x="457" y="308"/>
                    <a:pt x="456" y="308"/>
                  </a:cubicBezTo>
                  <a:cubicBezTo>
                    <a:pt x="456" y="308"/>
                    <a:pt x="457" y="308"/>
                    <a:pt x="457" y="309"/>
                  </a:cubicBezTo>
                  <a:cubicBezTo>
                    <a:pt x="457" y="309"/>
                    <a:pt x="457" y="308"/>
                    <a:pt x="457" y="309"/>
                  </a:cubicBezTo>
                  <a:cubicBezTo>
                    <a:pt x="457" y="309"/>
                    <a:pt x="457" y="309"/>
                    <a:pt x="457" y="309"/>
                  </a:cubicBezTo>
                  <a:cubicBezTo>
                    <a:pt x="457" y="309"/>
                    <a:pt x="456" y="309"/>
                    <a:pt x="457" y="310"/>
                  </a:cubicBezTo>
                  <a:cubicBezTo>
                    <a:pt x="457" y="310"/>
                    <a:pt x="457" y="310"/>
                    <a:pt x="458" y="310"/>
                  </a:cubicBezTo>
                  <a:cubicBezTo>
                    <a:pt x="458" y="311"/>
                    <a:pt x="458" y="310"/>
                    <a:pt x="458" y="310"/>
                  </a:cubicBezTo>
                  <a:cubicBezTo>
                    <a:pt x="458" y="310"/>
                    <a:pt x="458" y="311"/>
                    <a:pt x="458" y="311"/>
                  </a:cubicBezTo>
                  <a:cubicBezTo>
                    <a:pt x="458" y="311"/>
                    <a:pt x="457" y="311"/>
                    <a:pt x="457" y="311"/>
                  </a:cubicBezTo>
                  <a:cubicBezTo>
                    <a:pt x="458" y="312"/>
                    <a:pt x="458" y="312"/>
                    <a:pt x="458" y="312"/>
                  </a:cubicBezTo>
                  <a:cubicBezTo>
                    <a:pt x="458" y="312"/>
                    <a:pt x="457" y="312"/>
                    <a:pt x="457" y="312"/>
                  </a:cubicBezTo>
                  <a:cubicBezTo>
                    <a:pt x="456" y="312"/>
                    <a:pt x="456" y="312"/>
                    <a:pt x="456" y="312"/>
                  </a:cubicBezTo>
                  <a:cubicBezTo>
                    <a:pt x="455" y="312"/>
                    <a:pt x="456" y="312"/>
                    <a:pt x="456" y="312"/>
                  </a:cubicBezTo>
                  <a:cubicBezTo>
                    <a:pt x="456" y="312"/>
                    <a:pt x="456" y="311"/>
                    <a:pt x="455" y="311"/>
                  </a:cubicBezTo>
                  <a:cubicBezTo>
                    <a:pt x="455" y="311"/>
                    <a:pt x="455" y="312"/>
                    <a:pt x="455" y="312"/>
                  </a:cubicBezTo>
                  <a:cubicBezTo>
                    <a:pt x="455" y="312"/>
                    <a:pt x="455" y="311"/>
                    <a:pt x="455" y="311"/>
                  </a:cubicBezTo>
                  <a:cubicBezTo>
                    <a:pt x="455" y="311"/>
                    <a:pt x="455" y="312"/>
                    <a:pt x="455" y="312"/>
                  </a:cubicBezTo>
                  <a:cubicBezTo>
                    <a:pt x="455" y="312"/>
                    <a:pt x="455" y="312"/>
                    <a:pt x="455" y="312"/>
                  </a:cubicBezTo>
                  <a:cubicBezTo>
                    <a:pt x="455" y="313"/>
                    <a:pt x="457" y="312"/>
                    <a:pt x="456" y="314"/>
                  </a:cubicBezTo>
                  <a:cubicBezTo>
                    <a:pt x="456" y="314"/>
                    <a:pt x="455" y="314"/>
                    <a:pt x="456" y="315"/>
                  </a:cubicBezTo>
                  <a:cubicBezTo>
                    <a:pt x="456" y="315"/>
                    <a:pt x="456" y="316"/>
                    <a:pt x="455" y="316"/>
                  </a:cubicBezTo>
                  <a:cubicBezTo>
                    <a:pt x="455" y="316"/>
                    <a:pt x="455" y="315"/>
                    <a:pt x="454" y="315"/>
                  </a:cubicBezTo>
                  <a:cubicBezTo>
                    <a:pt x="454" y="315"/>
                    <a:pt x="454" y="314"/>
                    <a:pt x="454" y="314"/>
                  </a:cubicBezTo>
                  <a:cubicBezTo>
                    <a:pt x="453" y="314"/>
                    <a:pt x="454" y="315"/>
                    <a:pt x="453" y="315"/>
                  </a:cubicBezTo>
                  <a:cubicBezTo>
                    <a:pt x="453" y="315"/>
                    <a:pt x="453" y="315"/>
                    <a:pt x="452" y="316"/>
                  </a:cubicBezTo>
                  <a:cubicBezTo>
                    <a:pt x="452" y="316"/>
                    <a:pt x="451" y="315"/>
                    <a:pt x="451" y="314"/>
                  </a:cubicBezTo>
                  <a:cubicBezTo>
                    <a:pt x="451" y="315"/>
                    <a:pt x="451" y="315"/>
                    <a:pt x="450" y="315"/>
                  </a:cubicBezTo>
                  <a:cubicBezTo>
                    <a:pt x="450" y="315"/>
                    <a:pt x="450" y="315"/>
                    <a:pt x="450" y="315"/>
                  </a:cubicBezTo>
                  <a:cubicBezTo>
                    <a:pt x="450" y="316"/>
                    <a:pt x="450" y="316"/>
                    <a:pt x="449" y="316"/>
                  </a:cubicBezTo>
                  <a:cubicBezTo>
                    <a:pt x="450" y="316"/>
                    <a:pt x="450" y="316"/>
                    <a:pt x="450" y="316"/>
                  </a:cubicBezTo>
                  <a:cubicBezTo>
                    <a:pt x="450" y="317"/>
                    <a:pt x="450" y="316"/>
                    <a:pt x="450" y="317"/>
                  </a:cubicBezTo>
                  <a:cubicBezTo>
                    <a:pt x="450" y="317"/>
                    <a:pt x="449" y="316"/>
                    <a:pt x="449" y="316"/>
                  </a:cubicBezTo>
                  <a:cubicBezTo>
                    <a:pt x="449" y="316"/>
                    <a:pt x="447" y="316"/>
                    <a:pt x="448" y="317"/>
                  </a:cubicBezTo>
                  <a:cubicBezTo>
                    <a:pt x="449" y="317"/>
                    <a:pt x="450" y="317"/>
                    <a:pt x="450" y="317"/>
                  </a:cubicBezTo>
                  <a:cubicBezTo>
                    <a:pt x="451" y="317"/>
                    <a:pt x="450" y="318"/>
                    <a:pt x="450" y="318"/>
                  </a:cubicBezTo>
                  <a:cubicBezTo>
                    <a:pt x="450" y="318"/>
                    <a:pt x="451" y="318"/>
                    <a:pt x="451" y="318"/>
                  </a:cubicBezTo>
                  <a:cubicBezTo>
                    <a:pt x="451" y="318"/>
                    <a:pt x="451" y="318"/>
                    <a:pt x="451" y="319"/>
                  </a:cubicBezTo>
                  <a:cubicBezTo>
                    <a:pt x="451" y="319"/>
                    <a:pt x="450" y="320"/>
                    <a:pt x="450" y="320"/>
                  </a:cubicBezTo>
                  <a:cubicBezTo>
                    <a:pt x="450" y="319"/>
                    <a:pt x="450" y="319"/>
                    <a:pt x="450" y="319"/>
                  </a:cubicBezTo>
                  <a:cubicBezTo>
                    <a:pt x="450" y="320"/>
                    <a:pt x="450" y="320"/>
                    <a:pt x="450" y="320"/>
                  </a:cubicBezTo>
                  <a:cubicBezTo>
                    <a:pt x="450" y="320"/>
                    <a:pt x="450" y="320"/>
                    <a:pt x="450" y="320"/>
                  </a:cubicBezTo>
                  <a:cubicBezTo>
                    <a:pt x="450" y="321"/>
                    <a:pt x="450" y="321"/>
                    <a:pt x="449" y="321"/>
                  </a:cubicBezTo>
                  <a:cubicBezTo>
                    <a:pt x="449" y="322"/>
                    <a:pt x="449" y="323"/>
                    <a:pt x="448" y="323"/>
                  </a:cubicBezTo>
                  <a:cubicBezTo>
                    <a:pt x="448" y="322"/>
                    <a:pt x="449" y="321"/>
                    <a:pt x="448" y="321"/>
                  </a:cubicBezTo>
                  <a:cubicBezTo>
                    <a:pt x="449" y="321"/>
                    <a:pt x="449" y="321"/>
                    <a:pt x="448" y="321"/>
                  </a:cubicBezTo>
                  <a:cubicBezTo>
                    <a:pt x="449" y="321"/>
                    <a:pt x="448" y="321"/>
                    <a:pt x="447" y="321"/>
                  </a:cubicBezTo>
                  <a:cubicBezTo>
                    <a:pt x="448" y="321"/>
                    <a:pt x="448" y="322"/>
                    <a:pt x="448" y="323"/>
                  </a:cubicBezTo>
                  <a:cubicBezTo>
                    <a:pt x="447" y="323"/>
                    <a:pt x="448" y="324"/>
                    <a:pt x="447" y="325"/>
                  </a:cubicBezTo>
                  <a:cubicBezTo>
                    <a:pt x="447" y="324"/>
                    <a:pt x="448" y="323"/>
                    <a:pt x="447" y="323"/>
                  </a:cubicBezTo>
                  <a:cubicBezTo>
                    <a:pt x="446" y="322"/>
                    <a:pt x="445" y="322"/>
                    <a:pt x="445" y="322"/>
                  </a:cubicBezTo>
                  <a:cubicBezTo>
                    <a:pt x="446" y="323"/>
                    <a:pt x="446" y="322"/>
                    <a:pt x="446" y="323"/>
                  </a:cubicBezTo>
                  <a:cubicBezTo>
                    <a:pt x="446" y="323"/>
                    <a:pt x="446" y="324"/>
                    <a:pt x="446" y="324"/>
                  </a:cubicBezTo>
                  <a:cubicBezTo>
                    <a:pt x="446" y="324"/>
                    <a:pt x="445" y="324"/>
                    <a:pt x="445" y="324"/>
                  </a:cubicBezTo>
                  <a:cubicBezTo>
                    <a:pt x="445" y="324"/>
                    <a:pt x="445" y="324"/>
                    <a:pt x="445" y="324"/>
                  </a:cubicBezTo>
                  <a:cubicBezTo>
                    <a:pt x="445" y="324"/>
                    <a:pt x="444" y="325"/>
                    <a:pt x="444" y="326"/>
                  </a:cubicBezTo>
                  <a:cubicBezTo>
                    <a:pt x="444" y="326"/>
                    <a:pt x="444" y="325"/>
                    <a:pt x="444" y="325"/>
                  </a:cubicBezTo>
                  <a:cubicBezTo>
                    <a:pt x="444" y="325"/>
                    <a:pt x="443" y="326"/>
                    <a:pt x="443" y="326"/>
                  </a:cubicBezTo>
                  <a:cubicBezTo>
                    <a:pt x="443" y="326"/>
                    <a:pt x="443" y="326"/>
                    <a:pt x="443" y="326"/>
                  </a:cubicBezTo>
                  <a:cubicBezTo>
                    <a:pt x="442" y="325"/>
                    <a:pt x="442" y="325"/>
                    <a:pt x="442" y="326"/>
                  </a:cubicBezTo>
                  <a:cubicBezTo>
                    <a:pt x="442" y="325"/>
                    <a:pt x="442" y="325"/>
                    <a:pt x="442" y="326"/>
                  </a:cubicBezTo>
                  <a:cubicBezTo>
                    <a:pt x="441" y="326"/>
                    <a:pt x="441" y="326"/>
                    <a:pt x="441" y="325"/>
                  </a:cubicBezTo>
                  <a:cubicBezTo>
                    <a:pt x="441" y="325"/>
                    <a:pt x="441" y="326"/>
                    <a:pt x="441" y="326"/>
                  </a:cubicBezTo>
                  <a:cubicBezTo>
                    <a:pt x="441" y="326"/>
                    <a:pt x="441" y="326"/>
                    <a:pt x="441" y="327"/>
                  </a:cubicBezTo>
                  <a:cubicBezTo>
                    <a:pt x="441" y="327"/>
                    <a:pt x="441" y="328"/>
                    <a:pt x="441" y="328"/>
                  </a:cubicBezTo>
                  <a:cubicBezTo>
                    <a:pt x="440" y="329"/>
                    <a:pt x="440" y="329"/>
                    <a:pt x="439" y="328"/>
                  </a:cubicBezTo>
                  <a:cubicBezTo>
                    <a:pt x="439" y="328"/>
                    <a:pt x="438" y="328"/>
                    <a:pt x="438" y="328"/>
                  </a:cubicBezTo>
                  <a:cubicBezTo>
                    <a:pt x="438" y="328"/>
                    <a:pt x="439" y="329"/>
                    <a:pt x="439" y="329"/>
                  </a:cubicBezTo>
                  <a:cubicBezTo>
                    <a:pt x="439" y="329"/>
                    <a:pt x="439" y="329"/>
                    <a:pt x="439" y="329"/>
                  </a:cubicBezTo>
                  <a:cubicBezTo>
                    <a:pt x="439" y="329"/>
                    <a:pt x="439" y="329"/>
                    <a:pt x="440" y="329"/>
                  </a:cubicBezTo>
                  <a:cubicBezTo>
                    <a:pt x="440" y="329"/>
                    <a:pt x="440" y="329"/>
                    <a:pt x="440" y="329"/>
                  </a:cubicBezTo>
                  <a:cubicBezTo>
                    <a:pt x="440" y="329"/>
                    <a:pt x="441" y="330"/>
                    <a:pt x="441" y="330"/>
                  </a:cubicBezTo>
                  <a:cubicBezTo>
                    <a:pt x="440" y="330"/>
                    <a:pt x="440" y="329"/>
                    <a:pt x="440" y="329"/>
                  </a:cubicBezTo>
                  <a:cubicBezTo>
                    <a:pt x="440" y="330"/>
                    <a:pt x="440" y="330"/>
                    <a:pt x="440" y="330"/>
                  </a:cubicBezTo>
                  <a:cubicBezTo>
                    <a:pt x="440" y="330"/>
                    <a:pt x="439" y="331"/>
                    <a:pt x="439" y="330"/>
                  </a:cubicBezTo>
                  <a:cubicBezTo>
                    <a:pt x="439" y="330"/>
                    <a:pt x="438" y="329"/>
                    <a:pt x="438" y="330"/>
                  </a:cubicBezTo>
                  <a:cubicBezTo>
                    <a:pt x="438" y="330"/>
                    <a:pt x="439" y="330"/>
                    <a:pt x="439" y="331"/>
                  </a:cubicBezTo>
                  <a:cubicBezTo>
                    <a:pt x="438" y="331"/>
                    <a:pt x="439" y="332"/>
                    <a:pt x="439" y="332"/>
                  </a:cubicBezTo>
                  <a:cubicBezTo>
                    <a:pt x="439" y="333"/>
                    <a:pt x="438" y="333"/>
                    <a:pt x="437" y="333"/>
                  </a:cubicBezTo>
                  <a:cubicBezTo>
                    <a:pt x="437" y="333"/>
                    <a:pt x="437" y="333"/>
                    <a:pt x="437" y="333"/>
                  </a:cubicBezTo>
                  <a:cubicBezTo>
                    <a:pt x="436" y="333"/>
                    <a:pt x="436" y="333"/>
                    <a:pt x="436" y="333"/>
                  </a:cubicBezTo>
                  <a:cubicBezTo>
                    <a:pt x="436" y="333"/>
                    <a:pt x="436" y="333"/>
                    <a:pt x="436" y="333"/>
                  </a:cubicBezTo>
                  <a:cubicBezTo>
                    <a:pt x="436" y="333"/>
                    <a:pt x="436" y="334"/>
                    <a:pt x="435" y="334"/>
                  </a:cubicBezTo>
                  <a:cubicBezTo>
                    <a:pt x="435" y="335"/>
                    <a:pt x="435" y="334"/>
                    <a:pt x="435" y="334"/>
                  </a:cubicBezTo>
                  <a:cubicBezTo>
                    <a:pt x="435" y="333"/>
                    <a:pt x="434" y="333"/>
                    <a:pt x="434" y="333"/>
                  </a:cubicBezTo>
                  <a:cubicBezTo>
                    <a:pt x="434" y="334"/>
                    <a:pt x="435" y="334"/>
                    <a:pt x="434" y="334"/>
                  </a:cubicBezTo>
                  <a:cubicBezTo>
                    <a:pt x="434" y="334"/>
                    <a:pt x="434" y="335"/>
                    <a:pt x="434" y="334"/>
                  </a:cubicBezTo>
                  <a:cubicBezTo>
                    <a:pt x="433" y="335"/>
                    <a:pt x="433" y="335"/>
                    <a:pt x="433" y="335"/>
                  </a:cubicBezTo>
                  <a:cubicBezTo>
                    <a:pt x="432" y="336"/>
                    <a:pt x="432" y="335"/>
                    <a:pt x="432" y="335"/>
                  </a:cubicBezTo>
                  <a:cubicBezTo>
                    <a:pt x="433" y="335"/>
                    <a:pt x="432" y="335"/>
                    <a:pt x="432" y="334"/>
                  </a:cubicBezTo>
                  <a:cubicBezTo>
                    <a:pt x="432" y="334"/>
                    <a:pt x="432" y="334"/>
                    <a:pt x="431" y="334"/>
                  </a:cubicBezTo>
                  <a:cubicBezTo>
                    <a:pt x="430" y="334"/>
                    <a:pt x="432" y="333"/>
                    <a:pt x="431" y="333"/>
                  </a:cubicBezTo>
                  <a:cubicBezTo>
                    <a:pt x="431" y="333"/>
                    <a:pt x="430" y="334"/>
                    <a:pt x="430" y="334"/>
                  </a:cubicBezTo>
                  <a:cubicBezTo>
                    <a:pt x="430" y="334"/>
                    <a:pt x="430" y="334"/>
                    <a:pt x="429" y="334"/>
                  </a:cubicBezTo>
                  <a:cubicBezTo>
                    <a:pt x="429" y="333"/>
                    <a:pt x="429" y="333"/>
                    <a:pt x="428" y="333"/>
                  </a:cubicBezTo>
                  <a:cubicBezTo>
                    <a:pt x="428" y="334"/>
                    <a:pt x="430" y="334"/>
                    <a:pt x="429" y="334"/>
                  </a:cubicBezTo>
                  <a:cubicBezTo>
                    <a:pt x="429" y="334"/>
                    <a:pt x="430" y="334"/>
                    <a:pt x="430" y="334"/>
                  </a:cubicBezTo>
                  <a:cubicBezTo>
                    <a:pt x="430" y="334"/>
                    <a:pt x="430" y="335"/>
                    <a:pt x="430" y="335"/>
                  </a:cubicBezTo>
                  <a:cubicBezTo>
                    <a:pt x="430" y="335"/>
                    <a:pt x="430" y="336"/>
                    <a:pt x="430" y="335"/>
                  </a:cubicBezTo>
                  <a:cubicBezTo>
                    <a:pt x="430" y="335"/>
                    <a:pt x="430" y="335"/>
                    <a:pt x="430" y="336"/>
                  </a:cubicBezTo>
                  <a:cubicBezTo>
                    <a:pt x="430" y="336"/>
                    <a:pt x="430" y="336"/>
                    <a:pt x="430" y="336"/>
                  </a:cubicBezTo>
                  <a:cubicBezTo>
                    <a:pt x="430" y="336"/>
                    <a:pt x="428" y="336"/>
                    <a:pt x="428" y="336"/>
                  </a:cubicBezTo>
                  <a:cubicBezTo>
                    <a:pt x="428" y="336"/>
                    <a:pt x="429" y="335"/>
                    <a:pt x="429" y="335"/>
                  </a:cubicBezTo>
                  <a:cubicBezTo>
                    <a:pt x="428" y="335"/>
                    <a:pt x="428" y="335"/>
                    <a:pt x="428" y="335"/>
                  </a:cubicBezTo>
                  <a:cubicBezTo>
                    <a:pt x="428" y="335"/>
                    <a:pt x="427" y="335"/>
                    <a:pt x="427" y="335"/>
                  </a:cubicBezTo>
                  <a:cubicBezTo>
                    <a:pt x="427" y="335"/>
                    <a:pt x="427" y="334"/>
                    <a:pt x="427" y="334"/>
                  </a:cubicBezTo>
                  <a:cubicBezTo>
                    <a:pt x="428" y="334"/>
                    <a:pt x="427" y="334"/>
                    <a:pt x="427" y="334"/>
                  </a:cubicBezTo>
                  <a:cubicBezTo>
                    <a:pt x="427" y="334"/>
                    <a:pt x="427" y="334"/>
                    <a:pt x="427" y="334"/>
                  </a:cubicBezTo>
                  <a:cubicBezTo>
                    <a:pt x="426" y="335"/>
                    <a:pt x="426" y="335"/>
                    <a:pt x="426" y="335"/>
                  </a:cubicBezTo>
                  <a:cubicBezTo>
                    <a:pt x="425" y="334"/>
                    <a:pt x="425" y="336"/>
                    <a:pt x="425" y="336"/>
                  </a:cubicBezTo>
                  <a:cubicBezTo>
                    <a:pt x="424" y="336"/>
                    <a:pt x="424" y="335"/>
                    <a:pt x="424" y="335"/>
                  </a:cubicBezTo>
                  <a:cubicBezTo>
                    <a:pt x="424" y="335"/>
                    <a:pt x="423" y="335"/>
                    <a:pt x="423" y="335"/>
                  </a:cubicBezTo>
                  <a:cubicBezTo>
                    <a:pt x="424" y="336"/>
                    <a:pt x="425" y="336"/>
                    <a:pt x="424" y="336"/>
                  </a:cubicBezTo>
                  <a:cubicBezTo>
                    <a:pt x="424" y="336"/>
                    <a:pt x="424" y="338"/>
                    <a:pt x="424" y="337"/>
                  </a:cubicBezTo>
                  <a:cubicBezTo>
                    <a:pt x="424" y="337"/>
                    <a:pt x="424" y="337"/>
                    <a:pt x="423" y="337"/>
                  </a:cubicBezTo>
                  <a:cubicBezTo>
                    <a:pt x="423" y="337"/>
                    <a:pt x="423" y="337"/>
                    <a:pt x="423" y="337"/>
                  </a:cubicBezTo>
                  <a:cubicBezTo>
                    <a:pt x="422" y="336"/>
                    <a:pt x="422" y="336"/>
                    <a:pt x="422" y="335"/>
                  </a:cubicBezTo>
                  <a:cubicBezTo>
                    <a:pt x="423" y="335"/>
                    <a:pt x="423" y="335"/>
                    <a:pt x="423" y="335"/>
                  </a:cubicBezTo>
                  <a:cubicBezTo>
                    <a:pt x="423" y="335"/>
                    <a:pt x="423" y="335"/>
                    <a:pt x="423" y="335"/>
                  </a:cubicBezTo>
                  <a:cubicBezTo>
                    <a:pt x="423" y="335"/>
                    <a:pt x="422" y="335"/>
                    <a:pt x="422" y="335"/>
                  </a:cubicBezTo>
                  <a:cubicBezTo>
                    <a:pt x="422" y="335"/>
                    <a:pt x="422" y="335"/>
                    <a:pt x="421" y="335"/>
                  </a:cubicBezTo>
                  <a:cubicBezTo>
                    <a:pt x="421" y="335"/>
                    <a:pt x="420" y="336"/>
                    <a:pt x="420" y="336"/>
                  </a:cubicBezTo>
                  <a:cubicBezTo>
                    <a:pt x="420" y="337"/>
                    <a:pt x="421" y="336"/>
                    <a:pt x="421" y="336"/>
                  </a:cubicBezTo>
                  <a:cubicBezTo>
                    <a:pt x="421" y="336"/>
                    <a:pt x="420" y="337"/>
                    <a:pt x="420" y="337"/>
                  </a:cubicBezTo>
                  <a:cubicBezTo>
                    <a:pt x="420" y="337"/>
                    <a:pt x="421" y="337"/>
                    <a:pt x="421" y="337"/>
                  </a:cubicBezTo>
                  <a:cubicBezTo>
                    <a:pt x="422" y="338"/>
                    <a:pt x="421" y="338"/>
                    <a:pt x="421" y="339"/>
                  </a:cubicBezTo>
                  <a:cubicBezTo>
                    <a:pt x="420" y="338"/>
                    <a:pt x="420" y="336"/>
                    <a:pt x="419" y="337"/>
                  </a:cubicBezTo>
                  <a:cubicBezTo>
                    <a:pt x="418" y="337"/>
                    <a:pt x="418" y="338"/>
                    <a:pt x="419" y="338"/>
                  </a:cubicBezTo>
                  <a:cubicBezTo>
                    <a:pt x="419" y="338"/>
                    <a:pt x="418" y="338"/>
                    <a:pt x="417" y="338"/>
                  </a:cubicBezTo>
                  <a:cubicBezTo>
                    <a:pt x="418" y="339"/>
                    <a:pt x="418" y="339"/>
                    <a:pt x="418" y="339"/>
                  </a:cubicBezTo>
                  <a:cubicBezTo>
                    <a:pt x="418" y="339"/>
                    <a:pt x="419" y="338"/>
                    <a:pt x="419" y="339"/>
                  </a:cubicBezTo>
                  <a:cubicBezTo>
                    <a:pt x="419" y="339"/>
                    <a:pt x="420" y="339"/>
                    <a:pt x="420" y="339"/>
                  </a:cubicBezTo>
                  <a:cubicBezTo>
                    <a:pt x="420" y="339"/>
                    <a:pt x="420" y="340"/>
                    <a:pt x="419" y="340"/>
                  </a:cubicBezTo>
                  <a:cubicBezTo>
                    <a:pt x="419" y="339"/>
                    <a:pt x="418" y="339"/>
                    <a:pt x="419" y="340"/>
                  </a:cubicBezTo>
                  <a:cubicBezTo>
                    <a:pt x="419" y="340"/>
                    <a:pt x="419" y="340"/>
                    <a:pt x="419" y="341"/>
                  </a:cubicBezTo>
                  <a:cubicBezTo>
                    <a:pt x="419" y="341"/>
                    <a:pt x="419" y="340"/>
                    <a:pt x="418" y="340"/>
                  </a:cubicBezTo>
                  <a:cubicBezTo>
                    <a:pt x="418" y="340"/>
                    <a:pt x="417" y="340"/>
                    <a:pt x="416" y="339"/>
                  </a:cubicBezTo>
                  <a:cubicBezTo>
                    <a:pt x="416" y="339"/>
                    <a:pt x="415" y="339"/>
                    <a:pt x="415" y="339"/>
                  </a:cubicBezTo>
                  <a:cubicBezTo>
                    <a:pt x="415" y="339"/>
                    <a:pt x="416" y="338"/>
                    <a:pt x="416" y="338"/>
                  </a:cubicBezTo>
                  <a:cubicBezTo>
                    <a:pt x="415" y="337"/>
                    <a:pt x="415" y="338"/>
                    <a:pt x="414" y="338"/>
                  </a:cubicBezTo>
                  <a:cubicBezTo>
                    <a:pt x="415" y="337"/>
                    <a:pt x="414" y="336"/>
                    <a:pt x="413" y="335"/>
                  </a:cubicBezTo>
                  <a:cubicBezTo>
                    <a:pt x="413" y="335"/>
                    <a:pt x="412" y="335"/>
                    <a:pt x="412" y="335"/>
                  </a:cubicBezTo>
                  <a:cubicBezTo>
                    <a:pt x="412" y="335"/>
                    <a:pt x="411" y="334"/>
                    <a:pt x="411" y="334"/>
                  </a:cubicBezTo>
                  <a:cubicBezTo>
                    <a:pt x="411" y="334"/>
                    <a:pt x="411" y="334"/>
                    <a:pt x="411" y="334"/>
                  </a:cubicBezTo>
                  <a:cubicBezTo>
                    <a:pt x="411" y="334"/>
                    <a:pt x="411" y="334"/>
                    <a:pt x="411" y="334"/>
                  </a:cubicBezTo>
                  <a:cubicBezTo>
                    <a:pt x="411" y="334"/>
                    <a:pt x="411" y="333"/>
                    <a:pt x="411" y="333"/>
                  </a:cubicBezTo>
                  <a:cubicBezTo>
                    <a:pt x="411" y="333"/>
                    <a:pt x="411" y="333"/>
                    <a:pt x="411" y="332"/>
                  </a:cubicBezTo>
                  <a:cubicBezTo>
                    <a:pt x="411" y="332"/>
                    <a:pt x="411" y="333"/>
                    <a:pt x="411" y="333"/>
                  </a:cubicBezTo>
                  <a:cubicBezTo>
                    <a:pt x="411" y="333"/>
                    <a:pt x="411" y="333"/>
                    <a:pt x="411" y="332"/>
                  </a:cubicBezTo>
                  <a:cubicBezTo>
                    <a:pt x="411" y="332"/>
                    <a:pt x="411" y="333"/>
                    <a:pt x="411" y="333"/>
                  </a:cubicBezTo>
                  <a:cubicBezTo>
                    <a:pt x="411" y="333"/>
                    <a:pt x="411" y="333"/>
                    <a:pt x="411" y="332"/>
                  </a:cubicBezTo>
                  <a:cubicBezTo>
                    <a:pt x="411" y="333"/>
                    <a:pt x="410" y="332"/>
                    <a:pt x="411" y="331"/>
                  </a:cubicBezTo>
                  <a:cubicBezTo>
                    <a:pt x="411" y="331"/>
                    <a:pt x="412" y="331"/>
                    <a:pt x="413" y="331"/>
                  </a:cubicBezTo>
                  <a:cubicBezTo>
                    <a:pt x="412" y="331"/>
                    <a:pt x="411" y="331"/>
                    <a:pt x="411" y="331"/>
                  </a:cubicBezTo>
                  <a:cubicBezTo>
                    <a:pt x="410" y="332"/>
                    <a:pt x="410" y="332"/>
                    <a:pt x="410" y="332"/>
                  </a:cubicBezTo>
                  <a:cubicBezTo>
                    <a:pt x="410" y="332"/>
                    <a:pt x="409" y="332"/>
                    <a:pt x="409" y="332"/>
                  </a:cubicBezTo>
                  <a:cubicBezTo>
                    <a:pt x="409" y="332"/>
                    <a:pt x="410" y="332"/>
                    <a:pt x="410" y="332"/>
                  </a:cubicBezTo>
                  <a:cubicBezTo>
                    <a:pt x="410" y="333"/>
                    <a:pt x="410" y="333"/>
                    <a:pt x="410" y="333"/>
                  </a:cubicBezTo>
                  <a:cubicBezTo>
                    <a:pt x="409" y="334"/>
                    <a:pt x="408" y="333"/>
                    <a:pt x="408" y="333"/>
                  </a:cubicBezTo>
                  <a:cubicBezTo>
                    <a:pt x="408" y="334"/>
                    <a:pt x="409" y="334"/>
                    <a:pt x="409" y="334"/>
                  </a:cubicBezTo>
                  <a:cubicBezTo>
                    <a:pt x="409" y="334"/>
                    <a:pt x="410" y="334"/>
                    <a:pt x="410" y="335"/>
                  </a:cubicBezTo>
                  <a:cubicBezTo>
                    <a:pt x="411" y="335"/>
                    <a:pt x="410" y="335"/>
                    <a:pt x="409" y="335"/>
                  </a:cubicBezTo>
                  <a:cubicBezTo>
                    <a:pt x="410" y="336"/>
                    <a:pt x="411" y="336"/>
                    <a:pt x="411" y="336"/>
                  </a:cubicBezTo>
                  <a:cubicBezTo>
                    <a:pt x="411" y="337"/>
                    <a:pt x="412" y="338"/>
                    <a:pt x="412" y="338"/>
                  </a:cubicBezTo>
                  <a:cubicBezTo>
                    <a:pt x="412" y="339"/>
                    <a:pt x="411" y="339"/>
                    <a:pt x="412" y="339"/>
                  </a:cubicBezTo>
                  <a:cubicBezTo>
                    <a:pt x="412" y="339"/>
                    <a:pt x="412" y="340"/>
                    <a:pt x="412" y="340"/>
                  </a:cubicBezTo>
                  <a:cubicBezTo>
                    <a:pt x="412" y="341"/>
                    <a:pt x="412" y="341"/>
                    <a:pt x="412" y="342"/>
                  </a:cubicBezTo>
                  <a:cubicBezTo>
                    <a:pt x="411" y="342"/>
                    <a:pt x="411" y="341"/>
                    <a:pt x="410" y="341"/>
                  </a:cubicBezTo>
                  <a:cubicBezTo>
                    <a:pt x="410" y="340"/>
                    <a:pt x="409" y="339"/>
                    <a:pt x="409" y="339"/>
                  </a:cubicBezTo>
                  <a:cubicBezTo>
                    <a:pt x="409" y="338"/>
                    <a:pt x="408" y="338"/>
                    <a:pt x="408" y="337"/>
                  </a:cubicBezTo>
                  <a:cubicBezTo>
                    <a:pt x="408" y="338"/>
                    <a:pt x="408" y="338"/>
                    <a:pt x="408" y="338"/>
                  </a:cubicBezTo>
                  <a:cubicBezTo>
                    <a:pt x="408" y="339"/>
                    <a:pt x="409" y="339"/>
                    <a:pt x="409" y="339"/>
                  </a:cubicBezTo>
                  <a:cubicBezTo>
                    <a:pt x="409" y="340"/>
                    <a:pt x="410" y="341"/>
                    <a:pt x="410" y="341"/>
                  </a:cubicBezTo>
                  <a:cubicBezTo>
                    <a:pt x="411" y="342"/>
                    <a:pt x="410" y="341"/>
                    <a:pt x="410" y="342"/>
                  </a:cubicBezTo>
                  <a:cubicBezTo>
                    <a:pt x="410" y="342"/>
                    <a:pt x="409" y="344"/>
                    <a:pt x="409" y="343"/>
                  </a:cubicBezTo>
                  <a:cubicBezTo>
                    <a:pt x="409" y="343"/>
                    <a:pt x="408" y="342"/>
                    <a:pt x="408" y="342"/>
                  </a:cubicBezTo>
                  <a:cubicBezTo>
                    <a:pt x="408" y="341"/>
                    <a:pt x="407" y="342"/>
                    <a:pt x="407" y="342"/>
                  </a:cubicBezTo>
                  <a:cubicBezTo>
                    <a:pt x="407" y="343"/>
                    <a:pt x="408" y="344"/>
                    <a:pt x="407" y="344"/>
                  </a:cubicBezTo>
                  <a:cubicBezTo>
                    <a:pt x="407" y="345"/>
                    <a:pt x="406" y="345"/>
                    <a:pt x="406" y="345"/>
                  </a:cubicBezTo>
                  <a:cubicBezTo>
                    <a:pt x="405" y="343"/>
                    <a:pt x="404" y="346"/>
                    <a:pt x="404" y="346"/>
                  </a:cubicBezTo>
                  <a:cubicBezTo>
                    <a:pt x="403" y="346"/>
                    <a:pt x="402" y="346"/>
                    <a:pt x="402" y="345"/>
                  </a:cubicBezTo>
                  <a:cubicBezTo>
                    <a:pt x="401" y="345"/>
                    <a:pt x="402" y="344"/>
                    <a:pt x="402" y="344"/>
                  </a:cubicBezTo>
                  <a:cubicBezTo>
                    <a:pt x="402" y="344"/>
                    <a:pt x="402" y="344"/>
                    <a:pt x="401" y="344"/>
                  </a:cubicBezTo>
                  <a:cubicBezTo>
                    <a:pt x="401" y="344"/>
                    <a:pt x="401" y="343"/>
                    <a:pt x="401" y="343"/>
                  </a:cubicBezTo>
                  <a:cubicBezTo>
                    <a:pt x="401" y="343"/>
                    <a:pt x="401" y="344"/>
                    <a:pt x="401" y="344"/>
                  </a:cubicBezTo>
                  <a:cubicBezTo>
                    <a:pt x="402" y="345"/>
                    <a:pt x="402" y="345"/>
                    <a:pt x="402" y="346"/>
                  </a:cubicBezTo>
                  <a:cubicBezTo>
                    <a:pt x="402" y="347"/>
                    <a:pt x="401" y="347"/>
                    <a:pt x="400" y="346"/>
                  </a:cubicBezTo>
                  <a:cubicBezTo>
                    <a:pt x="400" y="346"/>
                    <a:pt x="400" y="346"/>
                    <a:pt x="400" y="345"/>
                  </a:cubicBezTo>
                  <a:cubicBezTo>
                    <a:pt x="400" y="346"/>
                    <a:pt x="399" y="346"/>
                    <a:pt x="398" y="346"/>
                  </a:cubicBezTo>
                  <a:cubicBezTo>
                    <a:pt x="398" y="345"/>
                    <a:pt x="398" y="345"/>
                    <a:pt x="398" y="345"/>
                  </a:cubicBezTo>
                  <a:cubicBezTo>
                    <a:pt x="398" y="346"/>
                    <a:pt x="398" y="345"/>
                    <a:pt x="397" y="344"/>
                  </a:cubicBezTo>
                  <a:cubicBezTo>
                    <a:pt x="397" y="344"/>
                    <a:pt x="397" y="345"/>
                    <a:pt x="397" y="345"/>
                  </a:cubicBezTo>
                  <a:cubicBezTo>
                    <a:pt x="397" y="346"/>
                    <a:pt x="398" y="346"/>
                    <a:pt x="398" y="346"/>
                  </a:cubicBezTo>
                  <a:cubicBezTo>
                    <a:pt x="398" y="346"/>
                    <a:pt x="398" y="347"/>
                    <a:pt x="397" y="347"/>
                  </a:cubicBezTo>
                  <a:cubicBezTo>
                    <a:pt x="397" y="347"/>
                    <a:pt x="396" y="347"/>
                    <a:pt x="397" y="347"/>
                  </a:cubicBezTo>
                  <a:cubicBezTo>
                    <a:pt x="397" y="346"/>
                    <a:pt x="396" y="347"/>
                    <a:pt x="396" y="346"/>
                  </a:cubicBezTo>
                  <a:cubicBezTo>
                    <a:pt x="396" y="347"/>
                    <a:pt x="395" y="346"/>
                    <a:pt x="395" y="346"/>
                  </a:cubicBezTo>
                  <a:cubicBezTo>
                    <a:pt x="395" y="346"/>
                    <a:pt x="396" y="346"/>
                    <a:pt x="396" y="347"/>
                  </a:cubicBezTo>
                  <a:cubicBezTo>
                    <a:pt x="396" y="347"/>
                    <a:pt x="396" y="347"/>
                    <a:pt x="396" y="348"/>
                  </a:cubicBezTo>
                  <a:cubicBezTo>
                    <a:pt x="396" y="348"/>
                    <a:pt x="395" y="348"/>
                    <a:pt x="395" y="348"/>
                  </a:cubicBezTo>
                  <a:cubicBezTo>
                    <a:pt x="395" y="349"/>
                    <a:pt x="395" y="348"/>
                    <a:pt x="394" y="348"/>
                  </a:cubicBezTo>
                  <a:cubicBezTo>
                    <a:pt x="395" y="349"/>
                    <a:pt x="395" y="349"/>
                    <a:pt x="394" y="349"/>
                  </a:cubicBezTo>
                  <a:cubicBezTo>
                    <a:pt x="394" y="349"/>
                    <a:pt x="393" y="349"/>
                    <a:pt x="393" y="348"/>
                  </a:cubicBezTo>
                  <a:cubicBezTo>
                    <a:pt x="393" y="348"/>
                    <a:pt x="393" y="348"/>
                    <a:pt x="393" y="349"/>
                  </a:cubicBezTo>
                  <a:cubicBezTo>
                    <a:pt x="393" y="349"/>
                    <a:pt x="393" y="349"/>
                    <a:pt x="392" y="349"/>
                  </a:cubicBezTo>
                  <a:cubicBezTo>
                    <a:pt x="392" y="349"/>
                    <a:pt x="393" y="349"/>
                    <a:pt x="393" y="349"/>
                  </a:cubicBezTo>
                  <a:cubicBezTo>
                    <a:pt x="392" y="349"/>
                    <a:pt x="392" y="350"/>
                    <a:pt x="392" y="350"/>
                  </a:cubicBezTo>
                  <a:cubicBezTo>
                    <a:pt x="392" y="349"/>
                    <a:pt x="392" y="349"/>
                    <a:pt x="391" y="349"/>
                  </a:cubicBezTo>
                  <a:cubicBezTo>
                    <a:pt x="391" y="349"/>
                    <a:pt x="390" y="349"/>
                    <a:pt x="391" y="349"/>
                  </a:cubicBezTo>
                  <a:cubicBezTo>
                    <a:pt x="391" y="349"/>
                    <a:pt x="390" y="349"/>
                    <a:pt x="390" y="349"/>
                  </a:cubicBezTo>
                  <a:cubicBezTo>
                    <a:pt x="390" y="349"/>
                    <a:pt x="390" y="349"/>
                    <a:pt x="390" y="349"/>
                  </a:cubicBezTo>
                  <a:cubicBezTo>
                    <a:pt x="390" y="349"/>
                    <a:pt x="389" y="348"/>
                    <a:pt x="389" y="349"/>
                  </a:cubicBezTo>
                  <a:cubicBezTo>
                    <a:pt x="389" y="349"/>
                    <a:pt x="389" y="349"/>
                    <a:pt x="389" y="350"/>
                  </a:cubicBezTo>
                  <a:cubicBezTo>
                    <a:pt x="389" y="350"/>
                    <a:pt x="389" y="349"/>
                    <a:pt x="390" y="349"/>
                  </a:cubicBezTo>
                  <a:cubicBezTo>
                    <a:pt x="390" y="349"/>
                    <a:pt x="388" y="350"/>
                    <a:pt x="388" y="350"/>
                  </a:cubicBezTo>
                  <a:cubicBezTo>
                    <a:pt x="387" y="350"/>
                    <a:pt x="386" y="351"/>
                    <a:pt x="386" y="352"/>
                  </a:cubicBezTo>
                  <a:cubicBezTo>
                    <a:pt x="386" y="351"/>
                    <a:pt x="386" y="351"/>
                    <a:pt x="386" y="351"/>
                  </a:cubicBezTo>
                  <a:cubicBezTo>
                    <a:pt x="386" y="351"/>
                    <a:pt x="386" y="351"/>
                    <a:pt x="386" y="351"/>
                  </a:cubicBezTo>
                  <a:cubicBezTo>
                    <a:pt x="385" y="350"/>
                    <a:pt x="387" y="350"/>
                    <a:pt x="387" y="350"/>
                  </a:cubicBezTo>
                  <a:cubicBezTo>
                    <a:pt x="387" y="350"/>
                    <a:pt x="386" y="350"/>
                    <a:pt x="386" y="351"/>
                  </a:cubicBezTo>
                  <a:cubicBezTo>
                    <a:pt x="386" y="351"/>
                    <a:pt x="386" y="352"/>
                    <a:pt x="385" y="352"/>
                  </a:cubicBezTo>
                  <a:cubicBezTo>
                    <a:pt x="386" y="352"/>
                    <a:pt x="384" y="352"/>
                    <a:pt x="384" y="352"/>
                  </a:cubicBezTo>
                  <a:cubicBezTo>
                    <a:pt x="384" y="352"/>
                    <a:pt x="384" y="352"/>
                    <a:pt x="384" y="351"/>
                  </a:cubicBezTo>
                  <a:cubicBezTo>
                    <a:pt x="384" y="351"/>
                    <a:pt x="384" y="351"/>
                    <a:pt x="384" y="351"/>
                  </a:cubicBezTo>
                  <a:cubicBezTo>
                    <a:pt x="384" y="351"/>
                    <a:pt x="384" y="351"/>
                    <a:pt x="384" y="351"/>
                  </a:cubicBezTo>
                  <a:cubicBezTo>
                    <a:pt x="384" y="351"/>
                    <a:pt x="384" y="351"/>
                    <a:pt x="384" y="351"/>
                  </a:cubicBezTo>
                  <a:cubicBezTo>
                    <a:pt x="384" y="351"/>
                    <a:pt x="384" y="351"/>
                    <a:pt x="384" y="351"/>
                  </a:cubicBezTo>
                  <a:cubicBezTo>
                    <a:pt x="384" y="351"/>
                    <a:pt x="384" y="350"/>
                    <a:pt x="384" y="350"/>
                  </a:cubicBezTo>
                  <a:cubicBezTo>
                    <a:pt x="384" y="351"/>
                    <a:pt x="383" y="350"/>
                    <a:pt x="383" y="350"/>
                  </a:cubicBezTo>
                  <a:cubicBezTo>
                    <a:pt x="383" y="350"/>
                    <a:pt x="384" y="351"/>
                    <a:pt x="383" y="351"/>
                  </a:cubicBezTo>
                  <a:cubicBezTo>
                    <a:pt x="384" y="351"/>
                    <a:pt x="384" y="352"/>
                    <a:pt x="384" y="353"/>
                  </a:cubicBezTo>
                  <a:cubicBezTo>
                    <a:pt x="383" y="353"/>
                    <a:pt x="383" y="354"/>
                    <a:pt x="382" y="354"/>
                  </a:cubicBezTo>
                  <a:cubicBezTo>
                    <a:pt x="382" y="354"/>
                    <a:pt x="382" y="354"/>
                    <a:pt x="382" y="354"/>
                  </a:cubicBezTo>
                  <a:cubicBezTo>
                    <a:pt x="382" y="354"/>
                    <a:pt x="382" y="355"/>
                    <a:pt x="382" y="356"/>
                  </a:cubicBezTo>
                  <a:cubicBezTo>
                    <a:pt x="382" y="356"/>
                    <a:pt x="383" y="356"/>
                    <a:pt x="383" y="356"/>
                  </a:cubicBezTo>
                  <a:cubicBezTo>
                    <a:pt x="384" y="356"/>
                    <a:pt x="385" y="357"/>
                    <a:pt x="385" y="357"/>
                  </a:cubicBezTo>
                  <a:cubicBezTo>
                    <a:pt x="385" y="358"/>
                    <a:pt x="384" y="357"/>
                    <a:pt x="384" y="357"/>
                  </a:cubicBezTo>
                  <a:cubicBezTo>
                    <a:pt x="384" y="357"/>
                    <a:pt x="384" y="357"/>
                    <a:pt x="384" y="357"/>
                  </a:cubicBezTo>
                  <a:cubicBezTo>
                    <a:pt x="384" y="358"/>
                    <a:pt x="384" y="358"/>
                    <a:pt x="384" y="358"/>
                  </a:cubicBezTo>
                  <a:cubicBezTo>
                    <a:pt x="384" y="358"/>
                    <a:pt x="384" y="358"/>
                    <a:pt x="384" y="358"/>
                  </a:cubicBezTo>
                  <a:cubicBezTo>
                    <a:pt x="384" y="358"/>
                    <a:pt x="384" y="359"/>
                    <a:pt x="384" y="359"/>
                  </a:cubicBezTo>
                  <a:cubicBezTo>
                    <a:pt x="385" y="358"/>
                    <a:pt x="385" y="359"/>
                    <a:pt x="385" y="359"/>
                  </a:cubicBezTo>
                  <a:cubicBezTo>
                    <a:pt x="386" y="359"/>
                    <a:pt x="386" y="361"/>
                    <a:pt x="386" y="361"/>
                  </a:cubicBezTo>
                  <a:cubicBezTo>
                    <a:pt x="385" y="362"/>
                    <a:pt x="385" y="362"/>
                    <a:pt x="385" y="362"/>
                  </a:cubicBezTo>
                  <a:cubicBezTo>
                    <a:pt x="384" y="363"/>
                    <a:pt x="384" y="362"/>
                    <a:pt x="384" y="363"/>
                  </a:cubicBezTo>
                  <a:cubicBezTo>
                    <a:pt x="383" y="363"/>
                    <a:pt x="381" y="362"/>
                    <a:pt x="381" y="363"/>
                  </a:cubicBezTo>
                  <a:cubicBezTo>
                    <a:pt x="381" y="362"/>
                    <a:pt x="380" y="362"/>
                    <a:pt x="380" y="361"/>
                  </a:cubicBezTo>
                  <a:cubicBezTo>
                    <a:pt x="381" y="361"/>
                    <a:pt x="381" y="361"/>
                    <a:pt x="381" y="362"/>
                  </a:cubicBezTo>
                  <a:cubicBezTo>
                    <a:pt x="381" y="361"/>
                    <a:pt x="381" y="361"/>
                    <a:pt x="381" y="361"/>
                  </a:cubicBezTo>
                  <a:cubicBezTo>
                    <a:pt x="381" y="360"/>
                    <a:pt x="381" y="360"/>
                    <a:pt x="381" y="360"/>
                  </a:cubicBezTo>
                  <a:cubicBezTo>
                    <a:pt x="381" y="360"/>
                    <a:pt x="381" y="360"/>
                    <a:pt x="380" y="360"/>
                  </a:cubicBezTo>
                  <a:cubicBezTo>
                    <a:pt x="380" y="360"/>
                    <a:pt x="381" y="360"/>
                    <a:pt x="381" y="360"/>
                  </a:cubicBezTo>
                  <a:cubicBezTo>
                    <a:pt x="380" y="361"/>
                    <a:pt x="380" y="360"/>
                    <a:pt x="380" y="360"/>
                  </a:cubicBezTo>
                  <a:cubicBezTo>
                    <a:pt x="379" y="360"/>
                    <a:pt x="380" y="359"/>
                    <a:pt x="379" y="359"/>
                  </a:cubicBezTo>
                  <a:cubicBezTo>
                    <a:pt x="379" y="359"/>
                    <a:pt x="379" y="359"/>
                    <a:pt x="379" y="359"/>
                  </a:cubicBezTo>
                  <a:cubicBezTo>
                    <a:pt x="379" y="359"/>
                    <a:pt x="378" y="359"/>
                    <a:pt x="378" y="358"/>
                  </a:cubicBezTo>
                  <a:cubicBezTo>
                    <a:pt x="378" y="358"/>
                    <a:pt x="379" y="358"/>
                    <a:pt x="379" y="358"/>
                  </a:cubicBezTo>
                  <a:cubicBezTo>
                    <a:pt x="379" y="358"/>
                    <a:pt x="379" y="358"/>
                    <a:pt x="378" y="357"/>
                  </a:cubicBezTo>
                  <a:cubicBezTo>
                    <a:pt x="378" y="357"/>
                    <a:pt x="378" y="356"/>
                    <a:pt x="378" y="356"/>
                  </a:cubicBezTo>
                  <a:cubicBezTo>
                    <a:pt x="378" y="356"/>
                    <a:pt x="378" y="356"/>
                    <a:pt x="378" y="357"/>
                  </a:cubicBezTo>
                  <a:cubicBezTo>
                    <a:pt x="378" y="356"/>
                    <a:pt x="378" y="356"/>
                    <a:pt x="378" y="356"/>
                  </a:cubicBezTo>
                  <a:cubicBezTo>
                    <a:pt x="377" y="356"/>
                    <a:pt x="377" y="355"/>
                    <a:pt x="377" y="354"/>
                  </a:cubicBezTo>
                  <a:cubicBezTo>
                    <a:pt x="378" y="354"/>
                    <a:pt x="377" y="354"/>
                    <a:pt x="377" y="353"/>
                  </a:cubicBezTo>
                  <a:cubicBezTo>
                    <a:pt x="377" y="353"/>
                    <a:pt x="377" y="352"/>
                    <a:pt x="378" y="353"/>
                  </a:cubicBezTo>
                  <a:cubicBezTo>
                    <a:pt x="378" y="352"/>
                    <a:pt x="378" y="351"/>
                    <a:pt x="378" y="351"/>
                  </a:cubicBezTo>
                  <a:cubicBezTo>
                    <a:pt x="378" y="351"/>
                    <a:pt x="379" y="351"/>
                    <a:pt x="379" y="350"/>
                  </a:cubicBezTo>
                  <a:cubicBezTo>
                    <a:pt x="379" y="350"/>
                    <a:pt x="379" y="350"/>
                    <a:pt x="379" y="349"/>
                  </a:cubicBezTo>
                  <a:cubicBezTo>
                    <a:pt x="379" y="350"/>
                    <a:pt x="379" y="349"/>
                    <a:pt x="379" y="349"/>
                  </a:cubicBezTo>
                  <a:cubicBezTo>
                    <a:pt x="378" y="349"/>
                    <a:pt x="378" y="349"/>
                    <a:pt x="378" y="349"/>
                  </a:cubicBezTo>
                  <a:cubicBezTo>
                    <a:pt x="378" y="349"/>
                    <a:pt x="378" y="349"/>
                    <a:pt x="378" y="349"/>
                  </a:cubicBezTo>
                  <a:cubicBezTo>
                    <a:pt x="378" y="350"/>
                    <a:pt x="377" y="348"/>
                    <a:pt x="377" y="348"/>
                  </a:cubicBezTo>
                  <a:cubicBezTo>
                    <a:pt x="377" y="349"/>
                    <a:pt x="377" y="348"/>
                    <a:pt x="377" y="348"/>
                  </a:cubicBezTo>
                  <a:cubicBezTo>
                    <a:pt x="377" y="349"/>
                    <a:pt x="378" y="350"/>
                    <a:pt x="376" y="349"/>
                  </a:cubicBezTo>
                  <a:cubicBezTo>
                    <a:pt x="376" y="349"/>
                    <a:pt x="376" y="348"/>
                    <a:pt x="376" y="348"/>
                  </a:cubicBezTo>
                  <a:cubicBezTo>
                    <a:pt x="376" y="348"/>
                    <a:pt x="376" y="348"/>
                    <a:pt x="376" y="348"/>
                  </a:cubicBezTo>
                  <a:cubicBezTo>
                    <a:pt x="376" y="348"/>
                    <a:pt x="375" y="348"/>
                    <a:pt x="376" y="347"/>
                  </a:cubicBezTo>
                  <a:cubicBezTo>
                    <a:pt x="375" y="348"/>
                    <a:pt x="375" y="346"/>
                    <a:pt x="375" y="346"/>
                  </a:cubicBezTo>
                  <a:cubicBezTo>
                    <a:pt x="375" y="346"/>
                    <a:pt x="375" y="347"/>
                    <a:pt x="374" y="347"/>
                  </a:cubicBezTo>
                  <a:cubicBezTo>
                    <a:pt x="374" y="347"/>
                    <a:pt x="374" y="347"/>
                    <a:pt x="375" y="347"/>
                  </a:cubicBezTo>
                  <a:cubicBezTo>
                    <a:pt x="375" y="347"/>
                    <a:pt x="374" y="347"/>
                    <a:pt x="374" y="347"/>
                  </a:cubicBezTo>
                  <a:cubicBezTo>
                    <a:pt x="375" y="348"/>
                    <a:pt x="375" y="348"/>
                    <a:pt x="375" y="349"/>
                  </a:cubicBezTo>
                  <a:cubicBezTo>
                    <a:pt x="375" y="349"/>
                    <a:pt x="374" y="350"/>
                    <a:pt x="374" y="349"/>
                  </a:cubicBezTo>
                  <a:cubicBezTo>
                    <a:pt x="374" y="350"/>
                    <a:pt x="373" y="350"/>
                    <a:pt x="373" y="349"/>
                  </a:cubicBezTo>
                  <a:cubicBezTo>
                    <a:pt x="373" y="350"/>
                    <a:pt x="372" y="350"/>
                    <a:pt x="372" y="349"/>
                  </a:cubicBezTo>
                  <a:cubicBezTo>
                    <a:pt x="372" y="350"/>
                    <a:pt x="372" y="350"/>
                    <a:pt x="372" y="350"/>
                  </a:cubicBezTo>
                  <a:cubicBezTo>
                    <a:pt x="372" y="350"/>
                    <a:pt x="371" y="350"/>
                    <a:pt x="371" y="350"/>
                  </a:cubicBezTo>
                  <a:cubicBezTo>
                    <a:pt x="370" y="349"/>
                    <a:pt x="371" y="349"/>
                    <a:pt x="371" y="349"/>
                  </a:cubicBezTo>
                  <a:cubicBezTo>
                    <a:pt x="371" y="349"/>
                    <a:pt x="371" y="348"/>
                    <a:pt x="371" y="348"/>
                  </a:cubicBezTo>
                  <a:cubicBezTo>
                    <a:pt x="371" y="348"/>
                    <a:pt x="370" y="348"/>
                    <a:pt x="370" y="347"/>
                  </a:cubicBezTo>
                  <a:cubicBezTo>
                    <a:pt x="370" y="348"/>
                    <a:pt x="370" y="348"/>
                    <a:pt x="369" y="348"/>
                  </a:cubicBezTo>
                  <a:cubicBezTo>
                    <a:pt x="369" y="348"/>
                    <a:pt x="369" y="347"/>
                    <a:pt x="369" y="347"/>
                  </a:cubicBezTo>
                  <a:cubicBezTo>
                    <a:pt x="369" y="347"/>
                    <a:pt x="368" y="347"/>
                    <a:pt x="368" y="347"/>
                  </a:cubicBezTo>
                  <a:cubicBezTo>
                    <a:pt x="368" y="346"/>
                    <a:pt x="369" y="346"/>
                    <a:pt x="369" y="346"/>
                  </a:cubicBezTo>
                  <a:cubicBezTo>
                    <a:pt x="369" y="346"/>
                    <a:pt x="368" y="346"/>
                    <a:pt x="368" y="346"/>
                  </a:cubicBezTo>
                  <a:cubicBezTo>
                    <a:pt x="368" y="346"/>
                    <a:pt x="368" y="346"/>
                    <a:pt x="368" y="346"/>
                  </a:cubicBezTo>
                  <a:cubicBezTo>
                    <a:pt x="368" y="346"/>
                    <a:pt x="368" y="346"/>
                    <a:pt x="367" y="346"/>
                  </a:cubicBezTo>
                  <a:cubicBezTo>
                    <a:pt x="368" y="346"/>
                    <a:pt x="368" y="346"/>
                    <a:pt x="368" y="347"/>
                  </a:cubicBezTo>
                  <a:cubicBezTo>
                    <a:pt x="368" y="347"/>
                    <a:pt x="368" y="346"/>
                    <a:pt x="368" y="346"/>
                  </a:cubicBezTo>
                  <a:cubicBezTo>
                    <a:pt x="367" y="347"/>
                    <a:pt x="368" y="347"/>
                    <a:pt x="368" y="348"/>
                  </a:cubicBezTo>
                  <a:cubicBezTo>
                    <a:pt x="368" y="347"/>
                    <a:pt x="368" y="347"/>
                    <a:pt x="367" y="348"/>
                  </a:cubicBezTo>
                  <a:cubicBezTo>
                    <a:pt x="367" y="348"/>
                    <a:pt x="367" y="347"/>
                    <a:pt x="367" y="347"/>
                  </a:cubicBezTo>
                  <a:cubicBezTo>
                    <a:pt x="367" y="347"/>
                    <a:pt x="367" y="347"/>
                    <a:pt x="367" y="347"/>
                  </a:cubicBezTo>
                  <a:cubicBezTo>
                    <a:pt x="367" y="347"/>
                    <a:pt x="367" y="347"/>
                    <a:pt x="367" y="347"/>
                  </a:cubicBezTo>
                  <a:cubicBezTo>
                    <a:pt x="367" y="347"/>
                    <a:pt x="367" y="347"/>
                    <a:pt x="367" y="347"/>
                  </a:cubicBezTo>
                  <a:cubicBezTo>
                    <a:pt x="367" y="347"/>
                    <a:pt x="367" y="346"/>
                    <a:pt x="367" y="346"/>
                  </a:cubicBezTo>
                  <a:cubicBezTo>
                    <a:pt x="367" y="346"/>
                    <a:pt x="367" y="347"/>
                    <a:pt x="367" y="347"/>
                  </a:cubicBezTo>
                  <a:cubicBezTo>
                    <a:pt x="366" y="347"/>
                    <a:pt x="366" y="346"/>
                    <a:pt x="366" y="346"/>
                  </a:cubicBezTo>
                  <a:cubicBezTo>
                    <a:pt x="366" y="346"/>
                    <a:pt x="366" y="346"/>
                    <a:pt x="366" y="345"/>
                  </a:cubicBezTo>
                  <a:cubicBezTo>
                    <a:pt x="366" y="346"/>
                    <a:pt x="366" y="346"/>
                    <a:pt x="366" y="346"/>
                  </a:cubicBezTo>
                  <a:cubicBezTo>
                    <a:pt x="366" y="346"/>
                    <a:pt x="366" y="346"/>
                    <a:pt x="366" y="346"/>
                  </a:cubicBezTo>
                  <a:cubicBezTo>
                    <a:pt x="366" y="346"/>
                    <a:pt x="366" y="346"/>
                    <a:pt x="366" y="346"/>
                  </a:cubicBezTo>
                  <a:cubicBezTo>
                    <a:pt x="366" y="346"/>
                    <a:pt x="365" y="346"/>
                    <a:pt x="365" y="346"/>
                  </a:cubicBezTo>
                  <a:cubicBezTo>
                    <a:pt x="365" y="345"/>
                    <a:pt x="366" y="345"/>
                    <a:pt x="366" y="345"/>
                  </a:cubicBezTo>
                  <a:cubicBezTo>
                    <a:pt x="366" y="344"/>
                    <a:pt x="365" y="344"/>
                    <a:pt x="365" y="345"/>
                  </a:cubicBezTo>
                  <a:cubicBezTo>
                    <a:pt x="365" y="345"/>
                    <a:pt x="365" y="344"/>
                    <a:pt x="365" y="344"/>
                  </a:cubicBezTo>
                  <a:cubicBezTo>
                    <a:pt x="365" y="344"/>
                    <a:pt x="364" y="345"/>
                    <a:pt x="364" y="345"/>
                  </a:cubicBezTo>
                  <a:cubicBezTo>
                    <a:pt x="364" y="345"/>
                    <a:pt x="364" y="344"/>
                    <a:pt x="364" y="344"/>
                  </a:cubicBezTo>
                  <a:cubicBezTo>
                    <a:pt x="364" y="345"/>
                    <a:pt x="365" y="346"/>
                    <a:pt x="365" y="346"/>
                  </a:cubicBezTo>
                  <a:cubicBezTo>
                    <a:pt x="365" y="347"/>
                    <a:pt x="365" y="347"/>
                    <a:pt x="365" y="347"/>
                  </a:cubicBezTo>
                  <a:cubicBezTo>
                    <a:pt x="365" y="347"/>
                    <a:pt x="365" y="347"/>
                    <a:pt x="365" y="347"/>
                  </a:cubicBezTo>
                  <a:cubicBezTo>
                    <a:pt x="365" y="347"/>
                    <a:pt x="365" y="347"/>
                    <a:pt x="365" y="347"/>
                  </a:cubicBezTo>
                  <a:cubicBezTo>
                    <a:pt x="366" y="347"/>
                    <a:pt x="366" y="347"/>
                    <a:pt x="365" y="347"/>
                  </a:cubicBezTo>
                  <a:cubicBezTo>
                    <a:pt x="366" y="348"/>
                    <a:pt x="365" y="348"/>
                    <a:pt x="365" y="348"/>
                  </a:cubicBezTo>
                  <a:cubicBezTo>
                    <a:pt x="365" y="347"/>
                    <a:pt x="365" y="348"/>
                    <a:pt x="365" y="348"/>
                  </a:cubicBezTo>
                  <a:cubicBezTo>
                    <a:pt x="364" y="348"/>
                    <a:pt x="364" y="348"/>
                    <a:pt x="364" y="348"/>
                  </a:cubicBezTo>
                  <a:cubicBezTo>
                    <a:pt x="364" y="348"/>
                    <a:pt x="364" y="348"/>
                    <a:pt x="364" y="348"/>
                  </a:cubicBezTo>
                  <a:cubicBezTo>
                    <a:pt x="365" y="348"/>
                    <a:pt x="364" y="347"/>
                    <a:pt x="365" y="347"/>
                  </a:cubicBezTo>
                  <a:cubicBezTo>
                    <a:pt x="364" y="347"/>
                    <a:pt x="364" y="347"/>
                    <a:pt x="364" y="347"/>
                  </a:cubicBezTo>
                  <a:cubicBezTo>
                    <a:pt x="364" y="347"/>
                    <a:pt x="363" y="347"/>
                    <a:pt x="363" y="347"/>
                  </a:cubicBezTo>
                  <a:cubicBezTo>
                    <a:pt x="363" y="347"/>
                    <a:pt x="364" y="348"/>
                    <a:pt x="363" y="349"/>
                  </a:cubicBezTo>
                  <a:cubicBezTo>
                    <a:pt x="362" y="349"/>
                    <a:pt x="363" y="348"/>
                    <a:pt x="363" y="348"/>
                  </a:cubicBezTo>
                  <a:cubicBezTo>
                    <a:pt x="363" y="348"/>
                    <a:pt x="363" y="347"/>
                    <a:pt x="362" y="347"/>
                  </a:cubicBezTo>
                  <a:cubicBezTo>
                    <a:pt x="363" y="348"/>
                    <a:pt x="361" y="348"/>
                    <a:pt x="361" y="349"/>
                  </a:cubicBezTo>
                  <a:cubicBezTo>
                    <a:pt x="360" y="349"/>
                    <a:pt x="360" y="348"/>
                    <a:pt x="359" y="348"/>
                  </a:cubicBezTo>
                  <a:cubicBezTo>
                    <a:pt x="359" y="347"/>
                    <a:pt x="358" y="347"/>
                    <a:pt x="357" y="348"/>
                  </a:cubicBezTo>
                  <a:cubicBezTo>
                    <a:pt x="357" y="348"/>
                    <a:pt x="356" y="348"/>
                    <a:pt x="355" y="348"/>
                  </a:cubicBezTo>
                  <a:cubicBezTo>
                    <a:pt x="355" y="347"/>
                    <a:pt x="355" y="347"/>
                    <a:pt x="355" y="348"/>
                  </a:cubicBezTo>
                  <a:cubicBezTo>
                    <a:pt x="354" y="348"/>
                    <a:pt x="354" y="346"/>
                    <a:pt x="353" y="347"/>
                  </a:cubicBezTo>
                  <a:cubicBezTo>
                    <a:pt x="353" y="347"/>
                    <a:pt x="352" y="346"/>
                    <a:pt x="351" y="346"/>
                  </a:cubicBezTo>
                  <a:cubicBezTo>
                    <a:pt x="351" y="346"/>
                    <a:pt x="350" y="345"/>
                    <a:pt x="351" y="345"/>
                  </a:cubicBezTo>
                  <a:cubicBezTo>
                    <a:pt x="351" y="345"/>
                    <a:pt x="351" y="345"/>
                    <a:pt x="351" y="344"/>
                  </a:cubicBezTo>
                  <a:cubicBezTo>
                    <a:pt x="350" y="344"/>
                    <a:pt x="350" y="345"/>
                    <a:pt x="350" y="344"/>
                  </a:cubicBezTo>
                  <a:cubicBezTo>
                    <a:pt x="349" y="344"/>
                    <a:pt x="348" y="343"/>
                    <a:pt x="348" y="343"/>
                  </a:cubicBezTo>
                  <a:cubicBezTo>
                    <a:pt x="348" y="344"/>
                    <a:pt x="347" y="344"/>
                    <a:pt x="347" y="343"/>
                  </a:cubicBezTo>
                  <a:cubicBezTo>
                    <a:pt x="347" y="342"/>
                    <a:pt x="347" y="342"/>
                    <a:pt x="347" y="341"/>
                  </a:cubicBezTo>
                  <a:cubicBezTo>
                    <a:pt x="347" y="340"/>
                    <a:pt x="346" y="340"/>
                    <a:pt x="346" y="340"/>
                  </a:cubicBezTo>
                  <a:cubicBezTo>
                    <a:pt x="345" y="340"/>
                    <a:pt x="345" y="338"/>
                    <a:pt x="345" y="338"/>
                  </a:cubicBezTo>
                  <a:cubicBezTo>
                    <a:pt x="345" y="337"/>
                    <a:pt x="346" y="336"/>
                    <a:pt x="346" y="337"/>
                  </a:cubicBezTo>
                  <a:cubicBezTo>
                    <a:pt x="346" y="338"/>
                    <a:pt x="347" y="335"/>
                    <a:pt x="347" y="335"/>
                  </a:cubicBezTo>
                  <a:cubicBezTo>
                    <a:pt x="347" y="335"/>
                    <a:pt x="346" y="334"/>
                    <a:pt x="346" y="334"/>
                  </a:cubicBezTo>
                  <a:cubicBezTo>
                    <a:pt x="346" y="334"/>
                    <a:pt x="345" y="334"/>
                    <a:pt x="345" y="334"/>
                  </a:cubicBezTo>
                  <a:cubicBezTo>
                    <a:pt x="345" y="334"/>
                    <a:pt x="345" y="334"/>
                    <a:pt x="345" y="333"/>
                  </a:cubicBezTo>
                  <a:cubicBezTo>
                    <a:pt x="344" y="333"/>
                    <a:pt x="342" y="335"/>
                    <a:pt x="341" y="334"/>
                  </a:cubicBezTo>
                  <a:cubicBezTo>
                    <a:pt x="341" y="333"/>
                    <a:pt x="340" y="333"/>
                    <a:pt x="340" y="333"/>
                  </a:cubicBezTo>
                  <a:cubicBezTo>
                    <a:pt x="339" y="333"/>
                    <a:pt x="339" y="333"/>
                    <a:pt x="339" y="333"/>
                  </a:cubicBezTo>
                  <a:cubicBezTo>
                    <a:pt x="339" y="333"/>
                    <a:pt x="338" y="333"/>
                    <a:pt x="338" y="333"/>
                  </a:cubicBezTo>
                  <a:cubicBezTo>
                    <a:pt x="338" y="333"/>
                    <a:pt x="338" y="333"/>
                    <a:pt x="337" y="333"/>
                  </a:cubicBezTo>
                  <a:cubicBezTo>
                    <a:pt x="336" y="332"/>
                    <a:pt x="336" y="332"/>
                    <a:pt x="335" y="332"/>
                  </a:cubicBezTo>
                  <a:cubicBezTo>
                    <a:pt x="335" y="332"/>
                    <a:pt x="335" y="331"/>
                    <a:pt x="334" y="331"/>
                  </a:cubicBezTo>
                  <a:cubicBezTo>
                    <a:pt x="334" y="331"/>
                    <a:pt x="334" y="330"/>
                    <a:pt x="334" y="330"/>
                  </a:cubicBezTo>
                  <a:cubicBezTo>
                    <a:pt x="333" y="329"/>
                    <a:pt x="332" y="329"/>
                    <a:pt x="332" y="328"/>
                  </a:cubicBezTo>
                  <a:cubicBezTo>
                    <a:pt x="332" y="328"/>
                    <a:pt x="331" y="329"/>
                    <a:pt x="331" y="330"/>
                  </a:cubicBezTo>
                  <a:cubicBezTo>
                    <a:pt x="331" y="330"/>
                    <a:pt x="330" y="330"/>
                    <a:pt x="330" y="330"/>
                  </a:cubicBezTo>
                  <a:cubicBezTo>
                    <a:pt x="329" y="330"/>
                    <a:pt x="329" y="331"/>
                    <a:pt x="328" y="331"/>
                  </a:cubicBezTo>
                  <a:cubicBezTo>
                    <a:pt x="328" y="331"/>
                    <a:pt x="328" y="331"/>
                    <a:pt x="328" y="331"/>
                  </a:cubicBezTo>
                  <a:cubicBezTo>
                    <a:pt x="327" y="332"/>
                    <a:pt x="328" y="332"/>
                    <a:pt x="328" y="332"/>
                  </a:cubicBezTo>
                  <a:cubicBezTo>
                    <a:pt x="328" y="333"/>
                    <a:pt x="328" y="334"/>
                    <a:pt x="327" y="334"/>
                  </a:cubicBezTo>
                  <a:cubicBezTo>
                    <a:pt x="327" y="335"/>
                    <a:pt x="326" y="335"/>
                    <a:pt x="326" y="334"/>
                  </a:cubicBezTo>
                  <a:cubicBezTo>
                    <a:pt x="325" y="335"/>
                    <a:pt x="324" y="336"/>
                    <a:pt x="323" y="336"/>
                  </a:cubicBezTo>
                  <a:cubicBezTo>
                    <a:pt x="322" y="335"/>
                    <a:pt x="323" y="334"/>
                    <a:pt x="322" y="335"/>
                  </a:cubicBezTo>
                  <a:cubicBezTo>
                    <a:pt x="321" y="335"/>
                    <a:pt x="321" y="336"/>
                    <a:pt x="321" y="337"/>
                  </a:cubicBezTo>
                  <a:cubicBezTo>
                    <a:pt x="321" y="337"/>
                    <a:pt x="321" y="338"/>
                    <a:pt x="320" y="338"/>
                  </a:cubicBezTo>
                  <a:cubicBezTo>
                    <a:pt x="319" y="337"/>
                    <a:pt x="319" y="336"/>
                    <a:pt x="318" y="335"/>
                  </a:cubicBezTo>
                  <a:cubicBezTo>
                    <a:pt x="317" y="335"/>
                    <a:pt x="317" y="335"/>
                    <a:pt x="317" y="335"/>
                  </a:cubicBezTo>
                  <a:cubicBezTo>
                    <a:pt x="316" y="336"/>
                    <a:pt x="317" y="336"/>
                    <a:pt x="317" y="336"/>
                  </a:cubicBezTo>
                  <a:cubicBezTo>
                    <a:pt x="317" y="337"/>
                    <a:pt x="316" y="337"/>
                    <a:pt x="315" y="336"/>
                  </a:cubicBezTo>
                  <a:cubicBezTo>
                    <a:pt x="315" y="336"/>
                    <a:pt x="315" y="335"/>
                    <a:pt x="314" y="335"/>
                  </a:cubicBezTo>
                  <a:cubicBezTo>
                    <a:pt x="314" y="335"/>
                    <a:pt x="314" y="336"/>
                    <a:pt x="313" y="336"/>
                  </a:cubicBezTo>
                  <a:cubicBezTo>
                    <a:pt x="313" y="337"/>
                    <a:pt x="313" y="337"/>
                    <a:pt x="313" y="337"/>
                  </a:cubicBezTo>
                  <a:cubicBezTo>
                    <a:pt x="313" y="338"/>
                    <a:pt x="312" y="338"/>
                    <a:pt x="312" y="338"/>
                  </a:cubicBezTo>
                  <a:cubicBezTo>
                    <a:pt x="312" y="338"/>
                    <a:pt x="312" y="339"/>
                    <a:pt x="312" y="339"/>
                  </a:cubicBezTo>
                  <a:cubicBezTo>
                    <a:pt x="312" y="339"/>
                    <a:pt x="311" y="338"/>
                    <a:pt x="311" y="338"/>
                  </a:cubicBezTo>
                  <a:cubicBezTo>
                    <a:pt x="311" y="338"/>
                    <a:pt x="310" y="338"/>
                    <a:pt x="310" y="337"/>
                  </a:cubicBezTo>
                  <a:cubicBezTo>
                    <a:pt x="310" y="337"/>
                    <a:pt x="310" y="337"/>
                    <a:pt x="309" y="337"/>
                  </a:cubicBezTo>
                  <a:cubicBezTo>
                    <a:pt x="309" y="336"/>
                    <a:pt x="308" y="336"/>
                    <a:pt x="308" y="336"/>
                  </a:cubicBezTo>
                  <a:cubicBezTo>
                    <a:pt x="307" y="336"/>
                    <a:pt x="307" y="335"/>
                    <a:pt x="307" y="336"/>
                  </a:cubicBezTo>
                  <a:cubicBezTo>
                    <a:pt x="307" y="336"/>
                    <a:pt x="307" y="336"/>
                    <a:pt x="307" y="336"/>
                  </a:cubicBezTo>
                  <a:cubicBezTo>
                    <a:pt x="306" y="336"/>
                    <a:pt x="307" y="335"/>
                    <a:pt x="306" y="335"/>
                  </a:cubicBezTo>
                  <a:cubicBezTo>
                    <a:pt x="306" y="335"/>
                    <a:pt x="306" y="336"/>
                    <a:pt x="305" y="336"/>
                  </a:cubicBezTo>
                  <a:cubicBezTo>
                    <a:pt x="305" y="336"/>
                    <a:pt x="306" y="336"/>
                    <a:pt x="305" y="337"/>
                  </a:cubicBezTo>
                  <a:cubicBezTo>
                    <a:pt x="305" y="337"/>
                    <a:pt x="305" y="337"/>
                    <a:pt x="305" y="338"/>
                  </a:cubicBezTo>
                  <a:cubicBezTo>
                    <a:pt x="304" y="338"/>
                    <a:pt x="304" y="339"/>
                    <a:pt x="304" y="339"/>
                  </a:cubicBezTo>
                  <a:cubicBezTo>
                    <a:pt x="304" y="339"/>
                    <a:pt x="304" y="339"/>
                    <a:pt x="303" y="339"/>
                  </a:cubicBezTo>
                  <a:cubicBezTo>
                    <a:pt x="303" y="339"/>
                    <a:pt x="302" y="338"/>
                    <a:pt x="302" y="339"/>
                  </a:cubicBezTo>
                  <a:cubicBezTo>
                    <a:pt x="301" y="339"/>
                    <a:pt x="301" y="339"/>
                    <a:pt x="301" y="339"/>
                  </a:cubicBezTo>
                  <a:cubicBezTo>
                    <a:pt x="301" y="339"/>
                    <a:pt x="300" y="338"/>
                    <a:pt x="299" y="338"/>
                  </a:cubicBezTo>
                  <a:cubicBezTo>
                    <a:pt x="299" y="339"/>
                    <a:pt x="299" y="339"/>
                    <a:pt x="299" y="339"/>
                  </a:cubicBezTo>
                  <a:cubicBezTo>
                    <a:pt x="299" y="339"/>
                    <a:pt x="299" y="340"/>
                    <a:pt x="299" y="340"/>
                  </a:cubicBezTo>
                  <a:cubicBezTo>
                    <a:pt x="298" y="341"/>
                    <a:pt x="297" y="341"/>
                    <a:pt x="298" y="341"/>
                  </a:cubicBezTo>
                  <a:cubicBezTo>
                    <a:pt x="299" y="342"/>
                    <a:pt x="298" y="342"/>
                    <a:pt x="299" y="342"/>
                  </a:cubicBezTo>
                  <a:cubicBezTo>
                    <a:pt x="299" y="343"/>
                    <a:pt x="299" y="343"/>
                    <a:pt x="299" y="344"/>
                  </a:cubicBezTo>
                  <a:cubicBezTo>
                    <a:pt x="299" y="344"/>
                    <a:pt x="300" y="344"/>
                    <a:pt x="300" y="344"/>
                  </a:cubicBezTo>
                  <a:cubicBezTo>
                    <a:pt x="300" y="344"/>
                    <a:pt x="300" y="345"/>
                    <a:pt x="301" y="345"/>
                  </a:cubicBezTo>
                  <a:cubicBezTo>
                    <a:pt x="301" y="346"/>
                    <a:pt x="301" y="347"/>
                    <a:pt x="301" y="347"/>
                  </a:cubicBezTo>
                  <a:cubicBezTo>
                    <a:pt x="301" y="348"/>
                    <a:pt x="302" y="348"/>
                    <a:pt x="301" y="348"/>
                  </a:cubicBezTo>
                  <a:cubicBezTo>
                    <a:pt x="301" y="348"/>
                    <a:pt x="301" y="350"/>
                    <a:pt x="301" y="350"/>
                  </a:cubicBezTo>
                  <a:cubicBezTo>
                    <a:pt x="301" y="351"/>
                    <a:pt x="302" y="351"/>
                    <a:pt x="302" y="352"/>
                  </a:cubicBezTo>
                  <a:cubicBezTo>
                    <a:pt x="303" y="352"/>
                    <a:pt x="302" y="352"/>
                    <a:pt x="302" y="352"/>
                  </a:cubicBezTo>
                  <a:cubicBezTo>
                    <a:pt x="302" y="352"/>
                    <a:pt x="302" y="353"/>
                    <a:pt x="302" y="353"/>
                  </a:cubicBezTo>
                  <a:cubicBezTo>
                    <a:pt x="301" y="353"/>
                    <a:pt x="301" y="352"/>
                    <a:pt x="300" y="352"/>
                  </a:cubicBezTo>
                  <a:cubicBezTo>
                    <a:pt x="300" y="353"/>
                    <a:pt x="300" y="352"/>
                    <a:pt x="300" y="352"/>
                  </a:cubicBezTo>
                  <a:cubicBezTo>
                    <a:pt x="300" y="352"/>
                    <a:pt x="299" y="352"/>
                    <a:pt x="299" y="352"/>
                  </a:cubicBezTo>
                  <a:cubicBezTo>
                    <a:pt x="298" y="352"/>
                    <a:pt x="297" y="353"/>
                    <a:pt x="297" y="352"/>
                  </a:cubicBezTo>
                  <a:cubicBezTo>
                    <a:pt x="297" y="351"/>
                    <a:pt x="296" y="351"/>
                    <a:pt x="296" y="351"/>
                  </a:cubicBezTo>
                  <a:cubicBezTo>
                    <a:pt x="296" y="351"/>
                    <a:pt x="297" y="351"/>
                    <a:pt x="297" y="351"/>
                  </a:cubicBezTo>
                  <a:cubicBezTo>
                    <a:pt x="296" y="350"/>
                    <a:pt x="296" y="350"/>
                    <a:pt x="296" y="350"/>
                  </a:cubicBezTo>
                  <a:cubicBezTo>
                    <a:pt x="296" y="349"/>
                    <a:pt x="296" y="348"/>
                    <a:pt x="295" y="348"/>
                  </a:cubicBezTo>
                  <a:cubicBezTo>
                    <a:pt x="296" y="348"/>
                    <a:pt x="295" y="347"/>
                    <a:pt x="295" y="347"/>
                  </a:cubicBezTo>
                  <a:cubicBezTo>
                    <a:pt x="295" y="347"/>
                    <a:pt x="295" y="346"/>
                    <a:pt x="295" y="346"/>
                  </a:cubicBezTo>
                  <a:cubicBezTo>
                    <a:pt x="294" y="346"/>
                    <a:pt x="292" y="347"/>
                    <a:pt x="292" y="347"/>
                  </a:cubicBezTo>
                  <a:cubicBezTo>
                    <a:pt x="292" y="348"/>
                    <a:pt x="291" y="349"/>
                    <a:pt x="290" y="349"/>
                  </a:cubicBezTo>
                  <a:cubicBezTo>
                    <a:pt x="289" y="350"/>
                    <a:pt x="289" y="348"/>
                    <a:pt x="288" y="349"/>
                  </a:cubicBezTo>
                  <a:cubicBezTo>
                    <a:pt x="287" y="349"/>
                    <a:pt x="286" y="350"/>
                    <a:pt x="286" y="349"/>
                  </a:cubicBezTo>
                  <a:cubicBezTo>
                    <a:pt x="285" y="348"/>
                    <a:pt x="286" y="347"/>
                    <a:pt x="285" y="347"/>
                  </a:cubicBezTo>
                  <a:cubicBezTo>
                    <a:pt x="284" y="347"/>
                    <a:pt x="284" y="347"/>
                    <a:pt x="283" y="346"/>
                  </a:cubicBezTo>
                  <a:cubicBezTo>
                    <a:pt x="283" y="345"/>
                    <a:pt x="284" y="344"/>
                    <a:pt x="284" y="344"/>
                  </a:cubicBezTo>
                  <a:cubicBezTo>
                    <a:pt x="284" y="344"/>
                    <a:pt x="283" y="343"/>
                    <a:pt x="283" y="343"/>
                  </a:cubicBezTo>
                  <a:cubicBezTo>
                    <a:pt x="283" y="343"/>
                    <a:pt x="282" y="343"/>
                    <a:pt x="282" y="343"/>
                  </a:cubicBezTo>
                  <a:cubicBezTo>
                    <a:pt x="282" y="343"/>
                    <a:pt x="281" y="343"/>
                    <a:pt x="281" y="343"/>
                  </a:cubicBezTo>
                  <a:cubicBezTo>
                    <a:pt x="281" y="343"/>
                    <a:pt x="281" y="343"/>
                    <a:pt x="281" y="343"/>
                  </a:cubicBezTo>
                  <a:cubicBezTo>
                    <a:pt x="280" y="343"/>
                    <a:pt x="279" y="342"/>
                    <a:pt x="278" y="342"/>
                  </a:cubicBezTo>
                  <a:cubicBezTo>
                    <a:pt x="277" y="342"/>
                    <a:pt x="277" y="342"/>
                    <a:pt x="276" y="342"/>
                  </a:cubicBezTo>
                  <a:cubicBezTo>
                    <a:pt x="275" y="342"/>
                    <a:pt x="276" y="342"/>
                    <a:pt x="276" y="341"/>
                  </a:cubicBezTo>
                  <a:cubicBezTo>
                    <a:pt x="276" y="341"/>
                    <a:pt x="276" y="340"/>
                    <a:pt x="276" y="340"/>
                  </a:cubicBezTo>
                  <a:cubicBezTo>
                    <a:pt x="276" y="339"/>
                    <a:pt x="276" y="339"/>
                    <a:pt x="277" y="339"/>
                  </a:cubicBezTo>
                  <a:cubicBezTo>
                    <a:pt x="277" y="338"/>
                    <a:pt x="277" y="337"/>
                    <a:pt x="277" y="336"/>
                  </a:cubicBezTo>
                  <a:cubicBezTo>
                    <a:pt x="277" y="336"/>
                    <a:pt x="276" y="335"/>
                    <a:pt x="276" y="335"/>
                  </a:cubicBezTo>
                  <a:cubicBezTo>
                    <a:pt x="277" y="335"/>
                    <a:pt x="277" y="334"/>
                    <a:pt x="277" y="333"/>
                  </a:cubicBezTo>
                  <a:cubicBezTo>
                    <a:pt x="277" y="333"/>
                    <a:pt x="277" y="333"/>
                    <a:pt x="278" y="333"/>
                  </a:cubicBezTo>
                  <a:cubicBezTo>
                    <a:pt x="278" y="333"/>
                    <a:pt x="278" y="333"/>
                    <a:pt x="278" y="333"/>
                  </a:cubicBezTo>
                  <a:cubicBezTo>
                    <a:pt x="277" y="332"/>
                    <a:pt x="278" y="332"/>
                    <a:pt x="277" y="332"/>
                  </a:cubicBezTo>
                  <a:cubicBezTo>
                    <a:pt x="276" y="332"/>
                    <a:pt x="276" y="331"/>
                    <a:pt x="275" y="331"/>
                  </a:cubicBezTo>
                  <a:cubicBezTo>
                    <a:pt x="275" y="331"/>
                    <a:pt x="275" y="332"/>
                    <a:pt x="275" y="332"/>
                  </a:cubicBezTo>
                  <a:cubicBezTo>
                    <a:pt x="275" y="331"/>
                    <a:pt x="274" y="332"/>
                    <a:pt x="273" y="331"/>
                  </a:cubicBezTo>
                  <a:cubicBezTo>
                    <a:pt x="273" y="331"/>
                    <a:pt x="273" y="331"/>
                    <a:pt x="272" y="331"/>
                  </a:cubicBezTo>
                  <a:cubicBezTo>
                    <a:pt x="272" y="331"/>
                    <a:pt x="271" y="330"/>
                    <a:pt x="271" y="330"/>
                  </a:cubicBezTo>
                  <a:cubicBezTo>
                    <a:pt x="271" y="329"/>
                    <a:pt x="271" y="329"/>
                    <a:pt x="271" y="329"/>
                  </a:cubicBezTo>
                  <a:cubicBezTo>
                    <a:pt x="271" y="329"/>
                    <a:pt x="271" y="329"/>
                    <a:pt x="271" y="329"/>
                  </a:cubicBezTo>
                  <a:cubicBezTo>
                    <a:pt x="271" y="328"/>
                    <a:pt x="271" y="328"/>
                    <a:pt x="271" y="327"/>
                  </a:cubicBezTo>
                  <a:cubicBezTo>
                    <a:pt x="270" y="327"/>
                    <a:pt x="270" y="327"/>
                    <a:pt x="270" y="327"/>
                  </a:cubicBezTo>
                  <a:cubicBezTo>
                    <a:pt x="270" y="326"/>
                    <a:pt x="271" y="326"/>
                    <a:pt x="270" y="325"/>
                  </a:cubicBezTo>
                  <a:cubicBezTo>
                    <a:pt x="270" y="325"/>
                    <a:pt x="270" y="324"/>
                    <a:pt x="269" y="324"/>
                  </a:cubicBezTo>
                  <a:cubicBezTo>
                    <a:pt x="269" y="324"/>
                    <a:pt x="269" y="324"/>
                    <a:pt x="268" y="323"/>
                  </a:cubicBezTo>
                  <a:cubicBezTo>
                    <a:pt x="268" y="323"/>
                    <a:pt x="268" y="322"/>
                    <a:pt x="268" y="322"/>
                  </a:cubicBezTo>
                  <a:cubicBezTo>
                    <a:pt x="268" y="321"/>
                    <a:pt x="270" y="321"/>
                    <a:pt x="270" y="320"/>
                  </a:cubicBezTo>
                  <a:cubicBezTo>
                    <a:pt x="269" y="320"/>
                    <a:pt x="269" y="320"/>
                    <a:pt x="268" y="320"/>
                  </a:cubicBezTo>
                  <a:cubicBezTo>
                    <a:pt x="268" y="320"/>
                    <a:pt x="267" y="321"/>
                    <a:pt x="267" y="320"/>
                  </a:cubicBezTo>
                  <a:cubicBezTo>
                    <a:pt x="267" y="320"/>
                    <a:pt x="266" y="320"/>
                    <a:pt x="266" y="320"/>
                  </a:cubicBezTo>
                  <a:cubicBezTo>
                    <a:pt x="265" y="320"/>
                    <a:pt x="265" y="320"/>
                    <a:pt x="264" y="320"/>
                  </a:cubicBezTo>
                  <a:cubicBezTo>
                    <a:pt x="263" y="320"/>
                    <a:pt x="261" y="320"/>
                    <a:pt x="260" y="321"/>
                  </a:cubicBezTo>
                  <a:cubicBezTo>
                    <a:pt x="260" y="322"/>
                    <a:pt x="259" y="322"/>
                    <a:pt x="258" y="323"/>
                  </a:cubicBezTo>
                  <a:cubicBezTo>
                    <a:pt x="258" y="323"/>
                    <a:pt x="257" y="322"/>
                    <a:pt x="257" y="322"/>
                  </a:cubicBezTo>
                  <a:cubicBezTo>
                    <a:pt x="257" y="322"/>
                    <a:pt x="258" y="321"/>
                    <a:pt x="258" y="321"/>
                  </a:cubicBezTo>
                  <a:cubicBezTo>
                    <a:pt x="259" y="320"/>
                    <a:pt x="259" y="320"/>
                    <a:pt x="259" y="319"/>
                  </a:cubicBezTo>
                  <a:cubicBezTo>
                    <a:pt x="259" y="318"/>
                    <a:pt x="258" y="318"/>
                    <a:pt x="258" y="318"/>
                  </a:cubicBezTo>
                  <a:cubicBezTo>
                    <a:pt x="258" y="318"/>
                    <a:pt x="258" y="317"/>
                    <a:pt x="258" y="317"/>
                  </a:cubicBezTo>
                  <a:cubicBezTo>
                    <a:pt x="257" y="316"/>
                    <a:pt x="257" y="317"/>
                    <a:pt x="256" y="317"/>
                  </a:cubicBezTo>
                  <a:cubicBezTo>
                    <a:pt x="256" y="316"/>
                    <a:pt x="256" y="315"/>
                    <a:pt x="256" y="314"/>
                  </a:cubicBezTo>
                  <a:cubicBezTo>
                    <a:pt x="256" y="314"/>
                    <a:pt x="256" y="313"/>
                    <a:pt x="257" y="313"/>
                  </a:cubicBezTo>
                  <a:cubicBezTo>
                    <a:pt x="257" y="313"/>
                    <a:pt x="258" y="312"/>
                    <a:pt x="258" y="312"/>
                  </a:cubicBezTo>
                  <a:cubicBezTo>
                    <a:pt x="257" y="311"/>
                    <a:pt x="257" y="311"/>
                    <a:pt x="257" y="310"/>
                  </a:cubicBezTo>
                  <a:cubicBezTo>
                    <a:pt x="257" y="310"/>
                    <a:pt x="257" y="309"/>
                    <a:pt x="258" y="309"/>
                  </a:cubicBezTo>
                  <a:cubicBezTo>
                    <a:pt x="258" y="308"/>
                    <a:pt x="258" y="307"/>
                    <a:pt x="258" y="308"/>
                  </a:cubicBezTo>
                  <a:cubicBezTo>
                    <a:pt x="259" y="309"/>
                    <a:pt x="259" y="308"/>
                    <a:pt x="259" y="307"/>
                  </a:cubicBezTo>
                  <a:cubicBezTo>
                    <a:pt x="260" y="307"/>
                    <a:pt x="260" y="307"/>
                    <a:pt x="260" y="307"/>
                  </a:cubicBezTo>
                  <a:cubicBezTo>
                    <a:pt x="260" y="307"/>
                    <a:pt x="260" y="306"/>
                    <a:pt x="260" y="306"/>
                  </a:cubicBezTo>
                  <a:cubicBezTo>
                    <a:pt x="260" y="306"/>
                    <a:pt x="260" y="305"/>
                    <a:pt x="260" y="305"/>
                  </a:cubicBezTo>
                  <a:cubicBezTo>
                    <a:pt x="260" y="305"/>
                    <a:pt x="260" y="304"/>
                    <a:pt x="260" y="304"/>
                  </a:cubicBezTo>
                  <a:cubicBezTo>
                    <a:pt x="261" y="303"/>
                    <a:pt x="261" y="305"/>
                    <a:pt x="262" y="304"/>
                  </a:cubicBezTo>
                  <a:cubicBezTo>
                    <a:pt x="262" y="304"/>
                    <a:pt x="262" y="304"/>
                    <a:pt x="262" y="303"/>
                  </a:cubicBezTo>
                  <a:cubicBezTo>
                    <a:pt x="262" y="303"/>
                    <a:pt x="263" y="303"/>
                    <a:pt x="262" y="303"/>
                  </a:cubicBezTo>
                  <a:cubicBezTo>
                    <a:pt x="262" y="302"/>
                    <a:pt x="263" y="301"/>
                    <a:pt x="263" y="301"/>
                  </a:cubicBezTo>
                  <a:cubicBezTo>
                    <a:pt x="264" y="302"/>
                    <a:pt x="265" y="302"/>
                    <a:pt x="265" y="301"/>
                  </a:cubicBezTo>
                  <a:cubicBezTo>
                    <a:pt x="265" y="300"/>
                    <a:pt x="262" y="299"/>
                    <a:pt x="263" y="298"/>
                  </a:cubicBezTo>
                  <a:cubicBezTo>
                    <a:pt x="264" y="298"/>
                    <a:pt x="264" y="299"/>
                    <a:pt x="264" y="298"/>
                  </a:cubicBezTo>
                  <a:cubicBezTo>
                    <a:pt x="264" y="298"/>
                    <a:pt x="264" y="297"/>
                    <a:pt x="264" y="297"/>
                  </a:cubicBezTo>
                  <a:cubicBezTo>
                    <a:pt x="263" y="296"/>
                    <a:pt x="264" y="296"/>
                    <a:pt x="264" y="295"/>
                  </a:cubicBezTo>
                  <a:cubicBezTo>
                    <a:pt x="264" y="294"/>
                    <a:pt x="264" y="293"/>
                    <a:pt x="264" y="293"/>
                  </a:cubicBezTo>
                  <a:cubicBezTo>
                    <a:pt x="264" y="291"/>
                    <a:pt x="263" y="290"/>
                    <a:pt x="263" y="288"/>
                  </a:cubicBezTo>
                  <a:cubicBezTo>
                    <a:pt x="263" y="288"/>
                    <a:pt x="262" y="288"/>
                    <a:pt x="262" y="287"/>
                  </a:cubicBezTo>
                  <a:cubicBezTo>
                    <a:pt x="262" y="287"/>
                    <a:pt x="262" y="287"/>
                    <a:pt x="262" y="286"/>
                  </a:cubicBezTo>
                  <a:cubicBezTo>
                    <a:pt x="262" y="286"/>
                    <a:pt x="262" y="285"/>
                    <a:pt x="262" y="284"/>
                  </a:cubicBezTo>
                  <a:cubicBezTo>
                    <a:pt x="261" y="284"/>
                    <a:pt x="261" y="283"/>
                    <a:pt x="261" y="282"/>
                  </a:cubicBezTo>
                  <a:cubicBezTo>
                    <a:pt x="261" y="282"/>
                    <a:pt x="261" y="282"/>
                    <a:pt x="260" y="282"/>
                  </a:cubicBezTo>
                  <a:cubicBezTo>
                    <a:pt x="260" y="282"/>
                    <a:pt x="258" y="280"/>
                    <a:pt x="258" y="281"/>
                  </a:cubicBezTo>
                  <a:cubicBezTo>
                    <a:pt x="258" y="283"/>
                    <a:pt x="258" y="283"/>
                    <a:pt x="257" y="282"/>
                  </a:cubicBezTo>
                  <a:cubicBezTo>
                    <a:pt x="257" y="281"/>
                    <a:pt x="256" y="280"/>
                    <a:pt x="256" y="280"/>
                  </a:cubicBezTo>
                  <a:cubicBezTo>
                    <a:pt x="256" y="279"/>
                    <a:pt x="255" y="279"/>
                    <a:pt x="256" y="279"/>
                  </a:cubicBezTo>
                  <a:cubicBezTo>
                    <a:pt x="256" y="278"/>
                    <a:pt x="255" y="278"/>
                    <a:pt x="255" y="278"/>
                  </a:cubicBezTo>
                  <a:cubicBezTo>
                    <a:pt x="255" y="277"/>
                    <a:pt x="255" y="276"/>
                    <a:pt x="254" y="276"/>
                  </a:cubicBezTo>
                  <a:cubicBezTo>
                    <a:pt x="254" y="275"/>
                    <a:pt x="253" y="275"/>
                    <a:pt x="253" y="275"/>
                  </a:cubicBezTo>
                  <a:cubicBezTo>
                    <a:pt x="253" y="275"/>
                    <a:pt x="253" y="275"/>
                    <a:pt x="253" y="274"/>
                  </a:cubicBezTo>
                  <a:cubicBezTo>
                    <a:pt x="253" y="274"/>
                    <a:pt x="253" y="274"/>
                    <a:pt x="252" y="274"/>
                  </a:cubicBezTo>
                  <a:cubicBezTo>
                    <a:pt x="252" y="274"/>
                    <a:pt x="252" y="273"/>
                    <a:pt x="251" y="273"/>
                  </a:cubicBezTo>
                  <a:cubicBezTo>
                    <a:pt x="251" y="274"/>
                    <a:pt x="250" y="273"/>
                    <a:pt x="250" y="273"/>
                  </a:cubicBezTo>
                  <a:cubicBezTo>
                    <a:pt x="250" y="273"/>
                    <a:pt x="250" y="271"/>
                    <a:pt x="249" y="272"/>
                  </a:cubicBezTo>
                  <a:cubicBezTo>
                    <a:pt x="249" y="272"/>
                    <a:pt x="248" y="272"/>
                    <a:pt x="248" y="272"/>
                  </a:cubicBezTo>
                  <a:cubicBezTo>
                    <a:pt x="248" y="272"/>
                    <a:pt x="248" y="273"/>
                    <a:pt x="248" y="273"/>
                  </a:cubicBezTo>
                  <a:cubicBezTo>
                    <a:pt x="248" y="273"/>
                    <a:pt x="248" y="274"/>
                    <a:pt x="248" y="274"/>
                  </a:cubicBezTo>
                  <a:cubicBezTo>
                    <a:pt x="248" y="275"/>
                    <a:pt x="248" y="274"/>
                    <a:pt x="247" y="274"/>
                  </a:cubicBezTo>
                  <a:cubicBezTo>
                    <a:pt x="247" y="274"/>
                    <a:pt x="247" y="275"/>
                    <a:pt x="247" y="275"/>
                  </a:cubicBezTo>
                  <a:cubicBezTo>
                    <a:pt x="247" y="275"/>
                    <a:pt x="246" y="275"/>
                    <a:pt x="246" y="275"/>
                  </a:cubicBezTo>
                  <a:cubicBezTo>
                    <a:pt x="246" y="274"/>
                    <a:pt x="245" y="274"/>
                    <a:pt x="245" y="273"/>
                  </a:cubicBezTo>
                  <a:cubicBezTo>
                    <a:pt x="244" y="273"/>
                    <a:pt x="244" y="274"/>
                    <a:pt x="243" y="274"/>
                  </a:cubicBezTo>
                  <a:cubicBezTo>
                    <a:pt x="243" y="274"/>
                    <a:pt x="243" y="274"/>
                    <a:pt x="243" y="274"/>
                  </a:cubicBezTo>
                  <a:cubicBezTo>
                    <a:pt x="242" y="273"/>
                    <a:pt x="242" y="274"/>
                    <a:pt x="242" y="273"/>
                  </a:cubicBezTo>
                  <a:cubicBezTo>
                    <a:pt x="241" y="273"/>
                    <a:pt x="240" y="272"/>
                    <a:pt x="240" y="272"/>
                  </a:cubicBezTo>
                  <a:cubicBezTo>
                    <a:pt x="239" y="272"/>
                    <a:pt x="239" y="273"/>
                    <a:pt x="239" y="273"/>
                  </a:cubicBezTo>
                  <a:cubicBezTo>
                    <a:pt x="239" y="273"/>
                    <a:pt x="238" y="273"/>
                    <a:pt x="238" y="273"/>
                  </a:cubicBezTo>
                  <a:cubicBezTo>
                    <a:pt x="238" y="273"/>
                    <a:pt x="238" y="274"/>
                    <a:pt x="237" y="273"/>
                  </a:cubicBezTo>
                  <a:cubicBezTo>
                    <a:pt x="237" y="273"/>
                    <a:pt x="237" y="273"/>
                    <a:pt x="236" y="273"/>
                  </a:cubicBezTo>
                  <a:cubicBezTo>
                    <a:pt x="237" y="273"/>
                    <a:pt x="237" y="273"/>
                    <a:pt x="237" y="272"/>
                  </a:cubicBezTo>
                  <a:cubicBezTo>
                    <a:pt x="237" y="272"/>
                    <a:pt x="236" y="272"/>
                    <a:pt x="237" y="271"/>
                  </a:cubicBezTo>
                  <a:cubicBezTo>
                    <a:pt x="237" y="271"/>
                    <a:pt x="237" y="271"/>
                    <a:pt x="237" y="271"/>
                  </a:cubicBezTo>
                  <a:cubicBezTo>
                    <a:pt x="237" y="271"/>
                    <a:pt x="238" y="271"/>
                    <a:pt x="238" y="271"/>
                  </a:cubicBezTo>
                  <a:cubicBezTo>
                    <a:pt x="238" y="271"/>
                    <a:pt x="238" y="270"/>
                    <a:pt x="238" y="270"/>
                  </a:cubicBezTo>
                  <a:cubicBezTo>
                    <a:pt x="238" y="270"/>
                    <a:pt x="238" y="270"/>
                    <a:pt x="239" y="270"/>
                  </a:cubicBezTo>
                  <a:cubicBezTo>
                    <a:pt x="239" y="269"/>
                    <a:pt x="238" y="268"/>
                    <a:pt x="238" y="268"/>
                  </a:cubicBezTo>
                  <a:cubicBezTo>
                    <a:pt x="238" y="268"/>
                    <a:pt x="237" y="267"/>
                    <a:pt x="237" y="267"/>
                  </a:cubicBezTo>
                  <a:cubicBezTo>
                    <a:pt x="237" y="266"/>
                    <a:pt x="237" y="266"/>
                    <a:pt x="237" y="266"/>
                  </a:cubicBezTo>
                  <a:cubicBezTo>
                    <a:pt x="237" y="266"/>
                    <a:pt x="236" y="266"/>
                    <a:pt x="235" y="266"/>
                  </a:cubicBezTo>
                  <a:cubicBezTo>
                    <a:pt x="235" y="267"/>
                    <a:pt x="235" y="267"/>
                    <a:pt x="235" y="267"/>
                  </a:cubicBezTo>
                  <a:cubicBezTo>
                    <a:pt x="234" y="268"/>
                    <a:pt x="234" y="267"/>
                    <a:pt x="234" y="267"/>
                  </a:cubicBezTo>
                  <a:cubicBezTo>
                    <a:pt x="234" y="267"/>
                    <a:pt x="234" y="266"/>
                    <a:pt x="233" y="266"/>
                  </a:cubicBezTo>
                  <a:cubicBezTo>
                    <a:pt x="234" y="266"/>
                    <a:pt x="234" y="265"/>
                    <a:pt x="235" y="265"/>
                  </a:cubicBezTo>
                  <a:cubicBezTo>
                    <a:pt x="235" y="265"/>
                    <a:pt x="236" y="264"/>
                    <a:pt x="235" y="263"/>
                  </a:cubicBezTo>
                  <a:cubicBezTo>
                    <a:pt x="235" y="263"/>
                    <a:pt x="234" y="264"/>
                    <a:pt x="234" y="264"/>
                  </a:cubicBezTo>
                  <a:cubicBezTo>
                    <a:pt x="233" y="263"/>
                    <a:pt x="233" y="262"/>
                    <a:pt x="233" y="262"/>
                  </a:cubicBezTo>
                  <a:cubicBezTo>
                    <a:pt x="232" y="261"/>
                    <a:pt x="229" y="263"/>
                    <a:pt x="229" y="264"/>
                  </a:cubicBezTo>
                  <a:cubicBezTo>
                    <a:pt x="228" y="264"/>
                    <a:pt x="228" y="264"/>
                    <a:pt x="228" y="264"/>
                  </a:cubicBezTo>
                  <a:cubicBezTo>
                    <a:pt x="228" y="265"/>
                    <a:pt x="228" y="265"/>
                    <a:pt x="228" y="265"/>
                  </a:cubicBezTo>
                  <a:cubicBezTo>
                    <a:pt x="228" y="265"/>
                    <a:pt x="227" y="265"/>
                    <a:pt x="227" y="265"/>
                  </a:cubicBezTo>
                  <a:cubicBezTo>
                    <a:pt x="227" y="265"/>
                    <a:pt x="227" y="266"/>
                    <a:pt x="227" y="266"/>
                  </a:cubicBezTo>
                  <a:cubicBezTo>
                    <a:pt x="227" y="266"/>
                    <a:pt x="226" y="266"/>
                    <a:pt x="226" y="266"/>
                  </a:cubicBezTo>
                  <a:cubicBezTo>
                    <a:pt x="225" y="265"/>
                    <a:pt x="223" y="265"/>
                    <a:pt x="222" y="265"/>
                  </a:cubicBezTo>
                  <a:cubicBezTo>
                    <a:pt x="223" y="265"/>
                    <a:pt x="223" y="265"/>
                    <a:pt x="223" y="265"/>
                  </a:cubicBezTo>
                  <a:cubicBezTo>
                    <a:pt x="223" y="265"/>
                    <a:pt x="221" y="265"/>
                    <a:pt x="221" y="264"/>
                  </a:cubicBezTo>
                  <a:cubicBezTo>
                    <a:pt x="220" y="264"/>
                    <a:pt x="220" y="263"/>
                    <a:pt x="219" y="263"/>
                  </a:cubicBezTo>
                  <a:cubicBezTo>
                    <a:pt x="219" y="263"/>
                    <a:pt x="218" y="264"/>
                    <a:pt x="218" y="264"/>
                  </a:cubicBezTo>
                  <a:cubicBezTo>
                    <a:pt x="218" y="264"/>
                    <a:pt x="218" y="264"/>
                    <a:pt x="217" y="264"/>
                  </a:cubicBezTo>
                  <a:cubicBezTo>
                    <a:pt x="217" y="264"/>
                    <a:pt x="217" y="265"/>
                    <a:pt x="216" y="265"/>
                  </a:cubicBezTo>
                  <a:cubicBezTo>
                    <a:pt x="216" y="265"/>
                    <a:pt x="216" y="265"/>
                    <a:pt x="216" y="266"/>
                  </a:cubicBezTo>
                  <a:cubicBezTo>
                    <a:pt x="215" y="266"/>
                    <a:pt x="215" y="267"/>
                    <a:pt x="215" y="267"/>
                  </a:cubicBezTo>
                  <a:cubicBezTo>
                    <a:pt x="215" y="267"/>
                    <a:pt x="214" y="267"/>
                    <a:pt x="214" y="267"/>
                  </a:cubicBezTo>
                  <a:cubicBezTo>
                    <a:pt x="214" y="267"/>
                    <a:pt x="215" y="268"/>
                    <a:pt x="214" y="268"/>
                  </a:cubicBezTo>
                  <a:cubicBezTo>
                    <a:pt x="214" y="268"/>
                    <a:pt x="214" y="268"/>
                    <a:pt x="214" y="268"/>
                  </a:cubicBezTo>
                  <a:cubicBezTo>
                    <a:pt x="214" y="269"/>
                    <a:pt x="213" y="269"/>
                    <a:pt x="213" y="269"/>
                  </a:cubicBezTo>
                  <a:cubicBezTo>
                    <a:pt x="212" y="270"/>
                    <a:pt x="212" y="270"/>
                    <a:pt x="211" y="270"/>
                  </a:cubicBezTo>
                  <a:cubicBezTo>
                    <a:pt x="210" y="270"/>
                    <a:pt x="207" y="270"/>
                    <a:pt x="207" y="272"/>
                  </a:cubicBezTo>
                  <a:cubicBezTo>
                    <a:pt x="207" y="273"/>
                    <a:pt x="207" y="273"/>
                    <a:pt x="206" y="274"/>
                  </a:cubicBezTo>
                  <a:cubicBezTo>
                    <a:pt x="206" y="274"/>
                    <a:pt x="205" y="275"/>
                    <a:pt x="205" y="275"/>
                  </a:cubicBezTo>
                  <a:cubicBezTo>
                    <a:pt x="204" y="276"/>
                    <a:pt x="203" y="276"/>
                    <a:pt x="203" y="276"/>
                  </a:cubicBezTo>
                  <a:cubicBezTo>
                    <a:pt x="203" y="277"/>
                    <a:pt x="204" y="277"/>
                    <a:pt x="204" y="278"/>
                  </a:cubicBezTo>
                  <a:cubicBezTo>
                    <a:pt x="204" y="278"/>
                    <a:pt x="203" y="279"/>
                    <a:pt x="202" y="279"/>
                  </a:cubicBezTo>
                  <a:cubicBezTo>
                    <a:pt x="202" y="279"/>
                    <a:pt x="202" y="279"/>
                    <a:pt x="202" y="279"/>
                  </a:cubicBezTo>
                  <a:cubicBezTo>
                    <a:pt x="201" y="279"/>
                    <a:pt x="201" y="280"/>
                    <a:pt x="201" y="280"/>
                  </a:cubicBezTo>
                  <a:cubicBezTo>
                    <a:pt x="201" y="280"/>
                    <a:pt x="201" y="279"/>
                    <a:pt x="201" y="279"/>
                  </a:cubicBezTo>
                  <a:cubicBezTo>
                    <a:pt x="201" y="279"/>
                    <a:pt x="201" y="280"/>
                    <a:pt x="201" y="280"/>
                  </a:cubicBezTo>
                  <a:cubicBezTo>
                    <a:pt x="201" y="280"/>
                    <a:pt x="200" y="279"/>
                    <a:pt x="200" y="279"/>
                  </a:cubicBezTo>
                  <a:cubicBezTo>
                    <a:pt x="200" y="279"/>
                    <a:pt x="200" y="280"/>
                    <a:pt x="200" y="280"/>
                  </a:cubicBezTo>
                  <a:cubicBezTo>
                    <a:pt x="199" y="280"/>
                    <a:pt x="199" y="280"/>
                    <a:pt x="199" y="280"/>
                  </a:cubicBezTo>
                  <a:cubicBezTo>
                    <a:pt x="198" y="280"/>
                    <a:pt x="198" y="280"/>
                    <a:pt x="198" y="280"/>
                  </a:cubicBezTo>
                  <a:cubicBezTo>
                    <a:pt x="197" y="281"/>
                    <a:pt x="196" y="280"/>
                    <a:pt x="196" y="280"/>
                  </a:cubicBezTo>
                  <a:cubicBezTo>
                    <a:pt x="195" y="280"/>
                    <a:pt x="194" y="280"/>
                    <a:pt x="194" y="280"/>
                  </a:cubicBezTo>
                  <a:cubicBezTo>
                    <a:pt x="194" y="279"/>
                    <a:pt x="194" y="278"/>
                    <a:pt x="193" y="278"/>
                  </a:cubicBezTo>
                  <a:cubicBezTo>
                    <a:pt x="192" y="278"/>
                    <a:pt x="191" y="278"/>
                    <a:pt x="191" y="277"/>
                  </a:cubicBezTo>
                  <a:cubicBezTo>
                    <a:pt x="190" y="277"/>
                    <a:pt x="190" y="277"/>
                    <a:pt x="189" y="277"/>
                  </a:cubicBezTo>
                  <a:cubicBezTo>
                    <a:pt x="189" y="278"/>
                    <a:pt x="189" y="278"/>
                    <a:pt x="188" y="278"/>
                  </a:cubicBezTo>
                  <a:cubicBezTo>
                    <a:pt x="187" y="277"/>
                    <a:pt x="186" y="277"/>
                    <a:pt x="185" y="277"/>
                  </a:cubicBezTo>
                  <a:cubicBezTo>
                    <a:pt x="185" y="277"/>
                    <a:pt x="185" y="277"/>
                    <a:pt x="184" y="277"/>
                  </a:cubicBezTo>
                  <a:cubicBezTo>
                    <a:pt x="183" y="277"/>
                    <a:pt x="183" y="277"/>
                    <a:pt x="182" y="277"/>
                  </a:cubicBezTo>
                  <a:cubicBezTo>
                    <a:pt x="181" y="277"/>
                    <a:pt x="182" y="276"/>
                    <a:pt x="182" y="275"/>
                  </a:cubicBezTo>
                  <a:cubicBezTo>
                    <a:pt x="182" y="274"/>
                    <a:pt x="179" y="274"/>
                    <a:pt x="178" y="274"/>
                  </a:cubicBezTo>
                  <a:cubicBezTo>
                    <a:pt x="178" y="274"/>
                    <a:pt x="177" y="274"/>
                    <a:pt x="177" y="275"/>
                  </a:cubicBezTo>
                  <a:cubicBezTo>
                    <a:pt x="176" y="275"/>
                    <a:pt x="176" y="275"/>
                    <a:pt x="176" y="276"/>
                  </a:cubicBezTo>
                  <a:cubicBezTo>
                    <a:pt x="174" y="276"/>
                    <a:pt x="174" y="277"/>
                    <a:pt x="173" y="278"/>
                  </a:cubicBezTo>
                  <a:cubicBezTo>
                    <a:pt x="172" y="279"/>
                    <a:pt x="171" y="280"/>
                    <a:pt x="171" y="282"/>
                  </a:cubicBezTo>
                  <a:cubicBezTo>
                    <a:pt x="171" y="283"/>
                    <a:pt x="171" y="283"/>
                    <a:pt x="170" y="283"/>
                  </a:cubicBezTo>
                  <a:cubicBezTo>
                    <a:pt x="170" y="284"/>
                    <a:pt x="170" y="284"/>
                    <a:pt x="170" y="285"/>
                  </a:cubicBezTo>
                  <a:cubicBezTo>
                    <a:pt x="169" y="284"/>
                    <a:pt x="168" y="284"/>
                    <a:pt x="168" y="283"/>
                  </a:cubicBezTo>
                  <a:cubicBezTo>
                    <a:pt x="168" y="282"/>
                    <a:pt x="168" y="281"/>
                    <a:pt x="168" y="280"/>
                  </a:cubicBezTo>
                  <a:cubicBezTo>
                    <a:pt x="168" y="280"/>
                    <a:pt x="168" y="279"/>
                    <a:pt x="168" y="279"/>
                  </a:cubicBezTo>
                  <a:cubicBezTo>
                    <a:pt x="168" y="279"/>
                    <a:pt x="168" y="278"/>
                    <a:pt x="168" y="278"/>
                  </a:cubicBezTo>
                  <a:cubicBezTo>
                    <a:pt x="168" y="277"/>
                    <a:pt x="167" y="277"/>
                    <a:pt x="166" y="277"/>
                  </a:cubicBezTo>
                  <a:cubicBezTo>
                    <a:pt x="166" y="277"/>
                    <a:pt x="165" y="276"/>
                    <a:pt x="165" y="276"/>
                  </a:cubicBezTo>
                  <a:cubicBezTo>
                    <a:pt x="165" y="277"/>
                    <a:pt x="165" y="277"/>
                    <a:pt x="165" y="277"/>
                  </a:cubicBezTo>
                  <a:cubicBezTo>
                    <a:pt x="164" y="277"/>
                    <a:pt x="164" y="277"/>
                    <a:pt x="164" y="277"/>
                  </a:cubicBezTo>
                  <a:cubicBezTo>
                    <a:pt x="164" y="277"/>
                    <a:pt x="164" y="277"/>
                    <a:pt x="164" y="278"/>
                  </a:cubicBezTo>
                  <a:cubicBezTo>
                    <a:pt x="164" y="278"/>
                    <a:pt x="163" y="278"/>
                    <a:pt x="163" y="278"/>
                  </a:cubicBezTo>
                  <a:cubicBezTo>
                    <a:pt x="162" y="278"/>
                    <a:pt x="160" y="278"/>
                    <a:pt x="161" y="279"/>
                  </a:cubicBezTo>
                  <a:cubicBezTo>
                    <a:pt x="161" y="279"/>
                    <a:pt x="159" y="278"/>
                    <a:pt x="159" y="279"/>
                  </a:cubicBezTo>
                  <a:cubicBezTo>
                    <a:pt x="158" y="279"/>
                    <a:pt x="158" y="279"/>
                    <a:pt x="158" y="279"/>
                  </a:cubicBezTo>
                  <a:cubicBezTo>
                    <a:pt x="158" y="280"/>
                    <a:pt x="157" y="280"/>
                    <a:pt x="157" y="280"/>
                  </a:cubicBezTo>
                  <a:cubicBezTo>
                    <a:pt x="156" y="279"/>
                    <a:pt x="156" y="279"/>
                    <a:pt x="156" y="279"/>
                  </a:cubicBezTo>
                  <a:cubicBezTo>
                    <a:pt x="155" y="279"/>
                    <a:pt x="155" y="280"/>
                    <a:pt x="155" y="280"/>
                  </a:cubicBezTo>
                  <a:cubicBezTo>
                    <a:pt x="154" y="280"/>
                    <a:pt x="155" y="279"/>
                    <a:pt x="154" y="279"/>
                  </a:cubicBezTo>
                  <a:cubicBezTo>
                    <a:pt x="154" y="279"/>
                    <a:pt x="154" y="279"/>
                    <a:pt x="153" y="279"/>
                  </a:cubicBezTo>
                  <a:cubicBezTo>
                    <a:pt x="152" y="280"/>
                    <a:pt x="152" y="279"/>
                    <a:pt x="151" y="279"/>
                  </a:cubicBezTo>
                  <a:cubicBezTo>
                    <a:pt x="151" y="278"/>
                    <a:pt x="150" y="278"/>
                    <a:pt x="149" y="278"/>
                  </a:cubicBezTo>
                  <a:cubicBezTo>
                    <a:pt x="149" y="277"/>
                    <a:pt x="149" y="277"/>
                    <a:pt x="148" y="277"/>
                  </a:cubicBezTo>
                  <a:cubicBezTo>
                    <a:pt x="148" y="277"/>
                    <a:pt x="148" y="277"/>
                    <a:pt x="148" y="277"/>
                  </a:cubicBezTo>
                  <a:cubicBezTo>
                    <a:pt x="148" y="276"/>
                    <a:pt x="147" y="277"/>
                    <a:pt x="147" y="277"/>
                  </a:cubicBezTo>
                  <a:cubicBezTo>
                    <a:pt x="147" y="277"/>
                    <a:pt x="146" y="276"/>
                    <a:pt x="146" y="276"/>
                  </a:cubicBezTo>
                  <a:cubicBezTo>
                    <a:pt x="146" y="277"/>
                    <a:pt x="146" y="278"/>
                    <a:pt x="146" y="278"/>
                  </a:cubicBezTo>
                  <a:cubicBezTo>
                    <a:pt x="146" y="279"/>
                    <a:pt x="145" y="278"/>
                    <a:pt x="145" y="278"/>
                  </a:cubicBezTo>
                  <a:cubicBezTo>
                    <a:pt x="144" y="278"/>
                    <a:pt x="144" y="278"/>
                    <a:pt x="143" y="278"/>
                  </a:cubicBezTo>
                  <a:cubicBezTo>
                    <a:pt x="143" y="277"/>
                    <a:pt x="143" y="276"/>
                    <a:pt x="142" y="276"/>
                  </a:cubicBezTo>
                  <a:cubicBezTo>
                    <a:pt x="142" y="277"/>
                    <a:pt x="142" y="277"/>
                    <a:pt x="142" y="278"/>
                  </a:cubicBezTo>
                  <a:cubicBezTo>
                    <a:pt x="143" y="279"/>
                    <a:pt x="141" y="279"/>
                    <a:pt x="141" y="278"/>
                  </a:cubicBezTo>
                  <a:cubicBezTo>
                    <a:pt x="141" y="278"/>
                    <a:pt x="140" y="277"/>
                    <a:pt x="140" y="277"/>
                  </a:cubicBezTo>
                  <a:cubicBezTo>
                    <a:pt x="140" y="277"/>
                    <a:pt x="140" y="276"/>
                    <a:pt x="140" y="276"/>
                  </a:cubicBezTo>
                  <a:cubicBezTo>
                    <a:pt x="139" y="276"/>
                    <a:pt x="139" y="275"/>
                    <a:pt x="138" y="275"/>
                  </a:cubicBezTo>
                  <a:cubicBezTo>
                    <a:pt x="138" y="275"/>
                    <a:pt x="138" y="274"/>
                    <a:pt x="138" y="274"/>
                  </a:cubicBezTo>
                  <a:cubicBezTo>
                    <a:pt x="137" y="274"/>
                    <a:pt x="137" y="275"/>
                    <a:pt x="137" y="275"/>
                  </a:cubicBezTo>
                  <a:cubicBezTo>
                    <a:pt x="136" y="274"/>
                    <a:pt x="135" y="275"/>
                    <a:pt x="134" y="275"/>
                  </a:cubicBezTo>
                  <a:cubicBezTo>
                    <a:pt x="134" y="275"/>
                    <a:pt x="133" y="274"/>
                    <a:pt x="132" y="274"/>
                  </a:cubicBezTo>
                  <a:cubicBezTo>
                    <a:pt x="132" y="274"/>
                    <a:pt x="132" y="274"/>
                    <a:pt x="132" y="273"/>
                  </a:cubicBezTo>
                  <a:cubicBezTo>
                    <a:pt x="132" y="273"/>
                    <a:pt x="132" y="271"/>
                    <a:pt x="132" y="271"/>
                  </a:cubicBezTo>
                  <a:cubicBezTo>
                    <a:pt x="132" y="271"/>
                    <a:pt x="131" y="270"/>
                    <a:pt x="131" y="271"/>
                  </a:cubicBezTo>
                  <a:cubicBezTo>
                    <a:pt x="130" y="271"/>
                    <a:pt x="130" y="272"/>
                    <a:pt x="130" y="272"/>
                  </a:cubicBezTo>
                  <a:cubicBezTo>
                    <a:pt x="129" y="272"/>
                    <a:pt x="128" y="271"/>
                    <a:pt x="128" y="271"/>
                  </a:cubicBezTo>
                  <a:cubicBezTo>
                    <a:pt x="127" y="271"/>
                    <a:pt x="127" y="270"/>
                    <a:pt x="127" y="270"/>
                  </a:cubicBezTo>
                  <a:cubicBezTo>
                    <a:pt x="127" y="270"/>
                    <a:pt x="127" y="270"/>
                    <a:pt x="126" y="270"/>
                  </a:cubicBezTo>
                  <a:cubicBezTo>
                    <a:pt x="126" y="269"/>
                    <a:pt x="125" y="269"/>
                    <a:pt x="125" y="269"/>
                  </a:cubicBezTo>
                  <a:cubicBezTo>
                    <a:pt x="124" y="268"/>
                    <a:pt x="123" y="268"/>
                    <a:pt x="122" y="267"/>
                  </a:cubicBezTo>
                  <a:cubicBezTo>
                    <a:pt x="122" y="266"/>
                    <a:pt x="122" y="266"/>
                    <a:pt x="122" y="265"/>
                  </a:cubicBezTo>
                  <a:cubicBezTo>
                    <a:pt x="121" y="265"/>
                    <a:pt x="122" y="265"/>
                    <a:pt x="121" y="264"/>
                  </a:cubicBezTo>
                  <a:cubicBezTo>
                    <a:pt x="121" y="264"/>
                    <a:pt x="121" y="264"/>
                    <a:pt x="121" y="264"/>
                  </a:cubicBezTo>
                  <a:cubicBezTo>
                    <a:pt x="120" y="263"/>
                    <a:pt x="119" y="263"/>
                    <a:pt x="119" y="263"/>
                  </a:cubicBezTo>
                  <a:cubicBezTo>
                    <a:pt x="118" y="264"/>
                    <a:pt x="117" y="264"/>
                    <a:pt x="117" y="264"/>
                  </a:cubicBezTo>
                  <a:cubicBezTo>
                    <a:pt x="117" y="265"/>
                    <a:pt x="117" y="265"/>
                    <a:pt x="116" y="265"/>
                  </a:cubicBezTo>
                  <a:cubicBezTo>
                    <a:pt x="115" y="264"/>
                    <a:pt x="114" y="263"/>
                    <a:pt x="113" y="261"/>
                  </a:cubicBezTo>
                  <a:cubicBezTo>
                    <a:pt x="113" y="261"/>
                    <a:pt x="113" y="261"/>
                    <a:pt x="113" y="261"/>
                  </a:cubicBezTo>
                  <a:cubicBezTo>
                    <a:pt x="112" y="261"/>
                    <a:pt x="113" y="261"/>
                    <a:pt x="112" y="261"/>
                  </a:cubicBezTo>
                  <a:cubicBezTo>
                    <a:pt x="112" y="260"/>
                    <a:pt x="112" y="260"/>
                    <a:pt x="111" y="260"/>
                  </a:cubicBezTo>
                  <a:cubicBezTo>
                    <a:pt x="111" y="260"/>
                    <a:pt x="111" y="260"/>
                    <a:pt x="110" y="260"/>
                  </a:cubicBezTo>
                  <a:cubicBezTo>
                    <a:pt x="110" y="259"/>
                    <a:pt x="109" y="259"/>
                    <a:pt x="109" y="259"/>
                  </a:cubicBezTo>
                  <a:cubicBezTo>
                    <a:pt x="108" y="259"/>
                    <a:pt x="107" y="258"/>
                    <a:pt x="107" y="258"/>
                  </a:cubicBezTo>
                  <a:cubicBezTo>
                    <a:pt x="107" y="258"/>
                    <a:pt x="107" y="257"/>
                    <a:pt x="106" y="257"/>
                  </a:cubicBezTo>
                  <a:cubicBezTo>
                    <a:pt x="106" y="257"/>
                    <a:pt x="106" y="257"/>
                    <a:pt x="105" y="257"/>
                  </a:cubicBezTo>
                  <a:cubicBezTo>
                    <a:pt x="104" y="256"/>
                    <a:pt x="103" y="256"/>
                    <a:pt x="102" y="255"/>
                  </a:cubicBezTo>
                  <a:cubicBezTo>
                    <a:pt x="101" y="255"/>
                    <a:pt x="101" y="255"/>
                    <a:pt x="101" y="254"/>
                  </a:cubicBezTo>
                  <a:cubicBezTo>
                    <a:pt x="101" y="254"/>
                    <a:pt x="101" y="254"/>
                    <a:pt x="101" y="254"/>
                  </a:cubicBezTo>
                  <a:cubicBezTo>
                    <a:pt x="100" y="253"/>
                    <a:pt x="100" y="253"/>
                    <a:pt x="100" y="252"/>
                  </a:cubicBezTo>
                  <a:cubicBezTo>
                    <a:pt x="100" y="252"/>
                    <a:pt x="98" y="252"/>
                    <a:pt x="98" y="251"/>
                  </a:cubicBezTo>
                  <a:cubicBezTo>
                    <a:pt x="97" y="251"/>
                    <a:pt x="96" y="251"/>
                    <a:pt x="95" y="251"/>
                  </a:cubicBezTo>
                  <a:cubicBezTo>
                    <a:pt x="95" y="251"/>
                    <a:pt x="95" y="252"/>
                    <a:pt x="94" y="252"/>
                  </a:cubicBezTo>
                  <a:cubicBezTo>
                    <a:pt x="94" y="252"/>
                    <a:pt x="93" y="251"/>
                    <a:pt x="93" y="252"/>
                  </a:cubicBezTo>
                  <a:cubicBezTo>
                    <a:pt x="93" y="252"/>
                    <a:pt x="93" y="253"/>
                    <a:pt x="93" y="253"/>
                  </a:cubicBezTo>
                  <a:cubicBezTo>
                    <a:pt x="93" y="254"/>
                    <a:pt x="93" y="254"/>
                    <a:pt x="93" y="254"/>
                  </a:cubicBezTo>
                  <a:cubicBezTo>
                    <a:pt x="93" y="254"/>
                    <a:pt x="93" y="255"/>
                    <a:pt x="93" y="255"/>
                  </a:cubicBezTo>
                  <a:cubicBezTo>
                    <a:pt x="92" y="257"/>
                    <a:pt x="90" y="253"/>
                    <a:pt x="90" y="253"/>
                  </a:cubicBezTo>
                  <a:cubicBezTo>
                    <a:pt x="89" y="252"/>
                    <a:pt x="89" y="252"/>
                    <a:pt x="88" y="252"/>
                  </a:cubicBezTo>
                  <a:cubicBezTo>
                    <a:pt x="87" y="252"/>
                    <a:pt x="87" y="251"/>
                    <a:pt x="86" y="251"/>
                  </a:cubicBezTo>
                  <a:cubicBezTo>
                    <a:pt x="85" y="250"/>
                    <a:pt x="85" y="250"/>
                    <a:pt x="84" y="250"/>
                  </a:cubicBezTo>
                  <a:cubicBezTo>
                    <a:pt x="83" y="250"/>
                    <a:pt x="82" y="249"/>
                    <a:pt x="82" y="249"/>
                  </a:cubicBezTo>
                  <a:cubicBezTo>
                    <a:pt x="81" y="249"/>
                    <a:pt x="82" y="249"/>
                    <a:pt x="81" y="248"/>
                  </a:cubicBezTo>
                  <a:cubicBezTo>
                    <a:pt x="81" y="248"/>
                    <a:pt x="82" y="248"/>
                    <a:pt x="82" y="248"/>
                  </a:cubicBezTo>
                  <a:cubicBezTo>
                    <a:pt x="81" y="247"/>
                    <a:pt x="80" y="247"/>
                    <a:pt x="80" y="247"/>
                  </a:cubicBezTo>
                  <a:cubicBezTo>
                    <a:pt x="79" y="246"/>
                    <a:pt x="79" y="246"/>
                    <a:pt x="78" y="246"/>
                  </a:cubicBezTo>
                  <a:cubicBezTo>
                    <a:pt x="78" y="245"/>
                    <a:pt x="77" y="245"/>
                    <a:pt x="77" y="245"/>
                  </a:cubicBezTo>
                  <a:cubicBezTo>
                    <a:pt x="76" y="244"/>
                    <a:pt x="76" y="245"/>
                    <a:pt x="75" y="245"/>
                  </a:cubicBezTo>
                  <a:cubicBezTo>
                    <a:pt x="74" y="245"/>
                    <a:pt x="74" y="244"/>
                    <a:pt x="73" y="244"/>
                  </a:cubicBezTo>
                  <a:cubicBezTo>
                    <a:pt x="73" y="244"/>
                    <a:pt x="73" y="243"/>
                    <a:pt x="73" y="243"/>
                  </a:cubicBezTo>
                  <a:cubicBezTo>
                    <a:pt x="72" y="243"/>
                    <a:pt x="71" y="242"/>
                    <a:pt x="71" y="241"/>
                  </a:cubicBezTo>
                  <a:cubicBezTo>
                    <a:pt x="70" y="241"/>
                    <a:pt x="70" y="240"/>
                    <a:pt x="69" y="240"/>
                  </a:cubicBezTo>
                  <a:cubicBezTo>
                    <a:pt x="69" y="240"/>
                    <a:pt x="69" y="240"/>
                    <a:pt x="69" y="241"/>
                  </a:cubicBezTo>
                  <a:cubicBezTo>
                    <a:pt x="69" y="241"/>
                    <a:pt x="69" y="241"/>
                    <a:pt x="69" y="241"/>
                  </a:cubicBezTo>
                  <a:cubicBezTo>
                    <a:pt x="69" y="241"/>
                    <a:pt x="68" y="241"/>
                    <a:pt x="68" y="241"/>
                  </a:cubicBezTo>
                  <a:cubicBezTo>
                    <a:pt x="68" y="241"/>
                    <a:pt x="68" y="241"/>
                    <a:pt x="67" y="241"/>
                  </a:cubicBezTo>
                  <a:cubicBezTo>
                    <a:pt x="66" y="241"/>
                    <a:pt x="66" y="240"/>
                    <a:pt x="66" y="240"/>
                  </a:cubicBezTo>
                  <a:cubicBezTo>
                    <a:pt x="66" y="239"/>
                    <a:pt x="66" y="239"/>
                    <a:pt x="66" y="239"/>
                  </a:cubicBezTo>
                  <a:cubicBezTo>
                    <a:pt x="66" y="239"/>
                    <a:pt x="66" y="238"/>
                    <a:pt x="66" y="238"/>
                  </a:cubicBezTo>
                  <a:cubicBezTo>
                    <a:pt x="67" y="238"/>
                    <a:pt x="66" y="237"/>
                    <a:pt x="66" y="237"/>
                  </a:cubicBezTo>
                  <a:cubicBezTo>
                    <a:pt x="65" y="237"/>
                    <a:pt x="65" y="236"/>
                    <a:pt x="65" y="235"/>
                  </a:cubicBezTo>
                  <a:cubicBezTo>
                    <a:pt x="65" y="235"/>
                    <a:pt x="65" y="234"/>
                    <a:pt x="65" y="234"/>
                  </a:cubicBezTo>
                  <a:cubicBezTo>
                    <a:pt x="64" y="233"/>
                    <a:pt x="64" y="233"/>
                    <a:pt x="63" y="232"/>
                  </a:cubicBezTo>
                  <a:cubicBezTo>
                    <a:pt x="63" y="232"/>
                    <a:pt x="63" y="231"/>
                    <a:pt x="62" y="231"/>
                  </a:cubicBezTo>
                  <a:cubicBezTo>
                    <a:pt x="62" y="231"/>
                    <a:pt x="62" y="230"/>
                    <a:pt x="61" y="229"/>
                  </a:cubicBezTo>
                  <a:cubicBezTo>
                    <a:pt x="61" y="229"/>
                    <a:pt x="61" y="228"/>
                    <a:pt x="61" y="228"/>
                  </a:cubicBezTo>
                  <a:cubicBezTo>
                    <a:pt x="60" y="227"/>
                    <a:pt x="61" y="227"/>
                    <a:pt x="61" y="227"/>
                  </a:cubicBezTo>
                  <a:cubicBezTo>
                    <a:pt x="62" y="227"/>
                    <a:pt x="63" y="227"/>
                    <a:pt x="63" y="227"/>
                  </a:cubicBezTo>
                  <a:cubicBezTo>
                    <a:pt x="64" y="226"/>
                    <a:pt x="64" y="227"/>
                    <a:pt x="64" y="228"/>
                  </a:cubicBezTo>
                  <a:cubicBezTo>
                    <a:pt x="64" y="228"/>
                    <a:pt x="65" y="229"/>
                    <a:pt x="65" y="229"/>
                  </a:cubicBezTo>
                  <a:cubicBezTo>
                    <a:pt x="66" y="230"/>
                    <a:pt x="66" y="230"/>
                    <a:pt x="67" y="230"/>
                  </a:cubicBezTo>
                  <a:cubicBezTo>
                    <a:pt x="68" y="229"/>
                    <a:pt x="67" y="229"/>
                    <a:pt x="67" y="228"/>
                  </a:cubicBezTo>
                  <a:cubicBezTo>
                    <a:pt x="68" y="228"/>
                    <a:pt x="69" y="228"/>
                    <a:pt x="69" y="228"/>
                  </a:cubicBezTo>
                  <a:cubicBezTo>
                    <a:pt x="69" y="228"/>
                    <a:pt x="70" y="227"/>
                    <a:pt x="70" y="227"/>
                  </a:cubicBezTo>
                  <a:cubicBezTo>
                    <a:pt x="71" y="226"/>
                    <a:pt x="70" y="225"/>
                    <a:pt x="70" y="225"/>
                  </a:cubicBezTo>
                  <a:cubicBezTo>
                    <a:pt x="69" y="225"/>
                    <a:pt x="69" y="224"/>
                    <a:pt x="69" y="224"/>
                  </a:cubicBezTo>
                  <a:cubicBezTo>
                    <a:pt x="68" y="223"/>
                    <a:pt x="68" y="222"/>
                    <a:pt x="68" y="221"/>
                  </a:cubicBezTo>
                  <a:cubicBezTo>
                    <a:pt x="68" y="221"/>
                    <a:pt x="68" y="221"/>
                    <a:pt x="67" y="221"/>
                  </a:cubicBezTo>
                  <a:cubicBezTo>
                    <a:pt x="67" y="221"/>
                    <a:pt x="66" y="220"/>
                    <a:pt x="66" y="220"/>
                  </a:cubicBezTo>
                  <a:cubicBezTo>
                    <a:pt x="65" y="220"/>
                    <a:pt x="66" y="220"/>
                    <a:pt x="65" y="220"/>
                  </a:cubicBezTo>
                  <a:cubicBezTo>
                    <a:pt x="65" y="219"/>
                    <a:pt x="64" y="219"/>
                    <a:pt x="63" y="218"/>
                  </a:cubicBezTo>
                  <a:cubicBezTo>
                    <a:pt x="63" y="218"/>
                    <a:pt x="63" y="217"/>
                    <a:pt x="63" y="216"/>
                  </a:cubicBezTo>
                  <a:cubicBezTo>
                    <a:pt x="62" y="216"/>
                    <a:pt x="63" y="215"/>
                    <a:pt x="63" y="216"/>
                  </a:cubicBezTo>
                  <a:cubicBezTo>
                    <a:pt x="64" y="216"/>
                    <a:pt x="64" y="215"/>
                    <a:pt x="63" y="215"/>
                  </a:cubicBezTo>
                  <a:cubicBezTo>
                    <a:pt x="63" y="214"/>
                    <a:pt x="62" y="213"/>
                    <a:pt x="62" y="212"/>
                  </a:cubicBezTo>
                  <a:cubicBezTo>
                    <a:pt x="62" y="211"/>
                    <a:pt x="63" y="212"/>
                    <a:pt x="63" y="212"/>
                  </a:cubicBezTo>
                  <a:cubicBezTo>
                    <a:pt x="64" y="211"/>
                    <a:pt x="64" y="211"/>
                    <a:pt x="65" y="211"/>
                  </a:cubicBezTo>
                  <a:cubicBezTo>
                    <a:pt x="65" y="211"/>
                    <a:pt x="66" y="212"/>
                    <a:pt x="66" y="211"/>
                  </a:cubicBezTo>
                  <a:cubicBezTo>
                    <a:pt x="66" y="211"/>
                    <a:pt x="67" y="210"/>
                    <a:pt x="67" y="210"/>
                  </a:cubicBezTo>
                  <a:cubicBezTo>
                    <a:pt x="66" y="209"/>
                    <a:pt x="67" y="210"/>
                    <a:pt x="67" y="209"/>
                  </a:cubicBezTo>
                  <a:cubicBezTo>
                    <a:pt x="67" y="209"/>
                    <a:pt x="67" y="208"/>
                    <a:pt x="67" y="208"/>
                  </a:cubicBezTo>
                  <a:cubicBezTo>
                    <a:pt x="66" y="207"/>
                    <a:pt x="67" y="207"/>
                    <a:pt x="68" y="207"/>
                  </a:cubicBezTo>
                  <a:cubicBezTo>
                    <a:pt x="68" y="207"/>
                    <a:pt x="68" y="207"/>
                    <a:pt x="68" y="206"/>
                  </a:cubicBezTo>
                  <a:cubicBezTo>
                    <a:pt x="68" y="206"/>
                    <a:pt x="68" y="206"/>
                    <a:pt x="68" y="205"/>
                  </a:cubicBezTo>
                  <a:cubicBezTo>
                    <a:pt x="69" y="205"/>
                    <a:pt x="69" y="204"/>
                    <a:pt x="69" y="204"/>
                  </a:cubicBezTo>
                  <a:cubicBezTo>
                    <a:pt x="69" y="204"/>
                    <a:pt x="70" y="205"/>
                    <a:pt x="70" y="204"/>
                  </a:cubicBezTo>
                  <a:cubicBezTo>
                    <a:pt x="71" y="204"/>
                    <a:pt x="71" y="203"/>
                    <a:pt x="71" y="203"/>
                  </a:cubicBezTo>
                  <a:cubicBezTo>
                    <a:pt x="71" y="202"/>
                    <a:pt x="71" y="201"/>
                    <a:pt x="71" y="201"/>
                  </a:cubicBezTo>
                  <a:cubicBezTo>
                    <a:pt x="71" y="201"/>
                    <a:pt x="71" y="201"/>
                    <a:pt x="72" y="201"/>
                  </a:cubicBezTo>
                  <a:cubicBezTo>
                    <a:pt x="71" y="201"/>
                    <a:pt x="70" y="200"/>
                    <a:pt x="71" y="199"/>
                  </a:cubicBezTo>
                  <a:cubicBezTo>
                    <a:pt x="71" y="199"/>
                    <a:pt x="71" y="199"/>
                    <a:pt x="71" y="198"/>
                  </a:cubicBezTo>
                  <a:cubicBezTo>
                    <a:pt x="71" y="198"/>
                    <a:pt x="71" y="197"/>
                    <a:pt x="71" y="197"/>
                  </a:cubicBezTo>
                  <a:cubicBezTo>
                    <a:pt x="71" y="197"/>
                    <a:pt x="72" y="195"/>
                    <a:pt x="71" y="195"/>
                  </a:cubicBezTo>
                  <a:cubicBezTo>
                    <a:pt x="70" y="195"/>
                    <a:pt x="70" y="194"/>
                    <a:pt x="69" y="195"/>
                  </a:cubicBezTo>
                  <a:cubicBezTo>
                    <a:pt x="69" y="195"/>
                    <a:pt x="69" y="196"/>
                    <a:pt x="68" y="196"/>
                  </a:cubicBezTo>
                  <a:cubicBezTo>
                    <a:pt x="68" y="196"/>
                    <a:pt x="67" y="193"/>
                    <a:pt x="67" y="194"/>
                  </a:cubicBezTo>
                  <a:cubicBezTo>
                    <a:pt x="66" y="195"/>
                    <a:pt x="66" y="194"/>
                    <a:pt x="66" y="194"/>
                  </a:cubicBezTo>
                  <a:cubicBezTo>
                    <a:pt x="65" y="193"/>
                    <a:pt x="65" y="194"/>
                    <a:pt x="64" y="193"/>
                  </a:cubicBezTo>
                  <a:cubicBezTo>
                    <a:pt x="64" y="192"/>
                    <a:pt x="64" y="191"/>
                    <a:pt x="63" y="191"/>
                  </a:cubicBezTo>
                  <a:cubicBezTo>
                    <a:pt x="62" y="191"/>
                    <a:pt x="62" y="191"/>
                    <a:pt x="62" y="191"/>
                  </a:cubicBezTo>
                  <a:cubicBezTo>
                    <a:pt x="62" y="191"/>
                    <a:pt x="62" y="191"/>
                    <a:pt x="62" y="190"/>
                  </a:cubicBezTo>
                  <a:cubicBezTo>
                    <a:pt x="61" y="190"/>
                    <a:pt x="61" y="190"/>
                    <a:pt x="60" y="190"/>
                  </a:cubicBezTo>
                  <a:cubicBezTo>
                    <a:pt x="59" y="190"/>
                    <a:pt x="59" y="190"/>
                    <a:pt x="58" y="190"/>
                  </a:cubicBezTo>
                  <a:cubicBezTo>
                    <a:pt x="57" y="191"/>
                    <a:pt x="57" y="191"/>
                    <a:pt x="56" y="191"/>
                  </a:cubicBezTo>
                  <a:cubicBezTo>
                    <a:pt x="55" y="190"/>
                    <a:pt x="55" y="191"/>
                    <a:pt x="55" y="191"/>
                  </a:cubicBezTo>
                  <a:cubicBezTo>
                    <a:pt x="54" y="192"/>
                    <a:pt x="53" y="192"/>
                    <a:pt x="53" y="192"/>
                  </a:cubicBezTo>
                  <a:cubicBezTo>
                    <a:pt x="52" y="193"/>
                    <a:pt x="52" y="193"/>
                    <a:pt x="52" y="193"/>
                  </a:cubicBezTo>
                  <a:cubicBezTo>
                    <a:pt x="51" y="193"/>
                    <a:pt x="51" y="193"/>
                    <a:pt x="51" y="194"/>
                  </a:cubicBezTo>
                  <a:cubicBezTo>
                    <a:pt x="51" y="194"/>
                    <a:pt x="51" y="194"/>
                    <a:pt x="51" y="195"/>
                  </a:cubicBezTo>
                  <a:cubicBezTo>
                    <a:pt x="50" y="195"/>
                    <a:pt x="49" y="194"/>
                    <a:pt x="49" y="195"/>
                  </a:cubicBezTo>
                  <a:cubicBezTo>
                    <a:pt x="49" y="195"/>
                    <a:pt x="49" y="195"/>
                    <a:pt x="48" y="195"/>
                  </a:cubicBezTo>
                  <a:cubicBezTo>
                    <a:pt x="47" y="195"/>
                    <a:pt x="47" y="196"/>
                    <a:pt x="46" y="195"/>
                  </a:cubicBezTo>
                  <a:cubicBezTo>
                    <a:pt x="46" y="195"/>
                    <a:pt x="45" y="196"/>
                    <a:pt x="44" y="195"/>
                  </a:cubicBezTo>
                  <a:cubicBezTo>
                    <a:pt x="44" y="195"/>
                    <a:pt x="43" y="195"/>
                    <a:pt x="43" y="195"/>
                  </a:cubicBezTo>
                  <a:cubicBezTo>
                    <a:pt x="43" y="195"/>
                    <a:pt x="42" y="195"/>
                    <a:pt x="42" y="195"/>
                  </a:cubicBezTo>
                  <a:cubicBezTo>
                    <a:pt x="41" y="195"/>
                    <a:pt x="41" y="194"/>
                    <a:pt x="40" y="194"/>
                  </a:cubicBezTo>
                  <a:cubicBezTo>
                    <a:pt x="39" y="194"/>
                    <a:pt x="39" y="194"/>
                    <a:pt x="38" y="193"/>
                  </a:cubicBezTo>
                  <a:cubicBezTo>
                    <a:pt x="38" y="193"/>
                    <a:pt x="37" y="193"/>
                    <a:pt x="37" y="193"/>
                  </a:cubicBezTo>
                  <a:cubicBezTo>
                    <a:pt x="36" y="192"/>
                    <a:pt x="36" y="192"/>
                    <a:pt x="36" y="191"/>
                  </a:cubicBezTo>
                  <a:cubicBezTo>
                    <a:pt x="36" y="190"/>
                    <a:pt x="35" y="191"/>
                    <a:pt x="35" y="191"/>
                  </a:cubicBezTo>
                  <a:cubicBezTo>
                    <a:pt x="34" y="192"/>
                    <a:pt x="32" y="192"/>
                    <a:pt x="32" y="191"/>
                  </a:cubicBezTo>
                  <a:cubicBezTo>
                    <a:pt x="31" y="189"/>
                    <a:pt x="30" y="190"/>
                    <a:pt x="29" y="189"/>
                  </a:cubicBezTo>
                  <a:cubicBezTo>
                    <a:pt x="29" y="188"/>
                    <a:pt x="30" y="188"/>
                    <a:pt x="29" y="188"/>
                  </a:cubicBezTo>
                  <a:cubicBezTo>
                    <a:pt x="29" y="187"/>
                    <a:pt x="30" y="187"/>
                    <a:pt x="30" y="187"/>
                  </a:cubicBezTo>
                  <a:cubicBezTo>
                    <a:pt x="30" y="187"/>
                    <a:pt x="29" y="186"/>
                    <a:pt x="29" y="186"/>
                  </a:cubicBezTo>
                  <a:cubicBezTo>
                    <a:pt x="29" y="186"/>
                    <a:pt x="29" y="185"/>
                    <a:pt x="29" y="185"/>
                  </a:cubicBezTo>
                  <a:cubicBezTo>
                    <a:pt x="29" y="184"/>
                    <a:pt x="28" y="184"/>
                    <a:pt x="28" y="183"/>
                  </a:cubicBezTo>
                  <a:cubicBezTo>
                    <a:pt x="27" y="183"/>
                    <a:pt x="27" y="182"/>
                    <a:pt x="26" y="182"/>
                  </a:cubicBezTo>
                  <a:cubicBezTo>
                    <a:pt x="26" y="182"/>
                    <a:pt x="24" y="181"/>
                    <a:pt x="24" y="181"/>
                  </a:cubicBezTo>
                  <a:cubicBezTo>
                    <a:pt x="24" y="182"/>
                    <a:pt x="23" y="181"/>
                    <a:pt x="23" y="181"/>
                  </a:cubicBezTo>
                  <a:cubicBezTo>
                    <a:pt x="22" y="180"/>
                    <a:pt x="22" y="180"/>
                    <a:pt x="21" y="179"/>
                  </a:cubicBezTo>
                  <a:cubicBezTo>
                    <a:pt x="21" y="179"/>
                    <a:pt x="20" y="179"/>
                    <a:pt x="19" y="179"/>
                  </a:cubicBezTo>
                  <a:cubicBezTo>
                    <a:pt x="19" y="179"/>
                    <a:pt x="17" y="179"/>
                    <a:pt x="18" y="180"/>
                  </a:cubicBezTo>
                  <a:cubicBezTo>
                    <a:pt x="17" y="179"/>
                    <a:pt x="17" y="179"/>
                    <a:pt x="17" y="179"/>
                  </a:cubicBezTo>
                  <a:cubicBezTo>
                    <a:pt x="17" y="178"/>
                    <a:pt x="16" y="178"/>
                    <a:pt x="16" y="178"/>
                  </a:cubicBezTo>
                  <a:cubicBezTo>
                    <a:pt x="15" y="178"/>
                    <a:pt x="15" y="178"/>
                    <a:pt x="15" y="178"/>
                  </a:cubicBezTo>
                  <a:cubicBezTo>
                    <a:pt x="15" y="178"/>
                    <a:pt x="14" y="178"/>
                    <a:pt x="14" y="178"/>
                  </a:cubicBezTo>
                  <a:cubicBezTo>
                    <a:pt x="14" y="178"/>
                    <a:pt x="12" y="177"/>
                    <a:pt x="12" y="177"/>
                  </a:cubicBezTo>
                  <a:cubicBezTo>
                    <a:pt x="13" y="177"/>
                    <a:pt x="13" y="177"/>
                    <a:pt x="13" y="177"/>
                  </a:cubicBezTo>
                  <a:cubicBezTo>
                    <a:pt x="13" y="176"/>
                    <a:pt x="13" y="176"/>
                    <a:pt x="13" y="176"/>
                  </a:cubicBezTo>
                  <a:cubicBezTo>
                    <a:pt x="14" y="176"/>
                    <a:pt x="14" y="176"/>
                    <a:pt x="15" y="175"/>
                  </a:cubicBezTo>
                  <a:cubicBezTo>
                    <a:pt x="15" y="175"/>
                    <a:pt x="16" y="176"/>
                    <a:pt x="16" y="176"/>
                  </a:cubicBezTo>
                  <a:cubicBezTo>
                    <a:pt x="17" y="176"/>
                    <a:pt x="17" y="176"/>
                    <a:pt x="17" y="176"/>
                  </a:cubicBezTo>
                  <a:cubicBezTo>
                    <a:pt x="17" y="175"/>
                    <a:pt x="18" y="175"/>
                    <a:pt x="18" y="175"/>
                  </a:cubicBezTo>
                  <a:cubicBezTo>
                    <a:pt x="18" y="175"/>
                    <a:pt x="18" y="175"/>
                    <a:pt x="19" y="174"/>
                  </a:cubicBezTo>
                  <a:cubicBezTo>
                    <a:pt x="19" y="174"/>
                    <a:pt x="17" y="173"/>
                    <a:pt x="17" y="173"/>
                  </a:cubicBezTo>
                  <a:cubicBezTo>
                    <a:pt x="17" y="173"/>
                    <a:pt x="16" y="172"/>
                    <a:pt x="16" y="172"/>
                  </a:cubicBezTo>
                  <a:cubicBezTo>
                    <a:pt x="16" y="171"/>
                    <a:pt x="16" y="171"/>
                    <a:pt x="16" y="170"/>
                  </a:cubicBezTo>
                  <a:cubicBezTo>
                    <a:pt x="16" y="170"/>
                    <a:pt x="15" y="170"/>
                    <a:pt x="15" y="169"/>
                  </a:cubicBezTo>
                  <a:cubicBezTo>
                    <a:pt x="15" y="169"/>
                    <a:pt x="15" y="169"/>
                    <a:pt x="15" y="168"/>
                  </a:cubicBezTo>
                  <a:cubicBezTo>
                    <a:pt x="15" y="168"/>
                    <a:pt x="15" y="167"/>
                    <a:pt x="14" y="167"/>
                  </a:cubicBezTo>
                  <a:cubicBezTo>
                    <a:pt x="14" y="167"/>
                    <a:pt x="14" y="167"/>
                    <a:pt x="14" y="166"/>
                  </a:cubicBezTo>
                  <a:cubicBezTo>
                    <a:pt x="13" y="166"/>
                    <a:pt x="13" y="165"/>
                    <a:pt x="13" y="164"/>
                  </a:cubicBezTo>
                  <a:cubicBezTo>
                    <a:pt x="13" y="164"/>
                    <a:pt x="13" y="163"/>
                    <a:pt x="13" y="163"/>
                  </a:cubicBezTo>
                  <a:cubicBezTo>
                    <a:pt x="13" y="162"/>
                    <a:pt x="11" y="161"/>
                    <a:pt x="9" y="161"/>
                  </a:cubicBezTo>
                  <a:cubicBezTo>
                    <a:pt x="9" y="161"/>
                    <a:pt x="8" y="160"/>
                    <a:pt x="8" y="160"/>
                  </a:cubicBezTo>
                  <a:cubicBezTo>
                    <a:pt x="7" y="161"/>
                    <a:pt x="6" y="160"/>
                    <a:pt x="6" y="160"/>
                  </a:cubicBezTo>
                  <a:cubicBezTo>
                    <a:pt x="6" y="160"/>
                    <a:pt x="6" y="161"/>
                    <a:pt x="6" y="161"/>
                  </a:cubicBezTo>
                  <a:cubicBezTo>
                    <a:pt x="6" y="161"/>
                    <a:pt x="6" y="161"/>
                    <a:pt x="6" y="162"/>
                  </a:cubicBezTo>
                  <a:cubicBezTo>
                    <a:pt x="6" y="162"/>
                    <a:pt x="5" y="162"/>
                    <a:pt x="5" y="162"/>
                  </a:cubicBezTo>
                  <a:cubicBezTo>
                    <a:pt x="5" y="162"/>
                    <a:pt x="4" y="162"/>
                    <a:pt x="4" y="161"/>
                  </a:cubicBezTo>
                  <a:cubicBezTo>
                    <a:pt x="3" y="161"/>
                    <a:pt x="3" y="160"/>
                    <a:pt x="3" y="160"/>
                  </a:cubicBezTo>
                  <a:cubicBezTo>
                    <a:pt x="2" y="159"/>
                    <a:pt x="2" y="159"/>
                    <a:pt x="2" y="158"/>
                  </a:cubicBezTo>
                  <a:cubicBezTo>
                    <a:pt x="1" y="158"/>
                    <a:pt x="2" y="158"/>
                    <a:pt x="2" y="157"/>
                  </a:cubicBezTo>
                  <a:cubicBezTo>
                    <a:pt x="3" y="157"/>
                    <a:pt x="1" y="156"/>
                    <a:pt x="1" y="155"/>
                  </a:cubicBezTo>
                  <a:cubicBezTo>
                    <a:pt x="0" y="155"/>
                    <a:pt x="0" y="154"/>
                    <a:pt x="0" y="154"/>
                  </a:cubicBezTo>
                  <a:cubicBezTo>
                    <a:pt x="0" y="154"/>
                    <a:pt x="0" y="153"/>
                    <a:pt x="0" y="153"/>
                  </a:cubicBezTo>
                  <a:cubicBezTo>
                    <a:pt x="0" y="153"/>
                    <a:pt x="0" y="152"/>
                    <a:pt x="0" y="152"/>
                  </a:cubicBezTo>
                  <a:cubicBezTo>
                    <a:pt x="1" y="152"/>
                    <a:pt x="1" y="152"/>
                    <a:pt x="2" y="151"/>
                  </a:cubicBezTo>
                  <a:cubicBezTo>
                    <a:pt x="2" y="150"/>
                    <a:pt x="1" y="149"/>
                    <a:pt x="1" y="149"/>
                  </a:cubicBezTo>
                  <a:cubicBezTo>
                    <a:pt x="0" y="148"/>
                    <a:pt x="1" y="147"/>
                    <a:pt x="1" y="146"/>
                  </a:cubicBezTo>
                  <a:cubicBezTo>
                    <a:pt x="1" y="145"/>
                    <a:pt x="1" y="145"/>
                    <a:pt x="2" y="145"/>
                  </a:cubicBezTo>
                  <a:cubicBezTo>
                    <a:pt x="3" y="144"/>
                    <a:pt x="4" y="145"/>
                    <a:pt x="4" y="144"/>
                  </a:cubicBezTo>
                  <a:cubicBezTo>
                    <a:pt x="5" y="144"/>
                    <a:pt x="5" y="143"/>
                    <a:pt x="6" y="143"/>
                  </a:cubicBezTo>
                  <a:cubicBezTo>
                    <a:pt x="6" y="143"/>
                    <a:pt x="6" y="142"/>
                    <a:pt x="7" y="142"/>
                  </a:cubicBezTo>
                  <a:cubicBezTo>
                    <a:pt x="7" y="142"/>
                    <a:pt x="8" y="142"/>
                    <a:pt x="8" y="142"/>
                  </a:cubicBezTo>
                  <a:cubicBezTo>
                    <a:pt x="8" y="142"/>
                    <a:pt x="7" y="141"/>
                    <a:pt x="7" y="141"/>
                  </a:cubicBezTo>
                  <a:cubicBezTo>
                    <a:pt x="7" y="140"/>
                    <a:pt x="7" y="140"/>
                    <a:pt x="8" y="140"/>
                  </a:cubicBezTo>
                  <a:cubicBezTo>
                    <a:pt x="9" y="141"/>
                    <a:pt x="9" y="141"/>
                    <a:pt x="10" y="141"/>
                  </a:cubicBezTo>
                  <a:cubicBezTo>
                    <a:pt x="10" y="141"/>
                    <a:pt x="11" y="141"/>
                    <a:pt x="11" y="141"/>
                  </a:cubicBezTo>
                  <a:cubicBezTo>
                    <a:pt x="11" y="141"/>
                    <a:pt x="11" y="140"/>
                    <a:pt x="11" y="140"/>
                  </a:cubicBezTo>
                  <a:cubicBezTo>
                    <a:pt x="12" y="140"/>
                    <a:pt x="13" y="139"/>
                    <a:pt x="13" y="139"/>
                  </a:cubicBezTo>
                  <a:cubicBezTo>
                    <a:pt x="14" y="139"/>
                    <a:pt x="14" y="140"/>
                    <a:pt x="14" y="140"/>
                  </a:cubicBezTo>
                  <a:cubicBezTo>
                    <a:pt x="14" y="141"/>
                    <a:pt x="15" y="141"/>
                    <a:pt x="15" y="141"/>
                  </a:cubicBezTo>
                  <a:cubicBezTo>
                    <a:pt x="15" y="141"/>
                    <a:pt x="15" y="141"/>
                    <a:pt x="15" y="142"/>
                  </a:cubicBezTo>
                  <a:cubicBezTo>
                    <a:pt x="15" y="142"/>
                    <a:pt x="15" y="143"/>
                    <a:pt x="16" y="142"/>
                  </a:cubicBezTo>
                  <a:cubicBezTo>
                    <a:pt x="16" y="142"/>
                    <a:pt x="17" y="143"/>
                    <a:pt x="17" y="142"/>
                  </a:cubicBezTo>
                  <a:cubicBezTo>
                    <a:pt x="18" y="142"/>
                    <a:pt x="18" y="141"/>
                    <a:pt x="19" y="142"/>
                  </a:cubicBezTo>
                  <a:cubicBezTo>
                    <a:pt x="19" y="142"/>
                    <a:pt x="20" y="142"/>
                    <a:pt x="20" y="141"/>
                  </a:cubicBezTo>
                  <a:cubicBezTo>
                    <a:pt x="20" y="141"/>
                    <a:pt x="20" y="141"/>
                    <a:pt x="21" y="141"/>
                  </a:cubicBezTo>
                  <a:cubicBezTo>
                    <a:pt x="21" y="142"/>
                    <a:pt x="21" y="142"/>
                    <a:pt x="22" y="142"/>
                  </a:cubicBezTo>
                  <a:cubicBezTo>
                    <a:pt x="22" y="141"/>
                    <a:pt x="22" y="141"/>
                    <a:pt x="22" y="140"/>
                  </a:cubicBezTo>
                  <a:cubicBezTo>
                    <a:pt x="22" y="139"/>
                    <a:pt x="23" y="139"/>
                    <a:pt x="23" y="138"/>
                  </a:cubicBezTo>
                  <a:cubicBezTo>
                    <a:pt x="22" y="137"/>
                    <a:pt x="23" y="137"/>
                    <a:pt x="23" y="137"/>
                  </a:cubicBezTo>
                  <a:cubicBezTo>
                    <a:pt x="24" y="136"/>
                    <a:pt x="23" y="136"/>
                    <a:pt x="23" y="135"/>
                  </a:cubicBezTo>
                  <a:cubicBezTo>
                    <a:pt x="24" y="135"/>
                    <a:pt x="25" y="134"/>
                    <a:pt x="25" y="134"/>
                  </a:cubicBezTo>
                  <a:cubicBezTo>
                    <a:pt x="26" y="135"/>
                    <a:pt x="26" y="135"/>
                    <a:pt x="27" y="135"/>
                  </a:cubicBezTo>
                  <a:cubicBezTo>
                    <a:pt x="28" y="135"/>
                    <a:pt x="28" y="135"/>
                    <a:pt x="28" y="135"/>
                  </a:cubicBezTo>
                  <a:cubicBezTo>
                    <a:pt x="29" y="135"/>
                    <a:pt x="29" y="135"/>
                    <a:pt x="29" y="135"/>
                  </a:cubicBezTo>
                  <a:cubicBezTo>
                    <a:pt x="30" y="135"/>
                    <a:pt x="31" y="135"/>
                    <a:pt x="32" y="134"/>
                  </a:cubicBezTo>
                  <a:cubicBezTo>
                    <a:pt x="33" y="134"/>
                    <a:pt x="33" y="134"/>
                    <a:pt x="34" y="134"/>
                  </a:cubicBezTo>
                  <a:cubicBezTo>
                    <a:pt x="35" y="134"/>
                    <a:pt x="35" y="134"/>
                    <a:pt x="35" y="133"/>
                  </a:cubicBezTo>
                  <a:cubicBezTo>
                    <a:pt x="35" y="133"/>
                    <a:pt x="36" y="132"/>
                    <a:pt x="36" y="132"/>
                  </a:cubicBezTo>
                  <a:cubicBezTo>
                    <a:pt x="36" y="131"/>
                    <a:pt x="35" y="131"/>
                    <a:pt x="36" y="131"/>
                  </a:cubicBezTo>
                  <a:cubicBezTo>
                    <a:pt x="36" y="130"/>
                    <a:pt x="37" y="130"/>
                    <a:pt x="37" y="130"/>
                  </a:cubicBezTo>
                  <a:cubicBezTo>
                    <a:pt x="37" y="130"/>
                    <a:pt x="37" y="130"/>
                    <a:pt x="38" y="130"/>
                  </a:cubicBezTo>
                  <a:cubicBezTo>
                    <a:pt x="38" y="130"/>
                    <a:pt x="38" y="129"/>
                    <a:pt x="38" y="129"/>
                  </a:cubicBezTo>
                  <a:cubicBezTo>
                    <a:pt x="38" y="129"/>
                    <a:pt x="39" y="129"/>
                    <a:pt x="39" y="128"/>
                  </a:cubicBezTo>
                  <a:cubicBezTo>
                    <a:pt x="40" y="128"/>
                    <a:pt x="40" y="128"/>
                    <a:pt x="41" y="127"/>
                  </a:cubicBezTo>
                  <a:cubicBezTo>
                    <a:pt x="42" y="127"/>
                    <a:pt x="42" y="127"/>
                    <a:pt x="42" y="127"/>
                  </a:cubicBezTo>
                  <a:cubicBezTo>
                    <a:pt x="43" y="126"/>
                    <a:pt x="43" y="126"/>
                    <a:pt x="43" y="126"/>
                  </a:cubicBezTo>
                  <a:cubicBezTo>
                    <a:pt x="44" y="127"/>
                    <a:pt x="44" y="126"/>
                    <a:pt x="45" y="126"/>
                  </a:cubicBezTo>
                  <a:cubicBezTo>
                    <a:pt x="45" y="125"/>
                    <a:pt x="46" y="125"/>
                    <a:pt x="46" y="125"/>
                  </a:cubicBezTo>
                  <a:cubicBezTo>
                    <a:pt x="47" y="125"/>
                    <a:pt x="47" y="124"/>
                    <a:pt x="47" y="124"/>
                  </a:cubicBezTo>
                  <a:cubicBezTo>
                    <a:pt x="48" y="123"/>
                    <a:pt x="49" y="124"/>
                    <a:pt x="50" y="124"/>
                  </a:cubicBezTo>
                  <a:cubicBezTo>
                    <a:pt x="51" y="123"/>
                    <a:pt x="50" y="122"/>
                    <a:pt x="50" y="122"/>
                  </a:cubicBezTo>
                  <a:cubicBezTo>
                    <a:pt x="50" y="122"/>
                    <a:pt x="50" y="122"/>
                    <a:pt x="50" y="121"/>
                  </a:cubicBezTo>
                  <a:cubicBezTo>
                    <a:pt x="50" y="121"/>
                    <a:pt x="49" y="121"/>
                    <a:pt x="49" y="120"/>
                  </a:cubicBezTo>
                  <a:cubicBezTo>
                    <a:pt x="49" y="120"/>
                    <a:pt x="49" y="119"/>
                    <a:pt x="48" y="118"/>
                  </a:cubicBezTo>
                  <a:cubicBezTo>
                    <a:pt x="48" y="118"/>
                    <a:pt x="47" y="117"/>
                    <a:pt x="47" y="116"/>
                  </a:cubicBezTo>
                  <a:cubicBezTo>
                    <a:pt x="48" y="116"/>
                    <a:pt x="47" y="115"/>
                    <a:pt x="48" y="115"/>
                  </a:cubicBezTo>
                  <a:cubicBezTo>
                    <a:pt x="48" y="115"/>
                    <a:pt x="51" y="115"/>
                    <a:pt x="50" y="114"/>
                  </a:cubicBezTo>
                  <a:cubicBezTo>
                    <a:pt x="49" y="114"/>
                    <a:pt x="48" y="114"/>
                    <a:pt x="48" y="113"/>
                  </a:cubicBezTo>
                  <a:cubicBezTo>
                    <a:pt x="48" y="113"/>
                    <a:pt x="49" y="112"/>
                    <a:pt x="49" y="112"/>
                  </a:cubicBezTo>
                  <a:cubicBezTo>
                    <a:pt x="50" y="112"/>
                    <a:pt x="50" y="112"/>
                    <a:pt x="51" y="112"/>
                  </a:cubicBezTo>
                  <a:cubicBezTo>
                    <a:pt x="52" y="112"/>
                    <a:pt x="51" y="111"/>
                    <a:pt x="51" y="110"/>
                  </a:cubicBezTo>
                  <a:cubicBezTo>
                    <a:pt x="50" y="110"/>
                    <a:pt x="50" y="110"/>
                    <a:pt x="49" y="110"/>
                  </a:cubicBezTo>
                  <a:cubicBezTo>
                    <a:pt x="49" y="109"/>
                    <a:pt x="50" y="109"/>
                    <a:pt x="49" y="108"/>
                  </a:cubicBezTo>
                  <a:cubicBezTo>
                    <a:pt x="49" y="107"/>
                    <a:pt x="48" y="107"/>
                    <a:pt x="48" y="106"/>
                  </a:cubicBezTo>
                  <a:cubicBezTo>
                    <a:pt x="47" y="105"/>
                    <a:pt x="47" y="105"/>
                    <a:pt x="46" y="104"/>
                  </a:cubicBezTo>
                  <a:cubicBezTo>
                    <a:pt x="45" y="103"/>
                    <a:pt x="44" y="102"/>
                    <a:pt x="44" y="100"/>
                  </a:cubicBezTo>
                  <a:cubicBezTo>
                    <a:pt x="44" y="99"/>
                    <a:pt x="43" y="99"/>
                    <a:pt x="43" y="98"/>
                  </a:cubicBezTo>
                  <a:cubicBezTo>
                    <a:pt x="42" y="97"/>
                    <a:pt x="43" y="97"/>
                    <a:pt x="42" y="96"/>
                  </a:cubicBezTo>
                  <a:cubicBezTo>
                    <a:pt x="42" y="95"/>
                    <a:pt x="42" y="95"/>
                    <a:pt x="43" y="95"/>
                  </a:cubicBezTo>
                  <a:cubicBezTo>
                    <a:pt x="44" y="95"/>
                    <a:pt x="42" y="94"/>
                    <a:pt x="42" y="94"/>
                  </a:cubicBezTo>
                  <a:cubicBezTo>
                    <a:pt x="41" y="94"/>
                    <a:pt x="40" y="93"/>
                    <a:pt x="39" y="94"/>
                  </a:cubicBezTo>
                  <a:cubicBezTo>
                    <a:pt x="39" y="94"/>
                    <a:pt x="38" y="94"/>
                    <a:pt x="37" y="93"/>
                  </a:cubicBezTo>
                  <a:cubicBezTo>
                    <a:pt x="36" y="93"/>
                    <a:pt x="37" y="92"/>
                    <a:pt x="38" y="92"/>
                  </a:cubicBezTo>
                  <a:cubicBezTo>
                    <a:pt x="38" y="91"/>
                    <a:pt x="38" y="91"/>
                    <a:pt x="39" y="91"/>
                  </a:cubicBezTo>
                  <a:cubicBezTo>
                    <a:pt x="39" y="91"/>
                    <a:pt x="40" y="91"/>
                    <a:pt x="40" y="91"/>
                  </a:cubicBezTo>
                  <a:cubicBezTo>
                    <a:pt x="40" y="91"/>
                    <a:pt x="41" y="91"/>
                    <a:pt x="41" y="91"/>
                  </a:cubicBezTo>
                  <a:cubicBezTo>
                    <a:pt x="41" y="91"/>
                    <a:pt x="41" y="90"/>
                    <a:pt x="41" y="90"/>
                  </a:cubicBezTo>
                  <a:cubicBezTo>
                    <a:pt x="42" y="90"/>
                    <a:pt x="42" y="90"/>
                    <a:pt x="42" y="90"/>
                  </a:cubicBezTo>
                  <a:cubicBezTo>
                    <a:pt x="43" y="90"/>
                    <a:pt x="43" y="90"/>
                    <a:pt x="44" y="90"/>
                  </a:cubicBezTo>
                  <a:cubicBezTo>
                    <a:pt x="44" y="90"/>
                    <a:pt x="44" y="90"/>
                    <a:pt x="45" y="90"/>
                  </a:cubicBezTo>
                  <a:cubicBezTo>
                    <a:pt x="46" y="90"/>
                    <a:pt x="46" y="89"/>
                    <a:pt x="47" y="89"/>
                  </a:cubicBezTo>
                  <a:cubicBezTo>
                    <a:pt x="48" y="89"/>
                    <a:pt x="49" y="89"/>
                    <a:pt x="50" y="88"/>
                  </a:cubicBezTo>
                  <a:cubicBezTo>
                    <a:pt x="50" y="88"/>
                    <a:pt x="51" y="88"/>
                    <a:pt x="51" y="88"/>
                  </a:cubicBezTo>
                  <a:cubicBezTo>
                    <a:pt x="52" y="88"/>
                    <a:pt x="52" y="89"/>
                    <a:pt x="53" y="89"/>
                  </a:cubicBezTo>
                  <a:cubicBezTo>
                    <a:pt x="53" y="89"/>
                    <a:pt x="54" y="90"/>
                    <a:pt x="54" y="90"/>
                  </a:cubicBezTo>
                  <a:cubicBezTo>
                    <a:pt x="55" y="90"/>
                    <a:pt x="56" y="89"/>
                    <a:pt x="56" y="89"/>
                  </a:cubicBezTo>
                  <a:cubicBezTo>
                    <a:pt x="57" y="89"/>
                    <a:pt x="57" y="89"/>
                    <a:pt x="58" y="90"/>
                  </a:cubicBezTo>
                  <a:cubicBezTo>
                    <a:pt x="59" y="90"/>
                    <a:pt x="60" y="91"/>
                    <a:pt x="60" y="89"/>
                  </a:cubicBezTo>
                  <a:cubicBezTo>
                    <a:pt x="59" y="88"/>
                    <a:pt x="59" y="87"/>
                    <a:pt x="58" y="86"/>
                  </a:cubicBezTo>
                  <a:cubicBezTo>
                    <a:pt x="56" y="86"/>
                    <a:pt x="55" y="86"/>
                    <a:pt x="55" y="84"/>
                  </a:cubicBezTo>
                  <a:cubicBezTo>
                    <a:pt x="56" y="83"/>
                    <a:pt x="56" y="82"/>
                    <a:pt x="56" y="80"/>
                  </a:cubicBezTo>
                  <a:cubicBezTo>
                    <a:pt x="55" y="78"/>
                    <a:pt x="56" y="77"/>
                    <a:pt x="56" y="75"/>
                  </a:cubicBezTo>
                  <a:cubicBezTo>
                    <a:pt x="56" y="74"/>
                    <a:pt x="56" y="73"/>
                    <a:pt x="56" y="72"/>
                  </a:cubicBezTo>
                  <a:cubicBezTo>
                    <a:pt x="56" y="71"/>
                    <a:pt x="56" y="70"/>
                    <a:pt x="56" y="70"/>
                  </a:cubicBezTo>
                  <a:cubicBezTo>
                    <a:pt x="56" y="69"/>
                    <a:pt x="55" y="68"/>
                    <a:pt x="55" y="68"/>
                  </a:cubicBezTo>
                  <a:cubicBezTo>
                    <a:pt x="56" y="67"/>
                    <a:pt x="57" y="68"/>
                    <a:pt x="57" y="68"/>
                  </a:cubicBezTo>
                  <a:cubicBezTo>
                    <a:pt x="58" y="69"/>
                    <a:pt x="60" y="69"/>
                    <a:pt x="62" y="69"/>
                  </a:cubicBezTo>
                  <a:cubicBezTo>
                    <a:pt x="63" y="70"/>
                    <a:pt x="63" y="70"/>
                    <a:pt x="64" y="70"/>
                  </a:cubicBezTo>
                  <a:cubicBezTo>
                    <a:pt x="65" y="70"/>
                    <a:pt x="66" y="70"/>
                    <a:pt x="66" y="70"/>
                  </a:cubicBezTo>
                  <a:cubicBezTo>
                    <a:pt x="67" y="70"/>
                    <a:pt x="68" y="70"/>
                    <a:pt x="69" y="70"/>
                  </a:cubicBezTo>
                  <a:cubicBezTo>
                    <a:pt x="69" y="70"/>
                    <a:pt x="70" y="70"/>
                    <a:pt x="71" y="70"/>
                  </a:cubicBezTo>
                  <a:cubicBezTo>
                    <a:pt x="72" y="71"/>
                    <a:pt x="71" y="71"/>
                    <a:pt x="72" y="72"/>
                  </a:cubicBezTo>
                  <a:cubicBezTo>
                    <a:pt x="72" y="72"/>
                    <a:pt x="73" y="72"/>
                    <a:pt x="73" y="72"/>
                  </a:cubicBezTo>
                  <a:cubicBezTo>
                    <a:pt x="73" y="71"/>
                    <a:pt x="73" y="71"/>
                    <a:pt x="74" y="71"/>
                  </a:cubicBezTo>
                  <a:cubicBezTo>
                    <a:pt x="74" y="71"/>
                    <a:pt x="75" y="70"/>
                    <a:pt x="75" y="69"/>
                  </a:cubicBezTo>
                  <a:cubicBezTo>
                    <a:pt x="76" y="69"/>
                    <a:pt x="77" y="70"/>
                    <a:pt x="77" y="69"/>
                  </a:cubicBezTo>
                  <a:cubicBezTo>
                    <a:pt x="78" y="69"/>
                    <a:pt x="77" y="68"/>
                    <a:pt x="78" y="68"/>
                  </a:cubicBezTo>
                  <a:cubicBezTo>
                    <a:pt x="79" y="67"/>
                    <a:pt x="77" y="66"/>
                    <a:pt x="77" y="65"/>
                  </a:cubicBezTo>
                  <a:cubicBezTo>
                    <a:pt x="76" y="64"/>
                    <a:pt x="76" y="64"/>
                    <a:pt x="76" y="63"/>
                  </a:cubicBezTo>
                  <a:cubicBezTo>
                    <a:pt x="75" y="62"/>
                    <a:pt x="75" y="61"/>
                    <a:pt x="74" y="61"/>
                  </a:cubicBezTo>
                  <a:cubicBezTo>
                    <a:pt x="74" y="60"/>
                    <a:pt x="74" y="60"/>
                    <a:pt x="74" y="59"/>
                  </a:cubicBezTo>
                  <a:cubicBezTo>
                    <a:pt x="74" y="58"/>
                    <a:pt x="73" y="58"/>
                    <a:pt x="74" y="57"/>
                  </a:cubicBezTo>
                  <a:cubicBezTo>
                    <a:pt x="74" y="56"/>
                    <a:pt x="74" y="55"/>
                    <a:pt x="74" y="55"/>
                  </a:cubicBezTo>
                  <a:cubicBezTo>
                    <a:pt x="74" y="54"/>
                    <a:pt x="75" y="55"/>
                    <a:pt x="76" y="55"/>
                  </a:cubicBezTo>
                  <a:cubicBezTo>
                    <a:pt x="77" y="55"/>
                    <a:pt x="77" y="55"/>
                    <a:pt x="78" y="55"/>
                  </a:cubicBezTo>
                  <a:cubicBezTo>
                    <a:pt x="78" y="54"/>
                    <a:pt x="78" y="54"/>
                    <a:pt x="78" y="54"/>
                  </a:cubicBezTo>
                  <a:cubicBezTo>
                    <a:pt x="79" y="54"/>
                    <a:pt x="79" y="54"/>
                    <a:pt x="79" y="54"/>
                  </a:cubicBezTo>
                  <a:cubicBezTo>
                    <a:pt x="80" y="54"/>
                    <a:pt x="80" y="53"/>
                    <a:pt x="80" y="53"/>
                  </a:cubicBezTo>
                  <a:cubicBezTo>
                    <a:pt x="80" y="52"/>
                    <a:pt x="81" y="52"/>
                    <a:pt x="81" y="51"/>
                  </a:cubicBezTo>
                  <a:cubicBezTo>
                    <a:pt x="81" y="51"/>
                    <a:pt x="81" y="51"/>
                    <a:pt x="81" y="51"/>
                  </a:cubicBezTo>
                  <a:cubicBezTo>
                    <a:pt x="81" y="50"/>
                    <a:pt x="81" y="50"/>
                    <a:pt x="81" y="50"/>
                  </a:cubicBezTo>
                  <a:cubicBezTo>
                    <a:pt x="81" y="50"/>
                    <a:pt x="80" y="50"/>
                    <a:pt x="80" y="49"/>
                  </a:cubicBezTo>
                  <a:cubicBezTo>
                    <a:pt x="80" y="48"/>
                    <a:pt x="80" y="48"/>
                    <a:pt x="80" y="47"/>
                  </a:cubicBezTo>
                  <a:cubicBezTo>
                    <a:pt x="80" y="47"/>
                    <a:pt x="81" y="47"/>
                    <a:pt x="82" y="47"/>
                  </a:cubicBezTo>
                  <a:cubicBezTo>
                    <a:pt x="83" y="47"/>
                    <a:pt x="85" y="48"/>
                    <a:pt x="86" y="47"/>
                  </a:cubicBezTo>
                  <a:cubicBezTo>
                    <a:pt x="86" y="47"/>
                    <a:pt x="87" y="47"/>
                    <a:pt x="88" y="47"/>
                  </a:cubicBezTo>
                  <a:cubicBezTo>
                    <a:pt x="89" y="47"/>
                    <a:pt x="88" y="47"/>
                    <a:pt x="89" y="48"/>
                  </a:cubicBezTo>
                  <a:cubicBezTo>
                    <a:pt x="89" y="48"/>
                    <a:pt x="90" y="49"/>
                    <a:pt x="89" y="49"/>
                  </a:cubicBezTo>
                  <a:cubicBezTo>
                    <a:pt x="89" y="49"/>
                    <a:pt x="89" y="49"/>
                    <a:pt x="89" y="50"/>
                  </a:cubicBezTo>
                  <a:cubicBezTo>
                    <a:pt x="89" y="51"/>
                    <a:pt x="90" y="51"/>
                    <a:pt x="91" y="51"/>
                  </a:cubicBezTo>
                  <a:cubicBezTo>
                    <a:pt x="92" y="51"/>
                    <a:pt x="92" y="51"/>
                    <a:pt x="92" y="52"/>
                  </a:cubicBezTo>
                  <a:cubicBezTo>
                    <a:pt x="92" y="52"/>
                    <a:pt x="91" y="52"/>
                    <a:pt x="92" y="53"/>
                  </a:cubicBezTo>
                  <a:cubicBezTo>
                    <a:pt x="92" y="53"/>
                    <a:pt x="93" y="53"/>
                    <a:pt x="93" y="54"/>
                  </a:cubicBezTo>
                  <a:cubicBezTo>
                    <a:pt x="94" y="54"/>
                    <a:pt x="95" y="54"/>
                    <a:pt x="95" y="54"/>
                  </a:cubicBezTo>
                  <a:cubicBezTo>
                    <a:pt x="96" y="55"/>
                    <a:pt x="98" y="55"/>
                    <a:pt x="98" y="56"/>
                  </a:cubicBezTo>
                  <a:cubicBezTo>
                    <a:pt x="99" y="57"/>
                    <a:pt x="99" y="57"/>
                    <a:pt x="100" y="57"/>
                  </a:cubicBezTo>
                  <a:cubicBezTo>
                    <a:pt x="100" y="58"/>
                    <a:pt x="101" y="58"/>
                    <a:pt x="102" y="58"/>
                  </a:cubicBezTo>
                  <a:cubicBezTo>
                    <a:pt x="103" y="58"/>
                    <a:pt x="104" y="60"/>
                    <a:pt x="106" y="59"/>
                  </a:cubicBezTo>
                  <a:cubicBezTo>
                    <a:pt x="107" y="58"/>
                    <a:pt x="108" y="59"/>
                    <a:pt x="109" y="60"/>
                  </a:cubicBezTo>
                  <a:cubicBezTo>
                    <a:pt x="110" y="60"/>
                    <a:pt x="111" y="61"/>
                    <a:pt x="112" y="61"/>
                  </a:cubicBezTo>
                  <a:cubicBezTo>
                    <a:pt x="112" y="61"/>
                    <a:pt x="112" y="60"/>
                    <a:pt x="113" y="61"/>
                  </a:cubicBezTo>
                  <a:cubicBezTo>
                    <a:pt x="113" y="61"/>
                    <a:pt x="113" y="62"/>
                    <a:pt x="114" y="62"/>
                  </a:cubicBezTo>
                  <a:cubicBezTo>
                    <a:pt x="115" y="62"/>
                    <a:pt x="115" y="62"/>
                    <a:pt x="116" y="63"/>
                  </a:cubicBezTo>
                  <a:cubicBezTo>
                    <a:pt x="116" y="63"/>
                    <a:pt x="116" y="63"/>
                    <a:pt x="116" y="63"/>
                  </a:cubicBezTo>
                  <a:cubicBezTo>
                    <a:pt x="116" y="63"/>
                    <a:pt x="117" y="64"/>
                    <a:pt x="117" y="64"/>
                  </a:cubicBezTo>
                  <a:cubicBezTo>
                    <a:pt x="117" y="64"/>
                    <a:pt x="118" y="64"/>
                    <a:pt x="118" y="65"/>
                  </a:cubicBezTo>
                  <a:cubicBezTo>
                    <a:pt x="118" y="65"/>
                    <a:pt x="118" y="65"/>
                    <a:pt x="118" y="66"/>
                  </a:cubicBezTo>
                  <a:cubicBezTo>
                    <a:pt x="119" y="66"/>
                    <a:pt x="119" y="67"/>
                    <a:pt x="119" y="67"/>
                  </a:cubicBezTo>
                  <a:cubicBezTo>
                    <a:pt x="120" y="68"/>
                    <a:pt x="120" y="68"/>
                    <a:pt x="121" y="69"/>
                  </a:cubicBezTo>
                  <a:cubicBezTo>
                    <a:pt x="121" y="69"/>
                    <a:pt x="122" y="70"/>
                    <a:pt x="122" y="70"/>
                  </a:cubicBezTo>
                  <a:cubicBezTo>
                    <a:pt x="123" y="70"/>
                    <a:pt x="124" y="70"/>
                    <a:pt x="124" y="71"/>
                  </a:cubicBezTo>
                  <a:cubicBezTo>
                    <a:pt x="125" y="71"/>
                    <a:pt x="125" y="72"/>
                    <a:pt x="125" y="72"/>
                  </a:cubicBezTo>
                  <a:cubicBezTo>
                    <a:pt x="126" y="73"/>
                    <a:pt x="126" y="73"/>
                    <a:pt x="126" y="74"/>
                  </a:cubicBezTo>
                  <a:cubicBezTo>
                    <a:pt x="127" y="74"/>
                    <a:pt x="127" y="75"/>
                    <a:pt x="127" y="75"/>
                  </a:cubicBezTo>
                  <a:cubicBezTo>
                    <a:pt x="127" y="76"/>
                    <a:pt x="127" y="77"/>
                    <a:pt x="127" y="78"/>
                  </a:cubicBezTo>
                  <a:cubicBezTo>
                    <a:pt x="127" y="78"/>
                    <a:pt x="128" y="79"/>
                    <a:pt x="128" y="79"/>
                  </a:cubicBezTo>
                  <a:cubicBezTo>
                    <a:pt x="129" y="80"/>
                    <a:pt x="129" y="80"/>
                    <a:pt x="129" y="81"/>
                  </a:cubicBezTo>
                  <a:cubicBezTo>
                    <a:pt x="129" y="81"/>
                    <a:pt x="128" y="82"/>
                    <a:pt x="128" y="82"/>
                  </a:cubicBezTo>
                  <a:cubicBezTo>
                    <a:pt x="128" y="84"/>
                    <a:pt x="128" y="85"/>
                    <a:pt x="128" y="86"/>
                  </a:cubicBezTo>
                  <a:cubicBezTo>
                    <a:pt x="129" y="87"/>
                    <a:pt x="130" y="87"/>
                    <a:pt x="130" y="88"/>
                  </a:cubicBezTo>
                  <a:cubicBezTo>
                    <a:pt x="130" y="88"/>
                    <a:pt x="131" y="88"/>
                    <a:pt x="131" y="89"/>
                  </a:cubicBezTo>
                  <a:cubicBezTo>
                    <a:pt x="131" y="89"/>
                    <a:pt x="131" y="90"/>
                    <a:pt x="132" y="89"/>
                  </a:cubicBezTo>
                  <a:cubicBezTo>
                    <a:pt x="133" y="89"/>
                    <a:pt x="134" y="89"/>
                    <a:pt x="134" y="90"/>
                  </a:cubicBezTo>
                  <a:cubicBezTo>
                    <a:pt x="135" y="90"/>
                    <a:pt x="136" y="90"/>
                    <a:pt x="136" y="90"/>
                  </a:cubicBezTo>
                  <a:cubicBezTo>
                    <a:pt x="137" y="90"/>
                    <a:pt x="137" y="90"/>
                    <a:pt x="138" y="91"/>
                  </a:cubicBezTo>
                  <a:cubicBezTo>
                    <a:pt x="139" y="91"/>
                    <a:pt x="141" y="90"/>
                    <a:pt x="143" y="91"/>
                  </a:cubicBezTo>
                  <a:cubicBezTo>
                    <a:pt x="144" y="91"/>
                    <a:pt x="146" y="91"/>
                    <a:pt x="147" y="91"/>
                  </a:cubicBezTo>
                  <a:cubicBezTo>
                    <a:pt x="149" y="91"/>
                    <a:pt x="149" y="91"/>
                    <a:pt x="150" y="91"/>
                  </a:cubicBezTo>
                  <a:cubicBezTo>
                    <a:pt x="151" y="91"/>
                    <a:pt x="152" y="91"/>
                    <a:pt x="153" y="92"/>
                  </a:cubicBezTo>
                  <a:cubicBezTo>
                    <a:pt x="155" y="92"/>
                    <a:pt x="156" y="92"/>
                    <a:pt x="158" y="93"/>
                  </a:cubicBezTo>
                  <a:cubicBezTo>
                    <a:pt x="159" y="94"/>
                    <a:pt x="160" y="95"/>
                    <a:pt x="161" y="95"/>
                  </a:cubicBezTo>
                  <a:cubicBezTo>
                    <a:pt x="162" y="95"/>
                    <a:pt x="163" y="95"/>
                    <a:pt x="163" y="96"/>
                  </a:cubicBezTo>
                  <a:cubicBezTo>
                    <a:pt x="164" y="96"/>
                    <a:pt x="165" y="97"/>
                    <a:pt x="165" y="97"/>
                  </a:cubicBezTo>
                  <a:cubicBezTo>
                    <a:pt x="166" y="97"/>
                    <a:pt x="167" y="98"/>
                    <a:pt x="168" y="98"/>
                  </a:cubicBezTo>
                  <a:cubicBezTo>
                    <a:pt x="169" y="99"/>
                    <a:pt x="170" y="99"/>
                    <a:pt x="170" y="99"/>
                  </a:cubicBezTo>
                  <a:cubicBezTo>
                    <a:pt x="171" y="99"/>
                    <a:pt x="171" y="100"/>
                    <a:pt x="172" y="99"/>
                  </a:cubicBezTo>
                  <a:cubicBezTo>
                    <a:pt x="173" y="99"/>
                    <a:pt x="174" y="99"/>
                    <a:pt x="174" y="99"/>
                  </a:cubicBezTo>
                  <a:cubicBezTo>
                    <a:pt x="175" y="99"/>
                    <a:pt x="175" y="102"/>
                    <a:pt x="176" y="102"/>
                  </a:cubicBezTo>
                  <a:cubicBezTo>
                    <a:pt x="176" y="102"/>
                    <a:pt x="177" y="102"/>
                    <a:pt x="177" y="103"/>
                  </a:cubicBezTo>
                  <a:cubicBezTo>
                    <a:pt x="178" y="103"/>
                    <a:pt x="178" y="104"/>
                    <a:pt x="179" y="105"/>
                  </a:cubicBezTo>
                  <a:cubicBezTo>
                    <a:pt x="180" y="106"/>
                    <a:pt x="182" y="107"/>
                    <a:pt x="183" y="109"/>
                  </a:cubicBezTo>
                  <a:cubicBezTo>
                    <a:pt x="183" y="110"/>
                    <a:pt x="184" y="111"/>
                    <a:pt x="186" y="112"/>
                  </a:cubicBezTo>
                  <a:cubicBezTo>
                    <a:pt x="187" y="113"/>
                    <a:pt x="189" y="114"/>
                    <a:pt x="189" y="115"/>
                  </a:cubicBezTo>
                  <a:cubicBezTo>
                    <a:pt x="190" y="115"/>
                    <a:pt x="190" y="116"/>
                    <a:pt x="190" y="116"/>
                  </a:cubicBezTo>
                  <a:cubicBezTo>
                    <a:pt x="191" y="116"/>
                    <a:pt x="192" y="116"/>
                    <a:pt x="192" y="116"/>
                  </a:cubicBezTo>
                  <a:cubicBezTo>
                    <a:pt x="193" y="116"/>
                    <a:pt x="194" y="116"/>
                    <a:pt x="195" y="116"/>
                  </a:cubicBezTo>
                  <a:cubicBezTo>
                    <a:pt x="196" y="116"/>
                    <a:pt x="197" y="115"/>
                    <a:pt x="198" y="115"/>
                  </a:cubicBezTo>
                  <a:cubicBezTo>
                    <a:pt x="200" y="116"/>
                    <a:pt x="201" y="116"/>
                    <a:pt x="203" y="116"/>
                  </a:cubicBezTo>
                  <a:cubicBezTo>
                    <a:pt x="207" y="117"/>
                    <a:pt x="211" y="117"/>
                    <a:pt x="215" y="118"/>
                  </a:cubicBezTo>
                  <a:cubicBezTo>
                    <a:pt x="216" y="118"/>
                    <a:pt x="217" y="118"/>
                    <a:pt x="218" y="118"/>
                  </a:cubicBezTo>
                  <a:cubicBezTo>
                    <a:pt x="219" y="118"/>
                    <a:pt x="220" y="117"/>
                    <a:pt x="221" y="117"/>
                  </a:cubicBezTo>
                  <a:cubicBezTo>
                    <a:pt x="223" y="116"/>
                    <a:pt x="224" y="117"/>
                    <a:pt x="226" y="117"/>
                  </a:cubicBezTo>
                  <a:cubicBezTo>
                    <a:pt x="228" y="117"/>
                    <a:pt x="230" y="118"/>
                    <a:pt x="232" y="118"/>
                  </a:cubicBezTo>
                  <a:cubicBezTo>
                    <a:pt x="234" y="118"/>
                    <a:pt x="235" y="118"/>
                    <a:pt x="237" y="118"/>
                  </a:cubicBezTo>
                  <a:cubicBezTo>
                    <a:pt x="239" y="119"/>
                    <a:pt x="240" y="120"/>
                    <a:pt x="241" y="121"/>
                  </a:cubicBezTo>
                  <a:cubicBezTo>
                    <a:pt x="243" y="122"/>
                    <a:pt x="245" y="123"/>
                    <a:pt x="246" y="123"/>
                  </a:cubicBezTo>
                  <a:cubicBezTo>
                    <a:pt x="248" y="123"/>
                    <a:pt x="250" y="123"/>
                    <a:pt x="252" y="124"/>
                  </a:cubicBezTo>
                  <a:cubicBezTo>
                    <a:pt x="254" y="124"/>
                    <a:pt x="256" y="125"/>
                    <a:pt x="258" y="126"/>
                  </a:cubicBezTo>
                  <a:cubicBezTo>
                    <a:pt x="260" y="127"/>
                    <a:pt x="261" y="126"/>
                    <a:pt x="263" y="126"/>
                  </a:cubicBezTo>
                  <a:cubicBezTo>
                    <a:pt x="264" y="126"/>
                    <a:pt x="266" y="125"/>
                    <a:pt x="266" y="126"/>
                  </a:cubicBezTo>
                  <a:cubicBezTo>
                    <a:pt x="267" y="127"/>
                    <a:pt x="267" y="128"/>
                    <a:pt x="268" y="128"/>
                  </a:cubicBezTo>
                  <a:cubicBezTo>
                    <a:pt x="270" y="128"/>
                    <a:pt x="271" y="127"/>
                    <a:pt x="272" y="129"/>
                  </a:cubicBezTo>
                  <a:cubicBezTo>
                    <a:pt x="271" y="128"/>
                    <a:pt x="272" y="128"/>
                    <a:pt x="272" y="128"/>
                  </a:cubicBezTo>
                  <a:cubicBezTo>
                    <a:pt x="272" y="127"/>
                    <a:pt x="272" y="127"/>
                    <a:pt x="273" y="127"/>
                  </a:cubicBezTo>
                  <a:cubicBezTo>
                    <a:pt x="274" y="126"/>
                    <a:pt x="276" y="125"/>
                    <a:pt x="277" y="124"/>
                  </a:cubicBezTo>
                  <a:cubicBezTo>
                    <a:pt x="278" y="124"/>
                    <a:pt x="279" y="123"/>
                    <a:pt x="280" y="123"/>
                  </a:cubicBezTo>
                  <a:cubicBezTo>
                    <a:pt x="282" y="122"/>
                    <a:pt x="284" y="121"/>
                    <a:pt x="286" y="120"/>
                  </a:cubicBezTo>
                  <a:cubicBezTo>
                    <a:pt x="288" y="120"/>
                    <a:pt x="289" y="120"/>
                    <a:pt x="291" y="120"/>
                  </a:cubicBezTo>
                  <a:cubicBezTo>
                    <a:pt x="292" y="120"/>
                    <a:pt x="293" y="120"/>
                    <a:pt x="294" y="119"/>
                  </a:cubicBezTo>
                  <a:cubicBezTo>
                    <a:pt x="294" y="119"/>
                    <a:pt x="295" y="119"/>
                    <a:pt x="296" y="119"/>
                  </a:cubicBezTo>
                  <a:cubicBezTo>
                    <a:pt x="297" y="119"/>
                    <a:pt x="299" y="119"/>
                    <a:pt x="301" y="120"/>
                  </a:cubicBezTo>
                  <a:cubicBezTo>
                    <a:pt x="301" y="120"/>
                    <a:pt x="302" y="119"/>
                    <a:pt x="303" y="119"/>
                  </a:cubicBezTo>
                  <a:cubicBezTo>
                    <a:pt x="303" y="119"/>
                    <a:pt x="304" y="119"/>
                    <a:pt x="304" y="119"/>
                  </a:cubicBezTo>
                  <a:cubicBezTo>
                    <a:pt x="306" y="119"/>
                    <a:pt x="307" y="119"/>
                    <a:pt x="309" y="118"/>
                  </a:cubicBezTo>
                  <a:cubicBezTo>
                    <a:pt x="310" y="117"/>
                    <a:pt x="311" y="117"/>
                    <a:pt x="313" y="116"/>
                  </a:cubicBezTo>
                  <a:cubicBezTo>
                    <a:pt x="313" y="116"/>
                    <a:pt x="313" y="116"/>
                    <a:pt x="314" y="115"/>
                  </a:cubicBezTo>
                  <a:cubicBezTo>
                    <a:pt x="314" y="114"/>
                    <a:pt x="314" y="114"/>
                    <a:pt x="315" y="114"/>
                  </a:cubicBezTo>
                  <a:cubicBezTo>
                    <a:pt x="315" y="113"/>
                    <a:pt x="315" y="113"/>
                    <a:pt x="315" y="112"/>
                  </a:cubicBezTo>
                  <a:cubicBezTo>
                    <a:pt x="315" y="111"/>
                    <a:pt x="315" y="111"/>
                    <a:pt x="316" y="110"/>
                  </a:cubicBezTo>
                  <a:cubicBezTo>
                    <a:pt x="316" y="109"/>
                    <a:pt x="317" y="109"/>
                    <a:pt x="318" y="109"/>
                  </a:cubicBezTo>
                  <a:cubicBezTo>
                    <a:pt x="318" y="109"/>
                    <a:pt x="318" y="108"/>
                    <a:pt x="319" y="108"/>
                  </a:cubicBezTo>
                  <a:cubicBezTo>
                    <a:pt x="319" y="108"/>
                    <a:pt x="319" y="108"/>
                    <a:pt x="319" y="108"/>
                  </a:cubicBezTo>
                  <a:cubicBezTo>
                    <a:pt x="320" y="108"/>
                    <a:pt x="320" y="108"/>
                    <a:pt x="320" y="107"/>
                  </a:cubicBezTo>
                  <a:cubicBezTo>
                    <a:pt x="321" y="107"/>
                    <a:pt x="321" y="106"/>
                    <a:pt x="321" y="106"/>
                  </a:cubicBezTo>
                  <a:cubicBezTo>
                    <a:pt x="322" y="106"/>
                    <a:pt x="322" y="106"/>
                    <a:pt x="322" y="105"/>
                  </a:cubicBezTo>
                  <a:cubicBezTo>
                    <a:pt x="322" y="105"/>
                    <a:pt x="322" y="104"/>
                    <a:pt x="321" y="104"/>
                  </a:cubicBezTo>
                  <a:cubicBezTo>
                    <a:pt x="321" y="103"/>
                    <a:pt x="320" y="103"/>
                    <a:pt x="319" y="102"/>
                  </a:cubicBezTo>
                  <a:cubicBezTo>
                    <a:pt x="319" y="102"/>
                    <a:pt x="318" y="102"/>
                    <a:pt x="317" y="101"/>
                  </a:cubicBezTo>
                  <a:cubicBezTo>
                    <a:pt x="317" y="101"/>
                    <a:pt x="316" y="100"/>
                    <a:pt x="316" y="99"/>
                  </a:cubicBezTo>
                  <a:cubicBezTo>
                    <a:pt x="315" y="99"/>
                    <a:pt x="315" y="99"/>
                    <a:pt x="314" y="98"/>
                  </a:cubicBezTo>
                  <a:cubicBezTo>
                    <a:pt x="314" y="98"/>
                    <a:pt x="314" y="97"/>
                    <a:pt x="314" y="97"/>
                  </a:cubicBezTo>
                  <a:cubicBezTo>
                    <a:pt x="314" y="96"/>
                    <a:pt x="314" y="95"/>
                    <a:pt x="314" y="94"/>
                  </a:cubicBezTo>
                  <a:cubicBezTo>
                    <a:pt x="314" y="93"/>
                    <a:pt x="314" y="91"/>
                    <a:pt x="316" y="90"/>
                  </a:cubicBezTo>
                  <a:cubicBezTo>
                    <a:pt x="316" y="90"/>
                    <a:pt x="317" y="91"/>
                    <a:pt x="318" y="91"/>
                  </a:cubicBezTo>
                  <a:cubicBezTo>
                    <a:pt x="319" y="91"/>
                    <a:pt x="319" y="91"/>
                    <a:pt x="320" y="91"/>
                  </a:cubicBezTo>
                  <a:cubicBezTo>
                    <a:pt x="321" y="92"/>
                    <a:pt x="322" y="92"/>
                    <a:pt x="322" y="93"/>
                  </a:cubicBezTo>
                  <a:cubicBezTo>
                    <a:pt x="323" y="93"/>
                    <a:pt x="324" y="93"/>
                    <a:pt x="325" y="93"/>
                  </a:cubicBezTo>
                  <a:cubicBezTo>
                    <a:pt x="326" y="93"/>
                    <a:pt x="327" y="94"/>
                    <a:pt x="328" y="94"/>
                  </a:cubicBezTo>
                  <a:cubicBezTo>
                    <a:pt x="328" y="94"/>
                    <a:pt x="329" y="94"/>
                    <a:pt x="330" y="94"/>
                  </a:cubicBezTo>
                  <a:cubicBezTo>
                    <a:pt x="331" y="94"/>
                    <a:pt x="331" y="94"/>
                    <a:pt x="332" y="94"/>
                  </a:cubicBezTo>
                  <a:cubicBezTo>
                    <a:pt x="332" y="94"/>
                    <a:pt x="333" y="93"/>
                    <a:pt x="333" y="93"/>
                  </a:cubicBezTo>
                  <a:cubicBezTo>
                    <a:pt x="333" y="92"/>
                    <a:pt x="334" y="92"/>
                    <a:pt x="334" y="92"/>
                  </a:cubicBezTo>
                  <a:cubicBezTo>
                    <a:pt x="335" y="92"/>
                    <a:pt x="335" y="91"/>
                    <a:pt x="335" y="91"/>
                  </a:cubicBezTo>
                  <a:cubicBezTo>
                    <a:pt x="335" y="90"/>
                    <a:pt x="336" y="90"/>
                    <a:pt x="336" y="89"/>
                  </a:cubicBezTo>
                  <a:cubicBezTo>
                    <a:pt x="336" y="89"/>
                    <a:pt x="336" y="88"/>
                    <a:pt x="336" y="87"/>
                  </a:cubicBezTo>
                  <a:cubicBezTo>
                    <a:pt x="336" y="86"/>
                    <a:pt x="339" y="87"/>
                    <a:pt x="339" y="87"/>
                  </a:cubicBezTo>
                  <a:cubicBezTo>
                    <a:pt x="341" y="87"/>
                    <a:pt x="343" y="87"/>
                    <a:pt x="345" y="87"/>
                  </a:cubicBezTo>
                  <a:cubicBezTo>
                    <a:pt x="346" y="86"/>
                    <a:pt x="346" y="84"/>
                    <a:pt x="348" y="84"/>
                  </a:cubicBezTo>
                  <a:cubicBezTo>
                    <a:pt x="348" y="84"/>
                    <a:pt x="349" y="83"/>
                    <a:pt x="348" y="83"/>
                  </a:cubicBezTo>
                  <a:cubicBezTo>
                    <a:pt x="348" y="82"/>
                    <a:pt x="348" y="82"/>
                    <a:pt x="348" y="81"/>
                  </a:cubicBezTo>
                  <a:cubicBezTo>
                    <a:pt x="348" y="81"/>
                    <a:pt x="348" y="80"/>
                    <a:pt x="348" y="80"/>
                  </a:cubicBezTo>
                  <a:cubicBezTo>
                    <a:pt x="348" y="79"/>
                    <a:pt x="348" y="79"/>
                    <a:pt x="349" y="78"/>
                  </a:cubicBezTo>
                  <a:cubicBezTo>
                    <a:pt x="349" y="77"/>
                    <a:pt x="349" y="77"/>
                    <a:pt x="350" y="77"/>
                  </a:cubicBezTo>
                  <a:cubicBezTo>
                    <a:pt x="350" y="77"/>
                    <a:pt x="350" y="77"/>
                    <a:pt x="351" y="77"/>
                  </a:cubicBezTo>
                  <a:cubicBezTo>
                    <a:pt x="351" y="77"/>
                    <a:pt x="355" y="77"/>
                    <a:pt x="355" y="76"/>
                  </a:cubicBezTo>
                  <a:cubicBezTo>
                    <a:pt x="355" y="76"/>
                    <a:pt x="355" y="75"/>
                    <a:pt x="354" y="75"/>
                  </a:cubicBezTo>
                  <a:cubicBezTo>
                    <a:pt x="354" y="74"/>
                    <a:pt x="355" y="74"/>
                    <a:pt x="356" y="74"/>
                  </a:cubicBezTo>
                  <a:cubicBezTo>
                    <a:pt x="356" y="75"/>
                    <a:pt x="356" y="75"/>
                    <a:pt x="357" y="75"/>
                  </a:cubicBezTo>
                  <a:cubicBezTo>
                    <a:pt x="358" y="75"/>
                    <a:pt x="358" y="75"/>
                    <a:pt x="358" y="74"/>
                  </a:cubicBezTo>
                  <a:cubicBezTo>
                    <a:pt x="358" y="74"/>
                    <a:pt x="359" y="74"/>
                    <a:pt x="359" y="74"/>
                  </a:cubicBezTo>
                  <a:cubicBezTo>
                    <a:pt x="360" y="74"/>
                    <a:pt x="360" y="73"/>
                    <a:pt x="360" y="73"/>
                  </a:cubicBezTo>
                  <a:cubicBezTo>
                    <a:pt x="361" y="72"/>
                    <a:pt x="362" y="73"/>
                    <a:pt x="363" y="73"/>
                  </a:cubicBezTo>
                  <a:cubicBezTo>
                    <a:pt x="363" y="73"/>
                    <a:pt x="364" y="73"/>
                    <a:pt x="365" y="73"/>
                  </a:cubicBezTo>
                  <a:cubicBezTo>
                    <a:pt x="365" y="73"/>
                    <a:pt x="365" y="72"/>
                    <a:pt x="366" y="72"/>
                  </a:cubicBezTo>
                  <a:cubicBezTo>
                    <a:pt x="366" y="72"/>
                    <a:pt x="366" y="73"/>
                    <a:pt x="367" y="73"/>
                  </a:cubicBezTo>
                  <a:cubicBezTo>
                    <a:pt x="367" y="73"/>
                    <a:pt x="368" y="73"/>
                    <a:pt x="368" y="74"/>
                  </a:cubicBezTo>
                  <a:cubicBezTo>
                    <a:pt x="370" y="74"/>
                    <a:pt x="371" y="74"/>
                    <a:pt x="373" y="74"/>
                  </a:cubicBezTo>
                  <a:cubicBezTo>
                    <a:pt x="373" y="74"/>
                    <a:pt x="374" y="74"/>
                    <a:pt x="374" y="74"/>
                  </a:cubicBezTo>
                  <a:cubicBezTo>
                    <a:pt x="374" y="74"/>
                    <a:pt x="374" y="74"/>
                    <a:pt x="374" y="74"/>
                  </a:cubicBezTo>
                  <a:cubicBezTo>
                    <a:pt x="374" y="73"/>
                    <a:pt x="375" y="74"/>
                    <a:pt x="375" y="73"/>
                  </a:cubicBezTo>
                  <a:cubicBezTo>
                    <a:pt x="375" y="73"/>
                    <a:pt x="375" y="73"/>
                    <a:pt x="375" y="73"/>
                  </a:cubicBezTo>
                  <a:cubicBezTo>
                    <a:pt x="374" y="71"/>
                    <a:pt x="373" y="71"/>
                    <a:pt x="372" y="70"/>
                  </a:cubicBezTo>
                  <a:cubicBezTo>
                    <a:pt x="371" y="69"/>
                    <a:pt x="371" y="68"/>
                    <a:pt x="370" y="68"/>
                  </a:cubicBezTo>
                  <a:cubicBezTo>
                    <a:pt x="369" y="67"/>
                    <a:pt x="368" y="67"/>
                    <a:pt x="368" y="67"/>
                  </a:cubicBezTo>
                  <a:cubicBezTo>
                    <a:pt x="367" y="66"/>
                    <a:pt x="366" y="66"/>
                    <a:pt x="366" y="65"/>
                  </a:cubicBezTo>
                  <a:cubicBezTo>
                    <a:pt x="365" y="65"/>
                    <a:pt x="365" y="65"/>
                    <a:pt x="365" y="65"/>
                  </a:cubicBezTo>
                  <a:cubicBezTo>
                    <a:pt x="364" y="64"/>
                    <a:pt x="363" y="64"/>
                    <a:pt x="363" y="64"/>
                  </a:cubicBezTo>
                  <a:cubicBezTo>
                    <a:pt x="363" y="63"/>
                    <a:pt x="362" y="63"/>
                    <a:pt x="361" y="62"/>
                  </a:cubicBezTo>
                  <a:cubicBezTo>
                    <a:pt x="360" y="62"/>
                    <a:pt x="359" y="62"/>
                    <a:pt x="357" y="61"/>
                  </a:cubicBezTo>
                  <a:cubicBezTo>
                    <a:pt x="356" y="60"/>
                    <a:pt x="355" y="59"/>
                    <a:pt x="353" y="59"/>
                  </a:cubicBezTo>
                  <a:cubicBezTo>
                    <a:pt x="352" y="59"/>
                    <a:pt x="350" y="59"/>
                    <a:pt x="349" y="60"/>
                  </a:cubicBezTo>
                  <a:cubicBezTo>
                    <a:pt x="348" y="60"/>
                    <a:pt x="348" y="61"/>
                    <a:pt x="348" y="62"/>
                  </a:cubicBezTo>
                  <a:cubicBezTo>
                    <a:pt x="348" y="62"/>
                    <a:pt x="348" y="63"/>
                    <a:pt x="348" y="63"/>
                  </a:cubicBezTo>
                  <a:cubicBezTo>
                    <a:pt x="347" y="63"/>
                    <a:pt x="345" y="62"/>
                    <a:pt x="345" y="62"/>
                  </a:cubicBezTo>
                  <a:cubicBezTo>
                    <a:pt x="343" y="61"/>
                    <a:pt x="341" y="60"/>
                    <a:pt x="339" y="61"/>
                  </a:cubicBezTo>
                  <a:cubicBezTo>
                    <a:pt x="338" y="61"/>
                    <a:pt x="336" y="60"/>
                    <a:pt x="335" y="62"/>
                  </a:cubicBezTo>
                  <a:cubicBezTo>
                    <a:pt x="335" y="63"/>
                    <a:pt x="333" y="61"/>
                    <a:pt x="332" y="61"/>
                  </a:cubicBezTo>
                  <a:cubicBezTo>
                    <a:pt x="331" y="61"/>
                    <a:pt x="331" y="60"/>
                    <a:pt x="330" y="60"/>
                  </a:cubicBezTo>
                  <a:cubicBezTo>
                    <a:pt x="330" y="59"/>
                    <a:pt x="329" y="58"/>
                    <a:pt x="329" y="58"/>
                  </a:cubicBezTo>
                  <a:cubicBezTo>
                    <a:pt x="329" y="57"/>
                    <a:pt x="330" y="57"/>
                    <a:pt x="330" y="57"/>
                  </a:cubicBezTo>
                  <a:cubicBezTo>
                    <a:pt x="331" y="56"/>
                    <a:pt x="330" y="55"/>
                    <a:pt x="330" y="55"/>
                  </a:cubicBezTo>
                  <a:cubicBezTo>
                    <a:pt x="329" y="54"/>
                    <a:pt x="329" y="53"/>
                    <a:pt x="329" y="51"/>
                  </a:cubicBezTo>
                  <a:cubicBezTo>
                    <a:pt x="330" y="50"/>
                    <a:pt x="329" y="50"/>
                    <a:pt x="329" y="50"/>
                  </a:cubicBezTo>
                  <a:cubicBezTo>
                    <a:pt x="329" y="49"/>
                    <a:pt x="329" y="49"/>
                    <a:pt x="329" y="48"/>
                  </a:cubicBezTo>
                  <a:cubicBezTo>
                    <a:pt x="329" y="47"/>
                    <a:pt x="329" y="46"/>
                    <a:pt x="329" y="45"/>
                  </a:cubicBezTo>
                  <a:cubicBezTo>
                    <a:pt x="329" y="44"/>
                    <a:pt x="329" y="42"/>
                    <a:pt x="329" y="40"/>
                  </a:cubicBezTo>
                  <a:cubicBezTo>
                    <a:pt x="331" y="41"/>
                    <a:pt x="333" y="42"/>
                    <a:pt x="335" y="42"/>
                  </a:cubicBezTo>
                  <a:cubicBezTo>
                    <a:pt x="336" y="42"/>
                    <a:pt x="337" y="42"/>
                    <a:pt x="338" y="42"/>
                  </a:cubicBezTo>
                  <a:cubicBezTo>
                    <a:pt x="339" y="43"/>
                    <a:pt x="339" y="43"/>
                    <a:pt x="340" y="43"/>
                  </a:cubicBezTo>
                  <a:cubicBezTo>
                    <a:pt x="341" y="43"/>
                    <a:pt x="341" y="42"/>
                    <a:pt x="342" y="42"/>
                  </a:cubicBezTo>
                  <a:cubicBezTo>
                    <a:pt x="342" y="41"/>
                    <a:pt x="342" y="41"/>
                    <a:pt x="343" y="40"/>
                  </a:cubicBezTo>
                  <a:cubicBezTo>
                    <a:pt x="343" y="40"/>
                    <a:pt x="343" y="40"/>
                    <a:pt x="343" y="40"/>
                  </a:cubicBezTo>
                  <a:cubicBezTo>
                    <a:pt x="343" y="40"/>
                    <a:pt x="343" y="40"/>
                    <a:pt x="343" y="39"/>
                  </a:cubicBezTo>
                  <a:cubicBezTo>
                    <a:pt x="344" y="39"/>
                    <a:pt x="344" y="39"/>
                    <a:pt x="344" y="38"/>
                  </a:cubicBezTo>
                  <a:cubicBezTo>
                    <a:pt x="345" y="38"/>
                    <a:pt x="346" y="38"/>
                    <a:pt x="347" y="38"/>
                  </a:cubicBezTo>
                  <a:cubicBezTo>
                    <a:pt x="348" y="38"/>
                    <a:pt x="349" y="38"/>
                    <a:pt x="349" y="37"/>
                  </a:cubicBezTo>
                  <a:cubicBezTo>
                    <a:pt x="349" y="36"/>
                    <a:pt x="348" y="36"/>
                    <a:pt x="348" y="35"/>
                  </a:cubicBezTo>
                  <a:cubicBezTo>
                    <a:pt x="348" y="34"/>
                    <a:pt x="347" y="34"/>
                    <a:pt x="346" y="34"/>
                  </a:cubicBezTo>
                  <a:cubicBezTo>
                    <a:pt x="346" y="34"/>
                    <a:pt x="346" y="34"/>
                    <a:pt x="345" y="34"/>
                  </a:cubicBezTo>
                  <a:cubicBezTo>
                    <a:pt x="345" y="34"/>
                    <a:pt x="346" y="34"/>
                    <a:pt x="346" y="34"/>
                  </a:cubicBezTo>
                  <a:cubicBezTo>
                    <a:pt x="346" y="33"/>
                    <a:pt x="345" y="32"/>
                    <a:pt x="346" y="31"/>
                  </a:cubicBezTo>
                  <a:cubicBezTo>
                    <a:pt x="346" y="30"/>
                    <a:pt x="346" y="30"/>
                    <a:pt x="346" y="29"/>
                  </a:cubicBezTo>
                  <a:cubicBezTo>
                    <a:pt x="345" y="28"/>
                    <a:pt x="346" y="27"/>
                    <a:pt x="346" y="26"/>
                  </a:cubicBezTo>
                  <a:cubicBezTo>
                    <a:pt x="346" y="26"/>
                    <a:pt x="345" y="25"/>
                    <a:pt x="346" y="25"/>
                  </a:cubicBezTo>
                  <a:cubicBezTo>
                    <a:pt x="345" y="24"/>
                    <a:pt x="346" y="24"/>
                    <a:pt x="346" y="24"/>
                  </a:cubicBezTo>
                  <a:cubicBezTo>
                    <a:pt x="345" y="23"/>
                    <a:pt x="345" y="23"/>
                    <a:pt x="345" y="23"/>
                  </a:cubicBezTo>
                  <a:cubicBezTo>
                    <a:pt x="346" y="23"/>
                    <a:pt x="346" y="23"/>
                    <a:pt x="345" y="23"/>
                  </a:cubicBezTo>
                  <a:cubicBezTo>
                    <a:pt x="345" y="22"/>
                    <a:pt x="345" y="22"/>
                    <a:pt x="345" y="21"/>
                  </a:cubicBezTo>
                  <a:cubicBezTo>
                    <a:pt x="345" y="20"/>
                    <a:pt x="345" y="20"/>
                    <a:pt x="346" y="20"/>
                  </a:cubicBezTo>
                  <a:cubicBezTo>
                    <a:pt x="346" y="19"/>
                    <a:pt x="346" y="18"/>
                    <a:pt x="347" y="18"/>
                  </a:cubicBezTo>
                  <a:cubicBezTo>
                    <a:pt x="348" y="17"/>
                    <a:pt x="348" y="17"/>
                    <a:pt x="347" y="16"/>
                  </a:cubicBezTo>
                  <a:cubicBezTo>
                    <a:pt x="347" y="16"/>
                    <a:pt x="347" y="16"/>
                    <a:pt x="347" y="15"/>
                  </a:cubicBezTo>
                  <a:cubicBezTo>
                    <a:pt x="347" y="14"/>
                    <a:pt x="345" y="14"/>
                    <a:pt x="345" y="13"/>
                  </a:cubicBezTo>
                  <a:cubicBezTo>
                    <a:pt x="344" y="12"/>
                    <a:pt x="344" y="11"/>
                    <a:pt x="343" y="11"/>
                  </a:cubicBezTo>
                  <a:cubicBezTo>
                    <a:pt x="342" y="10"/>
                    <a:pt x="341" y="10"/>
                    <a:pt x="340" y="10"/>
                  </a:cubicBezTo>
                  <a:cubicBezTo>
                    <a:pt x="339" y="11"/>
                    <a:pt x="339" y="11"/>
                    <a:pt x="338" y="10"/>
                  </a:cubicBezTo>
                  <a:cubicBezTo>
                    <a:pt x="338" y="10"/>
                    <a:pt x="337" y="10"/>
                    <a:pt x="337" y="9"/>
                  </a:cubicBezTo>
                  <a:cubicBezTo>
                    <a:pt x="337" y="9"/>
                    <a:pt x="337" y="8"/>
                    <a:pt x="337" y="8"/>
                  </a:cubicBezTo>
                  <a:cubicBezTo>
                    <a:pt x="338" y="8"/>
                    <a:pt x="338" y="7"/>
                    <a:pt x="338" y="7"/>
                  </a:cubicBezTo>
                  <a:cubicBezTo>
                    <a:pt x="339" y="6"/>
                    <a:pt x="339" y="6"/>
                    <a:pt x="339" y="5"/>
                  </a:cubicBezTo>
                  <a:cubicBezTo>
                    <a:pt x="339" y="5"/>
                    <a:pt x="339" y="4"/>
                    <a:pt x="339" y="4"/>
                  </a:cubicBezTo>
                  <a:cubicBezTo>
                    <a:pt x="339" y="4"/>
                    <a:pt x="340" y="4"/>
                    <a:pt x="340" y="4"/>
                  </a:cubicBezTo>
                  <a:cubicBezTo>
                    <a:pt x="340" y="3"/>
                    <a:pt x="342" y="4"/>
                    <a:pt x="343" y="3"/>
                  </a:cubicBezTo>
                  <a:cubicBezTo>
                    <a:pt x="343" y="3"/>
                    <a:pt x="344" y="3"/>
                    <a:pt x="345" y="3"/>
                  </a:cubicBezTo>
                  <a:cubicBezTo>
                    <a:pt x="345" y="3"/>
                    <a:pt x="346" y="2"/>
                    <a:pt x="346" y="2"/>
                  </a:cubicBezTo>
                  <a:cubicBezTo>
                    <a:pt x="347" y="2"/>
                    <a:pt x="348" y="2"/>
                    <a:pt x="349" y="2"/>
                  </a:cubicBezTo>
                  <a:cubicBezTo>
                    <a:pt x="349" y="2"/>
                    <a:pt x="349" y="2"/>
                    <a:pt x="349" y="2"/>
                  </a:cubicBezTo>
                  <a:cubicBezTo>
                    <a:pt x="349" y="1"/>
                    <a:pt x="350" y="1"/>
                    <a:pt x="350" y="1"/>
                  </a:cubicBezTo>
                  <a:cubicBezTo>
                    <a:pt x="350" y="1"/>
                    <a:pt x="350" y="1"/>
                    <a:pt x="350" y="1"/>
                  </a:cubicBezTo>
                  <a:cubicBezTo>
                    <a:pt x="350" y="1"/>
                    <a:pt x="351" y="1"/>
                    <a:pt x="351" y="1"/>
                  </a:cubicBezTo>
                  <a:cubicBezTo>
                    <a:pt x="352" y="2"/>
                    <a:pt x="352" y="2"/>
                    <a:pt x="353" y="1"/>
                  </a:cubicBezTo>
                  <a:cubicBezTo>
                    <a:pt x="354" y="1"/>
                    <a:pt x="354" y="2"/>
                    <a:pt x="355" y="1"/>
                  </a:cubicBezTo>
                  <a:cubicBezTo>
                    <a:pt x="356" y="1"/>
                    <a:pt x="357" y="1"/>
                    <a:pt x="357" y="1"/>
                  </a:cubicBezTo>
                  <a:cubicBezTo>
                    <a:pt x="358" y="0"/>
                    <a:pt x="358" y="0"/>
                    <a:pt x="359" y="1"/>
                  </a:cubicBezTo>
                  <a:cubicBezTo>
                    <a:pt x="359" y="1"/>
                    <a:pt x="360" y="1"/>
                    <a:pt x="360" y="1"/>
                  </a:cubicBezTo>
                  <a:cubicBezTo>
                    <a:pt x="360" y="1"/>
                    <a:pt x="359" y="1"/>
                    <a:pt x="360" y="0"/>
                  </a:cubicBezTo>
                  <a:cubicBezTo>
                    <a:pt x="360" y="0"/>
                    <a:pt x="360" y="1"/>
                    <a:pt x="360" y="1"/>
                  </a:cubicBezTo>
                  <a:cubicBezTo>
                    <a:pt x="360" y="0"/>
                    <a:pt x="361" y="1"/>
                    <a:pt x="361" y="1"/>
                  </a:cubicBezTo>
                  <a:cubicBezTo>
                    <a:pt x="363" y="1"/>
                    <a:pt x="364" y="1"/>
                    <a:pt x="365" y="2"/>
                  </a:cubicBezTo>
                  <a:cubicBezTo>
                    <a:pt x="365" y="2"/>
                    <a:pt x="366" y="2"/>
                    <a:pt x="367" y="2"/>
                  </a:cubicBezTo>
                  <a:cubicBezTo>
                    <a:pt x="368" y="3"/>
                    <a:pt x="368" y="3"/>
                    <a:pt x="369" y="4"/>
                  </a:cubicBezTo>
                  <a:cubicBezTo>
                    <a:pt x="369" y="4"/>
                    <a:pt x="370" y="4"/>
                    <a:pt x="371" y="4"/>
                  </a:cubicBezTo>
                  <a:cubicBezTo>
                    <a:pt x="372" y="4"/>
                    <a:pt x="373" y="5"/>
                    <a:pt x="373" y="5"/>
                  </a:cubicBezTo>
                  <a:cubicBezTo>
                    <a:pt x="374" y="5"/>
                    <a:pt x="375" y="5"/>
                    <a:pt x="374" y="5"/>
                  </a:cubicBezTo>
                  <a:cubicBezTo>
                    <a:pt x="373" y="4"/>
                    <a:pt x="374" y="4"/>
                    <a:pt x="375" y="4"/>
                  </a:cubicBezTo>
                  <a:cubicBezTo>
                    <a:pt x="376" y="4"/>
                    <a:pt x="377" y="4"/>
                    <a:pt x="377" y="5"/>
                  </a:cubicBezTo>
                  <a:cubicBezTo>
                    <a:pt x="379" y="5"/>
                    <a:pt x="380" y="6"/>
                    <a:pt x="382" y="6"/>
                  </a:cubicBezTo>
                  <a:cubicBezTo>
                    <a:pt x="383" y="7"/>
                    <a:pt x="381" y="7"/>
                    <a:pt x="382" y="7"/>
                  </a:cubicBezTo>
                  <a:cubicBezTo>
                    <a:pt x="383" y="8"/>
                    <a:pt x="383" y="7"/>
                    <a:pt x="384" y="7"/>
                  </a:cubicBezTo>
                  <a:cubicBezTo>
                    <a:pt x="384" y="8"/>
                    <a:pt x="385" y="8"/>
                    <a:pt x="386" y="9"/>
                  </a:cubicBezTo>
                  <a:cubicBezTo>
                    <a:pt x="386" y="9"/>
                    <a:pt x="386" y="8"/>
                    <a:pt x="387" y="9"/>
                  </a:cubicBezTo>
                  <a:cubicBezTo>
                    <a:pt x="387" y="9"/>
                    <a:pt x="387" y="9"/>
                    <a:pt x="387" y="9"/>
                  </a:cubicBezTo>
                  <a:cubicBezTo>
                    <a:pt x="387" y="9"/>
                    <a:pt x="387" y="9"/>
                    <a:pt x="387" y="10"/>
                  </a:cubicBezTo>
                  <a:cubicBezTo>
                    <a:pt x="387" y="10"/>
                    <a:pt x="387" y="10"/>
                    <a:pt x="387" y="10"/>
                  </a:cubicBezTo>
                  <a:cubicBezTo>
                    <a:pt x="387" y="10"/>
                    <a:pt x="387" y="11"/>
                    <a:pt x="388" y="11"/>
                  </a:cubicBezTo>
                  <a:cubicBezTo>
                    <a:pt x="388" y="10"/>
                    <a:pt x="389" y="11"/>
                    <a:pt x="389" y="11"/>
                  </a:cubicBezTo>
                  <a:cubicBezTo>
                    <a:pt x="390" y="11"/>
                    <a:pt x="390" y="12"/>
                    <a:pt x="390" y="12"/>
                  </a:cubicBezTo>
                  <a:cubicBezTo>
                    <a:pt x="390" y="12"/>
                    <a:pt x="390" y="12"/>
                    <a:pt x="391" y="12"/>
                  </a:cubicBezTo>
                  <a:cubicBezTo>
                    <a:pt x="391" y="12"/>
                    <a:pt x="392" y="13"/>
                    <a:pt x="392" y="13"/>
                  </a:cubicBezTo>
                  <a:cubicBezTo>
                    <a:pt x="392" y="14"/>
                    <a:pt x="393" y="14"/>
                    <a:pt x="393" y="14"/>
                  </a:cubicBezTo>
                  <a:cubicBezTo>
                    <a:pt x="392" y="15"/>
                    <a:pt x="394" y="15"/>
                    <a:pt x="395" y="15"/>
                  </a:cubicBezTo>
                  <a:cubicBezTo>
                    <a:pt x="395" y="15"/>
                    <a:pt x="396" y="16"/>
                    <a:pt x="395" y="16"/>
                  </a:cubicBezTo>
                  <a:cubicBezTo>
                    <a:pt x="395" y="17"/>
                    <a:pt x="396" y="17"/>
                    <a:pt x="396" y="17"/>
                  </a:cubicBezTo>
                  <a:cubicBezTo>
                    <a:pt x="397" y="18"/>
                    <a:pt x="399" y="19"/>
                    <a:pt x="400" y="20"/>
                  </a:cubicBezTo>
                  <a:cubicBezTo>
                    <a:pt x="400" y="20"/>
                    <a:pt x="400" y="20"/>
                    <a:pt x="400" y="21"/>
                  </a:cubicBezTo>
                  <a:cubicBezTo>
                    <a:pt x="400" y="21"/>
                    <a:pt x="400" y="21"/>
                    <a:pt x="400" y="21"/>
                  </a:cubicBezTo>
                  <a:cubicBezTo>
                    <a:pt x="401" y="22"/>
                    <a:pt x="402" y="21"/>
                    <a:pt x="402" y="22"/>
                  </a:cubicBezTo>
                  <a:cubicBezTo>
                    <a:pt x="402" y="22"/>
                    <a:pt x="402" y="23"/>
                    <a:pt x="403" y="23"/>
                  </a:cubicBezTo>
                  <a:cubicBezTo>
                    <a:pt x="403" y="23"/>
                    <a:pt x="403" y="23"/>
                    <a:pt x="404" y="23"/>
                  </a:cubicBezTo>
                  <a:cubicBezTo>
                    <a:pt x="404" y="23"/>
                    <a:pt x="404" y="24"/>
                    <a:pt x="404" y="24"/>
                  </a:cubicBezTo>
                  <a:cubicBezTo>
                    <a:pt x="403" y="24"/>
                    <a:pt x="404" y="25"/>
                    <a:pt x="404" y="25"/>
                  </a:cubicBezTo>
                  <a:cubicBezTo>
                    <a:pt x="404" y="25"/>
                    <a:pt x="404" y="25"/>
                    <a:pt x="404" y="25"/>
                  </a:cubicBezTo>
                  <a:cubicBezTo>
                    <a:pt x="404" y="24"/>
                    <a:pt x="404" y="24"/>
                    <a:pt x="404" y="24"/>
                  </a:cubicBezTo>
                  <a:cubicBezTo>
                    <a:pt x="405" y="24"/>
                    <a:pt x="405" y="25"/>
                    <a:pt x="405" y="25"/>
                  </a:cubicBezTo>
                  <a:cubicBezTo>
                    <a:pt x="405" y="26"/>
                    <a:pt x="407" y="27"/>
                    <a:pt x="408" y="28"/>
                  </a:cubicBezTo>
                  <a:cubicBezTo>
                    <a:pt x="410" y="29"/>
                    <a:pt x="411" y="30"/>
                    <a:pt x="412" y="31"/>
                  </a:cubicBezTo>
                  <a:cubicBezTo>
                    <a:pt x="413" y="31"/>
                    <a:pt x="413" y="32"/>
                    <a:pt x="413" y="32"/>
                  </a:cubicBezTo>
                  <a:cubicBezTo>
                    <a:pt x="413" y="33"/>
                    <a:pt x="414" y="33"/>
                    <a:pt x="414" y="33"/>
                  </a:cubicBezTo>
                  <a:cubicBezTo>
                    <a:pt x="415" y="34"/>
                    <a:pt x="415" y="35"/>
                    <a:pt x="416" y="35"/>
                  </a:cubicBezTo>
                  <a:cubicBezTo>
                    <a:pt x="416" y="35"/>
                    <a:pt x="417" y="35"/>
                    <a:pt x="418" y="36"/>
                  </a:cubicBezTo>
                  <a:cubicBezTo>
                    <a:pt x="418" y="36"/>
                    <a:pt x="418" y="37"/>
                    <a:pt x="418" y="37"/>
                  </a:cubicBezTo>
                  <a:cubicBezTo>
                    <a:pt x="418" y="38"/>
                    <a:pt x="419" y="38"/>
                    <a:pt x="419" y="39"/>
                  </a:cubicBezTo>
                  <a:cubicBezTo>
                    <a:pt x="420" y="40"/>
                    <a:pt x="420" y="40"/>
                    <a:pt x="421" y="40"/>
                  </a:cubicBezTo>
                  <a:cubicBezTo>
                    <a:pt x="422" y="40"/>
                    <a:pt x="422" y="41"/>
                    <a:pt x="422" y="41"/>
                  </a:cubicBezTo>
                  <a:cubicBezTo>
                    <a:pt x="423" y="42"/>
                    <a:pt x="424" y="42"/>
                    <a:pt x="424" y="42"/>
                  </a:cubicBezTo>
                  <a:cubicBezTo>
                    <a:pt x="425" y="42"/>
                    <a:pt x="425" y="42"/>
                    <a:pt x="426" y="43"/>
                  </a:cubicBezTo>
                  <a:cubicBezTo>
                    <a:pt x="427" y="43"/>
                    <a:pt x="428" y="43"/>
                    <a:pt x="429" y="43"/>
                  </a:cubicBezTo>
                  <a:cubicBezTo>
                    <a:pt x="429" y="43"/>
                    <a:pt x="429" y="43"/>
                    <a:pt x="429" y="42"/>
                  </a:cubicBezTo>
                  <a:cubicBezTo>
                    <a:pt x="429" y="42"/>
                    <a:pt x="430" y="42"/>
                    <a:pt x="430" y="42"/>
                  </a:cubicBezTo>
                  <a:cubicBezTo>
                    <a:pt x="430" y="42"/>
                    <a:pt x="431" y="42"/>
                    <a:pt x="431" y="42"/>
                  </a:cubicBezTo>
                  <a:cubicBezTo>
                    <a:pt x="431" y="42"/>
                    <a:pt x="431" y="42"/>
                    <a:pt x="431" y="42"/>
                  </a:cubicBezTo>
                  <a:cubicBezTo>
                    <a:pt x="431" y="42"/>
                    <a:pt x="433" y="42"/>
                    <a:pt x="433" y="43"/>
                  </a:cubicBezTo>
                  <a:cubicBezTo>
                    <a:pt x="432" y="44"/>
                    <a:pt x="433" y="43"/>
                    <a:pt x="434" y="44"/>
                  </a:cubicBezTo>
                  <a:cubicBezTo>
                    <a:pt x="434" y="44"/>
                    <a:pt x="435" y="44"/>
                    <a:pt x="435" y="44"/>
                  </a:cubicBezTo>
                  <a:cubicBezTo>
                    <a:pt x="436" y="45"/>
                    <a:pt x="437" y="44"/>
                    <a:pt x="438" y="45"/>
                  </a:cubicBezTo>
                  <a:cubicBezTo>
                    <a:pt x="439" y="45"/>
                    <a:pt x="438" y="43"/>
                    <a:pt x="439" y="44"/>
                  </a:cubicBezTo>
                  <a:cubicBezTo>
                    <a:pt x="440" y="44"/>
                    <a:pt x="440" y="45"/>
                    <a:pt x="441" y="45"/>
                  </a:cubicBezTo>
                  <a:cubicBezTo>
                    <a:pt x="441" y="46"/>
                    <a:pt x="442" y="45"/>
                    <a:pt x="443" y="46"/>
                  </a:cubicBezTo>
                  <a:cubicBezTo>
                    <a:pt x="443" y="47"/>
                    <a:pt x="444" y="47"/>
                    <a:pt x="445" y="47"/>
                  </a:cubicBezTo>
                  <a:cubicBezTo>
                    <a:pt x="445" y="48"/>
                    <a:pt x="446" y="48"/>
                    <a:pt x="447" y="49"/>
                  </a:cubicBezTo>
                  <a:cubicBezTo>
                    <a:pt x="448" y="49"/>
                    <a:pt x="449" y="50"/>
                    <a:pt x="450" y="50"/>
                  </a:cubicBezTo>
                  <a:cubicBezTo>
                    <a:pt x="451" y="50"/>
                    <a:pt x="452" y="50"/>
                    <a:pt x="452" y="50"/>
                  </a:cubicBezTo>
                  <a:cubicBezTo>
                    <a:pt x="453" y="50"/>
                    <a:pt x="453" y="50"/>
                    <a:pt x="453" y="50"/>
                  </a:cubicBezTo>
                  <a:cubicBezTo>
                    <a:pt x="453" y="51"/>
                    <a:pt x="453" y="53"/>
                    <a:pt x="454" y="53"/>
                  </a:cubicBezTo>
                  <a:cubicBezTo>
                    <a:pt x="455" y="53"/>
                    <a:pt x="455" y="54"/>
                    <a:pt x="456" y="54"/>
                  </a:cubicBezTo>
                  <a:cubicBezTo>
                    <a:pt x="456" y="54"/>
                    <a:pt x="456" y="54"/>
                    <a:pt x="457" y="55"/>
                  </a:cubicBezTo>
                  <a:cubicBezTo>
                    <a:pt x="457" y="55"/>
                    <a:pt x="458" y="55"/>
                    <a:pt x="458" y="56"/>
                  </a:cubicBezTo>
                  <a:cubicBezTo>
                    <a:pt x="458" y="56"/>
                    <a:pt x="458" y="56"/>
                    <a:pt x="458" y="56"/>
                  </a:cubicBezTo>
                  <a:cubicBezTo>
                    <a:pt x="458" y="57"/>
                    <a:pt x="458" y="57"/>
                    <a:pt x="458" y="57"/>
                  </a:cubicBezTo>
                  <a:cubicBezTo>
                    <a:pt x="458" y="58"/>
                    <a:pt x="458" y="58"/>
                    <a:pt x="458" y="58"/>
                  </a:cubicBezTo>
                  <a:cubicBezTo>
                    <a:pt x="458" y="59"/>
                    <a:pt x="459" y="59"/>
                    <a:pt x="459" y="59"/>
                  </a:cubicBezTo>
                  <a:cubicBezTo>
                    <a:pt x="460" y="59"/>
                    <a:pt x="460" y="60"/>
                    <a:pt x="461" y="60"/>
                  </a:cubicBezTo>
                  <a:cubicBezTo>
                    <a:pt x="462" y="61"/>
                    <a:pt x="463" y="62"/>
                    <a:pt x="464" y="63"/>
                  </a:cubicBezTo>
                  <a:cubicBezTo>
                    <a:pt x="465" y="63"/>
                    <a:pt x="467" y="61"/>
                    <a:pt x="468" y="62"/>
                  </a:cubicBezTo>
                  <a:cubicBezTo>
                    <a:pt x="469" y="63"/>
                    <a:pt x="469" y="63"/>
                    <a:pt x="470" y="63"/>
                  </a:cubicBezTo>
                  <a:cubicBezTo>
                    <a:pt x="470" y="62"/>
                    <a:pt x="471" y="63"/>
                    <a:pt x="471" y="63"/>
                  </a:cubicBezTo>
                  <a:cubicBezTo>
                    <a:pt x="472" y="63"/>
                    <a:pt x="472" y="62"/>
                    <a:pt x="473" y="62"/>
                  </a:cubicBezTo>
                  <a:cubicBezTo>
                    <a:pt x="474" y="62"/>
                    <a:pt x="475" y="62"/>
                    <a:pt x="475" y="62"/>
                  </a:cubicBezTo>
                  <a:cubicBezTo>
                    <a:pt x="476" y="62"/>
                    <a:pt x="477" y="63"/>
                    <a:pt x="477" y="62"/>
                  </a:cubicBezTo>
                  <a:cubicBezTo>
                    <a:pt x="477" y="62"/>
                    <a:pt x="477" y="62"/>
                    <a:pt x="477" y="62"/>
                  </a:cubicBezTo>
                  <a:cubicBezTo>
                    <a:pt x="477" y="61"/>
                    <a:pt x="477" y="61"/>
                    <a:pt x="477" y="61"/>
                  </a:cubicBezTo>
                  <a:cubicBezTo>
                    <a:pt x="477" y="60"/>
                    <a:pt x="476" y="60"/>
                    <a:pt x="477" y="60"/>
                  </a:cubicBezTo>
                  <a:cubicBezTo>
                    <a:pt x="478" y="60"/>
                    <a:pt x="478" y="60"/>
                    <a:pt x="478" y="59"/>
                  </a:cubicBezTo>
                  <a:cubicBezTo>
                    <a:pt x="478" y="59"/>
                    <a:pt x="478" y="59"/>
                    <a:pt x="479" y="59"/>
                  </a:cubicBezTo>
                  <a:cubicBezTo>
                    <a:pt x="479" y="59"/>
                    <a:pt x="479" y="58"/>
                    <a:pt x="479" y="58"/>
                  </a:cubicBezTo>
                  <a:cubicBezTo>
                    <a:pt x="479" y="58"/>
                    <a:pt x="481" y="58"/>
                    <a:pt x="481" y="58"/>
                  </a:cubicBezTo>
                  <a:cubicBezTo>
                    <a:pt x="481" y="58"/>
                    <a:pt x="482" y="59"/>
                    <a:pt x="483" y="58"/>
                  </a:cubicBezTo>
                  <a:cubicBezTo>
                    <a:pt x="483" y="58"/>
                    <a:pt x="483" y="58"/>
                    <a:pt x="483" y="58"/>
                  </a:cubicBezTo>
                  <a:cubicBezTo>
                    <a:pt x="483" y="57"/>
                    <a:pt x="483" y="57"/>
                    <a:pt x="483" y="57"/>
                  </a:cubicBezTo>
                  <a:cubicBezTo>
                    <a:pt x="484" y="57"/>
                    <a:pt x="483" y="57"/>
                    <a:pt x="484" y="57"/>
                  </a:cubicBezTo>
                  <a:cubicBezTo>
                    <a:pt x="484" y="56"/>
                    <a:pt x="484" y="57"/>
                    <a:pt x="484" y="57"/>
                  </a:cubicBezTo>
                  <a:cubicBezTo>
                    <a:pt x="484" y="57"/>
                    <a:pt x="485" y="57"/>
                    <a:pt x="485" y="56"/>
                  </a:cubicBezTo>
                  <a:cubicBezTo>
                    <a:pt x="485" y="55"/>
                    <a:pt x="486" y="56"/>
                    <a:pt x="487" y="56"/>
                  </a:cubicBezTo>
                  <a:cubicBezTo>
                    <a:pt x="487" y="55"/>
                    <a:pt x="488" y="55"/>
                    <a:pt x="488" y="55"/>
                  </a:cubicBezTo>
                  <a:cubicBezTo>
                    <a:pt x="489" y="55"/>
                    <a:pt x="490" y="55"/>
                    <a:pt x="490" y="56"/>
                  </a:cubicBezTo>
                  <a:cubicBezTo>
                    <a:pt x="490" y="56"/>
                    <a:pt x="491" y="56"/>
                    <a:pt x="492" y="56"/>
                  </a:cubicBezTo>
                  <a:cubicBezTo>
                    <a:pt x="491" y="57"/>
                    <a:pt x="492" y="57"/>
                    <a:pt x="492" y="58"/>
                  </a:cubicBezTo>
                  <a:cubicBezTo>
                    <a:pt x="492" y="58"/>
                    <a:pt x="492" y="58"/>
                    <a:pt x="492" y="59"/>
                  </a:cubicBezTo>
                  <a:cubicBezTo>
                    <a:pt x="492" y="59"/>
                    <a:pt x="492" y="59"/>
                    <a:pt x="492" y="60"/>
                  </a:cubicBezTo>
                  <a:cubicBezTo>
                    <a:pt x="493" y="60"/>
                    <a:pt x="494" y="60"/>
                    <a:pt x="494" y="61"/>
                  </a:cubicBezTo>
                  <a:cubicBezTo>
                    <a:pt x="495" y="62"/>
                    <a:pt x="496" y="62"/>
                    <a:pt x="496" y="63"/>
                  </a:cubicBezTo>
                  <a:cubicBezTo>
                    <a:pt x="496" y="63"/>
                    <a:pt x="496" y="64"/>
                    <a:pt x="496" y="65"/>
                  </a:cubicBezTo>
                  <a:cubicBezTo>
                    <a:pt x="495" y="66"/>
                    <a:pt x="495" y="65"/>
                    <a:pt x="494" y="66"/>
                  </a:cubicBezTo>
                  <a:cubicBezTo>
                    <a:pt x="493" y="67"/>
                    <a:pt x="495" y="68"/>
                    <a:pt x="495" y="69"/>
                  </a:cubicBezTo>
                  <a:cubicBezTo>
                    <a:pt x="495" y="69"/>
                    <a:pt x="495" y="69"/>
                    <a:pt x="495" y="69"/>
                  </a:cubicBezTo>
                  <a:cubicBezTo>
                    <a:pt x="495" y="69"/>
                    <a:pt x="495" y="70"/>
                    <a:pt x="495" y="70"/>
                  </a:cubicBezTo>
                  <a:cubicBezTo>
                    <a:pt x="495" y="71"/>
                    <a:pt x="495" y="72"/>
                    <a:pt x="496" y="73"/>
                  </a:cubicBezTo>
                  <a:cubicBezTo>
                    <a:pt x="497" y="73"/>
                    <a:pt x="496" y="74"/>
                    <a:pt x="496" y="75"/>
                  </a:cubicBezTo>
                  <a:cubicBezTo>
                    <a:pt x="496" y="76"/>
                    <a:pt x="497" y="76"/>
                    <a:pt x="497" y="76"/>
                  </a:cubicBezTo>
                  <a:cubicBezTo>
                    <a:pt x="498" y="76"/>
                    <a:pt x="497" y="77"/>
                    <a:pt x="498" y="77"/>
                  </a:cubicBezTo>
                  <a:cubicBezTo>
                    <a:pt x="498" y="77"/>
                    <a:pt x="498" y="77"/>
                    <a:pt x="498" y="77"/>
                  </a:cubicBezTo>
                  <a:cubicBezTo>
                    <a:pt x="498" y="78"/>
                    <a:pt x="498" y="79"/>
                    <a:pt x="498" y="78"/>
                  </a:cubicBezTo>
                  <a:cubicBezTo>
                    <a:pt x="498" y="78"/>
                    <a:pt x="497" y="79"/>
                    <a:pt x="497" y="79"/>
                  </a:cubicBezTo>
                  <a:cubicBezTo>
                    <a:pt x="498" y="80"/>
                    <a:pt x="498" y="80"/>
                    <a:pt x="498" y="81"/>
                  </a:cubicBezTo>
                  <a:cubicBezTo>
                    <a:pt x="498" y="81"/>
                    <a:pt x="498" y="82"/>
                    <a:pt x="498" y="82"/>
                  </a:cubicBezTo>
                  <a:cubicBezTo>
                    <a:pt x="498" y="82"/>
                    <a:pt x="497" y="82"/>
                    <a:pt x="497" y="82"/>
                  </a:cubicBezTo>
                  <a:cubicBezTo>
                    <a:pt x="497" y="83"/>
                    <a:pt x="498" y="83"/>
                    <a:pt x="498" y="83"/>
                  </a:cubicBezTo>
                  <a:cubicBezTo>
                    <a:pt x="498" y="84"/>
                    <a:pt x="498" y="84"/>
                    <a:pt x="498" y="84"/>
                  </a:cubicBezTo>
                  <a:cubicBezTo>
                    <a:pt x="498" y="85"/>
                    <a:pt x="499" y="85"/>
                    <a:pt x="499" y="85"/>
                  </a:cubicBezTo>
                  <a:cubicBezTo>
                    <a:pt x="498" y="85"/>
                    <a:pt x="498" y="85"/>
                    <a:pt x="498" y="85"/>
                  </a:cubicBezTo>
                  <a:cubicBezTo>
                    <a:pt x="499" y="86"/>
                    <a:pt x="497" y="86"/>
                    <a:pt x="497" y="87"/>
                  </a:cubicBezTo>
                  <a:cubicBezTo>
                    <a:pt x="497" y="88"/>
                    <a:pt x="498" y="89"/>
                    <a:pt x="498" y="89"/>
                  </a:cubicBezTo>
                  <a:cubicBezTo>
                    <a:pt x="499" y="90"/>
                    <a:pt x="499" y="90"/>
                    <a:pt x="499" y="90"/>
                  </a:cubicBezTo>
                  <a:close/>
                  <a:moveTo>
                    <a:pt x="468" y="268"/>
                  </a:moveTo>
                  <a:cubicBezTo>
                    <a:pt x="468" y="269"/>
                    <a:pt x="469" y="269"/>
                    <a:pt x="469" y="269"/>
                  </a:cubicBezTo>
                  <a:cubicBezTo>
                    <a:pt x="469" y="269"/>
                    <a:pt x="469" y="269"/>
                    <a:pt x="469" y="269"/>
                  </a:cubicBezTo>
                  <a:cubicBezTo>
                    <a:pt x="468" y="268"/>
                    <a:pt x="468" y="269"/>
                    <a:pt x="468" y="268"/>
                  </a:cubicBezTo>
                  <a:close/>
                  <a:moveTo>
                    <a:pt x="378" y="357"/>
                  </a:moveTo>
                  <a:cubicBezTo>
                    <a:pt x="378" y="356"/>
                    <a:pt x="378" y="356"/>
                    <a:pt x="378" y="356"/>
                  </a:cubicBezTo>
                  <a:cubicBezTo>
                    <a:pt x="378" y="356"/>
                    <a:pt x="378" y="356"/>
                    <a:pt x="378" y="357"/>
                  </a:cubicBezTo>
                  <a:close/>
                  <a:moveTo>
                    <a:pt x="445" y="357"/>
                  </a:moveTo>
                  <a:cubicBezTo>
                    <a:pt x="445" y="357"/>
                    <a:pt x="445" y="357"/>
                    <a:pt x="445" y="357"/>
                  </a:cubicBezTo>
                  <a:cubicBezTo>
                    <a:pt x="445" y="357"/>
                    <a:pt x="445" y="357"/>
                    <a:pt x="445" y="357"/>
                  </a:cubicBezTo>
                  <a:close/>
                  <a:moveTo>
                    <a:pt x="474" y="265"/>
                  </a:moveTo>
                  <a:cubicBezTo>
                    <a:pt x="474" y="265"/>
                    <a:pt x="474" y="265"/>
                    <a:pt x="474" y="266"/>
                  </a:cubicBezTo>
                  <a:cubicBezTo>
                    <a:pt x="474" y="266"/>
                    <a:pt x="475" y="265"/>
                    <a:pt x="474" y="265"/>
                  </a:cubicBezTo>
                  <a:cubicBezTo>
                    <a:pt x="474" y="265"/>
                    <a:pt x="474" y="265"/>
                    <a:pt x="474" y="265"/>
                  </a:cubicBezTo>
                  <a:close/>
                  <a:moveTo>
                    <a:pt x="385" y="353"/>
                  </a:moveTo>
                  <a:cubicBezTo>
                    <a:pt x="385" y="352"/>
                    <a:pt x="385" y="352"/>
                    <a:pt x="385" y="352"/>
                  </a:cubicBezTo>
                  <a:cubicBezTo>
                    <a:pt x="385" y="352"/>
                    <a:pt x="385" y="353"/>
                    <a:pt x="385" y="352"/>
                  </a:cubicBezTo>
                  <a:cubicBezTo>
                    <a:pt x="384" y="352"/>
                    <a:pt x="385" y="352"/>
                    <a:pt x="385" y="352"/>
                  </a:cubicBezTo>
                  <a:cubicBezTo>
                    <a:pt x="384" y="352"/>
                    <a:pt x="384" y="352"/>
                    <a:pt x="384" y="352"/>
                  </a:cubicBezTo>
                  <a:cubicBezTo>
                    <a:pt x="384" y="352"/>
                    <a:pt x="384" y="353"/>
                    <a:pt x="384" y="353"/>
                  </a:cubicBezTo>
                  <a:cubicBezTo>
                    <a:pt x="385" y="353"/>
                    <a:pt x="385" y="353"/>
                    <a:pt x="385" y="353"/>
                  </a:cubicBezTo>
                  <a:cubicBezTo>
                    <a:pt x="385" y="353"/>
                    <a:pt x="385" y="353"/>
                    <a:pt x="385" y="353"/>
                  </a:cubicBezTo>
                  <a:cubicBezTo>
                    <a:pt x="385" y="353"/>
                    <a:pt x="386" y="353"/>
                    <a:pt x="386" y="353"/>
                  </a:cubicBezTo>
                  <a:cubicBezTo>
                    <a:pt x="386" y="352"/>
                    <a:pt x="385" y="352"/>
                    <a:pt x="385" y="353"/>
                  </a:cubicBezTo>
                  <a:close/>
                  <a:moveTo>
                    <a:pt x="474" y="259"/>
                  </a:moveTo>
                  <a:cubicBezTo>
                    <a:pt x="474" y="259"/>
                    <a:pt x="474" y="259"/>
                    <a:pt x="474" y="259"/>
                  </a:cubicBezTo>
                  <a:cubicBezTo>
                    <a:pt x="475" y="259"/>
                    <a:pt x="475" y="259"/>
                    <a:pt x="475" y="259"/>
                  </a:cubicBezTo>
                  <a:cubicBezTo>
                    <a:pt x="475" y="259"/>
                    <a:pt x="474" y="258"/>
                    <a:pt x="474" y="258"/>
                  </a:cubicBezTo>
                  <a:cubicBezTo>
                    <a:pt x="473" y="258"/>
                    <a:pt x="473" y="259"/>
                    <a:pt x="474" y="259"/>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4" name="Chile"/>
            <p:cNvSpPr>
              <a:spLocks noEditPoints="1"/>
            </p:cNvSpPr>
            <p:nvPr/>
          </p:nvSpPr>
          <p:spPr bwMode="auto">
            <a:xfrm>
              <a:off x="2089222" y="5361911"/>
              <a:ext cx="1820932" cy="1507943"/>
            </a:xfrm>
            <a:custGeom>
              <a:avLst/>
              <a:gdLst/>
              <a:ahLst/>
              <a:cxnLst>
                <a:cxn ang="0">
                  <a:pos x="421" y="379"/>
                </a:cxn>
                <a:cxn ang="0">
                  <a:pos x="394" y="334"/>
                </a:cxn>
                <a:cxn ang="0">
                  <a:pos x="392" y="309"/>
                </a:cxn>
                <a:cxn ang="0">
                  <a:pos x="399" y="344"/>
                </a:cxn>
                <a:cxn ang="0">
                  <a:pos x="383" y="267"/>
                </a:cxn>
                <a:cxn ang="0">
                  <a:pos x="400" y="297"/>
                </a:cxn>
                <a:cxn ang="0">
                  <a:pos x="439" y="392"/>
                </a:cxn>
                <a:cxn ang="0">
                  <a:pos x="450" y="397"/>
                </a:cxn>
                <a:cxn ang="0">
                  <a:pos x="428" y="386"/>
                </a:cxn>
                <a:cxn ang="0">
                  <a:pos x="409" y="354"/>
                </a:cxn>
                <a:cxn ang="0">
                  <a:pos x="402" y="346"/>
                </a:cxn>
                <a:cxn ang="0">
                  <a:pos x="407" y="351"/>
                </a:cxn>
                <a:cxn ang="0">
                  <a:pos x="407" y="358"/>
                </a:cxn>
                <a:cxn ang="0">
                  <a:pos x="415" y="361"/>
                </a:cxn>
                <a:cxn ang="0">
                  <a:pos x="451" y="399"/>
                </a:cxn>
                <a:cxn ang="0">
                  <a:pos x="455" y="398"/>
                </a:cxn>
                <a:cxn ang="0">
                  <a:pos x="458" y="398"/>
                </a:cxn>
                <a:cxn ang="0">
                  <a:pos x="404" y="354"/>
                </a:cxn>
                <a:cxn ang="0">
                  <a:pos x="482" y="407"/>
                </a:cxn>
                <a:cxn ang="0">
                  <a:pos x="482" y="409"/>
                </a:cxn>
                <a:cxn ang="0">
                  <a:pos x="476" y="407"/>
                </a:cxn>
                <a:cxn ang="0">
                  <a:pos x="493" y="406"/>
                </a:cxn>
                <a:cxn ang="0">
                  <a:pos x="397" y="336"/>
                </a:cxn>
                <a:cxn ang="0">
                  <a:pos x="415" y="373"/>
                </a:cxn>
                <a:cxn ang="0">
                  <a:pos x="497" y="416"/>
                </a:cxn>
                <a:cxn ang="0">
                  <a:pos x="0" y="106"/>
                </a:cxn>
                <a:cxn ang="0">
                  <a:pos x="424" y="373"/>
                </a:cxn>
                <a:cxn ang="0">
                  <a:pos x="393" y="298"/>
                </a:cxn>
                <a:cxn ang="0">
                  <a:pos x="412" y="358"/>
                </a:cxn>
                <a:cxn ang="0">
                  <a:pos x="414" y="351"/>
                </a:cxn>
                <a:cxn ang="0">
                  <a:pos x="408" y="338"/>
                </a:cxn>
                <a:cxn ang="0">
                  <a:pos x="406" y="330"/>
                </a:cxn>
                <a:cxn ang="0">
                  <a:pos x="398" y="321"/>
                </a:cxn>
                <a:cxn ang="0">
                  <a:pos x="388" y="314"/>
                </a:cxn>
                <a:cxn ang="0">
                  <a:pos x="397" y="313"/>
                </a:cxn>
                <a:cxn ang="0">
                  <a:pos x="397" y="301"/>
                </a:cxn>
                <a:cxn ang="0">
                  <a:pos x="392" y="274"/>
                </a:cxn>
                <a:cxn ang="0">
                  <a:pos x="381" y="263"/>
                </a:cxn>
                <a:cxn ang="0">
                  <a:pos x="368" y="214"/>
                </a:cxn>
                <a:cxn ang="0">
                  <a:pos x="368" y="161"/>
                </a:cxn>
                <a:cxn ang="0">
                  <a:pos x="363" y="96"/>
                </a:cxn>
                <a:cxn ang="0">
                  <a:pos x="360" y="38"/>
                </a:cxn>
                <a:cxn ang="0">
                  <a:pos x="373" y="22"/>
                </a:cxn>
                <a:cxn ang="0">
                  <a:pos x="381" y="81"/>
                </a:cxn>
                <a:cxn ang="0">
                  <a:pos x="377" y="133"/>
                </a:cxn>
                <a:cxn ang="0">
                  <a:pos x="388" y="177"/>
                </a:cxn>
                <a:cxn ang="0">
                  <a:pos x="388" y="220"/>
                </a:cxn>
                <a:cxn ang="0">
                  <a:pos x="397" y="271"/>
                </a:cxn>
                <a:cxn ang="0">
                  <a:pos x="416" y="305"/>
                </a:cxn>
                <a:cxn ang="0">
                  <a:pos x="416" y="350"/>
                </a:cxn>
                <a:cxn ang="0">
                  <a:pos x="464" y="380"/>
                </a:cxn>
                <a:cxn ang="0">
                  <a:pos x="441" y="388"/>
                </a:cxn>
                <a:cxn ang="0">
                  <a:pos x="437" y="382"/>
                </a:cxn>
                <a:cxn ang="0">
                  <a:pos x="433" y="383"/>
                </a:cxn>
                <a:cxn ang="0">
                  <a:pos x="438" y="379"/>
                </a:cxn>
                <a:cxn ang="0">
                  <a:pos x="432" y="374"/>
                </a:cxn>
                <a:cxn ang="0">
                  <a:pos x="420" y="367"/>
                </a:cxn>
                <a:cxn ang="0">
                  <a:pos x="453" y="386"/>
                </a:cxn>
                <a:cxn ang="0">
                  <a:pos x="462" y="386"/>
                </a:cxn>
                <a:cxn ang="0">
                  <a:pos x="468" y="400"/>
                </a:cxn>
                <a:cxn ang="0">
                  <a:pos x="455" y="402"/>
                </a:cxn>
                <a:cxn ang="0">
                  <a:pos x="470" y="405"/>
                </a:cxn>
              </a:cxnLst>
              <a:rect l="0" t="0" r="r" b="b"/>
              <a:pathLst>
                <a:path w="504" h="417">
                  <a:moveTo>
                    <a:pt x="379" y="285"/>
                  </a:moveTo>
                  <a:cubicBezTo>
                    <a:pt x="379" y="285"/>
                    <a:pt x="380" y="286"/>
                    <a:pt x="380" y="286"/>
                  </a:cubicBezTo>
                  <a:cubicBezTo>
                    <a:pt x="380" y="286"/>
                    <a:pt x="379" y="286"/>
                    <a:pt x="379" y="286"/>
                  </a:cubicBezTo>
                  <a:cubicBezTo>
                    <a:pt x="379" y="286"/>
                    <a:pt x="378" y="286"/>
                    <a:pt x="378" y="285"/>
                  </a:cubicBezTo>
                  <a:cubicBezTo>
                    <a:pt x="378" y="285"/>
                    <a:pt x="379" y="285"/>
                    <a:pt x="379" y="285"/>
                  </a:cubicBezTo>
                  <a:close/>
                  <a:moveTo>
                    <a:pt x="390" y="309"/>
                  </a:moveTo>
                  <a:cubicBezTo>
                    <a:pt x="390" y="309"/>
                    <a:pt x="390" y="308"/>
                    <a:pt x="390" y="308"/>
                  </a:cubicBezTo>
                  <a:cubicBezTo>
                    <a:pt x="389" y="307"/>
                    <a:pt x="389" y="307"/>
                    <a:pt x="389" y="308"/>
                  </a:cubicBezTo>
                  <a:cubicBezTo>
                    <a:pt x="388" y="308"/>
                    <a:pt x="389" y="309"/>
                    <a:pt x="389" y="309"/>
                  </a:cubicBezTo>
                  <a:cubicBezTo>
                    <a:pt x="389" y="309"/>
                    <a:pt x="390" y="309"/>
                    <a:pt x="390" y="309"/>
                  </a:cubicBezTo>
                  <a:close/>
                  <a:moveTo>
                    <a:pt x="412" y="369"/>
                  </a:moveTo>
                  <a:cubicBezTo>
                    <a:pt x="412" y="369"/>
                    <a:pt x="412" y="368"/>
                    <a:pt x="412" y="368"/>
                  </a:cubicBezTo>
                  <a:cubicBezTo>
                    <a:pt x="411" y="368"/>
                    <a:pt x="412" y="369"/>
                    <a:pt x="412" y="369"/>
                  </a:cubicBezTo>
                  <a:cubicBezTo>
                    <a:pt x="412" y="369"/>
                    <a:pt x="412" y="370"/>
                    <a:pt x="412" y="370"/>
                  </a:cubicBezTo>
                  <a:cubicBezTo>
                    <a:pt x="412" y="371"/>
                    <a:pt x="412" y="371"/>
                    <a:pt x="412" y="371"/>
                  </a:cubicBezTo>
                  <a:cubicBezTo>
                    <a:pt x="412" y="371"/>
                    <a:pt x="412" y="372"/>
                    <a:pt x="412" y="372"/>
                  </a:cubicBezTo>
                  <a:cubicBezTo>
                    <a:pt x="413" y="372"/>
                    <a:pt x="413" y="372"/>
                    <a:pt x="413" y="371"/>
                  </a:cubicBezTo>
                  <a:cubicBezTo>
                    <a:pt x="414" y="372"/>
                    <a:pt x="413" y="370"/>
                    <a:pt x="412" y="370"/>
                  </a:cubicBezTo>
                  <a:cubicBezTo>
                    <a:pt x="413" y="370"/>
                    <a:pt x="413" y="370"/>
                    <a:pt x="413" y="370"/>
                  </a:cubicBezTo>
                  <a:cubicBezTo>
                    <a:pt x="413" y="370"/>
                    <a:pt x="413" y="370"/>
                    <a:pt x="413" y="370"/>
                  </a:cubicBezTo>
                  <a:cubicBezTo>
                    <a:pt x="413" y="369"/>
                    <a:pt x="413" y="370"/>
                    <a:pt x="413" y="370"/>
                  </a:cubicBezTo>
                  <a:cubicBezTo>
                    <a:pt x="414" y="369"/>
                    <a:pt x="413" y="369"/>
                    <a:pt x="412" y="368"/>
                  </a:cubicBezTo>
                  <a:cubicBezTo>
                    <a:pt x="412" y="368"/>
                    <a:pt x="412" y="369"/>
                    <a:pt x="412" y="369"/>
                  </a:cubicBezTo>
                  <a:close/>
                  <a:moveTo>
                    <a:pt x="427" y="377"/>
                  </a:moveTo>
                  <a:cubicBezTo>
                    <a:pt x="428" y="377"/>
                    <a:pt x="428" y="378"/>
                    <a:pt x="429" y="378"/>
                  </a:cubicBezTo>
                  <a:cubicBezTo>
                    <a:pt x="429" y="378"/>
                    <a:pt x="428" y="378"/>
                    <a:pt x="428" y="378"/>
                  </a:cubicBezTo>
                  <a:cubicBezTo>
                    <a:pt x="428" y="377"/>
                    <a:pt x="427" y="376"/>
                    <a:pt x="426" y="376"/>
                  </a:cubicBezTo>
                  <a:cubicBezTo>
                    <a:pt x="426" y="376"/>
                    <a:pt x="425" y="375"/>
                    <a:pt x="425" y="375"/>
                  </a:cubicBezTo>
                  <a:cubicBezTo>
                    <a:pt x="425" y="375"/>
                    <a:pt x="424" y="375"/>
                    <a:pt x="424" y="375"/>
                  </a:cubicBezTo>
                  <a:cubicBezTo>
                    <a:pt x="424" y="375"/>
                    <a:pt x="424" y="375"/>
                    <a:pt x="424" y="375"/>
                  </a:cubicBezTo>
                  <a:cubicBezTo>
                    <a:pt x="424" y="376"/>
                    <a:pt x="425" y="376"/>
                    <a:pt x="425" y="376"/>
                  </a:cubicBezTo>
                  <a:cubicBezTo>
                    <a:pt x="424" y="376"/>
                    <a:pt x="424" y="376"/>
                    <a:pt x="424" y="376"/>
                  </a:cubicBezTo>
                  <a:cubicBezTo>
                    <a:pt x="425" y="376"/>
                    <a:pt x="426" y="377"/>
                    <a:pt x="427" y="377"/>
                  </a:cubicBezTo>
                  <a:close/>
                  <a:moveTo>
                    <a:pt x="421" y="378"/>
                  </a:moveTo>
                  <a:cubicBezTo>
                    <a:pt x="420" y="378"/>
                    <a:pt x="420" y="378"/>
                    <a:pt x="419" y="378"/>
                  </a:cubicBezTo>
                  <a:cubicBezTo>
                    <a:pt x="419" y="378"/>
                    <a:pt x="418" y="378"/>
                    <a:pt x="419" y="378"/>
                  </a:cubicBezTo>
                  <a:cubicBezTo>
                    <a:pt x="419" y="379"/>
                    <a:pt x="420" y="379"/>
                    <a:pt x="421" y="379"/>
                  </a:cubicBezTo>
                  <a:cubicBezTo>
                    <a:pt x="421" y="379"/>
                    <a:pt x="421" y="378"/>
                    <a:pt x="421" y="378"/>
                  </a:cubicBezTo>
                  <a:close/>
                  <a:moveTo>
                    <a:pt x="304" y="177"/>
                  </a:moveTo>
                  <a:cubicBezTo>
                    <a:pt x="304" y="177"/>
                    <a:pt x="305" y="177"/>
                    <a:pt x="306" y="177"/>
                  </a:cubicBezTo>
                  <a:cubicBezTo>
                    <a:pt x="305" y="176"/>
                    <a:pt x="303" y="177"/>
                    <a:pt x="304" y="177"/>
                  </a:cubicBezTo>
                  <a:close/>
                  <a:moveTo>
                    <a:pt x="388" y="295"/>
                  </a:moveTo>
                  <a:cubicBezTo>
                    <a:pt x="388" y="296"/>
                    <a:pt x="390" y="295"/>
                    <a:pt x="389" y="296"/>
                  </a:cubicBezTo>
                  <a:cubicBezTo>
                    <a:pt x="388" y="296"/>
                    <a:pt x="390" y="296"/>
                    <a:pt x="390" y="296"/>
                  </a:cubicBezTo>
                  <a:cubicBezTo>
                    <a:pt x="390" y="296"/>
                    <a:pt x="390" y="296"/>
                    <a:pt x="390" y="295"/>
                  </a:cubicBezTo>
                  <a:cubicBezTo>
                    <a:pt x="389" y="295"/>
                    <a:pt x="388" y="295"/>
                    <a:pt x="388" y="295"/>
                  </a:cubicBezTo>
                  <a:close/>
                  <a:moveTo>
                    <a:pt x="396" y="339"/>
                  </a:moveTo>
                  <a:cubicBezTo>
                    <a:pt x="396" y="339"/>
                    <a:pt x="396" y="338"/>
                    <a:pt x="396" y="338"/>
                  </a:cubicBezTo>
                  <a:cubicBezTo>
                    <a:pt x="396" y="338"/>
                    <a:pt x="396" y="338"/>
                    <a:pt x="396" y="338"/>
                  </a:cubicBezTo>
                  <a:cubicBezTo>
                    <a:pt x="396" y="338"/>
                    <a:pt x="395" y="338"/>
                    <a:pt x="395" y="338"/>
                  </a:cubicBezTo>
                  <a:cubicBezTo>
                    <a:pt x="394" y="339"/>
                    <a:pt x="394" y="338"/>
                    <a:pt x="393" y="338"/>
                  </a:cubicBezTo>
                  <a:cubicBezTo>
                    <a:pt x="393" y="339"/>
                    <a:pt x="394" y="340"/>
                    <a:pt x="394" y="340"/>
                  </a:cubicBezTo>
                  <a:cubicBezTo>
                    <a:pt x="394" y="340"/>
                    <a:pt x="396" y="339"/>
                    <a:pt x="395" y="340"/>
                  </a:cubicBezTo>
                  <a:cubicBezTo>
                    <a:pt x="395" y="340"/>
                    <a:pt x="396" y="340"/>
                    <a:pt x="396" y="340"/>
                  </a:cubicBezTo>
                  <a:cubicBezTo>
                    <a:pt x="396" y="340"/>
                    <a:pt x="395" y="340"/>
                    <a:pt x="395" y="340"/>
                  </a:cubicBezTo>
                  <a:cubicBezTo>
                    <a:pt x="394" y="340"/>
                    <a:pt x="395" y="341"/>
                    <a:pt x="395" y="341"/>
                  </a:cubicBezTo>
                  <a:cubicBezTo>
                    <a:pt x="396" y="341"/>
                    <a:pt x="397" y="340"/>
                    <a:pt x="396" y="339"/>
                  </a:cubicBezTo>
                  <a:close/>
                  <a:moveTo>
                    <a:pt x="393" y="337"/>
                  </a:moveTo>
                  <a:cubicBezTo>
                    <a:pt x="394" y="337"/>
                    <a:pt x="394" y="337"/>
                    <a:pt x="395" y="336"/>
                  </a:cubicBezTo>
                  <a:cubicBezTo>
                    <a:pt x="395" y="337"/>
                    <a:pt x="396" y="337"/>
                    <a:pt x="395" y="337"/>
                  </a:cubicBezTo>
                  <a:cubicBezTo>
                    <a:pt x="395" y="337"/>
                    <a:pt x="394" y="337"/>
                    <a:pt x="394" y="337"/>
                  </a:cubicBezTo>
                  <a:cubicBezTo>
                    <a:pt x="394" y="338"/>
                    <a:pt x="396" y="338"/>
                    <a:pt x="395" y="337"/>
                  </a:cubicBezTo>
                  <a:cubicBezTo>
                    <a:pt x="396" y="337"/>
                    <a:pt x="396" y="338"/>
                    <a:pt x="396" y="338"/>
                  </a:cubicBezTo>
                  <a:cubicBezTo>
                    <a:pt x="396" y="338"/>
                    <a:pt x="396" y="339"/>
                    <a:pt x="397" y="339"/>
                  </a:cubicBezTo>
                  <a:cubicBezTo>
                    <a:pt x="397" y="339"/>
                    <a:pt x="397" y="340"/>
                    <a:pt x="397" y="340"/>
                  </a:cubicBezTo>
                  <a:cubicBezTo>
                    <a:pt x="398" y="340"/>
                    <a:pt x="398" y="340"/>
                    <a:pt x="398" y="340"/>
                  </a:cubicBezTo>
                  <a:cubicBezTo>
                    <a:pt x="398" y="341"/>
                    <a:pt x="398" y="341"/>
                    <a:pt x="398" y="341"/>
                  </a:cubicBezTo>
                  <a:cubicBezTo>
                    <a:pt x="399" y="341"/>
                    <a:pt x="399" y="340"/>
                    <a:pt x="399" y="339"/>
                  </a:cubicBezTo>
                  <a:cubicBezTo>
                    <a:pt x="398" y="339"/>
                    <a:pt x="398" y="339"/>
                    <a:pt x="398" y="338"/>
                  </a:cubicBezTo>
                  <a:cubicBezTo>
                    <a:pt x="398" y="339"/>
                    <a:pt x="398" y="338"/>
                    <a:pt x="398" y="338"/>
                  </a:cubicBezTo>
                  <a:cubicBezTo>
                    <a:pt x="398" y="338"/>
                    <a:pt x="397" y="338"/>
                    <a:pt x="397" y="337"/>
                  </a:cubicBezTo>
                  <a:cubicBezTo>
                    <a:pt x="397" y="337"/>
                    <a:pt x="396" y="336"/>
                    <a:pt x="395" y="336"/>
                  </a:cubicBezTo>
                  <a:cubicBezTo>
                    <a:pt x="395" y="336"/>
                    <a:pt x="395" y="335"/>
                    <a:pt x="395" y="335"/>
                  </a:cubicBezTo>
                  <a:cubicBezTo>
                    <a:pt x="395" y="334"/>
                    <a:pt x="394" y="334"/>
                    <a:pt x="394" y="334"/>
                  </a:cubicBezTo>
                  <a:cubicBezTo>
                    <a:pt x="394" y="333"/>
                    <a:pt x="393" y="333"/>
                    <a:pt x="393" y="334"/>
                  </a:cubicBezTo>
                  <a:cubicBezTo>
                    <a:pt x="392" y="333"/>
                    <a:pt x="392" y="334"/>
                    <a:pt x="393" y="335"/>
                  </a:cubicBezTo>
                  <a:cubicBezTo>
                    <a:pt x="393" y="336"/>
                    <a:pt x="393" y="336"/>
                    <a:pt x="394" y="335"/>
                  </a:cubicBezTo>
                  <a:cubicBezTo>
                    <a:pt x="394" y="335"/>
                    <a:pt x="393" y="336"/>
                    <a:pt x="393" y="337"/>
                  </a:cubicBezTo>
                  <a:close/>
                  <a:moveTo>
                    <a:pt x="383" y="296"/>
                  </a:moveTo>
                  <a:cubicBezTo>
                    <a:pt x="382" y="296"/>
                    <a:pt x="383" y="297"/>
                    <a:pt x="383" y="298"/>
                  </a:cubicBezTo>
                  <a:cubicBezTo>
                    <a:pt x="384" y="298"/>
                    <a:pt x="384" y="297"/>
                    <a:pt x="384" y="297"/>
                  </a:cubicBezTo>
                  <a:cubicBezTo>
                    <a:pt x="383" y="296"/>
                    <a:pt x="383" y="296"/>
                    <a:pt x="383" y="296"/>
                  </a:cubicBezTo>
                  <a:close/>
                  <a:moveTo>
                    <a:pt x="401" y="332"/>
                  </a:moveTo>
                  <a:cubicBezTo>
                    <a:pt x="400" y="333"/>
                    <a:pt x="402" y="333"/>
                    <a:pt x="402" y="333"/>
                  </a:cubicBezTo>
                  <a:cubicBezTo>
                    <a:pt x="403" y="333"/>
                    <a:pt x="404" y="333"/>
                    <a:pt x="404" y="333"/>
                  </a:cubicBezTo>
                  <a:cubicBezTo>
                    <a:pt x="405" y="333"/>
                    <a:pt x="405" y="333"/>
                    <a:pt x="405" y="333"/>
                  </a:cubicBezTo>
                  <a:cubicBezTo>
                    <a:pt x="406" y="333"/>
                    <a:pt x="406" y="333"/>
                    <a:pt x="406" y="333"/>
                  </a:cubicBezTo>
                  <a:cubicBezTo>
                    <a:pt x="407" y="332"/>
                    <a:pt x="406" y="332"/>
                    <a:pt x="406" y="332"/>
                  </a:cubicBezTo>
                  <a:cubicBezTo>
                    <a:pt x="405" y="332"/>
                    <a:pt x="404" y="332"/>
                    <a:pt x="404" y="332"/>
                  </a:cubicBezTo>
                  <a:cubicBezTo>
                    <a:pt x="403" y="332"/>
                    <a:pt x="403" y="331"/>
                    <a:pt x="402" y="331"/>
                  </a:cubicBezTo>
                  <a:cubicBezTo>
                    <a:pt x="402" y="331"/>
                    <a:pt x="401" y="331"/>
                    <a:pt x="402" y="331"/>
                  </a:cubicBezTo>
                  <a:cubicBezTo>
                    <a:pt x="402" y="332"/>
                    <a:pt x="402" y="332"/>
                    <a:pt x="402" y="332"/>
                  </a:cubicBezTo>
                  <a:cubicBezTo>
                    <a:pt x="402" y="332"/>
                    <a:pt x="401" y="331"/>
                    <a:pt x="401" y="332"/>
                  </a:cubicBezTo>
                  <a:close/>
                  <a:moveTo>
                    <a:pt x="276" y="97"/>
                  </a:moveTo>
                  <a:cubicBezTo>
                    <a:pt x="276" y="97"/>
                    <a:pt x="276" y="97"/>
                    <a:pt x="276" y="97"/>
                  </a:cubicBezTo>
                  <a:cubicBezTo>
                    <a:pt x="276" y="97"/>
                    <a:pt x="276" y="97"/>
                    <a:pt x="276" y="97"/>
                  </a:cubicBezTo>
                  <a:close/>
                  <a:moveTo>
                    <a:pt x="388" y="288"/>
                  </a:moveTo>
                  <a:cubicBezTo>
                    <a:pt x="388" y="289"/>
                    <a:pt x="386" y="288"/>
                    <a:pt x="385" y="288"/>
                  </a:cubicBezTo>
                  <a:cubicBezTo>
                    <a:pt x="385" y="289"/>
                    <a:pt x="386" y="289"/>
                    <a:pt x="386" y="289"/>
                  </a:cubicBezTo>
                  <a:cubicBezTo>
                    <a:pt x="387" y="289"/>
                    <a:pt x="387" y="289"/>
                    <a:pt x="387" y="290"/>
                  </a:cubicBezTo>
                  <a:cubicBezTo>
                    <a:pt x="387" y="289"/>
                    <a:pt x="388" y="289"/>
                    <a:pt x="388" y="289"/>
                  </a:cubicBezTo>
                  <a:cubicBezTo>
                    <a:pt x="388" y="289"/>
                    <a:pt x="387" y="289"/>
                    <a:pt x="387" y="289"/>
                  </a:cubicBezTo>
                  <a:cubicBezTo>
                    <a:pt x="387" y="288"/>
                    <a:pt x="388" y="288"/>
                    <a:pt x="388" y="289"/>
                  </a:cubicBezTo>
                  <a:cubicBezTo>
                    <a:pt x="387" y="289"/>
                    <a:pt x="389" y="289"/>
                    <a:pt x="389" y="289"/>
                  </a:cubicBezTo>
                  <a:cubicBezTo>
                    <a:pt x="389" y="288"/>
                    <a:pt x="388" y="288"/>
                    <a:pt x="388" y="288"/>
                  </a:cubicBezTo>
                  <a:close/>
                  <a:moveTo>
                    <a:pt x="393" y="308"/>
                  </a:moveTo>
                  <a:cubicBezTo>
                    <a:pt x="393" y="308"/>
                    <a:pt x="392" y="308"/>
                    <a:pt x="392" y="308"/>
                  </a:cubicBezTo>
                  <a:cubicBezTo>
                    <a:pt x="393" y="308"/>
                    <a:pt x="392" y="307"/>
                    <a:pt x="392" y="307"/>
                  </a:cubicBezTo>
                  <a:cubicBezTo>
                    <a:pt x="392" y="307"/>
                    <a:pt x="391" y="306"/>
                    <a:pt x="390" y="306"/>
                  </a:cubicBezTo>
                  <a:cubicBezTo>
                    <a:pt x="390" y="306"/>
                    <a:pt x="390" y="308"/>
                    <a:pt x="390" y="308"/>
                  </a:cubicBezTo>
                  <a:cubicBezTo>
                    <a:pt x="391" y="308"/>
                    <a:pt x="391" y="310"/>
                    <a:pt x="392" y="309"/>
                  </a:cubicBezTo>
                  <a:cubicBezTo>
                    <a:pt x="392" y="309"/>
                    <a:pt x="392" y="309"/>
                    <a:pt x="392" y="309"/>
                  </a:cubicBezTo>
                  <a:cubicBezTo>
                    <a:pt x="392" y="308"/>
                    <a:pt x="393" y="309"/>
                    <a:pt x="393" y="308"/>
                  </a:cubicBezTo>
                  <a:close/>
                  <a:moveTo>
                    <a:pt x="390" y="297"/>
                  </a:moveTo>
                  <a:cubicBezTo>
                    <a:pt x="389" y="297"/>
                    <a:pt x="388" y="297"/>
                    <a:pt x="387" y="297"/>
                  </a:cubicBezTo>
                  <a:cubicBezTo>
                    <a:pt x="386" y="297"/>
                    <a:pt x="387" y="298"/>
                    <a:pt x="388" y="298"/>
                  </a:cubicBezTo>
                  <a:cubicBezTo>
                    <a:pt x="387" y="298"/>
                    <a:pt x="388" y="299"/>
                    <a:pt x="389" y="299"/>
                  </a:cubicBezTo>
                  <a:cubicBezTo>
                    <a:pt x="389" y="299"/>
                    <a:pt x="390" y="298"/>
                    <a:pt x="390" y="298"/>
                  </a:cubicBezTo>
                  <a:cubicBezTo>
                    <a:pt x="390" y="298"/>
                    <a:pt x="391" y="298"/>
                    <a:pt x="391" y="298"/>
                  </a:cubicBezTo>
                  <a:cubicBezTo>
                    <a:pt x="392" y="298"/>
                    <a:pt x="390" y="297"/>
                    <a:pt x="390" y="297"/>
                  </a:cubicBezTo>
                  <a:close/>
                  <a:moveTo>
                    <a:pt x="402" y="337"/>
                  </a:moveTo>
                  <a:cubicBezTo>
                    <a:pt x="402" y="337"/>
                    <a:pt x="401" y="337"/>
                    <a:pt x="401" y="337"/>
                  </a:cubicBezTo>
                  <a:cubicBezTo>
                    <a:pt x="401" y="336"/>
                    <a:pt x="401" y="336"/>
                    <a:pt x="400" y="336"/>
                  </a:cubicBezTo>
                  <a:cubicBezTo>
                    <a:pt x="400" y="336"/>
                    <a:pt x="400" y="336"/>
                    <a:pt x="400" y="336"/>
                  </a:cubicBezTo>
                  <a:cubicBezTo>
                    <a:pt x="400" y="335"/>
                    <a:pt x="400" y="335"/>
                    <a:pt x="400" y="335"/>
                  </a:cubicBezTo>
                  <a:cubicBezTo>
                    <a:pt x="399" y="334"/>
                    <a:pt x="400" y="336"/>
                    <a:pt x="400" y="336"/>
                  </a:cubicBezTo>
                  <a:cubicBezTo>
                    <a:pt x="400" y="336"/>
                    <a:pt x="400" y="336"/>
                    <a:pt x="400" y="337"/>
                  </a:cubicBezTo>
                  <a:cubicBezTo>
                    <a:pt x="400" y="337"/>
                    <a:pt x="401" y="338"/>
                    <a:pt x="401" y="338"/>
                  </a:cubicBezTo>
                  <a:cubicBezTo>
                    <a:pt x="401" y="339"/>
                    <a:pt x="400" y="337"/>
                    <a:pt x="399" y="338"/>
                  </a:cubicBezTo>
                  <a:cubicBezTo>
                    <a:pt x="398" y="338"/>
                    <a:pt x="399" y="339"/>
                    <a:pt x="400" y="340"/>
                  </a:cubicBezTo>
                  <a:cubicBezTo>
                    <a:pt x="401" y="340"/>
                    <a:pt x="402" y="340"/>
                    <a:pt x="403" y="341"/>
                  </a:cubicBezTo>
                  <a:cubicBezTo>
                    <a:pt x="404" y="341"/>
                    <a:pt x="404" y="340"/>
                    <a:pt x="403" y="340"/>
                  </a:cubicBezTo>
                  <a:cubicBezTo>
                    <a:pt x="403" y="340"/>
                    <a:pt x="404" y="340"/>
                    <a:pt x="403" y="340"/>
                  </a:cubicBezTo>
                  <a:cubicBezTo>
                    <a:pt x="403" y="340"/>
                    <a:pt x="402" y="338"/>
                    <a:pt x="402" y="338"/>
                  </a:cubicBezTo>
                  <a:cubicBezTo>
                    <a:pt x="402" y="338"/>
                    <a:pt x="401" y="338"/>
                    <a:pt x="401" y="338"/>
                  </a:cubicBezTo>
                  <a:cubicBezTo>
                    <a:pt x="401" y="338"/>
                    <a:pt x="402" y="338"/>
                    <a:pt x="402" y="337"/>
                  </a:cubicBezTo>
                  <a:close/>
                  <a:moveTo>
                    <a:pt x="390" y="305"/>
                  </a:moveTo>
                  <a:cubicBezTo>
                    <a:pt x="390" y="305"/>
                    <a:pt x="391" y="305"/>
                    <a:pt x="391" y="305"/>
                  </a:cubicBezTo>
                  <a:cubicBezTo>
                    <a:pt x="391" y="305"/>
                    <a:pt x="390" y="305"/>
                    <a:pt x="390" y="305"/>
                  </a:cubicBezTo>
                  <a:cubicBezTo>
                    <a:pt x="390" y="304"/>
                    <a:pt x="389" y="304"/>
                    <a:pt x="389" y="304"/>
                  </a:cubicBezTo>
                  <a:cubicBezTo>
                    <a:pt x="388" y="304"/>
                    <a:pt x="390" y="305"/>
                    <a:pt x="390" y="305"/>
                  </a:cubicBezTo>
                  <a:close/>
                  <a:moveTo>
                    <a:pt x="388" y="292"/>
                  </a:moveTo>
                  <a:cubicBezTo>
                    <a:pt x="388" y="292"/>
                    <a:pt x="389" y="292"/>
                    <a:pt x="389" y="292"/>
                  </a:cubicBezTo>
                  <a:cubicBezTo>
                    <a:pt x="390" y="292"/>
                    <a:pt x="388" y="291"/>
                    <a:pt x="388" y="292"/>
                  </a:cubicBezTo>
                  <a:close/>
                  <a:moveTo>
                    <a:pt x="397" y="344"/>
                  </a:moveTo>
                  <a:cubicBezTo>
                    <a:pt x="398" y="344"/>
                    <a:pt x="398" y="344"/>
                    <a:pt x="398" y="344"/>
                  </a:cubicBezTo>
                  <a:cubicBezTo>
                    <a:pt x="399" y="343"/>
                    <a:pt x="399" y="344"/>
                    <a:pt x="399" y="345"/>
                  </a:cubicBezTo>
                  <a:cubicBezTo>
                    <a:pt x="400" y="345"/>
                    <a:pt x="400" y="344"/>
                    <a:pt x="399" y="344"/>
                  </a:cubicBezTo>
                  <a:cubicBezTo>
                    <a:pt x="399" y="344"/>
                    <a:pt x="399" y="343"/>
                    <a:pt x="398" y="343"/>
                  </a:cubicBezTo>
                  <a:cubicBezTo>
                    <a:pt x="397" y="342"/>
                    <a:pt x="398" y="343"/>
                    <a:pt x="398" y="343"/>
                  </a:cubicBezTo>
                  <a:cubicBezTo>
                    <a:pt x="397" y="343"/>
                    <a:pt x="397" y="342"/>
                    <a:pt x="397" y="342"/>
                  </a:cubicBezTo>
                  <a:cubicBezTo>
                    <a:pt x="397" y="342"/>
                    <a:pt x="397" y="343"/>
                    <a:pt x="396" y="343"/>
                  </a:cubicBezTo>
                  <a:cubicBezTo>
                    <a:pt x="396" y="343"/>
                    <a:pt x="397" y="343"/>
                    <a:pt x="397" y="343"/>
                  </a:cubicBezTo>
                  <a:cubicBezTo>
                    <a:pt x="397" y="342"/>
                    <a:pt x="396" y="342"/>
                    <a:pt x="396" y="342"/>
                  </a:cubicBezTo>
                  <a:cubicBezTo>
                    <a:pt x="396" y="343"/>
                    <a:pt x="396" y="342"/>
                    <a:pt x="396" y="343"/>
                  </a:cubicBezTo>
                  <a:cubicBezTo>
                    <a:pt x="395" y="342"/>
                    <a:pt x="395" y="343"/>
                    <a:pt x="396" y="344"/>
                  </a:cubicBezTo>
                  <a:cubicBezTo>
                    <a:pt x="396" y="344"/>
                    <a:pt x="397" y="344"/>
                    <a:pt x="397" y="343"/>
                  </a:cubicBezTo>
                  <a:cubicBezTo>
                    <a:pt x="397" y="344"/>
                    <a:pt x="397" y="344"/>
                    <a:pt x="397" y="344"/>
                  </a:cubicBezTo>
                  <a:close/>
                  <a:moveTo>
                    <a:pt x="386" y="283"/>
                  </a:moveTo>
                  <a:cubicBezTo>
                    <a:pt x="386" y="283"/>
                    <a:pt x="386" y="283"/>
                    <a:pt x="387" y="283"/>
                  </a:cubicBezTo>
                  <a:cubicBezTo>
                    <a:pt x="387" y="283"/>
                    <a:pt x="387" y="283"/>
                    <a:pt x="387" y="283"/>
                  </a:cubicBezTo>
                  <a:cubicBezTo>
                    <a:pt x="387" y="282"/>
                    <a:pt x="386" y="282"/>
                    <a:pt x="386" y="281"/>
                  </a:cubicBezTo>
                  <a:cubicBezTo>
                    <a:pt x="386" y="281"/>
                    <a:pt x="385" y="280"/>
                    <a:pt x="386" y="281"/>
                  </a:cubicBezTo>
                  <a:cubicBezTo>
                    <a:pt x="386" y="281"/>
                    <a:pt x="386" y="281"/>
                    <a:pt x="386" y="281"/>
                  </a:cubicBezTo>
                  <a:cubicBezTo>
                    <a:pt x="387" y="281"/>
                    <a:pt x="387" y="280"/>
                    <a:pt x="387" y="281"/>
                  </a:cubicBezTo>
                  <a:cubicBezTo>
                    <a:pt x="388" y="281"/>
                    <a:pt x="388" y="281"/>
                    <a:pt x="388" y="281"/>
                  </a:cubicBezTo>
                  <a:cubicBezTo>
                    <a:pt x="388" y="280"/>
                    <a:pt x="387" y="280"/>
                    <a:pt x="387" y="280"/>
                  </a:cubicBezTo>
                  <a:cubicBezTo>
                    <a:pt x="387" y="280"/>
                    <a:pt x="387" y="280"/>
                    <a:pt x="387" y="280"/>
                  </a:cubicBezTo>
                  <a:cubicBezTo>
                    <a:pt x="387" y="279"/>
                    <a:pt x="386" y="278"/>
                    <a:pt x="385" y="278"/>
                  </a:cubicBezTo>
                  <a:cubicBezTo>
                    <a:pt x="386" y="278"/>
                    <a:pt x="387" y="278"/>
                    <a:pt x="387" y="278"/>
                  </a:cubicBezTo>
                  <a:cubicBezTo>
                    <a:pt x="387" y="277"/>
                    <a:pt x="385" y="277"/>
                    <a:pt x="385" y="276"/>
                  </a:cubicBezTo>
                  <a:cubicBezTo>
                    <a:pt x="385" y="276"/>
                    <a:pt x="384" y="276"/>
                    <a:pt x="384" y="276"/>
                  </a:cubicBezTo>
                  <a:cubicBezTo>
                    <a:pt x="383" y="275"/>
                    <a:pt x="383" y="275"/>
                    <a:pt x="383" y="275"/>
                  </a:cubicBezTo>
                  <a:cubicBezTo>
                    <a:pt x="383" y="275"/>
                    <a:pt x="382" y="273"/>
                    <a:pt x="383" y="274"/>
                  </a:cubicBezTo>
                  <a:cubicBezTo>
                    <a:pt x="383" y="274"/>
                    <a:pt x="383" y="274"/>
                    <a:pt x="384" y="274"/>
                  </a:cubicBezTo>
                  <a:cubicBezTo>
                    <a:pt x="384" y="274"/>
                    <a:pt x="385" y="274"/>
                    <a:pt x="384" y="274"/>
                  </a:cubicBezTo>
                  <a:cubicBezTo>
                    <a:pt x="384" y="274"/>
                    <a:pt x="383" y="273"/>
                    <a:pt x="383" y="272"/>
                  </a:cubicBezTo>
                  <a:cubicBezTo>
                    <a:pt x="384" y="272"/>
                    <a:pt x="385" y="272"/>
                    <a:pt x="385" y="272"/>
                  </a:cubicBezTo>
                  <a:cubicBezTo>
                    <a:pt x="385" y="272"/>
                    <a:pt x="386" y="272"/>
                    <a:pt x="386" y="271"/>
                  </a:cubicBezTo>
                  <a:cubicBezTo>
                    <a:pt x="385" y="271"/>
                    <a:pt x="385" y="271"/>
                    <a:pt x="385" y="271"/>
                  </a:cubicBezTo>
                  <a:cubicBezTo>
                    <a:pt x="385" y="270"/>
                    <a:pt x="384" y="270"/>
                    <a:pt x="384" y="270"/>
                  </a:cubicBezTo>
                  <a:cubicBezTo>
                    <a:pt x="384" y="269"/>
                    <a:pt x="384" y="269"/>
                    <a:pt x="383" y="268"/>
                  </a:cubicBezTo>
                  <a:cubicBezTo>
                    <a:pt x="383" y="268"/>
                    <a:pt x="382" y="268"/>
                    <a:pt x="382" y="268"/>
                  </a:cubicBezTo>
                  <a:cubicBezTo>
                    <a:pt x="382" y="268"/>
                    <a:pt x="383" y="268"/>
                    <a:pt x="383" y="268"/>
                  </a:cubicBezTo>
                  <a:cubicBezTo>
                    <a:pt x="382" y="267"/>
                    <a:pt x="382" y="267"/>
                    <a:pt x="383" y="267"/>
                  </a:cubicBezTo>
                  <a:cubicBezTo>
                    <a:pt x="383" y="267"/>
                    <a:pt x="382" y="266"/>
                    <a:pt x="382" y="266"/>
                  </a:cubicBezTo>
                  <a:cubicBezTo>
                    <a:pt x="381" y="266"/>
                    <a:pt x="382" y="267"/>
                    <a:pt x="381" y="266"/>
                  </a:cubicBezTo>
                  <a:cubicBezTo>
                    <a:pt x="380" y="266"/>
                    <a:pt x="380" y="267"/>
                    <a:pt x="381" y="267"/>
                  </a:cubicBezTo>
                  <a:cubicBezTo>
                    <a:pt x="380" y="267"/>
                    <a:pt x="380" y="267"/>
                    <a:pt x="380" y="267"/>
                  </a:cubicBezTo>
                  <a:cubicBezTo>
                    <a:pt x="380" y="267"/>
                    <a:pt x="380" y="267"/>
                    <a:pt x="380" y="267"/>
                  </a:cubicBezTo>
                  <a:cubicBezTo>
                    <a:pt x="379" y="267"/>
                    <a:pt x="378" y="267"/>
                    <a:pt x="378" y="267"/>
                  </a:cubicBezTo>
                  <a:cubicBezTo>
                    <a:pt x="378" y="267"/>
                    <a:pt x="379" y="267"/>
                    <a:pt x="379" y="267"/>
                  </a:cubicBezTo>
                  <a:cubicBezTo>
                    <a:pt x="379" y="266"/>
                    <a:pt x="379" y="266"/>
                    <a:pt x="378" y="266"/>
                  </a:cubicBezTo>
                  <a:cubicBezTo>
                    <a:pt x="378" y="266"/>
                    <a:pt x="377" y="266"/>
                    <a:pt x="378" y="266"/>
                  </a:cubicBezTo>
                  <a:cubicBezTo>
                    <a:pt x="378" y="267"/>
                    <a:pt x="378" y="267"/>
                    <a:pt x="378" y="267"/>
                  </a:cubicBezTo>
                  <a:cubicBezTo>
                    <a:pt x="378" y="268"/>
                    <a:pt x="379" y="269"/>
                    <a:pt x="379" y="269"/>
                  </a:cubicBezTo>
                  <a:cubicBezTo>
                    <a:pt x="379" y="270"/>
                    <a:pt x="378" y="270"/>
                    <a:pt x="378" y="271"/>
                  </a:cubicBezTo>
                  <a:cubicBezTo>
                    <a:pt x="378" y="271"/>
                    <a:pt x="379" y="272"/>
                    <a:pt x="379" y="273"/>
                  </a:cubicBezTo>
                  <a:cubicBezTo>
                    <a:pt x="379" y="273"/>
                    <a:pt x="379" y="274"/>
                    <a:pt x="379" y="274"/>
                  </a:cubicBezTo>
                  <a:cubicBezTo>
                    <a:pt x="380" y="275"/>
                    <a:pt x="380" y="275"/>
                    <a:pt x="380" y="276"/>
                  </a:cubicBezTo>
                  <a:cubicBezTo>
                    <a:pt x="380" y="277"/>
                    <a:pt x="381" y="277"/>
                    <a:pt x="381" y="278"/>
                  </a:cubicBezTo>
                  <a:cubicBezTo>
                    <a:pt x="381" y="278"/>
                    <a:pt x="381" y="279"/>
                    <a:pt x="381" y="279"/>
                  </a:cubicBezTo>
                  <a:cubicBezTo>
                    <a:pt x="381" y="279"/>
                    <a:pt x="381" y="280"/>
                    <a:pt x="381" y="280"/>
                  </a:cubicBezTo>
                  <a:cubicBezTo>
                    <a:pt x="380" y="280"/>
                    <a:pt x="381" y="280"/>
                    <a:pt x="381" y="281"/>
                  </a:cubicBezTo>
                  <a:cubicBezTo>
                    <a:pt x="381" y="281"/>
                    <a:pt x="381" y="282"/>
                    <a:pt x="381" y="282"/>
                  </a:cubicBezTo>
                  <a:cubicBezTo>
                    <a:pt x="381" y="282"/>
                    <a:pt x="381" y="283"/>
                    <a:pt x="382" y="283"/>
                  </a:cubicBezTo>
                  <a:cubicBezTo>
                    <a:pt x="383" y="283"/>
                    <a:pt x="383" y="283"/>
                    <a:pt x="384" y="283"/>
                  </a:cubicBezTo>
                  <a:cubicBezTo>
                    <a:pt x="385" y="283"/>
                    <a:pt x="385" y="283"/>
                    <a:pt x="386" y="284"/>
                  </a:cubicBezTo>
                  <a:cubicBezTo>
                    <a:pt x="386" y="284"/>
                    <a:pt x="386" y="283"/>
                    <a:pt x="386" y="283"/>
                  </a:cubicBezTo>
                  <a:close/>
                  <a:moveTo>
                    <a:pt x="381" y="299"/>
                  </a:moveTo>
                  <a:cubicBezTo>
                    <a:pt x="381" y="299"/>
                    <a:pt x="382" y="300"/>
                    <a:pt x="382" y="300"/>
                  </a:cubicBezTo>
                  <a:cubicBezTo>
                    <a:pt x="383" y="300"/>
                    <a:pt x="381" y="298"/>
                    <a:pt x="381" y="299"/>
                  </a:cubicBezTo>
                  <a:close/>
                  <a:moveTo>
                    <a:pt x="395" y="297"/>
                  </a:moveTo>
                  <a:cubicBezTo>
                    <a:pt x="394" y="297"/>
                    <a:pt x="396" y="298"/>
                    <a:pt x="396" y="299"/>
                  </a:cubicBezTo>
                  <a:cubicBezTo>
                    <a:pt x="396" y="299"/>
                    <a:pt x="397" y="298"/>
                    <a:pt x="397" y="299"/>
                  </a:cubicBezTo>
                  <a:cubicBezTo>
                    <a:pt x="397" y="299"/>
                    <a:pt x="398" y="299"/>
                    <a:pt x="397" y="299"/>
                  </a:cubicBezTo>
                  <a:cubicBezTo>
                    <a:pt x="397" y="299"/>
                    <a:pt x="397" y="299"/>
                    <a:pt x="397" y="299"/>
                  </a:cubicBezTo>
                  <a:cubicBezTo>
                    <a:pt x="397" y="299"/>
                    <a:pt x="396" y="299"/>
                    <a:pt x="396" y="299"/>
                  </a:cubicBezTo>
                  <a:cubicBezTo>
                    <a:pt x="396" y="299"/>
                    <a:pt x="398" y="300"/>
                    <a:pt x="398" y="300"/>
                  </a:cubicBezTo>
                  <a:cubicBezTo>
                    <a:pt x="399" y="300"/>
                    <a:pt x="399" y="299"/>
                    <a:pt x="400" y="298"/>
                  </a:cubicBezTo>
                  <a:cubicBezTo>
                    <a:pt x="401" y="297"/>
                    <a:pt x="399" y="297"/>
                    <a:pt x="399" y="297"/>
                  </a:cubicBezTo>
                  <a:cubicBezTo>
                    <a:pt x="399" y="297"/>
                    <a:pt x="400" y="298"/>
                    <a:pt x="400" y="297"/>
                  </a:cubicBezTo>
                  <a:cubicBezTo>
                    <a:pt x="401" y="297"/>
                    <a:pt x="401" y="296"/>
                    <a:pt x="401" y="296"/>
                  </a:cubicBezTo>
                  <a:cubicBezTo>
                    <a:pt x="400" y="295"/>
                    <a:pt x="400" y="295"/>
                    <a:pt x="399" y="295"/>
                  </a:cubicBezTo>
                  <a:cubicBezTo>
                    <a:pt x="399" y="295"/>
                    <a:pt x="399" y="295"/>
                    <a:pt x="398" y="296"/>
                  </a:cubicBezTo>
                  <a:cubicBezTo>
                    <a:pt x="398" y="295"/>
                    <a:pt x="399" y="294"/>
                    <a:pt x="398" y="294"/>
                  </a:cubicBezTo>
                  <a:cubicBezTo>
                    <a:pt x="396" y="294"/>
                    <a:pt x="398" y="295"/>
                    <a:pt x="398" y="295"/>
                  </a:cubicBezTo>
                  <a:cubicBezTo>
                    <a:pt x="397" y="295"/>
                    <a:pt x="396" y="294"/>
                    <a:pt x="396" y="295"/>
                  </a:cubicBezTo>
                  <a:cubicBezTo>
                    <a:pt x="396" y="295"/>
                    <a:pt x="397" y="296"/>
                    <a:pt x="397" y="296"/>
                  </a:cubicBezTo>
                  <a:cubicBezTo>
                    <a:pt x="397" y="296"/>
                    <a:pt x="397" y="297"/>
                    <a:pt x="397" y="296"/>
                  </a:cubicBezTo>
                  <a:cubicBezTo>
                    <a:pt x="397" y="296"/>
                    <a:pt x="396" y="296"/>
                    <a:pt x="396" y="296"/>
                  </a:cubicBezTo>
                  <a:cubicBezTo>
                    <a:pt x="396" y="296"/>
                    <a:pt x="397" y="297"/>
                    <a:pt x="397" y="297"/>
                  </a:cubicBezTo>
                  <a:cubicBezTo>
                    <a:pt x="397" y="297"/>
                    <a:pt x="395" y="296"/>
                    <a:pt x="395" y="297"/>
                  </a:cubicBezTo>
                  <a:close/>
                  <a:moveTo>
                    <a:pt x="449" y="396"/>
                  </a:moveTo>
                  <a:cubicBezTo>
                    <a:pt x="449" y="396"/>
                    <a:pt x="448" y="396"/>
                    <a:pt x="448" y="396"/>
                  </a:cubicBezTo>
                  <a:cubicBezTo>
                    <a:pt x="449" y="396"/>
                    <a:pt x="449" y="396"/>
                    <a:pt x="449" y="396"/>
                  </a:cubicBezTo>
                  <a:cubicBezTo>
                    <a:pt x="449" y="396"/>
                    <a:pt x="448" y="395"/>
                    <a:pt x="448" y="395"/>
                  </a:cubicBezTo>
                  <a:cubicBezTo>
                    <a:pt x="448" y="395"/>
                    <a:pt x="450" y="396"/>
                    <a:pt x="450" y="395"/>
                  </a:cubicBezTo>
                  <a:cubicBezTo>
                    <a:pt x="450" y="396"/>
                    <a:pt x="450" y="394"/>
                    <a:pt x="450" y="395"/>
                  </a:cubicBezTo>
                  <a:cubicBezTo>
                    <a:pt x="450" y="394"/>
                    <a:pt x="448" y="394"/>
                    <a:pt x="449" y="394"/>
                  </a:cubicBezTo>
                  <a:cubicBezTo>
                    <a:pt x="449" y="394"/>
                    <a:pt x="448" y="394"/>
                    <a:pt x="448" y="394"/>
                  </a:cubicBezTo>
                  <a:cubicBezTo>
                    <a:pt x="447" y="394"/>
                    <a:pt x="448" y="394"/>
                    <a:pt x="447" y="394"/>
                  </a:cubicBezTo>
                  <a:cubicBezTo>
                    <a:pt x="447" y="394"/>
                    <a:pt x="447" y="394"/>
                    <a:pt x="447" y="393"/>
                  </a:cubicBezTo>
                  <a:cubicBezTo>
                    <a:pt x="446" y="393"/>
                    <a:pt x="447" y="393"/>
                    <a:pt x="447" y="393"/>
                  </a:cubicBezTo>
                  <a:cubicBezTo>
                    <a:pt x="447" y="393"/>
                    <a:pt x="446" y="392"/>
                    <a:pt x="446" y="392"/>
                  </a:cubicBezTo>
                  <a:cubicBezTo>
                    <a:pt x="445" y="393"/>
                    <a:pt x="445" y="392"/>
                    <a:pt x="444" y="392"/>
                  </a:cubicBezTo>
                  <a:cubicBezTo>
                    <a:pt x="445" y="392"/>
                    <a:pt x="445" y="393"/>
                    <a:pt x="445" y="393"/>
                  </a:cubicBezTo>
                  <a:cubicBezTo>
                    <a:pt x="445" y="394"/>
                    <a:pt x="445" y="393"/>
                    <a:pt x="445" y="393"/>
                  </a:cubicBezTo>
                  <a:cubicBezTo>
                    <a:pt x="444" y="392"/>
                    <a:pt x="443" y="391"/>
                    <a:pt x="442" y="391"/>
                  </a:cubicBezTo>
                  <a:cubicBezTo>
                    <a:pt x="443" y="391"/>
                    <a:pt x="443" y="392"/>
                    <a:pt x="443" y="392"/>
                  </a:cubicBezTo>
                  <a:cubicBezTo>
                    <a:pt x="443" y="393"/>
                    <a:pt x="443" y="393"/>
                    <a:pt x="443" y="393"/>
                  </a:cubicBezTo>
                  <a:cubicBezTo>
                    <a:pt x="443" y="393"/>
                    <a:pt x="442" y="391"/>
                    <a:pt x="442" y="392"/>
                  </a:cubicBezTo>
                  <a:cubicBezTo>
                    <a:pt x="442" y="391"/>
                    <a:pt x="442" y="391"/>
                    <a:pt x="441" y="391"/>
                  </a:cubicBezTo>
                  <a:cubicBezTo>
                    <a:pt x="441" y="391"/>
                    <a:pt x="441" y="391"/>
                    <a:pt x="441" y="392"/>
                  </a:cubicBezTo>
                  <a:cubicBezTo>
                    <a:pt x="441" y="391"/>
                    <a:pt x="440" y="390"/>
                    <a:pt x="440" y="391"/>
                  </a:cubicBezTo>
                  <a:cubicBezTo>
                    <a:pt x="439" y="391"/>
                    <a:pt x="441" y="392"/>
                    <a:pt x="441" y="392"/>
                  </a:cubicBezTo>
                  <a:cubicBezTo>
                    <a:pt x="440" y="392"/>
                    <a:pt x="440" y="392"/>
                    <a:pt x="439" y="392"/>
                  </a:cubicBezTo>
                  <a:cubicBezTo>
                    <a:pt x="439" y="391"/>
                    <a:pt x="438" y="391"/>
                    <a:pt x="438" y="391"/>
                  </a:cubicBezTo>
                  <a:cubicBezTo>
                    <a:pt x="438" y="392"/>
                    <a:pt x="439" y="392"/>
                    <a:pt x="439" y="392"/>
                  </a:cubicBezTo>
                  <a:cubicBezTo>
                    <a:pt x="439" y="392"/>
                    <a:pt x="440" y="393"/>
                    <a:pt x="440" y="393"/>
                  </a:cubicBezTo>
                  <a:cubicBezTo>
                    <a:pt x="440" y="393"/>
                    <a:pt x="441" y="393"/>
                    <a:pt x="441" y="393"/>
                  </a:cubicBezTo>
                  <a:cubicBezTo>
                    <a:pt x="441" y="393"/>
                    <a:pt x="441" y="393"/>
                    <a:pt x="442" y="393"/>
                  </a:cubicBezTo>
                  <a:cubicBezTo>
                    <a:pt x="441" y="393"/>
                    <a:pt x="443" y="393"/>
                    <a:pt x="443" y="393"/>
                  </a:cubicBezTo>
                  <a:cubicBezTo>
                    <a:pt x="442" y="394"/>
                    <a:pt x="441" y="393"/>
                    <a:pt x="441" y="393"/>
                  </a:cubicBezTo>
                  <a:cubicBezTo>
                    <a:pt x="440" y="393"/>
                    <a:pt x="440" y="393"/>
                    <a:pt x="439" y="392"/>
                  </a:cubicBezTo>
                  <a:cubicBezTo>
                    <a:pt x="439" y="392"/>
                    <a:pt x="438" y="392"/>
                    <a:pt x="438" y="392"/>
                  </a:cubicBezTo>
                  <a:cubicBezTo>
                    <a:pt x="438" y="393"/>
                    <a:pt x="438" y="392"/>
                    <a:pt x="437" y="392"/>
                  </a:cubicBezTo>
                  <a:cubicBezTo>
                    <a:pt x="436" y="392"/>
                    <a:pt x="437" y="393"/>
                    <a:pt x="437" y="393"/>
                  </a:cubicBezTo>
                  <a:cubicBezTo>
                    <a:pt x="438" y="393"/>
                    <a:pt x="439" y="393"/>
                    <a:pt x="439" y="394"/>
                  </a:cubicBezTo>
                  <a:cubicBezTo>
                    <a:pt x="439" y="394"/>
                    <a:pt x="437" y="394"/>
                    <a:pt x="438" y="394"/>
                  </a:cubicBezTo>
                  <a:cubicBezTo>
                    <a:pt x="439" y="394"/>
                    <a:pt x="441" y="393"/>
                    <a:pt x="440" y="394"/>
                  </a:cubicBezTo>
                  <a:cubicBezTo>
                    <a:pt x="440" y="394"/>
                    <a:pt x="441" y="394"/>
                    <a:pt x="441" y="395"/>
                  </a:cubicBezTo>
                  <a:cubicBezTo>
                    <a:pt x="441" y="395"/>
                    <a:pt x="441" y="395"/>
                    <a:pt x="441" y="395"/>
                  </a:cubicBezTo>
                  <a:cubicBezTo>
                    <a:pt x="441" y="395"/>
                    <a:pt x="442" y="396"/>
                    <a:pt x="441" y="396"/>
                  </a:cubicBezTo>
                  <a:cubicBezTo>
                    <a:pt x="441" y="397"/>
                    <a:pt x="444" y="397"/>
                    <a:pt x="444" y="397"/>
                  </a:cubicBezTo>
                  <a:cubicBezTo>
                    <a:pt x="444" y="396"/>
                    <a:pt x="443" y="396"/>
                    <a:pt x="443" y="396"/>
                  </a:cubicBezTo>
                  <a:cubicBezTo>
                    <a:pt x="443" y="396"/>
                    <a:pt x="443" y="395"/>
                    <a:pt x="443" y="395"/>
                  </a:cubicBezTo>
                  <a:cubicBezTo>
                    <a:pt x="443" y="395"/>
                    <a:pt x="443" y="396"/>
                    <a:pt x="443" y="395"/>
                  </a:cubicBezTo>
                  <a:cubicBezTo>
                    <a:pt x="444" y="395"/>
                    <a:pt x="444" y="396"/>
                    <a:pt x="444" y="395"/>
                  </a:cubicBezTo>
                  <a:cubicBezTo>
                    <a:pt x="445" y="395"/>
                    <a:pt x="446" y="395"/>
                    <a:pt x="445" y="395"/>
                  </a:cubicBezTo>
                  <a:cubicBezTo>
                    <a:pt x="445" y="395"/>
                    <a:pt x="446" y="395"/>
                    <a:pt x="446" y="395"/>
                  </a:cubicBezTo>
                  <a:cubicBezTo>
                    <a:pt x="446" y="396"/>
                    <a:pt x="445" y="396"/>
                    <a:pt x="445" y="396"/>
                  </a:cubicBezTo>
                  <a:cubicBezTo>
                    <a:pt x="446" y="397"/>
                    <a:pt x="446" y="397"/>
                    <a:pt x="446" y="397"/>
                  </a:cubicBezTo>
                  <a:cubicBezTo>
                    <a:pt x="446" y="397"/>
                    <a:pt x="446" y="397"/>
                    <a:pt x="445" y="397"/>
                  </a:cubicBezTo>
                  <a:cubicBezTo>
                    <a:pt x="445" y="397"/>
                    <a:pt x="446" y="397"/>
                    <a:pt x="446" y="397"/>
                  </a:cubicBezTo>
                  <a:cubicBezTo>
                    <a:pt x="446" y="398"/>
                    <a:pt x="445" y="397"/>
                    <a:pt x="445" y="397"/>
                  </a:cubicBezTo>
                  <a:cubicBezTo>
                    <a:pt x="445" y="397"/>
                    <a:pt x="444" y="398"/>
                    <a:pt x="444" y="398"/>
                  </a:cubicBezTo>
                  <a:cubicBezTo>
                    <a:pt x="445" y="398"/>
                    <a:pt x="446" y="398"/>
                    <a:pt x="445" y="398"/>
                  </a:cubicBezTo>
                  <a:cubicBezTo>
                    <a:pt x="446" y="398"/>
                    <a:pt x="446" y="398"/>
                    <a:pt x="446" y="398"/>
                  </a:cubicBezTo>
                  <a:cubicBezTo>
                    <a:pt x="446" y="398"/>
                    <a:pt x="447" y="398"/>
                    <a:pt x="447" y="398"/>
                  </a:cubicBezTo>
                  <a:cubicBezTo>
                    <a:pt x="447" y="398"/>
                    <a:pt x="447" y="397"/>
                    <a:pt x="447" y="397"/>
                  </a:cubicBezTo>
                  <a:cubicBezTo>
                    <a:pt x="447" y="397"/>
                    <a:pt x="448" y="398"/>
                    <a:pt x="448" y="398"/>
                  </a:cubicBezTo>
                  <a:cubicBezTo>
                    <a:pt x="449" y="398"/>
                    <a:pt x="448" y="397"/>
                    <a:pt x="448" y="397"/>
                  </a:cubicBezTo>
                  <a:cubicBezTo>
                    <a:pt x="448" y="397"/>
                    <a:pt x="448" y="397"/>
                    <a:pt x="449" y="397"/>
                  </a:cubicBezTo>
                  <a:cubicBezTo>
                    <a:pt x="449" y="397"/>
                    <a:pt x="449" y="397"/>
                    <a:pt x="449" y="397"/>
                  </a:cubicBezTo>
                  <a:cubicBezTo>
                    <a:pt x="449" y="397"/>
                    <a:pt x="450" y="397"/>
                    <a:pt x="450" y="397"/>
                  </a:cubicBezTo>
                  <a:cubicBezTo>
                    <a:pt x="450" y="397"/>
                    <a:pt x="449" y="396"/>
                    <a:pt x="449" y="396"/>
                  </a:cubicBezTo>
                  <a:close/>
                  <a:moveTo>
                    <a:pt x="463" y="395"/>
                  </a:moveTo>
                  <a:cubicBezTo>
                    <a:pt x="462" y="395"/>
                    <a:pt x="460" y="395"/>
                    <a:pt x="461" y="396"/>
                  </a:cubicBezTo>
                  <a:cubicBezTo>
                    <a:pt x="461" y="396"/>
                    <a:pt x="461" y="396"/>
                    <a:pt x="461" y="397"/>
                  </a:cubicBezTo>
                  <a:cubicBezTo>
                    <a:pt x="462" y="397"/>
                    <a:pt x="462" y="397"/>
                    <a:pt x="462" y="398"/>
                  </a:cubicBezTo>
                  <a:cubicBezTo>
                    <a:pt x="463" y="398"/>
                    <a:pt x="464" y="399"/>
                    <a:pt x="466" y="399"/>
                  </a:cubicBezTo>
                  <a:cubicBezTo>
                    <a:pt x="466" y="399"/>
                    <a:pt x="465" y="398"/>
                    <a:pt x="465" y="398"/>
                  </a:cubicBezTo>
                  <a:cubicBezTo>
                    <a:pt x="465" y="398"/>
                    <a:pt x="465" y="398"/>
                    <a:pt x="464" y="397"/>
                  </a:cubicBezTo>
                  <a:cubicBezTo>
                    <a:pt x="464" y="397"/>
                    <a:pt x="463" y="397"/>
                    <a:pt x="463" y="396"/>
                  </a:cubicBezTo>
                  <a:cubicBezTo>
                    <a:pt x="463" y="396"/>
                    <a:pt x="466" y="398"/>
                    <a:pt x="466" y="397"/>
                  </a:cubicBezTo>
                  <a:cubicBezTo>
                    <a:pt x="466" y="396"/>
                    <a:pt x="465" y="396"/>
                    <a:pt x="465" y="396"/>
                  </a:cubicBezTo>
                  <a:cubicBezTo>
                    <a:pt x="464" y="395"/>
                    <a:pt x="464" y="395"/>
                    <a:pt x="463" y="394"/>
                  </a:cubicBezTo>
                  <a:cubicBezTo>
                    <a:pt x="463" y="394"/>
                    <a:pt x="463" y="392"/>
                    <a:pt x="462" y="392"/>
                  </a:cubicBezTo>
                  <a:cubicBezTo>
                    <a:pt x="462" y="392"/>
                    <a:pt x="462" y="393"/>
                    <a:pt x="462" y="393"/>
                  </a:cubicBezTo>
                  <a:cubicBezTo>
                    <a:pt x="461" y="394"/>
                    <a:pt x="461" y="394"/>
                    <a:pt x="462" y="394"/>
                  </a:cubicBezTo>
                  <a:cubicBezTo>
                    <a:pt x="462" y="394"/>
                    <a:pt x="463" y="395"/>
                    <a:pt x="463" y="395"/>
                  </a:cubicBezTo>
                  <a:close/>
                  <a:moveTo>
                    <a:pt x="430" y="390"/>
                  </a:moveTo>
                  <a:cubicBezTo>
                    <a:pt x="431" y="390"/>
                    <a:pt x="431" y="389"/>
                    <a:pt x="431" y="389"/>
                  </a:cubicBezTo>
                  <a:cubicBezTo>
                    <a:pt x="431" y="388"/>
                    <a:pt x="430" y="389"/>
                    <a:pt x="430" y="390"/>
                  </a:cubicBezTo>
                  <a:close/>
                  <a:moveTo>
                    <a:pt x="440" y="390"/>
                  </a:moveTo>
                  <a:cubicBezTo>
                    <a:pt x="440" y="390"/>
                    <a:pt x="439" y="390"/>
                    <a:pt x="439" y="389"/>
                  </a:cubicBezTo>
                  <a:cubicBezTo>
                    <a:pt x="438" y="389"/>
                    <a:pt x="437" y="389"/>
                    <a:pt x="437" y="389"/>
                  </a:cubicBezTo>
                  <a:cubicBezTo>
                    <a:pt x="437" y="389"/>
                    <a:pt x="437" y="389"/>
                    <a:pt x="437" y="389"/>
                  </a:cubicBezTo>
                  <a:cubicBezTo>
                    <a:pt x="437" y="388"/>
                    <a:pt x="436" y="388"/>
                    <a:pt x="435" y="388"/>
                  </a:cubicBezTo>
                  <a:cubicBezTo>
                    <a:pt x="436" y="388"/>
                    <a:pt x="436" y="389"/>
                    <a:pt x="436" y="389"/>
                  </a:cubicBezTo>
                  <a:cubicBezTo>
                    <a:pt x="435" y="389"/>
                    <a:pt x="435" y="388"/>
                    <a:pt x="435" y="388"/>
                  </a:cubicBezTo>
                  <a:cubicBezTo>
                    <a:pt x="435" y="387"/>
                    <a:pt x="434" y="387"/>
                    <a:pt x="434" y="387"/>
                  </a:cubicBezTo>
                  <a:cubicBezTo>
                    <a:pt x="434" y="387"/>
                    <a:pt x="434" y="388"/>
                    <a:pt x="434" y="388"/>
                  </a:cubicBezTo>
                  <a:cubicBezTo>
                    <a:pt x="434" y="388"/>
                    <a:pt x="433" y="387"/>
                    <a:pt x="432" y="387"/>
                  </a:cubicBezTo>
                  <a:cubicBezTo>
                    <a:pt x="432" y="387"/>
                    <a:pt x="432" y="386"/>
                    <a:pt x="431" y="386"/>
                  </a:cubicBezTo>
                  <a:cubicBezTo>
                    <a:pt x="431" y="386"/>
                    <a:pt x="431" y="387"/>
                    <a:pt x="431" y="387"/>
                  </a:cubicBezTo>
                  <a:cubicBezTo>
                    <a:pt x="431" y="387"/>
                    <a:pt x="431" y="387"/>
                    <a:pt x="431" y="386"/>
                  </a:cubicBezTo>
                  <a:cubicBezTo>
                    <a:pt x="431" y="386"/>
                    <a:pt x="430" y="386"/>
                    <a:pt x="430" y="386"/>
                  </a:cubicBezTo>
                  <a:cubicBezTo>
                    <a:pt x="430" y="386"/>
                    <a:pt x="429" y="386"/>
                    <a:pt x="429" y="386"/>
                  </a:cubicBezTo>
                  <a:cubicBezTo>
                    <a:pt x="429" y="386"/>
                    <a:pt x="430" y="386"/>
                    <a:pt x="429" y="386"/>
                  </a:cubicBezTo>
                  <a:cubicBezTo>
                    <a:pt x="429" y="386"/>
                    <a:pt x="429" y="386"/>
                    <a:pt x="429" y="386"/>
                  </a:cubicBezTo>
                  <a:cubicBezTo>
                    <a:pt x="428" y="386"/>
                    <a:pt x="428" y="386"/>
                    <a:pt x="428" y="386"/>
                  </a:cubicBezTo>
                  <a:cubicBezTo>
                    <a:pt x="428" y="386"/>
                    <a:pt x="427" y="385"/>
                    <a:pt x="427" y="386"/>
                  </a:cubicBezTo>
                  <a:cubicBezTo>
                    <a:pt x="427" y="386"/>
                    <a:pt x="427" y="385"/>
                    <a:pt x="426" y="385"/>
                  </a:cubicBezTo>
                  <a:cubicBezTo>
                    <a:pt x="426" y="385"/>
                    <a:pt x="426" y="385"/>
                    <a:pt x="426" y="385"/>
                  </a:cubicBezTo>
                  <a:cubicBezTo>
                    <a:pt x="425" y="384"/>
                    <a:pt x="424" y="383"/>
                    <a:pt x="423" y="383"/>
                  </a:cubicBezTo>
                  <a:cubicBezTo>
                    <a:pt x="423" y="384"/>
                    <a:pt x="424" y="384"/>
                    <a:pt x="425" y="385"/>
                  </a:cubicBezTo>
                  <a:cubicBezTo>
                    <a:pt x="425" y="385"/>
                    <a:pt x="425" y="385"/>
                    <a:pt x="425" y="386"/>
                  </a:cubicBezTo>
                  <a:cubicBezTo>
                    <a:pt x="425" y="386"/>
                    <a:pt x="426" y="386"/>
                    <a:pt x="426" y="386"/>
                  </a:cubicBezTo>
                  <a:cubicBezTo>
                    <a:pt x="426" y="386"/>
                    <a:pt x="427" y="386"/>
                    <a:pt x="427" y="386"/>
                  </a:cubicBezTo>
                  <a:cubicBezTo>
                    <a:pt x="427" y="387"/>
                    <a:pt x="428" y="387"/>
                    <a:pt x="428" y="387"/>
                  </a:cubicBezTo>
                  <a:cubicBezTo>
                    <a:pt x="428" y="387"/>
                    <a:pt x="428" y="387"/>
                    <a:pt x="429" y="387"/>
                  </a:cubicBezTo>
                  <a:cubicBezTo>
                    <a:pt x="429" y="387"/>
                    <a:pt x="429" y="387"/>
                    <a:pt x="429" y="387"/>
                  </a:cubicBezTo>
                  <a:cubicBezTo>
                    <a:pt x="429" y="387"/>
                    <a:pt x="430" y="388"/>
                    <a:pt x="431" y="387"/>
                  </a:cubicBezTo>
                  <a:cubicBezTo>
                    <a:pt x="431" y="387"/>
                    <a:pt x="430" y="387"/>
                    <a:pt x="430" y="387"/>
                  </a:cubicBezTo>
                  <a:cubicBezTo>
                    <a:pt x="431" y="387"/>
                    <a:pt x="432" y="387"/>
                    <a:pt x="432" y="387"/>
                  </a:cubicBezTo>
                  <a:cubicBezTo>
                    <a:pt x="432" y="387"/>
                    <a:pt x="433" y="387"/>
                    <a:pt x="433" y="388"/>
                  </a:cubicBezTo>
                  <a:cubicBezTo>
                    <a:pt x="433" y="388"/>
                    <a:pt x="433" y="388"/>
                    <a:pt x="434" y="388"/>
                  </a:cubicBezTo>
                  <a:cubicBezTo>
                    <a:pt x="434" y="388"/>
                    <a:pt x="434" y="388"/>
                    <a:pt x="433" y="388"/>
                  </a:cubicBezTo>
                  <a:cubicBezTo>
                    <a:pt x="434" y="388"/>
                    <a:pt x="434" y="388"/>
                    <a:pt x="434" y="388"/>
                  </a:cubicBezTo>
                  <a:cubicBezTo>
                    <a:pt x="435" y="389"/>
                    <a:pt x="434" y="388"/>
                    <a:pt x="435" y="388"/>
                  </a:cubicBezTo>
                  <a:cubicBezTo>
                    <a:pt x="435" y="389"/>
                    <a:pt x="435" y="389"/>
                    <a:pt x="435" y="389"/>
                  </a:cubicBezTo>
                  <a:cubicBezTo>
                    <a:pt x="435" y="389"/>
                    <a:pt x="436" y="389"/>
                    <a:pt x="436" y="389"/>
                  </a:cubicBezTo>
                  <a:cubicBezTo>
                    <a:pt x="436" y="389"/>
                    <a:pt x="436" y="389"/>
                    <a:pt x="435" y="389"/>
                  </a:cubicBezTo>
                  <a:cubicBezTo>
                    <a:pt x="435" y="389"/>
                    <a:pt x="436" y="390"/>
                    <a:pt x="436" y="390"/>
                  </a:cubicBezTo>
                  <a:cubicBezTo>
                    <a:pt x="436" y="390"/>
                    <a:pt x="437" y="390"/>
                    <a:pt x="437" y="390"/>
                  </a:cubicBezTo>
                  <a:cubicBezTo>
                    <a:pt x="437" y="389"/>
                    <a:pt x="437" y="389"/>
                    <a:pt x="437" y="389"/>
                  </a:cubicBezTo>
                  <a:cubicBezTo>
                    <a:pt x="437" y="389"/>
                    <a:pt x="438" y="390"/>
                    <a:pt x="438" y="390"/>
                  </a:cubicBezTo>
                  <a:cubicBezTo>
                    <a:pt x="439" y="390"/>
                    <a:pt x="439" y="390"/>
                    <a:pt x="440" y="390"/>
                  </a:cubicBezTo>
                  <a:close/>
                  <a:moveTo>
                    <a:pt x="400" y="346"/>
                  </a:moveTo>
                  <a:cubicBezTo>
                    <a:pt x="400" y="346"/>
                    <a:pt x="401" y="345"/>
                    <a:pt x="401" y="345"/>
                  </a:cubicBezTo>
                  <a:cubicBezTo>
                    <a:pt x="400" y="345"/>
                    <a:pt x="401" y="346"/>
                    <a:pt x="401" y="346"/>
                  </a:cubicBezTo>
                  <a:cubicBezTo>
                    <a:pt x="401" y="346"/>
                    <a:pt x="401" y="346"/>
                    <a:pt x="402" y="346"/>
                  </a:cubicBezTo>
                  <a:cubicBezTo>
                    <a:pt x="402" y="346"/>
                    <a:pt x="403" y="347"/>
                    <a:pt x="403" y="347"/>
                  </a:cubicBezTo>
                  <a:cubicBezTo>
                    <a:pt x="403" y="346"/>
                    <a:pt x="403" y="345"/>
                    <a:pt x="402" y="344"/>
                  </a:cubicBezTo>
                  <a:cubicBezTo>
                    <a:pt x="402" y="344"/>
                    <a:pt x="402" y="345"/>
                    <a:pt x="402" y="345"/>
                  </a:cubicBezTo>
                  <a:cubicBezTo>
                    <a:pt x="401" y="345"/>
                    <a:pt x="401" y="344"/>
                    <a:pt x="401" y="344"/>
                  </a:cubicBezTo>
                  <a:cubicBezTo>
                    <a:pt x="401" y="345"/>
                    <a:pt x="400" y="345"/>
                    <a:pt x="400" y="346"/>
                  </a:cubicBezTo>
                  <a:close/>
                  <a:moveTo>
                    <a:pt x="409" y="354"/>
                  </a:moveTo>
                  <a:cubicBezTo>
                    <a:pt x="409" y="354"/>
                    <a:pt x="410" y="355"/>
                    <a:pt x="410" y="354"/>
                  </a:cubicBezTo>
                  <a:cubicBezTo>
                    <a:pt x="411" y="354"/>
                    <a:pt x="410" y="353"/>
                    <a:pt x="410" y="353"/>
                  </a:cubicBezTo>
                  <a:cubicBezTo>
                    <a:pt x="410" y="353"/>
                    <a:pt x="410" y="353"/>
                    <a:pt x="410" y="353"/>
                  </a:cubicBezTo>
                  <a:cubicBezTo>
                    <a:pt x="410" y="353"/>
                    <a:pt x="410" y="353"/>
                    <a:pt x="410" y="353"/>
                  </a:cubicBezTo>
                  <a:cubicBezTo>
                    <a:pt x="410" y="353"/>
                    <a:pt x="410" y="352"/>
                    <a:pt x="409" y="352"/>
                  </a:cubicBezTo>
                  <a:cubicBezTo>
                    <a:pt x="409" y="352"/>
                    <a:pt x="410" y="352"/>
                    <a:pt x="410" y="352"/>
                  </a:cubicBezTo>
                  <a:cubicBezTo>
                    <a:pt x="410" y="352"/>
                    <a:pt x="409" y="351"/>
                    <a:pt x="409" y="351"/>
                  </a:cubicBezTo>
                  <a:cubicBezTo>
                    <a:pt x="408" y="350"/>
                    <a:pt x="409" y="351"/>
                    <a:pt x="408" y="352"/>
                  </a:cubicBezTo>
                  <a:cubicBezTo>
                    <a:pt x="408" y="352"/>
                    <a:pt x="408" y="350"/>
                    <a:pt x="408" y="350"/>
                  </a:cubicBezTo>
                  <a:cubicBezTo>
                    <a:pt x="408" y="349"/>
                    <a:pt x="408" y="350"/>
                    <a:pt x="408" y="349"/>
                  </a:cubicBezTo>
                  <a:cubicBezTo>
                    <a:pt x="408" y="348"/>
                    <a:pt x="408" y="347"/>
                    <a:pt x="407" y="346"/>
                  </a:cubicBezTo>
                  <a:cubicBezTo>
                    <a:pt x="407" y="346"/>
                    <a:pt x="407" y="346"/>
                    <a:pt x="407" y="345"/>
                  </a:cubicBezTo>
                  <a:cubicBezTo>
                    <a:pt x="406" y="345"/>
                    <a:pt x="406" y="345"/>
                    <a:pt x="406" y="345"/>
                  </a:cubicBezTo>
                  <a:cubicBezTo>
                    <a:pt x="406" y="344"/>
                    <a:pt x="406" y="344"/>
                    <a:pt x="406" y="344"/>
                  </a:cubicBezTo>
                  <a:cubicBezTo>
                    <a:pt x="406" y="344"/>
                    <a:pt x="406" y="344"/>
                    <a:pt x="406" y="344"/>
                  </a:cubicBezTo>
                  <a:cubicBezTo>
                    <a:pt x="406" y="344"/>
                    <a:pt x="406" y="343"/>
                    <a:pt x="405" y="343"/>
                  </a:cubicBezTo>
                  <a:cubicBezTo>
                    <a:pt x="405" y="343"/>
                    <a:pt x="405" y="343"/>
                    <a:pt x="405" y="343"/>
                  </a:cubicBezTo>
                  <a:cubicBezTo>
                    <a:pt x="405" y="342"/>
                    <a:pt x="405" y="342"/>
                    <a:pt x="404" y="342"/>
                  </a:cubicBezTo>
                  <a:cubicBezTo>
                    <a:pt x="404" y="342"/>
                    <a:pt x="404" y="340"/>
                    <a:pt x="404" y="341"/>
                  </a:cubicBezTo>
                  <a:cubicBezTo>
                    <a:pt x="403" y="341"/>
                    <a:pt x="404" y="342"/>
                    <a:pt x="404" y="342"/>
                  </a:cubicBezTo>
                  <a:cubicBezTo>
                    <a:pt x="404" y="342"/>
                    <a:pt x="403" y="341"/>
                    <a:pt x="403" y="341"/>
                  </a:cubicBezTo>
                  <a:cubicBezTo>
                    <a:pt x="403" y="341"/>
                    <a:pt x="403" y="341"/>
                    <a:pt x="402" y="341"/>
                  </a:cubicBezTo>
                  <a:cubicBezTo>
                    <a:pt x="402" y="340"/>
                    <a:pt x="402" y="341"/>
                    <a:pt x="402" y="341"/>
                  </a:cubicBezTo>
                  <a:cubicBezTo>
                    <a:pt x="401" y="341"/>
                    <a:pt x="401" y="341"/>
                    <a:pt x="401" y="341"/>
                  </a:cubicBezTo>
                  <a:cubicBezTo>
                    <a:pt x="400" y="342"/>
                    <a:pt x="401" y="342"/>
                    <a:pt x="401" y="342"/>
                  </a:cubicBezTo>
                  <a:cubicBezTo>
                    <a:pt x="401" y="342"/>
                    <a:pt x="399" y="342"/>
                    <a:pt x="400" y="343"/>
                  </a:cubicBezTo>
                  <a:cubicBezTo>
                    <a:pt x="401" y="343"/>
                    <a:pt x="401" y="342"/>
                    <a:pt x="402" y="342"/>
                  </a:cubicBezTo>
                  <a:cubicBezTo>
                    <a:pt x="402" y="342"/>
                    <a:pt x="401" y="343"/>
                    <a:pt x="401" y="343"/>
                  </a:cubicBezTo>
                  <a:cubicBezTo>
                    <a:pt x="401" y="343"/>
                    <a:pt x="401" y="343"/>
                    <a:pt x="401" y="343"/>
                  </a:cubicBezTo>
                  <a:cubicBezTo>
                    <a:pt x="402" y="344"/>
                    <a:pt x="402" y="344"/>
                    <a:pt x="402" y="344"/>
                  </a:cubicBezTo>
                  <a:cubicBezTo>
                    <a:pt x="403" y="343"/>
                    <a:pt x="403" y="344"/>
                    <a:pt x="403" y="344"/>
                  </a:cubicBezTo>
                  <a:cubicBezTo>
                    <a:pt x="403" y="344"/>
                    <a:pt x="402" y="344"/>
                    <a:pt x="402" y="344"/>
                  </a:cubicBezTo>
                  <a:cubicBezTo>
                    <a:pt x="403" y="345"/>
                    <a:pt x="403" y="345"/>
                    <a:pt x="404" y="345"/>
                  </a:cubicBezTo>
                  <a:cubicBezTo>
                    <a:pt x="403" y="345"/>
                    <a:pt x="404" y="346"/>
                    <a:pt x="404" y="347"/>
                  </a:cubicBezTo>
                  <a:cubicBezTo>
                    <a:pt x="403" y="347"/>
                    <a:pt x="404" y="348"/>
                    <a:pt x="404" y="348"/>
                  </a:cubicBezTo>
                  <a:cubicBezTo>
                    <a:pt x="404" y="348"/>
                    <a:pt x="403" y="347"/>
                    <a:pt x="403" y="347"/>
                  </a:cubicBezTo>
                  <a:cubicBezTo>
                    <a:pt x="403" y="347"/>
                    <a:pt x="402" y="346"/>
                    <a:pt x="402" y="346"/>
                  </a:cubicBezTo>
                  <a:cubicBezTo>
                    <a:pt x="402" y="346"/>
                    <a:pt x="402" y="347"/>
                    <a:pt x="402" y="347"/>
                  </a:cubicBezTo>
                  <a:cubicBezTo>
                    <a:pt x="402" y="347"/>
                    <a:pt x="402" y="347"/>
                    <a:pt x="402" y="347"/>
                  </a:cubicBezTo>
                  <a:cubicBezTo>
                    <a:pt x="402" y="347"/>
                    <a:pt x="402" y="347"/>
                    <a:pt x="401" y="347"/>
                  </a:cubicBezTo>
                  <a:cubicBezTo>
                    <a:pt x="401" y="347"/>
                    <a:pt x="403" y="348"/>
                    <a:pt x="402" y="348"/>
                  </a:cubicBezTo>
                  <a:cubicBezTo>
                    <a:pt x="401" y="348"/>
                    <a:pt x="401" y="347"/>
                    <a:pt x="401" y="347"/>
                  </a:cubicBezTo>
                  <a:cubicBezTo>
                    <a:pt x="400" y="346"/>
                    <a:pt x="400" y="347"/>
                    <a:pt x="401" y="348"/>
                  </a:cubicBezTo>
                  <a:cubicBezTo>
                    <a:pt x="401" y="348"/>
                    <a:pt x="402" y="349"/>
                    <a:pt x="402" y="349"/>
                  </a:cubicBezTo>
                  <a:cubicBezTo>
                    <a:pt x="402" y="349"/>
                    <a:pt x="401" y="348"/>
                    <a:pt x="400" y="348"/>
                  </a:cubicBezTo>
                  <a:cubicBezTo>
                    <a:pt x="400" y="348"/>
                    <a:pt x="400" y="347"/>
                    <a:pt x="399" y="347"/>
                  </a:cubicBezTo>
                  <a:cubicBezTo>
                    <a:pt x="399" y="347"/>
                    <a:pt x="399" y="348"/>
                    <a:pt x="400" y="348"/>
                  </a:cubicBezTo>
                  <a:cubicBezTo>
                    <a:pt x="400" y="349"/>
                    <a:pt x="400" y="349"/>
                    <a:pt x="400" y="349"/>
                  </a:cubicBezTo>
                  <a:cubicBezTo>
                    <a:pt x="400" y="349"/>
                    <a:pt x="401" y="349"/>
                    <a:pt x="401" y="349"/>
                  </a:cubicBezTo>
                  <a:cubicBezTo>
                    <a:pt x="401" y="349"/>
                    <a:pt x="401" y="349"/>
                    <a:pt x="401" y="349"/>
                  </a:cubicBezTo>
                  <a:cubicBezTo>
                    <a:pt x="401" y="349"/>
                    <a:pt x="401" y="349"/>
                    <a:pt x="401" y="349"/>
                  </a:cubicBezTo>
                  <a:cubicBezTo>
                    <a:pt x="402" y="349"/>
                    <a:pt x="401" y="350"/>
                    <a:pt x="402" y="350"/>
                  </a:cubicBezTo>
                  <a:cubicBezTo>
                    <a:pt x="402" y="350"/>
                    <a:pt x="402" y="351"/>
                    <a:pt x="402" y="351"/>
                  </a:cubicBezTo>
                  <a:cubicBezTo>
                    <a:pt x="402" y="351"/>
                    <a:pt x="403" y="351"/>
                    <a:pt x="403" y="352"/>
                  </a:cubicBezTo>
                  <a:cubicBezTo>
                    <a:pt x="404" y="353"/>
                    <a:pt x="405" y="354"/>
                    <a:pt x="406" y="354"/>
                  </a:cubicBezTo>
                  <a:cubicBezTo>
                    <a:pt x="406" y="353"/>
                    <a:pt x="405" y="353"/>
                    <a:pt x="405" y="353"/>
                  </a:cubicBezTo>
                  <a:cubicBezTo>
                    <a:pt x="405" y="352"/>
                    <a:pt x="405" y="353"/>
                    <a:pt x="405" y="353"/>
                  </a:cubicBezTo>
                  <a:cubicBezTo>
                    <a:pt x="405" y="352"/>
                    <a:pt x="405" y="352"/>
                    <a:pt x="405" y="352"/>
                  </a:cubicBezTo>
                  <a:cubicBezTo>
                    <a:pt x="405" y="352"/>
                    <a:pt x="405" y="351"/>
                    <a:pt x="405" y="351"/>
                  </a:cubicBezTo>
                  <a:cubicBezTo>
                    <a:pt x="405" y="351"/>
                    <a:pt x="405" y="351"/>
                    <a:pt x="405" y="351"/>
                  </a:cubicBezTo>
                  <a:cubicBezTo>
                    <a:pt x="404" y="351"/>
                    <a:pt x="404" y="351"/>
                    <a:pt x="404" y="350"/>
                  </a:cubicBezTo>
                  <a:cubicBezTo>
                    <a:pt x="404" y="350"/>
                    <a:pt x="404" y="350"/>
                    <a:pt x="404" y="350"/>
                  </a:cubicBezTo>
                  <a:cubicBezTo>
                    <a:pt x="404" y="350"/>
                    <a:pt x="404" y="349"/>
                    <a:pt x="404" y="349"/>
                  </a:cubicBezTo>
                  <a:cubicBezTo>
                    <a:pt x="404" y="349"/>
                    <a:pt x="404" y="350"/>
                    <a:pt x="404" y="350"/>
                  </a:cubicBezTo>
                  <a:cubicBezTo>
                    <a:pt x="405" y="350"/>
                    <a:pt x="405" y="349"/>
                    <a:pt x="405" y="349"/>
                  </a:cubicBezTo>
                  <a:cubicBezTo>
                    <a:pt x="405" y="350"/>
                    <a:pt x="405" y="349"/>
                    <a:pt x="405" y="349"/>
                  </a:cubicBezTo>
                  <a:cubicBezTo>
                    <a:pt x="406" y="348"/>
                    <a:pt x="405" y="348"/>
                    <a:pt x="405" y="348"/>
                  </a:cubicBezTo>
                  <a:cubicBezTo>
                    <a:pt x="405" y="348"/>
                    <a:pt x="406" y="348"/>
                    <a:pt x="406" y="348"/>
                  </a:cubicBezTo>
                  <a:cubicBezTo>
                    <a:pt x="406" y="348"/>
                    <a:pt x="406" y="348"/>
                    <a:pt x="406" y="348"/>
                  </a:cubicBezTo>
                  <a:cubicBezTo>
                    <a:pt x="406" y="348"/>
                    <a:pt x="405" y="349"/>
                    <a:pt x="406" y="349"/>
                  </a:cubicBezTo>
                  <a:cubicBezTo>
                    <a:pt x="406" y="349"/>
                    <a:pt x="406" y="349"/>
                    <a:pt x="406" y="349"/>
                  </a:cubicBezTo>
                  <a:cubicBezTo>
                    <a:pt x="406" y="349"/>
                    <a:pt x="405" y="349"/>
                    <a:pt x="405" y="350"/>
                  </a:cubicBezTo>
                  <a:cubicBezTo>
                    <a:pt x="405" y="350"/>
                    <a:pt x="406" y="351"/>
                    <a:pt x="406" y="350"/>
                  </a:cubicBezTo>
                  <a:cubicBezTo>
                    <a:pt x="406" y="351"/>
                    <a:pt x="407" y="351"/>
                    <a:pt x="407" y="351"/>
                  </a:cubicBezTo>
                  <a:cubicBezTo>
                    <a:pt x="407" y="351"/>
                    <a:pt x="405" y="350"/>
                    <a:pt x="405" y="351"/>
                  </a:cubicBezTo>
                  <a:cubicBezTo>
                    <a:pt x="405" y="351"/>
                    <a:pt x="406" y="351"/>
                    <a:pt x="406" y="351"/>
                  </a:cubicBezTo>
                  <a:cubicBezTo>
                    <a:pt x="406" y="351"/>
                    <a:pt x="406" y="351"/>
                    <a:pt x="405" y="351"/>
                  </a:cubicBezTo>
                  <a:cubicBezTo>
                    <a:pt x="406" y="351"/>
                    <a:pt x="406" y="352"/>
                    <a:pt x="406" y="352"/>
                  </a:cubicBezTo>
                  <a:cubicBezTo>
                    <a:pt x="406" y="352"/>
                    <a:pt x="406" y="352"/>
                    <a:pt x="406" y="352"/>
                  </a:cubicBezTo>
                  <a:cubicBezTo>
                    <a:pt x="406" y="352"/>
                    <a:pt x="407" y="353"/>
                    <a:pt x="407" y="352"/>
                  </a:cubicBezTo>
                  <a:cubicBezTo>
                    <a:pt x="407" y="352"/>
                    <a:pt x="407" y="352"/>
                    <a:pt x="407" y="352"/>
                  </a:cubicBezTo>
                  <a:cubicBezTo>
                    <a:pt x="407" y="352"/>
                    <a:pt x="407" y="353"/>
                    <a:pt x="407" y="353"/>
                  </a:cubicBezTo>
                  <a:cubicBezTo>
                    <a:pt x="407" y="353"/>
                    <a:pt x="407" y="353"/>
                    <a:pt x="408" y="353"/>
                  </a:cubicBezTo>
                  <a:cubicBezTo>
                    <a:pt x="408" y="353"/>
                    <a:pt x="407" y="353"/>
                    <a:pt x="407" y="353"/>
                  </a:cubicBezTo>
                  <a:cubicBezTo>
                    <a:pt x="407" y="353"/>
                    <a:pt x="406" y="353"/>
                    <a:pt x="407" y="354"/>
                  </a:cubicBezTo>
                  <a:cubicBezTo>
                    <a:pt x="407" y="355"/>
                    <a:pt x="408" y="353"/>
                    <a:pt x="409" y="354"/>
                  </a:cubicBezTo>
                  <a:cubicBezTo>
                    <a:pt x="408" y="354"/>
                    <a:pt x="408" y="354"/>
                    <a:pt x="408" y="354"/>
                  </a:cubicBezTo>
                  <a:cubicBezTo>
                    <a:pt x="407" y="355"/>
                    <a:pt x="408" y="355"/>
                    <a:pt x="408" y="355"/>
                  </a:cubicBezTo>
                  <a:cubicBezTo>
                    <a:pt x="408" y="355"/>
                    <a:pt x="408" y="355"/>
                    <a:pt x="409" y="355"/>
                  </a:cubicBezTo>
                  <a:cubicBezTo>
                    <a:pt x="409" y="354"/>
                    <a:pt x="409" y="355"/>
                    <a:pt x="409" y="355"/>
                  </a:cubicBezTo>
                  <a:cubicBezTo>
                    <a:pt x="411" y="355"/>
                    <a:pt x="409" y="354"/>
                    <a:pt x="409" y="354"/>
                  </a:cubicBezTo>
                  <a:close/>
                  <a:moveTo>
                    <a:pt x="408" y="356"/>
                  </a:moveTo>
                  <a:cubicBezTo>
                    <a:pt x="409" y="356"/>
                    <a:pt x="407" y="357"/>
                    <a:pt x="407" y="356"/>
                  </a:cubicBezTo>
                  <a:cubicBezTo>
                    <a:pt x="407" y="356"/>
                    <a:pt x="408" y="355"/>
                    <a:pt x="407" y="356"/>
                  </a:cubicBezTo>
                  <a:cubicBezTo>
                    <a:pt x="406" y="356"/>
                    <a:pt x="406" y="356"/>
                    <a:pt x="406" y="356"/>
                  </a:cubicBezTo>
                  <a:cubicBezTo>
                    <a:pt x="405" y="355"/>
                    <a:pt x="406" y="355"/>
                    <a:pt x="405" y="355"/>
                  </a:cubicBezTo>
                  <a:cubicBezTo>
                    <a:pt x="405" y="355"/>
                    <a:pt x="404" y="355"/>
                    <a:pt x="404" y="355"/>
                  </a:cubicBezTo>
                  <a:cubicBezTo>
                    <a:pt x="404" y="355"/>
                    <a:pt x="404" y="355"/>
                    <a:pt x="404" y="355"/>
                  </a:cubicBezTo>
                  <a:cubicBezTo>
                    <a:pt x="403" y="355"/>
                    <a:pt x="404" y="355"/>
                    <a:pt x="403" y="355"/>
                  </a:cubicBezTo>
                  <a:cubicBezTo>
                    <a:pt x="403" y="356"/>
                    <a:pt x="406" y="357"/>
                    <a:pt x="406" y="356"/>
                  </a:cubicBezTo>
                  <a:cubicBezTo>
                    <a:pt x="407" y="358"/>
                    <a:pt x="404" y="357"/>
                    <a:pt x="404" y="357"/>
                  </a:cubicBezTo>
                  <a:cubicBezTo>
                    <a:pt x="404" y="357"/>
                    <a:pt x="406" y="356"/>
                    <a:pt x="404" y="356"/>
                  </a:cubicBezTo>
                  <a:cubicBezTo>
                    <a:pt x="404" y="356"/>
                    <a:pt x="404" y="357"/>
                    <a:pt x="404" y="357"/>
                  </a:cubicBezTo>
                  <a:cubicBezTo>
                    <a:pt x="404" y="357"/>
                    <a:pt x="404" y="359"/>
                    <a:pt x="405" y="358"/>
                  </a:cubicBezTo>
                  <a:cubicBezTo>
                    <a:pt x="405" y="358"/>
                    <a:pt x="405" y="358"/>
                    <a:pt x="405" y="358"/>
                  </a:cubicBezTo>
                  <a:cubicBezTo>
                    <a:pt x="405" y="358"/>
                    <a:pt x="405" y="358"/>
                    <a:pt x="405" y="358"/>
                  </a:cubicBezTo>
                  <a:cubicBezTo>
                    <a:pt x="406" y="358"/>
                    <a:pt x="405" y="358"/>
                    <a:pt x="406" y="358"/>
                  </a:cubicBezTo>
                  <a:cubicBezTo>
                    <a:pt x="406" y="358"/>
                    <a:pt x="406" y="358"/>
                    <a:pt x="406" y="358"/>
                  </a:cubicBezTo>
                  <a:cubicBezTo>
                    <a:pt x="406" y="358"/>
                    <a:pt x="406" y="359"/>
                    <a:pt x="406" y="359"/>
                  </a:cubicBezTo>
                  <a:cubicBezTo>
                    <a:pt x="406" y="359"/>
                    <a:pt x="406" y="359"/>
                    <a:pt x="407" y="359"/>
                  </a:cubicBezTo>
                  <a:cubicBezTo>
                    <a:pt x="407" y="359"/>
                    <a:pt x="407" y="358"/>
                    <a:pt x="407" y="358"/>
                  </a:cubicBezTo>
                  <a:cubicBezTo>
                    <a:pt x="407" y="358"/>
                    <a:pt x="408" y="358"/>
                    <a:pt x="408" y="357"/>
                  </a:cubicBezTo>
                  <a:cubicBezTo>
                    <a:pt x="408" y="357"/>
                    <a:pt x="408" y="357"/>
                    <a:pt x="408" y="357"/>
                  </a:cubicBezTo>
                  <a:cubicBezTo>
                    <a:pt x="408" y="357"/>
                    <a:pt x="409" y="357"/>
                    <a:pt x="409" y="357"/>
                  </a:cubicBezTo>
                  <a:cubicBezTo>
                    <a:pt x="409" y="356"/>
                    <a:pt x="409" y="356"/>
                    <a:pt x="408" y="356"/>
                  </a:cubicBezTo>
                  <a:close/>
                  <a:moveTo>
                    <a:pt x="407" y="360"/>
                  </a:moveTo>
                  <a:cubicBezTo>
                    <a:pt x="407" y="360"/>
                    <a:pt x="406" y="359"/>
                    <a:pt x="406" y="360"/>
                  </a:cubicBezTo>
                  <a:cubicBezTo>
                    <a:pt x="406" y="360"/>
                    <a:pt x="405" y="359"/>
                    <a:pt x="405" y="360"/>
                  </a:cubicBezTo>
                  <a:cubicBezTo>
                    <a:pt x="405" y="360"/>
                    <a:pt x="406" y="361"/>
                    <a:pt x="406" y="361"/>
                  </a:cubicBezTo>
                  <a:cubicBezTo>
                    <a:pt x="406" y="361"/>
                    <a:pt x="406" y="361"/>
                    <a:pt x="406" y="361"/>
                  </a:cubicBezTo>
                  <a:cubicBezTo>
                    <a:pt x="406" y="361"/>
                    <a:pt x="406" y="362"/>
                    <a:pt x="405" y="362"/>
                  </a:cubicBezTo>
                  <a:cubicBezTo>
                    <a:pt x="406" y="362"/>
                    <a:pt x="406" y="362"/>
                    <a:pt x="406" y="362"/>
                  </a:cubicBezTo>
                  <a:cubicBezTo>
                    <a:pt x="406" y="362"/>
                    <a:pt x="406" y="362"/>
                    <a:pt x="406" y="362"/>
                  </a:cubicBezTo>
                  <a:cubicBezTo>
                    <a:pt x="406" y="362"/>
                    <a:pt x="406" y="363"/>
                    <a:pt x="407" y="363"/>
                  </a:cubicBezTo>
                  <a:cubicBezTo>
                    <a:pt x="407" y="363"/>
                    <a:pt x="407" y="363"/>
                    <a:pt x="407" y="363"/>
                  </a:cubicBezTo>
                  <a:cubicBezTo>
                    <a:pt x="407" y="363"/>
                    <a:pt x="408" y="363"/>
                    <a:pt x="408" y="363"/>
                  </a:cubicBezTo>
                  <a:cubicBezTo>
                    <a:pt x="408" y="363"/>
                    <a:pt x="408" y="362"/>
                    <a:pt x="407" y="362"/>
                  </a:cubicBezTo>
                  <a:cubicBezTo>
                    <a:pt x="408" y="362"/>
                    <a:pt x="407" y="362"/>
                    <a:pt x="407" y="361"/>
                  </a:cubicBezTo>
                  <a:cubicBezTo>
                    <a:pt x="408" y="361"/>
                    <a:pt x="406" y="361"/>
                    <a:pt x="406" y="360"/>
                  </a:cubicBezTo>
                  <a:cubicBezTo>
                    <a:pt x="406" y="360"/>
                    <a:pt x="407" y="361"/>
                    <a:pt x="408" y="361"/>
                  </a:cubicBezTo>
                  <a:cubicBezTo>
                    <a:pt x="408" y="361"/>
                    <a:pt x="408" y="361"/>
                    <a:pt x="407" y="361"/>
                  </a:cubicBezTo>
                  <a:cubicBezTo>
                    <a:pt x="408" y="361"/>
                    <a:pt x="407" y="361"/>
                    <a:pt x="408" y="360"/>
                  </a:cubicBezTo>
                  <a:cubicBezTo>
                    <a:pt x="408" y="361"/>
                    <a:pt x="408" y="360"/>
                    <a:pt x="408" y="360"/>
                  </a:cubicBezTo>
                  <a:cubicBezTo>
                    <a:pt x="408" y="360"/>
                    <a:pt x="407" y="360"/>
                    <a:pt x="407" y="360"/>
                  </a:cubicBezTo>
                  <a:close/>
                  <a:moveTo>
                    <a:pt x="415" y="361"/>
                  </a:moveTo>
                  <a:cubicBezTo>
                    <a:pt x="415" y="360"/>
                    <a:pt x="414" y="360"/>
                    <a:pt x="414" y="360"/>
                  </a:cubicBezTo>
                  <a:cubicBezTo>
                    <a:pt x="414" y="359"/>
                    <a:pt x="413" y="360"/>
                    <a:pt x="413" y="360"/>
                  </a:cubicBezTo>
                  <a:cubicBezTo>
                    <a:pt x="413" y="359"/>
                    <a:pt x="411" y="359"/>
                    <a:pt x="412" y="360"/>
                  </a:cubicBezTo>
                  <a:cubicBezTo>
                    <a:pt x="412" y="360"/>
                    <a:pt x="414" y="360"/>
                    <a:pt x="414" y="360"/>
                  </a:cubicBezTo>
                  <a:cubicBezTo>
                    <a:pt x="414" y="360"/>
                    <a:pt x="413" y="361"/>
                    <a:pt x="413" y="361"/>
                  </a:cubicBezTo>
                  <a:cubicBezTo>
                    <a:pt x="413" y="362"/>
                    <a:pt x="415" y="362"/>
                    <a:pt x="415" y="363"/>
                  </a:cubicBezTo>
                  <a:cubicBezTo>
                    <a:pt x="415" y="363"/>
                    <a:pt x="416" y="364"/>
                    <a:pt x="416" y="363"/>
                  </a:cubicBezTo>
                  <a:cubicBezTo>
                    <a:pt x="416" y="362"/>
                    <a:pt x="417" y="364"/>
                    <a:pt x="417" y="364"/>
                  </a:cubicBezTo>
                  <a:cubicBezTo>
                    <a:pt x="418" y="364"/>
                    <a:pt x="417" y="363"/>
                    <a:pt x="417" y="363"/>
                  </a:cubicBezTo>
                  <a:cubicBezTo>
                    <a:pt x="416" y="362"/>
                    <a:pt x="416" y="362"/>
                    <a:pt x="415" y="362"/>
                  </a:cubicBezTo>
                  <a:cubicBezTo>
                    <a:pt x="415" y="362"/>
                    <a:pt x="415" y="362"/>
                    <a:pt x="414" y="362"/>
                  </a:cubicBezTo>
                  <a:cubicBezTo>
                    <a:pt x="415" y="362"/>
                    <a:pt x="415" y="362"/>
                    <a:pt x="416" y="362"/>
                  </a:cubicBezTo>
                  <a:cubicBezTo>
                    <a:pt x="416" y="362"/>
                    <a:pt x="415" y="361"/>
                    <a:pt x="415" y="361"/>
                  </a:cubicBezTo>
                  <a:close/>
                  <a:moveTo>
                    <a:pt x="414" y="366"/>
                  </a:moveTo>
                  <a:cubicBezTo>
                    <a:pt x="414" y="366"/>
                    <a:pt x="414" y="366"/>
                    <a:pt x="414" y="366"/>
                  </a:cubicBezTo>
                  <a:cubicBezTo>
                    <a:pt x="414" y="366"/>
                    <a:pt x="415" y="366"/>
                    <a:pt x="415" y="366"/>
                  </a:cubicBezTo>
                  <a:cubicBezTo>
                    <a:pt x="415" y="366"/>
                    <a:pt x="415" y="366"/>
                    <a:pt x="415" y="366"/>
                  </a:cubicBezTo>
                  <a:cubicBezTo>
                    <a:pt x="415" y="366"/>
                    <a:pt x="415" y="365"/>
                    <a:pt x="416" y="365"/>
                  </a:cubicBezTo>
                  <a:cubicBezTo>
                    <a:pt x="416" y="365"/>
                    <a:pt x="417" y="366"/>
                    <a:pt x="417" y="366"/>
                  </a:cubicBezTo>
                  <a:cubicBezTo>
                    <a:pt x="417" y="366"/>
                    <a:pt x="417" y="366"/>
                    <a:pt x="417" y="366"/>
                  </a:cubicBezTo>
                  <a:cubicBezTo>
                    <a:pt x="417" y="366"/>
                    <a:pt x="416" y="365"/>
                    <a:pt x="416" y="364"/>
                  </a:cubicBezTo>
                  <a:cubicBezTo>
                    <a:pt x="416" y="364"/>
                    <a:pt x="416" y="363"/>
                    <a:pt x="415" y="363"/>
                  </a:cubicBezTo>
                  <a:cubicBezTo>
                    <a:pt x="415" y="363"/>
                    <a:pt x="415" y="363"/>
                    <a:pt x="415" y="363"/>
                  </a:cubicBezTo>
                  <a:cubicBezTo>
                    <a:pt x="414" y="363"/>
                    <a:pt x="413" y="362"/>
                    <a:pt x="413" y="362"/>
                  </a:cubicBezTo>
                  <a:cubicBezTo>
                    <a:pt x="413" y="363"/>
                    <a:pt x="414" y="363"/>
                    <a:pt x="414" y="363"/>
                  </a:cubicBezTo>
                  <a:cubicBezTo>
                    <a:pt x="414" y="364"/>
                    <a:pt x="413" y="363"/>
                    <a:pt x="414" y="364"/>
                  </a:cubicBezTo>
                  <a:cubicBezTo>
                    <a:pt x="414" y="364"/>
                    <a:pt x="414" y="364"/>
                    <a:pt x="414" y="364"/>
                  </a:cubicBezTo>
                  <a:cubicBezTo>
                    <a:pt x="414" y="365"/>
                    <a:pt x="413" y="364"/>
                    <a:pt x="413" y="364"/>
                  </a:cubicBezTo>
                  <a:cubicBezTo>
                    <a:pt x="412" y="364"/>
                    <a:pt x="411" y="364"/>
                    <a:pt x="411" y="364"/>
                  </a:cubicBezTo>
                  <a:cubicBezTo>
                    <a:pt x="412" y="364"/>
                    <a:pt x="412" y="364"/>
                    <a:pt x="412" y="364"/>
                  </a:cubicBezTo>
                  <a:cubicBezTo>
                    <a:pt x="411" y="364"/>
                    <a:pt x="412" y="365"/>
                    <a:pt x="412" y="365"/>
                  </a:cubicBezTo>
                  <a:cubicBezTo>
                    <a:pt x="412" y="365"/>
                    <a:pt x="412" y="365"/>
                    <a:pt x="413" y="365"/>
                  </a:cubicBezTo>
                  <a:cubicBezTo>
                    <a:pt x="413" y="366"/>
                    <a:pt x="414" y="366"/>
                    <a:pt x="413" y="365"/>
                  </a:cubicBezTo>
                  <a:cubicBezTo>
                    <a:pt x="413" y="365"/>
                    <a:pt x="414" y="365"/>
                    <a:pt x="414" y="366"/>
                  </a:cubicBezTo>
                  <a:close/>
                  <a:moveTo>
                    <a:pt x="417" y="372"/>
                  </a:moveTo>
                  <a:cubicBezTo>
                    <a:pt x="416" y="372"/>
                    <a:pt x="415" y="372"/>
                    <a:pt x="416" y="372"/>
                  </a:cubicBezTo>
                  <a:cubicBezTo>
                    <a:pt x="416" y="372"/>
                    <a:pt x="417" y="373"/>
                    <a:pt x="416" y="373"/>
                  </a:cubicBezTo>
                  <a:cubicBezTo>
                    <a:pt x="417" y="374"/>
                    <a:pt x="417" y="374"/>
                    <a:pt x="417" y="374"/>
                  </a:cubicBezTo>
                  <a:cubicBezTo>
                    <a:pt x="417" y="375"/>
                    <a:pt x="417" y="374"/>
                    <a:pt x="417" y="374"/>
                  </a:cubicBezTo>
                  <a:cubicBezTo>
                    <a:pt x="416" y="374"/>
                    <a:pt x="416" y="374"/>
                    <a:pt x="416" y="374"/>
                  </a:cubicBezTo>
                  <a:cubicBezTo>
                    <a:pt x="416" y="375"/>
                    <a:pt x="416" y="375"/>
                    <a:pt x="417" y="375"/>
                  </a:cubicBezTo>
                  <a:cubicBezTo>
                    <a:pt x="416" y="376"/>
                    <a:pt x="416" y="376"/>
                    <a:pt x="417" y="376"/>
                  </a:cubicBezTo>
                  <a:cubicBezTo>
                    <a:pt x="417" y="376"/>
                    <a:pt x="417" y="376"/>
                    <a:pt x="417" y="376"/>
                  </a:cubicBezTo>
                  <a:cubicBezTo>
                    <a:pt x="417" y="377"/>
                    <a:pt x="417" y="377"/>
                    <a:pt x="417" y="377"/>
                  </a:cubicBezTo>
                  <a:cubicBezTo>
                    <a:pt x="417" y="377"/>
                    <a:pt x="417" y="377"/>
                    <a:pt x="417" y="376"/>
                  </a:cubicBezTo>
                  <a:cubicBezTo>
                    <a:pt x="417" y="377"/>
                    <a:pt x="418" y="377"/>
                    <a:pt x="418" y="377"/>
                  </a:cubicBezTo>
                  <a:cubicBezTo>
                    <a:pt x="418" y="377"/>
                    <a:pt x="418" y="375"/>
                    <a:pt x="418" y="375"/>
                  </a:cubicBezTo>
                  <a:cubicBezTo>
                    <a:pt x="418" y="374"/>
                    <a:pt x="417" y="373"/>
                    <a:pt x="417" y="372"/>
                  </a:cubicBezTo>
                  <a:close/>
                  <a:moveTo>
                    <a:pt x="450" y="399"/>
                  </a:moveTo>
                  <a:cubicBezTo>
                    <a:pt x="450" y="399"/>
                    <a:pt x="451" y="399"/>
                    <a:pt x="451" y="399"/>
                  </a:cubicBezTo>
                  <a:cubicBezTo>
                    <a:pt x="451" y="400"/>
                    <a:pt x="451" y="399"/>
                    <a:pt x="451" y="399"/>
                  </a:cubicBezTo>
                  <a:cubicBezTo>
                    <a:pt x="451" y="399"/>
                    <a:pt x="451" y="399"/>
                    <a:pt x="451" y="399"/>
                  </a:cubicBezTo>
                  <a:cubicBezTo>
                    <a:pt x="451" y="399"/>
                    <a:pt x="451" y="398"/>
                    <a:pt x="451" y="398"/>
                  </a:cubicBezTo>
                  <a:cubicBezTo>
                    <a:pt x="451" y="398"/>
                    <a:pt x="450" y="397"/>
                    <a:pt x="450" y="398"/>
                  </a:cubicBezTo>
                  <a:cubicBezTo>
                    <a:pt x="450" y="398"/>
                    <a:pt x="450" y="398"/>
                    <a:pt x="450" y="398"/>
                  </a:cubicBezTo>
                  <a:cubicBezTo>
                    <a:pt x="450" y="398"/>
                    <a:pt x="450" y="398"/>
                    <a:pt x="450" y="398"/>
                  </a:cubicBezTo>
                  <a:cubicBezTo>
                    <a:pt x="450" y="398"/>
                    <a:pt x="450" y="398"/>
                    <a:pt x="450" y="398"/>
                  </a:cubicBezTo>
                  <a:cubicBezTo>
                    <a:pt x="450" y="399"/>
                    <a:pt x="450" y="399"/>
                    <a:pt x="450" y="399"/>
                  </a:cubicBezTo>
                  <a:cubicBezTo>
                    <a:pt x="449" y="399"/>
                    <a:pt x="450" y="400"/>
                    <a:pt x="450" y="399"/>
                  </a:cubicBezTo>
                  <a:close/>
                  <a:moveTo>
                    <a:pt x="393" y="301"/>
                  </a:moveTo>
                  <a:cubicBezTo>
                    <a:pt x="393" y="301"/>
                    <a:pt x="392" y="301"/>
                    <a:pt x="391" y="301"/>
                  </a:cubicBezTo>
                  <a:cubicBezTo>
                    <a:pt x="391" y="301"/>
                    <a:pt x="390" y="301"/>
                    <a:pt x="390" y="302"/>
                  </a:cubicBezTo>
                  <a:cubicBezTo>
                    <a:pt x="390" y="302"/>
                    <a:pt x="390" y="303"/>
                    <a:pt x="391" y="303"/>
                  </a:cubicBezTo>
                  <a:cubicBezTo>
                    <a:pt x="391" y="302"/>
                    <a:pt x="392" y="303"/>
                    <a:pt x="392" y="303"/>
                  </a:cubicBezTo>
                  <a:cubicBezTo>
                    <a:pt x="392" y="303"/>
                    <a:pt x="393" y="304"/>
                    <a:pt x="393" y="304"/>
                  </a:cubicBezTo>
                  <a:cubicBezTo>
                    <a:pt x="394" y="304"/>
                    <a:pt x="394" y="304"/>
                    <a:pt x="394" y="304"/>
                  </a:cubicBezTo>
                  <a:cubicBezTo>
                    <a:pt x="394" y="304"/>
                    <a:pt x="393" y="304"/>
                    <a:pt x="393" y="304"/>
                  </a:cubicBezTo>
                  <a:cubicBezTo>
                    <a:pt x="393" y="304"/>
                    <a:pt x="392" y="303"/>
                    <a:pt x="392" y="303"/>
                  </a:cubicBezTo>
                  <a:cubicBezTo>
                    <a:pt x="391" y="303"/>
                    <a:pt x="391" y="304"/>
                    <a:pt x="391" y="304"/>
                  </a:cubicBezTo>
                  <a:cubicBezTo>
                    <a:pt x="392" y="305"/>
                    <a:pt x="393" y="305"/>
                    <a:pt x="393" y="305"/>
                  </a:cubicBezTo>
                  <a:cubicBezTo>
                    <a:pt x="394" y="305"/>
                    <a:pt x="395" y="305"/>
                    <a:pt x="395" y="304"/>
                  </a:cubicBezTo>
                  <a:cubicBezTo>
                    <a:pt x="395" y="304"/>
                    <a:pt x="395" y="304"/>
                    <a:pt x="395" y="304"/>
                  </a:cubicBezTo>
                  <a:cubicBezTo>
                    <a:pt x="395" y="304"/>
                    <a:pt x="395" y="304"/>
                    <a:pt x="395" y="304"/>
                  </a:cubicBezTo>
                  <a:cubicBezTo>
                    <a:pt x="395" y="304"/>
                    <a:pt x="395" y="304"/>
                    <a:pt x="395" y="303"/>
                  </a:cubicBezTo>
                  <a:cubicBezTo>
                    <a:pt x="395" y="303"/>
                    <a:pt x="395" y="303"/>
                    <a:pt x="395" y="302"/>
                  </a:cubicBezTo>
                  <a:cubicBezTo>
                    <a:pt x="394" y="302"/>
                    <a:pt x="394" y="301"/>
                    <a:pt x="393" y="301"/>
                  </a:cubicBezTo>
                  <a:close/>
                  <a:moveTo>
                    <a:pt x="390" y="303"/>
                  </a:moveTo>
                  <a:cubicBezTo>
                    <a:pt x="390" y="303"/>
                    <a:pt x="390" y="303"/>
                    <a:pt x="389" y="303"/>
                  </a:cubicBezTo>
                  <a:cubicBezTo>
                    <a:pt x="389" y="303"/>
                    <a:pt x="389" y="303"/>
                    <a:pt x="389" y="304"/>
                  </a:cubicBezTo>
                  <a:cubicBezTo>
                    <a:pt x="389" y="304"/>
                    <a:pt x="390" y="304"/>
                    <a:pt x="390" y="304"/>
                  </a:cubicBezTo>
                  <a:cubicBezTo>
                    <a:pt x="391" y="304"/>
                    <a:pt x="390" y="304"/>
                    <a:pt x="390" y="303"/>
                  </a:cubicBezTo>
                  <a:close/>
                  <a:moveTo>
                    <a:pt x="455" y="400"/>
                  </a:moveTo>
                  <a:cubicBezTo>
                    <a:pt x="455" y="400"/>
                    <a:pt x="455" y="400"/>
                    <a:pt x="455" y="399"/>
                  </a:cubicBezTo>
                  <a:cubicBezTo>
                    <a:pt x="455" y="400"/>
                    <a:pt x="456" y="400"/>
                    <a:pt x="456" y="399"/>
                  </a:cubicBezTo>
                  <a:cubicBezTo>
                    <a:pt x="455" y="399"/>
                    <a:pt x="455" y="399"/>
                    <a:pt x="454" y="398"/>
                  </a:cubicBezTo>
                  <a:cubicBezTo>
                    <a:pt x="454" y="398"/>
                    <a:pt x="453" y="397"/>
                    <a:pt x="453" y="397"/>
                  </a:cubicBezTo>
                  <a:cubicBezTo>
                    <a:pt x="453" y="397"/>
                    <a:pt x="455" y="398"/>
                    <a:pt x="455" y="398"/>
                  </a:cubicBezTo>
                  <a:cubicBezTo>
                    <a:pt x="455" y="399"/>
                    <a:pt x="456" y="398"/>
                    <a:pt x="455" y="398"/>
                  </a:cubicBezTo>
                  <a:cubicBezTo>
                    <a:pt x="455" y="397"/>
                    <a:pt x="455" y="398"/>
                    <a:pt x="455" y="398"/>
                  </a:cubicBezTo>
                  <a:cubicBezTo>
                    <a:pt x="455" y="398"/>
                    <a:pt x="455" y="397"/>
                    <a:pt x="455" y="397"/>
                  </a:cubicBezTo>
                  <a:cubicBezTo>
                    <a:pt x="455" y="397"/>
                    <a:pt x="455" y="397"/>
                    <a:pt x="455" y="397"/>
                  </a:cubicBezTo>
                  <a:cubicBezTo>
                    <a:pt x="454" y="397"/>
                    <a:pt x="454" y="397"/>
                    <a:pt x="454" y="397"/>
                  </a:cubicBezTo>
                  <a:cubicBezTo>
                    <a:pt x="454" y="397"/>
                    <a:pt x="455" y="396"/>
                    <a:pt x="455" y="396"/>
                  </a:cubicBezTo>
                  <a:cubicBezTo>
                    <a:pt x="455" y="396"/>
                    <a:pt x="454" y="396"/>
                    <a:pt x="453" y="396"/>
                  </a:cubicBezTo>
                  <a:cubicBezTo>
                    <a:pt x="453" y="397"/>
                    <a:pt x="453" y="396"/>
                    <a:pt x="453" y="396"/>
                  </a:cubicBezTo>
                  <a:cubicBezTo>
                    <a:pt x="453" y="395"/>
                    <a:pt x="452" y="395"/>
                    <a:pt x="452" y="395"/>
                  </a:cubicBezTo>
                  <a:cubicBezTo>
                    <a:pt x="451" y="395"/>
                    <a:pt x="452" y="396"/>
                    <a:pt x="452" y="396"/>
                  </a:cubicBezTo>
                  <a:cubicBezTo>
                    <a:pt x="452" y="395"/>
                    <a:pt x="452" y="396"/>
                    <a:pt x="452" y="396"/>
                  </a:cubicBezTo>
                  <a:cubicBezTo>
                    <a:pt x="452" y="396"/>
                    <a:pt x="451" y="396"/>
                    <a:pt x="451" y="396"/>
                  </a:cubicBezTo>
                  <a:cubicBezTo>
                    <a:pt x="451" y="396"/>
                    <a:pt x="452" y="397"/>
                    <a:pt x="452" y="397"/>
                  </a:cubicBezTo>
                  <a:cubicBezTo>
                    <a:pt x="451" y="397"/>
                    <a:pt x="451" y="396"/>
                    <a:pt x="450" y="396"/>
                  </a:cubicBezTo>
                  <a:cubicBezTo>
                    <a:pt x="450" y="396"/>
                    <a:pt x="450" y="397"/>
                    <a:pt x="450" y="397"/>
                  </a:cubicBezTo>
                  <a:cubicBezTo>
                    <a:pt x="451" y="397"/>
                    <a:pt x="451" y="397"/>
                    <a:pt x="451" y="398"/>
                  </a:cubicBezTo>
                  <a:cubicBezTo>
                    <a:pt x="451" y="398"/>
                    <a:pt x="452" y="398"/>
                    <a:pt x="452" y="397"/>
                  </a:cubicBezTo>
                  <a:cubicBezTo>
                    <a:pt x="452" y="398"/>
                    <a:pt x="452" y="398"/>
                    <a:pt x="452" y="398"/>
                  </a:cubicBezTo>
                  <a:cubicBezTo>
                    <a:pt x="452" y="398"/>
                    <a:pt x="452" y="398"/>
                    <a:pt x="452" y="398"/>
                  </a:cubicBezTo>
                  <a:cubicBezTo>
                    <a:pt x="452" y="398"/>
                    <a:pt x="453" y="398"/>
                    <a:pt x="453" y="398"/>
                  </a:cubicBezTo>
                  <a:cubicBezTo>
                    <a:pt x="453" y="398"/>
                    <a:pt x="452" y="398"/>
                    <a:pt x="452" y="398"/>
                  </a:cubicBezTo>
                  <a:cubicBezTo>
                    <a:pt x="453" y="399"/>
                    <a:pt x="454" y="399"/>
                    <a:pt x="454" y="399"/>
                  </a:cubicBezTo>
                  <a:cubicBezTo>
                    <a:pt x="454" y="399"/>
                    <a:pt x="454" y="400"/>
                    <a:pt x="454" y="400"/>
                  </a:cubicBezTo>
                  <a:cubicBezTo>
                    <a:pt x="455" y="400"/>
                    <a:pt x="455" y="400"/>
                    <a:pt x="455" y="400"/>
                  </a:cubicBezTo>
                  <a:close/>
                  <a:moveTo>
                    <a:pt x="457" y="396"/>
                  </a:moveTo>
                  <a:cubicBezTo>
                    <a:pt x="457" y="397"/>
                    <a:pt x="458" y="397"/>
                    <a:pt x="458" y="397"/>
                  </a:cubicBezTo>
                  <a:cubicBezTo>
                    <a:pt x="457" y="397"/>
                    <a:pt x="457" y="397"/>
                    <a:pt x="456" y="396"/>
                  </a:cubicBezTo>
                  <a:cubicBezTo>
                    <a:pt x="456" y="396"/>
                    <a:pt x="456" y="397"/>
                    <a:pt x="456" y="397"/>
                  </a:cubicBezTo>
                  <a:cubicBezTo>
                    <a:pt x="456" y="397"/>
                    <a:pt x="456" y="396"/>
                    <a:pt x="455" y="396"/>
                  </a:cubicBezTo>
                  <a:cubicBezTo>
                    <a:pt x="454" y="396"/>
                    <a:pt x="456" y="398"/>
                    <a:pt x="456" y="398"/>
                  </a:cubicBezTo>
                  <a:cubicBezTo>
                    <a:pt x="456" y="398"/>
                    <a:pt x="456" y="398"/>
                    <a:pt x="456" y="398"/>
                  </a:cubicBezTo>
                  <a:cubicBezTo>
                    <a:pt x="456" y="399"/>
                    <a:pt x="456" y="399"/>
                    <a:pt x="456" y="399"/>
                  </a:cubicBezTo>
                  <a:cubicBezTo>
                    <a:pt x="457" y="399"/>
                    <a:pt x="457" y="399"/>
                    <a:pt x="457" y="399"/>
                  </a:cubicBezTo>
                  <a:cubicBezTo>
                    <a:pt x="457" y="399"/>
                    <a:pt x="457" y="399"/>
                    <a:pt x="457" y="399"/>
                  </a:cubicBezTo>
                  <a:cubicBezTo>
                    <a:pt x="457" y="399"/>
                    <a:pt x="457" y="399"/>
                    <a:pt x="457" y="400"/>
                  </a:cubicBezTo>
                  <a:cubicBezTo>
                    <a:pt x="457" y="399"/>
                    <a:pt x="458" y="398"/>
                    <a:pt x="457" y="398"/>
                  </a:cubicBezTo>
                  <a:cubicBezTo>
                    <a:pt x="457" y="398"/>
                    <a:pt x="458" y="398"/>
                    <a:pt x="458" y="398"/>
                  </a:cubicBezTo>
                  <a:cubicBezTo>
                    <a:pt x="458" y="398"/>
                    <a:pt x="458" y="399"/>
                    <a:pt x="458" y="398"/>
                  </a:cubicBezTo>
                  <a:cubicBezTo>
                    <a:pt x="458" y="399"/>
                    <a:pt x="457" y="399"/>
                    <a:pt x="458" y="399"/>
                  </a:cubicBezTo>
                  <a:cubicBezTo>
                    <a:pt x="458" y="399"/>
                    <a:pt x="459" y="400"/>
                    <a:pt x="459" y="399"/>
                  </a:cubicBezTo>
                  <a:cubicBezTo>
                    <a:pt x="459" y="399"/>
                    <a:pt x="459" y="399"/>
                    <a:pt x="460" y="399"/>
                  </a:cubicBezTo>
                  <a:cubicBezTo>
                    <a:pt x="460" y="399"/>
                    <a:pt x="460" y="399"/>
                    <a:pt x="460" y="399"/>
                  </a:cubicBezTo>
                  <a:cubicBezTo>
                    <a:pt x="460" y="399"/>
                    <a:pt x="459" y="400"/>
                    <a:pt x="459" y="400"/>
                  </a:cubicBezTo>
                  <a:cubicBezTo>
                    <a:pt x="459" y="400"/>
                    <a:pt x="461" y="401"/>
                    <a:pt x="461" y="400"/>
                  </a:cubicBezTo>
                  <a:cubicBezTo>
                    <a:pt x="461" y="400"/>
                    <a:pt x="461" y="401"/>
                    <a:pt x="462" y="401"/>
                  </a:cubicBezTo>
                  <a:cubicBezTo>
                    <a:pt x="462" y="400"/>
                    <a:pt x="461" y="400"/>
                    <a:pt x="461" y="400"/>
                  </a:cubicBezTo>
                  <a:cubicBezTo>
                    <a:pt x="461" y="400"/>
                    <a:pt x="462" y="400"/>
                    <a:pt x="462" y="400"/>
                  </a:cubicBezTo>
                  <a:cubicBezTo>
                    <a:pt x="462" y="400"/>
                    <a:pt x="462" y="400"/>
                    <a:pt x="462" y="400"/>
                  </a:cubicBezTo>
                  <a:cubicBezTo>
                    <a:pt x="462" y="400"/>
                    <a:pt x="462" y="400"/>
                    <a:pt x="462" y="400"/>
                  </a:cubicBezTo>
                  <a:cubicBezTo>
                    <a:pt x="462" y="399"/>
                    <a:pt x="462" y="399"/>
                    <a:pt x="462" y="399"/>
                  </a:cubicBezTo>
                  <a:cubicBezTo>
                    <a:pt x="462" y="399"/>
                    <a:pt x="461" y="399"/>
                    <a:pt x="461" y="399"/>
                  </a:cubicBezTo>
                  <a:cubicBezTo>
                    <a:pt x="461" y="399"/>
                    <a:pt x="461" y="399"/>
                    <a:pt x="461" y="399"/>
                  </a:cubicBezTo>
                  <a:cubicBezTo>
                    <a:pt x="461" y="399"/>
                    <a:pt x="461" y="398"/>
                    <a:pt x="461" y="398"/>
                  </a:cubicBezTo>
                  <a:cubicBezTo>
                    <a:pt x="460" y="397"/>
                    <a:pt x="460" y="398"/>
                    <a:pt x="460" y="398"/>
                  </a:cubicBezTo>
                  <a:cubicBezTo>
                    <a:pt x="460" y="398"/>
                    <a:pt x="460" y="398"/>
                    <a:pt x="459" y="398"/>
                  </a:cubicBezTo>
                  <a:cubicBezTo>
                    <a:pt x="459" y="398"/>
                    <a:pt x="460" y="399"/>
                    <a:pt x="460" y="399"/>
                  </a:cubicBezTo>
                  <a:cubicBezTo>
                    <a:pt x="458" y="398"/>
                    <a:pt x="459" y="396"/>
                    <a:pt x="457" y="396"/>
                  </a:cubicBezTo>
                  <a:close/>
                  <a:moveTo>
                    <a:pt x="424" y="378"/>
                  </a:moveTo>
                  <a:cubicBezTo>
                    <a:pt x="424" y="378"/>
                    <a:pt x="425" y="378"/>
                    <a:pt x="425" y="378"/>
                  </a:cubicBezTo>
                  <a:cubicBezTo>
                    <a:pt x="425" y="378"/>
                    <a:pt x="424" y="378"/>
                    <a:pt x="424" y="378"/>
                  </a:cubicBezTo>
                  <a:cubicBezTo>
                    <a:pt x="425" y="378"/>
                    <a:pt x="425" y="378"/>
                    <a:pt x="425" y="378"/>
                  </a:cubicBezTo>
                  <a:cubicBezTo>
                    <a:pt x="425" y="378"/>
                    <a:pt x="424" y="378"/>
                    <a:pt x="425" y="379"/>
                  </a:cubicBezTo>
                  <a:cubicBezTo>
                    <a:pt x="425" y="379"/>
                    <a:pt x="425" y="379"/>
                    <a:pt x="425" y="379"/>
                  </a:cubicBezTo>
                  <a:cubicBezTo>
                    <a:pt x="425" y="379"/>
                    <a:pt x="425" y="379"/>
                    <a:pt x="425" y="379"/>
                  </a:cubicBezTo>
                  <a:cubicBezTo>
                    <a:pt x="426" y="380"/>
                    <a:pt x="426" y="380"/>
                    <a:pt x="426" y="380"/>
                  </a:cubicBezTo>
                  <a:cubicBezTo>
                    <a:pt x="426" y="380"/>
                    <a:pt x="427" y="380"/>
                    <a:pt x="427" y="379"/>
                  </a:cubicBezTo>
                  <a:cubicBezTo>
                    <a:pt x="427" y="379"/>
                    <a:pt x="427" y="380"/>
                    <a:pt x="427" y="379"/>
                  </a:cubicBezTo>
                  <a:cubicBezTo>
                    <a:pt x="427" y="379"/>
                    <a:pt x="427" y="379"/>
                    <a:pt x="427" y="379"/>
                  </a:cubicBezTo>
                  <a:cubicBezTo>
                    <a:pt x="427" y="379"/>
                    <a:pt x="426" y="378"/>
                    <a:pt x="426" y="378"/>
                  </a:cubicBezTo>
                  <a:cubicBezTo>
                    <a:pt x="425" y="378"/>
                    <a:pt x="424" y="377"/>
                    <a:pt x="423" y="377"/>
                  </a:cubicBezTo>
                  <a:cubicBezTo>
                    <a:pt x="423" y="377"/>
                    <a:pt x="422" y="377"/>
                    <a:pt x="423" y="378"/>
                  </a:cubicBezTo>
                  <a:cubicBezTo>
                    <a:pt x="423" y="378"/>
                    <a:pt x="423" y="377"/>
                    <a:pt x="423" y="377"/>
                  </a:cubicBezTo>
                  <a:cubicBezTo>
                    <a:pt x="424" y="377"/>
                    <a:pt x="424" y="377"/>
                    <a:pt x="424" y="378"/>
                  </a:cubicBezTo>
                  <a:close/>
                  <a:moveTo>
                    <a:pt x="404" y="354"/>
                  </a:moveTo>
                  <a:cubicBezTo>
                    <a:pt x="404" y="353"/>
                    <a:pt x="403" y="353"/>
                    <a:pt x="403" y="353"/>
                  </a:cubicBezTo>
                  <a:cubicBezTo>
                    <a:pt x="404" y="353"/>
                    <a:pt x="404" y="353"/>
                    <a:pt x="404" y="354"/>
                  </a:cubicBezTo>
                  <a:cubicBezTo>
                    <a:pt x="404" y="353"/>
                    <a:pt x="402" y="351"/>
                    <a:pt x="401" y="351"/>
                  </a:cubicBezTo>
                  <a:cubicBezTo>
                    <a:pt x="401" y="351"/>
                    <a:pt x="401" y="351"/>
                    <a:pt x="401" y="351"/>
                  </a:cubicBezTo>
                  <a:cubicBezTo>
                    <a:pt x="401" y="351"/>
                    <a:pt x="399" y="350"/>
                    <a:pt x="400" y="351"/>
                  </a:cubicBezTo>
                  <a:cubicBezTo>
                    <a:pt x="400" y="351"/>
                    <a:pt x="401" y="352"/>
                    <a:pt x="401" y="352"/>
                  </a:cubicBezTo>
                  <a:cubicBezTo>
                    <a:pt x="401" y="352"/>
                    <a:pt x="400" y="352"/>
                    <a:pt x="400" y="352"/>
                  </a:cubicBezTo>
                  <a:cubicBezTo>
                    <a:pt x="400" y="353"/>
                    <a:pt x="401" y="353"/>
                    <a:pt x="401" y="353"/>
                  </a:cubicBezTo>
                  <a:cubicBezTo>
                    <a:pt x="401" y="353"/>
                    <a:pt x="402" y="352"/>
                    <a:pt x="402" y="352"/>
                  </a:cubicBezTo>
                  <a:cubicBezTo>
                    <a:pt x="402" y="352"/>
                    <a:pt x="403" y="354"/>
                    <a:pt x="404" y="354"/>
                  </a:cubicBezTo>
                  <a:close/>
                  <a:moveTo>
                    <a:pt x="500" y="411"/>
                  </a:moveTo>
                  <a:cubicBezTo>
                    <a:pt x="501" y="411"/>
                    <a:pt x="502" y="410"/>
                    <a:pt x="501" y="410"/>
                  </a:cubicBezTo>
                  <a:cubicBezTo>
                    <a:pt x="499" y="409"/>
                    <a:pt x="499" y="410"/>
                    <a:pt x="500" y="411"/>
                  </a:cubicBezTo>
                  <a:close/>
                  <a:moveTo>
                    <a:pt x="494" y="413"/>
                  </a:moveTo>
                  <a:cubicBezTo>
                    <a:pt x="493" y="413"/>
                    <a:pt x="492" y="413"/>
                    <a:pt x="492" y="412"/>
                  </a:cubicBezTo>
                  <a:cubicBezTo>
                    <a:pt x="492" y="412"/>
                    <a:pt x="492" y="412"/>
                    <a:pt x="492" y="412"/>
                  </a:cubicBezTo>
                  <a:cubicBezTo>
                    <a:pt x="492" y="412"/>
                    <a:pt x="492" y="412"/>
                    <a:pt x="492" y="412"/>
                  </a:cubicBezTo>
                  <a:cubicBezTo>
                    <a:pt x="491" y="412"/>
                    <a:pt x="490" y="411"/>
                    <a:pt x="490" y="411"/>
                  </a:cubicBezTo>
                  <a:cubicBezTo>
                    <a:pt x="490" y="411"/>
                    <a:pt x="489" y="411"/>
                    <a:pt x="489" y="411"/>
                  </a:cubicBezTo>
                  <a:cubicBezTo>
                    <a:pt x="488" y="411"/>
                    <a:pt x="487" y="411"/>
                    <a:pt x="487" y="411"/>
                  </a:cubicBezTo>
                  <a:cubicBezTo>
                    <a:pt x="487" y="411"/>
                    <a:pt x="487" y="411"/>
                    <a:pt x="486" y="410"/>
                  </a:cubicBezTo>
                  <a:cubicBezTo>
                    <a:pt x="486" y="410"/>
                    <a:pt x="486" y="410"/>
                    <a:pt x="486" y="410"/>
                  </a:cubicBezTo>
                  <a:cubicBezTo>
                    <a:pt x="486" y="410"/>
                    <a:pt x="486" y="410"/>
                    <a:pt x="486" y="410"/>
                  </a:cubicBezTo>
                  <a:cubicBezTo>
                    <a:pt x="485" y="410"/>
                    <a:pt x="486" y="410"/>
                    <a:pt x="486" y="410"/>
                  </a:cubicBezTo>
                  <a:cubicBezTo>
                    <a:pt x="487" y="410"/>
                    <a:pt x="487" y="410"/>
                    <a:pt x="488" y="410"/>
                  </a:cubicBezTo>
                  <a:cubicBezTo>
                    <a:pt x="488" y="410"/>
                    <a:pt x="490" y="410"/>
                    <a:pt x="490" y="410"/>
                  </a:cubicBezTo>
                  <a:cubicBezTo>
                    <a:pt x="490" y="410"/>
                    <a:pt x="489" y="410"/>
                    <a:pt x="489" y="410"/>
                  </a:cubicBezTo>
                  <a:cubicBezTo>
                    <a:pt x="489" y="410"/>
                    <a:pt x="489" y="410"/>
                    <a:pt x="489" y="410"/>
                  </a:cubicBezTo>
                  <a:cubicBezTo>
                    <a:pt x="488" y="409"/>
                    <a:pt x="486" y="409"/>
                    <a:pt x="485" y="409"/>
                  </a:cubicBezTo>
                  <a:cubicBezTo>
                    <a:pt x="485" y="409"/>
                    <a:pt x="482" y="408"/>
                    <a:pt x="482" y="408"/>
                  </a:cubicBezTo>
                  <a:cubicBezTo>
                    <a:pt x="482" y="407"/>
                    <a:pt x="484" y="409"/>
                    <a:pt x="485" y="409"/>
                  </a:cubicBezTo>
                  <a:cubicBezTo>
                    <a:pt x="486" y="409"/>
                    <a:pt x="487" y="409"/>
                    <a:pt x="486" y="408"/>
                  </a:cubicBezTo>
                  <a:cubicBezTo>
                    <a:pt x="486" y="408"/>
                    <a:pt x="488" y="409"/>
                    <a:pt x="487" y="408"/>
                  </a:cubicBezTo>
                  <a:cubicBezTo>
                    <a:pt x="488" y="408"/>
                    <a:pt x="488" y="408"/>
                    <a:pt x="487" y="407"/>
                  </a:cubicBezTo>
                  <a:cubicBezTo>
                    <a:pt x="486" y="406"/>
                    <a:pt x="485" y="406"/>
                    <a:pt x="485" y="407"/>
                  </a:cubicBezTo>
                  <a:cubicBezTo>
                    <a:pt x="484" y="407"/>
                    <a:pt x="483" y="407"/>
                    <a:pt x="483" y="407"/>
                  </a:cubicBezTo>
                  <a:cubicBezTo>
                    <a:pt x="482" y="407"/>
                    <a:pt x="482" y="407"/>
                    <a:pt x="482" y="407"/>
                  </a:cubicBezTo>
                  <a:cubicBezTo>
                    <a:pt x="481" y="407"/>
                    <a:pt x="480" y="407"/>
                    <a:pt x="481" y="407"/>
                  </a:cubicBezTo>
                  <a:cubicBezTo>
                    <a:pt x="480" y="407"/>
                    <a:pt x="480" y="407"/>
                    <a:pt x="479" y="407"/>
                  </a:cubicBezTo>
                  <a:cubicBezTo>
                    <a:pt x="479" y="407"/>
                    <a:pt x="480" y="408"/>
                    <a:pt x="480" y="408"/>
                  </a:cubicBezTo>
                  <a:cubicBezTo>
                    <a:pt x="479" y="408"/>
                    <a:pt x="479" y="407"/>
                    <a:pt x="478" y="407"/>
                  </a:cubicBezTo>
                  <a:cubicBezTo>
                    <a:pt x="478" y="408"/>
                    <a:pt x="479" y="409"/>
                    <a:pt x="478" y="409"/>
                  </a:cubicBezTo>
                  <a:cubicBezTo>
                    <a:pt x="478" y="408"/>
                    <a:pt x="478" y="408"/>
                    <a:pt x="477" y="408"/>
                  </a:cubicBezTo>
                  <a:cubicBezTo>
                    <a:pt x="476" y="408"/>
                    <a:pt x="475" y="408"/>
                    <a:pt x="475" y="409"/>
                  </a:cubicBezTo>
                  <a:cubicBezTo>
                    <a:pt x="475" y="408"/>
                    <a:pt x="475" y="409"/>
                    <a:pt x="475" y="409"/>
                  </a:cubicBezTo>
                  <a:cubicBezTo>
                    <a:pt x="475" y="409"/>
                    <a:pt x="476" y="409"/>
                    <a:pt x="476" y="409"/>
                  </a:cubicBezTo>
                  <a:cubicBezTo>
                    <a:pt x="476" y="409"/>
                    <a:pt x="476" y="409"/>
                    <a:pt x="476" y="409"/>
                  </a:cubicBezTo>
                  <a:cubicBezTo>
                    <a:pt x="476" y="409"/>
                    <a:pt x="476" y="409"/>
                    <a:pt x="476" y="409"/>
                  </a:cubicBezTo>
                  <a:cubicBezTo>
                    <a:pt x="476" y="409"/>
                    <a:pt x="476" y="409"/>
                    <a:pt x="476" y="410"/>
                  </a:cubicBezTo>
                  <a:cubicBezTo>
                    <a:pt x="477" y="410"/>
                    <a:pt x="477" y="410"/>
                    <a:pt x="478" y="410"/>
                  </a:cubicBezTo>
                  <a:cubicBezTo>
                    <a:pt x="478" y="409"/>
                    <a:pt x="479" y="409"/>
                    <a:pt x="479" y="409"/>
                  </a:cubicBezTo>
                  <a:cubicBezTo>
                    <a:pt x="479" y="409"/>
                    <a:pt x="478" y="410"/>
                    <a:pt x="478" y="410"/>
                  </a:cubicBezTo>
                  <a:cubicBezTo>
                    <a:pt x="478" y="410"/>
                    <a:pt x="479" y="410"/>
                    <a:pt x="479" y="410"/>
                  </a:cubicBezTo>
                  <a:cubicBezTo>
                    <a:pt x="478" y="410"/>
                    <a:pt x="478" y="410"/>
                    <a:pt x="477" y="410"/>
                  </a:cubicBezTo>
                  <a:cubicBezTo>
                    <a:pt x="478" y="410"/>
                    <a:pt x="478" y="410"/>
                    <a:pt x="479" y="411"/>
                  </a:cubicBezTo>
                  <a:cubicBezTo>
                    <a:pt x="479" y="411"/>
                    <a:pt x="479" y="411"/>
                    <a:pt x="479" y="411"/>
                  </a:cubicBezTo>
                  <a:cubicBezTo>
                    <a:pt x="480" y="411"/>
                    <a:pt x="480" y="410"/>
                    <a:pt x="480" y="411"/>
                  </a:cubicBezTo>
                  <a:cubicBezTo>
                    <a:pt x="480" y="411"/>
                    <a:pt x="480" y="411"/>
                    <a:pt x="481" y="411"/>
                  </a:cubicBezTo>
                  <a:cubicBezTo>
                    <a:pt x="481" y="411"/>
                    <a:pt x="480" y="411"/>
                    <a:pt x="480" y="411"/>
                  </a:cubicBezTo>
                  <a:cubicBezTo>
                    <a:pt x="480" y="412"/>
                    <a:pt x="481" y="411"/>
                    <a:pt x="481" y="412"/>
                  </a:cubicBezTo>
                  <a:cubicBezTo>
                    <a:pt x="481" y="412"/>
                    <a:pt x="481" y="413"/>
                    <a:pt x="481" y="412"/>
                  </a:cubicBezTo>
                  <a:cubicBezTo>
                    <a:pt x="482" y="412"/>
                    <a:pt x="481" y="412"/>
                    <a:pt x="481" y="411"/>
                  </a:cubicBezTo>
                  <a:cubicBezTo>
                    <a:pt x="482" y="411"/>
                    <a:pt x="482" y="412"/>
                    <a:pt x="482" y="412"/>
                  </a:cubicBezTo>
                  <a:cubicBezTo>
                    <a:pt x="482" y="412"/>
                    <a:pt x="482" y="412"/>
                    <a:pt x="483" y="412"/>
                  </a:cubicBezTo>
                  <a:cubicBezTo>
                    <a:pt x="483" y="412"/>
                    <a:pt x="484" y="413"/>
                    <a:pt x="483" y="412"/>
                  </a:cubicBezTo>
                  <a:cubicBezTo>
                    <a:pt x="483" y="412"/>
                    <a:pt x="482" y="412"/>
                    <a:pt x="482" y="411"/>
                  </a:cubicBezTo>
                  <a:cubicBezTo>
                    <a:pt x="482" y="411"/>
                    <a:pt x="481" y="411"/>
                    <a:pt x="482" y="411"/>
                  </a:cubicBezTo>
                  <a:cubicBezTo>
                    <a:pt x="481" y="410"/>
                    <a:pt x="480" y="410"/>
                    <a:pt x="480" y="410"/>
                  </a:cubicBezTo>
                  <a:cubicBezTo>
                    <a:pt x="480" y="410"/>
                    <a:pt x="480" y="410"/>
                    <a:pt x="480" y="410"/>
                  </a:cubicBezTo>
                  <a:cubicBezTo>
                    <a:pt x="480" y="410"/>
                    <a:pt x="480" y="410"/>
                    <a:pt x="481" y="410"/>
                  </a:cubicBezTo>
                  <a:cubicBezTo>
                    <a:pt x="481" y="410"/>
                    <a:pt x="481" y="409"/>
                    <a:pt x="481" y="410"/>
                  </a:cubicBezTo>
                  <a:cubicBezTo>
                    <a:pt x="481" y="409"/>
                    <a:pt x="480" y="409"/>
                    <a:pt x="480" y="409"/>
                  </a:cubicBezTo>
                  <a:cubicBezTo>
                    <a:pt x="481" y="408"/>
                    <a:pt x="481" y="410"/>
                    <a:pt x="482" y="410"/>
                  </a:cubicBezTo>
                  <a:cubicBezTo>
                    <a:pt x="482" y="410"/>
                    <a:pt x="482" y="409"/>
                    <a:pt x="482" y="409"/>
                  </a:cubicBezTo>
                  <a:cubicBezTo>
                    <a:pt x="482" y="409"/>
                    <a:pt x="483" y="410"/>
                    <a:pt x="483" y="410"/>
                  </a:cubicBezTo>
                  <a:cubicBezTo>
                    <a:pt x="483" y="410"/>
                    <a:pt x="483" y="410"/>
                    <a:pt x="483" y="410"/>
                  </a:cubicBezTo>
                  <a:cubicBezTo>
                    <a:pt x="484" y="410"/>
                    <a:pt x="483" y="410"/>
                    <a:pt x="484" y="410"/>
                  </a:cubicBezTo>
                  <a:cubicBezTo>
                    <a:pt x="484" y="410"/>
                    <a:pt x="484" y="409"/>
                    <a:pt x="485" y="409"/>
                  </a:cubicBezTo>
                  <a:cubicBezTo>
                    <a:pt x="484" y="409"/>
                    <a:pt x="485" y="411"/>
                    <a:pt x="484" y="411"/>
                  </a:cubicBezTo>
                  <a:cubicBezTo>
                    <a:pt x="485" y="411"/>
                    <a:pt x="485" y="411"/>
                    <a:pt x="486" y="411"/>
                  </a:cubicBezTo>
                  <a:cubicBezTo>
                    <a:pt x="486" y="411"/>
                    <a:pt x="486" y="411"/>
                    <a:pt x="486" y="411"/>
                  </a:cubicBezTo>
                  <a:cubicBezTo>
                    <a:pt x="486" y="411"/>
                    <a:pt x="485" y="411"/>
                    <a:pt x="485" y="411"/>
                  </a:cubicBezTo>
                  <a:cubicBezTo>
                    <a:pt x="485" y="412"/>
                    <a:pt x="486" y="413"/>
                    <a:pt x="487" y="412"/>
                  </a:cubicBezTo>
                  <a:cubicBezTo>
                    <a:pt x="486" y="412"/>
                    <a:pt x="486" y="412"/>
                    <a:pt x="486" y="412"/>
                  </a:cubicBezTo>
                  <a:cubicBezTo>
                    <a:pt x="487" y="412"/>
                    <a:pt x="486" y="412"/>
                    <a:pt x="486" y="412"/>
                  </a:cubicBezTo>
                  <a:cubicBezTo>
                    <a:pt x="486" y="412"/>
                    <a:pt x="486" y="412"/>
                    <a:pt x="487" y="412"/>
                  </a:cubicBezTo>
                  <a:cubicBezTo>
                    <a:pt x="487" y="412"/>
                    <a:pt x="487" y="412"/>
                    <a:pt x="488" y="412"/>
                  </a:cubicBezTo>
                  <a:cubicBezTo>
                    <a:pt x="488" y="412"/>
                    <a:pt x="488" y="412"/>
                    <a:pt x="487" y="411"/>
                  </a:cubicBezTo>
                  <a:cubicBezTo>
                    <a:pt x="488" y="412"/>
                    <a:pt x="488" y="412"/>
                    <a:pt x="488" y="412"/>
                  </a:cubicBezTo>
                  <a:cubicBezTo>
                    <a:pt x="489" y="412"/>
                    <a:pt x="489" y="412"/>
                    <a:pt x="489" y="412"/>
                  </a:cubicBezTo>
                  <a:cubicBezTo>
                    <a:pt x="490" y="412"/>
                    <a:pt x="490" y="412"/>
                    <a:pt x="490" y="412"/>
                  </a:cubicBezTo>
                  <a:cubicBezTo>
                    <a:pt x="490" y="412"/>
                    <a:pt x="491" y="412"/>
                    <a:pt x="491" y="413"/>
                  </a:cubicBezTo>
                  <a:cubicBezTo>
                    <a:pt x="491" y="413"/>
                    <a:pt x="491" y="413"/>
                    <a:pt x="491" y="413"/>
                  </a:cubicBezTo>
                  <a:cubicBezTo>
                    <a:pt x="492" y="414"/>
                    <a:pt x="492" y="413"/>
                    <a:pt x="492" y="413"/>
                  </a:cubicBezTo>
                  <a:cubicBezTo>
                    <a:pt x="492" y="414"/>
                    <a:pt x="493" y="414"/>
                    <a:pt x="493" y="415"/>
                  </a:cubicBezTo>
                  <a:cubicBezTo>
                    <a:pt x="494" y="415"/>
                    <a:pt x="494" y="414"/>
                    <a:pt x="494" y="414"/>
                  </a:cubicBezTo>
                  <a:cubicBezTo>
                    <a:pt x="493" y="414"/>
                    <a:pt x="494" y="414"/>
                    <a:pt x="494" y="413"/>
                  </a:cubicBezTo>
                  <a:close/>
                  <a:moveTo>
                    <a:pt x="475" y="408"/>
                  </a:moveTo>
                  <a:cubicBezTo>
                    <a:pt x="475" y="408"/>
                    <a:pt x="476" y="407"/>
                    <a:pt x="476" y="407"/>
                  </a:cubicBezTo>
                  <a:cubicBezTo>
                    <a:pt x="476" y="407"/>
                    <a:pt x="477" y="407"/>
                    <a:pt x="477" y="407"/>
                  </a:cubicBezTo>
                  <a:cubicBezTo>
                    <a:pt x="477" y="407"/>
                    <a:pt x="478" y="407"/>
                    <a:pt x="478" y="407"/>
                  </a:cubicBezTo>
                  <a:cubicBezTo>
                    <a:pt x="478" y="407"/>
                    <a:pt x="480" y="407"/>
                    <a:pt x="479" y="407"/>
                  </a:cubicBezTo>
                  <a:cubicBezTo>
                    <a:pt x="479" y="407"/>
                    <a:pt x="480" y="407"/>
                    <a:pt x="480" y="407"/>
                  </a:cubicBezTo>
                  <a:cubicBezTo>
                    <a:pt x="480" y="406"/>
                    <a:pt x="479" y="406"/>
                    <a:pt x="479" y="406"/>
                  </a:cubicBezTo>
                  <a:cubicBezTo>
                    <a:pt x="478" y="406"/>
                    <a:pt x="478" y="406"/>
                    <a:pt x="478" y="406"/>
                  </a:cubicBezTo>
                  <a:cubicBezTo>
                    <a:pt x="478" y="406"/>
                    <a:pt x="478" y="407"/>
                    <a:pt x="478" y="407"/>
                  </a:cubicBezTo>
                  <a:cubicBezTo>
                    <a:pt x="477" y="407"/>
                    <a:pt x="478" y="406"/>
                    <a:pt x="477" y="406"/>
                  </a:cubicBezTo>
                  <a:cubicBezTo>
                    <a:pt x="477" y="406"/>
                    <a:pt x="477" y="406"/>
                    <a:pt x="476" y="406"/>
                  </a:cubicBezTo>
                  <a:cubicBezTo>
                    <a:pt x="476" y="406"/>
                    <a:pt x="475" y="406"/>
                    <a:pt x="475" y="406"/>
                  </a:cubicBezTo>
                  <a:cubicBezTo>
                    <a:pt x="475" y="406"/>
                    <a:pt x="476" y="406"/>
                    <a:pt x="476" y="406"/>
                  </a:cubicBezTo>
                  <a:cubicBezTo>
                    <a:pt x="476" y="406"/>
                    <a:pt x="476" y="406"/>
                    <a:pt x="476" y="407"/>
                  </a:cubicBezTo>
                  <a:cubicBezTo>
                    <a:pt x="475" y="407"/>
                    <a:pt x="475" y="406"/>
                    <a:pt x="474" y="406"/>
                  </a:cubicBezTo>
                  <a:cubicBezTo>
                    <a:pt x="474" y="406"/>
                    <a:pt x="475" y="407"/>
                    <a:pt x="475" y="407"/>
                  </a:cubicBezTo>
                  <a:cubicBezTo>
                    <a:pt x="475" y="407"/>
                    <a:pt x="474" y="407"/>
                    <a:pt x="474" y="407"/>
                  </a:cubicBezTo>
                  <a:cubicBezTo>
                    <a:pt x="475" y="407"/>
                    <a:pt x="475" y="407"/>
                    <a:pt x="475" y="408"/>
                  </a:cubicBezTo>
                  <a:close/>
                  <a:moveTo>
                    <a:pt x="472" y="408"/>
                  </a:moveTo>
                  <a:cubicBezTo>
                    <a:pt x="472" y="407"/>
                    <a:pt x="471" y="408"/>
                    <a:pt x="471" y="408"/>
                  </a:cubicBezTo>
                  <a:cubicBezTo>
                    <a:pt x="470" y="408"/>
                    <a:pt x="470" y="407"/>
                    <a:pt x="470" y="407"/>
                  </a:cubicBezTo>
                  <a:cubicBezTo>
                    <a:pt x="470" y="407"/>
                    <a:pt x="470" y="407"/>
                    <a:pt x="470" y="408"/>
                  </a:cubicBezTo>
                  <a:cubicBezTo>
                    <a:pt x="469" y="408"/>
                    <a:pt x="468" y="407"/>
                    <a:pt x="468" y="407"/>
                  </a:cubicBezTo>
                  <a:cubicBezTo>
                    <a:pt x="468" y="407"/>
                    <a:pt x="470" y="408"/>
                    <a:pt x="470" y="407"/>
                  </a:cubicBezTo>
                  <a:cubicBezTo>
                    <a:pt x="470" y="406"/>
                    <a:pt x="471" y="406"/>
                    <a:pt x="471" y="406"/>
                  </a:cubicBezTo>
                  <a:cubicBezTo>
                    <a:pt x="471" y="406"/>
                    <a:pt x="468" y="407"/>
                    <a:pt x="469" y="407"/>
                  </a:cubicBezTo>
                  <a:cubicBezTo>
                    <a:pt x="469" y="407"/>
                    <a:pt x="468" y="407"/>
                    <a:pt x="467" y="407"/>
                  </a:cubicBezTo>
                  <a:cubicBezTo>
                    <a:pt x="467" y="407"/>
                    <a:pt x="467" y="407"/>
                    <a:pt x="467" y="407"/>
                  </a:cubicBezTo>
                  <a:cubicBezTo>
                    <a:pt x="467" y="407"/>
                    <a:pt x="466" y="406"/>
                    <a:pt x="466" y="407"/>
                  </a:cubicBezTo>
                  <a:cubicBezTo>
                    <a:pt x="466" y="407"/>
                    <a:pt x="466" y="407"/>
                    <a:pt x="467" y="407"/>
                  </a:cubicBezTo>
                  <a:cubicBezTo>
                    <a:pt x="465" y="407"/>
                    <a:pt x="466" y="408"/>
                    <a:pt x="467" y="408"/>
                  </a:cubicBezTo>
                  <a:cubicBezTo>
                    <a:pt x="467" y="408"/>
                    <a:pt x="468" y="408"/>
                    <a:pt x="468" y="408"/>
                  </a:cubicBezTo>
                  <a:cubicBezTo>
                    <a:pt x="468" y="407"/>
                    <a:pt x="469" y="408"/>
                    <a:pt x="469" y="408"/>
                  </a:cubicBezTo>
                  <a:cubicBezTo>
                    <a:pt x="469" y="408"/>
                    <a:pt x="470" y="408"/>
                    <a:pt x="469" y="408"/>
                  </a:cubicBezTo>
                  <a:cubicBezTo>
                    <a:pt x="470" y="408"/>
                    <a:pt x="470" y="408"/>
                    <a:pt x="470" y="408"/>
                  </a:cubicBezTo>
                  <a:cubicBezTo>
                    <a:pt x="470" y="408"/>
                    <a:pt x="470" y="410"/>
                    <a:pt x="471" y="409"/>
                  </a:cubicBezTo>
                  <a:cubicBezTo>
                    <a:pt x="471" y="409"/>
                    <a:pt x="471" y="409"/>
                    <a:pt x="470" y="409"/>
                  </a:cubicBezTo>
                  <a:cubicBezTo>
                    <a:pt x="471" y="409"/>
                    <a:pt x="471" y="409"/>
                    <a:pt x="471" y="409"/>
                  </a:cubicBezTo>
                  <a:cubicBezTo>
                    <a:pt x="471" y="409"/>
                    <a:pt x="472" y="409"/>
                    <a:pt x="472" y="409"/>
                  </a:cubicBezTo>
                  <a:cubicBezTo>
                    <a:pt x="472" y="409"/>
                    <a:pt x="471" y="409"/>
                    <a:pt x="471" y="408"/>
                  </a:cubicBezTo>
                  <a:cubicBezTo>
                    <a:pt x="471" y="408"/>
                    <a:pt x="472" y="409"/>
                    <a:pt x="471" y="408"/>
                  </a:cubicBezTo>
                  <a:cubicBezTo>
                    <a:pt x="471" y="408"/>
                    <a:pt x="472" y="409"/>
                    <a:pt x="472" y="409"/>
                  </a:cubicBezTo>
                  <a:cubicBezTo>
                    <a:pt x="473" y="408"/>
                    <a:pt x="472" y="408"/>
                    <a:pt x="472" y="408"/>
                  </a:cubicBezTo>
                  <a:cubicBezTo>
                    <a:pt x="472" y="408"/>
                    <a:pt x="472" y="408"/>
                    <a:pt x="472" y="408"/>
                  </a:cubicBezTo>
                  <a:close/>
                  <a:moveTo>
                    <a:pt x="36" y="98"/>
                  </a:moveTo>
                  <a:cubicBezTo>
                    <a:pt x="36" y="98"/>
                    <a:pt x="36" y="98"/>
                    <a:pt x="36" y="98"/>
                  </a:cubicBezTo>
                  <a:cubicBezTo>
                    <a:pt x="36" y="98"/>
                    <a:pt x="35" y="98"/>
                    <a:pt x="36" y="98"/>
                  </a:cubicBezTo>
                  <a:close/>
                  <a:moveTo>
                    <a:pt x="497" y="410"/>
                  </a:moveTo>
                  <a:cubicBezTo>
                    <a:pt x="497" y="410"/>
                    <a:pt x="498" y="410"/>
                    <a:pt x="498" y="410"/>
                  </a:cubicBezTo>
                  <a:cubicBezTo>
                    <a:pt x="499" y="409"/>
                    <a:pt x="498" y="408"/>
                    <a:pt x="497" y="407"/>
                  </a:cubicBezTo>
                  <a:cubicBezTo>
                    <a:pt x="496" y="406"/>
                    <a:pt x="494" y="406"/>
                    <a:pt x="493" y="406"/>
                  </a:cubicBezTo>
                  <a:cubicBezTo>
                    <a:pt x="493" y="406"/>
                    <a:pt x="492" y="407"/>
                    <a:pt x="492" y="406"/>
                  </a:cubicBezTo>
                  <a:cubicBezTo>
                    <a:pt x="492" y="406"/>
                    <a:pt x="491" y="406"/>
                    <a:pt x="491" y="406"/>
                  </a:cubicBezTo>
                  <a:cubicBezTo>
                    <a:pt x="490" y="406"/>
                    <a:pt x="489" y="406"/>
                    <a:pt x="489" y="406"/>
                  </a:cubicBezTo>
                  <a:cubicBezTo>
                    <a:pt x="488" y="406"/>
                    <a:pt x="487" y="406"/>
                    <a:pt x="487" y="407"/>
                  </a:cubicBezTo>
                  <a:cubicBezTo>
                    <a:pt x="487" y="407"/>
                    <a:pt x="488" y="407"/>
                    <a:pt x="489" y="407"/>
                  </a:cubicBezTo>
                  <a:cubicBezTo>
                    <a:pt x="489" y="407"/>
                    <a:pt x="489" y="408"/>
                    <a:pt x="489" y="408"/>
                  </a:cubicBezTo>
                  <a:cubicBezTo>
                    <a:pt x="489" y="409"/>
                    <a:pt x="490" y="409"/>
                    <a:pt x="490" y="409"/>
                  </a:cubicBezTo>
                  <a:cubicBezTo>
                    <a:pt x="490" y="409"/>
                    <a:pt x="490" y="409"/>
                    <a:pt x="491" y="410"/>
                  </a:cubicBezTo>
                  <a:cubicBezTo>
                    <a:pt x="491" y="410"/>
                    <a:pt x="491" y="410"/>
                    <a:pt x="492" y="409"/>
                  </a:cubicBezTo>
                  <a:cubicBezTo>
                    <a:pt x="492" y="409"/>
                    <a:pt x="493" y="409"/>
                    <a:pt x="494" y="410"/>
                  </a:cubicBezTo>
                  <a:cubicBezTo>
                    <a:pt x="493" y="410"/>
                    <a:pt x="493" y="409"/>
                    <a:pt x="493" y="410"/>
                  </a:cubicBezTo>
                  <a:cubicBezTo>
                    <a:pt x="493" y="410"/>
                    <a:pt x="494" y="410"/>
                    <a:pt x="494" y="410"/>
                  </a:cubicBezTo>
                  <a:cubicBezTo>
                    <a:pt x="495" y="410"/>
                    <a:pt x="494" y="409"/>
                    <a:pt x="495" y="409"/>
                  </a:cubicBezTo>
                  <a:cubicBezTo>
                    <a:pt x="495" y="409"/>
                    <a:pt x="496" y="409"/>
                    <a:pt x="496" y="409"/>
                  </a:cubicBezTo>
                  <a:cubicBezTo>
                    <a:pt x="496" y="410"/>
                    <a:pt x="496" y="410"/>
                    <a:pt x="497" y="410"/>
                  </a:cubicBezTo>
                  <a:close/>
                  <a:moveTo>
                    <a:pt x="387" y="293"/>
                  </a:moveTo>
                  <a:cubicBezTo>
                    <a:pt x="388" y="293"/>
                    <a:pt x="388" y="294"/>
                    <a:pt x="389" y="294"/>
                  </a:cubicBezTo>
                  <a:cubicBezTo>
                    <a:pt x="389" y="293"/>
                    <a:pt x="388" y="293"/>
                    <a:pt x="388" y="293"/>
                  </a:cubicBezTo>
                  <a:cubicBezTo>
                    <a:pt x="389" y="293"/>
                    <a:pt x="389" y="293"/>
                    <a:pt x="389" y="293"/>
                  </a:cubicBezTo>
                  <a:cubicBezTo>
                    <a:pt x="389" y="293"/>
                    <a:pt x="387" y="292"/>
                    <a:pt x="387" y="292"/>
                  </a:cubicBezTo>
                  <a:cubicBezTo>
                    <a:pt x="387" y="292"/>
                    <a:pt x="388" y="292"/>
                    <a:pt x="388" y="292"/>
                  </a:cubicBezTo>
                  <a:cubicBezTo>
                    <a:pt x="387" y="292"/>
                    <a:pt x="387" y="292"/>
                    <a:pt x="387" y="293"/>
                  </a:cubicBezTo>
                  <a:close/>
                  <a:moveTo>
                    <a:pt x="456" y="404"/>
                  </a:moveTo>
                  <a:cubicBezTo>
                    <a:pt x="456" y="404"/>
                    <a:pt x="456" y="403"/>
                    <a:pt x="455" y="403"/>
                  </a:cubicBezTo>
                  <a:cubicBezTo>
                    <a:pt x="455" y="403"/>
                    <a:pt x="455" y="404"/>
                    <a:pt x="455" y="404"/>
                  </a:cubicBezTo>
                  <a:cubicBezTo>
                    <a:pt x="455" y="404"/>
                    <a:pt x="455" y="404"/>
                    <a:pt x="455" y="404"/>
                  </a:cubicBezTo>
                  <a:cubicBezTo>
                    <a:pt x="456" y="404"/>
                    <a:pt x="456" y="404"/>
                    <a:pt x="456" y="404"/>
                  </a:cubicBezTo>
                  <a:cubicBezTo>
                    <a:pt x="456" y="404"/>
                    <a:pt x="456" y="404"/>
                    <a:pt x="457" y="405"/>
                  </a:cubicBezTo>
                  <a:cubicBezTo>
                    <a:pt x="457" y="405"/>
                    <a:pt x="456" y="404"/>
                    <a:pt x="456" y="404"/>
                  </a:cubicBezTo>
                  <a:close/>
                  <a:moveTo>
                    <a:pt x="395" y="309"/>
                  </a:moveTo>
                  <a:cubicBezTo>
                    <a:pt x="396" y="308"/>
                    <a:pt x="394" y="306"/>
                    <a:pt x="394" y="307"/>
                  </a:cubicBezTo>
                  <a:cubicBezTo>
                    <a:pt x="393" y="308"/>
                    <a:pt x="395" y="309"/>
                    <a:pt x="395" y="309"/>
                  </a:cubicBezTo>
                  <a:close/>
                  <a:moveTo>
                    <a:pt x="398" y="336"/>
                  </a:moveTo>
                  <a:cubicBezTo>
                    <a:pt x="399" y="335"/>
                    <a:pt x="397" y="334"/>
                    <a:pt x="396" y="334"/>
                  </a:cubicBezTo>
                  <a:cubicBezTo>
                    <a:pt x="396" y="334"/>
                    <a:pt x="396" y="334"/>
                    <a:pt x="397" y="334"/>
                  </a:cubicBezTo>
                  <a:cubicBezTo>
                    <a:pt x="396" y="334"/>
                    <a:pt x="394" y="334"/>
                    <a:pt x="395" y="335"/>
                  </a:cubicBezTo>
                  <a:cubicBezTo>
                    <a:pt x="396" y="335"/>
                    <a:pt x="396" y="336"/>
                    <a:pt x="397" y="336"/>
                  </a:cubicBezTo>
                  <a:cubicBezTo>
                    <a:pt x="397" y="336"/>
                    <a:pt x="397" y="337"/>
                    <a:pt x="397" y="337"/>
                  </a:cubicBezTo>
                  <a:cubicBezTo>
                    <a:pt x="397" y="337"/>
                    <a:pt x="398" y="337"/>
                    <a:pt x="398" y="338"/>
                  </a:cubicBezTo>
                  <a:cubicBezTo>
                    <a:pt x="398" y="338"/>
                    <a:pt x="399" y="338"/>
                    <a:pt x="399" y="338"/>
                  </a:cubicBezTo>
                  <a:cubicBezTo>
                    <a:pt x="399" y="337"/>
                    <a:pt x="400" y="337"/>
                    <a:pt x="399" y="337"/>
                  </a:cubicBezTo>
                  <a:cubicBezTo>
                    <a:pt x="399" y="336"/>
                    <a:pt x="399" y="336"/>
                    <a:pt x="399" y="335"/>
                  </a:cubicBezTo>
                  <a:cubicBezTo>
                    <a:pt x="399" y="335"/>
                    <a:pt x="399" y="336"/>
                    <a:pt x="398" y="336"/>
                  </a:cubicBezTo>
                  <a:close/>
                  <a:moveTo>
                    <a:pt x="398" y="307"/>
                  </a:moveTo>
                  <a:cubicBezTo>
                    <a:pt x="397" y="306"/>
                    <a:pt x="397" y="306"/>
                    <a:pt x="397" y="306"/>
                  </a:cubicBezTo>
                  <a:cubicBezTo>
                    <a:pt x="396" y="306"/>
                    <a:pt x="396" y="306"/>
                    <a:pt x="396" y="307"/>
                  </a:cubicBezTo>
                  <a:cubicBezTo>
                    <a:pt x="396" y="307"/>
                    <a:pt x="396" y="307"/>
                    <a:pt x="396" y="307"/>
                  </a:cubicBezTo>
                  <a:cubicBezTo>
                    <a:pt x="397" y="308"/>
                    <a:pt x="396" y="308"/>
                    <a:pt x="397" y="308"/>
                  </a:cubicBezTo>
                  <a:cubicBezTo>
                    <a:pt x="397" y="309"/>
                    <a:pt x="398" y="309"/>
                    <a:pt x="398" y="309"/>
                  </a:cubicBezTo>
                  <a:cubicBezTo>
                    <a:pt x="398" y="309"/>
                    <a:pt x="397" y="308"/>
                    <a:pt x="397" y="308"/>
                  </a:cubicBezTo>
                  <a:cubicBezTo>
                    <a:pt x="398" y="308"/>
                    <a:pt x="398" y="307"/>
                    <a:pt x="398" y="307"/>
                  </a:cubicBezTo>
                  <a:close/>
                  <a:moveTo>
                    <a:pt x="421" y="374"/>
                  </a:moveTo>
                  <a:cubicBezTo>
                    <a:pt x="421" y="373"/>
                    <a:pt x="420" y="373"/>
                    <a:pt x="419" y="373"/>
                  </a:cubicBezTo>
                  <a:cubicBezTo>
                    <a:pt x="420" y="373"/>
                    <a:pt x="420" y="373"/>
                    <a:pt x="420" y="374"/>
                  </a:cubicBezTo>
                  <a:cubicBezTo>
                    <a:pt x="421" y="374"/>
                    <a:pt x="421" y="374"/>
                    <a:pt x="421" y="374"/>
                  </a:cubicBezTo>
                  <a:cubicBezTo>
                    <a:pt x="422" y="375"/>
                    <a:pt x="423" y="375"/>
                    <a:pt x="423" y="375"/>
                  </a:cubicBezTo>
                  <a:cubicBezTo>
                    <a:pt x="424" y="375"/>
                    <a:pt x="424" y="375"/>
                    <a:pt x="424" y="375"/>
                  </a:cubicBezTo>
                  <a:cubicBezTo>
                    <a:pt x="423" y="374"/>
                    <a:pt x="423" y="375"/>
                    <a:pt x="423" y="374"/>
                  </a:cubicBezTo>
                  <a:cubicBezTo>
                    <a:pt x="423" y="375"/>
                    <a:pt x="423" y="374"/>
                    <a:pt x="423" y="374"/>
                  </a:cubicBezTo>
                  <a:cubicBezTo>
                    <a:pt x="423" y="374"/>
                    <a:pt x="421" y="374"/>
                    <a:pt x="421" y="374"/>
                  </a:cubicBezTo>
                  <a:close/>
                  <a:moveTo>
                    <a:pt x="499" y="415"/>
                  </a:moveTo>
                  <a:cubicBezTo>
                    <a:pt x="499" y="415"/>
                    <a:pt x="499" y="413"/>
                    <a:pt x="498" y="413"/>
                  </a:cubicBezTo>
                  <a:cubicBezTo>
                    <a:pt x="498" y="414"/>
                    <a:pt x="499" y="414"/>
                    <a:pt x="499" y="414"/>
                  </a:cubicBezTo>
                  <a:cubicBezTo>
                    <a:pt x="498" y="414"/>
                    <a:pt x="498" y="414"/>
                    <a:pt x="498" y="414"/>
                  </a:cubicBezTo>
                  <a:cubicBezTo>
                    <a:pt x="497" y="414"/>
                    <a:pt x="497" y="415"/>
                    <a:pt x="498" y="415"/>
                  </a:cubicBezTo>
                  <a:cubicBezTo>
                    <a:pt x="498" y="415"/>
                    <a:pt x="499" y="415"/>
                    <a:pt x="500" y="415"/>
                  </a:cubicBezTo>
                  <a:cubicBezTo>
                    <a:pt x="500" y="416"/>
                    <a:pt x="500" y="415"/>
                    <a:pt x="500" y="415"/>
                  </a:cubicBezTo>
                  <a:cubicBezTo>
                    <a:pt x="500" y="415"/>
                    <a:pt x="500" y="415"/>
                    <a:pt x="499" y="415"/>
                  </a:cubicBezTo>
                  <a:close/>
                  <a:moveTo>
                    <a:pt x="388" y="299"/>
                  </a:moveTo>
                  <a:cubicBezTo>
                    <a:pt x="389" y="299"/>
                    <a:pt x="388" y="299"/>
                    <a:pt x="387" y="299"/>
                  </a:cubicBezTo>
                  <a:cubicBezTo>
                    <a:pt x="387" y="299"/>
                    <a:pt x="387" y="298"/>
                    <a:pt x="386" y="298"/>
                  </a:cubicBezTo>
                  <a:cubicBezTo>
                    <a:pt x="386" y="298"/>
                    <a:pt x="386" y="299"/>
                    <a:pt x="386" y="299"/>
                  </a:cubicBezTo>
                  <a:cubicBezTo>
                    <a:pt x="387" y="299"/>
                    <a:pt x="387" y="299"/>
                    <a:pt x="388" y="299"/>
                  </a:cubicBezTo>
                  <a:close/>
                  <a:moveTo>
                    <a:pt x="415" y="373"/>
                  </a:moveTo>
                  <a:cubicBezTo>
                    <a:pt x="414" y="373"/>
                    <a:pt x="415" y="375"/>
                    <a:pt x="415" y="375"/>
                  </a:cubicBezTo>
                  <a:cubicBezTo>
                    <a:pt x="416" y="375"/>
                    <a:pt x="416" y="373"/>
                    <a:pt x="415" y="373"/>
                  </a:cubicBezTo>
                  <a:close/>
                  <a:moveTo>
                    <a:pt x="501" y="416"/>
                  </a:moveTo>
                  <a:cubicBezTo>
                    <a:pt x="502" y="416"/>
                    <a:pt x="502" y="417"/>
                    <a:pt x="502" y="417"/>
                  </a:cubicBezTo>
                  <a:cubicBezTo>
                    <a:pt x="503" y="417"/>
                    <a:pt x="502" y="416"/>
                    <a:pt x="502" y="416"/>
                  </a:cubicBezTo>
                  <a:cubicBezTo>
                    <a:pt x="502" y="415"/>
                    <a:pt x="501" y="416"/>
                    <a:pt x="501" y="416"/>
                  </a:cubicBezTo>
                  <a:close/>
                  <a:moveTo>
                    <a:pt x="451" y="400"/>
                  </a:moveTo>
                  <a:cubicBezTo>
                    <a:pt x="451" y="401"/>
                    <a:pt x="450" y="400"/>
                    <a:pt x="450" y="400"/>
                  </a:cubicBezTo>
                  <a:cubicBezTo>
                    <a:pt x="450" y="400"/>
                    <a:pt x="450" y="400"/>
                    <a:pt x="450" y="400"/>
                  </a:cubicBezTo>
                  <a:cubicBezTo>
                    <a:pt x="450" y="401"/>
                    <a:pt x="450" y="401"/>
                    <a:pt x="451" y="401"/>
                  </a:cubicBezTo>
                  <a:cubicBezTo>
                    <a:pt x="451" y="400"/>
                    <a:pt x="451" y="401"/>
                    <a:pt x="451" y="401"/>
                  </a:cubicBezTo>
                  <a:cubicBezTo>
                    <a:pt x="451" y="401"/>
                    <a:pt x="451" y="400"/>
                    <a:pt x="451" y="400"/>
                  </a:cubicBezTo>
                  <a:cubicBezTo>
                    <a:pt x="451" y="400"/>
                    <a:pt x="452" y="401"/>
                    <a:pt x="452" y="400"/>
                  </a:cubicBezTo>
                  <a:cubicBezTo>
                    <a:pt x="452" y="400"/>
                    <a:pt x="451" y="400"/>
                    <a:pt x="451" y="400"/>
                  </a:cubicBezTo>
                  <a:close/>
                  <a:moveTo>
                    <a:pt x="389" y="301"/>
                  </a:moveTo>
                  <a:cubicBezTo>
                    <a:pt x="388" y="301"/>
                    <a:pt x="389" y="301"/>
                    <a:pt x="389" y="301"/>
                  </a:cubicBezTo>
                  <a:cubicBezTo>
                    <a:pt x="390" y="301"/>
                    <a:pt x="390" y="301"/>
                    <a:pt x="391" y="301"/>
                  </a:cubicBezTo>
                  <a:cubicBezTo>
                    <a:pt x="391" y="301"/>
                    <a:pt x="392" y="301"/>
                    <a:pt x="391" y="301"/>
                  </a:cubicBezTo>
                  <a:cubicBezTo>
                    <a:pt x="391" y="301"/>
                    <a:pt x="392" y="301"/>
                    <a:pt x="392" y="300"/>
                  </a:cubicBezTo>
                  <a:cubicBezTo>
                    <a:pt x="392" y="300"/>
                    <a:pt x="391" y="300"/>
                    <a:pt x="390" y="300"/>
                  </a:cubicBezTo>
                  <a:cubicBezTo>
                    <a:pt x="389" y="299"/>
                    <a:pt x="389" y="300"/>
                    <a:pt x="389" y="301"/>
                  </a:cubicBezTo>
                  <a:close/>
                  <a:moveTo>
                    <a:pt x="399" y="345"/>
                  </a:moveTo>
                  <a:cubicBezTo>
                    <a:pt x="400" y="345"/>
                    <a:pt x="399" y="345"/>
                    <a:pt x="399" y="344"/>
                  </a:cubicBezTo>
                  <a:cubicBezTo>
                    <a:pt x="398" y="344"/>
                    <a:pt x="399" y="344"/>
                    <a:pt x="398" y="344"/>
                  </a:cubicBezTo>
                  <a:cubicBezTo>
                    <a:pt x="398" y="344"/>
                    <a:pt x="398" y="344"/>
                    <a:pt x="398" y="345"/>
                  </a:cubicBezTo>
                  <a:cubicBezTo>
                    <a:pt x="398" y="345"/>
                    <a:pt x="397" y="345"/>
                    <a:pt x="398" y="345"/>
                  </a:cubicBezTo>
                  <a:cubicBezTo>
                    <a:pt x="398" y="345"/>
                    <a:pt x="398" y="345"/>
                    <a:pt x="397" y="346"/>
                  </a:cubicBezTo>
                  <a:cubicBezTo>
                    <a:pt x="397" y="345"/>
                    <a:pt x="397" y="345"/>
                    <a:pt x="397" y="345"/>
                  </a:cubicBezTo>
                  <a:cubicBezTo>
                    <a:pt x="397" y="346"/>
                    <a:pt x="397" y="346"/>
                    <a:pt x="397" y="346"/>
                  </a:cubicBezTo>
                  <a:cubicBezTo>
                    <a:pt x="397" y="346"/>
                    <a:pt x="398" y="347"/>
                    <a:pt x="398" y="347"/>
                  </a:cubicBezTo>
                  <a:cubicBezTo>
                    <a:pt x="399" y="347"/>
                    <a:pt x="399" y="346"/>
                    <a:pt x="399" y="345"/>
                  </a:cubicBezTo>
                  <a:cubicBezTo>
                    <a:pt x="399" y="346"/>
                    <a:pt x="399" y="346"/>
                    <a:pt x="399" y="346"/>
                  </a:cubicBezTo>
                  <a:cubicBezTo>
                    <a:pt x="399" y="346"/>
                    <a:pt x="399" y="346"/>
                    <a:pt x="399" y="345"/>
                  </a:cubicBezTo>
                  <a:cubicBezTo>
                    <a:pt x="399" y="345"/>
                    <a:pt x="399" y="345"/>
                    <a:pt x="399" y="345"/>
                  </a:cubicBezTo>
                  <a:close/>
                  <a:moveTo>
                    <a:pt x="497" y="416"/>
                  </a:moveTo>
                  <a:cubicBezTo>
                    <a:pt x="497" y="416"/>
                    <a:pt x="496" y="416"/>
                    <a:pt x="496" y="416"/>
                  </a:cubicBezTo>
                  <a:cubicBezTo>
                    <a:pt x="496" y="416"/>
                    <a:pt x="497" y="416"/>
                    <a:pt x="497" y="416"/>
                  </a:cubicBezTo>
                  <a:cubicBezTo>
                    <a:pt x="498" y="416"/>
                    <a:pt x="499" y="417"/>
                    <a:pt x="499" y="416"/>
                  </a:cubicBezTo>
                  <a:cubicBezTo>
                    <a:pt x="498" y="416"/>
                    <a:pt x="498" y="416"/>
                    <a:pt x="498" y="416"/>
                  </a:cubicBezTo>
                  <a:cubicBezTo>
                    <a:pt x="498" y="416"/>
                    <a:pt x="497" y="416"/>
                    <a:pt x="497" y="416"/>
                  </a:cubicBezTo>
                  <a:close/>
                  <a:moveTo>
                    <a:pt x="413" y="364"/>
                  </a:moveTo>
                  <a:cubicBezTo>
                    <a:pt x="414" y="364"/>
                    <a:pt x="413" y="363"/>
                    <a:pt x="413" y="363"/>
                  </a:cubicBezTo>
                  <a:cubicBezTo>
                    <a:pt x="413" y="363"/>
                    <a:pt x="413" y="364"/>
                    <a:pt x="413" y="364"/>
                  </a:cubicBezTo>
                  <a:cubicBezTo>
                    <a:pt x="413" y="364"/>
                    <a:pt x="413" y="363"/>
                    <a:pt x="412" y="363"/>
                  </a:cubicBezTo>
                  <a:cubicBezTo>
                    <a:pt x="412" y="363"/>
                    <a:pt x="413" y="363"/>
                    <a:pt x="413" y="363"/>
                  </a:cubicBezTo>
                  <a:cubicBezTo>
                    <a:pt x="412" y="363"/>
                    <a:pt x="412" y="362"/>
                    <a:pt x="411" y="362"/>
                  </a:cubicBezTo>
                  <a:cubicBezTo>
                    <a:pt x="411" y="362"/>
                    <a:pt x="411" y="362"/>
                    <a:pt x="411" y="362"/>
                  </a:cubicBezTo>
                  <a:cubicBezTo>
                    <a:pt x="411" y="362"/>
                    <a:pt x="411" y="362"/>
                    <a:pt x="411" y="362"/>
                  </a:cubicBezTo>
                  <a:cubicBezTo>
                    <a:pt x="411" y="362"/>
                    <a:pt x="411" y="362"/>
                    <a:pt x="411" y="363"/>
                  </a:cubicBezTo>
                  <a:cubicBezTo>
                    <a:pt x="410" y="362"/>
                    <a:pt x="411" y="363"/>
                    <a:pt x="411" y="363"/>
                  </a:cubicBezTo>
                  <a:cubicBezTo>
                    <a:pt x="411" y="363"/>
                    <a:pt x="411" y="363"/>
                    <a:pt x="412" y="363"/>
                  </a:cubicBezTo>
                  <a:cubicBezTo>
                    <a:pt x="411" y="363"/>
                    <a:pt x="411" y="363"/>
                    <a:pt x="411" y="363"/>
                  </a:cubicBezTo>
                  <a:cubicBezTo>
                    <a:pt x="411" y="364"/>
                    <a:pt x="413" y="364"/>
                    <a:pt x="413" y="364"/>
                  </a:cubicBezTo>
                  <a:close/>
                  <a:moveTo>
                    <a:pt x="395" y="307"/>
                  </a:moveTo>
                  <a:cubicBezTo>
                    <a:pt x="396" y="306"/>
                    <a:pt x="395" y="306"/>
                    <a:pt x="394" y="306"/>
                  </a:cubicBezTo>
                  <a:cubicBezTo>
                    <a:pt x="393" y="305"/>
                    <a:pt x="392" y="307"/>
                    <a:pt x="393" y="307"/>
                  </a:cubicBezTo>
                  <a:cubicBezTo>
                    <a:pt x="393" y="307"/>
                    <a:pt x="394" y="307"/>
                    <a:pt x="394" y="307"/>
                  </a:cubicBezTo>
                  <a:cubicBezTo>
                    <a:pt x="394" y="307"/>
                    <a:pt x="395" y="307"/>
                    <a:pt x="395" y="307"/>
                  </a:cubicBezTo>
                  <a:close/>
                  <a:moveTo>
                    <a:pt x="385" y="298"/>
                  </a:moveTo>
                  <a:cubicBezTo>
                    <a:pt x="385" y="298"/>
                    <a:pt x="386" y="298"/>
                    <a:pt x="386" y="298"/>
                  </a:cubicBezTo>
                  <a:cubicBezTo>
                    <a:pt x="387" y="297"/>
                    <a:pt x="385" y="297"/>
                    <a:pt x="385" y="297"/>
                  </a:cubicBezTo>
                  <a:cubicBezTo>
                    <a:pt x="384" y="297"/>
                    <a:pt x="385" y="298"/>
                    <a:pt x="385" y="298"/>
                  </a:cubicBezTo>
                  <a:close/>
                  <a:moveTo>
                    <a:pt x="443" y="397"/>
                  </a:moveTo>
                  <a:cubicBezTo>
                    <a:pt x="442" y="397"/>
                    <a:pt x="442" y="397"/>
                    <a:pt x="442" y="397"/>
                  </a:cubicBezTo>
                  <a:cubicBezTo>
                    <a:pt x="441" y="397"/>
                    <a:pt x="441" y="397"/>
                    <a:pt x="441" y="398"/>
                  </a:cubicBezTo>
                  <a:cubicBezTo>
                    <a:pt x="441" y="398"/>
                    <a:pt x="442" y="397"/>
                    <a:pt x="442" y="398"/>
                  </a:cubicBezTo>
                  <a:cubicBezTo>
                    <a:pt x="442" y="398"/>
                    <a:pt x="443" y="398"/>
                    <a:pt x="443" y="398"/>
                  </a:cubicBezTo>
                  <a:cubicBezTo>
                    <a:pt x="443" y="398"/>
                    <a:pt x="443" y="398"/>
                    <a:pt x="443" y="398"/>
                  </a:cubicBezTo>
                  <a:cubicBezTo>
                    <a:pt x="443" y="398"/>
                    <a:pt x="443" y="398"/>
                    <a:pt x="443" y="398"/>
                  </a:cubicBezTo>
                  <a:cubicBezTo>
                    <a:pt x="443" y="397"/>
                    <a:pt x="443" y="398"/>
                    <a:pt x="443" y="397"/>
                  </a:cubicBezTo>
                  <a:close/>
                  <a:moveTo>
                    <a:pt x="0" y="106"/>
                  </a:moveTo>
                  <a:cubicBezTo>
                    <a:pt x="0" y="106"/>
                    <a:pt x="0" y="106"/>
                    <a:pt x="1" y="106"/>
                  </a:cubicBezTo>
                  <a:cubicBezTo>
                    <a:pt x="1" y="106"/>
                    <a:pt x="2" y="106"/>
                    <a:pt x="2" y="105"/>
                  </a:cubicBezTo>
                  <a:cubicBezTo>
                    <a:pt x="2" y="105"/>
                    <a:pt x="0" y="104"/>
                    <a:pt x="0" y="106"/>
                  </a:cubicBezTo>
                  <a:close/>
                  <a:moveTo>
                    <a:pt x="503" y="409"/>
                  </a:moveTo>
                  <a:cubicBezTo>
                    <a:pt x="502" y="409"/>
                    <a:pt x="502" y="410"/>
                    <a:pt x="503" y="410"/>
                  </a:cubicBezTo>
                  <a:cubicBezTo>
                    <a:pt x="504" y="410"/>
                    <a:pt x="504" y="409"/>
                    <a:pt x="503" y="409"/>
                  </a:cubicBezTo>
                  <a:close/>
                  <a:moveTo>
                    <a:pt x="434" y="391"/>
                  </a:moveTo>
                  <a:cubicBezTo>
                    <a:pt x="434" y="391"/>
                    <a:pt x="435" y="392"/>
                    <a:pt x="434" y="392"/>
                  </a:cubicBezTo>
                  <a:cubicBezTo>
                    <a:pt x="434" y="392"/>
                    <a:pt x="435" y="392"/>
                    <a:pt x="435" y="392"/>
                  </a:cubicBezTo>
                  <a:cubicBezTo>
                    <a:pt x="435" y="392"/>
                    <a:pt x="435" y="392"/>
                    <a:pt x="435" y="393"/>
                  </a:cubicBezTo>
                  <a:cubicBezTo>
                    <a:pt x="435" y="392"/>
                    <a:pt x="435" y="392"/>
                    <a:pt x="435" y="392"/>
                  </a:cubicBezTo>
                  <a:cubicBezTo>
                    <a:pt x="436" y="392"/>
                    <a:pt x="436" y="392"/>
                    <a:pt x="436" y="392"/>
                  </a:cubicBezTo>
                  <a:cubicBezTo>
                    <a:pt x="435" y="391"/>
                    <a:pt x="435" y="391"/>
                    <a:pt x="434" y="391"/>
                  </a:cubicBezTo>
                  <a:close/>
                  <a:moveTo>
                    <a:pt x="395" y="333"/>
                  </a:moveTo>
                  <a:cubicBezTo>
                    <a:pt x="395" y="333"/>
                    <a:pt x="394" y="334"/>
                    <a:pt x="395" y="334"/>
                  </a:cubicBezTo>
                  <a:cubicBezTo>
                    <a:pt x="395" y="334"/>
                    <a:pt x="395" y="334"/>
                    <a:pt x="396" y="333"/>
                  </a:cubicBezTo>
                  <a:cubicBezTo>
                    <a:pt x="396" y="333"/>
                    <a:pt x="396" y="333"/>
                    <a:pt x="396" y="333"/>
                  </a:cubicBezTo>
                  <a:cubicBezTo>
                    <a:pt x="396" y="334"/>
                    <a:pt x="397" y="334"/>
                    <a:pt x="397" y="334"/>
                  </a:cubicBezTo>
                  <a:cubicBezTo>
                    <a:pt x="398" y="334"/>
                    <a:pt x="399" y="334"/>
                    <a:pt x="398" y="333"/>
                  </a:cubicBezTo>
                  <a:cubicBezTo>
                    <a:pt x="398" y="333"/>
                    <a:pt x="397" y="330"/>
                    <a:pt x="397" y="332"/>
                  </a:cubicBezTo>
                  <a:cubicBezTo>
                    <a:pt x="397" y="332"/>
                    <a:pt x="397" y="332"/>
                    <a:pt x="397" y="332"/>
                  </a:cubicBezTo>
                  <a:cubicBezTo>
                    <a:pt x="396" y="332"/>
                    <a:pt x="397" y="332"/>
                    <a:pt x="397" y="333"/>
                  </a:cubicBezTo>
                  <a:cubicBezTo>
                    <a:pt x="396" y="333"/>
                    <a:pt x="397" y="333"/>
                    <a:pt x="397" y="333"/>
                  </a:cubicBezTo>
                  <a:cubicBezTo>
                    <a:pt x="397" y="333"/>
                    <a:pt x="396" y="333"/>
                    <a:pt x="396" y="333"/>
                  </a:cubicBezTo>
                  <a:cubicBezTo>
                    <a:pt x="395" y="333"/>
                    <a:pt x="395" y="333"/>
                    <a:pt x="395" y="333"/>
                  </a:cubicBezTo>
                  <a:close/>
                  <a:moveTo>
                    <a:pt x="398" y="323"/>
                  </a:moveTo>
                  <a:cubicBezTo>
                    <a:pt x="397" y="323"/>
                    <a:pt x="397" y="323"/>
                    <a:pt x="397" y="323"/>
                  </a:cubicBezTo>
                  <a:cubicBezTo>
                    <a:pt x="397" y="324"/>
                    <a:pt x="397" y="324"/>
                    <a:pt x="397" y="324"/>
                  </a:cubicBezTo>
                  <a:cubicBezTo>
                    <a:pt x="397" y="325"/>
                    <a:pt x="399" y="323"/>
                    <a:pt x="398" y="323"/>
                  </a:cubicBezTo>
                  <a:close/>
                  <a:moveTo>
                    <a:pt x="394" y="330"/>
                  </a:moveTo>
                  <a:cubicBezTo>
                    <a:pt x="394" y="330"/>
                    <a:pt x="393" y="331"/>
                    <a:pt x="393" y="331"/>
                  </a:cubicBezTo>
                  <a:cubicBezTo>
                    <a:pt x="393" y="331"/>
                    <a:pt x="394" y="331"/>
                    <a:pt x="394" y="332"/>
                  </a:cubicBezTo>
                  <a:cubicBezTo>
                    <a:pt x="395" y="332"/>
                    <a:pt x="396" y="331"/>
                    <a:pt x="395" y="331"/>
                  </a:cubicBezTo>
                  <a:cubicBezTo>
                    <a:pt x="395" y="331"/>
                    <a:pt x="394" y="330"/>
                    <a:pt x="394" y="330"/>
                  </a:cubicBezTo>
                  <a:close/>
                  <a:moveTo>
                    <a:pt x="386" y="295"/>
                  </a:moveTo>
                  <a:cubicBezTo>
                    <a:pt x="386" y="296"/>
                    <a:pt x="385" y="295"/>
                    <a:pt x="385" y="295"/>
                  </a:cubicBezTo>
                  <a:cubicBezTo>
                    <a:pt x="384" y="296"/>
                    <a:pt x="387" y="296"/>
                    <a:pt x="386" y="296"/>
                  </a:cubicBezTo>
                  <a:cubicBezTo>
                    <a:pt x="386" y="296"/>
                    <a:pt x="387" y="295"/>
                    <a:pt x="387" y="295"/>
                  </a:cubicBezTo>
                  <a:cubicBezTo>
                    <a:pt x="387" y="295"/>
                    <a:pt x="386" y="294"/>
                    <a:pt x="386" y="295"/>
                  </a:cubicBezTo>
                  <a:close/>
                  <a:moveTo>
                    <a:pt x="424" y="373"/>
                  </a:moveTo>
                  <a:cubicBezTo>
                    <a:pt x="424" y="373"/>
                    <a:pt x="424" y="373"/>
                    <a:pt x="423" y="373"/>
                  </a:cubicBezTo>
                  <a:cubicBezTo>
                    <a:pt x="423" y="372"/>
                    <a:pt x="423" y="372"/>
                    <a:pt x="422" y="371"/>
                  </a:cubicBezTo>
                  <a:cubicBezTo>
                    <a:pt x="422" y="371"/>
                    <a:pt x="422" y="371"/>
                    <a:pt x="422" y="371"/>
                  </a:cubicBezTo>
                  <a:cubicBezTo>
                    <a:pt x="422" y="371"/>
                    <a:pt x="422" y="371"/>
                    <a:pt x="422" y="372"/>
                  </a:cubicBezTo>
                  <a:cubicBezTo>
                    <a:pt x="422" y="372"/>
                    <a:pt x="422" y="372"/>
                    <a:pt x="422" y="372"/>
                  </a:cubicBezTo>
                  <a:cubicBezTo>
                    <a:pt x="422" y="372"/>
                    <a:pt x="422" y="372"/>
                    <a:pt x="422" y="372"/>
                  </a:cubicBezTo>
                  <a:cubicBezTo>
                    <a:pt x="422" y="372"/>
                    <a:pt x="422" y="372"/>
                    <a:pt x="422" y="372"/>
                  </a:cubicBezTo>
                  <a:cubicBezTo>
                    <a:pt x="422" y="372"/>
                    <a:pt x="422" y="372"/>
                    <a:pt x="422" y="372"/>
                  </a:cubicBezTo>
                  <a:cubicBezTo>
                    <a:pt x="421" y="373"/>
                    <a:pt x="423" y="373"/>
                    <a:pt x="423" y="373"/>
                  </a:cubicBezTo>
                  <a:cubicBezTo>
                    <a:pt x="423" y="373"/>
                    <a:pt x="425" y="374"/>
                    <a:pt x="424" y="373"/>
                  </a:cubicBezTo>
                  <a:close/>
                  <a:moveTo>
                    <a:pt x="391" y="299"/>
                  </a:moveTo>
                  <a:cubicBezTo>
                    <a:pt x="391" y="299"/>
                    <a:pt x="392" y="299"/>
                    <a:pt x="392" y="300"/>
                  </a:cubicBezTo>
                  <a:cubicBezTo>
                    <a:pt x="392" y="300"/>
                    <a:pt x="392" y="300"/>
                    <a:pt x="392" y="300"/>
                  </a:cubicBezTo>
                  <a:cubicBezTo>
                    <a:pt x="392" y="300"/>
                    <a:pt x="393" y="301"/>
                    <a:pt x="393" y="301"/>
                  </a:cubicBezTo>
                  <a:cubicBezTo>
                    <a:pt x="394" y="300"/>
                    <a:pt x="392" y="299"/>
                    <a:pt x="392" y="299"/>
                  </a:cubicBezTo>
                  <a:cubicBezTo>
                    <a:pt x="392" y="299"/>
                    <a:pt x="391" y="298"/>
                    <a:pt x="391" y="299"/>
                  </a:cubicBezTo>
                  <a:close/>
                  <a:moveTo>
                    <a:pt x="430" y="383"/>
                  </a:moveTo>
                  <a:cubicBezTo>
                    <a:pt x="430" y="383"/>
                    <a:pt x="431" y="383"/>
                    <a:pt x="431" y="383"/>
                  </a:cubicBezTo>
                  <a:cubicBezTo>
                    <a:pt x="431" y="382"/>
                    <a:pt x="430" y="382"/>
                    <a:pt x="430" y="382"/>
                  </a:cubicBezTo>
                  <a:cubicBezTo>
                    <a:pt x="430" y="381"/>
                    <a:pt x="430" y="380"/>
                    <a:pt x="430" y="380"/>
                  </a:cubicBezTo>
                  <a:cubicBezTo>
                    <a:pt x="429" y="380"/>
                    <a:pt x="428" y="381"/>
                    <a:pt x="428" y="382"/>
                  </a:cubicBezTo>
                  <a:cubicBezTo>
                    <a:pt x="428" y="383"/>
                    <a:pt x="429" y="382"/>
                    <a:pt x="429" y="382"/>
                  </a:cubicBezTo>
                  <a:cubicBezTo>
                    <a:pt x="429" y="382"/>
                    <a:pt x="428" y="383"/>
                    <a:pt x="429" y="382"/>
                  </a:cubicBezTo>
                  <a:cubicBezTo>
                    <a:pt x="429" y="383"/>
                    <a:pt x="429" y="383"/>
                    <a:pt x="430" y="383"/>
                  </a:cubicBezTo>
                  <a:close/>
                  <a:moveTo>
                    <a:pt x="415" y="370"/>
                  </a:moveTo>
                  <a:cubicBezTo>
                    <a:pt x="415" y="369"/>
                    <a:pt x="415" y="369"/>
                    <a:pt x="415" y="368"/>
                  </a:cubicBezTo>
                  <a:cubicBezTo>
                    <a:pt x="415" y="369"/>
                    <a:pt x="416" y="369"/>
                    <a:pt x="415" y="368"/>
                  </a:cubicBezTo>
                  <a:cubicBezTo>
                    <a:pt x="416" y="368"/>
                    <a:pt x="417" y="370"/>
                    <a:pt x="417" y="369"/>
                  </a:cubicBezTo>
                  <a:cubicBezTo>
                    <a:pt x="417" y="369"/>
                    <a:pt x="416" y="368"/>
                    <a:pt x="416" y="368"/>
                  </a:cubicBezTo>
                  <a:cubicBezTo>
                    <a:pt x="417" y="368"/>
                    <a:pt x="417" y="368"/>
                    <a:pt x="416" y="368"/>
                  </a:cubicBezTo>
                  <a:cubicBezTo>
                    <a:pt x="416" y="367"/>
                    <a:pt x="414" y="367"/>
                    <a:pt x="414" y="368"/>
                  </a:cubicBezTo>
                  <a:cubicBezTo>
                    <a:pt x="414" y="368"/>
                    <a:pt x="414" y="368"/>
                    <a:pt x="414" y="368"/>
                  </a:cubicBezTo>
                  <a:cubicBezTo>
                    <a:pt x="414" y="368"/>
                    <a:pt x="413" y="368"/>
                    <a:pt x="414" y="369"/>
                  </a:cubicBezTo>
                  <a:cubicBezTo>
                    <a:pt x="414" y="369"/>
                    <a:pt x="414" y="369"/>
                    <a:pt x="415" y="369"/>
                  </a:cubicBezTo>
                  <a:cubicBezTo>
                    <a:pt x="415" y="369"/>
                    <a:pt x="413" y="370"/>
                    <a:pt x="414" y="370"/>
                  </a:cubicBezTo>
                  <a:cubicBezTo>
                    <a:pt x="414" y="370"/>
                    <a:pt x="415" y="370"/>
                    <a:pt x="415" y="370"/>
                  </a:cubicBezTo>
                  <a:close/>
                  <a:moveTo>
                    <a:pt x="393" y="298"/>
                  </a:moveTo>
                  <a:cubicBezTo>
                    <a:pt x="393" y="297"/>
                    <a:pt x="393" y="296"/>
                    <a:pt x="392" y="296"/>
                  </a:cubicBezTo>
                  <a:cubicBezTo>
                    <a:pt x="391" y="296"/>
                    <a:pt x="392" y="297"/>
                    <a:pt x="392" y="297"/>
                  </a:cubicBezTo>
                  <a:cubicBezTo>
                    <a:pt x="392" y="298"/>
                    <a:pt x="393" y="298"/>
                    <a:pt x="393" y="298"/>
                  </a:cubicBezTo>
                  <a:cubicBezTo>
                    <a:pt x="393" y="298"/>
                    <a:pt x="394" y="298"/>
                    <a:pt x="394" y="298"/>
                  </a:cubicBezTo>
                  <a:cubicBezTo>
                    <a:pt x="394" y="298"/>
                    <a:pt x="394" y="297"/>
                    <a:pt x="393" y="298"/>
                  </a:cubicBezTo>
                  <a:close/>
                  <a:moveTo>
                    <a:pt x="418" y="365"/>
                  </a:moveTo>
                  <a:cubicBezTo>
                    <a:pt x="418" y="365"/>
                    <a:pt x="417" y="364"/>
                    <a:pt x="418" y="364"/>
                  </a:cubicBezTo>
                  <a:cubicBezTo>
                    <a:pt x="419" y="364"/>
                    <a:pt x="420" y="364"/>
                    <a:pt x="420" y="364"/>
                  </a:cubicBezTo>
                  <a:cubicBezTo>
                    <a:pt x="420" y="364"/>
                    <a:pt x="421" y="365"/>
                    <a:pt x="421" y="365"/>
                  </a:cubicBezTo>
                  <a:cubicBezTo>
                    <a:pt x="421" y="364"/>
                    <a:pt x="420" y="364"/>
                    <a:pt x="420" y="363"/>
                  </a:cubicBezTo>
                  <a:cubicBezTo>
                    <a:pt x="420" y="363"/>
                    <a:pt x="421" y="364"/>
                    <a:pt x="421" y="363"/>
                  </a:cubicBezTo>
                  <a:cubicBezTo>
                    <a:pt x="421" y="363"/>
                    <a:pt x="421" y="363"/>
                    <a:pt x="420" y="363"/>
                  </a:cubicBezTo>
                  <a:cubicBezTo>
                    <a:pt x="420" y="362"/>
                    <a:pt x="420" y="362"/>
                    <a:pt x="420" y="362"/>
                  </a:cubicBezTo>
                  <a:cubicBezTo>
                    <a:pt x="420" y="361"/>
                    <a:pt x="422" y="362"/>
                    <a:pt x="422" y="362"/>
                  </a:cubicBezTo>
                  <a:cubicBezTo>
                    <a:pt x="422" y="362"/>
                    <a:pt x="422" y="362"/>
                    <a:pt x="422" y="362"/>
                  </a:cubicBezTo>
                  <a:cubicBezTo>
                    <a:pt x="422" y="361"/>
                    <a:pt x="420" y="361"/>
                    <a:pt x="420" y="360"/>
                  </a:cubicBezTo>
                  <a:cubicBezTo>
                    <a:pt x="420" y="360"/>
                    <a:pt x="421" y="360"/>
                    <a:pt x="420" y="359"/>
                  </a:cubicBezTo>
                  <a:cubicBezTo>
                    <a:pt x="421" y="359"/>
                    <a:pt x="419" y="360"/>
                    <a:pt x="419" y="360"/>
                  </a:cubicBezTo>
                  <a:cubicBezTo>
                    <a:pt x="419" y="361"/>
                    <a:pt x="420" y="361"/>
                    <a:pt x="420" y="361"/>
                  </a:cubicBezTo>
                  <a:cubicBezTo>
                    <a:pt x="420" y="362"/>
                    <a:pt x="420" y="363"/>
                    <a:pt x="420" y="363"/>
                  </a:cubicBezTo>
                  <a:cubicBezTo>
                    <a:pt x="420" y="364"/>
                    <a:pt x="419" y="363"/>
                    <a:pt x="418" y="363"/>
                  </a:cubicBezTo>
                  <a:cubicBezTo>
                    <a:pt x="417" y="363"/>
                    <a:pt x="418" y="362"/>
                    <a:pt x="417" y="362"/>
                  </a:cubicBezTo>
                  <a:cubicBezTo>
                    <a:pt x="417" y="362"/>
                    <a:pt x="417" y="362"/>
                    <a:pt x="417" y="362"/>
                  </a:cubicBezTo>
                  <a:cubicBezTo>
                    <a:pt x="417" y="362"/>
                    <a:pt x="417" y="362"/>
                    <a:pt x="416" y="362"/>
                  </a:cubicBezTo>
                  <a:cubicBezTo>
                    <a:pt x="416" y="361"/>
                    <a:pt x="416" y="361"/>
                    <a:pt x="415" y="360"/>
                  </a:cubicBezTo>
                  <a:cubicBezTo>
                    <a:pt x="415" y="360"/>
                    <a:pt x="415" y="359"/>
                    <a:pt x="415" y="360"/>
                  </a:cubicBezTo>
                  <a:cubicBezTo>
                    <a:pt x="416" y="360"/>
                    <a:pt x="416" y="361"/>
                    <a:pt x="417" y="361"/>
                  </a:cubicBezTo>
                  <a:cubicBezTo>
                    <a:pt x="417" y="361"/>
                    <a:pt x="416" y="360"/>
                    <a:pt x="416" y="360"/>
                  </a:cubicBezTo>
                  <a:cubicBezTo>
                    <a:pt x="416" y="360"/>
                    <a:pt x="418" y="360"/>
                    <a:pt x="418" y="360"/>
                  </a:cubicBezTo>
                  <a:cubicBezTo>
                    <a:pt x="418" y="360"/>
                    <a:pt x="418" y="360"/>
                    <a:pt x="417" y="360"/>
                  </a:cubicBezTo>
                  <a:cubicBezTo>
                    <a:pt x="417" y="360"/>
                    <a:pt x="417" y="359"/>
                    <a:pt x="417" y="360"/>
                  </a:cubicBezTo>
                  <a:cubicBezTo>
                    <a:pt x="416" y="360"/>
                    <a:pt x="416" y="359"/>
                    <a:pt x="416" y="359"/>
                  </a:cubicBezTo>
                  <a:cubicBezTo>
                    <a:pt x="416" y="358"/>
                    <a:pt x="415" y="359"/>
                    <a:pt x="415" y="359"/>
                  </a:cubicBezTo>
                  <a:cubicBezTo>
                    <a:pt x="415" y="360"/>
                    <a:pt x="414" y="359"/>
                    <a:pt x="414" y="359"/>
                  </a:cubicBezTo>
                  <a:cubicBezTo>
                    <a:pt x="414" y="358"/>
                    <a:pt x="414" y="357"/>
                    <a:pt x="414" y="357"/>
                  </a:cubicBezTo>
                  <a:cubicBezTo>
                    <a:pt x="413" y="357"/>
                    <a:pt x="414" y="359"/>
                    <a:pt x="413" y="359"/>
                  </a:cubicBezTo>
                  <a:cubicBezTo>
                    <a:pt x="413" y="358"/>
                    <a:pt x="413" y="358"/>
                    <a:pt x="412" y="358"/>
                  </a:cubicBezTo>
                  <a:cubicBezTo>
                    <a:pt x="412" y="358"/>
                    <a:pt x="412" y="358"/>
                    <a:pt x="412" y="358"/>
                  </a:cubicBezTo>
                  <a:cubicBezTo>
                    <a:pt x="412" y="358"/>
                    <a:pt x="412" y="357"/>
                    <a:pt x="412" y="357"/>
                  </a:cubicBezTo>
                  <a:cubicBezTo>
                    <a:pt x="412" y="357"/>
                    <a:pt x="412" y="357"/>
                    <a:pt x="411" y="357"/>
                  </a:cubicBezTo>
                  <a:cubicBezTo>
                    <a:pt x="411" y="357"/>
                    <a:pt x="411" y="357"/>
                    <a:pt x="411" y="357"/>
                  </a:cubicBezTo>
                  <a:cubicBezTo>
                    <a:pt x="411" y="357"/>
                    <a:pt x="411" y="357"/>
                    <a:pt x="411" y="357"/>
                  </a:cubicBezTo>
                  <a:cubicBezTo>
                    <a:pt x="411" y="357"/>
                    <a:pt x="410" y="357"/>
                    <a:pt x="410" y="356"/>
                  </a:cubicBezTo>
                  <a:cubicBezTo>
                    <a:pt x="410" y="356"/>
                    <a:pt x="410" y="356"/>
                    <a:pt x="410" y="356"/>
                  </a:cubicBezTo>
                  <a:cubicBezTo>
                    <a:pt x="411" y="356"/>
                    <a:pt x="411" y="356"/>
                    <a:pt x="411" y="356"/>
                  </a:cubicBezTo>
                  <a:cubicBezTo>
                    <a:pt x="411" y="356"/>
                    <a:pt x="411" y="356"/>
                    <a:pt x="411" y="356"/>
                  </a:cubicBezTo>
                  <a:cubicBezTo>
                    <a:pt x="411" y="356"/>
                    <a:pt x="412" y="356"/>
                    <a:pt x="412" y="356"/>
                  </a:cubicBezTo>
                  <a:cubicBezTo>
                    <a:pt x="412" y="356"/>
                    <a:pt x="413" y="356"/>
                    <a:pt x="413" y="356"/>
                  </a:cubicBezTo>
                  <a:cubicBezTo>
                    <a:pt x="413" y="356"/>
                    <a:pt x="413" y="356"/>
                    <a:pt x="413" y="356"/>
                  </a:cubicBezTo>
                  <a:cubicBezTo>
                    <a:pt x="413" y="357"/>
                    <a:pt x="414" y="357"/>
                    <a:pt x="414" y="357"/>
                  </a:cubicBezTo>
                  <a:cubicBezTo>
                    <a:pt x="415" y="358"/>
                    <a:pt x="414" y="357"/>
                    <a:pt x="415" y="357"/>
                  </a:cubicBezTo>
                  <a:cubicBezTo>
                    <a:pt x="415" y="357"/>
                    <a:pt x="417" y="358"/>
                    <a:pt x="417" y="358"/>
                  </a:cubicBezTo>
                  <a:cubicBezTo>
                    <a:pt x="417" y="357"/>
                    <a:pt x="416" y="357"/>
                    <a:pt x="416" y="357"/>
                  </a:cubicBezTo>
                  <a:cubicBezTo>
                    <a:pt x="416" y="357"/>
                    <a:pt x="416" y="357"/>
                    <a:pt x="416" y="357"/>
                  </a:cubicBezTo>
                  <a:cubicBezTo>
                    <a:pt x="415" y="357"/>
                    <a:pt x="415" y="357"/>
                    <a:pt x="414" y="357"/>
                  </a:cubicBezTo>
                  <a:cubicBezTo>
                    <a:pt x="414" y="357"/>
                    <a:pt x="414" y="356"/>
                    <a:pt x="413" y="356"/>
                  </a:cubicBezTo>
                  <a:cubicBezTo>
                    <a:pt x="413" y="355"/>
                    <a:pt x="411" y="355"/>
                    <a:pt x="411" y="354"/>
                  </a:cubicBezTo>
                  <a:cubicBezTo>
                    <a:pt x="412" y="353"/>
                    <a:pt x="413" y="355"/>
                    <a:pt x="413" y="355"/>
                  </a:cubicBezTo>
                  <a:cubicBezTo>
                    <a:pt x="414" y="355"/>
                    <a:pt x="415" y="355"/>
                    <a:pt x="416" y="355"/>
                  </a:cubicBezTo>
                  <a:cubicBezTo>
                    <a:pt x="416" y="355"/>
                    <a:pt x="416" y="355"/>
                    <a:pt x="415" y="355"/>
                  </a:cubicBezTo>
                  <a:cubicBezTo>
                    <a:pt x="414" y="355"/>
                    <a:pt x="415" y="354"/>
                    <a:pt x="415" y="354"/>
                  </a:cubicBezTo>
                  <a:cubicBezTo>
                    <a:pt x="415" y="354"/>
                    <a:pt x="415" y="353"/>
                    <a:pt x="415" y="353"/>
                  </a:cubicBezTo>
                  <a:cubicBezTo>
                    <a:pt x="415" y="353"/>
                    <a:pt x="414" y="354"/>
                    <a:pt x="414" y="354"/>
                  </a:cubicBezTo>
                  <a:cubicBezTo>
                    <a:pt x="414" y="354"/>
                    <a:pt x="414" y="354"/>
                    <a:pt x="413" y="354"/>
                  </a:cubicBezTo>
                  <a:cubicBezTo>
                    <a:pt x="413" y="354"/>
                    <a:pt x="412" y="354"/>
                    <a:pt x="412" y="354"/>
                  </a:cubicBezTo>
                  <a:cubicBezTo>
                    <a:pt x="412" y="353"/>
                    <a:pt x="410" y="353"/>
                    <a:pt x="411" y="352"/>
                  </a:cubicBezTo>
                  <a:cubicBezTo>
                    <a:pt x="411" y="352"/>
                    <a:pt x="411" y="352"/>
                    <a:pt x="412" y="352"/>
                  </a:cubicBezTo>
                  <a:cubicBezTo>
                    <a:pt x="412" y="352"/>
                    <a:pt x="413" y="352"/>
                    <a:pt x="413" y="352"/>
                  </a:cubicBezTo>
                  <a:cubicBezTo>
                    <a:pt x="413" y="352"/>
                    <a:pt x="411" y="352"/>
                    <a:pt x="411" y="352"/>
                  </a:cubicBezTo>
                  <a:cubicBezTo>
                    <a:pt x="411" y="352"/>
                    <a:pt x="410" y="351"/>
                    <a:pt x="410" y="351"/>
                  </a:cubicBezTo>
                  <a:cubicBezTo>
                    <a:pt x="410" y="350"/>
                    <a:pt x="411" y="350"/>
                    <a:pt x="411" y="350"/>
                  </a:cubicBezTo>
                  <a:cubicBezTo>
                    <a:pt x="411" y="350"/>
                    <a:pt x="412" y="350"/>
                    <a:pt x="412" y="350"/>
                  </a:cubicBezTo>
                  <a:cubicBezTo>
                    <a:pt x="412" y="350"/>
                    <a:pt x="412" y="350"/>
                    <a:pt x="413" y="351"/>
                  </a:cubicBezTo>
                  <a:cubicBezTo>
                    <a:pt x="413" y="349"/>
                    <a:pt x="413" y="350"/>
                    <a:pt x="414" y="351"/>
                  </a:cubicBezTo>
                  <a:cubicBezTo>
                    <a:pt x="414" y="351"/>
                    <a:pt x="414" y="351"/>
                    <a:pt x="415" y="351"/>
                  </a:cubicBezTo>
                  <a:cubicBezTo>
                    <a:pt x="415" y="352"/>
                    <a:pt x="416" y="352"/>
                    <a:pt x="416" y="352"/>
                  </a:cubicBezTo>
                  <a:cubicBezTo>
                    <a:pt x="416" y="351"/>
                    <a:pt x="414" y="351"/>
                    <a:pt x="414" y="351"/>
                  </a:cubicBezTo>
                  <a:cubicBezTo>
                    <a:pt x="414" y="350"/>
                    <a:pt x="414" y="350"/>
                    <a:pt x="413" y="349"/>
                  </a:cubicBezTo>
                  <a:cubicBezTo>
                    <a:pt x="413" y="349"/>
                    <a:pt x="412" y="350"/>
                    <a:pt x="411" y="349"/>
                  </a:cubicBezTo>
                  <a:cubicBezTo>
                    <a:pt x="411" y="349"/>
                    <a:pt x="410" y="347"/>
                    <a:pt x="411" y="347"/>
                  </a:cubicBezTo>
                  <a:cubicBezTo>
                    <a:pt x="411" y="347"/>
                    <a:pt x="412" y="348"/>
                    <a:pt x="413" y="348"/>
                  </a:cubicBezTo>
                  <a:cubicBezTo>
                    <a:pt x="412" y="347"/>
                    <a:pt x="412" y="347"/>
                    <a:pt x="412" y="347"/>
                  </a:cubicBezTo>
                  <a:cubicBezTo>
                    <a:pt x="411" y="347"/>
                    <a:pt x="411" y="346"/>
                    <a:pt x="411" y="345"/>
                  </a:cubicBezTo>
                  <a:cubicBezTo>
                    <a:pt x="410" y="345"/>
                    <a:pt x="410" y="345"/>
                    <a:pt x="410" y="344"/>
                  </a:cubicBezTo>
                  <a:cubicBezTo>
                    <a:pt x="411" y="344"/>
                    <a:pt x="411" y="345"/>
                    <a:pt x="412" y="345"/>
                  </a:cubicBezTo>
                  <a:cubicBezTo>
                    <a:pt x="411" y="344"/>
                    <a:pt x="409" y="344"/>
                    <a:pt x="410" y="345"/>
                  </a:cubicBezTo>
                  <a:cubicBezTo>
                    <a:pt x="410" y="345"/>
                    <a:pt x="410" y="346"/>
                    <a:pt x="410" y="346"/>
                  </a:cubicBezTo>
                  <a:cubicBezTo>
                    <a:pt x="410" y="347"/>
                    <a:pt x="409" y="346"/>
                    <a:pt x="409" y="346"/>
                  </a:cubicBezTo>
                  <a:cubicBezTo>
                    <a:pt x="409" y="346"/>
                    <a:pt x="410" y="347"/>
                    <a:pt x="410" y="347"/>
                  </a:cubicBezTo>
                  <a:cubicBezTo>
                    <a:pt x="410" y="347"/>
                    <a:pt x="410" y="348"/>
                    <a:pt x="410" y="348"/>
                  </a:cubicBezTo>
                  <a:cubicBezTo>
                    <a:pt x="410" y="348"/>
                    <a:pt x="411" y="350"/>
                    <a:pt x="410" y="350"/>
                  </a:cubicBezTo>
                  <a:cubicBezTo>
                    <a:pt x="410" y="349"/>
                    <a:pt x="408" y="348"/>
                    <a:pt x="408" y="348"/>
                  </a:cubicBezTo>
                  <a:cubicBezTo>
                    <a:pt x="408" y="347"/>
                    <a:pt x="407" y="346"/>
                    <a:pt x="408" y="346"/>
                  </a:cubicBezTo>
                  <a:cubicBezTo>
                    <a:pt x="407" y="346"/>
                    <a:pt x="407" y="345"/>
                    <a:pt x="407" y="345"/>
                  </a:cubicBezTo>
                  <a:cubicBezTo>
                    <a:pt x="407" y="345"/>
                    <a:pt x="407" y="345"/>
                    <a:pt x="406" y="345"/>
                  </a:cubicBezTo>
                  <a:cubicBezTo>
                    <a:pt x="406" y="344"/>
                    <a:pt x="406" y="344"/>
                    <a:pt x="406" y="344"/>
                  </a:cubicBezTo>
                  <a:cubicBezTo>
                    <a:pt x="406" y="344"/>
                    <a:pt x="406" y="343"/>
                    <a:pt x="406" y="343"/>
                  </a:cubicBezTo>
                  <a:cubicBezTo>
                    <a:pt x="406" y="343"/>
                    <a:pt x="405" y="342"/>
                    <a:pt x="405" y="341"/>
                  </a:cubicBezTo>
                  <a:cubicBezTo>
                    <a:pt x="405" y="341"/>
                    <a:pt x="405" y="341"/>
                    <a:pt x="405" y="341"/>
                  </a:cubicBezTo>
                  <a:cubicBezTo>
                    <a:pt x="406" y="341"/>
                    <a:pt x="406" y="341"/>
                    <a:pt x="406" y="341"/>
                  </a:cubicBezTo>
                  <a:cubicBezTo>
                    <a:pt x="407" y="341"/>
                    <a:pt x="407" y="341"/>
                    <a:pt x="408" y="341"/>
                  </a:cubicBezTo>
                  <a:cubicBezTo>
                    <a:pt x="408" y="341"/>
                    <a:pt x="407" y="341"/>
                    <a:pt x="407" y="341"/>
                  </a:cubicBezTo>
                  <a:cubicBezTo>
                    <a:pt x="406" y="341"/>
                    <a:pt x="406" y="341"/>
                    <a:pt x="406" y="341"/>
                  </a:cubicBezTo>
                  <a:cubicBezTo>
                    <a:pt x="406" y="341"/>
                    <a:pt x="406" y="341"/>
                    <a:pt x="406" y="341"/>
                  </a:cubicBezTo>
                  <a:cubicBezTo>
                    <a:pt x="405" y="340"/>
                    <a:pt x="404" y="340"/>
                    <a:pt x="405" y="339"/>
                  </a:cubicBezTo>
                  <a:cubicBezTo>
                    <a:pt x="405" y="339"/>
                    <a:pt x="405" y="339"/>
                    <a:pt x="405" y="339"/>
                  </a:cubicBezTo>
                  <a:cubicBezTo>
                    <a:pt x="405" y="339"/>
                    <a:pt x="405" y="339"/>
                    <a:pt x="406" y="339"/>
                  </a:cubicBezTo>
                  <a:cubicBezTo>
                    <a:pt x="406" y="338"/>
                    <a:pt x="406" y="339"/>
                    <a:pt x="407" y="339"/>
                  </a:cubicBezTo>
                  <a:cubicBezTo>
                    <a:pt x="407" y="339"/>
                    <a:pt x="408" y="340"/>
                    <a:pt x="408" y="340"/>
                  </a:cubicBezTo>
                  <a:cubicBezTo>
                    <a:pt x="408" y="340"/>
                    <a:pt x="408" y="339"/>
                    <a:pt x="408" y="339"/>
                  </a:cubicBezTo>
                  <a:cubicBezTo>
                    <a:pt x="406" y="338"/>
                    <a:pt x="408" y="338"/>
                    <a:pt x="408" y="338"/>
                  </a:cubicBezTo>
                  <a:cubicBezTo>
                    <a:pt x="408" y="338"/>
                    <a:pt x="403" y="337"/>
                    <a:pt x="406" y="337"/>
                  </a:cubicBezTo>
                  <a:cubicBezTo>
                    <a:pt x="405" y="337"/>
                    <a:pt x="405" y="337"/>
                    <a:pt x="404" y="337"/>
                  </a:cubicBezTo>
                  <a:cubicBezTo>
                    <a:pt x="404" y="337"/>
                    <a:pt x="404" y="336"/>
                    <a:pt x="404" y="336"/>
                  </a:cubicBezTo>
                  <a:cubicBezTo>
                    <a:pt x="403" y="336"/>
                    <a:pt x="403" y="335"/>
                    <a:pt x="402" y="335"/>
                  </a:cubicBezTo>
                  <a:cubicBezTo>
                    <a:pt x="402" y="335"/>
                    <a:pt x="402" y="335"/>
                    <a:pt x="402" y="335"/>
                  </a:cubicBezTo>
                  <a:cubicBezTo>
                    <a:pt x="401" y="334"/>
                    <a:pt x="402" y="334"/>
                    <a:pt x="401" y="334"/>
                  </a:cubicBezTo>
                  <a:cubicBezTo>
                    <a:pt x="401" y="333"/>
                    <a:pt x="401" y="335"/>
                    <a:pt x="400" y="334"/>
                  </a:cubicBezTo>
                  <a:cubicBezTo>
                    <a:pt x="399" y="333"/>
                    <a:pt x="400" y="333"/>
                    <a:pt x="400" y="333"/>
                  </a:cubicBezTo>
                  <a:cubicBezTo>
                    <a:pt x="401" y="333"/>
                    <a:pt x="402" y="333"/>
                    <a:pt x="402" y="334"/>
                  </a:cubicBezTo>
                  <a:cubicBezTo>
                    <a:pt x="403" y="334"/>
                    <a:pt x="404" y="336"/>
                    <a:pt x="405" y="336"/>
                  </a:cubicBezTo>
                  <a:cubicBezTo>
                    <a:pt x="404" y="336"/>
                    <a:pt x="404" y="335"/>
                    <a:pt x="403" y="334"/>
                  </a:cubicBezTo>
                  <a:cubicBezTo>
                    <a:pt x="403" y="334"/>
                    <a:pt x="402" y="333"/>
                    <a:pt x="403" y="333"/>
                  </a:cubicBezTo>
                  <a:cubicBezTo>
                    <a:pt x="404" y="333"/>
                    <a:pt x="404" y="333"/>
                    <a:pt x="404" y="333"/>
                  </a:cubicBezTo>
                  <a:cubicBezTo>
                    <a:pt x="405" y="333"/>
                    <a:pt x="405" y="334"/>
                    <a:pt x="405" y="334"/>
                  </a:cubicBezTo>
                  <a:cubicBezTo>
                    <a:pt x="406" y="334"/>
                    <a:pt x="406" y="334"/>
                    <a:pt x="406" y="334"/>
                  </a:cubicBezTo>
                  <a:cubicBezTo>
                    <a:pt x="407" y="334"/>
                    <a:pt x="406" y="334"/>
                    <a:pt x="407" y="334"/>
                  </a:cubicBezTo>
                  <a:cubicBezTo>
                    <a:pt x="407" y="334"/>
                    <a:pt x="407" y="334"/>
                    <a:pt x="407" y="334"/>
                  </a:cubicBezTo>
                  <a:cubicBezTo>
                    <a:pt x="408" y="334"/>
                    <a:pt x="407" y="334"/>
                    <a:pt x="407" y="335"/>
                  </a:cubicBezTo>
                  <a:cubicBezTo>
                    <a:pt x="407" y="334"/>
                    <a:pt x="409" y="334"/>
                    <a:pt x="409" y="335"/>
                  </a:cubicBezTo>
                  <a:cubicBezTo>
                    <a:pt x="409" y="335"/>
                    <a:pt x="410" y="336"/>
                    <a:pt x="410" y="336"/>
                  </a:cubicBezTo>
                  <a:cubicBezTo>
                    <a:pt x="410" y="335"/>
                    <a:pt x="411" y="335"/>
                    <a:pt x="412" y="336"/>
                  </a:cubicBezTo>
                  <a:cubicBezTo>
                    <a:pt x="411" y="335"/>
                    <a:pt x="412" y="335"/>
                    <a:pt x="412" y="334"/>
                  </a:cubicBezTo>
                  <a:cubicBezTo>
                    <a:pt x="412" y="335"/>
                    <a:pt x="411" y="335"/>
                    <a:pt x="411" y="335"/>
                  </a:cubicBezTo>
                  <a:cubicBezTo>
                    <a:pt x="410" y="335"/>
                    <a:pt x="409" y="334"/>
                    <a:pt x="408" y="333"/>
                  </a:cubicBezTo>
                  <a:cubicBezTo>
                    <a:pt x="407" y="332"/>
                    <a:pt x="408" y="332"/>
                    <a:pt x="409" y="333"/>
                  </a:cubicBezTo>
                  <a:cubicBezTo>
                    <a:pt x="409" y="333"/>
                    <a:pt x="410" y="333"/>
                    <a:pt x="410" y="333"/>
                  </a:cubicBezTo>
                  <a:cubicBezTo>
                    <a:pt x="411" y="333"/>
                    <a:pt x="411" y="333"/>
                    <a:pt x="412" y="333"/>
                  </a:cubicBezTo>
                  <a:cubicBezTo>
                    <a:pt x="411" y="333"/>
                    <a:pt x="410" y="333"/>
                    <a:pt x="409" y="333"/>
                  </a:cubicBezTo>
                  <a:cubicBezTo>
                    <a:pt x="409" y="333"/>
                    <a:pt x="409" y="332"/>
                    <a:pt x="409" y="332"/>
                  </a:cubicBezTo>
                  <a:cubicBezTo>
                    <a:pt x="409" y="332"/>
                    <a:pt x="409" y="332"/>
                    <a:pt x="408" y="332"/>
                  </a:cubicBezTo>
                  <a:cubicBezTo>
                    <a:pt x="408" y="332"/>
                    <a:pt x="408" y="332"/>
                    <a:pt x="408" y="331"/>
                  </a:cubicBezTo>
                  <a:cubicBezTo>
                    <a:pt x="408" y="331"/>
                    <a:pt x="407" y="331"/>
                    <a:pt x="407" y="331"/>
                  </a:cubicBezTo>
                  <a:cubicBezTo>
                    <a:pt x="406" y="331"/>
                    <a:pt x="406" y="330"/>
                    <a:pt x="406" y="330"/>
                  </a:cubicBezTo>
                  <a:cubicBezTo>
                    <a:pt x="406" y="330"/>
                    <a:pt x="406" y="329"/>
                    <a:pt x="406" y="329"/>
                  </a:cubicBezTo>
                  <a:cubicBezTo>
                    <a:pt x="406" y="329"/>
                    <a:pt x="406" y="329"/>
                    <a:pt x="406" y="329"/>
                  </a:cubicBezTo>
                  <a:cubicBezTo>
                    <a:pt x="406" y="328"/>
                    <a:pt x="405" y="329"/>
                    <a:pt x="405" y="328"/>
                  </a:cubicBezTo>
                  <a:cubicBezTo>
                    <a:pt x="405" y="329"/>
                    <a:pt x="406" y="329"/>
                    <a:pt x="406" y="330"/>
                  </a:cubicBezTo>
                  <a:cubicBezTo>
                    <a:pt x="406" y="330"/>
                    <a:pt x="406" y="330"/>
                    <a:pt x="406" y="331"/>
                  </a:cubicBezTo>
                  <a:cubicBezTo>
                    <a:pt x="406" y="331"/>
                    <a:pt x="406" y="331"/>
                    <a:pt x="405" y="331"/>
                  </a:cubicBezTo>
                  <a:cubicBezTo>
                    <a:pt x="404" y="332"/>
                    <a:pt x="404" y="331"/>
                    <a:pt x="403" y="331"/>
                  </a:cubicBezTo>
                  <a:cubicBezTo>
                    <a:pt x="403" y="331"/>
                    <a:pt x="401" y="331"/>
                    <a:pt x="401" y="331"/>
                  </a:cubicBezTo>
                  <a:cubicBezTo>
                    <a:pt x="401" y="331"/>
                    <a:pt x="401" y="331"/>
                    <a:pt x="401" y="331"/>
                  </a:cubicBezTo>
                  <a:cubicBezTo>
                    <a:pt x="401" y="330"/>
                    <a:pt x="400" y="331"/>
                    <a:pt x="400" y="331"/>
                  </a:cubicBezTo>
                  <a:cubicBezTo>
                    <a:pt x="399" y="331"/>
                    <a:pt x="398" y="331"/>
                    <a:pt x="398" y="331"/>
                  </a:cubicBezTo>
                  <a:cubicBezTo>
                    <a:pt x="398" y="330"/>
                    <a:pt x="397" y="330"/>
                    <a:pt x="398" y="330"/>
                  </a:cubicBezTo>
                  <a:cubicBezTo>
                    <a:pt x="398" y="330"/>
                    <a:pt x="399" y="330"/>
                    <a:pt x="399" y="330"/>
                  </a:cubicBezTo>
                  <a:cubicBezTo>
                    <a:pt x="399" y="330"/>
                    <a:pt x="398" y="329"/>
                    <a:pt x="398" y="329"/>
                  </a:cubicBezTo>
                  <a:cubicBezTo>
                    <a:pt x="398" y="328"/>
                    <a:pt x="399" y="329"/>
                    <a:pt x="399" y="329"/>
                  </a:cubicBezTo>
                  <a:cubicBezTo>
                    <a:pt x="399" y="328"/>
                    <a:pt x="400" y="329"/>
                    <a:pt x="400" y="329"/>
                  </a:cubicBezTo>
                  <a:cubicBezTo>
                    <a:pt x="401" y="330"/>
                    <a:pt x="399" y="330"/>
                    <a:pt x="400" y="330"/>
                  </a:cubicBezTo>
                  <a:cubicBezTo>
                    <a:pt x="400" y="330"/>
                    <a:pt x="401" y="330"/>
                    <a:pt x="401" y="330"/>
                  </a:cubicBezTo>
                  <a:cubicBezTo>
                    <a:pt x="401" y="330"/>
                    <a:pt x="402" y="331"/>
                    <a:pt x="403" y="331"/>
                  </a:cubicBezTo>
                  <a:cubicBezTo>
                    <a:pt x="402" y="331"/>
                    <a:pt x="402" y="330"/>
                    <a:pt x="401" y="330"/>
                  </a:cubicBezTo>
                  <a:cubicBezTo>
                    <a:pt x="401" y="330"/>
                    <a:pt x="402" y="330"/>
                    <a:pt x="402" y="330"/>
                  </a:cubicBezTo>
                  <a:cubicBezTo>
                    <a:pt x="402" y="330"/>
                    <a:pt x="401" y="330"/>
                    <a:pt x="401" y="329"/>
                  </a:cubicBezTo>
                  <a:cubicBezTo>
                    <a:pt x="401" y="329"/>
                    <a:pt x="403" y="329"/>
                    <a:pt x="403" y="329"/>
                  </a:cubicBezTo>
                  <a:cubicBezTo>
                    <a:pt x="402" y="329"/>
                    <a:pt x="402" y="329"/>
                    <a:pt x="402" y="328"/>
                  </a:cubicBezTo>
                  <a:cubicBezTo>
                    <a:pt x="402" y="329"/>
                    <a:pt x="402" y="329"/>
                    <a:pt x="401" y="329"/>
                  </a:cubicBezTo>
                  <a:cubicBezTo>
                    <a:pt x="401" y="329"/>
                    <a:pt x="401" y="329"/>
                    <a:pt x="400" y="328"/>
                  </a:cubicBezTo>
                  <a:cubicBezTo>
                    <a:pt x="400" y="328"/>
                    <a:pt x="399" y="328"/>
                    <a:pt x="399" y="328"/>
                  </a:cubicBezTo>
                  <a:cubicBezTo>
                    <a:pt x="399" y="328"/>
                    <a:pt x="399" y="328"/>
                    <a:pt x="399" y="327"/>
                  </a:cubicBezTo>
                  <a:cubicBezTo>
                    <a:pt x="399" y="327"/>
                    <a:pt x="399" y="327"/>
                    <a:pt x="399" y="327"/>
                  </a:cubicBezTo>
                  <a:cubicBezTo>
                    <a:pt x="399" y="328"/>
                    <a:pt x="398" y="327"/>
                    <a:pt x="398" y="327"/>
                  </a:cubicBezTo>
                  <a:cubicBezTo>
                    <a:pt x="399" y="326"/>
                    <a:pt x="398" y="325"/>
                    <a:pt x="399" y="325"/>
                  </a:cubicBezTo>
                  <a:cubicBezTo>
                    <a:pt x="399" y="325"/>
                    <a:pt x="400" y="325"/>
                    <a:pt x="400" y="325"/>
                  </a:cubicBezTo>
                  <a:cubicBezTo>
                    <a:pt x="400" y="325"/>
                    <a:pt x="400" y="325"/>
                    <a:pt x="400" y="325"/>
                  </a:cubicBezTo>
                  <a:cubicBezTo>
                    <a:pt x="400" y="325"/>
                    <a:pt x="401" y="326"/>
                    <a:pt x="401" y="326"/>
                  </a:cubicBezTo>
                  <a:cubicBezTo>
                    <a:pt x="401" y="326"/>
                    <a:pt x="400" y="325"/>
                    <a:pt x="401" y="325"/>
                  </a:cubicBezTo>
                  <a:cubicBezTo>
                    <a:pt x="401" y="324"/>
                    <a:pt x="402" y="325"/>
                    <a:pt x="402" y="325"/>
                  </a:cubicBezTo>
                  <a:cubicBezTo>
                    <a:pt x="402" y="325"/>
                    <a:pt x="402" y="325"/>
                    <a:pt x="402" y="325"/>
                  </a:cubicBezTo>
                  <a:cubicBezTo>
                    <a:pt x="401" y="324"/>
                    <a:pt x="401" y="325"/>
                    <a:pt x="401" y="324"/>
                  </a:cubicBezTo>
                  <a:cubicBezTo>
                    <a:pt x="401" y="324"/>
                    <a:pt x="401" y="323"/>
                    <a:pt x="401" y="323"/>
                  </a:cubicBezTo>
                  <a:cubicBezTo>
                    <a:pt x="401" y="322"/>
                    <a:pt x="400" y="322"/>
                    <a:pt x="400" y="322"/>
                  </a:cubicBezTo>
                  <a:cubicBezTo>
                    <a:pt x="399" y="322"/>
                    <a:pt x="398" y="322"/>
                    <a:pt x="398" y="321"/>
                  </a:cubicBezTo>
                  <a:cubicBezTo>
                    <a:pt x="398" y="321"/>
                    <a:pt x="399" y="321"/>
                    <a:pt x="398" y="321"/>
                  </a:cubicBezTo>
                  <a:cubicBezTo>
                    <a:pt x="398" y="321"/>
                    <a:pt x="398" y="321"/>
                    <a:pt x="398" y="321"/>
                  </a:cubicBezTo>
                  <a:cubicBezTo>
                    <a:pt x="397" y="321"/>
                    <a:pt x="397" y="320"/>
                    <a:pt x="397" y="320"/>
                  </a:cubicBezTo>
                  <a:cubicBezTo>
                    <a:pt x="396" y="320"/>
                    <a:pt x="395" y="320"/>
                    <a:pt x="394" y="320"/>
                  </a:cubicBezTo>
                  <a:cubicBezTo>
                    <a:pt x="394" y="320"/>
                    <a:pt x="396" y="320"/>
                    <a:pt x="395" y="320"/>
                  </a:cubicBezTo>
                  <a:cubicBezTo>
                    <a:pt x="395" y="321"/>
                    <a:pt x="395" y="320"/>
                    <a:pt x="394" y="320"/>
                  </a:cubicBezTo>
                  <a:cubicBezTo>
                    <a:pt x="394" y="320"/>
                    <a:pt x="394" y="321"/>
                    <a:pt x="394" y="321"/>
                  </a:cubicBezTo>
                  <a:cubicBezTo>
                    <a:pt x="395" y="321"/>
                    <a:pt x="395" y="321"/>
                    <a:pt x="396" y="321"/>
                  </a:cubicBezTo>
                  <a:cubicBezTo>
                    <a:pt x="397" y="321"/>
                    <a:pt x="396" y="322"/>
                    <a:pt x="395" y="321"/>
                  </a:cubicBezTo>
                  <a:cubicBezTo>
                    <a:pt x="395" y="321"/>
                    <a:pt x="394" y="321"/>
                    <a:pt x="393" y="321"/>
                  </a:cubicBezTo>
                  <a:cubicBezTo>
                    <a:pt x="393" y="320"/>
                    <a:pt x="392" y="320"/>
                    <a:pt x="392" y="321"/>
                  </a:cubicBezTo>
                  <a:cubicBezTo>
                    <a:pt x="392" y="320"/>
                    <a:pt x="390" y="320"/>
                    <a:pt x="390" y="319"/>
                  </a:cubicBezTo>
                  <a:cubicBezTo>
                    <a:pt x="390" y="318"/>
                    <a:pt x="390" y="318"/>
                    <a:pt x="390" y="318"/>
                  </a:cubicBezTo>
                  <a:cubicBezTo>
                    <a:pt x="390" y="317"/>
                    <a:pt x="390" y="317"/>
                    <a:pt x="390" y="317"/>
                  </a:cubicBezTo>
                  <a:cubicBezTo>
                    <a:pt x="390" y="317"/>
                    <a:pt x="390" y="318"/>
                    <a:pt x="389" y="317"/>
                  </a:cubicBezTo>
                  <a:cubicBezTo>
                    <a:pt x="389" y="318"/>
                    <a:pt x="389" y="319"/>
                    <a:pt x="388" y="318"/>
                  </a:cubicBezTo>
                  <a:cubicBezTo>
                    <a:pt x="388" y="319"/>
                    <a:pt x="386" y="319"/>
                    <a:pt x="386" y="319"/>
                  </a:cubicBezTo>
                  <a:cubicBezTo>
                    <a:pt x="385" y="320"/>
                    <a:pt x="385" y="321"/>
                    <a:pt x="386" y="320"/>
                  </a:cubicBezTo>
                  <a:cubicBezTo>
                    <a:pt x="386" y="320"/>
                    <a:pt x="386" y="319"/>
                    <a:pt x="386" y="319"/>
                  </a:cubicBezTo>
                  <a:cubicBezTo>
                    <a:pt x="386" y="319"/>
                    <a:pt x="387" y="319"/>
                    <a:pt x="387" y="320"/>
                  </a:cubicBezTo>
                  <a:cubicBezTo>
                    <a:pt x="387" y="320"/>
                    <a:pt x="387" y="320"/>
                    <a:pt x="387" y="320"/>
                  </a:cubicBezTo>
                  <a:cubicBezTo>
                    <a:pt x="387" y="320"/>
                    <a:pt x="388" y="320"/>
                    <a:pt x="388" y="320"/>
                  </a:cubicBezTo>
                  <a:cubicBezTo>
                    <a:pt x="388" y="320"/>
                    <a:pt x="388" y="321"/>
                    <a:pt x="388" y="321"/>
                  </a:cubicBezTo>
                  <a:cubicBezTo>
                    <a:pt x="388" y="321"/>
                    <a:pt x="388" y="321"/>
                    <a:pt x="388" y="321"/>
                  </a:cubicBezTo>
                  <a:cubicBezTo>
                    <a:pt x="389" y="321"/>
                    <a:pt x="388" y="322"/>
                    <a:pt x="388" y="322"/>
                  </a:cubicBezTo>
                  <a:cubicBezTo>
                    <a:pt x="387" y="322"/>
                    <a:pt x="387" y="322"/>
                    <a:pt x="386" y="321"/>
                  </a:cubicBezTo>
                  <a:cubicBezTo>
                    <a:pt x="386" y="321"/>
                    <a:pt x="385" y="320"/>
                    <a:pt x="384" y="319"/>
                  </a:cubicBezTo>
                  <a:cubicBezTo>
                    <a:pt x="384" y="319"/>
                    <a:pt x="384" y="318"/>
                    <a:pt x="384" y="318"/>
                  </a:cubicBezTo>
                  <a:cubicBezTo>
                    <a:pt x="385" y="318"/>
                    <a:pt x="385" y="318"/>
                    <a:pt x="385" y="318"/>
                  </a:cubicBezTo>
                  <a:cubicBezTo>
                    <a:pt x="385" y="318"/>
                    <a:pt x="385" y="318"/>
                    <a:pt x="385" y="317"/>
                  </a:cubicBezTo>
                  <a:cubicBezTo>
                    <a:pt x="385" y="318"/>
                    <a:pt x="386" y="317"/>
                    <a:pt x="386" y="317"/>
                  </a:cubicBezTo>
                  <a:cubicBezTo>
                    <a:pt x="386" y="317"/>
                    <a:pt x="386" y="317"/>
                    <a:pt x="386" y="316"/>
                  </a:cubicBezTo>
                  <a:cubicBezTo>
                    <a:pt x="386" y="316"/>
                    <a:pt x="387" y="316"/>
                    <a:pt x="387" y="316"/>
                  </a:cubicBezTo>
                  <a:cubicBezTo>
                    <a:pt x="387" y="316"/>
                    <a:pt x="387" y="315"/>
                    <a:pt x="387" y="315"/>
                  </a:cubicBezTo>
                  <a:cubicBezTo>
                    <a:pt x="387" y="315"/>
                    <a:pt x="388" y="316"/>
                    <a:pt x="389" y="316"/>
                  </a:cubicBezTo>
                  <a:cubicBezTo>
                    <a:pt x="388" y="315"/>
                    <a:pt x="387" y="315"/>
                    <a:pt x="388" y="315"/>
                  </a:cubicBezTo>
                  <a:cubicBezTo>
                    <a:pt x="387" y="314"/>
                    <a:pt x="388" y="314"/>
                    <a:pt x="388" y="314"/>
                  </a:cubicBezTo>
                  <a:cubicBezTo>
                    <a:pt x="389" y="314"/>
                    <a:pt x="389" y="315"/>
                    <a:pt x="389" y="315"/>
                  </a:cubicBezTo>
                  <a:cubicBezTo>
                    <a:pt x="389" y="314"/>
                    <a:pt x="389" y="314"/>
                    <a:pt x="389" y="314"/>
                  </a:cubicBezTo>
                  <a:cubicBezTo>
                    <a:pt x="389" y="313"/>
                    <a:pt x="390" y="314"/>
                    <a:pt x="390" y="314"/>
                  </a:cubicBezTo>
                  <a:cubicBezTo>
                    <a:pt x="390" y="313"/>
                    <a:pt x="390" y="314"/>
                    <a:pt x="390" y="313"/>
                  </a:cubicBezTo>
                  <a:cubicBezTo>
                    <a:pt x="389" y="313"/>
                    <a:pt x="390" y="312"/>
                    <a:pt x="390" y="312"/>
                  </a:cubicBezTo>
                  <a:cubicBezTo>
                    <a:pt x="390" y="312"/>
                    <a:pt x="389" y="311"/>
                    <a:pt x="389" y="311"/>
                  </a:cubicBezTo>
                  <a:cubicBezTo>
                    <a:pt x="389" y="311"/>
                    <a:pt x="389" y="311"/>
                    <a:pt x="389" y="312"/>
                  </a:cubicBezTo>
                  <a:cubicBezTo>
                    <a:pt x="389" y="312"/>
                    <a:pt x="389" y="312"/>
                    <a:pt x="389" y="312"/>
                  </a:cubicBezTo>
                  <a:cubicBezTo>
                    <a:pt x="388" y="313"/>
                    <a:pt x="388" y="313"/>
                    <a:pt x="388" y="313"/>
                  </a:cubicBezTo>
                  <a:cubicBezTo>
                    <a:pt x="387" y="313"/>
                    <a:pt x="386" y="312"/>
                    <a:pt x="387" y="312"/>
                  </a:cubicBezTo>
                  <a:cubicBezTo>
                    <a:pt x="387" y="312"/>
                    <a:pt x="388" y="312"/>
                    <a:pt x="389" y="312"/>
                  </a:cubicBezTo>
                  <a:cubicBezTo>
                    <a:pt x="388" y="312"/>
                    <a:pt x="387" y="312"/>
                    <a:pt x="387" y="312"/>
                  </a:cubicBezTo>
                  <a:cubicBezTo>
                    <a:pt x="387" y="311"/>
                    <a:pt x="386" y="311"/>
                    <a:pt x="386" y="311"/>
                  </a:cubicBezTo>
                  <a:cubicBezTo>
                    <a:pt x="386" y="310"/>
                    <a:pt x="388" y="311"/>
                    <a:pt x="388" y="311"/>
                  </a:cubicBezTo>
                  <a:cubicBezTo>
                    <a:pt x="388" y="311"/>
                    <a:pt x="387" y="311"/>
                    <a:pt x="387" y="310"/>
                  </a:cubicBezTo>
                  <a:cubicBezTo>
                    <a:pt x="387" y="310"/>
                    <a:pt x="388" y="311"/>
                    <a:pt x="388" y="310"/>
                  </a:cubicBezTo>
                  <a:cubicBezTo>
                    <a:pt x="388" y="310"/>
                    <a:pt x="388" y="310"/>
                    <a:pt x="388" y="310"/>
                  </a:cubicBezTo>
                  <a:cubicBezTo>
                    <a:pt x="388" y="310"/>
                    <a:pt x="389" y="310"/>
                    <a:pt x="389" y="310"/>
                  </a:cubicBezTo>
                  <a:cubicBezTo>
                    <a:pt x="389" y="310"/>
                    <a:pt x="389" y="311"/>
                    <a:pt x="389" y="311"/>
                  </a:cubicBezTo>
                  <a:cubicBezTo>
                    <a:pt x="390" y="310"/>
                    <a:pt x="389" y="310"/>
                    <a:pt x="390" y="310"/>
                  </a:cubicBezTo>
                  <a:cubicBezTo>
                    <a:pt x="390" y="310"/>
                    <a:pt x="390" y="310"/>
                    <a:pt x="390" y="310"/>
                  </a:cubicBezTo>
                  <a:cubicBezTo>
                    <a:pt x="390" y="310"/>
                    <a:pt x="391" y="310"/>
                    <a:pt x="391" y="310"/>
                  </a:cubicBezTo>
                  <a:cubicBezTo>
                    <a:pt x="391" y="311"/>
                    <a:pt x="391" y="311"/>
                    <a:pt x="391" y="311"/>
                  </a:cubicBezTo>
                  <a:cubicBezTo>
                    <a:pt x="391" y="311"/>
                    <a:pt x="392" y="311"/>
                    <a:pt x="392" y="311"/>
                  </a:cubicBezTo>
                  <a:cubicBezTo>
                    <a:pt x="392" y="311"/>
                    <a:pt x="392" y="312"/>
                    <a:pt x="392" y="312"/>
                  </a:cubicBezTo>
                  <a:cubicBezTo>
                    <a:pt x="392" y="312"/>
                    <a:pt x="392" y="311"/>
                    <a:pt x="392" y="311"/>
                  </a:cubicBezTo>
                  <a:cubicBezTo>
                    <a:pt x="392" y="311"/>
                    <a:pt x="391" y="310"/>
                    <a:pt x="392" y="310"/>
                  </a:cubicBezTo>
                  <a:cubicBezTo>
                    <a:pt x="391" y="310"/>
                    <a:pt x="391" y="310"/>
                    <a:pt x="392" y="310"/>
                  </a:cubicBezTo>
                  <a:cubicBezTo>
                    <a:pt x="392" y="309"/>
                    <a:pt x="392" y="310"/>
                    <a:pt x="393" y="310"/>
                  </a:cubicBezTo>
                  <a:cubicBezTo>
                    <a:pt x="393" y="310"/>
                    <a:pt x="393" y="309"/>
                    <a:pt x="394" y="310"/>
                  </a:cubicBezTo>
                  <a:cubicBezTo>
                    <a:pt x="395" y="310"/>
                    <a:pt x="394" y="310"/>
                    <a:pt x="394" y="311"/>
                  </a:cubicBezTo>
                  <a:cubicBezTo>
                    <a:pt x="394" y="311"/>
                    <a:pt x="395" y="311"/>
                    <a:pt x="395" y="311"/>
                  </a:cubicBezTo>
                  <a:cubicBezTo>
                    <a:pt x="395" y="311"/>
                    <a:pt x="395" y="311"/>
                    <a:pt x="395" y="311"/>
                  </a:cubicBezTo>
                  <a:cubicBezTo>
                    <a:pt x="395" y="312"/>
                    <a:pt x="395" y="312"/>
                    <a:pt x="395" y="312"/>
                  </a:cubicBezTo>
                  <a:cubicBezTo>
                    <a:pt x="395" y="312"/>
                    <a:pt x="396" y="313"/>
                    <a:pt x="395" y="313"/>
                  </a:cubicBezTo>
                  <a:cubicBezTo>
                    <a:pt x="396" y="313"/>
                    <a:pt x="395" y="312"/>
                    <a:pt x="396" y="312"/>
                  </a:cubicBezTo>
                  <a:cubicBezTo>
                    <a:pt x="396" y="311"/>
                    <a:pt x="397" y="312"/>
                    <a:pt x="397" y="313"/>
                  </a:cubicBezTo>
                  <a:cubicBezTo>
                    <a:pt x="397" y="314"/>
                    <a:pt x="396" y="314"/>
                    <a:pt x="395" y="314"/>
                  </a:cubicBezTo>
                  <a:cubicBezTo>
                    <a:pt x="394" y="314"/>
                    <a:pt x="393" y="314"/>
                    <a:pt x="393" y="314"/>
                  </a:cubicBezTo>
                  <a:cubicBezTo>
                    <a:pt x="393" y="314"/>
                    <a:pt x="394" y="314"/>
                    <a:pt x="394" y="315"/>
                  </a:cubicBezTo>
                  <a:cubicBezTo>
                    <a:pt x="395" y="315"/>
                    <a:pt x="395" y="315"/>
                    <a:pt x="395" y="314"/>
                  </a:cubicBezTo>
                  <a:cubicBezTo>
                    <a:pt x="396" y="314"/>
                    <a:pt x="396" y="314"/>
                    <a:pt x="397" y="314"/>
                  </a:cubicBezTo>
                  <a:cubicBezTo>
                    <a:pt x="397" y="314"/>
                    <a:pt x="397" y="315"/>
                    <a:pt x="397" y="315"/>
                  </a:cubicBezTo>
                  <a:cubicBezTo>
                    <a:pt x="397" y="314"/>
                    <a:pt x="398" y="316"/>
                    <a:pt x="399" y="315"/>
                  </a:cubicBezTo>
                  <a:cubicBezTo>
                    <a:pt x="399" y="315"/>
                    <a:pt x="396" y="314"/>
                    <a:pt x="397" y="314"/>
                  </a:cubicBezTo>
                  <a:cubicBezTo>
                    <a:pt x="398" y="313"/>
                    <a:pt x="399" y="315"/>
                    <a:pt x="399" y="315"/>
                  </a:cubicBezTo>
                  <a:cubicBezTo>
                    <a:pt x="400" y="316"/>
                    <a:pt x="398" y="318"/>
                    <a:pt x="399" y="318"/>
                  </a:cubicBezTo>
                  <a:cubicBezTo>
                    <a:pt x="400" y="319"/>
                    <a:pt x="400" y="317"/>
                    <a:pt x="401" y="318"/>
                  </a:cubicBezTo>
                  <a:cubicBezTo>
                    <a:pt x="401" y="317"/>
                    <a:pt x="400" y="317"/>
                    <a:pt x="400" y="316"/>
                  </a:cubicBezTo>
                  <a:cubicBezTo>
                    <a:pt x="401" y="316"/>
                    <a:pt x="401" y="315"/>
                    <a:pt x="401" y="315"/>
                  </a:cubicBezTo>
                  <a:cubicBezTo>
                    <a:pt x="401" y="315"/>
                    <a:pt x="402" y="315"/>
                    <a:pt x="402" y="315"/>
                  </a:cubicBezTo>
                  <a:cubicBezTo>
                    <a:pt x="400" y="315"/>
                    <a:pt x="401" y="313"/>
                    <a:pt x="402" y="312"/>
                  </a:cubicBezTo>
                  <a:cubicBezTo>
                    <a:pt x="402" y="312"/>
                    <a:pt x="401" y="312"/>
                    <a:pt x="401" y="312"/>
                  </a:cubicBezTo>
                  <a:cubicBezTo>
                    <a:pt x="401" y="313"/>
                    <a:pt x="401" y="314"/>
                    <a:pt x="400" y="314"/>
                  </a:cubicBezTo>
                  <a:cubicBezTo>
                    <a:pt x="400" y="314"/>
                    <a:pt x="401" y="316"/>
                    <a:pt x="400" y="315"/>
                  </a:cubicBezTo>
                  <a:cubicBezTo>
                    <a:pt x="400" y="315"/>
                    <a:pt x="400" y="315"/>
                    <a:pt x="400" y="314"/>
                  </a:cubicBezTo>
                  <a:cubicBezTo>
                    <a:pt x="400" y="314"/>
                    <a:pt x="400" y="314"/>
                    <a:pt x="400" y="314"/>
                  </a:cubicBezTo>
                  <a:cubicBezTo>
                    <a:pt x="400" y="313"/>
                    <a:pt x="398" y="310"/>
                    <a:pt x="400" y="310"/>
                  </a:cubicBezTo>
                  <a:cubicBezTo>
                    <a:pt x="399" y="310"/>
                    <a:pt x="400" y="309"/>
                    <a:pt x="400" y="309"/>
                  </a:cubicBezTo>
                  <a:cubicBezTo>
                    <a:pt x="400" y="308"/>
                    <a:pt x="402" y="309"/>
                    <a:pt x="402" y="308"/>
                  </a:cubicBezTo>
                  <a:cubicBezTo>
                    <a:pt x="402" y="308"/>
                    <a:pt x="400" y="308"/>
                    <a:pt x="400" y="308"/>
                  </a:cubicBezTo>
                  <a:cubicBezTo>
                    <a:pt x="400" y="308"/>
                    <a:pt x="399" y="310"/>
                    <a:pt x="399" y="309"/>
                  </a:cubicBezTo>
                  <a:cubicBezTo>
                    <a:pt x="398" y="309"/>
                    <a:pt x="398" y="308"/>
                    <a:pt x="398" y="307"/>
                  </a:cubicBezTo>
                  <a:cubicBezTo>
                    <a:pt x="398" y="306"/>
                    <a:pt x="398" y="305"/>
                    <a:pt x="399" y="306"/>
                  </a:cubicBezTo>
                  <a:cubicBezTo>
                    <a:pt x="399" y="305"/>
                    <a:pt x="399" y="305"/>
                    <a:pt x="399" y="305"/>
                  </a:cubicBezTo>
                  <a:cubicBezTo>
                    <a:pt x="399" y="305"/>
                    <a:pt x="399" y="304"/>
                    <a:pt x="400" y="304"/>
                  </a:cubicBezTo>
                  <a:cubicBezTo>
                    <a:pt x="400" y="304"/>
                    <a:pt x="401" y="305"/>
                    <a:pt x="401" y="305"/>
                  </a:cubicBezTo>
                  <a:cubicBezTo>
                    <a:pt x="401" y="305"/>
                    <a:pt x="403" y="307"/>
                    <a:pt x="404" y="306"/>
                  </a:cubicBezTo>
                  <a:cubicBezTo>
                    <a:pt x="404" y="305"/>
                    <a:pt x="403" y="305"/>
                    <a:pt x="403" y="305"/>
                  </a:cubicBezTo>
                  <a:cubicBezTo>
                    <a:pt x="402" y="306"/>
                    <a:pt x="401" y="305"/>
                    <a:pt x="400" y="304"/>
                  </a:cubicBezTo>
                  <a:cubicBezTo>
                    <a:pt x="400" y="304"/>
                    <a:pt x="399" y="303"/>
                    <a:pt x="399" y="304"/>
                  </a:cubicBezTo>
                  <a:cubicBezTo>
                    <a:pt x="398" y="304"/>
                    <a:pt x="397" y="304"/>
                    <a:pt x="397" y="304"/>
                  </a:cubicBezTo>
                  <a:cubicBezTo>
                    <a:pt x="397" y="303"/>
                    <a:pt x="399" y="303"/>
                    <a:pt x="398" y="303"/>
                  </a:cubicBezTo>
                  <a:cubicBezTo>
                    <a:pt x="398" y="302"/>
                    <a:pt x="397" y="302"/>
                    <a:pt x="397" y="301"/>
                  </a:cubicBezTo>
                  <a:cubicBezTo>
                    <a:pt x="397" y="300"/>
                    <a:pt x="398" y="301"/>
                    <a:pt x="398" y="301"/>
                  </a:cubicBezTo>
                  <a:cubicBezTo>
                    <a:pt x="399" y="301"/>
                    <a:pt x="399" y="300"/>
                    <a:pt x="400" y="300"/>
                  </a:cubicBezTo>
                  <a:cubicBezTo>
                    <a:pt x="400" y="299"/>
                    <a:pt x="400" y="299"/>
                    <a:pt x="400" y="299"/>
                  </a:cubicBezTo>
                  <a:cubicBezTo>
                    <a:pt x="401" y="299"/>
                    <a:pt x="401" y="299"/>
                    <a:pt x="401" y="299"/>
                  </a:cubicBezTo>
                  <a:cubicBezTo>
                    <a:pt x="401" y="299"/>
                    <a:pt x="402" y="298"/>
                    <a:pt x="402" y="298"/>
                  </a:cubicBezTo>
                  <a:cubicBezTo>
                    <a:pt x="402" y="298"/>
                    <a:pt x="401" y="298"/>
                    <a:pt x="401" y="297"/>
                  </a:cubicBezTo>
                  <a:cubicBezTo>
                    <a:pt x="401" y="297"/>
                    <a:pt x="401" y="296"/>
                    <a:pt x="401" y="296"/>
                  </a:cubicBezTo>
                  <a:cubicBezTo>
                    <a:pt x="401" y="296"/>
                    <a:pt x="402" y="296"/>
                    <a:pt x="402" y="295"/>
                  </a:cubicBezTo>
                  <a:cubicBezTo>
                    <a:pt x="401" y="295"/>
                    <a:pt x="401" y="295"/>
                    <a:pt x="401" y="294"/>
                  </a:cubicBezTo>
                  <a:cubicBezTo>
                    <a:pt x="401" y="294"/>
                    <a:pt x="401" y="296"/>
                    <a:pt x="401" y="296"/>
                  </a:cubicBezTo>
                  <a:cubicBezTo>
                    <a:pt x="400" y="296"/>
                    <a:pt x="400" y="295"/>
                    <a:pt x="400" y="295"/>
                  </a:cubicBezTo>
                  <a:cubicBezTo>
                    <a:pt x="399" y="295"/>
                    <a:pt x="398" y="294"/>
                    <a:pt x="398" y="294"/>
                  </a:cubicBezTo>
                  <a:cubicBezTo>
                    <a:pt x="398" y="293"/>
                    <a:pt x="397" y="293"/>
                    <a:pt x="396" y="293"/>
                  </a:cubicBezTo>
                  <a:cubicBezTo>
                    <a:pt x="396" y="293"/>
                    <a:pt x="395" y="293"/>
                    <a:pt x="396" y="293"/>
                  </a:cubicBezTo>
                  <a:cubicBezTo>
                    <a:pt x="396" y="292"/>
                    <a:pt x="396" y="292"/>
                    <a:pt x="396" y="292"/>
                  </a:cubicBezTo>
                  <a:cubicBezTo>
                    <a:pt x="395" y="292"/>
                    <a:pt x="396" y="292"/>
                    <a:pt x="395" y="292"/>
                  </a:cubicBezTo>
                  <a:cubicBezTo>
                    <a:pt x="395" y="292"/>
                    <a:pt x="395" y="292"/>
                    <a:pt x="395" y="292"/>
                  </a:cubicBezTo>
                  <a:cubicBezTo>
                    <a:pt x="394" y="292"/>
                    <a:pt x="394" y="291"/>
                    <a:pt x="395" y="292"/>
                  </a:cubicBezTo>
                  <a:cubicBezTo>
                    <a:pt x="394" y="290"/>
                    <a:pt x="395" y="291"/>
                    <a:pt x="395" y="291"/>
                  </a:cubicBezTo>
                  <a:cubicBezTo>
                    <a:pt x="395" y="291"/>
                    <a:pt x="394" y="290"/>
                    <a:pt x="395" y="289"/>
                  </a:cubicBezTo>
                  <a:cubicBezTo>
                    <a:pt x="395" y="289"/>
                    <a:pt x="395" y="288"/>
                    <a:pt x="395" y="288"/>
                  </a:cubicBezTo>
                  <a:cubicBezTo>
                    <a:pt x="395" y="288"/>
                    <a:pt x="395" y="288"/>
                    <a:pt x="396" y="288"/>
                  </a:cubicBezTo>
                  <a:cubicBezTo>
                    <a:pt x="396" y="288"/>
                    <a:pt x="396" y="288"/>
                    <a:pt x="397" y="288"/>
                  </a:cubicBezTo>
                  <a:cubicBezTo>
                    <a:pt x="396" y="288"/>
                    <a:pt x="396" y="287"/>
                    <a:pt x="396" y="287"/>
                  </a:cubicBezTo>
                  <a:cubicBezTo>
                    <a:pt x="396" y="287"/>
                    <a:pt x="396" y="287"/>
                    <a:pt x="396" y="288"/>
                  </a:cubicBezTo>
                  <a:cubicBezTo>
                    <a:pt x="395" y="288"/>
                    <a:pt x="395" y="287"/>
                    <a:pt x="395" y="287"/>
                  </a:cubicBezTo>
                  <a:cubicBezTo>
                    <a:pt x="394" y="287"/>
                    <a:pt x="395" y="287"/>
                    <a:pt x="395" y="286"/>
                  </a:cubicBezTo>
                  <a:cubicBezTo>
                    <a:pt x="395" y="286"/>
                    <a:pt x="395" y="286"/>
                    <a:pt x="395" y="286"/>
                  </a:cubicBezTo>
                  <a:cubicBezTo>
                    <a:pt x="395" y="286"/>
                    <a:pt x="394" y="286"/>
                    <a:pt x="394" y="286"/>
                  </a:cubicBezTo>
                  <a:cubicBezTo>
                    <a:pt x="394" y="286"/>
                    <a:pt x="393" y="285"/>
                    <a:pt x="393" y="285"/>
                  </a:cubicBezTo>
                  <a:cubicBezTo>
                    <a:pt x="393" y="284"/>
                    <a:pt x="392" y="283"/>
                    <a:pt x="393" y="282"/>
                  </a:cubicBezTo>
                  <a:cubicBezTo>
                    <a:pt x="394" y="281"/>
                    <a:pt x="393" y="281"/>
                    <a:pt x="393" y="280"/>
                  </a:cubicBezTo>
                  <a:cubicBezTo>
                    <a:pt x="393" y="279"/>
                    <a:pt x="394" y="280"/>
                    <a:pt x="394" y="280"/>
                  </a:cubicBezTo>
                  <a:cubicBezTo>
                    <a:pt x="394" y="279"/>
                    <a:pt x="394" y="278"/>
                    <a:pt x="393" y="278"/>
                  </a:cubicBezTo>
                  <a:cubicBezTo>
                    <a:pt x="392" y="277"/>
                    <a:pt x="392" y="277"/>
                    <a:pt x="392" y="276"/>
                  </a:cubicBezTo>
                  <a:cubicBezTo>
                    <a:pt x="392" y="276"/>
                    <a:pt x="392" y="276"/>
                    <a:pt x="392" y="275"/>
                  </a:cubicBezTo>
                  <a:cubicBezTo>
                    <a:pt x="391" y="275"/>
                    <a:pt x="391" y="274"/>
                    <a:pt x="392" y="274"/>
                  </a:cubicBezTo>
                  <a:cubicBezTo>
                    <a:pt x="392" y="274"/>
                    <a:pt x="394" y="275"/>
                    <a:pt x="394" y="275"/>
                  </a:cubicBezTo>
                  <a:cubicBezTo>
                    <a:pt x="394" y="274"/>
                    <a:pt x="393" y="274"/>
                    <a:pt x="393" y="274"/>
                  </a:cubicBezTo>
                  <a:cubicBezTo>
                    <a:pt x="392" y="274"/>
                    <a:pt x="392" y="273"/>
                    <a:pt x="391" y="273"/>
                  </a:cubicBezTo>
                  <a:cubicBezTo>
                    <a:pt x="391" y="272"/>
                    <a:pt x="390" y="271"/>
                    <a:pt x="391" y="271"/>
                  </a:cubicBezTo>
                  <a:cubicBezTo>
                    <a:pt x="392" y="271"/>
                    <a:pt x="392" y="270"/>
                    <a:pt x="393" y="271"/>
                  </a:cubicBezTo>
                  <a:cubicBezTo>
                    <a:pt x="393" y="271"/>
                    <a:pt x="393" y="271"/>
                    <a:pt x="393" y="272"/>
                  </a:cubicBezTo>
                  <a:cubicBezTo>
                    <a:pt x="393" y="272"/>
                    <a:pt x="394" y="274"/>
                    <a:pt x="395" y="274"/>
                  </a:cubicBezTo>
                  <a:cubicBezTo>
                    <a:pt x="395" y="273"/>
                    <a:pt x="394" y="273"/>
                    <a:pt x="394" y="272"/>
                  </a:cubicBezTo>
                  <a:cubicBezTo>
                    <a:pt x="394" y="272"/>
                    <a:pt x="394" y="272"/>
                    <a:pt x="394" y="272"/>
                  </a:cubicBezTo>
                  <a:cubicBezTo>
                    <a:pt x="393" y="272"/>
                    <a:pt x="394" y="271"/>
                    <a:pt x="394" y="271"/>
                  </a:cubicBezTo>
                  <a:cubicBezTo>
                    <a:pt x="394" y="271"/>
                    <a:pt x="392" y="270"/>
                    <a:pt x="393" y="270"/>
                  </a:cubicBezTo>
                  <a:cubicBezTo>
                    <a:pt x="393" y="270"/>
                    <a:pt x="393" y="268"/>
                    <a:pt x="392" y="268"/>
                  </a:cubicBezTo>
                  <a:cubicBezTo>
                    <a:pt x="391" y="268"/>
                    <a:pt x="392" y="269"/>
                    <a:pt x="391" y="269"/>
                  </a:cubicBezTo>
                  <a:cubicBezTo>
                    <a:pt x="391" y="269"/>
                    <a:pt x="390" y="269"/>
                    <a:pt x="390" y="268"/>
                  </a:cubicBezTo>
                  <a:cubicBezTo>
                    <a:pt x="389" y="268"/>
                    <a:pt x="389" y="268"/>
                    <a:pt x="388" y="268"/>
                  </a:cubicBezTo>
                  <a:cubicBezTo>
                    <a:pt x="388" y="267"/>
                    <a:pt x="389" y="266"/>
                    <a:pt x="389" y="266"/>
                  </a:cubicBezTo>
                  <a:cubicBezTo>
                    <a:pt x="390" y="265"/>
                    <a:pt x="390" y="266"/>
                    <a:pt x="390" y="266"/>
                  </a:cubicBezTo>
                  <a:cubicBezTo>
                    <a:pt x="391" y="266"/>
                    <a:pt x="392" y="265"/>
                    <a:pt x="392" y="265"/>
                  </a:cubicBezTo>
                  <a:cubicBezTo>
                    <a:pt x="392" y="264"/>
                    <a:pt x="392" y="264"/>
                    <a:pt x="392" y="263"/>
                  </a:cubicBezTo>
                  <a:cubicBezTo>
                    <a:pt x="392" y="263"/>
                    <a:pt x="392" y="263"/>
                    <a:pt x="392" y="263"/>
                  </a:cubicBezTo>
                  <a:cubicBezTo>
                    <a:pt x="392" y="263"/>
                    <a:pt x="392" y="262"/>
                    <a:pt x="392" y="262"/>
                  </a:cubicBezTo>
                  <a:cubicBezTo>
                    <a:pt x="391" y="262"/>
                    <a:pt x="391" y="261"/>
                    <a:pt x="391" y="262"/>
                  </a:cubicBezTo>
                  <a:cubicBezTo>
                    <a:pt x="391" y="262"/>
                    <a:pt x="391" y="263"/>
                    <a:pt x="392" y="263"/>
                  </a:cubicBezTo>
                  <a:cubicBezTo>
                    <a:pt x="392" y="264"/>
                    <a:pt x="392" y="264"/>
                    <a:pt x="392" y="265"/>
                  </a:cubicBezTo>
                  <a:cubicBezTo>
                    <a:pt x="391" y="265"/>
                    <a:pt x="390" y="265"/>
                    <a:pt x="390" y="265"/>
                  </a:cubicBezTo>
                  <a:cubicBezTo>
                    <a:pt x="389" y="265"/>
                    <a:pt x="388" y="264"/>
                    <a:pt x="387" y="263"/>
                  </a:cubicBezTo>
                  <a:cubicBezTo>
                    <a:pt x="387" y="263"/>
                    <a:pt x="386" y="263"/>
                    <a:pt x="385" y="263"/>
                  </a:cubicBezTo>
                  <a:cubicBezTo>
                    <a:pt x="385" y="263"/>
                    <a:pt x="385" y="264"/>
                    <a:pt x="385" y="264"/>
                  </a:cubicBezTo>
                  <a:cubicBezTo>
                    <a:pt x="385" y="264"/>
                    <a:pt x="386" y="265"/>
                    <a:pt x="386" y="265"/>
                  </a:cubicBezTo>
                  <a:cubicBezTo>
                    <a:pt x="386" y="265"/>
                    <a:pt x="386" y="266"/>
                    <a:pt x="385" y="266"/>
                  </a:cubicBezTo>
                  <a:cubicBezTo>
                    <a:pt x="385" y="266"/>
                    <a:pt x="385" y="266"/>
                    <a:pt x="385" y="266"/>
                  </a:cubicBezTo>
                  <a:cubicBezTo>
                    <a:pt x="385" y="266"/>
                    <a:pt x="383" y="266"/>
                    <a:pt x="383" y="266"/>
                  </a:cubicBezTo>
                  <a:cubicBezTo>
                    <a:pt x="383" y="266"/>
                    <a:pt x="383" y="266"/>
                    <a:pt x="382" y="266"/>
                  </a:cubicBezTo>
                  <a:cubicBezTo>
                    <a:pt x="382" y="266"/>
                    <a:pt x="382" y="266"/>
                    <a:pt x="381" y="266"/>
                  </a:cubicBezTo>
                  <a:cubicBezTo>
                    <a:pt x="381" y="266"/>
                    <a:pt x="380" y="266"/>
                    <a:pt x="380" y="265"/>
                  </a:cubicBezTo>
                  <a:cubicBezTo>
                    <a:pt x="380" y="265"/>
                    <a:pt x="380" y="264"/>
                    <a:pt x="380" y="264"/>
                  </a:cubicBezTo>
                  <a:cubicBezTo>
                    <a:pt x="381" y="264"/>
                    <a:pt x="381" y="264"/>
                    <a:pt x="381" y="263"/>
                  </a:cubicBezTo>
                  <a:cubicBezTo>
                    <a:pt x="381" y="264"/>
                    <a:pt x="381" y="264"/>
                    <a:pt x="380" y="264"/>
                  </a:cubicBezTo>
                  <a:cubicBezTo>
                    <a:pt x="380" y="264"/>
                    <a:pt x="379" y="264"/>
                    <a:pt x="379" y="264"/>
                  </a:cubicBezTo>
                  <a:cubicBezTo>
                    <a:pt x="378" y="263"/>
                    <a:pt x="378" y="263"/>
                    <a:pt x="378" y="262"/>
                  </a:cubicBezTo>
                  <a:cubicBezTo>
                    <a:pt x="378" y="261"/>
                    <a:pt x="377" y="261"/>
                    <a:pt x="377" y="260"/>
                  </a:cubicBezTo>
                  <a:cubicBezTo>
                    <a:pt x="376" y="260"/>
                    <a:pt x="374" y="257"/>
                    <a:pt x="375" y="257"/>
                  </a:cubicBezTo>
                  <a:cubicBezTo>
                    <a:pt x="376" y="256"/>
                    <a:pt x="375" y="256"/>
                    <a:pt x="375" y="256"/>
                  </a:cubicBezTo>
                  <a:cubicBezTo>
                    <a:pt x="375" y="255"/>
                    <a:pt x="375" y="255"/>
                    <a:pt x="375" y="254"/>
                  </a:cubicBezTo>
                  <a:cubicBezTo>
                    <a:pt x="375" y="254"/>
                    <a:pt x="375" y="254"/>
                    <a:pt x="375" y="254"/>
                  </a:cubicBezTo>
                  <a:cubicBezTo>
                    <a:pt x="375" y="253"/>
                    <a:pt x="375" y="253"/>
                    <a:pt x="375" y="253"/>
                  </a:cubicBezTo>
                  <a:cubicBezTo>
                    <a:pt x="375" y="252"/>
                    <a:pt x="375" y="252"/>
                    <a:pt x="375" y="251"/>
                  </a:cubicBezTo>
                  <a:cubicBezTo>
                    <a:pt x="374" y="251"/>
                    <a:pt x="374" y="250"/>
                    <a:pt x="374" y="250"/>
                  </a:cubicBezTo>
                  <a:cubicBezTo>
                    <a:pt x="374" y="249"/>
                    <a:pt x="374" y="249"/>
                    <a:pt x="374" y="248"/>
                  </a:cubicBezTo>
                  <a:cubicBezTo>
                    <a:pt x="374" y="248"/>
                    <a:pt x="374" y="248"/>
                    <a:pt x="374" y="248"/>
                  </a:cubicBezTo>
                  <a:cubicBezTo>
                    <a:pt x="374" y="247"/>
                    <a:pt x="374" y="247"/>
                    <a:pt x="374" y="247"/>
                  </a:cubicBezTo>
                  <a:cubicBezTo>
                    <a:pt x="373" y="246"/>
                    <a:pt x="374" y="246"/>
                    <a:pt x="374" y="246"/>
                  </a:cubicBezTo>
                  <a:cubicBezTo>
                    <a:pt x="375" y="246"/>
                    <a:pt x="375" y="245"/>
                    <a:pt x="375" y="245"/>
                  </a:cubicBezTo>
                  <a:cubicBezTo>
                    <a:pt x="375" y="244"/>
                    <a:pt x="376" y="246"/>
                    <a:pt x="376" y="246"/>
                  </a:cubicBezTo>
                  <a:cubicBezTo>
                    <a:pt x="376" y="245"/>
                    <a:pt x="376" y="244"/>
                    <a:pt x="375" y="244"/>
                  </a:cubicBezTo>
                  <a:cubicBezTo>
                    <a:pt x="375" y="243"/>
                    <a:pt x="376" y="242"/>
                    <a:pt x="376" y="242"/>
                  </a:cubicBezTo>
                  <a:cubicBezTo>
                    <a:pt x="376" y="242"/>
                    <a:pt x="376" y="241"/>
                    <a:pt x="376" y="241"/>
                  </a:cubicBezTo>
                  <a:cubicBezTo>
                    <a:pt x="376" y="240"/>
                    <a:pt x="375" y="240"/>
                    <a:pt x="375" y="240"/>
                  </a:cubicBezTo>
                  <a:cubicBezTo>
                    <a:pt x="375" y="240"/>
                    <a:pt x="375" y="238"/>
                    <a:pt x="375" y="238"/>
                  </a:cubicBezTo>
                  <a:cubicBezTo>
                    <a:pt x="375" y="238"/>
                    <a:pt x="375" y="238"/>
                    <a:pt x="375" y="238"/>
                  </a:cubicBezTo>
                  <a:cubicBezTo>
                    <a:pt x="374" y="237"/>
                    <a:pt x="373" y="236"/>
                    <a:pt x="373" y="235"/>
                  </a:cubicBezTo>
                  <a:cubicBezTo>
                    <a:pt x="372" y="234"/>
                    <a:pt x="372" y="233"/>
                    <a:pt x="371" y="232"/>
                  </a:cubicBezTo>
                  <a:cubicBezTo>
                    <a:pt x="371" y="233"/>
                    <a:pt x="371" y="233"/>
                    <a:pt x="372" y="233"/>
                  </a:cubicBezTo>
                  <a:cubicBezTo>
                    <a:pt x="371" y="232"/>
                    <a:pt x="370" y="231"/>
                    <a:pt x="369" y="229"/>
                  </a:cubicBezTo>
                  <a:cubicBezTo>
                    <a:pt x="369" y="228"/>
                    <a:pt x="369" y="226"/>
                    <a:pt x="368" y="224"/>
                  </a:cubicBezTo>
                  <a:cubicBezTo>
                    <a:pt x="368" y="224"/>
                    <a:pt x="367" y="223"/>
                    <a:pt x="367" y="223"/>
                  </a:cubicBezTo>
                  <a:cubicBezTo>
                    <a:pt x="366" y="222"/>
                    <a:pt x="366" y="222"/>
                    <a:pt x="366" y="221"/>
                  </a:cubicBezTo>
                  <a:cubicBezTo>
                    <a:pt x="365" y="221"/>
                    <a:pt x="365" y="220"/>
                    <a:pt x="365" y="220"/>
                  </a:cubicBezTo>
                  <a:cubicBezTo>
                    <a:pt x="366" y="219"/>
                    <a:pt x="365" y="218"/>
                    <a:pt x="365" y="218"/>
                  </a:cubicBezTo>
                  <a:cubicBezTo>
                    <a:pt x="364" y="218"/>
                    <a:pt x="364" y="215"/>
                    <a:pt x="364" y="216"/>
                  </a:cubicBezTo>
                  <a:cubicBezTo>
                    <a:pt x="365" y="216"/>
                    <a:pt x="365" y="216"/>
                    <a:pt x="366" y="216"/>
                  </a:cubicBezTo>
                  <a:cubicBezTo>
                    <a:pt x="366" y="216"/>
                    <a:pt x="366" y="216"/>
                    <a:pt x="366" y="216"/>
                  </a:cubicBezTo>
                  <a:cubicBezTo>
                    <a:pt x="366" y="217"/>
                    <a:pt x="367" y="216"/>
                    <a:pt x="367" y="216"/>
                  </a:cubicBezTo>
                  <a:cubicBezTo>
                    <a:pt x="369" y="216"/>
                    <a:pt x="368" y="215"/>
                    <a:pt x="368" y="214"/>
                  </a:cubicBezTo>
                  <a:cubicBezTo>
                    <a:pt x="368" y="213"/>
                    <a:pt x="368" y="212"/>
                    <a:pt x="367" y="212"/>
                  </a:cubicBezTo>
                  <a:cubicBezTo>
                    <a:pt x="366" y="211"/>
                    <a:pt x="368" y="211"/>
                    <a:pt x="367" y="211"/>
                  </a:cubicBezTo>
                  <a:cubicBezTo>
                    <a:pt x="367" y="211"/>
                    <a:pt x="367" y="210"/>
                    <a:pt x="367" y="210"/>
                  </a:cubicBezTo>
                  <a:cubicBezTo>
                    <a:pt x="367" y="210"/>
                    <a:pt x="367" y="210"/>
                    <a:pt x="368" y="211"/>
                  </a:cubicBezTo>
                  <a:cubicBezTo>
                    <a:pt x="368" y="211"/>
                    <a:pt x="369" y="211"/>
                    <a:pt x="368" y="210"/>
                  </a:cubicBezTo>
                  <a:cubicBezTo>
                    <a:pt x="368" y="210"/>
                    <a:pt x="368" y="209"/>
                    <a:pt x="368" y="209"/>
                  </a:cubicBezTo>
                  <a:cubicBezTo>
                    <a:pt x="369" y="208"/>
                    <a:pt x="368" y="205"/>
                    <a:pt x="368" y="205"/>
                  </a:cubicBezTo>
                  <a:cubicBezTo>
                    <a:pt x="368" y="204"/>
                    <a:pt x="368" y="203"/>
                    <a:pt x="368" y="203"/>
                  </a:cubicBezTo>
                  <a:cubicBezTo>
                    <a:pt x="368" y="202"/>
                    <a:pt x="369" y="201"/>
                    <a:pt x="369" y="201"/>
                  </a:cubicBezTo>
                  <a:cubicBezTo>
                    <a:pt x="369" y="200"/>
                    <a:pt x="369" y="199"/>
                    <a:pt x="368" y="199"/>
                  </a:cubicBezTo>
                  <a:cubicBezTo>
                    <a:pt x="368" y="198"/>
                    <a:pt x="368" y="198"/>
                    <a:pt x="369" y="197"/>
                  </a:cubicBezTo>
                  <a:cubicBezTo>
                    <a:pt x="369" y="197"/>
                    <a:pt x="369" y="196"/>
                    <a:pt x="369" y="196"/>
                  </a:cubicBezTo>
                  <a:cubicBezTo>
                    <a:pt x="369" y="195"/>
                    <a:pt x="369" y="194"/>
                    <a:pt x="370" y="194"/>
                  </a:cubicBezTo>
                  <a:cubicBezTo>
                    <a:pt x="371" y="193"/>
                    <a:pt x="370" y="192"/>
                    <a:pt x="370" y="192"/>
                  </a:cubicBezTo>
                  <a:cubicBezTo>
                    <a:pt x="370" y="191"/>
                    <a:pt x="370" y="190"/>
                    <a:pt x="370" y="189"/>
                  </a:cubicBezTo>
                  <a:cubicBezTo>
                    <a:pt x="371" y="189"/>
                    <a:pt x="370" y="188"/>
                    <a:pt x="370" y="187"/>
                  </a:cubicBezTo>
                  <a:cubicBezTo>
                    <a:pt x="370" y="187"/>
                    <a:pt x="370" y="186"/>
                    <a:pt x="370" y="186"/>
                  </a:cubicBezTo>
                  <a:cubicBezTo>
                    <a:pt x="370" y="186"/>
                    <a:pt x="370" y="185"/>
                    <a:pt x="370" y="185"/>
                  </a:cubicBezTo>
                  <a:cubicBezTo>
                    <a:pt x="370" y="185"/>
                    <a:pt x="370" y="185"/>
                    <a:pt x="370" y="185"/>
                  </a:cubicBezTo>
                  <a:cubicBezTo>
                    <a:pt x="370" y="184"/>
                    <a:pt x="369" y="183"/>
                    <a:pt x="370" y="182"/>
                  </a:cubicBezTo>
                  <a:cubicBezTo>
                    <a:pt x="370" y="181"/>
                    <a:pt x="370" y="181"/>
                    <a:pt x="370" y="180"/>
                  </a:cubicBezTo>
                  <a:cubicBezTo>
                    <a:pt x="370" y="180"/>
                    <a:pt x="370" y="179"/>
                    <a:pt x="370" y="178"/>
                  </a:cubicBezTo>
                  <a:cubicBezTo>
                    <a:pt x="371" y="178"/>
                    <a:pt x="371" y="178"/>
                    <a:pt x="371" y="177"/>
                  </a:cubicBezTo>
                  <a:cubicBezTo>
                    <a:pt x="371" y="176"/>
                    <a:pt x="371" y="176"/>
                    <a:pt x="371" y="176"/>
                  </a:cubicBezTo>
                  <a:cubicBezTo>
                    <a:pt x="371" y="175"/>
                    <a:pt x="370" y="175"/>
                    <a:pt x="370" y="174"/>
                  </a:cubicBezTo>
                  <a:cubicBezTo>
                    <a:pt x="370" y="174"/>
                    <a:pt x="370" y="174"/>
                    <a:pt x="370" y="173"/>
                  </a:cubicBezTo>
                  <a:cubicBezTo>
                    <a:pt x="370" y="173"/>
                    <a:pt x="369" y="172"/>
                    <a:pt x="369" y="172"/>
                  </a:cubicBezTo>
                  <a:cubicBezTo>
                    <a:pt x="369" y="172"/>
                    <a:pt x="369" y="171"/>
                    <a:pt x="369" y="171"/>
                  </a:cubicBezTo>
                  <a:cubicBezTo>
                    <a:pt x="369" y="171"/>
                    <a:pt x="369" y="170"/>
                    <a:pt x="370" y="170"/>
                  </a:cubicBezTo>
                  <a:cubicBezTo>
                    <a:pt x="371" y="171"/>
                    <a:pt x="370" y="168"/>
                    <a:pt x="370" y="168"/>
                  </a:cubicBezTo>
                  <a:cubicBezTo>
                    <a:pt x="370" y="168"/>
                    <a:pt x="370" y="167"/>
                    <a:pt x="370" y="167"/>
                  </a:cubicBezTo>
                  <a:cubicBezTo>
                    <a:pt x="370" y="167"/>
                    <a:pt x="370" y="167"/>
                    <a:pt x="370" y="167"/>
                  </a:cubicBezTo>
                  <a:cubicBezTo>
                    <a:pt x="370" y="167"/>
                    <a:pt x="370" y="167"/>
                    <a:pt x="370" y="166"/>
                  </a:cubicBezTo>
                  <a:cubicBezTo>
                    <a:pt x="370" y="166"/>
                    <a:pt x="370" y="165"/>
                    <a:pt x="370" y="165"/>
                  </a:cubicBezTo>
                  <a:cubicBezTo>
                    <a:pt x="370" y="164"/>
                    <a:pt x="370" y="164"/>
                    <a:pt x="370" y="163"/>
                  </a:cubicBezTo>
                  <a:cubicBezTo>
                    <a:pt x="370" y="163"/>
                    <a:pt x="369" y="162"/>
                    <a:pt x="369" y="162"/>
                  </a:cubicBezTo>
                  <a:cubicBezTo>
                    <a:pt x="369" y="162"/>
                    <a:pt x="368" y="161"/>
                    <a:pt x="368" y="161"/>
                  </a:cubicBezTo>
                  <a:cubicBezTo>
                    <a:pt x="368" y="161"/>
                    <a:pt x="368" y="160"/>
                    <a:pt x="368" y="159"/>
                  </a:cubicBezTo>
                  <a:cubicBezTo>
                    <a:pt x="368" y="159"/>
                    <a:pt x="368" y="158"/>
                    <a:pt x="368" y="158"/>
                  </a:cubicBezTo>
                  <a:cubicBezTo>
                    <a:pt x="368" y="157"/>
                    <a:pt x="367" y="157"/>
                    <a:pt x="367" y="157"/>
                  </a:cubicBezTo>
                  <a:cubicBezTo>
                    <a:pt x="367" y="156"/>
                    <a:pt x="367" y="155"/>
                    <a:pt x="366" y="155"/>
                  </a:cubicBezTo>
                  <a:cubicBezTo>
                    <a:pt x="366" y="154"/>
                    <a:pt x="366" y="154"/>
                    <a:pt x="366" y="153"/>
                  </a:cubicBezTo>
                  <a:cubicBezTo>
                    <a:pt x="365" y="152"/>
                    <a:pt x="365" y="152"/>
                    <a:pt x="365" y="151"/>
                  </a:cubicBezTo>
                  <a:cubicBezTo>
                    <a:pt x="364" y="150"/>
                    <a:pt x="364" y="148"/>
                    <a:pt x="364" y="147"/>
                  </a:cubicBezTo>
                  <a:cubicBezTo>
                    <a:pt x="363" y="146"/>
                    <a:pt x="363" y="145"/>
                    <a:pt x="362" y="143"/>
                  </a:cubicBezTo>
                  <a:cubicBezTo>
                    <a:pt x="362" y="143"/>
                    <a:pt x="362" y="140"/>
                    <a:pt x="362" y="140"/>
                  </a:cubicBezTo>
                  <a:cubicBezTo>
                    <a:pt x="362" y="140"/>
                    <a:pt x="363" y="140"/>
                    <a:pt x="363" y="140"/>
                  </a:cubicBezTo>
                  <a:cubicBezTo>
                    <a:pt x="364" y="140"/>
                    <a:pt x="364" y="139"/>
                    <a:pt x="364" y="139"/>
                  </a:cubicBezTo>
                  <a:cubicBezTo>
                    <a:pt x="364" y="140"/>
                    <a:pt x="364" y="138"/>
                    <a:pt x="364" y="138"/>
                  </a:cubicBezTo>
                  <a:cubicBezTo>
                    <a:pt x="364" y="138"/>
                    <a:pt x="364" y="137"/>
                    <a:pt x="364" y="137"/>
                  </a:cubicBezTo>
                  <a:cubicBezTo>
                    <a:pt x="364" y="137"/>
                    <a:pt x="364" y="136"/>
                    <a:pt x="364" y="136"/>
                  </a:cubicBezTo>
                  <a:cubicBezTo>
                    <a:pt x="364" y="136"/>
                    <a:pt x="365" y="136"/>
                    <a:pt x="365" y="136"/>
                  </a:cubicBezTo>
                  <a:cubicBezTo>
                    <a:pt x="365" y="135"/>
                    <a:pt x="364" y="135"/>
                    <a:pt x="364" y="134"/>
                  </a:cubicBezTo>
                  <a:cubicBezTo>
                    <a:pt x="364" y="134"/>
                    <a:pt x="364" y="133"/>
                    <a:pt x="364" y="132"/>
                  </a:cubicBezTo>
                  <a:cubicBezTo>
                    <a:pt x="363" y="132"/>
                    <a:pt x="363" y="131"/>
                    <a:pt x="363" y="130"/>
                  </a:cubicBezTo>
                  <a:cubicBezTo>
                    <a:pt x="363" y="129"/>
                    <a:pt x="362" y="129"/>
                    <a:pt x="361" y="128"/>
                  </a:cubicBezTo>
                  <a:cubicBezTo>
                    <a:pt x="361" y="128"/>
                    <a:pt x="361" y="127"/>
                    <a:pt x="361" y="126"/>
                  </a:cubicBezTo>
                  <a:cubicBezTo>
                    <a:pt x="360" y="124"/>
                    <a:pt x="361" y="125"/>
                    <a:pt x="361" y="124"/>
                  </a:cubicBezTo>
                  <a:cubicBezTo>
                    <a:pt x="361" y="123"/>
                    <a:pt x="362" y="123"/>
                    <a:pt x="362" y="122"/>
                  </a:cubicBezTo>
                  <a:cubicBezTo>
                    <a:pt x="362" y="122"/>
                    <a:pt x="361" y="121"/>
                    <a:pt x="362" y="121"/>
                  </a:cubicBezTo>
                  <a:cubicBezTo>
                    <a:pt x="362" y="121"/>
                    <a:pt x="362" y="121"/>
                    <a:pt x="362" y="120"/>
                  </a:cubicBezTo>
                  <a:cubicBezTo>
                    <a:pt x="362" y="120"/>
                    <a:pt x="362" y="120"/>
                    <a:pt x="362" y="120"/>
                  </a:cubicBezTo>
                  <a:cubicBezTo>
                    <a:pt x="362" y="119"/>
                    <a:pt x="362" y="118"/>
                    <a:pt x="362" y="118"/>
                  </a:cubicBezTo>
                  <a:cubicBezTo>
                    <a:pt x="362" y="116"/>
                    <a:pt x="362" y="115"/>
                    <a:pt x="362" y="114"/>
                  </a:cubicBezTo>
                  <a:cubicBezTo>
                    <a:pt x="362" y="114"/>
                    <a:pt x="362" y="112"/>
                    <a:pt x="362" y="111"/>
                  </a:cubicBezTo>
                  <a:cubicBezTo>
                    <a:pt x="362" y="111"/>
                    <a:pt x="363" y="111"/>
                    <a:pt x="363" y="111"/>
                  </a:cubicBezTo>
                  <a:cubicBezTo>
                    <a:pt x="363" y="111"/>
                    <a:pt x="363" y="110"/>
                    <a:pt x="363" y="110"/>
                  </a:cubicBezTo>
                  <a:cubicBezTo>
                    <a:pt x="363" y="109"/>
                    <a:pt x="362" y="109"/>
                    <a:pt x="362" y="108"/>
                  </a:cubicBezTo>
                  <a:cubicBezTo>
                    <a:pt x="362" y="108"/>
                    <a:pt x="362" y="107"/>
                    <a:pt x="362" y="107"/>
                  </a:cubicBezTo>
                  <a:cubicBezTo>
                    <a:pt x="362" y="106"/>
                    <a:pt x="362" y="106"/>
                    <a:pt x="362" y="105"/>
                  </a:cubicBezTo>
                  <a:cubicBezTo>
                    <a:pt x="362" y="106"/>
                    <a:pt x="362" y="105"/>
                    <a:pt x="363" y="105"/>
                  </a:cubicBezTo>
                  <a:cubicBezTo>
                    <a:pt x="363" y="104"/>
                    <a:pt x="362" y="103"/>
                    <a:pt x="363" y="102"/>
                  </a:cubicBezTo>
                  <a:cubicBezTo>
                    <a:pt x="363" y="100"/>
                    <a:pt x="363" y="99"/>
                    <a:pt x="363" y="98"/>
                  </a:cubicBezTo>
                  <a:cubicBezTo>
                    <a:pt x="363" y="97"/>
                    <a:pt x="363" y="97"/>
                    <a:pt x="363" y="96"/>
                  </a:cubicBezTo>
                  <a:cubicBezTo>
                    <a:pt x="363" y="96"/>
                    <a:pt x="363" y="96"/>
                    <a:pt x="363" y="96"/>
                  </a:cubicBezTo>
                  <a:cubicBezTo>
                    <a:pt x="363" y="95"/>
                    <a:pt x="363" y="94"/>
                    <a:pt x="363" y="93"/>
                  </a:cubicBezTo>
                  <a:cubicBezTo>
                    <a:pt x="362" y="92"/>
                    <a:pt x="362" y="92"/>
                    <a:pt x="362" y="91"/>
                  </a:cubicBezTo>
                  <a:cubicBezTo>
                    <a:pt x="361" y="91"/>
                    <a:pt x="361" y="90"/>
                    <a:pt x="362" y="90"/>
                  </a:cubicBezTo>
                  <a:cubicBezTo>
                    <a:pt x="362" y="89"/>
                    <a:pt x="362" y="89"/>
                    <a:pt x="362" y="88"/>
                  </a:cubicBezTo>
                  <a:cubicBezTo>
                    <a:pt x="362" y="87"/>
                    <a:pt x="362" y="88"/>
                    <a:pt x="362" y="87"/>
                  </a:cubicBezTo>
                  <a:cubicBezTo>
                    <a:pt x="363" y="87"/>
                    <a:pt x="363" y="86"/>
                    <a:pt x="363" y="86"/>
                  </a:cubicBezTo>
                  <a:cubicBezTo>
                    <a:pt x="363" y="86"/>
                    <a:pt x="363" y="86"/>
                    <a:pt x="363" y="86"/>
                  </a:cubicBezTo>
                  <a:cubicBezTo>
                    <a:pt x="363" y="85"/>
                    <a:pt x="363" y="84"/>
                    <a:pt x="363" y="84"/>
                  </a:cubicBezTo>
                  <a:cubicBezTo>
                    <a:pt x="362" y="83"/>
                    <a:pt x="362" y="83"/>
                    <a:pt x="362" y="82"/>
                  </a:cubicBezTo>
                  <a:cubicBezTo>
                    <a:pt x="362" y="82"/>
                    <a:pt x="362" y="81"/>
                    <a:pt x="362" y="81"/>
                  </a:cubicBezTo>
                  <a:cubicBezTo>
                    <a:pt x="361" y="80"/>
                    <a:pt x="361" y="80"/>
                    <a:pt x="361" y="79"/>
                  </a:cubicBezTo>
                  <a:cubicBezTo>
                    <a:pt x="361" y="79"/>
                    <a:pt x="361" y="78"/>
                    <a:pt x="361" y="77"/>
                  </a:cubicBezTo>
                  <a:cubicBezTo>
                    <a:pt x="360" y="77"/>
                    <a:pt x="361" y="76"/>
                    <a:pt x="361" y="76"/>
                  </a:cubicBezTo>
                  <a:cubicBezTo>
                    <a:pt x="361" y="75"/>
                    <a:pt x="361" y="75"/>
                    <a:pt x="361" y="74"/>
                  </a:cubicBezTo>
                  <a:cubicBezTo>
                    <a:pt x="361" y="73"/>
                    <a:pt x="360" y="72"/>
                    <a:pt x="360" y="70"/>
                  </a:cubicBezTo>
                  <a:cubicBezTo>
                    <a:pt x="360" y="70"/>
                    <a:pt x="360" y="69"/>
                    <a:pt x="360" y="69"/>
                  </a:cubicBezTo>
                  <a:cubicBezTo>
                    <a:pt x="360" y="68"/>
                    <a:pt x="361" y="68"/>
                    <a:pt x="361" y="67"/>
                  </a:cubicBezTo>
                  <a:cubicBezTo>
                    <a:pt x="361" y="67"/>
                    <a:pt x="361" y="66"/>
                    <a:pt x="360" y="65"/>
                  </a:cubicBezTo>
                  <a:cubicBezTo>
                    <a:pt x="360" y="65"/>
                    <a:pt x="360" y="65"/>
                    <a:pt x="360" y="65"/>
                  </a:cubicBezTo>
                  <a:cubicBezTo>
                    <a:pt x="359" y="66"/>
                    <a:pt x="359" y="65"/>
                    <a:pt x="359" y="65"/>
                  </a:cubicBezTo>
                  <a:cubicBezTo>
                    <a:pt x="358" y="65"/>
                    <a:pt x="359" y="65"/>
                    <a:pt x="359" y="65"/>
                  </a:cubicBezTo>
                  <a:cubicBezTo>
                    <a:pt x="359" y="64"/>
                    <a:pt x="359" y="64"/>
                    <a:pt x="358" y="63"/>
                  </a:cubicBezTo>
                  <a:cubicBezTo>
                    <a:pt x="358" y="63"/>
                    <a:pt x="359" y="62"/>
                    <a:pt x="359" y="62"/>
                  </a:cubicBezTo>
                  <a:cubicBezTo>
                    <a:pt x="359" y="61"/>
                    <a:pt x="358" y="61"/>
                    <a:pt x="359" y="61"/>
                  </a:cubicBezTo>
                  <a:cubicBezTo>
                    <a:pt x="359" y="60"/>
                    <a:pt x="359" y="61"/>
                    <a:pt x="360" y="61"/>
                  </a:cubicBezTo>
                  <a:cubicBezTo>
                    <a:pt x="361" y="60"/>
                    <a:pt x="361" y="59"/>
                    <a:pt x="361" y="58"/>
                  </a:cubicBezTo>
                  <a:cubicBezTo>
                    <a:pt x="360" y="58"/>
                    <a:pt x="361" y="57"/>
                    <a:pt x="361" y="57"/>
                  </a:cubicBezTo>
                  <a:cubicBezTo>
                    <a:pt x="361" y="56"/>
                    <a:pt x="361" y="55"/>
                    <a:pt x="361" y="54"/>
                  </a:cubicBezTo>
                  <a:cubicBezTo>
                    <a:pt x="360" y="53"/>
                    <a:pt x="360" y="52"/>
                    <a:pt x="360" y="51"/>
                  </a:cubicBezTo>
                  <a:cubicBezTo>
                    <a:pt x="360" y="50"/>
                    <a:pt x="361" y="49"/>
                    <a:pt x="361" y="49"/>
                  </a:cubicBezTo>
                  <a:cubicBezTo>
                    <a:pt x="361" y="48"/>
                    <a:pt x="360" y="48"/>
                    <a:pt x="361" y="47"/>
                  </a:cubicBezTo>
                  <a:cubicBezTo>
                    <a:pt x="361" y="47"/>
                    <a:pt x="360" y="46"/>
                    <a:pt x="361" y="45"/>
                  </a:cubicBezTo>
                  <a:cubicBezTo>
                    <a:pt x="361" y="44"/>
                    <a:pt x="361" y="44"/>
                    <a:pt x="361" y="44"/>
                  </a:cubicBezTo>
                  <a:cubicBezTo>
                    <a:pt x="361" y="43"/>
                    <a:pt x="361" y="43"/>
                    <a:pt x="361" y="43"/>
                  </a:cubicBezTo>
                  <a:cubicBezTo>
                    <a:pt x="361" y="42"/>
                    <a:pt x="361" y="41"/>
                    <a:pt x="360" y="40"/>
                  </a:cubicBezTo>
                  <a:cubicBezTo>
                    <a:pt x="360" y="39"/>
                    <a:pt x="360" y="39"/>
                    <a:pt x="360" y="38"/>
                  </a:cubicBezTo>
                  <a:cubicBezTo>
                    <a:pt x="359" y="38"/>
                    <a:pt x="360" y="38"/>
                    <a:pt x="360" y="37"/>
                  </a:cubicBezTo>
                  <a:cubicBezTo>
                    <a:pt x="359" y="37"/>
                    <a:pt x="359" y="36"/>
                    <a:pt x="359" y="36"/>
                  </a:cubicBezTo>
                  <a:cubicBezTo>
                    <a:pt x="359" y="36"/>
                    <a:pt x="359" y="35"/>
                    <a:pt x="359" y="34"/>
                  </a:cubicBezTo>
                  <a:cubicBezTo>
                    <a:pt x="359" y="34"/>
                    <a:pt x="359" y="34"/>
                    <a:pt x="358" y="33"/>
                  </a:cubicBezTo>
                  <a:cubicBezTo>
                    <a:pt x="358" y="33"/>
                    <a:pt x="359" y="32"/>
                    <a:pt x="359" y="32"/>
                  </a:cubicBezTo>
                  <a:cubicBezTo>
                    <a:pt x="358" y="31"/>
                    <a:pt x="358" y="31"/>
                    <a:pt x="359" y="31"/>
                  </a:cubicBezTo>
                  <a:cubicBezTo>
                    <a:pt x="359" y="30"/>
                    <a:pt x="359" y="30"/>
                    <a:pt x="358" y="29"/>
                  </a:cubicBezTo>
                  <a:cubicBezTo>
                    <a:pt x="358" y="29"/>
                    <a:pt x="358" y="28"/>
                    <a:pt x="358" y="28"/>
                  </a:cubicBezTo>
                  <a:cubicBezTo>
                    <a:pt x="358" y="27"/>
                    <a:pt x="358" y="26"/>
                    <a:pt x="358" y="26"/>
                  </a:cubicBezTo>
                  <a:cubicBezTo>
                    <a:pt x="358" y="24"/>
                    <a:pt x="358" y="23"/>
                    <a:pt x="357" y="23"/>
                  </a:cubicBezTo>
                  <a:cubicBezTo>
                    <a:pt x="358" y="22"/>
                    <a:pt x="357" y="21"/>
                    <a:pt x="357" y="20"/>
                  </a:cubicBezTo>
                  <a:cubicBezTo>
                    <a:pt x="356" y="19"/>
                    <a:pt x="356" y="18"/>
                    <a:pt x="356" y="17"/>
                  </a:cubicBezTo>
                  <a:cubicBezTo>
                    <a:pt x="355" y="16"/>
                    <a:pt x="355" y="15"/>
                    <a:pt x="355" y="15"/>
                  </a:cubicBezTo>
                  <a:cubicBezTo>
                    <a:pt x="355" y="14"/>
                    <a:pt x="355" y="14"/>
                    <a:pt x="355" y="14"/>
                  </a:cubicBezTo>
                  <a:cubicBezTo>
                    <a:pt x="355" y="13"/>
                    <a:pt x="355" y="13"/>
                    <a:pt x="355" y="12"/>
                  </a:cubicBezTo>
                  <a:cubicBezTo>
                    <a:pt x="355" y="11"/>
                    <a:pt x="355" y="10"/>
                    <a:pt x="354" y="9"/>
                  </a:cubicBezTo>
                  <a:cubicBezTo>
                    <a:pt x="354" y="8"/>
                    <a:pt x="356" y="9"/>
                    <a:pt x="357" y="8"/>
                  </a:cubicBezTo>
                  <a:cubicBezTo>
                    <a:pt x="358" y="8"/>
                    <a:pt x="359" y="7"/>
                    <a:pt x="359" y="5"/>
                  </a:cubicBezTo>
                  <a:cubicBezTo>
                    <a:pt x="359" y="5"/>
                    <a:pt x="359" y="4"/>
                    <a:pt x="359" y="3"/>
                  </a:cubicBezTo>
                  <a:cubicBezTo>
                    <a:pt x="359" y="3"/>
                    <a:pt x="358" y="2"/>
                    <a:pt x="358" y="2"/>
                  </a:cubicBezTo>
                  <a:cubicBezTo>
                    <a:pt x="358" y="1"/>
                    <a:pt x="359" y="1"/>
                    <a:pt x="360" y="1"/>
                  </a:cubicBezTo>
                  <a:cubicBezTo>
                    <a:pt x="360" y="1"/>
                    <a:pt x="361" y="0"/>
                    <a:pt x="361" y="0"/>
                  </a:cubicBezTo>
                  <a:cubicBezTo>
                    <a:pt x="362" y="1"/>
                    <a:pt x="362" y="1"/>
                    <a:pt x="363" y="2"/>
                  </a:cubicBezTo>
                  <a:cubicBezTo>
                    <a:pt x="363" y="2"/>
                    <a:pt x="363" y="3"/>
                    <a:pt x="363" y="3"/>
                  </a:cubicBezTo>
                  <a:cubicBezTo>
                    <a:pt x="364" y="4"/>
                    <a:pt x="363" y="4"/>
                    <a:pt x="364" y="5"/>
                  </a:cubicBezTo>
                  <a:cubicBezTo>
                    <a:pt x="364" y="5"/>
                    <a:pt x="364" y="5"/>
                    <a:pt x="364" y="5"/>
                  </a:cubicBezTo>
                  <a:cubicBezTo>
                    <a:pt x="364" y="5"/>
                    <a:pt x="365" y="5"/>
                    <a:pt x="365" y="5"/>
                  </a:cubicBezTo>
                  <a:cubicBezTo>
                    <a:pt x="365" y="5"/>
                    <a:pt x="366" y="5"/>
                    <a:pt x="366" y="6"/>
                  </a:cubicBezTo>
                  <a:cubicBezTo>
                    <a:pt x="366" y="6"/>
                    <a:pt x="365" y="6"/>
                    <a:pt x="366" y="7"/>
                  </a:cubicBezTo>
                  <a:cubicBezTo>
                    <a:pt x="366" y="8"/>
                    <a:pt x="366" y="9"/>
                    <a:pt x="367" y="9"/>
                  </a:cubicBezTo>
                  <a:cubicBezTo>
                    <a:pt x="367" y="11"/>
                    <a:pt x="367" y="12"/>
                    <a:pt x="368" y="14"/>
                  </a:cubicBezTo>
                  <a:cubicBezTo>
                    <a:pt x="368" y="14"/>
                    <a:pt x="368" y="15"/>
                    <a:pt x="368" y="15"/>
                  </a:cubicBezTo>
                  <a:cubicBezTo>
                    <a:pt x="368" y="16"/>
                    <a:pt x="369" y="17"/>
                    <a:pt x="369" y="17"/>
                  </a:cubicBezTo>
                  <a:cubicBezTo>
                    <a:pt x="370" y="17"/>
                    <a:pt x="370" y="18"/>
                    <a:pt x="371" y="18"/>
                  </a:cubicBezTo>
                  <a:cubicBezTo>
                    <a:pt x="372" y="19"/>
                    <a:pt x="372" y="19"/>
                    <a:pt x="372" y="20"/>
                  </a:cubicBezTo>
                  <a:cubicBezTo>
                    <a:pt x="373" y="20"/>
                    <a:pt x="374" y="20"/>
                    <a:pt x="374" y="21"/>
                  </a:cubicBezTo>
                  <a:cubicBezTo>
                    <a:pt x="374" y="21"/>
                    <a:pt x="373" y="22"/>
                    <a:pt x="373" y="22"/>
                  </a:cubicBezTo>
                  <a:cubicBezTo>
                    <a:pt x="372" y="23"/>
                    <a:pt x="372" y="24"/>
                    <a:pt x="372" y="24"/>
                  </a:cubicBezTo>
                  <a:cubicBezTo>
                    <a:pt x="372" y="25"/>
                    <a:pt x="373" y="25"/>
                    <a:pt x="373" y="25"/>
                  </a:cubicBezTo>
                  <a:cubicBezTo>
                    <a:pt x="374" y="26"/>
                    <a:pt x="373" y="26"/>
                    <a:pt x="373" y="27"/>
                  </a:cubicBezTo>
                  <a:cubicBezTo>
                    <a:pt x="373" y="28"/>
                    <a:pt x="373" y="28"/>
                    <a:pt x="372" y="28"/>
                  </a:cubicBezTo>
                  <a:cubicBezTo>
                    <a:pt x="372" y="28"/>
                    <a:pt x="371" y="28"/>
                    <a:pt x="371" y="28"/>
                  </a:cubicBezTo>
                  <a:cubicBezTo>
                    <a:pt x="372" y="29"/>
                    <a:pt x="372" y="28"/>
                    <a:pt x="372" y="29"/>
                  </a:cubicBezTo>
                  <a:cubicBezTo>
                    <a:pt x="372" y="29"/>
                    <a:pt x="373" y="31"/>
                    <a:pt x="373" y="31"/>
                  </a:cubicBezTo>
                  <a:cubicBezTo>
                    <a:pt x="372" y="31"/>
                    <a:pt x="372" y="32"/>
                    <a:pt x="373" y="33"/>
                  </a:cubicBezTo>
                  <a:cubicBezTo>
                    <a:pt x="373" y="33"/>
                    <a:pt x="376" y="34"/>
                    <a:pt x="375" y="35"/>
                  </a:cubicBezTo>
                  <a:cubicBezTo>
                    <a:pt x="374" y="35"/>
                    <a:pt x="374" y="36"/>
                    <a:pt x="374" y="36"/>
                  </a:cubicBezTo>
                  <a:cubicBezTo>
                    <a:pt x="375" y="37"/>
                    <a:pt x="375" y="37"/>
                    <a:pt x="376" y="37"/>
                  </a:cubicBezTo>
                  <a:cubicBezTo>
                    <a:pt x="376" y="37"/>
                    <a:pt x="377" y="38"/>
                    <a:pt x="377" y="39"/>
                  </a:cubicBezTo>
                  <a:cubicBezTo>
                    <a:pt x="377" y="39"/>
                    <a:pt x="378" y="40"/>
                    <a:pt x="378" y="41"/>
                  </a:cubicBezTo>
                  <a:cubicBezTo>
                    <a:pt x="378" y="41"/>
                    <a:pt x="379" y="42"/>
                    <a:pt x="379" y="42"/>
                  </a:cubicBezTo>
                  <a:cubicBezTo>
                    <a:pt x="379" y="43"/>
                    <a:pt x="379" y="44"/>
                    <a:pt x="380" y="45"/>
                  </a:cubicBezTo>
                  <a:cubicBezTo>
                    <a:pt x="380" y="47"/>
                    <a:pt x="380" y="48"/>
                    <a:pt x="381" y="49"/>
                  </a:cubicBezTo>
                  <a:cubicBezTo>
                    <a:pt x="382" y="50"/>
                    <a:pt x="382" y="50"/>
                    <a:pt x="382" y="51"/>
                  </a:cubicBezTo>
                  <a:cubicBezTo>
                    <a:pt x="382" y="52"/>
                    <a:pt x="382" y="52"/>
                    <a:pt x="382" y="53"/>
                  </a:cubicBezTo>
                  <a:cubicBezTo>
                    <a:pt x="383" y="54"/>
                    <a:pt x="383" y="54"/>
                    <a:pt x="383" y="55"/>
                  </a:cubicBezTo>
                  <a:cubicBezTo>
                    <a:pt x="384" y="55"/>
                    <a:pt x="383" y="56"/>
                    <a:pt x="383" y="57"/>
                  </a:cubicBezTo>
                  <a:cubicBezTo>
                    <a:pt x="383" y="58"/>
                    <a:pt x="385" y="59"/>
                    <a:pt x="386" y="59"/>
                  </a:cubicBezTo>
                  <a:cubicBezTo>
                    <a:pt x="387" y="59"/>
                    <a:pt x="388" y="58"/>
                    <a:pt x="389" y="58"/>
                  </a:cubicBezTo>
                  <a:cubicBezTo>
                    <a:pt x="389" y="58"/>
                    <a:pt x="390" y="58"/>
                    <a:pt x="390" y="58"/>
                  </a:cubicBezTo>
                  <a:cubicBezTo>
                    <a:pt x="391" y="58"/>
                    <a:pt x="392" y="60"/>
                    <a:pt x="392" y="60"/>
                  </a:cubicBezTo>
                  <a:cubicBezTo>
                    <a:pt x="392" y="61"/>
                    <a:pt x="392" y="62"/>
                    <a:pt x="392" y="63"/>
                  </a:cubicBezTo>
                  <a:cubicBezTo>
                    <a:pt x="391" y="64"/>
                    <a:pt x="391" y="65"/>
                    <a:pt x="391" y="66"/>
                  </a:cubicBezTo>
                  <a:cubicBezTo>
                    <a:pt x="391" y="66"/>
                    <a:pt x="391" y="67"/>
                    <a:pt x="391" y="68"/>
                  </a:cubicBezTo>
                  <a:cubicBezTo>
                    <a:pt x="391" y="69"/>
                    <a:pt x="391" y="70"/>
                    <a:pt x="390" y="71"/>
                  </a:cubicBezTo>
                  <a:cubicBezTo>
                    <a:pt x="390" y="71"/>
                    <a:pt x="390" y="72"/>
                    <a:pt x="389" y="72"/>
                  </a:cubicBezTo>
                  <a:cubicBezTo>
                    <a:pt x="388" y="72"/>
                    <a:pt x="388" y="73"/>
                    <a:pt x="387" y="73"/>
                  </a:cubicBezTo>
                  <a:cubicBezTo>
                    <a:pt x="386" y="73"/>
                    <a:pt x="385" y="74"/>
                    <a:pt x="385" y="74"/>
                  </a:cubicBezTo>
                  <a:cubicBezTo>
                    <a:pt x="384" y="75"/>
                    <a:pt x="383" y="75"/>
                    <a:pt x="382" y="75"/>
                  </a:cubicBezTo>
                  <a:cubicBezTo>
                    <a:pt x="382" y="76"/>
                    <a:pt x="382" y="76"/>
                    <a:pt x="382" y="76"/>
                  </a:cubicBezTo>
                  <a:cubicBezTo>
                    <a:pt x="381" y="76"/>
                    <a:pt x="381" y="77"/>
                    <a:pt x="381" y="77"/>
                  </a:cubicBezTo>
                  <a:cubicBezTo>
                    <a:pt x="381" y="78"/>
                    <a:pt x="381" y="77"/>
                    <a:pt x="380" y="78"/>
                  </a:cubicBezTo>
                  <a:cubicBezTo>
                    <a:pt x="380" y="78"/>
                    <a:pt x="380" y="79"/>
                    <a:pt x="380" y="80"/>
                  </a:cubicBezTo>
                  <a:cubicBezTo>
                    <a:pt x="380" y="80"/>
                    <a:pt x="380" y="81"/>
                    <a:pt x="381" y="81"/>
                  </a:cubicBezTo>
                  <a:cubicBezTo>
                    <a:pt x="381" y="81"/>
                    <a:pt x="382" y="82"/>
                    <a:pt x="382" y="82"/>
                  </a:cubicBezTo>
                  <a:cubicBezTo>
                    <a:pt x="382" y="82"/>
                    <a:pt x="383" y="83"/>
                    <a:pt x="382" y="83"/>
                  </a:cubicBezTo>
                  <a:cubicBezTo>
                    <a:pt x="382" y="84"/>
                    <a:pt x="382" y="84"/>
                    <a:pt x="381" y="84"/>
                  </a:cubicBezTo>
                  <a:cubicBezTo>
                    <a:pt x="381" y="85"/>
                    <a:pt x="381" y="86"/>
                    <a:pt x="381" y="87"/>
                  </a:cubicBezTo>
                  <a:cubicBezTo>
                    <a:pt x="381" y="88"/>
                    <a:pt x="381" y="88"/>
                    <a:pt x="381" y="88"/>
                  </a:cubicBezTo>
                  <a:cubicBezTo>
                    <a:pt x="382" y="89"/>
                    <a:pt x="382" y="90"/>
                    <a:pt x="383" y="91"/>
                  </a:cubicBezTo>
                  <a:cubicBezTo>
                    <a:pt x="383" y="91"/>
                    <a:pt x="383" y="92"/>
                    <a:pt x="383" y="93"/>
                  </a:cubicBezTo>
                  <a:cubicBezTo>
                    <a:pt x="383" y="93"/>
                    <a:pt x="384" y="94"/>
                    <a:pt x="384" y="95"/>
                  </a:cubicBezTo>
                  <a:cubicBezTo>
                    <a:pt x="384" y="95"/>
                    <a:pt x="383" y="96"/>
                    <a:pt x="383" y="96"/>
                  </a:cubicBezTo>
                  <a:cubicBezTo>
                    <a:pt x="382" y="97"/>
                    <a:pt x="383" y="98"/>
                    <a:pt x="383" y="99"/>
                  </a:cubicBezTo>
                  <a:cubicBezTo>
                    <a:pt x="383" y="99"/>
                    <a:pt x="383" y="100"/>
                    <a:pt x="384" y="100"/>
                  </a:cubicBezTo>
                  <a:cubicBezTo>
                    <a:pt x="384" y="101"/>
                    <a:pt x="385" y="101"/>
                    <a:pt x="385" y="102"/>
                  </a:cubicBezTo>
                  <a:cubicBezTo>
                    <a:pt x="386" y="102"/>
                    <a:pt x="386" y="103"/>
                    <a:pt x="386" y="103"/>
                  </a:cubicBezTo>
                  <a:cubicBezTo>
                    <a:pt x="386" y="103"/>
                    <a:pt x="386" y="104"/>
                    <a:pt x="386" y="104"/>
                  </a:cubicBezTo>
                  <a:cubicBezTo>
                    <a:pt x="386" y="105"/>
                    <a:pt x="385" y="105"/>
                    <a:pt x="385" y="105"/>
                  </a:cubicBezTo>
                  <a:cubicBezTo>
                    <a:pt x="384" y="105"/>
                    <a:pt x="384" y="105"/>
                    <a:pt x="384" y="106"/>
                  </a:cubicBezTo>
                  <a:cubicBezTo>
                    <a:pt x="384" y="106"/>
                    <a:pt x="383" y="105"/>
                    <a:pt x="382" y="105"/>
                  </a:cubicBezTo>
                  <a:cubicBezTo>
                    <a:pt x="381" y="105"/>
                    <a:pt x="382" y="106"/>
                    <a:pt x="382" y="107"/>
                  </a:cubicBezTo>
                  <a:cubicBezTo>
                    <a:pt x="382" y="108"/>
                    <a:pt x="381" y="108"/>
                    <a:pt x="381" y="109"/>
                  </a:cubicBezTo>
                  <a:cubicBezTo>
                    <a:pt x="380" y="109"/>
                    <a:pt x="381" y="110"/>
                    <a:pt x="381" y="111"/>
                  </a:cubicBezTo>
                  <a:cubicBezTo>
                    <a:pt x="380" y="111"/>
                    <a:pt x="380" y="112"/>
                    <a:pt x="380" y="112"/>
                  </a:cubicBezTo>
                  <a:cubicBezTo>
                    <a:pt x="380" y="113"/>
                    <a:pt x="380" y="114"/>
                    <a:pt x="380" y="114"/>
                  </a:cubicBezTo>
                  <a:cubicBezTo>
                    <a:pt x="380" y="115"/>
                    <a:pt x="379" y="115"/>
                    <a:pt x="379" y="115"/>
                  </a:cubicBezTo>
                  <a:cubicBezTo>
                    <a:pt x="379" y="116"/>
                    <a:pt x="379" y="116"/>
                    <a:pt x="379" y="117"/>
                  </a:cubicBezTo>
                  <a:cubicBezTo>
                    <a:pt x="378" y="117"/>
                    <a:pt x="378" y="117"/>
                    <a:pt x="378" y="117"/>
                  </a:cubicBezTo>
                  <a:cubicBezTo>
                    <a:pt x="378" y="117"/>
                    <a:pt x="378" y="118"/>
                    <a:pt x="378" y="118"/>
                  </a:cubicBezTo>
                  <a:cubicBezTo>
                    <a:pt x="377" y="118"/>
                    <a:pt x="377" y="119"/>
                    <a:pt x="377" y="119"/>
                  </a:cubicBezTo>
                  <a:cubicBezTo>
                    <a:pt x="376" y="120"/>
                    <a:pt x="377" y="120"/>
                    <a:pt x="377" y="121"/>
                  </a:cubicBezTo>
                  <a:cubicBezTo>
                    <a:pt x="377" y="121"/>
                    <a:pt x="376" y="122"/>
                    <a:pt x="376" y="122"/>
                  </a:cubicBezTo>
                  <a:cubicBezTo>
                    <a:pt x="376" y="123"/>
                    <a:pt x="377" y="124"/>
                    <a:pt x="377" y="125"/>
                  </a:cubicBezTo>
                  <a:cubicBezTo>
                    <a:pt x="376" y="125"/>
                    <a:pt x="377" y="126"/>
                    <a:pt x="377" y="127"/>
                  </a:cubicBezTo>
                  <a:cubicBezTo>
                    <a:pt x="377" y="127"/>
                    <a:pt x="376" y="127"/>
                    <a:pt x="376" y="127"/>
                  </a:cubicBezTo>
                  <a:cubicBezTo>
                    <a:pt x="376" y="128"/>
                    <a:pt x="375" y="128"/>
                    <a:pt x="375" y="128"/>
                  </a:cubicBezTo>
                  <a:cubicBezTo>
                    <a:pt x="375" y="128"/>
                    <a:pt x="376" y="129"/>
                    <a:pt x="375" y="129"/>
                  </a:cubicBezTo>
                  <a:cubicBezTo>
                    <a:pt x="375" y="129"/>
                    <a:pt x="375" y="129"/>
                    <a:pt x="375" y="129"/>
                  </a:cubicBezTo>
                  <a:cubicBezTo>
                    <a:pt x="375" y="130"/>
                    <a:pt x="376" y="131"/>
                    <a:pt x="376" y="131"/>
                  </a:cubicBezTo>
                  <a:cubicBezTo>
                    <a:pt x="376" y="132"/>
                    <a:pt x="376" y="133"/>
                    <a:pt x="377" y="133"/>
                  </a:cubicBezTo>
                  <a:cubicBezTo>
                    <a:pt x="377" y="134"/>
                    <a:pt x="377" y="135"/>
                    <a:pt x="377" y="135"/>
                  </a:cubicBezTo>
                  <a:cubicBezTo>
                    <a:pt x="378" y="136"/>
                    <a:pt x="378" y="137"/>
                    <a:pt x="377" y="138"/>
                  </a:cubicBezTo>
                  <a:cubicBezTo>
                    <a:pt x="377" y="138"/>
                    <a:pt x="378" y="138"/>
                    <a:pt x="379" y="138"/>
                  </a:cubicBezTo>
                  <a:cubicBezTo>
                    <a:pt x="379" y="139"/>
                    <a:pt x="379" y="139"/>
                    <a:pt x="379" y="140"/>
                  </a:cubicBezTo>
                  <a:cubicBezTo>
                    <a:pt x="379" y="140"/>
                    <a:pt x="379" y="141"/>
                    <a:pt x="378" y="141"/>
                  </a:cubicBezTo>
                  <a:cubicBezTo>
                    <a:pt x="378" y="141"/>
                    <a:pt x="376" y="141"/>
                    <a:pt x="376" y="141"/>
                  </a:cubicBezTo>
                  <a:cubicBezTo>
                    <a:pt x="377" y="142"/>
                    <a:pt x="377" y="142"/>
                    <a:pt x="376" y="142"/>
                  </a:cubicBezTo>
                  <a:cubicBezTo>
                    <a:pt x="376" y="143"/>
                    <a:pt x="376" y="143"/>
                    <a:pt x="376" y="144"/>
                  </a:cubicBezTo>
                  <a:cubicBezTo>
                    <a:pt x="376" y="144"/>
                    <a:pt x="376" y="145"/>
                    <a:pt x="376" y="145"/>
                  </a:cubicBezTo>
                  <a:cubicBezTo>
                    <a:pt x="376" y="146"/>
                    <a:pt x="376" y="146"/>
                    <a:pt x="376" y="147"/>
                  </a:cubicBezTo>
                  <a:cubicBezTo>
                    <a:pt x="376" y="147"/>
                    <a:pt x="377" y="148"/>
                    <a:pt x="377" y="148"/>
                  </a:cubicBezTo>
                  <a:cubicBezTo>
                    <a:pt x="376" y="148"/>
                    <a:pt x="376" y="149"/>
                    <a:pt x="376" y="149"/>
                  </a:cubicBezTo>
                  <a:cubicBezTo>
                    <a:pt x="376" y="149"/>
                    <a:pt x="376" y="150"/>
                    <a:pt x="376" y="150"/>
                  </a:cubicBezTo>
                  <a:cubicBezTo>
                    <a:pt x="376" y="150"/>
                    <a:pt x="376" y="149"/>
                    <a:pt x="375" y="149"/>
                  </a:cubicBezTo>
                  <a:cubicBezTo>
                    <a:pt x="375" y="149"/>
                    <a:pt x="375" y="150"/>
                    <a:pt x="375" y="152"/>
                  </a:cubicBezTo>
                  <a:cubicBezTo>
                    <a:pt x="375" y="153"/>
                    <a:pt x="375" y="154"/>
                    <a:pt x="375" y="154"/>
                  </a:cubicBezTo>
                  <a:cubicBezTo>
                    <a:pt x="376" y="155"/>
                    <a:pt x="376" y="155"/>
                    <a:pt x="377" y="156"/>
                  </a:cubicBezTo>
                  <a:cubicBezTo>
                    <a:pt x="377" y="156"/>
                    <a:pt x="377" y="158"/>
                    <a:pt x="378" y="158"/>
                  </a:cubicBezTo>
                  <a:cubicBezTo>
                    <a:pt x="379" y="158"/>
                    <a:pt x="380" y="158"/>
                    <a:pt x="380" y="159"/>
                  </a:cubicBezTo>
                  <a:cubicBezTo>
                    <a:pt x="379" y="160"/>
                    <a:pt x="379" y="159"/>
                    <a:pt x="379" y="159"/>
                  </a:cubicBezTo>
                  <a:cubicBezTo>
                    <a:pt x="378" y="159"/>
                    <a:pt x="379" y="160"/>
                    <a:pt x="379" y="161"/>
                  </a:cubicBezTo>
                  <a:cubicBezTo>
                    <a:pt x="379" y="161"/>
                    <a:pt x="380" y="162"/>
                    <a:pt x="380" y="162"/>
                  </a:cubicBezTo>
                  <a:cubicBezTo>
                    <a:pt x="381" y="163"/>
                    <a:pt x="381" y="163"/>
                    <a:pt x="381" y="163"/>
                  </a:cubicBezTo>
                  <a:cubicBezTo>
                    <a:pt x="381" y="164"/>
                    <a:pt x="382" y="164"/>
                    <a:pt x="382" y="165"/>
                  </a:cubicBezTo>
                  <a:cubicBezTo>
                    <a:pt x="382" y="165"/>
                    <a:pt x="382" y="165"/>
                    <a:pt x="382" y="165"/>
                  </a:cubicBezTo>
                  <a:cubicBezTo>
                    <a:pt x="382" y="165"/>
                    <a:pt x="382" y="165"/>
                    <a:pt x="382" y="166"/>
                  </a:cubicBezTo>
                  <a:cubicBezTo>
                    <a:pt x="382" y="166"/>
                    <a:pt x="382" y="167"/>
                    <a:pt x="383" y="168"/>
                  </a:cubicBezTo>
                  <a:cubicBezTo>
                    <a:pt x="383" y="168"/>
                    <a:pt x="384" y="168"/>
                    <a:pt x="384" y="169"/>
                  </a:cubicBezTo>
                  <a:cubicBezTo>
                    <a:pt x="384" y="169"/>
                    <a:pt x="384" y="169"/>
                    <a:pt x="384" y="170"/>
                  </a:cubicBezTo>
                  <a:cubicBezTo>
                    <a:pt x="384" y="170"/>
                    <a:pt x="384" y="170"/>
                    <a:pt x="384" y="170"/>
                  </a:cubicBezTo>
                  <a:cubicBezTo>
                    <a:pt x="384" y="171"/>
                    <a:pt x="384" y="171"/>
                    <a:pt x="384" y="171"/>
                  </a:cubicBezTo>
                  <a:cubicBezTo>
                    <a:pt x="384" y="171"/>
                    <a:pt x="384" y="171"/>
                    <a:pt x="384" y="172"/>
                  </a:cubicBezTo>
                  <a:cubicBezTo>
                    <a:pt x="384" y="172"/>
                    <a:pt x="385" y="173"/>
                    <a:pt x="385" y="173"/>
                  </a:cubicBezTo>
                  <a:cubicBezTo>
                    <a:pt x="386" y="173"/>
                    <a:pt x="386" y="172"/>
                    <a:pt x="386" y="173"/>
                  </a:cubicBezTo>
                  <a:cubicBezTo>
                    <a:pt x="387" y="173"/>
                    <a:pt x="388" y="173"/>
                    <a:pt x="388" y="174"/>
                  </a:cubicBezTo>
                  <a:cubicBezTo>
                    <a:pt x="388" y="175"/>
                    <a:pt x="387" y="175"/>
                    <a:pt x="387" y="176"/>
                  </a:cubicBezTo>
                  <a:cubicBezTo>
                    <a:pt x="387" y="176"/>
                    <a:pt x="387" y="177"/>
                    <a:pt x="388" y="177"/>
                  </a:cubicBezTo>
                  <a:cubicBezTo>
                    <a:pt x="388" y="177"/>
                    <a:pt x="388" y="178"/>
                    <a:pt x="388" y="178"/>
                  </a:cubicBezTo>
                  <a:cubicBezTo>
                    <a:pt x="388" y="178"/>
                    <a:pt x="388" y="178"/>
                    <a:pt x="388" y="179"/>
                  </a:cubicBezTo>
                  <a:cubicBezTo>
                    <a:pt x="388" y="179"/>
                    <a:pt x="388" y="179"/>
                    <a:pt x="388" y="179"/>
                  </a:cubicBezTo>
                  <a:cubicBezTo>
                    <a:pt x="388" y="179"/>
                    <a:pt x="388" y="180"/>
                    <a:pt x="388" y="180"/>
                  </a:cubicBezTo>
                  <a:cubicBezTo>
                    <a:pt x="388" y="180"/>
                    <a:pt x="388" y="180"/>
                    <a:pt x="389" y="181"/>
                  </a:cubicBezTo>
                  <a:cubicBezTo>
                    <a:pt x="389" y="181"/>
                    <a:pt x="389" y="182"/>
                    <a:pt x="389" y="182"/>
                  </a:cubicBezTo>
                  <a:cubicBezTo>
                    <a:pt x="389" y="183"/>
                    <a:pt x="389" y="183"/>
                    <a:pt x="390" y="183"/>
                  </a:cubicBezTo>
                  <a:cubicBezTo>
                    <a:pt x="390" y="185"/>
                    <a:pt x="387" y="183"/>
                    <a:pt x="388" y="185"/>
                  </a:cubicBezTo>
                  <a:cubicBezTo>
                    <a:pt x="388" y="185"/>
                    <a:pt x="388" y="185"/>
                    <a:pt x="388" y="186"/>
                  </a:cubicBezTo>
                  <a:cubicBezTo>
                    <a:pt x="388" y="186"/>
                    <a:pt x="387" y="187"/>
                    <a:pt x="387" y="187"/>
                  </a:cubicBezTo>
                  <a:cubicBezTo>
                    <a:pt x="387" y="188"/>
                    <a:pt x="387" y="189"/>
                    <a:pt x="387" y="189"/>
                  </a:cubicBezTo>
                  <a:cubicBezTo>
                    <a:pt x="387" y="189"/>
                    <a:pt x="387" y="189"/>
                    <a:pt x="387" y="189"/>
                  </a:cubicBezTo>
                  <a:cubicBezTo>
                    <a:pt x="387" y="189"/>
                    <a:pt x="387" y="190"/>
                    <a:pt x="387" y="190"/>
                  </a:cubicBezTo>
                  <a:cubicBezTo>
                    <a:pt x="387" y="191"/>
                    <a:pt x="387" y="192"/>
                    <a:pt x="387" y="193"/>
                  </a:cubicBezTo>
                  <a:cubicBezTo>
                    <a:pt x="387" y="193"/>
                    <a:pt x="388" y="194"/>
                    <a:pt x="387" y="194"/>
                  </a:cubicBezTo>
                  <a:cubicBezTo>
                    <a:pt x="387" y="194"/>
                    <a:pt x="385" y="195"/>
                    <a:pt x="386" y="195"/>
                  </a:cubicBezTo>
                  <a:cubicBezTo>
                    <a:pt x="387" y="195"/>
                    <a:pt x="388" y="195"/>
                    <a:pt x="387" y="196"/>
                  </a:cubicBezTo>
                  <a:cubicBezTo>
                    <a:pt x="387" y="196"/>
                    <a:pt x="388" y="197"/>
                    <a:pt x="388" y="198"/>
                  </a:cubicBezTo>
                  <a:cubicBezTo>
                    <a:pt x="388" y="199"/>
                    <a:pt x="389" y="199"/>
                    <a:pt x="389" y="200"/>
                  </a:cubicBezTo>
                  <a:cubicBezTo>
                    <a:pt x="390" y="201"/>
                    <a:pt x="389" y="201"/>
                    <a:pt x="389" y="201"/>
                  </a:cubicBezTo>
                  <a:cubicBezTo>
                    <a:pt x="389" y="202"/>
                    <a:pt x="390" y="202"/>
                    <a:pt x="390" y="202"/>
                  </a:cubicBezTo>
                  <a:cubicBezTo>
                    <a:pt x="390" y="202"/>
                    <a:pt x="390" y="203"/>
                    <a:pt x="390" y="203"/>
                  </a:cubicBezTo>
                  <a:cubicBezTo>
                    <a:pt x="390" y="203"/>
                    <a:pt x="390" y="204"/>
                    <a:pt x="390" y="205"/>
                  </a:cubicBezTo>
                  <a:cubicBezTo>
                    <a:pt x="389" y="205"/>
                    <a:pt x="389" y="204"/>
                    <a:pt x="389" y="205"/>
                  </a:cubicBezTo>
                  <a:cubicBezTo>
                    <a:pt x="388" y="205"/>
                    <a:pt x="388" y="206"/>
                    <a:pt x="388" y="207"/>
                  </a:cubicBezTo>
                  <a:cubicBezTo>
                    <a:pt x="389" y="209"/>
                    <a:pt x="386" y="207"/>
                    <a:pt x="386" y="208"/>
                  </a:cubicBezTo>
                  <a:cubicBezTo>
                    <a:pt x="387" y="209"/>
                    <a:pt x="386" y="208"/>
                    <a:pt x="385" y="208"/>
                  </a:cubicBezTo>
                  <a:cubicBezTo>
                    <a:pt x="385" y="209"/>
                    <a:pt x="386" y="210"/>
                    <a:pt x="386" y="211"/>
                  </a:cubicBezTo>
                  <a:cubicBezTo>
                    <a:pt x="386" y="211"/>
                    <a:pt x="385" y="210"/>
                    <a:pt x="385" y="211"/>
                  </a:cubicBezTo>
                  <a:cubicBezTo>
                    <a:pt x="385" y="211"/>
                    <a:pt x="385" y="212"/>
                    <a:pt x="385" y="212"/>
                  </a:cubicBezTo>
                  <a:cubicBezTo>
                    <a:pt x="385" y="212"/>
                    <a:pt x="387" y="214"/>
                    <a:pt x="386" y="214"/>
                  </a:cubicBezTo>
                  <a:cubicBezTo>
                    <a:pt x="386" y="214"/>
                    <a:pt x="386" y="214"/>
                    <a:pt x="386" y="214"/>
                  </a:cubicBezTo>
                  <a:cubicBezTo>
                    <a:pt x="386" y="214"/>
                    <a:pt x="386" y="215"/>
                    <a:pt x="387" y="215"/>
                  </a:cubicBezTo>
                  <a:cubicBezTo>
                    <a:pt x="387" y="215"/>
                    <a:pt x="387" y="215"/>
                    <a:pt x="387" y="216"/>
                  </a:cubicBezTo>
                  <a:cubicBezTo>
                    <a:pt x="387" y="216"/>
                    <a:pt x="387" y="217"/>
                    <a:pt x="387" y="217"/>
                  </a:cubicBezTo>
                  <a:cubicBezTo>
                    <a:pt x="387" y="218"/>
                    <a:pt x="388" y="218"/>
                    <a:pt x="388" y="219"/>
                  </a:cubicBezTo>
                  <a:cubicBezTo>
                    <a:pt x="388" y="219"/>
                    <a:pt x="388" y="220"/>
                    <a:pt x="388" y="220"/>
                  </a:cubicBezTo>
                  <a:cubicBezTo>
                    <a:pt x="388" y="221"/>
                    <a:pt x="388" y="221"/>
                    <a:pt x="388" y="222"/>
                  </a:cubicBezTo>
                  <a:cubicBezTo>
                    <a:pt x="389" y="223"/>
                    <a:pt x="389" y="223"/>
                    <a:pt x="390" y="224"/>
                  </a:cubicBezTo>
                  <a:cubicBezTo>
                    <a:pt x="390" y="224"/>
                    <a:pt x="391" y="225"/>
                    <a:pt x="391" y="226"/>
                  </a:cubicBezTo>
                  <a:cubicBezTo>
                    <a:pt x="391" y="227"/>
                    <a:pt x="392" y="229"/>
                    <a:pt x="393" y="230"/>
                  </a:cubicBezTo>
                  <a:cubicBezTo>
                    <a:pt x="393" y="230"/>
                    <a:pt x="394" y="230"/>
                    <a:pt x="394" y="231"/>
                  </a:cubicBezTo>
                  <a:cubicBezTo>
                    <a:pt x="394" y="231"/>
                    <a:pt x="394" y="232"/>
                    <a:pt x="394" y="232"/>
                  </a:cubicBezTo>
                  <a:cubicBezTo>
                    <a:pt x="394" y="233"/>
                    <a:pt x="394" y="233"/>
                    <a:pt x="393" y="233"/>
                  </a:cubicBezTo>
                  <a:cubicBezTo>
                    <a:pt x="393" y="233"/>
                    <a:pt x="392" y="234"/>
                    <a:pt x="392" y="234"/>
                  </a:cubicBezTo>
                  <a:cubicBezTo>
                    <a:pt x="390" y="235"/>
                    <a:pt x="390" y="236"/>
                    <a:pt x="391" y="237"/>
                  </a:cubicBezTo>
                  <a:cubicBezTo>
                    <a:pt x="391" y="238"/>
                    <a:pt x="392" y="239"/>
                    <a:pt x="392" y="239"/>
                  </a:cubicBezTo>
                  <a:cubicBezTo>
                    <a:pt x="392" y="240"/>
                    <a:pt x="392" y="240"/>
                    <a:pt x="392" y="240"/>
                  </a:cubicBezTo>
                  <a:cubicBezTo>
                    <a:pt x="392" y="241"/>
                    <a:pt x="391" y="242"/>
                    <a:pt x="392" y="242"/>
                  </a:cubicBezTo>
                  <a:cubicBezTo>
                    <a:pt x="392" y="242"/>
                    <a:pt x="392" y="243"/>
                    <a:pt x="391" y="243"/>
                  </a:cubicBezTo>
                  <a:cubicBezTo>
                    <a:pt x="391" y="243"/>
                    <a:pt x="391" y="242"/>
                    <a:pt x="390" y="242"/>
                  </a:cubicBezTo>
                  <a:cubicBezTo>
                    <a:pt x="390" y="242"/>
                    <a:pt x="390" y="243"/>
                    <a:pt x="390" y="243"/>
                  </a:cubicBezTo>
                  <a:cubicBezTo>
                    <a:pt x="391" y="244"/>
                    <a:pt x="391" y="244"/>
                    <a:pt x="391" y="245"/>
                  </a:cubicBezTo>
                  <a:cubicBezTo>
                    <a:pt x="391" y="245"/>
                    <a:pt x="392" y="245"/>
                    <a:pt x="392" y="246"/>
                  </a:cubicBezTo>
                  <a:cubicBezTo>
                    <a:pt x="392" y="246"/>
                    <a:pt x="392" y="246"/>
                    <a:pt x="392" y="247"/>
                  </a:cubicBezTo>
                  <a:cubicBezTo>
                    <a:pt x="392" y="247"/>
                    <a:pt x="392" y="248"/>
                    <a:pt x="392" y="248"/>
                  </a:cubicBezTo>
                  <a:cubicBezTo>
                    <a:pt x="392" y="248"/>
                    <a:pt x="391" y="247"/>
                    <a:pt x="391" y="248"/>
                  </a:cubicBezTo>
                  <a:cubicBezTo>
                    <a:pt x="391" y="248"/>
                    <a:pt x="391" y="249"/>
                    <a:pt x="392" y="249"/>
                  </a:cubicBezTo>
                  <a:cubicBezTo>
                    <a:pt x="392" y="250"/>
                    <a:pt x="392" y="250"/>
                    <a:pt x="392" y="250"/>
                  </a:cubicBezTo>
                  <a:cubicBezTo>
                    <a:pt x="393" y="250"/>
                    <a:pt x="392" y="249"/>
                    <a:pt x="393" y="250"/>
                  </a:cubicBezTo>
                  <a:cubicBezTo>
                    <a:pt x="393" y="250"/>
                    <a:pt x="393" y="251"/>
                    <a:pt x="393" y="251"/>
                  </a:cubicBezTo>
                  <a:cubicBezTo>
                    <a:pt x="393" y="251"/>
                    <a:pt x="392" y="251"/>
                    <a:pt x="392" y="252"/>
                  </a:cubicBezTo>
                  <a:cubicBezTo>
                    <a:pt x="392" y="252"/>
                    <a:pt x="393" y="253"/>
                    <a:pt x="393" y="254"/>
                  </a:cubicBezTo>
                  <a:cubicBezTo>
                    <a:pt x="392" y="255"/>
                    <a:pt x="392" y="254"/>
                    <a:pt x="393" y="255"/>
                  </a:cubicBezTo>
                  <a:cubicBezTo>
                    <a:pt x="393" y="257"/>
                    <a:pt x="395" y="258"/>
                    <a:pt x="394" y="259"/>
                  </a:cubicBezTo>
                  <a:cubicBezTo>
                    <a:pt x="394" y="260"/>
                    <a:pt x="395" y="260"/>
                    <a:pt x="395" y="261"/>
                  </a:cubicBezTo>
                  <a:cubicBezTo>
                    <a:pt x="395" y="262"/>
                    <a:pt x="395" y="262"/>
                    <a:pt x="396" y="263"/>
                  </a:cubicBezTo>
                  <a:cubicBezTo>
                    <a:pt x="396" y="264"/>
                    <a:pt x="397" y="264"/>
                    <a:pt x="396" y="264"/>
                  </a:cubicBezTo>
                  <a:cubicBezTo>
                    <a:pt x="396" y="265"/>
                    <a:pt x="396" y="265"/>
                    <a:pt x="397" y="265"/>
                  </a:cubicBezTo>
                  <a:cubicBezTo>
                    <a:pt x="397" y="267"/>
                    <a:pt x="398" y="268"/>
                    <a:pt x="399" y="269"/>
                  </a:cubicBezTo>
                  <a:cubicBezTo>
                    <a:pt x="399" y="269"/>
                    <a:pt x="399" y="270"/>
                    <a:pt x="399" y="270"/>
                  </a:cubicBezTo>
                  <a:cubicBezTo>
                    <a:pt x="398" y="270"/>
                    <a:pt x="398" y="270"/>
                    <a:pt x="398" y="270"/>
                  </a:cubicBezTo>
                  <a:cubicBezTo>
                    <a:pt x="398" y="270"/>
                    <a:pt x="398" y="270"/>
                    <a:pt x="398" y="270"/>
                  </a:cubicBezTo>
                  <a:cubicBezTo>
                    <a:pt x="397" y="270"/>
                    <a:pt x="397" y="270"/>
                    <a:pt x="397" y="271"/>
                  </a:cubicBezTo>
                  <a:cubicBezTo>
                    <a:pt x="397" y="271"/>
                    <a:pt x="397" y="271"/>
                    <a:pt x="397" y="272"/>
                  </a:cubicBezTo>
                  <a:cubicBezTo>
                    <a:pt x="397" y="272"/>
                    <a:pt x="397" y="272"/>
                    <a:pt x="397" y="272"/>
                  </a:cubicBezTo>
                  <a:cubicBezTo>
                    <a:pt x="398" y="272"/>
                    <a:pt x="398" y="273"/>
                    <a:pt x="398" y="274"/>
                  </a:cubicBezTo>
                  <a:cubicBezTo>
                    <a:pt x="398" y="274"/>
                    <a:pt x="398" y="274"/>
                    <a:pt x="398" y="275"/>
                  </a:cubicBezTo>
                  <a:cubicBezTo>
                    <a:pt x="398" y="275"/>
                    <a:pt x="398" y="276"/>
                    <a:pt x="399" y="276"/>
                  </a:cubicBezTo>
                  <a:cubicBezTo>
                    <a:pt x="399" y="277"/>
                    <a:pt x="399" y="278"/>
                    <a:pt x="399" y="279"/>
                  </a:cubicBezTo>
                  <a:cubicBezTo>
                    <a:pt x="400" y="281"/>
                    <a:pt x="402" y="280"/>
                    <a:pt x="403" y="281"/>
                  </a:cubicBezTo>
                  <a:cubicBezTo>
                    <a:pt x="404" y="281"/>
                    <a:pt x="404" y="282"/>
                    <a:pt x="404" y="282"/>
                  </a:cubicBezTo>
                  <a:cubicBezTo>
                    <a:pt x="404" y="283"/>
                    <a:pt x="403" y="283"/>
                    <a:pt x="403" y="283"/>
                  </a:cubicBezTo>
                  <a:cubicBezTo>
                    <a:pt x="402" y="284"/>
                    <a:pt x="404" y="284"/>
                    <a:pt x="404" y="285"/>
                  </a:cubicBezTo>
                  <a:cubicBezTo>
                    <a:pt x="404" y="285"/>
                    <a:pt x="406" y="286"/>
                    <a:pt x="406" y="287"/>
                  </a:cubicBezTo>
                  <a:cubicBezTo>
                    <a:pt x="406" y="287"/>
                    <a:pt x="406" y="287"/>
                    <a:pt x="405" y="287"/>
                  </a:cubicBezTo>
                  <a:cubicBezTo>
                    <a:pt x="405" y="288"/>
                    <a:pt x="406" y="288"/>
                    <a:pt x="406" y="288"/>
                  </a:cubicBezTo>
                  <a:cubicBezTo>
                    <a:pt x="406" y="289"/>
                    <a:pt x="407" y="289"/>
                    <a:pt x="407" y="289"/>
                  </a:cubicBezTo>
                  <a:cubicBezTo>
                    <a:pt x="408" y="290"/>
                    <a:pt x="408" y="290"/>
                    <a:pt x="407" y="291"/>
                  </a:cubicBezTo>
                  <a:cubicBezTo>
                    <a:pt x="407" y="291"/>
                    <a:pt x="406" y="291"/>
                    <a:pt x="407" y="292"/>
                  </a:cubicBezTo>
                  <a:cubicBezTo>
                    <a:pt x="407" y="292"/>
                    <a:pt x="407" y="292"/>
                    <a:pt x="407" y="292"/>
                  </a:cubicBezTo>
                  <a:cubicBezTo>
                    <a:pt x="408" y="293"/>
                    <a:pt x="407" y="293"/>
                    <a:pt x="408" y="293"/>
                  </a:cubicBezTo>
                  <a:cubicBezTo>
                    <a:pt x="408" y="294"/>
                    <a:pt x="408" y="294"/>
                    <a:pt x="408" y="294"/>
                  </a:cubicBezTo>
                  <a:cubicBezTo>
                    <a:pt x="407" y="295"/>
                    <a:pt x="409" y="294"/>
                    <a:pt x="409" y="294"/>
                  </a:cubicBezTo>
                  <a:cubicBezTo>
                    <a:pt x="409" y="294"/>
                    <a:pt x="410" y="295"/>
                    <a:pt x="411" y="295"/>
                  </a:cubicBezTo>
                  <a:cubicBezTo>
                    <a:pt x="412" y="295"/>
                    <a:pt x="412" y="295"/>
                    <a:pt x="413" y="295"/>
                  </a:cubicBezTo>
                  <a:cubicBezTo>
                    <a:pt x="414" y="295"/>
                    <a:pt x="414" y="295"/>
                    <a:pt x="414" y="296"/>
                  </a:cubicBezTo>
                  <a:cubicBezTo>
                    <a:pt x="415" y="296"/>
                    <a:pt x="415" y="296"/>
                    <a:pt x="415" y="296"/>
                  </a:cubicBezTo>
                  <a:cubicBezTo>
                    <a:pt x="415" y="297"/>
                    <a:pt x="415" y="296"/>
                    <a:pt x="414" y="297"/>
                  </a:cubicBezTo>
                  <a:cubicBezTo>
                    <a:pt x="414" y="297"/>
                    <a:pt x="416" y="299"/>
                    <a:pt x="414" y="299"/>
                  </a:cubicBezTo>
                  <a:cubicBezTo>
                    <a:pt x="413" y="299"/>
                    <a:pt x="413" y="298"/>
                    <a:pt x="412" y="298"/>
                  </a:cubicBezTo>
                  <a:cubicBezTo>
                    <a:pt x="412" y="298"/>
                    <a:pt x="411" y="299"/>
                    <a:pt x="411" y="299"/>
                  </a:cubicBezTo>
                  <a:cubicBezTo>
                    <a:pt x="411" y="299"/>
                    <a:pt x="410" y="298"/>
                    <a:pt x="410" y="298"/>
                  </a:cubicBezTo>
                  <a:cubicBezTo>
                    <a:pt x="409" y="299"/>
                    <a:pt x="409" y="299"/>
                    <a:pt x="409" y="299"/>
                  </a:cubicBezTo>
                  <a:cubicBezTo>
                    <a:pt x="408" y="299"/>
                    <a:pt x="408" y="298"/>
                    <a:pt x="407" y="299"/>
                  </a:cubicBezTo>
                  <a:cubicBezTo>
                    <a:pt x="407" y="300"/>
                    <a:pt x="409" y="300"/>
                    <a:pt x="410" y="300"/>
                  </a:cubicBezTo>
                  <a:cubicBezTo>
                    <a:pt x="410" y="300"/>
                    <a:pt x="410" y="300"/>
                    <a:pt x="411" y="300"/>
                  </a:cubicBezTo>
                  <a:cubicBezTo>
                    <a:pt x="411" y="300"/>
                    <a:pt x="411" y="301"/>
                    <a:pt x="412" y="301"/>
                  </a:cubicBezTo>
                  <a:cubicBezTo>
                    <a:pt x="413" y="301"/>
                    <a:pt x="413" y="301"/>
                    <a:pt x="414" y="302"/>
                  </a:cubicBezTo>
                  <a:cubicBezTo>
                    <a:pt x="414" y="302"/>
                    <a:pt x="414" y="303"/>
                    <a:pt x="415" y="303"/>
                  </a:cubicBezTo>
                  <a:cubicBezTo>
                    <a:pt x="416" y="303"/>
                    <a:pt x="417" y="304"/>
                    <a:pt x="416" y="305"/>
                  </a:cubicBezTo>
                  <a:cubicBezTo>
                    <a:pt x="416" y="305"/>
                    <a:pt x="415" y="305"/>
                    <a:pt x="415" y="306"/>
                  </a:cubicBezTo>
                  <a:cubicBezTo>
                    <a:pt x="415" y="306"/>
                    <a:pt x="416" y="306"/>
                    <a:pt x="416" y="307"/>
                  </a:cubicBezTo>
                  <a:cubicBezTo>
                    <a:pt x="415" y="307"/>
                    <a:pt x="413" y="306"/>
                    <a:pt x="414" y="307"/>
                  </a:cubicBezTo>
                  <a:cubicBezTo>
                    <a:pt x="414" y="308"/>
                    <a:pt x="414" y="308"/>
                    <a:pt x="414" y="309"/>
                  </a:cubicBezTo>
                  <a:cubicBezTo>
                    <a:pt x="414" y="309"/>
                    <a:pt x="415" y="309"/>
                    <a:pt x="415" y="310"/>
                  </a:cubicBezTo>
                  <a:cubicBezTo>
                    <a:pt x="415" y="310"/>
                    <a:pt x="416" y="310"/>
                    <a:pt x="416" y="311"/>
                  </a:cubicBezTo>
                  <a:cubicBezTo>
                    <a:pt x="417" y="311"/>
                    <a:pt x="416" y="312"/>
                    <a:pt x="416" y="313"/>
                  </a:cubicBezTo>
                  <a:cubicBezTo>
                    <a:pt x="416" y="313"/>
                    <a:pt x="416" y="313"/>
                    <a:pt x="415" y="313"/>
                  </a:cubicBezTo>
                  <a:cubicBezTo>
                    <a:pt x="415" y="313"/>
                    <a:pt x="416" y="314"/>
                    <a:pt x="416" y="314"/>
                  </a:cubicBezTo>
                  <a:cubicBezTo>
                    <a:pt x="416" y="314"/>
                    <a:pt x="417" y="315"/>
                    <a:pt x="417" y="315"/>
                  </a:cubicBezTo>
                  <a:cubicBezTo>
                    <a:pt x="417" y="316"/>
                    <a:pt x="418" y="316"/>
                    <a:pt x="418" y="317"/>
                  </a:cubicBezTo>
                  <a:cubicBezTo>
                    <a:pt x="419" y="318"/>
                    <a:pt x="419" y="318"/>
                    <a:pt x="419" y="319"/>
                  </a:cubicBezTo>
                  <a:cubicBezTo>
                    <a:pt x="419" y="319"/>
                    <a:pt x="419" y="320"/>
                    <a:pt x="418" y="320"/>
                  </a:cubicBezTo>
                  <a:cubicBezTo>
                    <a:pt x="418" y="321"/>
                    <a:pt x="418" y="320"/>
                    <a:pt x="418" y="321"/>
                  </a:cubicBezTo>
                  <a:cubicBezTo>
                    <a:pt x="418" y="321"/>
                    <a:pt x="418" y="322"/>
                    <a:pt x="418" y="322"/>
                  </a:cubicBezTo>
                  <a:cubicBezTo>
                    <a:pt x="419" y="323"/>
                    <a:pt x="418" y="323"/>
                    <a:pt x="418" y="323"/>
                  </a:cubicBezTo>
                  <a:cubicBezTo>
                    <a:pt x="418" y="324"/>
                    <a:pt x="419" y="324"/>
                    <a:pt x="420" y="324"/>
                  </a:cubicBezTo>
                  <a:cubicBezTo>
                    <a:pt x="420" y="325"/>
                    <a:pt x="419" y="325"/>
                    <a:pt x="419" y="325"/>
                  </a:cubicBezTo>
                  <a:cubicBezTo>
                    <a:pt x="418" y="325"/>
                    <a:pt x="418" y="325"/>
                    <a:pt x="419" y="325"/>
                  </a:cubicBezTo>
                  <a:cubicBezTo>
                    <a:pt x="419" y="325"/>
                    <a:pt x="419" y="326"/>
                    <a:pt x="418" y="326"/>
                  </a:cubicBezTo>
                  <a:cubicBezTo>
                    <a:pt x="418" y="326"/>
                    <a:pt x="418" y="327"/>
                    <a:pt x="418" y="327"/>
                  </a:cubicBezTo>
                  <a:cubicBezTo>
                    <a:pt x="418" y="327"/>
                    <a:pt x="417" y="327"/>
                    <a:pt x="417" y="327"/>
                  </a:cubicBezTo>
                  <a:cubicBezTo>
                    <a:pt x="416" y="328"/>
                    <a:pt x="418" y="328"/>
                    <a:pt x="418" y="329"/>
                  </a:cubicBezTo>
                  <a:cubicBezTo>
                    <a:pt x="418" y="330"/>
                    <a:pt x="416" y="332"/>
                    <a:pt x="418" y="333"/>
                  </a:cubicBezTo>
                  <a:cubicBezTo>
                    <a:pt x="419" y="333"/>
                    <a:pt x="419" y="334"/>
                    <a:pt x="420" y="334"/>
                  </a:cubicBezTo>
                  <a:cubicBezTo>
                    <a:pt x="420" y="335"/>
                    <a:pt x="421" y="336"/>
                    <a:pt x="421" y="337"/>
                  </a:cubicBezTo>
                  <a:cubicBezTo>
                    <a:pt x="421" y="337"/>
                    <a:pt x="421" y="337"/>
                    <a:pt x="421" y="337"/>
                  </a:cubicBezTo>
                  <a:cubicBezTo>
                    <a:pt x="421" y="338"/>
                    <a:pt x="420" y="338"/>
                    <a:pt x="420" y="338"/>
                  </a:cubicBezTo>
                  <a:cubicBezTo>
                    <a:pt x="419" y="338"/>
                    <a:pt x="420" y="339"/>
                    <a:pt x="420" y="340"/>
                  </a:cubicBezTo>
                  <a:cubicBezTo>
                    <a:pt x="421" y="340"/>
                    <a:pt x="421" y="341"/>
                    <a:pt x="421" y="342"/>
                  </a:cubicBezTo>
                  <a:cubicBezTo>
                    <a:pt x="420" y="343"/>
                    <a:pt x="420" y="343"/>
                    <a:pt x="419" y="343"/>
                  </a:cubicBezTo>
                  <a:cubicBezTo>
                    <a:pt x="418" y="344"/>
                    <a:pt x="418" y="345"/>
                    <a:pt x="418" y="346"/>
                  </a:cubicBezTo>
                  <a:cubicBezTo>
                    <a:pt x="418" y="347"/>
                    <a:pt x="418" y="347"/>
                    <a:pt x="419" y="347"/>
                  </a:cubicBezTo>
                  <a:cubicBezTo>
                    <a:pt x="419" y="347"/>
                    <a:pt x="419" y="347"/>
                    <a:pt x="418" y="347"/>
                  </a:cubicBezTo>
                  <a:cubicBezTo>
                    <a:pt x="418" y="347"/>
                    <a:pt x="418" y="347"/>
                    <a:pt x="417" y="347"/>
                  </a:cubicBezTo>
                  <a:cubicBezTo>
                    <a:pt x="417" y="347"/>
                    <a:pt x="416" y="347"/>
                    <a:pt x="416" y="348"/>
                  </a:cubicBezTo>
                  <a:cubicBezTo>
                    <a:pt x="417" y="348"/>
                    <a:pt x="416" y="349"/>
                    <a:pt x="416" y="350"/>
                  </a:cubicBezTo>
                  <a:cubicBezTo>
                    <a:pt x="416" y="350"/>
                    <a:pt x="417" y="350"/>
                    <a:pt x="417" y="350"/>
                  </a:cubicBezTo>
                  <a:cubicBezTo>
                    <a:pt x="417" y="351"/>
                    <a:pt x="417" y="351"/>
                    <a:pt x="417" y="351"/>
                  </a:cubicBezTo>
                  <a:cubicBezTo>
                    <a:pt x="417" y="352"/>
                    <a:pt x="418" y="352"/>
                    <a:pt x="418" y="352"/>
                  </a:cubicBezTo>
                  <a:cubicBezTo>
                    <a:pt x="418" y="353"/>
                    <a:pt x="418" y="353"/>
                    <a:pt x="418" y="353"/>
                  </a:cubicBezTo>
                  <a:cubicBezTo>
                    <a:pt x="418" y="354"/>
                    <a:pt x="419" y="354"/>
                    <a:pt x="419" y="355"/>
                  </a:cubicBezTo>
                  <a:cubicBezTo>
                    <a:pt x="419" y="356"/>
                    <a:pt x="419" y="356"/>
                    <a:pt x="420" y="356"/>
                  </a:cubicBezTo>
                  <a:cubicBezTo>
                    <a:pt x="421" y="357"/>
                    <a:pt x="421" y="357"/>
                    <a:pt x="422" y="357"/>
                  </a:cubicBezTo>
                  <a:cubicBezTo>
                    <a:pt x="423" y="358"/>
                    <a:pt x="423" y="360"/>
                    <a:pt x="424" y="361"/>
                  </a:cubicBezTo>
                  <a:cubicBezTo>
                    <a:pt x="425" y="362"/>
                    <a:pt x="426" y="364"/>
                    <a:pt x="427" y="363"/>
                  </a:cubicBezTo>
                  <a:cubicBezTo>
                    <a:pt x="427" y="362"/>
                    <a:pt x="427" y="362"/>
                    <a:pt x="428" y="361"/>
                  </a:cubicBezTo>
                  <a:cubicBezTo>
                    <a:pt x="429" y="361"/>
                    <a:pt x="429" y="362"/>
                    <a:pt x="430" y="362"/>
                  </a:cubicBezTo>
                  <a:cubicBezTo>
                    <a:pt x="430" y="362"/>
                    <a:pt x="430" y="361"/>
                    <a:pt x="430" y="361"/>
                  </a:cubicBezTo>
                  <a:cubicBezTo>
                    <a:pt x="431" y="361"/>
                    <a:pt x="431" y="361"/>
                    <a:pt x="432" y="361"/>
                  </a:cubicBezTo>
                  <a:cubicBezTo>
                    <a:pt x="432" y="362"/>
                    <a:pt x="432" y="362"/>
                    <a:pt x="432" y="362"/>
                  </a:cubicBezTo>
                  <a:cubicBezTo>
                    <a:pt x="433" y="363"/>
                    <a:pt x="434" y="363"/>
                    <a:pt x="434" y="364"/>
                  </a:cubicBezTo>
                  <a:cubicBezTo>
                    <a:pt x="434" y="364"/>
                    <a:pt x="434" y="365"/>
                    <a:pt x="434" y="365"/>
                  </a:cubicBezTo>
                  <a:cubicBezTo>
                    <a:pt x="434" y="366"/>
                    <a:pt x="434" y="366"/>
                    <a:pt x="434" y="366"/>
                  </a:cubicBezTo>
                  <a:cubicBezTo>
                    <a:pt x="434" y="367"/>
                    <a:pt x="436" y="367"/>
                    <a:pt x="436" y="368"/>
                  </a:cubicBezTo>
                  <a:cubicBezTo>
                    <a:pt x="435" y="369"/>
                    <a:pt x="436" y="370"/>
                    <a:pt x="436" y="370"/>
                  </a:cubicBezTo>
                  <a:cubicBezTo>
                    <a:pt x="436" y="371"/>
                    <a:pt x="436" y="371"/>
                    <a:pt x="436" y="371"/>
                  </a:cubicBezTo>
                  <a:cubicBezTo>
                    <a:pt x="436" y="372"/>
                    <a:pt x="437" y="371"/>
                    <a:pt x="437" y="372"/>
                  </a:cubicBezTo>
                  <a:cubicBezTo>
                    <a:pt x="438" y="372"/>
                    <a:pt x="438" y="373"/>
                    <a:pt x="439" y="373"/>
                  </a:cubicBezTo>
                  <a:cubicBezTo>
                    <a:pt x="440" y="373"/>
                    <a:pt x="441" y="374"/>
                    <a:pt x="442" y="375"/>
                  </a:cubicBezTo>
                  <a:cubicBezTo>
                    <a:pt x="442" y="376"/>
                    <a:pt x="443" y="376"/>
                    <a:pt x="443" y="376"/>
                  </a:cubicBezTo>
                  <a:cubicBezTo>
                    <a:pt x="445" y="376"/>
                    <a:pt x="446" y="376"/>
                    <a:pt x="447" y="376"/>
                  </a:cubicBezTo>
                  <a:cubicBezTo>
                    <a:pt x="450" y="376"/>
                    <a:pt x="453" y="376"/>
                    <a:pt x="455" y="376"/>
                  </a:cubicBezTo>
                  <a:cubicBezTo>
                    <a:pt x="457" y="376"/>
                    <a:pt x="458" y="376"/>
                    <a:pt x="459" y="376"/>
                  </a:cubicBezTo>
                  <a:cubicBezTo>
                    <a:pt x="460" y="376"/>
                    <a:pt x="461" y="377"/>
                    <a:pt x="462" y="377"/>
                  </a:cubicBezTo>
                  <a:cubicBezTo>
                    <a:pt x="464" y="377"/>
                    <a:pt x="465" y="377"/>
                    <a:pt x="466" y="377"/>
                  </a:cubicBezTo>
                  <a:cubicBezTo>
                    <a:pt x="467" y="378"/>
                    <a:pt x="468" y="378"/>
                    <a:pt x="469" y="379"/>
                  </a:cubicBezTo>
                  <a:cubicBezTo>
                    <a:pt x="470" y="379"/>
                    <a:pt x="473" y="379"/>
                    <a:pt x="473" y="380"/>
                  </a:cubicBezTo>
                  <a:cubicBezTo>
                    <a:pt x="473" y="380"/>
                    <a:pt x="473" y="379"/>
                    <a:pt x="472" y="379"/>
                  </a:cubicBezTo>
                  <a:cubicBezTo>
                    <a:pt x="471" y="379"/>
                    <a:pt x="471" y="379"/>
                    <a:pt x="470" y="379"/>
                  </a:cubicBezTo>
                  <a:cubicBezTo>
                    <a:pt x="469" y="379"/>
                    <a:pt x="468" y="378"/>
                    <a:pt x="466" y="378"/>
                  </a:cubicBezTo>
                  <a:cubicBezTo>
                    <a:pt x="466" y="378"/>
                    <a:pt x="465" y="378"/>
                    <a:pt x="464" y="379"/>
                  </a:cubicBezTo>
                  <a:cubicBezTo>
                    <a:pt x="464" y="379"/>
                    <a:pt x="464" y="379"/>
                    <a:pt x="464" y="380"/>
                  </a:cubicBezTo>
                  <a:cubicBezTo>
                    <a:pt x="464" y="380"/>
                    <a:pt x="464" y="380"/>
                    <a:pt x="464" y="380"/>
                  </a:cubicBezTo>
                  <a:cubicBezTo>
                    <a:pt x="464" y="380"/>
                    <a:pt x="464" y="381"/>
                    <a:pt x="464" y="381"/>
                  </a:cubicBezTo>
                  <a:cubicBezTo>
                    <a:pt x="463" y="382"/>
                    <a:pt x="463" y="381"/>
                    <a:pt x="462" y="381"/>
                  </a:cubicBezTo>
                  <a:cubicBezTo>
                    <a:pt x="461" y="381"/>
                    <a:pt x="461" y="382"/>
                    <a:pt x="460" y="382"/>
                  </a:cubicBezTo>
                  <a:cubicBezTo>
                    <a:pt x="459" y="382"/>
                    <a:pt x="460" y="383"/>
                    <a:pt x="459" y="383"/>
                  </a:cubicBezTo>
                  <a:cubicBezTo>
                    <a:pt x="459" y="383"/>
                    <a:pt x="458" y="383"/>
                    <a:pt x="458" y="383"/>
                  </a:cubicBezTo>
                  <a:cubicBezTo>
                    <a:pt x="457" y="383"/>
                    <a:pt x="458" y="383"/>
                    <a:pt x="457" y="383"/>
                  </a:cubicBezTo>
                  <a:cubicBezTo>
                    <a:pt x="457" y="382"/>
                    <a:pt x="457" y="383"/>
                    <a:pt x="457" y="383"/>
                  </a:cubicBezTo>
                  <a:cubicBezTo>
                    <a:pt x="456" y="384"/>
                    <a:pt x="455" y="383"/>
                    <a:pt x="455" y="383"/>
                  </a:cubicBezTo>
                  <a:cubicBezTo>
                    <a:pt x="455" y="384"/>
                    <a:pt x="456" y="384"/>
                    <a:pt x="456" y="384"/>
                  </a:cubicBezTo>
                  <a:cubicBezTo>
                    <a:pt x="456" y="384"/>
                    <a:pt x="456" y="385"/>
                    <a:pt x="456" y="385"/>
                  </a:cubicBezTo>
                  <a:cubicBezTo>
                    <a:pt x="456" y="385"/>
                    <a:pt x="456" y="385"/>
                    <a:pt x="456" y="385"/>
                  </a:cubicBezTo>
                  <a:cubicBezTo>
                    <a:pt x="456" y="386"/>
                    <a:pt x="456" y="385"/>
                    <a:pt x="457" y="386"/>
                  </a:cubicBezTo>
                  <a:cubicBezTo>
                    <a:pt x="457" y="386"/>
                    <a:pt x="457" y="386"/>
                    <a:pt x="457" y="387"/>
                  </a:cubicBezTo>
                  <a:cubicBezTo>
                    <a:pt x="456" y="387"/>
                    <a:pt x="457" y="387"/>
                    <a:pt x="457" y="388"/>
                  </a:cubicBezTo>
                  <a:cubicBezTo>
                    <a:pt x="457" y="389"/>
                    <a:pt x="457" y="390"/>
                    <a:pt x="457" y="391"/>
                  </a:cubicBezTo>
                  <a:cubicBezTo>
                    <a:pt x="458" y="392"/>
                    <a:pt x="459" y="392"/>
                    <a:pt x="459" y="393"/>
                  </a:cubicBezTo>
                  <a:cubicBezTo>
                    <a:pt x="459" y="394"/>
                    <a:pt x="459" y="394"/>
                    <a:pt x="459" y="395"/>
                  </a:cubicBezTo>
                  <a:cubicBezTo>
                    <a:pt x="459" y="395"/>
                    <a:pt x="459" y="395"/>
                    <a:pt x="458" y="395"/>
                  </a:cubicBezTo>
                  <a:cubicBezTo>
                    <a:pt x="457" y="396"/>
                    <a:pt x="456" y="395"/>
                    <a:pt x="455" y="395"/>
                  </a:cubicBezTo>
                  <a:cubicBezTo>
                    <a:pt x="454" y="395"/>
                    <a:pt x="453" y="395"/>
                    <a:pt x="452" y="394"/>
                  </a:cubicBezTo>
                  <a:cubicBezTo>
                    <a:pt x="452" y="394"/>
                    <a:pt x="452" y="393"/>
                    <a:pt x="451" y="394"/>
                  </a:cubicBezTo>
                  <a:cubicBezTo>
                    <a:pt x="451" y="394"/>
                    <a:pt x="451" y="393"/>
                    <a:pt x="450" y="393"/>
                  </a:cubicBezTo>
                  <a:cubicBezTo>
                    <a:pt x="451" y="394"/>
                    <a:pt x="448" y="393"/>
                    <a:pt x="448" y="392"/>
                  </a:cubicBezTo>
                  <a:cubicBezTo>
                    <a:pt x="448" y="392"/>
                    <a:pt x="447" y="392"/>
                    <a:pt x="446" y="392"/>
                  </a:cubicBezTo>
                  <a:cubicBezTo>
                    <a:pt x="447" y="392"/>
                    <a:pt x="447" y="392"/>
                    <a:pt x="447" y="392"/>
                  </a:cubicBezTo>
                  <a:cubicBezTo>
                    <a:pt x="446" y="392"/>
                    <a:pt x="445" y="392"/>
                    <a:pt x="444" y="392"/>
                  </a:cubicBezTo>
                  <a:cubicBezTo>
                    <a:pt x="444" y="391"/>
                    <a:pt x="443" y="391"/>
                    <a:pt x="443" y="391"/>
                  </a:cubicBezTo>
                  <a:cubicBezTo>
                    <a:pt x="443" y="391"/>
                    <a:pt x="443" y="391"/>
                    <a:pt x="443" y="391"/>
                  </a:cubicBezTo>
                  <a:cubicBezTo>
                    <a:pt x="443" y="391"/>
                    <a:pt x="442" y="390"/>
                    <a:pt x="442" y="390"/>
                  </a:cubicBezTo>
                  <a:cubicBezTo>
                    <a:pt x="442" y="390"/>
                    <a:pt x="441" y="390"/>
                    <a:pt x="441" y="390"/>
                  </a:cubicBezTo>
                  <a:cubicBezTo>
                    <a:pt x="440" y="389"/>
                    <a:pt x="438" y="389"/>
                    <a:pt x="437" y="388"/>
                  </a:cubicBezTo>
                  <a:cubicBezTo>
                    <a:pt x="438" y="388"/>
                    <a:pt x="438" y="388"/>
                    <a:pt x="439" y="388"/>
                  </a:cubicBezTo>
                  <a:cubicBezTo>
                    <a:pt x="439" y="388"/>
                    <a:pt x="439" y="388"/>
                    <a:pt x="440" y="388"/>
                  </a:cubicBezTo>
                  <a:cubicBezTo>
                    <a:pt x="441" y="388"/>
                    <a:pt x="441" y="388"/>
                    <a:pt x="441" y="389"/>
                  </a:cubicBezTo>
                  <a:cubicBezTo>
                    <a:pt x="442" y="389"/>
                    <a:pt x="442" y="389"/>
                    <a:pt x="443" y="389"/>
                  </a:cubicBezTo>
                  <a:cubicBezTo>
                    <a:pt x="442" y="389"/>
                    <a:pt x="443" y="389"/>
                    <a:pt x="442" y="389"/>
                  </a:cubicBezTo>
                  <a:cubicBezTo>
                    <a:pt x="442" y="389"/>
                    <a:pt x="442" y="388"/>
                    <a:pt x="441" y="388"/>
                  </a:cubicBezTo>
                  <a:cubicBezTo>
                    <a:pt x="442" y="388"/>
                    <a:pt x="442" y="388"/>
                    <a:pt x="442" y="388"/>
                  </a:cubicBezTo>
                  <a:cubicBezTo>
                    <a:pt x="442" y="388"/>
                    <a:pt x="442" y="388"/>
                    <a:pt x="441" y="388"/>
                  </a:cubicBezTo>
                  <a:cubicBezTo>
                    <a:pt x="442" y="388"/>
                    <a:pt x="442" y="388"/>
                    <a:pt x="442" y="388"/>
                  </a:cubicBezTo>
                  <a:cubicBezTo>
                    <a:pt x="442" y="388"/>
                    <a:pt x="442" y="388"/>
                    <a:pt x="441" y="387"/>
                  </a:cubicBezTo>
                  <a:cubicBezTo>
                    <a:pt x="441" y="388"/>
                    <a:pt x="440" y="388"/>
                    <a:pt x="440" y="387"/>
                  </a:cubicBezTo>
                  <a:cubicBezTo>
                    <a:pt x="440" y="387"/>
                    <a:pt x="439" y="386"/>
                    <a:pt x="439" y="386"/>
                  </a:cubicBezTo>
                  <a:cubicBezTo>
                    <a:pt x="438" y="385"/>
                    <a:pt x="439" y="385"/>
                    <a:pt x="438" y="385"/>
                  </a:cubicBezTo>
                  <a:cubicBezTo>
                    <a:pt x="438" y="385"/>
                    <a:pt x="438" y="384"/>
                    <a:pt x="438" y="384"/>
                  </a:cubicBezTo>
                  <a:cubicBezTo>
                    <a:pt x="439" y="384"/>
                    <a:pt x="439" y="384"/>
                    <a:pt x="439" y="384"/>
                  </a:cubicBezTo>
                  <a:cubicBezTo>
                    <a:pt x="439" y="384"/>
                    <a:pt x="440" y="383"/>
                    <a:pt x="440" y="383"/>
                  </a:cubicBezTo>
                  <a:cubicBezTo>
                    <a:pt x="440" y="383"/>
                    <a:pt x="440" y="384"/>
                    <a:pt x="441" y="384"/>
                  </a:cubicBezTo>
                  <a:cubicBezTo>
                    <a:pt x="441" y="384"/>
                    <a:pt x="440" y="384"/>
                    <a:pt x="440" y="384"/>
                  </a:cubicBezTo>
                  <a:cubicBezTo>
                    <a:pt x="440" y="386"/>
                    <a:pt x="441" y="384"/>
                    <a:pt x="441" y="384"/>
                  </a:cubicBezTo>
                  <a:cubicBezTo>
                    <a:pt x="441" y="385"/>
                    <a:pt x="441" y="385"/>
                    <a:pt x="442" y="384"/>
                  </a:cubicBezTo>
                  <a:cubicBezTo>
                    <a:pt x="442" y="384"/>
                    <a:pt x="442" y="384"/>
                    <a:pt x="442" y="385"/>
                  </a:cubicBezTo>
                  <a:cubicBezTo>
                    <a:pt x="443" y="385"/>
                    <a:pt x="443" y="385"/>
                    <a:pt x="443" y="384"/>
                  </a:cubicBezTo>
                  <a:cubicBezTo>
                    <a:pt x="442" y="384"/>
                    <a:pt x="443" y="384"/>
                    <a:pt x="443" y="384"/>
                  </a:cubicBezTo>
                  <a:cubicBezTo>
                    <a:pt x="443" y="384"/>
                    <a:pt x="443" y="383"/>
                    <a:pt x="443" y="383"/>
                  </a:cubicBezTo>
                  <a:cubicBezTo>
                    <a:pt x="443" y="383"/>
                    <a:pt x="443" y="383"/>
                    <a:pt x="444" y="383"/>
                  </a:cubicBezTo>
                  <a:cubicBezTo>
                    <a:pt x="444" y="383"/>
                    <a:pt x="444" y="383"/>
                    <a:pt x="444" y="383"/>
                  </a:cubicBezTo>
                  <a:cubicBezTo>
                    <a:pt x="444" y="382"/>
                    <a:pt x="445" y="383"/>
                    <a:pt x="445" y="383"/>
                  </a:cubicBezTo>
                  <a:cubicBezTo>
                    <a:pt x="445" y="383"/>
                    <a:pt x="445" y="382"/>
                    <a:pt x="445" y="382"/>
                  </a:cubicBezTo>
                  <a:cubicBezTo>
                    <a:pt x="446" y="383"/>
                    <a:pt x="446" y="383"/>
                    <a:pt x="446" y="383"/>
                  </a:cubicBezTo>
                  <a:cubicBezTo>
                    <a:pt x="447" y="383"/>
                    <a:pt x="447" y="383"/>
                    <a:pt x="448" y="383"/>
                  </a:cubicBezTo>
                  <a:cubicBezTo>
                    <a:pt x="448" y="383"/>
                    <a:pt x="449" y="382"/>
                    <a:pt x="449" y="382"/>
                  </a:cubicBezTo>
                  <a:cubicBezTo>
                    <a:pt x="449" y="382"/>
                    <a:pt x="448" y="382"/>
                    <a:pt x="448" y="382"/>
                  </a:cubicBezTo>
                  <a:cubicBezTo>
                    <a:pt x="447" y="382"/>
                    <a:pt x="446" y="381"/>
                    <a:pt x="445" y="382"/>
                  </a:cubicBezTo>
                  <a:cubicBezTo>
                    <a:pt x="444" y="382"/>
                    <a:pt x="444" y="381"/>
                    <a:pt x="444" y="381"/>
                  </a:cubicBezTo>
                  <a:cubicBezTo>
                    <a:pt x="443" y="381"/>
                    <a:pt x="443" y="381"/>
                    <a:pt x="443" y="381"/>
                  </a:cubicBezTo>
                  <a:cubicBezTo>
                    <a:pt x="442" y="381"/>
                    <a:pt x="442" y="381"/>
                    <a:pt x="442" y="381"/>
                  </a:cubicBezTo>
                  <a:cubicBezTo>
                    <a:pt x="441" y="382"/>
                    <a:pt x="442" y="382"/>
                    <a:pt x="441" y="382"/>
                  </a:cubicBezTo>
                  <a:cubicBezTo>
                    <a:pt x="442" y="382"/>
                    <a:pt x="442" y="383"/>
                    <a:pt x="441" y="383"/>
                  </a:cubicBezTo>
                  <a:cubicBezTo>
                    <a:pt x="441" y="382"/>
                    <a:pt x="440" y="382"/>
                    <a:pt x="440" y="382"/>
                  </a:cubicBezTo>
                  <a:cubicBezTo>
                    <a:pt x="440" y="381"/>
                    <a:pt x="442" y="381"/>
                    <a:pt x="441" y="381"/>
                  </a:cubicBezTo>
                  <a:cubicBezTo>
                    <a:pt x="440" y="381"/>
                    <a:pt x="440" y="382"/>
                    <a:pt x="440" y="382"/>
                  </a:cubicBezTo>
                  <a:cubicBezTo>
                    <a:pt x="439" y="382"/>
                    <a:pt x="438" y="381"/>
                    <a:pt x="438" y="381"/>
                  </a:cubicBezTo>
                  <a:cubicBezTo>
                    <a:pt x="437" y="381"/>
                    <a:pt x="437" y="382"/>
                    <a:pt x="437" y="382"/>
                  </a:cubicBezTo>
                  <a:cubicBezTo>
                    <a:pt x="437" y="382"/>
                    <a:pt x="437" y="383"/>
                    <a:pt x="437" y="383"/>
                  </a:cubicBezTo>
                  <a:cubicBezTo>
                    <a:pt x="438" y="383"/>
                    <a:pt x="438" y="383"/>
                    <a:pt x="438" y="382"/>
                  </a:cubicBezTo>
                  <a:cubicBezTo>
                    <a:pt x="438" y="382"/>
                    <a:pt x="439" y="382"/>
                    <a:pt x="439" y="383"/>
                  </a:cubicBezTo>
                  <a:cubicBezTo>
                    <a:pt x="440" y="383"/>
                    <a:pt x="439" y="384"/>
                    <a:pt x="439" y="384"/>
                  </a:cubicBezTo>
                  <a:cubicBezTo>
                    <a:pt x="439" y="384"/>
                    <a:pt x="437" y="384"/>
                    <a:pt x="438" y="385"/>
                  </a:cubicBezTo>
                  <a:cubicBezTo>
                    <a:pt x="438" y="385"/>
                    <a:pt x="438" y="385"/>
                    <a:pt x="439" y="386"/>
                  </a:cubicBezTo>
                  <a:cubicBezTo>
                    <a:pt x="439" y="386"/>
                    <a:pt x="439" y="386"/>
                    <a:pt x="439" y="387"/>
                  </a:cubicBezTo>
                  <a:cubicBezTo>
                    <a:pt x="439" y="387"/>
                    <a:pt x="439" y="387"/>
                    <a:pt x="439" y="387"/>
                  </a:cubicBezTo>
                  <a:cubicBezTo>
                    <a:pt x="439" y="387"/>
                    <a:pt x="438" y="387"/>
                    <a:pt x="438" y="387"/>
                  </a:cubicBezTo>
                  <a:cubicBezTo>
                    <a:pt x="438" y="387"/>
                    <a:pt x="438" y="387"/>
                    <a:pt x="437" y="387"/>
                  </a:cubicBezTo>
                  <a:cubicBezTo>
                    <a:pt x="437" y="386"/>
                    <a:pt x="438" y="387"/>
                    <a:pt x="438" y="387"/>
                  </a:cubicBezTo>
                  <a:cubicBezTo>
                    <a:pt x="437" y="388"/>
                    <a:pt x="435" y="386"/>
                    <a:pt x="435" y="386"/>
                  </a:cubicBezTo>
                  <a:cubicBezTo>
                    <a:pt x="435" y="386"/>
                    <a:pt x="436" y="386"/>
                    <a:pt x="436" y="386"/>
                  </a:cubicBezTo>
                  <a:cubicBezTo>
                    <a:pt x="435" y="386"/>
                    <a:pt x="436" y="386"/>
                    <a:pt x="436" y="386"/>
                  </a:cubicBezTo>
                  <a:cubicBezTo>
                    <a:pt x="436" y="386"/>
                    <a:pt x="436" y="385"/>
                    <a:pt x="437" y="385"/>
                  </a:cubicBezTo>
                  <a:cubicBezTo>
                    <a:pt x="436" y="385"/>
                    <a:pt x="436" y="385"/>
                    <a:pt x="436" y="385"/>
                  </a:cubicBezTo>
                  <a:cubicBezTo>
                    <a:pt x="436" y="385"/>
                    <a:pt x="436" y="385"/>
                    <a:pt x="435" y="385"/>
                  </a:cubicBezTo>
                  <a:cubicBezTo>
                    <a:pt x="435" y="385"/>
                    <a:pt x="435" y="385"/>
                    <a:pt x="435" y="385"/>
                  </a:cubicBezTo>
                  <a:cubicBezTo>
                    <a:pt x="435" y="385"/>
                    <a:pt x="433" y="384"/>
                    <a:pt x="433" y="384"/>
                  </a:cubicBezTo>
                  <a:cubicBezTo>
                    <a:pt x="433" y="384"/>
                    <a:pt x="434" y="384"/>
                    <a:pt x="434" y="384"/>
                  </a:cubicBezTo>
                  <a:cubicBezTo>
                    <a:pt x="435" y="384"/>
                    <a:pt x="435" y="384"/>
                    <a:pt x="436" y="384"/>
                  </a:cubicBezTo>
                  <a:cubicBezTo>
                    <a:pt x="435" y="384"/>
                    <a:pt x="435" y="384"/>
                    <a:pt x="435" y="383"/>
                  </a:cubicBezTo>
                  <a:cubicBezTo>
                    <a:pt x="435" y="384"/>
                    <a:pt x="435" y="383"/>
                    <a:pt x="435" y="383"/>
                  </a:cubicBezTo>
                  <a:cubicBezTo>
                    <a:pt x="436" y="382"/>
                    <a:pt x="435" y="382"/>
                    <a:pt x="435" y="382"/>
                  </a:cubicBezTo>
                  <a:cubicBezTo>
                    <a:pt x="435" y="381"/>
                    <a:pt x="436" y="382"/>
                    <a:pt x="436" y="382"/>
                  </a:cubicBezTo>
                  <a:cubicBezTo>
                    <a:pt x="436" y="382"/>
                    <a:pt x="435" y="382"/>
                    <a:pt x="435" y="381"/>
                  </a:cubicBezTo>
                  <a:cubicBezTo>
                    <a:pt x="436" y="381"/>
                    <a:pt x="437" y="381"/>
                    <a:pt x="437" y="381"/>
                  </a:cubicBezTo>
                  <a:cubicBezTo>
                    <a:pt x="437" y="381"/>
                    <a:pt x="436" y="381"/>
                    <a:pt x="436" y="381"/>
                  </a:cubicBezTo>
                  <a:cubicBezTo>
                    <a:pt x="435" y="381"/>
                    <a:pt x="435" y="381"/>
                    <a:pt x="435" y="381"/>
                  </a:cubicBezTo>
                  <a:cubicBezTo>
                    <a:pt x="434" y="381"/>
                    <a:pt x="434" y="380"/>
                    <a:pt x="434" y="380"/>
                  </a:cubicBezTo>
                  <a:cubicBezTo>
                    <a:pt x="434" y="380"/>
                    <a:pt x="434" y="381"/>
                    <a:pt x="434" y="381"/>
                  </a:cubicBezTo>
                  <a:cubicBezTo>
                    <a:pt x="434" y="381"/>
                    <a:pt x="435" y="381"/>
                    <a:pt x="435" y="382"/>
                  </a:cubicBezTo>
                  <a:cubicBezTo>
                    <a:pt x="435" y="382"/>
                    <a:pt x="435" y="383"/>
                    <a:pt x="434" y="383"/>
                  </a:cubicBezTo>
                  <a:cubicBezTo>
                    <a:pt x="434" y="383"/>
                    <a:pt x="434" y="382"/>
                    <a:pt x="434" y="382"/>
                  </a:cubicBezTo>
                  <a:cubicBezTo>
                    <a:pt x="434" y="382"/>
                    <a:pt x="433" y="382"/>
                    <a:pt x="433" y="382"/>
                  </a:cubicBezTo>
                  <a:cubicBezTo>
                    <a:pt x="433" y="382"/>
                    <a:pt x="434" y="382"/>
                    <a:pt x="433" y="382"/>
                  </a:cubicBezTo>
                  <a:cubicBezTo>
                    <a:pt x="433" y="383"/>
                    <a:pt x="433" y="382"/>
                    <a:pt x="433" y="383"/>
                  </a:cubicBezTo>
                  <a:cubicBezTo>
                    <a:pt x="433" y="383"/>
                    <a:pt x="433" y="383"/>
                    <a:pt x="433" y="383"/>
                  </a:cubicBezTo>
                  <a:cubicBezTo>
                    <a:pt x="433" y="383"/>
                    <a:pt x="432" y="383"/>
                    <a:pt x="432" y="384"/>
                  </a:cubicBezTo>
                  <a:cubicBezTo>
                    <a:pt x="432" y="384"/>
                    <a:pt x="432" y="383"/>
                    <a:pt x="431" y="383"/>
                  </a:cubicBezTo>
                  <a:cubicBezTo>
                    <a:pt x="431" y="383"/>
                    <a:pt x="432" y="383"/>
                    <a:pt x="432" y="383"/>
                  </a:cubicBezTo>
                  <a:cubicBezTo>
                    <a:pt x="432" y="383"/>
                    <a:pt x="430" y="383"/>
                    <a:pt x="431" y="382"/>
                  </a:cubicBezTo>
                  <a:cubicBezTo>
                    <a:pt x="431" y="382"/>
                    <a:pt x="432" y="382"/>
                    <a:pt x="432" y="382"/>
                  </a:cubicBezTo>
                  <a:cubicBezTo>
                    <a:pt x="432" y="381"/>
                    <a:pt x="431" y="381"/>
                    <a:pt x="431" y="381"/>
                  </a:cubicBezTo>
                  <a:cubicBezTo>
                    <a:pt x="431" y="381"/>
                    <a:pt x="432" y="380"/>
                    <a:pt x="431" y="380"/>
                  </a:cubicBezTo>
                  <a:cubicBezTo>
                    <a:pt x="431" y="380"/>
                    <a:pt x="430" y="380"/>
                    <a:pt x="430" y="380"/>
                  </a:cubicBezTo>
                  <a:cubicBezTo>
                    <a:pt x="430" y="380"/>
                    <a:pt x="430" y="380"/>
                    <a:pt x="430" y="380"/>
                  </a:cubicBezTo>
                  <a:cubicBezTo>
                    <a:pt x="430" y="380"/>
                    <a:pt x="430" y="380"/>
                    <a:pt x="430" y="380"/>
                  </a:cubicBezTo>
                  <a:cubicBezTo>
                    <a:pt x="431" y="379"/>
                    <a:pt x="430" y="379"/>
                    <a:pt x="430" y="379"/>
                  </a:cubicBezTo>
                  <a:cubicBezTo>
                    <a:pt x="430" y="379"/>
                    <a:pt x="430" y="379"/>
                    <a:pt x="430" y="379"/>
                  </a:cubicBezTo>
                  <a:cubicBezTo>
                    <a:pt x="430" y="379"/>
                    <a:pt x="430" y="379"/>
                    <a:pt x="430" y="378"/>
                  </a:cubicBezTo>
                  <a:cubicBezTo>
                    <a:pt x="430" y="378"/>
                    <a:pt x="429" y="378"/>
                    <a:pt x="429" y="378"/>
                  </a:cubicBezTo>
                  <a:cubicBezTo>
                    <a:pt x="429" y="377"/>
                    <a:pt x="428" y="377"/>
                    <a:pt x="428" y="377"/>
                  </a:cubicBezTo>
                  <a:cubicBezTo>
                    <a:pt x="427" y="376"/>
                    <a:pt x="428" y="376"/>
                    <a:pt x="428" y="376"/>
                  </a:cubicBezTo>
                  <a:cubicBezTo>
                    <a:pt x="428" y="377"/>
                    <a:pt x="429" y="377"/>
                    <a:pt x="429" y="377"/>
                  </a:cubicBezTo>
                  <a:cubicBezTo>
                    <a:pt x="429" y="377"/>
                    <a:pt x="429" y="377"/>
                    <a:pt x="429" y="377"/>
                  </a:cubicBezTo>
                  <a:cubicBezTo>
                    <a:pt x="430" y="378"/>
                    <a:pt x="430" y="378"/>
                    <a:pt x="430" y="378"/>
                  </a:cubicBezTo>
                  <a:cubicBezTo>
                    <a:pt x="431" y="378"/>
                    <a:pt x="430" y="377"/>
                    <a:pt x="430" y="377"/>
                  </a:cubicBezTo>
                  <a:cubicBezTo>
                    <a:pt x="431" y="377"/>
                    <a:pt x="431" y="378"/>
                    <a:pt x="432" y="378"/>
                  </a:cubicBezTo>
                  <a:cubicBezTo>
                    <a:pt x="433" y="378"/>
                    <a:pt x="432" y="377"/>
                    <a:pt x="432" y="377"/>
                  </a:cubicBezTo>
                  <a:cubicBezTo>
                    <a:pt x="433" y="377"/>
                    <a:pt x="433" y="376"/>
                    <a:pt x="434" y="377"/>
                  </a:cubicBezTo>
                  <a:cubicBezTo>
                    <a:pt x="434" y="377"/>
                    <a:pt x="433" y="378"/>
                    <a:pt x="434" y="378"/>
                  </a:cubicBezTo>
                  <a:cubicBezTo>
                    <a:pt x="434" y="378"/>
                    <a:pt x="434" y="378"/>
                    <a:pt x="434" y="378"/>
                  </a:cubicBezTo>
                  <a:cubicBezTo>
                    <a:pt x="435" y="378"/>
                    <a:pt x="435" y="378"/>
                    <a:pt x="435" y="378"/>
                  </a:cubicBezTo>
                  <a:cubicBezTo>
                    <a:pt x="436" y="379"/>
                    <a:pt x="436" y="377"/>
                    <a:pt x="436" y="377"/>
                  </a:cubicBezTo>
                  <a:cubicBezTo>
                    <a:pt x="436" y="376"/>
                    <a:pt x="435" y="376"/>
                    <a:pt x="435" y="377"/>
                  </a:cubicBezTo>
                  <a:cubicBezTo>
                    <a:pt x="435" y="377"/>
                    <a:pt x="436" y="378"/>
                    <a:pt x="435" y="378"/>
                  </a:cubicBezTo>
                  <a:cubicBezTo>
                    <a:pt x="435" y="378"/>
                    <a:pt x="434" y="377"/>
                    <a:pt x="434" y="376"/>
                  </a:cubicBezTo>
                  <a:cubicBezTo>
                    <a:pt x="434" y="376"/>
                    <a:pt x="434" y="376"/>
                    <a:pt x="434" y="376"/>
                  </a:cubicBezTo>
                  <a:cubicBezTo>
                    <a:pt x="434" y="375"/>
                    <a:pt x="434" y="375"/>
                    <a:pt x="436" y="376"/>
                  </a:cubicBezTo>
                  <a:cubicBezTo>
                    <a:pt x="436" y="376"/>
                    <a:pt x="436" y="376"/>
                    <a:pt x="436" y="376"/>
                  </a:cubicBezTo>
                  <a:cubicBezTo>
                    <a:pt x="436" y="377"/>
                    <a:pt x="437" y="377"/>
                    <a:pt x="437" y="377"/>
                  </a:cubicBezTo>
                  <a:cubicBezTo>
                    <a:pt x="438" y="377"/>
                    <a:pt x="438" y="378"/>
                    <a:pt x="438" y="378"/>
                  </a:cubicBezTo>
                  <a:cubicBezTo>
                    <a:pt x="438" y="378"/>
                    <a:pt x="439" y="379"/>
                    <a:pt x="438" y="379"/>
                  </a:cubicBezTo>
                  <a:cubicBezTo>
                    <a:pt x="438" y="379"/>
                    <a:pt x="438" y="379"/>
                    <a:pt x="438" y="379"/>
                  </a:cubicBezTo>
                  <a:cubicBezTo>
                    <a:pt x="438" y="379"/>
                    <a:pt x="438" y="379"/>
                    <a:pt x="438" y="380"/>
                  </a:cubicBezTo>
                  <a:cubicBezTo>
                    <a:pt x="437" y="380"/>
                    <a:pt x="437" y="380"/>
                    <a:pt x="437" y="380"/>
                  </a:cubicBezTo>
                  <a:cubicBezTo>
                    <a:pt x="437" y="380"/>
                    <a:pt x="437" y="380"/>
                    <a:pt x="436" y="380"/>
                  </a:cubicBezTo>
                  <a:cubicBezTo>
                    <a:pt x="436" y="381"/>
                    <a:pt x="440" y="380"/>
                    <a:pt x="440" y="380"/>
                  </a:cubicBezTo>
                  <a:cubicBezTo>
                    <a:pt x="440" y="380"/>
                    <a:pt x="438" y="381"/>
                    <a:pt x="439" y="380"/>
                  </a:cubicBezTo>
                  <a:cubicBezTo>
                    <a:pt x="439" y="379"/>
                    <a:pt x="439" y="378"/>
                    <a:pt x="438" y="378"/>
                  </a:cubicBezTo>
                  <a:cubicBezTo>
                    <a:pt x="438" y="377"/>
                    <a:pt x="437" y="377"/>
                    <a:pt x="436" y="376"/>
                  </a:cubicBezTo>
                  <a:cubicBezTo>
                    <a:pt x="436" y="376"/>
                    <a:pt x="436" y="376"/>
                    <a:pt x="436" y="375"/>
                  </a:cubicBezTo>
                  <a:cubicBezTo>
                    <a:pt x="436" y="375"/>
                    <a:pt x="436" y="375"/>
                    <a:pt x="437" y="375"/>
                  </a:cubicBezTo>
                  <a:cubicBezTo>
                    <a:pt x="437" y="375"/>
                    <a:pt x="436" y="375"/>
                    <a:pt x="437" y="375"/>
                  </a:cubicBezTo>
                  <a:cubicBezTo>
                    <a:pt x="437" y="375"/>
                    <a:pt x="438" y="375"/>
                    <a:pt x="437" y="375"/>
                  </a:cubicBezTo>
                  <a:cubicBezTo>
                    <a:pt x="437" y="375"/>
                    <a:pt x="437" y="375"/>
                    <a:pt x="437" y="374"/>
                  </a:cubicBezTo>
                  <a:cubicBezTo>
                    <a:pt x="437" y="374"/>
                    <a:pt x="437" y="374"/>
                    <a:pt x="436" y="373"/>
                  </a:cubicBezTo>
                  <a:cubicBezTo>
                    <a:pt x="436" y="373"/>
                    <a:pt x="435" y="372"/>
                    <a:pt x="434" y="372"/>
                  </a:cubicBezTo>
                  <a:cubicBezTo>
                    <a:pt x="433" y="371"/>
                    <a:pt x="432" y="371"/>
                    <a:pt x="431" y="371"/>
                  </a:cubicBezTo>
                  <a:cubicBezTo>
                    <a:pt x="431" y="370"/>
                    <a:pt x="430" y="371"/>
                    <a:pt x="430" y="370"/>
                  </a:cubicBezTo>
                  <a:cubicBezTo>
                    <a:pt x="430" y="370"/>
                    <a:pt x="428" y="370"/>
                    <a:pt x="428" y="370"/>
                  </a:cubicBezTo>
                  <a:cubicBezTo>
                    <a:pt x="428" y="371"/>
                    <a:pt x="430" y="370"/>
                    <a:pt x="430" y="370"/>
                  </a:cubicBezTo>
                  <a:cubicBezTo>
                    <a:pt x="431" y="371"/>
                    <a:pt x="430" y="371"/>
                    <a:pt x="430" y="372"/>
                  </a:cubicBezTo>
                  <a:cubicBezTo>
                    <a:pt x="430" y="372"/>
                    <a:pt x="431" y="371"/>
                    <a:pt x="431" y="371"/>
                  </a:cubicBezTo>
                  <a:cubicBezTo>
                    <a:pt x="432" y="371"/>
                    <a:pt x="432" y="371"/>
                    <a:pt x="432" y="371"/>
                  </a:cubicBezTo>
                  <a:cubicBezTo>
                    <a:pt x="432" y="372"/>
                    <a:pt x="433" y="371"/>
                    <a:pt x="433" y="372"/>
                  </a:cubicBezTo>
                  <a:cubicBezTo>
                    <a:pt x="434" y="372"/>
                    <a:pt x="434" y="373"/>
                    <a:pt x="435" y="373"/>
                  </a:cubicBezTo>
                  <a:cubicBezTo>
                    <a:pt x="435" y="373"/>
                    <a:pt x="436" y="373"/>
                    <a:pt x="436" y="374"/>
                  </a:cubicBezTo>
                  <a:cubicBezTo>
                    <a:pt x="435" y="374"/>
                    <a:pt x="435" y="374"/>
                    <a:pt x="434" y="374"/>
                  </a:cubicBezTo>
                  <a:cubicBezTo>
                    <a:pt x="434" y="374"/>
                    <a:pt x="434" y="374"/>
                    <a:pt x="434" y="373"/>
                  </a:cubicBezTo>
                  <a:cubicBezTo>
                    <a:pt x="433" y="373"/>
                    <a:pt x="433" y="373"/>
                    <a:pt x="433" y="373"/>
                  </a:cubicBezTo>
                  <a:cubicBezTo>
                    <a:pt x="432" y="373"/>
                    <a:pt x="432" y="373"/>
                    <a:pt x="432" y="373"/>
                  </a:cubicBezTo>
                  <a:cubicBezTo>
                    <a:pt x="431" y="373"/>
                    <a:pt x="431" y="373"/>
                    <a:pt x="430" y="373"/>
                  </a:cubicBezTo>
                  <a:cubicBezTo>
                    <a:pt x="430" y="373"/>
                    <a:pt x="429" y="371"/>
                    <a:pt x="429" y="372"/>
                  </a:cubicBezTo>
                  <a:cubicBezTo>
                    <a:pt x="429" y="372"/>
                    <a:pt x="430" y="373"/>
                    <a:pt x="430" y="373"/>
                  </a:cubicBezTo>
                  <a:cubicBezTo>
                    <a:pt x="431" y="373"/>
                    <a:pt x="432" y="373"/>
                    <a:pt x="432" y="374"/>
                  </a:cubicBezTo>
                  <a:cubicBezTo>
                    <a:pt x="432" y="374"/>
                    <a:pt x="431" y="373"/>
                    <a:pt x="431" y="373"/>
                  </a:cubicBezTo>
                  <a:cubicBezTo>
                    <a:pt x="431" y="373"/>
                    <a:pt x="433" y="373"/>
                    <a:pt x="432" y="374"/>
                  </a:cubicBezTo>
                  <a:cubicBezTo>
                    <a:pt x="432" y="374"/>
                    <a:pt x="431" y="374"/>
                    <a:pt x="431" y="375"/>
                  </a:cubicBezTo>
                  <a:cubicBezTo>
                    <a:pt x="431" y="374"/>
                    <a:pt x="432" y="375"/>
                    <a:pt x="432" y="374"/>
                  </a:cubicBezTo>
                  <a:cubicBezTo>
                    <a:pt x="432" y="374"/>
                    <a:pt x="433" y="374"/>
                    <a:pt x="433" y="374"/>
                  </a:cubicBezTo>
                  <a:cubicBezTo>
                    <a:pt x="433" y="375"/>
                    <a:pt x="432" y="375"/>
                    <a:pt x="432" y="375"/>
                  </a:cubicBezTo>
                  <a:cubicBezTo>
                    <a:pt x="432" y="375"/>
                    <a:pt x="432" y="376"/>
                    <a:pt x="432" y="376"/>
                  </a:cubicBezTo>
                  <a:cubicBezTo>
                    <a:pt x="433" y="377"/>
                    <a:pt x="431" y="376"/>
                    <a:pt x="431" y="376"/>
                  </a:cubicBezTo>
                  <a:cubicBezTo>
                    <a:pt x="430" y="375"/>
                    <a:pt x="430" y="373"/>
                    <a:pt x="428" y="372"/>
                  </a:cubicBezTo>
                  <a:cubicBezTo>
                    <a:pt x="429" y="373"/>
                    <a:pt x="429" y="373"/>
                    <a:pt x="429" y="373"/>
                  </a:cubicBezTo>
                  <a:cubicBezTo>
                    <a:pt x="430" y="374"/>
                    <a:pt x="430" y="374"/>
                    <a:pt x="430" y="375"/>
                  </a:cubicBezTo>
                  <a:cubicBezTo>
                    <a:pt x="431" y="375"/>
                    <a:pt x="432" y="377"/>
                    <a:pt x="432" y="377"/>
                  </a:cubicBezTo>
                  <a:cubicBezTo>
                    <a:pt x="432" y="378"/>
                    <a:pt x="429" y="377"/>
                    <a:pt x="429" y="376"/>
                  </a:cubicBezTo>
                  <a:cubicBezTo>
                    <a:pt x="429" y="376"/>
                    <a:pt x="427" y="374"/>
                    <a:pt x="427" y="374"/>
                  </a:cubicBezTo>
                  <a:cubicBezTo>
                    <a:pt x="427" y="374"/>
                    <a:pt x="428" y="375"/>
                    <a:pt x="429" y="375"/>
                  </a:cubicBezTo>
                  <a:cubicBezTo>
                    <a:pt x="429" y="375"/>
                    <a:pt x="430" y="376"/>
                    <a:pt x="430" y="376"/>
                  </a:cubicBezTo>
                  <a:cubicBezTo>
                    <a:pt x="430" y="376"/>
                    <a:pt x="429" y="375"/>
                    <a:pt x="429" y="375"/>
                  </a:cubicBezTo>
                  <a:cubicBezTo>
                    <a:pt x="429" y="374"/>
                    <a:pt x="428" y="374"/>
                    <a:pt x="427" y="373"/>
                  </a:cubicBezTo>
                  <a:cubicBezTo>
                    <a:pt x="427" y="373"/>
                    <a:pt x="428" y="373"/>
                    <a:pt x="428" y="373"/>
                  </a:cubicBezTo>
                  <a:cubicBezTo>
                    <a:pt x="428" y="372"/>
                    <a:pt x="427" y="373"/>
                    <a:pt x="427" y="372"/>
                  </a:cubicBezTo>
                  <a:cubicBezTo>
                    <a:pt x="427" y="373"/>
                    <a:pt x="427" y="373"/>
                    <a:pt x="426" y="372"/>
                  </a:cubicBezTo>
                  <a:cubicBezTo>
                    <a:pt x="426" y="372"/>
                    <a:pt x="426" y="373"/>
                    <a:pt x="426" y="373"/>
                  </a:cubicBezTo>
                  <a:cubicBezTo>
                    <a:pt x="426" y="373"/>
                    <a:pt x="425" y="373"/>
                    <a:pt x="425" y="372"/>
                  </a:cubicBezTo>
                  <a:cubicBezTo>
                    <a:pt x="426" y="372"/>
                    <a:pt x="425" y="372"/>
                    <a:pt x="424" y="372"/>
                  </a:cubicBezTo>
                  <a:cubicBezTo>
                    <a:pt x="424" y="372"/>
                    <a:pt x="424" y="372"/>
                    <a:pt x="424" y="371"/>
                  </a:cubicBezTo>
                  <a:cubicBezTo>
                    <a:pt x="423" y="371"/>
                    <a:pt x="423" y="370"/>
                    <a:pt x="423" y="370"/>
                  </a:cubicBezTo>
                  <a:cubicBezTo>
                    <a:pt x="422" y="369"/>
                    <a:pt x="423" y="369"/>
                    <a:pt x="423" y="369"/>
                  </a:cubicBezTo>
                  <a:cubicBezTo>
                    <a:pt x="424" y="370"/>
                    <a:pt x="425" y="370"/>
                    <a:pt x="425" y="371"/>
                  </a:cubicBezTo>
                  <a:cubicBezTo>
                    <a:pt x="425" y="371"/>
                    <a:pt x="426" y="372"/>
                    <a:pt x="426" y="372"/>
                  </a:cubicBezTo>
                  <a:cubicBezTo>
                    <a:pt x="426" y="371"/>
                    <a:pt x="426" y="371"/>
                    <a:pt x="425" y="371"/>
                  </a:cubicBezTo>
                  <a:cubicBezTo>
                    <a:pt x="425" y="371"/>
                    <a:pt x="425" y="370"/>
                    <a:pt x="425" y="370"/>
                  </a:cubicBezTo>
                  <a:cubicBezTo>
                    <a:pt x="425" y="370"/>
                    <a:pt x="425" y="370"/>
                    <a:pt x="425" y="370"/>
                  </a:cubicBezTo>
                  <a:cubicBezTo>
                    <a:pt x="424" y="370"/>
                    <a:pt x="424" y="369"/>
                    <a:pt x="424" y="369"/>
                  </a:cubicBezTo>
                  <a:cubicBezTo>
                    <a:pt x="424" y="368"/>
                    <a:pt x="423" y="368"/>
                    <a:pt x="423" y="368"/>
                  </a:cubicBezTo>
                  <a:cubicBezTo>
                    <a:pt x="423" y="367"/>
                    <a:pt x="424" y="368"/>
                    <a:pt x="424" y="368"/>
                  </a:cubicBezTo>
                  <a:cubicBezTo>
                    <a:pt x="424" y="368"/>
                    <a:pt x="423" y="367"/>
                    <a:pt x="423" y="367"/>
                  </a:cubicBezTo>
                  <a:cubicBezTo>
                    <a:pt x="423" y="367"/>
                    <a:pt x="423" y="367"/>
                    <a:pt x="423" y="367"/>
                  </a:cubicBezTo>
                  <a:cubicBezTo>
                    <a:pt x="423" y="367"/>
                    <a:pt x="423" y="367"/>
                    <a:pt x="422" y="367"/>
                  </a:cubicBezTo>
                  <a:cubicBezTo>
                    <a:pt x="423" y="367"/>
                    <a:pt x="422" y="368"/>
                    <a:pt x="422" y="368"/>
                  </a:cubicBezTo>
                  <a:cubicBezTo>
                    <a:pt x="421" y="368"/>
                    <a:pt x="421" y="367"/>
                    <a:pt x="420" y="366"/>
                  </a:cubicBezTo>
                  <a:cubicBezTo>
                    <a:pt x="420" y="367"/>
                    <a:pt x="421" y="368"/>
                    <a:pt x="420" y="367"/>
                  </a:cubicBezTo>
                  <a:cubicBezTo>
                    <a:pt x="420" y="367"/>
                    <a:pt x="419" y="367"/>
                    <a:pt x="419" y="366"/>
                  </a:cubicBezTo>
                  <a:cubicBezTo>
                    <a:pt x="419" y="366"/>
                    <a:pt x="419" y="365"/>
                    <a:pt x="419" y="365"/>
                  </a:cubicBezTo>
                  <a:cubicBezTo>
                    <a:pt x="419" y="365"/>
                    <a:pt x="418" y="366"/>
                    <a:pt x="418" y="365"/>
                  </a:cubicBezTo>
                  <a:close/>
                  <a:moveTo>
                    <a:pt x="448" y="386"/>
                  </a:moveTo>
                  <a:cubicBezTo>
                    <a:pt x="447" y="387"/>
                    <a:pt x="448" y="388"/>
                    <a:pt x="447" y="388"/>
                  </a:cubicBezTo>
                  <a:cubicBezTo>
                    <a:pt x="446" y="388"/>
                    <a:pt x="445" y="387"/>
                    <a:pt x="444" y="387"/>
                  </a:cubicBezTo>
                  <a:cubicBezTo>
                    <a:pt x="445" y="387"/>
                    <a:pt x="445" y="387"/>
                    <a:pt x="445" y="387"/>
                  </a:cubicBezTo>
                  <a:cubicBezTo>
                    <a:pt x="444" y="387"/>
                    <a:pt x="443" y="386"/>
                    <a:pt x="443" y="387"/>
                  </a:cubicBezTo>
                  <a:cubicBezTo>
                    <a:pt x="443" y="387"/>
                    <a:pt x="444" y="387"/>
                    <a:pt x="444" y="387"/>
                  </a:cubicBezTo>
                  <a:cubicBezTo>
                    <a:pt x="445" y="387"/>
                    <a:pt x="445" y="388"/>
                    <a:pt x="446" y="388"/>
                  </a:cubicBezTo>
                  <a:cubicBezTo>
                    <a:pt x="446" y="388"/>
                    <a:pt x="447" y="388"/>
                    <a:pt x="446" y="388"/>
                  </a:cubicBezTo>
                  <a:cubicBezTo>
                    <a:pt x="446" y="388"/>
                    <a:pt x="445" y="388"/>
                    <a:pt x="445" y="388"/>
                  </a:cubicBezTo>
                  <a:cubicBezTo>
                    <a:pt x="445" y="388"/>
                    <a:pt x="445" y="388"/>
                    <a:pt x="445" y="389"/>
                  </a:cubicBezTo>
                  <a:cubicBezTo>
                    <a:pt x="446" y="389"/>
                    <a:pt x="444" y="388"/>
                    <a:pt x="444" y="388"/>
                  </a:cubicBezTo>
                  <a:cubicBezTo>
                    <a:pt x="444" y="388"/>
                    <a:pt x="444" y="388"/>
                    <a:pt x="444" y="389"/>
                  </a:cubicBezTo>
                  <a:cubicBezTo>
                    <a:pt x="444" y="389"/>
                    <a:pt x="444" y="389"/>
                    <a:pt x="444" y="388"/>
                  </a:cubicBezTo>
                  <a:cubicBezTo>
                    <a:pt x="444" y="389"/>
                    <a:pt x="445" y="389"/>
                    <a:pt x="445" y="389"/>
                  </a:cubicBezTo>
                  <a:cubicBezTo>
                    <a:pt x="445" y="389"/>
                    <a:pt x="444" y="389"/>
                    <a:pt x="444" y="389"/>
                  </a:cubicBezTo>
                  <a:cubicBezTo>
                    <a:pt x="445" y="390"/>
                    <a:pt x="444" y="390"/>
                    <a:pt x="443" y="390"/>
                  </a:cubicBezTo>
                  <a:cubicBezTo>
                    <a:pt x="443" y="390"/>
                    <a:pt x="445" y="391"/>
                    <a:pt x="445" y="391"/>
                  </a:cubicBezTo>
                  <a:cubicBezTo>
                    <a:pt x="445" y="390"/>
                    <a:pt x="445" y="391"/>
                    <a:pt x="446" y="391"/>
                  </a:cubicBezTo>
                  <a:cubicBezTo>
                    <a:pt x="445" y="391"/>
                    <a:pt x="445" y="390"/>
                    <a:pt x="445" y="390"/>
                  </a:cubicBezTo>
                  <a:cubicBezTo>
                    <a:pt x="446" y="390"/>
                    <a:pt x="445" y="390"/>
                    <a:pt x="445" y="389"/>
                  </a:cubicBezTo>
                  <a:cubicBezTo>
                    <a:pt x="446" y="389"/>
                    <a:pt x="446" y="389"/>
                    <a:pt x="447" y="389"/>
                  </a:cubicBezTo>
                  <a:cubicBezTo>
                    <a:pt x="447" y="389"/>
                    <a:pt x="448" y="389"/>
                    <a:pt x="448" y="390"/>
                  </a:cubicBezTo>
                  <a:cubicBezTo>
                    <a:pt x="448" y="390"/>
                    <a:pt x="448" y="390"/>
                    <a:pt x="448" y="390"/>
                  </a:cubicBezTo>
                  <a:cubicBezTo>
                    <a:pt x="448" y="391"/>
                    <a:pt x="448" y="391"/>
                    <a:pt x="447" y="391"/>
                  </a:cubicBezTo>
                  <a:cubicBezTo>
                    <a:pt x="448" y="391"/>
                    <a:pt x="448" y="391"/>
                    <a:pt x="449" y="391"/>
                  </a:cubicBezTo>
                  <a:cubicBezTo>
                    <a:pt x="449" y="390"/>
                    <a:pt x="449" y="390"/>
                    <a:pt x="448" y="389"/>
                  </a:cubicBezTo>
                  <a:cubicBezTo>
                    <a:pt x="448" y="388"/>
                    <a:pt x="449" y="389"/>
                    <a:pt x="450" y="389"/>
                  </a:cubicBezTo>
                  <a:cubicBezTo>
                    <a:pt x="450" y="390"/>
                    <a:pt x="452" y="391"/>
                    <a:pt x="450" y="391"/>
                  </a:cubicBezTo>
                  <a:cubicBezTo>
                    <a:pt x="449" y="392"/>
                    <a:pt x="451" y="392"/>
                    <a:pt x="451" y="392"/>
                  </a:cubicBezTo>
                  <a:cubicBezTo>
                    <a:pt x="452" y="391"/>
                    <a:pt x="450" y="390"/>
                    <a:pt x="450" y="389"/>
                  </a:cubicBezTo>
                  <a:cubicBezTo>
                    <a:pt x="450" y="388"/>
                    <a:pt x="451" y="389"/>
                    <a:pt x="451" y="388"/>
                  </a:cubicBezTo>
                  <a:cubicBezTo>
                    <a:pt x="451" y="388"/>
                    <a:pt x="451" y="388"/>
                    <a:pt x="451" y="388"/>
                  </a:cubicBezTo>
                  <a:cubicBezTo>
                    <a:pt x="452" y="388"/>
                    <a:pt x="453" y="388"/>
                    <a:pt x="453" y="387"/>
                  </a:cubicBezTo>
                  <a:cubicBezTo>
                    <a:pt x="453" y="387"/>
                    <a:pt x="453" y="386"/>
                    <a:pt x="453" y="386"/>
                  </a:cubicBezTo>
                  <a:cubicBezTo>
                    <a:pt x="453" y="385"/>
                    <a:pt x="453" y="385"/>
                    <a:pt x="453" y="385"/>
                  </a:cubicBezTo>
                  <a:cubicBezTo>
                    <a:pt x="452" y="384"/>
                    <a:pt x="451" y="384"/>
                    <a:pt x="450" y="384"/>
                  </a:cubicBezTo>
                  <a:cubicBezTo>
                    <a:pt x="451" y="385"/>
                    <a:pt x="448" y="385"/>
                    <a:pt x="448" y="386"/>
                  </a:cubicBezTo>
                  <a:close/>
                  <a:moveTo>
                    <a:pt x="474" y="404"/>
                  </a:moveTo>
                  <a:cubicBezTo>
                    <a:pt x="475" y="404"/>
                    <a:pt x="475" y="405"/>
                    <a:pt x="475" y="405"/>
                  </a:cubicBezTo>
                  <a:cubicBezTo>
                    <a:pt x="475" y="405"/>
                    <a:pt x="475" y="404"/>
                    <a:pt x="475" y="404"/>
                  </a:cubicBezTo>
                  <a:cubicBezTo>
                    <a:pt x="475" y="404"/>
                    <a:pt x="475" y="405"/>
                    <a:pt x="475" y="405"/>
                  </a:cubicBezTo>
                  <a:cubicBezTo>
                    <a:pt x="475" y="405"/>
                    <a:pt x="475" y="404"/>
                    <a:pt x="475" y="404"/>
                  </a:cubicBezTo>
                  <a:cubicBezTo>
                    <a:pt x="476" y="404"/>
                    <a:pt x="475" y="405"/>
                    <a:pt x="476" y="405"/>
                  </a:cubicBezTo>
                  <a:cubicBezTo>
                    <a:pt x="476" y="406"/>
                    <a:pt x="477" y="406"/>
                    <a:pt x="477" y="406"/>
                  </a:cubicBezTo>
                  <a:cubicBezTo>
                    <a:pt x="479" y="406"/>
                    <a:pt x="480" y="406"/>
                    <a:pt x="481" y="407"/>
                  </a:cubicBezTo>
                  <a:cubicBezTo>
                    <a:pt x="482" y="407"/>
                    <a:pt x="484" y="406"/>
                    <a:pt x="483" y="406"/>
                  </a:cubicBezTo>
                  <a:cubicBezTo>
                    <a:pt x="483" y="406"/>
                    <a:pt x="481" y="405"/>
                    <a:pt x="481" y="405"/>
                  </a:cubicBezTo>
                  <a:cubicBezTo>
                    <a:pt x="482" y="405"/>
                    <a:pt x="483" y="406"/>
                    <a:pt x="484" y="406"/>
                  </a:cubicBezTo>
                  <a:cubicBezTo>
                    <a:pt x="485" y="406"/>
                    <a:pt x="484" y="406"/>
                    <a:pt x="484" y="405"/>
                  </a:cubicBezTo>
                  <a:cubicBezTo>
                    <a:pt x="484" y="405"/>
                    <a:pt x="484" y="405"/>
                    <a:pt x="483" y="405"/>
                  </a:cubicBezTo>
                  <a:cubicBezTo>
                    <a:pt x="483" y="405"/>
                    <a:pt x="484" y="405"/>
                    <a:pt x="484" y="405"/>
                  </a:cubicBezTo>
                  <a:cubicBezTo>
                    <a:pt x="482" y="401"/>
                    <a:pt x="480" y="397"/>
                    <a:pt x="478" y="393"/>
                  </a:cubicBezTo>
                  <a:cubicBezTo>
                    <a:pt x="477" y="391"/>
                    <a:pt x="476" y="389"/>
                    <a:pt x="475" y="387"/>
                  </a:cubicBezTo>
                  <a:cubicBezTo>
                    <a:pt x="475" y="386"/>
                    <a:pt x="474" y="385"/>
                    <a:pt x="474" y="384"/>
                  </a:cubicBezTo>
                  <a:cubicBezTo>
                    <a:pt x="473" y="383"/>
                    <a:pt x="473" y="383"/>
                    <a:pt x="472" y="382"/>
                  </a:cubicBezTo>
                  <a:cubicBezTo>
                    <a:pt x="472" y="382"/>
                    <a:pt x="471" y="381"/>
                    <a:pt x="471" y="382"/>
                  </a:cubicBezTo>
                  <a:cubicBezTo>
                    <a:pt x="471" y="382"/>
                    <a:pt x="470" y="382"/>
                    <a:pt x="470" y="383"/>
                  </a:cubicBezTo>
                  <a:cubicBezTo>
                    <a:pt x="469" y="383"/>
                    <a:pt x="469" y="383"/>
                    <a:pt x="468" y="382"/>
                  </a:cubicBezTo>
                  <a:cubicBezTo>
                    <a:pt x="467" y="382"/>
                    <a:pt x="467" y="382"/>
                    <a:pt x="466" y="381"/>
                  </a:cubicBezTo>
                  <a:cubicBezTo>
                    <a:pt x="466" y="381"/>
                    <a:pt x="465" y="381"/>
                    <a:pt x="465" y="381"/>
                  </a:cubicBezTo>
                  <a:cubicBezTo>
                    <a:pt x="464" y="381"/>
                    <a:pt x="464" y="381"/>
                    <a:pt x="464" y="382"/>
                  </a:cubicBezTo>
                  <a:cubicBezTo>
                    <a:pt x="465" y="382"/>
                    <a:pt x="465" y="383"/>
                    <a:pt x="464" y="384"/>
                  </a:cubicBezTo>
                  <a:cubicBezTo>
                    <a:pt x="464" y="384"/>
                    <a:pt x="464" y="384"/>
                    <a:pt x="464" y="384"/>
                  </a:cubicBezTo>
                  <a:cubicBezTo>
                    <a:pt x="463" y="384"/>
                    <a:pt x="463" y="384"/>
                    <a:pt x="463" y="384"/>
                  </a:cubicBezTo>
                  <a:cubicBezTo>
                    <a:pt x="462" y="385"/>
                    <a:pt x="462" y="384"/>
                    <a:pt x="461" y="384"/>
                  </a:cubicBezTo>
                  <a:cubicBezTo>
                    <a:pt x="461" y="383"/>
                    <a:pt x="460" y="383"/>
                    <a:pt x="460" y="383"/>
                  </a:cubicBezTo>
                  <a:cubicBezTo>
                    <a:pt x="460" y="383"/>
                    <a:pt x="459" y="383"/>
                    <a:pt x="459" y="384"/>
                  </a:cubicBezTo>
                  <a:cubicBezTo>
                    <a:pt x="459" y="384"/>
                    <a:pt x="460" y="384"/>
                    <a:pt x="460" y="384"/>
                  </a:cubicBezTo>
                  <a:cubicBezTo>
                    <a:pt x="460" y="384"/>
                    <a:pt x="460" y="385"/>
                    <a:pt x="460" y="385"/>
                  </a:cubicBezTo>
                  <a:cubicBezTo>
                    <a:pt x="461" y="385"/>
                    <a:pt x="461" y="385"/>
                    <a:pt x="461" y="385"/>
                  </a:cubicBezTo>
                  <a:cubicBezTo>
                    <a:pt x="461" y="385"/>
                    <a:pt x="462" y="385"/>
                    <a:pt x="462" y="386"/>
                  </a:cubicBezTo>
                  <a:cubicBezTo>
                    <a:pt x="462" y="386"/>
                    <a:pt x="462" y="387"/>
                    <a:pt x="461" y="387"/>
                  </a:cubicBezTo>
                  <a:cubicBezTo>
                    <a:pt x="461" y="387"/>
                    <a:pt x="460" y="386"/>
                    <a:pt x="460" y="386"/>
                  </a:cubicBezTo>
                  <a:cubicBezTo>
                    <a:pt x="459" y="386"/>
                    <a:pt x="461" y="389"/>
                    <a:pt x="461" y="390"/>
                  </a:cubicBezTo>
                  <a:cubicBezTo>
                    <a:pt x="462" y="390"/>
                    <a:pt x="462" y="390"/>
                    <a:pt x="463" y="391"/>
                  </a:cubicBezTo>
                  <a:cubicBezTo>
                    <a:pt x="463" y="391"/>
                    <a:pt x="464" y="391"/>
                    <a:pt x="464" y="391"/>
                  </a:cubicBezTo>
                  <a:cubicBezTo>
                    <a:pt x="465" y="391"/>
                    <a:pt x="465" y="390"/>
                    <a:pt x="466" y="390"/>
                  </a:cubicBezTo>
                  <a:cubicBezTo>
                    <a:pt x="467" y="390"/>
                    <a:pt x="468" y="390"/>
                    <a:pt x="468" y="390"/>
                  </a:cubicBezTo>
                  <a:cubicBezTo>
                    <a:pt x="470" y="390"/>
                    <a:pt x="471" y="390"/>
                    <a:pt x="471" y="391"/>
                  </a:cubicBezTo>
                  <a:cubicBezTo>
                    <a:pt x="472" y="392"/>
                    <a:pt x="468" y="393"/>
                    <a:pt x="468" y="393"/>
                  </a:cubicBezTo>
                  <a:cubicBezTo>
                    <a:pt x="467" y="393"/>
                    <a:pt x="466" y="394"/>
                    <a:pt x="466" y="395"/>
                  </a:cubicBezTo>
                  <a:cubicBezTo>
                    <a:pt x="467" y="396"/>
                    <a:pt x="467" y="396"/>
                    <a:pt x="468" y="397"/>
                  </a:cubicBezTo>
                  <a:cubicBezTo>
                    <a:pt x="468" y="397"/>
                    <a:pt x="468" y="398"/>
                    <a:pt x="469" y="398"/>
                  </a:cubicBezTo>
                  <a:cubicBezTo>
                    <a:pt x="471" y="399"/>
                    <a:pt x="472" y="399"/>
                    <a:pt x="474" y="399"/>
                  </a:cubicBezTo>
                  <a:cubicBezTo>
                    <a:pt x="475" y="400"/>
                    <a:pt x="476" y="400"/>
                    <a:pt x="478" y="401"/>
                  </a:cubicBezTo>
                  <a:cubicBezTo>
                    <a:pt x="478" y="401"/>
                    <a:pt x="479" y="401"/>
                    <a:pt x="479" y="401"/>
                  </a:cubicBezTo>
                  <a:cubicBezTo>
                    <a:pt x="479" y="401"/>
                    <a:pt x="479" y="402"/>
                    <a:pt x="479" y="402"/>
                  </a:cubicBezTo>
                  <a:cubicBezTo>
                    <a:pt x="479" y="402"/>
                    <a:pt x="478" y="401"/>
                    <a:pt x="478" y="402"/>
                  </a:cubicBezTo>
                  <a:cubicBezTo>
                    <a:pt x="478" y="402"/>
                    <a:pt x="479" y="403"/>
                    <a:pt x="478" y="403"/>
                  </a:cubicBezTo>
                  <a:cubicBezTo>
                    <a:pt x="478" y="403"/>
                    <a:pt x="478" y="402"/>
                    <a:pt x="477" y="402"/>
                  </a:cubicBezTo>
                  <a:cubicBezTo>
                    <a:pt x="477" y="403"/>
                    <a:pt x="477" y="403"/>
                    <a:pt x="477" y="404"/>
                  </a:cubicBezTo>
                  <a:cubicBezTo>
                    <a:pt x="476" y="403"/>
                    <a:pt x="477" y="403"/>
                    <a:pt x="477" y="402"/>
                  </a:cubicBezTo>
                  <a:cubicBezTo>
                    <a:pt x="478" y="401"/>
                    <a:pt x="477" y="401"/>
                    <a:pt x="476" y="401"/>
                  </a:cubicBezTo>
                  <a:cubicBezTo>
                    <a:pt x="476" y="401"/>
                    <a:pt x="474" y="400"/>
                    <a:pt x="474" y="400"/>
                  </a:cubicBezTo>
                  <a:cubicBezTo>
                    <a:pt x="474" y="401"/>
                    <a:pt x="475" y="401"/>
                    <a:pt x="475" y="401"/>
                  </a:cubicBezTo>
                  <a:cubicBezTo>
                    <a:pt x="475" y="401"/>
                    <a:pt x="472" y="400"/>
                    <a:pt x="472" y="400"/>
                  </a:cubicBezTo>
                  <a:cubicBezTo>
                    <a:pt x="471" y="400"/>
                    <a:pt x="472" y="401"/>
                    <a:pt x="472" y="401"/>
                  </a:cubicBezTo>
                  <a:cubicBezTo>
                    <a:pt x="473" y="401"/>
                    <a:pt x="473" y="401"/>
                    <a:pt x="473" y="402"/>
                  </a:cubicBezTo>
                  <a:cubicBezTo>
                    <a:pt x="473" y="402"/>
                    <a:pt x="473" y="402"/>
                    <a:pt x="474" y="403"/>
                  </a:cubicBezTo>
                  <a:cubicBezTo>
                    <a:pt x="473" y="403"/>
                    <a:pt x="473" y="402"/>
                    <a:pt x="473" y="402"/>
                  </a:cubicBezTo>
                  <a:cubicBezTo>
                    <a:pt x="472" y="402"/>
                    <a:pt x="472" y="402"/>
                    <a:pt x="472" y="402"/>
                  </a:cubicBezTo>
                  <a:cubicBezTo>
                    <a:pt x="472" y="402"/>
                    <a:pt x="472" y="402"/>
                    <a:pt x="472" y="402"/>
                  </a:cubicBezTo>
                  <a:cubicBezTo>
                    <a:pt x="472" y="401"/>
                    <a:pt x="471" y="401"/>
                    <a:pt x="471" y="401"/>
                  </a:cubicBezTo>
                  <a:cubicBezTo>
                    <a:pt x="471" y="400"/>
                    <a:pt x="470" y="400"/>
                    <a:pt x="470" y="400"/>
                  </a:cubicBezTo>
                  <a:cubicBezTo>
                    <a:pt x="469" y="399"/>
                    <a:pt x="469" y="400"/>
                    <a:pt x="469" y="400"/>
                  </a:cubicBezTo>
                  <a:cubicBezTo>
                    <a:pt x="469" y="401"/>
                    <a:pt x="470" y="400"/>
                    <a:pt x="470" y="401"/>
                  </a:cubicBezTo>
                  <a:cubicBezTo>
                    <a:pt x="470" y="401"/>
                    <a:pt x="469" y="401"/>
                    <a:pt x="470" y="401"/>
                  </a:cubicBezTo>
                  <a:cubicBezTo>
                    <a:pt x="469" y="401"/>
                    <a:pt x="469" y="401"/>
                    <a:pt x="468" y="400"/>
                  </a:cubicBezTo>
                  <a:cubicBezTo>
                    <a:pt x="467" y="400"/>
                    <a:pt x="467" y="400"/>
                    <a:pt x="466" y="400"/>
                  </a:cubicBezTo>
                  <a:cubicBezTo>
                    <a:pt x="465" y="399"/>
                    <a:pt x="463" y="398"/>
                    <a:pt x="462" y="398"/>
                  </a:cubicBezTo>
                  <a:cubicBezTo>
                    <a:pt x="462" y="398"/>
                    <a:pt x="463" y="399"/>
                    <a:pt x="463" y="399"/>
                  </a:cubicBezTo>
                  <a:cubicBezTo>
                    <a:pt x="463" y="399"/>
                    <a:pt x="463" y="399"/>
                    <a:pt x="462" y="399"/>
                  </a:cubicBezTo>
                  <a:cubicBezTo>
                    <a:pt x="463" y="400"/>
                    <a:pt x="465" y="399"/>
                    <a:pt x="466" y="400"/>
                  </a:cubicBezTo>
                  <a:cubicBezTo>
                    <a:pt x="466" y="400"/>
                    <a:pt x="467" y="401"/>
                    <a:pt x="468" y="401"/>
                  </a:cubicBezTo>
                  <a:cubicBezTo>
                    <a:pt x="468" y="402"/>
                    <a:pt x="469" y="402"/>
                    <a:pt x="470" y="402"/>
                  </a:cubicBezTo>
                  <a:cubicBezTo>
                    <a:pt x="470" y="402"/>
                    <a:pt x="469" y="402"/>
                    <a:pt x="469" y="402"/>
                  </a:cubicBezTo>
                  <a:cubicBezTo>
                    <a:pt x="469" y="402"/>
                    <a:pt x="469" y="402"/>
                    <a:pt x="470" y="403"/>
                  </a:cubicBezTo>
                  <a:cubicBezTo>
                    <a:pt x="469" y="403"/>
                    <a:pt x="469" y="402"/>
                    <a:pt x="468" y="402"/>
                  </a:cubicBezTo>
                  <a:cubicBezTo>
                    <a:pt x="468" y="402"/>
                    <a:pt x="467" y="402"/>
                    <a:pt x="467" y="401"/>
                  </a:cubicBezTo>
                  <a:cubicBezTo>
                    <a:pt x="466" y="401"/>
                    <a:pt x="466" y="401"/>
                    <a:pt x="466" y="401"/>
                  </a:cubicBezTo>
                  <a:cubicBezTo>
                    <a:pt x="465" y="402"/>
                    <a:pt x="466" y="402"/>
                    <a:pt x="466" y="403"/>
                  </a:cubicBezTo>
                  <a:cubicBezTo>
                    <a:pt x="466" y="403"/>
                    <a:pt x="467" y="403"/>
                    <a:pt x="467" y="403"/>
                  </a:cubicBezTo>
                  <a:cubicBezTo>
                    <a:pt x="466" y="403"/>
                    <a:pt x="466" y="403"/>
                    <a:pt x="466" y="403"/>
                  </a:cubicBezTo>
                  <a:cubicBezTo>
                    <a:pt x="466" y="403"/>
                    <a:pt x="466" y="403"/>
                    <a:pt x="466" y="403"/>
                  </a:cubicBezTo>
                  <a:cubicBezTo>
                    <a:pt x="465" y="403"/>
                    <a:pt x="465" y="402"/>
                    <a:pt x="465" y="401"/>
                  </a:cubicBezTo>
                  <a:cubicBezTo>
                    <a:pt x="465" y="401"/>
                    <a:pt x="465" y="401"/>
                    <a:pt x="465" y="401"/>
                  </a:cubicBezTo>
                  <a:cubicBezTo>
                    <a:pt x="466" y="400"/>
                    <a:pt x="463" y="400"/>
                    <a:pt x="463" y="400"/>
                  </a:cubicBezTo>
                  <a:cubicBezTo>
                    <a:pt x="463" y="401"/>
                    <a:pt x="463" y="401"/>
                    <a:pt x="463" y="402"/>
                  </a:cubicBezTo>
                  <a:cubicBezTo>
                    <a:pt x="463" y="401"/>
                    <a:pt x="462" y="401"/>
                    <a:pt x="462" y="401"/>
                  </a:cubicBezTo>
                  <a:cubicBezTo>
                    <a:pt x="462" y="402"/>
                    <a:pt x="462" y="402"/>
                    <a:pt x="462" y="402"/>
                  </a:cubicBezTo>
                  <a:cubicBezTo>
                    <a:pt x="462" y="402"/>
                    <a:pt x="461" y="401"/>
                    <a:pt x="460" y="401"/>
                  </a:cubicBezTo>
                  <a:cubicBezTo>
                    <a:pt x="458" y="400"/>
                    <a:pt x="460" y="402"/>
                    <a:pt x="460" y="401"/>
                  </a:cubicBezTo>
                  <a:cubicBezTo>
                    <a:pt x="460" y="402"/>
                    <a:pt x="459" y="401"/>
                    <a:pt x="458" y="401"/>
                  </a:cubicBezTo>
                  <a:cubicBezTo>
                    <a:pt x="458" y="401"/>
                    <a:pt x="459" y="401"/>
                    <a:pt x="459" y="401"/>
                  </a:cubicBezTo>
                  <a:cubicBezTo>
                    <a:pt x="459" y="401"/>
                    <a:pt x="458" y="401"/>
                    <a:pt x="458" y="401"/>
                  </a:cubicBezTo>
                  <a:cubicBezTo>
                    <a:pt x="458" y="401"/>
                    <a:pt x="459" y="402"/>
                    <a:pt x="459" y="402"/>
                  </a:cubicBezTo>
                  <a:cubicBezTo>
                    <a:pt x="459" y="402"/>
                    <a:pt x="459" y="402"/>
                    <a:pt x="459" y="402"/>
                  </a:cubicBezTo>
                  <a:cubicBezTo>
                    <a:pt x="458" y="402"/>
                    <a:pt x="457" y="401"/>
                    <a:pt x="456" y="401"/>
                  </a:cubicBezTo>
                  <a:cubicBezTo>
                    <a:pt x="456" y="401"/>
                    <a:pt x="456" y="401"/>
                    <a:pt x="456" y="401"/>
                  </a:cubicBezTo>
                  <a:cubicBezTo>
                    <a:pt x="456" y="402"/>
                    <a:pt x="457" y="402"/>
                    <a:pt x="457" y="402"/>
                  </a:cubicBezTo>
                  <a:cubicBezTo>
                    <a:pt x="458" y="402"/>
                    <a:pt x="458" y="402"/>
                    <a:pt x="459" y="402"/>
                  </a:cubicBezTo>
                  <a:cubicBezTo>
                    <a:pt x="458" y="403"/>
                    <a:pt x="458" y="402"/>
                    <a:pt x="457" y="402"/>
                  </a:cubicBezTo>
                  <a:cubicBezTo>
                    <a:pt x="457" y="402"/>
                    <a:pt x="458" y="403"/>
                    <a:pt x="458" y="403"/>
                  </a:cubicBezTo>
                  <a:cubicBezTo>
                    <a:pt x="457" y="403"/>
                    <a:pt x="457" y="402"/>
                    <a:pt x="456" y="402"/>
                  </a:cubicBezTo>
                  <a:cubicBezTo>
                    <a:pt x="456" y="402"/>
                    <a:pt x="455" y="401"/>
                    <a:pt x="455" y="402"/>
                  </a:cubicBezTo>
                  <a:cubicBezTo>
                    <a:pt x="455" y="402"/>
                    <a:pt x="455" y="402"/>
                    <a:pt x="456" y="402"/>
                  </a:cubicBezTo>
                  <a:cubicBezTo>
                    <a:pt x="455" y="402"/>
                    <a:pt x="455" y="402"/>
                    <a:pt x="455" y="402"/>
                  </a:cubicBezTo>
                  <a:cubicBezTo>
                    <a:pt x="455" y="402"/>
                    <a:pt x="455" y="402"/>
                    <a:pt x="455" y="403"/>
                  </a:cubicBezTo>
                  <a:cubicBezTo>
                    <a:pt x="455" y="403"/>
                    <a:pt x="456" y="403"/>
                    <a:pt x="456" y="403"/>
                  </a:cubicBezTo>
                  <a:cubicBezTo>
                    <a:pt x="456" y="403"/>
                    <a:pt x="456" y="403"/>
                    <a:pt x="456" y="403"/>
                  </a:cubicBezTo>
                  <a:cubicBezTo>
                    <a:pt x="456" y="403"/>
                    <a:pt x="456" y="404"/>
                    <a:pt x="456" y="404"/>
                  </a:cubicBezTo>
                  <a:cubicBezTo>
                    <a:pt x="457" y="404"/>
                    <a:pt x="458" y="404"/>
                    <a:pt x="457" y="403"/>
                  </a:cubicBezTo>
                  <a:cubicBezTo>
                    <a:pt x="457" y="403"/>
                    <a:pt x="458" y="403"/>
                    <a:pt x="458" y="403"/>
                  </a:cubicBezTo>
                  <a:cubicBezTo>
                    <a:pt x="458" y="403"/>
                    <a:pt x="458" y="403"/>
                    <a:pt x="458" y="403"/>
                  </a:cubicBezTo>
                  <a:cubicBezTo>
                    <a:pt x="458" y="403"/>
                    <a:pt x="459" y="404"/>
                    <a:pt x="459" y="403"/>
                  </a:cubicBezTo>
                  <a:cubicBezTo>
                    <a:pt x="459" y="403"/>
                    <a:pt x="459" y="403"/>
                    <a:pt x="459" y="403"/>
                  </a:cubicBezTo>
                  <a:cubicBezTo>
                    <a:pt x="459" y="403"/>
                    <a:pt x="459" y="404"/>
                    <a:pt x="459" y="404"/>
                  </a:cubicBezTo>
                  <a:cubicBezTo>
                    <a:pt x="460" y="404"/>
                    <a:pt x="459" y="403"/>
                    <a:pt x="460" y="403"/>
                  </a:cubicBezTo>
                  <a:cubicBezTo>
                    <a:pt x="460" y="403"/>
                    <a:pt x="460" y="404"/>
                    <a:pt x="460" y="404"/>
                  </a:cubicBezTo>
                  <a:cubicBezTo>
                    <a:pt x="460" y="404"/>
                    <a:pt x="460" y="403"/>
                    <a:pt x="461" y="404"/>
                  </a:cubicBezTo>
                  <a:cubicBezTo>
                    <a:pt x="460" y="403"/>
                    <a:pt x="461" y="403"/>
                    <a:pt x="461" y="403"/>
                  </a:cubicBezTo>
                  <a:cubicBezTo>
                    <a:pt x="461" y="403"/>
                    <a:pt x="460" y="403"/>
                    <a:pt x="460" y="403"/>
                  </a:cubicBezTo>
                  <a:cubicBezTo>
                    <a:pt x="460" y="403"/>
                    <a:pt x="461" y="403"/>
                    <a:pt x="461" y="403"/>
                  </a:cubicBezTo>
                  <a:cubicBezTo>
                    <a:pt x="461" y="403"/>
                    <a:pt x="460" y="403"/>
                    <a:pt x="460" y="402"/>
                  </a:cubicBezTo>
                  <a:cubicBezTo>
                    <a:pt x="461" y="402"/>
                    <a:pt x="461" y="403"/>
                    <a:pt x="461" y="403"/>
                  </a:cubicBezTo>
                  <a:cubicBezTo>
                    <a:pt x="461" y="403"/>
                    <a:pt x="461" y="402"/>
                    <a:pt x="461" y="402"/>
                  </a:cubicBezTo>
                  <a:cubicBezTo>
                    <a:pt x="462" y="402"/>
                    <a:pt x="461" y="403"/>
                    <a:pt x="462" y="403"/>
                  </a:cubicBezTo>
                  <a:cubicBezTo>
                    <a:pt x="462" y="403"/>
                    <a:pt x="462" y="403"/>
                    <a:pt x="462" y="403"/>
                  </a:cubicBezTo>
                  <a:cubicBezTo>
                    <a:pt x="462" y="404"/>
                    <a:pt x="461" y="404"/>
                    <a:pt x="462" y="404"/>
                  </a:cubicBezTo>
                  <a:cubicBezTo>
                    <a:pt x="462" y="404"/>
                    <a:pt x="463" y="404"/>
                    <a:pt x="463" y="404"/>
                  </a:cubicBezTo>
                  <a:cubicBezTo>
                    <a:pt x="463" y="403"/>
                    <a:pt x="464" y="404"/>
                    <a:pt x="463" y="403"/>
                  </a:cubicBezTo>
                  <a:cubicBezTo>
                    <a:pt x="464" y="403"/>
                    <a:pt x="464" y="404"/>
                    <a:pt x="464" y="405"/>
                  </a:cubicBezTo>
                  <a:cubicBezTo>
                    <a:pt x="464" y="405"/>
                    <a:pt x="465" y="404"/>
                    <a:pt x="465" y="404"/>
                  </a:cubicBezTo>
                  <a:cubicBezTo>
                    <a:pt x="465" y="404"/>
                    <a:pt x="466" y="404"/>
                    <a:pt x="466" y="404"/>
                  </a:cubicBezTo>
                  <a:cubicBezTo>
                    <a:pt x="466" y="404"/>
                    <a:pt x="465" y="404"/>
                    <a:pt x="465" y="405"/>
                  </a:cubicBezTo>
                  <a:cubicBezTo>
                    <a:pt x="466" y="405"/>
                    <a:pt x="466" y="404"/>
                    <a:pt x="467" y="404"/>
                  </a:cubicBezTo>
                  <a:cubicBezTo>
                    <a:pt x="468" y="404"/>
                    <a:pt x="467" y="404"/>
                    <a:pt x="467" y="404"/>
                  </a:cubicBezTo>
                  <a:cubicBezTo>
                    <a:pt x="467" y="403"/>
                    <a:pt x="468" y="403"/>
                    <a:pt x="468" y="404"/>
                  </a:cubicBezTo>
                  <a:cubicBezTo>
                    <a:pt x="468" y="404"/>
                    <a:pt x="467" y="405"/>
                    <a:pt x="467" y="405"/>
                  </a:cubicBezTo>
                  <a:cubicBezTo>
                    <a:pt x="466" y="405"/>
                    <a:pt x="466" y="406"/>
                    <a:pt x="467" y="405"/>
                  </a:cubicBezTo>
                  <a:cubicBezTo>
                    <a:pt x="467" y="405"/>
                    <a:pt x="468" y="405"/>
                    <a:pt x="468" y="405"/>
                  </a:cubicBezTo>
                  <a:cubicBezTo>
                    <a:pt x="468" y="405"/>
                    <a:pt x="470" y="405"/>
                    <a:pt x="470" y="405"/>
                  </a:cubicBezTo>
                  <a:cubicBezTo>
                    <a:pt x="470" y="405"/>
                    <a:pt x="470" y="404"/>
                    <a:pt x="470" y="404"/>
                  </a:cubicBezTo>
                  <a:cubicBezTo>
                    <a:pt x="471" y="404"/>
                    <a:pt x="470" y="405"/>
                    <a:pt x="470" y="405"/>
                  </a:cubicBezTo>
                  <a:cubicBezTo>
                    <a:pt x="470" y="405"/>
                    <a:pt x="471" y="406"/>
                    <a:pt x="471" y="406"/>
                  </a:cubicBezTo>
                  <a:cubicBezTo>
                    <a:pt x="471" y="406"/>
                    <a:pt x="472" y="406"/>
                    <a:pt x="472" y="405"/>
                  </a:cubicBezTo>
                  <a:cubicBezTo>
                    <a:pt x="472" y="405"/>
                    <a:pt x="472" y="405"/>
                    <a:pt x="472" y="405"/>
                  </a:cubicBezTo>
                  <a:cubicBezTo>
                    <a:pt x="472" y="405"/>
                    <a:pt x="472" y="405"/>
                    <a:pt x="472" y="405"/>
                  </a:cubicBezTo>
                  <a:cubicBezTo>
                    <a:pt x="472" y="405"/>
                    <a:pt x="473" y="406"/>
                    <a:pt x="473" y="405"/>
                  </a:cubicBezTo>
                  <a:cubicBezTo>
                    <a:pt x="473" y="405"/>
                    <a:pt x="473" y="405"/>
                    <a:pt x="473" y="405"/>
                  </a:cubicBezTo>
                  <a:cubicBezTo>
                    <a:pt x="473" y="405"/>
                    <a:pt x="472" y="404"/>
                    <a:pt x="473" y="404"/>
                  </a:cubicBezTo>
                  <a:cubicBezTo>
                    <a:pt x="473" y="404"/>
                    <a:pt x="473" y="405"/>
                    <a:pt x="474" y="405"/>
                  </a:cubicBezTo>
                  <a:cubicBezTo>
                    <a:pt x="475" y="406"/>
                    <a:pt x="475" y="404"/>
                    <a:pt x="474" y="404"/>
                  </a:cubicBezTo>
                  <a:close/>
                  <a:moveTo>
                    <a:pt x="465" y="406"/>
                  </a:moveTo>
                  <a:cubicBezTo>
                    <a:pt x="465" y="406"/>
                    <a:pt x="465" y="406"/>
                    <a:pt x="464" y="406"/>
                  </a:cubicBezTo>
                  <a:cubicBezTo>
                    <a:pt x="464" y="406"/>
                    <a:pt x="463" y="405"/>
                    <a:pt x="462" y="405"/>
                  </a:cubicBezTo>
                  <a:cubicBezTo>
                    <a:pt x="461" y="405"/>
                    <a:pt x="462" y="406"/>
                    <a:pt x="462" y="406"/>
                  </a:cubicBezTo>
                  <a:cubicBezTo>
                    <a:pt x="463" y="407"/>
                    <a:pt x="462" y="406"/>
                    <a:pt x="462" y="406"/>
                  </a:cubicBezTo>
                  <a:cubicBezTo>
                    <a:pt x="463" y="406"/>
                    <a:pt x="463" y="407"/>
                    <a:pt x="463" y="407"/>
                  </a:cubicBezTo>
                  <a:cubicBezTo>
                    <a:pt x="463" y="406"/>
                    <a:pt x="463" y="406"/>
                    <a:pt x="463" y="406"/>
                  </a:cubicBezTo>
                  <a:cubicBezTo>
                    <a:pt x="463" y="406"/>
                    <a:pt x="463" y="406"/>
                    <a:pt x="464" y="406"/>
                  </a:cubicBezTo>
                  <a:cubicBezTo>
                    <a:pt x="464" y="406"/>
                    <a:pt x="464" y="406"/>
                    <a:pt x="465" y="406"/>
                  </a:cubicBezTo>
                  <a:cubicBezTo>
                    <a:pt x="465" y="406"/>
                    <a:pt x="464" y="406"/>
                    <a:pt x="464" y="406"/>
                  </a:cubicBezTo>
                  <a:cubicBezTo>
                    <a:pt x="465" y="406"/>
                    <a:pt x="466" y="407"/>
                    <a:pt x="466" y="406"/>
                  </a:cubicBezTo>
                  <a:cubicBezTo>
                    <a:pt x="466" y="406"/>
                    <a:pt x="466" y="406"/>
                    <a:pt x="465" y="40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5" name="Chad"/>
            <p:cNvSpPr>
              <a:spLocks/>
            </p:cNvSpPr>
            <p:nvPr/>
          </p:nvSpPr>
          <p:spPr bwMode="auto">
            <a:xfrm>
              <a:off x="6265066" y="3730972"/>
              <a:ext cx="364987" cy="635977"/>
            </a:xfrm>
            <a:custGeom>
              <a:avLst/>
              <a:gdLst/>
              <a:ahLst/>
              <a:cxnLst>
                <a:cxn ang="0">
                  <a:pos x="100" y="57"/>
                </a:cxn>
                <a:cxn ang="0">
                  <a:pos x="97" y="42"/>
                </a:cxn>
                <a:cxn ang="0">
                  <a:pos x="32" y="5"/>
                </a:cxn>
                <a:cxn ang="0">
                  <a:pos x="18" y="3"/>
                </a:cxn>
                <a:cxn ang="0">
                  <a:pos x="14" y="8"/>
                </a:cxn>
                <a:cxn ang="0">
                  <a:pos x="16" y="20"/>
                </a:cxn>
                <a:cxn ang="0">
                  <a:pos x="19" y="26"/>
                </a:cxn>
                <a:cxn ang="0">
                  <a:pos x="21" y="32"/>
                </a:cxn>
                <a:cxn ang="0">
                  <a:pos x="22" y="38"/>
                </a:cxn>
                <a:cxn ang="0">
                  <a:pos x="19" y="68"/>
                </a:cxn>
                <a:cxn ang="0">
                  <a:pos x="15" y="77"/>
                </a:cxn>
                <a:cxn ang="0">
                  <a:pos x="3" y="95"/>
                </a:cxn>
                <a:cxn ang="0">
                  <a:pos x="0" y="99"/>
                </a:cxn>
                <a:cxn ang="0">
                  <a:pos x="3" y="110"/>
                </a:cxn>
                <a:cxn ang="0">
                  <a:pos x="10" y="118"/>
                </a:cxn>
                <a:cxn ang="0">
                  <a:pos x="13" y="122"/>
                </a:cxn>
                <a:cxn ang="0">
                  <a:pos x="15" y="130"/>
                </a:cxn>
                <a:cxn ang="0">
                  <a:pos x="15" y="138"/>
                </a:cxn>
                <a:cxn ang="0">
                  <a:pos x="17" y="143"/>
                </a:cxn>
                <a:cxn ang="0">
                  <a:pos x="20" y="149"/>
                </a:cxn>
                <a:cxn ang="0">
                  <a:pos x="14" y="149"/>
                </a:cxn>
                <a:cxn ang="0">
                  <a:pos x="7" y="149"/>
                </a:cxn>
                <a:cxn ang="0">
                  <a:pos x="7" y="154"/>
                </a:cxn>
                <a:cxn ang="0">
                  <a:pos x="13" y="161"/>
                </a:cxn>
                <a:cxn ang="0">
                  <a:pos x="18" y="168"/>
                </a:cxn>
                <a:cxn ang="0">
                  <a:pos x="21" y="174"/>
                </a:cxn>
                <a:cxn ang="0">
                  <a:pos x="22" y="176"/>
                </a:cxn>
                <a:cxn ang="0">
                  <a:pos x="28" y="174"/>
                </a:cxn>
                <a:cxn ang="0">
                  <a:pos x="30" y="173"/>
                </a:cxn>
                <a:cxn ang="0">
                  <a:pos x="32" y="175"/>
                </a:cxn>
                <a:cxn ang="0">
                  <a:pos x="34" y="174"/>
                </a:cxn>
                <a:cxn ang="0">
                  <a:pos x="36" y="173"/>
                </a:cxn>
                <a:cxn ang="0">
                  <a:pos x="39" y="171"/>
                </a:cxn>
                <a:cxn ang="0">
                  <a:pos x="42" y="171"/>
                </a:cxn>
                <a:cxn ang="0">
                  <a:pos x="50" y="170"/>
                </a:cxn>
                <a:cxn ang="0">
                  <a:pos x="53" y="166"/>
                </a:cxn>
                <a:cxn ang="0">
                  <a:pos x="56" y="159"/>
                </a:cxn>
                <a:cxn ang="0">
                  <a:pos x="62" y="159"/>
                </a:cxn>
                <a:cxn ang="0">
                  <a:pos x="64" y="158"/>
                </a:cxn>
                <a:cxn ang="0">
                  <a:pos x="68" y="157"/>
                </a:cxn>
                <a:cxn ang="0">
                  <a:pos x="69" y="156"/>
                </a:cxn>
                <a:cxn ang="0">
                  <a:pos x="73" y="152"/>
                </a:cxn>
                <a:cxn ang="0">
                  <a:pos x="78" y="146"/>
                </a:cxn>
                <a:cxn ang="0">
                  <a:pos x="82" y="140"/>
                </a:cxn>
                <a:cxn ang="0">
                  <a:pos x="86" y="138"/>
                </a:cxn>
                <a:cxn ang="0">
                  <a:pos x="90" y="138"/>
                </a:cxn>
                <a:cxn ang="0">
                  <a:pos x="90" y="133"/>
                </a:cxn>
                <a:cxn ang="0">
                  <a:pos x="88" y="126"/>
                </a:cxn>
                <a:cxn ang="0">
                  <a:pos x="86" y="121"/>
                </a:cxn>
                <a:cxn ang="0">
                  <a:pos x="83" y="119"/>
                </a:cxn>
                <a:cxn ang="0">
                  <a:pos x="84" y="112"/>
                </a:cxn>
                <a:cxn ang="0">
                  <a:pos x="83" y="108"/>
                </a:cxn>
                <a:cxn ang="0">
                  <a:pos x="83" y="106"/>
                </a:cxn>
                <a:cxn ang="0">
                  <a:pos x="87" y="102"/>
                </a:cxn>
                <a:cxn ang="0">
                  <a:pos x="86" y="100"/>
                </a:cxn>
                <a:cxn ang="0">
                  <a:pos x="88" y="97"/>
                </a:cxn>
                <a:cxn ang="0">
                  <a:pos x="89" y="94"/>
                </a:cxn>
                <a:cxn ang="0">
                  <a:pos x="92" y="86"/>
                </a:cxn>
                <a:cxn ang="0">
                  <a:pos x="100" y="85"/>
                </a:cxn>
              </a:cxnLst>
              <a:rect l="0" t="0" r="r" b="b"/>
              <a:pathLst>
                <a:path w="101" h="176">
                  <a:moveTo>
                    <a:pt x="101" y="83"/>
                  </a:moveTo>
                  <a:cubicBezTo>
                    <a:pt x="101" y="81"/>
                    <a:pt x="101" y="79"/>
                    <a:pt x="101" y="77"/>
                  </a:cubicBezTo>
                  <a:cubicBezTo>
                    <a:pt x="101" y="69"/>
                    <a:pt x="100" y="66"/>
                    <a:pt x="100" y="57"/>
                  </a:cubicBezTo>
                  <a:cubicBezTo>
                    <a:pt x="100" y="55"/>
                    <a:pt x="100" y="48"/>
                    <a:pt x="100" y="46"/>
                  </a:cubicBezTo>
                  <a:cubicBezTo>
                    <a:pt x="100" y="45"/>
                    <a:pt x="100" y="44"/>
                    <a:pt x="100" y="44"/>
                  </a:cubicBezTo>
                  <a:cubicBezTo>
                    <a:pt x="99" y="43"/>
                    <a:pt x="98" y="43"/>
                    <a:pt x="97" y="42"/>
                  </a:cubicBezTo>
                  <a:cubicBezTo>
                    <a:pt x="94" y="40"/>
                    <a:pt x="90" y="38"/>
                    <a:pt x="87" y="36"/>
                  </a:cubicBezTo>
                  <a:cubicBezTo>
                    <a:pt x="73" y="28"/>
                    <a:pt x="67" y="24"/>
                    <a:pt x="53" y="16"/>
                  </a:cubicBezTo>
                  <a:cubicBezTo>
                    <a:pt x="49" y="14"/>
                    <a:pt x="36" y="7"/>
                    <a:pt x="32" y="5"/>
                  </a:cubicBezTo>
                  <a:cubicBezTo>
                    <a:pt x="31" y="4"/>
                    <a:pt x="29" y="3"/>
                    <a:pt x="27" y="2"/>
                  </a:cubicBezTo>
                  <a:cubicBezTo>
                    <a:pt x="26" y="2"/>
                    <a:pt x="24" y="0"/>
                    <a:pt x="23" y="1"/>
                  </a:cubicBezTo>
                  <a:cubicBezTo>
                    <a:pt x="21" y="1"/>
                    <a:pt x="20" y="2"/>
                    <a:pt x="18" y="3"/>
                  </a:cubicBezTo>
                  <a:cubicBezTo>
                    <a:pt x="18" y="4"/>
                    <a:pt x="17" y="4"/>
                    <a:pt x="16" y="4"/>
                  </a:cubicBezTo>
                  <a:cubicBezTo>
                    <a:pt x="15" y="5"/>
                    <a:pt x="15" y="5"/>
                    <a:pt x="14" y="5"/>
                  </a:cubicBezTo>
                  <a:cubicBezTo>
                    <a:pt x="14" y="6"/>
                    <a:pt x="14" y="7"/>
                    <a:pt x="14" y="8"/>
                  </a:cubicBezTo>
                  <a:cubicBezTo>
                    <a:pt x="14" y="9"/>
                    <a:pt x="15" y="10"/>
                    <a:pt x="15" y="11"/>
                  </a:cubicBezTo>
                  <a:cubicBezTo>
                    <a:pt x="15" y="13"/>
                    <a:pt x="16" y="15"/>
                    <a:pt x="16" y="17"/>
                  </a:cubicBezTo>
                  <a:cubicBezTo>
                    <a:pt x="16" y="18"/>
                    <a:pt x="16" y="19"/>
                    <a:pt x="16" y="20"/>
                  </a:cubicBezTo>
                  <a:cubicBezTo>
                    <a:pt x="16" y="21"/>
                    <a:pt x="16" y="21"/>
                    <a:pt x="16" y="22"/>
                  </a:cubicBezTo>
                  <a:cubicBezTo>
                    <a:pt x="16" y="23"/>
                    <a:pt x="17" y="23"/>
                    <a:pt x="17" y="24"/>
                  </a:cubicBezTo>
                  <a:cubicBezTo>
                    <a:pt x="18" y="24"/>
                    <a:pt x="18" y="25"/>
                    <a:pt x="19" y="26"/>
                  </a:cubicBezTo>
                  <a:cubicBezTo>
                    <a:pt x="19" y="26"/>
                    <a:pt x="20" y="27"/>
                    <a:pt x="20" y="28"/>
                  </a:cubicBezTo>
                  <a:cubicBezTo>
                    <a:pt x="19" y="29"/>
                    <a:pt x="19" y="29"/>
                    <a:pt x="19" y="30"/>
                  </a:cubicBezTo>
                  <a:cubicBezTo>
                    <a:pt x="20" y="31"/>
                    <a:pt x="21" y="31"/>
                    <a:pt x="21" y="32"/>
                  </a:cubicBezTo>
                  <a:cubicBezTo>
                    <a:pt x="22" y="32"/>
                    <a:pt x="22" y="33"/>
                    <a:pt x="23" y="34"/>
                  </a:cubicBezTo>
                  <a:cubicBezTo>
                    <a:pt x="23" y="34"/>
                    <a:pt x="24" y="35"/>
                    <a:pt x="23" y="35"/>
                  </a:cubicBezTo>
                  <a:cubicBezTo>
                    <a:pt x="23" y="36"/>
                    <a:pt x="22" y="37"/>
                    <a:pt x="22" y="38"/>
                  </a:cubicBezTo>
                  <a:cubicBezTo>
                    <a:pt x="21" y="39"/>
                    <a:pt x="21" y="41"/>
                    <a:pt x="21" y="43"/>
                  </a:cubicBezTo>
                  <a:cubicBezTo>
                    <a:pt x="21" y="47"/>
                    <a:pt x="20" y="51"/>
                    <a:pt x="20" y="55"/>
                  </a:cubicBezTo>
                  <a:cubicBezTo>
                    <a:pt x="20" y="59"/>
                    <a:pt x="20" y="63"/>
                    <a:pt x="19" y="68"/>
                  </a:cubicBezTo>
                  <a:cubicBezTo>
                    <a:pt x="19" y="69"/>
                    <a:pt x="19" y="70"/>
                    <a:pt x="19" y="71"/>
                  </a:cubicBezTo>
                  <a:cubicBezTo>
                    <a:pt x="19" y="72"/>
                    <a:pt x="19" y="73"/>
                    <a:pt x="19" y="73"/>
                  </a:cubicBezTo>
                  <a:cubicBezTo>
                    <a:pt x="17" y="74"/>
                    <a:pt x="16" y="76"/>
                    <a:pt x="15" y="77"/>
                  </a:cubicBezTo>
                  <a:cubicBezTo>
                    <a:pt x="13" y="80"/>
                    <a:pt x="10" y="83"/>
                    <a:pt x="8" y="86"/>
                  </a:cubicBezTo>
                  <a:cubicBezTo>
                    <a:pt x="7" y="88"/>
                    <a:pt x="6" y="89"/>
                    <a:pt x="5" y="91"/>
                  </a:cubicBezTo>
                  <a:cubicBezTo>
                    <a:pt x="4" y="92"/>
                    <a:pt x="3" y="94"/>
                    <a:pt x="3" y="95"/>
                  </a:cubicBezTo>
                  <a:cubicBezTo>
                    <a:pt x="3" y="96"/>
                    <a:pt x="3" y="96"/>
                    <a:pt x="2" y="97"/>
                  </a:cubicBezTo>
                  <a:cubicBezTo>
                    <a:pt x="2" y="97"/>
                    <a:pt x="2" y="97"/>
                    <a:pt x="2" y="98"/>
                  </a:cubicBezTo>
                  <a:cubicBezTo>
                    <a:pt x="2" y="99"/>
                    <a:pt x="1" y="99"/>
                    <a:pt x="0" y="99"/>
                  </a:cubicBezTo>
                  <a:cubicBezTo>
                    <a:pt x="0" y="99"/>
                    <a:pt x="0" y="100"/>
                    <a:pt x="0" y="100"/>
                  </a:cubicBezTo>
                  <a:cubicBezTo>
                    <a:pt x="0" y="102"/>
                    <a:pt x="1" y="104"/>
                    <a:pt x="1" y="106"/>
                  </a:cubicBezTo>
                  <a:cubicBezTo>
                    <a:pt x="1" y="107"/>
                    <a:pt x="2" y="109"/>
                    <a:pt x="3" y="110"/>
                  </a:cubicBezTo>
                  <a:cubicBezTo>
                    <a:pt x="4" y="111"/>
                    <a:pt x="5" y="113"/>
                    <a:pt x="6" y="114"/>
                  </a:cubicBezTo>
                  <a:cubicBezTo>
                    <a:pt x="7" y="115"/>
                    <a:pt x="8" y="114"/>
                    <a:pt x="9" y="115"/>
                  </a:cubicBezTo>
                  <a:cubicBezTo>
                    <a:pt x="10" y="115"/>
                    <a:pt x="10" y="117"/>
                    <a:pt x="10" y="118"/>
                  </a:cubicBezTo>
                  <a:cubicBezTo>
                    <a:pt x="11" y="119"/>
                    <a:pt x="12" y="118"/>
                    <a:pt x="12" y="119"/>
                  </a:cubicBezTo>
                  <a:cubicBezTo>
                    <a:pt x="12" y="119"/>
                    <a:pt x="13" y="119"/>
                    <a:pt x="13" y="120"/>
                  </a:cubicBezTo>
                  <a:cubicBezTo>
                    <a:pt x="13" y="120"/>
                    <a:pt x="13" y="121"/>
                    <a:pt x="13" y="122"/>
                  </a:cubicBezTo>
                  <a:cubicBezTo>
                    <a:pt x="14" y="123"/>
                    <a:pt x="13" y="125"/>
                    <a:pt x="15" y="125"/>
                  </a:cubicBezTo>
                  <a:cubicBezTo>
                    <a:pt x="16" y="125"/>
                    <a:pt x="15" y="128"/>
                    <a:pt x="15" y="128"/>
                  </a:cubicBezTo>
                  <a:cubicBezTo>
                    <a:pt x="16" y="129"/>
                    <a:pt x="15" y="129"/>
                    <a:pt x="15" y="130"/>
                  </a:cubicBezTo>
                  <a:cubicBezTo>
                    <a:pt x="16" y="131"/>
                    <a:pt x="16" y="131"/>
                    <a:pt x="16" y="132"/>
                  </a:cubicBezTo>
                  <a:cubicBezTo>
                    <a:pt x="15" y="133"/>
                    <a:pt x="15" y="134"/>
                    <a:pt x="15" y="135"/>
                  </a:cubicBezTo>
                  <a:cubicBezTo>
                    <a:pt x="15" y="136"/>
                    <a:pt x="15" y="137"/>
                    <a:pt x="15" y="138"/>
                  </a:cubicBezTo>
                  <a:cubicBezTo>
                    <a:pt x="15" y="138"/>
                    <a:pt x="15" y="139"/>
                    <a:pt x="16" y="140"/>
                  </a:cubicBezTo>
                  <a:cubicBezTo>
                    <a:pt x="16" y="141"/>
                    <a:pt x="16" y="141"/>
                    <a:pt x="16" y="142"/>
                  </a:cubicBezTo>
                  <a:cubicBezTo>
                    <a:pt x="16" y="143"/>
                    <a:pt x="17" y="143"/>
                    <a:pt x="17" y="143"/>
                  </a:cubicBezTo>
                  <a:cubicBezTo>
                    <a:pt x="17" y="144"/>
                    <a:pt x="17" y="145"/>
                    <a:pt x="18" y="145"/>
                  </a:cubicBezTo>
                  <a:cubicBezTo>
                    <a:pt x="19" y="146"/>
                    <a:pt x="20" y="147"/>
                    <a:pt x="21" y="148"/>
                  </a:cubicBezTo>
                  <a:cubicBezTo>
                    <a:pt x="22" y="149"/>
                    <a:pt x="21" y="149"/>
                    <a:pt x="20" y="149"/>
                  </a:cubicBezTo>
                  <a:cubicBezTo>
                    <a:pt x="19" y="149"/>
                    <a:pt x="19" y="149"/>
                    <a:pt x="18" y="149"/>
                  </a:cubicBezTo>
                  <a:cubicBezTo>
                    <a:pt x="17" y="149"/>
                    <a:pt x="16" y="148"/>
                    <a:pt x="16" y="149"/>
                  </a:cubicBezTo>
                  <a:cubicBezTo>
                    <a:pt x="15" y="149"/>
                    <a:pt x="14" y="149"/>
                    <a:pt x="14" y="149"/>
                  </a:cubicBezTo>
                  <a:cubicBezTo>
                    <a:pt x="13" y="149"/>
                    <a:pt x="12" y="149"/>
                    <a:pt x="11" y="149"/>
                  </a:cubicBezTo>
                  <a:cubicBezTo>
                    <a:pt x="11" y="149"/>
                    <a:pt x="10" y="148"/>
                    <a:pt x="9" y="148"/>
                  </a:cubicBezTo>
                  <a:cubicBezTo>
                    <a:pt x="8" y="148"/>
                    <a:pt x="7" y="148"/>
                    <a:pt x="7" y="149"/>
                  </a:cubicBezTo>
                  <a:cubicBezTo>
                    <a:pt x="6" y="150"/>
                    <a:pt x="5" y="151"/>
                    <a:pt x="5" y="152"/>
                  </a:cubicBezTo>
                  <a:cubicBezTo>
                    <a:pt x="5" y="152"/>
                    <a:pt x="5" y="153"/>
                    <a:pt x="5" y="153"/>
                  </a:cubicBezTo>
                  <a:cubicBezTo>
                    <a:pt x="6" y="153"/>
                    <a:pt x="6" y="154"/>
                    <a:pt x="7" y="154"/>
                  </a:cubicBezTo>
                  <a:cubicBezTo>
                    <a:pt x="8" y="156"/>
                    <a:pt x="9" y="157"/>
                    <a:pt x="10" y="159"/>
                  </a:cubicBezTo>
                  <a:cubicBezTo>
                    <a:pt x="10" y="159"/>
                    <a:pt x="11" y="160"/>
                    <a:pt x="11" y="160"/>
                  </a:cubicBezTo>
                  <a:cubicBezTo>
                    <a:pt x="12" y="160"/>
                    <a:pt x="13" y="161"/>
                    <a:pt x="13" y="161"/>
                  </a:cubicBezTo>
                  <a:cubicBezTo>
                    <a:pt x="14" y="161"/>
                    <a:pt x="14" y="162"/>
                    <a:pt x="14" y="163"/>
                  </a:cubicBezTo>
                  <a:cubicBezTo>
                    <a:pt x="14" y="163"/>
                    <a:pt x="15" y="163"/>
                    <a:pt x="16" y="163"/>
                  </a:cubicBezTo>
                  <a:cubicBezTo>
                    <a:pt x="17" y="165"/>
                    <a:pt x="17" y="166"/>
                    <a:pt x="18" y="168"/>
                  </a:cubicBezTo>
                  <a:cubicBezTo>
                    <a:pt x="18" y="169"/>
                    <a:pt x="19" y="170"/>
                    <a:pt x="19" y="170"/>
                  </a:cubicBezTo>
                  <a:cubicBezTo>
                    <a:pt x="19" y="171"/>
                    <a:pt x="19" y="172"/>
                    <a:pt x="19" y="172"/>
                  </a:cubicBezTo>
                  <a:cubicBezTo>
                    <a:pt x="20" y="173"/>
                    <a:pt x="21" y="173"/>
                    <a:pt x="21" y="174"/>
                  </a:cubicBezTo>
                  <a:cubicBezTo>
                    <a:pt x="21" y="174"/>
                    <a:pt x="20" y="175"/>
                    <a:pt x="20" y="176"/>
                  </a:cubicBezTo>
                  <a:cubicBezTo>
                    <a:pt x="20" y="176"/>
                    <a:pt x="21" y="175"/>
                    <a:pt x="21" y="176"/>
                  </a:cubicBezTo>
                  <a:cubicBezTo>
                    <a:pt x="22" y="176"/>
                    <a:pt x="22" y="176"/>
                    <a:pt x="22" y="176"/>
                  </a:cubicBezTo>
                  <a:cubicBezTo>
                    <a:pt x="23" y="176"/>
                    <a:pt x="24" y="176"/>
                    <a:pt x="25" y="175"/>
                  </a:cubicBezTo>
                  <a:cubicBezTo>
                    <a:pt x="25" y="175"/>
                    <a:pt x="26" y="175"/>
                    <a:pt x="27" y="174"/>
                  </a:cubicBezTo>
                  <a:cubicBezTo>
                    <a:pt x="27" y="174"/>
                    <a:pt x="28" y="174"/>
                    <a:pt x="28" y="174"/>
                  </a:cubicBezTo>
                  <a:cubicBezTo>
                    <a:pt x="28" y="173"/>
                    <a:pt x="28" y="173"/>
                    <a:pt x="29" y="173"/>
                  </a:cubicBezTo>
                  <a:cubicBezTo>
                    <a:pt x="29" y="173"/>
                    <a:pt x="30" y="171"/>
                    <a:pt x="30" y="172"/>
                  </a:cubicBezTo>
                  <a:cubicBezTo>
                    <a:pt x="30" y="172"/>
                    <a:pt x="30" y="172"/>
                    <a:pt x="30" y="173"/>
                  </a:cubicBezTo>
                  <a:cubicBezTo>
                    <a:pt x="30" y="173"/>
                    <a:pt x="31" y="173"/>
                    <a:pt x="31" y="173"/>
                  </a:cubicBezTo>
                  <a:cubicBezTo>
                    <a:pt x="31" y="174"/>
                    <a:pt x="31" y="174"/>
                    <a:pt x="31" y="174"/>
                  </a:cubicBezTo>
                  <a:cubicBezTo>
                    <a:pt x="31" y="174"/>
                    <a:pt x="31" y="174"/>
                    <a:pt x="32" y="175"/>
                  </a:cubicBezTo>
                  <a:cubicBezTo>
                    <a:pt x="32" y="175"/>
                    <a:pt x="32" y="176"/>
                    <a:pt x="33" y="175"/>
                  </a:cubicBezTo>
                  <a:cubicBezTo>
                    <a:pt x="33" y="175"/>
                    <a:pt x="33" y="174"/>
                    <a:pt x="34" y="174"/>
                  </a:cubicBezTo>
                  <a:cubicBezTo>
                    <a:pt x="34" y="174"/>
                    <a:pt x="34" y="174"/>
                    <a:pt x="34" y="174"/>
                  </a:cubicBezTo>
                  <a:cubicBezTo>
                    <a:pt x="35" y="174"/>
                    <a:pt x="35" y="174"/>
                    <a:pt x="35" y="174"/>
                  </a:cubicBezTo>
                  <a:cubicBezTo>
                    <a:pt x="35" y="174"/>
                    <a:pt x="35" y="173"/>
                    <a:pt x="35" y="174"/>
                  </a:cubicBezTo>
                  <a:cubicBezTo>
                    <a:pt x="36" y="174"/>
                    <a:pt x="36" y="174"/>
                    <a:pt x="36" y="173"/>
                  </a:cubicBezTo>
                  <a:cubicBezTo>
                    <a:pt x="36" y="173"/>
                    <a:pt x="36" y="173"/>
                    <a:pt x="37" y="172"/>
                  </a:cubicBezTo>
                  <a:cubicBezTo>
                    <a:pt x="37" y="172"/>
                    <a:pt x="38" y="172"/>
                    <a:pt x="38" y="172"/>
                  </a:cubicBezTo>
                  <a:cubicBezTo>
                    <a:pt x="39" y="171"/>
                    <a:pt x="39" y="172"/>
                    <a:pt x="39" y="171"/>
                  </a:cubicBezTo>
                  <a:cubicBezTo>
                    <a:pt x="39" y="171"/>
                    <a:pt x="40" y="171"/>
                    <a:pt x="40" y="171"/>
                  </a:cubicBezTo>
                  <a:cubicBezTo>
                    <a:pt x="40" y="171"/>
                    <a:pt x="40" y="171"/>
                    <a:pt x="40" y="171"/>
                  </a:cubicBezTo>
                  <a:cubicBezTo>
                    <a:pt x="41" y="170"/>
                    <a:pt x="42" y="171"/>
                    <a:pt x="42" y="171"/>
                  </a:cubicBezTo>
                  <a:cubicBezTo>
                    <a:pt x="43" y="171"/>
                    <a:pt x="44" y="170"/>
                    <a:pt x="45" y="170"/>
                  </a:cubicBezTo>
                  <a:cubicBezTo>
                    <a:pt x="46" y="170"/>
                    <a:pt x="47" y="170"/>
                    <a:pt x="47" y="170"/>
                  </a:cubicBezTo>
                  <a:cubicBezTo>
                    <a:pt x="48" y="170"/>
                    <a:pt x="49" y="170"/>
                    <a:pt x="50" y="170"/>
                  </a:cubicBezTo>
                  <a:cubicBezTo>
                    <a:pt x="50" y="170"/>
                    <a:pt x="50" y="169"/>
                    <a:pt x="50" y="168"/>
                  </a:cubicBezTo>
                  <a:cubicBezTo>
                    <a:pt x="51" y="168"/>
                    <a:pt x="51" y="168"/>
                    <a:pt x="52" y="167"/>
                  </a:cubicBezTo>
                  <a:cubicBezTo>
                    <a:pt x="52" y="167"/>
                    <a:pt x="53" y="166"/>
                    <a:pt x="53" y="166"/>
                  </a:cubicBezTo>
                  <a:cubicBezTo>
                    <a:pt x="54" y="165"/>
                    <a:pt x="55" y="163"/>
                    <a:pt x="54" y="162"/>
                  </a:cubicBezTo>
                  <a:cubicBezTo>
                    <a:pt x="54" y="162"/>
                    <a:pt x="52" y="161"/>
                    <a:pt x="53" y="160"/>
                  </a:cubicBezTo>
                  <a:cubicBezTo>
                    <a:pt x="54" y="160"/>
                    <a:pt x="55" y="159"/>
                    <a:pt x="56" y="159"/>
                  </a:cubicBezTo>
                  <a:cubicBezTo>
                    <a:pt x="56" y="159"/>
                    <a:pt x="57" y="159"/>
                    <a:pt x="58" y="159"/>
                  </a:cubicBezTo>
                  <a:cubicBezTo>
                    <a:pt x="59" y="159"/>
                    <a:pt x="59" y="159"/>
                    <a:pt x="60" y="159"/>
                  </a:cubicBezTo>
                  <a:cubicBezTo>
                    <a:pt x="61" y="159"/>
                    <a:pt x="62" y="159"/>
                    <a:pt x="62" y="159"/>
                  </a:cubicBezTo>
                  <a:cubicBezTo>
                    <a:pt x="62" y="159"/>
                    <a:pt x="63" y="158"/>
                    <a:pt x="63" y="158"/>
                  </a:cubicBezTo>
                  <a:cubicBezTo>
                    <a:pt x="63" y="158"/>
                    <a:pt x="64" y="158"/>
                    <a:pt x="64" y="158"/>
                  </a:cubicBezTo>
                  <a:cubicBezTo>
                    <a:pt x="64" y="158"/>
                    <a:pt x="64" y="158"/>
                    <a:pt x="64" y="158"/>
                  </a:cubicBezTo>
                  <a:cubicBezTo>
                    <a:pt x="65" y="158"/>
                    <a:pt x="65" y="158"/>
                    <a:pt x="66" y="158"/>
                  </a:cubicBezTo>
                  <a:cubicBezTo>
                    <a:pt x="67" y="158"/>
                    <a:pt x="67" y="158"/>
                    <a:pt x="68" y="158"/>
                  </a:cubicBezTo>
                  <a:cubicBezTo>
                    <a:pt x="68" y="157"/>
                    <a:pt x="68" y="157"/>
                    <a:pt x="68" y="157"/>
                  </a:cubicBezTo>
                  <a:cubicBezTo>
                    <a:pt x="68" y="157"/>
                    <a:pt x="68" y="157"/>
                    <a:pt x="68" y="157"/>
                  </a:cubicBezTo>
                  <a:cubicBezTo>
                    <a:pt x="68" y="156"/>
                    <a:pt x="68" y="156"/>
                    <a:pt x="68" y="156"/>
                  </a:cubicBezTo>
                  <a:cubicBezTo>
                    <a:pt x="69" y="156"/>
                    <a:pt x="69" y="156"/>
                    <a:pt x="69" y="156"/>
                  </a:cubicBezTo>
                  <a:cubicBezTo>
                    <a:pt x="70" y="155"/>
                    <a:pt x="70" y="156"/>
                    <a:pt x="71" y="155"/>
                  </a:cubicBezTo>
                  <a:cubicBezTo>
                    <a:pt x="71" y="155"/>
                    <a:pt x="71" y="154"/>
                    <a:pt x="72" y="154"/>
                  </a:cubicBezTo>
                  <a:cubicBezTo>
                    <a:pt x="72" y="153"/>
                    <a:pt x="73" y="153"/>
                    <a:pt x="73" y="152"/>
                  </a:cubicBezTo>
                  <a:cubicBezTo>
                    <a:pt x="73" y="151"/>
                    <a:pt x="74" y="151"/>
                    <a:pt x="74" y="150"/>
                  </a:cubicBezTo>
                  <a:cubicBezTo>
                    <a:pt x="74" y="150"/>
                    <a:pt x="75" y="148"/>
                    <a:pt x="76" y="149"/>
                  </a:cubicBezTo>
                  <a:cubicBezTo>
                    <a:pt x="77" y="149"/>
                    <a:pt x="77" y="146"/>
                    <a:pt x="78" y="146"/>
                  </a:cubicBezTo>
                  <a:cubicBezTo>
                    <a:pt x="80" y="146"/>
                    <a:pt x="80" y="144"/>
                    <a:pt x="80" y="143"/>
                  </a:cubicBezTo>
                  <a:cubicBezTo>
                    <a:pt x="79" y="142"/>
                    <a:pt x="79" y="141"/>
                    <a:pt x="80" y="141"/>
                  </a:cubicBezTo>
                  <a:cubicBezTo>
                    <a:pt x="81" y="141"/>
                    <a:pt x="81" y="141"/>
                    <a:pt x="82" y="140"/>
                  </a:cubicBezTo>
                  <a:cubicBezTo>
                    <a:pt x="83" y="140"/>
                    <a:pt x="82" y="140"/>
                    <a:pt x="83" y="139"/>
                  </a:cubicBezTo>
                  <a:cubicBezTo>
                    <a:pt x="83" y="139"/>
                    <a:pt x="84" y="140"/>
                    <a:pt x="84" y="139"/>
                  </a:cubicBezTo>
                  <a:cubicBezTo>
                    <a:pt x="85" y="138"/>
                    <a:pt x="85" y="138"/>
                    <a:pt x="86" y="138"/>
                  </a:cubicBezTo>
                  <a:cubicBezTo>
                    <a:pt x="86" y="138"/>
                    <a:pt x="86" y="138"/>
                    <a:pt x="87" y="137"/>
                  </a:cubicBezTo>
                  <a:cubicBezTo>
                    <a:pt x="87" y="137"/>
                    <a:pt x="87" y="138"/>
                    <a:pt x="87" y="138"/>
                  </a:cubicBezTo>
                  <a:cubicBezTo>
                    <a:pt x="88" y="138"/>
                    <a:pt x="89" y="138"/>
                    <a:pt x="90" y="138"/>
                  </a:cubicBezTo>
                  <a:cubicBezTo>
                    <a:pt x="90" y="138"/>
                    <a:pt x="91" y="138"/>
                    <a:pt x="91" y="138"/>
                  </a:cubicBezTo>
                  <a:cubicBezTo>
                    <a:pt x="91" y="136"/>
                    <a:pt x="92" y="135"/>
                    <a:pt x="91" y="133"/>
                  </a:cubicBezTo>
                  <a:cubicBezTo>
                    <a:pt x="91" y="133"/>
                    <a:pt x="91" y="133"/>
                    <a:pt x="90" y="133"/>
                  </a:cubicBezTo>
                  <a:cubicBezTo>
                    <a:pt x="90" y="133"/>
                    <a:pt x="90" y="132"/>
                    <a:pt x="89" y="132"/>
                  </a:cubicBezTo>
                  <a:cubicBezTo>
                    <a:pt x="88" y="131"/>
                    <a:pt x="88" y="130"/>
                    <a:pt x="88" y="128"/>
                  </a:cubicBezTo>
                  <a:cubicBezTo>
                    <a:pt x="88" y="127"/>
                    <a:pt x="88" y="127"/>
                    <a:pt x="88" y="126"/>
                  </a:cubicBezTo>
                  <a:cubicBezTo>
                    <a:pt x="88" y="125"/>
                    <a:pt x="87" y="126"/>
                    <a:pt x="87" y="126"/>
                  </a:cubicBezTo>
                  <a:cubicBezTo>
                    <a:pt x="87" y="125"/>
                    <a:pt x="87" y="124"/>
                    <a:pt x="86" y="123"/>
                  </a:cubicBezTo>
                  <a:cubicBezTo>
                    <a:pt x="86" y="122"/>
                    <a:pt x="86" y="122"/>
                    <a:pt x="86" y="121"/>
                  </a:cubicBezTo>
                  <a:cubicBezTo>
                    <a:pt x="86" y="121"/>
                    <a:pt x="86" y="120"/>
                    <a:pt x="87" y="120"/>
                  </a:cubicBezTo>
                  <a:cubicBezTo>
                    <a:pt x="87" y="119"/>
                    <a:pt x="85" y="119"/>
                    <a:pt x="85" y="119"/>
                  </a:cubicBezTo>
                  <a:cubicBezTo>
                    <a:pt x="84" y="118"/>
                    <a:pt x="84" y="119"/>
                    <a:pt x="83" y="119"/>
                  </a:cubicBezTo>
                  <a:cubicBezTo>
                    <a:pt x="82" y="120"/>
                    <a:pt x="80" y="119"/>
                    <a:pt x="81" y="117"/>
                  </a:cubicBezTo>
                  <a:cubicBezTo>
                    <a:pt x="81" y="116"/>
                    <a:pt x="81" y="115"/>
                    <a:pt x="82" y="114"/>
                  </a:cubicBezTo>
                  <a:cubicBezTo>
                    <a:pt x="83" y="113"/>
                    <a:pt x="84" y="113"/>
                    <a:pt x="84" y="112"/>
                  </a:cubicBezTo>
                  <a:cubicBezTo>
                    <a:pt x="85" y="112"/>
                    <a:pt x="85" y="112"/>
                    <a:pt x="85" y="111"/>
                  </a:cubicBezTo>
                  <a:cubicBezTo>
                    <a:pt x="84" y="110"/>
                    <a:pt x="84" y="110"/>
                    <a:pt x="84" y="109"/>
                  </a:cubicBezTo>
                  <a:cubicBezTo>
                    <a:pt x="84" y="109"/>
                    <a:pt x="84" y="109"/>
                    <a:pt x="83" y="108"/>
                  </a:cubicBezTo>
                  <a:cubicBezTo>
                    <a:pt x="83" y="108"/>
                    <a:pt x="83" y="108"/>
                    <a:pt x="83" y="107"/>
                  </a:cubicBezTo>
                  <a:cubicBezTo>
                    <a:pt x="83" y="107"/>
                    <a:pt x="83" y="107"/>
                    <a:pt x="83" y="107"/>
                  </a:cubicBezTo>
                  <a:cubicBezTo>
                    <a:pt x="83" y="106"/>
                    <a:pt x="83" y="106"/>
                    <a:pt x="83" y="106"/>
                  </a:cubicBezTo>
                  <a:cubicBezTo>
                    <a:pt x="84" y="105"/>
                    <a:pt x="84" y="105"/>
                    <a:pt x="85" y="104"/>
                  </a:cubicBezTo>
                  <a:cubicBezTo>
                    <a:pt x="86" y="104"/>
                    <a:pt x="86" y="103"/>
                    <a:pt x="87" y="103"/>
                  </a:cubicBezTo>
                  <a:cubicBezTo>
                    <a:pt x="87" y="103"/>
                    <a:pt x="88" y="103"/>
                    <a:pt x="87" y="102"/>
                  </a:cubicBezTo>
                  <a:cubicBezTo>
                    <a:pt x="87" y="102"/>
                    <a:pt x="86" y="102"/>
                    <a:pt x="86" y="101"/>
                  </a:cubicBezTo>
                  <a:cubicBezTo>
                    <a:pt x="86" y="101"/>
                    <a:pt x="86" y="101"/>
                    <a:pt x="86" y="101"/>
                  </a:cubicBezTo>
                  <a:cubicBezTo>
                    <a:pt x="86" y="100"/>
                    <a:pt x="86" y="100"/>
                    <a:pt x="86" y="100"/>
                  </a:cubicBezTo>
                  <a:cubicBezTo>
                    <a:pt x="86" y="99"/>
                    <a:pt x="86" y="99"/>
                    <a:pt x="86" y="99"/>
                  </a:cubicBezTo>
                  <a:cubicBezTo>
                    <a:pt x="85" y="98"/>
                    <a:pt x="86" y="98"/>
                    <a:pt x="87" y="97"/>
                  </a:cubicBezTo>
                  <a:cubicBezTo>
                    <a:pt x="87" y="97"/>
                    <a:pt x="88" y="97"/>
                    <a:pt x="88" y="97"/>
                  </a:cubicBezTo>
                  <a:cubicBezTo>
                    <a:pt x="89" y="96"/>
                    <a:pt x="88" y="96"/>
                    <a:pt x="88" y="95"/>
                  </a:cubicBezTo>
                  <a:cubicBezTo>
                    <a:pt x="88" y="95"/>
                    <a:pt x="89" y="95"/>
                    <a:pt x="89" y="95"/>
                  </a:cubicBezTo>
                  <a:cubicBezTo>
                    <a:pt x="89" y="94"/>
                    <a:pt x="89" y="94"/>
                    <a:pt x="89" y="94"/>
                  </a:cubicBezTo>
                  <a:cubicBezTo>
                    <a:pt x="89" y="93"/>
                    <a:pt x="90" y="93"/>
                    <a:pt x="91" y="92"/>
                  </a:cubicBezTo>
                  <a:cubicBezTo>
                    <a:pt x="92" y="92"/>
                    <a:pt x="91" y="89"/>
                    <a:pt x="91" y="88"/>
                  </a:cubicBezTo>
                  <a:cubicBezTo>
                    <a:pt x="90" y="87"/>
                    <a:pt x="91" y="86"/>
                    <a:pt x="92" y="86"/>
                  </a:cubicBezTo>
                  <a:cubicBezTo>
                    <a:pt x="93" y="85"/>
                    <a:pt x="94" y="86"/>
                    <a:pt x="95" y="86"/>
                  </a:cubicBezTo>
                  <a:cubicBezTo>
                    <a:pt x="96" y="86"/>
                    <a:pt x="97" y="85"/>
                    <a:pt x="97" y="85"/>
                  </a:cubicBezTo>
                  <a:cubicBezTo>
                    <a:pt x="98" y="85"/>
                    <a:pt x="99" y="85"/>
                    <a:pt x="100" y="85"/>
                  </a:cubicBezTo>
                  <a:cubicBezTo>
                    <a:pt x="100" y="86"/>
                    <a:pt x="101" y="86"/>
                    <a:pt x="101" y="85"/>
                  </a:cubicBezTo>
                  <a:cubicBezTo>
                    <a:pt x="101" y="85"/>
                    <a:pt x="101" y="84"/>
                    <a:pt x="101" y="8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6" name="Central African Republic"/>
            <p:cNvSpPr>
              <a:spLocks/>
            </p:cNvSpPr>
            <p:nvPr/>
          </p:nvSpPr>
          <p:spPr bwMode="auto">
            <a:xfrm>
              <a:off x="6298063" y="4225953"/>
              <a:ext cx="457983" cy="350987"/>
            </a:xfrm>
            <a:custGeom>
              <a:avLst/>
              <a:gdLst/>
              <a:ahLst/>
              <a:cxnLst>
                <a:cxn ang="0">
                  <a:pos x="124" y="59"/>
                </a:cxn>
                <a:cxn ang="0">
                  <a:pos x="120" y="56"/>
                </a:cxn>
                <a:cxn ang="0">
                  <a:pos x="117" y="54"/>
                </a:cxn>
                <a:cxn ang="0">
                  <a:pos x="115" y="51"/>
                </a:cxn>
                <a:cxn ang="0">
                  <a:pos x="113" y="45"/>
                </a:cxn>
                <a:cxn ang="0">
                  <a:pos x="107" y="41"/>
                </a:cxn>
                <a:cxn ang="0">
                  <a:pos x="105" y="36"/>
                </a:cxn>
                <a:cxn ang="0">
                  <a:pos x="100" y="31"/>
                </a:cxn>
                <a:cxn ang="0">
                  <a:pos x="95" y="26"/>
                </a:cxn>
                <a:cxn ang="0">
                  <a:pos x="89" y="23"/>
                </a:cxn>
                <a:cxn ang="0">
                  <a:pos x="89" y="16"/>
                </a:cxn>
                <a:cxn ang="0">
                  <a:pos x="83" y="4"/>
                </a:cxn>
                <a:cxn ang="0">
                  <a:pos x="77" y="1"/>
                </a:cxn>
                <a:cxn ang="0">
                  <a:pos x="72" y="4"/>
                </a:cxn>
                <a:cxn ang="0">
                  <a:pos x="69" y="9"/>
                </a:cxn>
                <a:cxn ang="0">
                  <a:pos x="65" y="14"/>
                </a:cxn>
                <a:cxn ang="0">
                  <a:pos x="61" y="18"/>
                </a:cxn>
                <a:cxn ang="0">
                  <a:pos x="56" y="21"/>
                </a:cxn>
                <a:cxn ang="0">
                  <a:pos x="50" y="22"/>
                </a:cxn>
                <a:cxn ang="0">
                  <a:pos x="44" y="25"/>
                </a:cxn>
                <a:cxn ang="0">
                  <a:pos x="42" y="31"/>
                </a:cxn>
                <a:cxn ang="0">
                  <a:pos x="30" y="34"/>
                </a:cxn>
                <a:cxn ang="0">
                  <a:pos x="27" y="36"/>
                </a:cxn>
                <a:cxn ang="0">
                  <a:pos x="24" y="38"/>
                </a:cxn>
                <a:cxn ang="0">
                  <a:pos x="20" y="36"/>
                </a:cxn>
                <a:cxn ang="0">
                  <a:pos x="15" y="39"/>
                </a:cxn>
                <a:cxn ang="0">
                  <a:pos x="10" y="40"/>
                </a:cxn>
                <a:cxn ang="0">
                  <a:pos x="7" y="46"/>
                </a:cxn>
                <a:cxn ang="0">
                  <a:pos x="1" y="54"/>
                </a:cxn>
                <a:cxn ang="0">
                  <a:pos x="2" y="59"/>
                </a:cxn>
                <a:cxn ang="0">
                  <a:pos x="3" y="66"/>
                </a:cxn>
                <a:cxn ang="0">
                  <a:pos x="5" y="72"/>
                </a:cxn>
                <a:cxn ang="0">
                  <a:pos x="7" y="78"/>
                </a:cxn>
                <a:cxn ang="0">
                  <a:pos x="16" y="88"/>
                </a:cxn>
                <a:cxn ang="0">
                  <a:pos x="17" y="94"/>
                </a:cxn>
                <a:cxn ang="0">
                  <a:pos x="21" y="87"/>
                </a:cxn>
                <a:cxn ang="0">
                  <a:pos x="24" y="82"/>
                </a:cxn>
                <a:cxn ang="0">
                  <a:pos x="28" y="81"/>
                </a:cxn>
                <a:cxn ang="0">
                  <a:pos x="32" y="81"/>
                </a:cxn>
                <a:cxn ang="0">
                  <a:pos x="36" y="82"/>
                </a:cxn>
                <a:cxn ang="0">
                  <a:pos x="39" y="82"/>
                </a:cxn>
                <a:cxn ang="0">
                  <a:pos x="41" y="75"/>
                </a:cxn>
                <a:cxn ang="0">
                  <a:pos x="46" y="67"/>
                </a:cxn>
                <a:cxn ang="0">
                  <a:pos x="50" y="65"/>
                </a:cxn>
                <a:cxn ang="0">
                  <a:pos x="57" y="68"/>
                </a:cxn>
                <a:cxn ang="0">
                  <a:pos x="62" y="73"/>
                </a:cxn>
                <a:cxn ang="0">
                  <a:pos x="67" y="74"/>
                </a:cxn>
                <a:cxn ang="0">
                  <a:pos x="73" y="75"/>
                </a:cxn>
                <a:cxn ang="0">
                  <a:pos x="80" y="72"/>
                </a:cxn>
                <a:cxn ang="0">
                  <a:pos x="83" y="68"/>
                </a:cxn>
                <a:cxn ang="0">
                  <a:pos x="89" y="70"/>
                </a:cxn>
                <a:cxn ang="0">
                  <a:pos x="94" y="67"/>
                </a:cxn>
                <a:cxn ang="0">
                  <a:pos x="96" y="66"/>
                </a:cxn>
                <a:cxn ang="0">
                  <a:pos x="100" y="67"/>
                </a:cxn>
                <a:cxn ang="0">
                  <a:pos x="106" y="64"/>
                </a:cxn>
                <a:cxn ang="0">
                  <a:pos x="110" y="64"/>
                </a:cxn>
                <a:cxn ang="0">
                  <a:pos x="113" y="64"/>
                </a:cxn>
                <a:cxn ang="0">
                  <a:pos x="117" y="66"/>
                </a:cxn>
                <a:cxn ang="0">
                  <a:pos x="122" y="64"/>
                </a:cxn>
                <a:cxn ang="0">
                  <a:pos x="126" y="64"/>
                </a:cxn>
              </a:cxnLst>
              <a:rect l="0" t="0" r="r" b="b"/>
              <a:pathLst>
                <a:path w="127" h="97">
                  <a:moveTo>
                    <a:pt x="126" y="64"/>
                  </a:moveTo>
                  <a:cubicBezTo>
                    <a:pt x="125" y="64"/>
                    <a:pt x="125" y="63"/>
                    <a:pt x="125" y="62"/>
                  </a:cubicBezTo>
                  <a:cubicBezTo>
                    <a:pt x="125" y="62"/>
                    <a:pt x="125" y="60"/>
                    <a:pt x="125" y="60"/>
                  </a:cubicBezTo>
                  <a:cubicBezTo>
                    <a:pt x="124" y="60"/>
                    <a:pt x="124" y="59"/>
                    <a:pt x="124" y="59"/>
                  </a:cubicBezTo>
                  <a:cubicBezTo>
                    <a:pt x="124" y="59"/>
                    <a:pt x="124" y="58"/>
                    <a:pt x="124" y="58"/>
                  </a:cubicBezTo>
                  <a:cubicBezTo>
                    <a:pt x="123" y="58"/>
                    <a:pt x="123" y="58"/>
                    <a:pt x="123" y="58"/>
                  </a:cubicBezTo>
                  <a:cubicBezTo>
                    <a:pt x="122" y="57"/>
                    <a:pt x="122" y="57"/>
                    <a:pt x="122" y="57"/>
                  </a:cubicBezTo>
                  <a:cubicBezTo>
                    <a:pt x="121" y="57"/>
                    <a:pt x="121" y="56"/>
                    <a:pt x="120" y="56"/>
                  </a:cubicBezTo>
                  <a:cubicBezTo>
                    <a:pt x="120" y="55"/>
                    <a:pt x="119" y="56"/>
                    <a:pt x="118" y="55"/>
                  </a:cubicBezTo>
                  <a:cubicBezTo>
                    <a:pt x="118" y="55"/>
                    <a:pt x="118" y="55"/>
                    <a:pt x="117" y="54"/>
                  </a:cubicBezTo>
                  <a:cubicBezTo>
                    <a:pt x="117" y="54"/>
                    <a:pt x="117" y="54"/>
                    <a:pt x="117" y="54"/>
                  </a:cubicBezTo>
                  <a:cubicBezTo>
                    <a:pt x="117" y="54"/>
                    <a:pt x="117" y="54"/>
                    <a:pt x="117" y="54"/>
                  </a:cubicBezTo>
                  <a:cubicBezTo>
                    <a:pt x="118" y="53"/>
                    <a:pt x="117" y="53"/>
                    <a:pt x="117" y="53"/>
                  </a:cubicBezTo>
                  <a:cubicBezTo>
                    <a:pt x="117" y="53"/>
                    <a:pt x="117" y="52"/>
                    <a:pt x="117" y="52"/>
                  </a:cubicBezTo>
                  <a:cubicBezTo>
                    <a:pt x="117" y="52"/>
                    <a:pt x="116" y="52"/>
                    <a:pt x="116" y="52"/>
                  </a:cubicBezTo>
                  <a:cubicBezTo>
                    <a:pt x="116" y="51"/>
                    <a:pt x="115" y="51"/>
                    <a:pt x="115" y="51"/>
                  </a:cubicBezTo>
                  <a:cubicBezTo>
                    <a:pt x="115" y="50"/>
                    <a:pt x="116" y="49"/>
                    <a:pt x="116" y="48"/>
                  </a:cubicBezTo>
                  <a:cubicBezTo>
                    <a:pt x="116" y="48"/>
                    <a:pt x="115" y="48"/>
                    <a:pt x="115" y="47"/>
                  </a:cubicBezTo>
                  <a:cubicBezTo>
                    <a:pt x="114" y="47"/>
                    <a:pt x="114" y="47"/>
                    <a:pt x="114" y="46"/>
                  </a:cubicBezTo>
                  <a:cubicBezTo>
                    <a:pt x="113" y="46"/>
                    <a:pt x="113" y="45"/>
                    <a:pt x="113" y="45"/>
                  </a:cubicBezTo>
                  <a:cubicBezTo>
                    <a:pt x="113" y="44"/>
                    <a:pt x="113" y="45"/>
                    <a:pt x="112" y="44"/>
                  </a:cubicBezTo>
                  <a:cubicBezTo>
                    <a:pt x="112" y="44"/>
                    <a:pt x="111" y="43"/>
                    <a:pt x="110" y="43"/>
                  </a:cubicBezTo>
                  <a:cubicBezTo>
                    <a:pt x="110" y="42"/>
                    <a:pt x="109" y="42"/>
                    <a:pt x="109" y="42"/>
                  </a:cubicBezTo>
                  <a:cubicBezTo>
                    <a:pt x="108" y="42"/>
                    <a:pt x="108" y="41"/>
                    <a:pt x="107" y="41"/>
                  </a:cubicBezTo>
                  <a:cubicBezTo>
                    <a:pt x="107" y="41"/>
                    <a:pt x="106" y="41"/>
                    <a:pt x="106" y="40"/>
                  </a:cubicBezTo>
                  <a:cubicBezTo>
                    <a:pt x="106" y="40"/>
                    <a:pt x="105" y="39"/>
                    <a:pt x="105" y="39"/>
                  </a:cubicBezTo>
                  <a:cubicBezTo>
                    <a:pt x="104" y="38"/>
                    <a:pt x="105" y="38"/>
                    <a:pt x="105" y="37"/>
                  </a:cubicBezTo>
                  <a:cubicBezTo>
                    <a:pt x="106" y="37"/>
                    <a:pt x="105" y="37"/>
                    <a:pt x="105" y="36"/>
                  </a:cubicBezTo>
                  <a:cubicBezTo>
                    <a:pt x="105" y="36"/>
                    <a:pt x="105" y="35"/>
                    <a:pt x="105" y="35"/>
                  </a:cubicBezTo>
                  <a:cubicBezTo>
                    <a:pt x="104" y="34"/>
                    <a:pt x="103" y="35"/>
                    <a:pt x="103" y="34"/>
                  </a:cubicBezTo>
                  <a:cubicBezTo>
                    <a:pt x="102" y="33"/>
                    <a:pt x="102" y="33"/>
                    <a:pt x="102" y="32"/>
                  </a:cubicBezTo>
                  <a:cubicBezTo>
                    <a:pt x="101" y="31"/>
                    <a:pt x="101" y="31"/>
                    <a:pt x="100" y="31"/>
                  </a:cubicBezTo>
                  <a:cubicBezTo>
                    <a:pt x="99" y="31"/>
                    <a:pt x="99" y="31"/>
                    <a:pt x="98" y="31"/>
                  </a:cubicBezTo>
                  <a:cubicBezTo>
                    <a:pt x="97" y="31"/>
                    <a:pt x="97" y="30"/>
                    <a:pt x="97" y="30"/>
                  </a:cubicBezTo>
                  <a:cubicBezTo>
                    <a:pt x="95" y="31"/>
                    <a:pt x="94" y="30"/>
                    <a:pt x="94" y="28"/>
                  </a:cubicBezTo>
                  <a:cubicBezTo>
                    <a:pt x="95" y="28"/>
                    <a:pt x="96" y="26"/>
                    <a:pt x="95" y="26"/>
                  </a:cubicBezTo>
                  <a:cubicBezTo>
                    <a:pt x="94" y="26"/>
                    <a:pt x="92" y="25"/>
                    <a:pt x="91" y="26"/>
                  </a:cubicBezTo>
                  <a:cubicBezTo>
                    <a:pt x="90" y="26"/>
                    <a:pt x="89" y="25"/>
                    <a:pt x="89" y="25"/>
                  </a:cubicBezTo>
                  <a:cubicBezTo>
                    <a:pt x="88" y="26"/>
                    <a:pt x="88" y="25"/>
                    <a:pt x="88" y="25"/>
                  </a:cubicBezTo>
                  <a:cubicBezTo>
                    <a:pt x="88" y="24"/>
                    <a:pt x="89" y="24"/>
                    <a:pt x="89" y="23"/>
                  </a:cubicBezTo>
                  <a:cubicBezTo>
                    <a:pt x="89" y="22"/>
                    <a:pt x="89" y="22"/>
                    <a:pt x="88" y="23"/>
                  </a:cubicBezTo>
                  <a:cubicBezTo>
                    <a:pt x="88" y="23"/>
                    <a:pt x="87" y="21"/>
                    <a:pt x="88" y="20"/>
                  </a:cubicBezTo>
                  <a:cubicBezTo>
                    <a:pt x="89" y="20"/>
                    <a:pt x="89" y="20"/>
                    <a:pt x="89" y="19"/>
                  </a:cubicBezTo>
                  <a:cubicBezTo>
                    <a:pt x="90" y="18"/>
                    <a:pt x="89" y="17"/>
                    <a:pt x="89" y="16"/>
                  </a:cubicBezTo>
                  <a:cubicBezTo>
                    <a:pt x="89" y="15"/>
                    <a:pt x="90" y="15"/>
                    <a:pt x="90" y="14"/>
                  </a:cubicBezTo>
                  <a:cubicBezTo>
                    <a:pt x="90" y="13"/>
                    <a:pt x="90" y="13"/>
                    <a:pt x="89" y="12"/>
                  </a:cubicBezTo>
                  <a:cubicBezTo>
                    <a:pt x="88" y="10"/>
                    <a:pt x="87" y="8"/>
                    <a:pt x="86" y="7"/>
                  </a:cubicBezTo>
                  <a:cubicBezTo>
                    <a:pt x="85" y="5"/>
                    <a:pt x="84" y="5"/>
                    <a:pt x="83" y="4"/>
                  </a:cubicBezTo>
                  <a:cubicBezTo>
                    <a:pt x="83" y="3"/>
                    <a:pt x="82" y="2"/>
                    <a:pt x="82" y="1"/>
                  </a:cubicBezTo>
                  <a:cubicBezTo>
                    <a:pt x="82" y="1"/>
                    <a:pt x="81" y="1"/>
                    <a:pt x="80" y="1"/>
                  </a:cubicBezTo>
                  <a:cubicBezTo>
                    <a:pt x="79" y="1"/>
                    <a:pt x="79" y="1"/>
                    <a:pt x="78" y="0"/>
                  </a:cubicBezTo>
                  <a:cubicBezTo>
                    <a:pt x="78" y="0"/>
                    <a:pt x="77" y="1"/>
                    <a:pt x="77" y="1"/>
                  </a:cubicBezTo>
                  <a:cubicBezTo>
                    <a:pt x="76" y="1"/>
                    <a:pt x="76" y="1"/>
                    <a:pt x="75" y="2"/>
                  </a:cubicBezTo>
                  <a:cubicBezTo>
                    <a:pt x="75" y="2"/>
                    <a:pt x="75" y="2"/>
                    <a:pt x="74" y="2"/>
                  </a:cubicBezTo>
                  <a:cubicBezTo>
                    <a:pt x="74" y="2"/>
                    <a:pt x="74" y="3"/>
                    <a:pt x="73" y="3"/>
                  </a:cubicBezTo>
                  <a:cubicBezTo>
                    <a:pt x="73" y="4"/>
                    <a:pt x="72" y="4"/>
                    <a:pt x="72" y="4"/>
                  </a:cubicBezTo>
                  <a:cubicBezTo>
                    <a:pt x="72" y="4"/>
                    <a:pt x="71" y="4"/>
                    <a:pt x="71" y="4"/>
                  </a:cubicBezTo>
                  <a:cubicBezTo>
                    <a:pt x="70" y="5"/>
                    <a:pt x="71" y="5"/>
                    <a:pt x="71" y="6"/>
                  </a:cubicBezTo>
                  <a:cubicBezTo>
                    <a:pt x="71" y="7"/>
                    <a:pt x="71" y="8"/>
                    <a:pt x="70" y="8"/>
                  </a:cubicBezTo>
                  <a:cubicBezTo>
                    <a:pt x="70" y="9"/>
                    <a:pt x="69" y="9"/>
                    <a:pt x="69" y="9"/>
                  </a:cubicBezTo>
                  <a:cubicBezTo>
                    <a:pt x="68" y="10"/>
                    <a:pt x="68" y="10"/>
                    <a:pt x="68" y="11"/>
                  </a:cubicBezTo>
                  <a:cubicBezTo>
                    <a:pt x="68" y="11"/>
                    <a:pt x="67" y="12"/>
                    <a:pt x="67" y="12"/>
                  </a:cubicBezTo>
                  <a:cubicBezTo>
                    <a:pt x="66" y="11"/>
                    <a:pt x="66" y="12"/>
                    <a:pt x="66" y="12"/>
                  </a:cubicBezTo>
                  <a:cubicBezTo>
                    <a:pt x="65" y="13"/>
                    <a:pt x="65" y="14"/>
                    <a:pt x="65" y="14"/>
                  </a:cubicBezTo>
                  <a:cubicBezTo>
                    <a:pt x="64" y="14"/>
                    <a:pt x="64" y="14"/>
                    <a:pt x="64" y="15"/>
                  </a:cubicBezTo>
                  <a:cubicBezTo>
                    <a:pt x="63" y="16"/>
                    <a:pt x="63" y="17"/>
                    <a:pt x="62" y="18"/>
                  </a:cubicBezTo>
                  <a:cubicBezTo>
                    <a:pt x="62" y="18"/>
                    <a:pt x="62" y="18"/>
                    <a:pt x="61" y="18"/>
                  </a:cubicBezTo>
                  <a:cubicBezTo>
                    <a:pt x="61" y="18"/>
                    <a:pt x="61" y="18"/>
                    <a:pt x="61" y="18"/>
                  </a:cubicBezTo>
                  <a:cubicBezTo>
                    <a:pt x="60" y="19"/>
                    <a:pt x="61" y="19"/>
                    <a:pt x="60" y="19"/>
                  </a:cubicBezTo>
                  <a:cubicBezTo>
                    <a:pt x="59" y="19"/>
                    <a:pt x="59" y="19"/>
                    <a:pt x="59" y="20"/>
                  </a:cubicBezTo>
                  <a:cubicBezTo>
                    <a:pt x="59" y="21"/>
                    <a:pt x="58" y="21"/>
                    <a:pt x="57" y="21"/>
                  </a:cubicBezTo>
                  <a:cubicBezTo>
                    <a:pt x="57" y="21"/>
                    <a:pt x="56" y="21"/>
                    <a:pt x="56" y="21"/>
                  </a:cubicBezTo>
                  <a:cubicBezTo>
                    <a:pt x="55" y="21"/>
                    <a:pt x="55" y="20"/>
                    <a:pt x="54" y="21"/>
                  </a:cubicBezTo>
                  <a:cubicBezTo>
                    <a:pt x="54" y="21"/>
                    <a:pt x="53" y="22"/>
                    <a:pt x="53" y="22"/>
                  </a:cubicBezTo>
                  <a:cubicBezTo>
                    <a:pt x="53" y="22"/>
                    <a:pt x="52" y="22"/>
                    <a:pt x="51" y="22"/>
                  </a:cubicBezTo>
                  <a:cubicBezTo>
                    <a:pt x="51" y="22"/>
                    <a:pt x="50" y="22"/>
                    <a:pt x="50" y="22"/>
                  </a:cubicBezTo>
                  <a:cubicBezTo>
                    <a:pt x="49" y="22"/>
                    <a:pt x="49" y="22"/>
                    <a:pt x="48" y="22"/>
                  </a:cubicBezTo>
                  <a:cubicBezTo>
                    <a:pt x="47" y="22"/>
                    <a:pt x="46" y="22"/>
                    <a:pt x="45" y="22"/>
                  </a:cubicBezTo>
                  <a:cubicBezTo>
                    <a:pt x="44" y="23"/>
                    <a:pt x="43" y="23"/>
                    <a:pt x="43" y="24"/>
                  </a:cubicBezTo>
                  <a:cubicBezTo>
                    <a:pt x="43" y="24"/>
                    <a:pt x="44" y="25"/>
                    <a:pt x="44" y="25"/>
                  </a:cubicBezTo>
                  <a:cubicBezTo>
                    <a:pt x="44" y="25"/>
                    <a:pt x="45" y="25"/>
                    <a:pt x="45" y="25"/>
                  </a:cubicBezTo>
                  <a:cubicBezTo>
                    <a:pt x="46" y="26"/>
                    <a:pt x="45" y="27"/>
                    <a:pt x="45" y="27"/>
                  </a:cubicBezTo>
                  <a:cubicBezTo>
                    <a:pt x="44" y="28"/>
                    <a:pt x="44" y="29"/>
                    <a:pt x="43" y="30"/>
                  </a:cubicBezTo>
                  <a:cubicBezTo>
                    <a:pt x="43" y="30"/>
                    <a:pt x="42" y="30"/>
                    <a:pt x="42" y="31"/>
                  </a:cubicBezTo>
                  <a:cubicBezTo>
                    <a:pt x="41" y="32"/>
                    <a:pt x="41" y="33"/>
                    <a:pt x="40" y="33"/>
                  </a:cubicBezTo>
                  <a:cubicBezTo>
                    <a:pt x="38" y="33"/>
                    <a:pt x="36" y="33"/>
                    <a:pt x="34" y="34"/>
                  </a:cubicBezTo>
                  <a:cubicBezTo>
                    <a:pt x="33" y="34"/>
                    <a:pt x="33" y="33"/>
                    <a:pt x="32" y="33"/>
                  </a:cubicBezTo>
                  <a:cubicBezTo>
                    <a:pt x="31" y="34"/>
                    <a:pt x="31" y="34"/>
                    <a:pt x="30" y="34"/>
                  </a:cubicBezTo>
                  <a:cubicBezTo>
                    <a:pt x="30" y="34"/>
                    <a:pt x="30" y="34"/>
                    <a:pt x="30" y="35"/>
                  </a:cubicBezTo>
                  <a:cubicBezTo>
                    <a:pt x="30" y="35"/>
                    <a:pt x="30" y="35"/>
                    <a:pt x="29" y="35"/>
                  </a:cubicBezTo>
                  <a:cubicBezTo>
                    <a:pt x="29" y="35"/>
                    <a:pt x="28" y="35"/>
                    <a:pt x="28" y="35"/>
                  </a:cubicBezTo>
                  <a:cubicBezTo>
                    <a:pt x="28" y="35"/>
                    <a:pt x="27" y="36"/>
                    <a:pt x="27" y="36"/>
                  </a:cubicBezTo>
                  <a:cubicBezTo>
                    <a:pt x="27" y="37"/>
                    <a:pt x="27" y="37"/>
                    <a:pt x="26" y="37"/>
                  </a:cubicBezTo>
                  <a:cubicBezTo>
                    <a:pt x="26" y="37"/>
                    <a:pt x="26" y="36"/>
                    <a:pt x="26" y="37"/>
                  </a:cubicBezTo>
                  <a:cubicBezTo>
                    <a:pt x="26" y="37"/>
                    <a:pt x="25" y="37"/>
                    <a:pt x="25" y="37"/>
                  </a:cubicBezTo>
                  <a:cubicBezTo>
                    <a:pt x="24" y="37"/>
                    <a:pt x="24" y="38"/>
                    <a:pt x="24" y="38"/>
                  </a:cubicBezTo>
                  <a:cubicBezTo>
                    <a:pt x="23" y="38"/>
                    <a:pt x="22" y="37"/>
                    <a:pt x="22" y="37"/>
                  </a:cubicBezTo>
                  <a:cubicBezTo>
                    <a:pt x="22" y="36"/>
                    <a:pt x="21" y="36"/>
                    <a:pt x="21" y="35"/>
                  </a:cubicBezTo>
                  <a:cubicBezTo>
                    <a:pt x="21" y="35"/>
                    <a:pt x="21" y="34"/>
                    <a:pt x="20" y="35"/>
                  </a:cubicBezTo>
                  <a:cubicBezTo>
                    <a:pt x="20" y="35"/>
                    <a:pt x="20" y="35"/>
                    <a:pt x="20" y="36"/>
                  </a:cubicBezTo>
                  <a:cubicBezTo>
                    <a:pt x="20" y="36"/>
                    <a:pt x="20" y="35"/>
                    <a:pt x="20" y="36"/>
                  </a:cubicBezTo>
                  <a:cubicBezTo>
                    <a:pt x="19" y="36"/>
                    <a:pt x="20" y="37"/>
                    <a:pt x="19" y="37"/>
                  </a:cubicBezTo>
                  <a:cubicBezTo>
                    <a:pt x="19" y="37"/>
                    <a:pt x="18" y="38"/>
                    <a:pt x="17" y="38"/>
                  </a:cubicBezTo>
                  <a:cubicBezTo>
                    <a:pt x="16" y="38"/>
                    <a:pt x="16" y="38"/>
                    <a:pt x="15" y="39"/>
                  </a:cubicBezTo>
                  <a:cubicBezTo>
                    <a:pt x="15" y="39"/>
                    <a:pt x="14" y="39"/>
                    <a:pt x="14" y="39"/>
                  </a:cubicBezTo>
                  <a:cubicBezTo>
                    <a:pt x="13" y="39"/>
                    <a:pt x="13" y="39"/>
                    <a:pt x="12" y="39"/>
                  </a:cubicBezTo>
                  <a:cubicBezTo>
                    <a:pt x="12" y="39"/>
                    <a:pt x="11" y="38"/>
                    <a:pt x="11" y="39"/>
                  </a:cubicBezTo>
                  <a:cubicBezTo>
                    <a:pt x="10" y="39"/>
                    <a:pt x="10" y="39"/>
                    <a:pt x="10" y="40"/>
                  </a:cubicBezTo>
                  <a:cubicBezTo>
                    <a:pt x="10" y="40"/>
                    <a:pt x="8" y="42"/>
                    <a:pt x="8" y="42"/>
                  </a:cubicBezTo>
                  <a:cubicBezTo>
                    <a:pt x="8" y="42"/>
                    <a:pt x="8" y="43"/>
                    <a:pt x="8" y="43"/>
                  </a:cubicBezTo>
                  <a:cubicBezTo>
                    <a:pt x="8" y="44"/>
                    <a:pt x="7" y="44"/>
                    <a:pt x="7" y="44"/>
                  </a:cubicBezTo>
                  <a:cubicBezTo>
                    <a:pt x="7" y="45"/>
                    <a:pt x="7" y="46"/>
                    <a:pt x="7" y="46"/>
                  </a:cubicBezTo>
                  <a:cubicBezTo>
                    <a:pt x="6" y="47"/>
                    <a:pt x="6" y="47"/>
                    <a:pt x="5" y="48"/>
                  </a:cubicBezTo>
                  <a:cubicBezTo>
                    <a:pt x="5" y="48"/>
                    <a:pt x="5" y="49"/>
                    <a:pt x="4" y="50"/>
                  </a:cubicBezTo>
                  <a:cubicBezTo>
                    <a:pt x="4" y="51"/>
                    <a:pt x="4" y="52"/>
                    <a:pt x="3" y="53"/>
                  </a:cubicBezTo>
                  <a:cubicBezTo>
                    <a:pt x="2" y="53"/>
                    <a:pt x="1" y="53"/>
                    <a:pt x="1" y="54"/>
                  </a:cubicBezTo>
                  <a:cubicBezTo>
                    <a:pt x="0" y="55"/>
                    <a:pt x="0" y="56"/>
                    <a:pt x="2" y="56"/>
                  </a:cubicBezTo>
                  <a:cubicBezTo>
                    <a:pt x="2" y="56"/>
                    <a:pt x="2" y="56"/>
                    <a:pt x="2" y="56"/>
                  </a:cubicBezTo>
                  <a:cubicBezTo>
                    <a:pt x="2" y="56"/>
                    <a:pt x="2" y="57"/>
                    <a:pt x="2" y="57"/>
                  </a:cubicBezTo>
                  <a:cubicBezTo>
                    <a:pt x="2" y="58"/>
                    <a:pt x="2" y="58"/>
                    <a:pt x="2" y="59"/>
                  </a:cubicBezTo>
                  <a:cubicBezTo>
                    <a:pt x="2" y="60"/>
                    <a:pt x="2" y="61"/>
                    <a:pt x="2" y="62"/>
                  </a:cubicBezTo>
                  <a:cubicBezTo>
                    <a:pt x="2" y="62"/>
                    <a:pt x="1" y="63"/>
                    <a:pt x="2" y="63"/>
                  </a:cubicBezTo>
                  <a:cubicBezTo>
                    <a:pt x="2" y="64"/>
                    <a:pt x="2" y="64"/>
                    <a:pt x="3" y="64"/>
                  </a:cubicBezTo>
                  <a:cubicBezTo>
                    <a:pt x="3" y="65"/>
                    <a:pt x="3" y="66"/>
                    <a:pt x="3" y="66"/>
                  </a:cubicBezTo>
                  <a:cubicBezTo>
                    <a:pt x="3" y="67"/>
                    <a:pt x="3" y="67"/>
                    <a:pt x="3" y="68"/>
                  </a:cubicBezTo>
                  <a:cubicBezTo>
                    <a:pt x="3" y="68"/>
                    <a:pt x="3" y="68"/>
                    <a:pt x="3" y="69"/>
                  </a:cubicBezTo>
                  <a:cubicBezTo>
                    <a:pt x="3" y="69"/>
                    <a:pt x="3" y="70"/>
                    <a:pt x="4" y="71"/>
                  </a:cubicBezTo>
                  <a:cubicBezTo>
                    <a:pt x="4" y="71"/>
                    <a:pt x="5" y="72"/>
                    <a:pt x="5" y="72"/>
                  </a:cubicBezTo>
                  <a:cubicBezTo>
                    <a:pt x="6" y="73"/>
                    <a:pt x="6" y="73"/>
                    <a:pt x="7" y="74"/>
                  </a:cubicBezTo>
                  <a:cubicBezTo>
                    <a:pt x="7" y="75"/>
                    <a:pt x="7" y="75"/>
                    <a:pt x="7" y="76"/>
                  </a:cubicBezTo>
                  <a:cubicBezTo>
                    <a:pt x="7" y="77"/>
                    <a:pt x="8" y="77"/>
                    <a:pt x="7" y="77"/>
                  </a:cubicBezTo>
                  <a:cubicBezTo>
                    <a:pt x="6" y="77"/>
                    <a:pt x="6" y="77"/>
                    <a:pt x="7" y="78"/>
                  </a:cubicBezTo>
                  <a:cubicBezTo>
                    <a:pt x="8" y="80"/>
                    <a:pt x="9" y="81"/>
                    <a:pt x="10" y="83"/>
                  </a:cubicBezTo>
                  <a:cubicBezTo>
                    <a:pt x="11" y="84"/>
                    <a:pt x="12" y="86"/>
                    <a:pt x="14" y="87"/>
                  </a:cubicBezTo>
                  <a:cubicBezTo>
                    <a:pt x="14" y="87"/>
                    <a:pt x="15" y="87"/>
                    <a:pt x="15" y="87"/>
                  </a:cubicBezTo>
                  <a:cubicBezTo>
                    <a:pt x="15" y="88"/>
                    <a:pt x="16" y="89"/>
                    <a:pt x="16" y="88"/>
                  </a:cubicBezTo>
                  <a:cubicBezTo>
                    <a:pt x="16" y="88"/>
                    <a:pt x="17" y="89"/>
                    <a:pt x="17" y="90"/>
                  </a:cubicBezTo>
                  <a:cubicBezTo>
                    <a:pt x="17" y="90"/>
                    <a:pt x="16" y="90"/>
                    <a:pt x="16" y="91"/>
                  </a:cubicBezTo>
                  <a:cubicBezTo>
                    <a:pt x="16" y="91"/>
                    <a:pt x="17" y="92"/>
                    <a:pt x="17" y="92"/>
                  </a:cubicBezTo>
                  <a:cubicBezTo>
                    <a:pt x="17" y="92"/>
                    <a:pt x="16" y="93"/>
                    <a:pt x="17" y="94"/>
                  </a:cubicBezTo>
                  <a:cubicBezTo>
                    <a:pt x="17" y="95"/>
                    <a:pt x="17" y="96"/>
                    <a:pt x="18" y="97"/>
                  </a:cubicBezTo>
                  <a:cubicBezTo>
                    <a:pt x="19" y="95"/>
                    <a:pt x="20" y="92"/>
                    <a:pt x="20" y="90"/>
                  </a:cubicBezTo>
                  <a:cubicBezTo>
                    <a:pt x="21" y="90"/>
                    <a:pt x="20" y="89"/>
                    <a:pt x="20" y="89"/>
                  </a:cubicBezTo>
                  <a:cubicBezTo>
                    <a:pt x="20" y="88"/>
                    <a:pt x="21" y="88"/>
                    <a:pt x="21" y="87"/>
                  </a:cubicBezTo>
                  <a:cubicBezTo>
                    <a:pt x="21" y="87"/>
                    <a:pt x="20" y="87"/>
                    <a:pt x="21" y="86"/>
                  </a:cubicBezTo>
                  <a:cubicBezTo>
                    <a:pt x="21" y="86"/>
                    <a:pt x="21" y="85"/>
                    <a:pt x="21" y="85"/>
                  </a:cubicBezTo>
                  <a:cubicBezTo>
                    <a:pt x="21" y="84"/>
                    <a:pt x="21" y="83"/>
                    <a:pt x="22" y="82"/>
                  </a:cubicBezTo>
                  <a:cubicBezTo>
                    <a:pt x="23" y="82"/>
                    <a:pt x="24" y="83"/>
                    <a:pt x="24" y="82"/>
                  </a:cubicBezTo>
                  <a:cubicBezTo>
                    <a:pt x="24" y="82"/>
                    <a:pt x="25" y="82"/>
                    <a:pt x="25" y="82"/>
                  </a:cubicBezTo>
                  <a:cubicBezTo>
                    <a:pt x="26" y="82"/>
                    <a:pt x="26" y="82"/>
                    <a:pt x="26" y="82"/>
                  </a:cubicBezTo>
                  <a:cubicBezTo>
                    <a:pt x="26" y="82"/>
                    <a:pt x="27" y="82"/>
                    <a:pt x="27" y="82"/>
                  </a:cubicBezTo>
                  <a:cubicBezTo>
                    <a:pt x="28" y="82"/>
                    <a:pt x="28" y="81"/>
                    <a:pt x="28" y="81"/>
                  </a:cubicBezTo>
                  <a:cubicBezTo>
                    <a:pt x="29" y="81"/>
                    <a:pt x="29" y="82"/>
                    <a:pt x="29" y="81"/>
                  </a:cubicBezTo>
                  <a:cubicBezTo>
                    <a:pt x="30" y="81"/>
                    <a:pt x="30" y="81"/>
                    <a:pt x="30" y="81"/>
                  </a:cubicBezTo>
                  <a:cubicBezTo>
                    <a:pt x="30" y="81"/>
                    <a:pt x="31" y="81"/>
                    <a:pt x="31" y="81"/>
                  </a:cubicBezTo>
                  <a:cubicBezTo>
                    <a:pt x="31" y="81"/>
                    <a:pt x="32" y="81"/>
                    <a:pt x="32" y="81"/>
                  </a:cubicBezTo>
                  <a:cubicBezTo>
                    <a:pt x="33" y="81"/>
                    <a:pt x="33" y="82"/>
                    <a:pt x="34" y="82"/>
                  </a:cubicBezTo>
                  <a:cubicBezTo>
                    <a:pt x="34" y="82"/>
                    <a:pt x="34" y="82"/>
                    <a:pt x="34" y="82"/>
                  </a:cubicBezTo>
                  <a:cubicBezTo>
                    <a:pt x="34" y="82"/>
                    <a:pt x="34" y="82"/>
                    <a:pt x="35" y="82"/>
                  </a:cubicBezTo>
                  <a:cubicBezTo>
                    <a:pt x="35" y="83"/>
                    <a:pt x="35" y="82"/>
                    <a:pt x="36" y="82"/>
                  </a:cubicBezTo>
                  <a:cubicBezTo>
                    <a:pt x="37" y="82"/>
                    <a:pt x="37" y="83"/>
                    <a:pt x="37" y="83"/>
                  </a:cubicBezTo>
                  <a:cubicBezTo>
                    <a:pt x="38" y="83"/>
                    <a:pt x="37" y="82"/>
                    <a:pt x="38" y="82"/>
                  </a:cubicBezTo>
                  <a:cubicBezTo>
                    <a:pt x="38" y="82"/>
                    <a:pt x="38" y="82"/>
                    <a:pt x="39" y="82"/>
                  </a:cubicBezTo>
                  <a:cubicBezTo>
                    <a:pt x="39" y="82"/>
                    <a:pt x="39" y="82"/>
                    <a:pt x="39" y="82"/>
                  </a:cubicBezTo>
                  <a:cubicBezTo>
                    <a:pt x="40" y="81"/>
                    <a:pt x="40" y="81"/>
                    <a:pt x="40" y="82"/>
                  </a:cubicBezTo>
                  <a:cubicBezTo>
                    <a:pt x="40" y="82"/>
                    <a:pt x="40" y="83"/>
                    <a:pt x="41" y="83"/>
                  </a:cubicBezTo>
                  <a:cubicBezTo>
                    <a:pt x="41" y="82"/>
                    <a:pt x="41" y="80"/>
                    <a:pt x="41" y="79"/>
                  </a:cubicBezTo>
                  <a:cubicBezTo>
                    <a:pt x="41" y="78"/>
                    <a:pt x="42" y="77"/>
                    <a:pt x="41" y="75"/>
                  </a:cubicBezTo>
                  <a:cubicBezTo>
                    <a:pt x="41" y="75"/>
                    <a:pt x="40" y="74"/>
                    <a:pt x="41" y="73"/>
                  </a:cubicBezTo>
                  <a:cubicBezTo>
                    <a:pt x="42" y="73"/>
                    <a:pt x="42" y="73"/>
                    <a:pt x="43" y="72"/>
                  </a:cubicBezTo>
                  <a:cubicBezTo>
                    <a:pt x="43" y="71"/>
                    <a:pt x="44" y="70"/>
                    <a:pt x="44" y="69"/>
                  </a:cubicBezTo>
                  <a:cubicBezTo>
                    <a:pt x="45" y="69"/>
                    <a:pt x="45" y="68"/>
                    <a:pt x="46" y="67"/>
                  </a:cubicBezTo>
                  <a:cubicBezTo>
                    <a:pt x="46" y="67"/>
                    <a:pt x="47" y="67"/>
                    <a:pt x="47" y="67"/>
                  </a:cubicBezTo>
                  <a:cubicBezTo>
                    <a:pt x="47" y="66"/>
                    <a:pt x="48" y="66"/>
                    <a:pt x="48" y="66"/>
                  </a:cubicBezTo>
                  <a:cubicBezTo>
                    <a:pt x="48" y="65"/>
                    <a:pt x="48" y="65"/>
                    <a:pt x="49" y="65"/>
                  </a:cubicBezTo>
                  <a:cubicBezTo>
                    <a:pt x="49" y="65"/>
                    <a:pt x="50" y="65"/>
                    <a:pt x="50" y="65"/>
                  </a:cubicBezTo>
                  <a:cubicBezTo>
                    <a:pt x="51" y="65"/>
                    <a:pt x="52" y="65"/>
                    <a:pt x="52" y="65"/>
                  </a:cubicBezTo>
                  <a:cubicBezTo>
                    <a:pt x="53" y="65"/>
                    <a:pt x="53" y="66"/>
                    <a:pt x="53" y="66"/>
                  </a:cubicBezTo>
                  <a:cubicBezTo>
                    <a:pt x="54" y="67"/>
                    <a:pt x="54" y="67"/>
                    <a:pt x="55" y="67"/>
                  </a:cubicBezTo>
                  <a:cubicBezTo>
                    <a:pt x="56" y="67"/>
                    <a:pt x="56" y="68"/>
                    <a:pt x="57" y="68"/>
                  </a:cubicBezTo>
                  <a:cubicBezTo>
                    <a:pt x="57" y="69"/>
                    <a:pt x="58" y="69"/>
                    <a:pt x="58" y="70"/>
                  </a:cubicBezTo>
                  <a:cubicBezTo>
                    <a:pt x="59" y="70"/>
                    <a:pt x="59" y="71"/>
                    <a:pt x="59" y="71"/>
                  </a:cubicBezTo>
                  <a:cubicBezTo>
                    <a:pt x="59" y="72"/>
                    <a:pt x="60" y="72"/>
                    <a:pt x="60" y="73"/>
                  </a:cubicBezTo>
                  <a:cubicBezTo>
                    <a:pt x="60" y="73"/>
                    <a:pt x="62" y="73"/>
                    <a:pt x="62" y="73"/>
                  </a:cubicBezTo>
                  <a:cubicBezTo>
                    <a:pt x="63" y="73"/>
                    <a:pt x="63" y="72"/>
                    <a:pt x="63" y="72"/>
                  </a:cubicBezTo>
                  <a:cubicBezTo>
                    <a:pt x="63" y="72"/>
                    <a:pt x="64" y="73"/>
                    <a:pt x="64" y="73"/>
                  </a:cubicBezTo>
                  <a:cubicBezTo>
                    <a:pt x="65" y="73"/>
                    <a:pt x="65" y="74"/>
                    <a:pt x="66" y="74"/>
                  </a:cubicBezTo>
                  <a:cubicBezTo>
                    <a:pt x="66" y="74"/>
                    <a:pt x="66" y="74"/>
                    <a:pt x="67" y="74"/>
                  </a:cubicBezTo>
                  <a:cubicBezTo>
                    <a:pt x="67" y="74"/>
                    <a:pt x="67" y="74"/>
                    <a:pt x="68" y="74"/>
                  </a:cubicBezTo>
                  <a:cubicBezTo>
                    <a:pt x="68" y="74"/>
                    <a:pt x="68" y="74"/>
                    <a:pt x="69" y="74"/>
                  </a:cubicBezTo>
                  <a:cubicBezTo>
                    <a:pt x="70" y="75"/>
                    <a:pt x="70" y="74"/>
                    <a:pt x="71" y="74"/>
                  </a:cubicBezTo>
                  <a:cubicBezTo>
                    <a:pt x="72" y="74"/>
                    <a:pt x="72" y="75"/>
                    <a:pt x="73" y="75"/>
                  </a:cubicBezTo>
                  <a:cubicBezTo>
                    <a:pt x="75" y="75"/>
                    <a:pt x="76" y="76"/>
                    <a:pt x="78" y="76"/>
                  </a:cubicBezTo>
                  <a:cubicBezTo>
                    <a:pt x="78" y="76"/>
                    <a:pt x="79" y="75"/>
                    <a:pt x="79" y="74"/>
                  </a:cubicBezTo>
                  <a:cubicBezTo>
                    <a:pt x="79" y="74"/>
                    <a:pt x="80" y="74"/>
                    <a:pt x="80" y="73"/>
                  </a:cubicBezTo>
                  <a:cubicBezTo>
                    <a:pt x="80" y="73"/>
                    <a:pt x="79" y="72"/>
                    <a:pt x="80" y="72"/>
                  </a:cubicBezTo>
                  <a:cubicBezTo>
                    <a:pt x="80" y="72"/>
                    <a:pt x="80" y="72"/>
                    <a:pt x="80" y="72"/>
                  </a:cubicBezTo>
                  <a:cubicBezTo>
                    <a:pt x="81" y="72"/>
                    <a:pt x="81" y="71"/>
                    <a:pt x="81" y="70"/>
                  </a:cubicBezTo>
                  <a:cubicBezTo>
                    <a:pt x="81" y="69"/>
                    <a:pt x="82" y="70"/>
                    <a:pt x="82" y="69"/>
                  </a:cubicBezTo>
                  <a:cubicBezTo>
                    <a:pt x="82" y="68"/>
                    <a:pt x="83" y="68"/>
                    <a:pt x="83" y="68"/>
                  </a:cubicBezTo>
                  <a:cubicBezTo>
                    <a:pt x="84" y="69"/>
                    <a:pt x="84" y="69"/>
                    <a:pt x="84" y="69"/>
                  </a:cubicBezTo>
                  <a:cubicBezTo>
                    <a:pt x="84" y="70"/>
                    <a:pt x="85" y="69"/>
                    <a:pt x="85" y="69"/>
                  </a:cubicBezTo>
                  <a:cubicBezTo>
                    <a:pt x="86" y="69"/>
                    <a:pt x="87" y="72"/>
                    <a:pt x="88" y="70"/>
                  </a:cubicBezTo>
                  <a:cubicBezTo>
                    <a:pt x="88" y="70"/>
                    <a:pt x="89" y="70"/>
                    <a:pt x="89" y="70"/>
                  </a:cubicBezTo>
                  <a:cubicBezTo>
                    <a:pt x="89" y="69"/>
                    <a:pt x="90" y="69"/>
                    <a:pt x="91" y="69"/>
                  </a:cubicBezTo>
                  <a:cubicBezTo>
                    <a:pt x="91" y="68"/>
                    <a:pt x="93" y="68"/>
                    <a:pt x="93" y="68"/>
                  </a:cubicBezTo>
                  <a:cubicBezTo>
                    <a:pt x="93" y="68"/>
                    <a:pt x="93" y="68"/>
                    <a:pt x="93" y="68"/>
                  </a:cubicBezTo>
                  <a:cubicBezTo>
                    <a:pt x="94" y="68"/>
                    <a:pt x="94" y="67"/>
                    <a:pt x="94" y="67"/>
                  </a:cubicBezTo>
                  <a:cubicBezTo>
                    <a:pt x="94" y="67"/>
                    <a:pt x="94" y="67"/>
                    <a:pt x="95" y="67"/>
                  </a:cubicBezTo>
                  <a:cubicBezTo>
                    <a:pt x="95" y="67"/>
                    <a:pt x="95" y="67"/>
                    <a:pt x="95" y="67"/>
                  </a:cubicBezTo>
                  <a:cubicBezTo>
                    <a:pt x="95" y="67"/>
                    <a:pt x="96" y="67"/>
                    <a:pt x="96" y="67"/>
                  </a:cubicBezTo>
                  <a:cubicBezTo>
                    <a:pt x="96" y="67"/>
                    <a:pt x="96" y="66"/>
                    <a:pt x="96" y="66"/>
                  </a:cubicBezTo>
                  <a:cubicBezTo>
                    <a:pt x="96" y="66"/>
                    <a:pt x="97" y="66"/>
                    <a:pt x="97" y="66"/>
                  </a:cubicBezTo>
                  <a:cubicBezTo>
                    <a:pt x="96" y="65"/>
                    <a:pt x="97" y="65"/>
                    <a:pt x="97" y="66"/>
                  </a:cubicBezTo>
                  <a:cubicBezTo>
                    <a:pt x="98" y="65"/>
                    <a:pt x="99" y="66"/>
                    <a:pt x="99" y="66"/>
                  </a:cubicBezTo>
                  <a:cubicBezTo>
                    <a:pt x="99" y="66"/>
                    <a:pt x="99" y="67"/>
                    <a:pt x="100" y="67"/>
                  </a:cubicBezTo>
                  <a:cubicBezTo>
                    <a:pt x="101" y="67"/>
                    <a:pt x="102" y="66"/>
                    <a:pt x="103" y="67"/>
                  </a:cubicBezTo>
                  <a:cubicBezTo>
                    <a:pt x="104" y="67"/>
                    <a:pt x="104" y="66"/>
                    <a:pt x="104" y="66"/>
                  </a:cubicBezTo>
                  <a:cubicBezTo>
                    <a:pt x="104" y="66"/>
                    <a:pt x="105" y="66"/>
                    <a:pt x="105" y="66"/>
                  </a:cubicBezTo>
                  <a:cubicBezTo>
                    <a:pt x="106" y="66"/>
                    <a:pt x="106" y="66"/>
                    <a:pt x="106" y="64"/>
                  </a:cubicBezTo>
                  <a:cubicBezTo>
                    <a:pt x="106" y="64"/>
                    <a:pt x="106" y="63"/>
                    <a:pt x="107" y="63"/>
                  </a:cubicBezTo>
                  <a:cubicBezTo>
                    <a:pt x="107" y="63"/>
                    <a:pt x="108" y="63"/>
                    <a:pt x="108" y="62"/>
                  </a:cubicBezTo>
                  <a:cubicBezTo>
                    <a:pt x="108" y="62"/>
                    <a:pt x="109" y="63"/>
                    <a:pt x="109" y="63"/>
                  </a:cubicBezTo>
                  <a:cubicBezTo>
                    <a:pt x="109" y="63"/>
                    <a:pt x="110" y="64"/>
                    <a:pt x="110" y="64"/>
                  </a:cubicBezTo>
                  <a:cubicBezTo>
                    <a:pt x="110" y="64"/>
                    <a:pt x="110" y="63"/>
                    <a:pt x="110" y="63"/>
                  </a:cubicBezTo>
                  <a:cubicBezTo>
                    <a:pt x="111" y="63"/>
                    <a:pt x="111" y="64"/>
                    <a:pt x="111" y="64"/>
                  </a:cubicBezTo>
                  <a:cubicBezTo>
                    <a:pt x="111" y="64"/>
                    <a:pt x="111" y="64"/>
                    <a:pt x="112" y="64"/>
                  </a:cubicBezTo>
                  <a:cubicBezTo>
                    <a:pt x="112" y="63"/>
                    <a:pt x="113" y="64"/>
                    <a:pt x="113" y="64"/>
                  </a:cubicBezTo>
                  <a:cubicBezTo>
                    <a:pt x="114" y="64"/>
                    <a:pt x="114" y="63"/>
                    <a:pt x="115" y="64"/>
                  </a:cubicBezTo>
                  <a:cubicBezTo>
                    <a:pt x="115" y="64"/>
                    <a:pt x="115" y="65"/>
                    <a:pt x="115" y="65"/>
                  </a:cubicBezTo>
                  <a:cubicBezTo>
                    <a:pt x="116" y="65"/>
                    <a:pt x="116" y="65"/>
                    <a:pt x="116" y="65"/>
                  </a:cubicBezTo>
                  <a:cubicBezTo>
                    <a:pt x="117" y="65"/>
                    <a:pt x="117" y="66"/>
                    <a:pt x="117" y="66"/>
                  </a:cubicBezTo>
                  <a:cubicBezTo>
                    <a:pt x="118" y="66"/>
                    <a:pt x="118" y="66"/>
                    <a:pt x="118" y="65"/>
                  </a:cubicBezTo>
                  <a:cubicBezTo>
                    <a:pt x="119" y="65"/>
                    <a:pt x="119" y="65"/>
                    <a:pt x="120" y="65"/>
                  </a:cubicBezTo>
                  <a:cubicBezTo>
                    <a:pt x="120" y="65"/>
                    <a:pt x="120" y="66"/>
                    <a:pt x="121" y="66"/>
                  </a:cubicBezTo>
                  <a:cubicBezTo>
                    <a:pt x="121" y="66"/>
                    <a:pt x="122" y="65"/>
                    <a:pt x="122" y="64"/>
                  </a:cubicBezTo>
                  <a:cubicBezTo>
                    <a:pt x="123" y="64"/>
                    <a:pt x="124" y="65"/>
                    <a:pt x="125" y="65"/>
                  </a:cubicBezTo>
                  <a:cubicBezTo>
                    <a:pt x="126" y="65"/>
                    <a:pt x="126" y="65"/>
                    <a:pt x="126" y="65"/>
                  </a:cubicBezTo>
                  <a:cubicBezTo>
                    <a:pt x="127" y="66"/>
                    <a:pt x="126" y="66"/>
                    <a:pt x="127" y="66"/>
                  </a:cubicBezTo>
                  <a:cubicBezTo>
                    <a:pt x="127" y="65"/>
                    <a:pt x="126" y="65"/>
                    <a:pt x="126" y="64"/>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7" name="Cayman Islands"/>
            <p:cNvSpPr>
              <a:spLocks noEditPoints="1"/>
            </p:cNvSpPr>
            <p:nvPr/>
          </p:nvSpPr>
          <p:spPr bwMode="auto">
            <a:xfrm>
              <a:off x="2992188" y="3878967"/>
              <a:ext cx="50998" cy="21999"/>
            </a:xfrm>
            <a:custGeom>
              <a:avLst/>
              <a:gdLst/>
              <a:ahLst/>
              <a:cxnLst>
                <a:cxn ang="0">
                  <a:pos x="3" y="5"/>
                </a:cxn>
                <a:cxn ang="0">
                  <a:pos x="1" y="5"/>
                </a:cxn>
                <a:cxn ang="0">
                  <a:pos x="0" y="5"/>
                </a:cxn>
                <a:cxn ang="0">
                  <a:pos x="0" y="5"/>
                </a:cxn>
                <a:cxn ang="0">
                  <a:pos x="0" y="4"/>
                </a:cxn>
                <a:cxn ang="0">
                  <a:pos x="0" y="4"/>
                </a:cxn>
                <a:cxn ang="0">
                  <a:pos x="1" y="5"/>
                </a:cxn>
                <a:cxn ang="0">
                  <a:pos x="2" y="5"/>
                </a:cxn>
                <a:cxn ang="0">
                  <a:pos x="3" y="5"/>
                </a:cxn>
                <a:cxn ang="0">
                  <a:pos x="13" y="1"/>
                </a:cxn>
                <a:cxn ang="0">
                  <a:pos x="14" y="1"/>
                </a:cxn>
                <a:cxn ang="0">
                  <a:pos x="14" y="1"/>
                </a:cxn>
                <a:cxn ang="0">
                  <a:pos x="13" y="1"/>
                </a:cxn>
              </a:cxnLst>
              <a:rect l="0" t="0" r="r" b="b"/>
              <a:pathLst>
                <a:path w="14" h="6">
                  <a:moveTo>
                    <a:pt x="3" y="5"/>
                  </a:moveTo>
                  <a:cubicBezTo>
                    <a:pt x="2" y="5"/>
                    <a:pt x="2" y="5"/>
                    <a:pt x="1" y="5"/>
                  </a:cubicBezTo>
                  <a:cubicBezTo>
                    <a:pt x="1" y="5"/>
                    <a:pt x="1" y="5"/>
                    <a:pt x="0" y="5"/>
                  </a:cubicBezTo>
                  <a:cubicBezTo>
                    <a:pt x="0" y="6"/>
                    <a:pt x="0" y="5"/>
                    <a:pt x="0" y="5"/>
                  </a:cubicBezTo>
                  <a:cubicBezTo>
                    <a:pt x="0" y="5"/>
                    <a:pt x="0" y="4"/>
                    <a:pt x="0" y="4"/>
                  </a:cubicBezTo>
                  <a:cubicBezTo>
                    <a:pt x="0" y="4"/>
                    <a:pt x="0" y="4"/>
                    <a:pt x="0" y="4"/>
                  </a:cubicBezTo>
                  <a:cubicBezTo>
                    <a:pt x="0" y="5"/>
                    <a:pt x="0" y="5"/>
                    <a:pt x="1" y="5"/>
                  </a:cubicBezTo>
                  <a:cubicBezTo>
                    <a:pt x="1" y="5"/>
                    <a:pt x="1" y="4"/>
                    <a:pt x="2" y="5"/>
                  </a:cubicBezTo>
                  <a:cubicBezTo>
                    <a:pt x="2" y="5"/>
                    <a:pt x="3" y="4"/>
                    <a:pt x="3" y="5"/>
                  </a:cubicBezTo>
                  <a:close/>
                  <a:moveTo>
                    <a:pt x="13" y="1"/>
                  </a:moveTo>
                  <a:cubicBezTo>
                    <a:pt x="13" y="1"/>
                    <a:pt x="13" y="1"/>
                    <a:pt x="14" y="1"/>
                  </a:cubicBezTo>
                  <a:cubicBezTo>
                    <a:pt x="14" y="1"/>
                    <a:pt x="14" y="1"/>
                    <a:pt x="14" y="1"/>
                  </a:cubicBezTo>
                  <a:cubicBezTo>
                    <a:pt x="14" y="0"/>
                    <a:pt x="13" y="1"/>
                    <a:pt x="13"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8" name="Cape Verde"/>
            <p:cNvSpPr>
              <a:spLocks noEditPoints="1"/>
            </p:cNvSpPr>
            <p:nvPr/>
          </p:nvSpPr>
          <p:spPr bwMode="auto">
            <a:xfrm>
              <a:off x="4918116" y="3979963"/>
              <a:ext cx="96996" cy="97997"/>
            </a:xfrm>
            <a:custGeom>
              <a:avLst/>
              <a:gdLst/>
              <a:ahLst/>
              <a:cxnLst>
                <a:cxn ang="0">
                  <a:pos x="23" y="6"/>
                </a:cxn>
                <a:cxn ang="0">
                  <a:pos x="23" y="4"/>
                </a:cxn>
                <a:cxn ang="0">
                  <a:pos x="24" y="5"/>
                </a:cxn>
                <a:cxn ang="0">
                  <a:pos x="24" y="7"/>
                </a:cxn>
                <a:cxn ang="0">
                  <a:pos x="23" y="6"/>
                </a:cxn>
                <a:cxn ang="0">
                  <a:pos x="12" y="7"/>
                </a:cxn>
                <a:cxn ang="0">
                  <a:pos x="11" y="6"/>
                </a:cxn>
                <a:cxn ang="0">
                  <a:pos x="10" y="6"/>
                </a:cxn>
                <a:cxn ang="0">
                  <a:pos x="9" y="6"/>
                </a:cxn>
                <a:cxn ang="0">
                  <a:pos x="10" y="7"/>
                </a:cxn>
                <a:cxn ang="0">
                  <a:pos x="10" y="8"/>
                </a:cxn>
                <a:cxn ang="0">
                  <a:pos x="11" y="7"/>
                </a:cxn>
                <a:cxn ang="0">
                  <a:pos x="12" y="7"/>
                </a:cxn>
                <a:cxn ang="0">
                  <a:pos x="13" y="7"/>
                </a:cxn>
                <a:cxn ang="0">
                  <a:pos x="12" y="7"/>
                </a:cxn>
                <a:cxn ang="0">
                  <a:pos x="6" y="27"/>
                </a:cxn>
                <a:cxn ang="0">
                  <a:pos x="6" y="26"/>
                </a:cxn>
                <a:cxn ang="0">
                  <a:pos x="6" y="27"/>
                </a:cxn>
                <a:cxn ang="0">
                  <a:pos x="20" y="21"/>
                </a:cxn>
                <a:cxn ang="0">
                  <a:pos x="21" y="23"/>
                </a:cxn>
                <a:cxn ang="0">
                  <a:pos x="21" y="22"/>
                </a:cxn>
                <a:cxn ang="0">
                  <a:pos x="20" y="21"/>
                </a:cxn>
                <a:cxn ang="0">
                  <a:pos x="4" y="1"/>
                </a:cxn>
                <a:cxn ang="0">
                  <a:pos x="1" y="1"/>
                </a:cxn>
                <a:cxn ang="0">
                  <a:pos x="1" y="2"/>
                </a:cxn>
                <a:cxn ang="0">
                  <a:pos x="1" y="3"/>
                </a:cxn>
                <a:cxn ang="0">
                  <a:pos x="3" y="3"/>
                </a:cxn>
                <a:cxn ang="0">
                  <a:pos x="4" y="2"/>
                </a:cxn>
                <a:cxn ang="0">
                  <a:pos x="4" y="1"/>
                </a:cxn>
                <a:cxn ang="0">
                  <a:pos x="4" y="3"/>
                </a:cxn>
                <a:cxn ang="0">
                  <a:pos x="4" y="4"/>
                </a:cxn>
                <a:cxn ang="0">
                  <a:pos x="3" y="4"/>
                </a:cxn>
                <a:cxn ang="0">
                  <a:pos x="4" y="5"/>
                </a:cxn>
                <a:cxn ang="0">
                  <a:pos x="5" y="4"/>
                </a:cxn>
                <a:cxn ang="0">
                  <a:pos x="4" y="3"/>
                </a:cxn>
                <a:cxn ang="0">
                  <a:pos x="9" y="24"/>
                </a:cxn>
                <a:cxn ang="0">
                  <a:pos x="9" y="26"/>
                </a:cxn>
                <a:cxn ang="0">
                  <a:pos x="9" y="24"/>
                </a:cxn>
                <a:cxn ang="0">
                  <a:pos x="26" y="11"/>
                </a:cxn>
                <a:cxn ang="0">
                  <a:pos x="25" y="11"/>
                </a:cxn>
                <a:cxn ang="0">
                  <a:pos x="24" y="11"/>
                </a:cxn>
                <a:cxn ang="0">
                  <a:pos x="24" y="11"/>
                </a:cxn>
                <a:cxn ang="0">
                  <a:pos x="23" y="13"/>
                </a:cxn>
                <a:cxn ang="0">
                  <a:pos x="25" y="14"/>
                </a:cxn>
                <a:cxn ang="0">
                  <a:pos x="26" y="11"/>
                </a:cxn>
                <a:cxn ang="0">
                  <a:pos x="16" y="21"/>
                </a:cxn>
                <a:cxn ang="0">
                  <a:pos x="15" y="21"/>
                </a:cxn>
                <a:cxn ang="0">
                  <a:pos x="15" y="22"/>
                </a:cxn>
                <a:cxn ang="0">
                  <a:pos x="15" y="24"/>
                </a:cxn>
                <a:cxn ang="0">
                  <a:pos x="15" y="24"/>
                </a:cxn>
                <a:cxn ang="0">
                  <a:pos x="16" y="25"/>
                </a:cxn>
                <a:cxn ang="0">
                  <a:pos x="17" y="26"/>
                </a:cxn>
                <a:cxn ang="0">
                  <a:pos x="17" y="23"/>
                </a:cxn>
                <a:cxn ang="0">
                  <a:pos x="16" y="21"/>
                </a:cxn>
              </a:cxnLst>
              <a:rect l="0" t="0" r="r" b="b"/>
              <a:pathLst>
                <a:path w="27" h="27">
                  <a:moveTo>
                    <a:pt x="23" y="6"/>
                  </a:moveTo>
                  <a:cubicBezTo>
                    <a:pt x="23" y="6"/>
                    <a:pt x="23" y="5"/>
                    <a:pt x="23" y="4"/>
                  </a:cubicBezTo>
                  <a:cubicBezTo>
                    <a:pt x="24" y="4"/>
                    <a:pt x="24" y="5"/>
                    <a:pt x="24" y="5"/>
                  </a:cubicBezTo>
                  <a:cubicBezTo>
                    <a:pt x="24" y="6"/>
                    <a:pt x="24" y="7"/>
                    <a:pt x="24" y="7"/>
                  </a:cubicBezTo>
                  <a:cubicBezTo>
                    <a:pt x="24" y="7"/>
                    <a:pt x="24" y="6"/>
                    <a:pt x="23" y="6"/>
                  </a:cubicBezTo>
                  <a:close/>
                  <a:moveTo>
                    <a:pt x="12" y="7"/>
                  </a:moveTo>
                  <a:cubicBezTo>
                    <a:pt x="11" y="6"/>
                    <a:pt x="11" y="6"/>
                    <a:pt x="11" y="6"/>
                  </a:cubicBezTo>
                  <a:cubicBezTo>
                    <a:pt x="11" y="6"/>
                    <a:pt x="11" y="6"/>
                    <a:pt x="10" y="6"/>
                  </a:cubicBezTo>
                  <a:cubicBezTo>
                    <a:pt x="10" y="6"/>
                    <a:pt x="10" y="6"/>
                    <a:pt x="9" y="6"/>
                  </a:cubicBezTo>
                  <a:cubicBezTo>
                    <a:pt x="9" y="7"/>
                    <a:pt x="10" y="7"/>
                    <a:pt x="10" y="7"/>
                  </a:cubicBezTo>
                  <a:cubicBezTo>
                    <a:pt x="10" y="7"/>
                    <a:pt x="10" y="8"/>
                    <a:pt x="10" y="8"/>
                  </a:cubicBezTo>
                  <a:cubicBezTo>
                    <a:pt x="10" y="8"/>
                    <a:pt x="11" y="7"/>
                    <a:pt x="11" y="7"/>
                  </a:cubicBezTo>
                  <a:cubicBezTo>
                    <a:pt x="11" y="7"/>
                    <a:pt x="12" y="7"/>
                    <a:pt x="12" y="7"/>
                  </a:cubicBezTo>
                  <a:cubicBezTo>
                    <a:pt x="12" y="7"/>
                    <a:pt x="13" y="7"/>
                    <a:pt x="13" y="7"/>
                  </a:cubicBezTo>
                  <a:cubicBezTo>
                    <a:pt x="13" y="7"/>
                    <a:pt x="12" y="7"/>
                    <a:pt x="12" y="7"/>
                  </a:cubicBezTo>
                  <a:close/>
                  <a:moveTo>
                    <a:pt x="6" y="27"/>
                  </a:moveTo>
                  <a:cubicBezTo>
                    <a:pt x="6" y="26"/>
                    <a:pt x="6" y="26"/>
                    <a:pt x="6" y="26"/>
                  </a:cubicBezTo>
                  <a:cubicBezTo>
                    <a:pt x="5" y="25"/>
                    <a:pt x="5" y="26"/>
                    <a:pt x="6" y="27"/>
                  </a:cubicBezTo>
                  <a:close/>
                  <a:moveTo>
                    <a:pt x="20" y="21"/>
                  </a:moveTo>
                  <a:cubicBezTo>
                    <a:pt x="20" y="21"/>
                    <a:pt x="20" y="23"/>
                    <a:pt x="21" y="23"/>
                  </a:cubicBezTo>
                  <a:cubicBezTo>
                    <a:pt x="21" y="23"/>
                    <a:pt x="21" y="22"/>
                    <a:pt x="21" y="22"/>
                  </a:cubicBezTo>
                  <a:cubicBezTo>
                    <a:pt x="21" y="21"/>
                    <a:pt x="21" y="21"/>
                    <a:pt x="20" y="21"/>
                  </a:cubicBezTo>
                  <a:close/>
                  <a:moveTo>
                    <a:pt x="4" y="1"/>
                  </a:moveTo>
                  <a:cubicBezTo>
                    <a:pt x="3" y="0"/>
                    <a:pt x="2" y="1"/>
                    <a:pt x="1" y="1"/>
                  </a:cubicBezTo>
                  <a:cubicBezTo>
                    <a:pt x="0" y="2"/>
                    <a:pt x="1" y="2"/>
                    <a:pt x="1" y="2"/>
                  </a:cubicBezTo>
                  <a:cubicBezTo>
                    <a:pt x="1" y="3"/>
                    <a:pt x="1" y="3"/>
                    <a:pt x="1" y="3"/>
                  </a:cubicBezTo>
                  <a:cubicBezTo>
                    <a:pt x="2" y="3"/>
                    <a:pt x="2" y="3"/>
                    <a:pt x="3" y="3"/>
                  </a:cubicBezTo>
                  <a:cubicBezTo>
                    <a:pt x="3" y="3"/>
                    <a:pt x="4" y="2"/>
                    <a:pt x="4" y="2"/>
                  </a:cubicBezTo>
                  <a:cubicBezTo>
                    <a:pt x="4" y="2"/>
                    <a:pt x="4" y="1"/>
                    <a:pt x="4" y="1"/>
                  </a:cubicBezTo>
                  <a:close/>
                  <a:moveTo>
                    <a:pt x="4" y="3"/>
                  </a:moveTo>
                  <a:cubicBezTo>
                    <a:pt x="4" y="3"/>
                    <a:pt x="4" y="4"/>
                    <a:pt x="4" y="4"/>
                  </a:cubicBezTo>
                  <a:cubicBezTo>
                    <a:pt x="4" y="4"/>
                    <a:pt x="3" y="4"/>
                    <a:pt x="3" y="4"/>
                  </a:cubicBezTo>
                  <a:cubicBezTo>
                    <a:pt x="3" y="4"/>
                    <a:pt x="4" y="5"/>
                    <a:pt x="4" y="5"/>
                  </a:cubicBezTo>
                  <a:cubicBezTo>
                    <a:pt x="4" y="5"/>
                    <a:pt x="6" y="4"/>
                    <a:pt x="5" y="4"/>
                  </a:cubicBezTo>
                  <a:cubicBezTo>
                    <a:pt x="5" y="4"/>
                    <a:pt x="5" y="3"/>
                    <a:pt x="4" y="3"/>
                  </a:cubicBezTo>
                  <a:close/>
                  <a:moveTo>
                    <a:pt x="9" y="24"/>
                  </a:moveTo>
                  <a:cubicBezTo>
                    <a:pt x="8" y="24"/>
                    <a:pt x="7" y="26"/>
                    <a:pt x="9" y="26"/>
                  </a:cubicBezTo>
                  <a:cubicBezTo>
                    <a:pt x="10" y="26"/>
                    <a:pt x="10" y="24"/>
                    <a:pt x="9" y="24"/>
                  </a:cubicBezTo>
                  <a:close/>
                  <a:moveTo>
                    <a:pt x="26" y="11"/>
                  </a:moveTo>
                  <a:cubicBezTo>
                    <a:pt x="25" y="11"/>
                    <a:pt x="25" y="11"/>
                    <a:pt x="25" y="11"/>
                  </a:cubicBezTo>
                  <a:cubicBezTo>
                    <a:pt x="25" y="11"/>
                    <a:pt x="24" y="11"/>
                    <a:pt x="24" y="11"/>
                  </a:cubicBezTo>
                  <a:cubicBezTo>
                    <a:pt x="24" y="11"/>
                    <a:pt x="24" y="11"/>
                    <a:pt x="24" y="11"/>
                  </a:cubicBezTo>
                  <a:cubicBezTo>
                    <a:pt x="24" y="12"/>
                    <a:pt x="23" y="12"/>
                    <a:pt x="23" y="13"/>
                  </a:cubicBezTo>
                  <a:cubicBezTo>
                    <a:pt x="23" y="14"/>
                    <a:pt x="24" y="14"/>
                    <a:pt x="25" y="14"/>
                  </a:cubicBezTo>
                  <a:cubicBezTo>
                    <a:pt x="25" y="13"/>
                    <a:pt x="27" y="12"/>
                    <a:pt x="26" y="11"/>
                  </a:cubicBezTo>
                  <a:close/>
                  <a:moveTo>
                    <a:pt x="16" y="21"/>
                  </a:moveTo>
                  <a:cubicBezTo>
                    <a:pt x="16" y="21"/>
                    <a:pt x="15" y="21"/>
                    <a:pt x="15" y="21"/>
                  </a:cubicBezTo>
                  <a:cubicBezTo>
                    <a:pt x="15" y="21"/>
                    <a:pt x="15" y="22"/>
                    <a:pt x="15" y="22"/>
                  </a:cubicBezTo>
                  <a:cubicBezTo>
                    <a:pt x="15" y="23"/>
                    <a:pt x="15" y="23"/>
                    <a:pt x="15" y="24"/>
                  </a:cubicBezTo>
                  <a:cubicBezTo>
                    <a:pt x="15" y="24"/>
                    <a:pt x="15" y="24"/>
                    <a:pt x="15" y="24"/>
                  </a:cubicBezTo>
                  <a:cubicBezTo>
                    <a:pt x="15" y="25"/>
                    <a:pt x="15" y="25"/>
                    <a:pt x="16" y="25"/>
                  </a:cubicBezTo>
                  <a:cubicBezTo>
                    <a:pt x="16" y="25"/>
                    <a:pt x="17" y="25"/>
                    <a:pt x="17" y="26"/>
                  </a:cubicBezTo>
                  <a:cubicBezTo>
                    <a:pt x="19" y="25"/>
                    <a:pt x="18" y="23"/>
                    <a:pt x="17" y="23"/>
                  </a:cubicBezTo>
                  <a:cubicBezTo>
                    <a:pt x="17" y="22"/>
                    <a:pt x="16" y="22"/>
                    <a:pt x="16" y="2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39" name="Canada"/>
            <p:cNvSpPr>
              <a:spLocks noEditPoints="1"/>
            </p:cNvSpPr>
            <p:nvPr/>
          </p:nvSpPr>
          <p:spPr bwMode="auto">
            <a:xfrm>
              <a:off x="1905228" y="1575053"/>
              <a:ext cx="2752897" cy="1424947"/>
            </a:xfrm>
            <a:custGeom>
              <a:avLst/>
              <a:gdLst/>
              <a:ahLst/>
              <a:cxnLst>
                <a:cxn ang="0">
                  <a:pos x="593" y="26"/>
                </a:cxn>
                <a:cxn ang="0">
                  <a:pos x="482" y="38"/>
                </a:cxn>
                <a:cxn ang="0">
                  <a:pos x="713" y="15"/>
                </a:cxn>
                <a:cxn ang="0">
                  <a:pos x="610" y="45"/>
                </a:cxn>
                <a:cxn ang="0">
                  <a:pos x="581" y="38"/>
                </a:cxn>
                <a:cxn ang="0">
                  <a:pos x="620" y="16"/>
                </a:cxn>
                <a:cxn ang="0">
                  <a:pos x="676" y="3"/>
                </a:cxn>
                <a:cxn ang="0">
                  <a:pos x="368" y="42"/>
                </a:cxn>
                <a:cxn ang="0">
                  <a:pos x="466" y="54"/>
                </a:cxn>
                <a:cxn ang="0">
                  <a:pos x="582" y="64"/>
                </a:cxn>
                <a:cxn ang="0">
                  <a:pos x="369" y="55"/>
                </a:cxn>
                <a:cxn ang="0">
                  <a:pos x="404" y="56"/>
                </a:cxn>
                <a:cxn ang="0">
                  <a:pos x="509" y="317"/>
                </a:cxn>
                <a:cxn ang="0">
                  <a:pos x="554" y="357"/>
                </a:cxn>
                <a:cxn ang="0">
                  <a:pos x="512" y="357"/>
                </a:cxn>
                <a:cxn ang="0">
                  <a:pos x="380" y="358"/>
                </a:cxn>
                <a:cxn ang="0">
                  <a:pos x="303" y="324"/>
                </a:cxn>
                <a:cxn ang="0">
                  <a:pos x="24" y="293"/>
                </a:cxn>
                <a:cxn ang="0">
                  <a:pos x="46" y="250"/>
                </a:cxn>
                <a:cxn ang="0">
                  <a:pos x="162" y="111"/>
                </a:cxn>
                <a:cxn ang="0">
                  <a:pos x="184" y="112"/>
                </a:cxn>
                <a:cxn ang="0">
                  <a:pos x="307" y="127"/>
                </a:cxn>
                <a:cxn ang="0">
                  <a:pos x="378" y="127"/>
                </a:cxn>
                <a:cxn ang="0">
                  <a:pos x="436" y="116"/>
                </a:cxn>
                <a:cxn ang="0">
                  <a:pos x="463" y="99"/>
                </a:cxn>
                <a:cxn ang="0">
                  <a:pos x="504" y="115"/>
                </a:cxn>
                <a:cxn ang="0">
                  <a:pos x="453" y="150"/>
                </a:cxn>
                <a:cxn ang="0">
                  <a:pos x="392" y="181"/>
                </a:cxn>
                <a:cxn ang="0">
                  <a:pos x="425" y="299"/>
                </a:cxn>
                <a:cxn ang="0">
                  <a:pos x="495" y="195"/>
                </a:cxn>
                <a:cxn ang="0">
                  <a:pos x="557" y="214"/>
                </a:cxn>
                <a:cxn ang="0">
                  <a:pos x="600" y="215"/>
                </a:cxn>
                <a:cxn ang="0">
                  <a:pos x="608" y="252"/>
                </a:cxn>
                <a:cxn ang="0">
                  <a:pos x="629" y="275"/>
                </a:cxn>
                <a:cxn ang="0">
                  <a:pos x="247" y="140"/>
                </a:cxn>
                <a:cxn ang="0">
                  <a:pos x="224" y="185"/>
                </a:cxn>
                <a:cxn ang="0">
                  <a:pos x="276" y="300"/>
                </a:cxn>
                <a:cxn ang="0">
                  <a:pos x="434" y="91"/>
                </a:cxn>
                <a:cxn ang="0">
                  <a:pos x="498" y="61"/>
                </a:cxn>
                <a:cxn ang="0">
                  <a:pos x="368" y="89"/>
                </a:cxn>
                <a:cxn ang="0">
                  <a:pos x="304" y="104"/>
                </a:cxn>
                <a:cxn ang="0">
                  <a:pos x="422" y="119"/>
                </a:cxn>
                <a:cxn ang="0">
                  <a:pos x="645" y="146"/>
                </a:cxn>
                <a:cxn ang="0">
                  <a:pos x="604" y="145"/>
                </a:cxn>
                <a:cxn ang="0">
                  <a:pos x="610" y="174"/>
                </a:cxn>
                <a:cxn ang="0">
                  <a:pos x="563" y="172"/>
                </a:cxn>
                <a:cxn ang="0">
                  <a:pos x="530" y="152"/>
                </a:cxn>
                <a:cxn ang="0">
                  <a:pos x="575" y="117"/>
                </a:cxn>
                <a:cxn ang="0">
                  <a:pos x="488" y="101"/>
                </a:cxn>
                <a:cxn ang="0">
                  <a:pos x="540" y="77"/>
                </a:cxn>
                <a:cxn ang="0">
                  <a:pos x="598" y="93"/>
                </a:cxn>
                <a:cxn ang="0">
                  <a:pos x="618" y="113"/>
                </a:cxn>
                <a:cxn ang="0">
                  <a:pos x="647" y="135"/>
                </a:cxn>
                <a:cxn ang="0">
                  <a:pos x="487" y="167"/>
                </a:cxn>
                <a:cxn ang="0">
                  <a:pos x="316" y="70"/>
                </a:cxn>
                <a:cxn ang="0">
                  <a:pos x="451" y="242"/>
                </a:cxn>
                <a:cxn ang="0">
                  <a:pos x="633" y="313"/>
                </a:cxn>
                <a:cxn ang="0">
                  <a:pos x="598" y="316"/>
                </a:cxn>
                <a:cxn ang="0">
                  <a:pos x="632" y="341"/>
                </a:cxn>
                <a:cxn ang="0">
                  <a:pos x="558" y="335"/>
                </a:cxn>
                <a:cxn ang="0">
                  <a:pos x="569" y="350"/>
                </a:cxn>
                <a:cxn ang="0">
                  <a:pos x="29" y="277"/>
                </a:cxn>
                <a:cxn ang="0">
                  <a:pos x="18" y="308"/>
                </a:cxn>
              </a:cxnLst>
              <a:rect l="0" t="0" r="r" b="b"/>
              <a:pathLst>
                <a:path w="762" h="394">
                  <a:moveTo>
                    <a:pt x="402" y="39"/>
                  </a:moveTo>
                  <a:cubicBezTo>
                    <a:pt x="401" y="39"/>
                    <a:pt x="404" y="38"/>
                    <a:pt x="404" y="38"/>
                  </a:cubicBezTo>
                  <a:cubicBezTo>
                    <a:pt x="404" y="38"/>
                    <a:pt x="405" y="38"/>
                    <a:pt x="405" y="38"/>
                  </a:cubicBezTo>
                  <a:cubicBezTo>
                    <a:pt x="406" y="38"/>
                    <a:pt x="408" y="38"/>
                    <a:pt x="409" y="37"/>
                  </a:cubicBezTo>
                  <a:cubicBezTo>
                    <a:pt x="410" y="37"/>
                    <a:pt x="411" y="37"/>
                    <a:pt x="412" y="37"/>
                  </a:cubicBezTo>
                  <a:cubicBezTo>
                    <a:pt x="413" y="37"/>
                    <a:pt x="414" y="37"/>
                    <a:pt x="415" y="37"/>
                  </a:cubicBezTo>
                  <a:cubicBezTo>
                    <a:pt x="415" y="37"/>
                    <a:pt x="417" y="37"/>
                    <a:pt x="417" y="37"/>
                  </a:cubicBezTo>
                  <a:cubicBezTo>
                    <a:pt x="418" y="37"/>
                    <a:pt x="419" y="36"/>
                    <a:pt x="420" y="37"/>
                  </a:cubicBezTo>
                  <a:cubicBezTo>
                    <a:pt x="420" y="37"/>
                    <a:pt x="421" y="37"/>
                    <a:pt x="421" y="37"/>
                  </a:cubicBezTo>
                  <a:cubicBezTo>
                    <a:pt x="421" y="37"/>
                    <a:pt x="422" y="36"/>
                    <a:pt x="422" y="36"/>
                  </a:cubicBezTo>
                  <a:cubicBezTo>
                    <a:pt x="423" y="36"/>
                    <a:pt x="424" y="36"/>
                    <a:pt x="425" y="36"/>
                  </a:cubicBezTo>
                  <a:cubicBezTo>
                    <a:pt x="426" y="36"/>
                    <a:pt x="427" y="36"/>
                    <a:pt x="428" y="37"/>
                  </a:cubicBezTo>
                  <a:cubicBezTo>
                    <a:pt x="429" y="37"/>
                    <a:pt x="428" y="37"/>
                    <a:pt x="427" y="37"/>
                  </a:cubicBezTo>
                  <a:cubicBezTo>
                    <a:pt x="425" y="38"/>
                    <a:pt x="423" y="38"/>
                    <a:pt x="421" y="38"/>
                  </a:cubicBezTo>
                  <a:cubicBezTo>
                    <a:pt x="420" y="38"/>
                    <a:pt x="419" y="38"/>
                    <a:pt x="418" y="38"/>
                  </a:cubicBezTo>
                  <a:cubicBezTo>
                    <a:pt x="418" y="38"/>
                    <a:pt x="417" y="39"/>
                    <a:pt x="418" y="39"/>
                  </a:cubicBezTo>
                  <a:cubicBezTo>
                    <a:pt x="418" y="39"/>
                    <a:pt x="419" y="39"/>
                    <a:pt x="420" y="39"/>
                  </a:cubicBezTo>
                  <a:cubicBezTo>
                    <a:pt x="420" y="39"/>
                    <a:pt x="421" y="39"/>
                    <a:pt x="422" y="39"/>
                  </a:cubicBezTo>
                  <a:cubicBezTo>
                    <a:pt x="422" y="39"/>
                    <a:pt x="420" y="40"/>
                    <a:pt x="420" y="40"/>
                  </a:cubicBezTo>
                  <a:cubicBezTo>
                    <a:pt x="420" y="40"/>
                    <a:pt x="420" y="40"/>
                    <a:pt x="419" y="41"/>
                  </a:cubicBezTo>
                  <a:cubicBezTo>
                    <a:pt x="419" y="41"/>
                    <a:pt x="419" y="41"/>
                    <a:pt x="419" y="41"/>
                  </a:cubicBezTo>
                  <a:cubicBezTo>
                    <a:pt x="418" y="41"/>
                    <a:pt x="417" y="41"/>
                    <a:pt x="417" y="41"/>
                  </a:cubicBezTo>
                  <a:cubicBezTo>
                    <a:pt x="414" y="42"/>
                    <a:pt x="412" y="42"/>
                    <a:pt x="410" y="42"/>
                  </a:cubicBezTo>
                  <a:cubicBezTo>
                    <a:pt x="408" y="42"/>
                    <a:pt x="406" y="43"/>
                    <a:pt x="404" y="43"/>
                  </a:cubicBezTo>
                  <a:cubicBezTo>
                    <a:pt x="403" y="43"/>
                    <a:pt x="401" y="43"/>
                    <a:pt x="402" y="42"/>
                  </a:cubicBezTo>
                  <a:cubicBezTo>
                    <a:pt x="401" y="41"/>
                    <a:pt x="401" y="42"/>
                    <a:pt x="400" y="42"/>
                  </a:cubicBezTo>
                  <a:cubicBezTo>
                    <a:pt x="400" y="41"/>
                    <a:pt x="400" y="41"/>
                    <a:pt x="400" y="41"/>
                  </a:cubicBezTo>
                  <a:cubicBezTo>
                    <a:pt x="400" y="41"/>
                    <a:pt x="400" y="41"/>
                    <a:pt x="399" y="41"/>
                  </a:cubicBezTo>
                  <a:cubicBezTo>
                    <a:pt x="400" y="41"/>
                    <a:pt x="400" y="41"/>
                    <a:pt x="400" y="40"/>
                  </a:cubicBezTo>
                  <a:cubicBezTo>
                    <a:pt x="401" y="40"/>
                    <a:pt x="401" y="40"/>
                    <a:pt x="401" y="40"/>
                  </a:cubicBezTo>
                  <a:cubicBezTo>
                    <a:pt x="401" y="40"/>
                    <a:pt x="401" y="39"/>
                    <a:pt x="402" y="39"/>
                  </a:cubicBezTo>
                  <a:close/>
                  <a:moveTo>
                    <a:pt x="411" y="35"/>
                  </a:moveTo>
                  <a:cubicBezTo>
                    <a:pt x="412" y="35"/>
                    <a:pt x="414" y="34"/>
                    <a:pt x="416" y="34"/>
                  </a:cubicBezTo>
                  <a:cubicBezTo>
                    <a:pt x="416" y="34"/>
                    <a:pt x="417" y="34"/>
                    <a:pt x="417" y="35"/>
                  </a:cubicBezTo>
                  <a:cubicBezTo>
                    <a:pt x="417" y="35"/>
                    <a:pt x="419" y="35"/>
                    <a:pt x="419" y="35"/>
                  </a:cubicBezTo>
                  <a:cubicBezTo>
                    <a:pt x="419" y="35"/>
                    <a:pt x="421" y="35"/>
                    <a:pt x="421" y="35"/>
                  </a:cubicBezTo>
                  <a:cubicBezTo>
                    <a:pt x="422" y="34"/>
                    <a:pt x="423" y="34"/>
                    <a:pt x="424" y="35"/>
                  </a:cubicBezTo>
                  <a:cubicBezTo>
                    <a:pt x="424" y="35"/>
                    <a:pt x="425" y="35"/>
                    <a:pt x="425" y="35"/>
                  </a:cubicBezTo>
                  <a:cubicBezTo>
                    <a:pt x="426" y="35"/>
                    <a:pt x="426" y="35"/>
                    <a:pt x="427" y="35"/>
                  </a:cubicBezTo>
                  <a:cubicBezTo>
                    <a:pt x="428" y="35"/>
                    <a:pt x="429" y="35"/>
                    <a:pt x="430" y="35"/>
                  </a:cubicBezTo>
                  <a:cubicBezTo>
                    <a:pt x="431" y="35"/>
                    <a:pt x="432" y="35"/>
                    <a:pt x="433" y="34"/>
                  </a:cubicBezTo>
                  <a:cubicBezTo>
                    <a:pt x="434" y="34"/>
                    <a:pt x="434" y="34"/>
                    <a:pt x="435" y="34"/>
                  </a:cubicBezTo>
                  <a:cubicBezTo>
                    <a:pt x="435" y="34"/>
                    <a:pt x="436" y="33"/>
                    <a:pt x="435" y="33"/>
                  </a:cubicBezTo>
                  <a:cubicBezTo>
                    <a:pt x="437" y="33"/>
                    <a:pt x="433" y="32"/>
                    <a:pt x="434" y="32"/>
                  </a:cubicBezTo>
                  <a:cubicBezTo>
                    <a:pt x="433" y="32"/>
                    <a:pt x="432" y="31"/>
                    <a:pt x="431" y="31"/>
                  </a:cubicBezTo>
                  <a:cubicBezTo>
                    <a:pt x="430" y="31"/>
                    <a:pt x="429" y="31"/>
                    <a:pt x="428" y="31"/>
                  </a:cubicBezTo>
                  <a:cubicBezTo>
                    <a:pt x="427" y="32"/>
                    <a:pt x="426" y="32"/>
                    <a:pt x="425" y="32"/>
                  </a:cubicBezTo>
                  <a:cubicBezTo>
                    <a:pt x="424" y="32"/>
                    <a:pt x="424" y="32"/>
                    <a:pt x="424" y="33"/>
                  </a:cubicBezTo>
                  <a:cubicBezTo>
                    <a:pt x="421" y="33"/>
                    <a:pt x="417" y="33"/>
                    <a:pt x="414" y="33"/>
                  </a:cubicBezTo>
                  <a:cubicBezTo>
                    <a:pt x="413" y="34"/>
                    <a:pt x="411" y="34"/>
                    <a:pt x="409" y="34"/>
                  </a:cubicBezTo>
                  <a:cubicBezTo>
                    <a:pt x="407" y="35"/>
                    <a:pt x="410" y="35"/>
                    <a:pt x="411" y="35"/>
                  </a:cubicBezTo>
                  <a:close/>
                  <a:moveTo>
                    <a:pt x="529" y="23"/>
                  </a:moveTo>
                  <a:cubicBezTo>
                    <a:pt x="530" y="23"/>
                    <a:pt x="531" y="23"/>
                    <a:pt x="530" y="24"/>
                  </a:cubicBezTo>
                  <a:cubicBezTo>
                    <a:pt x="530" y="24"/>
                    <a:pt x="531" y="24"/>
                    <a:pt x="531" y="24"/>
                  </a:cubicBezTo>
                  <a:cubicBezTo>
                    <a:pt x="531" y="25"/>
                    <a:pt x="532" y="24"/>
                    <a:pt x="533" y="24"/>
                  </a:cubicBezTo>
                  <a:cubicBezTo>
                    <a:pt x="534" y="24"/>
                    <a:pt x="535" y="24"/>
                    <a:pt x="536" y="24"/>
                  </a:cubicBezTo>
                  <a:cubicBezTo>
                    <a:pt x="537" y="24"/>
                    <a:pt x="538" y="24"/>
                    <a:pt x="539" y="24"/>
                  </a:cubicBezTo>
                  <a:cubicBezTo>
                    <a:pt x="540" y="24"/>
                    <a:pt x="542" y="23"/>
                    <a:pt x="542" y="23"/>
                  </a:cubicBezTo>
                  <a:cubicBezTo>
                    <a:pt x="542" y="24"/>
                    <a:pt x="540" y="24"/>
                    <a:pt x="540" y="24"/>
                  </a:cubicBezTo>
                  <a:cubicBezTo>
                    <a:pt x="539" y="25"/>
                    <a:pt x="538" y="25"/>
                    <a:pt x="536" y="25"/>
                  </a:cubicBezTo>
                  <a:cubicBezTo>
                    <a:pt x="534" y="25"/>
                    <a:pt x="532" y="25"/>
                    <a:pt x="530" y="26"/>
                  </a:cubicBezTo>
                  <a:cubicBezTo>
                    <a:pt x="530" y="26"/>
                    <a:pt x="529" y="26"/>
                    <a:pt x="529" y="26"/>
                  </a:cubicBezTo>
                  <a:cubicBezTo>
                    <a:pt x="530" y="26"/>
                    <a:pt x="530" y="26"/>
                    <a:pt x="531" y="26"/>
                  </a:cubicBezTo>
                  <a:cubicBezTo>
                    <a:pt x="531" y="26"/>
                    <a:pt x="532" y="26"/>
                    <a:pt x="532" y="26"/>
                  </a:cubicBezTo>
                  <a:cubicBezTo>
                    <a:pt x="532" y="26"/>
                    <a:pt x="532" y="26"/>
                    <a:pt x="532" y="27"/>
                  </a:cubicBezTo>
                  <a:cubicBezTo>
                    <a:pt x="532" y="27"/>
                    <a:pt x="532" y="27"/>
                    <a:pt x="532" y="27"/>
                  </a:cubicBezTo>
                  <a:cubicBezTo>
                    <a:pt x="532" y="27"/>
                    <a:pt x="531" y="27"/>
                    <a:pt x="531" y="27"/>
                  </a:cubicBezTo>
                  <a:cubicBezTo>
                    <a:pt x="532" y="27"/>
                    <a:pt x="532" y="27"/>
                    <a:pt x="531" y="27"/>
                  </a:cubicBezTo>
                  <a:cubicBezTo>
                    <a:pt x="532" y="27"/>
                    <a:pt x="533" y="27"/>
                    <a:pt x="534" y="27"/>
                  </a:cubicBezTo>
                  <a:cubicBezTo>
                    <a:pt x="535" y="27"/>
                    <a:pt x="536" y="27"/>
                    <a:pt x="537" y="26"/>
                  </a:cubicBezTo>
                  <a:cubicBezTo>
                    <a:pt x="537" y="26"/>
                    <a:pt x="537" y="26"/>
                    <a:pt x="537" y="26"/>
                  </a:cubicBezTo>
                  <a:cubicBezTo>
                    <a:pt x="537" y="26"/>
                    <a:pt x="538" y="26"/>
                    <a:pt x="538" y="26"/>
                  </a:cubicBezTo>
                  <a:cubicBezTo>
                    <a:pt x="539" y="26"/>
                    <a:pt x="540" y="26"/>
                    <a:pt x="541" y="26"/>
                  </a:cubicBezTo>
                  <a:cubicBezTo>
                    <a:pt x="539" y="27"/>
                    <a:pt x="538" y="27"/>
                    <a:pt x="537" y="27"/>
                  </a:cubicBezTo>
                  <a:cubicBezTo>
                    <a:pt x="539" y="27"/>
                    <a:pt x="540" y="27"/>
                    <a:pt x="541" y="27"/>
                  </a:cubicBezTo>
                  <a:cubicBezTo>
                    <a:pt x="542" y="26"/>
                    <a:pt x="543" y="27"/>
                    <a:pt x="543" y="26"/>
                  </a:cubicBezTo>
                  <a:cubicBezTo>
                    <a:pt x="543" y="26"/>
                    <a:pt x="545" y="26"/>
                    <a:pt x="545" y="26"/>
                  </a:cubicBezTo>
                  <a:cubicBezTo>
                    <a:pt x="545" y="26"/>
                    <a:pt x="543" y="27"/>
                    <a:pt x="543" y="27"/>
                  </a:cubicBezTo>
                  <a:cubicBezTo>
                    <a:pt x="544" y="27"/>
                    <a:pt x="545" y="27"/>
                    <a:pt x="546" y="26"/>
                  </a:cubicBezTo>
                  <a:cubicBezTo>
                    <a:pt x="546" y="26"/>
                    <a:pt x="546" y="26"/>
                    <a:pt x="546" y="26"/>
                  </a:cubicBezTo>
                  <a:cubicBezTo>
                    <a:pt x="547" y="26"/>
                    <a:pt x="546" y="26"/>
                    <a:pt x="546" y="26"/>
                  </a:cubicBezTo>
                  <a:cubicBezTo>
                    <a:pt x="548" y="27"/>
                    <a:pt x="550" y="25"/>
                    <a:pt x="551" y="26"/>
                  </a:cubicBezTo>
                  <a:cubicBezTo>
                    <a:pt x="550" y="26"/>
                    <a:pt x="549" y="26"/>
                    <a:pt x="548" y="26"/>
                  </a:cubicBezTo>
                  <a:cubicBezTo>
                    <a:pt x="550" y="27"/>
                    <a:pt x="551" y="27"/>
                    <a:pt x="553" y="27"/>
                  </a:cubicBezTo>
                  <a:cubicBezTo>
                    <a:pt x="554" y="27"/>
                    <a:pt x="556" y="26"/>
                    <a:pt x="557" y="26"/>
                  </a:cubicBezTo>
                  <a:cubicBezTo>
                    <a:pt x="556" y="27"/>
                    <a:pt x="555" y="27"/>
                    <a:pt x="554" y="27"/>
                  </a:cubicBezTo>
                  <a:cubicBezTo>
                    <a:pt x="553" y="27"/>
                    <a:pt x="552" y="27"/>
                    <a:pt x="551" y="27"/>
                  </a:cubicBezTo>
                  <a:cubicBezTo>
                    <a:pt x="550" y="27"/>
                    <a:pt x="550" y="27"/>
                    <a:pt x="549" y="27"/>
                  </a:cubicBezTo>
                  <a:cubicBezTo>
                    <a:pt x="548" y="27"/>
                    <a:pt x="547" y="27"/>
                    <a:pt x="546" y="27"/>
                  </a:cubicBezTo>
                  <a:cubicBezTo>
                    <a:pt x="549" y="28"/>
                    <a:pt x="551" y="28"/>
                    <a:pt x="554" y="28"/>
                  </a:cubicBezTo>
                  <a:cubicBezTo>
                    <a:pt x="555" y="27"/>
                    <a:pt x="556" y="27"/>
                    <a:pt x="558" y="27"/>
                  </a:cubicBezTo>
                  <a:cubicBezTo>
                    <a:pt x="558" y="27"/>
                    <a:pt x="559" y="27"/>
                    <a:pt x="560" y="27"/>
                  </a:cubicBezTo>
                  <a:cubicBezTo>
                    <a:pt x="559" y="28"/>
                    <a:pt x="557" y="28"/>
                    <a:pt x="556" y="28"/>
                  </a:cubicBezTo>
                  <a:cubicBezTo>
                    <a:pt x="554" y="28"/>
                    <a:pt x="553" y="28"/>
                    <a:pt x="551" y="28"/>
                  </a:cubicBezTo>
                  <a:cubicBezTo>
                    <a:pt x="549" y="28"/>
                    <a:pt x="548" y="28"/>
                    <a:pt x="546" y="28"/>
                  </a:cubicBezTo>
                  <a:cubicBezTo>
                    <a:pt x="545" y="28"/>
                    <a:pt x="545" y="28"/>
                    <a:pt x="544" y="28"/>
                  </a:cubicBezTo>
                  <a:cubicBezTo>
                    <a:pt x="543" y="28"/>
                    <a:pt x="542" y="28"/>
                    <a:pt x="541" y="28"/>
                  </a:cubicBezTo>
                  <a:cubicBezTo>
                    <a:pt x="540" y="28"/>
                    <a:pt x="539" y="29"/>
                    <a:pt x="537" y="29"/>
                  </a:cubicBezTo>
                  <a:cubicBezTo>
                    <a:pt x="536" y="29"/>
                    <a:pt x="535" y="29"/>
                    <a:pt x="534" y="29"/>
                  </a:cubicBezTo>
                  <a:cubicBezTo>
                    <a:pt x="533" y="30"/>
                    <a:pt x="534" y="30"/>
                    <a:pt x="534" y="30"/>
                  </a:cubicBezTo>
                  <a:cubicBezTo>
                    <a:pt x="534" y="30"/>
                    <a:pt x="534" y="31"/>
                    <a:pt x="535" y="31"/>
                  </a:cubicBezTo>
                  <a:cubicBezTo>
                    <a:pt x="536" y="31"/>
                    <a:pt x="538" y="31"/>
                    <a:pt x="539" y="31"/>
                  </a:cubicBezTo>
                  <a:cubicBezTo>
                    <a:pt x="538" y="32"/>
                    <a:pt x="537" y="31"/>
                    <a:pt x="537" y="31"/>
                  </a:cubicBezTo>
                  <a:cubicBezTo>
                    <a:pt x="536" y="31"/>
                    <a:pt x="535" y="31"/>
                    <a:pt x="534" y="31"/>
                  </a:cubicBezTo>
                  <a:cubicBezTo>
                    <a:pt x="534" y="32"/>
                    <a:pt x="536" y="32"/>
                    <a:pt x="536" y="32"/>
                  </a:cubicBezTo>
                  <a:cubicBezTo>
                    <a:pt x="536" y="32"/>
                    <a:pt x="535" y="32"/>
                    <a:pt x="535" y="32"/>
                  </a:cubicBezTo>
                  <a:cubicBezTo>
                    <a:pt x="535" y="33"/>
                    <a:pt x="536" y="33"/>
                    <a:pt x="536" y="33"/>
                  </a:cubicBezTo>
                  <a:cubicBezTo>
                    <a:pt x="537" y="32"/>
                    <a:pt x="538" y="32"/>
                    <a:pt x="539" y="32"/>
                  </a:cubicBezTo>
                  <a:cubicBezTo>
                    <a:pt x="540" y="32"/>
                    <a:pt x="541" y="33"/>
                    <a:pt x="542" y="33"/>
                  </a:cubicBezTo>
                  <a:cubicBezTo>
                    <a:pt x="543" y="33"/>
                    <a:pt x="544" y="33"/>
                    <a:pt x="545" y="33"/>
                  </a:cubicBezTo>
                  <a:cubicBezTo>
                    <a:pt x="545" y="33"/>
                    <a:pt x="545" y="33"/>
                    <a:pt x="544" y="33"/>
                  </a:cubicBezTo>
                  <a:cubicBezTo>
                    <a:pt x="544" y="33"/>
                    <a:pt x="543" y="33"/>
                    <a:pt x="543" y="33"/>
                  </a:cubicBezTo>
                  <a:cubicBezTo>
                    <a:pt x="542" y="33"/>
                    <a:pt x="541" y="33"/>
                    <a:pt x="539" y="33"/>
                  </a:cubicBezTo>
                  <a:cubicBezTo>
                    <a:pt x="540" y="33"/>
                    <a:pt x="538" y="33"/>
                    <a:pt x="538" y="33"/>
                  </a:cubicBezTo>
                  <a:cubicBezTo>
                    <a:pt x="538" y="33"/>
                    <a:pt x="537" y="33"/>
                    <a:pt x="537" y="33"/>
                  </a:cubicBezTo>
                  <a:cubicBezTo>
                    <a:pt x="535" y="34"/>
                    <a:pt x="537" y="34"/>
                    <a:pt x="537" y="34"/>
                  </a:cubicBezTo>
                  <a:cubicBezTo>
                    <a:pt x="537" y="35"/>
                    <a:pt x="539" y="35"/>
                    <a:pt x="540" y="35"/>
                  </a:cubicBezTo>
                  <a:cubicBezTo>
                    <a:pt x="539" y="35"/>
                    <a:pt x="539" y="35"/>
                    <a:pt x="538" y="35"/>
                  </a:cubicBezTo>
                  <a:cubicBezTo>
                    <a:pt x="539" y="35"/>
                    <a:pt x="539" y="35"/>
                    <a:pt x="539" y="35"/>
                  </a:cubicBezTo>
                  <a:cubicBezTo>
                    <a:pt x="539" y="36"/>
                    <a:pt x="540" y="35"/>
                    <a:pt x="541" y="35"/>
                  </a:cubicBezTo>
                  <a:cubicBezTo>
                    <a:pt x="541" y="35"/>
                    <a:pt x="542" y="36"/>
                    <a:pt x="542" y="36"/>
                  </a:cubicBezTo>
                  <a:cubicBezTo>
                    <a:pt x="543" y="36"/>
                    <a:pt x="543" y="36"/>
                    <a:pt x="544" y="36"/>
                  </a:cubicBezTo>
                  <a:cubicBezTo>
                    <a:pt x="545" y="36"/>
                    <a:pt x="546" y="36"/>
                    <a:pt x="547" y="36"/>
                  </a:cubicBezTo>
                  <a:cubicBezTo>
                    <a:pt x="548" y="36"/>
                    <a:pt x="548" y="36"/>
                    <a:pt x="548" y="36"/>
                  </a:cubicBezTo>
                  <a:cubicBezTo>
                    <a:pt x="549" y="36"/>
                    <a:pt x="549" y="36"/>
                    <a:pt x="550" y="36"/>
                  </a:cubicBezTo>
                  <a:cubicBezTo>
                    <a:pt x="550" y="36"/>
                    <a:pt x="550" y="36"/>
                    <a:pt x="550" y="35"/>
                  </a:cubicBezTo>
                  <a:cubicBezTo>
                    <a:pt x="550" y="35"/>
                    <a:pt x="550" y="35"/>
                    <a:pt x="551" y="35"/>
                  </a:cubicBezTo>
                  <a:cubicBezTo>
                    <a:pt x="550" y="35"/>
                    <a:pt x="549" y="35"/>
                    <a:pt x="549" y="35"/>
                  </a:cubicBezTo>
                  <a:cubicBezTo>
                    <a:pt x="549" y="34"/>
                    <a:pt x="550" y="35"/>
                    <a:pt x="551" y="35"/>
                  </a:cubicBezTo>
                  <a:cubicBezTo>
                    <a:pt x="551" y="35"/>
                    <a:pt x="553" y="34"/>
                    <a:pt x="553" y="35"/>
                  </a:cubicBezTo>
                  <a:cubicBezTo>
                    <a:pt x="553" y="35"/>
                    <a:pt x="552" y="35"/>
                    <a:pt x="553" y="36"/>
                  </a:cubicBezTo>
                  <a:cubicBezTo>
                    <a:pt x="553" y="36"/>
                    <a:pt x="554" y="35"/>
                    <a:pt x="554" y="36"/>
                  </a:cubicBezTo>
                  <a:cubicBezTo>
                    <a:pt x="554" y="36"/>
                    <a:pt x="554" y="36"/>
                    <a:pt x="555" y="36"/>
                  </a:cubicBezTo>
                  <a:cubicBezTo>
                    <a:pt x="555" y="36"/>
                    <a:pt x="555" y="36"/>
                    <a:pt x="555" y="35"/>
                  </a:cubicBezTo>
                  <a:cubicBezTo>
                    <a:pt x="555" y="34"/>
                    <a:pt x="555" y="34"/>
                    <a:pt x="554" y="34"/>
                  </a:cubicBezTo>
                  <a:cubicBezTo>
                    <a:pt x="555" y="33"/>
                    <a:pt x="555" y="33"/>
                    <a:pt x="555" y="33"/>
                  </a:cubicBezTo>
                  <a:cubicBezTo>
                    <a:pt x="556" y="32"/>
                    <a:pt x="557" y="32"/>
                    <a:pt x="556" y="33"/>
                  </a:cubicBezTo>
                  <a:cubicBezTo>
                    <a:pt x="556" y="34"/>
                    <a:pt x="557" y="34"/>
                    <a:pt x="557" y="35"/>
                  </a:cubicBezTo>
                  <a:cubicBezTo>
                    <a:pt x="557" y="36"/>
                    <a:pt x="558" y="36"/>
                    <a:pt x="559" y="36"/>
                  </a:cubicBezTo>
                  <a:cubicBezTo>
                    <a:pt x="560" y="36"/>
                    <a:pt x="561" y="35"/>
                    <a:pt x="561" y="35"/>
                  </a:cubicBezTo>
                  <a:cubicBezTo>
                    <a:pt x="562" y="35"/>
                    <a:pt x="562" y="35"/>
                    <a:pt x="563" y="34"/>
                  </a:cubicBezTo>
                  <a:cubicBezTo>
                    <a:pt x="564" y="34"/>
                    <a:pt x="563" y="33"/>
                    <a:pt x="564" y="32"/>
                  </a:cubicBezTo>
                  <a:cubicBezTo>
                    <a:pt x="565" y="32"/>
                    <a:pt x="565" y="33"/>
                    <a:pt x="566" y="34"/>
                  </a:cubicBezTo>
                  <a:cubicBezTo>
                    <a:pt x="566" y="34"/>
                    <a:pt x="568" y="33"/>
                    <a:pt x="569" y="32"/>
                  </a:cubicBezTo>
                  <a:cubicBezTo>
                    <a:pt x="569" y="32"/>
                    <a:pt x="567" y="32"/>
                    <a:pt x="567" y="32"/>
                  </a:cubicBezTo>
                  <a:cubicBezTo>
                    <a:pt x="568" y="32"/>
                    <a:pt x="568" y="32"/>
                    <a:pt x="569" y="31"/>
                  </a:cubicBezTo>
                  <a:cubicBezTo>
                    <a:pt x="569" y="31"/>
                    <a:pt x="570" y="30"/>
                    <a:pt x="570" y="30"/>
                  </a:cubicBezTo>
                  <a:cubicBezTo>
                    <a:pt x="571" y="30"/>
                    <a:pt x="572" y="29"/>
                    <a:pt x="572" y="29"/>
                  </a:cubicBezTo>
                  <a:cubicBezTo>
                    <a:pt x="573" y="29"/>
                    <a:pt x="574" y="29"/>
                    <a:pt x="575" y="29"/>
                  </a:cubicBezTo>
                  <a:cubicBezTo>
                    <a:pt x="574" y="29"/>
                    <a:pt x="573" y="29"/>
                    <a:pt x="572" y="30"/>
                  </a:cubicBezTo>
                  <a:cubicBezTo>
                    <a:pt x="572" y="30"/>
                    <a:pt x="571" y="30"/>
                    <a:pt x="571" y="31"/>
                  </a:cubicBezTo>
                  <a:cubicBezTo>
                    <a:pt x="570" y="31"/>
                    <a:pt x="570" y="32"/>
                    <a:pt x="571" y="32"/>
                  </a:cubicBezTo>
                  <a:cubicBezTo>
                    <a:pt x="571" y="32"/>
                    <a:pt x="572" y="32"/>
                    <a:pt x="573" y="32"/>
                  </a:cubicBezTo>
                  <a:cubicBezTo>
                    <a:pt x="574" y="31"/>
                    <a:pt x="575" y="31"/>
                    <a:pt x="576" y="31"/>
                  </a:cubicBezTo>
                  <a:cubicBezTo>
                    <a:pt x="577" y="30"/>
                    <a:pt x="578" y="30"/>
                    <a:pt x="578" y="30"/>
                  </a:cubicBezTo>
                  <a:cubicBezTo>
                    <a:pt x="579" y="29"/>
                    <a:pt x="579" y="29"/>
                    <a:pt x="579" y="29"/>
                  </a:cubicBezTo>
                  <a:cubicBezTo>
                    <a:pt x="579" y="30"/>
                    <a:pt x="581" y="29"/>
                    <a:pt x="581" y="29"/>
                  </a:cubicBezTo>
                  <a:cubicBezTo>
                    <a:pt x="583" y="28"/>
                    <a:pt x="586" y="28"/>
                    <a:pt x="588" y="28"/>
                  </a:cubicBezTo>
                  <a:cubicBezTo>
                    <a:pt x="589" y="28"/>
                    <a:pt x="590" y="28"/>
                    <a:pt x="591" y="28"/>
                  </a:cubicBezTo>
                  <a:cubicBezTo>
                    <a:pt x="592" y="28"/>
                    <a:pt x="593" y="28"/>
                    <a:pt x="594" y="27"/>
                  </a:cubicBezTo>
                  <a:cubicBezTo>
                    <a:pt x="595" y="27"/>
                    <a:pt x="593" y="26"/>
                    <a:pt x="593" y="26"/>
                  </a:cubicBezTo>
                  <a:cubicBezTo>
                    <a:pt x="593" y="26"/>
                    <a:pt x="593" y="25"/>
                    <a:pt x="593" y="25"/>
                  </a:cubicBezTo>
                  <a:cubicBezTo>
                    <a:pt x="591" y="24"/>
                    <a:pt x="590" y="27"/>
                    <a:pt x="588" y="26"/>
                  </a:cubicBezTo>
                  <a:cubicBezTo>
                    <a:pt x="588" y="26"/>
                    <a:pt x="589" y="26"/>
                    <a:pt x="589" y="25"/>
                  </a:cubicBezTo>
                  <a:cubicBezTo>
                    <a:pt x="589" y="25"/>
                    <a:pt x="590" y="25"/>
                    <a:pt x="590" y="25"/>
                  </a:cubicBezTo>
                  <a:cubicBezTo>
                    <a:pt x="589" y="24"/>
                    <a:pt x="587" y="24"/>
                    <a:pt x="586" y="25"/>
                  </a:cubicBezTo>
                  <a:cubicBezTo>
                    <a:pt x="586" y="25"/>
                    <a:pt x="585" y="25"/>
                    <a:pt x="585" y="25"/>
                  </a:cubicBezTo>
                  <a:cubicBezTo>
                    <a:pt x="585" y="25"/>
                    <a:pt x="585" y="25"/>
                    <a:pt x="585" y="25"/>
                  </a:cubicBezTo>
                  <a:cubicBezTo>
                    <a:pt x="584" y="25"/>
                    <a:pt x="583" y="25"/>
                    <a:pt x="582" y="25"/>
                  </a:cubicBezTo>
                  <a:cubicBezTo>
                    <a:pt x="582" y="25"/>
                    <a:pt x="580" y="25"/>
                    <a:pt x="582" y="25"/>
                  </a:cubicBezTo>
                  <a:cubicBezTo>
                    <a:pt x="583" y="24"/>
                    <a:pt x="584" y="24"/>
                    <a:pt x="585" y="24"/>
                  </a:cubicBezTo>
                  <a:cubicBezTo>
                    <a:pt x="585" y="24"/>
                    <a:pt x="588" y="23"/>
                    <a:pt x="588" y="22"/>
                  </a:cubicBezTo>
                  <a:cubicBezTo>
                    <a:pt x="588" y="22"/>
                    <a:pt x="584" y="23"/>
                    <a:pt x="584" y="23"/>
                  </a:cubicBezTo>
                  <a:cubicBezTo>
                    <a:pt x="584" y="23"/>
                    <a:pt x="585" y="23"/>
                    <a:pt x="585" y="23"/>
                  </a:cubicBezTo>
                  <a:cubicBezTo>
                    <a:pt x="586" y="23"/>
                    <a:pt x="586" y="22"/>
                    <a:pt x="586" y="22"/>
                  </a:cubicBezTo>
                  <a:cubicBezTo>
                    <a:pt x="587" y="22"/>
                    <a:pt x="588" y="22"/>
                    <a:pt x="588" y="22"/>
                  </a:cubicBezTo>
                  <a:cubicBezTo>
                    <a:pt x="588" y="22"/>
                    <a:pt x="587" y="22"/>
                    <a:pt x="587" y="21"/>
                  </a:cubicBezTo>
                  <a:cubicBezTo>
                    <a:pt x="587" y="21"/>
                    <a:pt x="586" y="21"/>
                    <a:pt x="586" y="21"/>
                  </a:cubicBezTo>
                  <a:cubicBezTo>
                    <a:pt x="585" y="21"/>
                    <a:pt x="585" y="21"/>
                    <a:pt x="584" y="21"/>
                  </a:cubicBezTo>
                  <a:cubicBezTo>
                    <a:pt x="584" y="21"/>
                    <a:pt x="584" y="21"/>
                    <a:pt x="583" y="21"/>
                  </a:cubicBezTo>
                  <a:cubicBezTo>
                    <a:pt x="584" y="20"/>
                    <a:pt x="585" y="21"/>
                    <a:pt x="586" y="20"/>
                  </a:cubicBezTo>
                  <a:cubicBezTo>
                    <a:pt x="587" y="20"/>
                    <a:pt x="588" y="19"/>
                    <a:pt x="588" y="19"/>
                  </a:cubicBezTo>
                  <a:cubicBezTo>
                    <a:pt x="586" y="18"/>
                    <a:pt x="583" y="18"/>
                    <a:pt x="581" y="20"/>
                  </a:cubicBezTo>
                  <a:cubicBezTo>
                    <a:pt x="581" y="20"/>
                    <a:pt x="582" y="20"/>
                    <a:pt x="583" y="20"/>
                  </a:cubicBezTo>
                  <a:cubicBezTo>
                    <a:pt x="582" y="20"/>
                    <a:pt x="582" y="20"/>
                    <a:pt x="582" y="20"/>
                  </a:cubicBezTo>
                  <a:cubicBezTo>
                    <a:pt x="582" y="21"/>
                    <a:pt x="583" y="21"/>
                    <a:pt x="582" y="21"/>
                  </a:cubicBezTo>
                  <a:cubicBezTo>
                    <a:pt x="582" y="21"/>
                    <a:pt x="581" y="21"/>
                    <a:pt x="581" y="21"/>
                  </a:cubicBezTo>
                  <a:cubicBezTo>
                    <a:pt x="580" y="21"/>
                    <a:pt x="580" y="21"/>
                    <a:pt x="579" y="21"/>
                  </a:cubicBezTo>
                  <a:cubicBezTo>
                    <a:pt x="579" y="21"/>
                    <a:pt x="577" y="20"/>
                    <a:pt x="578" y="19"/>
                  </a:cubicBezTo>
                  <a:cubicBezTo>
                    <a:pt x="578" y="19"/>
                    <a:pt x="578" y="19"/>
                    <a:pt x="579" y="19"/>
                  </a:cubicBezTo>
                  <a:cubicBezTo>
                    <a:pt x="579" y="19"/>
                    <a:pt x="579" y="19"/>
                    <a:pt x="580" y="19"/>
                  </a:cubicBezTo>
                  <a:cubicBezTo>
                    <a:pt x="579" y="19"/>
                    <a:pt x="579" y="19"/>
                    <a:pt x="579" y="19"/>
                  </a:cubicBezTo>
                  <a:cubicBezTo>
                    <a:pt x="579" y="18"/>
                    <a:pt x="580" y="19"/>
                    <a:pt x="581" y="18"/>
                  </a:cubicBezTo>
                  <a:cubicBezTo>
                    <a:pt x="579" y="18"/>
                    <a:pt x="579" y="18"/>
                    <a:pt x="577" y="18"/>
                  </a:cubicBezTo>
                  <a:cubicBezTo>
                    <a:pt x="577" y="18"/>
                    <a:pt x="577" y="18"/>
                    <a:pt x="577" y="18"/>
                  </a:cubicBezTo>
                  <a:cubicBezTo>
                    <a:pt x="577" y="18"/>
                    <a:pt x="577" y="18"/>
                    <a:pt x="577" y="18"/>
                  </a:cubicBezTo>
                  <a:cubicBezTo>
                    <a:pt x="576" y="18"/>
                    <a:pt x="576" y="18"/>
                    <a:pt x="576" y="18"/>
                  </a:cubicBezTo>
                  <a:cubicBezTo>
                    <a:pt x="574" y="18"/>
                    <a:pt x="573" y="18"/>
                    <a:pt x="572" y="17"/>
                  </a:cubicBezTo>
                  <a:cubicBezTo>
                    <a:pt x="572" y="17"/>
                    <a:pt x="574" y="17"/>
                    <a:pt x="573" y="16"/>
                  </a:cubicBezTo>
                  <a:cubicBezTo>
                    <a:pt x="572" y="16"/>
                    <a:pt x="572" y="16"/>
                    <a:pt x="572" y="16"/>
                  </a:cubicBezTo>
                  <a:cubicBezTo>
                    <a:pt x="571" y="16"/>
                    <a:pt x="571" y="16"/>
                    <a:pt x="572" y="16"/>
                  </a:cubicBezTo>
                  <a:cubicBezTo>
                    <a:pt x="572" y="16"/>
                    <a:pt x="570" y="15"/>
                    <a:pt x="571" y="15"/>
                  </a:cubicBezTo>
                  <a:cubicBezTo>
                    <a:pt x="571" y="14"/>
                    <a:pt x="570" y="14"/>
                    <a:pt x="570" y="14"/>
                  </a:cubicBezTo>
                  <a:cubicBezTo>
                    <a:pt x="570" y="14"/>
                    <a:pt x="571" y="14"/>
                    <a:pt x="571" y="13"/>
                  </a:cubicBezTo>
                  <a:cubicBezTo>
                    <a:pt x="571" y="13"/>
                    <a:pt x="570" y="12"/>
                    <a:pt x="568" y="12"/>
                  </a:cubicBezTo>
                  <a:cubicBezTo>
                    <a:pt x="566" y="12"/>
                    <a:pt x="564" y="11"/>
                    <a:pt x="563" y="12"/>
                  </a:cubicBezTo>
                  <a:cubicBezTo>
                    <a:pt x="563" y="12"/>
                    <a:pt x="563" y="12"/>
                    <a:pt x="563" y="12"/>
                  </a:cubicBezTo>
                  <a:cubicBezTo>
                    <a:pt x="563" y="12"/>
                    <a:pt x="562" y="12"/>
                    <a:pt x="562" y="12"/>
                  </a:cubicBezTo>
                  <a:cubicBezTo>
                    <a:pt x="562" y="12"/>
                    <a:pt x="561" y="12"/>
                    <a:pt x="560" y="12"/>
                  </a:cubicBezTo>
                  <a:cubicBezTo>
                    <a:pt x="559" y="12"/>
                    <a:pt x="558" y="12"/>
                    <a:pt x="557" y="13"/>
                  </a:cubicBezTo>
                  <a:cubicBezTo>
                    <a:pt x="558" y="13"/>
                    <a:pt x="559" y="13"/>
                    <a:pt x="560" y="13"/>
                  </a:cubicBezTo>
                  <a:cubicBezTo>
                    <a:pt x="561" y="13"/>
                    <a:pt x="561" y="13"/>
                    <a:pt x="562" y="13"/>
                  </a:cubicBezTo>
                  <a:cubicBezTo>
                    <a:pt x="562" y="13"/>
                    <a:pt x="564" y="13"/>
                    <a:pt x="563" y="13"/>
                  </a:cubicBezTo>
                  <a:cubicBezTo>
                    <a:pt x="563" y="13"/>
                    <a:pt x="564" y="13"/>
                    <a:pt x="564" y="13"/>
                  </a:cubicBezTo>
                  <a:cubicBezTo>
                    <a:pt x="564" y="13"/>
                    <a:pt x="563" y="14"/>
                    <a:pt x="563" y="14"/>
                  </a:cubicBezTo>
                  <a:cubicBezTo>
                    <a:pt x="562" y="14"/>
                    <a:pt x="561" y="14"/>
                    <a:pt x="560" y="14"/>
                  </a:cubicBezTo>
                  <a:cubicBezTo>
                    <a:pt x="559" y="14"/>
                    <a:pt x="559" y="14"/>
                    <a:pt x="558" y="14"/>
                  </a:cubicBezTo>
                  <a:cubicBezTo>
                    <a:pt x="557" y="14"/>
                    <a:pt x="556" y="13"/>
                    <a:pt x="556" y="14"/>
                  </a:cubicBezTo>
                  <a:cubicBezTo>
                    <a:pt x="556" y="14"/>
                    <a:pt x="557" y="14"/>
                    <a:pt x="558" y="14"/>
                  </a:cubicBezTo>
                  <a:cubicBezTo>
                    <a:pt x="557" y="14"/>
                    <a:pt x="557" y="14"/>
                    <a:pt x="557" y="14"/>
                  </a:cubicBezTo>
                  <a:cubicBezTo>
                    <a:pt x="558" y="14"/>
                    <a:pt x="556" y="14"/>
                    <a:pt x="556" y="14"/>
                  </a:cubicBezTo>
                  <a:cubicBezTo>
                    <a:pt x="556" y="14"/>
                    <a:pt x="556" y="14"/>
                    <a:pt x="555" y="14"/>
                  </a:cubicBezTo>
                  <a:cubicBezTo>
                    <a:pt x="555" y="14"/>
                    <a:pt x="554" y="15"/>
                    <a:pt x="554" y="14"/>
                  </a:cubicBezTo>
                  <a:cubicBezTo>
                    <a:pt x="554" y="14"/>
                    <a:pt x="554" y="14"/>
                    <a:pt x="554" y="14"/>
                  </a:cubicBezTo>
                  <a:cubicBezTo>
                    <a:pt x="553" y="14"/>
                    <a:pt x="552" y="14"/>
                    <a:pt x="550" y="14"/>
                  </a:cubicBezTo>
                  <a:cubicBezTo>
                    <a:pt x="550" y="14"/>
                    <a:pt x="549" y="14"/>
                    <a:pt x="549" y="15"/>
                  </a:cubicBezTo>
                  <a:cubicBezTo>
                    <a:pt x="548" y="15"/>
                    <a:pt x="547" y="15"/>
                    <a:pt x="547" y="15"/>
                  </a:cubicBezTo>
                  <a:cubicBezTo>
                    <a:pt x="547" y="15"/>
                    <a:pt x="548" y="15"/>
                    <a:pt x="549" y="15"/>
                  </a:cubicBezTo>
                  <a:cubicBezTo>
                    <a:pt x="548" y="15"/>
                    <a:pt x="546" y="15"/>
                    <a:pt x="546" y="16"/>
                  </a:cubicBezTo>
                  <a:cubicBezTo>
                    <a:pt x="547" y="16"/>
                    <a:pt x="548" y="15"/>
                    <a:pt x="550" y="16"/>
                  </a:cubicBezTo>
                  <a:cubicBezTo>
                    <a:pt x="549" y="16"/>
                    <a:pt x="549" y="16"/>
                    <a:pt x="548" y="16"/>
                  </a:cubicBezTo>
                  <a:cubicBezTo>
                    <a:pt x="549" y="16"/>
                    <a:pt x="550" y="16"/>
                    <a:pt x="550" y="16"/>
                  </a:cubicBezTo>
                  <a:cubicBezTo>
                    <a:pt x="551" y="16"/>
                    <a:pt x="551" y="16"/>
                    <a:pt x="551" y="16"/>
                  </a:cubicBezTo>
                  <a:cubicBezTo>
                    <a:pt x="552" y="16"/>
                    <a:pt x="552" y="16"/>
                    <a:pt x="552" y="16"/>
                  </a:cubicBezTo>
                  <a:cubicBezTo>
                    <a:pt x="552" y="16"/>
                    <a:pt x="553" y="16"/>
                    <a:pt x="553" y="16"/>
                  </a:cubicBezTo>
                  <a:cubicBezTo>
                    <a:pt x="552" y="17"/>
                    <a:pt x="551" y="16"/>
                    <a:pt x="550" y="17"/>
                  </a:cubicBezTo>
                  <a:cubicBezTo>
                    <a:pt x="550" y="17"/>
                    <a:pt x="550" y="17"/>
                    <a:pt x="549" y="17"/>
                  </a:cubicBezTo>
                  <a:cubicBezTo>
                    <a:pt x="549" y="17"/>
                    <a:pt x="549" y="17"/>
                    <a:pt x="549" y="17"/>
                  </a:cubicBezTo>
                  <a:cubicBezTo>
                    <a:pt x="551" y="18"/>
                    <a:pt x="552" y="17"/>
                    <a:pt x="553" y="18"/>
                  </a:cubicBezTo>
                  <a:cubicBezTo>
                    <a:pt x="553" y="18"/>
                    <a:pt x="552" y="18"/>
                    <a:pt x="551" y="18"/>
                  </a:cubicBezTo>
                  <a:cubicBezTo>
                    <a:pt x="551" y="18"/>
                    <a:pt x="550" y="18"/>
                    <a:pt x="549" y="18"/>
                  </a:cubicBezTo>
                  <a:cubicBezTo>
                    <a:pt x="548" y="18"/>
                    <a:pt x="547" y="17"/>
                    <a:pt x="546" y="17"/>
                  </a:cubicBezTo>
                  <a:cubicBezTo>
                    <a:pt x="545" y="17"/>
                    <a:pt x="544" y="17"/>
                    <a:pt x="543" y="17"/>
                  </a:cubicBezTo>
                  <a:cubicBezTo>
                    <a:pt x="542" y="17"/>
                    <a:pt x="542" y="17"/>
                    <a:pt x="541" y="17"/>
                  </a:cubicBezTo>
                  <a:cubicBezTo>
                    <a:pt x="541" y="17"/>
                    <a:pt x="540" y="17"/>
                    <a:pt x="540" y="18"/>
                  </a:cubicBezTo>
                  <a:cubicBezTo>
                    <a:pt x="540" y="18"/>
                    <a:pt x="539" y="18"/>
                    <a:pt x="539" y="18"/>
                  </a:cubicBezTo>
                  <a:cubicBezTo>
                    <a:pt x="540" y="18"/>
                    <a:pt x="541" y="19"/>
                    <a:pt x="541" y="19"/>
                  </a:cubicBezTo>
                  <a:cubicBezTo>
                    <a:pt x="541" y="19"/>
                    <a:pt x="540" y="19"/>
                    <a:pt x="539" y="19"/>
                  </a:cubicBezTo>
                  <a:cubicBezTo>
                    <a:pt x="539" y="19"/>
                    <a:pt x="538" y="19"/>
                    <a:pt x="537" y="19"/>
                  </a:cubicBezTo>
                  <a:cubicBezTo>
                    <a:pt x="536" y="19"/>
                    <a:pt x="536" y="19"/>
                    <a:pt x="535" y="19"/>
                  </a:cubicBezTo>
                  <a:cubicBezTo>
                    <a:pt x="535" y="19"/>
                    <a:pt x="534" y="19"/>
                    <a:pt x="534" y="19"/>
                  </a:cubicBezTo>
                  <a:cubicBezTo>
                    <a:pt x="534" y="19"/>
                    <a:pt x="534" y="19"/>
                    <a:pt x="535" y="19"/>
                  </a:cubicBezTo>
                  <a:cubicBezTo>
                    <a:pt x="534" y="19"/>
                    <a:pt x="534" y="19"/>
                    <a:pt x="534" y="20"/>
                  </a:cubicBezTo>
                  <a:cubicBezTo>
                    <a:pt x="535" y="20"/>
                    <a:pt x="536" y="20"/>
                    <a:pt x="538" y="20"/>
                  </a:cubicBezTo>
                  <a:cubicBezTo>
                    <a:pt x="539" y="20"/>
                    <a:pt x="540" y="20"/>
                    <a:pt x="541" y="20"/>
                  </a:cubicBezTo>
                  <a:cubicBezTo>
                    <a:pt x="540" y="21"/>
                    <a:pt x="539" y="20"/>
                    <a:pt x="538" y="20"/>
                  </a:cubicBezTo>
                  <a:cubicBezTo>
                    <a:pt x="539" y="21"/>
                    <a:pt x="541" y="21"/>
                    <a:pt x="543" y="20"/>
                  </a:cubicBezTo>
                  <a:cubicBezTo>
                    <a:pt x="545" y="20"/>
                    <a:pt x="546" y="20"/>
                    <a:pt x="547" y="20"/>
                  </a:cubicBezTo>
                  <a:cubicBezTo>
                    <a:pt x="546" y="21"/>
                    <a:pt x="544" y="20"/>
                    <a:pt x="542" y="21"/>
                  </a:cubicBezTo>
                  <a:cubicBezTo>
                    <a:pt x="542" y="21"/>
                    <a:pt x="544" y="22"/>
                    <a:pt x="544" y="22"/>
                  </a:cubicBezTo>
                  <a:cubicBezTo>
                    <a:pt x="543" y="22"/>
                    <a:pt x="543" y="22"/>
                    <a:pt x="542" y="22"/>
                  </a:cubicBezTo>
                  <a:cubicBezTo>
                    <a:pt x="542" y="21"/>
                    <a:pt x="541" y="21"/>
                    <a:pt x="540" y="21"/>
                  </a:cubicBezTo>
                  <a:cubicBezTo>
                    <a:pt x="539" y="21"/>
                    <a:pt x="537" y="22"/>
                    <a:pt x="535" y="21"/>
                  </a:cubicBezTo>
                  <a:cubicBezTo>
                    <a:pt x="534" y="21"/>
                    <a:pt x="532" y="20"/>
                    <a:pt x="531" y="21"/>
                  </a:cubicBezTo>
                  <a:cubicBezTo>
                    <a:pt x="529" y="21"/>
                    <a:pt x="532" y="21"/>
                    <a:pt x="532" y="21"/>
                  </a:cubicBezTo>
                  <a:cubicBezTo>
                    <a:pt x="532" y="21"/>
                    <a:pt x="530" y="21"/>
                    <a:pt x="530" y="22"/>
                  </a:cubicBezTo>
                  <a:cubicBezTo>
                    <a:pt x="530" y="22"/>
                    <a:pt x="532" y="22"/>
                    <a:pt x="532" y="22"/>
                  </a:cubicBezTo>
                  <a:cubicBezTo>
                    <a:pt x="532" y="22"/>
                    <a:pt x="531" y="22"/>
                    <a:pt x="531" y="23"/>
                  </a:cubicBezTo>
                  <a:cubicBezTo>
                    <a:pt x="531" y="22"/>
                    <a:pt x="530" y="22"/>
                    <a:pt x="530" y="22"/>
                  </a:cubicBezTo>
                  <a:cubicBezTo>
                    <a:pt x="530" y="22"/>
                    <a:pt x="529" y="22"/>
                    <a:pt x="529" y="23"/>
                  </a:cubicBezTo>
                  <a:cubicBezTo>
                    <a:pt x="529" y="23"/>
                    <a:pt x="530" y="23"/>
                    <a:pt x="530" y="23"/>
                  </a:cubicBezTo>
                  <a:cubicBezTo>
                    <a:pt x="530" y="23"/>
                    <a:pt x="530" y="23"/>
                    <a:pt x="529" y="23"/>
                  </a:cubicBezTo>
                  <a:close/>
                  <a:moveTo>
                    <a:pt x="502" y="37"/>
                  </a:moveTo>
                  <a:cubicBezTo>
                    <a:pt x="503" y="37"/>
                    <a:pt x="504" y="38"/>
                    <a:pt x="505" y="38"/>
                  </a:cubicBezTo>
                  <a:cubicBezTo>
                    <a:pt x="505" y="38"/>
                    <a:pt x="505" y="38"/>
                    <a:pt x="504" y="38"/>
                  </a:cubicBezTo>
                  <a:cubicBezTo>
                    <a:pt x="504" y="38"/>
                    <a:pt x="504" y="39"/>
                    <a:pt x="503" y="39"/>
                  </a:cubicBezTo>
                  <a:cubicBezTo>
                    <a:pt x="504" y="39"/>
                    <a:pt x="504" y="39"/>
                    <a:pt x="505" y="39"/>
                  </a:cubicBezTo>
                  <a:cubicBezTo>
                    <a:pt x="505" y="39"/>
                    <a:pt x="506" y="39"/>
                    <a:pt x="506" y="39"/>
                  </a:cubicBezTo>
                  <a:cubicBezTo>
                    <a:pt x="507" y="38"/>
                    <a:pt x="507" y="39"/>
                    <a:pt x="508" y="38"/>
                  </a:cubicBezTo>
                  <a:cubicBezTo>
                    <a:pt x="507" y="38"/>
                    <a:pt x="507" y="39"/>
                    <a:pt x="506" y="38"/>
                  </a:cubicBezTo>
                  <a:cubicBezTo>
                    <a:pt x="507" y="38"/>
                    <a:pt x="508" y="38"/>
                    <a:pt x="508" y="38"/>
                  </a:cubicBezTo>
                  <a:cubicBezTo>
                    <a:pt x="508" y="38"/>
                    <a:pt x="508" y="38"/>
                    <a:pt x="509" y="38"/>
                  </a:cubicBezTo>
                  <a:cubicBezTo>
                    <a:pt x="511" y="39"/>
                    <a:pt x="513" y="38"/>
                    <a:pt x="515" y="38"/>
                  </a:cubicBezTo>
                  <a:cubicBezTo>
                    <a:pt x="516" y="38"/>
                    <a:pt x="518" y="38"/>
                    <a:pt x="519" y="37"/>
                  </a:cubicBezTo>
                  <a:cubicBezTo>
                    <a:pt x="520" y="37"/>
                    <a:pt x="521" y="37"/>
                    <a:pt x="521" y="36"/>
                  </a:cubicBezTo>
                  <a:cubicBezTo>
                    <a:pt x="520" y="36"/>
                    <a:pt x="520" y="36"/>
                    <a:pt x="520" y="36"/>
                  </a:cubicBezTo>
                  <a:cubicBezTo>
                    <a:pt x="520" y="36"/>
                    <a:pt x="520" y="36"/>
                    <a:pt x="520" y="36"/>
                  </a:cubicBezTo>
                  <a:cubicBezTo>
                    <a:pt x="520" y="35"/>
                    <a:pt x="519" y="36"/>
                    <a:pt x="519" y="35"/>
                  </a:cubicBezTo>
                  <a:cubicBezTo>
                    <a:pt x="519" y="35"/>
                    <a:pt x="521" y="35"/>
                    <a:pt x="522" y="35"/>
                  </a:cubicBezTo>
                  <a:cubicBezTo>
                    <a:pt x="522" y="35"/>
                    <a:pt x="524" y="35"/>
                    <a:pt x="523" y="34"/>
                  </a:cubicBezTo>
                  <a:cubicBezTo>
                    <a:pt x="522" y="33"/>
                    <a:pt x="521" y="33"/>
                    <a:pt x="520" y="33"/>
                  </a:cubicBezTo>
                  <a:cubicBezTo>
                    <a:pt x="519" y="33"/>
                    <a:pt x="518" y="33"/>
                    <a:pt x="517" y="33"/>
                  </a:cubicBezTo>
                  <a:cubicBezTo>
                    <a:pt x="517" y="33"/>
                    <a:pt x="518" y="33"/>
                    <a:pt x="518" y="32"/>
                  </a:cubicBezTo>
                  <a:cubicBezTo>
                    <a:pt x="518" y="32"/>
                    <a:pt x="517" y="32"/>
                    <a:pt x="517" y="32"/>
                  </a:cubicBezTo>
                  <a:cubicBezTo>
                    <a:pt x="517" y="32"/>
                    <a:pt x="516" y="32"/>
                    <a:pt x="516" y="32"/>
                  </a:cubicBezTo>
                  <a:cubicBezTo>
                    <a:pt x="515" y="32"/>
                    <a:pt x="514" y="31"/>
                    <a:pt x="513" y="31"/>
                  </a:cubicBezTo>
                  <a:cubicBezTo>
                    <a:pt x="511" y="31"/>
                    <a:pt x="509" y="31"/>
                    <a:pt x="507" y="31"/>
                  </a:cubicBezTo>
                  <a:cubicBezTo>
                    <a:pt x="506" y="31"/>
                    <a:pt x="505" y="32"/>
                    <a:pt x="505" y="32"/>
                  </a:cubicBezTo>
                  <a:cubicBezTo>
                    <a:pt x="505" y="33"/>
                    <a:pt x="506" y="32"/>
                    <a:pt x="506" y="33"/>
                  </a:cubicBezTo>
                  <a:cubicBezTo>
                    <a:pt x="506" y="33"/>
                    <a:pt x="505" y="33"/>
                    <a:pt x="505" y="33"/>
                  </a:cubicBezTo>
                  <a:cubicBezTo>
                    <a:pt x="505" y="33"/>
                    <a:pt x="503" y="33"/>
                    <a:pt x="503" y="34"/>
                  </a:cubicBezTo>
                  <a:cubicBezTo>
                    <a:pt x="503" y="34"/>
                    <a:pt x="504" y="34"/>
                    <a:pt x="504" y="34"/>
                  </a:cubicBezTo>
                  <a:cubicBezTo>
                    <a:pt x="504" y="34"/>
                    <a:pt x="503" y="35"/>
                    <a:pt x="503" y="35"/>
                  </a:cubicBezTo>
                  <a:cubicBezTo>
                    <a:pt x="503" y="35"/>
                    <a:pt x="504" y="35"/>
                    <a:pt x="504" y="35"/>
                  </a:cubicBezTo>
                  <a:cubicBezTo>
                    <a:pt x="504" y="36"/>
                    <a:pt x="503" y="35"/>
                    <a:pt x="503" y="35"/>
                  </a:cubicBezTo>
                  <a:cubicBezTo>
                    <a:pt x="504" y="36"/>
                    <a:pt x="505" y="35"/>
                    <a:pt x="506" y="36"/>
                  </a:cubicBezTo>
                  <a:cubicBezTo>
                    <a:pt x="507" y="36"/>
                    <a:pt x="507" y="36"/>
                    <a:pt x="508" y="36"/>
                  </a:cubicBezTo>
                  <a:cubicBezTo>
                    <a:pt x="508" y="36"/>
                    <a:pt x="508" y="36"/>
                    <a:pt x="508" y="36"/>
                  </a:cubicBezTo>
                  <a:cubicBezTo>
                    <a:pt x="508" y="36"/>
                    <a:pt x="508" y="36"/>
                    <a:pt x="508" y="36"/>
                  </a:cubicBezTo>
                  <a:cubicBezTo>
                    <a:pt x="506" y="37"/>
                    <a:pt x="504" y="36"/>
                    <a:pt x="502" y="37"/>
                  </a:cubicBezTo>
                  <a:close/>
                  <a:moveTo>
                    <a:pt x="468" y="35"/>
                  </a:moveTo>
                  <a:cubicBezTo>
                    <a:pt x="469" y="35"/>
                    <a:pt x="470" y="35"/>
                    <a:pt x="472" y="34"/>
                  </a:cubicBezTo>
                  <a:cubicBezTo>
                    <a:pt x="472" y="34"/>
                    <a:pt x="474" y="34"/>
                    <a:pt x="475" y="34"/>
                  </a:cubicBezTo>
                  <a:cubicBezTo>
                    <a:pt x="475" y="34"/>
                    <a:pt x="473" y="35"/>
                    <a:pt x="473" y="35"/>
                  </a:cubicBezTo>
                  <a:cubicBezTo>
                    <a:pt x="474" y="36"/>
                    <a:pt x="475" y="35"/>
                    <a:pt x="476" y="35"/>
                  </a:cubicBezTo>
                  <a:cubicBezTo>
                    <a:pt x="477" y="35"/>
                    <a:pt x="479" y="35"/>
                    <a:pt x="480" y="35"/>
                  </a:cubicBezTo>
                  <a:cubicBezTo>
                    <a:pt x="481" y="35"/>
                    <a:pt x="481" y="36"/>
                    <a:pt x="482" y="36"/>
                  </a:cubicBezTo>
                  <a:cubicBezTo>
                    <a:pt x="482" y="36"/>
                    <a:pt x="483" y="36"/>
                    <a:pt x="483" y="36"/>
                  </a:cubicBezTo>
                  <a:cubicBezTo>
                    <a:pt x="483" y="36"/>
                    <a:pt x="483" y="36"/>
                    <a:pt x="483" y="36"/>
                  </a:cubicBezTo>
                  <a:cubicBezTo>
                    <a:pt x="483" y="36"/>
                    <a:pt x="483" y="37"/>
                    <a:pt x="484" y="37"/>
                  </a:cubicBezTo>
                  <a:cubicBezTo>
                    <a:pt x="483" y="37"/>
                    <a:pt x="483" y="37"/>
                    <a:pt x="482" y="37"/>
                  </a:cubicBezTo>
                  <a:cubicBezTo>
                    <a:pt x="482" y="38"/>
                    <a:pt x="483" y="38"/>
                    <a:pt x="482" y="38"/>
                  </a:cubicBezTo>
                  <a:cubicBezTo>
                    <a:pt x="483" y="39"/>
                    <a:pt x="484" y="39"/>
                    <a:pt x="486" y="39"/>
                  </a:cubicBezTo>
                  <a:cubicBezTo>
                    <a:pt x="487" y="39"/>
                    <a:pt x="489" y="39"/>
                    <a:pt x="491" y="39"/>
                  </a:cubicBezTo>
                  <a:cubicBezTo>
                    <a:pt x="492" y="38"/>
                    <a:pt x="492" y="38"/>
                    <a:pt x="493" y="38"/>
                  </a:cubicBezTo>
                  <a:cubicBezTo>
                    <a:pt x="494" y="37"/>
                    <a:pt x="494" y="37"/>
                    <a:pt x="495" y="37"/>
                  </a:cubicBezTo>
                  <a:cubicBezTo>
                    <a:pt x="494" y="37"/>
                    <a:pt x="494" y="36"/>
                    <a:pt x="493" y="36"/>
                  </a:cubicBezTo>
                  <a:cubicBezTo>
                    <a:pt x="493" y="35"/>
                    <a:pt x="494" y="35"/>
                    <a:pt x="493" y="35"/>
                  </a:cubicBezTo>
                  <a:cubicBezTo>
                    <a:pt x="493" y="35"/>
                    <a:pt x="493" y="35"/>
                    <a:pt x="492" y="35"/>
                  </a:cubicBezTo>
                  <a:cubicBezTo>
                    <a:pt x="492" y="35"/>
                    <a:pt x="494" y="34"/>
                    <a:pt x="493" y="34"/>
                  </a:cubicBezTo>
                  <a:cubicBezTo>
                    <a:pt x="494" y="33"/>
                    <a:pt x="495" y="33"/>
                    <a:pt x="496" y="33"/>
                  </a:cubicBezTo>
                  <a:cubicBezTo>
                    <a:pt x="496" y="33"/>
                    <a:pt x="497" y="33"/>
                    <a:pt x="497" y="33"/>
                  </a:cubicBezTo>
                  <a:cubicBezTo>
                    <a:pt x="497" y="32"/>
                    <a:pt x="496" y="33"/>
                    <a:pt x="496" y="32"/>
                  </a:cubicBezTo>
                  <a:cubicBezTo>
                    <a:pt x="495" y="32"/>
                    <a:pt x="495" y="33"/>
                    <a:pt x="494" y="32"/>
                  </a:cubicBezTo>
                  <a:cubicBezTo>
                    <a:pt x="494" y="32"/>
                    <a:pt x="496" y="32"/>
                    <a:pt x="496" y="32"/>
                  </a:cubicBezTo>
                  <a:cubicBezTo>
                    <a:pt x="496" y="31"/>
                    <a:pt x="494" y="31"/>
                    <a:pt x="495" y="31"/>
                  </a:cubicBezTo>
                  <a:cubicBezTo>
                    <a:pt x="494" y="31"/>
                    <a:pt x="493" y="31"/>
                    <a:pt x="492" y="31"/>
                  </a:cubicBezTo>
                  <a:cubicBezTo>
                    <a:pt x="492" y="31"/>
                    <a:pt x="490" y="31"/>
                    <a:pt x="490" y="31"/>
                  </a:cubicBezTo>
                  <a:cubicBezTo>
                    <a:pt x="490" y="31"/>
                    <a:pt x="490" y="31"/>
                    <a:pt x="489" y="31"/>
                  </a:cubicBezTo>
                  <a:cubicBezTo>
                    <a:pt x="490" y="31"/>
                    <a:pt x="492" y="30"/>
                    <a:pt x="492" y="30"/>
                  </a:cubicBezTo>
                  <a:cubicBezTo>
                    <a:pt x="492" y="29"/>
                    <a:pt x="491" y="30"/>
                    <a:pt x="491" y="30"/>
                  </a:cubicBezTo>
                  <a:cubicBezTo>
                    <a:pt x="490" y="29"/>
                    <a:pt x="490" y="29"/>
                    <a:pt x="490" y="29"/>
                  </a:cubicBezTo>
                  <a:cubicBezTo>
                    <a:pt x="489" y="28"/>
                    <a:pt x="487" y="29"/>
                    <a:pt x="486" y="29"/>
                  </a:cubicBezTo>
                  <a:cubicBezTo>
                    <a:pt x="485" y="29"/>
                    <a:pt x="484" y="29"/>
                    <a:pt x="484" y="30"/>
                  </a:cubicBezTo>
                  <a:cubicBezTo>
                    <a:pt x="483" y="30"/>
                    <a:pt x="481" y="31"/>
                    <a:pt x="482" y="30"/>
                  </a:cubicBezTo>
                  <a:cubicBezTo>
                    <a:pt x="482" y="30"/>
                    <a:pt x="482" y="30"/>
                    <a:pt x="482" y="30"/>
                  </a:cubicBezTo>
                  <a:cubicBezTo>
                    <a:pt x="482" y="30"/>
                    <a:pt x="482" y="30"/>
                    <a:pt x="481" y="30"/>
                  </a:cubicBezTo>
                  <a:cubicBezTo>
                    <a:pt x="482" y="30"/>
                    <a:pt x="484" y="29"/>
                    <a:pt x="484" y="29"/>
                  </a:cubicBezTo>
                  <a:cubicBezTo>
                    <a:pt x="483" y="28"/>
                    <a:pt x="483" y="28"/>
                    <a:pt x="484" y="28"/>
                  </a:cubicBezTo>
                  <a:cubicBezTo>
                    <a:pt x="483" y="27"/>
                    <a:pt x="483" y="27"/>
                    <a:pt x="482" y="27"/>
                  </a:cubicBezTo>
                  <a:cubicBezTo>
                    <a:pt x="481" y="27"/>
                    <a:pt x="481" y="27"/>
                    <a:pt x="480" y="27"/>
                  </a:cubicBezTo>
                  <a:cubicBezTo>
                    <a:pt x="479" y="26"/>
                    <a:pt x="477" y="26"/>
                    <a:pt x="476" y="27"/>
                  </a:cubicBezTo>
                  <a:cubicBezTo>
                    <a:pt x="475" y="27"/>
                    <a:pt x="473" y="27"/>
                    <a:pt x="472" y="27"/>
                  </a:cubicBezTo>
                  <a:cubicBezTo>
                    <a:pt x="471" y="27"/>
                    <a:pt x="470" y="27"/>
                    <a:pt x="469" y="27"/>
                  </a:cubicBezTo>
                  <a:cubicBezTo>
                    <a:pt x="468" y="27"/>
                    <a:pt x="467" y="28"/>
                    <a:pt x="466" y="28"/>
                  </a:cubicBezTo>
                  <a:cubicBezTo>
                    <a:pt x="466" y="28"/>
                    <a:pt x="465" y="29"/>
                    <a:pt x="465" y="29"/>
                  </a:cubicBezTo>
                  <a:cubicBezTo>
                    <a:pt x="466" y="30"/>
                    <a:pt x="467" y="29"/>
                    <a:pt x="467" y="29"/>
                  </a:cubicBezTo>
                  <a:cubicBezTo>
                    <a:pt x="468" y="29"/>
                    <a:pt x="469" y="29"/>
                    <a:pt x="470" y="29"/>
                  </a:cubicBezTo>
                  <a:cubicBezTo>
                    <a:pt x="470" y="29"/>
                    <a:pt x="466" y="31"/>
                    <a:pt x="466" y="31"/>
                  </a:cubicBezTo>
                  <a:cubicBezTo>
                    <a:pt x="466" y="31"/>
                    <a:pt x="469" y="30"/>
                    <a:pt x="469" y="30"/>
                  </a:cubicBezTo>
                  <a:cubicBezTo>
                    <a:pt x="470" y="30"/>
                    <a:pt x="471" y="30"/>
                    <a:pt x="472" y="30"/>
                  </a:cubicBezTo>
                  <a:cubicBezTo>
                    <a:pt x="472" y="30"/>
                    <a:pt x="473" y="29"/>
                    <a:pt x="474" y="30"/>
                  </a:cubicBezTo>
                  <a:cubicBezTo>
                    <a:pt x="473" y="30"/>
                    <a:pt x="475" y="30"/>
                    <a:pt x="474" y="30"/>
                  </a:cubicBezTo>
                  <a:cubicBezTo>
                    <a:pt x="473" y="30"/>
                    <a:pt x="470" y="31"/>
                    <a:pt x="470" y="31"/>
                  </a:cubicBezTo>
                  <a:cubicBezTo>
                    <a:pt x="471" y="31"/>
                    <a:pt x="471" y="31"/>
                    <a:pt x="472" y="31"/>
                  </a:cubicBezTo>
                  <a:cubicBezTo>
                    <a:pt x="472" y="31"/>
                    <a:pt x="473" y="31"/>
                    <a:pt x="474" y="31"/>
                  </a:cubicBezTo>
                  <a:cubicBezTo>
                    <a:pt x="473" y="31"/>
                    <a:pt x="473" y="31"/>
                    <a:pt x="472" y="31"/>
                  </a:cubicBezTo>
                  <a:cubicBezTo>
                    <a:pt x="473" y="31"/>
                    <a:pt x="474" y="31"/>
                    <a:pt x="474" y="31"/>
                  </a:cubicBezTo>
                  <a:cubicBezTo>
                    <a:pt x="474" y="31"/>
                    <a:pt x="475" y="31"/>
                    <a:pt x="475" y="31"/>
                  </a:cubicBezTo>
                  <a:cubicBezTo>
                    <a:pt x="475" y="32"/>
                    <a:pt x="474" y="32"/>
                    <a:pt x="474" y="32"/>
                  </a:cubicBezTo>
                  <a:cubicBezTo>
                    <a:pt x="473" y="32"/>
                    <a:pt x="471" y="32"/>
                    <a:pt x="470" y="32"/>
                  </a:cubicBezTo>
                  <a:cubicBezTo>
                    <a:pt x="471" y="33"/>
                    <a:pt x="472" y="32"/>
                    <a:pt x="473" y="32"/>
                  </a:cubicBezTo>
                  <a:cubicBezTo>
                    <a:pt x="473" y="33"/>
                    <a:pt x="471" y="33"/>
                    <a:pt x="471" y="33"/>
                  </a:cubicBezTo>
                  <a:cubicBezTo>
                    <a:pt x="470" y="33"/>
                    <a:pt x="468" y="33"/>
                    <a:pt x="467" y="33"/>
                  </a:cubicBezTo>
                  <a:cubicBezTo>
                    <a:pt x="466" y="33"/>
                    <a:pt x="461" y="32"/>
                    <a:pt x="462" y="34"/>
                  </a:cubicBezTo>
                  <a:cubicBezTo>
                    <a:pt x="463" y="37"/>
                    <a:pt x="466" y="35"/>
                    <a:pt x="468" y="35"/>
                  </a:cubicBezTo>
                  <a:close/>
                  <a:moveTo>
                    <a:pt x="445" y="44"/>
                  </a:moveTo>
                  <a:cubicBezTo>
                    <a:pt x="445" y="44"/>
                    <a:pt x="445" y="44"/>
                    <a:pt x="445" y="44"/>
                  </a:cubicBezTo>
                  <a:cubicBezTo>
                    <a:pt x="445" y="44"/>
                    <a:pt x="445" y="44"/>
                    <a:pt x="445" y="44"/>
                  </a:cubicBezTo>
                  <a:cubicBezTo>
                    <a:pt x="446" y="44"/>
                    <a:pt x="447" y="44"/>
                    <a:pt x="447" y="44"/>
                  </a:cubicBezTo>
                  <a:cubicBezTo>
                    <a:pt x="447" y="45"/>
                    <a:pt x="448" y="44"/>
                    <a:pt x="449" y="44"/>
                  </a:cubicBezTo>
                  <a:cubicBezTo>
                    <a:pt x="450" y="44"/>
                    <a:pt x="451" y="44"/>
                    <a:pt x="452" y="43"/>
                  </a:cubicBezTo>
                  <a:cubicBezTo>
                    <a:pt x="452" y="43"/>
                    <a:pt x="451" y="43"/>
                    <a:pt x="451" y="43"/>
                  </a:cubicBezTo>
                  <a:cubicBezTo>
                    <a:pt x="451" y="43"/>
                    <a:pt x="452" y="43"/>
                    <a:pt x="452" y="43"/>
                  </a:cubicBezTo>
                  <a:cubicBezTo>
                    <a:pt x="452" y="43"/>
                    <a:pt x="451" y="42"/>
                    <a:pt x="451" y="42"/>
                  </a:cubicBezTo>
                  <a:cubicBezTo>
                    <a:pt x="450" y="42"/>
                    <a:pt x="450" y="42"/>
                    <a:pt x="449" y="42"/>
                  </a:cubicBezTo>
                  <a:cubicBezTo>
                    <a:pt x="450" y="42"/>
                    <a:pt x="451" y="42"/>
                    <a:pt x="451" y="41"/>
                  </a:cubicBezTo>
                  <a:cubicBezTo>
                    <a:pt x="451" y="40"/>
                    <a:pt x="450" y="40"/>
                    <a:pt x="449" y="39"/>
                  </a:cubicBezTo>
                  <a:cubicBezTo>
                    <a:pt x="449" y="39"/>
                    <a:pt x="446" y="39"/>
                    <a:pt x="446" y="40"/>
                  </a:cubicBezTo>
                  <a:cubicBezTo>
                    <a:pt x="446" y="40"/>
                    <a:pt x="447" y="40"/>
                    <a:pt x="446" y="40"/>
                  </a:cubicBezTo>
                  <a:cubicBezTo>
                    <a:pt x="446" y="41"/>
                    <a:pt x="446" y="41"/>
                    <a:pt x="446" y="41"/>
                  </a:cubicBezTo>
                  <a:cubicBezTo>
                    <a:pt x="446" y="41"/>
                    <a:pt x="446" y="41"/>
                    <a:pt x="446" y="41"/>
                  </a:cubicBezTo>
                  <a:cubicBezTo>
                    <a:pt x="446" y="41"/>
                    <a:pt x="446" y="41"/>
                    <a:pt x="445" y="42"/>
                  </a:cubicBezTo>
                  <a:cubicBezTo>
                    <a:pt x="446" y="42"/>
                    <a:pt x="445" y="42"/>
                    <a:pt x="445" y="42"/>
                  </a:cubicBezTo>
                  <a:cubicBezTo>
                    <a:pt x="445" y="42"/>
                    <a:pt x="445" y="42"/>
                    <a:pt x="445" y="42"/>
                  </a:cubicBezTo>
                  <a:cubicBezTo>
                    <a:pt x="445" y="43"/>
                    <a:pt x="445" y="43"/>
                    <a:pt x="445" y="43"/>
                  </a:cubicBezTo>
                  <a:cubicBezTo>
                    <a:pt x="445" y="43"/>
                    <a:pt x="445" y="43"/>
                    <a:pt x="445" y="43"/>
                  </a:cubicBezTo>
                  <a:cubicBezTo>
                    <a:pt x="445" y="43"/>
                    <a:pt x="445" y="44"/>
                    <a:pt x="445" y="44"/>
                  </a:cubicBezTo>
                  <a:close/>
                  <a:moveTo>
                    <a:pt x="522" y="39"/>
                  </a:moveTo>
                  <a:cubicBezTo>
                    <a:pt x="521" y="39"/>
                    <a:pt x="521" y="39"/>
                    <a:pt x="520" y="39"/>
                  </a:cubicBezTo>
                  <a:cubicBezTo>
                    <a:pt x="519" y="39"/>
                    <a:pt x="518" y="39"/>
                    <a:pt x="516" y="39"/>
                  </a:cubicBezTo>
                  <a:cubicBezTo>
                    <a:pt x="516" y="39"/>
                    <a:pt x="514" y="40"/>
                    <a:pt x="513" y="39"/>
                  </a:cubicBezTo>
                  <a:cubicBezTo>
                    <a:pt x="514" y="39"/>
                    <a:pt x="513" y="39"/>
                    <a:pt x="513" y="39"/>
                  </a:cubicBezTo>
                  <a:cubicBezTo>
                    <a:pt x="512" y="39"/>
                    <a:pt x="511" y="39"/>
                    <a:pt x="510" y="39"/>
                  </a:cubicBezTo>
                  <a:cubicBezTo>
                    <a:pt x="509" y="39"/>
                    <a:pt x="508" y="40"/>
                    <a:pt x="507" y="40"/>
                  </a:cubicBezTo>
                  <a:cubicBezTo>
                    <a:pt x="506" y="41"/>
                    <a:pt x="506" y="41"/>
                    <a:pt x="507" y="42"/>
                  </a:cubicBezTo>
                  <a:cubicBezTo>
                    <a:pt x="508" y="42"/>
                    <a:pt x="509" y="42"/>
                    <a:pt x="510" y="42"/>
                  </a:cubicBezTo>
                  <a:cubicBezTo>
                    <a:pt x="512" y="42"/>
                    <a:pt x="513" y="42"/>
                    <a:pt x="514" y="42"/>
                  </a:cubicBezTo>
                  <a:cubicBezTo>
                    <a:pt x="515" y="42"/>
                    <a:pt x="517" y="41"/>
                    <a:pt x="518" y="42"/>
                  </a:cubicBezTo>
                  <a:cubicBezTo>
                    <a:pt x="518" y="42"/>
                    <a:pt x="519" y="42"/>
                    <a:pt x="520" y="42"/>
                  </a:cubicBezTo>
                  <a:cubicBezTo>
                    <a:pt x="520" y="42"/>
                    <a:pt x="521" y="42"/>
                    <a:pt x="520" y="42"/>
                  </a:cubicBezTo>
                  <a:cubicBezTo>
                    <a:pt x="521" y="42"/>
                    <a:pt x="522" y="42"/>
                    <a:pt x="523" y="41"/>
                  </a:cubicBezTo>
                  <a:cubicBezTo>
                    <a:pt x="523" y="41"/>
                    <a:pt x="524" y="41"/>
                    <a:pt x="525" y="40"/>
                  </a:cubicBezTo>
                  <a:cubicBezTo>
                    <a:pt x="525" y="40"/>
                    <a:pt x="527" y="40"/>
                    <a:pt x="527" y="40"/>
                  </a:cubicBezTo>
                  <a:cubicBezTo>
                    <a:pt x="527" y="39"/>
                    <a:pt x="524" y="39"/>
                    <a:pt x="523" y="39"/>
                  </a:cubicBezTo>
                  <a:cubicBezTo>
                    <a:pt x="523" y="39"/>
                    <a:pt x="522" y="39"/>
                    <a:pt x="522" y="39"/>
                  </a:cubicBezTo>
                  <a:close/>
                  <a:moveTo>
                    <a:pt x="372" y="42"/>
                  </a:moveTo>
                  <a:cubicBezTo>
                    <a:pt x="372" y="42"/>
                    <a:pt x="372" y="42"/>
                    <a:pt x="372" y="42"/>
                  </a:cubicBezTo>
                  <a:cubicBezTo>
                    <a:pt x="372" y="42"/>
                    <a:pt x="372" y="42"/>
                    <a:pt x="372" y="42"/>
                  </a:cubicBezTo>
                  <a:close/>
                  <a:moveTo>
                    <a:pt x="441" y="51"/>
                  </a:moveTo>
                  <a:cubicBezTo>
                    <a:pt x="441" y="51"/>
                    <a:pt x="442" y="51"/>
                    <a:pt x="443" y="51"/>
                  </a:cubicBezTo>
                  <a:cubicBezTo>
                    <a:pt x="444" y="51"/>
                    <a:pt x="445" y="51"/>
                    <a:pt x="446" y="51"/>
                  </a:cubicBezTo>
                  <a:cubicBezTo>
                    <a:pt x="448" y="51"/>
                    <a:pt x="450" y="51"/>
                    <a:pt x="451" y="50"/>
                  </a:cubicBezTo>
                  <a:cubicBezTo>
                    <a:pt x="450" y="50"/>
                    <a:pt x="450" y="50"/>
                    <a:pt x="449" y="50"/>
                  </a:cubicBezTo>
                  <a:cubicBezTo>
                    <a:pt x="449" y="50"/>
                    <a:pt x="448" y="49"/>
                    <a:pt x="449" y="49"/>
                  </a:cubicBezTo>
                  <a:cubicBezTo>
                    <a:pt x="448" y="49"/>
                    <a:pt x="448" y="48"/>
                    <a:pt x="447" y="49"/>
                  </a:cubicBezTo>
                  <a:cubicBezTo>
                    <a:pt x="447" y="49"/>
                    <a:pt x="446" y="49"/>
                    <a:pt x="446" y="49"/>
                  </a:cubicBezTo>
                  <a:cubicBezTo>
                    <a:pt x="446" y="49"/>
                    <a:pt x="448" y="48"/>
                    <a:pt x="446" y="48"/>
                  </a:cubicBezTo>
                  <a:cubicBezTo>
                    <a:pt x="445" y="48"/>
                    <a:pt x="444" y="48"/>
                    <a:pt x="443" y="49"/>
                  </a:cubicBezTo>
                  <a:cubicBezTo>
                    <a:pt x="443" y="49"/>
                    <a:pt x="443" y="49"/>
                    <a:pt x="442" y="49"/>
                  </a:cubicBezTo>
                  <a:cubicBezTo>
                    <a:pt x="442" y="49"/>
                    <a:pt x="442" y="49"/>
                    <a:pt x="442" y="49"/>
                  </a:cubicBezTo>
                  <a:cubicBezTo>
                    <a:pt x="442" y="49"/>
                    <a:pt x="442" y="49"/>
                    <a:pt x="441" y="50"/>
                  </a:cubicBezTo>
                  <a:cubicBezTo>
                    <a:pt x="442" y="50"/>
                    <a:pt x="442" y="50"/>
                    <a:pt x="442" y="50"/>
                  </a:cubicBezTo>
                  <a:cubicBezTo>
                    <a:pt x="442" y="50"/>
                    <a:pt x="441" y="50"/>
                    <a:pt x="441" y="50"/>
                  </a:cubicBezTo>
                  <a:cubicBezTo>
                    <a:pt x="441" y="50"/>
                    <a:pt x="441" y="50"/>
                    <a:pt x="442" y="50"/>
                  </a:cubicBezTo>
                  <a:cubicBezTo>
                    <a:pt x="442" y="51"/>
                    <a:pt x="441" y="51"/>
                    <a:pt x="441" y="51"/>
                  </a:cubicBezTo>
                  <a:close/>
                  <a:moveTo>
                    <a:pt x="677" y="21"/>
                  </a:moveTo>
                  <a:cubicBezTo>
                    <a:pt x="677" y="21"/>
                    <a:pt x="677" y="21"/>
                    <a:pt x="677" y="21"/>
                  </a:cubicBezTo>
                  <a:close/>
                  <a:moveTo>
                    <a:pt x="761" y="5"/>
                  </a:moveTo>
                  <a:cubicBezTo>
                    <a:pt x="761" y="6"/>
                    <a:pt x="759" y="6"/>
                    <a:pt x="758" y="6"/>
                  </a:cubicBezTo>
                  <a:cubicBezTo>
                    <a:pt x="757" y="6"/>
                    <a:pt x="756" y="6"/>
                    <a:pt x="754" y="6"/>
                  </a:cubicBezTo>
                  <a:cubicBezTo>
                    <a:pt x="755" y="6"/>
                    <a:pt x="755" y="7"/>
                    <a:pt x="755" y="7"/>
                  </a:cubicBezTo>
                  <a:cubicBezTo>
                    <a:pt x="754" y="7"/>
                    <a:pt x="753" y="7"/>
                    <a:pt x="751" y="7"/>
                  </a:cubicBezTo>
                  <a:cubicBezTo>
                    <a:pt x="750" y="7"/>
                    <a:pt x="749" y="8"/>
                    <a:pt x="747" y="8"/>
                  </a:cubicBezTo>
                  <a:cubicBezTo>
                    <a:pt x="746" y="8"/>
                    <a:pt x="744" y="8"/>
                    <a:pt x="743" y="8"/>
                  </a:cubicBezTo>
                  <a:cubicBezTo>
                    <a:pt x="742" y="9"/>
                    <a:pt x="742" y="9"/>
                    <a:pt x="741" y="9"/>
                  </a:cubicBezTo>
                  <a:cubicBezTo>
                    <a:pt x="740" y="9"/>
                    <a:pt x="739" y="9"/>
                    <a:pt x="739" y="9"/>
                  </a:cubicBezTo>
                  <a:cubicBezTo>
                    <a:pt x="739" y="9"/>
                    <a:pt x="739" y="9"/>
                    <a:pt x="739" y="9"/>
                  </a:cubicBezTo>
                  <a:cubicBezTo>
                    <a:pt x="738" y="10"/>
                    <a:pt x="736" y="9"/>
                    <a:pt x="734" y="9"/>
                  </a:cubicBezTo>
                  <a:cubicBezTo>
                    <a:pt x="732" y="9"/>
                    <a:pt x="730" y="9"/>
                    <a:pt x="728" y="9"/>
                  </a:cubicBezTo>
                  <a:cubicBezTo>
                    <a:pt x="729" y="10"/>
                    <a:pt x="730" y="9"/>
                    <a:pt x="732" y="9"/>
                  </a:cubicBezTo>
                  <a:cubicBezTo>
                    <a:pt x="730" y="10"/>
                    <a:pt x="728" y="10"/>
                    <a:pt x="726" y="10"/>
                  </a:cubicBezTo>
                  <a:cubicBezTo>
                    <a:pt x="724" y="10"/>
                    <a:pt x="722" y="10"/>
                    <a:pt x="720" y="10"/>
                  </a:cubicBezTo>
                  <a:cubicBezTo>
                    <a:pt x="718" y="10"/>
                    <a:pt x="716" y="10"/>
                    <a:pt x="714" y="10"/>
                  </a:cubicBezTo>
                  <a:cubicBezTo>
                    <a:pt x="713" y="10"/>
                    <a:pt x="712" y="10"/>
                    <a:pt x="711" y="10"/>
                  </a:cubicBezTo>
                  <a:cubicBezTo>
                    <a:pt x="711" y="10"/>
                    <a:pt x="709" y="9"/>
                    <a:pt x="709" y="9"/>
                  </a:cubicBezTo>
                  <a:cubicBezTo>
                    <a:pt x="710" y="10"/>
                    <a:pt x="712" y="10"/>
                    <a:pt x="713" y="10"/>
                  </a:cubicBezTo>
                  <a:cubicBezTo>
                    <a:pt x="712" y="11"/>
                    <a:pt x="711" y="10"/>
                    <a:pt x="710" y="10"/>
                  </a:cubicBezTo>
                  <a:cubicBezTo>
                    <a:pt x="711" y="11"/>
                    <a:pt x="712" y="11"/>
                    <a:pt x="713" y="11"/>
                  </a:cubicBezTo>
                  <a:cubicBezTo>
                    <a:pt x="714" y="11"/>
                    <a:pt x="715" y="11"/>
                    <a:pt x="716" y="10"/>
                  </a:cubicBezTo>
                  <a:cubicBezTo>
                    <a:pt x="717" y="10"/>
                    <a:pt x="718" y="10"/>
                    <a:pt x="720" y="10"/>
                  </a:cubicBezTo>
                  <a:cubicBezTo>
                    <a:pt x="721" y="10"/>
                    <a:pt x="722" y="10"/>
                    <a:pt x="723" y="11"/>
                  </a:cubicBezTo>
                  <a:cubicBezTo>
                    <a:pt x="721" y="11"/>
                    <a:pt x="720" y="11"/>
                    <a:pt x="719" y="11"/>
                  </a:cubicBezTo>
                  <a:cubicBezTo>
                    <a:pt x="717" y="11"/>
                    <a:pt x="715" y="12"/>
                    <a:pt x="714" y="12"/>
                  </a:cubicBezTo>
                  <a:cubicBezTo>
                    <a:pt x="712" y="12"/>
                    <a:pt x="710" y="12"/>
                    <a:pt x="709" y="12"/>
                  </a:cubicBezTo>
                  <a:cubicBezTo>
                    <a:pt x="708" y="12"/>
                    <a:pt x="707" y="12"/>
                    <a:pt x="706" y="12"/>
                  </a:cubicBezTo>
                  <a:cubicBezTo>
                    <a:pt x="706" y="12"/>
                    <a:pt x="705" y="12"/>
                    <a:pt x="704" y="13"/>
                  </a:cubicBezTo>
                  <a:cubicBezTo>
                    <a:pt x="704" y="13"/>
                    <a:pt x="704" y="13"/>
                    <a:pt x="705" y="13"/>
                  </a:cubicBezTo>
                  <a:cubicBezTo>
                    <a:pt x="703" y="13"/>
                    <a:pt x="701" y="13"/>
                    <a:pt x="699" y="13"/>
                  </a:cubicBezTo>
                  <a:cubicBezTo>
                    <a:pt x="700" y="13"/>
                    <a:pt x="701" y="13"/>
                    <a:pt x="702" y="13"/>
                  </a:cubicBezTo>
                  <a:cubicBezTo>
                    <a:pt x="701" y="13"/>
                    <a:pt x="700" y="13"/>
                    <a:pt x="700" y="14"/>
                  </a:cubicBezTo>
                  <a:cubicBezTo>
                    <a:pt x="701" y="14"/>
                    <a:pt x="702" y="13"/>
                    <a:pt x="703" y="13"/>
                  </a:cubicBezTo>
                  <a:cubicBezTo>
                    <a:pt x="704" y="13"/>
                    <a:pt x="706" y="13"/>
                    <a:pt x="707" y="13"/>
                  </a:cubicBezTo>
                  <a:cubicBezTo>
                    <a:pt x="710" y="12"/>
                    <a:pt x="713" y="12"/>
                    <a:pt x="715" y="12"/>
                  </a:cubicBezTo>
                  <a:cubicBezTo>
                    <a:pt x="721" y="12"/>
                    <a:pt x="727" y="11"/>
                    <a:pt x="732" y="11"/>
                  </a:cubicBezTo>
                  <a:cubicBezTo>
                    <a:pt x="733" y="11"/>
                    <a:pt x="734" y="10"/>
                    <a:pt x="735" y="10"/>
                  </a:cubicBezTo>
                  <a:cubicBezTo>
                    <a:pt x="736" y="10"/>
                    <a:pt x="735" y="11"/>
                    <a:pt x="735" y="11"/>
                  </a:cubicBezTo>
                  <a:cubicBezTo>
                    <a:pt x="732" y="12"/>
                    <a:pt x="730" y="12"/>
                    <a:pt x="727" y="13"/>
                  </a:cubicBezTo>
                  <a:cubicBezTo>
                    <a:pt x="726" y="13"/>
                    <a:pt x="725" y="13"/>
                    <a:pt x="724" y="13"/>
                  </a:cubicBezTo>
                  <a:cubicBezTo>
                    <a:pt x="722" y="13"/>
                    <a:pt x="721" y="14"/>
                    <a:pt x="720" y="14"/>
                  </a:cubicBezTo>
                  <a:cubicBezTo>
                    <a:pt x="718" y="14"/>
                    <a:pt x="717" y="14"/>
                    <a:pt x="716" y="15"/>
                  </a:cubicBezTo>
                  <a:cubicBezTo>
                    <a:pt x="715" y="15"/>
                    <a:pt x="713" y="14"/>
                    <a:pt x="713" y="15"/>
                  </a:cubicBezTo>
                  <a:cubicBezTo>
                    <a:pt x="713" y="15"/>
                    <a:pt x="713" y="15"/>
                    <a:pt x="713" y="15"/>
                  </a:cubicBezTo>
                  <a:cubicBezTo>
                    <a:pt x="712" y="15"/>
                    <a:pt x="712" y="15"/>
                    <a:pt x="712" y="15"/>
                  </a:cubicBezTo>
                  <a:cubicBezTo>
                    <a:pt x="711" y="15"/>
                    <a:pt x="710" y="16"/>
                    <a:pt x="709" y="16"/>
                  </a:cubicBezTo>
                  <a:cubicBezTo>
                    <a:pt x="707" y="16"/>
                    <a:pt x="705" y="17"/>
                    <a:pt x="702" y="17"/>
                  </a:cubicBezTo>
                  <a:cubicBezTo>
                    <a:pt x="699" y="18"/>
                    <a:pt x="695" y="20"/>
                    <a:pt x="692" y="19"/>
                  </a:cubicBezTo>
                  <a:cubicBezTo>
                    <a:pt x="692" y="19"/>
                    <a:pt x="693" y="19"/>
                    <a:pt x="692" y="18"/>
                  </a:cubicBezTo>
                  <a:cubicBezTo>
                    <a:pt x="692" y="18"/>
                    <a:pt x="691" y="17"/>
                    <a:pt x="690" y="18"/>
                  </a:cubicBezTo>
                  <a:cubicBezTo>
                    <a:pt x="691" y="18"/>
                    <a:pt x="691" y="18"/>
                    <a:pt x="692" y="19"/>
                  </a:cubicBezTo>
                  <a:cubicBezTo>
                    <a:pt x="692" y="19"/>
                    <a:pt x="691" y="19"/>
                    <a:pt x="691" y="19"/>
                  </a:cubicBezTo>
                  <a:cubicBezTo>
                    <a:pt x="691" y="19"/>
                    <a:pt x="694" y="20"/>
                    <a:pt x="692" y="20"/>
                  </a:cubicBezTo>
                  <a:cubicBezTo>
                    <a:pt x="692" y="20"/>
                    <a:pt x="691" y="20"/>
                    <a:pt x="690" y="20"/>
                  </a:cubicBezTo>
                  <a:cubicBezTo>
                    <a:pt x="689" y="20"/>
                    <a:pt x="688" y="20"/>
                    <a:pt x="687" y="20"/>
                  </a:cubicBezTo>
                  <a:cubicBezTo>
                    <a:pt x="685" y="20"/>
                    <a:pt x="684" y="21"/>
                    <a:pt x="682" y="21"/>
                  </a:cubicBezTo>
                  <a:cubicBezTo>
                    <a:pt x="681" y="21"/>
                    <a:pt x="681" y="21"/>
                    <a:pt x="681" y="21"/>
                  </a:cubicBezTo>
                  <a:cubicBezTo>
                    <a:pt x="681" y="20"/>
                    <a:pt x="680" y="20"/>
                    <a:pt x="680" y="20"/>
                  </a:cubicBezTo>
                  <a:cubicBezTo>
                    <a:pt x="680" y="20"/>
                    <a:pt x="678" y="20"/>
                    <a:pt x="678" y="20"/>
                  </a:cubicBezTo>
                  <a:cubicBezTo>
                    <a:pt x="679" y="20"/>
                    <a:pt x="679" y="20"/>
                    <a:pt x="680" y="21"/>
                  </a:cubicBezTo>
                  <a:cubicBezTo>
                    <a:pt x="679" y="21"/>
                    <a:pt x="678" y="21"/>
                    <a:pt x="677" y="21"/>
                  </a:cubicBezTo>
                  <a:cubicBezTo>
                    <a:pt x="677" y="21"/>
                    <a:pt x="677" y="21"/>
                    <a:pt x="677" y="21"/>
                  </a:cubicBezTo>
                  <a:cubicBezTo>
                    <a:pt x="677" y="21"/>
                    <a:pt x="677" y="21"/>
                    <a:pt x="677" y="21"/>
                  </a:cubicBezTo>
                  <a:cubicBezTo>
                    <a:pt x="678" y="22"/>
                    <a:pt x="681" y="21"/>
                    <a:pt x="682" y="21"/>
                  </a:cubicBezTo>
                  <a:cubicBezTo>
                    <a:pt x="684" y="21"/>
                    <a:pt x="686" y="21"/>
                    <a:pt x="688" y="21"/>
                  </a:cubicBezTo>
                  <a:cubicBezTo>
                    <a:pt x="688" y="21"/>
                    <a:pt x="689" y="21"/>
                    <a:pt x="688" y="21"/>
                  </a:cubicBezTo>
                  <a:cubicBezTo>
                    <a:pt x="688" y="21"/>
                    <a:pt x="687" y="21"/>
                    <a:pt x="687" y="22"/>
                  </a:cubicBezTo>
                  <a:cubicBezTo>
                    <a:pt x="686" y="22"/>
                    <a:pt x="685" y="22"/>
                    <a:pt x="684" y="22"/>
                  </a:cubicBezTo>
                  <a:cubicBezTo>
                    <a:pt x="683" y="22"/>
                    <a:pt x="682" y="22"/>
                    <a:pt x="681" y="22"/>
                  </a:cubicBezTo>
                  <a:cubicBezTo>
                    <a:pt x="682" y="23"/>
                    <a:pt x="683" y="22"/>
                    <a:pt x="684" y="23"/>
                  </a:cubicBezTo>
                  <a:cubicBezTo>
                    <a:pt x="683" y="23"/>
                    <a:pt x="681" y="24"/>
                    <a:pt x="679" y="24"/>
                  </a:cubicBezTo>
                  <a:cubicBezTo>
                    <a:pt x="679" y="24"/>
                    <a:pt x="678" y="24"/>
                    <a:pt x="678" y="24"/>
                  </a:cubicBezTo>
                  <a:cubicBezTo>
                    <a:pt x="676" y="24"/>
                    <a:pt x="675" y="24"/>
                    <a:pt x="674" y="24"/>
                  </a:cubicBezTo>
                  <a:cubicBezTo>
                    <a:pt x="673" y="24"/>
                    <a:pt x="671" y="24"/>
                    <a:pt x="671" y="24"/>
                  </a:cubicBezTo>
                  <a:cubicBezTo>
                    <a:pt x="671" y="24"/>
                    <a:pt x="671" y="23"/>
                    <a:pt x="671" y="23"/>
                  </a:cubicBezTo>
                  <a:cubicBezTo>
                    <a:pt x="671" y="23"/>
                    <a:pt x="671" y="23"/>
                    <a:pt x="672" y="23"/>
                  </a:cubicBezTo>
                  <a:cubicBezTo>
                    <a:pt x="670" y="23"/>
                    <a:pt x="668" y="23"/>
                    <a:pt x="666" y="23"/>
                  </a:cubicBezTo>
                  <a:cubicBezTo>
                    <a:pt x="667" y="23"/>
                    <a:pt x="667" y="23"/>
                    <a:pt x="667" y="23"/>
                  </a:cubicBezTo>
                  <a:cubicBezTo>
                    <a:pt x="665" y="22"/>
                    <a:pt x="663" y="23"/>
                    <a:pt x="660" y="23"/>
                  </a:cubicBezTo>
                  <a:cubicBezTo>
                    <a:pt x="661" y="23"/>
                    <a:pt x="661" y="23"/>
                    <a:pt x="661" y="23"/>
                  </a:cubicBezTo>
                  <a:cubicBezTo>
                    <a:pt x="662" y="23"/>
                    <a:pt x="663" y="23"/>
                    <a:pt x="663" y="23"/>
                  </a:cubicBezTo>
                  <a:cubicBezTo>
                    <a:pt x="664" y="23"/>
                    <a:pt x="665" y="23"/>
                    <a:pt x="666" y="23"/>
                  </a:cubicBezTo>
                  <a:cubicBezTo>
                    <a:pt x="667" y="23"/>
                    <a:pt x="668" y="23"/>
                    <a:pt x="669" y="23"/>
                  </a:cubicBezTo>
                  <a:cubicBezTo>
                    <a:pt x="668" y="24"/>
                    <a:pt x="669" y="24"/>
                    <a:pt x="669" y="25"/>
                  </a:cubicBezTo>
                  <a:cubicBezTo>
                    <a:pt x="668" y="25"/>
                    <a:pt x="668" y="25"/>
                    <a:pt x="668" y="25"/>
                  </a:cubicBezTo>
                  <a:cubicBezTo>
                    <a:pt x="667" y="25"/>
                    <a:pt x="667" y="26"/>
                    <a:pt x="666" y="26"/>
                  </a:cubicBezTo>
                  <a:cubicBezTo>
                    <a:pt x="666" y="26"/>
                    <a:pt x="665" y="26"/>
                    <a:pt x="664" y="25"/>
                  </a:cubicBezTo>
                  <a:cubicBezTo>
                    <a:pt x="663" y="25"/>
                    <a:pt x="663" y="26"/>
                    <a:pt x="661" y="26"/>
                  </a:cubicBezTo>
                  <a:cubicBezTo>
                    <a:pt x="660" y="26"/>
                    <a:pt x="659" y="26"/>
                    <a:pt x="658" y="26"/>
                  </a:cubicBezTo>
                  <a:cubicBezTo>
                    <a:pt x="657" y="26"/>
                    <a:pt x="657" y="25"/>
                    <a:pt x="657" y="25"/>
                  </a:cubicBezTo>
                  <a:cubicBezTo>
                    <a:pt x="656" y="25"/>
                    <a:pt x="656" y="26"/>
                    <a:pt x="656" y="26"/>
                  </a:cubicBezTo>
                  <a:cubicBezTo>
                    <a:pt x="657" y="26"/>
                    <a:pt x="654" y="26"/>
                    <a:pt x="654" y="26"/>
                  </a:cubicBezTo>
                  <a:cubicBezTo>
                    <a:pt x="653" y="26"/>
                    <a:pt x="653" y="26"/>
                    <a:pt x="652" y="26"/>
                  </a:cubicBezTo>
                  <a:cubicBezTo>
                    <a:pt x="652" y="26"/>
                    <a:pt x="651" y="26"/>
                    <a:pt x="651" y="26"/>
                  </a:cubicBezTo>
                  <a:cubicBezTo>
                    <a:pt x="650" y="26"/>
                    <a:pt x="650" y="26"/>
                    <a:pt x="649" y="26"/>
                  </a:cubicBezTo>
                  <a:cubicBezTo>
                    <a:pt x="648" y="25"/>
                    <a:pt x="647" y="25"/>
                    <a:pt x="647" y="25"/>
                  </a:cubicBezTo>
                  <a:cubicBezTo>
                    <a:pt x="646" y="25"/>
                    <a:pt x="643" y="25"/>
                    <a:pt x="643" y="25"/>
                  </a:cubicBezTo>
                  <a:cubicBezTo>
                    <a:pt x="643" y="26"/>
                    <a:pt x="648" y="26"/>
                    <a:pt x="649" y="26"/>
                  </a:cubicBezTo>
                  <a:cubicBezTo>
                    <a:pt x="648" y="26"/>
                    <a:pt x="649" y="26"/>
                    <a:pt x="650" y="27"/>
                  </a:cubicBezTo>
                  <a:cubicBezTo>
                    <a:pt x="648" y="27"/>
                    <a:pt x="647" y="27"/>
                    <a:pt x="645" y="27"/>
                  </a:cubicBezTo>
                  <a:cubicBezTo>
                    <a:pt x="645" y="27"/>
                    <a:pt x="642" y="26"/>
                    <a:pt x="643" y="26"/>
                  </a:cubicBezTo>
                  <a:cubicBezTo>
                    <a:pt x="643" y="26"/>
                    <a:pt x="640" y="26"/>
                    <a:pt x="642" y="27"/>
                  </a:cubicBezTo>
                  <a:cubicBezTo>
                    <a:pt x="641" y="27"/>
                    <a:pt x="640" y="27"/>
                    <a:pt x="640" y="27"/>
                  </a:cubicBezTo>
                  <a:cubicBezTo>
                    <a:pt x="639" y="27"/>
                    <a:pt x="637" y="26"/>
                    <a:pt x="637" y="27"/>
                  </a:cubicBezTo>
                  <a:cubicBezTo>
                    <a:pt x="638" y="27"/>
                    <a:pt x="639" y="27"/>
                    <a:pt x="640" y="27"/>
                  </a:cubicBezTo>
                  <a:cubicBezTo>
                    <a:pt x="640" y="27"/>
                    <a:pt x="639" y="27"/>
                    <a:pt x="639" y="27"/>
                  </a:cubicBezTo>
                  <a:cubicBezTo>
                    <a:pt x="641" y="27"/>
                    <a:pt x="642" y="27"/>
                    <a:pt x="644" y="27"/>
                  </a:cubicBezTo>
                  <a:cubicBezTo>
                    <a:pt x="646" y="27"/>
                    <a:pt x="647" y="28"/>
                    <a:pt x="649" y="28"/>
                  </a:cubicBezTo>
                  <a:cubicBezTo>
                    <a:pt x="650" y="28"/>
                    <a:pt x="652" y="27"/>
                    <a:pt x="653" y="27"/>
                  </a:cubicBezTo>
                  <a:cubicBezTo>
                    <a:pt x="654" y="28"/>
                    <a:pt x="656" y="27"/>
                    <a:pt x="657" y="28"/>
                  </a:cubicBezTo>
                  <a:cubicBezTo>
                    <a:pt x="656" y="28"/>
                    <a:pt x="656" y="28"/>
                    <a:pt x="655" y="28"/>
                  </a:cubicBezTo>
                  <a:cubicBezTo>
                    <a:pt x="655" y="28"/>
                    <a:pt x="655" y="28"/>
                    <a:pt x="656" y="28"/>
                  </a:cubicBezTo>
                  <a:cubicBezTo>
                    <a:pt x="655" y="28"/>
                    <a:pt x="657" y="29"/>
                    <a:pt x="656" y="29"/>
                  </a:cubicBezTo>
                  <a:cubicBezTo>
                    <a:pt x="655" y="29"/>
                    <a:pt x="654" y="29"/>
                    <a:pt x="653" y="29"/>
                  </a:cubicBezTo>
                  <a:cubicBezTo>
                    <a:pt x="652" y="29"/>
                    <a:pt x="651" y="29"/>
                    <a:pt x="650" y="29"/>
                  </a:cubicBezTo>
                  <a:cubicBezTo>
                    <a:pt x="649" y="29"/>
                    <a:pt x="648" y="29"/>
                    <a:pt x="648" y="29"/>
                  </a:cubicBezTo>
                  <a:cubicBezTo>
                    <a:pt x="648" y="28"/>
                    <a:pt x="648" y="28"/>
                    <a:pt x="648" y="28"/>
                  </a:cubicBezTo>
                  <a:cubicBezTo>
                    <a:pt x="648" y="28"/>
                    <a:pt x="642" y="28"/>
                    <a:pt x="641" y="28"/>
                  </a:cubicBezTo>
                  <a:cubicBezTo>
                    <a:pt x="640" y="28"/>
                    <a:pt x="639" y="28"/>
                    <a:pt x="637" y="28"/>
                  </a:cubicBezTo>
                  <a:cubicBezTo>
                    <a:pt x="636" y="28"/>
                    <a:pt x="635" y="28"/>
                    <a:pt x="634" y="28"/>
                  </a:cubicBezTo>
                  <a:cubicBezTo>
                    <a:pt x="635" y="28"/>
                    <a:pt x="635" y="28"/>
                    <a:pt x="636" y="28"/>
                  </a:cubicBezTo>
                  <a:cubicBezTo>
                    <a:pt x="637" y="28"/>
                    <a:pt x="639" y="28"/>
                    <a:pt x="640" y="28"/>
                  </a:cubicBezTo>
                  <a:cubicBezTo>
                    <a:pt x="642" y="28"/>
                    <a:pt x="644" y="28"/>
                    <a:pt x="646" y="28"/>
                  </a:cubicBezTo>
                  <a:cubicBezTo>
                    <a:pt x="646" y="29"/>
                    <a:pt x="644" y="29"/>
                    <a:pt x="644" y="29"/>
                  </a:cubicBezTo>
                  <a:cubicBezTo>
                    <a:pt x="643" y="29"/>
                    <a:pt x="641" y="29"/>
                    <a:pt x="640" y="29"/>
                  </a:cubicBezTo>
                  <a:cubicBezTo>
                    <a:pt x="639" y="29"/>
                    <a:pt x="638" y="29"/>
                    <a:pt x="637" y="29"/>
                  </a:cubicBezTo>
                  <a:cubicBezTo>
                    <a:pt x="636" y="29"/>
                    <a:pt x="636" y="29"/>
                    <a:pt x="635" y="29"/>
                  </a:cubicBezTo>
                  <a:cubicBezTo>
                    <a:pt x="633" y="29"/>
                    <a:pt x="631" y="29"/>
                    <a:pt x="629" y="29"/>
                  </a:cubicBezTo>
                  <a:cubicBezTo>
                    <a:pt x="630" y="29"/>
                    <a:pt x="632" y="29"/>
                    <a:pt x="633" y="29"/>
                  </a:cubicBezTo>
                  <a:cubicBezTo>
                    <a:pt x="634" y="29"/>
                    <a:pt x="635" y="29"/>
                    <a:pt x="635" y="29"/>
                  </a:cubicBezTo>
                  <a:cubicBezTo>
                    <a:pt x="635" y="29"/>
                    <a:pt x="630" y="31"/>
                    <a:pt x="630" y="31"/>
                  </a:cubicBezTo>
                  <a:cubicBezTo>
                    <a:pt x="630" y="31"/>
                    <a:pt x="633" y="30"/>
                    <a:pt x="633" y="30"/>
                  </a:cubicBezTo>
                  <a:cubicBezTo>
                    <a:pt x="635" y="30"/>
                    <a:pt x="636" y="30"/>
                    <a:pt x="638" y="29"/>
                  </a:cubicBezTo>
                  <a:cubicBezTo>
                    <a:pt x="640" y="29"/>
                    <a:pt x="641" y="29"/>
                    <a:pt x="643" y="29"/>
                  </a:cubicBezTo>
                  <a:cubicBezTo>
                    <a:pt x="644" y="29"/>
                    <a:pt x="646" y="29"/>
                    <a:pt x="647" y="30"/>
                  </a:cubicBezTo>
                  <a:cubicBezTo>
                    <a:pt x="646" y="30"/>
                    <a:pt x="643" y="29"/>
                    <a:pt x="642" y="31"/>
                  </a:cubicBezTo>
                  <a:cubicBezTo>
                    <a:pt x="643" y="31"/>
                    <a:pt x="644" y="30"/>
                    <a:pt x="645" y="30"/>
                  </a:cubicBezTo>
                  <a:cubicBezTo>
                    <a:pt x="646" y="30"/>
                    <a:pt x="647" y="30"/>
                    <a:pt x="648" y="30"/>
                  </a:cubicBezTo>
                  <a:cubicBezTo>
                    <a:pt x="649" y="30"/>
                    <a:pt x="649" y="30"/>
                    <a:pt x="650" y="30"/>
                  </a:cubicBezTo>
                  <a:cubicBezTo>
                    <a:pt x="651" y="30"/>
                    <a:pt x="651" y="30"/>
                    <a:pt x="651" y="31"/>
                  </a:cubicBezTo>
                  <a:cubicBezTo>
                    <a:pt x="651" y="31"/>
                    <a:pt x="652" y="31"/>
                    <a:pt x="652" y="31"/>
                  </a:cubicBezTo>
                  <a:cubicBezTo>
                    <a:pt x="652" y="31"/>
                    <a:pt x="651" y="31"/>
                    <a:pt x="651" y="31"/>
                  </a:cubicBezTo>
                  <a:cubicBezTo>
                    <a:pt x="651" y="31"/>
                    <a:pt x="651" y="31"/>
                    <a:pt x="652" y="31"/>
                  </a:cubicBezTo>
                  <a:cubicBezTo>
                    <a:pt x="651" y="31"/>
                    <a:pt x="651" y="31"/>
                    <a:pt x="651" y="32"/>
                  </a:cubicBezTo>
                  <a:cubicBezTo>
                    <a:pt x="651" y="32"/>
                    <a:pt x="650" y="32"/>
                    <a:pt x="650" y="32"/>
                  </a:cubicBezTo>
                  <a:cubicBezTo>
                    <a:pt x="650" y="32"/>
                    <a:pt x="651" y="32"/>
                    <a:pt x="651" y="33"/>
                  </a:cubicBezTo>
                  <a:cubicBezTo>
                    <a:pt x="650" y="32"/>
                    <a:pt x="648" y="33"/>
                    <a:pt x="647" y="33"/>
                  </a:cubicBezTo>
                  <a:cubicBezTo>
                    <a:pt x="646" y="33"/>
                    <a:pt x="645" y="33"/>
                    <a:pt x="644" y="33"/>
                  </a:cubicBezTo>
                  <a:cubicBezTo>
                    <a:pt x="642" y="33"/>
                    <a:pt x="639" y="32"/>
                    <a:pt x="637" y="33"/>
                  </a:cubicBezTo>
                  <a:cubicBezTo>
                    <a:pt x="638" y="34"/>
                    <a:pt x="640" y="33"/>
                    <a:pt x="641" y="33"/>
                  </a:cubicBezTo>
                  <a:cubicBezTo>
                    <a:pt x="642" y="34"/>
                    <a:pt x="643" y="34"/>
                    <a:pt x="644" y="34"/>
                  </a:cubicBezTo>
                  <a:cubicBezTo>
                    <a:pt x="644" y="34"/>
                    <a:pt x="645" y="34"/>
                    <a:pt x="646" y="34"/>
                  </a:cubicBezTo>
                  <a:cubicBezTo>
                    <a:pt x="646" y="35"/>
                    <a:pt x="645" y="35"/>
                    <a:pt x="645" y="35"/>
                  </a:cubicBezTo>
                  <a:cubicBezTo>
                    <a:pt x="644" y="35"/>
                    <a:pt x="643" y="35"/>
                    <a:pt x="643" y="35"/>
                  </a:cubicBezTo>
                  <a:cubicBezTo>
                    <a:pt x="641" y="36"/>
                    <a:pt x="640" y="35"/>
                    <a:pt x="639" y="35"/>
                  </a:cubicBezTo>
                  <a:cubicBezTo>
                    <a:pt x="638" y="35"/>
                    <a:pt x="637" y="35"/>
                    <a:pt x="636" y="35"/>
                  </a:cubicBezTo>
                  <a:cubicBezTo>
                    <a:pt x="635" y="35"/>
                    <a:pt x="634" y="35"/>
                    <a:pt x="633" y="36"/>
                  </a:cubicBezTo>
                  <a:cubicBezTo>
                    <a:pt x="634" y="36"/>
                    <a:pt x="636" y="36"/>
                    <a:pt x="637" y="36"/>
                  </a:cubicBezTo>
                  <a:cubicBezTo>
                    <a:pt x="638" y="37"/>
                    <a:pt x="639" y="36"/>
                    <a:pt x="641" y="36"/>
                  </a:cubicBezTo>
                  <a:cubicBezTo>
                    <a:pt x="640" y="37"/>
                    <a:pt x="638" y="37"/>
                    <a:pt x="637" y="38"/>
                  </a:cubicBezTo>
                  <a:cubicBezTo>
                    <a:pt x="637" y="38"/>
                    <a:pt x="636" y="37"/>
                    <a:pt x="636" y="37"/>
                  </a:cubicBezTo>
                  <a:cubicBezTo>
                    <a:pt x="635" y="37"/>
                    <a:pt x="635" y="37"/>
                    <a:pt x="634" y="37"/>
                  </a:cubicBezTo>
                  <a:cubicBezTo>
                    <a:pt x="633" y="38"/>
                    <a:pt x="632" y="38"/>
                    <a:pt x="631" y="38"/>
                  </a:cubicBezTo>
                  <a:cubicBezTo>
                    <a:pt x="630" y="38"/>
                    <a:pt x="629" y="38"/>
                    <a:pt x="628" y="38"/>
                  </a:cubicBezTo>
                  <a:cubicBezTo>
                    <a:pt x="627" y="38"/>
                    <a:pt x="626" y="38"/>
                    <a:pt x="625" y="38"/>
                  </a:cubicBezTo>
                  <a:cubicBezTo>
                    <a:pt x="625" y="38"/>
                    <a:pt x="624" y="38"/>
                    <a:pt x="624" y="37"/>
                  </a:cubicBezTo>
                  <a:cubicBezTo>
                    <a:pt x="624" y="37"/>
                    <a:pt x="623" y="37"/>
                    <a:pt x="623" y="37"/>
                  </a:cubicBezTo>
                  <a:cubicBezTo>
                    <a:pt x="623" y="38"/>
                    <a:pt x="622" y="38"/>
                    <a:pt x="622" y="38"/>
                  </a:cubicBezTo>
                  <a:cubicBezTo>
                    <a:pt x="621" y="38"/>
                    <a:pt x="622" y="38"/>
                    <a:pt x="622" y="38"/>
                  </a:cubicBezTo>
                  <a:cubicBezTo>
                    <a:pt x="622" y="39"/>
                    <a:pt x="623" y="38"/>
                    <a:pt x="623" y="39"/>
                  </a:cubicBezTo>
                  <a:cubicBezTo>
                    <a:pt x="623" y="39"/>
                    <a:pt x="622" y="39"/>
                    <a:pt x="622" y="39"/>
                  </a:cubicBezTo>
                  <a:cubicBezTo>
                    <a:pt x="622" y="40"/>
                    <a:pt x="621" y="40"/>
                    <a:pt x="621" y="40"/>
                  </a:cubicBezTo>
                  <a:cubicBezTo>
                    <a:pt x="621" y="40"/>
                    <a:pt x="623" y="40"/>
                    <a:pt x="623" y="40"/>
                  </a:cubicBezTo>
                  <a:cubicBezTo>
                    <a:pt x="623" y="41"/>
                    <a:pt x="621" y="41"/>
                    <a:pt x="621" y="41"/>
                  </a:cubicBezTo>
                  <a:cubicBezTo>
                    <a:pt x="621" y="41"/>
                    <a:pt x="620" y="41"/>
                    <a:pt x="620" y="41"/>
                  </a:cubicBezTo>
                  <a:cubicBezTo>
                    <a:pt x="620" y="42"/>
                    <a:pt x="619" y="42"/>
                    <a:pt x="619" y="42"/>
                  </a:cubicBezTo>
                  <a:cubicBezTo>
                    <a:pt x="618" y="42"/>
                    <a:pt x="617" y="42"/>
                    <a:pt x="616" y="42"/>
                  </a:cubicBezTo>
                  <a:cubicBezTo>
                    <a:pt x="615" y="43"/>
                    <a:pt x="614" y="43"/>
                    <a:pt x="613" y="43"/>
                  </a:cubicBezTo>
                  <a:cubicBezTo>
                    <a:pt x="614" y="43"/>
                    <a:pt x="614" y="43"/>
                    <a:pt x="614" y="42"/>
                  </a:cubicBezTo>
                  <a:cubicBezTo>
                    <a:pt x="614" y="42"/>
                    <a:pt x="613" y="43"/>
                    <a:pt x="612" y="43"/>
                  </a:cubicBezTo>
                  <a:cubicBezTo>
                    <a:pt x="611" y="43"/>
                    <a:pt x="611" y="43"/>
                    <a:pt x="610" y="43"/>
                  </a:cubicBezTo>
                  <a:cubicBezTo>
                    <a:pt x="609" y="43"/>
                    <a:pt x="608" y="43"/>
                    <a:pt x="608" y="43"/>
                  </a:cubicBezTo>
                  <a:cubicBezTo>
                    <a:pt x="607" y="43"/>
                    <a:pt x="606" y="43"/>
                    <a:pt x="605" y="43"/>
                  </a:cubicBezTo>
                  <a:cubicBezTo>
                    <a:pt x="604" y="43"/>
                    <a:pt x="602" y="43"/>
                    <a:pt x="601" y="43"/>
                  </a:cubicBezTo>
                  <a:cubicBezTo>
                    <a:pt x="601" y="42"/>
                    <a:pt x="600" y="42"/>
                    <a:pt x="600" y="42"/>
                  </a:cubicBezTo>
                  <a:cubicBezTo>
                    <a:pt x="600" y="42"/>
                    <a:pt x="599" y="42"/>
                    <a:pt x="599" y="42"/>
                  </a:cubicBezTo>
                  <a:cubicBezTo>
                    <a:pt x="599" y="42"/>
                    <a:pt x="599" y="42"/>
                    <a:pt x="599" y="42"/>
                  </a:cubicBezTo>
                  <a:cubicBezTo>
                    <a:pt x="599" y="41"/>
                    <a:pt x="598" y="41"/>
                    <a:pt x="598" y="41"/>
                  </a:cubicBezTo>
                  <a:cubicBezTo>
                    <a:pt x="598" y="41"/>
                    <a:pt x="598" y="41"/>
                    <a:pt x="598" y="41"/>
                  </a:cubicBezTo>
                  <a:cubicBezTo>
                    <a:pt x="598" y="41"/>
                    <a:pt x="598" y="41"/>
                    <a:pt x="598" y="41"/>
                  </a:cubicBezTo>
                  <a:cubicBezTo>
                    <a:pt x="598" y="41"/>
                    <a:pt x="598" y="40"/>
                    <a:pt x="598" y="40"/>
                  </a:cubicBezTo>
                  <a:cubicBezTo>
                    <a:pt x="597" y="40"/>
                    <a:pt x="598" y="40"/>
                    <a:pt x="598" y="40"/>
                  </a:cubicBezTo>
                  <a:cubicBezTo>
                    <a:pt x="597" y="40"/>
                    <a:pt x="596" y="40"/>
                    <a:pt x="597" y="40"/>
                  </a:cubicBezTo>
                  <a:cubicBezTo>
                    <a:pt x="597" y="41"/>
                    <a:pt x="598" y="41"/>
                    <a:pt x="597" y="41"/>
                  </a:cubicBezTo>
                  <a:cubicBezTo>
                    <a:pt x="595" y="42"/>
                    <a:pt x="598" y="42"/>
                    <a:pt x="599" y="42"/>
                  </a:cubicBezTo>
                  <a:cubicBezTo>
                    <a:pt x="599" y="43"/>
                    <a:pt x="597" y="43"/>
                    <a:pt x="597" y="43"/>
                  </a:cubicBezTo>
                  <a:cubicBezTo>
                    <a:pt x="596" y="43"/>
                    <a:pt x="595" y="43"/>
                    <a:pt x="594" y="43"/>
                  </a:cubicBezTo>
                  <a:cubicBezTo>
                    <a:pt x="593" y="43"/>
                    <a:pt x="593" y="43"/>
                    <a:pt x="592" y="43"/>
                  </a:cubicBezTo>
                  <a:cubicBezTo>
                    <a:pt x="593" y="43"/>
                    <a:pt x="594" y="43"/>
                    <a:pt x="593" y="44"/>
                  </a:cubicBezTo>
                  <a:cubicBezTo>
                    <a:pt x="592" y="44"/>
                    <a:pt x="595" y="44"/>
                    <a:pt x="595" y="44"/>
                  </a:cubicBezTo>
                  <a:cubicBezTo>
                    <a:pt x="598" y="43"/>
                    <a:pt x="601" y="43"/>
                    <a:pt x="604" y="44"/>
                  </a:cubicBezTo>
                  <a:cubicBezTo>
                    <a:pt x="603" y="44"/>
                    <a:pt x="602" y="44"/>
                    <a:pt x="601" y="45"/>
                  </a:cubicBezTo>
                  <a:cubicBezTo>
                    <a:pt x="603" y="45"/>
                    <a:pt x="604" y="44"/>
                    <a:pt x="606" y="44"/>
                  </a:cubicBezTo>
                  <a:cubicBezTo>
                    <a:pt x="607" y="43"/>
                    <a:pt x="609" y="43"/>
                    <a:pt x="611" y="44"/>
                  </a:cubicBezTo>
                  <a:cubicBezTo>
                    <a:pt x="610" y="44"/>
                    <a:pt x="610" y="45"/>
                    <a:pt x="610" y="45"/>
                  </a:cubicBezTo>
                  <a:cubicBezTo>
                    <a:pt x="610" y="45"/>
                    <a:pt x="609" y="45"/>
                    <a:pt x="609" y="45"/>
                  </a:cubicBezTo>
                  <a:cubicBezTo>
                    <a:pt x="609" y="45"/>
                    <a:pt x="606" y="46"/>
                    <a:pt x="606" y="46"/>
                  </a:cubicBezTo>
                  <a:cubicBezTo>
                    <a:pt x="606" y="46"/>
                    <a:pt x="609" y="46"/>
                    <a:pt x="609" y="46"/>
                  </a:cubicBezTo>
                  <a:cubicBezTo>
                    <a:pt x="609" y="46"/>
                    <a:pt x="609" y="46"/>
                    <a:pt x="608" y="47"/>
                  </a:cubicBezTo>
                  <a:cubicBezTo>
                    <a:pt x="609" y="47"/>
                    <a:pt x="609" y="47"/>
                    <a:pt x="609" y="47"/>
                  </a:cubicBezTo>
                  <a:cubicBezTo>
                    <a:pt x="610" y="47"/>
                    <a:pt x="610" y="47"/>
                    <a:pt x="610" y="46"/>
                  </a:cubicBezTo>
                  <a:cubicBezTo>
                    <a:pt x="610" y="46"/>
                    <a:pt x="611" y="46"/>
                    <a:pt x="611" y="46"/>
                  </a:cubicBezTo>
                  <a:cubicBezTo>
                    <a:pt x="612" y="46"/>
                    <a:pt x="612" y="46"/>
                    <a:pt x="612" y="46"/>
                  </a:cubicBezTo>
                  <a:cubicBezTo>
                    <a:pt x="613" y="46"/>
                    <a:pt x="614" y="45"/>
                    <a:pt x="615" y="45"/>
                  </a:cubicBezTo>
                  <a:cubicBezTo>
                    <a:pt x="615" y="45"/>
                    <a:pt x="616" y="46"/>
                    <a:pt x="616" y="46"/>
                  </a:cubicBezTo>
                  <a:cubicBezTo>
                    <a:pt x="616" y="46"/>
                    <a:pt x="615" y="47"/>
                    <a:pt x="615" y="47"/>
                  </a:cubicBezTo>
                  <a:cubicBezTo>
                    <a:pt x="616" y="47"/>
                    <a:pt x="615" y="48"/>
                    <a:pt x="614" y="48"/>
                  </a:cubicBezTo>
                  <a:cubicBezTo>
                    <a:pt x="614" y="48"/>
                    <a:pt x="614" y="48"/>
                    <a:pt x="614" y="48"/>
                  </a:cubicBezTo>
                  <a:cubicBezTo>
                    <a:pt x="614" y="48"/>
                    <a:pt x="613" y="48"/>
                    <a:pt x="613" y="48"/>
                  </a:cubicBezTo>
                  <a:cubicBezTo>
                    <a:pt x="612" y="49"/>
                    <a:pt x="612" y="49"/>
                    <a:pt x="611" y="49"/>
                  </a:cubicBezTo>
                  <a:cubicBezTo>
                    <a:pt x="610" y="49"/>
                    <a:pt x="609" y="50"/>
                    <a:pt x="608" y="50"/>
                  </a:cubicBezTo>
                  <a:cubicBezTo>
                    <a:pt x="607" y="50"/>
                    <a:pt x="607" y="49"/>
                    <a:pt x="608" y="49"/>
                  </a:cubicBezTo>
                  <a:cubicBezTo>
                    <a:pt x="607" y="49"/>
                    <a:pt x="605" y="50"/>
                    <a:pt x="604" y="50"/>
                  </a:cubicBezTo>
                  <a:cubicBezTo>
                    <a:pt x="603" y="50"/>
                    <a:pt x="602" y="51"/>
                    <a:pt x="602" y="51"/>
                  </a:cubicBezTo>
                  <a:cubicBezTo>
                    <a:pt x="601" y="51"/>
                    <a:pt x="600" y="51"/>
                    <a:pt x="599" y="51"/>
                  </a:cubicBezTo>
                  <a:cubicBezTo>
                    <a:pt x="598" y="51"/>
                    <a:pt x="597" y="52"/>
                    <a:pt x="595" y="52"/>
                  </a:cubicBezTo>
                  <a:cubicBezTo>
                    <a:pt x="595" y="52"/>
                    <a:pt x="594" y="52"/>
                    <a:pt x="593" y="52"/>
                  </a:cubicBezTo>
                  <a:cubicBezTo>
                    <a:pt x="592" y="52"/>
                    <a:pt x="591" y="52"/>
                    <a:pt x="591" y="52"/>
                  </a:cubicBezTo>
                  <a:cubicBezTo>
                    <a:pt x="590" y="52"/>
                    <a:pt x="589" y="53"/>
                    <a:pt x="588" y="53"/>
                  </a:cubicBezTo>
                  <a:cubicBezTo>
                    <a:pt x="589" y="52"/>
                    <a:pt x="589" y="52"/>
                    <a:pt x="590" y="52"/>
                  </a:cubicBezTo>
                  <a:cubicBezTo>
                    <a:pt x="589" y="52"/>
                    <a:pt x="589" y="52"/>
                    <a:pt x="589" y="52"/>
                  </a:cubicBezTo>
                  <a:cubicBezTo>
                    <a:pt x="590" y="52"/>
                    <a:pt x="593" y="51"/>
                    <a:pt x="593" y="50"/>
                  </a:cubicBezTo>
                  <a:cubicBezTo>
                    <a:pt x="593" y="50"/>
                    <a:pt x="591" y="50"/>
                    <a:pt x="591" y="50"/>
                  </a:cubicBezTo>
                  <a:cubicBezTo>
                    <a:pt x="591" y="49"/>
                    <a:pt x="591" y="49"/>
                    <a:pt x="591" y="49"/>
                  </a:cubicBezTo>
                  <a:cubicBezTo>
                    <a:pt x="591" y="49"/>
                    <a:pt x="590" y="49"/>
                    <a:pt x="590" y="50"/>
                  </a:cubicBezTo>
                  <a:cubicBezTo>
                    <a:pt x="590" y="50"/>
                    <a:pt x="589" y="50"/>
                    <a:pt x="588" y="50"/>
                  </a:cubicBezTo>
                  <a:cubicBezTo>
                    <a:pt x="587" y="50"/>
                    <a:pt x="586" y="50"/>
                    <a:pt x="585" y="49"/>
                  </a:cubicBezTo>
                  <a:cubicBezTo>
                    <a:pt x="586" y="49"/>
                    <a:pt x="587" y="49"/>
                    <a:pt x="586" y="49"/>
                  </a:cubicBezTo>
                  <a:cubicBezTo>
                    <a:pt x="587" y="48"/>
                    <a:pt x="588" y="49"/>
                    <a:pt x="589" y="48"/>
                  </a:cubicBezTo>
                  <a:cubicBezTo>
                    <a:pt x="588" y="48"/>
                    <a:pt x="586" y="49"/>
                    <a:pt x="585" y="48"/>
                  </a:cubicBezTo>
                  <a:cubicBezTo>
                    <a:pt x="584" y="48"/>
                    <a:pt x="585" y="47"/>
                    <a:pt x="584" y="47"/>
                  </a:cubicBezTo>
                  <a:cubicBezTo>
                    <a:pt x="584" y="47"/>
                    <a:pt x="584" y="48"/>
                    <a:pt x="584" y="48"/>
                  </a:cubicBezTo>
                  <a:cubicBezTo>
                    <a:pt x="584" y="49"/>
                    <a:pt x="585" y="49"/>
                    <a:pt x="586" y="49"/>
                  </a:cubicBezTo>
                  <a:cubicBezTo>
                    <a:pt x="585" y="49"/>
                    <a:pt x="585" y="49"/>
                    <a:pt x="585" y="50"/>
                  </a:cubicBezTo>
                  <a:cubicBezTo>
                    <a:pt x="584" y="50"/>
                    <a:pt x="584" y="50"/>
                    <a:pt x="583" y="50"/>
                  </a:cubicBezTo>
                  <a:cubicBezTo>
                    <a:pt x="582" y="51"/>
                    <a:pt x="582" y="50"/>
                    <a:pt x="581" y="50"/>
                  </a:cubicBezTo>
                  <a:cubicBezTo>
                    <a:pt x="580" y="51"/>
                    <a:pt x="580" y="51"/>
                    <a:pt x="579" y="50"/>
                  </a:cubicBezTo>
                  <a:cubicBezTo>
                    <a:pt x="578" y="50"/>
                    <a:pt x="579" y="50"/>
                    <a:pt x="579" y="49"/>
                  </a:cubicBezTo>
                  <a:cubicBezTo>
                    <a:pt x="579" y="48"/>
                    <a:pt x="579" y="49"/>
                    <a:pt x="579" y="48"/>
                  </a:cubicBezTo>
                  <a:cubicBezTo>
                    <a:pt x="579" y="48"/>
                    <a:pt x="579" y="48"/>
                    <a:pt x="579" y="47"/>
                  </a:cubicBezTo>
                  <a:cubicBezTo>
                    <a:pt x="579" y="47"/>
                    <a:pt x="578" y="48"/>
                    <a:pt x="578" y="48"/>
                  </a:cubicBezTo>
                  <a:cubicBezTo>
                    <a:pt x="578" y="48"/>
                    <a:pt x="578" y="49"/>
                    <a:pt x="578" y="49"/>
                  </a:cubicBezTo>
                  <a:cubicBezTo>
                    <a:pt x="578" y="49"/>
                    <a:pt x="578" y="50"/>
                    <a:pt x="578" y="50"/>
                  </a:cubicBezTo>
                  <a:cubicBezTo>
                    <a:pt x="577" y="50"/>
                    <a:pt x="578" y="50"/>
                    <a:pt x="577" y="50"/>
                  </a:cubicBezTo>
                  <a:cubicBezTo>
                    <a:pt x="577" y="50"/>
                    <a:pt x="576" y="50"/>
                    <a:pt x="576" y="50"/>
                  </a:cubicBezTo>
                  <a:cubicBezTo>
                    <a:pt x="575" y="50"/>
                    <a:pt x="575" y="50"/>
                    <a:pt x="574" y="50"/>
                  </a:cubicBezTo>
                  <a:cubicBezTo>
                    <a:pt x="574" y="50"/>
                    <a:pt x="574" y="50"/>
                    <a:pt x="574" y="50"/>
                  </a:cubicBezTo>
                  <a:cubicBezTo>
                    <a:pt x="573" y="49"/>
                    <a:pt x="573" y="49"/>
                    <a:pt x="573" y="49"/>
                  </a:cubicBezTo>
                  <a:cubicBezTo>
                    <a:pt x="574" y="48"/>
                    <a:pt x="573" y="48"/>
                    <a:pt x="572" y="48"/>
                  </a:cubicBezTo>
                  <a:cubicBezTo>
                    <a:pt x="573" y="49"/>
                    <a:pt x="572" y="49"/>
                    <a:pt x="572" y="49"/>
                  </a:cubicBezTo>
                  <a:cubicBezTo>
                    <a:pt x="571" y="50"/>
                    <a:pt x="571" y="50"/>
                    <a:pt x="570" y="50"/>
                  </a:cubicBezTo>
                  <a:cubicBezTo>
                    <a:pt x="570" y="50"/>
                    <a:pt x="569" y="50"/>
                    <a:pt x="569" y="50"/>
                  </a:cubicBezTo>
                  <a:cubicBezTo>
                    <a:pt x="568" y="50"/>
                    <a:pt x="568" y="50"/>
                    <a:pt x="568" y="49"/>
                  </a:cubicBezTo>
                  <a:cubicBezTo>
                    <a:pt x="568" y="48"/>
                    <a:pt x="566" y="49"/>
                    <a:pt x="566" y="50"/>
                  </a:cubicBezTo>
                  <a:cubicBezTo>
                    <a:pt x="566" y="51"/>
                    <a:pt x="569" y="51"/>
                    <a:pt x="569" y="51"/>
                  </a:cubicBezTo>
                  <a:cubicBezTo>
                    <a:pt x="569" y="51"/>
                    <a:pt x="565" y="51"/>
                    <a:pt x="565" y="51"/>
                  </a:cubicBezTo>
                  <a:cubicBezTo>
                    <a:pt x="563" y="51"/>
                    <a:pt x="561" y="51"/>
                    <a:pt x="559" y="51"/>
                  </a:cubicBezTo>
                  <a:cubicBezTo>
                    <a:pt x="559" y="51"/>
                    <a:pt x="556" y="51"/>
                    <a:pt x="557" y="50"/>
                  </a:cubicBezTo>
                  <a:cubicBezTo>
                    <a:pt x="557" y="50"/>
                    <a:pt x="558" y="50"/>
                    <a:pt x="558" y="50"/>
                  </a:cubicBezTo>
                  <a:cubicBezTo>
                    <a:pt x="560" y="49"/>
                    <a:pt x="558" y="48"/>
                    <a:pt x="557" y="49"/>
                  </a:cubicBezTo>
                  <a:cubicBezTo>
                    <a:pt x="558" y="49"/>
                    <a:pt x="558" y="49"/>
                    <a:pt x="558" y="49"/>
                  </a:cubicBezTo>
                  <a:cubicBezTo>
                    <a:pt x="557" y="50"/>
                    <a:pt x="556" y="50"/>
                    <a:pt x="555" y="50"/>
                  </a:cubicBezTo>
                  <a:cubicBezTo>
                    <a:pt x="554" y="51"/>
                    <a:pt x="553" y="51"/>
                    <a:pt x="552" y="50"/>
                  </a:cubicBezTo>
                  <a:cubicBezTo>
                    <a:pt x="553" y="50"/>
                    <a:pt x="551" y="50"/>
                    <a:pt x="551" y="50"/>
                  </a:cubicBezTo>
                  <a:cubicBezTo>
                    <a:pt x="551" y="50"/>
                    <a:pt x="552" y="49"/>
                    <a:pt x="551" y="49"/>
                  </a:cubicBezTo>
                  <a:cubicBezTo>
                    <a:pt x="551" y="49"/>
                    <a:pt x="551" y="49"/>
                    <a:pt x="552" y="49"/>
                  </a:cubicBezTo>
                  <a:cubicBezTo>
                    <a:pt x="551" y="48"/>
                    <a:pt x="550" y="49"/>
                    <a:pt x="551" y="50"/>
                  </a:cubicBezTo>
                  <a:cubicBezTo>
                    <a:pt x="550" y="50"/>
                    <a:pt x="549" y="50"/>
                    <a:pt x="550" y="50"/>
                  </a:cubicBezTo>
                  <a:cubicBezTo>
                    <a:pt x="550" y="50"/>
                    <a:pt x="549" y="50"/>
                    <a:pt x="550" y="51"/>
                  </a:cubicBezTo>
                  <a:cubicBezTo>
                    <a:pt x="550" y="51"/>
                    <a:pt x="547" y="51"/>
                    <a:pt x="548" y="50"/>
                  </a:cubicBezTo>
                  <a:cubicBezTo>
                    <a:pt x="547" y="50"/>
                    <a:pt x="546" y="51"/>
                    <a:pt x="546" y="51"/>
                  </a:cubicBezTo>
                  <a:cubicBezTo>
                    <a:pt x="545" y="51"/>
                    <a:pt x="544" y="51"/>
                    <a:pt x="544" y="50"/>
                  </a:cubicBezTo>
                  <a:cubicBezTo>
                    <a:pt x="544" y="50"/>
                    <a:pt x="545" y="50"/>
                    <a:pt x="544" y="50"/>
                  </a:cubicBezTo>
                  <a:cubicBezTo>
                    <a:pt x="545" y="50"/>
                    <a:pt x="545" y="50"/>
                    <a:pt x="545" y="49"/>
                  </a:cubicBezTo>
                  <a:cubicBezTo>
                    <a:pt x="545" y="49"/>
                    <a:pt x="545" y="48"/>
                    <a:pt x="546" y="48"/>
                  </a:cubicBezTo>
                  <a:cubicBezTo>
                    <a:pt x="546" y="48"/>
                    <a:pt x="546" y="48"/>
                    <a:pt x="546" y="48"/>
                  </a:cubicBezTo>
                  <a:cubicBezTo>
                    <a:pt x="547" y="47"/>
                    <a:pt x="547" y="47"/>
                    <a:pt x="547" y="47"/>
                  </a:cubicBezTo>
                  <a:cubicBezTo>
                    <a:pt x="547" y="47"/>
                    <a:pt x="546" y="47"/>
                    <a:pt x="545" y="48"/>
                  </a:cubicBezTo>
                  <a:cubicBezTo>
                    <a:pt x="545" y="48"/>
                    <a:pt x="545" y="48"/>
                    <a:pt x="545" y="48"/>
                  </a:cubicBezTo>
                  <a:cubicBezTo>
                    <a:pt x="545" y="49"/>
                    <a:pt x="545" y="49"/>
                    <a:pt x="544" y="49"/>
                  </a:cubicBezTo>
                  <a:cubicBezTo>
                    <a:pt x="546" y="49"/>
                    <a:pt x="542" y="51"/>
                    <a:pt x="542" y="50"/>
                  </a:cubicBezTo>
                  <a:cubicBezTo>
                    <a:pt x="542" y="50"/>
                    <a:pt x="544" y="49"/>
                    <a:pt x="544" y="49"/>
                  </a:cubicBezTo>
                  <a:cubicBezTo>
                    <a:pt x="544" y="49"/>
                    <a:pt x="542" y="50"/>
                    <a:pt x="542" y="50"/>
                  </a:cubicBezTo>
                  <a:cubicBezTo>
                    <a:pt x="542" y="50"/>
                    <a:pt x="540" y="51"/>
                    <a:pt x="540" y="50"/>
                  </a:cubicBezTo>
                  <a:cubicBezTo>
                    <a:pt x="539" y="50"/>
                    <a:pt x="539" y="50"/>
                    <a:pt x="538" y="50"/>
                  </a:cubicBezTo>
                  <a:cubicBezTo>
                    <a:pt x="538" y="50"/>
                    <a:pt x="539" y="49"/>
                    <a:pt x="539" y="49"/>
                  </a:cubicBezTo>
                  <a:cubicBezTo>
                    <a:pt x="539" y="49"/>
                    <a:pt x="538" y="49"/>
                    <a:pt x="537" y="49"/>
                  </a:cubicBezTo>
                  <a:cubicBezTo>
                    <a:pt x="538" y="49"/>
                    <a:pt x="539" y="48"/>
                    <a:pt x="539" y="48"/>
                  </a:cubicBezTo>
                  <a:cubicBezTo>
                    <a:pt x="540" y="48"/>
                    <a:pt x="540" y="48"/>
                    <a:pt x="540" y="48"/>
                  </a:cubicBezTo>
                  <a:cubicBezTo>
                    <a:pt x="540" y="48"/>
                    <a:pt x="540" y="48"/>
                    <a:pt x="541" y="48"/>
                  </a:cubicBezTo>
                  <a:cubicBezTo>
                    <a:pt x="540" y="47"/>
                    <a:pt x="542" y="46"/>
                    <a:pt x="542" y="46"/>
                  </a:cubicBezTo>
                  <a:cubicBezTo>
                    <a:pt x="543" y="46"/>
                    <a:pt x="544" y="46"/>
                    <a:pt x="545" y="46"/>
                  </a:cubicBezTo>
                  <a:cubicBezTo>
                    <a:pt x="547" y="45"/>
                    <a:pt x="549" y="45"/>
                    <a:pt x="551" y="45"/>
                  </a:cubicBezTo>
                  <a:cubicBezTo>
                    <a:pt x="550" y="45"/>
                    <a:pt x="550" y="45"/>
                    <a:pt x="550" y="45"/>
                  </a:cubicBezTo>
                  <a:cubicBezTo>
                    <a:pt x="550" y="45"/>
                    <a:pt x="551" y="44"/>
                    <a:pt x="551" y="44"/>
                  </a:cubicBezTo>
                  <a:cubicBezTo>
                    <a:pt x="552" y="44"/>
                    <a:pt x="553" y="44"/>
                    <a:pt x="552" y="44"/>
                  </a:cubicBezTo>
                  <a:cubicBezTo>
                    <a:pt x="553" y="45"/>
                    <a:pt x="554" y="44"/>
                    <a:pt x="555" y="44"/>
                  </a:cubicBezTo>
                  <a:cubicBezTo>
                    <a:pt x="555" y="44"/>
                    <a:pt x="556" y="44"/>
                    <a:pt x="556" y="44"/>
                  </a:cubicBezTo>
                  <a:cubicBezTo>
                    <a:pt x="556" y="45"/>
                    <a:pt x="557" y="45"/>
                    <a:pt x="557" y="44"/>
                  </a:cubicBezTo>
                  <a:cubicBezTo>
                    <a:pt x="557" y="44"/>
                    <a:pt x="559" y="44"/>
                    <a:pt x="559" y="44"/>
                  </a:cubicBezTo>
                  <a:cubicBezTo>
                    <a:pt x="559" y="44"/>
                    <a:pt x="559" y="44"/>
                    <a:pt x="560" y="44"/>
                  </a:cubicBezTo>
                  <a:cubicBezTo>
                    <a:pt x="560" y="44"/>
                    <a:pt x="561" y="44"/>
                    <a:pt x="561" y="44"/>
                  </a:cubicBezTo>
                  <a:cubicBezTo>
                    <a:pt x="561" y="44"/>
                    <a:pt x="562" y="44"/>
                    <a:pt x="563" y="44"/>
                  </a:cubicBezTo>
                  <a:cubicBezTo>
                    <a:pt x="562" y="44"/>
                    <a:pt x="561" y="44"/>
                    <a:pt x="559" y="44"/>
                  </a:cubicBezTo>
                  <a:cubicBezTo>
                    <a:pt x="560" y="43"/>
                    <a:pt x="561" y="44"/>
                    <a:pt x="562" y="43"/>
                  </a:cubicBezTo>
                  <a:cubicBezTo>
                    <a:pt x="561" y="43"/>
                    <a:pt x="560" y="43"/>
                    <a:pt x="560" y="43"/>
                  </a:cubicBezTo>
                  <a:cubicBezTo>
                    <a:pt x="561" y="42"/>
                    <a:pt x="562" y="43"/>
                    <a:pt x="563" y="42"/>
                  </a:cubicBezTo>
                  <a:cubicBezTo>
                    <a:pt x="561" y="42"/>
                    <a:pt x="560" y="43"/>
                    <a:pt x="558" y="42"/>
                  </a:cubicBezTo>
                  <a:cubicBezTo>
                    <a:pt x="558" y="42"/>
                    <a:pt x="558" y="42"/>
                    <a:pt x="558" y="42"/>
                  </a:cubicBezTo>
                  <a:cubicBezTo>
                    <a:pt x="559" y="42"/>
                    <a:pt x="559" y="42"/>
                    <a:pt x="560" y="41"/>
                  </a:cubicBezTo>
                  <a:cubicBezTo>
                    <a:pt x="559" y="41"/>
                    <a:pt x="559" y="41"/>
                    <a:pt x="559" y="41"/>
                  </a:cubicBezTo>
                  <a:cubicBezTo>
                    <a:pt x="559" y="41"/>
                    <a:pt x="557" y="40"/>
                    <a:pt x="558" y="40"/>
                  </a:cubicBezTo>
                  <a:cubicBezTo>
                    <a:pt x="558" y="40"/>
                    <a:pt x="559" y="39"/>
                    <a:pt x="559" y="39"/>
                  </a:cubicBezTo>
                  <a:cubicBezTo>
                    <a:pt x="559" y="39"/>
                    <a:pt x="560" y="39"/>
                    <a:pt x="560" y="38"/>
                  </a:cubicBezTo>
                  <a:cubicBezTo>
                    <a:pt x="560" y="38"/>
                    <a:pt x="560" y="39"/>
                    <a:pt x="560" y="39"/>
                  </a:cubicBezTo>
                  <a:cubicBezTo>
                    <a:pt x="561" y="39"/>
                    <a:pt x="562" y="39"/>
                    <a:pt x="562" y="38"/>
                  </a:cubicBezTo>
                  <a:cubicBezTo>
                    <a:pt x="564" y="38"/>
                    <a:pt x="566" y="38"/>
                    <a:pt x="568" y="38"/>
                  </a:cubicBezTo>
                  <a:cubicBezTo>
                    <a:pt x="569" y="38"/>
                    <a:pt x="570" y="38"/>
                    <a:pt x="571" y="39"/>
                  </a:cubicBezTo>
                  <a:cubicBezTo>
                    <a:pt x="571" y="39"/>
                    <a:pt x="571" y="39"/>
                    <a:pt x="572" y="40"/>
                  </a:cubicBezTo>
                  <a:cubicBezTo>
                    <a:pt x="572" y="40"/>
                    <a:pt x="572" y="41"/>
                    <a:pt x="571" y="41"/>
                  </a:cubicBezTo>
                  <a:cubicBezTo>
                    <a:pt x="571" y="41"/>
                    <a:pt x="571" y="41"/>
                    <a:pt x="571" y="42"/>
                  </a:cubicBezTo>
                  <a:cubicBezTo>
                    <a:pt x="571" y="42"/>
                    <a:pt x="571" y="42"/>
                    <a:pt x="570" y="42"/>
                  </a:cubicBezTo>
                  <a:cubicBezTo>
                    <a:pt x="571" y="42"/>
                    <a:pt x="572" y="42"/>
                    <a:pt x="573" y="42"/>
                  </a:cubicBezTo>
                  <a:cubicBezTo>
                    <a:pt x="573" y="42"/>
                    <a:pt x="572" y="42"/>
                    <a:pt x="572" y="42"/>
                  </a:cubicBezTo>
                  <a:cubicBezTo>
                    <a:pt x="573" y="43"/>
                    <a:pt x="574" y="42"/>
                    <a:pt x="575" y="42"/>
                  </a:cubicBezTo>
                  <a:cubicBezTo>
                    <a:pt x="576" y="43"/>
                    <a:pt x="577" y="43"/>
                    <a:pt x="577" y="43"/>
                  </a:cubicBezTo>
                  <a:cubicBezTo>
                    <a:pt x="578" y="43"/>
                    <a:pt x="577" y="42"/>
                    <a:pt x="578" y="42"/>
                  </a:cubicBezTo>
                  <a:cubicBezTo>
                    <a:pt x="578" y="42"/>
                    <a:pt x="579" y="42"/>
                    <a:pt x="579" y="42"/>
                  </a:cubicBezTo>
                  <a:cubicBezTo>
                    <a:pt x="580" y="42"/>
                    <a:pt x="581" y="42"/>
                    <a:pt x="582" y="42"/>
                  </a:cubicBezTo>
                  <a:cubicBezTo>
                    <a:pt x="583" y="42"/>
                    <a:pt x="584" y="43"/>
                    <a:pt x="585" y="42"/>
                  </a:cubicBezTo>
                  <a:cubicBezTo>
                    <a:pt x="584" y="42"/>
                    <a:pt x="584" y="42"/>
                    <a:pt x="583" y="42"/>
                  </a:cubicBezTo>
                  <a:cubicBezTo>
                    <a:pt x="583" y="42"/>
                    <a:pt x="584" y="42"/>
                    <a:pt x="584" y="42"/>
                  </a:cubicBezTo>
                  <a:cubicBezTo>
                    <a:pt x="586" y="41"/>
                    <a:pt x="587" y="41"/>
                    <a:pt x="589" y="40"/>
                  </a:cubicBezTo>
                  <a:cubicBezTo>
                    <a:pt x="591" y="40"/>
                    <a:pt x="592" y="39"/>
                    <a:pt x="594" y="39"/>
                  </a:cubicBezTo>
                  <a:cubicBezTo>
                    <a:pt x="595" y="38"/>
                    <a:pt x="596" y="38"/>
                    <a:pt x="596" y="37"/>
                  </a:cubicBezTo>
                  <a:cubicBezTo>
                    <a:pt x="597" y="37"/>
                    <a:pt x="598" y="37"/>
                    <a:pt x="598" y="37"/>
                  </a:cubicBezTo>
                  <a:cubicBezTo>
                    <a:pt x="597" y="37"/>
                    <a:pt x="596" y="37"/>
                    <a:pt x="595" y="37"/>
                  </a:cubicBezTo>
                  <a:cubicBezTo>
                    <a:pt x="595" y="37"/>
                    <a:pt x="595" y="38"/>
                    <a:pt x="594" y="38"/>
                  </a:cubicBezTo>
                  <a:cubicBezTo>
                    <a:pt x="594" y="38"/>
                    <a:pt x="593" y="38"/>
                    <a:pt x="592" y="39"/>
                  </a:cubicBezTo>
                  <a:cubicBezTo>
                    <a:pt x="591" y="39"/>
                    <a:pt x="589" y="40"/>
                    <a:pt x="587" y="40"/>
                  </a:cubicBezTo>
                  <a:cubicBezTo>
                    <a:pt x="587" y="41"/>
                    <a:pt x="586" y="41"/>
                    <a:pt x="585" y="41"/>
                  </a:cubicBezTo>
                  <a:cubicBezTo>
                    <a:pt x="584" y="41"/>
                    <a:pt x="584" y="41"/>
                    <a:pt x="584" y="41"/>
                  </a:cubicBezTo>
                  <a:cubicBezTo>
                    <a:pt x="584" y="41"/>
                    <a:pt x="583" y="42"/>
                    <a:pt x="583" y="41"/>
                  </a:cubicBezTo>
                  <a:cubicBezTo>
                    <a:pt x="582" y="41"/>
                    <a:pt x="580" y="41"/>
                    <a:pt x="579" y="41"/>
                  </a:cubicBezTo>
                  <a:cubicBezTo>
                    <a:pt x="579" y="41"/>
                    <a:pt x="577" y="41"/>
                    <a:pt x="578" y="41"/>
                  </a:cubicBezTo>
                  <a:cubicBezTo>
                    <a:pt x="578" y="41"/>
                    <a:pt x="579" y="40"/>
                    <a:pt x="580" y="40"/>
                  </a:cubicBezTo>
                  <a:cubicBezTo>
                    <a:pt x="580" y="40"/>
                    <a:pt x="579" y="40"/>
                    <a:pt x="579" y="40"/>
                  </a:cubicBezTo>
                  <a:cubicBezTo>
                    <a:pt x="578" y="40"/>
                    <a:pt x="577" y="40"/>
                    <a:pt x="576" y="40"/>
                  </a:cubicBezTo>
                  <a:cubicBezTo>
                    <a:pt x="576" y="40"/>
                    <a:pt x="577" y="40"/>
                    <a:pt x="576" y="39"/>
                  </a:cubicBezTo>
                  <a:cubicBezTo>
                    <a:pt x="577" y="39"/>
                    <a:pt x="579" y="39"/>
                    <a:pt x="580" y="39"/>
                  </a:cubicBezTo>
                  <a:cubicBezTo>
                    <a:pt x="579" y="39"/>
                    <a:pt x="577" y="39"/>
                    <a:pt x="577" y="39"/>
                  </a:cubicBezTo>
                  <a:cubicBezTo>
                    <a:pt x="577" y="38"/>
                    <a:pt x="580" y="38"/>
                    <a:pt x="581" y="38"/>
                  </a:cubicBezTo>
                  <a:cubicBezTo>
                    <a:pt x="581" y="38"/>
                    <a:pt x="580" y="38"/>
                    <a:pt x="580" y="39"/>
                  </a:cubicBezTo>
                  <a:cubicBezTo>
                    <a:pt x="581" y="39"/>
                    <a:pt x="581" y="38"/>
                    <a:pt x="582" y="38"/>
                  </a:cubicBezTo>
                  <a:cubicBezTo>
                    <a:pt x="583" y="38"/>
                    <a:pt x="583" y="38"/>
                    <a:pt x="584" y="38"/>
                  </a:cubicBezTo>
                  <a:cubicBezTo>
                    <a:pt x="583" y="38"/>
                    <a:pt x="582" y="38"/>
                    <a:pt x="581" y="38"/>
                  </a:cubicBezTo>
                  <a:cubicBezTo>
                    <a:pt x="580" y="38"/>
                    <a:pt x="580" y="38"/>
                    <a:pt x="579" y="38"/>
                  </a:cubicBezTo>
                  <a:cubicBezTo>
                    <a:pt x="578" y="38"/>
                    <a:pt x="577" y="38"/>
                    <a:pt x="577" y="38"/>
                  </a:cubicBezTo>
                  <a:cubicBezTo>
                    <a:pt x="577" y="38"/>
                    <a:pt x="577" y="38"/>
                    <a:pt x="577" y="38"/>
                  </a:cubicBezTo>
                  <a:cubicBezTo>
                    <a:pt x="577" y="38"/>
                    <a:pt x="576" y="38"/>
                    <a:pt x="576" y="38"/>
                  </a:cubicBezTo>
                  <a:cubicBezTo>
                    <a:pt x="576" y="37"/>
                    <a:pt x="581" y="37"/>
                    <a:pt x="581" y="37"/>
                  </a:cubicBezTo>
                  <a:cubicBezTo>
                    <a:pt x="582" y="37"/>
                    <a:pt x="583" y="37"/>
                    <a:pt x="584" y="37"/>
                  </a:cubicBezTo>
                  <a:cubicBezTo>
                    <a:pt x="584" y="37"/>
                    <a:pt x="585" y="37"/>
                    <a:pt x="586" y="37"/>
                  </a:cubicBezTo>
                  <a:cubicBezTo>
                    <a:pt x="585" y="36"/>
                    <a:pt x="583" y="38"/>
                    <a:pt x="581" y="36"/>
                  </a:cubicBezTo>
                  <a:cubicBezTo>
                    <a:pt x="582" y="36"/>
                    <a:pt x="582" y="36"/>
                    <a:pt x="582" y="36"/>
                  </a:cubicBezTo>
                  <a:cubicBezTo>
                    <a:pt x="583" y="36"/>
                    <a:pt x="582" y="36"/>
                    <a:pt x="583" y="36"/>
                  </a:cubicBezTo>
                  <a:cubicBezTo>
                    <a:pt x="583" y="36"/>
                    <a:pt x="584" y="36"/>
                    <a:pt x="584" y="36"/>
                  </a:cubicBezTo>
                  <a:cubicBezTo>
                    <a:pt x="586" y="36"/>
                    <a:pt x="587" y="36"/>
                    <a:pt x="589" y="36"/>
                  </a:cubicBezTo>
                  <a:cubicBezTo>
                    <a:pt x="588" y="36"/>
                    <a:pt x="586" y="35"/>
                    <a:pt x="585" y="36"/>
                  </a:cubicBezTo>
                  <a:cubicBezTo>
                    <a:pt x="585" y="36"/>
                    <a:pt x="583" y="36"/>
                    <a:pt x="583" y="36"/>
                  </a:cubicBezTo>
                  <a:cubicBezTo>
                    <a:pt x="584" y="35"/>
                    <a:pt x="585" y="35"/>
                    <a:pt x="585" y="35"/>
                  </a:cubicBezTo>
                  <a:cubicBezTo>
                    <a:pt x="586" y="35"/>
                    <a:pt x="587" y="35"/>
                    <a:pt x="587" y="34"/>
                  </a:cubicBezTo>
                  <a:cubicBezTo>
                    <a:pt x="587" y="34"/>
                    <a:pt x="585" y="35"/>
                    <a:pt x="586" y="34"/>
                  </a:cubicBezTo>
                  <a:cubicBezTo>
                    <a:pt x="587" y="33"/>
                    <a:pt x="588" y="33"/>
                    <a:pt x="589" y="33"/>
                  </a:cubicBezTo>
                  <a:cubicBezTo>
                    <a:pt x="587" y="32"/>
                    <a:pt x="586" y="34"/>
                    <a:pt x="584" y="35"/>
                  </a:cubicBezTo>
                  <a:cubicBezTo>
                    <a:pt x="582" y="35"/>
                    <a:pt x="581" y="36"/>
                    <a:pt x="579" y="36"/>
                  </a:cubicBezTo>
                  <a:cubicBezTo>
                    <a:pt x="579" y="36"/>
                    <a:pt x="578" y="36"/>
                    <a:pt x="578" y="36"/>
                  </a:cubicBezTo>
                  <a:cubicBezTo>
                    <a:pt x="577" y="36"/>
                    <a:pt x="576" y="37"/>
                    <a:pt x="576" y="37"/>
                  </a:cubicBezTo>
                  <a:cubicBezTo>
                    <a:pt x="576" y="37"/>
                    <a:pt x="573" y="37"/>
                    <a:pt x="574" y="36"/>
                  </a:cubicBezTo>
                  <a:cubicBezTo>
                    <a:pt x="576" y="35"/>
                    <a:pt x="578" y="36"/>
                    <a:pt x="579" y="34"/>
                  </a:cubicBezTo>
                  <a:cubicBezTo>
                    <a:pt x="579" y="34"/>
                    <a:pt x="578" y="35"/>
                    <a:pt x="577" y="35"/>
                  </a:cubicBezTo>
                  <a:cubicBezTo>
                    <a:pt x="576" y="35"/>
                    <a:pt x="576" y="36"/>
                    <a:pt x="575" y="36"/>
                  </a:cubicBezTo>
                  <a:cubicBezTo>
                    <a:pt x="575" y="36"/>
                    <a:pt x="574" y="35"/>
                    <a:pt x="574" y="36"/>
                  </a:cubicBezTo>
                  <a:cubicBezTo>
                    <a:pt x="571" y="36"/>
                    <a:pt x="569" y="37"/>
                    <a:pt x="567" y="36"/>
                  </a:cubicBezTo>
                  <a:cubicBezTo>
                    <a:pt x="568" y="36"/>
                    <a:pt x="569" y="36"/>
                    <a:pt x="570" y="36"/>
                  </a:cubicBezTo>
                  <a:cubicBezTo>
                    <a:pt x="570" y="36"/>
                    <a:pt x="568" y="36"/>
                    <a:pt x="568" y="35"/>
                  </a:cubicBezTo>
                  <a:cubicBezTo>
                    <a:pt x="568" y="35"/>
                    <a:pt x="569" y="34"/>
                    <a:pt x="569" y="34"/>
                  </a:cubicBezTo>
                  <a:cubicBezTo>
                    <a:pt x="570" y="34"/>
                    <a:pt x="570" y="34"/>
                    <a:pt x="571" y="33"/>
                  </a:cubicBezTo>
                  <a:cubicBezTo>
                    <a:pt x="572" y="33"/>
                    <a:pt x="573" y="33"/>
                    <a:pt x="574" y="33"/>
                  </a:cubicBezTo>
                  <a:cubicBezTo>
                    <a:pt x="574" y="33"/>
                    <a:pt x="575" y="33"/>
                    <a:pt x="575" y="33"/>
                  </a:cubicBezTo>
                  <a:cubicBezTo>
                    <a:pt x="575" y="33"/>
                    <a:pt x="574" y="33"/>
                    <a:pt x="574" y="33"/>
                  </a:cubicBezTo>
                  <a:cubicBezTo>
                    <a:pt x="574" y="32"/>
                    <a:pt x="575" y="32"/>
                    <a:pt x="576" y="32"/>
                  </a:cubicBezTo>
                  <a:cubicBezTo>
                    <a:pt x="577" y="31"/>
                    <a:pt x="578" y="31"/>
                    <a:pt x="579" y="31"/>
                  </a:cubicBezTo>
                  <a:cubicBezTo>
                    <a:pt x="581" y="31"/>
                    <a:pt x="583" y="31"/>
                    <a:pt x="585" y="31"/>
                  </a:cubicBezTo>
                  <a:cubicBezTo>
                    <a:pt x="586" y="30"/>
                    <a:pt x="588" y="30"/>
                    <a:pt x="590" y="30"/>
                  </a:cubicBezTo>
                  <a:cubicBezTo>
                    <a:pt x="592" y="30"/>
                    <a:pt x="593" y="30"/>
                    <a:pt x="595" y="30"/>
                  </a:cubicBezTo>
                  <a:cubicBezTo>
                    <a:pt x="597" y="31"/>
                    <a:pt x="598" y="31"/>
                    <a:pt x="600" y="32"/>
                  </a:cubicBezTo>
                  <a:cubicBezTo>
                    <a:pt x="600" y="32"/>
                    <a:pt x="601" y="32"/>
                    <a:pt x="601" y="32"/>
                  </a:cubicBezTo>
                  <a:cubicBezTo>
                    <a:pt x="602" y="32"/>
                    <a:pt x="601" y="32"/>
                    <a:pt x="602" y="32"/>
                  </a:cubicBezTo>
                  <a:cubicBezTo>
                    <a:pt x="602" y="33"/>
                    <a:pt x="603" y="33"/>
                    <a:pt x="604" y="33"/>
                  </a:cubicBezTo>
                  <a:cubicBezTo>
                    <a:pt x="604" y="32"/>
                    <a:pt x="602" y="32"/>
                    <a:pt x="603" y="32"/>
                  </a:cubicBezTo>
                  <a:cubicBezTo>
                    <a:pt x="604" y="32"/>
                    <a:pt x="605" y="32"/>
                    <a:pt x="605" y="31"/>
                  </a:cubicBezTo>
                  <a:cubicBezTo>
                    <a:pt x="604" y="31"/>
                    <a:pt x="603" y="32"/>
                    <a:pt x="602" y="31"/>
                  </a:cubicBezTo>
                  <a:cubicBezTo>
                    <a:pt x="601" y="31"/>
                    <a:pt x="601" y="31"/>
                    <a:pt x="600" y="31"/>
                  </a:cubicBezTo>
                  <a:cubicBezTo>
                    <a:pt x="600" y="31"/>
                    <a:pt x="600" y="31"/>
                    <a:pt x="600" y="31"/>
                  </a:cubicBezTo>
                  <a:cubicBezTo>
                    <a:pt x="602" y="30"/>
                    <a:pt x="603" y="31"/>
                    <a:pt x="605" y="31"/>
                  </a:cubicBezTo>
                  <a:cubicBezTo>
                    <a:pt x="606" y="31"/>
                    <a:pt x="608" y="30"/>
                    <a:pt x="609" y="30"/>
                  </a:cubicBezTo>
                  <a:cubicBezTo>
                    <a:pt x="609" y="30"/>
                    <a:pt x="609" y="30"/>
                    <a:pt x="609" y="31"/>
                  </a:cubicBezTo>
                  <a:cubicBezTo>
                    <a:pt x="609" y="31"/>
                    <a:pt x="611" y="30"/>
                    <a:pt x="610" y="30"/>
                  </a:cubicBezTo>
                  <a:cubicBezTo>
                    <a:pt x="611" y="29"/>
                    <a:pt x="612" y="29"/>
                    <a:pt x="613" y="29"/>
                  </a:cubicBezTo>
                  <a:cubicBezTo>
                    <a:pt x="612" y="29"/>
                    <a:pt x="610" y="29"/>
                    <a:pt x="609" y="29"/>
                  </a:cubicBezTo>
                  <a:cubicBezTo>
                    <a:pt x="608" y="30"/>
                    <a:pt x="607" y="30"/>
                    <a:pt x="605" y="30"/>
                  </a:cubicBezTo>
                  <a:cubicBezTo>
                    <a:pt x="603" y="30"/>
                    <a:pt x="602" y="30"/>
                    <a:pt x="601" y="30"/>
                  </a:cubicBezTo>
                  <a:cubicBezTo>
                    <a:pt x="599" y="30"/>
                    <a:pt x="598" y="30"/>
                    <a:pt x="597" y="30"/>
                  </a:cubicBezTo>
                  <a:cubicBezTo>
                    <a:pt x="596" y="30"/>
                    <a:pt x="593" y="30"/>
                    <a:pt x="593" y="29"/>
                  </a:cubicBezTo>
                  <a:cubicBezTo>
                    <a:pt x="592" y="29"/>
                    <a:pt x="594" y="28"/>
                    <a:pt x="594" y="28"/>
                  </a:cubicBezTo>
                  <a:cubicBezTo>
                    <a:pt x="595" y="28"/>
                    <a:pt x="597" y="28"/>
                    <a:pt x="598" y="29"/>
                  </a:cubicBezTo>
                  <a:cubicBezTo>
                    <a:pt x="597" y="29"/>
                    <a:pt x="598" y="29"/>
                    <a:pt x="599" y="29"/>
                  </a:cubicBezTo>
                  <a:cubicBezTo>
                    <a:pt x="599" y="29"/>
                    <a:pt x="601" y="29"/>
                    <a:pt x="601" y="29"/>
                  </a:cubicBezTo>
                  <a:cubicBezTo>
                    <a:pt x="601" y="29"/>
                    <a:pt x="601" y="29"/>
                    <a:pt x="600" y="29"/>
                  </a:cubicBezTo>
                  <a:cubicBezTo>
                    <a:pt x="600" y="29"/>
                    <a:pt x="600" y="29"/>
                    <a:pt x="599" y="29"/>
                  </a:cubicBezTo>
                  <a:cubicBezTo>
                    <a:pt x="599" y="28"/>
                    <a:pt x="598" y="28"/>
                    <a:pt x="598" y="28"/>
                  </a:cubicBezTo>
                  <a:cubicBezTo>
                    <a:pt x="598" y="28"/>
                    <a:pt x="598" y="28"/>
                    <a:pt x="598" y="28"/>
                  </a:cubicBezTo>
                  <a:cubicBezTo>
                    <a:pt x="598" y="28"/>
                    <a:pt x="598" y="28"/>
                    <a:pt x="598" y="28"/>
                  </a:cubicBezTo>
                  <a:cubicBezTo>
                    <a:pt x="599" y="28"/>
                    <a:pt x="599" y="28"/>
                    <a:pt x="599" y="28"/>
                  </a:cubicBezTo>
                  <a:cubicBezTo>
                    <a:pt x="598" y="27"/>
                    <a:pt x="598" y="28"/>
                    <a:pt x="597" y="28"/>
                  </a:cubicBezTo>
                  <a:cubicBezTo>
                    <a:pt x="597" y="28"/>
                    <a:pt x="597" y="27"/>
                    <a:pt x="597" y="27"/>
                  </a:cubicBezTo>
                  <a:cubicBezTo>
                    <a:pt x="598" y="27"/>
                    <a:pt x="598" y="26"/>
                    <a:pt x="597" y="26"/>
                  </a:cubicBezTo>
                  <a:cubicBezTo>
                    <a:pt x="597" y="26"/>
                    <a:pt x="597" y="26"/>
                    <a:pt x="596" y="26"/>
                  </a:cubicBezTo>
                  <a:cubicBezTo>
                    <a:pt x="596" y="25"/>
                    <a:pt x="596" y="25"/>
                    <a:pt x="596" y="25"/>
                  </a:cubicBezTo>
                  <a:cubicBezTo>
                    <a:pt x="596" y="24"/>
                    <a:pt x="592" y="24"/>
                    <a:pt x="591" y="24"/>
                  </a:cubicBezTo>
                  <a:cubicBezTo>
                    <a:pt x="591" y="24"/>
                    <a:pt x="590" y="24"/>
                    <a:pt x="589" y="24"/>
                  </a:cubicBezTo>
                  <a:cubicBezTo>
                    <a:pt x="589" y="23"/>
                    <a:pt x="590" y="23"/>
                    <a:pt x="590" y="23"/>
                  </a:cubicBezTo>
                  <a:cubicBezTo>
                    <a:pt x="590" y="22"/>
                    <a:pt x="592" y="22"/>
                    <a:pt x="593" y="22"/>
                  </a:cubicBezTo>
                  <a:cubicBezTo>
                    <a:pt x="593" y="22"/>
                    <a:pt x="594" y="22"/>
                    <a:pt x="594" y="22"/>
                  </a:cubicBezTo>
                  <a:cubicBezTo>
                    <a:pt x="595" y="22"/>
                    <a:pt x="596" y="22"/>
                    <a:pt x="596" y="22"/>
                  </a:cubicBezTo>
                  <a:cubicBezTo>
                    <a:pt x="597" y="22"/>
                    <a:pt x="597" y="23"/>
                    <a:pt x="598" y="22"/>
                  </a:cubicBezTo>
                  <a:cubicBezTo>
                    <a:pt x="597" y="22"/>
                    <a:pt x="595" y="22"/>
                    <a:pt x="594" y="22"/>
                  </a:cubicBezTo>
                  <a:cubicBezTo>
                    <a:pt x="593" y="22"/>
                    <a:pt x="591" y="22"/>
                    <a:pt x="592" y="21"/>
                  </a:cubicBezTo>
                  <a:cubicBezTo>
                    <a:pt x="592" y="20"/>
                    <a:pt x="594" y="20"/>
                    <a:pt x="594" y="19"/>
                  </a:cubicBezTo>
                  <a:cubicBezTo>
                    <a:pt x="596" y="19"/>
                    <a:pt x="598" y="19"/>
                    <a:pt x="599" y="19"/>
                  </a:cubicBezTo>
                  <a:cubicBezTo>
                    <a:pt x="601" y="20"/>
                    <a:pt x="603" y="20"/>
                    <a:pt x="605" y="20"/>
                  </a:cubicBezTo>
                  <a:cubicBezTo>
                    <a:pt x="606" y="20"/>
                    <a:pt x="607" y="20"/>
                    <a:pt x="607" y="20"/>
                  </a:cubicBezTo>
                  <a:cubicBezTo>
                    <a:pt x="609" y="20"/>
                    <a:pt x="610" y="20"/>
                    <a:pt x="611" y="20"/>
                  </a:cubicBezTo>
                  <a:cubicBezTo>
                    <a:pt x="612" y="21"/>
                    <a:pt x="612" y="21"/>
                    <a:pt x="613" y="21"/>
                  </a:cubicBezTo>
                  <a:cubicBezTo>
                    <a:pt x="614" y="22"/>
                    <a:pt x="615" y="22"/>
                    <a:pt x="616" y="22"/>
                  </a:cubicBezTo>
                  <a:cubicBezTo>
                    <a:pt x="616" y="23"/>
                    <a:pt x="616" y="23"/>
                    <a:pt x="616" y="23"/>
                  </a:cubicBezTo>
                  <a:cubicBezTo>
                    <a:pt x="616" y="24"/>
                    <a:pt x="617" y="24"/>
                    <a:pt x="618" y="24"/>
                  </a:cubicBezTo>
                  <a:cubicBezTo>
                    <a:pt x="617" y="24"/>
                    <a:pt x="617" y="24"/>
                    <a:pt x="617" y="25"/>
                  </a:cubicBezTo>
                  <a:cubicBezTo>
                    <a:pt x="617" y="25"/>
                    <a:pt x="616" y="24"/>
                    <a:pt x="616" y="25"/>
                  </a:cubicBezTo>
                  <a:cubicBezTo>
                    <a:pt x="616" y="25"/>
                    <a:pt x="618" y="25"/>
                    <a:pt x="618" y="24"/>
                  </a:cubicBezTo>
                  <a:cubicBezTo>
                    <a:pt x="620" y="24"/>
                    <a:pt x="621" y="25"/>
                    <a:pt x="623" y="25"/>
                  </a:cubicBezTo>
                  <a:cubicBezTo>
                    <a:pt x="624" y="25"/>
                    <a:pt x="624" y="25"/>
                    <a:pt x="625" y="24"/>
                  </a:cubicBezTo>
                  <a:cubicBezTo>
                    <a:pt x="627" y="24"/>
                    <a:pt x="628" y="24"/>
                    <a:pt x="629" y="24"/>
                  </a:cubicBezTo>
                  <a:cubicBezTo>
                    <a:pt x="627" y="24"/>
                    <a:pt x="625" y="24"/>
                    <a:pt x="623" y="24"/>
                  </a:cubicBezTo>
                  <a:cubicBezTo>
                    <a:pt x="623" y="24"/>
                    <a:pt x="622" y="24"/>
                    <a:pt x="621" y="24"/>
                  </a:cubicBezTo>
                  <a:cubicBezTo>
                    <a:pt x="620" y="24"/>
                    <a:pt x="620" y="24"/>
                    <a:pt x="619" y="24"/>
                  </a:cubicBezTo>
                  <a:cubicBezTo>
                    <a:pt x="619" y="24"/>
                    <a:pt x="619" y="24"/>
                    <a:pt x="619" y="24"/>
                  </a:cubicBezTo>
                  <a:cubicBezTo>
                    <a:pt x="619" y="24"/>
                    <a:pt x="619" y="23"/>
                    <a:pt x="619" y="23"/>
                  </a:cubicBezTo>
                  <a:cubicBezTo>
                    <a:pt x="619" y="23"/>
                    <a:pt x="619" y="23"/>
                    <a:pt x="619" y="23"/>
                  </a:cubicBezTo>
                  <a:cubicBezTo>
                    <a:pt x="620" y="23"/>
                    <a:pt x="619" y="23"/>
                    <a:pt x="620" y="22"/>
                  </a:cubicBezTo>
                  <a:cubicBezTo>
                    <a:pt x="620" y="22"/>
                    <a:pt x="621" y="22"/>
                    <a:pt x="622" y="22"/>
                  </a:cubicBezTo>
                  <a:cubicBezTo>
                    <a:pt x="620" y="22"/>
                    <a:pt x="619" y="22"/>
                    <a:pt x="617" y="21"/>
                  </a:cubicBezTo>
                  <a:cubicBezTo>
                    <a:pt x="617" y="21"/>
                    <a:pt x="616" y="21"/>
                    <a:pt x="616" y="20"/>
                  </a:cubicBezTo>
                  <a:cubicBezTo>
                    <a:pt x="615" y="20"/>
                    <a:pt x="615" y="20"/>
                    <a:pt x="615" y="20"/>
                  </a:cubicBezTo>
                  <a:cubicBezTo>
                    <a:pt x="615" y="19"/>
                    <a:pt x="615" y="20"/>
                    <a:pt x="614" y="19"/>
                  </a:cubicBezTo>
                  <a:cubicBezTo>
                    <a:pt x="615" y="19"/>
                    <a:pt x="617" y="19"/>
                    <a:pt x="618" y="19"/>
                  </a:cubicBezTo>
                  <a:cubicBezTo>
                    <a:pt x="620" y="19"/>
                    <a:pt x="621" y="19"/>
                    <a:pt x="623" y="19"/>
                  </a:cubicBezTo>
                  <a:cubicBezTo>
                    <a:pt x="626" y="19"/>
                    <a:pt x="629" y="18"/>
                    <a:pt x="632" y="18"/>
                  </a:cubicBezTo>
                  <a:cubicBezTo>
                    <a:pt x="633" y="18"/>
                    <a:pt x="633" y="18"/>
                    <a:pt x="633" y="18"/>
                  </a:cubicBezTo>
                  <a:cubicBezTo>
                    <a:pt x="634" y="18"/>
                    <a:pt x="635" y="18"/>
                    <a:pt x="635" y="18"/>
                  </a:cubicBezTo>
                  <a:cubicBezTo>
                    <a:pt x="637" y="18"/>
                    <a:pt x="638" y="18"/>
                    <a:pt x="640" y="18"/>
                  </a:cubicBezTo>
                  <a:cubicBezTo>
                    <a:pt x="642" y="18"/>
                    <a:pt x="643" y="18"/>
                    <a:pt x="645" y="17"/>
                  </a:cubicBezTo>
                  <a:cubicBezTo>
                    <a:pt x="646" y="17"/>
                    <a:pt x="647" y="18"/>
                    <a:pt x="648" y="17"/>
                  </a:cubicBezTo>
                  <a:cubicBezTo>
                    <a:pt x="646" y="17"/>
                    <a:pt x="644" y="17"/>
                    <a:pt x="642" y="17"/>
                  </a:cubicBezTo>
                  <a:cubicBezTo>
                    <a:pt x="640" y="17"/>
                    <a:pt x="638" y="18"/>
                    <a:pt x="637" y="17"/>
                  </a:cubicBezTo>
                  <a:cubicBezTo>
                    <a:pt x="638" y="17"/>
                    <a:pt x="640" y="17"/>
                    <a:pt x="642" y="16"/>
                  </a:cubicBezTo>
                  <a:cubicBezTo>
                    <a:pt x="644" y="16"/>
                    <a:pt x="646" y="16"/>
                    <a:pt x="648" y="16"/>
                  </a:cubicBezTo>
                  <a:cubicBezTo>
                    <a:pt x="650" y="16"/>
                    <a:pt x="652" y="16"/>
                    <a:pt x="654" y="16"/>
                  </a:cubicBezTo>
                  <a:cubicBezTo>
                    <a:pt x="655" y="16"/>
                    <a:pt x="656" y="15"/>
                    <a:pt x="657" y="15"/>
                  </a:cubicBezTo>
                  <a:cubicBezTo>
                    <a:pt x="658" y="16"/>
                    <a:pt x="659" y="16"/>
                    <a:pt x="660" y="15"/>
                  </a:cubicBezTo>
                  <a:cubicBezTo>
                    <a:pt x="659" y="15"/>
                    <a:pt x="657" y="15"/>
                    <a:pt x="656" y="15"/>
                  </a:cubicBezTo>
                  <a:cubicBezTo>
                    <a:pt x="655" y="15"/>
                    <a:pt x="654" y="15"/>
                    <a:pt x="652" y="15"/>
                  </a:cubicBezTo>
                  <a:cubicBezTo>
                    <a:pt x="651" y="15"/>
                    <a:pt x="649" y="15"/>
                    <a:pt x="648" y="15"/>
                  </a:cubicBezTo>
                  <a:cubicBezTo>
                    <a:pt x="648" y="15"/>
                    <a:pt x="645" y="15"/>
                    <a:pt x="645" y="15"/>
                  </a:cubicBezTo>
                  <a:cubicBezTo>
                    <a:pt x="645" y="15"/>
                    <a:pt x="645" y="15"/>
                    <a:pt x="645" y="15"/>
                  </a:cubicBezTo>
                  <a:cubicBezTo>
                    <a:pt x="646" y="15"/>
                    <a:pt x="646" y="15"/>
                    <a:pt x="646" y="14"/>
                  </a:cubicBezTo>
                  <a:cubicBezTo>
                    <a:pt x="646" y="14"/>
                    <a:pt x="647" y="14"/>
                    <a:pt x="647" y="14"/>
                  </a:cubicBezTo>
                  <a:cubicBezTo>
                    <a:pt x="648" y="14"/>
                    <a:pt x="649" y="14"/>
                    <a:pt x="649" y="14"/>
                  </a:cubicBezTo>
                  <a:cubicBezTo>
                    <a:pt x="649" y="14"/>
                    <a:pt x="651" y="13"/>
                    <a:pt x="650" y="13"/>
                  </a:cubicBezTo>
                  <a:cubicBezTo>
                    <a:pt x="651" y="13"/>
                    <a:pt x="651" y="13"/>
                    <a:pt x="652" y="13"/>
                  </a:cubicBezTo>
                  <a:cubicBezTo>
                    <a:pt x="653" y="13"/>
                    <a:pt x="653" y="13"/>
                    <a:pt x="654" y="12"/>
                  </a:cubicBezTo>
                  <a:cubicBezTo>
                    <a:pt x="654" y="12"/>
                    <a:pt x="653" y="12"/>
                    <a:pt x="653" y="12"/>
                  </a:cubicBezTo>
                  <a:cubicBezTo>
                    <a:pt x="656" y="12"/>
                    <a:pt x="659" y="12"/>
                    <a:pt x="661" y="11"/>
                  </a:cubicBezTo>
                  <a:cubicBezTo>
                    <a:pt x="660" y="11"/>
                    <a:pt x="659" y="11"/>
                    <a:pt x="658" y="12"/>
                  </a:cubicBezTo>
                  <a:cubicBezTo>
                    <a:pt x="656" y="12"/>
                    <a:pt x="655" y="12"/>
                    <a:pt x="654" y="12"/>
                  </a:cubicBezTo>
                  <a:cubicBezTo>
                    <a:pt x="654" y="12"/>
                    <a:pt x="654" y="12"/>
                    <a:pt x="655" y="12"/>
                  </a:cubicBezTo>
                  <a:cubicBezTo>
                    <a:pt x="653" y="12"/>
                    <a:pt x="652" y="13"/>
                    <a:pt x="651" y="13"/>
                  </a:cubicBezTo>
                  <a:cubicBezTo>
                    <a:pt x="651" y="13"/>
                    <a:pt x="648" y="13"/>
                    <a:pt x="648" y="13"/>
                  </a:cubicBezTo>
                  <a:cubicBezTo>
                    <a:pt x="648" y="14"/>
                    <a:pt x="647" y="14"/>
                    <a:pt x="646" y="13"/>
                  </a:cubicBezTo>
                  <a:cubicBezTo>
                    <a:pt x="646" y="13"/>
                    <a:pt x="645" y="13"/>
                    <a:pt x="644" y="13"/>
                  </a:cubicBezTo>
                  <a:cubicBezTo>
                    <a:pt x="645" y="13"/>
                    <a:pt x="645" y="13"/>
                    <a:pt x="646" y="14"/>
                  </a:cubicBezTo>
                  <a:cubicBezTo>
                    <a:pt x="645" y="14"/>
                    <a:pt x="644" y="14"/>
                    <a:pt x="644" y="14"/>
                  </a:cubicBezTo>
                  <a:cubicBezTo>
                    <a:pt x="644" y="14"/>
                    <a:pt x="644" y="14"/>
                    <a:pt x="644" y="14"/>
                  </a:cubicBezTo>
                  <a:cubicBezTo>
                    <a:pt x="644" y="15"/>
                    <a:pt x="643" y="15"/>
                    <a:pt x="642" y="15"/>
                  </a:cubicBezTo>
                  <a:cubicBezTo>
                    <a:pt x="641" y="16"/>
                    <a:pt x="640" y="16"/>
                    <a:pt x="639" y="16"/>
                  </a:cubicBezTo>
                  <a:cubicBezTo>
                    <a:pt x="636" y="16"/>
                    <a:pt x="634" y="16"/>
                    <a:pt x="631" y="17"/>
                  </a:cubicBezTo>
                  <a:cubicBezTo>
                    <a:pt x="629" y="17"/>
                    <a:pt x="626" y="17"/>
                    <a:pt x="624" y="17"/>
                  </a:cubicBezTo>
                  <a:cubicBezTo>
                    <a:pt x="623" y="17"/>
                    <a:pt x="621" y="18"/>
                    <a:pt x="620" y="18"/>
                  </a:cubicBezTo>
                  <a:cubicBezTo>
                    <a:pt x="620" y="18"/>
                    <a:pt x="617" y="18"/>
                    <a:pt x="617" y="18"/>
                  </a:cubicBezTo>
                  <a:cubicBezTo>
                    <a:pt x="617" y="17"/>
                    <a:pt x="620" y="17"/>
                    <a:pt x="621" y="17"/>
                  </a:cubicBezTo>
                  <a:cubicBezTo>
                    <a:pt x="623" y="16"/>
                    <a:pt x="625" y="16"/>
                    <a:pt x="628" y="16"/>
                  </a:cubicBezTo>
                  <a:cubicBezTo>
                    <a:pt x="626" y="15"/>
                    <a:pt x="624" y="16"/>
                    <a:pt x="622" y="16"/>
                  </a:cubicBezTo>
                  <a:cubicBezTo>
                    <a:pt x="621" y="16"/>
                    <a:pt x="620" y="16"/>
                    <a:pt x="619" y="16"/>
                  </a:cubicBezTo>
                  <a:cubicBezTo>
                    <a:pt x="618" y="17"/>
                    <a:pt x="617" y="17"/>
                    <a:pt x="616" y="16"/>
                  </a:cubicBezTo>
                  <a:cubicBezTo>
                    <a:pt x="616" y="16"/>
                    <a:pt x="617" y="16"/>
                    <a:pt x="617" y="16"/>
                  </a:cubicBezTo>
                  <a:cubicBezTo>
                    <a:pt x="618" y="16"/>
                    <a:pt x="619" y="16"/>
                    <a:pt x="620" y="16"/>
                  </a:cubicBezTo>
                  <a:cubicBezTo>
                    <a:pt x="619" y="15"/>
                    <a:pt x="618" y="16"/>
                    <a:pt x="618" y="16"/>
                  </a:cubicBezTo>
                  <a:cubicBezTo>
                    <a:pt x="617" y="16"/>
                    <a:pt x="616" y="16"/>
                    <a:pt x="615" y="16"/>
                  </a:cubicBezTo>
                  <a:cubicBezTo>
                    <a:pt x="615" y="16"/>
                    <a:pt x="614" y="17"/>
                    <a:pt x="613" y="17"/>
                  </a:cubicBezTo>
                  <a:cubicBezTo>
                    <a:pt x="612" y="18"/>
                    <a:pt x="611" y="18"/>
                    <a:pt x="610" y="18"/>
                  </a:cubicBezTo>
                  <a:cubicBezTo>
                    <a:pt x="607" y="18"/>
                    <a:pt x="603" y="18"/>
                    <a:pt x="601" y="18"/>
                  </a:cubicBezTo>
                  <a:cubicBezTo>
                    <a:pt x="601" y="17"/>
                    <a:pt x="602" y="17"/>
                    <a:pt x="603" y="17"/>
                  </a:cubicBezTo>
                  <a:cubicBezTo>
                    <a:pt x="601" y="17"/>
                    <a:pt x="598" y="19"/>
                    <a:pt x="596" y="17"/>
                  </a:cubicBezTo>
                  <a:cubicBezTo>
                    <a:pt x="598" y="16"/>
                    <a:pt x="600" y="16"/>
                    <a:pt x="602" y="15"/>
                  </a:cubicBezTo>
                  <a:cubicBezTo>
                    <a:pt x="605" y="15"/>
                    <a:pt x="608" y="14"/>
                    <a:pt x="610" y="14"/>
                  </a:cubicBezTo>
                  <a:cubicBezTo>
                    <a:pt x="613" y="14"/>
                    <a:pt x="616" y="14"/>
                    <a:pt x="619" y="14"/>
                  </a:cubicBezTo>
                  <a:cubicBezTo>
                    <a:pt x="622" y="13"/>
                    <a:pt x="625" y="14"/>
                    <a:pt x="627" y="13"/>
                  </a:cubicBezTo>
                  <a:cubicBezTo>
                    <a:pt x="624" y="13"/>
                    <a:pt x="622" y="13"/>
                    <a:pt x="619" y="13"/>
                  </a:cubicBezTo>
                  <a:cubicBezTo>
                    <a:pt x="616" y="14"/>
                    <a:pt x="613" y="14"/>
                    <a:pt x="610" y="14"/>
                  </a:cubicBezTo>
                  <a:cubicBezTo>
                    <a:pt x="607" y="14"/>
                    <a:pt x="604" y="14"/>
                    <a:pt x="601" y="15"/>
                  </a:cubicBezTo>
                  <a:cubicBezTo>
                    <a:pt x="600" y="15"/>
                    <a:pt x="598" y="16"/>
                    <a:pt x="597" y="16"/>
                  </a:cubicBezTo>
                  <a:cubicBezTo>
                    <a:pt x="596" y="16"/>
                    <a:pt x="594" y="17"/>
                    <a:pt x="593" y="17"/>
                  </a:cubicBezTo>
                  <a:cubicBezTo>
                    <a:pt x="590" y="17"/>
                    <a:pt x="587" y="16"/>
                    <a:pt x="584" y="16"/>
                  </a:cubicBezTo>
                  <a:cubicBezTo>
                    <a:pt x="584" y="16"/>
                    <a:pt x="582" y="15"/>
                    <a:pt x="584" y="15"/>
                  </a:cubicBezTo>
                  <a:cubicBezTo>
                    <a:pt x="585" y="14"/>
                    <a:pt x="586" y="15"/>
                    <a:pt x="588" y="14"/>
                  </a:cubicBezTo>
                  <a:cubicBezTo>
                    <a:pt x="591" y="14"/>
                    <a:pt x="594" y="15"/>
                    <a:pt x="597" y="14"/>
                  </a:cubicBezTo>
                  <a:cubicBezTo>
                    <a:pt x="600" y="14"/>
                    <a:pt x="603" y="14"/>
                    <a:pt x="606" y="14"/>
                  </a:cubicBezTo>
                  <a:cubicBezTo>
                    <a:pt x="605" y="14"/>
                    <a:pt x="606" y="13"/>
                    <a:pt x="606" y="13"/>
                  </a:cubicBezTo>
                  <a:cubicBezTo>
                    <a:pt x="607" y="13"/>
                    <a:pt x="608" y="13"/>
                    <a:pt x="609" y="13"/>
                  </a:cubicBezTo>
                  <a:cubicBezTo>
                    <a:pt x="610" y="13"/>
                    <a:pt x="611" y="13"/>
                    <a:pt x="611" y="13"/>
                  </a:cubicBezTo>
                  <a:cubicBezTo>
                    <a:pt x="612" y="13"/>
                    <a:pt x="613" y="13"/>
                    <a:pt x="614" y="12"/>
                  </a:cubicBezTo>
                  <a:cubicBezTo>
                    <a:pt x="610" y="12"/>
                    <a:pt x="606" y="13"/>
                    <a:pt x="602" y="14"/>
                  </a:cubicBezTo>
                  <a:cubicBezTo>
                    <a:pt x="597" y="14"/>
                    <a:pt x="593" y="14"/>
                    <a:pt x="589" y="14"/>
                  </a:cubicBezTo>
                  <a:cubicBezTo>
                    <a:pt x="586" y="14"/>
                    <a:pt x="584" y="14"/>
                    <a:pt x="582" y="14"/>
                  </a:cubicBezTo>
                  <a:cubicBezTo>
                    <a:pt x="582" y="14"/>
                    <a:pt x="579" y="14"/>
                    <a:pt x="580" y="13"/>
                  </a:cubicBezTo>
                  <a:cubicBezTo>
                    <a:pt x="581" y="13"/>
                    <a:pt x="582" y="13"/>
                    <a:pt x="583" y="13"/>
                  </a:cubicBezTo>
                  <a:cubicBezTo>
                    <a:pt x="584" y="13"/>
                    <a:pt x="585" y="13"/>
                    <a:pt x="585" y="13"/>
                  </a:cubicBezTo>
                  <a:cubicBezTo>
                    <a:pt x="587" y="13"/>
                    <a:pt x="588" y="13"/>
                    <a:pt x="589" y="13"/>
                  </a:cubicBezTo>
                  <a:cubicBezTo>
                    <a:pt x="588" y="12"/>
                    <a:pt x="585" y="13"/>
                    <a:pt x="584" y="12"/>
                  </a:cubicBezTo>
                  <a:cubicBezTo>
                    <a:pt x="585" y="12"/>
                    <a:pt x="586" y="12"/>
                    <a:pt x="587" y="12"/>
                  </a:cubicBezTo>
                  <a:cubicBezTo>
                    <a:pt x="589" y="11"/>
                    <a:pt x="590" y="11"/>
                    <a:pt x="592" y="11"/>
                  </a:cubicBezTo>
                  <a:cubicBezTo>
                    <a:pt x="591" y="11"/>
                    <a:pt x="592" y="11"/>
                    <a:pt x="593" y="11"/>
                  </a:cubicBezTo>
                  <a:cubicBezTo>
                    <a:pt x="593" y="11"/>
                    <a:pt x="594" y="11"/>
                    <a:pt x="594" y="11"/>
                  </a:cubicBezTo>
                  <a:cubicBezTo>
                    <a:pt x="595" y="11"/>
                    <a:pt x="597" y="10"/>
                    <a:pt x="598" y="11"/>
                  </a:cubicBezTo>
                  <a:cubicBezTo>
                    <a:pt x="597" y="11"/>
                    <a:pt x="599" y="11"/>
                    <a:pt x="599" y="11"/>
                  </a:cubicBezTo>
                  <a:cubicBezTo>
                    <a:pt x="600" y="11"/>
                    <a:pt x="601" y="11"/>
                    <a:pt x="601" y="11"/>
                  </a:cubicBezTo>
                  <a:cubicBezTo>
                    <a:pt x="601" y="10"/>
                    <a:pt x="600" y="11"/>
                    <a:pt x="600" y="11"/>
                  </a:cubicBezTo>
                  <a:cubicBezTo>
                    <a:pt x="599" y="11"/>
                    <a:pt x="598" y="10"/>
                    <a:pt x="597" y="10"/>
                  </a:cubicBezTo>
                  <a:cubicBezTo>
                    <a:pt x="595" y="10"/>
                    <a:pt x="593" y="10"/>
                    <a:pt x="591" y="11"/>
                  </a:cubicBezTo>
                  <a:cubicBezTo>
                    <a:pt x="589" y="11"/>
                    <a:pt x="587" y="11"/>
                    <a:pt x="585" y="11"/>
                  </a:cubicBezTo>
                  <a:cubicBezTo>
                    <a:pt x="584" y="11"/>
                    <a:pt x="583" y="12"/>
                    <a:pt x="583" y="12"/>
                  </a:cubicBezTo>
                  <a:cubicBezTo>
                    <a:pt x="582" y="12"/>
                    <a:pt x="580" y="12"/>
                    <a:pt x="581" y="12"/>
                  </a:cubicBezTo>
                  <a:cubicBezTo>
                    <a:pt x="581" y="11"/>
                    <a:pt x="580" y="12"/>
                    <a:pt x="580" y="11"/>
                  </a:cubicBezTo>
                  <a:cubicBezTo>
                    <a:pt x="581" y="11"/>
                    <a:pt x="583" y="11"/>
                    <a:pt x="584" y="10"/>
                  </a:cubicBezTo>
                  <a:cubicBezTo>
                    <a:pt x="585" y="10"/>
                    <a:pt x="586" y="10"/>
                    <a:pt x="587" y="10"/>
                  </a:cubicBezTo>
                  <a:cubicBezTo>
                    <a:pt x="587" y="10"/>
                    <a:pt x="588" y="10"/>
                    <a:pt x="589" y="10"/>
                  </a:cubicBezTo>
                  <a:cubicBezTo>
                    <a:pt x="588" y="10"/>
                    <a:pt x="587" y="10"/>
                    <a:pt x="586" y="10"/>
                  </a:cubicBezTo>
                  <a:cubicBezTo>
                    <a:pt x="587" y="10"/>
                    <a:pt x="585" y="9"/>
                    <a:pt x="585" y="10"/>
                  </a:cubicBezTo>
                  <a:cubicBezTo>
                    <a:pt x="585" y="10"/>
                    <a:pt x="583" y="10"/>
                    <a:pt x="583" y="10"/>
                  </a:cubicBezTo>
                  <a:cubicBezTo>
                    <a:pt x="581" y="10"/>
                    <a:pt x="579" y="11"/>
                    <a:pt x="577" y="11"/>
                  </a:cubicBezTo>
                  <a:cubicBezTo>
                    <a:pt x="577" y="11"/>
                    <a:pt x="578" y="10"/>
                    <a:pt x="578" y="10"/>
                  </a:cubicBezTo>
                  <a:cubicBezTo>
                    <a:pt x="577" y="10"/>
                    <a:pt x="576" y="10"/>
                    <a:pt x="575" y="10"/>
                  </a:cubicBezTo>
                  <a:cubicBezTo>
                    <a:pt x="575" y="10"/>
                    <a:pt x="576" y="10"/>
                    <a:pt x="576" y="10"/>
                  </a:cubicBezTo>
                  <a:cubicBezTo>
                    <a:pt x="576" y="9"/>
                    <a:pt x="577" y="9"/>
                    <a:pt x="578" y="9"/>
                  </a:cubicBezTo>
                  <a:cubicBezTo>
                    <a:pt x="579" y="9"/>
                    <a:pt x="581" y="9"/>
                    <a:pt x="582" y="9"/>
                  </a:cubicBezTo>
                  <a:cubicBezTo>
                    <a:pt x="581" y="9"/>
                    <a:pt x="582" y="9"/>
                    <a:pt x="582" y="9"/>
                  </a:cubicBezTo>
                  <a:cubicBezTo>
                    <a:pt x="583" y="8"/>
                    <a:pt x="584" y="9"/>
                    <a:pt x="585" y="8"/>
                  </a:cubicBezTo>
                  <a:cubicBezTo>
                    <a:pt x="586" y="8"/>
                    <a:pt x="587" y="8"/>
                    <a:pt x="587" y="8"/>
                  </a:cubicBezTo>
                  <a:cubicBezTo>
                    <a:pt x="588" y="8"/>
                    <a:pt x="588" y="8"/>
                    <a:pt x="589" y="8"/>
                  </a:cubicBezTo>
                  <a:cubicBezTo>
                    <a:pt x="589" y="8"/>
                    <a:pt x="590" y="8"/>
                    <a:pt x="589" y="8"/>
                  </a:cubicBezTo>
                  <a:cubicBezTo>
                    <a:pt x="590" y="8"/>
                    <a:pt x="591" y="8"/>
                    <a:pt x="591" y="8"/>
                  </a:cubicBezTo>
                  <a:cubicBezTo>
                    <a:pt x="590" y="8"/>
                    <a:pt x="592" y="9"/>
                    <a:pt x="592" y="9"/>
                  </a:cubicBezTo>
                  <a:cubicBezTo>
                    <a:pt x="593" y="8"/>
                    <a:pt x="594" y="8"/>
                    <a:pt x="594" y="8"/>
                  </a:cubicBezTo>
                  <a:cubicBezTo>
                    <a:pt x="594" y="8"/>
                    <a:pt x="593" y="8"/>
                    <a:pt x="593" y="8"/>
                  </a:cubicBezTo>
                  <a:cubicBezTo>
                    <a:pt x="593" y="8"/>
                    <a:pt x="594" y="8"/>
                    <a:pt x="595" y="8"/>
                  </a:cubicBezTo>
                  <a:cubicBezTo>
                    <a:pt x="595" y="8"/>
                    <a:pt x="596" y="8"/>
                    <a:pt x="596" y="7"/>
                  </a:cubicBezTo>
                  <a:cubicBezTo>
                    <a:pt x="598" y="7"/>
                    <a:pt x="599" y="7"/>
                    <a:pt x="601" y="7"/>
                  </a:cubicBezTo>
                  <a:cubicBezTo>
                    <a:pt x="602" y="7"/>
                    <a:pt x="603" y="7"/>
                    <a:pt x="604" y="7"/>
                  </a:cubicBezTo>
                  <a:cubicBezTo>
                    <a:pt x="604" y="7"/>
                    <a:pt x="605" y="7"/>
                    <a:pt x="606" y="7"/>
                  </a:cubicBezTo>
                  <a:cubicBezTo>
                    <a:pt x="606" y="7"/>
                    <a:pt x="607" y="7"/>
                    <a:pt x="607" y="7"/>
                  </a:cubicBezTo>
                  <a:cubicBezTo>
                    <a:pt x="607" y="7"/>
                    <a:pt x="606" y="7"/>
                    <a:pt x="606" y="8"/>
                  </a:cubicBezTo>
                  <a:cubicBezTo>
                    <a:pt x="606" y="8"/>
                    <a:pt x="608" y="8"/>
                    <a:pt x="608" y="8"/>
                  </a:cubicBezTo>
                  <a:cubicBezTo>
                    <a:pt x="608" y="8"/>
                    <a:pt x="607" y="8"/>
                    <a:pt x="607" y="8"/>
                  </a:cubicBezTo>
                  <a:cubicBezTo>
                    <a:pt x="607" y="7"/>
                    <a:pt x="608" y="8"/>
                    <a:pt x="609" y="7"/>
                  </a:cubicBezTo>
                  <a:cubicBezTo>
                    <a:pt x="608" y="7"/>
                    <a:pt x="608" y="7"/>
                    <a:pt x="608" y="7"/>
                  </a:cubicBezTo>
                  <a:cubicBezTo>
                    <a:pt x="609" y="6"/>
                    <a:pt x="611" y="7"/>
                    <a:pt x="612" y="7"/>
                  </a:cubicBezTo>
                  <a:cubicBezTo>
                    <a:pt x="613" y="7"/>
                    <a:pt x="614" y="7"/>
                    <a:pt x="614" y="8"/>
                  </a:cubicBezTo>
                  <a:cubicBezTo>
                    <a:pt x="615" y="8"/>
                    <a:pt x="616" y="9"/>
                    <a:pt x="616" y="8"/>
                  </a:cubicBezTo>
                  <a:cubicBezTo>
                    <a:pt x="616" y="8"/>
                    <a:pt x="615" y="8"/>
                    <a:pt x="615" y="7"/>
                  </a:cubicBezTo>
                  <a:cubicBezTo>
                    <a:pt x="616" y="7"/>
                    <a:pt x="617" y="7"/>
                    <a:pt x="618" y="7"/>
                  </a:cubicBezTo>
                  <a:cubicBezTo>
                    <a:pt x="618" y="7"/>
                    <a:pt x="619" y="8"/>
                    <a:pt x="620" y="8"/>
                  </a:cubicBezTo>
                  <a:cubicBezTo>
                    <a:pt x="619" y="8"/>
                    <a:pt x="619" y="7"/>
                    <a:pt x="620" y="7"/>
                  </a:cubicBezTo>
                  <a:cubicBezTo>
                    <a:pt x="620" y="8"/>
                    <a:pt x="620" y="8"/>
                    <a:pt x="621" y="8"/>
                  </a:cubicBezTo>
                  <a:cubicBezTo>
                    <a:pt x="620" y="8"/>
                    <a:pt x="621" y="8"/>
                    <a:pt x="621" y="7"/>
                  </a:cubicBezTo>
                  <a:cubicBezTo>
                    <a:pt x="620" y="7"/>
                    <a:pt x="619" y="7"/>
                    <a:pt x="618" y="7"/>
                  </a:cubicBezTo>
                  <a:cubicBezTo>
                    <a:pt x="617" y="7"/>
                    <a:pt x="616" y="7"/>
                    <a:pt x="614" y="7"/>
                  </a:cubicBezTo>
                  <a:cubicBezTo>
                    <a:pt x="614" y="7"/>
                    <a:pt x="613" y="7"/>
                    <a:pt x="612" y="7"/>
                  </a:cubicBezTo>
                  <a:cubicBezTo>
                    <a:pt x="611" y="7"/>
                    <a:pt x="610" y="6"/>
                    <a:pt x="611" y="6"/>
                  </a:cubicBezTo>
                  <a:cubicBezTo>
                    <a:pt x="612" y="6"/>
                    <a:pt x="613" y="6"/>
                    <a:pt x="614" y="6"/>
                  </a:cubicBezTo>
                  <a:cubicBezTo>
                    <a:pt x="616" y="6"/>
                    <a:pt x="618" y="6"/>
                    <a:pt x="620" y="5"/>
                  </a:cubicBezTo>
                  <a:cubicBezTo>
                    <a:pt x="620" y="5"/>
                    <a:pt x="620" y="5"/>
                    <a:pt x="620" y="5"/>
                  </a:cubicBezTo>
                  <a:cubicBezTo>
                    <a:pt x="620" y="5"/>
                    <a:pt x="620" y="5"/>
                    <a:pt x="620" y="5"/>
                  </a:cubicBezTo>
                  <a:cubicBezTo>
                    <a:pt x="620" y="5"/>
                    <a:pt x="620" y="5"/>
                    <a:pt x="620" y="5"/>
                  </a:cubicBezTo>
                  <a:cubicBezTo>
                    <a:pt x="620" y="5"/>
                    <a:pt x="620" y="5"/>
                    <a:pt x="620" y="5"/>
                  </a:cubicBezTo>
                  <a:cubicBezTo>
                    <a:pt x="620" y="4"/>
                    <a:pt x="619" y="5"/>
                    <a:pt x="618" y="4"/>
                  </a:cubicBezTo>
                  <a:cubicBezTo>
                    <a:pt x="619" y="4"/>
                    <a:pt x="621" y="4"/>
                    <a:pt x="622" y="4"/>
                  </a:cubicBezTo>
                  <a:cubicBezTo>
                    <a:pt x="623" y="4"/>
                    <a:pt x="625" y="4"/>
                    <a:pt x="626" y="4"/>
                  </a:cubicBezTo>
                  <a:cubicBezTo>
                    <a:pt x="625" y="5"/>
                    <a:pt x="624" y="4"/>
                    <a:pt x="624" y="4"/>
                  </a:cubicBezTo>
                  <a:cubicBezTo>
                    <a:pt x="625" y="5"/>
                    <a:pt x="626" y="5"/>
                    <a:pt x="628" y="5"/>
                  </a:cubicBezTo>
                  <a:cubicBezTo>
                    <a:pt x="628" y="5"/>
                    <a:pt x="631" y="5"/>
                    <a:pt x="631" y="6"/>
                  </a:cubicBezTo>
                  <a:cubicBezTo>
                    <a:pt x="631" y="6"/>
                    <a:pt x="631" y="6"/>
                    <a:pt x="631" y="6"/>
                  </a:cubicBezTo>
                  <a:cubicBezTo>
                    <a:pt x="631" y="6"/>
                    <a:pt x="632" y="6"/>
                    <a:pt x="632" y="6"/>
                  </a:cubicBezTo>
                  <a:cubicBezTo>
                    <a:pt x="633" y="7"/>
                    <a:pt x="631" y="7"/>
                    <a:pt x="631" y="7"/>
                  </a:cubicBezTo>
                  <a:cubicBezTo>
                    <a:pt x="632" y="7"/>
                    <a:pt x="633" y="7"/>
                    <a:pt x="635" y="7"/>
                  </a:cubicBezTo>
                  <a:cubicBezTo>
                    <a:pt x="635" y="7"/>
                    <a:pt x="636" y="7"/>
                    <a:pt x="636" y="7"/>
                  </a:cubicBezTo>
                  <a:cubicBezTo>
                    <a:pt x="637" y="7"/>
                    <a:pt x="637" y="7"/>
                    <a:pt x="638" y="7"/>
                  </a:cubicBezTo>
                  <a:cubicBezTo>
                    <a:pt x="638" y="6"/>
                    <a:pt x="636" y="7"/>
                    <a:pt x="636" y="7"/>
                  </a:cubicBezTo>
                  <a:cubicBezTo>
                    <a:pt x="635" y="7"/>
                    <a:pt x="635" y="7"/>
                    <a:pt x="635" y="7"/>
                  </a:cubicBezTo>
                  <a:cubicBezTo>
                    <a:pt x="634" y="7"/>
                    <a:pt x="634" y="6"/>
                    <a:pt x="634" y="6"/>
                  </a:cubicBezTo>
                  <a:cubicBezTo>
                    <a:pt x="634" y="6"/>
                    <a:pt x="633" y="6"/>
                    <a:pt x="633" y="6"/>
                  </a:cubicBezTo>
                  <a:cubicBezTo>
                    <a:pt x="633" y="5"/>
                    <a:pt x="634" y="5"/>
                    <a:pt x="634" y="5"/>
                  </a:cubicBezTo>
                  <a:cubicBezTo>
                    <a:pt x="635" y="5"/>
                    <a:pt x="636" y="6"/>
                    <a:pt x="637" y="6"/>
                  </a:cubicBezTo>
                  <a:cubicBezTo>
                    <a:pt x="640" y="6"/>
                    <a:pt x="642" y="7"/>
                    <a:pt x="645" y="7"/>
                  </a:cubicBezTo>
                  <a:cubicBezTo>
                    <a:pt x="646" y="7"/>
                    <a:pt x="647" y="7"/>
                    <a:pt x="648" y="8"/>
                  </a:cubicBezTo>
                  <a:cubicBezTo>
                    <a:pt x="649" y="8"/>
                    <a:pt x="650" y="9"/>
                    <a:pt x="651" y="9"/>
                  </a:cubicBezTo>
                  <a:cubicBezTo>
                    <a:pt x="651" y="8"/>
                    <a:pt x="650" y="8"/>
                    <a:pt x="649" y="7"/>
                  </a:cubicBezTo>
                  <a:cubicBezTo>
                    <a:pt x="649" y="7"/>
                    <a:pt x="649" y="7"/>
                    <a:pt x="650" y="7"/>
                  </a:cubicBezTo>
                  <a:cubicBezTo>
                    <a:pt x="649" y="7"/>
                    <a:pt x="648" y="7"/>
                    <a:pt x="647" y="7"/>
                  </a:cubicBezTo>
                  <a:cubicBezTo>
                    <a:pt x="646" y="7"/>
                    <a:pt x="645" y="7"/>
                    <a:pt x="644" y="7"/>
                  </a:cubicBezTo>
                  <a:cubicBezTo>
                    <a:pt x="644" y="6"/>
                    <a:pt x="645" y="6"/>
                    <a:pt x="645" y="6"/>
                  </a:cubicBezTo>
                  <a:cubicBezTo>
                    <a:pt x="643" y="6"/>
                    <a:pt x="642" y="6"/>
                    <a:pt x="640" y="6"/>
                  </a:cubicBezTo>
                  <a:cubicBezTo>
                    <a:pt x="639" y="6"/>
                    <a:pt x="638" y="5"/>
                    <a:pt x="636" y="5"/>
                  </a:cubicBezTo>
                  <a:cubicBezTo>
                    <a:pt x="636" y="5"/>
                    <a:pt x="637" y="4"/>
                    <a:pt x="637" y="4"/>
                  </a:cubicBezTo>
                  <a:cubicBezTo>
                    <a:pt x="638" y="4"/>
                    <a:pt x="639" y="4"/>
                    <a:pt x="640" y="4"/>
                  </a:cubicBezTo>
                  <a:cubicBezTo>
                    <a:pt x="641" y="4"/>
                    <a:pt x="643" y="4"/>
                    <a:pt x="644" y="4"/>
                  </a:cubicBezTo>
                  <a:cubicBezTo>
                    <a:pt x="643" y="4"/>
                    <a:pt x="642" y="4"/>
                    <a:pt x="641" y="4"/>
                  </a:cubicBezTo>
                  <a:cubicBezTo>
                    <a:pt x="639" y="3"/>
                    <a:pt x="641" y="3"/>
                    <a:pt x="642" y="3"/>
                  </a:cubicBezTo>
                  <a:cubicBezTo>
                    <a:pt x="643" y="3"/>
                    <a:pt x="644" y="3"/>
                    <a:pt x="645" y="3"/>
                  </a:cubicBezTo>
                  <a:cubicBezTo>
                    <a:pt x="647" y="3"/>
                    <a:pt x="648" y="4"/>
                    <a:pt x="650" y="4"/>
                  </a:cubicBezTo>
                  <a:cubicBezTo>
                    <a:pt x="649" y="3"/>
                    <a:pt x="648" y="3"/>
                    <a:pt x="647" y="2"/>
                  </a:cubicBezTo>
                  <a:cubicBezTo>
                    <a:pt x="646" y="2"/>
                    <a:pt x="648" y="2"/>
                    <a:pt x="648" y="2"/>
                  </a:cubicBezTo>
                  <a:cubicBezTo>
                    <a:pt x="649" y="2"/>
                    <a:pt x="650" y="2"/>
                    <a:pt x="651" y="2"/>
                  </a:cubicBezTo>
                  <a:cubicBezTo>
                    <a:pt x="652" y="2"/>
                    <a:pt x="652" y="2"/>
                    <a:pt x="653" y="2"/>
                  </a:cubicBezTo>
                  <a:cubicBezTo>
                    <a:pt x="653" y="2"/>
                    <a:pt x="653" y="2"/>
                    <a:pt x="654" y="3"/>
                  </a:cubicBezTo>
                  <a:cubicBezTo>
                    <a:pt x="654" y="3"/>
                    <a:pt x="654" y="3"/>
                    <a:pt x="654" y="3"/>
                  </a:cubicBezTo>
                  <a:cubicBezTo>
                    <a:pt x="654" y="3"/>
                    <a:pt x="655" y="3"/>
                    <a:pt x="655" y="3"/>
                  </a:cubicBezTo>
                  <a:cubicBezTo>
                    <a:pt x="655" y="3"/>
                    <a:pt x="655" y="3"/>
                    <a:pt x="655" y="3"/>
                  </a:cubicBezTo>
                  <a:cubicBezTo>
                    <a:pt x="656" y="2"/>
                    <a:pt x="657" y="3"/>
                    <a:pt x="658" y="3"/>
                  </a:cubicBezTo>
                  <a:cubicBezTo>
                    <a:pt x="660" y="3"/>
                    <a:pt x="661" y="3"/>
                    <a:pt x="663" y="3"/>
                  </a:cubicBezTo>
                  <a:cubicBezTo>
                    <a:pt x="662" y="3"/>
                    <a:pt x="660" y="3"/>
                    <a:pt x="659" y="3"/>
                  </a:cubicBezTo>
                  <a:cubicBezTo>
                    <a:pt x="658" y="3"/>
                    <a:pt x="657" y="3"/>
                    <a:pt x="656" y="2"/>
                  </a:cubicBezTo>
                  <a:cubicBezTo>
                    <a:pt x="656" y="2"/>
                    <a:pt x="656" y="2"/>
                    <a:pt x="656" y="2"/>
                  </a:cubicBezTo>
                  <a:cubicBezTo>
                    <a:pt x="656" y="2"/>
                    <a:pt x="657" y="2"/>
                    <a:pt x="658" y="2"/>
                  </a:cubicBezTo>
                  <a:cubicBezTo>
                    <a:pt x="656" y="2"/>
                    <a:pt x="655" y="2"/>
                    <a:pt x="654" y="2"/>
                  </a:cubicBezTo>
                  <a:cubicBezTo>
                    <a:pt x="655" y="1"/>
                    <a:pt x="656" y="1"/>
                    <a:pt x="657" y="1"/>
                  </a:cubicBezTo>
                  <a:cubicBezTo>
                    <a:pt x="659" y="1"/>
                    <a:pt x="660" y="1"/>
                    <a:pt x="661" y="1"/>
                  </a:cubicBezTo>
                  <a:cubicBezTo>
                    <a:pt x="661" y="1"/>
                    <a:pt x="662" y="1"/>
                    <a:pt x="662" y="1"/>
                  </a:cubicBezTo>
                  <a:cubicBezTo>
                    <a:pt x="662" y="2"/>
                    <a:pt x="662" y="2"/>
                    <a:pt x="663" y="1"/>
                  </a:cubicBezTo>
                  <a:cubicBezTo>
                    <a:pt x="663" y="1"/>
                    <a:pt x="664" y="1"/>
                    <a:pt x="665" y="1"/>
                  </a:cubicBezTo>
                  <a:cubicBezTo>
                    <a:pt x="665" y="1"/>
                    <a:pt x="665" y="2"/>
                    <a:pt x="664" y="2"/>
                  </a:cubicBezTo>
                  <a:cubicBezTo>
                    <a:pt x="665" y="2"/>
                    <a:pt x="666" y="2"/>
                    <a:pt x="667" y="2"/>
                  </a:cubicBezTo>
                  <a:cubicBezTo>
                    <a:pt x="666" y="2"/>
                    <a:pt x="667" y="2"/>
                    <a:pt x="668" y="2"/>
                  </a:cubicBezTo>
                  <a:cubicBezTo>
                    <a:pt x="667" y="1"/>
                    <a:pt x="668" y="1"/>
                    <a:pt x="668" y="1"/>
                  </a:cubicBezTo>
                  <a:cubicBezTo>
                    <a:pt x="669" y="1"/>
                    <a:pt x="669" y="2"/>
                    <a:pt x="670" y="2"/>
                  </a:cubicBezTo>
                  <a:cubicBezTo>
                    <a:pt x="670" y="2"/>
                    <a:pt x="672" y="2"/>
                    <a:pt x="672" y="2"/>
                  </a:cubicBezTo>
                  <a:cubicBezTo>
                    <a:pt x="672" y="2"/>
                    <a:pt x="673" y="3"/>
                    <a:pt x="674" y="3"/>
                  </a:cubicBezTo>
                  <a:cubicBezTo>
                    <a:pt x="675" y="3"/>
                    <a:pt x="676" y="3"/>
                    <a:pt x="676" y="3"/>
                  </a:cubicBezTo>
                  <a:cubicBezTo>
                    <a:pt x="676" y="4"/>
                    <a:pt x="673" y="3"/>
                    <a:pt x="673" y="4"/>
                  </a:cubicBezTo>
                  <a:cubicBezTo>
                    <a:pt x="674" y="4"/>
                    <a:pt x="675" y="4"/>
                    <a:pt x="676" y="4"/>
                  </a:cubicBezTo>
                  <a:cubicBezTo>
                    <a:pt x="677" y="4"/>
                    <a:pt x="678" y="4"/>
                    <a:pt x="680" y="3"/>
                  </a:cubicBezTo>
                  <a:cubicBezTo>
                    <a:pt x="679" y="3"/>
                    <a:pt x="675" y="3"/>
                    <a:pt x="675" y="3"/>
                  </a:cubicBezTo>
                  <a:cubicBezTo>
                    <a:pt x="675" y="2"/>
                    <a:pt x="677" y="2"/>
                    <a:pt x="677" y="2"/>
                  </a:cubicBezTo>
                  <a:cubicBezTo>
                    <a:pt x="676" y="2"/>
                    <a:pt x="675" y="2"/>
                    <a:pt x="674" y="2"/>
                  </a:cubicBezTo>
                  <a:cubicBezTo>
                    <a:pt x="673" y="1"/>
                    <a:pt x="672" y="1"/>
                    <a:pt x="671" y="1"/>
                  </a:cubicBezTo>
                  <a:cubicBezTo>
                    <a:pt x="671" y="1"/>
                    <a:pt x="672" y="1"/>
                    <a:pt x="672" y="1"/>
                  </a:cubicBezTo>
                  <a:cubicBezTo>
                    <a:pt x="672" y="1"/>
                    <a:pt x="673" y="1"/>
                    <a:pt x="673" y="1"/>
                  </a:cubicBezTo>
                  <a:cubicBezTo>
                    <a:pt x="674" y="1"/>
                    <a:pt x="675" y="1"/>
                    <a:pt x="675" y="1"/>
                  </a:cubicBezTo>
                  <a:cubicBezTo>
                    <a:pt x="676" y="1"/>
                    <a:pt x="678" y="1"/>
                    <a:pt x="679" y="0"/>
                  </a:cubicBezTo>
                  <a:cubicBezTo>
                    <a:pt x="680" y="0"/>
                    <a:pt x="680" y="0"/>
                    <a:pt x="681" y="0"/>
                  </a:cubicBezTo>
                  <a:cubicBezTo>
                    <a:pt x="682" y="1"/>
                    <a:pt x="682" y="1"/>
                    <a:pt x="683" y="1"/>
                  </a:cubicBezTo>
                  <a:cubicBezTo>
                    <a:pt x="685" y="1"/>
                    <a:pt x="686" y="0"/>
                    <a:pt x="687" y="0"/>
                  </a:cubicBezTo>
                  <a:cubicBezTo>
                    <a:pt x="688" y="0"/>
                    <a:pt x="689" y="0"/>
                    <a:pt x="690" y="1"/>
                  </a:cubicBezTo>
                  <a:cubicBezTo>
                    <a:pt x="690" y="1"/>
                    <a:pt x="691" y="1"/>
                    <a:pt x="691" y="1"/>
                  </a:cubicBezTo>
                  <a:cubicBezTo>
                    <a:pt x="691" y="2"/>
                    <a:pt x="691" y="2"/>
                    <a:pt x="692" y="2"/>
                  </a:cubicBezTo>
                  <a:cubicBezTo>
                    <a:pt x="693" y="2"/>
                    <a:pt x="694" y="2"/>
                    <a:pt x="695" y="3"/>
                  </a:cubicBezTo>
                  <a:cubicBezTo>
                    <a:pt x="696" y="3"/>
                    <a:pt x="697" y="3"/>
                    <a:pt x="698" y="3"/>
                  </a:cubicBezTo>
                  <a:cubicBezTo>
                    <a:pt x="697" y="2"/>
                    <a:pt x="696" y="2"/>
                    <a:pt x="694" y="2"/>
                  </a:cubicBezTo>
                  <a:cubicBezTo>
                    <a:pt x="694" y="2"/>
                    <a:pt x="694" y="2"/>
                    <a:pt x="694" y="2"/>
                  </a:cubicBezTo>
                  <a:cubicBezTo>
                    <a:pt x="694" y="2"/>
                    <a:pt x="694" y="2"/>
                    <a:pt x="693" y="1"/>
                  </a:cubicBezTo>
                  <a:cubicBezTo>
                    <a:pt x="693" y="1"/>
                    <a:pt x="693" y="1"/>
                    <a:pt x="693" y="1"/>
                  </a:cubicBezTo>
                  <a:cubicBezTo>
                    <a:pt x="693" y="1"/>
                    <a:pt x="694" y="1"/>
                    <a:pt x="695" y="1"/>
                  </a:cubicBezTo>
                  <a:cubicBezTo>
                    <a:pt x="696" y="1"/>
                    <a:pt x="696" y="1"/>
                    <a:pt x="697" y="1"/>
                  </a:cubicBezTo>
                  <a:cubicBezTo>
                    <a:pt x="697" y="1"/>
                    <a:pt x="699" y="0"/>
                    <a:pt x="698" y="0"/>
                  </a:cubicBezTo>
                  <a:cubicBezTo>
                    <a:pt x="700" y="0"/>
                    <a:pt x="703" y="0"/>
                    <a:pt x="706" y="0"/>
                  </a:cubicBezTo>
                  <a:cubicBezTo>
                    <a:pt x="706" y="0"/>
                    <a:pt x="704" y="0"/>
                    <a:pt x="704" y="1"/>
                  </a:cubicBezTo>
                  <a:cubicBezTo>
                    <a:pt x="704" y="1"/>
                    <a:pt x="708" y="2"/>
                    <a:pt x="709" y="1"/>
                  </a:cubicBezTo>
                  <a:cubicBezTo>
                    <a:pt x="708" y="1"/>
                    <a:pt x="707" y="1"/>
                    <a:pt x="706" y="1"/>
                  </a:cubicBezTo>
                  <a:cubicBezTo>
                    <a:pt x="707" y="0"/>
                    <a:pt x="710" y="0"/>
                    <a:pt x="711" y="0"/>
                  </a:cubicBezTo>
                  <a:cubicBezTo>
                    <a:pt x="713" y="0"/>
                    <a:pt x="715" y="0"/>
                    <a:pt x="717" y="0"/>
                  </a:cubicBezTo>
                  <a:cubicBezTo>
                    <a:pt x="717" y="0"/>
                    <a:pt x="717" y="0"/>
                    <a:pt x="716" y="0"/>
                  </a:cubicBezTo>
                  <a:cubicBezTo>
                    <a:pt x="717" y="1"/>
                    <a:pt x="717" y="1"/>
                    <a:pt x="718" y="1"/>
                  </a:cubicBezTo>
                  <a:cubicBezTo>
                    <a:pt x="717" y="1"/>
                    <a:pt x="717" y="1"/>
                    <a:pt x="716" y="1"/>
                  </a:cubicBezTo>
                  <a:cubicBezTo>
                    <a:pt x="717" y="1"/>
                    <a:pt x="718" y="1"/>
                    <a:pt x="719" y="1"/>
                  </a:cubicBezTo>
                  <a:cubicBezTo>
                    <a:pt x="719" y="1"/>
                    <a:pt x="721" y="0"/>
                    <a:pt x="720" y="1"/>
                  </a:cubicBezTo>
                  <a:cubicBezTo>
                    <a:pt x="722" y="1"/>
                    <a:pt x="723" y="0"/>
                    <a:pt x="725" y="1"/>
                  </a:cubicBezTo>
                  <a:cubicBezTo>
                    <a:pt x="725" y="1"/>
                    <a:pt x="725" y="1"/>
                    <a:pt x="725" y="1"/>
                  </a:cubicBezTo>
                  <a:cubicBezTo>
                    <a:pt x="725" y="1"/>
                    <a:pt x="726" y="1"/>
                    <a:pt x="726" y="1"/>
                  </a:cubicBezTo>
                  <a:cubicBezTo>
                    <a:pt x="727" y="1"/>
                    <a:pt x="728" y="1"/>
                    <a:pt x="728" y="1"/>
                  </a:cubicBezTo>
                  <a:cubicBezTo>
                    <a:pt x="729" y="1"/>
                    <a:pt x="730" y="1"/>
                    <a:pt x="730" y="1"/>
                  </a:cubicBezTo>
                  <a:cubicBezTo>
                    <a:pt x="730" y="1"/>
                    <a:pt x="732" y="1"/>
                    <a:pt x="731" y="1"/>
                  </a:cubicBezTo>
                  <a:cubicBezTo>
                    <a:pt x="732" y="1"/>
                    <a:pt x="733" y="1"/>
                    <a:pt x="733" y="1"/>
                  </a:cubicBezTo>
                  <a:cubicBezTo>
                    <a:pt x="734" y="1"/>
                    <a:pt x="735" y="1"/>
                    <a:pt x="735" y="1"/>
                  </a:cubicBezTo>
                  <a:cubicBezTo>
                    <a:pt x="734" y="1"/>
                    <a:pt x="733" y="2"/>
                    <a:pt x="731" y="2"/>
                  </a:cubicBezTo>
                  <a:cubicBezTo>
                    <a:pt x="730" y="2"/>
                    <a:pt x="729" y="2"/>
                    <a:pt x="727" y="2"/>
                  </a:cubicBezTo>
                  <a:cubicBezTo>
                    <a:pt x="726" y="2"/>
                    <a:pt x="725" y="3"/>
                    <a:pt x="723" y="3"/>
                  </a:cubicBezTo>
                  <a:cubicBezTo>
                    <a:pt x="722" y="3"/>
                    <a:pt x="721" y="3"/>
                    <a:pt x="719" y="3"/>
                  </a:cubicBezTo>
                  <a:cubicBezTo>
                    <a:pt x="721" y="3"/>
                    <a:pt x="724" y="3"/>
                    <a:pt x="726" y="3"/>
                  </a:cubicBezTo>
                  <a:cubicBezTo>
                    <a:pt x="727" y="3"/>
                    <a:pt x="728" y="3"/>
                    <a:pt x="729" y="3"/>
                  </a:cubicBezTo>
                  <a:cubicBezTo>
                    <a:pt x="730" y="3"/>
                    <a:pt x="731" y="3"/>
                    <a:pt x="732" y="3"/>
                  </a:cubicBezTo>
                  <a:cubicBezTo>
                    <a:pt x="732" y="2"/>
                    <a:pt x="739" y="2"/>
                    <a:pt x="739" y="2"/>
                  </a:cubicBezTo>
                  <a:cubicBezTo>
                    <a:pt x="739" y="2"/>
                    <a:pt x="739" y="2"/>
                    <a:pt x="739" y="2"/>
                  </a:cubicBezTo>
                  <a:cubicBezTo>
                    <a:pt x="739" y="2"/>
                    <a:pt x="740" y="2"/>
                    <a:pt x="741" y="2"/>
                  </a:cubicBezTo>
                  <a:cubicBezTo>
                    <a:pt x="740" y="2"/>
                    <a:pt x="740" y="2"/>
                    <a:pt x="740" y="2"/>
                  </a:cubicBezTo>
                  <a:cubicBezTo>
                    <a:pt x="740" y="2"/>
                    <a:pt x="741" y="2"/>
                    <a:pt x="742" y="2"/>
                  </a:cubicBezTo>
                  <a:cubicBezTo>
                    <a:pt x="741" y="2"/>
                    <a:pt x="741" y="2"/>
                    <a:pt x="741" y="2"/>
                  </a:cubicBezTo>
                  <a:cubicBezTo>
                    <a:pt x="742" y="1"/>
                    <a:pt x="743" y="1"/>
                    <a:pt x="744" y="1"/>
                  </a:cubicBezTo>
                  <a:cubicBezTo>
                    <a:pt x="744" y="2"/>
                    <a:pt x="744" y="2"/>
                    <a:pt x="743" y="2"/>
                  </a:cubicBezTo>
                  <a:cubicBezTo>
                    <a:pt x="743" y="2"/>
                    <a:pt x="744" y="2"/>
                    <a:pt x="744" y="2"/>
                  </a:cubicBezTo>
                  <a:cubicBezTo>
                    <a:pt x="744" y="2"/>
                    <a:pt x="744" y="2"/>
                    <a:pt x="744" y="2"/>
                  </a:cubicBezTo>
                  <a:cubicBezTo>
                    <a:pt x="745" y="3"/>
                    <a:pt x="746" y="2"/>
                    <a:pt x="747" y="2"/>
                  </a:cubicBezTo>
                  <a:cubicBezTo>
                    <a:pt x="748" y="2"/>
                    <a:pt x="751" y="2"/>
                    <a:pt x="751" y="2"/>
                  </a:cubicBezTo>
                  <a:cubicBezTo>
                    <a:pt x="751" y="3"/>
                    <a:pt x="748" y="3"/>
                    <a:pt x="748" y="3"/>
                  </a:cubicBezTo>
                  <a:cubicBezTo>
                    <a:pt x="749" y="3"/>
                    <a:pt x="750" y="3"/>
                    <a:pt x="751" y="3"/>
                  </a:cubicBezTo>
                  <a:cubicBezTo>
                    <a:pt x="751" y="3"/>
                    <a:pt x="750" y="3"/>
                    <a:pt x="750" y="3"/>
                  </a:cubicBezTo>
                  <a:cubicBezTo>
                    <a:pt x="751" y="4"/>
                    <a:pt x="751" y="3"/>
                    <a:pt x="752" y="4"/>
                  </a:cubicBezTo>
                  <a:cubicBezTo>
                    <a:pt x="751" y="4"/>
                    <a:pt x="750" y="4"/>
                    <a:pt x="749" y="4"/>
                  </a:cubicBezTo>
                  <a:cubicBezTo>
                    <a:pt x="750" y="4"/>
                    <a:pt x="750" y="4"/>
                    <a:pt x="751" y="4"/>
                  </a:cubicBezTo>
                  <a:cubicBezTo>
                    <a:pt x="752" y="4"/>
                    <a:pt x="752" y="4"/>
                    <a:pt x="753" y="4"/>
                  </a:cubicBezTo>
                  <a:cubicBezTo>
                    <a:pt x="753" y="4"/>
                    <a:pt x="754" y="4"/>
                    <a:pt x="754" y="4"/>
                  </a:cubicBezTo>
                  <a:cubicBezTo>
                    <a:pt x="755" y="4"/>
                    <a:pt x="755" y="4"/>
                    <a:pt x="756" y="4"/>
                  </a:cubicBezTo>
                  <a:cubicBezTo>
                    <a:pt x="756" y="4"/>
                    <a:pt x="755" y="4"/>
                    <a:pt x="755" y="4"/>
                  </a:cubicBezTo>
                  <a:cubicBezTo>
                    <a:pt x="756" y="4"/>
                    <a:pt x="762" y="3"/>
                    <a:pt x="761" y="5"/>
                  </a:cubicBezTo>
                  <a:close/>
                  <a:moveTo>
                    <a:pt x="582" y="39"/>
                  </a:moveTo>
                  <a:cubicBezTo>
                    <a:pt x="582" y="39"/>
                    <a:pt x="582" y="39"/>
                    <a:pt x="582" y="39"/>
                  </a:cubicBezTo>
                  <a:cubicBezTo>
                    <a:pt x="582" y="39"/>
                    <a:pt x="582" y="39"/>
                    <a:pt x="582" y="39"/>
                  </a:cubicBezTo>
                  <a:close/>
                  <a:moveTo>
                    <a:pt x="322" y="53"/>
                  </a:moveTo>
                  <a:cubicBezTo>
                    <a:pt x="322" y="53"/>
                    <a:pt x="321" y="53"/>
                    <a:pt x="321" y="53"/>
                  </a:cubicBezTo>
                  <a:cubicBezTo>
                    <a:pt x="321" y="53"/>
                    <a:pt x="322" y="53"/>
                    <a:pt x="322" y="53"/>
                  </a:cubicBezTo>
                  <a:cubicBezTo>
                    <a:pt x="321" y="53"/>
                    <a:pt x="320" y="53"/>
                    <a:pt x="320" y="54"/>
                  </a:cubicBezTo>
                  <a:cubicBezTo>
                    <a:pt x="320" y="54"/>
                    <a:pt x="320" y="54"/>
                    <a:pt x="320" y="54"/>
                  </a:cubicBezTo>
                  <a:cubicBezTo>
                    <a:pt x="320" y="54"/>
                    <a:pt x="319" y="54"/>
                    <a:pt x="319" y="54"/>
                  </a:cubicBezTo>
                  <a:cubicBezTo>
                    <a:pt x="320" y="55"/>
                    <a:pt x="322" y="54"/>
                    <a:pt x="324" y="53"/>
                  </a:cubicBezTo>
                  <a:cubicBezTo>
                    <a:pt x="324" y="53"/>
                    <a:pt x="327" y="54"/>
                    <a:pt x="327" y="54"/>
                  </a:cubicBezTo>
                  <a:cubicBezTo>
                    <a:pt x="328" y="55"/>
                    <a:pt x="329" y="54"/>
                    <a:pt x="330" y="54"/>
                  </a:cubicBezTo>
                  <a:cubicBezTo>
                    <a:pt x="330" y="54"/>
                    <a:pt x="330" y="54"/>
                    <a:pt x="329" y="54"/>
                  </a:cubicBezTo>
                  <a:cubicBezTo>
                    <a:pt x="330" y="54"/>
                    <a:pt x="331" y="53"/>
                    <a:pt x="331" y="53"/>
                  </a:cubicBezTo>
                  <a:cubicBezTo>
                    <a:pt x="332" y="52"/>
                    <a:pt x="333" y="52"/>
                    <a:pt x="334" y="53"/>
                  </a:cubicBezTo>
                  <a:cubicBezTo>
                    <a:pt x="334" y="53"/>
                    <a:pt x="333" y="53"/>
                    <a:pt x="333" y="53"/>
                  </a:cubicBezTo>
                  <a:cubicBezTo>
                    <a:pt x="333" y="53"/>
                    <a:pt x="333" y="53"/>
                    <a:pt x="334" y="53"/>
                  </a:cubicBezTo>
                  <a:cubicBezTo>
                    <a:pt x="333" y="53"/>
                    <a:pt x="332" y="53"/>
                    <a:pt x="332" y="54"/>
                  </a:cubicBezTo>
                  <a:cubicBezTo>
                    <a:pt x="332" y="54"/>
                    <a:pt x="333" y="54"/>
                    <a:pt x="334" y="54"/>
                  </a:cubicBezTo>
                  <a:cubicBezTo>
                    <a:pt x="333" y="54"/>
                    <a:pt x="334" y="54"/>
                    <a:pt x="333" y="54"/>
                  </a:cubicBezTo>
                  <a:cubicBezTo>
                    <a:pt x="333" y="54"/>
                    <a:pt x="333" y="54"/>
                    <a:pt x="332" y="54"/>
                  </a:cubicBezTo>
                  <a:cubicBezTo>
                    <a:pt x="332" y="55"/>
                    <a:pt x="331" y="55"/>
                    <a:pt x="331" y="55"/>
                  </a:cubicBezTo>
                  <a:cubicBezTo>
                    <a:pt x="332" y="56"/>
                    <a:pt x="334" y="54"/>
                    <a:pt x="334" y="55"/>
                  </a:cubicBezTo>
                  <a:cubicBezTo>
                    <a:pt x="334" y="55"/>
                    <a:pt x="334" y="55"/>
                    <a:pt x="334" y="55"/>
                  </a:cubicBezTo>
                  <a:cubicBezTo>
                    <a:pt x="335" y="55"/>
                    <a:pt x="337" y="55"/>
                    <a:pt x="338" y="54"/>
                  </a:cubicBezTo>
                  <a:cubicBezTo>
                    <a:pt x="338" y="54"/>
                    <a:pt x="338" y="54"/>
                    <a:pt x="338" y="54"/>
                  </a:cubicBezTo>
                  <a:cubicBezTo>
                    <a:pt x="339" y="54"/>
                    <a:pt x="341" y="54"/>
                    <a:pt x="339" y="53"/>
                  </a:cubicBezTo>
                  <a:cubicBezTo>
                    <a:pt x="340" y="53"/>
                    <a:pt x="340" y="53"/>
                    <a:pt x="341" y="53"/>
                  </a:cubicBezTo>
                  <a:cubicBezTo>
                    <a:pt x="341" y="53"/>
                    <a:pt x="341" y="53"/>
                    <a:pt x="340" y="53"/>
                  </a:cubicBezTo>
                  <a:cubicBezTo>
                    <a:pt x="341" y="52"/>
                    <a:pt x="341" y="53"/>
                    <a:pt x="342" y="52"/>
                  </a:cubicBezTo>
                  <a:cubicBezTo>
                    <a:pt x="342" y="52"/>
                    <a:pt x="342" y="52"/>
                    <a:pt x="342" y="52"/>
                  </a:cubicBezTo>
                  <a:cubicBezTo>
                    <a:pt x="342" y="51"/>
                    <a:pt x="343" y="51"/>
                    <a:pt x="343" y="51"/>
                  </a:cubicBezTo>
                  <a:cubicBezTo>
                    <a:pt x="343" y="51"/>
                    <a:pt x="344" y="51"/>
                    <a:pt x="344" y="51"/>
                  </a:cubicBezTo>
                  <a:cubicBezTo>
                    <a:pt x="344" y="51"/>
                    <a:pt x="343" y="51"/>
                    <a:pt x="343" y="52"/>
                  </a:cubicBezTo>
                  <a:cubicBezTo>
                    <a:pt x="344" y="52"/>
                    <a:pt x="343" y="52"/>
                    <a:pt x="343" y="53"/>
                  </a:cubicBezTo>
                  <a:cubicBezTo>
                    <a:pt x="343" y="53"/>
                    <a:pt x="345" y="53"/>
                    <a:pt x="345" y="53"/>
                  </a:cubicBezTo>
                  <a:cubicBezTo>
                    <a:pt x="346" y="52"/>
                    <a:pt x="346" y="52"/>
                    <a:pt x="347" y="52"/>
                  </a:cubicBezTo>
                  <a:cubicBezTo>
                    <a:pt x="348" y="51"/>
                    <a:pt x="348" y="51"/>
                    <a:pt x="349" y="51"/>
                  </a:cubicBezTo>
                  <a:cubicBezTo>
                    <a:pt x="350" y="51"/>
                    <a:pt x="351" y="51"/>
                    <a:pt x="351" y="50"/>
                  </a:cubicBezTo>
                  <a:cubicBezTo>
                    <a:pt x="351" y="50"/>
                    <a:pt x="350" y="50"/>
                    <a:pt x="349" y="50"/>
                  </a:cubicBezTo>
                  <a:cubicBezTo>
                    <a:pt x="350" y="49"/>
                    <a:pt x="351" y="49"/>
                    <a:pt x="351" y="49"/>
                  </a:cubicBezTo>
                  <a:cubicBezTo>
                    <a:pt x="351" y="49"/>
                    <a:pt x="352" y="50"/>
                    <a:pt x="352" y="50"/>
                  </a:cubicBezTo>
                  <a:cubicBezTo>
                    <a:pt x="352" y="50"/>
                    <a:pt x="353" y="49"/>
                    <a:pt x="354" y="49"/>
                  </a:cubicBezTo>
                  <a:cubicBezTo>
                    <a:pt x="354" y="49"/>
                    <a:pt x="355" y="49"/>
                    <a:pt x="355" y="48"/>
                  </a:cubicBezTo>
                  <a:cubicBezTo>
                    <a:pt x="355" y="48"/>
                    <a:pt x="355" y="48"/>
                    <a:pt x="355" y="48"/>
                  </a:cubicBezTo>
                  <a:cubicBezTo>
                    <a:pt x="355" y="48"/>
                    <a:pt x="356" y="48"/>
                    <a:pt x="356" y="48"/>
                  </a:cubicBezTo>
                  <a:cubicBezTo>
                    <a:pt x="357" y="48"/>
                    <a:pt x="358" y="47"/>
                    <a:pt x="359" y="47"/>
                  </a:cubicBezTo>
                  <a:cubicBezTo>
                    <a:pt x="359" y="47"/>
                    <a:pt x="360" y="47"/>
                    <a:pt x="361" y="47"/>
                  </a:cubicBezTo>
                  <a:cubicBezTo>
                    <a:pt x="361" y="47"/>
                    <a:pt x="360" y="48"/>
                    <a:pt x="360" y="48"/>
                  </a:cubicBezTo>
                  <a:cubicBezTo>
                    <a:pt x="358" y="48"/>
                    <a:pt x="356" y="49"/>
                    <a:pt x="354" y="50"/>
                  </a:cubicBezTo>
                  <a:cubicBezTo>
                    <a:pt x="355" y="50"/>
                    <a:pt x="355" y="51"/>
                    <a:pt x="355" y="51"/>
                  </a:cubicBezTo>
                  <a:cubicBezTo>
                    <a:pt x="355" y="51"/>
                    <a:pt x="355" y="51"/>
                    <a:pt x="356" y="51"/>
                  </a:cubicBezTo>
                  <a:cubicBezTo>
                    <a:pt x="355" y="51"/>
                    <a:pt x="355" y="51"/>
                    <a:pt x="355" y="51"/>
                  </a:cubicBezTo>
                  <a:cubicBezTo>
                    <a:pt x="356" y="52"/>
                    <a:pt x="358" y="51"/>
                    <a:pt x="359" y="51"/>
                  </a:cubicBezTo>
                  <a:cubicBezTo>
                    <a:pt x="359" y="51"/>
                    <a:pt x="360" y="51"/>
                    <a:pt x="361" y="51"/>
                  </a:cubicBezTo>
                  <a:cubicBezTo>
                    <a:pt x="361" y="50"/>
                    <a:pt x="362" y="50"/>
                    <a:pt x="362" y="50"/>
                  </a:cubicBezTo>
                  <a:cubicBezTo>
                    <a:pt x="362" y="49"/>
                    <a:pt x="365" y="49"/>
                    <a:pt x="366" y="49"/>
                  </a:cubicBezTo>
                  <a:cubicBezTo>
                    <a:pt x="367" y="49"/>
                    <a:pt x="368" y="49"/>
                    <a:pt x="369" y="49"/>
                  </a:cubicBezTo>
                  <a:cubicBezTo>
                    <a:pt x="369" y="48"/>
                    <a:pt x="370" y="48"/>
                    <a:pt x="371" y="48"/>
                  </a:cubicBezTo>
                  <a:cubicBezTo>
                    <a:pt x="371" y="48"/>
                    <a:pt x="371" y="48"/>
                    <a:pt x="372" y="48"/>
                  </a:cubicBezTo>
                  <a:cubicBezTo>
                    <a:pt x="372" y="48"/>
                    <a:pt x="372" y="48"/>
                    <a:pt x="372" y="47"/>
                  </a:cubicBezTo>
                  <a:cubicBezTo>
                    <a:pt x="372" y="47"/>
                    <a:pt x="373" y="47"/>
                    <a:pt x="372" y="47"/>
                  </a:cubicBezTo>
                  <a:cubicBezTo>
                    <a:pt x="372" y="47"/>
                    <a:pt x="371" y="46"/>
                    <a:pt x="372" y="46"/>
                  </a:cubicBezTo>
                  <a:cubicBezTo>
                    <a:pt x="372" y="46"/>
                    <a:pt x="373" y="46"/>
                    <a:pt x="373" y="46"/>
                  </a:cubicBezTo>
                  <a:cubicBezTo>
                    <a:pt x="374" y="46"/>
                    <a:pt x="374" y="46"/>
                    <a:pt x="375" y="46"/>
                  </a:cubicBezTo>
                  <a:cubicBezTo>
                    <a:pt x="376" y="46"/>
                    <a:pt x="376" y="46"/>
                    <a:pt x="375" y="45"/>
                  </a:cubicBezTo>
                  <a:cubicBezTo>
                    <a:pt x="375" y="45"/>
                    <a:pt x="374" y="45"/>
                    <a:pt x="374" y="45"/>
                  </a:cubicBezTo>
                  <a:cubicBezTo>
                    <a:pt x="374" y="45"/>
                    <a:pt x="375" y="44"/>
                    <a:pt x="374" y="44"/>
                  </a:cubicBezTo>
                  <a:cubicBezTo>
                    <a:pt x="375" y="44"/>
                    <a:pt x="376" y="44"/>
                    <a:pt x="377" y="44"/>
                  </a:cubicBezTo>
                  <a:cubicBezTo>
                    <a:pt x="378" y="44"/>
                    <a:pt x="378" y="44"/>
                    <a:pt x="379" y="44"/>
                  </a:cubicBezTo>
                  <a:cubicBezTo>
                    <a:pt x="380" y="43"/>
                    <a:pt x="381" y="43"/>
                    <a:pt x="383" y="43"/>
                  </a:cubicBezTo>
                  <a:cubicBezTo>
                    <a:pt x="383" y="43"/>
                    <a:pt x="383" y="43"/>
                    <a:pt x="383" y="43"/>
                  </a:cubicBezTo>
                  <a:cubicBezTo>
                    <a:pt x="383" y="42"/>
                    <a:pt x="380" y="42"/>
                    <a:pt x="380" y="42"/>
                  </a:cubicBezTo>
                  <a:cubicBezTo>
                    <a:pt x="380" y="42"/>
                    <a:pt x="380" y="41"/>
                    <a:pt x="381" y="41"/>
                  </a:cubicBezTo>
                  <a:cubicBezTo>
                    <a:pt x="380" y="41"/>
                    <a:pt x="379" y="41"/>
                    <a:pt x="379" y="41"/>
                  </a:cubicBezTo>
                  <a:cubicBezTo>
                    <a:pt x="378" y="41"/>
                    <a:pt x="377" y="41"/>
                    <a:pt x="376" y="41"/>
                  </a:cubicBezTo>
                  <a:cubicBezTo>
                    <a:pt x="376" y="41"/>
                    <a:pt x="376" y="41"/>
                    <a:pt x="377" y="41"/>
                  </a:cubicBezTo>
                  <a:cubicBezTo>
                    <a:pt x="375" y="42"/>
                    <a:pt x="374" y="41"/>
                    <a:pt x="373" y="42"/>
                  </a:cubicBezTo>
                  <a:cubicBezTo>
                    <a:pt x="374" y="42"/>
                    <a:pt x="374" y="42"/>
                    <a:pt x="374" y="42"/>
                  </a:cubicBezTo>
                  <a:cubicBezTo>
                    <a:pt x="374" y="42"/>
                    <a:pt x="375" y="42"/>
                    <a:pt x="376" y="42"/>
                  </a:cubicBezTo>
                  <a:cubicBezTo>
                    <a:pt x="375" y="43"/>
                    <a:pt x="374" y="43"/>
                    <a:pt x="374" y="43"/>
                  </a:cubicBezTo>
                  <a:cubicBezTo>
                    <a:pt x="373" y="43"/>
                    <a:pt x="372" y="42"/>
                    <a:pt x="372" y="43"/>
                  </a:cubicBezTo>
                  <a:cubicBezTo>
                    <a:pt x="372" y="43"/>
                    <a:pt x="373" y="43"/>
                    <a:pt x="372" y="43"/>
                  </a:cubicBezTo>
                  <a:cubicBezTo>
                    <a:pt x="372" y="43"/>
                    <a:pt x="371" y="43"/>
                    <a:pt x="371" y="43"/>
                  </a:cubicBezTo>
                  <a:cubicBezTo>
                    <a:pt x="369" y="43"/>
                    <a:pt x="368" y="43"/>
                    <a:pt x="367" y="42"/>
                  </a:cubicBezTo>
                  <a:cubicBezTo>
                    <a:pt x="368" y="42"/>
                    <a:pt x="368" y="42"/>
                    <a:pt x="368" y="42"/>
                  </a:cubicBezTo>
                  <a:cubicBezTo>
                    <a:pt x="367" y="42"/>
                    <a:pt x="366" y="42"/>
                    <a:pt x="366" y="43"/>
                  </a:cubicBezTo>
                  <a:cubicBezTo>
                    <a:pt x="365" y="43"/>
                    <a:pt x="364" y="42"/>
                    <a:pt x="363" y="42"/>
                  </a:cubicBezTo>
                  <a:cubicBezTo>
                    <a:pt x="362" y="42"/>
                    <a:pt x="360" y="43"/>
                    <a:pt x="359" y="43"/>
                  </a:cubicBezTo>
                  <a:cubicBezTo>
                    <a:pt x="358" y="43"/>
                    <a:pt x="357" y="43"/>
                    <a:pt x="356" y="44"/>
                  </a:cubicBezTo>
                  <a:cubicBezTo>
                    <a:pt x="355" y="44"/>
                    <a:pt x="354" y="44"/>
                    <a:pt x="352" y="45"/>
                  </a:cubicBezTo>
                  <a:cubicBezTo>
                    <a:pt x="351" y="45"/>
                    <a:pt x="350" y="45"/>
                    <a:pt x="349" y="45"/>
                  </a:cubicBezTo>
                  <a:cubicBezTo>
                    <a:pt x="348" y="45"/>
                    <a:pt x="347" y="46"/>
                    <a:pt x="346" y="46"/>
                  </a:cubicBezTo>
                  <a:cubicBezTo>
                    <a:pt x="346" y="46"/>
                    <a:pt x="345" y="46"/>
                    <a:pt x="345" y="47"/>
                  </a:cubicBezTo>
                  <a:cubicBezTo>
                    <a:pt x="345" y="47"/>
                    <a:pt x="345" y="47"/>
                    <a:pt x="344" y="47"/>
                  </a:cubicBezTo>
                  <a:cubicBezTo>
                    <a:pt x="343" y="47"/>
                    <a:pt x="342" y="47"/>
                    <a:pt x="341" y="48"/>
                  </a:cubicBezTo>
                  <a:cubicBezTo>
                    <a:pt x="340" y="48"/>
                    <a:pt x="338" y="48"/>
                    <a:pt x="337" y="48"/>
                  </a:cubicBezTo>
                  <a:cubicBezTo>
                    <a:pt x="336" y="49"/>
                    <a:pt x="335" y="49"/>
                    <a:pt x="334" y="49"/>
                  </a:cubicBezTo>
                  <a:cubicBezTo>
                    <a:pt x="333" y="50"/>
                    <a:pt x="332" y="50"/>
                    <a:pt x="331" y="50"/>
                  </a:cubicBezTo>
                  <a:cubicBezTo>
                    <a:pt x="330" y="50"/>
                    <a:pt x="330" y="50"/>
                    <a:pt x="329" y="50"/>
                  </a:cubicBezTo>
                  <a:cubicBezTo>
                    <a:pt x="329" y="50"/>
                    <a:pt x="328" y="50"/>
                    <a:pt x="328" y="50"/>
                  </a:cubicBezTo>
                  <a:cubicBezTo>
                    <a:pt x="326" y="50"/>
                    <a:pt x="325" y="51"/>
                    <a:pt x="324" y="51"/>
                  </a:cubicBezTo>
                  <a:cubicBezTo>
                    <a:pt x="324" y="51"/>
                    <a:pt x="323" y="51"/>
                    <a:pt x="323" y="51"/>
                  </a:cubicBezTo>
                  <a:cubicBezTo>
                    <a:pt x="323" y="52"/>
                    <a:pt x="322" y="52"/>
                    <a:pt x="321" y="52"/>
                  </a:cubicBezTo>
                  <a:cubicBezTo>
                    <a:pt x="320" y="52"/>
                    <a:pt x="319" y="53"/>
                    <a:pt x="318" y="53"/>
                  </a:cubicBezTo>
                  <a:cubicBezTo>
                    <a:pt x="319" y="53"/>
                    <a:pt x="321" y="52"/>
                    <a:pt x="322" y="53"/>
                  </a:cubicBezTo>
                  <a:close/>
                  <a:moveTo>
                    <a:pt x="454" y="51"/>
                  </a:moveTo>
                  <a:cubicBezTo>
                    <a:pt x="454" y="51"/>
                    <a:pt x="454" y="51"/>
                    <a:pt x="454" y="51"/>
                  </a:cubicBezTo>
                  <a:cubicBezTo>
                    <a:pt x="454" y="51"/>
                    <a:pt x="454" y="51"/>
                    <a:pt x="454" y="51"/>
                  </a:cubicBezTo>
                  <a:close/>
                  <a:moveTo>
                    <a:pt x="454" y="54"/>
                  </a:moveTo>
                  <a:cubicBezTo>
                    <a:pt x="455" y="54"/>
                    <a:pt x="456" y="53"/>
                    <a:pt x="457" y="54"/>
                  </a:cubicBezTo>
                  <a:cubicBezTo>
                    <a:pt x="457" y="54"/>
                    <a:pt x="454" y="54"/>
                    <a:pt x="454" y="55"/>
                  </a:cubicBezTo>
                  <a:cubicBezTo>
                    <a:pt x="454" y="55"/>
                    <a:pt x="455" y="55"/>
                    <a:pt x="454" y="56"/>
                  </a:cubicBezTo>
                  <a:cubicBezTo>
                    <a:pt x="455" y="56"/>
                    <a:pt x="456" y="55"/>
                    <a:pt x="457" y="55"/>
                  </a:cubicBezTo>
                  <a:cubicBezTo>
                    <a:pt x="457" y="56"/>
                    <a:pt x="456" y="56"/>
                    <a:pt x="455" y="56"/>
                  </a:cubicBezTo>
                  <a:cubicBezTo>
                    <a:pt x="455" y="56"/>
                    <a:pt x="454" y="56"/>
                    <a:pt x="453" y="56"/>
                  </a:cubicBezTo>
                  <a:cubicBezTo>
                    <a:pt x="453" y="56"/>
                    <a:pt x="454" y="55"/>
                    <a:pt x="454" y="55"/>
                  </a:cubicBezTo>
                  <a:cubicBezTo>
                    <a:pt x="453" y="55"/>
                    <a:pt x="452" y="54"/>
                    <a:pt x="451" y="55"/>
                  </a:cubicBezTo>
                  <a:cubicBezTo>
                    <a:pt x="451" y="55"/>
                    <a:pt x="450" y="55"/>
                    <a:pt x="449" y="55"/>
                  </a:cubicBezTo>
                  <a:cubicBezTo>
                    <a:pt x="449" y="55"/>
                    <a:pt x="447" y="56"/>
                    <a:pt x="448" y="56"/>
                  </a:cubicBezTo>
                  <a:cubicBezTo>
                    <a:pt x="449" y="56"/>
                    <a:pt x="449" y="56"/>
                    <a:pt x="449" y="56"/>
                  </a:cubicBezTo>
                  <a:cubicBezTo>
                    <a:pt x="449" y="56"/>
                    <a:pt x="449" y="56"/>
                    <a:pt x="448" y="56"/>
                  </a:cubicBezTo>
                  <a:cubicBezTo>
                    <a:pt x="448" y="56"/>
                    <a:pt x="449" y="56"/>
                    <a:pt x="449" y="56"/>
                  </a:cubicBezTo>
                  <a:cubicBezTo>
                    <a:pt x="449" y="56"/>
                    <a:pt x="449" y="56"/>
                    <a:pt x="449" y="56"/>
                  </a:cubicBezTo>
                  <a:cubicBezTo>
                    <a:pt x="448" y="57"/>
                    <a:pt x="447" y="56"/>
                    <a:pt x="446" y="56"/>
                  </a:cubicBezTo>
                  <a:cubicBezTo>
                    <a:pt x="446" y="56"/>
                    <a:pt x="445" y="56"/>
                    <a:pt x="445" y="57"/>
                  </a:cubicBezTo>
                  <a:cubicBezTo>
                    <a:pt x="445" y="57"/>
                    <a:pt x="444" y="57"/>
                    <a:pt x="444" y="57"/>
                  </a:cubicBezTo>
                  <a:cubicBezTo>
                    <a:pt x="444" y="57"/>
                    <a:pt x="443" y="57"/>
                    <a:pt x="443" y="57"/>
                  </a:cubicBezTo>
                  <a:cubicBezTo>
                    <a:pt x="442" y="57"/>
                    <a:pt x="443" y="57"/>
                    <a:pt x="443" y="57"/>
                  </a:cubicBezTo>
                  <a:cubicBezTo>
                    <a:pt x="443" y="57"/>
                    <a:pt x="443" y="58"/>
                    <a:pt x="442" y="58"/>
                  </a:cubicBezTo>
                  <a:cubicBezTo>
                    <a:pt x="443" y="58"/>
                    <a:pt x="443" y="58"/>
                    <a:pt x="443" y="58"/>
                  </a:cubicBezTo>
                  <a:cubicBezTo>
                    <a:pt x="443" y="58"/>
                    <a:pt x="443" y="58"/>
                    <a:pt x="443" y="58"/>
                  </a:cubicBezTo>
                  <a:cubicBezTo>
                    <a:pt x="443" y="58"/>
                    <a:pt x="444" y="58"/>
                    <a:pt x="445" y="58"/>
                  </a:cubicBezTo>
                  <a:cubicBezTo>
                    <a:pt x="446" y="58"/>
                    <a:pt x="447" y="58"/>
                    <a:pt x="447" y="58"/>
                  </a:cubicBezTo>
                  <a:cubicBezTo>
                    <a:pt x="449" y="58"/>
                    <a:pt x="450" y="57"/>
                    <a:pt x="452" y="57"/>
                  </a:cubicBezTo>
                  <a:cubicBezTo>
                    <a:pt x="451" y="58"/>
                    <a:pt x="453" y="57"/>
                    <a:pt x="453" y="57"/>
                  </a:cubicBezTo>
                  <a:cubicBezTo>
                    <a:pt x="453" y="57"/>
                    <a:pt x="454" y="57"/>
                    <a:pt x="455" y="57"/>
                  </a:cubicBezTo>
                  <a:cubicBezTo>
                    <a:pt x="456" y="57"/>
                    <a:pt x="457" y="57"/>
                    <a:pt x="458" y="57"/>
                  </a:cubicBezTo>
                  <a:cubicBezTo>
                    <a:pt x="460" y="57"/>
                    <a:pt x="463" y="56"/>
                    <a:pt x="465" y="56"/>
                  </a:cubicBezTo>
                  <a:cubicBezTo>
                    <a:pt x="465" y="56"/>
                    <a:pt x="464" y="56"/>
                    <a:pt x="464" y="57"/>
                  </a:cubicBezTo>
                  <a:cubicBezTo>
                    <a:pt x="465" y="57"/>
                    <a:pt x="466" y="56"/>
                    <a:pt x="467" y="56"/>
                  </a:cubicBezTo>
                  <a:cubicBezTo>
                    <a:pt x="468" y="56"/>
                    <a:pt x="469" y="56"/>
                    <a:pt x="469" y="56"/>
                  </a:cubicBezTo>
                  <a:cubicBezTo>
                    <a:pt x="468" y="57"/>
                    <a:pt x="467" y="56"/>
                    <a:pt x="466" y="57"/>
                  </a:cubicBezTo>
                  <a:cubicBezTo>
                    <a:pt x="464" y="57"/>
                    <a:pt x="463" y="57"/>
                    <a:pt x="462" y="57"/>
                  </a:cubicBezTo>
                  <a:cubicBezTo>
                    <a:pt x="462" y="57"/>
                    <a:pt x="463" y="57"/>
                    <a:pt x="463" y="57"/>
                  </a:cubicBezTo>
                  <a:cubicBezTo>
                    <a:pt x="462" y="58"/>
                    <a:pt x="461" y="57"/>
                    <a:pt x="460" y="58"/>
                  </a:cubicBezTo>
                  <a:cubicBezTo>
                    <a:pt x="461" y="58"/>
                    <a:pt x="461" y="58"/>
                    <a:pt x="461" y="58"/>
                  </a:cubicBezTo>
                  <a:cubicBezTo>
                    <a:pt x="460" y="58"/>
                    <a:pt x="459" y="58"/>
                    <a:pt x="458" y="58"/>
                  </a:cubicBezTo>
                  <a:cubicBezTo>
                    <a:pt x="459" y="58"/>
                    <a:pt x="460" y="58"/>
                    <a:pt x="460" y="58"/>
                  </a:cubicBezTo>
                  <a:cubicBezTo>
                    <a:pt x="459" y="58"/>
                    <a:pt x="458" y="58"/>
                    <a:pt x="458" y="58"/>
                  </a:cubicBezTo>
                  <a:cubicBezTo>
                    <a:pt x="458" y="58"/>
                    <a:pt x="459" y="58"/>
                    <a:pt x="459" y="58"/>
                  </a:cubicBezTo>
                  <a:cubicBezTo>
                    <a:pt x="458" y="59"/>
                    <a:pt x="456" y="58"/>
                    <a:pt x="455" y="59"/>
                  </a:cubicBezTo>
                  <a:cubicBezTo>
                    <a:pt x="455" y="59"/>
                    <a:pt x="455" y="59"/>
                    <a:pt x="455" y="59"/>
                  </a:cubicBezTo>
                  <a:cubicBezTo>
                    <a:pt x="456" y="59"/>
                    <a:pt x="456" y="59"/>
                    <a:pt x="456" y="59"/>
                  </a:cubicBezTo>
                  <a:cubicBezTo>
                    <a:pt x="455" y="59"/>
                    <a:pt x="454" y="59"/>
                    <a:pt x="454" y="59"/>
                  </a:cubicBezTo>
                  <a:cubicBezTo>
                    <a:pt x="454" y="59"/>
                    <a:pt x="454" y="59"/>
                    <a:pt x="455" y="59"/>
                  </a:cubicBezTo>
                  <a:cubicBezTo>
                    <a:pt x="454" y="59"/>
                    <a:pt x="454" y="59"/>
                    <a:pt x="453" y="59"/>
                  </a:cubicBezTo>
                  <a:cubicBezTo>
                    <a:pt x="454" y="59"/>
                    <a:pt x="454" y="60"/>
                    <a:pt x="455" y="60"/>
                  </a:cubicBezTo>
                  <a:cubicBezTo>
                    <a:pt x="455" y="60"/>
                    <a:pt x="456" y="60"/>
                    <a:pt x="456" y="60"/>
                  </a:cubicBezTo>
                  <a:cubicBezTo>
                    <a:pt x="456" y="60"/>
                    <a:pt x="455" y="60"/>
                    <a:pt x="455" y="60"/>
                  </a:cubicBezTo>
                  <a:cubicBezTo>
                    <a:pt x="456" y="60"/>
                    <a:pt x="456" y="60"/>
                    <a:pt x="457" y="60"/>
                  </a:cubicBezTo>
                  <a:cubicBezTo>
                    <a:pt x="456" y="61"/>
                    <a:pt x="454" y="60"/>
                    <a:pt x="453" y="61"/>
                  </a:cubicBezTo>
                  <a:cubicBezTo>
                    <a:pt x="454" y="61"/>
                    <a:pt x="452" y="62"/>
                    <a:pt x="453" y="62"/>
                  </a:cubicBezTo>
                  <a:cubicBezTo>
                    <a:pt x="454" y="63"/>
                    <a:pt x="456" y="62"/>
                    <a:pt x="457" y="63"/>
                  </a:cubicBezTo>
                  <a:cubicBezTo>
                    <a:pt x="457" y="62"/>
                    <a:pt x="458" y="62"/>
                    <a:pt x="458" y="62"/>
                  </a:cubicBezTo>
                  <a:cubicBezTo>
                    <a:pt x="458" y="62"/>
                    <a:pt x="459" y="62"/>
                    <a:pt x="459" y="62"/>
                  </a:cubicBezTo>
                  <a:cubicBezTo>
                    <a:pt x="460" y="61"/>
                    <a:pt x="460" y="61"/>
                    <a:pt x="461" y="61"/>
                  </a:cubicBezTo>
                  <a:cubicBezTo>
                    <a:pt x="460" y="62"/>
                    <a:pt x="459" y="62"/>
                    <a:pt x="458" y="62"/>
                  </a:cubicBezTo>
                  <a:cubicBezTo>
                    <a:pt x="459" y="63"/>
                    <a:pt x="460" y="62"/>
                    <a:pt x="461" y="62"/>
                  </a:cubicBezTo>
                  <a:cubicBezTo>
                    <a:pt x="461" y="62"/>
                    <a:pt x="462" y="62"/>
                    <a:pt x="463" y="62"/>
                  </a:cubicBezTo>
                  <a:cubicBezTo>
                    <a:pt x="462" y="62"/>
                    <a:pt x="462" y="62"/>
                    <a:pt x="463" y="62"/>
                  </a:cubicBezTo>
                  <a:cubicBezTo>
                    <a:pt x="462" y="62"/>
                    <a:pt x="464" y="62"/>
                    <a:pt x="464" y="62"/>
                  </a:cubicBezTo>
                  <a:cubicBezTo>
                    <a:pt x="464" y="62"/>
                    <a:pt x="465" y="62"/>
                    <a:pt x="465" y="62"/>
                  </a:cubicBezTo>
                  <a:cubicBezTo>
                    <a:pt x="466" y="62"/>
                    <a:pt x="467" y="62"/>
                    <a:pt x="468" y="62"/>
                  </a:cubicBezTo>
                  <a:cubicBezTo>
                    <a:pt x="468" y="62"/>
                    <a:pt x="469" y="62"/>
                    <a:pt x="469" y="61"/>
                  </a:cubicBezTo>
                  <a:cubicBezTo>
                    <a:pt x="469" y="61"/>
                    <a:pt x="469" y="61"/>
                    <a:pt x="469" y="61"/>
                  </a:cubicBezTo>
                  <a:cubicBezTo>
                    <a:pt x="468" y="61"/>
                    <a:pt x="470" y="61"/>
                    <a:pt x="470" y="60"/>
                  </a:cubicBezTo>
                  <a:cubicBezTo>
                    <a:pt x="469" y="61"/>
                    <a:pt x="469" y="61"/>
                    <a:pt x="469" y="61"/>
                  </a:cubicBezTo>
                  <a:cubicBezTo>
                    <a:pt x="469" y="61"/>
                    <a:pt x="470" y="61"/>
                    <a:pt x="470" y="61"/>
                  </a:cubicBezTo>
                  <a:cubicBezTo>
                    <a:pt x="471" y="61"/>
                    <a:pt x="472" y="61"/>
                    <a:pt x="472" y="61"/>
                  </a:cubicBezTo>
                  <a:cubicBezTo>
                    <a:pt x="472" y="61"/>
                    <a:pt x="471" y="61"/>
                    <a:pt x="472" y="61"/>
                  </a:cubicBezTo>
                  <a:cubicBezTo>
                    <a:pt x="472" y="61"/>
                    <a:pt x="471" y="61"/>
                    <a:pt x="471" y="61"/>
                  </a:cubicBezTo>
                  <a:cubicBezTo>
                    <a:pt x="472" y="60"/>
                    <a:pt x="471" y="60"/>
                    <a:pt x="471" y="60"/>
                  </a:cubicBezTo>
                  <a:cubicBezTo>
                    <a:pt x="471" y="60"/>
                    <a:pt x="471" y="60"/>
                    <a:pt x="471" y="60"/>
                  </a:cubicBezTo>
                  <a:cubicBezTo>
                    <a:pt x="471" y="60"/>
                    <a:pt x="471" y="60"/>
                    <a:pt x="472" y="59"/>
                  </a:cubicBezTo>
                  <a:cubicBezTo>
                    <a:pt x="471" y="59"/>
                    <a:pt x="470" y="60"/>
                    <a:pt x="470" y="60"/>
                  </a:cubicBezTo>
                  <a:cubicBezTo>
                    <a:pt x="470" y="60"/>
                    <a:pt x="470" y="60"/>
                    <a:pt x="471" y="59"/>
                  </a:cubicBezTo>
                  <a:cubicBezTo>
                    <a:pt x="470" y="59"/>
                    <a:pt x="470" y="59"/>
                    <a:pt x="470" y="59"/>
                  </a:cubicBezTo>
                  <a:cubicBezTo>
                    <a:pt x="471" y="59"/>
                    <a:pt x="471" y="59"/>
                    <a:pt x="472" y="59"/>
                  </a:cubicBezTo>
                  <a:cubicBezTo>
                    <a:pt x="472" y="59"/>
                    <a:pt x="472" y="59"/>
                    <a:pt x="472" y="59"/>
                  </a:cubicBezTo>
                  <a:cubicBezTo>
                    <a:pt x="472" y="58"/>
                    <a:pt x="473" y="59"/>
                    <a:pt x="473" y="59"/>
                  </a:cubicBezTo>
                  <a:cubicBezTo>
                    <a:pt x="473" y="59"/>
                    <a:pt x="473" y="59"/>
                    <a:pt x="472" y="58"/>
                  </a:cubicBezTo>
                  <a:cubicBezTo>
                    <a:pt x="472" y="58"/>
                    <a:pt x="473" y="58"/>
                    <a:pt x="472" y="58"/>
                  </a:cubicBezTo>
                  <a:cubicBezTo>
                    <a:pt x="473" y="58"/>
                    <a:pt x="474" y="58"/>
                    <a:pt x="474" y="58"/>
                  </a:cubicBezTo>
                  <a:cubicBezTo>
                    <a:pt x="474" y="58"/>
                    <a:pt x="475" y="58"/>
                    <a:pt x="474" y="58"/>
                  </a:cubicBezTo>
                  <a:cubicBezTo>
                    <a:pt x="475" y="57"/>
                    <a:pt x="476" y="57"/>
                    <a:pt x="476" y="58"/>
                  </a:cubicBezTo>
                  <a:cubicBezTo>
                    <a:pt x="476" y="58"/>
                    <a:pt x="475" y="58"/>
                    <a:pt x="475" y="59"/>
                  </a:cubicBezTo>
                  <a:cubicBezTo>
                    <a:pt x="476" y="59"/>
                    <a:pt x="476" y="59"/>
                    <a:pt x="476" y="59"/>
                  </a:cubicBezTo>
                  <a:cubicBezTo>
                    <a:pt x="476" y="58"/>
                    <a:pt x="478" y="57"/>
                    <a:pt x="478" y="57"/>
                  </a:cubicBezTo>
                  <a:cubicBezTo>
                    <a:pt x="479" y="56"/>
                    <a:pt x="479" y="56"/>
                    <a:pt x="478" y="56"/>
                  </a:cubicBezTo>
                  <a:cubicBezTo>
                    <a:pt x="477" y="56"/>
                    <a:pt x="477" y="56"/>
                    <a:pt x="476" y="56"/>
                  </a:cubicBezTo>
                  <a:cubicBezTo>
                    <a:pt x="477" y="55"/>
                    <a:pt x="478" y="56"/>
                    <a:pt x="479" y="55"/>
                  </a:cubicBezTo>
                  <a:cubicBezTo>
                    <a:pt x="480" y="55"/>
                    <a:pt x="480" y="54"/>
                    <a:pt x="480" y="54"/>
                  </a:cubicBezTo>
                  <a:cubicBezTo>
                    <a:pt x="481" y="54"/>
                    <a:pt x="481" y="53"/>
                    <a:pt x="482" y="53"/>
                  </a:cubicBezTo>
                  <a:cubicBezTo>
                    <a:pt x="483" y="53"/>
                    <a:pt x="484" y="53"/>
                    <a:pt x="483" y="52"/>
                  </a:cubicBezTo>
                  <a:cubicBezTo>
                    <a:pt x="483" y="51"/>
                    <a:pt x="485" y="50"/>
                    <a:pt x="485" y="50"/>
                  </a:cubicBezTo>
                  <a:cubicBezTo>
                    <a:pt x="485" y="49"/>
                    <a:pt x="482" y="49"/>
                    <a:pt x="482" y="49"/>
                  </a:cubicBezTo>
                  <a:cubicBezTo>
                    <a:pt x="482" y="49"/>
                    <a:pt x="483" y="49"/>
                    <a:pt x="483" y="49"/>
                  </a:cubicBezTo>
                  <a:cubicBezTo>
                    <a:pt x="483" y="49"/>
                    <a:pt x="482" y="49"/>
                    <a:pt x="483" y="48"/>
                  </a:cubicBezTo>
                  <a:cubicBezTo>
                    <a:pt x="482" y="48"/>
                    <a:pt x="481" y="48"/>
                    <a:pt x="480" y="48"/>
                  </a:cubicBezTo>
                  <a:cubicBezTo>
                    <a:pt x="481" y="49"/>
                    <a:pt x="481" y="48"/>
                    <a:pt x="482" y="48"/>
                  </a:cubicBezTo>
                  <a:cubicBezTo>
                    <a:pt x="481" y="48"/>
                    <a:pt x="480" y="49"/>
                    <a:pt x="480" y="49"/>
                  </a:cubicBezTo>
                  <a:cubicBezTo>
                    <a:pt x="480" y="49"/>
                    <a:pt x="479" y="49"/>
                    <a:pt x="479" y="49"/>
                  </a:cubicBezTo>
                  <a:cubicBezTo>
                    <a:pt x="478" y="49"/>
                    <a:pt x="478" y="49"/>
                    <a:pt x="477" y="49"/>
                  </a:cubicBezTo>
                  <a:cubicBezTo>
                    <a:pt x="478" y="49"/>
                    <a:pt x="478" y="50"/>
                    <a:pt x="477" y="50"/>
                  </a:cubicBezTo>
                  <a:cubicBezTo>
                    <a:pt x="477" y="50"/>
                    <a:pt x="477" y="50"/>
                    <a:pt x="477" y="50"/>
                  </a:cubicBezTo>
                  <a:cubicBezTo>
                    <a:pt x="476" y="50"/>
                    <a:pt x="476" y="50"/>
                    <a:pt x="475" y="50"/>
                  </a:cubicBezTo>
                  <a:cubicBezTo>
                    <a:pt x="475" y="50"/>
                    <a:pt x="475" y="50"/>
                    <a:pt x="475" y="50"/>
                  </a:cubicBezTo>
                  <a:cubicBezTo>
                    <a:pt x="475" y="50"/>
                    <a:pt x="476" y="50"/>
                    <a:pt x="476" y="50"/>
                  </a:cubicBezTo>
                  <a:cubicBezTo>
                    <a:pt x="476" y="49"/>
                    <a:pt x="476" y="50"/>
                    <a:pt x="475" y="49"/>
                  </a:cubicBezTo>
                  <a:cubicBezTo>
                    <a:pt x="475" y="49"/>
                    <a:pt x="474" y="49"/>
                    <a:pt x="474" y="49"/>
                  </a:cubicBezTo>
                  <a:cubicBezTo>
                    <a:pt x="474" y="49"/>
                    <a:pt x="475" y="49"/>
                    <a:pt x="475" y="49"/>
                  </a:cubicBezTo>
                  <a:cubicBezTo>
                    <a:pt x="475" y="48"/>
                    <a:pt x="473" y="49"/>
                    <a:pt x="473" y="49"/>
                  </a:cubicBezTo>
                  <a:cubicBezTo>
                    <a:pt x="472" y="49"/>
                    <a:pt x="471" y="48"/>
                    <a:pt x="471" y="48"/>
                  </a:cubicBezTo>
                  <a:cubicBezTo>
                    <a:pt x="469" y="48"/>
                    <a:pt x="468" y="49"/>
                    <a:pt x="466" y="49"/>
                  </a:cubicBezTo>
                  <a:cubicBezTo>
                    <a:pt x="466" y="49"/>
                    <a:pt x="465" y="49"/>
                    <a:pt x="464" y="50"/>
                  </a:cubicBezTo>
                  <a:cubicBezTo>
                    <a:pt x="464" y="50"/>
                    <a:pt x="465" y="50"/>
                    <a:pt x="465" y="51"/>
                  </a:cubicBezTo>
                  <a:cubicBezTo>
                    <a:pt x="465" y="51"/>
                    <a:pt x="468" y="51"/>
                    <a:pt x="468" y="51"/>
                  </a:cubicBezTo>
                  <a:cubicBezTo>
                    <a:pt x="468" y="51"/>
                    <a:pt x="468" y="51"/>
                    <a:pt x="468" y="51"/>
                  </a:cubicBezTo>
                  <a:cubicBezTo>
                    <a:pt x="468" y="51"/>
                    <a:pt x="469" y="51"/>
                    <a:pt x="469" y="51"/>
                  </a:cubicBezTo>
                  <a:cubicBezTo>
                    <a:pt x="469" y="51"/>
                    <a:pt x="469" y="51"/>
                    <a:pt x="468" y="51"/>
                  </a:cubicBezTo>
                  <a:cubicBezTo>
                    <a:pt x="469" y="51"/>
                    <a:pt x="469" y="51"/>
                    <a:pt x="469" y="51"/>
                  </a:cubicBezTo>
                  <a:cubicBezTo>
                    <a:pt x="469" y="52"/>
                    <a:pt x="468" y="51"/>
                    <a:pt x="467" y="51"/>
                  </a:cubicBezTo>
                  <a:cubicBezTo>
                    <a:pt x="467" y="51"/>
                    <a:pt x="468" y="51"/>
                    <a:pt x="468" y="51"/>
                  </a:cubicBezTo>
                  <a:cubicBezTo>
                    <a:pt x="467" y="52"/>
                    <a:pt x="466" y="51"/>
                    <a:pt x="465" y="52"/>
                  </a:cubicBezTo>
                  <a:cubicBezTo>
                    <a:pt x="464" y="52"/>
                    <a:pt x="466" y="52"/>
                    <a:pt x="466" y="52"/>
                  </a:cubicBezTo>
                  <a:cubicBezTo>
                    <a:pt x="466" y="52"/>
                    <a:pt x="467" y="52"/>
                    <a:pt x="467" y="52"/>
                  </a:cubicBezTo>
                  <a:cubicBezTo>
                    <a:pt x="468" y="52"/>
                    <a:pt x="468" y="52"/>
                    <a:pt x="468" y="52"/>
                  </a:cubicBezTo>
                  <a:cubicBezTo>
                    <a:pt x="469" y="52"/>
                    <a:pt x="470" y="52"/>
                    <a:pt x="471" y="52"/>
                  </a:cubicBezTo>
                  <a:cubicBezTo>
                    <a:pt x="469" y="53"/>
                    <a:pt x="467" y="53"/>
                    <a:pt x="465" y="53"/>
                  </a:cubicBezTo>
                  <a:cubicBezTo>
                    <a:pt x="466" y="53"/>
                    <a:pt x="465" y="53"/>
                    <a:pt x="465" y="53"/>
                  </a:cubicBezTo>
                  <a:cubicBezTo>
                    <a:pt x="465" y="53"/>
                    <a:pt x="466" y="53"/>
                    <a:pt x="466" y="53"/>
                  </a:cubicBezTo>
                  <a:cubicBezTo>
                    <a:pt x="466" y="54"/>
                    <a:pt x="465" y="54"/>
                    <a:pt x="465" y="54"/>
                  </a:cubicBezTo>
                  <a:cubicBezTo>
                    <a:pt x="466" y="54"/>
                    <a:pt x="465" y="54"/>
                    <a:pt x="466" y="54"/>
                  </a:cubicBezTo>
                  <a:cubicBezTo>
                    <a:pt x="466" y="54"/>
                    <a:pt x="466" y="54"/>
                    <a:pt x="465" y="54"/>
                  </a:cubicBezTo>
                  <a:cubicBezTo>
                    <a:pt x="466" y="54"/>
                    <a:pt x="468" y="54"/>
                    <a:pt x="469" y="54"/>
                  </a:cubicBezTo>
                  <a:cubicBezTo>
                    <a:pt x="468" y="54"/>
                    <a:pt x="467" y="54"/>
                    <a:pt x="466" y="54"/>
                  </a:cubicBezTo>
                  <a:cubicBezTo>
                    <a:pt x="466" y="55"/>
                    <a:pt x="465" y="55"/>
                    <a:pt x="464" y="55"/>
                  </a:cubicBezTo>
                  <a:cubicBezTo>
                    <a:pt x="464" y="55"/>
                    <a:pt x="464" y="55"/>
                    <a:pt x="464" y="54"/>
                  </a:cubicBezTo>
                  <a:cubicBezTo>
                    <a:pt x="464" y="54"/>
                    <a:pt x="464" y="55"/>
                    <a:pt x="463" y="54"/>
                  </a:cubicBezTo>
                  <a:cubicBezTo>
                    <a:pt x="464" y="54"/>
                    <a:pt x="464" y="54"/>
                    <a:pt x="464" y="54"/>
                  </a:cubicBezTo>
                  <a:cubicBezTo>
                    <a:pt x="464" y="54"/>
                    <a:pt x="464" y="54"/>
                    <a:pt x="464" y="53"/>
                  </a:cubicBezTo>
                  <a:cubicBezTo>
                    <a:pt x="463" y="53"/>
                    <a:pt x="463" y="53"/>
                    <a:pt x="462" y="53"/>
                  </a:cubicBezTo>
                  <a:cubicBezTo>
                    <a:pt x="463" y="53"/>
                    <a:pt x="463" y="53"/>
                    <a:pt x="464" y="53"/>
                  </a:cubicBezTo>
                  <a:cubicBezTo>
                    <a:pt x="463" y="53"/>
                    <a:pt x="462" y="53"/>
                    <a:pt x="462" y="53"/>
                  </a:cubicBezTo>
                  <a:cubicBezTo>
                    <a:pt x="462" y="53"/>
                    <a:pt x="463" y="53"/>
                    <a:pt x="462" y="52"/>
                  </a:cubicBezTo>
                  <a:cubicBezTo>
                    <a:pt x="462" y="52"/>
                    <a:pt x="461" y="52"/>
                    <a:pt x="461" y="52"/>
                  </a:cubicBezTo>
                  <a:cubicBezTo>
                    <a:pt x="461" y="51"/>
                    <a:pt x="462" y="51"/>
                    <a:pt x="462" y="51"/>
                  </a:cubicBezTo>
                  <a:cubicBezTo>
                    <a:pt x="461" y="51"/>
                    <a:pt x="461" y="50"/>
                    <a:pt x="460" y="50"/>
                  </a:cubicBezTo>
                  <a:cubicBezTo>
                    <a:pt x="460" y="50"/>
                    <a:pt x="459" y="50"/>
                    <a:pt x="459" y="50"/>
                  </a:cubicBezTo>
                  <a:cubicBezTo>
                    <a:pt x="458" y="50"/>
                    <a:pt x="458" y="50"/>
                    <a:pt x="457" y="50"/>
                  </a:cubicBezTo>
                  <a:cubicBezTo>
                    <a:pt x="457" y="50"/>
                    <a:pt x="456" y="50"/>
                    <a:pt x="457" y="51"/>
                  </a:cubicBezTo>
                  <a:cubicBezTo>
                    <a:pt x="456" y="51"/>
                    <a:pt x="456" y="51"/>
                    <a:pt x="456" y="51"/>
                  </a:cubicBezTo>
                  <a:cubicBezTo>
                    <a:pt x="455" y="51"/>
                    <a:pt x="455" y="51"/>
                    <a:pt x="454" y="51"/>
                  </a:cubicBezTo>
                  <a:cubicBezTo>
                    <a:pt x="455" y="51"/>
                    <a:pt x="455" y="51"/>
                    <a:pt x="455" y="51"/>
                  </a:cubicBezTo>
                  <a:cubicBezTo>
                    <a:pt x="455" y="51"/>
                    <a:pt x="454" y="52"/>
                    <a:pt x="454" y="52"/>
                  </a:cubicBezTo>
                  <a:cubicBezTo>
                    <a:pt x="454" y="52"/>
                    <a:pt x="455" y="52"/>
                    <a:pt x="456" y="52"/>
                  </a:cubicBezTo>
                  <a:cubicBezTo>
                    <a:pt x="457" y="52"/>
                    <a:pt x="458" y="52"/>
                    <a:pt x="459" y="52"/>
                  </a:cubicBezTo>
                  <a:cubicBezTo>
                    <a:pt x="458" y="52"/>
                    <a:pt x="456" y="52"/>
                    <a:pt x="455" y="53"/>
                  </a:cubicBezTo>
                  <a:cubicBezTo>
                    <a:pt x="455" y="53"/>
                    <a:pt x="453" y="53"/>
                    <a:pt x="454" y="54"/>
                  </a:cubicBezTo>
                  <a:close/>
                  <a:moveTo>
                    <a:pt x="496" y="46"/>
                  </a:moveTo>
                  <a:cubicBezTo>
                    <a:pt x="497" y="45"/>
                    <a:pt x="498" y="45"/>
                    <a:pt x="498" y="46"/>
                  </a:cubicBezTo>
                  <a:cubicBezTo>
                    <a:pt x="499" y="46"/>
                    <a:pt x="500" y="46"/>
                    <a:pt x="500" y="45"/>
                  </a:cubicBezTo>
                  <a:cubicBezTo>
                    <a:pt x="500" y="45"/>
                    <a:pt x="500" y="45"/>
                    <a:pt x="500" y="45"/>
                  </a:cubicBezTo>
                  <a:cubicBezTo>
                    <a:pt x="501" y="45"/>
                    <a:pt x="502" y="45"/>
                    <a:pt x="503" y="45"/>
                  </a:cubicBezTo>
                  <a:cubicBezTo>
                    <a:pt x="504" y="45"/>
                    <a:pt x="505" y="45"/>
                    <a:pt x="506" y="45"/>
                  </a:cubicBezTo>
                  <a:cubicBezTo>
                    <a:pt x="506" y="45"/>
                    <a:pt x="507" y="45"/>
                    <a:pt x="508" y="46"/>
                  </a:cubicBezTo>
                  <a:cubicBezTo>
                    <a:pt x="509" y="46"/>
                    <a:pt x="510" y="45"/>
                    <a:pt x="510" y="46"/>
                  </a:cubicBezTo>
                  <a:cubicBezTo>
                    <a:pt x="511" y="46"/>
                    <a:pt x="511" y="46"/>
                    <a:pt x="511" y="46"/>
                  </a:cubicBezTo>
                  <a:cubicBezTo>
                    <a:pt x="510" y="46"/>
                    <a:pt x="511" y="46"/>
                    <a:pt x="511" y="46"/>
                  </a:cubicBezTo>
                  <a:cubicBezTo>
                    <a:pt x="512" y="46"/>
                    <a:pt x="513" y="46"/>
                    <a:pt x="514" y="46"/>
                  </a:cubicBezTo>
                  <a:cubicBezTo>
                    <a:pt x="514" y="46"/>
                    <a:pt x="515" y="46"/>
                    <a:pt x="515" y="46"/>
                  </a:cubicBezTo>
                  <a:cubicBezTo>
                    <a:pt x="516" y="47"/>
                    <a:pt x="517" y="48"/>
                    <a:pt x="517" y="48"/>
                  </a:cubicBezTo>
                  <a:cubicBezTo>
                    <a:pt x="516" y="49"/>
                    <a:pt x="514" y="49"/>
                    <a:pt x="513" y="49"/>
                  </a:cubicBezTo>
                  <a:cubicBezTo>
                    <a:pt x="513" y="50"/>
                    <a:pt x="511" y="50"/>
                    <a:pt x="511" y="50"/>
                  </a:cubicBezTo>
                  <a:cubicBezTo>
                    <a:pt x="510" y="50"/>
                    <a:pt x="511" y="50"/>
                    <a:pt x="512" y="50"/>
                  </a:cubicBezTo>
                  <a:cubicBezTo>
                    <a:pt x="511" y="50"/>
                    <a:pt x="511" y="50"/>
                    <a:pt x="511" y="50"/>
                  </a:cubicBezTo>
                  <a:cubicBezTo>
                    <a:pt x="512" y="50"/>
                    <a:pt x="513" y="50"/>
                    <a:pt x="515" y="49"/>
                  </a:cubicBezTo>
                  <a:cubicBezTo>
                    <a:pt x="516" y="49"/>
                    <a:pt x="517" y="49"/>
                    <a:pt x="519" y="49"/>
                  </a:cubicBezTo>
                  <a:cubicBezTo>
                    <a:pt x="520" y="49"/>
                    <a:pt x="521" y="49"/>
                    <a:pt x="522" y="49"/>
                  </a:cubicBezTo>
                  <a:cubicBezTo>
                    <a:pt x="523" y="48"/>
                    <a:pt x="525" y="48"/>
                    <a:pt x="526" y="48"/>
                  </a:cubicBezTo>
                  <a:cubicBezTo>
                    <a:pt x="527" y="48"/>
                    <a:pt x="527" y="48"/>
                    <a:pt x="528" y="48"/>
                  </a:cubicBezTo>
                  <a:cubicBezTo>
                    <a:pt x="528" y="48"/>
                    <a:pt x="529" y="48"/>
                    <a:pt x="529" y="48"/>
                  </a:cubicBezTo>
                  <a:cubicBezTo>
                    <a:pt x="530" y="48"/>
                    <a:pt x="530" y="49"/>
                    <a:pt x="531" y="49"/>
                  </a:cubicBezTo>
                  <a:cubicBezTo>
                    <a:pt x="531" y="49"/>
                    <a:pt x="532" y="49"/>
                    <a:pt x="532" y="49"/>
                  </a:cubicBezTo>
                  <a:cubicBezTo>
                    <a:pt x="532" y="50"/>
                    <a:pt x="531" y="50"/>
                    <a:pt x="531" y="50"/>
                  </a:cubicBezTo>
                  <a:cubicBezTo>
                    <a:pt x="531" y="50"/>
                    <a:pt x="530" y="50"/>
                    <a:pt x="530" y="50"/>
                  </a:cubicBezTo>
                  <a:cubicBezTo>
                    <a:pt x="529" y="50"/>
                    <a:pt x="529" y="50"/>
                    <a:pt x="528" y="50"/>
                  </a:cubicBezTo>
                  <a:cubicBezTo>
                    <a:pt x="527" y="50"/>
                    <a:pt x="526" y="49"/>
                    <a:pt x="525" y="50"/>
                  </a:cubicBezTo>
                  <a:cubicBezTo>
                    <a:pt x="526" y="50"/>
                    <a:pt x="527" y="50"/>
                    <a:pt x="528" y="50"/>
                  </a:cubicBezTo>
                  <a:cubicBezTo>
                    <a:pt x="529" y="50"/>
                    <a:pt x="530" y="50"/>
                    <a:pt x="530" y="50"/>
                  </a:cubicBezTo>
                  <a:cubicBezTo>
                    <a:pt x="532" y="50"/>
                    <a:pt x="534" y="51"/>
                    <a:pt x="536" y="51"/>
                  </a:cubicBezTo>
                  <a:cubicBezTo>
                    <a:pt x="536" y="51"/>
                    <a:pt x="537" y="51"/>
                    <a:pt x="537" y="52"/>
                  </a:cubicBezTo>
                  <a:cubicBezTo>
                    <a:pt x="537" y="52"/>
                    <a:pt x="536" y="52"/>
                    <a:pt x="535" y="52"/>
                  </a:cubicBezTo>
                  <a:cubicBezTo>
                    <a:pt x="534" y="52"/>
                    <a:pt x="533" y="52"/>
                    <a:pt x="532" y="52"/>
                  </a:cubicBezTo>
                  <a:cubicBezTo>
                    <a:pt x="531" y="52"/>
                    <a:pt x="529" y="52"/>
                    <a:pt x="528" y="52"/>
                  </a:cubicBezTo>
                  <a:cubicBezTo>
                    <a:pt x="529" y="53"/>
                    <a:pt x="530" y="52"/>
                    <a:pt x="531" y="53"/>
                  </a:cubicBezTo>
                  <a:cubicBezTo>
                    <a:pt x="530" y="53"/>
                    <a:pt x="529" y="53"/>
                    <a:pt x="529" y="53"/>
                  </a:cubicBezTo>
                  <a:cubicBezTo>
                    <a:pt x="528" y="52"/>
                    <a:pt x="527" y="52"/>
                    <a:pt x="526" y="52"/>
                  </a:cubicBezTo>
                  <a:cubicBezTo>
                    <a:pt x="526" y="52"/>
                    <a:pt x="525" y="52"/>
                    <a:pt x="524" y="52"/>
                  </a:cubicBezTo>
                  <a:cubicBezTo>
                    <a:pt x="523" y="52"/>
                    <a:pt x="523" y="51"/>
                    <a:pt x="522" y="52"/>
                  </a:cubicBezTo>
                  <a:cubicBezTo>
                    <a:pt x="522" y="52"/>
                    <a:pt x="523" y="52"/>
                    <a:pt x="524" y="52"/>
                  </a:cubicBezTo>
                  <a:cubicBezTo>
                    <a:pt x="523" y="52"/>
                    <a:pt x="523" y="52"/>
                    <a:pt x="522" y="52"/>
                  </a:cubicBezTo>
                  <a:cubicBezTo>
                    <a:pt x="523" y="53"/>
                    <a:pt x="523" y="52"/>
                    <a:pt x="524" y="52"/>
                  </a:cubicBezTo>
                  <a:cubicBezTo>
                    <a:pt x="525" y="53"/>
                    <a:pt x="526" y="53"/>
                    <a:pt x="526" y="53"/>
                  </a:cubicBezTo>
                  <a:cubicBezTo>
                    <a:pt x="526" y="53"/>
                    <a:pt x="525" y="53"/>
                    <a:pt x="525" y="53"/>
                  </a:cubicBezTo>
                  <a:cubicBezTo>
                    <a:pt x="525" y="53"/>
                    <a:pt x="526" y="53"/>
                    <a:pt x="527" y="53"/>
                  </a:cubicBezTo>
                  <a:cubicBezTo>
                    <a:pt x="527" y="53"/>
                    <a:pt x="528" y="53"/>
                    <a:pt x="529" y="53"/>
                  </a:cubicBezTo>
                  <a:cubicBezTo>
                    <a:pt x="528" y="54"/>
                    <a:pt x="527" y="54"/>
                    <a:pt x="526" y="54"/>
                  </a:cubicBezTo>
                  <a:cubicBezTo>
                    <a:pt x="525" y="53"/>
                    <a:pt x="524" y="53"/>
                    <a:pt x="522" y="54"/>
                  </a:cubicBezTo>
                  <a:cubicBezTo>
                    <a:pt x="523" y="54"/>
                    <a:pt x="523" y="54"/>
                    <a:pt x="524" y="54"/>
                  </a:cubicBezTo>
                  <a:cubicBezTo>
                    <a:pt x="523" y="54"/>
                    <a:pt x="523" y="54"/>
                    <a:pt x="523" y="54"/>
                  </a:cubicBezTo>
                  <a:cubicBezTo>
                    <a:pt x="523" y="54"/>
                    <a:pt x="523" y="54"/>
                    <a:pt x="523" y="54"/>
                  </a:cubicBezTo>
                  <a:cubicBezTo>
                    <a:pt x="522" y="54"/>
                    <a:pt x="522" y="54"/>
                    <a:pt x="521" y="55"/>
                  </a:cubicBezTo>
                  <a:cubicBezTo>
                    <a:pt x="521" y="55"/>
                    <a:pt x="521" y="55"/>
                    <a:pt x="521" y="55"/>
                  </a:cubicBezTo>
                  <a:cubicBezTo>
                    <a:pt x="521" y="55"/>
                    <a:pt x="522" y="55"/>
                    <a:pt x="522" y="55"/>
                  </a:cubicBezTo>
                  <a:cubicBezTo>
                    <a:pt x="522" y="55"/>
                    <a:pt x="523" y="54"/>
                    <a:pt x="523" y="54"/>
                  </a:cubicBezTo>
                  <a:cubicBezTo>
                    <a:pt x="524" y="54"/>
                    <a:pt x="524" y="54"/>
                    <a:pt x="524" y="54"/>
                  </a:cubicBezTo>
                  <a:cubicBezTo>
                    <a:pt x="524" y="54"/>
                    <a:pt x="525" y="54"/>
                    <a:pt x="525" y="54"/>
                  </a:cubicBezTo>
                  <a:cubicBezTo>
                    <a:pt x="525" y="54"/>
                    <a:pt x="526" y="54"/>
                    <a:pt x="526" y="54"/>
                  </a:cubicBezTo>
                  <a:cubicBezTo>
                    <a:pt x="526" y="54"/>
                    <a:pt x="526" y="54"/>
                    <a:pt x="525" y="55"/>
                  </a:cubicBezTo>
                  <a:cubicBezTo>
                    <a:pt x="526" y="55"/>
                    <a:pt x="527" y="54"/>
                    <a:pt x="528" y="54"/>
                  </a:cubicBezTo>
                  <a:cubicBezTo>
                    <a:pt x="529" y="54"/>
                    <a:pt x="529" y="54"/>
                    <a:pt x="530" y="54"/>
                  </a:cubicBezTo>
                  <a:cubicBezTo>
                    <a:pt x="529" y="54"/>
                    <a:pt x="530" y="54"/>
                    <a:pt x="531" y="55"/>
                  </a:cubicBezTo>
                  <a:cubicBezTo>
                    <a:pt x="531" y="55"/>
                    <a:pt x="529" y="55"/>
                    <a:pt x="529" y="56"/>
                  </a:cubicBezTo>
                  <a:cubicBezTo>
                    <a:pt x="529" y="56"/>
                    <a:pt x="530" y="55"/>
                    <a:pt x="530" y="55"/>
                  </a:cubicBezTo>
                  <a:cubicBezTo>
                    <a:pt x="530" y="55"/>
                    <a:pt x="531" y="55"/>
                    <a:pt x="531" y="55"/>
                  </a:cubicBezTo>
                  <a:cubicBezTo>
                    <a:pt x="532" y="55"/>
                    <a:pt x="533" y="55"/>
                    <a:pt x="532" y="56"/>
                  </a:cubicBezTo>
                  <a:cubicBezTo>
                    <a:pt x="532" y="56"/>
                    <a:pt x="531" y="57"/>
                    <a:pt x="530" y="57"/>
                  </a:cubicBezTo>
                  <a:cubicBezTo>
                    <a:pt x="530" y="57"/>
                    <a:pt x="529" y="57"/>
                    <a:pt x="528" y="57"/>
                  </a:cubicBezTo>
                  <a:cubicBezTo>
                    <a:pt x="528" y="57"/>
                    <a:pt x="528" y="57"/>
                    <a:pt x="528" y="57"/>
                  </a:cubicBezTo>
                  <a:cubicBezTo>
                    <a:pt x="528" y="57"/>
                    <a:pt x="527" y="57"/>
                    <a:pt x="527" y="58"/>
                  </a:cubicBezTo>
                  <a:cubicBezTo>
                    <a:pt x="528" y="58"/>
                    <a:pt x="529" y="57"/>
                    <a:pt x="530" y="57"/>
                  </a:cubicBezTo>
                  <a:cubicBezTo>
                    <a:pt x="531" y="57"/>
                    <a:pt x="531" y="57"/>
                    <a:pt x="530" y="58"/>
                  </a:cubicBezTo>
                  <a:cubicBezTo>
                    <a:pt x="531" y="58"/>
                    <a:pt x="531" y="59"/>
                    <a:pt x="532" y="59"/>
                  </a:cubicBezTo>
                  <a:cubicBezTo>
                    <a:pt x="532" y="59"/>
                    <a:pt x="532" y="58"/>
                    <a:pt x="533" y="58"/>
                  </a:cubicBezTo>
                  <a:cubicBezTo>
                    <a:pt x="533" y="58"/>
                    <a:pt x="533" y="57"/>
                    <a:pt x="533" y="57"/>
                  </a:cubicBezTo>
                  <a:cubicBezTo>
                    <a:pt x="534" y="57"/>
                    <a:pt x="535" y="56"/>
                    <a:pt x="535" y="57"/>
                  </a:cubicBezTo>
                  <a:cubicBezTo>
                    <a:pt x="535" y="57"/>
                    <a:pt x="537" y="58"/>
                    <a:pt x="537" y="58"/>
                  </a:cubicBezTo>
                  <a:cubicBezTo>
                    <a:pt x="537" y="58"/>
                    <a:pt x="536" y="58"/>
                    <a:pt x="536" y="58"/>
                  </a:cubicBezTo>
                  <a:cubicBezTo>
                    <a:pt x="536" y="59"/>
                    <a:pt x="538" y="58"/>
                    <a:pt x="538" y="58"/>
                  </a:cubicBezTo>
                  <a:cubicBezTo>
                    <a:pt x="539" y="58"/>
                    <a:pt x="541" y="57"/>
                    <a:pt x="540" y="58"/>
                  </a:cubicBezTo>
                  <a:cubicBezTo>
                    <a:pt x="540" y="58"/>
                    <a:pt x="541" y="58"/>
                    <a:pt x="541" y="58"/>
                  </a:cubicBezTo>
                  <a:cubicBezTo>
                    <a:pt x="541" y="58"/>
                    <a:pt x="540" y="58"/>
                    <a:pt x="540" y="58"/>
                  </a:cubicBezTo>
                  <a:cubicBezTo>
                    <a:pt x="540" y="59"/>
                    <a:pt x="541" y="58"/>
                    <a:pt x="541" y="58"/>
                  </a:cubicBezTo>
                  <a:cubicBezTo>
                    <a:pt x="541" y="57"/>
                    <a:pt x="543" y="57"/>
                    <a:pt x="543" y="57"/>
                  </a:cubicBezTo>
                  <a:cubicBezTo>
                    <a:pt x="544" y="57"/>
                    <a:pt x="544" y="57"/>
                    <a:pt x="545" y="58"/>
                  </a:cubicBezTo>
                  <a:cubicBezTo>
                    <a:pt x="546" y="59"/>
                    <a:pt x="547" y="58"/>
                    <a:pt x="548" y="59"/>
                  </a:cubicBezTo>
                  <a:cubicBezTo>
                    <a:pt x="547" y="59"/>
                    <a:pt x="546" y="59"/>
                    <a:pt x="546" y="59"/>
                  </a:cubicBezTo>
                  <a:cubicBezTo>
                    <a:pt x="547" y="59"/>
                    <a:pt x="548" y="59"/>
                    <a:pt x="549" y="59"/>
                  </a:cubicBezTo>
                  <a:cubicBezTo>
                    <a:pt x="550" y="59"/>
                    <a:pt x="552" y="59"/>
                    <a:pt x="553" y="59"/>
                  </a:cubicBezTo>
                  <a:cubicBezTo>
                    <a:pt x="552" y="59"/>
                    <a:pt x="552" y="59"/>
                    <a:pt x="551" y="58"/>
                  </a:cubicBezTo>
                  <a:cubicBezTo>
                    <a:pt x="551" y="58"/>
                    <a:pt x="550" y="58"/>
                    <a:pt x="550" y="58"/>
                  </a:cubicBezTo>
                  <a:cubicBezTo>
                    <a:pt x="550" y="58"/>
                    <a:pt x="552" y="58"/>
                    <a:pt x="552" y="58"/>
                  </a:cubicBezTo>
                  <a:cubicBezTo>
                    <a:pt x="553" y="58"/>
                    <a:pt x="554" y="57"/>
                    <a:pt x="555" y="57"/>
                  </a:cubicBezTo>
                  <a:cubicBezTo>
                    <a:pt x="554" y="57"/>
                    <a:pt x="554" y="57"/>
                    <a:pt x="554" y="57"/>
                  </a:cubicBezTo>
                  <a:cubicBezTo>
                    <a:pt x="555" y="58"/>
                    <a:pt x="556" y="58"/>
                    <a:pt x="556" y="57"/>
                  </a:cubicBezTo>
                  <a:cubicBezTo>
                    <a:pt x="555" y="57"/>
                    <a:pt x="557" y="57"/>
                    <a:pt x="557" y="57"/>
                  </a:cubicBezTo>
                  <a:cubicBezTo>
                    <a:pt x="557" y="57"/>
                    <a:pt x="559" y="57"/>
                    <a:pt x="558" y="57"/>
                  </a:cubicBezTo>
                  <a:cubicBezTo>
                    <a:pt x="559" y="56"/>
                    <a:pt x="560" y="57"/>
                    <a:pt x="562" y="57"/>
                  </a:cubicBezTo>
                  <a:cubicBezTo>
                    <a:pt x="561" y="57"/>
                    <a:pt x="561" y="57"/>
                    <a:pt x="561" y="57"/>
                  </a:cubicBezTo>
                  <a:cubicBezTo>
                    <a:pt x="561" y="56"/>
                    <a:pt x="563" y="56"/>
                    <a:pt x="564" y="56"/>
                  </a:cubicBezTo>
                  <a:cubicBezTo>
                    <a:pt x="564" y="56"/>
                    <a:pt x="565" y="56"/>
                    <a:pt x="565" y="56"/>
                  </a:cubicBezTo>
                  <a:cubicBezTo>
                    <a:pt x="566" y="56"/>
                    <a:pt x="568" y="55"/>
                    <a:pt x="567" y="55"/>
                  </a:cubicBezTo>
                  <a:cubicBezTo>
                    <a:pt x="567" y="55"/>
                    <a:pt x="567" y="55"/>
                    <a:pt x="568" y="55"/>
                  </a:cubicBezTo>
                  <a:cubicBezTo>
                    <a:pt x="568" y="55"/>
                    <a:pt x="569" y="55"/>
                    <a:pt x="568" y="55"/>
                  </a:cubicBezTo>
                  <a:cubicBezTo>
                    <a:pt x="569" y="56"/>
                    <a:pt x="569" y="55"/>
                    <a:pt x="569" y="56"/>
                  </a:cubicBezTo>
                  <a:cubicBezTo>
                    <a:pt x="570" y="56"/>
                    <a:pt x="571" y="56"/>
                    <a:pt x="571" y="56"/>
                  </a:cubicBezTo>
                  <a:cubicBezTo>
                    <a:pt x="572" y="56"/>
                    <a:pt x="572" y="56"/>
                    <a:pt x="573" y="56"/>
                  </a:cubicBezTo>
                  <a:cubicBezTo>
                    <a:pt x="574" y="56"/>
                    <a:pt x="575" y="55"/>
                    <a:pt x="576" y="55"/>
                  </a:cubicBezTo>
                  <a:cubicBezTo>
                    <a:pt x="577" y="55"/>
                    <a:pt x="579" y="55"/>
                    <a:pt x="581" y="55"/>
                  </a:cubicBezTo>
                  <a:cubicBezTo>
                    <a:pt x="582" y="55"/>
                    <a:pt x="584" y="55"/>
                    <a:pt x="585" y="56"/>
                  </a:cubicBezTo>
                  <a:cubicBezTo>
                    <a:pt x="584" y="56"/>
                    <a:pt x="583" y="56"/>
                    <a:pt x="583" y="57"/>
                  </a:cubicBezTo>
                  <a:cubicBezTo>
                    <a:pt x="584" y="57"/>
                    <a:pt x="586" y="57"/>
                    <a:pt x="587" y="57"/>
                  </a:cubicBezTo>
                  <a:cubicBezTo>
                    <a:pt x="587" y="57"/>
                    <a:pt x="590" y="57"/>
                    <a:pt x="590" y="58"/>
                  </a:cubicBezTo>
                  <a:cubicBezTo>
                    <a:pt x="590" y="58"/>
                    <a:pt x="590" y="58"/>
                    <a:pt x="590" y="58"/>
                  </a:cubicBezTo>
                  <a:cubicBezTo>
                    <a:pt x="589" y="58"/>
                    <a:pt x="588" y="58"/>
                    <a:pt x="587" y="58"/>
                  </a:cubicBezTo>
                  <a:cubicBezTo>
                    <a:pt x="589" y="59"/>
                    <a:pt x="590" y="58"/>
                    <a:pt x="592" y="58"/>
                  </a:cubicBezTo>
                  <a:cubicBezTo>
                    <a:pt x="592" y="58"/>
                    <a:pt x="591" y="58"/>
                    <a:pt x="591" y="59"/>
                  </a:cubicBezTo>
                  <a:cubicBezTo>
                    <a:pt x="591" y="59"/>
                    <a:pt x="592" y="59"/>
                    <a:pt x="592" y="59"/>
                  </a:cubicBezTo>
                  <a:cubicBezTo>
                    <a:pt x="592" y="59"/>
                    <a:pt x="591" y="60"/>
                    <a:pt x="591" y="60"/>
                  </a:cubicBezTo>
                  <a:cubicBezTo>
                    <a:pt x="591" y="60"/>
                    <a:pt x="591" y="60"/>
                    <a:pt x="591" y="60"/>
                  </a:cubicBezTo>
                  <a:cubicBezTo>
                    <a:pt x="590" y="61"/>
                    <a:pt x="588" y="61"/>
                    <a:pt x="587" y="61"/>
                  </a:cubicBezTo>
                  <a:cubicBezTo>
                    <a:pt x="586" y="62"/>
                    <a:pt x="585" y="62"/>
                    <a:pt x="584" y="62"/>
                  </a:cubicBezTo>
                  <a:cubicBezTo>
                    <a:pt x="584" y="62"/>
                    <a:pt x="583" y="62"/>
                    <a:pt x="583" y="62"/>
                  </a:cubicBezTo>
                  <a:cubicBezTo>
                    <a:pt x="583" y="62"/>
                    <a:pt x="584" y="62"/>
                    <a:pt x="584" y="62"/>
                  </a:cubicBezTo>
                  <a:cubicBezTo>
                    <a:pt x="584" y="62"/>
                    <a:pt x="583" y="63"/>
                    <a:pt x="583" y="63"/>
                  </a:cubicBezTo>
                  <a:cubicBezTo>
                    <a:pt x="585" y="63"/>
                    <a:pt x="587" y="61"/>
                    <a:pt x="588" y="62"/>
                  </a:cubicBezTo>
                  <a:cubicBezTo>
                    <a:pt x="588" y="63"/>
                    <a:pt x="588" y="63"/>
                    <a:pt x="589" y="63"/>
                  </a:cubicBezTo>
                  <a:cubicBezTo>
                    <a:pt x="588" y="63"/>
                    <a:pt x="588" y="63"/>
                    <a:pt x="587" y="63"/>
                  </a:cubicBezTo>
                  <a:cubicBezTo>
                    <a:pt x="586" y="63"/>
                    <a:pt x="585" y="64"/>
                    <a:pt x="585" y="64"/>
                  </a:cubicBezTo>
                  <a:cubicBezTo>
                    <a:pt x="584" y="64"/>
                    <a:pt x="584" y="64"/>
                    <a:pt x="583" y="64"/>
                  </a:cubicBezTo>
                  <a:cubicBezTo>
                    <a:pt x="583" y="63"/>
                    <a:pt x="584" y="63"/>
                    <a:pt x="584" y="63"/>
                  </a:cubicBezTo>
                  <a:cubicBezTo>
                    <a:pt x="583" y="63"/>
                    <a:pt x="583" y="63"/>
                    <a:pt x="582" y="63"/>
                  </a:cubicBezTo>
                  <a:cubicBezTo>
                    <a:pt x="582" y="63"/>
                    <a:pt x="583" y="63"/>
                    <a:pt x="583" y="63"/>
                  </a:cubicBezTo>
                  <a:cubicBezTo>
                    <a:pt x="583" y="63"/>
                    <a:pt x="582" y="63"/>
                    <a:pt x="582" y="63"/>
                  </a:cubicBezTo>
                  <a:cubicBezTo>
                    <a:pt x="582" y="64"/>
                    <a:pt x="583" y="64"/>
                    <a:pt x="583" y="64"/>
                  </a:cubicBezTo>
                  <a:cubicBezTo>
                    <a:pt x="583" y="64"/>
                    <a:pt x="582" y="64"/>
                    <a:pt x="582" y="64"/>
                  </a:cubicBezTo>
                  <a:cubicBezTo>
                    <a:pt x="582" y="65"/>
                    <a:pt x="581" y="66"/>
                    <a:pt x="581" y="66"/>
                  </a:cubicBezTo>
                  <a:cubicBezTo>
                    <a:pt x="580" y="66"/>
                    <a:pt x="579" y="66"/>
                    <a:pt x="578" y="66"/>
                  </a:cubicBezTo>
                  <a:cubicBezTo>
                    <a:pt x="577" y="66"/>
                    <a:pt x="576" y="66"/>
                    <a:pt x="575" y="66"/>
                  </a:cubicBezTo>
                  <a:cubicBezTo>
                    <a:pt x="575" y="66"/>
                    <a:pt x="574" y="66"/>
                    <a:pt x="574" y="66"/>
                  </a:cubicBezTo>
                  <a:cubicBezTo>
                    <a:pt x="572" y="66"/>
                    <a:pt x="570" y="67"/>
                    <a:pt x="569" y="67"/>
                  </a:cubicBezTo>
                  <a:cubicBezTo>
                    <a:pt x="568" y="67"/>
                    <a:pt x="566" y="66"/>
                    <a:pt x="565" y="66"/>
                  </a:cubicBezTo>
                  <a:cubicBezTo>
                    <a:pt x="566" y="66"/>
                    <a:pt x="566" y="66"/>
                    <a:pt x="565" y="66"/>
                  </a:cubicBezTo>
                  <a:cubicBezTo>
                    <a:pt x="565" y="66"/>
                    <a:pt x="564" y="67"/>
                    <a:pt x="563" y="66"/>
                  </a:cubicBezTo>
                  <a:cubicBezTo>
                    <a:pt x="563" y="66"/>
                    <a:pt x="562" y="66"/>
                    <a:pt x="562" y="65"/>
                  </a:cubicBezTo>
                  <a:cubicBezTo>
                    <a:pt x="562" y="65"/>
                    <a:pt x="563" y="64"/>
                    <a:pt x="564" y="64"/>
                  </a:cubicBezTo>
                  <a:cubicBezTo>
                    <a:pt x="563" y="64"/>
                    <a:pt x="563" y="64"/>
                    <a:pt x="563" y="64"/>
                  </a:cubicBezTo>
                  <a:cubicBezTo>
                    <a:pt x="564" y="64"/>
                    <a:pt x="562" y="64"/>
                    <a:pt x="562" y="64"/>
                  </a:cubicBezTo>
                  <a:cubicBezTo>
                    <a:pt x="561" y="63"/>
                    <a:pt x="560" y="64"/>
                    <a:pt x="562" y="64"/>
                  </a:cubicBezTo>
                  <a:cubicBezTo>
                    <a:pt x="561" y="65"/>
                    <a:pt x="560" y="65"/>
                    <a:pt x="559" y="66"/>
                  </a:cubicBezTo>
                  <a:cubicBezTo>
                    <a:pt x="559" y="66"/>
                    <a:pt x="558" y="66"/>
                    <a:pt x="558" y="66"/>
                  </a:cubicBezTo>
                  <a:cubicBezTo>
                    <a:pt x="556" y="66"/>
                    <a:pt x="555" y="66"/>
                    <a:pt x="553" y="67"/>
                  </a:cubicBezTo>
                  <a:cubicBezTo>
                    <a:pt x="552" y="67"/>
                    <a:pt x="550" y="67"/>
                    <a:pt x="549" y="67"/>
                  </a:cubicBezTo>
                  <a:cubicBezTo>
                    <a:pt x="548" y="67"/>
                    <a:pt x="550" y="65"/>
                    <a:pt x="550" y="65"/>
                  </a:cubicBezTo>
                  <a:cubicBezTo>
                    <a:pt x="549" y="65"/>
                    <a:pt x="548" y="66"/>
                    <a:pt x="547" y="67"/>
                  </a:cubicBezTo>
                  <a:cubicBezTo>
                    <a:pt x="547" y="67"/>
                    <a:pt x="546" y="67"/>
                    <a:pt x="546" y="67"/>
                  </a:cubicBezTo>
                  <a:cubicBezTo>
                    <a:pt x="546" y="67"/>
                    <a:pt x="546" y="66"/>
                    <a:pt x="546" y="66"/>
                  </a:cubicBezTo>
                  <a:cubicBezTo>
                    <a:pt x="546" y="66"/>
                    <a:pt x="547" y="65"/>
                    <a:pt x="546" y="65"/>
                  </a:cubicBezTo>
                  <a:cubicBezTo>
                    <a:pt x="546" y="65"/>
                    <a:pt x="546" y="66"/>
                    <a:pt x="545" y="66"/>
                  </a:cubicBezTo>
                  <a:cubicBezTo>
                    <a:pt x="545" y="67"/>
                    <a:pt x="544" y="67"/>
                    <a:pt x="543" y="67"/>
                  </a:cubicBezTo>
                  <a:cubicBezTo>
                    <a:pt x="542" y="67"/>
                    <a:pt x="541" y="67"/>
                    <a:pt x="541" y="67"/>
                  </a:cubicBezTo>
                  <a:cubicBezTo>
                    <a:pt x="541" y="67"/>
                    <a:pt x="542" y="66"/>
                    <a:pt x="541" y="66"/>
                  </a:cubicBezTo>
                  <a:cubicBezTo>
                    <a:pt x="541" y="66"/>
                    <a:pt x="541" y="66"/>
                    <a:pt x="541" y="66"/>
                  </a:cubicBezTo>
                  <a:cubicBezTo>
                    <a:pt x="541" y="65"/>
                    <a:pt x="541" y="66"/>
                    <a:pt x="540" y="66"/>
                  </a:cubicBezTo>
                  <a:cubicBezTo>
                    <a:pt x="540" y="67"/>
                    <a:pt x="539" y="67"/>
                    <a:pt x="539" y="67"/>
                  </a:cubicBezTo>
                  <a:cubicBezTo>
                    <a:pt x="538" y="67"/>
                    <a:pt x="537" y="66"/>
                    <a:pt x="538" y="66"/>
                  </a:cubicBezTo>
                  <a:cubicBezTo>
                    <a:pt x="537" y="65"/>
                    <a:pt x="537" y="67"/>
                    <a:pt x="537" y="67"/>
                  </a:cubicBezTo>
                  <a:cubicBezTo>
                    <a:pt x="537" y="67"/>
                    <a:pt x="535" y="67"/>
                    <a:pt x="535" y="67"/>
                  </a:cubicBezTo>
                  <a:cubicBezTo>
                    <a:pt x="534" y="67"/>
                    <a:pt x="534" y="67"/>
                    <a:pt x="533" y="67"/>
                  </a:cubicBezTo>
                  <a:cubicBezTo>
                    <a:pt x="532" y="67"/>
                    <a:pt x="533" y="66"/>
                    <a:pt x="533" y="66"/>
                  </a:cubicBezTo>
                  <a:cubicBezTo>
                    <a:pt x="532" y="66"/>
                    <a:pt x="532" y="67"/>
                    <a:pt x="531" y="67"/>
                  </a:cubicBezTo>
                  <a:cubicBezTo>
                    <a:pt x="531" y="67"/>
                    <a:pt x="529" y="67"/>
                    <a:pt x="530" y="66"/>
                  </a:cubicBezTo>
                  <a:cubicBezTo>
                    <a:pt x="530" y="66"/>
                    <a:pt x="529" y="67"/>
                    <a:pt x="528" y="67"/>
                  </a:cubicBezTo>
                  <a:cubicBezTo>
                    <a:pt x="528" y="67"/>
                    <a:pt x="527" y="67"/>
                    <a:pt x="528" y="67"/>
                  </a:cubicBezTo>
                  <a:cubicBezTo>
                    <a:pt x="527" y="67"/>
                    <a:pt x="524" y="67"/>
                    <a:pt x="525" y="66"/>
                  </a:cubicBezTo>
                  <a:cubicBezTo>
                    <a:pt x="526" y="65"/>
                    <a:pt x="528" y="64"/>
                    <a:pt x="529" y="64"/>
                  </a:cubicBezTo>
                  <a:cubicBezTo>
                    <a:pt x="529" y="64"/>
                    <a:pt x="528" y="64"/>
                    <a:pt x="528" y="64"/>
                  </a:cubicBezTo>
                  <a:cubicBezTo>
                    <a:pt x="528" y="64"/>
                    <a:pt x="529" y="64"/>
                    <a:pt x="529" y="63"/>
                  </a:cubicBezTo>
                  <a:cubicBezTo>
                    <a:pt x="529" y="63"/>
                    <a:pt x="528" y="64"/>
                    <a:pt x="527" y="64"/>
                  </a:cubicBezTo>
                  <a:cubicBezTo>
                    <a:pt x="528" y="63"/>
                    <a:pt x="527" y="64"/>
                    <a:pt x="526" y="64"/>
                  </a:cubicBezTo>
                  <a:cubicBezTo>
                    <a:pt x="526" y="64"/>
                    <a:pt x="525" y="65"/>
                    <a:pt x="525" y="65"/>
                  </a:cubicBezTo>
                  <a:cubicBezTo>
                    <a:pt x="524" y="65"/>
                    <a:pt x="524" y="65"/>
                    <a:pt x="525" y="65"/>
                  </a:cubicBezTo>
                  <a:cubicBezTo>
                    <a:pt x="525" y="64"/>
                    <a:pt x="524" y="64"/>
                    <a:pt x="524" y="64"/>
                  </a:cubicBezTo>
                  <a:cubicBezTo>
                    <a:pt x="525" y="65"/>
                    <a:pt x="523" y="64"/>
                    <a:pt x="522" y="64"/>
                  </a:cubicBezTo>
                  <a:cubicBezTo>
                    <a:pt x="522" y="65"/>
                    <a:pt x="523" y="65"/>
                    <a:pt x="522" y="65"/>
                  </a:cubicBezTo>
                  <a:cubicBezTo>
                    <a:pt x="522" y="66"/>
                    <a:pt x="521" y="66"/>
                    <a:pt x="520" y="66"/>
                  </a:cubicBezTo>
                  <a:cubicBezTo>
                    <a:pt x="520" y="66"/>
                    <a:pt x="519" y="66"/>
                    <a:pt x="518" y="66"/>
                  </a:cubicBezTo>
                  <a:cubicBezTo>
                    <a:pt x="518" y="66"/>
                    <a:pt x="516" y="67"/>
                    <a:pt x="516" y="66"/>
                  </a:cubicBezTo>
                  <a:cubicBezTo>
                    <a:pt x="516" y="66"/>
                    <a:pt x="516" y="66"/>
                    <a:pt x="516" y="66"/>
                  </a:cubicBezTo>
                  <a:cubicBezTo>
                    <a:pt x="516" y="66"/>
                    <a:pt x="516" y="66"/>
                    <a:pt x="515" y="66"/>
                  </a:cubicBezTo>
                  <a:cubicBezTo>
                    <a:pt x="515" y="66"/>
                    <a:pt x="514" y="66"/>
                    <a:pt x="514" y="66"/>
                  </a:cubicBezTo>
                  <a:cubicBezTo>
                    <a:pt x="514" y="66"/>
                    <a:pt x="514" y="66"/>
                    <a:pt x="514" y="66"/>
                  </a:cubicBezTo>
                  <a:cubicBezTo>
                    <a:pt x="514" y="65"/>
                    <a:pt x="513" y="66"/>
                    <a:pt x="512" y="65"/>
                  </a:cubicBezTo>
                  <a:cubicBezTo>
                    <a:pt x="512" y="65"/>
                    <a:pt x="512" y="65"/>
                    <a:pt x="513" y="65"/>
                  </a:cubicBezTo>
                  <a:cubicBezTo>
                    <a:pt x="512" y="65"/>
                    <a:pt x="511" y="65"/>
                    <a:pt x="510" y="65"/>
                  </a:cubicBezTo>
                  <a:cubicBezTo>
                    <a:pt x="511" y="64"/>
                    <a:pt x="513" y="65"/>
                    <a:pt x="514" y="63"/>
                  </a:cubicBezTo>
                  <a:cubicBezTo>
                    <a:pt x="513" y="63"/>
                    <a:pt x="512" y="64"/>
                    <a:pt x="511" y="64"/>
                  </a:cubicBezTo>
                  <a:cubicBezTo>
                    <a:pt x="510" y="64"/>
                    <a:pt x="510" y="64"/>
                    <a:pt x="509" y="65"/>
                  </a:cubicBezTo>
                  <a:cubicBezTo>
                    <a:pt x="509" y="65"/>
                    <a:pt x="509" y="65"/>
                    <a:pt x="509" y="65"/>
                  </a:cubicBezTo>
                  <a:cubicBezTo>
                    <a:pt x="509" y="66"/>
                    <a:pt x="508" y="66"/>
                    <a:pt x="508" y="65"/>
                  </a:cubicBezTo>
                  <a:cubicBezTo>
                    <a:pt x="508" y="65"/>
                    <a:pt x="509" y="65"/>
                    <a:pt x="509" y="65"/>
                  </a:cubicBezTo>
                  <a:cubicBezTo>
                    <a:pt x="508" y="65"/>
                    <a:pt x="508" y="65"/>
                    <a:pt x="507" y="65"/>
                  </a:cubicBezTo>
                  <a:cubicBezTo>
                    <a:pt x="507" y="65"/>
                    <a:pt x="506" y="65"/>
                    <a:pt x="506" y="65"/>
                  </a:cubicBezTo>
                  <a:cubicBezTo>
                    <a:pt x="506" y="65"/>
                    <a:pt x="506" y="65"/>
                    <a:pt x="506" y="65"/>
                  </a:cubicBezTo>
                  <a:cubicBezTo>
                    <a:pt x="507" y="65"/>
                    <a:pt x="505" y="65"/>
                    <a:pt x="505" y="65"/>
                  </a:cubicBezTo>
                  <a:cubicBezTo>
                    <a:pt x="505" y="65"/>
                    <a:pt x="505" y="65"/>
                    <a:pt x="506" y="65"/>
                  </a:cubicBezTo>
                  <a:cubicBezTo>
                    <a:pt x="505" y="64"/>
                    <a:pt x="504" y="64"/>
                    <a:pt x="505" y="64"/>
                  </a:cubicBezTo>
                  <a:cubicBezTo>
                    <a:pt x="505" y="64"/>
                    <a:pt x="506" y="64"/>
                    <a:pt x="506" y="63"/>
                  </a:cubicBezTo>
                  <a:cubicBezTo>
                    <a:pt x="506" y="63"/>
                    <a:pt x="506" y="63"/>
                    <a:pt x="506" y="62"/>
                  </a:cubicBezTo>
                  <a:cubicBezTo>
                    <a:pt x="506" y="62"/>
                    <a:pt x="506" y="62"/>
                    <a:pt x="506" y="62"/>
                  </a:cubicBezTo>
                  <a:cubicBezTo>
                    <a:pt x="507" y="62"/>
                    <a:pt x="507" y="62"/>
                    <a:pt x="508" y="61"/>
                  </a:cubicBezTo>
                  <a:cubicBezTo>
                    <a:pt x="507" y="61"/>
                    <a:pt x="508" y="61"/>
                    <a:pt x="508" y="61"/>
                  </a:cubicBezTo>
                  <a:cubicBezTo>
                    <a:pt x="508" y="61"/>
                    <a:pt x="507" y="61"/>
                    <a:pt x="507" y="61"/>
                  </a:cubicBezTo>
                  <a:cubicBezTo>
                    <a:pt x="506" y="61"/>
                    <a:pt x="506" y="61"/>
                    <a:pt x="506" y="60"/>
                  </a:cubicBezTo>
                  <a:cubicBezTo>
                    <a:pt x="507" y="60"/>
                    <a:pt x="507" y="60"/>
                    <a:pt x="508" y="59"/>
                  </a:cubicBezTo>
                  <a:cubicBezTo>
                    <a:pt x="508" y="59"/>
                    <a:pt x="508" y="59"/>
                    <a:pt x="508" y="59"/>
                  </a:cubicBezTo>
                  <a:cubicBezTo>
                    <a:pt x="509" y="58"/>
                    <a:pt x="510" y="58"/>
                    <a:pt x="511" y="58"/>
                  </a:cubicBezTo>
                  <a:cubicBezTo>
                    <a:pt x="511" y="58"/>
                    <a:pt x="513" y="57"/>
                    <a:pt x="512" y="57"/>
                  </a:cubicBezTo>
                  <a:cubicBezTo>
                    <a:pt x="513" y="57"/>
                    <a:pt x="513" y="57"/>
                    <a:pt x="513" y="56"/>
                  </a:cubicBezTo>
                  <a:cubicBezTo>
                    <a:pt x="513" y="56"/>
                    <a:pt x="514" y="56"/>
                    <a:pt x="514" y="55"/>
                  </a:cubicBezTo>
                  <a:cubicBezTo>
                    <a:pt x="514" y="55"/>
                    <a:pt x="515" y="55"/>
                    <a:pt x="514" y="55"/>
                  </a:cubicBezTo>
                  <a:cubicBezTo>
                    <a:pt x="514" y="55"/>
                    <a:pt x="514" y="54"/>
                    <a:pt x="513" y="54"/>
                  </a:cubicBezTo>
                  <a:cubicBezTo>
                    <a:pt x="513" y="54"/>
                    <a:pt x="513" y="54"/>
                    <a:pt x="513" y="54"/>
                  </a:cubicBezTo>
                  <a:cubicBezTo>
                    <a:pt x="513" y="53"/>
                    <a:pt x="514" y="53"/>
                    <a:pt x="514" y="53"/>
                  </a:cubicBezTo>
                  <a:cubicBezTo>
                    <a:pt x="514" y="53"/>
                    <a:pt x="514" y="52"/>
                    <a:pt x="514" y="52"/>
                  </a:cubicBezTo>
                  <a:cubicBezTo>
                    <a:pt x="514" y="52"/>
                    <a:pt x="513" y="52"/>
                    <a:pt x="513" y="51"/>
                  </a:cubicBezTo>
                  <a:cubicBezTo>
                    <a:pt x="513" y="51"/>
                    <a:pt x="513" y="51"/>
                    <a:pt x="513" y="51"/>
                  </a:cubicBezTo>
                  <a:cubicBezTo>
                    <a:pt x="513" y="50"/>
                    <a:pt x="510" y="51"/>
                    <a:pt x="509" y="51"/>
                  </a:cubicBezTo>
                  <a:cubicBezTo>
                    <a:pt x="509" y="51"/>
                    <a:pt x="509" y="51"/>
                    <a:pt x="510" y="51"/>
                  </a:cubicBezTo>
                  <a:cubicBezTo>
                    <a:pt x="509" y="51"/>
                    <a:pt x="508" y="51"/>
                    <a:pt x="509" y="52"/>
                  </a:cubicBezTo>
                  <a:cubicBezTo>
                    <a:pt x="508" y="52"/>
                    <a:pt x="507" y="52"/>
                    <a:pt x="506" y="52"/>
                  </a:cubicBezTo>
                  <a:cubicBezTo>
                    <a:pt x="505" y="51"/>
                    <a:pt x="504" y="52"/>
                    <a:pt x="503" y="51"/>
                  </a:cubicBezTo>
                  <a:cubicBezTo>
                    <a:pt x="503" y="51"/>
                    <a:pt x="503" y="51"/>
                    <a:pt x="503" y="51"/>
                  </a:cubicBezTo>
                  <a:cubicBezTo>
                    <a:pt x="502" y="51"/>
                    <a:pt x="501" y="52"/>
                    <a:pt x="500" y="52"/>
                  </a:cubicBezTo>
                  <a:cubicBezTo>
                    <a:pt x="499" y="52"/>
                    <a:pt x="499" y="52"/>
                    <a:pt x="498" y="52"/>
                  </a:cubicBezTo>
                  <a:cubicBezTo>
                    <a:pt x="498" y="51"/>
                    <a:pt x="499" y="51"/>
                    <a:pt x="499" y="51"/>
                  </a:cubicBezTo>
                  <a:cubicBezTo>
                    <a:pt x="500" y="51"/>
                    <a:pt x="502" y="51"/>
                    <a:pt x="502" y="51"/>
                  </a:cubicBezTo>
                  <a:cubicBezTo>
                    <a:pt x="502" y="51"/>
                    <a:pt x="502" y="51"/>
                    <a:pt x="502" y="51"/>
                  </a:cubicBezTo>
                  <a:cubicBezTo>
                    <a:pt x="501" y="51"/>
                    <a:pt x="501" y="51"/>
                    <a:pt x="500" y="51"/>
                  </a:cubicBezTo>
                  <a:cubicBezTo>
                    <a:pt x="500" y="51"/>
                    <a:pt x="499" y="51"/>
                    <a:pt x="498" y="51"/>
                  </a:cubicBezTo>
                  <a:cubicBezTo>
                    <a:pt x="499" y="51"/>
                    <a:pt x="499" y="50"/>
                    <a:pt x="499" y="50"/>
                  </a:cubicBezTo>
                  <a:cubicBezTo>
                    <a:pt x="498" y="50"/>
                    <a:pt x="496" y="51"/>
                    <a:pt x="496" y="50"/>
                  </a:cubicBezTo>
                  <a:cubicBezTo>
                    <a:pt x="495" y="49"/>
                    <a:pt x="497" y="49"/>
                    <a:pt x="497" y="49"/>
                  </a:cubicBezTo>
                  <a:cubicBezTo>
                    <a:pt x="498" y="49"/>
                    <a:pt x="499" y="49"/>
                    <a:pt x="500" y="49"/>
                  </a:cubicBezTo>
                  <a:cubicBezTo>
                    <a:pt x="499" y="49"/>
                    <a:pt x="499" y="49"/>
                    <a:pt x="498" y="49"/>
                  </a:cubicBezTo>
                  <a:cubicBezTo>
                    <a:pt x="498" y="49"/>
                    <a:pt x="497" y="49"/>
                    <a:pt x="497" y="49"/>
                  </a:cubicBezTo>
                  <a:cubicBezTo>
                    <a:pt x="497" y="49"/>
                    <a:pt x="497" y="49"/>
                    <a:pt x="497" y="49"/>
                  </a:cubicBezTo>
                  <a:cubicBezTo>
                    <a:pt x="497" y="49"/>
                    <a:pt x="496" y="49"/>
                    <a:pt x="496" y="48"/>
                  </a:cubicBezTo>
                  <a:cubicBezTo>
                    <a:pt x="496" y="48"/>
                    <a:pt x="495" y="49"/>
                    <a:pt x="495" y="48"/>
                  </a:cubicBezTo>
                  <a:cubicBezTo>
                    <a:pt x="495" y="48"/>
                    <a:pt x="493" y="48"/>
                    <a:pt x="493" y="48"/>
                  </a:cubicBezTo>
                  <a:cubicBezTo>
                    <a:pt x="493" y="48"/>
                    <a:pt x="494" y="47"/>
                    <a:pt x="494" y="47"/>
                  </a:cubicBezTo>
                  <a:cubicBezTo>
                    <a:pt x="494" y="47"/>
                    <a:pt x="495" y="47"/>
                    <a:pt x="495" y="47"/>
                  </a:cubicBezTo>
                  <a:cubicBezTo>
                    <a:pt x="495" y="48"/>
                    <a:pt x="496" y="48"/>
                    <a:pt x="497" y="47"/>
                  </a:cubicBezTo>
                  <a:cubicBezTo>
                    <a:pt x="497" y="47"/>
                    <a:pt x="496" y="47"/>
                    <a:pt x="496" y="47"/>
                  </a:cubicBezTo>
                  <a:cubicBezTo>
                    <a:pt x="496" y="47"/>
                    <a:pt x="497" y="47"/>
                    <a:pt x="497" y="47"/>
                  </a:cubicBezTo>
                  <a:cubicBezTo>
                    <a:pt x="497" y="47"/>
                    <a:pt x="495" y="47"/>
                    <a:pt x="495" y="46"/>
                  </a:cubicBezTo>
                  <a:cubicBezTo>
                    <a:pt x="495" y="46"/>
                    <a:pt x="497" y="46"/>
                    <a:pt x="497" y="46"/>
                  </a:cubicBezTo>
                  <a:cubicBezTo>
                    <a:pt x="497" y="46"/>
                    <a:pt x="496" y="46"/>
                    <a:pt x="496" y="46"/>
                  </a:cubicBezTo>
                  <a:close/>
                  <a:moveTo>
                    <a:pt x="527" y="57"/>
                  </a:moveTo>
                  <a:cubicBezTo>
                    <a:pt x="527" y="57"/>
                    <a:pt x="527" y="57"/>
                    <a:pt x="528" y="57"/>
                  </a:cubicBezTo>
                  <a:cubicBezTo>
                    <a:pt x="527" y="57"/>
                    <a:pt x="527" y="57"/>
                    <a:pt x="527" y="57"/>
                  </a:cubicBezTo>
                  <a:close/>
                  <a:moveTo>
                    <a:pt x="389" y="54"/>
                  </a:moveTo>
                  <a:cubicBezTo>
                    <a:pt x="388" y="54"/>
                    <a:pt x="387" y="54"/>
                    <a:pt x="386" y="53"/>
                  </a:cubicBezTo>
                  <a:cubicBezTo>
                    <a:pt x="386" y="53"/>
                    <a:pt x="386" y="53"/>
                    <a:pt x="386" y="53"/>
                  </a:cubicBezTo>
                  <a:cubicBezTo>
                    <a:pt x="386" y="53"/>
                    <a:pt x="387" y="53"/>
                    <a:pt x="387" y="52"/>
                  </a:cubicBezTo>
                  <a:cubicBezTo>
                    <a:pt x="387" y="52"/>
                    <a:pt x="387" y="52"/>
                    <a:pt x="386" y="52"/>
                  </a:cubicBezTo>
                  <a:cubicBezTo>
                    <a:pt x="386" y="52"/>
                    <a:pt x="386" y="52"/>
                    <a:pt x="386" y="52"/>
                  </a:cubicBezTo>
                  <a:cubicBezTo>
                    <a:pt x="386" y="52"/>
                    <a:pt x="385" y="52"/>
                    <a:pt x="385" y="52"/>
                  </a:cubicBezTo>
                  <a:cubicBezTo>
                    <a:pt x="386" y="51"/>
                    <a:pt x="385" y="52"/>
                    <a:pt x="385" y="52"/>
                  </a:cubicBezTo>
                  <a:cubicBezTo>
                    <a:pt x="384" y="52"/>
                    <a:pt x="383" y="52"/>
                    <a:pt x="383" y="52"/>
                  </a:cubicBezTo>
                  <a:cubicBezTo>
                    <a:pt x="381" y="52"/>
                    <a:pt x="379" y="53"/>
                    <a:pt x="378" y="52"/>
                  </a:cubicBezTo>
                  <a:cubicBezTo>
                    <a:pt x="378" y="52"/>
                    <a:pt x="378" y="52"/>
                    <a:pt x="378" y="52"/>
                  </a:cubicBezTo>
                  <a:cubicBezTo>
                    <a:pt x="378" y="52"/>
                    <a:pt x="378" y="52"/>
                    <a:pt x="378" y="52"/>
                  </a:cubicBezTo>
                  <a:cubicBezTo>
                    <a:pt x="378" y="52"/>
                    <a:pt x="378" y="52"/>
                    <a:pt x="378" y="52"/>
                  </a:cubicBezTo>
                  <a:cubicBezTo>
                    <a:pt x="378" y="51"/>
                    <a:pt x="379" y="51"/>
                    <a:pt x="378" y="51"/>
                  </a:cubicBezTo>
                  <a:cubicBezTo>
                    <a:pt x="379" y="51"/>
                    <a:pt x="380" y="50"/>
                    <a:pt x="380" y="50"/>
                  </a:cubicBezTo>
                  <a:cubicBezTo>
                    <a:pt x="379" y="49"/>
                    <a:pt x="377" y="50"/>
                    <a:pt x="376" y="50"/>
                  </a:cubicBezTo>
                  <a:cubicBezTo>
                    <a:pt x="377" y="50"/>
                    <a:pt x="377" y="50"/>
                    <a:pt x="377" y="49"/>
                  </a:cubicBezTo>
                  <a:cubicBezTo>
                    <a:pt x="376" y="49"/>
                    <a:pt x="376" y="50"/>
                    <a:pt x="375" y="50"/>
                  </a:cubicBezTo>
                  <a:cubicBezTo>
                    <a:pt x="374" y="50"/>
                    <a:pt x="373" y="50"/>
                    <a:pt x="372" y="50"/>
                  </a:cubicBezTo>
                  <a:cubicBezTo>
                    <a:pt x="372" y="50"/>
                    <a:pt x="371" y="50"/>
                    <a:pt x="370" y="50"/>
                  </a:cubicBezTo>
                  <a:cubicBezTo>
                    <a:pt x="369" y="50"/>
                    <a:pt x="368" y="50"/>
                    <a:pt x="367" y="51"/>
                  </a:cubicBezTo>
                  <a:cubicBezTo>
                    <a:pt x="367" y="51"/>
                    <a:pt x="366" y="51"/>
                    <a:pt x="366" y="52"/>
                  </a:cubicBezTo>
                  <a:cubicBezTo>
                    <a:pt x="367" y="52"/>
                    <a:pt x="368" y="52"/>
                    <a:pt x="368" y="52"/>
                  </a:cubicBezTo>
                  <a:cubicBezTo>
                    <a:pt x="369" y="52"/>
                    <a:pt x="370" y="52"/>
                    <a:pt x="370" y="52"/>
                  </a:cubicBezTo>
                  <a:cubicBezTo>
                    <a:pt x="371" y="52"/>
                    <a:pt x="372" y="52"/>
                    <a:pt x="373" y="52"/>
                  </a:cubicBezTo>
                  <a:cubicBezTo>
                    <a:pt x="372" y="53"/>
                    <a:pt x="370" y="52"/>
                    <a:pt x="369" y="52"/>
                  </a:cubicBezTo>
                  <a:cubicBezTo>
                    <a:pt x="368" y="52"/>
                    <a:pt x="367" y="52"/>
                    <a:pt x="366" y="52"/>
                  </a:cubicBezTo>
                  <a:cubicBezTo>
                    <a:pt x="364" y="52"/>
                    <a:pt x="363" y="52"/>
                    <a:pt x="361" y="52"/>
                  </a:cubicBezTo>
                  <a:cubicBezTo>
                    <a:pt x="361" y="53"/>
                    <a:pt x="358" y="53"/>
                    <a:pt x="358" y="53"/>
                  </a:cubicBezTo>
                  <a:cubicBezTo>
                    <a:pt x="358" y="54"/>
                    <a:pt x="359" y="54"/>
                    <a:pt x="359" y="54"/>
                  </a:cubicBezTo>
                  <a:cubicBezTo>
                    <a:pt x="359" y="54"/>
                    <a:pt x="359" y="54"/>
                    <a:pt x="358" y="54"/>
                  </a:cubicBezTo>
                  <a:cubicBezTo>
                    <a:pt x="358" y="54"/>
                    <a:pt x="357" y="54"/>
                    <a:pt x="357" y="54"/>
                  </a:cubicBezTo>
                  <a:cubicBezTo>
                    <a:pt x="356" y="54"/>
                    <a:pt x="356" y="55"/>
                    <a:pt x="357" y="55"/>
                  </a:cubicBezTo>
                  <a:cubicBezTo>
                    <a:pt x="358" y="55"/>
                    <a:pt x="358" y="55"/>
                    <a:pt x="359" y="55"/>
                  </a:cubicBezTo>
                  <a:cubicBezTo>
                    <a:pt x="361" y="55"/>
                    <a:pt x="363" y="55"/>
                    <a:pt x="365" y="55"/>
                  </a:cubicBezTo>
                  <a:cubicBezTo>
                    <a:pt x="366" y="55"/>
                    <a:pt x="367" y="54"/>
                    <a:pt x="369" y="55"/>
                  </a:cubicBezTo>
                  <a:cubicBezTo>
                    <a:pt x="368" y="56"/>
                    <a:pt x="366" y="55"/>
                    <a:pt x="365" y="55"/>
                  </a:cubicBezTo>
                  <a:cubicBezTo>
                    <a:pt x="364" y="55"/>
                    <a:pt x="363" y="55"/>
                    <a:pt x="362" y="55"/>
                  </a:cubicBezTo>
                  <a:cubicBezTo>
                    <a:pt x="362" y="55"/>
                    <a:pt x="361" y="55"/>
                    <a:pt x="360" y="55"/>
                  </a:cubicBezTo>
                  <a:cubicBezTo>
                    <a:pt x="358" y="56"/>
                    <a:pt x="356" y="55"/>
                    <a:pt x="354" y="56"/>
                  </a:cubicBezTo>
                  <a:cubicBezTo>
                    <a:pt x="353" y="56"/>
                    <a:pt x="352" y="56"/>
                    <a:pt x="351" y="56"/>
                  </a:cubicBezTo>
                  <a:cubicBezTo>
                    <a:pt x="351" y="57"/>
                    <a:pt x="349" y="57"/>
                    <a:pt x="349" y="57"/>
                  </a:cubicBezTo>
                  <a:cubicBezTo>
                    <a:pt x="349" y="57"/>
                    <a:pt x="352" y="57"/>
                    <a:pt x="353" y="57"/>
                  </a:cubicBezTo>
                  <a:cubicBezTo>
                    <a:pt x="354" y="57"/>
                    <a:pt x="356" y="57"/>
                    <a:pt x="357" y="57"/>
                  </a:cubicBezTo>
                  <a:cubicBezTo>
                    <a:pt x="359" y="57"/>
                    <a:pt x="360" y="57"/>
                    <a:pt x="362" y="57"/>
                  </a:cubicBezTo>
                  <a:cubicBezTo>
                    <a:pt x="363" y="57"/>
                    <a:pt x="364" y="56"/>
                    <a:pt x="365" y="56"/>
                  </a:cubicBezTo>
                  <a:cubicBezTo>
                    <a:pt x="364" y="57"/>
                    <a:pt x="362" y="57"/>
                    <a:pt x="361" y="57"/>
                  </a:cubicBezTo>
                  <a:cubicBezTo>
                    <a:pt x="359" y="57"/>
                    <a:pt x="357" y="58"/>
                    <a:pt x="356" y="58"/>
                  </a:cubicBezTo>
                  <a:cubicBezTo>
                    <a:pt x="352" y="59"/>
                    <a:pt x="349" y="58"/>
                    <a:pt x="346" y="59"/>
                  </a:cubicBezTo>
                  <a:cubicBezTo>
                    <a:pt x="345" y="59"/>
                    <a:pt x="344" y="59"/>
                    <a:pt x="344" y="60"/>
                  </a:cubicBezTo>
                  <a:cubicBezTo>
                    <a:pt x="343" y="60"/>
                    <a:pt x="343" y="60"/>
                    <a:pt x="342" y="60"/>
                  </a:cubicBezTo>
                  <a:cubicBezTo>
                    <a:pt x="342" y="61"/>
                    <a:pt x="344" y="61"/>
                    <a:pt x="344" y="61"/>
                  </a:cubicBezTo>
                  <a:cubicBezTo>
                    <a:pt x="345" y="61"/>
                    <a:pt x="346" y="61"/>
                    <a:pt x="347" y="61"/>
                  </a:cubicBezTo>
                  <a:cubicBezTo>
                    <a:pt x="348" y="61"/>
                    <a:pt x="350" y="60"/>
                    <a:pt x="351" y="61"/>
                  </a:cubicBezTo>
                  <a:cubicBezTo>
                    <a:pt x="350" y="61"/>
                    <a:pt x="350" y="61"/>
                    <a:pt x="349" y="61"/>
                  </a:cubicBezTo>
                  <a:cubicBezTo>
                    <a:pt x="350" y="62"/>
                    <a:pt x="351" y="61"/>
                    <a:pt x="351" y="61"/>
                  </a:cubicBezTo>
                  <a:cubicBezTo>
                    <a:pt x="351" y="62"/>
                    <a:pt x="350" y="61"/>
                    <a:pt x="349" y="62"/>
                  </a:cubicBezTo>
                  <a:cubicBezTo>
                    <a:pt x="350" y="62"/>
                    <a:pt x="353" y="63"/>
                    <a:pt x="354" y="62"/>
                  </a:cubicBezTo>
                  <a:cubicBezTo>
                    <a:pt x="354" y="61"/>
                    <a:pt x="354" y="61"/>
                    <a:pt x="355" y="61"/>
                  </a:cubicBezTo>
                  <a:cubicBezTo>
                    <a:pt x="355" y="61"/>
                    <a:pt x="357" y="61"/>
                    <a:pt x="357" y="61"/>
                  </a:cubicBezTo>
                  <a:cubicBezTo>
                    <a:pt x="357" y="62"/>
                    <a:pt x="355" y="62"/>
                    <a:pt x="355" y="62"/>
                  </a:cubicBezTo>
                  <a:cubicBezTo>
                    <a:pt x="356" y="63"/>
                    <a:pt x="357" y="62"/>
                    <a:pt x="358" y="62"/>
                  </a:cubicBezTo>
                  <a:cubicBezTo>
                    <a:pt x="359" y="62"/>
                    <a:pt x="361" y="62"/>
                    <a:pt x="362" y="61"/>
                  </a:cubicBezTo>
                  <a:cubicBezTo>
                    <a:pt x="363" y="61"/>
                    <a:pt x="363" y="61"/>
                    <a:pt x="363" y="60"/>
                  </a:cubicBezTo>
                  <a:cubicBezTo>
                    <a:pt x="363" y="60"/>
                    <a:pt x="363" y="60"/>
                    <a:pt x="362" y="60"/>
                  </a:cubicBezTo>
                  <a:cubicBezTo>
                    <a:pt x="363" y="60"/>
                    <a:pt x="364" y="59"/>
                    <a:pt x="364" y="60"/>
                  </a:cubicBezTo>
                  <a:cubicBezTo>
                    <a:pt x="364" y="60"/>
                    <a:pt x="364" y="60"/>
                    <a:pt x="364" y="60"/>
                  </a:cubicBezTo>
                  <a:cubicBezTo>
                    <a:pt x="364" y="60"/>
                    <a:pt x="365" y="60"/>
                    <a:pt x="365" y="60"/>
                  </a:cubicBezTo>
                  <a:cubicBezTo>
                    <a:pt x="366" y="60"/>
                    <a:pt x="366" y="60"/>
                    <a:pt x="367" y="59"/>
                  </a:cubicBezTo>
                  <a:cubicBezTo>
                    <a:pt x="367" y="59"/>
                    <a:pt x="368" y="59"/>
                    <a:pt x="368" y="58"/>
                  </a:cubicBezTo>
                  <a:cubicBezTo>
                    <a:pt x="369" y="58"/>
                    <a:pt x="368" y="59"/>
                    <a:pt x="368" y="59"/>
                  </a:cubicBezTo>
                  <a:cubicBezTo>
                    <a:pt x="369" y="59"/>
                    <a:pt x="369" y="59"/>
                    <a:pt x="369" y="59"/>
                  </a:cubicBezTo>
                  <a:cubicBezTo>
                    <a:pt x="370" y="59"/>
                    <a:pt x="370" y="59"/>
                    <a:pt x="371" y="59"/>
                  </a:cubicBezTo>
                  <a:cubicBezTo>
                    <a:pt x="371" y="59"/>
                    <a:pt x="372" y="58"/>
                    <a:pt x="372" y="59"/>
                  </a:cubicBezTo>
                  <a:cubicBezTo>
                    <a:pt x="372" y="59"/>
                    <a:pt x="372" y="59"/>
                    <a:pt x="372" y="59"/>
                  </a:cubicBezTo>
                  <a:cubicBezTo>
                    <a:pt x="370" y="59"/>
                    <a:pt x="367" y="59"/>
                    <a:pt x="366" y="61"/>
                  </a:cubicBezTo>
                  <a:cubicBezTo>
                    <a:pt x="366" y="61"/>
                    <a:pt x="367" y="61"/>
                    <a:pt x="368" y="61"/>
                  </a:cubicBezTo>
                  <a:cubicBezTo>
                    <a:pt x="367" y="61"/>
                    <a:pt x="365" y="61"/>
                    <a:pt x="364" y="61"/>
                  </a:cubicBezTo>
                  <a:cubicBezTo>
                    <a:pt x="364" y="62"/>
                    <a:pt x="365" y="62"/>
                    <a:pt x="365" y="62"/>
                  </a:cubicBezTo>
                  <a:cubicBezTo>
                    <a:pt x="367" y="62"/>
                    <a:pt x="369" y="61"/>
                    <a:pt x="370" y="61"/>
                  </a:cubicBezTo>
                  <a:cubicBezTo>
                    <a:pt x="370" y="62"/>
                    <a:pt x="372" y="61"/>
                    <a:pt x="372" y="61"/>
                  </a:cubicBezTo>
                  <a:cubicBezTo>
                    <a:pt x="373" y="61"/>
                    <a:pt x="373" y="61"/>
                    <a:pt x="374" y="61"/>
                  </a:cubicBezTo>
                  <a:cubicBezTo>
                    <a:pt x="374" y="60"/>
                    <a:pt x="375" y="60"/>
                    <a:pt x="375" y="60"/>
                  </a:cubicBezTo>
                  <a:cubicBezTo>
                    <a:pt x="375" y="60"/>
                    <a:pt x="374" y="60"/>
                    <a:pt x="374" y="61"/>
                  </a:cubicBezTo>
                  <a:cubicBezTo>
                    <a:pt x="375" y="61"/>
                    <a:pt x="376" y="60"/>
                    <a:pt x="377" y="60"/>
                  </a:cubicBezTo>
                  <a:cubicBezTo>
                    <a:pt x="376" y="60"/>
                    <a:pt x="376" y="60"/>
                    <a:pt x="376" y="60"/>
                  </a:cubicBezTo>
                  <a:cubicBezTo>
                    <a:pt x="377" y="61"/>
                    <a:pt x="375" y="61"/>
                    <a:pt x="375" y="61"/>
                  </a:cubicBezTo>
                  <a:cubicBezTo>
                    <a:pt x="375" y="62"/>
                    <a:pt x="377" y="61"/>
                    <a:pt x="378" y="61"/>
                  </a:cubicBezTo>
                  <a:cubicBezTo>
                    <a:pt x="378" y="61"/>
                    <a:pt x="380" y="61"/>
                    <a:pt x="380" y="61"/>
                  </a:cubicBezTo>
                  <a:cubicBezTo>
                    <a:pt x="380" y="61"/>
                    <a:pt x="380" y="61"/>
                    <a:pt x="381" y="61"/>
                  </a:cubicBezTo>
                  <a:cubicBezTo>
                    <a:pt x="381" y="61"/>
                    <a:pt x="382" y="61"/>
                    <a:pt x="382" y="61"/>
                  </a:cubicBezTo>
                  <a:cubicBezTo>
                    <a:pt x="382" y="61"/>
                    <a:pt x="383" y="61"/>
                    <a:pt x="383" y="61"/>
                  </a:cubicBezTo>
                  <a:cubicBezTo>
                    <a:pt x="384" y="60"/>
                    <a:pt x="385" y="60"/>
                    <a:pt x="386" y="60"/>
                  </a:cubicBezTo>
                  <a:cubicBezTo>
                    <a:pt x="386" y="61"/>
                    <a:pt x="384" y="61"/>
                    <a:pt x="384" y="61"/>
                  </a:cubicBezTo>
                  <a:cubicBezTo>
                    <a:pt x="383" y="61"/>
                    <a:pt x="382" y="61"/>
                    <a:pt x="382" y="61"/>
                  </a:cubicBezTo>
                  <a:cubicBezTo>
                    <a:pt x="382" y="62"/>
                    <a:pt x="380" y="62"/>
                    <a:pt x="380" y="62"/>
                  </a:cubicBezTo>
                  <a:cubicBezTo>
                    <a:pt x="380" y="62"/>
                    <a:pt x="380" y="62"/>
                    <a:pt x="380" y="62"/>
                  </a:cubicBezTo>
                  <a:cubicBezTo>
                    <a:pt x="378" y="63"/>
                    <a:pt x="375" y="62"/>
                    <a:pt x="373" y="62"/>
                  </a:cubicBezTo>
                  <a:cubicBezTo>
                    <a:pt x="371" y="62"/>
                    <a:pt x="368" y="63"/>
                    <a:pt x="366" y="63"/>
                  </a:cubicBezTo>
                  <a:cubicBezTo>
                    <a:pt x="366" y="63"/>
                    <a:pt x="367" y="63"/>
                    <a:pt x="367" y="64"/>
                  </a:cubicBezTo>
                  <a:cubicBezTo>
                    <a:pt x="366" y="64"/>
                    <a:pt x="365" y="64"/>
                    <a:pt x="365" y="64"/>
                  </a:cubicBezTo>
                  <a:cubicBezTo>
                    <a:pt x="364" y="64"/>
                    <a:pt x="363" y="64"/>
                    <a:pt x="362" y="64"/>
                  </a:cubicBezTo>
                  <a:cubicBezTo>
                    <a:pt x="360" y="64"/>
                    <a:pt x="359" y="64"/>
                    <a:pt x="357" y="65"/>
                  </a:cubicBezTo>
                  <a:cubicBezTo>
                    <a:pt x="355" y="65"/>
                    <a:pt x="358" y="66"/>
                    <a:pt x="358" y="67"/>
                  </a:cubicBezTo>
                  <a:cubicBezTo>
                    <a:pt x="360" y="67"/>
                    <a:pt x="361" y="67"/>
                    <a:pt x="363" y="67"/>
                  </a:cubicBezTo>
                  <a:cubicBezTo>
                    <a:pt x="365" y="67"/>
                    <a:pt x="367" y="67"/>
                    <a:pt x="368" y="67"/>
                  </a:cubicBezTo>
                  <a:cubicBezTo>
                    <a:pt x="371" y="67"/>
                    <a:pt x="373" y="66"/>
                    <a:pt x="375" y="66"/>
                  </a:cubicBezTo>
                  <a:cubicBezTo>
                    <a:pt x="377" y="66"/>
                    <a:pt x="379" y="65"/>
                    <a:pt x="381" y="65"/>
                  </a:cubicBezTo>
                  <a:cubicBezTo>
                    <a:pt x="381" y="65"/>
                    <a:pt x="382" y="65"/>
                    <a:pt x="382" y="65"/>
                  </a:cubicBezTo>
                  <a:cubicBezTo>
                    <a:pt x="382" y="64"/>
                    <a:pt x="382" y="64"/>
                    <a:pt x="382" y="64"/>
                  </a:cubicBezTo>
                  <a:cubicBezTo>
                    <a:pt x="383" y="64"/>
                    <a:pt x="384" y="64"/>
                    <a:pt x="385" y="64"/>
                  </a:cubicBezTo>
                  <a:cubicBezTo>
                    <a:pt x="384" y="64"/>
                    <a:pt x="386" y="64"/>
                    <a:pt x="386" y="64"/>
                  </a:cubicBezTo>
                  <a:cubicBezTo>
                    <a:pt x="386" y="64"/>
                    <a:pt x="387" y="64"/>
                    <a:pt x="387" y="64"/>
                  </a:cubicBezTo>
                  <a:cubicBezTo>
                    <a:pt x="388" y="64"/>
                    <a:pt x="389" y="64"/>
                    <a:pt x="390" y="63"/>
                  </a:cubicBezTo>
                  <a:cubicBezTo>
                    <a:pt x="391" y="63"/>
                    <a:pt x="392" y="63"/>
                    <a:pt x="393" y="63"/>
                  </a:cubicBezTo>
                  <a:cubicBezTo>
                    <a:pt x="394" y="63"/>
                    <a:pt x="394" y="63"/>
                    <a:pt x="395" y="62"/>
                  </a:cubicBezTo>
                  <a:cubicBezTo>
                    <a:pt x="396" y="62"/>
                    <a:pt x="397" y="61"/>
                    <a:pt x="398" y="62"/>
                  </a:cubicBezTo>
                  <a:cubicBezTo>
                    <a:pt x="399" y="62"/>
                    <a:pt x="399" y="62"/>
                    <a:pt x="398" y="62"/>
                  </a:cubicBezTo>
                  <a:cubicBezTo>
                    <a:pt x="398" y="62"/>
                    <a:pt x="397" y="62"/>
                    <a:pt x="397" y="62"/>
                  </a:cubicBezTo>
                  <a:cubicBezTo>
                    <a:pt x="397" y="62"/>
                    <a:pt x="398" y="62"/>
                    <a:pt x="398" y="63"/>
                  </a:cubicBezTo>
                  <a:cubicBezTo>
                    <a:pt x="398" y="63"/>
                    <a:pt x="399" y="63"/>
                    <a:pt x="399" y="63"/>
                  </a:cubicBezTo>
                  <a:cubicBezTo>
                    <a:pt x="400" y="63"/>
                    <a:pt x="401" y="63"/>
                    <a:pt x="402" y="63"/>
                  </a:cubicBezTo>
                  <a:cubicBezTo>
                    <a:pt x="401" y="63"/>
                    <a:pt x="402" y="63"/>
                    <a:pt x="402" y="62"/>
                  </a:cubicBezTo>
                  <a:cubicBezTo>
                    <a:pt x="402" y="62"/>
                    <a:pt x="403" y="62"/>
                    <a:pt x="403" y="62"/>
                  </a:cubicBezTo>
                  <a:cubicBezTo>
                    <a:pt x="404" y="62"/>
                    <a:pt x="404" y="62"/>
                    <a:pt x="405" y="62"/>
                  </a:cubicBezTo>
                  <a:cubicBezTo>
                    <a:pt x="405" y="62"/>
                    <a:pt x="405" y="61"/>
                    <a:pt x="405" y="62"/>
                  </a:cubicBezTo>
                  <a:cubicBezTo>
                    <a:pt x="405" y="62"/>
                    <a:pt x="404" y="62"/>
                    <a:pt x="404" y="62"/>
                  </a:cubicBezTo>
                  <a:cubicBezTo>
                    <a:pt x="404" y="63"/>
                    <a:pt x="405" y="63"/>
                    <a:pt x="405" y="63"/>
                  </a:cubicBezTo>
                  <a:cubicBezTo>
                    <a:pt x="407" y="63"/>
                    <a:pt x="408" y="63"/>
                    <a:pt x="410" y="62"/>
                  </a:cubicBezTo>
                  <a:cubicBezTo>
                    <a:pt x="412" y="62"/>
                    <a:pt x="414" y="62"/>
                    <a:pt x="416" y="62"/>
                  </a:cubicBezTo>
                  <a:cubicBezTo>
                    <a:pt x="416" y="62"/>
                    <a:pt x="416" y="62"/>
                    <a:pt x="416" y="61"/>
                  </a:cubicBezTo>
                  <a:cubicBezTo>
                    <a:pt x="417" y="61"/>
                    <a:pt x="418" y="61"/>
                    <a:pt x="418" y="61"/>
                  </a:cubicBezTo>
                  <a:cubicBezTo>
                    <a:pt x="418" y="60"/>
                    <a:pt x="420" y="60"/>
                    <a:pt x="420" y="60"/>
                  </a:cubicBezTo>
                  <a:cubicBezTo>
                    <a:pt x="421" y="59"/>
                    <a:pt x="422" y="59"/>
                    <a:pt x="423" y="58"/>
                  </a:cubicBezTo>
                  <a:cubicBezTo>
                    <a:pt x="423" y="58"/>
                    <a:pt x="423" y="58"/>
                    <a:pt x="423" y="58"/>
                  </a:cubicBezTo>
                  <a:cubicBezTo>
                    <a:pt x="424" y="58"/>
                    <a:pt x="425" y="58"/>
                    <a:pt x="426" y="57"/>
                  </a:cubicBezTo>
                  <a:cubicBezTo>
                    <a:pt x="427" y="57"/>
                    <a:pt x="427" y="56"/>
                    <a:pt x="428" y="55"/>
                  </a:cubicBezTo>
                  <a:cubicBezTo>
                    <a:pt x="430" y="54"/>
                    <a:pt x="426" y="53"/>
                    <a:pt x="426" y="53"/>
                  </a:cubicBezTo>
                  <a:cubicBezTo>
                    <a:pt x="424" y="53"/>
                    <a:pt x="423" y="53"/>
                    <a:pt x="421" y="54"/>
                  </a:cubicBezTo>
                  <a:cubicBezTo>
                    <a:pt x="420" y="54"/>
                    <a:pt x="420" y="55"/>
                    <a:pt x="419" y="55"/>
                  </a:cubicBezTo>
                  <a:cubicBezTo>
                    <a:pt x="419" y="55"/>
                    <a:pt x="420" y="55"/>
                    <a:pt x="420" y="55"/>
                  </a:cubicBezTo>
                  <a:cubicBezTo>
                    <a:pt x="420" y="56"/>
                    <a:pt x="419" y="55"/>
                    <a:pt x="419" y="56"/>
                  </a:cubicBezTo>
                  <a:cubicBezTo>
                    <a:pt x="418" y="56"/>
                    <a:pt x="418" y="56"/>
                    <a:pt x="418" y="56"/>
                  </a:cubicBezTo>
                  <a:cubicBezTo>
                    <a:pt x="418" y="56"/>
                    <a:pt x="417" y="57"/>
                    <a:pt x="417" y="57"/>
                  </a:cubicBezTo>
                  <a:cubicBezTo>
                    <a:pt x="416" y="56"/>
                    <a:pt x="418" y="56"/>
                    <a:pt x="417" y="56"/>
                  </a:cubicBezTo>
                  <a:cubicBezTo>
                    <a:pt x="418" y="56"/>
                    <a:pt x="418" y="56"/>
                    <a:pt x="418" y="55"/>
                  </a:cubicBezTo>
                  <a:cubicBezTo>
                    <a:pt x="417" y="55"/>
                    <a:pt x="418" y="55"/>
                    <a:pt x="419" y="55"/>
                  </a:cubicBezTo>
                  <a:cubicBezTo>
                    <a:pt x="417" y="55"/>
                    <a:pt x="416" y="55"/>
                    <a:pt x="415" y="55"/>
                  </a:cubicBezTo>
                  <a:cubicBezTo>
                    <a:pt x="414" y="55"/>
                    <a:pt x="412" y="56"/>
                    <a:pt x="411" y="56"/>
                  </a:cubicBezTo>
                  <a:cubicBezTo>
                    <a:pt x="412" y="55"/>
                    <a:pt x="413" y="55"/>
                    <a:pt x="414" y="55"/>
                  </a:cubicBezTo>
                  <a:cubicBezTo>
                    <a:pt x="414" y="55"/>
                    <a:pt x="416" y="54"/>
                    <a:pt x="416" y="54"/>
                  </a:cubicBezTo>
                  <a:cubicBezTo>
                    <a:pt x="416" y="53"/>
                    <a:pt x="412" y="53"/>
                    <a:pt x="411" y="53"/>
                  </a:cubicBezTo>
                  <a:cubicBezTo>
                    <a:pt x="412" y="53"/>
                    <a:pt x="412" y="53"/>
                    <a:pt x="412" y="53"/>
                  </a:cubicBezTo>
                  <a:cubicBezTo>
                    <a:pt x="412" y="53"/>
                    <a:pt x="413" y="53"/>
                    <a:pt x="413" y="53"/>
                  </a:cubicBezTo>
                  <a:cubicBezTo>
                    <a:pt x="413" y="52"/>
                    <a:pt x="414" y="52"/>
                    <a:pt x="414" y="52"/>
                  </a:cubicBezTo>
                  <a:cubicBezTo>
                    <a:pt x="415" y="52"/>
                    <a:pt x="415" y="52"/>
                    <a:pt x="416" y="52"/>
                  </a:cubicBezTo>
                  <a:cubicBezTo>
                    <a:pt x="416" y="52"/>
                    <a:pt x="415" y="52"/>
                    <a:pt x="415" y="52"/>
                  </a:cubicBezTo>
                  <a:cubicBezTo>
                    <a:pt x="416" y="51"/>
                    <a:pt x="416" y="52"/>
                    <a:pt x="417" y="51"/>
                  </a:cubicBezTo>
                  <a:cubicBezTo>
                    <a:pt x="416" y="51"/>
                    <a:pt x="416" y="51"/>
                    <a:pt x="417" y="51"/>
                  </a:cubicBezTo>
                  <a:cubicBezTo>
                    <a:pt x="416" y="50"/>
                    <a:pt x="416" y="50"/>
                    <a:pt x="415" y="50"/>
                  </a:cubicBezTo>
                  <a:cubicBezTo>
                    <a:pt x="415" y="50"/>
                    <a:pt x="416" y="50"/>
                    <a:pt x="416" y="50"/>
                  </a:cubicBezTo>
                  <a:cubicBezTo>
                    <a:pt x="415" y="50"/>
                    <a:pt x="416" y="50"/>
                    <a:pt x="416" y="49"/>
                  </a:cubicBezTo>
                  <a:cubicBezTo>
                    <a:pt x="416" y="49"/>
                    <a:pt x="416" y="49"/>
                    <a:pt x="416" y="49"/>
                  </a:cubicBezTo>
                  <a:cubicBezTo>
                    <a:pt x="416" y="49"/>
                    <a:pt x="417" y="49"/>
                    <a:pt x="417" y="49"/>
                  </a:cubicBezTo>
                  <a:cubicBezTo>
                    <a:pt x="417" y="49"/>
                    <a:pt x="417" y="49"/>
                    <a:pt x="417" y="49"/>
                  </a:cubicBezTo>
                  <a:cubicBezTo>
                    <a:pt x="417" y="48"/>
                    <a:pt x="417" y="48"/>
                    <a:pt x="418" y="48"/>
                  </a:cubicBezTo>
                  <a:cubicBezTo>
                    <a:pt x="418" y="48"/>
                    <a:pt x="420" y="48"/>
                    <a:pt x="419" y="48"/>
                  </a:cubicBezTo>
                  <a:cubicBezTo>
                    <a:pt x="419" y="47"/>
                    <a:pt x="419" y="47"/>
                    <a:pt x="418" y="47"/>
                  </a:cubicBezTo>
                  <a:cubicBezTo>
                    <a:pt x="419" y="47"/>
                    <a:pt x="419" y="47"/>
                    <a:pt x="419" y="47"/>
                  </a:cubicBezTo>
                  <a:cubicBezTo>
                    <a:pt x="419" y="46"/>
                    <a:pt x="418" y="47"/>
                    <a:pt x="418" y="47"/>
                  </a:cubicBezTo>
                  <a:cubicBezTo>
                    <a:pt x="417" y="47"/>
                    <a:pt x="415" y="47"/>
                    <a:pt x="414" y="47"/>
                  </a:cubicBezTo>
                  <a:cubicBezTo>
                    <a:pt x="414" y="48"/>
                    <a:pt x="413" y="48"/>
                    <a:pt x="412" y="48"/>
                  </a:cubicBezTo>
                  <a:cubicBezTo>
                    <a:pt x="412" y="48"/>
                    <a:pt x="411" y="48"/>
                    <a:pt x="411" y="49"/>
                  </a:cubicBezTo>
                  <a:cubicBezTo>
                    <a:pt x="410" y="49"/>
                    <a:pt x="409" y="49"/>
                    <a:pt x="408" y="49"/>
                  </a:cubicBezTo>
                  <a:cubicBezTo>
                    <a:pt x="409" y="49"/>
                    <a:pt x="409" y="49"/>
                    <a:pt x="409" y="49"/>
                  </a:cubicBezTo>
                  <a:cubicBezTo>
                    <a:pt x="408" y="50"/>
                    <a:pt x="406" y="50"/>
                    <a:pt x="405" y="50"/>
                  </a:cubicBezTo>
                  <a:cubicBezTo>
                    <a:pt x="405" y="50"/>
                    <a:pt x="404" y="50"/>
                    <a:pt x="403" y="50"/>
                  </a:cubicBezTo>
                  <a:cubicBezTo>
                    <a:pt x="403" y="51"/>
                    <a:pt x="402" y="51"/>
                    <a:pt x="402" y="51"/>
                  </a:cubicBezTo>
                  <a:cubicBezTo>
                    <a:pt x="402" y="51"/>
                    <a:pt x="403" y="51"/>
                    <a:pt x="403" y="52"/>
                  </a:cubicBezTo>
                  <a:cubicBezTo>
                    <a:pt x="403" y="52"/>
                    <a:pt x="404" y="52"/>
                    <a:pt x="404" y="52"/>
                  </a:cubicBezTo>
                  <a:cubicBezTo>
                    <a:pt x="404" y="52"/>
                    <a:pt x="404" y="52"/>
                    <a:pt x="405" y="52"/>
                  </a:cubicBezTo>
                  <a:cubicBezTo>
                    <a:pt x="405" y="52"/>
                    <a:pt x="406" y="52"/>
                    <a:pt x="405" y="52"/>
                  </a:cubicBezTo>
                  <a:cubicBezTo>
                    <a:pt x="405" y="52"/>
                    <a:pt x="406" y="52"/>
                    <a:pt x="406" y="52"/>
                  </a:cubicBezTo>
                  <a:cubicBezTo>
                    <a:pt x="406" y="53"/>
                    <a:pt x="406" y="53"/>
                    <a:pt x="407" y="53"/>
                  </a:cubicBezTo>
                  <a:cubicBezTo>
                    <a:pt x="406" y="53"/>
                    <a:pt x="406" y="53"/>
                    <a:pt x="406" y="53"/>
                  </a:cubicBezTo>
                  <a:cubicBezTo>
                    <a:pt x="406" y="53"/>
                    <a:pt x="406" y="53"/>
                    <a:pt x="406" y="53"/>
                  </a:cubicBezTo>
                  <a:cubicBezTo>
                    <a:pt x="406" y="54"/>
                    <a:pt x="405" y="53"/>
                    <a:pt x="405" y="53"/>
                  </a:cubicBezTo>
                  <a:cubicBezTo>
                    <a:pt x="405" y="54"/>
                    <a:pt x="405" y="54"/>
                    <a:pt x="405" y="54"/>
                  </a:cubicBezTo>
                  <a:cubicBezTo>
                    <a:pt x="404" y="54"/>
                    <a:pt x="404" y="54"/>
                    <a:pt x="403" y="54"/>
                  </a:cubicBezTo>
                  <a:cubicBezTo>
                    <a:pt x="402" y="54"/>
                    <a:pt x="401" y="54"/>
                    <a:pt x="399" y="55"/>
                  </a:cubicBezTo>
                  <a:cubicBezTo>
                    <a:pt x="400" y="55"/>
                    <a:pt x="401" y="55"/>
                    <a:pt x="402" y="55"/>
                  </a:cubicBezTo>
                  <a:cubicBezTo>
                    <a:pt x="401" y="55"/>
                    <a:pt x="401" y="55"/>
                    <a:pt x="401" y="55"/>
                  </a:cubicBezTo>
                  <a:cubicBezTo>
                    <a:pt x="401" y="55"/>
                    <a:pt x="401" y="55"/>
                    <a:pt x="401" y="55"/>
                  </a:cubicBezTo>
                  <a:cubicBezTo>
                    <a:pt x="401" y="55"/>
                    <a:pt x="401" y="55"/>
                    <a:pt x="401" y="55"/>
                  </a:cubicBezTo>
                  <a:cubicBezTo>
                    <a:pt x="401" y="56"/>
                    <a:pt x="402" y="55"/>
                    <a:pt x="402" y="55"/>
                  </a:cubicBezTo>
                  <a:cubicBezTo>
                    <a:pt x="401" y="56"/>
                    <a:pt x="403" y="56"/>
                    <a:pt x="403" y="56"/>
                  </a:cubicBezTo>
                  <a:cubicBezTo>
                    <a:pt x="403" y="56"/>
                    <a:pt x="404" y="56"/>
                    <a:pt x="404" y="56"/>
                  </a:cubicBezTo>
                  <a:cubicBezTo>
                    <a:pt x="404" y="56"/>
                    <a:pt x="404" y="56"/>
                    <a:pt x="405" y="56"/>
                  </a:cubicBezTo>
                  <a:cubicBezTo>
                    <a:pt x="405" y="56"/>
                    <a:pt x="404" y="56"/>
                    <a:pt x="404" y="57"/>
                  </a:cubicBezTo>
                  <a:cubicBezTo>
                    <a:pt x="404" y="57"/>
                    <a:pt x="404" y="57"/>
                    <a:pt x="403" y="57"/>
                  </a:cubicBezTo>
                  <a:cubicBezTo>
                    <a:pt x="403" y="57"/>
                    <a:pt x="403" y="58"/>
                    <a:pt x="403" y="57"/>
                  </a:cubicBezTo>
                  <a:cubicBezTo>
                    <a:pt x="403" y="57"/>
                    <a:pt x="402" y="57"/>
                    <a:pt x="402" y="58"/>
                  </a:cubicBezTo>
                  <a:cubicBezTo>
                    <a:pt x="402" y="58"/>
                    <a:pt x="402" y="58"/>
                    <a:pt x="402" y="58"/>
                  </a:cubicBezTo>
                  <a:cubicBezTo>
                    <a:pt x="401" y="58"/>
                    <a:pt x="401" y="58"/>
                    <a:pt x="401" y="58"/>
                  </a:cubicBezTo>
                  <a:cubicBezTo>
                    <a:pt x="400" y="58"/>
                    <a:pt x="399" y="58"/>
                    <a:pt x="398" y="58"/>
                  </a:cubicBezTo>
                  <a:cubicBezTo>
                    <a:pt x="396" y="57"/>
                    <a:pt x="394" y="58"/>
                    <a:pt x="393" y="58"/>
                  </a:cubicBezTo>
                  <a:cubicBezTo>
                    <a:pt x="392" y="57"/>
                    <a:pt x="391" y="58"/>
                    <a:pt x="390" y="58"/>
                  </a:cubicBezTo>
                  <a:cubicBezTo>
                    <a:pt x="389" y="58"/>
                    <a:pt x="388" y="58"/>
                    <a:pt x="388" y="58"/>
                  </a:cubicBezTo>
                  <a:cubicBezTo>
                    <a:pt x="387" y="58"/>
                    <a:pt x="387" y="58"/>
                    <a:pt x="387" y="57"/>
                  </a:cubicBezTo>
                  <a:cubicBezTo>
                    <a:pt x="387" y="57"/>
                    <a:pt x="389" y="56"/>
                    <a:pt x="389" y="56"/>
                  </a:cubicBezTo>
                  <a:cubicBezTo>
                    <a:pt x="388" y="56"/>
                    <a:pt x="389" y="56"/>
                    <a:pt x="389" y="56"/>
                  </a:cubicBezTo>
                  <a:cubicBezTo>
                    <a:pt x="389" y="56"/>
                    <a:pt x="389" y="55"/>
                    <a:pt x="388" y="55"/>
                  </a:cubicBezTo>
                  <a:cubicBezTo>
                    <a:pt x="389" y="55"/>
                    <a:pt x="389" y="55"/>
                    <a:pt x="390" y="55"/>
                  </a:cubicBezTo>
                  <a:cubicBezTo>
                    <a:pt x="389" y="55"/>
                    <a:pt x="388" y="55"/>
                    <a:pt x="387" y="55"/>
                  </a:cubicBezTo>
                  <a:cubicBezTo>
                    <a:pt x="387" y="55"/>
                    <a:pt x="386" y="56"/>
                    <a:pt x="386" y="55"/>
                  </a:cubicBezTo>
                  <a:cubicBezTo>
                    <a:pt x="386" y="55"/>
                    <a:pt x="386" y="55"/>
                    <a:pt x="386" y="55"/>
                  </a:cubicBezTo>
                  <a:cubicBezTo>
                    <a:pt x="386" y="55"/>
                    <a:pt x="385" y="55"/>
                    <a:pt x="384" y="55"/>
                  </a:cubicBezTo>
                  <a:cubicBezTo>
                    <a:pt x="385" y="55"/>
                    <a:pt x="386" y="55"/>
                    <a:pt x="387" y="55"/>
                  </a:cubicBezTo>
                  <a:cubicBezTo>
                    <a:pt x="387" y="55"/>
                    <a:pt x="389" y="55"/>
                    <a:pt x="389" y="54"/>
                  </a:cubicBezTo>
                  <a:close/>
                  <a:moveTo>
                    <a:pt x="378" y="52"/>
                  </a:moveTo>
                  <a:cubicBezTo>
                    <a:pt x="378" y="52"/>
                    <a:pt x="378" y="52"/>
                    <a:pt x="378" y="52"/>
                  </a:cubicBezTo>
                  <a:close/>
                  <a:moveTo>
                    <a:pt x="546" y="42"/>
                  </a:moveTo>
                  <a:cubicBezTo>
                    <a:pt x="546" y="41"/>
                    <a:pt x="545" y="41"/>
                    <a:pt x="545" y="41"/>
                  </a:cubicBezTo>
                  <a:cubicBezTo>
                    <a:pt x="544" y="40"/>
                    <a:pt x="542" y="40"/>
                    <a:pt x="541" y="40"/>
                  </a:cubicBezTo>
                  <a:cubicBezTo>
                    <a:pt x="540" y="40"/>
                    <a:pt x="538" y="40"/>
                    <a:pt x="538" y="41"/>
                  </a:cubicBezTo>
                  <a:cubicBezTo>
                    <a:pt x="537" y="41"/>
                    <a:pt x="537" y="42"/>
                    <a:pt x="537" y="42"/>
                  </a:cubicBezTo>
                  <a:cubicBezTo>
                    <a:pt x="536" y="42"/>
                    <a:pt x="536" y="42"/>
                    <a:pt x="536" y="42"/>
                  </a:cubicBezTo>
                  <a:cubicBezTo>
                    <a:pt x="537" y="43"/>
                    <a:pt x="538" y="44"/>
                    <a:pt x="539" y="44"/>
                  </a:cubicBezTo>
                  <a:cubicBezTo>
                    <a:pt x="539" y="44"/>
                    <a:pt x="539" y="44"/>
                    <a:pt x="539" y="44"/>
                  </a:cubicBezTo>
                  <a:cubicBezTo>
                    <a:pt x="539" y="44"/>
                    <a:pt x="539" y="44"/>
                    <a:pt x="539" y="44"/>
                  </a:cubicBezTo>
                  <a:cubicBezTo>
                    <a:pt x="541" y="44"/>
                    <a:pt x="542" y="44"/>
                    <a:pt x="543" y="43"/>
                  </a:cubicBezTo>
                  <a:cubicBezTo>
                    <a:pt x="544" y="43"/>
                    <a:pt x="545" y="43"/>
                    <a:pt x="545" y="43"/>
                  </a:cubicBezTo>
                  <a:cubicBezTo>
                    <a:pt x="545" y="42"/>
                    <a:pt x="546" y="42"/>
                    <a:pt x="546" y="42"/>
                  </a:cubicBezTo>
                  <a:close/>
                  <a:moveTo>
                    <a:pt x="465" y="49"/>
                  </a:moveTo>
                  <a:cubicBezTo>
                    <a:pt x="467" y="48"/>
                    <a:pt x="469" y="48"/>
                    <a:pt x="471" y="48"/>
                  </a:cubicBezTo>
                  <a:cubicBezTo>
                    <a:pt x="471" y="48"/>
                    <a:pt x="472" y="48"/>
                    <a:pt x="472" y="48"/>
                  </a:cubicBezTo>
                  <a:cubicBezTo>
                    <a:pt x="470" y="47"/>
                    <a:pt x="468" y="47"/>
                    <a:pt x="466" y="48"/>
                  </a:cubicBezTo>
                  <a:cubicBezTo>
                    <a:pt x="464" y="48"/>
                    <a:pt x="463" y="49"/>
                    <a:pt x="461" y="49"/>
                  </a:cubicBezTo>
                  <a:cubicBezTo>
                    <a:pt x="462" y="50"/>
                    <a:pt x="464" y="49"/>
                    <a:pt x="465" y="49"/>
                  </a:cubicBezTo>
                  <a:close/>
                  <a:moveTo>
                    <a:pt x="384" y="48"/>
                  </a:moveTo>
                  <a:cubicBezTo>
                    <a:pt x="385" y="48"/>
                    <a:pt x="388" y="48"/>
                    <a:pt x="389" y="47"/>
                  </a:cubicBezTo>
                  <a:cubicBezTo>
                    <a:pt x="388" y="47"/>
                    <a:pt x="387" y="46"/>
                    <a:pt x="386" y="46"/>
                  </a:cubicBezTo>
                  <a:cubicBezTo>
                    <a:pt x="385" y="46"/>
                    <a:pt x="384" y="46"/>
                    <a:pt x="384" y="46"/>
                  </a:cubicBezTo>
                  <a:cubicBezTo>
                    <a:pt x="382" y="46"/>
                    <a:pt x="380" y="46"/>
                    <a:pt x="379" y="47"/>
                  </a:cubicBezTo>
                  <a:cubicBezTo>
                    <a:pt x="381" y="47"/>
                    <a:pt x="382" y="48"/>
                    <a:pt x="384" y="48"/>
                  </a:cubicBezTo>
                  <a:close/>
                  <a:moveTo>
                    <a:pt x="393" y="39"/>
                  </a:moveTo>
                  <a:cubicBezTo>
                    <a:pt x="394" y="39"/>
                    <a:pt x="394" y="39"/>
                    <a:pt x="395" y="40"/>
                  </a:cubicBezTo>
                  <a:cubicBezTo>
                    <a:pt x="395" y="40"/>
                    <a:pt x="396" y="40"/>
                    <a:pt x="397" y="40"/>
                  </a:cubicBezTo>
                  <a:cubicBezTo>
                    <a:pt x="398" y="39"/>
                    <a:pt x="399" y="39"/>
                    <a:pt x="401" y="39"/>
                  </a:cubicBezTo>
                  <a:cubicBezTo>
                    <a:pt x="401" y="39"/>
                    <a:pt x="400" y="39"/>
                    <a:pt x="400" y="38"/>
                  </a:cubicBezTo>
                  <a:cubicBezTo>
                    <a:pt x="401" y="38"/>
                    <a:pt x="400" y="38"/>
                    <a:pt x="399" y="38"/>
                  </a:cubicBezTo>
                  <a:cubicBezTo>
                    <a:pt x="399" y="38"/>
                    <a:pt x="400" y="38"/>
                    <a:pt x="400" y="38"/>
                  </a:cubicBezTo>
                  <a:cubicBezTo>
                    <a:pt x="400" y="38"/>
                    <a:pt x="399" y="38"/>
                    <a:pt x="399" y="38"/>
                  </a:cubicBezTo>
                  <a:cubicBezTo>
                    <a:pt x="399" y="38"/>
                    <a:pt x="400" y="37"/>
                    <a:pt x="400" y="37"/>
                  </a:cubicBezTo>
                  <a:cubicBezTo>
                    <a:pt x="399" y="37"/>
                    <a:pt x="399" y="37"/>
                    <a:pt x="398" y="37"/>
                  </a:cubicBezTo>
                  <a:cubicBezTo>
                    <a:pt x="398" y="37"/>
                    <a:pt x="399" y="37"/>
                    <a:pt x="398" y="37"/>
                  </a:cubicBezTo>
                  <a:cubicBezTo>
                    <a:pt x="399" y="37"/>
                    <a:pt x="399" y="37"/>
                    <a:pt x="399" y="37"/>
                  </a:cubicBezTo>
                  <a:cubicBezTo>
                    <a:pt x="398" y="37"/>
                    <a:pt x="396" y="37"/>
                    <a:pt x="395" y="37"/>
                  </a:cubicBezTo>
                  <a:cubicBezTo>
                    <a:pt x="394" y="37"/>
                    <a:pt x="393" y="37"/>
                    <a:pt x="393" y="38"/>
                  </a:cubicBezTo>
                  <a:cubicBezTo>
                    <a:pt x="392" y="38"/>
                    <a:pt x="393" y="39"/>
                    <a:pt x="393" y="39"/>
                  </a:cubicBezTo>
                  <a:close/>
                  <a:moveTo>
                    <a:pt x="537" y="49"/>
                  </a:moveTo>
                  <a:cubicBezTo>
                    <a:pt x="537" y="48"/>
                    <a:pt x="538" y="48"/>
                    <a:pt x="538" y="48"/>
                  </a:cubicBezTo>
                  <a:cubicBezTo>
                    <a:pt x="539" y="48"/>
                    <a:pt x="539" y="47"/>
                    <a:pt x="539" y="47"/>
                  </a:cubicBezTo>
                  <a:cubicBezTo>
                    <a:pt x="538" y="47"/>
                    <a:pt x="538" y="47"/>
                    <a:pt x="537" y="47"/>
                  </a:cubicBezTo>
                  <a:cubicBezTo>
                    <a:pt x="536" y="47"/>
                    <a:pt x="535" y="47"/>
                    <a:pt x="534" y="47"/>
                  </a:cubicBezTo>
                  <a:cubicBezTo>
                    <a:pt x="533" y="48"/>
                    <a:pt x="534" y="50"/>
                    <a:pt x="534" y="50"/>
                  </a:cubicBezTo>
                  <a:cubicBezTo>
                    <a:pt x="535" y="50"/>
                    <a:pt x="535" y="50"/>
                    <a:pt x="535" y="50"/>
                  </a:cubicBezTo>
                  <a:cubicBezTo>
                    <a:pt x="535" y="50"/>
                    <a:pt x="535" y="50"/>
                    <a:pt x="536" y="50"/>
                  </a:cubicBezTo>
                  <a:cubicBezTo>
                    <a:pt x="536" y="50"/>
                    <a:pt x="536" y="50"/>
                    <a:pt x="537" y="50"/>
                  </a:cubicBezTo>
                  <a:cubicBezTo>
                    <a:pt x="537" y="50"/>
                    <a:pt x="537" y="49"/>
                    <a:pt x="537" y="49"/>
                  </a:cubicBezTo>
                  <a:cubicBezTo>
                    <a:pt x="537" y="49"/>
                    <a:pt x="536" y="49"/>
                    <a:pt x="536" y="49"/>
                  </a:cubicBezTo>
                  <a:cubicBezTo>
                    <a:pt x="537" y="49"/>
                    <a:pt x="537" y="49"/>
                    <a:pt x="537" y="49"/>
                  </a:cubicBezTo>
                  <a:close/>
                  <a:moveTo>
                    <a:pt x="512" y="23"/>
                  </a:moveTo>
                  <a:cubicBezTo>
                    <a:pt x="512" y="23"/>
                    <a:pt x="512" y="23"/>
                    <a:pt x="511" y="23"/>
                  </a:cubicBezTo>
                  <a:cubicBezTo>
                    <a:pt x="512" y="24"/>
                    <a:pt x="514" y="23"/>
                    <a:pt x="513" y="24"/>
                  </a:cubicBezTo>
                  <a:cubicBezTo>
                    <a:pt x="514" y="24"/>
                    <a:pt x="516" y="24"/>
                    <a:pt x="516" y="23"/>
                  </a:cubicBezTo>
                  <a:cubicBezTo>
                    <a:pt x="516" y="23"/>
                    <a:pt x="516" y="22"/>
                    <a:pt x="517" y="22"/>
                  </a:cubicBezTo>
                  <a:cubicBezTo>
                    <a:pt x="517" y="22"/>
                    <a:pt x="517" y="22"/>
                    <a:pt x="517" y="22"/>
                  </a:cubicBezTo>
                  <a:cubicBezTo>
                    <a:pt x="518" y="22"/>
                    <a:pt x="517" y="21"/>
                    <a:pt x="518" y="21"/>
                  </a:cubicBezTo>
                  <a:cubicBezTo>
                    <a:pt x="516" y="21"/>
                    <a:pt x="515" y="21"/>
                    <a:pt x="514" y="21"/>
                  </a:cubicBezTo>
                  <a:cubicBezTo>
                    <a:pt x="512" y="20"/>
                    <a:pt x="510" y="21"/>
                    <a:pt x="509" y="22"/>
                  </a:cubicBezTo>
                  <a:cubicBezTo>
                    <a:pt x="508" y="22"/>
                    <a:pt x="507" y="23"/>
                    <a:pt x="509" y="23"/>
                  </a:cubicBezTo>
                  <a:cubicBezTo>
                    <a:pt x="510" y="23"/>
                    <a:pt x="511" y="22"/>
                    <a:pt x="512" y="23"/>
                  </a:cubicBezTo>
                  <a:close/>
                  <a:moveTo>
                    <a:pt x="471" y="38"/>
                  </a:moveTo>
                  <a:cubicBezTo>
                    <a:pt x="471" y="38"/>
                    <a:pt x="470" y="38"/>
                    <a:pt x="470" y="39"/>
                  </a:cubicBezTo>
                  <a:cubicBezTo>
                    <a:pt x="470" y="39"/>
                    <a:pt x="470" y="39"/>
                    <a:pt x="469" y="39"/>
                  </a:cubicBezTo>
                  <a:cubicBezTo>
                    <a:pt x="470" y="40"/>
                    <a:pt x="472" y="40"/>
                    <a:pt x="473" y="40"/>
                  </a:cubicBezTo>
                  <a:cubicBezTo>
                    <a:pt x="474" y="40"/>
                    <a:pt x="476" y="39"/>
                    <a:pt x="477" y="39"/>
                  </a:cubicBezTo>
                  <a:cubicBezTo>
                    <a:pt x="477" y="40"/>
                    <a:pt x="479" y="40"/>
                    <a:pt x="478" y="39"/>
                  </a:cubicBezTo>
                  <a:cubicBezTo>
                    <a:pt x="478" y="38"/>
                    <a:pt x="477" y="38"/>
                    <a:pt x="476" y="38"/>
                  </a:cubicBezTo>
                  <a:cubicBezTo>
                    <a:pt x="474" y="38"/>
                    <a:pt x="473" y="38"/>
                    <a:pt x="471" y="38"/>
                  </a:cubicBezTo>
                  <a:close/>
                  <a:moveTo>
                    <a:pt x="502" y="112"/>
                  </a:moveTo>
                  <a:cubicBezTo>
                    <a:pt x="502" y="112"/>
                    <a:pt x="502" y="112"/>
                    <a:pt x="502" y="112"/>
                  </a:cubicBezTo>
                  <a:cubicBezTo>
                    <a:pt x="502" y="112"/>
                    <a:pt x="502" y="112"/>
                    <a:pt x="502" y="112"/>
                  </a:cubicBezTo>
                  <a:cubicBezTo>
                    <a:pt x="502" y="112"/>
                    <a:pt x="502" y="112"/>
                    <a:pt x="502" y="112"/>
                  </a:cubicBezTo>
                  <a:close/>
                  <a:moveTo>
                    <a:pt x="125" y="111"/>
                  </a:moveTo>
                  <a:cubicBezTo>
                    <a:pt x="125" y="111"/>
                    <a:pt x="124" y="110"/>
                    <a:pt x="124" y="110"/>
                  </a:cubicBezTo>
                  <a:cubicBezTo>
                    <a:pt x="124" y="110"/>
                    <a:pt x="124" y="110"/>
                    <a:pt x="124" y="110"/>
                  </a:cubicBezTo>
                  <a:cubicBezTo>
                    <a:pt x="124" y="110"/>
                    <a:pt x="125" y="110"/>
                    <a:pt x="125" y="111"/>
                  </a:cubicBezTo>
                  <a:cubicBezTo>
                    <a:pt x="125" y="111"/>
                    <a:pt x="125" y="111"/>
                    <a:pt x="125" y="111"/>
                  </a:cubicBezTo>
                  <a:close/>
                  <a:moveTo>
                    <a:pt x="548" y="185"/>
                  </a:moveTo>
                  <a:cubicBezTo>
                    <a:pt x="548" y="185"/>
                    <a:pt x="548" y="185"/>
                    <a:pt x="548" y="185"/>
                  </a:cubicBezTo>
                  <a:cubicBezTo>
                    <a:pt x="548" y="185"/>
                    <a:pt x="548" y="185"/>
                    <a:pt x="548" y="185"/>
                  </a:cubicBezTo>
                  <a:cubicBezTo>
                    <a:pt x="548" y="185"/>
                    <a:pt x="548" y="185"/>
                    <a:pt x="548" y="185"/>
                  </a:cubicBezTo>
                  <a:close/>
                  <a:moveTo>
                    <a:pt x="124" y="110"/>
                  </a:moveTo>
                  <a:cubicBezTo>
                    <a:pt x="124" y="110"/>
                    <a:pt x="124" y="110"/>
                    <a:pt x="124" y="110"/>
                  </a:cubicBezTo>
                  <a:cubicBezTo>
                    <a:pt x="124" y="110"/>
                    <a:pt x="124" y="110"/>
                    <a:pt x="124" y="110"/>
                  </a:cubicBezTo>
                  <a:close/>
                  <a:moveTo>
                    <a:pt x="581" y="304"/>
                  </a:moveTo>
                  <a:cubicBezTo>
                    <a:pt x="581" y="304"/>
                    <a:pt x="579" y="305"/>
                    <a:pt x="579" y="304"/>
                  </a:cubicBezTo>
                  <a:cubicBezTo>
                    <a:pt x="579" y="305"/>
                    <a:pt x="579" y="304"/>
                    <a:pt x="578" y="304"/>
                  </a:cubicBezTo>
                  <a:cubicBezTo>
                    <a:pt x="578" y="305"/>
                    <a:pt x="578" y="305"/>
                    <a:pt x="578" y="305"/>
                  </a:cubicBezTo>
                  <a:cubicBezTo>
                    <a:pt x="578" y="304"/>
                    <a:pt x="578" y="304"/>
                    <a:pt x="578" y="304"/>
                  </a:cubicBezTo>
                  <a:cubicBezTo>
                    <a:pt x="578" y="304"/>
                    <a:pt x="577" y="304"/>
                    <a:pt x="577" y="305"/>
                  </a:cubicBezTo>
                  <a:cubicBezTo>
                    <a:pt x="576" y="305"/>
                    <a:pt x="577" y="305"/>
                    <a:pt x="576" y="305"/>
                  </a:cubicBezTo>
                  <a:cubicBezTo>
                    <a:pt x="576" y="305"/>
                    <a:pt x="575" y="305"/>
                    <a:pt x="575" y="305"/>
                  </a:cubicBezTo>
                  <a:cubicBezTo>
                    <a:pt x="575" y="305"/>
                    <a:pt x="574" y="305"/>
                    <a:pt x="574" y="305"/>
                  </a:cubicBezTo>
                  <a:cubicBezTo>
                    <a:pt x="572" y="305"/>
                    <a:pt x="570" y="306"/>
                    <a:pt x="569" y="306"/>
                  </a:cubicBezTo>
                  <a:cubicBezTo>
                    <a:pt x="570" y="306"/>
                    <a:pt x="571" y="305"/>
                    <a:pt x="571" y="305"/>
                  </a:cubicBezTo>
                  <a:cubicBezTo>
                    <a:pt x="571" y="305"/>
                    <a:pt x="569" y="306"/>
                    <a:pt x="569" y="305"/>
                  </a:cubicBezTo>
                  <a:cubicBezTo>
                    <a:pt x="569" y="304"/>
                    <a:pt x="568" y="304"/>
                    <a:pt x="567" y="304"/>
                  </a:cubicBezTo>
                  <a:cubicBezTo>
                    <a:pt x="567" y="304"/>
                    <a:pt x="566" y="304"/>
                    <a:pt x="566" y="304"/>
                  </a:cubicBezTo>
                  <a:cubicBezTo>
                    <a:pt x="565" y="304"/>
                    <a:pt x="565" y="304"/>
                    <a:pt x="564" y="304"/>
                  </a:cubicBezTo>
                  <a:cubicBezTo>
                    <a:pt x="564" y="304"/>
                    <a:pt x="561" y="304"/>
                    <a:pt x="562" y="304"/>
                  </a:cubicBezTo>
                  <a:cubicBezTo>
                    <a:pt x="562" y="304"/>
                    <a:pt x="561" y="304"/>
                    <a:pt x="561" y="304"/>
                  </a:cubicBezTo>
                  <a:cubicBezTo>
                    <a:pt x="560" y="304"/>
                    <a:pt x="560" y="304"/>
                    <a:pt x="560" y="304"/>
                  </a:cubicBezTo>
                  <a:cubicBezTo>
                    <a:pt x="559" y="304"/>
                    <a:pt x="558" y="304"/>
                    <a:pt x="558" y="304"/>
                  </a:cubicBezTo>
                  <a:cubicBezTo>
                    <a:pt x="558" y="305"/>
                    <a:pt x="557" y="304"/>
                    <a:pt x="556" y="304"/>
                  </a:cubicBezTo>
                  <a:cubicBezTo>
                    <a:pt x="556" y="305"/>
                    <a:pt x="556" y="304"/>
                    <a:pt x="555" y="304"/>
                  </a:cubicBezTo>
                  <a:cubicBezTo>
                    <a:pt x="555" y="304"/>
                    <a:pt x="555" y="304"/>
                    <a:pt x="554" y="304"/>
                  </a:cubicBezTo>
                  <a:cubicBezTo>
                    <a:pt x="554" y="304"/>
                    <a:pt x="553" y="304"/>
                    <a:pt x="553" y="304"/>
                  </a:cubicBezTo>
                  <a:cubicBezTo>
                    <a:pt x="552" y="304"/>
                    <a:pt x="551" y="304"/>
                    <a:pt x="550" y="304"/>
                  </a:cubicBezTo>
                  <a:cubicBezTo>
                    <a:pt x="549" y="304"/>
                    <a:pt x="549" y="304"/>
                    <a:pt x="548" y="304"/>
                  </a:cubicBezTo>
                  <a:cubicBezTo>
                    <a:pt x="547" y="303"/>
                    <a:pt x="545" y="304"/>
                    <a:pt x="544" y="304"/>
                  </a:cubicBezTo>
                  <a:cubicBezTo>
                    <a:pt x="543" y="304"/>
                    <a:pt x="542" y="304"/>
                    <a:pt x="542" y="304"/>
                  </a:cubicBezTo>
                  <a:cubicBezTo>
                    <a:pt x="541" y="304"/>
                    <a:pt x="541" y="304"/>
                    <a:pt x="541" y="304"/>
                  </a:cubicBezTo>
                  <a:cubicBezTo>
                    <a:pt x="541" y="303"/>
                    <a:pt x="540" y="304"/>
                    <a:pt x="540" y="304"/>
                  </a:cubicBezTo>
                  <a:cubicBezTo>
                    <a:pt x="539" y="304"/>
                    <a:pt x="537" y="305"/>
                    <a:pt x="535" y="304"/>
                  </a:cubicBezTo>
                  <a:cubicBezTo>
                    <a:pt x="535" y="304"/>
                    <a:pt x="535" y="304"/>
                    <a:pt x="534" y="304"/>
                  </a:cubicBezTo>
                  <a:cubicBezTo>
                    <a:pt x="534" y="304"/>
                    <a:pt x="533" y="305"/>
                    <a:pt x="533" y="304"/>
                  </a:cubicBezTo>
                  <a:cubicBezTo>
                    <a:pt x="533" y="305"/>
                    <a:pt x="533" y="305"/>
                    <a:pt x="533" y="305"/>
                  </a:cubicBezTo>
                  <a:cubicBezTo>
                    <a:pt x="533" y="305"/>
                    <a:pt x="532" y="305"/>
                    <a:pt x="532" y="305"/>
                  </a:cubicBezTo>
                  <a:cubicBezTo>
                    <a:pt x="532" y="305"/>
                    <a:pt x="531" y="305"/>
                    <a:pt x="531" y="305"/>
                  </a:cubicBezTo>
                  <a:cubicBezTo>
                    <a:pt x="531" y="304"/>
                    <a:pt x="531" y="304"/>
                    <a:pt x="531" y="304"/>
                  </a:cubicBezTo>
                  <a:cubicBezTo>
                    <a:pt x="530" y="304"/>
                    <a:pt x="530" y="304"/>
                    <a:pt x="530" y="304"/>
                  </a:cubicBezTo>
                  <a:cubicBezTo>
                    <a:pt x="529" y="305"/>
                    <a:pt x="530" y="305"/>
                    <a:pt x="530" y="305"/>
                  </a:cubicBezTo>
                  <a:cubicBezTo>
                    <a:pt x="530" y="306"/>
                    <a:pt x="529" y="305"/>
                    <a:pt x="529" y="305"/>
                  </a:cubicBezTo>
                  <a:cubicBezTo>
                    <a:pt x="529" y="305"/>
                    <a:pt x="528" y="306"/>
                    <a:pt x="528" y="306"/>
                  </a:cubicBezTo>
                  <a:cubicBezTo>
                    <a:pt x="527" y="306"/>
                    <a:pt x="527" y="306"/>
                    <a:pt x="526" y="306"/>
                  </a:cubicBezTo>
                  <a:cubicBezTo>
                    <a:pt x="525" y="307"/>
                    <a:pt x="525" y="307"/>
                    <a:pt x="524" y="308"/>
                  </a:cubicBezTo>
                  <a:cubicBezTo>
                    <a:pt x="524" y="309"/>
                    <a:pt x="523" y="308"/>
                    <a:pt x="523" y="309"/>
                  </a:cubicBezTo>
                  <a:cubicBezTo>
                    <a:pt x="522" y="309"/>
                    <a:pt x="522" y="309"/>
                    <a:pt x="522" y="310"/>
                  </a:cubicBezTo>
                  <a:cubicBezTo>
                    <a:pt x="522" y="310"/>
                    <a:pt x="521" y="311"/>
                    <a:pt x="521" y="312"/>
                  </a:cubicBezTo>
                  <a:cubicBezTo>
                    <a:pt x="520" y="313"/>
                    <a:pt x="519" y="314"/>
                    <a:pt x="519" y="314"/>
                  </a:cubicBezTo>
                  <a:cubicBezTo>
                    <a:pt x="518" y="314"/>
                    <a:pt x="516" y="314"/>
                    <a:pt x="515" y="314"/>
                  </a:cubicBezTo>
                  <a:cubicBezTo>
                    <a:pt x="514" y="315"/>
                    <a:pt x="513" y="314"/>
                    <a:pt x="512" y="315"/>
                  </a:cubicBezTo>
                  <a:cubicBezTo>
                    <a:pt x="511" y="315"/>
                    <a:pt x="511" y="316"/>
                    <a:pt x="510" y="315"/>
                  </a:cubicBezTo>
                  <a:cubicBezTo>
                    <a:pt x="510" y="316"/>
                    <a:pt x="512" y="316"/>
                    <a:pt x="511" y="316"/>
                  </a:cubicBezTo>
                  <a:cubicBezTo>
                    <a:pt x="510" y="317"/>
                    <a:pt x="510" y="316"/>
                    <a:pt x="509" y="317"/>
                  </a:cubicBezTo>
                  <a:cubicBezTo>
                    <a:pt x="509" y="317"/>
                    <a:pt x="509" y="317"/>
                    <a:pt x="508" y="317"/>
                  </a:cubicBezTo>
                  <a:cubicBezTo>
                    <a:pt x="509" y="316"/>
                    <a:pt x="510" y="316"/>
                    <a:pt x="509" y="316"/>
                  </a:cubicBezTo>
                  <a:cubicBezTo>
                    <a:pt x="509" y="317"/>
                    <a:pt x="508" y="316"/>
                    <a:pt x="507" y="317"/>
                  </a:cubicBezTo>
                  <a:cubicBezTo>
                    <a:pt x="507" y="317"/>
                    <a:pt x="505" y="318"/>
                    <a:pt x="506" y="318"/>
                  </a:cubicBezTo>
                  <a:cubicBezTo>
                    <a:pt x="506" y="319"/>
                    <a:pt x="505" y="319"/>
                    <a:pt x="505" y="319"/>
                  </a:cubicBezTo>
                  <a:cubicBezTo>
                    <a:pt x="504" y="319"/>
                    <a:pt x="503" y="319"/>
                    <a:pt x="503" y="319"/>
                  </a:cubicBezTo>
                  <a:cubicBezTo>
                    <a:pt x="502" y="320"/>
                    <a:pt x="502" y="320"/>
                    <a:pt x="502" y="320"/>
                  </a:cubicBezTo>
                  <a:cubicBezTo>
                    <a:pt x="501" y="321"/>
                    <a:pt x="501" y="321"/>
                    <a:pt x="501" y="322"/>
                  </a:cubicBezTo>
                  <a:cubicBezTo>
                    <a:pt x="500" y="322"/>
                    <a:pt x="500" y="322"/>
                    <a:pt x="500" y="322"/>
                  </a:cubicBezTo>
                  <a:cubicBezTo>
                    <a:pt x="499" y="322"/>
                    <a:pt x="499" y="322"/>
                    <a:pt x="499" y="323"/>
                  </a:cubicBezTo>
                  <a:cubicBezTo>
                    <a:pt x="498" y="323"/>
                    <a:pt x="498" y="324"/>
                    <a:pt x="498" y="324"/>
                  </a:cubicBezTo>
                  <a:cubicBezTo>
                    <a:pt x="497" y="325"/>
                    <a:pt x="496" y="325"/>
                    <a:pt x="495" y="326"/>
                  </a:cubicBezTo>
                  <a:cubicBezTo>
                    <a:pt x="494" y="327"/>
                    <a:pt x="493" y="327"/>
                    <a:pt x="492" y="326"/>
                  </a:cubicBezTo>
                  <a:cubicBezTo>
                    <a:pt x="492" y="325"/>
                    <a:pt x="492" y="325"/>
                    <a:pt x="491" y="325"/>
                  </a:cubicBezTo>
                  <a:cubicBezTo>
                    <a:pt x="491" y="325"/>
                    <a:pt x="490" y="325"/>
                    <a:pt x="490" y="325"/>
                  </a:cubicBezTo>
                  <a:cubicBezTo>
                    <a:pt x="489" y="324"/>
                    <a:pt x="488" y="324"/>
                    <a:pt x="488" y="324"/>
                  </a:cubicBezTo>
                  <a:cubicBezTo>
                    <a:pt x="487" y="324"/>
                    <a:pt x="486" y="324"/>
                    <a:pt x="486" y="324"/>
                  </a:cubicBezTo>
                  <a:cubicBezTo>
                    <a:pt x="486" y="324"/>
                    <a:pt x="486" y="324"/>
                    <a:pt x="486" y="324"/>
                  </a:cubicBezTo>
                  <a:cubicBezTo>
                    <a:pt x="486" y="324"/>
                    <a:pt x="485" y="324"/>
                    <a:pt x="485" y="324"/>
                  </a:cubicBezTo>
                  <a:cubicBezTo>
                    <a:pt x="484" y="323"/>
                    <a:pt x="484" y="323"/>
                    <a:pt x="483" y="323"/>
                  </a:cubicBezTo>
                  <a:cubicBezTo>
                    <a:pt x="484" y="323"/>
                    <a:pt x="485" y="324"/>
                    <a:pt x="485" y="324"/>
                  </a:cubicBezTo>
                  <a:cubicBezTo>
                    <a:pt x="485" y="324"/>
                    <a:pt x="484" y="324"/>
                    <a:pt x="484" y="325"/>
                  </a:cubicBezTo>
                  <a:cubicBezTo>
                    <a:pt x="484" y="325"/>
                    <a:pt x="485" y="325"/>
                    <a:pt x="485" y="324"/>
                  </a:cubicBezTo>
                  <a:cubicBezTo>
                    <a:pt x="486" y="324"/>
                    <a:pt x="487" y="324"/>
                    <a:pt x="488" y="324"/>
                  </a:cubicBezTo>
                  <a:cubicBezTo>
                    <a:pt x="489" y="325"/>
                    <a:pt x="489" y="326"/>
                    <a:pt x="490" y="326"/>
                  </a:cubicBezTo>
                  <a:cubicBezTo>
                    <a:pt x="491" y="326"/>
                    <a:pt x="492" y="325"/>
                    <a:pt x="492" y="326"/>
                  </a:cubicBezTo>
                  <a:cubicBezTo>
                    <a:pt x="492" y="327"/>
                    <a:pt x="493" y="327"/>
                    <a:pt x="493" y="327"/>
                  </a:cubicBezTo>
                  <a:cubicBezTo>
                    <a:pt x="492" y="328"/>
                    <a:pt x="492" y="329"/>
                    <a:pt x="491" y="329"/>
                  </a:cubicBezTo>
                  <a:cubicBezTo>
                    <a:pt x="490" y="330"/>
                    <a:pt x="490" y="331"/>
                    <a:pt x="489" y="331"/>
                  </a:cubicBezTo>
                  <a:cubicBezTo>
                    <a:pt x="488" y="332"/>
                    <a:pt x="487" y="332"/>
                    <a:pt x="487" y="333"/>
                  </a:cubicBezTo>
                  <a:cubicBezTo>
                    <a:pt x="486" y="333"/>
                    <a:pt x="486" y="334"/>
                    <a:pt x="485" y="334"/>
                  </a:cubicBezTo>
                  <a:cubicBezTo>
                    <a:pt x="485" y="334"/>
                    <a:pt x="484" y="334"/>
                    <a:pt x="483" y="335"/>
                  </a:cubicBezTo>
                  <a:cubicBezTo>
                    <a:pt x="483" y="335"/>
                    <a:pt x="482" y="336"/>
                    <a:pt x="482" y="336"/>
                  </a:cubicBezTo>
                  <a:cubicBezTo>
                    <a:pt x="481" y="337"/>
                    <a:pt x="480" y="338"/>
                    <a:pt x="480" y="338"/>
                  </a:cubicBezTo>
                  <a:cubicBezTo>
                    <a:pt x="479" y="338"/>
                    <a:pt x="478" y="339"/>
                    <a:pt x="477" y="339"/>
                  </a:cubicBezTo>
                  <a:cubicBezTo>
                    <a:pt x="476" y="340"/>
                    <a:pt x="476" y="340"/>
                    <a:pt x="475" y="341"/>
                  </a:cubicBezTo>
                  <a:cubicBezTo>
                    <a:pt x="475" y="341"/>
                    <a:pt x="474" y="341"/>
                    <a:pt x="474" y="342"/>
                  </a:cubicBezTo>
                  <a:cubicBezTo>
                    <a:pt x="474" y="342"/>
                    <a:pt x="474" y="341"/>
                    <a:pt x="475" y="341"/>
                  </a:cubicBezTo>
                  <a:cubicBezTo>
                    <a:pt x="475" y="341"/>
                    <a:pt x="475" y="341"/>
                    <a:pt x="476" y="341"/>
                  </a:cubicBezTo>
                  <a:cubicBezTo>
                    <a:pt x="476" y="341"/>
                    <a:pt x="476" y="341"/>
                    <a:pt x="477" y="340"/>
                  </a:cubicBezTo>
                  <a:cubicBezTo>
                    <a:pt x="478" y="340"/>
                    <a:pt x="478" y="340"/>
                    <a:pt x="479" y="340"/>
                  </a:cubicBezTo>
                  <a:cubicBezTo>
                    <a:pt x="481" y="339"/>
                    <a:pt x="482" y="338"/>
                    <a:pt x="484" y="337"/>
                  </a:cubicBezTo>
                  <a:cubicBezTo>
                    <a:pt x="484" y="337"/>
                    <a:pt x="485" y="336"/>
                    <a:pt x="486" y="336"/>
                  </a:cubicBezTo>
                  <a:cubicBezTo>
                    <a:pt x="486" y="335"/>
                    <a:pt x="487" y="335"/>
                    <a:pt x="487" y="334"/>
                  </a:cubicBezTo>
                  <a:cubicBezTo>
                    <a:pt x="488" y="334"/>
                    <a:pt x="488" y="333"/>
                    <a:pt x="489" y="333"/>
                  </a:cubicBezTo>
                  <a:cubicBezTo>
                    <a:pt x="490" y="333"/>
                    <a:pt x="491" y="332"/>
                    <a:pt x="491" y="331"/>
                  </a:cubicBezTo>
                  <a:cubicBezTo>
                    <a:pt x="492" y="331"/>
                    <a:pt x="493" y="330"/>
                    <a:pt x="494" y="330"/>
                  </a:cubicBezTo>
                  <a:cubicBezTo>
                    <a:pt x="494" y="329"/>
                    <a:pt x="495" y="329"/>
                    <a:pt x="495" y="328"/>
                  </a:cubicBezTo>
                  <a:cubicBezTo>
                    <a:pt x="497" y="328"/>
                    <a:pt x="498" y="327"/>
                    <a:pt x="499" y="326"/>
                  </a:cubicBezTo>
                  <a:cubicBezTo>
                    <a:pt x="501" y="325"/>
                    <a:pt x="502" y="324"/>
                    <a:pt x="504" y="324"/>
                  </a:cubicBezTo>
                  <a:cubicBezTo>
                    <a:pt x="505" y="323"/>
                    <a:pt x="507" y="322"/>
                    <a:pt x="508" y="322"/>
                  </a:cubicBezTo>
                  <a:cubicBezTo>
                    <a:pt x="512" y="320"/>
                    <a:pt x="515" y="319"/>
                    <a:pt x="519" y="318"/>
                  </a:cubicBezTo>
                  <a:cubicBezTo>
                    <a:pt x="521" y="318"/>
                    <a:pt x="523" y="317"/>
                    <a:pt x="525" y="316"/>
                  </a:cubicBezTo>
                  <a:cubicBezTo>
                    <a:pt x="527" y="316"/>
                    <a:pt x="529" y="315"/>
                    <a:pt x="531" y="315"/>
                  </a:cubicBezTo>
                  <a:cubicBezTo>
                    <a:pt x="532" y="315"/>
                    <a:pt x="533" y="315"/>
                    <a:pt x="534" y="315"/>
                  </a:cubicBezTo>
                  <a:cubicBezTo>
                    <a:pt x="535" y="315"/>
                    <a:pt x="535" y="315"/>
                    <a:pt x="536" y="315"/>
                  </a:cubicBezTo>
                  <a:cubicBezTo>
                    <a:pt x="537" y="315"/>
                    <a:pt x="538" y="315"/>
                    <a:pt x="539" y="315"/>
                  </a:cubicBezTo>
                  <a:cubicBezTo>
                    <a:pt x="540" y="316"/>
                    <a:pt x="540" y="316"/>
                    <a:pt x="540" y="316"/>
                  </a:cubicBezTo>
                  <a:cubicBezTo>
                    <a:pt x="540" y="316"/>
                    <a:pt x="541" y="316"/>
                    <a:pt x="541" y="316"/>
                  </a:cubicBezTo>
                  <a:cubicBezTo>
                    <a:pt x="542" y="317"/>
                    <a:pt x="542" y="317"/>
                    <a:pt x="542" y="317"/>
                  </a:cubicBezTo>
                  <a:cubicBezTo>
                    <a:pt x="543" y="318"/>
                    <a:pt x="543" y="318"/>
                    <a:pt x="543" y="319"/>
                  </a:cubicBezTo>
                  <a:cubicBezTo>
                    <a:pt x="543" y="319"/>
                    <a:pt x="543" y="320"/>
                    <a:pt x="543" y="320"/>
                  </a:cubicBezTo>
                  <a:cubicBezTo>
                    <a:pt x="543" y="319"/>
                    <a:pt x="541" y="319"/>
                    <a:pt x="541" y="319"/>
                  </a:cubicBezTo>
                  <a:cubicBezTo>
                    <a:pt x="541" y="319"/>
                    <a:pt x="541" y="319"/>
                    <a:pt x="540" y="319"/>
                  </a:cubicBezTo>
                  <a:cubicBezTo>
                    <a:pt x="541" y="320"/>
                    <a:pt x="541" y="319"/>
                    <a:pt x="541" y="319"/>
                  </a:cubicBezTo>
                  <a:cubicBezTo>
                    <a:pt x="542" y="320"/>
                    <a:pt x="541" y="320"/>
                    <a:pt x="541" y="320"/>
                  </a:cubicBezTo>
                  <a:cubicBezTo>
                    <a:pt x="542" y="320"/>
                    <a:pt x="543" y="321"/>
                    <a:pt x="542" y="322"/>
                  </a:cubicBezTo>
                  <a:cubicBezTo>
                    <a:pt x="542" y="322"/>
                    <a:pt x="541" y="322"/>
                    <a:pt x="542" y="323"/>
                  </a:cubicBezTo>
                  <a:cubicBezTo>
                    <a:pt x="542" y="323"/>
                    <a:pt x="541" y="323"/>
                    <a:pt x="541" y="323"/>
                  </a:cubicBezTo>
                  <a:cubicBezTo>
                    <a:pt x="541" y="323"/>
                    <a:pt x="540" y="324"/>
                    <a:pt x="540" y="324"/>
                  </a:cubicBezTo>
                  <a:cubicBezTo>
                    <a:pt x="539" y="324"/>
                    <a:pt x="538" y="324"/>
                    <a:pt x="537" y="325"/>
                  </a:cubicBezTo>
                  <a:cubicBezTo>
                    <a:pt x="537" y="325"/>
                    <a:pt x="536" y="326"/>
                    <a:pt x="535" y="326"/>
                  </a:cubicBezTo>
                  <a:cubicBezTo>
                    <a:pt x="535" y="326"/>
                    <a:pt x="534" y="326"/>
                    <a:pt x="534" y="327"/>
                  </a:cubicBezTo>
                  <a:cubicBezTo>
                    <a:pt x="534" y="327"/>
                    <a:pt x="532" y="328"/>
                    <a:pt x="531" y="328"/>
                  </a:cubicBezTo>
                  <a:cubicBezTo>
                    <a:pt x="530" y="328"/>
                    <a:pt x="530" y="328"/>
                    <a:pt x="529" y="328"/>
                  </a:cubicBezTo>
                  <a:cubicBezTo>
                    <a:pt x="528" y="327"/>
                    <a:pt x="526" y="327"/>
                    <a:pt x="526" y="326"/>
                  </a:cubicBezTo>
                  <a:cubicBezTo>
                    <a:pt x="526" y="326"/>
                    <a:pt x="525" y="327"/>
                    <a:pt x="524" y="327"/>
                  </a:cubicBezTo>
                  <a:cubicBezTo>
                    <a:pt x="524" y="327"/>
                    <a:pt x="523" y="327"/>
                    <a:pt x="522" y="327"/>
                  </a:cubicBezTo>
                  <a:cubicBezTo>
                    <a:pt x="523" y="327"/>
                    <a:pt x="522" y="328"/>
                    <a:pt x="522" y="327"/>
                  </a:cubicBezTo>
                  <a:cubicBezTo>
                    <a:pt x="522" y="327"/>
                    <a:pt x="521" y="327"/>
                    <a:pt x="521" y="327"/>
                  </a:cubicBezTo>
                  <a:cubicBezTo>
                    <a:pt x="520" y="328"/>
                    <a:pt x="519" y="328"/>
                    <a:pt x="517" y="328"/>
                  </a:cubicBezTo>
                  <a:cubicBezTo>
                    <a:pt x="518" y="329"/>
                    <a:pt x="519" y="328"/>
                    <a:pt x="520" y="328"/>
                  </a:cubicBezTo>
                  <a:cubicBezTo>
                    <a:pt x="520" y="328"/>
                    <a:pt x="521" y="327"/>
                    <a:pt x="522" y="327"/>
                  </a:cubicBezTo>
                  <a:cubicBezTo>
                    <a:pt x="522" y="328"/>
                    <a:pt x="521" y="328"/>
                    <a:pt x="522" y="328"/>
                  </a:cubicBezTo>
                  <a:cubicBezTo>
                    <a:pt x="522" y="328"/>
                    <a:pt x="522" y="328"/>
                    <a:pt x="522" y="328"/>
                  </a:cubicBezTo>
                  <a:cubicBezTo>
                    <a:pt x="523" y="328"/>
                    <a:pt x="524" y="329"/>
                    <a:pt x="524" y="329"/>
                  </a:cubicBezTo>
                  <a:cubicBezTo>
                    <a:pt x="525" y="329"/>
                    <a:pt x="526" y="329"/>
                    <a:pt x="526" y="330"/>
                  </a:cubicBezTo>
                  <a:cubicBezTo>
                    <a:pt x="526" y="330"/>
                    <a:pt x="526" y="331"/>
                    <a:pt x="526" y="332"/>
                  </a:cubicBezTo>
                  <a:cubicBezTo>
                    <a:pt x="526" y="332"/>
                    <a:pt x="526" y="332"/>
                    <a:pt x="526" y="332"/>
                  </a:cubicBezTo>
                  <a:cubicBezTo>
                    <a:pt x="526" y="332"/>
                    <a:pt x="526" y="332"/>
                    <a:pt x="527" y="332"/>
                  </a:cubicBezTo>
                  <a:cubicBezTo>
                    <a:pt x="527" y="332"/>
                    <a:pt x="527" y="332"/>
                    <a:pt x="528" y="332"/>
                  </a:cubicBezTo>
                  <a:cubicBezTo>
                    <a:pt x="529" y="331"/>
                    <a:pt x="531" y="330"/>
                    <a:pt x="532" y="330"/>
                  </a:cubicBezTo>
                  <a:cubicBezTo>
                    <a:pt x="532" y="330"/>
                    <a:pt x="532" y="330"/>
                    <a:pt x="532" y="331"/>
                  </a:cubicBezTo>
                  <a:cubicBezTo>
                    <a:pt x="532" y="331"/>
                    <a:pt x="533" y="330"/>
                    <a:pt x="534" y="330"/>
                  </a:cubicBezTo>
                  <a:cubicBezTo>
                    <a:pt x="534" y="331"/>
                    <a:pt x="533" y="331"/>
                    <a:pt x="533" y="331"/>
                  </a:cubicBezTo>
                  <a:cubicBezTo>
                    <a:pt x="533" y="331"/>
                    <a:pt x="534" y="331"/>
                    <a:pt x="534" y="331"/>
                  </a:cubicBezTo>
                  <a:cubicBezTo>
                    <a:pt x="534" y="331"/>
                    <a:pt x="535" y="330"/>
                    <a:pt x="535" y="331"/>
                  </a:cubicBezTo>
                  <a:cubicBezTo>
                    <a:pt x="535" y="331"/>
                    <a:pt x="534" y="331"/>
                    <a:pt x="533" y="332"/>
                  </a:cubicBezTo>
                  <a:cubicBezTo>
                    <a:pt x="533" y="332"/>
                    <a:pt x="533" y="332"/>
                    <a:pt x="533" y="333"/>
                  </a:cubicBezTo>
                  <a:cubicBezTo>
                    <a:pt x="533" y="333"/>
                    <a:pt x="532" y="333"/>
                    <a:pt x="532" y="333"/>
                  </a:cubicBezTo>
                  <a:cubicBezTo>
                    <a:pt x="532" y="333"/>
                    <a:pt x="532" y="333"/>
                    <a:pt x="532" y="333"/>
                  </a:cubicBezTo>
                  <a:cubicBezTo>
                    <a:pt x="532" y="334"/>
                    <a:pt x="532" y="334"/>
                    <a:pt x="531" y="334"/>
                  </a:cubicBezTo>
                  <a:cubicBezTo>
                    <a:pt x="532" y="334"/>
                    <a:pt x="532" y="334"/>
                    <a:pt x="532" y="334"/>
                  </a:cubicBezTo>
                  <a:cubicBezTo>
                    <a:pt x="532" y="334"/>
                    <a:pt x="531" y="335"/>
                    <a:pt x="531" y="335"/>
                  </a:cubicBezTo>
                  <a:cubicBezTo>
                    <a:pt x="532" y="334"/>
                    <a:pt x="531" y="335"/>
                    <a:pt x="531" y="335"/>
                  </a:cubicBezTo>
                  <a:cubicBezTo>
                    <a:pt x="530" y="336"/>
                    <a:pt x="530" y="336"/>
                    <a:pt x="530" y="336"/>
                  </a:cubicBezTo>
                  <a:cubicBezTo>
                    <a:pt x="528" y="337"/>
                    <a:pt x="527" y="337"/>
                    <a:pt x="526" y="338"/>
                  </a:cubicBezTo>
                  <a:cubicBezTo>
                    <a:pt x="526" y="338"/>
                    <a:pt x="528" y="338"/>
                    <a:pt x="527" y="338"/>
                  </a:cubicBezTo>
                  <a:cubicBezTo>
                    <a:pt x="528" y="339"/>
                    <a:pt x="529" y="338"/>
                    <a:pt x="529" y="338"/>
                  </a:cubicBezTo>
                  <a:cubicBezTo>
                    <a:pt x="529" y="338"/>
                    <a:pt x="530" y="338"/>
                    <a:pt x="531" y="338"/>
                  </a:cubicBezTo>
                  <a:cubicBezTo>
                    <a:pt x="530" y="338"/>
                    <a:pt x="531" y="339"/>
                    <a:pt x="530" y="339"/>
                  </a:cubicBezTo>
                  <a:cubicBezTo>
                    <a:pt x="530" y="340"/>
                    <a:pt x="529" y="340"/>
                    <a:pt x="529" y="340"/>
                  </a:cubicBezTo>
                  <a:cubicBezTo>
                    <a:pt x="529" y="341"/>
                    <a:pt x="529" y="341"/>
                    <a:pt x="529" y="342"/>
                  </a:cubicBezTo>
                  <a:cubicBezTo>
                    <a:pt x="529" y="342"/>
                    <a:pt x="529" y="342"/>
                    <a:pt x="529" y="342"/>
                  </a:cubicBezTo>
                  <a:cubicBezTo>
                    <a:pt x="529" y="342"/>
                    <a:pt x="530" y="342"/>
                    <a:pt x="530" y="343"/>
                  </a:cubicBezTo>
                  <a:cubicBezTo>
                    <a:pt x="530" y="342"/>
                    <a:pt x="530" y="342"/>
                    <a:pt x="530" y="342"/>
                  </a:cubicBezTo>
                  <a:cubicBezTo>
                    <a:pt x="530" y="343"/>
                    <a:pt x="530" y="343"/>
                    <a:pt x="530" y="344"/>
                  </a:cubicBezTo>
                  <a:cubicBezTo>
                    <a:pt x="530" y="344"/>
                    <a:pt x="529" y="345"/>
                    <a:pt x="529" y="345"/>
                  </a:cubicBezTo>
                  <a:cubicBezTo>
                    <a:pt x="530" y="345"/>
                    <a:pt x="530" y="345"/>
                    <a:pt x="530" y="346"/>
                  </a:cubicBezTo>
                  <a:cubicBezTo>
                    <a:pt x="530" y="346"/>
                    <a:pt x="529" y="346"/>
                    <a:pt x="529" y="346"/>
                  </a:cubicBezTo>
                  <a:cubicBezTo>
                    <a:pt x="529" y="346"/>
                    <a:pt x="530" y="346"/>
                    <a:pt x="530" y="346"/>
                  </a:cubicBezTo>
                  <a:cubicBezTo>
                    <a:pt x="530" y="346"/>
                    <a:pt x="530" y="346"/>
                    <a:pt x="530" y="346"/>
                  </a:cubicBezTo>
                  <a:cubicBezTo>
                    <a:pt x="530" y="347"/>
                    <a:pt x="530" y="347"/>
                    <a:pt x="530" y="347"/>
                  </a:cubicBezTo>
                  <a:cubicBezTo>
                    <a:pt x="530" y="347"/>
                    <a:pt x="531" y="347"/>
                    <a:pt x="532" y="347"/>
                  </a:cubicBezTo>
                  <a:cubicBezTo>
                    <a:pt x="533" y="347"/>
                    <a:pt x="533" y="348"/>
                    <a:pt x="533" y="348"/>
                  </a:cubicBezTo>
                  <a:cubicBezTo>
                    <a:pt x="534" y="348"/>
                    <a:pt x="534" y="348"/>
                    <a:pt x="535" y="348"/>
                  </a:cubicBezTo>
                  <a:cubicBezTo>
                    <a:pt x="535" y="348"/>
                    <a:pt x="536" y="348"/>
                    <a:pt x="536" y="349"/>
                  </a:cubicBezTo>
                  <a:cubicBezTo>
                    <a:pt x="536" y="349"/>
                    <a:pt x="533" y="349"/>
                    <a:pt x="533" y="350"/>
                  </a:cubicBezTo>
                  <a:cubicBezTo>
                    <a:pt x="533" y="350"/>
                    <a:pt x="534" y="350"/>
                    <a:pt x="535" y="350"/>
                  </a:cubicBezTo>
                  <a:cubicBezTo>
                    <a:pt x="535" y="351"/>
                    <a:pt x="535" y="351"/>
                    <a:pt x="535" y="351"/>
                  </a:cubicBezTo>
                  <a:cubicBezTo>
                    <a:pt x="535" y="351"/>
                    <a:pt x="535" y="351"/>
                    <a:pt x="535" y="351"/>
                  </a:cubicBezTo>
                  <a:cubicBezTo>
                    <a:pt x="535" y="351"/>
                    <a:pt x="536" y="351"/>
                    <a:pt x="536" y="352"/>
                  </a:cubicBezTo>
                  <a:cubicBezTo>
                    <a:pt x="536" y="351"/>
                    <a:pt x="537" y="351"/>
                    <a:pt x="538" y="351"/>
                  </a:cubicBezTo>
                  <a:cubicBezTo>
                    <a:pt x="538" y="351"/>
                    <a:pt x="538" y="351"/>
                    <a:pt x="538" y="351"/>
                  </a:cubicBezTo>
                  <a:cubicBezTo>
                    <a:pt x="538" y="352"/>
                    <a:pt x="537" y="352"/>
                    <a:pt x="537" y="352"/>
                  </a:cubicBezTo>
                  <a:cubicBezTo>
                    <a:pt x="538" y="352"/>
                    <a:pt x="539" y="352"/>
                    <a:pt x="539" y="352"/>
                  </a:cubicBezTo>
                  <a:cubicBezTo>
                    <a:pt x="539" y="352"/>
                    <a:pt x="538" y="352"/>
                    <a:pt x="538" y="352"/>
                  </a:cubicBezTo>
                  <a:cubicBezTo>
                    <a:pt x="538" y="353"/>
                    <a:pt x="539" y="352"/>
                    <a:pt x="540" y="352"/>
                  </a:cubicBezTo>
                  <a:cubicBezTo>
                    <a:pt x="539" y="353"/>
                    <a:pt x="541" y="352"/>
                    <a:pt x="540" y="352"/>
                  </a:cubicBezTo>
                  <a:cubicBezTo>
                    <a:pt x="542" y="352"/>
                    <a:pt x="543" y="352"/>
                    <a:pt x="544" y="352"/>
                  </a:cubicBezTo>
                  <a:cubicBezTo>
                    <a:pt x="544" y="352"/>
                    <a:pt x="544" y="352"/>
                    <a:pt x="543" y="352"/>
                  </a:cubicBezTo>
                  <a:cubicBezTo>
                    <a:pt x="544" y="353"/>
                    <a:pt x="544" y="352"/>
                    <a:pt x="544" y="353"/>
                  </a:cubicBezTo>
                  <a:cubicBezTo>
                    <a:pt x="544" y="353"/>
                    <a:pt x="543" y="353"/>
                    <a:pt x="543" y="354"/>
                  </a:cubicBezTo>
                  <a:cubicBezTo>
                    <a:pt x="543" y="353"/>
                    <a:pt x="543" y="354"/>
                    <a:pt x="543" y="354"/>
                  </a:cubicBezTo>
                  <a:cubicBezTo>
                    <a:pt x="543" y="354"/>
                    <a:pt x="543" y="353"/>
                    <a:pt x="544" y="354"/>
                  </a:cubicBezTo>
                  <a:cubicBezTo>
                    <a:pt x="543" y="353"/>
                    <a:pt x="545" y="353"/>
                    <a:pt x="545" y="353"/>
                  </a:cubicBezTo>
                  <a:cubicBezTo>
                    <a:pt x="545" y="354"/>
                    <a:pt x="545" y="354"/>
                    <a:pt x="545" y="354"/>
                  </a:cubicBezTo>
                  <a:cubicBezTo>
                    <a:pt x="545" y="354"/>
                    <a:pt x="546" y="353"/>
                    <a:pt x="546" y="353"/>
                  </a:cubicBezTo>
                  <a:cubicBezTo>
                    <a:pt x="546" y="353"/>
                    <a:pt x="546" y="353"/>
                    <a:pt x="546" y="353"/>
                  </a:cubicBezTo>
                  <a:cubicBezTo>
                    <a:pt x="546" y="353"/>
                    <a:pt x="547" y="353"/>
                    <a:pt x="547" y="353"/>
                  </a:cubicBezTo>
                  <a:cubicBezTo>
                    <a:pt x="548" y="353"/>
                    <a:pt x="548" y="353"/>
                    <a:pt x="548" y="352"/>
                  </a:cubicBezTo>
                  <a:cubicBezTo>
                    <a:pt x="549" y="352"/>
                    <a:pt x="550" y="351"/>
                    <a:pt x="551" y="351"/>
                  </a:cubicBezTo>
                  <a:cubicBezTo>
                    <a:pt x="551" y="351"/>
                    <a:pt x="551" y="353"/>
                    <a:pt x="551" y="353"/>
                  </a:cubicBezTo>
                  <a:cubicBezTo>
                    <a:pt x="551" y="353"/>
                    <a:pt x="550" y="354"/>
                    <a:pt x="550" y="354"/>
                  </a:cubicBezTo>
                  <a:cubicBezTo>
                    <a:pt x="550" y="354"/>
                    <a:pt x="551" y="353"/>
                    <a:pt x="551" y="353"/>
                  </a:cubicBezTo>
                  <a:cubicBezTo>
                    <a:pt x="552" y="353"/>
                    <a:pt x="552" y="354"/>
                    <a:pt x="553" y="354"/>
                  </a:cubicBezTo>
                  <a:cubicBezTo>
                    <a:pt x="552" y="354"/>
                    <a:pt x="553" y="353"/>
                    <a:pt x="554" y="353"/>
                  </a:cubicBezTo>
                  <a:cubicBezTo>
                    <a:pt x="554" y="353"/>
                    <a:pt x="555" y="354"/>
                    <a:pt x="555" y="354"/>
                  </a:cubicBezTo>
                  <a:cubicBezTo>
                    <a:pt x="555" y="355"/>
                    <a:pt x="556" y="355"/>
                    <a:pt x="556" y="355"/>
                  </a:cubicBezTo>
                  <a:cubicBezTo>
                    <a:pt x="555" y="356"/>
                    <a:pt x="555" y="356"/>
                    <a:pt x="554" y="356"/>
                  </a:cubicBezTo>
                  <a:cubicBezTo>
                    <a:pt x="553" y="356"/>
                    <a:pt x="552" y="357"/>
                    <a:pt x="554" y="357"/>
                  </a:cubicBezTo>
                  <a:cubicBezTo>
                    <a:pt x="555" y="357"/>
                    <a:pt x="556" y="357"/>
                    <a:pt x="556" y="357"/>
                  </a:cubicBezTo>
                  <a:cubicBezTo>
                    <a:pt x="557" y="357"/>
                    <a:pt x="558" y="357"/>
                    <a:pt x="557" y="358"/>
                  </a:cubicBezTo>
                  <a:cubicBezTo>
                    <a:pt x="557" y="357"/>
                    <a:pt x="557" y="357"/>
                    <a:pt x="557" y="357"/>
                  </a:cubicBezTo>
                  <a:cubicBezTo>
                    <a:pt x="557" y="358"/>
                    <a:pt x="555" y="358"/>
                    <a:pt x="556" y="358"/>
                  </a:cubicBezTo>
                  <a:cubicBezTo>
                    <a:pt x="555" y="358"/>
                    <a:pt x="555" y="359"/>
                    <a:pt x="555" y="358"/>
                  </a:cubicBezTo>
                  <a:cubicBezTo>
                    <a:pt x="555" y="357"/>
                    <a:pt x="553" y="358"/>
                    <a:pt x="553" y="359"/>
                  </a:cubicBezTo>
                  <a:cubicBezTo>
                    <a:pt x="553" y="359"/>
                    <a:pt x="551" y="359"/>
                    <a:pt x="550" y="359"/>
                  </a:cubicBezTo>
                  <a:cubicBezTo>
                    <a:pt x="550" y="359"/>
                    <a:pt x="551" y="359"/>
                    <a:pt x="551" y="359"/>
                  </a:cubicBezTo>
                  <a:cubicBezTo>
                    <a:pt x="551" y="359"/>
                    <a:pt x="550" y="359"/>
                    <a:pt x="550" y="360"/>
                  </a:cubicBezTo>
                  <a:cubicBezTo>
                    <a:pt x="550" y="360"/>
                    <a:pt x="550" y="359"/>
                    <a:pt x="550" y="359"/>
                  </a:cubicBezTo>
                  <a:cubicBezTo>
                    <a:pt x="550" y="360"/>
                    <a:pt x="550" y="360"/>
                    <a:pt x="549" y="360"/>
                  </a:cubicBezTo>
                  <a:cubicBezTo>
                    <a:pt x="549" y="359"/>
                    <a:pt x="549" y="360"/>
                    <a:pt x="549" y="360"/>
                  </a:cubicBezTo>
                  <a:cubicBezTo>
                    <a:pt x="549" y="360"/>
                    <a:pt x="547" y="360"/>
                    <a:pt x="547" y="360"/>
                  </a:cubicBezTo>
                  <a:cubicBezTo>
                    <a:pt x="547" y="360"/>
                    <a:pt x="547" y="360"/>
                    <a:pt x="547" y="361"/>
                  </a:cubicBezTo>
                  <a:cubicBezTo>
                    <a:pt x="547" y="361"/>
                    <a:pt x="546" y="361"/>
                    <a:pt x="546" y="361"/>
                  </a:cubicBezTo>
                  <a:cubicBezTo>
                    <a:pt x="545" y="361"/>
                    <a:pt x="544" y="361"/>
                    <a:pt x="544" y="362"/>
                  </a:cubicBezTo>
                  <a:cubicBezTo>
                    <a:pt x="543" y="361"/>
                    <a:pt x="543" y="362"/>
                    <a:pt x="542" y="362"/>
                  </a:cubicBezTo>
                  <a:cubicBezTo>
                    <a:pt x="542" y="362"/>
                    <a:pt x="542" y="362"/>
                    <a:pt x="543" y="362"/>
                  </a:cubicBezTo>
                  <a:cubicBezTo>
                    <a:pt x="542" y="362"/>
                    <a:pt x="542" y="362"/>
                    <a:pt x="542" y="362"/>
                  </a:cubicBezTo>
                  <a:cubicBezTo>
                    <a:pt x="542" y="362"/>
                    <a:pt x="542" y="363"/>
                    <a:pt x="542" y="363"/>
                  </a:cubicBezTo>
                  <a:cubicBezTo>
                    <a:pt x="541" y="363"/>
                    <a:pt x="541" y="362"/>
                    <a:pt x="541" y="363"/>
                  </a:cubicBezTo>
                  <a:cubicBezTo>
                    <a:pt x="540" y="363"/>
                    <a:pt x="540" y="363"/>
                    <a:pt x="540" y="363"/>
                  </a:cubicBezTo>
                  <a:cubicBezTo>
                    <a:pt x="539" y="363"/>
                    <a:pt x="539" y="363"/>
                    <a:pt x="539" y="363"/>
                  </a:cubicBezTo>
                  <a:cubicBezTo>
                    <a:pt x="538" y="364"/>
                    <a:pt x="538" y="364"/>
                    <a:pt x="537" y="364"/>
                  </a:cubicBezTo>
                  <a:cubicBezTo>
                    <a:pt x="537" y="363"/>
                    <a:pt x="538" y="363"/>
                    <a:pt x="537" y="363"/>
                  </a:cubicBezTo>
                  <a:cubicBezTo>
                    <a:pt x="537" y="363"/>
                    <a:pt x="537" y="364"/>
                    <a:pt x="537" y="364"/>
                  </a:cubicBezTo>
                  <a:cubicBezTo>
                    <a:pt x="537" y="364"/>
                    <a:pt x="536" y="363"/>
                    <a:pt x="537" y="363"/>
                  </a:cubicBezTo>
                  <a:cubicBezTo>
                    <a:pt x="536" y="363"/>
                    <a:pt x="536" y="364"/>
                    <a:pt x="536" y="364"/>
                  </a:cubicBezTo>
                  <a:cubicBezTo>
                    <a:pt x="536" y="364"/>
                    <a:pt x="536" y="364"/>
                    <a:pt x="536" y="364"/>
                  </a:cubicBezTo>
                  <a:cubicBezTo>
                    <a:pt x="536" y="364"/>
                    <a:pt x="536" y="364"/>
                    <a:pt x="535" y="364"/>
                  </a:cubicBezTo>
                  <a:cubicBezTo>
                    <a:pt x="535" y="364"/>
                    <a:pt x="535" y="364"/>
                    <a:pt x="535" y="363"/>
                  </a:cubicBezTo>
                  <a:cubicBezTo>
                    <a:pt x="535" y="364"/>
                    <a:pt x="535" y="364"/>
                    <a:pt x="534" y="365"/>
                  </a:cubicBezTo>
                  <a:cubicBezTo>
                    <a:pt x="534" y="365"/>
                    <a:pt x="533" y="364"/>
                    <a:pt x="534" y="364"/>
                  </a:cubicBezTo>
                  <a:cubicBezTo>
                    <a:pt x="534" y="364"/>
                    <a:pt x="533" y="364"/>
                    <a:pt x="533" y="364"/>
                  </a:cubicBezTo>
                  <a:cubicBezTo>
                    <a:pt x="534" y="365"/>
                    <a:pt x="533" y="365"/>
                    <a:pt x="532" y="364"/>
                  </a:cubicBezTo>
                  <a:cubicBezTo>
                    <a:pt x="532" y="364"/>
                    <a:pt x="532" y="364"/>
                    <a:pt x="532" y="364"/>
                  </a:cubicBezTo>
                  <a:cubicBezTo>
                    <a:pt x="531" y="364"/>
                    <a:pt x="532" y="364"/>
                    <a:pt x="532" y="364"/>
                  </a:cubicBezTo>
                  <a:cubicBezTo>
                    <a:pt x="532" y="364"/>
                    <a:pt x="532" y="365"/>
                    <a:pt x="532" y="365"/>
                  </a:cubicBezTo>
                  <a:cubicBezTo>
                    <a:pt x="532" y="365"/>
                    <a:pt x="532" y="366"/>
                    <a:pt x="532" y="366"/>
                  </a:cubicBezTo>
                  <a:cubicBezTo>
                    <a:pt x="532" y="366"/>
                    <a:pt x="531" y="367"/>
                    <a:pt x="531" y="366"/>
                  </a:cubicBezTo>
                  <a:cubicBezTo>
                    <a:pt x="531" y="366"/>
                    <a:pt x="531" y="366"/>
                    <a:pt x="531" y="367"/>
                  </a:cubicBezTo>
                  <a:cubicBezTo>
                    <a:pt x="531" y="366"/>
                    <a:pt x="531" y="366"/>
                    <a:pt x="531" y="366"/>
                  </a:cubicBezTo>
                  <a:cubicBezTo>
                    <a:pt x="530" y="366"/>
                    <a:pt x="530" y="367"/>
                    <a:pt x="530" y="366"/>
                  </a:cubicBezTo>
                  <a:cubicBezTo>
                    <a:pt x="530" y="366"/>
                    <a:pt x="530" y="366"/>
                    <a:pt x="529" y="366"/>
                  </a:cubicBezTo>
                  <a:cubicBezTo>
                    <a:pt x="529" y="366"/>
                    <a:pt x="529" y="366"/>
                    <a:pt x="530" y="366"/>
                  </a:cubicBezTo>
                  <a:cubicBezTo>
                    <a:pt x="529" y="366"/>
                    <a:pt x="528" y="366"/>
                    <a:pt x="528" y="366"/>
                  </a:cubicBezTo>
                  <a:cubicBezTo>
                    <a:pt x="528" y="365"/>
                    <a:pt x="529" y="364"/>
                    <a:pt x="529" y="364"/>
                  </a:cubicBezTo>
                  <a:cubicBezTo>
                    <a:pt x="529" y="364"/>
                    <a:pt x="528" y="364"/>
                    <a:pt x="528" y="364"/>
                  </a:cubicBezTo>
                  <a:cubicBezTo>
                    <a:pt x="527" y="365"/>
                    <a:pt x="528" y="365"/>
                    <a:pt x="528" y="366"/>
                  </a:cubicBezTo>
                  <a:cubicBezTo>
                    <a:pt x="527" y="366"/>
                    <a:pt x="527" y="367"/>
                    <a:pt x="527" y="366"/>
                  </a:cubicBezTo>
                  <a:cubicBezTo>
                    <a:pt x="527" y="366"/>
                    <a:pt x="527" y="365"/>
                    <a:pt x="526" y="365"/>
                  </a:cubicBezTo>
                  <a:cubicBezTo>
                    <a:pt x="526" y="365"/>
                    <a:pt x="526" y="365"/>
                    <a:pt x="526" y="365"/>
                  </a:cubicBezTo>
                  <a:cubicBezTo>
                    <a:pt x="526" y="366"/>
                    <a:pt x="526" y="365"/>
                    <a:pt x="525" y="365"/>
                  </a:cubicBezTo>
                  <a:cubicBezTo>
                    <a:pt x="525" y="366"/>
                    <a:pt x="525" y="366"/>
                    <a:pt x="525" y="366"/>
                  </a:cubicBezTo>
                  <a:cubicBezTo>
                    <a:pt x="525" y="366"/>
                    <a:pt x="524" y="367"/>
                    <a:pt x="525" y="367"/>
                  </a:cubicBezTo>
                  <a:cubicBezTo>
                    <a:pt x="525" y="367"/>
                    <a:pt x="525" y="367"/>
                    <a:pt x="525" y="367"/>
                  </a:cubicBezTo>
                  <a:cubicBezTo>
                    <a:pt x="525" y="367"/>
                    <a:pt x="525" y="367"/>
                    <a:pt x="525" y="367"/>
                  </a:cubicBezTo>
                  <a:cubicBezTo>
                    <a:pt x="525" y="367"/>
                    <a:pt x="524" y="367"/>
                    <a:pt x="524" y="367"/>
                  </a:cubicBezTo>
                  <a:cubicBezTo>
                    <a:pt x="524" y="367"/>
                    <a:pt x="524" y="368"/>
                    <a:pt x="524" y="368"/>
                  </a:cubicBezTo>
                  <a:cubicBezTo>
                    <a:pt x="524" y="368"/>
                    <a:pt x="524" y="368"/>
                    <a:pt x="524" y="368"/>
                  </a:cubicBezTo>
                  <a:cubicBezTo>
                    <a:pt x="525" y="368"/>
                    <a:pt x="525" y="368"/>
                    <a:pt x="524" y="368"/>
                  </a:cubicBezTo>
                  <a:cubicBezTo>
                    <a:pt x="525" y="368"/>
                    <a:pt x="525" y="368"/>
                    <a:pt x="525" y="368"/>
                  </a:cubicBezTo>
                  <a:cubicBezTo>
                    <a:pt x="524" y="369"/>
                    <a:pt x="524" y="368"/>
                    <a:pt x="523" y="368"/>
                  </a:cubicBezTo>
                  <a:cubicBezTo>
                    <a:pt x="524" y="368"/>
                    <a:pt x="523" y="369"/>
                    <a:pt x="522" y="369"/>
                  </a:cubicBezTo>
                  <a:cubicBezTo>
                    <a:pt x="522" y="370"/>
                    <a:pt x="521" y="370"/>
                    <a:pt x="521" y="370"/>
                  </a:cubicBezTo>
                  <a:cubicBezTo>
                    <a:pt x="521" y="370"/>
                    <a:pt x="522" y="370"/>
                    <a:pt x="521" y="370"/>
                  </a:cubicBezTo>
                  <a:cubicBezTo>
                    <a:pt x="521" y="371"/>
                    <a:pt x="520" y="371"/>
                    <a:pt x="520" y="371"/>
                  </a:cubicBezTo>
                  <a:cubicBezTo>
                    <a:pt x="521" y="371"/>
                    <a:pt x="518" y="372"/>
                    <a:pt x="518" y="372"/>
                  </a:cubicBezTo>
                  <a:cubicBezTo>
                    <a:pt x="518" y="372"/>
                    <a:pt x="518" y="372"/>
                    <a:pt x="518" y="372"/>
                  </a:cubicBezTo>
                  <a:cubicBezTo>
                    <a:pt x="518" y="373"/>
                    <a:pt x="518" y="373"/>
                    <a:pt x="518" y="373"/>
                  </a:cubicBezTo>
                  <a:cubicBezTo>
                    <a:pt x="518" y="373"/>
                    <a:pt x="518" y="373"/>
                    <a:pt x="517" y="373"/>
                  </a:cubicBezTo>
                  <a:cubicBezTo>
                    <a:pt x="517" y="373"/>
                    <a:pt x="518" y="374"/>
                    <a:pt x="517" y="373"/>
                  </a:cubicBezTo>
                  <a:cubicBezTo>
                    <a:pt x="517" y="373"/>
                    <a:pt x="517" y="373"/>
                    <a:pt x="517" y="373"/>
                  </a:cubicBezTo>
                  <a:cubicBezTo>
                    <a:pt x="517" y="373"/>
                    <a:pt x="517" y="374"/>
                    <a:pt x="517" y="374"/>
                  </a:cubicBezTo>
                  <a:cubicBezTo>
                    <a:pt x="516" y="374"/>
                    <a:pt x="516" y="374"/>
                    <a:pt x="516" y="373"/>
                  </a:cubicBezTo>
                  <a:cubicBezTo>
                    <a:pt x="516" y="374"/>
                    <a:pt x="516" y="374"/>
                    <a:pt x="515" y="375"/>
                  </a:cubicBezTo>
                  <a:cubicBezTo>
                    <a:pt x="515" y="374"/>
                    <a:pt x="515" y="374"/>
                    <a:pt x="515" y="374"/>
                  </a:cubicBezTo>
                  <a:cubicBezTo>
                    <a:pt x="515" y="374"/>
                    <a:pt x="515" y="375"/>
                    <a:pt x="515" y="375"/>
                  </a:cubicBezTo>
                  <a:cubicBezTo>
                    <a:pt x="514" y="375"/>
                    <a:pt x="515" y="374"/>
                    <a:pt x="515" y="374"/>
                  </a:cubicBezTo>
                  <a:cubicBezTo>
                    <a:pt x="514" y="375"/>
                    <a:pt x="515" y="374"/>
                    <a:pt x="514" y="374"/>
                  </a:cubicBezTo>
                  <a:cubicBezTo>
                    <a:pt x="514" y="374"/>
                    <a:pt x="514" y="375"/>
                    <a:pt x="514" y="375"/>
                  </a:cubicBezTo>
                  <a:cubicBezTo>
                    <a:pt x="513" y="376"/>
                    <a:pt x="513" y="374"/>
                    <a:pt x="513" y="374"/>
                  </a:cubicBezTo>
                  <a:cubicBezTo>
                    <a:pt x="513" y="374"/>
                    <a:pt x="513" y="374"/>
                    <a:pt x="513" y="375"/>
                  </a:cubicBezTo>
                  <a:cubicBezTo>
                    <a:pt x="513" y="375"/>
                    <a:pt x="513" y="375"/>
                    <a:pt x="513" y="375"/>
                  </a:cubicBezTo>
                  <a:cubicBezTo>
                    <a:pt x="512" y="376"/>
                    <a:pt x="513" y="376"/>
                    <a:pt x="512" y="376"/>
                  </a:cubicBezTo>
                  <a:cubicBezTo>
                    <a:pt x="512" y="376"/>
                    <a:pt x="512" y="376"/>
                    <a:pt x="512" y="376"/>
                  </a:cubicBezTo>
                  <a:cubicBezTo>
                    <a:pt x="511" y="376"/>
                    <a:pt x="512" y="376"/>
                    <a:pt x="512" y="377"/>
                  </a:cubicBezTo>
                  <a:cubicBezTo>
                    <a:pt x="512" y="376"/>
                    <a:pt x="511" y="377"/>
                    <a:pt x="511" y="377"/>
                  </a:cubicBezTo>
                  <a:cubicBezTo>
                    <a:pt x="511" y="377"/>
                    <a:pt x="511" y="376"/>
                    <a:pt x="510" y="376"/>
                  </a:cubicBezTo>
                  <a:cubicBezTo>
                    <a:pt x="510" y="376"/>
                    <a:pt x="510" y="377"/>
                    <a:pt x="510" y="377"/>
                  </a:cubicBezTo>
                  <a:cubicBezTo>
                    <a:pt x="509" y="377"/>
                    <a:pt x="509" y="376"/>
                    <a:pt x="509" y="376"/>
                  </a:cubicBezTo>
                  <a:cubicBezTo>
                    <a:pt x="509" y="376"/>
                    <a:pt x="509" y="376"/>
                    <a:pt x="509" y="376"/>
                  </a:cubicBezTo>
                  <a:cubicBezTo>
                    <a:pt x="508" y="376"/>
                    <a:pt x="509" y="375"/>
                    <a:pt x="509" y="375"/>
                  </a:cubicBezTo>
                  <a:cubicBezTo>
                    <a:pt x="509" y="375"/>
                    <a:pt x="509" y="375"/>
                    <a:pt x="509" y="376"/>
                  </a:cubicBezTo>
                  <a:cubicBezTo>
                    <a:pt x="508" y="375"/>
                    <a:pt x="509" y="374"/>
                    <a:pt x="509" y="374"/>
                  </a:cubicBezTo>
                  <a:cubicBezTo>
                    <a:pt x="509" y="374"/>
                    <a:pt x="509" y="373"/>
                    <a:pt x="508" y="373"/>
                  </a:cubicBezTo>
                  <a:cubicBezTo>
                    <a:pt x="508" y="373"/>
                    <a:pt x="508" y="374"/>
                    <a:pt x="508" y="374"/>
                  </a:cubicBezTo>
                  <a:cubicBezTo>
                    <a:pt x="508" y="374"/>
                    <a:pt x="508" y="373"/>
                    <a:pt x="508" y="373"/>
                  </a:cubicBezTo>
                  <a:cubicBezTo>
                    <a:pt x="507" y="373"/>
                    <a:pt x="508" y="374"/>
                    <a:pt x="507" y="375"/>
                  </a:cubicBezTo>
                  <a:cubicBezTo>
                    <a:pt x="507" y="374"/>
                    <a:pt x="507" y="374"/>
                    <a:pt x="507" y="375"/>
                  </a:cubicBezTo>
                  <a:cubicBezTo>
                    <a:pt x="507" y="374"/>
                    <a:pt x="507" y="374"/>
                    <a:pt x="507" y="374"/>
                  </a:cubicBezTo>
                  <a:cubicBezTo>
                    <a:pt x="507" y="374"/>
                    <a:pt x="507" y="374"/>
                    <a:pt x="507" y="374"/>
                  </a:cubicBezTo>
                  <a:cubicBezTo>
                    <a:pt x="506" y="374"/>
                    <a:pt x="506" y="374"/>
                    <a:pt x="506" y="374"/>
                  </a:cubicBezTo>
                  <a:cubicBezTo>
                    <a:pt x="506" y="374"/>
                    <a:pt x="506" y="373"/>
                    <a:pt x="507" y="373"/>
                  </a:cubicBezTo>
                  <a:cubicBezTo>
                    <a:pt x="507" y="373"/>
                    <a:pt x="507" y="373"/>
                    <a:pt x="506" y="373"/>
                  </a:cubicBezTo>
                  <a:cubicBezTo>
                    <a:pt x="506" y="373"/>
                    <a:pt x="507" y="372"/>
                    <a:pt x="507" y="371"/>
                  </a:cubicBezTo>
                  <a:cubicBezTo>
                    <a:pt x="507" y="371"/>
                    <a:pt x="507" y="370"/>
                    <a:pt x="507" y="370"/>
                  </a:cubicBezTo>
                  <a:cubicBezTo>
                    <a:pt x="508" y="369"/>
                    <a:pt x="509" y="368"/>
                    <a:pt x="510" y="367"/>
                  </a:cubicBezTo>
                  <a:cubicBezTo>
                    <a:pt x="510" y="366"/>
                    <a:pt x="511" y="366"/>
                    <a:pt x="511" y="366"/>
                  </a:cubicBezTo>
                  <a:cubicBezTo>
                    <a:pt x="511" y="366"/>
                    <a:pt x="512" y="365"/>
                    <a:pt x="511" y="365"/>
                  </a:cubicBezTo>
                  <a:cubicBezTo>
                    <a:pt x="510" y="365"/>
                    <a:pt x="509" y="367"/>
                    <a:pt x="508" y="367"/>
                  </a:cubicBezTo>
                  <a:cubicBezTo>
                    <a:pt x="508" y="366"/>
                    <a:pt x="510" y="365"/>
                    <a:pt x="511" y="365"/>
                  </a:cubicBezTo>
                  <a:cubicBezTo>
                    <a:pt x="511" y="365"/>
                    <a:pt x="513" y="364"/>
                    <a:pt x="513" y="364"/>
                  </a:cubicBezTo>
                  <a:cubicBezTo>
                    <a:pt x="513" y="364"/>
                    <a:pt x="513" y="364"/>
                    <a:pt x="513" y="365"/>
                  </a:cubicBezTo>
                  <a:cubicBezTo>
                    <a:pt x="513" y="365"/>
                    <a:pt x="516" y="363"/>
                    <a:pt x="516" y="363"/>
                  </a:cubicBezTo>
                  <a:cubicBezTo>
                    <a:pt x="516" y="363"/>
                    <a:pt x="513" y="364"/>
                    <a:pt x="513" y="364"/>
                  </a:cubicBezTo>
                  <a:cubicBezTo>
                    <a:pt x="513" y="364"/>
                    <a:pt x="515" y="363"/>
                    <a:pt x="515" y="363"/>
                  </a:cubicBezTo>
                  <a:cubicBezTo>
                    <a:pt x="516" y="362"/>
                    <a:pt x="517" y="362"/>
                    <a:pt x="518" y="361"/>
                  </a:cubicBezTo>
                  <a:cubicBezTo>
                    <a:pt x="520" y="360"/>
                    <a:pt x="522" y="359"/>
                    <a:pt x="524" y="359"/>
                  </a:cubicBezTo>
                  <a:cubicBezTo>
                    <a:pt x="525" y="358"/>
                    <a:pt x="526" y="358"/>
                    <a:pt x="527" y="358"/>
                  </a:cubicBezTo>
                  <a:cubicBezTo>
                    <a:pt x="527" y="357"/>
                    <a:pt x="527" y="357"/>
                    <a:pt x="527" y="357"/>
                  </a:cubicBezTo>
                  <a:cubicBezTo>
                    <a:pt x="527" y="357"/>
                    <a:pt x="528" y="357"/>
                    <a:pt x="528" y="358"/>
                  </a:cubicBezTo>
                  <a:cubicBezTo>
                    <a:pt x="527" y="358"/>
                    <a:pt x="527" y="359"/>
                    <a:pt x="527" y="359"/>
                  </a:cubicBezTo>
                  <a:cubicBezTo>
                    <a:pt x="528" y="359"/>
                    <a:pt x="529" y="360"/>
                    <a:pt x="528" y="361"/>
                  </a:cubicBezTo>
                  <a:cubicBezTo>
                    <a:pt x="529" y="360"/>
                    <a:pt x="529" y="360"/>
                    <a:pt x="529" y="360"/>
                  </a:cubicBezTo>
                  <a:cubicBezTo>
                    <a:pt x="528" y="359"/>
                    <a:pt x="529" y="359"/>
                    <a:pt x="529" y="359"/>
                  </a:cubicBezTo>
                  <a:cubicBezTo>
                    <a:pt x="530" y="358"/>
                    <a:pt x="531" y="358"/>
                    <a:pt x="532" y="358"/>
                  </a:cubicBezTo>
                  <a:cubicBezTo>
                    <a:pt x="532" y="357"/>
                    <a:pt x="535" y="356"/>
                    <a:pt x="535" y="357"/>
                  </a:cubicBezTo>
                  <a:cubicBezTo>
                    <a:pt x="536" y="357"/>
                    <a:pt x="536" y="357"/>
                    <a:pt x="536" y="357"/>
                  </a:cubicBezTo>
                  <a:cubicBezTo>
                    <a:pt x="535" y="357"/>
                    <a:pt x="534" y="356"/>
                    <a:pt x="532" y="356"/>
                  </a:cubicBezTo>
                  <a:cubicBezTo>
                    <a:pt x="532" y="357"/>
                    <a:pt x="532" y="356"/>
                    <a:pt x="532" y="356"/>
                  </a:cubicBezTo>
                  <a:cubicBezTo>
                    <a:pt x="531" y="356"/>
                    <a:pt x="531" y="356"/>
                    <a:pt x="531" y="356"/>
                  </a:cubicBezTo>
                  <a:cubicBezTo>
                    <a:pt x="530" y="356"/>
                    <a:pt x="529" y="356"/>
                    <a:pt x="529" y="356"/>
                  </a:cubicBezTo>
                  <a:cubicBezTo>
                    <a:pt x="528" y="356"/>
                    <a:pt x="527" y="356"/>
                    <a:pt x="527" y="356"/>
                  </a:cubicBezTo>
                  <a:cubicBezTo>
                    <a:pt x="526" y="356"/>
                    <a:pt x="526" y="356"/>
                    <a:pt x="525" y="356"/>
                  </a:cubicBezTo>
                  <a:cubicBezTo>
                    <a:pt x="525" y="357"/>
                    <a:pt x="525" y="357"/>
                    <a:pt x="525" y="357"/>
                  </a:cubicBezTo>
                  <a:cubicBezTo>
                    <a:pt x="525" y="357"/>
                    <a:pt x="524" y="357"/>
                    <a:pt x="524" y="357"/>
                  </a:cubicBezTo>
                  <a:cubicBezTo>
                    <a:pt x="524" y="357"/>
                    <a:pt x="523" y="357"/>
                    <a:pt x="523" y="357"/>
                  </a:cubicBezTo>
                  <a:cubicBezTo>
                    <a:pt x="523" y="356"/>
                    <a:pt x="524" y="356"/>
                    <a:pt x="525" y="355"/>
                  </a:cubicBezTo>
                  <a:cubicBezTo>
                    <a:pt x="524" y="355"/>
                    <a:pt x="526" y="355"/>
                    <a:pt x="526" y="355"/>
                  </a:cubicBezTo>
                  <a:cubicBezTo>
                    <a:pt x="527" y="354"/>
                    <a:pt x="528" y="354"/>
                    <a:pt x="528" y="353"/>
                  </a:cubicBezTo>
                  <a:cubicBezTo>
                    <a:pt x="529" y="353"/>
                    <a:pt x="530" y="351"/>
                    <a:pt x="530" y="352"/>
                  </a:cubicBezTo>
                  <a:cubicBezTo>
                    <a:pt x="530" y="352"/>
                    <a:pt x="530" y="352"/>
                    <a:pt x="530" y="352"/>
                  </a:cubicBezTo>
                  <a:cubicBezTo>
                    <a:pt x="530" y="352"/>
                    <a:pt x="530" y="352"/>
                    <a:pt x="530" y="352"/>
                  </a:cubicBezTo>
                  <a:cubicBezTo>
                    <a:pt x="530" y="352"/>
                    <a:pt x="531" y="352"/>
                    <a:pt x="530" y="351"/>
                  </a:cubicBezTo>
                  <a:cubicBezTo>
                    <a:pt x="530" y="351"/>
                    <a:pt x="530" y="351"/>
                    <a:pt x="530" y="351"/>
                  </a:cubicBezTo>
                  <a:cubicBezTo>
                    <a:pt x="530" y="352"/>
                    <a:pt x="528" y="353"/>
                    <a:pt x="528" y="353"/>
                  </a:cubicBezTo>
                  <a:cubicBezTo>
                    <a:pt x="528" y="352"/>
                    <a:pt x="528" y="352"/>
                    <a:pt x="529" y="352"/>
                  </a:cubicBezTo>
                  <a:cubicBezTo>
                    <a:pt x="529" y="351"/>
                    <a:pt x="528" y="351"/>
                    <a:pt x="528" y="351"/>
                  </a:cubicBezTo>
                  <a:cubicBezTo>
                    <a:pt x="528" y="351"/>
                    <a:pt x="528" y="349"/>
                    <a:pt x="527" y="349"/>
                  </a:cubicBezTo>
                  <a:cubicBezTo>
                    <a:pt x="528" y="349"/>
                    <a:pt x="527" y="350"/>
                    <a:pt x="528" y="350"/>
                  </a:cubicBezTo>
                  <a:cubicBezTo>
                    <a:pt x="528" y="351"/>
                    <a:pt x="528" y="351"/>
                    <a:pt x="528" y="352"/>
                  </a:cubicBezTo>
                  <a:cubicBezTo>
                    <a:pt x="528" y="352"/>
                    <a:pt x="527" y="352"/>
                    <a:pt x="527" y="353"/>
                  </a:cubicBezTo>
                  <a:cubicBezTo>
                    <a:pt x="527" y="353"/>
                    <a:pt x="526" y="353"/>
                    <a:pt x="526" y="353"/>
                  </a:cubicBezTo>
                  <a:cubicBezTo>
                    <a:pt x="526" y="354"/>
                    <a:pt x="525" y="354"/>
                    <a:pt x="525" y="354"/>
                  </a:cubicBezTo>
                  <a:cubicBezTo>
                    <a:pt x="524" y="354"/>
                    <a:pt x="524" y="354"/>
                    <a:pt x="523" y="354"/>
                  </a:cubicBezTo>
                  <a:cubicBezTo>
                    <a:pt x="522" y="355"/>
                    <a:pt x="521" y="355"/>
                    <a:pt x="520" y="356"/>
                  </a:cubicBezTo>
                  <a:cubicBezTo>
                    <a:pt x="519" y="356"/>
                    <a:pt x="518" y="357"/>
                    <a:pt x="516" y="357"/>
                  </a:cubicBezTo>
                  <a:cubicBezTo>
                    <a:pt x="516" y="357"/>
                    <a:pt x="515" y="358"/>
                    <a:pt x="515" y="358"/>
                  </a:cubicBezTo>
                  <a:cubicBezTo>
                    <a:pt x="515" y="358"/>
                    <a:pt x="514" y="358"/>
                    <a:pt x="514" y="358"/>
                  </a:cubicBezTo>
                  <a:cubicBezTo>
                    <a:pt x="513" y="358"/>
                    <a:pt x="512" y="357"/>
                    <a:pt x="512" y="357"/>
                  </a:cubicBezTo>
                  <a:cubicBezTo>
                    <a:pt x="513" y="357"/>
                    <a:pt x="514" y="357"/>
                    <a:pt x="514" y="356"/>
                  </a:cubicBezTo>
                  <a:cubicBezTo>
                    <a:pt x="514" y="356"/>
                    <a:pt x="513" y="356"/>
                    <a:pt x="513" y="357"/>
                  </a:cubicBezTo>
                  <a:cubicBezTo>
                    <a:pt x="513" y="357"/>
                    <a:pt x="512" y="357"/>
                    <a:pt x="512" y="357"/>
                  </a:cubicBezTo>
                  <a:cubicBezTo>
                    <a:pt x="511" y="357"/>
                    <a:pt x="513" y="358"/>
                    <a:pt x="513" y="358"/>
                  </a:cubicBezTo>
                  <a:cubicBezTo>
                    <a:pt x="513" y="358"/>
                    <a:pt x="511" y="359"/>
                    <a:pt x="511" y="359"/>
                  </a:cubicBezTo>
                  <a:cubicBezTo>
                    <a:pt x="511" y="358"/>
                    <a:pt x="511" y="358"/>
                    <a:pt x="510" y="358"/>
                  </a:cubicBezTo>
                  <a:cubicBezTo>
                    <a:pt x="510" y="358"/>
                    <a:pt x="511" y="358"/>
                    <a:pt x="511" y="358"/>
                  </a:cubicBezTo>
                  <a:cubicBezTo>
                    <a:pt x="511" y="359"/>
                    <a:pt x="509" y="360"/>
                    <a:pt x="509" y="360"/>
                  </a:cubicBezTo>
                  <a:cubicBezTo>
                    <a:pt x="509" y="359"/>
                    <a:pt x="509" y="359"/>
                    <a:pt x="508" y="359"/>
                  </a:cubicBezTo>
                  <a:cubicBezTo>
                    <a:pt x="508" y="359"/>
                    <a:pt x="507" y="359"/>
                    <a:pt x="507" y="360"/>
                  </a:cubicBezTo>
                  <a:cubicBezTo>
                    <a:pt x="507" y="360"/>
                    <a:pt x="505" y="360"/>
                    <a:pt x="506" y="360"/>
                  </a:cubicBezTo>
                  <a:cubicBezTo>
                    <a:pt x="506" y="360"/>
                    <a:pt x="505" y="360"/>
                    <a:pt x="505" y="360"/>
                  </a:cubicBezTo>
                  <a:cubicBezTo>
                    <a:pt x="505" y="359"/>
                    <a:pt x="505" y="359"/>
                    <a:pt x="505" y="359"/>
                  </a:cubicBezTo>
                  <a:cubicBezTo>
                    <a:pt x="505" y="359"/>
                    <a:pt x="505" y="358"/>
                    <a:pt x="504" y="359"/>
                  </a:cubicBezTo>
                  <a:cubicBezTo>
                    <a:pt x="504" y="359"/>
                    <a:pt x="504" y="359"/>
                    <a:pt x="504" y="360"/>
                  </a:cubicBezTo>
                  <a:cubicBezTo>
                    <a:pt x="503" y="359"/>
                    <a:pt x="503" y="357"/>
                    <a:pt x="503" y="358"/>
                  </a:cubicBezTo>
                  <a:cubicBezTo>
                    <a:pt x="502" y="359"/>
                    <a:pt x="502" y="358"/>
                    <a:pt x="502" y="358"/>
                  </a:cubicBezTo>
                  <a:cubicBezTo>
                    <a:pt x="502" y="359"/>
                    <a:pt x="502" y="359"/>
                    <a:pt x="501" y="359"/>
                  </a:cubicBezTo>
                  <a:cubicBezTo>
                    <a:pt x="500" y="358"/>
                    <a:pt x="502" y="357"/>
                    <a:pt x="501" y="356"/>
                  </a:cubicBezTo>
                  <a:cubicBezTo>
                    <a:pt x="501" y="355"/>
                    <a:pt x="501" y="355"/>
                    <a:pt x="502" y="355"/>
                  </a:cubicBezTo>
                  <a:cubicBezTo>
                    <a:pt x="502" y="355"/>
                    <a:pt x="503" y="354"/>
                    <a:pt x="502" y="354"/>
                  </a:cubicBezTo>
                  <a:cubicBezTo>
                    <a:pt x="502" y="354"/>
                    <a:pt x="501" y="354"/>
                    <a:pt x="500" y="354"/>
                  </a:cubicBezTo>
                  <a:cubicBezTo>
                    <a:pt x="500" y="353"/>
                    <a:pt x="500" y="353"/>
                    <a:pt x="500" y="353"/>
                  </a:cubicBezTo>
                  <a:cubicBezTo>
                    <a:pt x="499" y="353"/>
                    <a:pt x="500" y="352"/>
                    <a:pt x="500" y="352"/>
                  </a:cubicBezTo>
                  <a:cubicBezTo>
                    <a:pt x="500" y="351"/>
                    <a:pt x="500" y="351"/>
                    <a:pt x="501" y="351"/>
                  </a:cubicBezTo>
                  <a:cubicBezTo>
                    <a:pt x="501" y="350"/>
                    <a:pt x="501" y="349"/>
                    <a:pt x="501" y="349"/>
                  </a:cubicBezTo>
                  <a:cubicBezTo>
                    <a:pt x="502" y="348"/>
                    <a:pt x="502" y="347"/>
                    <a:pt x="502" y="346"/>
                  </a:cubicBezTo>
                  <a:cubicBezTo>
                    <a:pt x="503" y="344"/>
                    <a:pt x="504" y="342"/>
                    <a:pt x="504" y="340"/>
                  </a:cubicBezTo>
                  <a:cubicBezTo>
                    <a:pt x="504" y="340"/>
                    <a:pt x="505" y="339"/>
                    <a:pt x="505" y="338"/>
                  </a:cubicBezTo>
                  <a:cubicBezTo>
                    <a:pt x="505" y="338"/>
                    <a:pt x="505" y="338"/>
                    <a:pt x="505" y="338"/>
                  </a:cubicBezTo>
                  <a:cubicBezTo>
                    <a:pt x="504" y="338"/>
                    <a:pt x="505" y="337"/>
                    <a:pt x="504" y="337"/>
                  </a:cubicBezTo>
                  <a:cubicBezTo>
                    <a:pt x="504" y="337"/>
                    <a:pt x="504" y="337"/>
                    <a:pt x="504" y="337"/>
                  </a:cubicBezTo>
                  <a:cubicBezTo>
                    <a:pt x="504" y="336"/>
                    <a:pt x="504" y="336"/>
                    <a:pt x="503" y="336"/>
                  </a:cubicBezTo>
                  <a:cubicBezTo>
                    <a:pt x="503" y="335"/>
                    <a:pt x="502" y="335"/>
                    <a:pt x="502" y="335"/>
                  </a:cubicBezTo>
                  <a:cubicBezTo>
                    <a:pt x="501" y="335"/>
                    <a:pt x="501" y="336"/>
                    <a:pt x="501" y="336"/>
                  </a:cubicBezTo>
                  <a:cubicBezTo>
                    <a:pt x="500" y="336"/>
                    <a:pt x="500" y="336"/>
                    <a:pt x="499" y="336"/>
                  </a:cubicBezTo>
                  <a:cubicBezTo>
                    <a:pt x="499" y="336"/>
                    <a:pt x="498" y="336"/>
                    <a:pt x="498" y="336"/>
                  </a:cubicBezTo>
                  <a:cubicBezTo>
                    <a:pt x="497" y="337"/>
                    <a:pt x="496" y="337"/>
                    <a:pt x="496" y="337"/>
                  </a:cubicBezTo>
                  <a:cubicBezTo>
                    <a:pt x="495" y="336"/>
                    <a:pt x="495" y="336"/>
                    <a:pt x="496" y="335"/>
                  </a:cubicBezTo>
                  <a:cubicBezTo>
                    <a:pt x="496" y="335"/>
                    <a:pt x="496" y="334"/>
                    <a:pt x="496" y="334"/>
                  </a:cubicBezTo>
                  <a:cubicBezTo>
                    <a:pt x="495" y="334"/>
                    <a:pt x="495" y="334"/>
                    <a:pt x="494" y="334"/>
                  </a:cubicBezTo>
                  <a:cubicBezTo>
                    <a:pt x="494" y="334"/>
                    <a:pt x="493" y="335"/>
                    <a:pt x="492" y="336"/>
                  </a:cubicBezTo>
                  <a:cubicBezTo>
                    <a:pt x="492" y="336"/>
                    <a:pt x="491" y="337"/>
                    <a:pt x="490" y="337"/>
                  </a:cubicBezTo>
                  <a:cubicBezTo>
                    <a:pt x="489" y="339"/>
                    <a:pt x="487" y="340"/>
                    <a:pt x="485" y="341"/>
                  </a:cubicBezTo>
                  <a:cubicBezTo>
                    <a:pt x="485" y="342"/>
                    <a:pt x="484" y="343"/>
                    <a:pt x="484" y="343"/>
                  </a:cubicBezTo>
                  <a:cubicBezTo>
                    <a:pt x="484" y="344"/>
                    <a:pt x="483" y="345"/>
                    <a:pt x="483" y="345"/>
                  </a:cubicBezTo>
                  <a:cubicBezTo>
                    <a:pt x="482" y="346"/>
                    <a:pt x="480" y="347"/>
                    <a:pt x="480" y="348"/>
                  </a:cubicBezTo>
                  <a:cubicBezTo>
                    <a:pt x="480" y="348"/>
                    <a:pt x="480" y="349"/>
                    <a:pt x="479" y="349"/>
                  </a:cubicBezTo>
                  <a:cubicBezTo>
                    <a:pt x="479" y="350"/>
                    <a:pt x="479" y="350"/>
                    <a:pt x="479" y="350"/>
                  </a:cubicBezTo>
                  <a:cubicBezTo>
                    <a:pt x="480" y="351"/>
                    <a:pt x="477" y="351"/>
                    <a:pt x="477" y="352"/>
                  </a:cubicBezTo>
                  <a:cubicBezTo>
                    <a:pt x="477" y="353"/>
                    <a:pt x="475" y="353"/>
                    <a:pt x="474" y="354"/>
                  </a:cubicBezTo>
                  <a:cubicBezTo>
                    <a:pt x="474" y="354"/>
                    <a:pt x="473" y="355"/>
                    <a:pt x="473" y="355"/>
                  </a:cubicBezTo>
                  <a:cubicBezTo>
                    <a:pt x="474" y="356"/>
                    <a:pt x="474" y="356"/>
                    <a:pt x="473" y="356"/>
                  </a:cubicBezTo>
                  <a:cubicBezTo>
                    <a:pt x="473" y="356"/>
                    <a:pt x="473" y="356"/>
                    <a:pt x="472" y="356"/>
                  </a:cubicBezTo>
                  <a:cubicBezTo>
                    <a:pt x="472" y="356"/>
                    <a:pt x="472" y="357"/>
                    <a:pt x="471" y="358"/>
                  </a:cubicBezTo>
                  <a:cubicBezTo>
                    <a:pt x="471" y="358"/>
                    <a:pt x="471" y="357"/>
                    <a:pt x="471" y="357"/>
                  </a:cubicBezTo>
                  <a:cubicBezTo>
                    <a:pt x="470" y="357"/>
                    <a:pt x="469" y="357"/>
                    <a:pt x="469" y="357"/>
                  </a:cubicBezTo>
                  <a:cubicBezTo>
                    <a:pt x="469" y="358"/>
                    <a:pt x="468" y="358"/>
                    <a:pt x="468" y="357"/>
                  </a:cubicBezTo>
                  <a:cubicBezTo>
                    <a:pt x="467" y="357"/>
                    <a:pt x="466" y="358"/>
                    <a:pt x="466" y="358"/>
                  </a:cubicBezTo>
                  <a:cubicBezTo>
                    <a:pt x="466" y="358"/>
                    <a:pt x="466" y="358"/>
                    <a:pt x="466" y="359"/>
                  </a:cubicBezTo>
                  <a:cubicBezTo>
                    <a:pt x="466" y="359"/>
                    <a:pt x="465" y="359"/>
                    <a:pt x="465" y="359"/>
                  </a:cubicBezTo>
                  <a:cubicBezTo>
                    <a:pt x="464" y="360"/>
                    <a:pt x="465" y="360"/>
                    <a:pt x="464" y="360"/>
                  </a:cubicBezTo>
                  <a:cubicBezTo>
                    <a:pt x="462" y="360"/>
                    <a:pt x="460" y="360"/>
                    <a:pt x="458" y="360"/>
                  </a:cubicBezTo>
                  <a:cubicBezTo>
                    <a:pt x="454" y="360"/>
                    <a:pt x="450" y="360"/>
                    <a:pt x="446" y="360"/>
                  </a:cubicBezTo>
                  <a:cubicBezTo>
                    <a:pt x="444" y="360"/>
                    <a:pt x="442" y="361"/>
                    <a:pt x="440" y="361"/>
                  </a:cubicBezTo>
                  <a:cubicBezTo>
                    <a:pt x="438" y="360"/>
                    <a:pt x="436" y="360"/>
                    <a:pt x="434" y="361"/>
                  </a:cubicBezTo>
                  <a:cubicBezTo>
                    <a:pt x="432" y="361"/>
                    <a:pt x="429" y="363"/>
                    <a:pt x="427" y="365"/>
                  </a:cubicBezTo>
                  <a:cubicBezTo>
                    <a:pt x="426" y="365"/>
                    <a:pt x="425" y="366"/>
                    <a:pt x="425" y="366"/>
                  </a:cubicBezTo>
                  <a:cubicBezTo>
                    <a:pt x="424" y="366"/>
                    <a:pt x="423" y="367"/>
                    <a:pt x="422" y="367"/>
                  </a:cubicBezTo>
                  <a:cubicBezTo>
                    <a:pt x="420" y="368"/>
                    <a:pt x="418" y="369"/>
                    <a:pt x="416" y="369"/>
                  </a:cubicBezTo>
                  <a:cubicBezTo>
                    <a:pt x="415" y="369"/>
                    <a:pt x="414" y="370"/>
                    <a:pt x="412" y="371"/>
                  </a:cubicBezTo>
                  <a:cubicBezTo>
                    <a:pt x="412" y="370"/>
                    <a:pt x="412" y="370"/>
                    <a:pt x="413" y="370"/>
                  </a:cubicBezTo>
                  <a:cubicBezTo>
                    <a:pt x="413" y="370"/>
                    <a:pt x="414" y="370"/>
                    <a:pt x="414" y="369"/>
                  </a:cubicBezTo>
                  <a:cubicBezTo>
                    <a:pt x="414" y="369"/>
                    <a:pt x="412" y="370"/>
                    <a:pt x="412" y="370"/>
                  </a:cubicBezTo>
                  <a:cubicBezTo>
                    <a:pt x="412" y="369"/>
                    <a:pt x="413" y="369"/>
                    <a:pt x="413" y="369"/>
                  </a:cubicBezTo>
                  <a:cubicBezTo>
                    <a:pt x="412" y="369"/>
                    <a:pt x="412" y="370"/>
                    <a:pt x="411" y="369"/>
                  </a:cubicBezTo>
                  <a:cubicBezTo>
                    <a:pt x="411" y="369"/>
                    <a:pt x="410" y="369"/>
                    <a:pt x="410" y="370"/>
                  </a:cubicBezTo>
                  <a:cubicBezTo>
                    <a:pt x="409" y="370"/>
                    <a:pt x="408" y="370"/>
                    <a:pt x="407" y="370"/>
                  </a:cubicBezTo>
                  <a:cubicBezTo>
                    <a:pt x="408" y="370"/>
                    <a:pt x="408" y="370"/>
                    <a:pt x="409" y="370"/>
                  </a:cubicBezTo>
                  <a:cubicBezTo>
                    <a:pt x="409" y="370"/>
                    <a:pt x="409" y="370"/>
                    <a:pt x="410" y="370"/>
                  </a:cubicBezTo>
                  <a:cubicBezTo>
                    <a:pt x="410" y="370"/>
                    <a:pt x="410" y="370"/>
                    <a:pt x="410" y="370"/>
                  </a:cubicBezTo>
                  <a:cubicBezTo>
                    <a:pt x="410" y="370"/>
                    <a:pt x="410" y="370"/>
                    <a:pt x="411" y="370"/>
                  </a:cubicBezTo>
                  <a:cubicBezTo>
                    <a:pt x="411" y="370"/>
                    <a:pt x="412" y="370"/>
                    <a:pt x="412" y="369"/>
                  </a:cubicBezTo>
                  <a:cubicBezTo>
                    <a:pt x="412" y="370"/>
                    <a:pt x="411" y="370"/>
                    <a:pt x="411" y="371"/>
                  </a:cubicBezTo>
                  <a:cubicBezTo>
                    <a:pt x="412" y="371"/>
                    <a:pt x="412" y="371"/>
                    <a:pt x="413" y="371"/>
                  </a:cubicBezTo>
                  <a:cubicBezTo>
                    <a:pt x="413" y="371"/>
                    <a:pt x="413" y="370"/>
                    <a:pt x="414" y="370"/>
                  </a:cubicBezTo>
                  <a:cubicBezTo>
                    <a:pt x="414" y="371"/>
                    <a:pt x="411" y="371"/>
                    <a:pt x="411" y="372"/>
                  </a:cubicBezTo>
                  <a:cubicBezTo>
                    <a:pt x="412" y="372"/>
                    <a:pt x="413" y="372"/>
                    <a:pt x="413" y="372"/>
                  </a:cubicBezTo>
                  <a:cubicBezTo>
                    <a:pt x="413" y="372"/>
                    <a:pt x="412" y="372"/>
                    <a:pt x="412" y="372"/>
                  </a:cubicBezTo>
                  <a:cubicBezTo>
                    <a:pt x="412" y="372"/>
                    <a:pt x="411" y="373"/>
                    <a:pt x="411" y="373"/>
                  </a:cubicBezTo>
                  <a:cubicBezTo>
                    <a:pt x="410" y="373"/>
                    <a:pt x="409" y="373"/>
                    <a:pt x="410" y="372"/>
                  </a:cubicBezTo>
                  <a:cubicBezTo>
                    <a:pt x="410" y="372"/>
                    <a:pt x="409" y="373"/>
                    <a:pt x="409" y="372"/>
                  </a:cubicBezTo>
                  <a:cubicBezTo>
                    <a:pt x="409" y="372"/>
                    <a:pt x="409" y="372"/>
                    <a:pt x="410" y="372"/>
                  </a:cubicBezTo>
                  <a:cubicBezTo>
                    <a:pt x="409" y="372"/>
                    <a:pt x="408" y="372"/>
                    <a:pt x="407" y="372"/>
                  </a:cubicBezTo>
                  <a:cubicBezTo>
                    <a:pt x="407" y="372"/>
                    <a:pt x="407" y="371"/>
                    <a:pt x="407" y="371"/>
                  </a:cubicBezTo>
                  <a:cubicBezTo>
                    <a:pt x="407" y="371"/>
                    <a:pt x="406" y="371"/>
                    <a:pt x="406" y="371"/>
                  </a:cubicBezTo>
                  <a:cubicBezTo>
                    <a:pt x="406" y="371"/>
                    <a:pt x="406" y="371"/>
                    <a:pt x="406" y="371"/>
                  </a:cubicBezTo>
                  <a:cubicBezTo>
                    <a:pt x="406" y="372"/>
                    <a:pt x="405" y="371"/>
                    <a:pt x="405" y="371"/>
                  </a:cubicBezTo>
                  <a:cubicBezTo>
                    <a:pt x="404" y="371"/>
                    <a:pt x="403" y="372"/>
                    <a:pt x="403" y="372"/>
                  </a:cubicBezTo>
                  <a:cubicBezTo>
                    <a:pt x="402" y="372"/>
                    <a:pt x="401" y="372"/>
                    <a:pt x="400" y="372"/>
                  </a:cubicBezTo>
                  <a:cubicBezTo>
                    <a:pt x="400" y="372"/>
                    <a:pt x="399" y="372"/>
                    <a:pt x="398" y="372"/>
                  </a:cubicBezTo>
                  <a:cubicBezTo>
                    <a:pt x="397" y="372"/>
                    <a:pt x="397" y="373"/>
                    <a:pt x="396" y="373"/>
                  </a:cubicBezTo>
                  <a:cubicBezTo>
                    <a:pt x="395" y="373"/>
                    <a:pt x="395" y="373"/>
                    <a:pt x="394" y="373"/>
                  </a:cubicBezTo>
                  <a:cubicBezTo>
                    <a:pt x="393" y="373"/>
                    <a:pt x="392" y="374"/>
                    <a:pt x="391" y="374"/>
                  </a:cubicBezTo>
                  <a:cubicBezTo>
                    <a:pt x="390" y="375"/>
                    <a:pt x="389" y="375"/>
                    <a:pt x="387" y="376"/>
                  </a:cubicBezTo>
                  <a:cubicBezTo>
                    <a:pt x="387" y="377"/>
                    <a:pt x="387" y="377"/>
                    <a:pt x="386" y="378"/>
                  </a:cubicBezTo>
                  <a:cubicBezTo>
                    <a:pt x="386" y="378"/>
                    <a:pt x="385" y="378"/>
                    <a:pt x="385" y="379"/>
                  </a:cubicBezTo>
                  <a:cubicBezTo>
                    <a:pt x="384" y="380"/>
                    <a:pt x="386" y="380"/>
                    <a:pt x="387" y="380"/>
                  </a:cubicBezTo>
                  <a:cubicBezTo>
                    <a:pt x="388" y="380"/>
                    <a:pt x="389" y="380"/>
                    <a:pt x="391" y="379"/>
                  </a:cubicBezTo>
                  <a:cubicBezTo>
                    <a:pt x="391" y="380"/>
                    <a:pt x="390" y="380"/>
                    <a:pt x="390" y="381"/>
                  </a:cubicBezTo>
                  <a:cubicBezTo>
                    <a:pt x="390" y="381"/>
                    <a:pt x="390" y="382"/>
                    <a:pt x="390" y="382"/>
                  </a:cubicBezTo>
                  <a:cubicBezTo>
                    <a:pt x="390" y="382"/>
                    <a:pt x="391" y="383"/>
                    <a:pt x="390" y="383"/>
                  </a:cubicBezTo>
                  <a:cubicBezTo>
                    <a:pt x="389" y="384"/>
                    <a:pt x="389" y="384"/>
                    <a:pt x="388" y="384"/>
                  </a:cubicBezTo>
                  <a:cubicBezTo>
                    <a:pt x="387" y="383"/>
                    <a:pt x="386" y="384"/>
                    <a:pt x="385" y="384"/>
                  </a:cubicBezTo>
                  <a:cubicBezTo>
                    <a:pt x="384" y="384"/>
                    <a:pt x="384" y="384"/>
                    <a:pt x="383" y="384"/>
                  </a:cubicBezTo>
                  <a:cubicBezTo>
                    <a:pt x="383" y="384"/>
                    <a:pt x="382" y="384"/>
                    <a:pt x="381" y="384"/>
                  </a:cubicBezTo>
                  <a:cubicBezTo>
                    <a:pt x="380" y="384"/>
                    <a:pt x="379" y="384"/>
                    <a:pt x="378" y="385"/>
                  </a:cubicBezTo>
                  <a:cubicBezTo>
                    <a:pt x="377" y="385"/>
                    <a:pt x="377" y="386"/>
                    <a:pt x="376" y="386"/>
                  </a:cubicBezTo>
                  <a:cubicBezTo>
                    <a:pt x="376" y="386"/>
                    <a:pt x="375" y="386"/>
                    <a:pt x="376" y="386"/>
                  </a:cubicBezTo>
                  <a:cubicBezTo>
                    <a:pt x="376" y="387"/>
                    <a:pt x="376" y="386"/>
                    <a:pt x="376" y="387"/>
                  </a:cubicBezTo>
                  <a:cubicBezTo>
                    <a:pt x="377" y="387"/>
                    <a:pt x="377" y="387"/>
                    <a:pt x="377" y="387"/>
                  </a:cubicBezTo>
                  <a:cubicBezTo>
                    <a:pt x="378" y="387"/>
                    <a:pt x="378" y="387"/>
                    <a:pt x="379" y="387"/>
                  </a:cubicBezTo>
                  <a:cubicBezTo>
                    <a:pt x="378" y="387"/>
                    <a:pt x="377" y="387"/>
                    <a:pt x="376" y="387"/>
                  </a:cubicBezTo>
                  <a:cubicBezTo>
                    <a:pt x="375" y="387"/>
                    <a:pt x="375" y="387"/>
                    <a:pt x="374" y="387"/>
                  </a:cubicBezTo>
                  <a:cubicBezTo>
                    <a:pt x="372" y="386"/>
                    <a:pt x="371" y="386"/>
                    <a:pt x="369" y="386"/>
                  </a:cubicBezTo>
                  <a:cubicBezTo>
                    <a:pt x="367" y="386"/>
                    <a:pt x="366" y="387"/>
                    <a:pt x="364" y="388"/>
                  </a:cubicBezTo>
                  <a:cubicBezTo>
                    <a:pt x="364" y="388"/>
                    <a:pt x="363" y="389"/>
                    <a:pt x="362" y="389"/>
                  </a:cubicBezTo>
                  <a:cubicBezTo>
                    <a:pt x="362" y="390"/>
                    <a:pt x="362" y="390"/>
                    <a:pt x="361" y="390"/>
                  </a:cubicBezTo>
                  <a:cubicBezTo>
                    <a:pt x="361" y="390"/>
                    <a:pt x="362" y="390"/>
                    <a:pt x="362" y="390"/>
                  </a:cubicBezTo>
                  <a:cubicBezTo>
                    <a:pt x="361" y="390"/>
                    <a:pt x="361" y="390"/>
                    <a:pt x="361" y="390"/>
                  </a:cubicBezTo>
                  <a:cubicBezTo>
                    <a:pt x="360" y="390"/>
                    <a:pt x="360" y="390"/>
                    <a:pt x="360" y="390"/>
                  </a:cubicBezTo>
                  <a:cubicBezTo>
                    <a:pt x="359" y="390"/>
                    <a:pt x="358" y="391"/>
                    <a:pt x="357" y="391"/>
                  </a:cubicBezTo>
                  <a:cubicBezTo>
                    <a:pt x="356" y="392"/>
                    <a:pt x="355" y="393"/>
                    <a:pt x="354" y="394"/>
                  </a:cubicBezTo>
                  <a:cubicBezTo>
                    <a:pt x="354" y="392"/>
                    <a:pt x="353" y="393"/>
                    <a:pt x="352" y="393"/>
                  </a:cubicBezTo>
                  <a:cubicBezTo>
                    <a:pt x="351" y="393"/>
                    <a:pt x="351" y="393"/>
                    <a:pt x="350" y="393"/>
                  </a:cubicBezTo>
                  <a:cubicBezTo>
                    <a:pt x="349" y="392"/>
                    <a:pt x="350" y="391"/>
                    <a:pt x="350" y="391"/>
                  </a:cubicBezTo>
                  <a:cubicBezTo>
                    <a:pt x="350" y="390"/>
                    <a:pt x="351" y="390"/>
                    <a:pt x="352" y="390"/>
                  </a:cubicBezTo>
                  <a:cubicBezTo>
                    <a:pt x="352" y="389"/>
                    <a:pt x="353" y="390"/>
                    <a:pt x="354" y="390"/>
                  </a:cubicBezTo>
                  <a:cubicBezTo>
                    <a:pt x="356" y="390"/>
                    <a:pt x="358" y="390"/>
                    <a:pt x="358" y="388"/>
                  </a:cubicBezTo>
                  <a:cubicBezTo>
                    <a:pt x="358" y="388"/>
                    <a:pt x="356" y="387"/>
                    <a:pt x="356" y="387"/>
                  </a:cubicBezTo>
                  <a:cubicBezTo>
                    <a:pt x="356" y="387"/>
                    <a:pt x="357" y="386"/>
                    <a:pt x="357" y="386"/>
                  </a:cubicBezTo>
                  <a:cubicBezTo>
                    <a:pt x="358" y="385"/>
                    <a:pt x="358" y="384"/>
                    <a:pt x="359" y="384"/>
                  </a:cubicBezTo>
                  <a:cubicBezTo>
                    <a:pt x="359" y="383"/>
                    <a:pt x="360" y="382"/>
                    <a:pt x="361" y="382"/>
                  </a:cubicBezTo>
                  <a:cubicBezTo>
                    <a:pt x="362" y="382"/>
                    <a:pt x="363" y="381"/>
                    <a:pt x="364" y="381"/>
                  </a:cubicBezTo>
                  <a:cubicBezTo>
                    <a:pt x="364" y="380"/>
                    <a:pt x="365" y="380"/>
                    <a:pt x="366" y="379"/>
                  </a:cubicBezTo>
                  <a:cubicBezTo>
                    <a:pt x="367" y="379"/>
                    <a:pt x="368" y="378"/>
                    <a:pt x="368" y="377"/>
                  </a:cubicBezTo>
                  <a:cubicBezTo>
                    <a:pt x="369" y="376"/>
                    <a:pt x="369" y="375"/>
                    <a:pt x="369" y="374"/>
                  </a:cubicBezTo>
                  <a:cubicBezTo>
                    <a:pt x="370" y="373"/>
                    <a:pt x="370" y="373"/>
                    <a:pt x="371" y="371"/>
                  </a:cubicBezTo>
                  <a:cubicBezTo>
                    <a:pt x="371" y="371"/>
                    <a:pt x="371" y="370"/>
                    <a:pt x="372" y="370"/>
                  </a:cubicBezTo>
                  <a:cubicBezTo>
                    <a:pt x="372" y="369"/>
                    <a:pt x="373" y="369"/>
                    <a:pt x="373" y="369"/>
                  </a:cubicBezTo>
                  <a:cubicBezTo>
                    <a:pt x="373" y="368"/>
                    <a:pt x="373" y="368"/>
                    <a:pt x="374" y="368"/>
                  </a:cubicBezTo>
                  <a:cubicBezTo>
                    <a:pt x="374" y="367"/>
                    <a:pt x="375" y="367"/>
                    <a:pt x="376" y="366"/>
                  </a:cubicBezTo>
                  <a:cubicBezTo>
                    <a:pt x="376" y="366"/>
                    <a:pt x="377" y="365"/>
                    <a:pt x="378" y="364"/>
                  </a:cubicBezTo>
                  <a:cubicBezTo>
                    <a:pt x="378" y="364"/>
                    <a:pt x="378" y="364"/>
                    <a:pt x="378" y="363"/>
                  </a:cubicBezTo>
                  <a:cubicBezTo>
                    <a:pt x="378" y="363"/>
                    <a:pt x="378" y="363"/>
                    <a:pt x="378" y="363"/>
                  </a:cubicBezTo>
                  <a:cubicBezTo>
                    <a:pt x="378" y="362"/>
                    <a:pt x="378" y="362"/>
                    <a:pt x="378" y="362"/>
                  </a:cubicBezTo>
                  <a:cubicBezTo>
                    <a:pt x="378" y="362"/>
                    <a:pt x="378" y="362"/>
                    <a:pt x="378" y="361"/>
                  </a:cubicBezTo>
                  <a:cubicBezTo>
                    <a:pt x="378" y="361"/>
                    <a:pt x="379" y="360"/>
                    <a:pt x="378" y="361"/>
                  </a:cubicBezTo>
                  <a:cubicBezTo>
                    <a:pt x="378" y="360"/>
                    <a:pt x="377" y="359"/>
                    <a:pt x="378" y="358"/>
                  </a:cubicBezTo>
                  <a:cubicBezTo>
                    <a:pt x="377" y="359"/>
                    <a:pt x="376" y="358"/>
                    <a:pt x="378" y="358"/>
                  </a:cubicBezTo>
                  <a:cubicBezTo>
                    <a:pt x="377" y="358"/>
                    <a:pt x="380" y="358"/>
                    <a:pt x="380" y="358"/>
                  </a:cubicBezTo>
                  <a:cubicBezTo>
                    <a:pt x="381" y="358"/>
                    <a:pt x="380" y="358"/>
                    <a:pt x="380" y="359"/>
                  </a:cubicBezTo>
                  <a:cubicBezTo>
                    <a:pt x="380" y="359"/>
                    <a:pt x="380" y="359"/>
                    <a:pt x="380" y="359"/>
                  </a:cubicBezTo>
                  <a:cubicBezTo>
                    <a:pt x="380" y="360"/>
                    <a:pt x="380" y="360"/>
                    <a:pt x="380" y="361"/>
                  </a:cubicBezTo>
                  <a:cubicBezTo>
                    <a:pt x="380" y="360"/>
                    <a:pt x="380" y="360"/>
                    <a:pt x="380" y="361"/>
                  </a:cubicBezTo>
                  <a:cubicBezTo>
                    <a:pt x="380" y="361"/>
                    <a:pt x="381" y="361"/>
                    <a:pt x="380" y="361"/>
                  </a:cubicBezTo>
                  <a:cubicBezTo>
                    <a:pt x="380" y="361"/>
                    <a:pt x="381" y="361"/>
                    <a:pt x="381" y="361"/>
                  </a:cubicBezTo>
                  <a:cubicBezTo>
                    <a:pt x="381" y="361"/>
                    <a:pt x="381" y="361"/>
                    <a:pt x="381" y="361"/>
                  </a:cubicBezTo>
                  <a:cubicBezTo>
                    <a:pt x="382" y="361"/>
                    <a:pt x="382" y="361"/>
                    <a:pt x="382" y="361"/>
                  </a:cubicBezTo>
                  <a:cubicBezTo>
                    <a:pt x="381" y="361"/>
                    <a:pt x="381" y="362"/>
                    <a:pt x="381" y="362"/>
                  </a:cubicBezTo>
                  <a:cubicBezTo>
                    <a:pt x="381" y="362"/>
                    <a:pt x="379" y="363"/>
                    <a:pt x="379" y="363"/>
                  </a:cubicBezTo>
                  <a:cubicBezTo>
                    <a:pt x="380" y="363"/>
                    <a:pt x="381" y="362"/>
                    <a:pt x="382" y="363"/>
                  </a:cubicBezTo>
                  <a:cubicBezTo>
                    <a:pt x="382" y="363"/>
                    <a:pt x="381" y="364"/>
                    <a:pt x="380" y="365"/>
                  </a:cubicBezTo>
                  <a:cubicBezTo>
                    <a:pt x="381" y="365"/>
                    <a:pt x="382" y="363"/>
                    <a:pt x="383" y="363"/>
                  </a:cubicBezTo>
                  <a:cubicBezTo>
                    <a:pt x="384" y="364"/>
                    <a:pt x="383" y="364"/>
                    <a:pt x="383" y="364"/>
                  </a:cubicBezTo>
                  <a:cubicBezTo>
                    <a:pt x="384" y="365"/>
                    <a:pt x="384" y="365"/>
                    <a:pt x="384" y="365"/>
                  </a:cubicBezTo>
                  <a:cubicBezTo>
                    <a:pt x="385" y="365"/>
                    <a:pt x="386" y="366"/>
                    <a:pt x="387" y="366"/>
                  </a:cubicBezTo>
                  <a:cubicBezTo>
                    <a:pt x="388" y="367"/>
                    <a:pt x="388" y="365"/>
                    <a:pt x="389" y="364"/>
                  </a:cubicBezTo>
                  <a:cubicBezTo>
                    <a:pt x="389" y="364"/>
                    <a:pt x="389" y="364"/>
                    <a:pt x="388" y="363"/>
                  </a:cubicBezTo>
                  <a:cubicBezTo>
                    <a:pt x="388" y="363"/>
                    <a:pt x="389" y="362"/>
                    <a:pt x="389" y="362"/>
                  </a:cubicBezTo>
                  <a:cubicBezTo>
                    <a:pt x="390" y="362"/>
                    <a:pt x="391" y="362"/>
                    <a:pt x="390" y="363"/>
                  </a:cubicBezTo>
                  <a:cubicBezTo>
                    <a:pt x="391" y="362"/>
                    <a:pt x="390" y="363"/>
                    <a:pt x="390" y="363"/>
                  </a:cubicBezTo>
                  <a:cubicBezTo>
                    <a:pt x="391" y="363"/>
                    <a:pt x="392" y="363"/>
                    <a:pt x="392" y="363"/>
                  </a:cubicBezTo>
                  <a:cubicBezTo>
                    <a:pt x="392" y="363"/>
                    <a:pt x="393" y="362"/>
                    <a:pt x="393" y="362"/>
                  </a:cubicBezTo>
                  <a:cubicBezTo>
                    <a:pt x="392" y="362"/>
                    <a:pt x="392" y="363"/>
                    <a:pt x="392" y="362"/>
                  </a:cubicBezTo>
                  <a:cubicBezTo>
                    <a:pt x="392" y="362"/>
                    <a:pt x="392" y="361"/>
                    <a:pt x="392" y="361"/>
                  </a:cubicBezTo>
                  <a:cubicBezTo>
                    <a:pt x="391" y="361"/>
                    <a:pt x="391" y="361"/>
                    <a:pt x="391" y="361"/>
                  </a:cubicBezTo>
                  <a:cubicBezTo>
                    <a:pt x="391" y="361"/>
                    <a:pt x="391" y="361"/>
                    <a:pt x="391" y="360"/>
                  </a:cubicBezTo>
                  <a:cubicBezTo>
                    <a:pt x="391" y="360"/>
                    <a:pt x="390" y="360"/>
                    <a:pt x="390" y="359"/>
                  </a:cubicBezTo>
                  <a:cubicBezTo>
                    <a:pt x="390" y="359"/>
                    <a:pt x="391" y="359"/>
                    <a:pt x="391" y="359"/>
                  </a:cubicBezTo>
                  <a:cubicBezTo>
                    <a:pt x="391" y="359"/>
                    <a:pt x="391" y="358"/>
                    <a:pt x="390" y="358"/>
                  </a:cubicBezTo>
                  <a:cubicBezTo>
                    <a:pt x="390" y="358"/>
                    <a:pt x="391" y="358"/>
                    <a:pt x="391" y="357"/>
                  </a:cubicBezTo>
                  <a:cubicBezTo>
                    <a:pt x="392" y="357"/>
                    <a:pt x="392" y="356"/>
                    <a:pt x="391" y="356"/>
                  </a:cubicBezTo>
                  <a:cubicBezTo>
                    <a:pt x="390" y="356"/>
                    <a:pt x="391" y="357"/>
                    <a:pt x="390" y="357"/>
                  </a:cubicBezTo>
                  <a:cubicBezTo>
                    <a:pt x="389" y="357"/>
                    <a:pt x="390" y="356"/>
                    <a:pt x="390" y="356"/>
                  </a:cubicBezTo>
                  <a:cubicBezTo>
                    <a:pt x="390" y="356"/>
                    <a:pt x="389" y="356"/>
                    <a:pt x="389" y="356"/>
                  </a:cubicBezTo>
                  <a:cubicBezTo>
                    <a:pt x="389" y="356"/>
                    <a:pt x="389" y="355"/>
                    <a:pt x="390" y="355"/>
                  </a:cubicBezTo>
                  <a:cubicBezTo>
                    <a:pt x="390" y="355"/>
                    <a:pt x="390" y="354"/>
                    <a:pt x="390" y="354"/>
                  </a:cubicBezTo>
                  <a:cubicBezTo>
                    <a:pt x="390" y="354"/>
                    <a:pt x="389" y="355"/>
                    <a:pt x="389" y="354"/>
                  </a:cubicBezTo>
                  <a:cubicBezTo>
                    <a:pt x="389" y="354"/>
                    <a:pt x="389" y="354"/>
                    <a:pt x="389" y="354"/>
                  </a:cubicBezTo>
                  <a:cubicBezTo>
                    <a:pt x="389" y="353"/>
                    <a:pt x="389" y="354"/>
                    <a:pt x="389" y="353"/>
                  </a:cubicBezTo>
                  <a:cubicBezTo>
                    <a:pt x="389" y="353"/>
                    <a:pt x="388" y="353"/>
                    <a:pt x="388" y="353"/>
                  </a:cubicBezTo>
                  <a:cubicBezTo>
                    <a:pt x="388" y="352"/>
                    <a:pt x="389" y="352"/>
                    <a:pt x="389" y="352"/>
                  </a:cubicBezTo>
                  <a:cubicBezTo>
                    <a:pt x="388" y="352"/>
                    <a:pt x="388" y="351"/>
                    <a:pt x="389" y="351"/>
                  </a:cubicBezTo>
                  <a:cubicBezTo>
                    <a:pt x="388" y="351"/>
                    <a:pt x="388" y="350"/>
                    <a:pt x="388" y="351"/>
                  </a:cubicBezTo>
                  <a:cubicBezTo>
                    <a:pt x="388" y="351"/>
                    <a:pt x="388" y="350"/>
                    <a:pt x="388" y="350"/>
                  </a:cubicBezTo>
                  <a:cubicBezTo>
                    <a:pt x="388" y="350"/>
                    <a:pt x="385" y="350"/>
                    <a:pt x="385" y="350"/>
                  </a:cubicBezTo>
                  <a:cubicBezTo>
                    <a:pt x="385" y="350"/>
                    <a:pt x="385" y="350"/>
                    <a:pt x="385" y="350"/>
                  </a:cubicBezTo>
                  <a:cubicBezTo>
                    <a:pt x="385" y="350"/>
                    <a:pt x="385" y="350"/>
                    <a:pt x="384" y="350"/>
                  </a:cubicBezTo>
                  <a:cubicBezTo>
                    <a:pt x="384" y="350"/>
                    <a:pt x="385" y="350"/>
                    <a:pt x="385" y="350"/>
                  </a:cubicBezTo>
                  <a:cubicBezTo>
                    <a:pt x="385" y="350"/>
                    <a:pt x="384" y="350"/>
                    <a:pt x="384" y="350"/>
                  </a:cubicBezTo>
                  <a:cubicBezTo>
                    <a:pt x="384" y="350"/>
                    <a:pt x="383" y="350"/>
                    <a:pt x="383" y="350"/>
                  </a:cubicBezTo>
                  <a:cubicBezTo>
                    <a:pt x="383" y="350"/>
                    <a:pt x="382" y="350"/>
                    <a:pt x="382" y="350"/>
                  </a:cubicBezTo>
                  <a:cubicBezTo>
                    <a:pt x="382" y="350"/>
                    <a:pt x="382" y="350"/>
                    <a:pt x="382" y="350"/>
                  </a:cubicBezTo>
                  <a:cubicBezTo>
                    <a:pt x="382" y="350"/>
                    <a:pt x="381" y="350"/>
                    <a:pt x="381" y="350"/>
                  </a:cubicBezTo>
                  <a:cubicBezTo>
                    <a:pt x="381" y="350"/>
                    <a:pt x="381" y="350"/>
                    <a:pt x="382" y="350"/>
                  </a:cubicBezTo>
                  <a:cubicBezTo>
                    <a:pt x="381" y="350"/>
                    <a:pt x="381" y="350"/>
                    <a:pt x="381" y="350"/>
                  </a:cubicBezTo>
                  <a:cubicBezTo>
                    <a:pt x="381" y="349"/>
                    <a:pt x="382" y="349"/>
                    <a:pt x="382" y="349"/>
                  </a:cubicBezTo>
                  <a:cubicBezTo>
                    <a:pt x="382" y="349"/>
                    <a:pt x="381" y="349"/>
                    <a:pt x="381" y="350"/>
                  </a:cubicBezTo>
                  <a:cubicBezTo>
                    <a:pt x="381" y="349"/>
                    <a:pt x="382" y="349"/>
                    <a:pt x="382" y="349"/>
                  </a:cubicBezTo>
                  <a:cubicBezTo>
                    <a:pt x="382" y="348"/>
                    <a:pt x="381" y="349"/>
                    <a:pt x="381" y="349"/>
                  </a:cubicBezTo>
                  <a:cubicBezTo>
                    <a:pt x="381" y="349"/>
                    <a:pt x="381" y="349"/>
                    <a:pt x="380" y="349"/>
                  </a:cubicBezTo>
                  <a:cubicBezTo>
                    <a:pt x="380" y="349"/>
                    <a:pt x="380" y="349"/>
                    <a:pt x="380" y="350"/>
                  </a:cubicBezTo>
                  <a:cubicBezTo>
                    <a:pt x="380" y="349"/>
                    <a:pt x="380" y="349"/>
                    <a:pt x="381" y="349"/>
                  </a:cubicBezTo>
                  <a:cubicBezTo>
                    <a:pt x="380" y="348"/>
                    <a:pt x="380" y="349"/>
                    <a:pt x="379" y="349"/>
                  </a:cubicBezTo>
                  <a:cubicBezTo>
                    <a:pt x="379" y="349"/>
                    <a:pt x="378" y="348"/>
                    <a:pt x="378" y="348"/>
                  </a:cubicBezTo>
                  <a:cubicBezTo>
                    <a:pt x="377" y="348"/>
                    <a:pt x="376" y="348"/>
                    <a:pt x="375" y="348"/>
                  </a:cubicBezTo>
                  <a:cubicBezTo>
                    <a:pt x="376" y="348"/>
                    <a:pt x="376" y="348"/>
                    <a:pt x="376" y="348"/>
                  </a:cubicBezTo>
                  <a:cubicBezTo>
                    <a:pt x="376" y="348"/>
                    <a:pt x="373" y="348"/>
                    <a:pt x="373" y="348"/>
                  </a:cubicBezTo>
                  <a:cubicBezTo>
                    <a:pt x="373" y="348"/>
                    <a:pt x="373" y="347"/>
                    <a:pt x="373" y="347"/>
                  </a:cubicBezTo>
                  <a:cubicBezTo>
                    <a:pt x="372" y="347"/>
                    <a:pt x="371" y="348"/>
                    <a:pt x="370" y="348"/>
                  </a:cubicBezTo>
                  <a:cubicBezTo>
                    <a:pt x="369" y="348"/>
                    <a:pt x="367" y="347"/>
                    <a:pt x="366" y="347"/>
                  </a:cubicBezTo>
                  <a:cubicBezTo>
                    <a:pt x="366" y="347"/>
                    <a:pt x="366" y="347"/>
                    <a:pt x="366" y="347"/>
                  </a:cubicBezTo>
                  <a:cubicBezTo>
                    <a:pt x="365" y="347"/>
                    <a:pt x="365" y="347"/>
                    <a:pt x="365" y="347"/>
                  </a:cubicBezTo>
                  <a:cubicBezTo>
                    <a:pt x="365" y="347"/>
                    <a:pt x="364" y="347"/>
                    <a:pt x="363" y="347"/>
                  </a:cubicBezTo>
                  <a:cubicBezTo>
                    <a:pt x="363" y="346"/>
                    <a:pt x="363" y="346"/>
                    <a:pt x="363" y="346"/>
                  </a:cubicBezTo>
                  <a:cubicBezTo>
                    <a:pt x="362" y="346"/>
                    <a:pt x="361" y="346"/>
                    <a:pt x="361" y="346"/>
                  </a:cubicBezTo>
                  <a:cubicBezTo>
                    <a:pt x="361" y="345"/>
                    <a:pt x="362" y="345"/>
                    <a:pt x="362" y="345"/>
                  </a:cubicBezTo>
                  <a:cubicBezTo>
                    <a:pt x="362" y="344"/>
                    <a:pt x="362" y="344"/>
                    <a:pt x="362" y="344"/>
                  </a:cubicBezTo>
                  <a:cubicBezTo>
                    <a:pt x="361" y="344"/>
                    <a:pt x="360" y="344"/>
                    <a:pt x="360" y="344"/>
                  </a:cubicBezTo>
                  <a:cubicBezTo>
                    <a:pt x="359" y="344"/>
                    <a:pt x="359" y="344"/>
                    <a:pt x="359" y="345"/>
                  </a:cubicBezTo>
                  <a:cubicBezTo>
                    <a:pt x="358" y="345"/>
                    <a:pt x="358" y="343"/>
                    <a:pt x="359" y="343"/>
                  </a:cubicBezTo>
                  <a:cubicBezTo>
                    <a:pt x="359" y="343"/>
                    <a:pt x="360" y="343"/>
                    <a:pt x="360" y="342"/>
                  </a:cubicBezTo>
                  <a:cubicBezTo>
                    <a:pt x="360" y="342"/>
                    <a:pt x="361" y="341"/>
                    <a:pt x="360" y="342"/>
                  </a:cubicBezTo>
                  <a:cubicBezTo>
                    <a:pt x="360" y="342"/>
                    <a:pt x="360" y="342"/>
                    <a:pt x="359" y="342"/>
                  </a:cubicBezTo>
                  <a:cubicBezTo>
                    <a:pt x="359" y="341"/>
                    <a:pt x="361" y="341"/>
                    <a:pt x="361" y="341"/>
                  </a:cubicBezTo>
                  <a:cubicBezTo>
                    <a:pt x="362" y="341"/>
                    <a:pt x="362" y="340"/>
                    <a:pt x="361" y="340"/>
                  </a:cubicBezTo>
                  <a:cubicBezTo>
                    <a:pt x="360" y="339"/>
                    <a:pt x="360" y="340"/>
                    <a:pt x="360" y="340"/>
                  </a:cubicBezTo>
                  <a:cubicBezTo>
                    <a:pt x="360" y="340"/>
                    <a:pt x="360" y="340"/>
                    <a:pt x="360" y="339"/>
                  </a:cubicBezTo>
                  <a:cubicBezTo>
                    <a:pt x="359" y="339"/>
                    <a:pt x="359" y="339"/>
                    <a:pt x="359" y="339"/>
                  </a:cubicBezTo>
                  <a:cubicBezTo>
                    <a:pt x="359" y="339"/>
                    <a:pt x="359" y="338"/>
                    <a:pt x="360" y="338"/>
                  </a:cubicBezTo>
                  <a:cubicBezTo>
                    <a:pt x="360" y="338"/>
                    <a:pt x="361" y="337"/>
                    <a:pt x="361" y="337"/>
                  </a:cubicBezTo>
                  <a:cubicBezTo>
                    <a:pt x="361" y="336"/>
                    <a:pt x="362" y="336"/>
                    <a:pt x="362" y="336"/>
                  </a:cubicBezTo>
                  <a:cubicBezTo>
                    <a:pt x="362" y="335"/>
                    <a:pt x="362" y="335"/>
                    <a:pt x="362" y="335"/>
                  </a:cubicBezTo>
                  <a:cubicBezTo>
                    <a:pt x="362" y="335"/>
                    <a:pt x="362" y="334"/>
                    <a:pt x="361" y="334"/>
                  </a:cubicBezTo>
                  <a:cubicBezTo>
                    <a:pt x="361" y="334"/>
                    <a:pt x="360" y="334"/>
                    <a:pt x="360" y="333"/>
                  </a:cubicBezTo>
                  <a:cubicBezTo>
                    <a:pt x="360" y="333"/>
                    <a:pt x="360" y="332"/>
                    <a:pt x="360" y="332"/>
                  </a:cubicBezTo>
                  <a:cubicBezTo>
                    <a:pt x="360" y="332"/>
                    <a:pt x="361" y="331"/>
                    <a:pt x="362" y="331"/>
                  </a:cubicBezTo>
                  <a:cubicBezTo>
                    <a:pt x="362" y="330"/>
                    <a:pt x="362" y="330"/>
                    <a:pt x="362" y="330"/>
                  </a:cubicBezTo>
                  <a:cubicBezTo>
                    <a:pt x="363" y="329"/>
                    <a:pt x="363" y="329"/>
                    <a:pt x="363" y="329"/>
                  </a:cubicBezTo>
                  <a:cubicBezTo>
                    <a:pt x="363" y="328"/>
                    <a:pt x="361" y="328"/>
                    <a:pt x="361" y="329"/>
                  </a:cubicBezTo>
                  <a:cubicBezTo>
                    <a:pt x="359" y="329"/>
                    <a:pt x="356" y="330"/>
                    <a:pt x="355" y="328"/>
                  </a:cubicBezTo>
                  <a:cubicBezTo>
                    <a:pt x="354" y="327"/>
                    <a:pt x="354" y="326"/>
                    <a:pt x="354" y="324"/>
                  </a:cubicBezTo>
                  <a:cubicBezTo>
                    <a:pt x="354" y="324"/>
                    <a:pt x="355" y="322"/>
                    <a:pt x="354" y="322"/>
                  </a:cubicBezTo>
                  <a:cubicBezTo>
                    <a:pt x="354" y="322"/>
                    <a:pt x="354" y="321"/>
                    <a:pt x="354" y="321"/>
                  </a:cubicBezTo>
                  <a:cubicBezTo>
                    <a:pt x="354" y="321"/>
                    <a:pt x="354" y="321"/>
                    <a:pt x="354" y="321"/>
                  </a:cubicBezTo>
                  <a:cubicBezTo>
                    <a:pt x="354" y="321"/>
                    <a:pt x="354" y="320"/>
                    <a:pt x="354" y="320"/>
                  </a:cubicBezTo>
                  <a:cubicBezTo>
                    <a:pt x="354" y="320"/>
                    <a:pt x="353" y="320"/>
                    <a:pt x="352" y="320"/>
                  </a:cubicBezTo>
                  <a:cubicBezTo>
                    <a:pt x="353" y="319"/>
                    <a:pt x="351" y="320"/>
                    <a:pt x="351" y="320"/>
                  </a:cubicBezTo>
                  <a:cubicBezTo>
                    <a:pt x="350" y="320"/>
                    <a:pt x="350" y="320"/>
                    <a:pt x="350" y="320"/>
                  </a:cubicBezTo>
                  <a:cubicBezTo>
                    <a:pt x="349" y="320"/>
                    <a:pt x="350" y="320"/>
                    <a:pt x="349" y="320"/>
                  </a:cubicBezTo>
                  <a:cubicBezTo>
                    <a:pt x="348" y="320"/>
                    <a:pt x="347" y="320"/>
                    <a:pt x="347" y="320"/>
                  </a:cubicBezTo>
                  <a:cubicBezTo>
                    <a:pt x="346" y="319"/>
                    <a:pt x="346" y="319"/>
                    <a:pt x="345" y="319"/>
                  </a:cubicBezTo>
                  <a:cubicBezTo>
                    <a:pt x="345" y="319"/>
                    <a:pt x="345" y="319"/>
                    <a:pt x="345" y="319"/>
                  </a:cubicBezTo>
                  <a:cubicBezTo>
                    <a:pt x="345" y="319"/>
                    <a:pt x="345" y="319"/>
                    <a:pt x="344" y="319"/>
                  </a:cubicBezTo>
                  <a:cubicBezTo>
                    <a:pt x="344" y="319"/>
                    <a:pt x="343" y="318"/>
                    <a:pt x="343" y="318"/>
                  </a:cubicBezTo>
                  <a:cubicBezTo>
                    <a:pt x="343" y="318"/>
                    <a:pt x="341" y="318"/>
                    <a:pt x="342" y="317"/>
                  </a:cubicBezTo>
                  <a:cubicBezTo>
                    <a:pt x="342" y="317"/>
                    <a:pt x="340" y="318"/>
                    <a:pt x="340" y="318"/>
                  </a:cubicBezTo>
                  <a:cubicBezTo>
                    <a:pt x="340" y="318"/>
                    <a:pt x="339" y="319"/>
                    <a:pt x="339" y="319"/>
                  </a:cubicBezTo>
                  <a:cubicBezTo>
                    <a:pt x="339" y="319"/>
                    <a:pt x="340" y="319"/>
                    <a:pt x="340" y="320"/>
                  </a:cubicBezTo>
                  <a:cubicBezTo>
                    <a:pt x="340" y="320"/>
                    <a:pt x="338" y="322"/>
                    <a:pt x="338" y="322"/>
                  </a:cubicBezTo>
                  <a:cubicBezTo>
                    <a:pt x="338" y="322"/>
                    <a:pt x="338" y="322"/>
                    <a:pt x="338" y="321"/>
                  </a:cubicBezTo>
                  <a:cubicBezTo>
                    <a:pt x="338" y="321"/>
                    <a:pt x="337" y="322"/>
                    <a:pt x="337" y="322"/>
                  </a:cubicBezTo>
                  <a:cubicBezTo>
                    <a:pt x="337" y="322"/>
                    <a:pt x="337" y="321"/>
                    <a:pt x="337" y="321"/>
                  </a:cubicBezTo>
                  <a:cubicBezTo>
                    <a:pt x="337" y="321"/>
                    <a:pt x="337" y="322"/>
                    <a:pt x="337" y="322"/>
                  </a:cubicBezTo>
                  <a:cubicBezTo>
                    <a:pt x="337" y="322"/>
                    <a:pt x="336" y="322"/>
                    <a:pt x="336" y="322"/>
                  </a:cubicBezTo>
                  <a:cubicBezTo>
                    <a:pt x="335" y="322"/>
                    <a:pt x="335" y="324"/>
                    <a:pt x="334" y="324"/>
                  </a:cubicBezTo>
                  <a:cubicBezTo>
                    <a:pt x="335" y="322"/>
                    <a:pt x="336" y="322"/>
                    <a:pt x="337" y="321"/>
                  </a:cubicBezTo>
                  <a:cubicBezTo>
                    <a:pt x="339" y="320"/>
                    <a:pt x="338" y="318"/>
                    <a:pt x="337" y="320"/>
                  </a:cubicBezTo>
                  <a:cubicBezTo>
                    <a:pt x="336" y="320"/>
                    <a:pt x="336" y="320"/>
                    <a:pt x="336" y="321"/>
                  </a:cubicBezTo>
                  <a:cubicBezTo>
                    <a:pt x="336" y="321"/>
                    <a:pt x="336" y="321"/>
                    <a:pt x="336" y="321"/>
                  </a:cubicBezTo>
                  <a:cubicBezTo>
                    <a:pt x="335" y="322"/>
                    <a:pt x="335" y="322"/>
                    <a:pt x="334" y="322"/>
                  </a:cubicBezTo>
                  <a:cubicBezTo>
                    <a:pt x="334" y="323"/>
                    <a:pt x="333" y="323"/>
                    <a:pt x="333" y="323"/>
                  </a:cubicBezTo>
                  <a:cubicBezTo>
                    <a:pt x="333" y="323"/>
                    <a:pt x="333" y="324"/>
                    <a:pt x="333" y="324"/>
                  </a:cubicBezTo>
                  <a:cubicBezTo>
                    <a:pt x="332" y="325"/>
                    <a:pt x="331" y="324"/>
                    <a:pt x="330" y="325"/>
                  </a:cubicBezTo>
                  <a:cubicBezTo>
                    <a:pt x="331" y="324"/>
                    <a:pt x="333" y="322"/>
                    <a:pt x="333" y="322"/>
                  </a:cubicBezTo>
                  <a:cubicBezTo>
                    <a:pt x="333" y="322"/>
                    <a:pt x="332" y="322"/>
                    <a:pt x="332" y="322"/>
                  </a:cubicBezTo>
                  <a:cubicBezTo>
                    <a:pt x="331" y="323"/>
                    <a:pt x="330" y="323"/>
                    <a:pt x="330" y="323"/>
                  </a:cubicBezTo>
                  <a:cubicBezTo>
                    <a:pt x="329" y="323"/>
                    <a:pt x="328" y="323"/>
                    <a:pt x="328" y="324"/>
                  </a:cubicBezTo>
                  <a:cubicBezTo>
                    <a:pt x="328" y="324"/>
                    <a:pt x="328" y="325"/>
                    <a:pt x="328" y="325"/>
                  </a:cubicBezTo>
                  <a:cubicBezTo>
                    <a:pt x="328" y="325"/>
                    <a:pt x="328" y="325"/>
                    <a:pt x="328" y="325"/>
                  </a:cubicBezTo>
                  <a:cubicBezTo>
                    <a:pt x="327" y="326"/>
                    <a:pt x="327" y="326"/>
                    <a:pt x="326" y="327"/>
                  </a:cubicBezTo>
                  <a:cubicBezTo>
                    <a:pt x="326" y="327"/>
                    <a:pt x="325" y="327"/>
                    <a:pt x="325" y="327"/>
                  </a:cubicBezTo>
                  <a:cubicBezTo>
                    <a:pt x="325" y="327"/>
                    <a:pt x="324" y="328"/>
                    <a:pt x="324" y="328"/>
                  </a:cubicBezTo>
                  <a:cubicBezTo>
                    <a:pt x="324" y="328"/>
                    <a:pt x="323" y="328"/>
                    <a:pt x="323" y="328"/>
                  </a:cubicBezTo>
                  <a:cubicBezTo>
                    <a:pt x="322" y="328"/>
                    <a:pt x="322" y="328"/>
                    <a:pt x="321" y="328"/>
                  </a:cubicBezTo>
                  <a:cubicBezTo>
                    <a:pt x="321" y="328"/>
                    <a:pt x="320" y="328"/>
                    <a:pt x="320" y="328"/>
                  </a:cubicBezTo>
                  <a:cubicBezTo>
                    <a:pt x="320" y="328"/>
                    <a:pt x="320" y="328"/>
                    <a:pt x="320" y="328"/>
                  </a:cubicBezTo>
                  <a:cubicBezTo>
                    <a:pt x="320" y="328"/>
                    <a:pt x="320" y="328"/>
                    <a:pt x="320" y="328"/>
                  </a:cubicBezTo>
                  <a:cubicBezTo>
                    <a:pt x="320" y="327"/>
                    <a:pt x="319" y="327"/>
                    <a:pt x="319" y="327"/>
                  </a:cubicBezTo>
                  <a:cubicBezTo>
                    <a:pt x="318" y="327"/>
                    <a:pt x="317" y="327"/>
                    <a:pt x="316" y="327"/>
                  </a:cubicBezTo>
                  <a:cubicBezTo>
                    <a:pt x="315" y="327"/>
                    <a:pt x="314" y="327"/>
                    <a:pt x="314" y="327"/>
                  </a:cubicBezTo>
                  <a:cubicBezTo>
                    <a:pt x="314" y="327"/>
                    <a:pt x="313" y="327"/>
                    <a:pt x="313" y="327"/>
                  </a:cubicBezTo>
                  <a:cubicBezTo>
                    <a:pt x="314" y="326"/>
                    <a:pt x="313" y="327"/>
                    <a:pt x="313" y="326"/>
                  </a:cubicBezTo>
                  <a:cubicBezTo>
                    <a:pt x="313" y="326"/>
                    <a:pt x="314" y="325"/>
                    <a:pt x="313" y="326"/>
                  </a:cubicBezTo>
                  <a:cubicBezTo>
                    <a:pt x="312" y="326"/>
                    <a:pt x="311" y="326"/>
                    <a:pt x="311" y="327"/>
                  </a:cubicBezTo>
                  <a:cubicBezTo>
                    <a:pt x="310" y="327"/>
                    <a:pt x="308" y="328"/>
                    <a:pt x="306" y="328"/>
                  </a:cubicBezTo>
                  <a:cubicBezTo>
                    <a:pt x="306" y="328"/>
                    <a:pt x="307" y="327"/>
                    <a:pt x="307" y="327"/>
                  </a:cubicBezTo>
                  <a:cubicBezTo>
                    <a:pt x="306" y="327"/>
                    <a:pt x="306" y="327"/>
                    <a:pt x="306" y="327"/>
                  </a:cubicBezTo>
                  <a:cubicBezTo>
                    <a:pt x="306" y="327"/>
                    <a:pt x="306" y="326"/>
                    <a:pt x="306" y="326"/>
                  </a:cubicBezTo>
                  <a:cubicBezTo>
                    <a:pt x="305" y="326"/>
                    <a:pt x="304" y="326"/>
                    <a:pt x="304" y="325"/>
                  </a:cubicBezTo>
                  <a:cubicBezTo>
                    <a:pt x="304" y="325"/>
                    <a:pt x="304" y="324"/>
                    <a:pt x="303" y="324"/>
                  </a:cubicBezTo>
                  <a:cubicBezTo>
                    <a:pt x="302" y="324"/>
                    <a:pt x="302" y="325"/>
                    <a:pt x="302" y="325"/>
                  </a:cubicBezTo>
                  <a:cubicBezTo>
                    <a:pt x="301" y="325"/>
                    <a:pt x="301" y="326"/>
                    <a:pt x="301" y="326"/>
                  </a:cubicBezTo>
                  <a:cubicBezTo>
                    <a:pt x="300" y="326"/>
                    <a:pt x="301" y="324"/>
                    <a:pt x="301" y="324"/>
                  </a:cubicBezTo>
                  <a:cubicBezTo>
                    <a:pt x="301" y="323"/>
                    <a:pt x="300" y="323"/>
                    <a:pt x="300" y="324"/>
                  </a:cubicBezTo>
                  <a:cubicBezTo>
                    <a:pt x="300" y="324"/>
                    <a:pt x="299" y="324"/>
                    <a:pt x="299" y="323"/>
                  </a:cubicBezTo>
                  <a:cubicBezTo>
                    <a:pt x="299" y="323"/>
                    <a:pt x="300" y="323"/>
                    <a:pt x="300" y="323"/>
                  </a:cubicBezTo>
                  <a:cubicBezTo>
                    <a:pt x="300" y="323"/>
                    <a:pt x="299" y="322"/>
                    <a:pt x="299" y="322"/>
                  </a:cubicBezTo>
                  <a:cubicBezTo>
                    <a:pt x="298" y="322"/>
                    <a:pt x="298" y="322"/>
                    <a:pt x="297" y="322"/>
                  </a:cubicBezTo>
                  <a:cubicBezTo>
                    <a:pt x="296" y="322"/>
                    <a:pt x="296" y="321"/>
                    <a:pt x="295" y="322"/>
                  </a:cubicBezTo>
                  <a:cubicBezTo>
                    <a:pt x="294" y="322"/>
                    <a:pt x="294" y="322"/>
                    <a:pt x="293" y="322"/>
                  </a:cubicBezTo>
                  <a:cubicBezTo>
                    <a:pt x="293" y="323"/>
                    <a:pt x="290" y="323"/>
                    <a:pt x="290" y="322"/>
                  </a:cubicBezTo>
                  <a:cubicBezTo>
                    <a:pt x="291" y="321"/>
                    <a:pt x="288" y="321"/>
                    <a:pt x="288" y="321"/>
                  </a:cubicBezTo>
                  <a:cubicBezTo>
                    <a:pt x="287" y="321"/>
                    <a:pt x="287" y="321"/>
                    <a:pt x="287" y="321"/>
                  </a:cubicBezTo>
                  <a:cubicBezTo>
                    <a:pt x="286" y="321"/>
                    <a:pt x="285" y="321"/>
                    <a:pt x="285" y="321"/>
                  </a:cubicBezTo>
                  <a:cubicBezTo>
                    <a:pt x="284" y="320"/>
                    <a:pt x="284" y="320"/>
                    <a:pt x="284" y="319"/>
                  </a:cubicBezTo>
                  <a:cubicBezTo>
                    <a:pt x="285" y="318"/>
                    <a:pt x="285" y="318"/>
                    <a:pt x="285" y="317"/>
                  </a:cubicBezTo>
                  <a:cubicBezTo>
                    <a:pt x="285" y="316"/>
                    <a:pt x="287" y="314"/>
                    <a:pt x="285" y="314"/>
                  </a:cubicBezTo>
                  <a:cubicBezTo>
                    <a:pt x="285" y="314"/>
                    <a:pt x="284" y="314"/>
                    <a:pt x="284" y="314"/>
                  </a:cubicBezTo>
                  <a:cubicBezTo>
                    <a:pt x="283" y="314"/>
                    <a:pt x="283" y="315"/>
                    <a:pt x="283" y="315"/>
                  </a:cubicBezTo>
                  <a:cubicBezTo>
                    <a:pt x="282" y="316"/>
                    <a:pt x="282" y="318"/>
                    <a:pt x="281" y="318"/>
                  </a:cubicBezTo>
                  <a:cubicBezTo>
                    <a:pt x="279" y="318"/>
                    <a:pt x="278" y="318"/>
                    <a:pt x="276" y="318"/>
                  </a:cubicBezTo>
                  <a:cubicBezTo>
                    <a:pt x="275" y="318"/>
                    <a:pt x="273" y="318"/>
                    <a:pt x="271" y="318"/>
                  </a:cubicBezTo>
                  <a:cubicBezTo>
                    <a:pt x="269" y="318"/>
                    <a:pt x="266" y="318"/>
                    <a:pt x="264" y="318"/>
                  </a:cubicBezTo>
                  <a:cubicBezTo>
                    <a:pt x="255" y="318"/>
                    <a:pt x="247" y="318"/>
                    <a:pt x="238" y="318"/>
                  </a:cubicBezTo>
                  <a:cubicBezTo>
                    <a:pt x="205" y="318"/>
                    <a:pt x="171" y="318"/>
                    <a:pt x="137" y="318"/>
                  </a:cubicBezTo>
                  <a:cubicBezTo>
                    <a:pt x="121" y="318"/>
                    <a:pt x="104" y="318"/>
                    <a:pt x="87" y="318"/>
                  </a:cubicBezTo>
                  <a:cubicBezTo>
                    <a:pt x="79" y="318"/>
                    <a:pt x="71" y="318"/>
                    <a:pt x="63" y="318"/>
                  </a:cubicBezTo>
                  <a:cubicBezTo>
                    <a:pt x="58" y="318"/>
                    <a:pt x="54" y="318"/>
                    <a:pt x="50" y="318"/>
                  </a:cubicBezTo>
                  <a:cubicBezTo>
                    <a:pt x="49" y="318"/>
                    <a:pt x="48" y="318"/>
                    <a:pt x="47" y="317"/>
                  </a:cubicBezTo>
                  <a:cubicBezTo>
                    <a:pt x="46" y="317"/>
                    <a:pt x="47" y="317"/>
                    <a:pt x="47" y="317"/>
                  </a:cubicBezTo>
                  <a:cubicBezTo>
                    <a:pt x="47" y="316"/>
                    <a:pt x="44" y="318"/>
                    <a:pt x="44" y="318"/>
                  </a:cubicBezTo>
                  <a:cubicBezTo>
                    <a:pt x="44" y="317"/>
                    <a:pt x="44" y="317"/>
                    <a:pt x="45" y="317"/>
                  </a:cubicBezTo>
                  <a:cubicBezTo>
                    <a:pt x="45" y="317"/>
                    <a:pt x="46" y="316"/>
                    <a:pt x="46" y="316"/>
                  </a:cubicBezTo>
                  <a:cubicBezTo>
                    <a:pt x="46" y="316"/>
                    <a:pt x="45" y="317"/>
                    <a:pt x="44" y="316"/>
                  </a:cubicBezTo>
                  <a:cubicBezTo>
                    <a:pt x="44" y="316"/>
                    <a:pt x="45" y="315"/>
                    <a:pt x="46" y="315"/>
                  </a:cubicBezTo>
                  <a:cubicBezTo>
                    <a:pt x="45" y="315"/>
                    <a:pt x="45" y="315"/>
                    <a:pt x="45" y="315"/>
                  </a:cubicBezTo>
                  <a:cubicBezTo>
                    <a:pt x="46" y="315"/>
                    <a:pt x="46" y="314"/>
                    <a:pt x="46" y="314"/>
                  </a:cubicBezTo>
                  <a:cubicBezTo>
                    <a:pt x="47" y="314"/>
                    <a:pt x="47" y="315"/>
                    <a:pt x="48" y="314"/>
                  </a:cubicBezTo>
                  <a:cubicBezTo>
                    <a:pt x="49" y="314"/>
                    <a:pt x="50" y="313"/>
                    <a:pt x="50" y="313"/>
                  </a:cubicBezTo>
                  <a:cubicBezTo>
                    <a:pt x="49" y="313"/>
                    <a:pt x="49" y="314"/>
                    <a:pt x="48" y="314"/>
                  </a:cubicBezTo>
                  <a:cubicBezTo>
                    <a:pt x="47" y="315"/>
                    <a:pt x="46" y="314"/>
                    <a:pt x="45" y="314"/>
                  </a:cubicBezTo>
                  <a:cubicBezTo>
                    <a:pt x="46" y="313"/>
                    <a:pt x="46" y="313"/>
                    <a:pt x="47" y="313"/>
                  </a:cubicBezTo>
                  <a:cubicBezTo>
                    <a:pt x="47" y="312"/>
                    <a:pt x="47" y="312"/>
                    <a:pt x="47" y="312"/>
                  </a:cubicBezTo>
                  <a:cubicBezTo>
                    <a:pt x="48" y="311"/>
                    <a:pt x="49" y="311"/>
                    <a:pt x="49" y="310"/>
                  </a:cubicBezTo>
                  <a:cubicBezTo>
                    <a:pt x="49" y="310"/>
                    <a:pt x="48" y="310"/>
                    <a:pt x="48" y="311"/>
                  </a:cubicBezTo>
                  <a:cubicBezTo>
                    <a:pt x="48" y="311"/>
                    <a:pt x="48" y="311"/>
                    <a:pt x="47" y="311"/>
                  </a:cubicBezTo>
                  <a:cubicBezTo>
                    <a:pt x="46" y="312"/>
                    <a:pt x="46" y="312"/>
                    <a:pt x="45" y="312"/>
                  </a:cubicBezTo>
                  <a:cubicBezTo>
                    <a:pt x="44" y="312"/>
                    <a:pt x="44" y="314"/>
                    <a:pt x="43" y="313"/>
                  </a:cubicBezTo>
                  <a:cubicBezTo>
                    <a:pt x="43" y="313"/>
                    <a:pt x="43" y="313"/>
                    <a:pt x="42" y="313"/>
                  </a:cubicBezTo>
                  <a:cubicBezTo>
                    <a:pt x="42" y="313"/>
                    <a:pt x="42" y="313"/>
                    <a:pt x="42" y="313"/>
                  </a:cubicBezTo>
                  <a:cubicBezTo>
                    <a:pt x="40" y="312"/>
                    <a:pt x="41" y="310"/>
                    <a:pt x="42" y="310"/>
                  </a:cubicBezTo>
                  <a:cubicBezTo>
                    <a:pt x="44" y="309"/>
                    <a:pt x="42" y="312"/>
                    <a:pt x="43" y="312"/>
                  </a:cubicBezTo>
                  <a:cubicBezTo>
                    <a:pt x="43" y="312"/>
                    <a:pt x="44" y="311"/>
                    <a:pt x="44" y="311"/>
                  </a:cubicBezTo>
                  <a:cubicBezTo>
                    <a:pt x="45" y="311"/>
                    <a:pt x="46" y="311"/>
                    <a:pt x="46" y="310"/>
                  </a:cubicBezTo>
                  <a:cubicBezTo>
                    <a:pt x="45" y="310"/>
                    <a:pt x="43" y="311"/>
                    <a:pt x="43" y="310"/>
                  </a:cubicBezTo>
                  <a:cubicBezTo>
                    <a:pt x="43" y="310"/>
                    <a:pt x="43" y="309"/>
                    <a:pt x="44" y="309"/>
                  </a:cubicBezTo>
                  <a:cubicBezTo>
                    <a:pt x="44" y="309"/>
                    <a:pt x="44" y="309"/>
                    <a:pt x="45" y="308"/>
                  </a:cubicBezTo>
                  <a:cubicBezTo>
                    <a:pt x="45" y="308"/>
                    <a:pt x="44" y="307"/>
                    <a:pt x="45" y="307"/>
                  </a:cubicBezTo>
                  <a:cubicBezTo>
                    <a:pt x="45" y="307"/>
                    <a:pt x="45" y="307"/>
                    <a:pt x="45" y="307"/>
                  </a:cubicBezTo>
                  <a:cubicBezTo>
                    <a:pt x="46" y="307"/>
                    <a:pt x="47" y="306"/>
                    <a:pt x="47" y="306"/>
                  </a:cubicBezTo>
                  <a:cubicBezTo>
                    <a:pt x="48" y="305"/>
                    <a:pt x="46" y="305"/>
                    <a:pt x="46" y="305"/>
                  </a:cubicBezTo>
                  <a:cubicBezTo>
                    <a:pt x="46" y="305"/>
                    <a:pt x="47" y="305"/>
                    <a:pt x="47" y="306"/>
                  </a:cubicBezTo>
                  <a:cubicBezTo>
                    <a:pt x="47" y="306"/>
                    <a:pt x="46" y="306"/>
                    <a:pt x="45" y="306"/>
                  </a:cubicBezTo>
                  <a:cubicBezTo>
                    <a:pt x="45" y="307"/>
                    <a:pt x="44" y="307"/>
                    <a:pt x="44" y="307"/>
                  </a:cubicBezTo>
                  <a:cubicBezTo>
                    <a:pt x="44" y="308"/>
                    <a:pt x="44" y="308"/>
                    <a:pt x="44" y="309"/>
                  </a:cubicBezTo>
                  <a:cubicBezTo>
                    <a:pt x="43" y="310"/>
                    <a:pt x="43" y="308"/>
                    <a:pt x="44" y="308"/>
                  </a:cubicBezTo>
                  <a:cubicBezTo>
                    <a:pt x="43" y="308"/>
                    <a:pt x="43" y="308"/>
                    <a:pt x="42" y="309"/>
                  </a:cubicBezTo>
                  <a:cubicBezTo>
                    <a:pt x="42" y="309"/>
                    <a:pt x="41" y="309"/>
                    <a:pt x="41" y="309"/>
                  </a:cubicBezTo>
                  <a:cubicBezTo>
                    <a:pt x="40" y="309"/>
                    <a:pt x="40" y="310"/>
                    <a:pt x="40" y="309"/>
                  </a:cubicBezTo>
                  <a:cubicBezTo>
                    <a:pt x="40" y="309"/>
                    <a:pt x="39" y="309"/>
                    <a:pt x="39" y="309"/>
                  </a:cubicBezTo>
                  <a:cubicBezTo>
                    <a:pt x="38" y="309"/>
                    <a:pt x="39" y="309"/>
                    <a:pt x="39" y="308"/>
                  </a:cubicBezTo>
                  <a:cubicBezTo>
                    <a:pt x="38" y="308"/>
                    <a:pt x="38" y="307"/>
                    <a:pt x="38" y="307"/>
                  </a:cubicBezTo>
                  <a:cubicBezTo>
                    <a:pt x="38" y="306"/>
                    <a:pt x="38" y="306"/>
                    <a:pt x="39" y="307"/>
                  </a:cubicBezTo>
                  <a:cubicBezTo>
                    <a:pt x="39" y="306"/>
                    <a:pt x="40" y="306"/>
                    <a:pt x="41" y="305"/>
                  </a:cubicBezTo>
                  <a:cubicBezTo>
                    <a:pt x="41" y="305"/>
                    <a:pt x="42" y="304"/>
                    <a:pt x="41" y="303"/>
                  </a:cubicBezTo>
                  <a:cubicBezTo>
                    <a:pt x="41" y="303"/>
                    <a:pt x="42" y="303"/>
                    <a:pt x="42" y="303"/>
                  </a:cubicBezTo>
                  <a:cubicBezTo>
                    <a:pt x="42" y="303"/>
                    <a:pt x="43" y="303"/>
                    <a:pt x="43" y="303"/>
                  </a:cubicBezTo>
                  <a:cubicBezTo>
                    <a:pt x="44" y="303"/>
                    <a:pt x="45" y="302"/>
                    <a:pt x="46" y="302"/>
                  </a:cubicBezTo>
                  <a:cubicBezTo>
                    <a:pt x="45" y="301"/>
                    <a:pt x="44" y="302"/>
                    <a:pt x="44" y="302"/>
                  </a:cubicBezTo>
                  <a:cubicBezTo>
                    <a:pt x="43" y="302"/>
                    <a:pt x="43" y="302"/>
                    <a:pt x="42" y="302"/>
                  </a:cubicBezTo>
                  <a:cubicBezTo>
                    <a:pt x="41" y="303"/>
                    <a:pt x="41" y="304"/>
                    <a:pt x="40" y="304"/>
                  </a:cubicBezTo>
                  <a:cubicBezTo>
                    <a:pt x="38" y="304"/>
                    <a:pt x="40" y="302"/>
                    <a:pt x="40" y="302"/>
                  </a:cubicBezTo>
                  <a:cubicBezTo>
                    <a:pt x="40" y="302"/>
                    <a:pt x="38" y="304"/>
                    <a:pt x="38" y="303"/>
                  </a:cubicBezTo>
                  <a:cubicBezTo>
                    <a:pt x="38" y="303"/>
                    <a:pt x="39" y="303"/>
                    <a:pt x="39" y="302"/>
                  </a:cubicBezTo>
                  <a:cubicBezTo>
                    <a:pt x="39" y="302"/>
                    <a:pt x="40" y="302"/>
                    <a:pt x="40" y="302"/>
                  </a:cubicBezTo>
                  <a:cubicBezTo>
                    <a:pt x="41" y="301"/>
                    <a:pt x="42" y="300"/>
                    <a:pt x="43" y="300"/>
                  </a:cubicBezTo>
                  <a:cubicBezTo>
                    <a:pt x="43" y="299"/>
                    <a:pt x="43" y="299"/>
                    <a:pt x="44" y="298"/>
                  </a:cubicBezTo>
                  <a:cubicBezTo>
                    <a:pt x="44" y="298"/>
                    <a:pt x="45" y="298"/>
                    <a:pt x="45" y="298"/>
                  </a:cubicBezTo>
                  <a:cubicBezTo>
                    <a:pt x="45" y="297"/>
                    <a:pt x="45" y="297"/>
                    <a:pt x="45" y="297"/>
                  </a:cubicBezTo>
                  <a:cubicBezTo>
                    <a:pt x="44" y="297"/>
                    <a:pt x="44" y="298"/>
                    <a:pt x="44" y="298"/>
                  </a:cubicBezTo>
                  <a:cubicBezTo>
                    <a:pt x="43" y="298"/>
                    <a:pt x="43" y="298"/>
                    <a:pt x="43" y="298"/>
                  </a:cubicBezTo>
                  <a:cubicBezTo>
                    <a:pt x="43" y="299"/>
                    <a:pt x="43" y="299"/>
                    <a:pt x="43" y="299"/>
                  </a:cubicBezTo>
                  <a:cubicBezTo>
                    <a:pt x="42" y="300"/>
                    <a:pt x="42" y="300"/>
                    <a:pt x="42" y="300"/>
                  </a:cubicBezTo>
                  <a:cubicBezTo>
                    <a:pt x="41" y="301"/>
                    <a:pt x="40" y="301"/>
                    <a:pt x="39" y="302"/>
                  </a:cubicBezTo>
                  <a:cubicBezTo>
                    <a:pt x="38" y="302"/>
                    <a:pt x="37" y="303"/>
                    <a:pt x="38" y="302"/>
                  </a:cubicBezTo>
                  <a:cubicBezTo>
                    <a:pt x="38" y="302"/>
                    <a:pt x="37" y="302"/>
                    <a:pt x="37" y="302"/>
                  </a:cubicBezTo>
                  <a:cubicBezTo>
                    <a:pt x="37" y="302"/>
                    <a:pt x="37" y="301"/>
                    <a:pt x="37" y="301"/>
                  </a:cubicBezTo>
                  <a:cubicBezTo>
                    <a:pt x="37" y="301"/>
                    <a:pt x="37" y="302"/>
                    <a:pt x="36" y="302"/>
                  </a:cubicBezTo>
                  <a:cubicBezTo>
                    <a:pt x="36" y="302"/>
                    <a:pt x="35" y="302"/>
                    <a:pt x="35" y="302"/>
                  </a:cubicBezTo>
                  <a:cubicBezTo>
                    <a:pt x="35" y="302"/>
                    <a:pt x="36" y="301"/>
                    <a:pt x="36" y="301"/>
                  </a:cubicBezTo>
                  <a:cubicBezTo>
                    <a:pt x="37" y="300"/>
                    <a:pt x="37" y="300"/>
                    <a:pt x="38" y="299"/>
                  </a:cubicBezTo>
                  <a:cubicBezTo>
                    <a:pt x="37" y="299"/>
                    <a:pt x="36" y="301"/>
                    <a:pt x="35" y="301"/>
                  </a:cubicBezTo>
                  <a:cubicBezTo>
                    <a:pt x="35" y="302"/>
                    <a:pt x="34" y="302"/>
                    <a:pt x="34" y="302"/>
                  </a:cubicBezTo>
                  <a:cubicBezTo>
                    <a:pt x="33" y="302"/>
                    <a:pt x="34" y="301"/>
                    <a:pt x="34" y="301"/>
                  </a:cubicBezTo>
                  <a:cubicBezTo>
                    <a:pt x="33" y="301"/>
                    <a:pt x="33" y="302"/>
                    <a:pt x="32" y="302"/>
                  </a:cubicBezTo>
                  <a:cubicBezTo>
                    <a:pt x="32" y="302"/>
                    <a:pt x="31" y="302"/>
                    <a:pt x="31" y="302"/>
                  </a:cubicBezTo>
                  <a:cubicBezTo>
                    <a:pt x="31" y="302"/>
                    <a:pt x="29" y="301"/>
                    <a:pt x="30" y="301"/>
                  </a:cubicBezTo>
                  <a:cubicBezTo>
                    <a:pt x="30" y="301"/>
                    <a:pt x="30" y="301"/>
                    <a:pt x="30" y="301"/>
                  </a:cubicBezTo>
                  <a:cubicBezTo>
                    <a:pt x="31" y="301"/>
                    <a:pt x="31" y="301"/>
                    <a:pt x="31" y="301"/>
                  </a:cubicBezTo>
                  <a:cubicBezTo>
                    <a:pt x="31" y="301"/>
                    <a:pt x="31" y="301"/>
                    <a:pt x="31" y="301"/>
                  </a:cubicBezTo>
                  <a:cubicBezTo>
                    <a:pt x="32" y="301"/>
                    <a:pt x="33" y="300"/>
                    <a:pt x="33" y="300"/>
                  </a:cubicBezTo>
                  <a:cubicBezTo>
                    <a:pt x="33" y="300"/>
                    <a:pt x="31" y="301"/>
                    <a:pt x="31" y="301"/>
                  </a:cubicBezTo>
                  <a:cubicBezTo>
                    <a:pt x="30" y="301"/>
                    <a:pt x="31" y="300"/>
                    <a:pt x="31" y="300"/>
                  </a:cubicBezTo>
                  <a:cubicBezTo>
                    <a:pt x="32" y="300"/>
                    <a:pt x="33" y="300"/>
                    <a:pt x="34" y="300"/>
                  </a:cubicBezTo>
                  <a:cubicBezTo>
                    <a:pt x="35" y="300"/>
                    <a:pt x="35" y="300"/>
                    <a:pt x="36" y="300"/>
                  </a:cubicBezTo>
                  <a:cubicBezTo>
                    <a:pt x="36" y="299"/>
                    <a:pt x="36" y="299"/>
                    <a:pt x="37" y="299"/>
                  </a:cubicBezTo>
                  <a:cubicBezTo>
                    <a:pt x="37" y="299"/>
                    <a:pt x="37" y="299"/>
                    <a:pt x="37" y="299"/>
                  </a:cubicBezTo>
                  <a:cubicBezTo>
                    <a:pt x="38" y="298"/>
                    <a:pt x="38" y="298"/>
                    <a:pt x="38" y="298"/>
                  </a:cubicBezTo>
                  <a:cubicBezTo>
                    <a:pt x="39" y="298"/>
                    <a:pt x="40" y="295"/>
                    <a:pt x="40" y="295"/>
                  </a:cubicBezTo>
                  <a:cubicBezTo>
                    <a:pt x="39" y="295"/>
                    <a:pt x="39" y="297"/>
                    <a:pt x="39" y="297"/>
                  </a:cubicBezTo>
                  <a:cubicBezTo>
                    <a:pt x="39" y="297"/>
                    <a:pt x="38" y="297"/>
                    <a:pt x="38" y="298"/>
                  </a:cubicBezTo>
                  <a:cubicBezTo>
                    <a:pt x="37" y="298"/>
                    <a:pt x="37" y="298"/>
                    <a:pt x="37" y="298"/>
                  </a:cubicBezTo>
                  <a:cubicBezTo>
                    <a:pt x="37" y="299"/>
                    <a:pt x="36" y="299"/>
                    <a:pt x="36" y="299"/>
                  </a:cubicBezTo>
                  <a:cubicBezTo>
                    <a:pt x="36" y="299"/>
                    <a:pt x="34" y="300"/>
                    <a:pt x="34" y="300"/>
                  </a:cubicBezTo>
                  <a:cubicBezTo>
                    <a:pt x="33" y="299"/>
                    <a:pt x="32" y="300"/>
                    <a:pt x="31" y="300"/>
                  </a:cubicBezTo>
                  <a:cubicBezTo>
                    <a:pt x="31" y="299"/>
                    <a:pt x="34" y="299"/>
                    <a:pt x="34" y="298"/>
                  </a:cubicBezTo>
                  <a:cubicBezTo>
                    <a:pt x="33" y="298"/>
                    <a:pt x="33" y="299"/>
                    <a:pt x="33" y="299"/>
                  </a:cubicBezTo>
                  <a:cubicBezTo>
                    <a:pt x="32" y="299"/>
                    <a:pt x="33" y="298"/>
                    <a:pt x="33" y="298"/>
                  </a:cubicBezTo>
                  <a:cubicBezTo>
                    <a:pt x="33" y="298"/>
                    <a:pt x="33" y="298"/>
                    <a:pt x="33" y="298"/>
                  </a:cubicBezTo>
                  <a:cubicBezTo>
                    <a:pt x="33" y="298"/>
                    <a:pt x="31" y="298"/>
                    <a:pt x="30" y="298"/>
                  </a:cubicBezTo>
                  <a:cubicBezTo>
                    <a:pt x="30" y="298"/>
                    <a:pt x="30" y="297"/>
                    <a:pt x="31" y="297"/>
                  </a:cubicBezTo>
                  <a:cubicBezTo>
                    <a:pt x="32" y="297"/>
                    <a:pt x="33" y="298"/>
                    <a:pt x="34" y="297"/>
                  </a:cubicBezTo>
                  <a:cubicBezTo>
                    <a:pt x="33" y="297"/>
                    <a:pt x="33" y="297"/>
                    <a:pt x="32" y="297"/>
                  </a:cubicBezTo>
                  <a:cubicBezTo>
                    <a:pt x="31" y="297"/>
                    <a:pt x="32" y="296"/>
                    <a:pt x="32" y="296"/>
                  </a:cubicBezTo>
                  <a:cubicBezTo>
                    <a:pt x="31" y="296"/>
                    <a:pt x="30" y="298"/>
                    <a:pt x="29" y="298"/>
                  </a:cubicBezTo>
                  <a:cubicBezTo>
                    <a:pt x="29" y="297"/>
                    <a:pt x="28" y="297"/>
                    <a:pt x="28" y="297"/>
                  </a:cubicBezTo>
                  <a:cubicBezTo>
                    <a:pt x="28" y="297"/>
                    <a:pt x="28" y="297"/>
                    <a:pt x="27" y="297"/>
                  </a:cubicBezTo>
                  <a:cubicBezTo>
                    <a:pt x="27" y="297"/>
                    <a:pt x="25" y="297"/>
                    <a:pt x="25" y="297"/>
                  </a:cubicBezTo>
                  <a:cubicBezTo>
                    <a:pt x="25" y="298"/>
                    <a:pt x="27" y="298"/>
                    <a:pt x="27" y="298"/>
                  </a:cubicBezTo>
                  <a:cubicBezTo>
                    <a:pt x="27" y="298"/>
                    <a:pt x="26" y="298"/>
                    <a:pt x="26" y="298"/>
                  </a:cubicBezTo>
                  <a:cubicBezTo>
                    <a:pt x="25" y="298"/>
                    <a:pt x="25" y="298"/>
                    <a:pt x="25" y="298"/>
                  </a:cubicBezTo>
                  <a:cubicBezTo>
                    <a:pt x="24" y="298"/>
                    <a:pt x="25" y="297"/>
                    <a:pt x="25" y="297"/>
                  </a:cubicBezTo>
                  <a:cubicBezTo>
                    <a:pt x="24" y="297"/>
                    <a:pt x="23" y="297"/>
                    <a:pt x="24" y="297"/>
                  </a:cubicBezTo>
                  <a:cubicBezTo>
                    <a:pt x="24" y="297"/>
                    <a:pt x="23" y="296"/>
                    <a:pt x="23" y="296"/>
                  </a:cubicBezTo>
                  <a:cubicBezTo>
                    <a:pt x="23" y="296"/>
                    <a:pt x="24" y="295"/>
                    <a:pt x="25" y="295"/>
                  </a:cubicBezTo>
                  <a:cubicBezTo>
                    <a:pt x="25" y="296"/>
                    <a:pt x="26" y="296"/>
                    <a:pt x="27" y="296"/>
                  </a:cubicBezTo>
                  <a:cubicBezTo>
                    <a:pt x="27" y="296"/>
                    <a:pt x="30" y="295"/>
                    <a:pt x="30" y="296"/>
                  </a:cubicBezTo>
                  <a:cubicBezTo>
                    <a:pt x="30" y="296"/>
                    <a:pt x="30" y="295"/>
                    <a:pt x="31" y="295"/>
                  </a:cubicBezTo>
                  <a:cubicBezTo>
                    <a:pt x="31" y="295"/>
                    <a:pt x="32" y="295"/>
                    <a:pt x="32" y="294"/>
                  </a:cubicBezTo>
                  <a:cubicBezTo>
                    <a:pt x="31" y="294"/>
                    <a:pt x="30" y="295"/>
                    <a:pt x="30" y="295"/>
                  </a:cubicBezTo>
                  <a:cubicBezTo>
                    <a:pt x="29" y="295"/>
                    <a:pt x="28" y="296"/>
                    <a:pt x="27" y="296"/>
                  </a:cubicBezTo>
                  <a:cubicBezTo>
                    <a:pt x="26" y="296"/>
                    <a:pt x="25" y="296"/>
                    <a:pt x="24" y="295"/>
                  </a:cubicBezTo>
                  <a:cubicBezTo>
                    <a:pt x="24" y="295"/>
                    <a:pt x="23" y="296"/>
                    <a:pt x="23" y="295"/>
                  </a:cubicBezTo>
                  <a:cubicBezTo>
                    <a:pt x="22" y="294"/>
                    <a:pt x="22" y="294"/>
                    <a:pt x="23" y="294"/>
                  </a:cubicBezTo>
                  <a:cubicBezTo>
                    <a:pt x="24" y="293"/>
                    <a:pt x="24" y="293"/>
                    <a:pt x="25" y="293"/>
                  </a:cubicBezTo>
                  <a:cubicBezTo>
                    <a:pt x="27" y="293"/>
                    <a:pt x="29" y="294"/>
                    <a:pt x="30" y="292"/>
                  </a:cubicBezTo>
                  <a:cubicBezTo>
                    <a:pt x="29" y="292"/>
                    <a:pt x="29" y="293"/>
                    <a:pt x="28" y="293"/>
                  </a:cubicBezTo>
                  <a:cubicBezTo>
                    <a:pt x="27" y="293"/>
                    <a:pt x="26" y="293"/>
                    <a:pt x="26" y="293"/>
                  </a:cubicBezTo>
                  <a:cubicBezTo>
                    <a:pt x="26" y="293"/>
                    <a:pt x="26" y="293"/>
                    <a:pt x="27" y="293"/>
                  </a:cubicBezTo>
                  <a:cubicBezTo>
                    <a:pt x="26" y="293"/>
                    <a:pt x="25" y="293"/>
                    <a:pt x="24" y="293"/>
                  </a:cubicBezTo>
                  <a:cubicBezTo>
                    <a:pt x="24" y="293"/>
                    <a:pt x="24" y="293"/>
                    <a:pt x="24" y="293"/>
                  </a:cubicBezTo>
                  <a:cubicBezTo>
                    <a:pt x="24" y="292"/>
                    <a:pt x="25" y="292"/>
                    <a:pt x="25" y="292"/>
                  </a:cubicBezTo>
                  <a:cubicBezTo>
                    <a:pt x="27" y="292"/>
                    <a:pt x="28" y="290"/>
                    <a:pt x="29" y="290"/>
                  </a:cubicBezTo>
                  <a:cubicBezTo>
                    <a:pt x="31" y="289"/>
                    <a:pt x="33" y="289"/>
                    <a:pt x="34" y="289"/>
                  </a:cubicBezTo>
                  <a:cubicBezTo>
                    <a:pt x="35" y="290"/>
                    <a:pt x="37" y="289"/>
                    <a:pt x="37" y="288"/>
                  </a:cubicBezTo>
                  <a:cubicBezTo>
                    <a:pt x="37" y="288"/>
                    <a:pt x="36" y="289"/>
                    <a:pt x="36" y="289"/>
                  </a:cubicBezTo>
                  <a:cubicBezTo>
                    <a:pt x="35" y="289"/>
                    <a:pt x="35" y="289"/>
                    <a:pt x="34" y="289"/>
                  </a:cubicBezTo>
                  <a:cubicBezTo>
                    <a:pt x="34" y="289"/>
                    <a:pt x="33" y="289"/>
                    <a:pt x="32" y="289"/>
                  </a:cubicBezTo>
                  <a:cubicBezTo>
                    <a:pt x="32" y="289"/>
                    <a:pt x="31" y="289"/>
                    <a:pt x="31" y="289"/>
                  </a:cubicBezTo>
                  <a:cubicBezTo>
                    <a:pt x="31" y="289"/>
                    <a:pt x="31" y="289"/>
                    <a:pt x="31" y="289"/>
                  </a:cubicBezTo>
                  <a:cubicBezTo>
                    <a:pt x="30" y="289"/>
                    <a:pt x="30" y="289"/>
                    <a:pt x="30" y="289"/>
                  </a:cubicBezTo>
                  <a:cubicBezTo>
                    <a:pt x="29" y="289"/>
                    <a:pt x="32" y="287"/>
                    <a:pt x="32" y="287"/>
                  </a:cubicBezTo>
                  <a:cubicBezTo>
                    <a:pt x="31" y="287"/>
                    <a:pt x="31" y="288"/>
                    <a:pt x="30" y="288"/>
                  </a:cubicBezTo>
                  <a:cubicBezTo>
                    <a:pt x="30" y="289"/>
                    <a:pt x="30" y="289"/>
                    <a:pt x="29" y="289"/>
                  </a:cubicBezTo>
                  <a:cubicBezTo>
                    <a:pt x="29" y="289"/>
                    <a:pt x="28" y="289"/>
                    <a:pt x="28" y="289"/>
                  </a:cubicBezTo>
                  <a:cubicBezTo>
                    <a:pt x="28" y="289"/>
                    <a:pt x="29" y="289"/>
                    <a:pt x="29" y="289"/>
                  </a:cubicBezTo>
                  <a:cubicBezTo>
                    <a:pt x="29" y="290"/>
                    <a:pt x="28" y="290"/>
                    <a:pt x="28" y="290"/>
                  </a:cubicBezTo>
                  <a:cubicBezTo>
                    <a:pt x="27" y="291"/>
                    <a:pt x="27" y="291"/>
                    <a:pt x="26" y="291"/>
                  </a:cubicBezTo>
                  <a:cubicBezTo>
                    <a:pt x="26" y="291"/>
                    <a:pt x="25" y="291"/>
                    <a:pt x="25" y="291"/>
                  </a:cubicBezTo>
                  <a:cubicBezTo>
                    <a:pt x="25" y="291"/>
                    <a:pt x="26" y="291"/>
                    <a:pt x="26" y="291"/>
                  </a:cubicBezTo>
                  <a:cubicBezTo>
                    <a:pt x="26" y="290"/>
                    <a:pt x="26" y="291"/>
                    <a:pt x="25" y="291"/>
                  </a:cubicBezTo>
                  <a:cubicBezTo>
                    <a:pt x="26" y="291"/>
                    <a:pt x="26" y="289"/>
                    <a:pt x="26" y="289"/>
                  </a:cubicBezTo>
                  <a:cubicBezTo>
                    <a:pt x="26" y="289"/>
                    <a:pt x="27" y="288"/>
                    <a:pt x="27" y="288"/>
                  </a:cubicBezTo>
                  <a:cubicBezTo>
                    <a:pt x="28" y="286"/>
                    <a:pt x="30" y="287"/>
                    <a:pt x="31" y="285"/>
                  </a:cubicBezTo>
                  <a:cubicBezTo>
                    <a:pt x="31" y="285"/>
                    <a:pt x="32" y="284"/>
                    <a:pt x="33" y="284"/>
                  </a:cubicBezTo>
                  <a:cubicBezTo>
                    <a:pt x="33" y="284"/>
                    <a:pt x="33" y="285"/>
                    <a:pt x="32" y="285"/>
                  </a:cubicBezTo>
                  <a:cubicBezTo>
                    <a:pt x="32" y="285"/>
                    <a:pt x="32" y="285"/>
                    <a:pt x="31" y="285"/>
                  </a:cubicBezTo>
                  <a:cubicBezTo>
                    <a:pt x="32" y="285"/>
                    <a:pt x="32" y="285"/>
                    <a:pt x="33" y="285"/>
                  </a:cubicBezTo>
                  <a:cubicBezTo>
                    <a:pt x="33" y="285"/>
                    <a:pt x="33" y="285"/>
                    <a:pt x="34" y="284"/>
                  </a:cubicBezTo>
                  <a:cubicBezTo>
                    <a:pt x="34" y="283"/>
                    <a:pt x="36" y="283"/>
                    <a:pt x="36" y="283"/>
                  </a:cubicBezTo>
                  <a:cubicBezTo>
                    <a:pt x="37" y="283"/>
                    <a:pt x="38" y="282"/>
                    <a:pt x="38" y="283"/>
                  </a:cubicBezTo>
                  <a:cubicBezTo>
                    <a:pt x="39" y="283"/>
                    <a:pt x="38" y="284"/>
                    <a:pt x="38" y="284"/>
                  </a:cubicBezTo>
                  <a:cubicBezTo>
                    <a:pt x="39" y="285"/>
                    <a:pt x="39" y="285"/>
                    <a:pt x="39" y="286"/>
                  </a:cubicBezTo>
                  <a:cubicBezTo>
                    <a:pt x="40" y="285"/>
                    <a:pt x="38" y="284"/>
                    <a:pt x="39" y="283"/>
                  </a:cubicBezTo>
                  <a:cubicBezTo>
                    <a:pt x="39" y="282"/>
                    <a:pt x="39" y="282"/>
                    <a:pt x="40" y="282"/>
                  </a:cubicBezTo>
                  <a:cubicBezTo>
                    <a:pt x="40" y="282"/>
                    <a:pt x="41" y="282"/>
                    <a:pt x="41" y="282"/>
                  </a:cubicBezTo>
                  <a:cubicBezTo>
                    <a:pt x="41" y="281"/>
                    <a:pt x="40" y="282"/>
                    <a:pt x="40" y="282"/>
                  </a:cubicBezTo>
                  <a:cubicBezTo>
                    <a:pt x="39" y="282"/>
                    <a:pt x="39" y="282"/>
                    <a:pt x="38" y="282"/>
                  </a:cubicBezTo>
                  <a:cubicBezTo>
                    <a:pt x="37" y="282"/>
                    <a:pt x="39" y="280"/>
                    <a:pt x="39" y="280"/>
                  </a:cubicBezTo>
                  <a:cubicBezTo>
                    <a:pt x="40" y="279"/>
                    <a:pt x="41" y="279"/>
                    <a:pt x="42" y="279"/>
                  </a:cubicBezTo>
                  <a:cubicBezTo>
                    <a:pt x="42" y="279"/>
                    <a:pt x="43" y="278"/>
                    <a:pt x="43" y="278"/>
                  </a:cubicBezTo>
                  <a:cubicBezTo>
                    <a:pt x="43" y="277"/>
                    <a:pt x="43" y="277"/>
                    <a:pt x="43" y="276"/>
                  </a:cubicBezTo>
                  <a:cubicBezTo>
                    <a:pt x="43" y="277"/>
                    <a:pt x="43" y="277"/>
                    <a:pt x="43" y="278"/>
                  </a:cubicBezTo>
                  <a:cubicBezTo>
                    <a:pt x="42" y="278"/>
                    <a:pt x="42" y="279"/>
                    <a:pt x="41" y="279"/>
                  </a:cubicBezTo>
                  <a:cubicBezTo>
                    <a:pt x="40" y="279"/>
                    <a:pt x="39" y="280"/>
                    <a:pt x="38" y="280"/>
                  </a:cubicBezTo>
                  <a:cubicBezTo>
                    <a:pt x="37" y="281"/>
                    <a:pt x="36" y="281"/>
                    <a:pt x="35" y="282"/>
                  </a:cubicBezTo>
                  <a:cubicBezTo>
                    <a:pt x="34" y="282"/>
                    <a:pt x="33" y="283"/>
                    <a:pt x="32" y="283"/>
                  </a:cubicBezTo>
                  <a:cubicBezTo>
                    <a:pt x="32" y="283"/>
                    <a:pt x="33" y="282"/>
                    <a:pt x="33" y="282"/>
                  </a:cubicBezTo>
                  <a:cubicBezTo>
                    <a:pt x="32" y="282"/>
                    <a:pt x="32" y="283"/>
                    <a:pt x="31" y="283"/>
                  </a:cubicBezTo>
                  <a:cubicBezTo>
                    <a:pt x="31" y="283"/>
                    <a:pt x="31" y="283"/>
                    <a:pt x="31" y="282"/>
                  </a:cubicBezTo>
                  <a:cubicBezTo>
                    <a:pt x="31" y="282"/>
                    <a:pt x="32" y="282"/>
                    <a:pt x="32" y="282"/>
                  </a:cubicBezTo>
                  <a:cubicBezTo>
                    <a:pt x="32" y="281"/>
                    <a:pt x="33" y="281"/>
                    <a:pt x="33" y="280"/>
                  </a:cubicBezTo>
                  <a:cubicBezTo>
                    <a:pt x="33" y="281"/>
                    <a:pt x="32" y="281"/>
                    <a:pt x="32" y="281"/>
                  </a:cubicBezTo>
                  <a:cubicBezTo>
                    <a:pt x="32" y="282"/>
                    <a:pt x="30" y="283"/>
                    <a:pt x="31" y="282"/>
                  </a:cubicBezTo>
                  <a:cubicBezTo>
                    <a:pt x="31" y="280"/>
                    <a:pt x="33" y="281"/>
                    <a:pt x="34" y="280"/>
                  </a:cubicBezTo>
                  <a:cubicBezTo>
                    <a:pt x="33" y="280"/>
                    <a:pt x="32" y="280"/>
                    <a:pt x="32" y="280"/>
                  </a:cubicBezTo>
                  <a:cubicBezTo>
                    <a:pt x="31" y="281"/>
                    <a:pt x="30" y="281"/>
                    <a:pt x="30" y="281"/>
                  </a:cubicBezTo>
                  <a:cubicBezTo>
                    <a:pt x="29" y="282"/>
                    <a:pt x="28" y="283"/>
                    <a:pt x="27" y="283"/>
                  </a:cubicBezTo>
                  <a:cubicBezTo>
                    <a:pt x="28" y="282"/>
                    <a:pt x="29" y="282"/>
                    <a:pt x="30" y="281"/>
                  </a:cubicBezTo>
                  <a:cubicBezTo>
                    <a:pt x="30" y="280"/>
                    <a:pt x="31" y="280"/>
                    <a:pt x="31" y="279"/>
                  </a:cubicBezTo>
                  <a:cubicBezTo>
                    <a:pt x="32" y="279"/>
                    <a:pt x="33" y="278"/>
                    <a:pt x="34" y="277"/>
                  </a:cubicBezTo>
                  <a:cubicBezTo>
                    <a:pt x="34" y="276"/>
                    <a:pt x="35" y="277"/>
                    <a:pt x="35" y="276"/>
                  </a:cubicBezTo>
                  <a:cubicBezTo>
                    <a:pt x="34" y="276"/>
                    <a:pt x="33" y="278"/>
                    <a:pt x="32" y="277"/>
                  </a:cubicBezTo>
                  <a:cubicBezTo>
                    <a:pt x="32" y="277"/>
                    <a:pt x="31" y="277"/>
                    <a:pt x="31" y="277"/>
                  </a:cubicBezTo>
                  <a:cubicBezTo>
                    <a:pt x="31" y="276"/>
                    <a:pt x="32" y="276"/>
                    <a:pt x="32" y="276"/>
                  </a:cubicBezTo>
                  <a:cubicBezTo>
                    <a:pt x="32" y="275"/>
                    <a:pt x="33" y="275"/>
                    <a:pt x="33" y="274"/>
                  </a:cubicBezTo>
                  <a:cubicBezTo>
                    <a:pt x="33" y="274"/>
                    <a:pt x="33" y="274"/>
                    <a:pt x="33" y="274"/>
                  </a:cubicBezTo>
                  <a:cubicBezTo>
                    <a:pt x="33" y="274"/>
                    <a:pt x="34" y="274"/>
                    <a:pt x="34" y="274"/>
                  </a:cubicBezTo>
                  <a:cubicBezTo>
                    <a:pt x="34" y="274"/>
                    <a:pt x="33" y="274"/>
                    <a:pt x="33" y="274"/>
                  </a:cubicBezTo>
                  <a:cubicBezTo>
                    <a:pt x="33" y="273"/>
                    <a:pt x="33" y="273"/>
                    <a:pt x="33" y="273"/>
                  </a:cubicBezTo>
                  <a:cubicBezTo>
                    <a:pt x="33" y="273"/>
                    <a:pt x="33" y="274"/>
                    <a:pt x="32" y="273"/>
                  </a:cubicBezTo>
                  <a:cubicBezTo>
                    <a:pt x="32" y="272"/>
                    <a:pt x="32" y="272"/>
                    <a:pt x="33" y="271"/>
                  </a:cubicBezTo>
                  <a:cubicBezTo>
                    <a:pt x="32" y="271"/>
                    <a:pt x="34" y="270"/>
                    <a:pt x="34" y="270"/>
                  </a:cubicBezTo>
                  <a:cubicBezTo>
                    <a:pt x="34" y="270"/>
                    <a:pt x="33" y="270"/>
                    <a:pt x="33" y="270"/>
                  </a:cubicBezTo>
                  <a:cubicBezTo>
                    <a:pt x="33" y="270"/>
                    <a:pt x="33" y="270"/>
                    <a:pt x="34" y="269"/>
                  </a:cubicBezTo>
                  <a:cubicBezTo>
                    <a:pt x="34" y="269"/>
                    <a:pt x="35" y="269"/>
                    <a:pt x="35" y="269"/>
                  </a:cubicBezTo>
                  <a:cubicBezTo>
                    <a:pt x="35" y="270"/>
                    <a:pt x="35" y="270"/>
                    <a:pt x="35" y="270"/>
                  </a:cubicBezTo>
                  <a:cubicBezTo>
                    <a:pt x="35" y="270"/>
                    <a:pt x="35" y="270"/>
                    <a:pt x="35" y="270"/>
                  </a:cubicBezTo>
                  <a:cubicBezTo>
                    <a:pt x="35" y="270"/>
                    <a:pt x="36" y="271"/>
                    <a:pt x="36" y="271"/>
                  </a:cubicBezTo>
                  <a:cubicBezTo>
                    <a:pt x="36" y="271"/>
                    <a:pt x="36" y="271"/>
                    <a:pt x="36" y="272"/>
                  </a:cubicBezTo>
                  <a:cubicBezTo>
                    <a:pt x="36" y="271"/>
                    <a:pt x="36" y="271"/>
                    <a:pt x="37" y="271"/>
                  </a:cubicBezTo>
                  <a:cubicBezTo>
                    <a:pt x="38" y="271"/>
                    <a:pt x="38" y="270"/>
                    <a:pt x="39" y="270"/>
                  </a:cubicBezTo>
                  <a:cubicBezTo>
                    <a:pt x="39" y="271"/>
                    <a:pt x="40" y="270"/>
                    <a:pt x="40" y="271"/>
                  </a:cubicBezTo>
                  <a:cubicBezTo>
                    <a:pt x="40" y="271"/>
                    <a:pt x="39" y="271"/>
                    <a:pt x="39" y="272"/>
                  </a:cubicBezTo>
                  <a:cubicBezTo>
                    <a:pt x="39" y="271"/>
                    <a:pt x="40" y="271"/>
                    <a:pt x="40" y="272"/>
                  </a:cubicBezTo>
                  <a:cubicBezTo>
                    <a:pt x="39" y="272"/>
                    <a:pt x="39" y="273"/>
                    <a:pt x="39" y="273"/>
                  </a:cubicBezTo>
                  <a:cubicBezTo>
                    <a:pt x="39" y="273"/>
                    <a:pt x="40" y="273"/>
                    <a:pt x="40" y="273"/>
                  </a:cubicBezTo>
                  <a:cubicBezTo>
                    <a:pt x="40" y="272"/>
                    <a:pt x="39" y="272"/>
                    <a:pt x="40" y="272"/>
                  </a:cubicBezTo>
                  <a:cubicBezTo>
                    <a:pt x="40" y="272"/>
                    <a:pt x="40" y="272"/>
                    <a:pt x="40" y="272"/>
                  </a:cubicBezTo>
                  <a:cubicBezTo>
                    <a:pt x="40" y="271"/>
                    <a:pt x="40" y="271"/>
                    <a:pt x="40" y="270"/>
                  </a:cubicBezTo>
                  <a:cubicBezTo>
                    <a:pt x="39" y="270"/>
                    <a:pt x="38" y="270"/>
                    <a:pt x="38" y="270"/>
                  </a:cubicBezTo>
                  <a:cubicBezTo>
                    <a:pt x="37" y="270"/>
                    <a:pt x="36" y="271"/>
                    <a:pt x="36" y="271"/>
                  </a:cubicBezTo>
                  <a:cubicBezTo>
                    <a:pt x="36" y="270"/>
                    <a:pt x="36" y="270"/>
                    <a:pt x="36" y="270"/>
                  </a:cubicBezTo>
                  <a:cubicBezTo>
                    <a:pt x="36" y="270"/>
                    <a:pt x="36" y="270"/>
                    <a:pt x="36" y="270"/>
                  </a:cubicBezTo>
                  <a:cubicBezTo>
                    <a:pt x="36" y="270"/>
                    <a:pt x="36" y="269"/>
                    <a:pt x="36" y="269"/>
                  </a:cubicBezTo>
                  <a:cubicBezTo>
                    <a:pt x="35" y="269"/>
                    <a:pt x="35" y="269"/>
                    <a:pt x="35" y="269"/>
                  </a:cubicBezTo>
                  <a:cubicBezTo>
                    <a:pt x="35" y="269"/>
                    <a:pt x="36" y="268"/>
                    <a:pt x="36" y="268"/>
                  </a:cubicBezTo>
                  <a:cubicBezTo>
                    <a:pt x="37" y="268"/>
                    <a:pt x="37" y="267"/>
                    <a:pt x="38" y="267"/>
                  </a:cubicBezTo>
                  <a:cubicBezTo>
                    <a:pt x="38" y="267"/>
                    <a:pt x="38" y="266"/>
                    <a:pt x="39" y="266"/>
                  </a:cubicBezTo>
                  <a:cubicBezTo>
                    <a:pt x="39" y="266"/>
                    <a:pt x="39" y="266"/>
                    <a:pt x="39" y="266"/>
                  </a:cubicBezTo>
                  <a:cubicBezTo>
                    <a:pt x="39" y="266"/>
                    <a:pt x="40" y="267"/>
                    <a:pt x="40" y="266"/>
                  </a:cubicBezTo>
                  <a:cubicBezTo>
                    <a:pt x="40" y="266"/>
                    <a:pt x="39" y="266"/>
                    <a:pt x="39" y="266"/>
                  </a:cubicBezTo>
                  <a:cubicBezTo>
                    <a:pt x="39" y="266"/>
                    <a:pt x="41" y="265"/>
                    <a:pt x="41" y="264"/>
                  </a:cubicBezTo>
                  <a:cubicBezTo>
                    <a:pt x="39" y="265"/>
                    <a:pt x="38" y="266"/>
                    <a:pt x="36" y="267"/>
                  </a:cubicBezTo>
                  <a:cubicBezTo>
                    <a:pt x="36" y="267"/>
                    <a:pt x="37" y="267"/>
                    <a:pt x="37" y="266"/>
                  </a:cubicBezTo>
                  <a:cubicBezTo>
                    <a:pt x="37" y="266"/>
                    <a:pt x="36" y="267"/>
                    <a:pt x="36" y="267"/>
                  </a:cubicBezTo>
                  <a:cubicBezTo>
                    <a:pt x="36" y="267"/>
                    <a:pt x="37" y="266"/>
                    <a:pt x="37" y="266"/>
                  </a:cubicBezTo>
                  <a:cubicBezTo>
                    <a:pt x="36" y="266"/>
                    <a:pt x="36" y="267"/>
                    <a:pt x="36" y="267"/>
                  </a:cubicBezTo>
                  <a:cubicBezTo>
                    <a:pt x="35" y="267"/>
                    <a:pt x="35" y="267"/>
                    <a:pt x="35" y="267"/>
                  </a:cubicBezTo>
                  <a:cubicBezTo>
                    <a:pt x="35" y="267"/>
                    <a:pt x="35" y="267"/>
                    <a:pt x="35" y="267"/>
                  </a:cubicBezTo>
                  <a:cubicBezTo>
                    <a:pt x="34" y="268"/>
                    <a:pt x="34" y="268"/>
                    <a:pt x="34" y="268"/>
                  </a:cubicBezTo>
                  <a:cubicBezTo>
                    <a:pt x="33" y="268"/>
                    <a:pt x="33" y="268"/>
                    <a:pt x="32" y="269"/>
                  </a:cubicBezTo>
                  <a:cubicBezTo>
                    <a:pt x="31" y="269"/>
                    <a:pt x="31" y="271"/>
                    <a:pt x="30" y="271"/>
                  </a:cubicBezTo>
                  <a:cubicBezTo>
                    <a:pt x="29" y="271"/>
                    <a:pt x="28" y="269"/>
                    <a:pt x="29" y="268"/>
                  </a:cubicBezTo>
                  <a:cubicBezTo>
                    <a:pt x="29" y="268"/>
                    <a:pt x="29" y="268"/>
                    <a:pt x="28" y="267"/>
                  </a:cubicBezTo>
                  <a:cubicBezTo>
                    <a:pt x="28" y="267"/>
                    <a:pt x="28" y="266"/>
                    <a:pt x="28" y="266"/>
                  </a:cubicBezTo>
                  <a:cubicBezTo>
                    <a:pt x="28" y="266"/>
                    <a:pt x="28" y="266"/>
                    <a:pt x="28" y="265"/>
                  </a:cubicBezTo>
                  <a:cubicBezTo>
                    <a:pt x="29" y="265"/>
                    <a:pt x="29" y="264"/>
                    <a:pt x="30" y="263"/>
                  </a:cubicBezTo>
                  <a:cubicBezTo>
                    <a:pt x="30" y="263"/>
                    <a:pt x="31" y="263"/>
                    <a:pt x="31" y="264"/>
                  </a:cubicBezTo>
                  <a:cubicBezTo>
                    <a:pt x="31" y="264"/>
                    <a:pt x="31" y="264"/>
                    <a:pt x="31" y="265"/>
                  </a:cubicBezTo>
                  <a:cubicBezTo>
                    <a:pt x="31" y="265"/>
                    <a:pt x="31" y="265"/>
                    <a:pt x="31" y="265"/>
                  </a:cubicBezTo>
                  <a:cubicBezTo>
                    <a:pt x="32" y="264"/>
                    <a:pt x="31" y="263"/>
                    <a:pt x="32" y="263"/>
                  </a:cubicBezTo>
                  <a:cubicBezTo>
                    <a:pt x="33" y="262"/>
                    <a:pt x="33" y="263"/>
                    <a:pt x="34" y="263"/>
                  </a:cubicBezTo>
                  <a:cubicBezTo>
                    <a:pt x="34" y="263"/>
                    <a:pt x="35" y="262"/>
                    <a:pt x="36" y="262"/>
                  </a:cubicBezTo>
                  <a:cubicBezTo>
                    <a:pt x="35" y="262"/>
                    <a:pt x="35" y="262"/>
                    <a:pt x="35" y="263"/>
                  </a:cubicBezTo>
                  <a:cubicBezTo>
                    <a:pt x="34" y="263"/>
                    <a:pt x="34" y="262"/>
                    <a:pt x="33" y="262"/>
                  </a:cubicBezTo>
                  <a:cubicBezTo>
                    <a:pt x="32" y="262"/>
                    <a:pt x="32" y="263"/>
                    <a:pt x="31" y="263"/>
                  </a:cubicBezTo>
                  <a:cubicBezTo>
                    <a:pt x="30" y="263"/>
                    <a:pt x="30" y="263"/>
                    <a:pt x="29" y="263"/>
                  </a:cubicBezTo>
                  <a:cubicBezTo>
                    <a:pt x="29" y="262"/>
                    <a:pt x="30" y="262"/>
                    <a:pt x="30" y="262"/>
                  </a:cubicBezTo>
                  <a:cubicBezTo>
                    <a:pt x="30" y="262"/>
                    <a:pt x="31" y="261"/>
                    <a:pt x="31" y="261"/>
                  </a:cubicBezTo>
                  <a:cubicBezTo>
                    <a:pt x="31" y="261"/>
                    <a:pt x="28" y="262"/>
                    <a:pt x="29" y="261"/>
                  </a:cubicBezTo>
                  <a:cubicBezTo>
                    <a:pt x="29" y="260"/>
                    <a:pt x="30" y="260"/>
                    <a:pt x="30" y="260"/>
                  </a:cubicBezTo>
                  <a:cubicBezTo>
                    <a:pt x="30" y="260"/>
                    <a:pt x="30" y="259"/>
                    <a:pt x="31" y="259"/>
                  </a:cubicBezTo>
                  <a:cubicBezTo>
                    <a:pt x="31" y="259"/>
                    <a:pt x="31" y="259"/>
                    <a:pt x="31" y="259"/>
                  </a:cubicBezTo>
                  <a:cubicBezTo>
                    <a:pt x="32" y="259"/>
                    <a:pt x="31" y="258"/>
                    <a:pt x="32" y="258"/>
                  </a:cubicBezTo>
                  <a:cubicBezTo>
                    <a:pt x="32" y="258"/>
                    <a:pt x="32" y="258"/>
                    <a:pt x="32" y="259"/>
                  </a:cubicBezTo>
                  <a:cubicBezTo>
                    <a:pt x="32" y="259"/>
                    <a:pt x="32" y="259"/>
                    <a:pt x="32" y="260"/>
                  </a:cubicBezTo>
                  <a:cubicBezTo>
                    <a:pt x="32" y="260"/>
                    <a:pt x="32" y="262"/>
                    <a:pt x="33" y="261"/>
                  </a:cubicBezTo>
                  <a:cubicBezTo>
                    <a:pt x="32" y="261"/>
                    <a:pt x="32" y="261"/>
                    <a:pt x="33" y="260"/>
                  </a:cubicBezTo>
                  <a:cubicBezTo>
                    <a:pt x="33" y="260"/>
                    <a:pt x="33" y="260"/>
                    <a:pt x="33" y="260"/>
                  </a:cubicBezTo>
                  <a:cubicBezTo>
                    <a:pt x="34" y="260"/>
                    <a:pt x="34" y="260"/>
                    <a:pt x="34" y="259"/>
                  </a:cubicBezTo>
                  <a:cubicBezTo>
                    <a:pt x="34" y="260"/>
                    <a:pt x="33" y="260"/>
                    <a:pt x="33" y="260"/>
                  </a:cubicBezTo>
                  <a:cubicBezTo>
                    <a:pt x="33" y="260"/>
                    <a:pt x="32" y="260"/>
                    <a:pt x="32" y="260"/>
                  </a:cubicBezTo>
                  <a:cubicBezTo>
                    <a:pt x="32" y="260"/>
                    <a:pt x="32" y="259"/>
                    <a:pt x="32" y="258"/>
                  </a:cubicBezTo>
                  <a:cubicBezTo>
                    <a:pt x="32" y="257"/>
                    <a:pt x="34" y="257"/>
                    <a:pt x="34" y="257"/>
                  </a:cubicBezTo>
                  <a:cubicBezTo>
                    <a:pt x="35" y="258"/>
                    <a:pt x="35" y="259"/>
                    <a:pt x="36" y="258"/>
                  </a:cubicBezTo>
                  <a:cubicBezTo>
                    <a:pt x="36" y="258"/>
                    <a:pt x="35" y="258"/>
                    <a:pt x="35" y="258"/>
                  </a:cubicBezTo>
                  <a:cubicBezTo>
                    <a:pt x="35" y="257"/>
                    <a:pt x="35" y="257"/>
                    <a:pt x="35" y="257"/>
                  </a:cubicBezTo>
                  <a:cubicBezTo>
                    <a:pt x="34" y="257"/>
                    <a:pt x="37" y="256"/>
                    <a:pt x="37" y="255"/>
                  </a:cubicBezTo>
                  <a:cubicBezTo>
                    <a:pt x="37" y="255"/>
                    <a:pt x="36" y="256"/>
                    <a:pt x="36" y="256"/>
                  </a:cubicBezTo>
                  <a:cubicBezTo>
                    <a:pt x="36" y="255"/>
                    <a:pt x="37" y="255"/>
                    <a:pt x="38" y="255"/>
                  </a:cubicBezTo>
                  <a:cubicBezTo>
                    <a:pt x="38" y="255"/>
                    <a:pt x="39" y="254"/>
                    <a:pt x="39" y="255"/>
                  </a:cubicBezTo>
                  <a:cubicBezTo>
                    <a:pt x="38" y="255"/>
                    <a:pt x="38" y="255"/>
                    <a:pt x="38" y="255"/>
                  </a:cubicBezTo>
                  <a:cubicBezTo>
                    <a:pt x="39" y="255"/>
                    <a:pt x="39" y="255"/>
                    <a:pt x="40" y="255"/>
                  </a:cubicBezTo>
                  <a:cubicBezTo>
                    <a:pt x="41" y="255"/>
                    <a:pt x="41" y="255"/>
                    <a:pt x="42" y="254"/>
                  </a:cubicBezTo>
                  <a:cubicBezTo>
                    <a:pt x="41" y="254"/>
                    <a:pt x="39" y="254"/>
                    <a:pt x="39" y="254"/>
                  </a:cubicBezTo>
                  <a:cubicBezTo>
                    <a:pt x="39" y="254"/>
                    <a:pt x="40" y="253"/>
                    <a:pt x="41" y="253"/>
                  </a:cubicBezTo>
                  <a:cubicBezTo>
                    <a:pt x="41" y="253"/>
                    <a:pt x="42" y="252"/>
                    <a:pt x="42" y="252"/>
                  </a:cubicBezTo>
                  <a:cubicBezTo>
                    <a:pt x="43" y="251"/>
                    <a:pt x="44" y="251"/>
                    <a:pt x="44" y="251"/>
                  </a:cubicBezTo>
                  <a:cubicBezTo>
                    <a:pt x="45" y="251"/>
                    <a:pt x="45" y="250"/>
                    <a:pt x="46" y="250"/>
                  </a:cubicBezTo>
                  <a:cubicBezTo>
                    <a:pt x="46" y="250"/>
                    <a:pt x="47" y="250"/>
                    <a:pt x="47" y="249"/>
                  </a:cubicBezTo>
                  <a:cubicBezTo>
                    <a:pt x="47" y="250"/>
                    <a:pt x="46" y="250"/>
                    <a:pt x="46" y="250"/>
                  </a:cubicBezTo>
                  <a:cubicBezTo>
                    <a:pt x="46" y="250"/>
                    <a:pt x="45" y="250"/>
                    <a:pt x="45" y="250"/>
                  </a:cubicBezTo>
                  <a:cubicBezTo>
                    <a:pt x="45" y="250"/>
                    <a:pt x="46" y="249"/>
                    <a:pt x="46" y="248"/>
                  </a:cubicBezTo>
                  <a:cubicBezTo>
                    <a:pt x="46" y="248"/>
                    <a:pt x="45" y="249"/>
                    <a:pt x="45" y="249"/>
                  </a:cubicBezTo>
                  <a:cubicBezTo>
                    <a:pt x="44" y="250"/>
                    <a:pt x="44" y="250"/>
                    <a:pt x="43" y="251"/>
                  </a:cubicBezTo>
                  <a:cubicBezTo>
                    <a:pt x="44" y="250"/>
                    <a:pt x="44" y="250"/>
                    <a:pt x="44" y="250"/>
                  </a:cubicBezTo>
                  <a:cubicBezTo>
                    <a:pt x="42" y="252"/>
                    <a:pt x="40" y="253"/>
                    <a:pt x="39" y="254"/>
                  </a:cubicBezTo>
                  <a:cubicBezTo>
                    <a:pt x="38" y="254"/>
                    <a:pt x="37" y="255"/>
                    <a:pt x="38" y="254"/>
                  </a:cubicBezTo>
                  <a:cubicBezTo>
                    <a:pt x="38" y="253"/>
                    <a:pt x="39" y="253"/>
                    <a:pt x="39" y="253"/>
                  </a:cubicBezTo>
                  <a:cubicBezTo>
                    <a:pt x="40" y="252"/>
                    <a:pt x="40" y="252"/>
                    <a:pt x="41" y="252"/>
                  </a:cubicBezTo>
                  <a:cubicBezTo>
                    <a:pt x="42" y="252"/>
                    <a:pt x="42" y="251"/>
                    <a:pt x="42" y="251"/>
                  </a:cubicBezTo>
                  <a:cubicBezTo>
                    <a:pt x="43" y="250"/>
                    <a:pt x="43" y="249"/>
                    <a:pt x="44" y="248"/>
                  </a:cubicBezTo>
                  <a:cubicBezTo>
                    <a:pt x="44" y="247"/>
                    <a:pt x="45" y="247"/>
                    <a:pt x="45" y="246"/>
                  </a:cubicBezTo>
                  <a:cubicBezTo>
                    <a:pt x="46" y="246"/>
                    <a:pt x="47" y="245"/>
                    <a:pt x="48" y="245"/>
                  </a:cubicBezTo>
                  <a:cubicBezTo>
                    <a:pt x="48" y="245"/>
                    <a:pt x="47" y="245"/>
                    <a:pt x="47" y="245"/>
                  </a:cubicBezTo>
                  <a:cubicBezTo>
                    <a:pt x="48" y="245"/>
                    <a:pt x="49" y="242"/>
                    <a:pt x="48" y="243"/>
                  </a:cubicBezTo>
                  <a:cubicBezTo>
                    <a:pt x="48" y="243"/>
                    <a:pt x="46" y="243"/>
                    <a:pt x="46" y="243"/>
                  </a:cubicBezTo>
                  <a:cubicBezTo>
                    <a:pt x="46" y="242"/>
                    <a:pt x="47" y="242"/>
                    <a:pt x="46" y="241"/>
                  </a:cubicBezTo>
                  <a:cubicBezTo>
                    <a:pt x="46" y="241"/>
                    <a:pt x="46" y="240"/>
                    <a:pt x="45" y="240"/>
                  </a:cubicBezTo>
                  <a:cubicBezTo>
                    <a:pt x="45" y="240"/>
                    <a:pt x="44" y="240"/>
                    <a:pt x="43" y="240"/>
                  </a:cubicBezTo>
                  <a:cubicBezTo>
                    <a:pt x="43" y="239"/>
                    <a:pt x="42" y="238"/>
                    <a:pt x="42" y="238"/>
                  </a:cubicBezTo>
                  <a:cubicBezTo>
                    <a:pt x="41" y="237"/>
                    <a:pt x="40" y="238"/>
                    <a:pt x="39" y="238"/>
                  </a:cubicBezTo>
                  <a:cubicBezTo>
                    <a:pt x="40" y="238"/>
                    <a:pt x="40" y="237"/>
                    <a:pt x="40" y="237"/>
                  </a:cubicBezTo>
                  <a:cubicBezTo>
                    <a:pt x="40" y="237"/>
                    <a:pt x="40" y="237"/>
                    <a:pt x="40" y="236"/>
                  </a:cubicBezTo>
                  <a:cubicBezTo>
                    <a:pt x="41" y="236"/>
                    <a:pt x="41" y="236"/>
                    <a:pt x="41" y="235"/>
                  </a:cubicBezTo>
                  <a:cubicBezTo>
                    <a:pt x="40" y="235"/>
                    <a:pt x="40" y="235"/>
                    <a:pt x="40" y="235"/>
                  </a:cubicBezTo>
                  <a:cubicBezTo>
                    <a:pt x="41" y="234"/>
                    <a:pt x="42" y="234"/>
                    <a:pt x="42" y="233"/>
                  </a:cubicBezTo>
                  <a:cubicBezTo>
                    <a:pt x="42" y="233"/>
                    <a:pt x="41" y="233"/>
                    <a:pt x="40" y="233"/>
                  </a:cubicBezTo>
                  <a:cubicBezTo>
                    <a:pt x="41" y="232"/>
                    <a:pt x="42" y="232"/>
                    <a:pt x="42" y="231"/>
                  </a:cubicBezTo>
                  <a:cubicBezTo>
                    <a:pt x="43" y="230"/>
                    <a:pt x="42" y="229"/>
                    <a:pt x="43" y="228"/>
                  </a:cubicBezTo>
                  <a:cubicBezTo>
                    <a:pt x="43" y="227"/>
                    <a:pt x="43" y="226"/>
                    <a:pt x="43" y="226"/>
                  </a:cubicBezTo>
                  <a:cubicBezTo>
                    <a:pt x="44" y="225"/>
                    <a:pt x="44" y="225"/>
                    <a:pt x="44" y="224"/>
                  </a:cubicBezTo>
                  <a:cubicBezTo>
                    <a:pt x="44" y="224"/>
                    <a:pt x="44" y="223"/>
                    <a:pt x="44" y="222"/>
                  </a:cubicBezTo>
                  <a:cubicBezTo>
                    <a:pt x="44" y="222"/>
                    <a:pt x="45" y="222"/>
                    <a:pt x="44" y="221"/>
                  </a:cubicBezTo>
                  <a:cubicBezTo>
                    <a:pt x="44" y="221"/>
                    <a:pt x="44" y="220"/>
                    <a:pt x="44" y="220"/>
                  </a:cubicBezTo>
                  <a:cubicBezTo>
                    <a:pt x="45" y="220"/>
                    <a:pt x="45" y="219"/>
                    <a:pt x="45" y="219"/>
                  </a:cubicBezTo>
                  <a:cubicBezTo>
                    <a:pt x="46" y="219"/>
                    <a:pt x="45" y="218"/>
                    <a:pt x="45" y="218"/>
                  </a:cubicBezTo>
                  <a:cubicBezTo>
                    <a:pt x="45" y="218"/>
                    <a:pt x="45" y="217"/>
                    <a:pt x="45" y="217"/>
                  </a:cubicBezTo>
                  <a:cubicBezTo>
                    <a:pt x="45" y="215"/>
                    <a:pt x="44" y="216"/>
                    <a:pt x="43" y="215"/>
                  </a:cubicBezTo>
                  <a:cubicBezTo>
                    <a:pt x="43" y="214"/>
                    <a:pt x="44" y="214"/>
                    <a:pt x="43" y="213"/>
                  </a:cubicBezTo>
                  <a:cubicBezTo>
                    <a:pt x="44" y="213"/>
                    <a:pt x="45" y="212"/>
                    <a:pt x="44" y="212"/>
                  </a:cubicBezTo>
                  <a:cubicBezTo>
                    <a:pt x="43" y="212"/>
                    <a:pt x="44" y="211"/>
                    <a:pt x="43" y="211"/>
                  </a:cubicBezTo>
                  <a:cubicBezTo>
                    <a:pt x="43" y="211"/>
                    <a:pt x="42" y="211"/>
                    <a:pt x="42" y="210"/>
                  </a:cubicBezTo>
                  <a:cubicBezTo>
                    <a:pt x="42" y="210"/>
                    <a:pt x="43" y="210"/>
                    <a:pt x="43" y="209"/>
                  </a:cubicBezTo>
                  <a:cubicBezTo>
                    <a:pt x="43" y="209"/>
                    <a:pt x="43" y="209"/>
                    <a:pt x="43" y="209"/>
                  </a:cubicBezTo>
                  <a:cubicBezTo>
                    <a:pt x="43" y="208"/>
                    <a:pt x="45" y="208"/>
                    <a:pt x="44" y="207"/>
                  </a:cubicBezTo>
                  <a:cubicBezTo>
                    <a:pt x="44" y="207"/>
                    <a:pt x="44" y="207"/>
                    <a:pt x="44" y="207"/>
                  </a:cubicBezTo>
                  <a:cubicBezTo>
                    <a:pt x="44" y="207"/>
                    <a:pt x="44" y="207"/>
                    <a:pt x="44" y="206"/>
                  </a:cubicBezTo>
                  <a:cubicBezTo>
                    <a:pt x="44" y="206"/>
                    <a:pt x="44" y="206"/>
                    <a:pt x="44" y="206"/>
                  </a:cubicBezTo>
                  <a:cubicBezTo>
                    <a:pt x="43" y="205"/>
                    <a:pt x="43" y="205"/>
                    <a:pt x="42" y="206"/>
                  </a:cubicBezTo>
                  <a:cubicBezTo>
                    <a:pt x="41" y="206"/>
                    <a:pt x="39" y="206"/>
                    <a:pt x="38" y="207"/>
                  </a:cubicBezTo>
                  <a:cubicBezTo>
                    <a:pt x="38" y="207"/>
                    <a:pt x="35" y="207"/>
                    <a:pt x="35" y="207"/>
                  </a:cubicBezTo>
                  <a:cubicBezTo>
                    <a:pt x="35" y="208"/>
                    <a:pt x="35" y="208"/>
                    <a:pt x="35" y="208"/>
                  </a:cubicBezTo>
                  <a:cubicBezTo>
                    <a:pt x="34" y="208"/>
                    <a:pt x="34" y="208"/>
                    <a:pt x="34" y="208"/>
                  </a:cubicBezTo>
                  <a:cubicBezTo>
                    <a:pt x="33" y="209"/>
                    <a:pt x="32" y="209"/>
                    <a:pt x="31" y="209"/>
                  </a:cubicBezTo>
                  <a:cubicBezTo>
                    <a:pt x="31" y="210"/>
                    <a:pt x="30" y="211"/>
                    <a:pt x="29" y="211"/>
                  </a:cubicBezTo>
                  <a:cubicBezTo>
                    <a:pt x="28" y="212"/>
                    <a:pt x="27" y="211"/>
                    <a:pt x="26" y="212"/>
                  </a:cubicBezTo>
                  <a:cubicBezTo>
                    <a:pt x="25" y="212"/>
                    <a:pt x="24" y="212"/>
                    <a:pt x="23" y="213"/>
                  </a:cubicBezTo>
                  <a:cubicBezTo>
                    <a:pt x="22" y="213"/>
                    <a:pt x="21" y="213"/>
                    <a:pt x="20" y="214"/>
                  </a:cubicBezTo>
                  <a:cubicBezTo>
                    <a:pt x="20" y="214"/>
                    <a:pt x="19" y="214"/>
                    <a:pt x="18" y="214"/>
                  </a:cubicBezTo>
                  <a:cubicBezTo>
                    <a:pt x="19" y="213"/>
                    <a:pt x="20" y="213"/>
                    <a:pt x="20" y="212"/>
                  </a:cubicBezTo>
                  <a:cubicBezTo>
                    <a:pt x="20" y="212"/>
                    <a:pt x="21" y="211"/>
                    <a:pt x="21" y="210"/>
                  </a:cubicBezTo>
                  <a:cubicBezTo>
                    <a:pt x="21" y="210"/>
                    <a:pt x="20" y="209"/>
                    <a:pt x="20" y="208"/>
                  </a:cubicBezTo>
                  <a:cubicBezTo>
                    <a:pt x="20" y="207"/>
                    <a:pt x="19" y="206"/>
                    <a:pt x="19" y="206"/>
                  </a:cubicBezTo>
                  <a:cubicBezTo>
                    <a:pt x="19" y="205"/>
                    <a:pt x="20" y="205"/>
                    <a:pt x="20" y="204"/>
                  </a:cubicBezTo>
                  <a:cubicBezTo>
                    <a:pt x="20" y="204"/>
                    <a:pt x="18" y="203"/>
                    <a:pt x="18" y="203"/>
                  </a:cubicBezTo>
                  <a:cubicBezTo>
                    <a:pt x="18" y="203"/>
                    <a:pt x="18" y="203"/>
                    <a:pt x="18" y="202"/>
                  </a:cubicBezTo>
                  <a:cubicBezTo>
                    <a:pt x="18" y="202"/>
                    <a:pt x="18" y="202"/>
                    <a:pt x="19" y="202"/>
                  </a:cubicBezTo>
                  <a:cubicBezTo>
                    <a:pt x="19" y="201"/>
                    <a:pt x="20" y="201"/>
                    <a:pt x="21" y="200"/>
                  </a:cubicBezTo>
                  <a:cubicBezTo>
                    <a:pt x="21" y="200"/>
                    <a:pt x="22" y="200"/>
                    <a:pt x="21" y="200"/>
                  </a:cubicBezTo>
                  <a:cubicBezTo>
                    <a:pt x="20" y="199"/>
                    <a:pt x="19" y="200"/>
                    <a:pt x="19" y="200"/>
                  </a:cubicBezTo>
                  <a:cubicBezTo>
                    <a:pt x="18" y="200"/>
                    <a:pt x="17" y="200"/>
                    <a:pt x="16" y="200"/>
                  </a:cubicBezTo>
                  <a:cubicBezTo>
                    <a:pt x="15" y="201"/>
                    <a:pt x="14" y="201"/>
                    <a:pt x="13" y="201"/>
                  </a:cubicBezTo>
                  <a:cubicBezTo>
                    <a:pt x="12" y="201"/>
                    <a:pt x="12" y="201"/>
                    <a:pt x="11" y="201"/>
                  </a:cubicBezTo>
                  <a:cubicBezTo>
                    <a:pt x="10" y="200"/>
                    <a:pt x="10" y="200"/>
                    <a:pt x="9" y="201"/>
                  </a:cubicBezTo>
                  <a:cubicBezTo>
                    <a:pt x="9" y="201"/>
                    <a:pt x="6" y="201"/>
                    <a:pt x="7" y="200"/>
                  </a:cubicBezTo>
                  <a:cubicBezTo>
                    <a:pt x="7" y="199"/>
                    <a:pt x="8" y="198"/>
                    <a:pt x="9" y="198"/>
                  </a:cubicBezTo>
                  <a:cubicBezTo>
                    <a:pt x="15" y="193"/>
                    <a:pt x="21" y="187"/>
                    <a:pt x="27" y="182"/>
                  </a:cubicBezTo>
                  <a:cubicBezTo>
                    <a:pt x="33" y="176"/>
                    <a:pt x="40" y="171"/>
                    <a:pt x="46" y="165"/>
                  </a:cubicBezTo>
                  <a:cubicBezTo>
                    <a:pt x="59" y="155"/>
                    <a:pt x="72" y="144"/>
                    <a:pt x="85" y="134"/>
                  </a:cubicBezTo>
                  <a:cubicBezTo>
                    <a:pt x="88" y="131"/>
                    <a:pt x="92" y="128"/>
                    <a:pt x="96" y="125"/>
                  </a:cubicBezTo>
                  <a:cubicBezTo>
                    <a:pt x="99" y="123"/>
                    <a:pt x="102" y="120"/>
                    <a:pt x="105" y="118"/>
                  </a:cubicBezTo>
                  <a:cubicBezTo>
                    <a:pt x="108" y="116"/>
                    <a:pt x="111" y="113"/>
                    <a:pt x="114" y="111"/>
                  </a:cubicBezTo>
                  <a:cubicBezTo>
                    <a:pt x="115" y="111"/>
                    <a:pt x="115" y="110"/>
                    <a:pt x="116" y="110"/>
                  </a:cubicBezTo>
                  <a:cubicBezTo>
                    <a:pt x="116" y="110"/>
                    <a:pt x="116" y="110"/>
                    <a:pt x="116" y="110"/>
                  </a:cubicBezTo>
                  <a:cubicBezTo>
                    <a:pt x="117" y="110"/>
                    <a:pt x="118" y="110"/>
                    <a:pt x="119" y="110"/>
                  </a:cubicBezTo>
                  <a:cubicBezTo>
                    <a:pt x="121" y="110"/>
                    <a:pt x="122" y="110"/>
                    <a:pt x="124" y="110"/>
                  </a:cubicBezTo>
                  <a:cubicBezTo>
                    <a:pt x="124" y="111"/>
                    <a:pt x="124" y="111"/>
                    <a:pt x="124" y="111"/>
                  </a:cubicBezTo>
                  <a:cubicBezTo>
                    <a:pt x="125" y="111"/>
                    <a:pt x="125" y="111"/>
                    <a:pt x="125" y="111"/>
                  </a:cubicBezTo>
                  <a:cubicBezTo>
                    <a:pt x="126" y="111"/>
                    <a:pt x="127" y="111"/>
                    <a:pt x="127" y="111"/>
                  </a:cubicBezTo>
                  <a:cubicBezTo>
                    <a:pt x="127" y="112"/>
                    <a:pt x="127" y="112"/>
                    <a:pt x="128" y="113"/>
                  </a:cubicBezTo>
                  <a:cubicBezTo>
                    <a:pt x="128" y="113"/>
                    <a:pt x="128" y="113"/>
                    <a:pt x="128" y="114"/>
                  </a:cubicBezTo>
                  <a:cubicBezTo>
                    <a:pt x="128" y="114"/>
                    <a:pt x="128" y="114"/>
                    <a:pt x="129" y="114"/>
                  </a:cubicBezTo>
                  <a:cubicBezTo>
                    <a:pt x="129" y="114"/>
                    <a:pt x="130" y="113"/>
                    <a:pt x="129" y="113"/>
                  </a:cubicBezTo>
                  <a:cubicBezTo>
                    <a:pt x="129" y="113"/>
                    <a:pt x="130" y="113"/>
                    <a:pt x="130" y="113"/>
                  </a:cubicBezTo>
                  <a:cubicBezTo>
                    <a:pt x="130" y="114"/>
                    <a:pt x="129" y="114"/>
                    <a:pt x="130" y="115"/>
                  </a:cubicBezTo>
                  <a:cubicBezTo>
                    <a:pt x="131" y="115"/>
                    <a:pt x="132" y="116"/>
                    <a:pt x="133" y="116"/>
                  </a:cubicBezTo>
                  <a:cubicBezTo>
                    <a:pt x="132" y="116"/>
                    <a:pt x="134" y="116"/>
                    <a:pt x="134" y="116"/>
                  </a:cubicBezTo>
                  <a:cubicBezTo>
                    <a:pt x="135" y="116"/>
                    <a:pt x="135" y="117"/>
                    <a:pt x="136" y="117"/>
                  </a:cubicBezTo>
                  <a:cubicBezTo>
                    <a:pt x="137" y="117"/>
                    <a:pt x="138" y="117"/>
                    <a:pt x="139" y="117"/>
                  </a:cubicBezTo>
                  <a:cubicBezTo>
                    <a:pt x="140" y="117"/>
                    <a:pt x="142" y="117"/>
                    <a:pt x="142" y="117"/>
                  </a:cubicBezTo>
                  <a:cubicBezTo>
                    <a:pt x="142" y="118"/>
                    <a:pt x="142" y="118"/>
                    <a:pt x="143" y="118"/>
                  </a:cubicBezTo>
                  <a:cubicBezTo>
                    <a:pt x="143" y="118"/>
                    <a:pt x="143" y="118"/>
                    <a:pt x="143" y="118"/>
                  </a:cubicBezTo>
                  <a:cubicBezTo>
                    <a:pt x="143" y="118"/>
                    <a:pt x="144" y="119"/>
                    <a:pt x="143" y="119"/>
                  </a:cubicBezTo>
                  <a:cubicBezTo>
                    <a:pt x="144" y="119"/>
                    <a:pt x="145" y="119"/>
                    <a:pt x="145" y="119"/>
                  </a:cubicBezTo>
                  <a:cubicBezTo>
                    <a:pt x="145" y="119"/>
                    <a:pt x="145" y="119"/>
                    <a:pt x="145" y="119"/>
                  </a:cubicBezTo>
                  <a:cubicBezTo>
                    <a:pt x="145" y="119"/>
                    <a:pt x="145" y="119"/>
                    <a:pt x="145" y="118"/>
                  </a:cubicBezTo>
                  <a:cubicBezTo>
                    <a:pt x="145" y="118"/>
                    <a:pt x="145" y="118"/>
                    <a:pt x="144" y="118"/>
                  </a:cubicBezTo>
                  <a:cubicBezTo>
                    <a:pt x="144" y="117"/>
                    <a:pt x="146" y="117"/>
                    <a:pt x="146" y="117"/>
                  </a:cubicBezTo>
                  <a:cubicBezTo>
                    <a:pt x="145" y="117"/>
                    <a:pt x="144" y="117"/>
                    <a:pt x="144" y="117"/>
                  </a:cubicBezTo>
                  <a:cubicBezTo>
                    <a:pt x="144" y="117"/>
                    <a:pt x="147" y="117"/>
                    <a:pt x="147" y="117"/>
                  </a:cubicBezTo>
                  <a:cubicBezTo>
                    <a:pt x="148" y="117"/>
                    <a:pt x="148" y="117"/>
                    <a:pt x="148" y="117"/>
                  </a:cubicBezTo>
                  <a:cubicBezTo>
                    <a:pt x="149" y="117"/>
                    <a:pt x="149" y="117"/>
                    <a:pt x="149" y="117"/>
                  </a:cubicBezTo>
                  <a:cubicBezTo>
                    <a:pt x="150" y="117"/>
                    <a:pt x="151" y="116"/>
                    <a:pt x="151" y="117"/>
                  </a:cubicBezTo>
                  <a:cubicBezTo>
                    <a:pt x="151" y="117"/>
                    <a:pt x="150" y="118"/>
                    <a:pt x="151" y="118"/>
                  </a:cubicBezTo>
                  <a:cubicBezTo>
                    <a:pt x="151" y="118"/>
                    <a:pt x="151" y="118"/>
                    <a:pt x="151" y="118"/>
                  </a:cubicBezTo>
                  <a:cubicBezTo>
                    <a:pt x="150" y="119"/>
                    <a:pt x="152" y="119"/>
                    <a:pt x="152" y="119"/>
                  </a:cubicBezTo>
                  <a:cubicBezTo>
                    <a:pt x="152" y="119"/>
                    <a:pt x="152" y="119"/>
                    <a:pt x="152" y="119"/>
                  </a:cubicBezTo>
                  <a:cubicBezTo>
                    <a:pt x="152" y="119"/>
                    <a:pt x="151" y="119"/>
                    <a:pt x="151" y="119"/>
                  </a:cubicBezTo>
                  <a:cubicBezTo>
                    <a:pt x="150" y="119"/>
                    <a:pt x="151" y="118"/>
                    <a:pt x="151" y="118"/>
                  </a:cubicBezTo>
                  <a:cubicBezTo>
                    <a:pt x="151" y="118"/>
                    <a:pt x="151" y="118"/>
                    <a:pt x="151" y="118"/>
                  </a:cubicBezTo>
                  <a:cubicBezTo>
                    <a:pt x="151" y="117"/>
                    <a:pt x="151" y="116"/>
                    <a:pt x="151" y="116"/>
                  </a:cubicBezTo>
                  <a:cubicBezTo>
                    <a:pt x="151" y="116"/>
                    <a:pt x="151" y="116"/>
                    <a:pt x="151" y="116"/>
                  </a:cubicBezTo>
                  <a:cubicBezTo>
                    <a:pt x="151" y="116"/>
                    <a:pt x="150" y="116"/>
                    <a:pt x="150" y="117"/>
                  </a:cubicBezTo>
                  <a:cubicBezTo>
                    <a:pt x="149" y="117"/>
                    <a:pt x="149" y="117"/>
                    <a:pt x="148" y="117"/>
                  </a:cubicBezTo>
                  <a:cubicBezTo>
                    <a:pt x="148" y="117"/>
                    <a:pt x="148" y="117"/>
                    <a:pt x="148" y="117"/>
                  </a:cubicBezTo>
                  <a:cubicBezTo>
                    <a:pt x="148" y="116"/>
                    <a:pt x="147" y="117"/>
                    <a:pt x="147" y="117"/>
                  </a:cubicBezTo>
                  <a:cubicBezTo>
                    <a:pt x="147" y="117"/>
                    <a:pt x="146" y="116"/>
                    <a:pt x="147" y="116"/>
                  </a:cubicBezTo>
                  <a:cubicBezTo>
                    <a:pt x="146" y="116"/>
                    <a:pt x="146" y="116"/>
                    <a:pt x="145" y="117"/>
                  </a:cubicBezTo>
                  <a:cubicBezTo>
                    <a:pt x="145" y="117"/>
                    <a:pt x="145" y="117"/>
                    <a:pt x="144" y="117"/>
                  </a:cubicBezTo>
                  <a:cubicBezTo>
                    <a:pt x="144" y="117"/>
                    <a:pt x="142" y="117"/>
                    <a:pt x="142" y="116"/>
                  </a:cubicBezTo>
                  <a:cubicBezTo>
                    <a:pt x="143" y="116"/>
                    <a:pt x="143" y="116"/>
                    <a:pt x="143" y="116"/>
                  </a:cubicBezTo>
                  <a:cubicBezTo>
                    <a:pt x="143" y="116"/>
                    <a:pt x="143" y="116"/>
                    <a:pt x="143" y="116"/>
                  </a:cubicBezTo>
                  <a:cubicBezTo>
                    <a:pt x="143" y="116"/>
                    <a:pt x="144" y="115"/>
                    <a:pt x="144" y="116"/>
                  </a:cubicBezTo>
                  <a:cubicBezTo>
                    <a:pt x="144" y="116"/>
                    <a:pt x="144" y="116"/>
                    <a:pt x="144" y="116"/>
                  </a:cubicBezTo>
                  <a:cubicBezTo>
                    <a:pt x="145" y="116"/>
                    <a:pt x="146" y="116"/>
                    <a:pt x="147" y="116"/>
                  </a:cubicBezTo>
                  <a:cubicBezTo>
                    <a:pt x="146" y="116"/>
                    <a:pt x="146" y="116"/>
                    <a:pt x="145" y="116"/>
                  </a:cubicBezTo>
                  <a:cubicBezTo>
                    <a:pt x="146" y="115"/>
                    <a:pt x="145" y="115"/>
                    <a:pt x="145" y="115"/>
                  </a:cubicBezTo>
                  <a:cubicBezTo>
                    <a:pt x="145" y="115"/>
                    <a:pt x="145" y="115"/>
                    <a:pt x="145" y="115"/>
                  </a:cubicBezTo>
                  <a:cubicBezTo>
                    <a:pt x="145" y="114"/>
                    <a:pt x="146" y="114"/>
                    <a:pt x="146" y="114"/>
                  </a:cubicBezTo>
                  <a:cubicBezTo>
                    <a:pt x="147" y="113"/>
                    <a:pt x="147" y="114"/>
                    <a:pt x="147" y="114"/>
                  </a:cubicBezTo>
                  <a:cubicBezTo>
                    <a:pt x="147" y="115"/>
                    <a:pt x="148" y="115"/>
                    <a:pt x="148" y="115"/>
                  </a:cubicBezTo>
                  <a:cubicBezTo>
                    <a:pt x="148" y="115"/>
                    <a:pt x="147" y="114"/>
                    <a:pt x="147" y="113"/>
                  </a:cubicBezTo>
                  <a:cubicBezTo>
                    <a:pt x="147" y="113"/>
                    <a:pt x="149" y="113"/>
                    <a:pt x="149" y="113"/>
                  </a:cubicBezTo>
                  <a:cubicBezTo>
                    <a:pt x="149" y="113"/>
                    <a:pt x="149" y="114"/>
                    <a:pt x="149" y="114"/>
                  </a:cubicBezTo>
                  <a:cubicBezTo>
                    <a:pt x="149" y="114"/>
                    <a:pt x="150" y="112"/>
                    <a:pt x="151" y="113"/>
                  </a:cubicBezTo>
                  <a:cubicBezTo>
                    <a:pt x="151" y="113"/>
                    <a:pt x="151" y="113"/>
                    <a:pt x="152" y="113"/>
                  </a:cubicBezTo>
                  <a:cubicBezTo>
                    <a:pt x="152" y="114"/>
                    <a:pt x="152" y="113"/>
                    <a:pt x="152" y="113"/>
                  </a:cubicBezTo>
                  <a:cubicBezTo>
                    <a:pt x="153" y="112"/>
                    <a:pt x="153" y="112"/>
                    <a:pt x="154" y="112"/>
                  </a:cubicBezTo>
                  <a:cubicBezTo>
                    <a:pt x="154" y="112"/>
                    <a:pt x="155" y="111"/>
                    <a:pt x="156" y="112"/>
                  </a:cubicBezTo>
                  <a:cubicBezTo>
                    <a:pt x="156" y="111"/>
                    <a:pt x="157" y="111"/>
                    <a:pt x="157" y="111"/>
                  </a:cubicBezTo>
                  <a:cubicBezTo>
                    <a:pt x="157" y="111"/>
                    <a:pt x="157" y="111"/>
                    <a:pt x="157" y="111"/>
                  </a:cubicBezTo>
                  <a:cubicBezTo>
                    <a:pt x="158" y="112"/>
                    <a:pt x="158" y="112"/>
                    <a:pt x="158" y="112"/>
                  </a:cubicBezTo>
                  <a:cubicBezTo>
                    <a:pt x="159" y="112"/>
                    <a:pt x="159" y="112"/>
                    <a:pt x="160" y="112"/>
                  </a:cubicBezTo>
                  <a:cubicBezTo>
                    <a:pt x="161" y="111"/>
                    <a:pt x="158" y="112"/>
                    <a:pt x="159" y="111"/>
                  </a:cubicBezTo>
                  <a:cubicBezTo>
                    <a:pt x="160" y="111"/>
                    <a:pt x="160" y="111"/>
                    <a:pt x="160" y="111"/>
                  </a:cubicBezTo>
                  <a:cubicBezTo>
                    <a:pt x="161" y="110"/>
                    <a:pt x="161" y="110"/>
                    <a:pt x="162" y="110"/>
                  </a:cubicBezTo>
                  <a:cubicBezTo>
                    <a:pt x="162" y="110"/>
                    <a:pt x="162" y="109"/>
                    <a:pt x="162" y="109"/>
                  </a:cubicBezTo>
                  <a:cubicBezTo>
                    <a:pt x="162" y="109"/>
                    <a:pt x="163" y="109"/>
                    <a:pt x="163" y="109"/>
                  </a:cubicBezTo>
                  <a:cubicBezTo>
                    <a:pt x="163" y="109"/>
                    <a:pt x="163" y="110"/>
                    <a:pt x="163" y="110"/>
                  </a:cubicBezTo>
                  <a:cubicBezTo>
                    <a:pt x="163" y="110"/>
                    <a:pt x="164" y="109"/>
                    <a:pt x="163" y="110"/>
                  </a:cubicBezTo>
                  <a:cubicBezTo>
                    <a:pt x="163" y="110"/>
                    <a:pt x="162" y="110"/>
                    <a:pt x="162" y="111"/>
                  </a:cubicBezTo>
                  <a:cubicBezTo>
                    <a:pt x="162" y="111"/>
                    <a:pt x="163" y="111"/>
                    <a:pt x="163" y="110"/>
                  </a:cubicBezTo>
                  <a:cubicBezTo>
                    <a:pt x="162" y="111"/>
                    <a:pt x="163" y="111"/>
                    <a:pt x="164" y="111"/>
                  </a:cubicBezTo>
                  <a:cubicBezTo>
                    <a:pt x="163" y="111"/>
                    <a:pt x="163" y="111"/>
                    <a:pt x="163" y="111"/>
                  </a:cubicBezTo>
                  <a:cubicBezTo>
                    <a:pt x="163" y="111"/>
                    <a:pt x="163" y="111"/>
                    <a:pt x="163" y="111"/>
                  </a:cubicBezTo>
                  <a:cubicBezTo>
                    <a:pt x="164" y="111"/>
                    <a:pt x="164" y="111"/>
                    <a:pt x="164" y="111"/>
                  </a:cubicBezTo>
                  <a:cubicBezTo>
                    <a:pt x="165" y="111"/>
                    <a:pt x="165" y="111"/>
                    <a:pt x="165" y="111"/>
                  </a:cubicBezTo>
                  <a:cubicBezTo>
                    <a:pt x="165" y="111"/>
                    <a:pt x="164" y="112"/>
                    <a:pt x="163" y="112"/>
                  </a:cubicBezTo>
                  <a:cubicBezTo>
                    <a:pt x="162" y="112"/>
                    <a:pt x="161" y="112"/>
                    <a:pt x="160" y="113"/>
                  </a:cubicBezTo>
                  <a:cubicBezTo>
                    <a:pt x="159" y="113"/>
                    <a:pt x="158" y="114"/>
                    <a:pt x="158" y="114"/>
                  </a:cubicBezTo>
                  <a:cubicBezTo>
                    <a:pt x="157" y="114"/>
                    <a:pt x="156" y="115"/>
                    <a:pt x="155" y="115"/>
                  </a:cubicBezTo>
                  <a:cubicBezTo>
                    <a:pt x="154" y="115"/>
                    <a:pt x="153" y="115"/>
                    <a:pt x="152" y="116"/>
                  </a:cubicBezTo>
                  <a:cubicBezTo>
                    <a:pt x="152" y="116"/>
                    <a:pt x="152" y="116"/>
                    <a:pt x="152" y="117"/>
                  </a:cubicBezTo>
                  <a:cubicBezTo>
                    <a:pt x="152" y="117"/>
                    <a:pt x="152" y="117"/>
                    <a:pt x="152" y="117"/>
                  </a:cubicBezTo>
                  <a:cubicBezTo>
                    <a:pt x="152" y="117"/>
                    <a:pt x="152" y="118"/>
                    <a:pt x="152" y="118"/>
                  </a:cubicBezTo>
                  <a:cubicBezTo>
                    <a:pt x="152" y="118"/>
                    <a:pt x="152" y="118"/>
                    <a:pt x="152" y="118"/>
                  </a:cubicBezTo>
                  <a:cubicBezTo>
                    <a:pt x="152" y="118"/>
                    <a:pt x="152" y="118"/>
                    <a:pt x="152" y="118"/>
                  </a:cubicBezTo>
                  <a:cubicBezTo>
                    <a:pt x="152" y="118"/>
                    <a:pt x="152" y="118"/>
                    <a:pt x="152" y="118"/>
                  </a:cubicBezTo>
                  <a:cubicBezTo>
                    <a:pt x="152" y="118"/>
                    <a:pt x="152" y="118"/>
                    <a:pt x="152" y="118"/>
                  </a:cubicBezTo>
                  <a:cubicBezTo>
                    <a:pt x="152" y="117"/>
                    <a:pt x="153" y="116"/>
                    <a:pt x="153" y="116"/>
                  </a:cubicBezTo>
                  <a:cubicBezTo>
                    <a:pt x="154" y="115"/>
                    <a:pt x="155" y="115"/>
                    <a:pt x="156" y="115"/>
                  </a:cubicBezTo>
                  <a:cubicBezTo>
                    <a:pt x="157" y="115"/>
                    <a:pt x="158" y="114"/>
                    <a:pt x="159" y="114"/>
                  </a:cubicBezTo>
                  <a:cubicBezTo>
                    <a:pt x="159" y="113"/>
                    <a:pt x="160" y="113"/>
                    <a:pt x="161" y="113"/>
                  </a:cubicBezTo>
                  <a:cubicBezTo>
                    <a:pt x="162" y="113"/>
                    <a:pt x="162" y="113"/>
                    <a:pt x="163" y="113"/>
                  </a:cubicBezTo>
                  <a:cubicBezTo>
                    <a:pt x="163" y="113"/>
                    <a:pt x="163" y="113"/>
                    <a:pt x="163" y="113"/>
                  </a:cubicBezTo>
                  <a:cubicBezTo>
                    <a:pt x="165" y="112"/>
                    <a:pt x="166" y="112"/>
                    <a:pt x="167" y="112"/>
                  </a:cubicBezTo>
                  <a:cubicBezTo>
                    <a:pt x="168" y="112"/>
                    <a:pt x="169" y="112"/>
                    <a:pt x="169" y="112"/>
                  </a:cubicBezTo>
                  <a:cubicBezTo>
                    <a:pt x="170" y="111"/>
                    <a:pt x="171" y="111"/>
                    <a:pt x="171" y="110"/>
                  </a:cubicBezTo>
                  <a:cubicBezTo>
                    <a:pt x="172" y="110"/>
                    <a:pt x="172" y="110"/>
                    <a:pt x="173" y="110"/>
                  </a:cubicBezTo>
                  <a:cubicBezTo>
                    <a:pt x="173" y="110"/>
                    <a:pt x="174" y="110"/>
                    <a:pt x="173" y="110"/>
                  </a:cubicBezTo>
                  <a:cubicBezTo>
                    <a:pt x="174" y="110"/>
                    <a:pt x="174" y="110"/>
                    <a:pt x="174" y="110"/>
                  </a:cubicBezTo>
                  <a:cubicBezTo>
                    <a:pt x="175" y="110"/>
                    <a:pt x="175" y="110"/>
                    <a:pt x="175" y="110"/>
                  </a:cubicBezTo>
                  <a:cubicBezTo>
                    <a:pt x="176" y="110"/>
                    <a:pt x="176" y="110"/>
                    <a:pt x="177" y="110"/>
                  </a:cubicBezTo>
                  <a:cubicBezTo>
                    <a:pt x="176" y="110"/>
                    <a:pt x="176" y="110"/>
                    <a:pt x="176" y="110"/>
                  </a:cubicBezTo>
                  <a:cubicBezTo>
                    <a:pt x="176" y="110"/>
                    <a:pt x="176" y="110"/>
                    <a:pt x="176" y="109"/>
                  </a:cubicBezTo>
                  <a:cubicBezTo>
                    <a:pt x="176" y="109"/>
                    <a:pt x="175" y="110"/>
                    <a:pt x="175" y="110"/>
                  </a:cubicBezTo>
                  <a:cubicBezTo>
                    <a:pt x="176" y="109"/>
                    <a:pt x="177" y="109"/>
                    <a:pt x="178" y="109"/>
                  </a:cubicBezTo>
                  <a:cubicBezTo>
                    <a:pt x="178" y="109"/>
                    <a:pt x="177" y="109"/>
                    <a:pt x="176" y="109"/>
                  </a:cubicBezTo>
                  <a:cubicBezTo>
                    <a:pt x="177" y="109"/>
                    <a:pt x="177" y="109"/>
                    <a:pt x="178" y="109"/>
                  </a:cubicBezTo>
                  <a:cubicBezTo>
                    <a:pt x="177" y="109"/>
                    <a:pt x="178" y="110"/>
                    <a:pt x="179" y="109"/>
                  </a:cubicBezTo>
                  <a:cubicBezTo>
                    <a:pt x="179" y="109"/>
                    <a:pt x="180" y="109"/>
                    <a:pt x="180" y="109"/>
                  </a:cubicBezTo>
                  <a:cubicBezTo>
                    <a:pt x="182" y="109"/>
                    <a:pt x="183" y="108"/>
                    <a:pt x="184" y="108"/>
                  </a:cubicBezTo>
                  <a:cubicBezTo>
                    <a:pt x="185" y="108"/>
                    <a:pt x="185" y="108"/>
                    <a:pt x="186" y="107"/>
                  </a:cubicBezTo>
                  <a:cubicBezTo>
                    <a:pt x="186" y="107"/>
                    <a:pt x="186" y="107"/>
                    <a:pt x="187" y="107"/>
                  </a:cubicBezTo>
                  <a:cubicBezTo>
                    <a:pt x="188" y="107"/>
                    <a:pt x="187" y="108"/>
                    <a:pt x="186" y="108"/>
                  </a:cubicBezTo>
                  <a:cubicBezTo>
                    <a:pt x="187" y="108"/>
                    <a:pt x="188" y="108"/>
                    <a:pt x="188" y="107"/>
                  </a:cubicBezTo>
                  <a:cubicBezTo>
                    <a:pt x="189" y="107"/>
                    <a:pt x="190" y="107"/>
                    <a:pt x="191" y="106"/>
                  </a:cubicBezTo>
                  <a:cubicBezTo>
                    <a:pt x="190" y="106"/>
                    <a:pt x="190" y="106"/>
                    <a:pt x="190" y="106"/>
                  </a:cubicBezTo>
                  <a:cubicBezTo>
                    <a:pt x="191" y="106"/>
                    <a:pt x="191" y="106"/>
                    <a:pt x="192" y="106"/>
                  </a:cubicBezTo>
                  <a:cubicBezTo>
                    <a:pt x="191" y="106"/>
                    <a:pt x="192" y="106"/>
                    <a:pt x="192" y="106"/>
                  </a:cubicBezTo>
                  <a:cubicBezTo>
                    <a:pt x="193" y="106"/>
                    <a:pt x="193" y="106"/>
                    <a:pt x="193" y="106"/>
                  </a:cubicBezTo>
                  <a:cubicBezTo>
                    <a:pt x="193" y="106"/>
                    <a:pt x="193" y="106"/>
                    <a:pt x="193" y="106"/>
                  </a:cubicBezTo>
                  <a:cubicBezTo>
                    <a:pt x="194" y="106"/>
                    <a:pt x="194" y="105"/>
                    <a:pt x="195" y="105"/>
                  </a:cubicBezTo>
                  <a:cubicBezTo>
                    <a:pt x="195" y="105"/>
                    <a:pt x="194" y="106"/>
                    <a:pt x="194" y="106"/>
                  </a:cubicBezTo>
                  <a:cubicBezTo>
                    <a:pt x="195" y="106"/>
                    <a:pt x="196" y="105"/>
                    <a:pt x="196" y="105"/>
                  </a:cubicBezTo>
                  <a:cubicBezTo>
                    <a:pt x="196" y="105"/>
                    <a:pt x="196" y="105"/>
                    <a:pt x="196" y="106"/>
                  </a:cubicBezTo>
                  <a:cubicBezTo>
                    <a:pt x="196" y="106"/>
                    <a:pt x="196" y="106"/>
                    <a:pt x="196" y="106"/>
                  </a:cubicBezTo>
                  <a:cubicBezTo>
                    <a:pt x="196" y="106"/>
                    <a:pt x="196" y="106"/>
                    <a:pt x="195" y="106"/>
                  </a:cubicBezTo>
                  <a:cubicBezTo>
                    <a:pt x="196" y="106"/>
                    <a:pt x="196" y="106"/>
                    <a:pt x="197" y="106"/>
                  </a:cubicBezTo>
                  <a:cubicBezTo>
                    <a:pt x="197" y="106"/>
                    <a:pt x="196" y="106"/>
                    <a:pt x="196" y="106"/>
                  </a:cubicBezTo>
                  <a:cubicBezTo>
                    <a:pt x="197" y="106"/>
                    <a:pt x="197" y="106"/>
                    <a:pt x="197" y="106"/>
                  </a:cubicBezTo>
                  <a:cubicBezTo>
                    <a:pt x="197" y="106"/>
                    <a:pt x="198" y="106"/>
                    <a:pt x="198" y="106"/>
                  </a:cubicBezTo>
                  <a:cubicBezTo>
                    <a:pt x="198" y="106"/>
                    <a:pt x="198" y="106"/>
                    <a:pt x="198" y="106"/>
                  </a:cubicBezTo>
                  <a:cubicBezTo>
                    <a:pt x="198" y="106"/>
                    <a:pt x="199" y="106"/>
                    <a:pt x="200" y="105"/>
                  </a:cubicBezTo>
                  <a:cubicBezTo>
                    <a:pt x="200" y="105"/>
                    <a:pt x="201" y="104"/>
                    <a:pt x="202" y="104"/>
                  </a:cubicBezTo>
                  <a:cubicBezTo>
                    <a:pt x="202" y="105"/>
                    <a:pt x="202" y="105"/>
                    <a:pt x="201" y="105"/>
                  </a:cubicBezTo>
                  <a:cubicBezTo>
                    <a:pt x="202" y="105"/>
                    <a:pt x="202" y="105"/>
                    <a:pt x="202" y="105"/>
                  </a:cubicBezTo>
                  <a:cubicBezTo>
                    <a:pt x="202" y="105"/>
                    <a:pt x="202" y="106"/>
                    <a:pt x="202" y="106"/>
                  </a:cubicBezTo>
                  <a:cubicBezTo>
                    <a:pt x="202" y="106"/>
                    <a:pt x="202" y="106"/>
                    <a:pt x="202" y="106"/>
                  </a:cubicBezTo>
                  <a:cubicBezTo>
                    <a:pt x="202" y="106"/>
                    <a:pt x="201" y="106"/>
                    <a:pt x="200" y="106"/>
                  </a:cubicBezTo>
                  <a:cubicBezTo>
                    <a:pt x="201" y="107"/>
                    <a:pt x="199" y="107"/>
                    <a:pt x="199" y="107"/>
                  </a:cubicBezTo>
                  <a:cubicBezTo>
                    <a:pt x="198" y="107"/>
                    <a:pt x="197" y="107"/>
                    <a:pt x="197" y="107"/>
                  </a:cubicBezTo>
                  <a:cubicBezTo>
                    <a:pt x="196" y="108"/>
                    <a:pt x="193" y="108"/>
                    <a:pt x="193" y="108"/>
                  </a:cubicBezTo>
                  <a:cubicBezTo>
                    <a:pt x="192" y="108"/>
                    <a:pt x="191" y="108"/>
                    <a:pt x="190" y="109"/>
                  </a:cubicBezTo>
                  <a:cubicBezTo>
                    <a:pt x="190" y="109"/>
                    <a:pt x="189" y="109"/>
                    <a:pt x="188" y="110"/>
                  </a:cubicBezTo>
                  <a:cubicBezTo>
                    <a:pt x="187" y="110"/>
                    <a:pt x="187" y="110"/>
                    <a:pt x="186" y="110"/>
                  </a:cubicBezTo>
                  <a:cubicBezTo>
                    <a:pt x="186" y="111"/>
                    <a:pt x="185" y="111"/>
                    <a:pt x="185" y="110"/>
                  </a:cubicBezTo>
                  <a:cubicBezTo>
                    <a:pt x="184" y="110"/>
                    <a:pt x="183" y="110"/>
                    <a:pt x="182" y="111"/>
                  </a:cubicBezTo>
                  <a:cubicBezTo>
                    <a:pt x="181" y="111"/>
                    <a:pt x="181" y="111"/>
                    <a:pt x="180" y="111"/>
                  </a:cubicBezTo>
                  <a:cubicBezTo>
                    <a:pt x="180" y="111"/>
                    <a:pt x="180" y="111"/>
                    <a:pt x="180" y="111"/>
                  </a:cubicBezTo>
                  <a:cubicBezTo>
                    <a:pt x="180" y="111"/>
                    <a:pt x="180" y="111"/>
                    <a:pt x="179" y="111"/>
                  </a:cubicBezTo>
                  <a:cubicBezTo>
                    <a:pt x="179" y="111"/>
                    <a:pt x="178" y="111"/>
                    <a:pt x="178" y="111"/>
                  </a:cubicBezTo>
                  <a:cubicBezTo>
                    <a:pt x="177" y="111"/>
                    <a:pt x="177" y="111"/>
                    <a:pt x="176" y="112"/>
                  </a:cubicBezTo>
                  <a:cubicBezTo>
                    <a:pt x="176" y="112"/>
                    <a:pt x="176" y="112"/>
                    <a:pt x="176" y="112"/>
                  </a:cubicBezTo>
                  <a:cubicBezTo>
                    <a:pt x="175" y="112"/>
                    <a:pt x="175" y="113"/>
                    <a:pt x="174" y="113"/>
                  </a:cubicBezTo>
                  <a:cubicBezTo>
                    <a:pt x="173" y="113"/>
                    <a:pt x="173" y="113"/>
                    <a:pt x="172" y="113"/>
                  </a:cubicBezTo>
                  <a:cubicBezTo>
                    <a:pt x="172" y="113"/>
                    <a:pt x="172" y="114"/>
                    <a:pt x="172" y="114"/>
                  </a:cubicBezTo>
                  <a:cubicBezTo>
                    <a:pt x="172" y="114"/>
                    <a:pt x="172" y="113"/>
                    <a:pt x="172" y="113"/>
                  </a:cubicBezTo>
                  <a:cubicBezTo>
                    <a:pt x="171" y="113"/>
                    <a:pt x="170" y="114"/>
                    <a:pt x="170" y="114"/>
                  </a:cubicBezTo>
                  <a:cubicBezTo>
                    <a:pt x="170" y="114"/>
                    <a:pt x="170" y="114"/>
                    <a:pt x="171" y="113"/>
                  </a:cubicBezTo>
                  <a:cubicBezTo>
                    <a:pt x="171" y="113"/>
                    <a:pt x="170" y="113"/>
                    <a:pt x="170" y="113"/>
                  </a:cubicBezTo>
                  <a:cubicBezTo>
                    <a:pt x="169" y="114"/>
                    <a:pt x="168" y="114"/>
                    <a:pt x="168" y="114"/>
                  </a:cubicBezTo>
                  <a:cubicBezTo>
                    <a:pt x="167" y="114"/>
                    <a:pt x="166" y="115"/>
                    <a:pt x="167" y="115"/>
                  </a:cubicBezTo>
                  <a:cubicBezTo>
                    <a:pt x="166" y="115"/>
                    <a:pt x="166" y="115"/>
                    <a:pt x="165" y="116"/>
                  </a:cubicBezTo>
                  <a:cubicBezTo>
                    <a:pt x="165" y="116"/>
                    <a:pt x="165" y="116"/>
                    <a:pt x="165" y="116"/>
                  </a:cubicBezTo>
                  <a:cubicBezTo>
                    <a:pt x="165" y="116"/>
                    <a:pt x="165" y="115"/>
                    <a:pt x="166" y="115"/>
                  </a:cubicBezTo>
                  <a:cubicBezTo>
                    <a:pt x="164" y="115"/>
                    <a:pt x="163" y="115"/>
                    <a:pt x="162" y="116"/>
                  </a:cubicBezTo>
                  <a:cubicBezTo>
                    <a:pt x="162" y="117"/>
                    <a:pt x="161" y="117"/>
                    <a:pt x="161" y="117"/>
                  </a:cubicBezTo>
                  <a:cubicBezTo>
                    <a:pt x="161" y="117"/>
                    <a:pt x="160" y="117"/>
                    <a:pt x="160" y="117"/>
                  </a:cubicBezTo>
                  <a:cubicBezTo>
                    <a:pt x="160" y="117"/>
                    <a:pt x="160" y="117"/>
                    <a:pt x="161" y="117"/>
                  </a:cubicBezTo>
                  <a:cubicBezTo>
                    <a:pt x="160" y="117"/>
                    <a:pt x="158" y="118"/>
                    <a:pt x="159" y="118"/>
                  </a:cubicBezTo>
                  <a:cubicBezTo>
                    <a:pt x="159" y="118"/>
                    <a:pt x="160" y="118"/>
                    <a:pt x="159" y="119"/>
                  </a:cubicBezTo>
                  <a:cubicBezTo>
                    <a:pt x="160" y="119"/>
                    <a:pt x="161" y="119"/>
                    <a:pt x="161" y="119"/>
                  </a:cubicBezTo>
                  <a:cubicBezTo>
                    <a:pt x="161" y="118"/>
                    <a:pt x="161" y="119"/>
                    <a:pt x="161" y="119"/>
                  </a:cubicBezTo>
                  <a:cubicBezTo>
                    <a:pt x="160" y="119"/>
                    <a:pt x="160" y="119"/>
                    <a:pt x="160" y="118"/>
                  </a:cubicBezTo>
                  <a:cubicBezTo>
                    <a:pt x="160" y="118"/>
                    <a:pt x="159" y="118"/>
                    <a:pt x="160" y="118"/>
                  </a:cubicBezTo>
                  <a:cubicBezTo>
                    <a:pt x="160" y="118"/>
                    <a:pt x="160" y="118"/>
                    <a:pt x="160" y="118"/>
                  </a:cubicBezTo>
                  <a:cubicBezTo>
                    <a:pt x="160" y="118"/>
                    <a:pt x="160" y="118"/>
                    <a:pt x="159" y="118"/>
                  </a:cubicBezTo>
                  <a:cubicBezTo>
                    <a:pt x="159" y="118"/>
                    <a:pt x="160" y="117"/>
                    <a:pt x="160" y="117"/>
                  </a:cubicBezTo>
                  <a:cubicBezTo>
                    <a:pt x="161" y="117"/>
                    <a:pt x="161" y="118"/>
                    <a:pt x="161" y="118"/>
                  </a:cubicBezTo>
                  <a:cubicBezTo>
                    <a:pt x="162" y="118"/>
                    <a:pt x="162" y="118"/>
                    <a:pt x="163" y="117"/>
                  </a:cubicBezTo>
                  <a:cubicBezTo>
                    <a:pt x="163" y="117"/>
                    <a:pt x="164" y="117"/>
                    <a:pt x="164" y="118"/>
                  </a:cubicBezTo>
                  <a:cubicBezTo>
                    <a:pt x="164" y="118"/>
                    <a:pt x="164" y="118"/>
                    <a:pt x="165" y="118"/>
                  </a:cubicBezTo>
                  <a:cubicBezTo>
                    <a:pt x="165" y="118"/>
                    <a:pt x="166" y="118"/>
                    <a:pt x="167" y="117"/>
                  </a:cubicBezTo>
                  <a:cubicBezTo>
                    <a:pt x="167" y="117"/>
                    <a:pt x="167" y="116"/>
                    <a:pt x="166" y="117"/>
                  </a:cubicBezTo>
                  <a:cubicBezTo>
                    <a:pt x="166" y="117"/>
                    <a:pt x="166" y="117"/>
                    <a:pt x="166" y="117"/>
                  </a:cubicBezTo>
                  <a:cubicBezTo>
                    <a:pt x="166" y="117"/>
                    <a:pt x="166" y="117"/>
                    <a:pt x="165" y="117"/>
                  </a:cubicBezTo>
                  <a:cubicBezTo>
                    <a:pt x="165" y="117"/>
                    <a:pt x="164" y="117"/>
                    <a:pt x="164" y="117"/>
                  </a:cubicBezTo>
                  <a:cubicBezTo>
                    <a:pt x="164" y="117"/>
                    <a:pt x="164" y="117"/>
                    <a:pt x="165" y="117"/>
                  </a:cubicBezTo>
                  <a:cubicBezTo>
                    <a:pt x="164" y="117"/>
                    <a:pt x="166" y="117"/>
                    <a:pt x="166" y="116"/>
                  </a:cubicBezTo>
                  <a:cubicBezTo>
                    <a:pt x="166" y="116"/>
                    <a:pt x="165" y="116"/>
                    <a:pt x="165" y="116"/>
                  </a:cubicBezTo>
                  <a:cubicBezTo>
                    <a:pt x="166" y="116"/>
                    <a:pt x="166" y="115"/>
                    <a:pt x="166" y="115"/>
                  </a:cubicBezTo>
                  <a:cubicBezTo>
                    <a:pt x="167" y="115"/>
                    <a:pt x="167" y="115"/>
                    <a:pt x="167" y="115"/>
                  </a:cubicBezTo>
                  <a:cubicBezTo>
                    <a:pt x="168" y="115"/>
                    <a:pt x="168" y="115"/>
                    <a:pt x="169" y="115"/>
                  </a:cubicBezTo>
                  <a:cubicBezTo>
                    <a:pt x="169" y="115"/>
                    <a:pt x="169" y="115"/>
                    <a:pt x="170" y="115"/>
                  </a:cubicBezTo>
                  <a:cubicBezTo>
                    <a:pt x="170" y="114"/>
                    <a:pt x="170" y="114"/>
                    <a:pt x="171" y="114"/>
                  </a:cubicBezTo>
                  <a:cubicBezTo>
                    <a:pt x="170" y="114"/>
                    <a:pt x="170" y="115"/>
                    <a:pt x="169" y="115"/>
                  </a:cubicBezTo>
                  <a:cubicBezTo>
                    <a:pt x="170" y="115"/>
                    <a:pt x="171" y="114"/>
                    <a:pt x="172" y="114"/>
                  </a:cubicBezTo>
                  <a:cubicBezTo>
                    <a:pt x="172" y="114"/>
                    <a:pt x="171" y="114"/>
                    <a:pt x="171" y="114"/>
                  </a:cubicBezTo>
                  <a:cubicBezTo>
                    <a:pt x="171" y="114"/>
                    <a:pt x="172" y="114"/>
                    <a:pt x="172" y="114"/>
                  </a:cubicBezTo>
                  <a:cubicBezTo>
                    <a:pt x="172" y="114"/>
                    <a:pt x="172" y="114"/>
                    <a:pt x="171" y="115"/>
                  </a:cubicBezTo>
                  <a:cubicBezTo>
                    <a:pt x="173" y="114"/>
                    <a:pt x="174" y="113"/>
                    <a:pt x="176" y="113"/>
                  </a:cubicBezTo>
                  <a:cubicBezTo>
                    <a:pt x="175" y="113"/>
                    <a:pt x="175" y="113"/>
                    <a:pt x="175" y="113"/>
                  </a:cubicBezTo>
                  <a:cubicBezTo>
                    <a:pt x="176" y="113"/>
                    <a:pt x="177" y="113"/>
                    <a:pt x="178" y="112"/>
                  </a:cubicBezTo>
                  <a:cubicBezTo>
                    <a:pt x="177" y="112"/>
                    <a:pt x="177" y="112"/>
                    <a:pt x="177" y="112"/>
                  </a:cubicBezTo>
                  <a:cubicBezTo>
                    <a:pt x="177" y="112"/>
                    <a:pt x="176" y="112"/>
                    <a:pt x="176" y="112"/>
                  </a:cubicBezTo>
                  <a:cubicBezTo>
                    <a:pt x="177" y="112"/>
                    <a:pt x="178" y="112"/>
                    <a:pt x="179" y="112"/>
                  </a:cubicBezTo>
                  <a:cubicBezTo>
                    <a:pt x="179" y="112"/>
                    <a:pt x="179" y="112"/>
                    <a:pt x="180" y="112"/>
                  </a:cubicBezTo>
                  <a:cubicBezTo>
                    <a:pt x="180" y="112"/>
                    <a:pt x="180" y="112"/>
                    <a:pt x="180" y="112"/>
                  </a:cubicBezTo>
                  <a:cubicBezTo>
                    <a:pt x="180" y="112"/>
                    <a:pt x="179" y="113"/>
                    <a:pt x="178" y="113"/>
                  </a:cubicBezTo>
                  <a:cubicBezTo>
                    <a:pt x="180" y="113"/>
                    <a:pt x="181" y="112"/>
                    <a:pt x="182" y="111"/>
                  </a:cubicBezTo>
                  <a:cubicBezTo>
                    <a:pt x="182" y="112"/>
                    <a:pt x="181" y="112"/>
                    <a:pt x="181" y="112"/>
                  </a:cubicBezTo>
                  <a:cubicBezTo>
                    <a:pt x="182" y="112"/>
                    <a:pt x="182" y="111"/>
                    <a:pt x="182" y="111"/>
                  </a:cubicBezTo>
                  <a:cubicBezTo>
                    <a:pt x="182" y="113"/>
                    <a:pt x="180" y="112"/>
                    <a:pt x="179" y="113"/>
                  </a:cubicBezTo>
                  <a:cubicBezTo>
                    <a:pt x="180" y="113"/>
                    <a:pt x="181" y="113"/>
                    <a:pt x="182" y="112"/>
                  </a:cubicBezTo>
                  <a:cubicBezTo>
                    <a:pt x="182" y="112"/>
                    <a:pt x="183" y="112"/>
                    <a:pt x="183" y="111"/>
                  </a:cubicBezTo>
                  <a:cubicBezTo>
                    <a:pt x="183" y="111"/>
                    <a:pt x="183" y="111"/>
                    <a:pt x="183" y="111"/>
                  </a:cubicBezTo>
                  <a:cubicBezTo>
                    <a:pt x="183" y="111"/>
                    <a:pt x="183" y="111"/>
                    <a:pt x="183" y="112"/>
                  </a:cubicBezTo>
                  <a:cubicBezTo>
                    <a:pt x="182" y="112"/>
                    <a:pt x="182" y="112"/>
                    <a:pt x="182" y="113"/>
                  </a:cubicBezTo>
                  <a:cubicBezTo>
                    <a:pt x="182" y="112"/>
                    <a:pt x="184" y="112"/>
                    <a:pt x="184" y="111"/>
                  </a:cubicBezTo>
                  <a:cubicBezTo>
                    <a:pt x="184" y="110"/>
                    <a:pt x="185" y="110"/>
                    <a:pt x="185" y="110"/>
                  </a:cubicBezTo>
                  <a:cubicBezTo>
                    <a:pt x="185" y="110"/>
                    <a:pt x="184" y="111"/>
                    <a:pt x="184" y="111"/>
                  </a:cubicBezTo>
                  <a:cubicBezTo>
                    <a:pt x="183" y="112"/>
                    <a:pt x="182" y="112"/>
                    <a:pt x="181" y="113"/>
                  </a:cubicBezTo>
                  <a:cubicBezTo>
                    <a:pt x="182" y="113"/>
                    <a:pt x="183" y="112"/>
                    <a:pt x="183" y="112"/>
                  </a:cubicBezTo>
                  <a:cubicBezTo>
                    <a:pt x="184" y="111"/>
                    <a:pt x="184" y="111"/>
                    <a:pt x="185" y="111"/>
                  </a:cubicBezTo>
                  <a:cubicBezTo>
                    <a:pt x="184" y="111"/>
                    <a:pt x="184" y="112"/>
                    <a:pt x="183" y="112"/>
                  </a:cubicBezTo>
                  <a:cubicBezTo>
                    <a:pt x="183" y="112"/>
                    <a:pt x="182" y="113"/>
                    <a:pt x="182" y="113"/>
                  </a:cubicBezTo>
                  <a:cubicBezTo>
                    <a:pt x="182" y="113"/>
                    <a:pt x="183" y="112"/>
                    <a:pt x="183" y="112"/>
                  </a:cubicBezTo>
                  <a:cubicBezTo>
                    <a:pt x="183" y="113"/>
                    <a:pt x="182" y="113"/>
                    <a:pt x="182" y="113"/>
                  </a:cubicBezTo>
                  <a:cubicBezTo>
                    <a:pt x="181" y="114"/>
                    <a:pt x="180" y="114"/>
                    <a:pt x="180" y="115"/>
                  </a:cubicBezTo>
                  <a:cubicBezTo>
                    <a:pt x="181" y="115"/>
                    <a:pt x="182" y="113"/>
                    <a:pt x="182" y="113"/>
                  </a:cubicBezTo>
                  <a:cubicBezTo>
                    <a:pt x="183" y="113"/>
                    <a:pt x="184" y="112"/>
                    <a:pt x="184" y="112"/>
                  </a:cubicBezTo>
                  <a:cubicBezTo>
                    <a:pt x="185" y="112"/>
                    <a:pt x="186" y="112"/>
                    <a:pt x="186" y="112"/>
                  </a:cubicBezTo>
                  <a:cubicBezTo>
                    <a:pt x="186" y="112"/>
                    <a:pt x="186" y="112"/>
                    <a:pt x="185" y="112"/>
                  </a:cubicBezTo>
                  <a:cubicBezTo>
                    <a:pt x="187" y="111"/>
                    <a:pt x="189" y="110"/>
                    <a:pt x="191" y="110"/>
                  </a:cubicBezTo>
                  <a:cubicBezTo>
                    <a:pt x="192" y="109"/>
                    <a:pt x="194" y="109"/>
                    <a:pt x="196" y="109"/>
                  </a:cubicBezTo>
                  <a:cubicBezTo>
                    <a:pt x="198" y="108"/>
                    <a:pt x="199" y="108"/>
                    <a:pt x="201" y="108"/>
                  </a:cubicBezTo>
                  <a:cubicBezTo>
                    <a:pt x="202" y="108"/>
                    <a:pt x="204" y="107"/>
                    <a:pt x="204" y="107"/>
                  </a:cubicBezTo>
                  <a:cubicBezTo>
                    <a:pt x="204" y="107"/>
                    <a:pt x="203" y="108"/>
                    <a:pt x="203" y="108"/>
                  </a:cubicBezTo>
                  <a:cubicBezTo>
                    <a:pt x="202" y="108"/>
                    <a:pt x="202" y="108"/>
                    <a:pt x="201" y="108"/>
                  </a:cubicBezTo>
                  <a:cubicBezTo>
                    <a:pt x="201" y="108"/>
                    <a:pt x="199" y="109"/>
                    <a:pt x="199" y="109"/>
                  </a:cubicBezTo>
                  <a:cubicBezTo>
                    <a:pt x="199" y="110"/>
                    <a:pt x="200" y="110"/>
                    <a:pt x="201" y="110"/>
                  </a:cubicBezTo>
                  <a:cubicBezTo>
                    <a:pt x="201" y="110"/>
                    <a:pt x="201" y="109"/>
                    <a:pt x="201" y="109"/>
                  </a:cubicBezTo>
                  <a:cubicBezTo>
                    <a:pt x="201" y="109"/>
                    <a:pt x="202" y="109"/>
                    <a:pt x="202" y="109"/>
                  </a:cubicBezTo>
                  <a:cubicBezTo>
                    <a:pt x="204" y="109"/>
                    <a:pt x="205" y="108"/>
                    <a:pt x="207" y="107"/>
                  </a:cubicBezTo>
                  <a:cubicBezTo>
                    <a:pt x="208" y="107"/>
                    <a:pt x="208" y="107"/>
                    <a:pt x="209" y="106"/>
                  </a:cubicBezTo>
                  <a:cubicBezTo>
                    <a:pt x="210" y="105"/>
                    <a:pt x="211" y="105"/>
                    <a:pt x="212" y="105"/>
                  </a:cubicBezTo>
                  <a:cubicBezTo>
                    <a:pt x="213" y="105"/>
                    <a:pt x="213" y="105"/>
                    <a:pt x="214" y="105"/>
                  </a:cubicBezTo>
                  <a:cubicBezTo>
                    <a:pt x="215" y="105"/>
                    <a:pt x="216" y="105"/>
                    <a:pt x="217" y="105"/>
                  </a:cubicBezTo>
                  <a:cubicBezTo>
                    <a:pt x="216" y="104"/>
                    <a:pt x="214" y="105"/>
                    <a:pt x="214" y="104"/>
                  </a:cubicBezTo>
                  <a:cubicBezTo>
                    <a:pt x="214" y="104"/>
                    <a:pt x="214" y="103"/>
                    <a:pt x="215" y="103"/>
                  </a:cubicBezTo>
                  <a:cubicBezTo>
                    <a:pt x="215" y="104"/>
                    <a:pt x="215" y="103"/>
                    <a:pt x="216" y="103"/>
                  </a:cubicBezTo>
                  <a:cubicBezTo>
                    <a:pt x="215" y="103"/>
                    <a:pt x="215" y="103"/>
                    <a:pt x="214" y="103"/>
                  </a:cubicBezTo>
                  <a:cubicBezTo>
                    <a:pt x="214" y="103"/>
                    <a:pt x="215" y="102"/>
                    <a:pt x="215" y="102"/>
                  </a:cubicBezTo>
                  <a:cubicBezTo>
                    <a:pt x="216" y="102"/>
                    <a:pt x="217" y="101"/>
                    <a:pt x="218" y="102"/>
                  </a:cubicBezTo>
                  <a:cubicBezTo>
                    <a:pt x="219" y="102"/>
                    <a:pt x="220" y="104"/>
                    <a:pt x="219" y="105"/>
                  </a:cubicBezTo>
                  <a:cubicBezTo>
                    <a:pt x="219" y="105"/>
                    <a:pt x="218" y="107"/>
                    <a:pt x="219" y="107"/>
                  </a:cubicBezTo>
                  <a:cubicBezTo>
                    <a:pt x="218" y="107"/>
                    <a:pt x="217" y="108"/>
                    <a:pt x="217" y="109"/>
                  </a:cubicBezTo>
                  <a:cubicBezTo>
                    <a:pt x="218" y="110"/>
                    <a:pt x="218" y="112"/>
                    <a:pt x="219" y="112"/>
                  </a:cubicBezTo>
                  <a:cubicBezTo>
                    <a:pt x="219" y="112"/>
                    <a:pt x="220" y="112"/>
                    <a:pt x="220" y="112"/>
                  </a:cubicBezTo>
                  <a:cubicBezTo>
                    <a:pt x="220" y="112"/>
                    <a:pt x="220" y="113"/>
                    <a:pt x="221" y="113"/>
                  </a:cubicBezTo>
                  <a:cubicBezTo>
                    <a:pt x="221" y="113"/>
                    <a:pt x="221" y="113"/>
                    <a:pt x="222" y="113"/>
                  </a:cubicBezTo>
                  <a:cubicBezTo>
                    <a:pt x="222" y="112"/>
                    <a:pt x="222" y="113"/>
                    <a:pt x="222" y="112"/>
                  </a:cubicBezTo>
                  <a:cubicBezTo>
                    <a:pt x="222" y="112"/>
                    <a:pt x="223" y="112"/>
                    <a:pt x="223" y="112"/>
                  </a:cubicBezTo>
                  <a:cubicBezTo>
                    <a:pt x="224" y="112"/>
                    <a:pt x="224" y="112"/>
                    <a:pt x="225" y="112"/>
                  </a:cubicBezTo>
                  <a:cubicBezTo>
                    <a:pt x="225" y="112"/>
                    <a:pt x="225" y="112"/>
                    <a:pt x="225" y="112"/>
                  </a:cubicBezTo>
                  <a:cubicBezTo>
                    <a:pt x="225" y="112"/>
                    <a:pt x="224" y="112"/>
                    <a:pt x="224" y="112"/>
                  </a:cubicBezTo>
                  <a:cubicBezTo>
                    <a:pt x="223" y="112"/>
                    <a:pt x="222" y="112"/>
                    <a:pt x="221" y="112"/>
                  </a:cubicBezTo>
                  <a:cubicBezTo>
                    <a:pt x="222" y="112"/>
                    <a:pt x="223" y="111"/>
                    <a:pt x="223" y="111"/>
                  </a:cubicBezTo>
                  <a:cubicBezTo>
                    <a:pt x="224" y="111"/>
                    <a:pt x="224" y="111"/>
                    <a:pt x="224" y="111"/>
                  </a:cubicBezTo>
                  <a:cubicBezTo>
                    <a:pt x="225" y="111"/>
                    <a:pt x="225" y="111"/>
                    <a:pt x="225" y="111"/>
                  </a:cubicBezTo>
                  <a:cubicBezTo>
                    <a:pt x="224" y="111"/>
                    <a:pt x="225" y="111"/>
                    <a:pt x="225" y="110"/>
                  </a:cubicBezTo>
                  <a:cubicBezTo>
                    <a:pt x="225" y="110"/>
                    <a:pt x="225" y="110"/>
                    <a:pt x="224" y="110"/>
                  </a:cubicBezTo>
                  <a:cubicBezTo>
                    <a:pt x="225" y="110"/>
                    <a:pt x="225" y="110"/>
                    <a:pt x="226" y="110"/>
                  </a:cubicBezTo>
                  <a:cubicBezTo>
                    <a:pt x="226" y="110"/>
                    <a:pt x="227" y="110"/>
                    <a:pt x="227" y="109"/>
                  </a:cubicBezTo>
                  <a:cubicBezTo>
                    <a:pt x="228" y="109"/>
                    <a:pt x="228" y="109"/>
                    <a:pt x="229" y="109"/>
                  </a:cubicBezTo>
                  <a:cubicBezTo>
                    <a:pt x="229" y="109"/>
                    <a:pt x="228" y="110"/>
                    <a:pt x="228" y="110"/>
                  </a:cubicBezTo>
                  <a:cubicBezTo>
                    <a:pt x="229" y="110"/>
                    <a:pt x="230" y="110"/>
                    <a:pt x="230" y="109"/>
                  </a:cubicBezTo>
                  <a:cubicBezTo>
                    <a:pt x="230" y="109"/>
                    <a:pt x="228" y="109"/>
                    <a:pt x="227" y="109"/>
                  </a:cubicBezTo>
                  <a:cubicBezTo>
                    <a:pt x="228" y="108"/>
                    <a:pt x="228" y="108"/>
                    <a:pt x="229" y="108"/>
                  </a:cubicBezTo>
                  <a:cubicBezTo>
                    <a:pt x="229" y="108"/>
                    <a:pt x="229" y="108"/>
                    <a:pt x="228" y="109"/>
                  </a:cubicBezTo>
                  <a:cubicBezTo>
                    <a:pt x="230" y="109"/>
                    <a:pt x="231" y="107"/>
                    <a:pt x="233" y="107"/>
                  </a:cubicBezTo>
                  <a:cubicBezTo>
                    <a:pt x="233" y="107"/>
                    <a:pt x="235" y="107"/>
                    <a:pt x="234" y="107"/>
                  </a:cubicBezTo>
                  <a:cubicBezTo>
                    <a:pt x="234" y="106"/>
                    <a:pt x="233" y="107"/>
                    <a:pt x="233" y="107"/>
                  </a:cubicBezTo>
                  <a:cubicBezTo>
                    <a:pt x="233" y="107"/>
                    <a:pt x="233" y="107"/>
                    <a:pt x="233" y="107"/>
                  </a:cubicBezTo>
                  <a:cubicBezTo>
                    <a:pt x="232" y="106"/>
                    <a:pt x="231" y="107"/>
                    <a:pt x="230" y="107"/>
                  </a:cubicBezTo>
                  <a:cubicBezTo>
                    <a:pt x="230" y="107"/>
                    <a:pt x="232" y="106"/>
                    <a:pt x="233" y="106"/>
                  </a:cubicBezTo>
                  <a:cubicBezTo>
                    <a:pt x="232" y="106"/>
                    <a:pt x="232" y="106"/>
                    <a:pt x="232" y="107"/>
                  </a:cubicBezTo>
                  <a:cubicBezTo>
                    <a:pt x="232" y="107"/>
                    <a:pt x="233" y="107"/>
                    <a:pt x="233" y="106"/>
                  </a:cubicBezTo>
                  <a:cubicBezTo>
                    <a:pt x="233" y="106"/>
                    <a:pt x="233" y="106"/>
                    <a:pt x="232" y="106"/>
                  </a:cubicBezTo>
                  <a:cubicBezTo>
                    <a:pt x="233" y="106"/>
                    <a:pt x="235" y="106"/>
                    <a:pt x="235" y="106"/>
                  </a:cubicBezTo>
                  <a:cubicBezTo>
                    <a:pt x="235" y="107"/>
                    <a:pt x="235" y="106"/>
                    <a:pt x="236" y="106"/>
                  </a:cubicBezTo>
                  <a:cubicBezTo>
                    <a:pt x="236" y="106"/>
                    <a:pt x="236" y="106"/>
                    <a:pt x="236" y="106"/>
                  </a:cubicBezTo>
                  <a:cubicBezTo>
                    <a:pt x="236" y="106"/>
                    <a:pt x="236" y="106"/>
                    <a:pt x="236" y="106"/>
                  </a:cubicBezTo>
                  <a:cubicBezTo>
                    <a:pt x="236" y="106"/>
                    <a:pt x="236" y="106"/>
                    <a:pt x="236" y="106"/>
                  </a:cubicBezTo>
                  <a:cubicBezTo>
                    <a:pt x="236" y="105"/>
                    <a:pt x="235" y="106"/>
                    <a:pt x="235" y="106"/>
                  </a:cubicBezTo>
                  <a:cubicBezTo>
                    <a:pt x="235" y="106"/>
                    <a:pt x="235" y="106"/>
                    <a:pt x="235" y="106"/>
                  </a:cubicBezTo>
                  <a:cubicBezTo>
                    <a:pt x="234" y="106"/>
                    <a:pt x="235" y="105"/>
                    <a:pt x="236" y="105"/>
                  </a:cubicBezTo>
                  <a:cubicBezTo>
                    <a:pt x="236" y="105"/>
                    <a:pt x="235" y="105"/>
                    <a:pt x="236" y="105"/>
                  </a:cubicBezTo>
                  <a:cubicBezTo>
                    <a:pt x="236" y="105"/>
                    <a:pt x="237" y="105"/>
                    <a:pt x="237" y="105"/>
                  </a:cubicBezTo>
                  <a:cubicBezTo>
                    <a:pt x="237" y="105"/>
                    <a:pt x="236" y="105"/>
                    <a:pt x="236" y="105"/>
                  </a:cubicBezTo>
                  <a:cubicBezTo>
                    <a:pt x="236" y="106"/>
                    <a:pt x="237" y="105"/>
                    <a:pt x="238" y="105"/>
                  </a:cubicBezTo>
                  <a:cubicBezTo>
                    <a:pt x="237" y="106"/>
                    <a:pt x="237" y="105"/>
                    <a:pt x="237" y="106"/>
                  </a:cubicBezTo>
                  <a:cubicBezTo>
                    <a:pt x="237" y="106"/>
                    <a:pt x="236" y="106"/>
                    <a:pt x="235" y="107"/>
                  </a:cubicBezTo>
                  <a:cubicBezTo>
                    <a:pt x="236" y="107"/>
                    <a:pt x="235" y="107"/>
                    <a:pt x="235" y="107"/>
                  </a:cubicBezTo>
                  <a:cubicBezTo>
                    <a:pt x="235" y="107"/>
                    <a:pt x="235" y="107"/>
                    <a:pt x="235" y="107"/>
                  </a:cubicBezTo>
                  <a:cubicBezTo>
                    <a:pt x="235" y="107"/>
                    <a:pt x="234" y="107"/>
                    <a:pt x="234" y="108"/>
                  </a:cubicBezTo>
                  <a:cubicBezTo>
                    <a:pt x="234" y="108"/>
                    <a:pt x="234" y="108"/>
                    <a:pt x="234" y="108"/>
                  </a:cubicBezTo>
                  <a:cubicBezTo>
                    <a:pt x="233" y="108"/>
                    <a:pt x="233" y="109"/>
                    <a:pt x="232" y="109"/>
                  </a:cubicBezTo>
                  <a:cubicBezTo>
                    <a:pt x="232" y="109"/>
                    <a:pt x="233" y="109"/>
                    <a:pt x="233" y="109"/>
                  </a:cubicBezTo>
                  <a:cubicBezTo>
                    <a:pt x="234" y="109"/>
                    <a:pt x="234" y="109"/>
                    <a:pt x="235" y="109"/>
                  </a:cubicBezTo>
                  <a:cubicBezTo>
                    <a:pt x="235" y="110"/>
                    <a:pt x="233" y="110"/>
                    <a:pt x="233" y="110"/>
                  </a:cubicBezTo>
                  <a:cubicBezTo>
                    <a:pt x="231" y="111"/>
                    <a:pt x="230" y="111"/>
                    <a:pt x="229" y="112"/>
                  </a:cubicBezTo>
                  <a:cubicBezTo>
                    <a:pt x="229" y="112"/>
                    <a:pt x="228" y="112"/>
                    <a:pt x="229" y="112"/>
                  </a:cubicBezTo>
                  <a:cubicBezTo>
                    <a:pt x="229" y="113"/>
                    <a:pt x="229" y="113"/>
                    <a:pt x="229" y="113"/>
                  </a:cubicBezTo>
                  <a:cubicBezTo>
                    <a:pt x="230" y="113"/>
                    <a:pt x="231" y="113"/>
                    <a:pt x="231" y="112"/>
                  </a:cubicBezTo>
                  <a:cubicBezTo>
                    <a:pt x="231" y="112"/>
                    <a:pt x="231" y="113"/>
                    <a:pt x="231" y="113"/>
                  </a:cubicBezTo>
                  <a:cubicBezTo>
                    <a:pt x="231" y="113"/>
                    <a:pt x="232" y="112"/>
                    <a:pt x="232" y="112"/>
                  </a:cubicBezTo>
                  <a:cubicBezTo>
                    <a:pt x="232" y="112"/>
                    <a:pt x="232" y="113"/>
                    <a:pt x="233" y="112"/>
                  </a:cubicBezTo>
                  <a:cubicBezTo>
                    <a:pt x="233" y="112"/>
                    <a:pt x="233" y="112"/>
                    <a:pt x="233" y="112"/>
                  </a:cubicBezTo>
                  <a:cubicBezTo>
                    <a:pt x="234" y="112"/>
                    <a:pt x="234" y="113"/>
                    <a:pt x="235" y="112"/>
                  </a:cubicBezTo>
                  <a:cubicBezTo>
                    <a:pt x="235" y="112"/>
                    <a:pt x="236" y="112"/>
                    <a:pt x="236" y="112"/>
                  </a:cubicBezTo>
                  <a:cubicBezTo>
                    <a:pt x="236" y="112"/>
                    <a:pt x="238" y="111"/>
                    <a:pt x="238" y="111"/>
                  </a:cubicBezTo>
                  <a:cubicBezTo>
                    <a:pt x="239" y="111"/>
                    <a:pt x="239" y="111"/>
                    <a:pt x="240" y="111"/>
                  </a:cubicBezTo>
                  <a:cubicBezTo>
                    <a:pt x="240" y="111"/>
                    <a:pt x="240" y="110"/>
                    <a:pt x="240" y="110"/>
                  </a:cubicBezTo>
                  <a:cubicBezTo>
                    <a:pt x="241" y="110"/>
                    <a:pt x="241" y="110"/>
                    <a:pt x="241" y="110"/>
                  </a:cubicBezTo>
                  <a:cubicBezTo>
                    <a:pt x="242" y="110"/>
                    <a:pt x="242" y="109"/>
                    <a:pt x="242" y="109"/>
                  </a:cubicBezTo>
                  <a:cubicBezTo>
                    <a:pt x="242" y="109"/>
                    <a:pt x="243" y="109"/>
                    <a:pt x="243" y="108"/>
                  </a:cubicBezTo>
                  <a:cubicBezTo>
                    <a:pt x="244" y="108"/>
                    <a:pt x="244" y="109"/>
                    <a:pt x="245" y="109"/>
                  </a:cubicBezTo>
                  <a:cubicBezTo>
                    <a:pt x="245" y="109"/>
                    <a:pt x="246" y="108"/>
                    <a:pt x="246" y="108"/>
                  </a:cubicBezTo>
                  <a:cubicBezTo>
                    <a:pt x="248" y="109"/>
                    <a:pt x="250" y="108"/>
                    <a:pt x="252" y="109"/>
                  </a:cubicBezTo>
                  <a:cubicBezTo>
                    <a:pt x="253" y="109"/>
                    <a:pt x="254" y="109"/>
                    <a:pt x="255" y="109"/>
                  </a:cubicBezTo>
                  <a:cubicBezTo>
                    <a:pt x="255" y="110"/>
                    <a:pt x="256" y="110"/>
                    <a:pt x="256" y="110"/>
                  </a:cubicBezTo>
                  <a:cubicBezTo>
                    <a:pt x="257" y="110"/>
                    <a:pt x="257" y="111"/>
                    <a:pt x="257" y="111"/>
                  </a:cubicBezTo>
                  <a:cubicBezTo>
                    <a:pt x="257" y="111"/>
                    <a:pt x="258" y="112"/>
                    <a:pt x="258" y="112"/>
                  </a:cubicBezTo>
                  <a:cubicBezTo>
                    <a:pt x="259" y="112"/>
                    <a:pt x="259" y="112"/>
                    <a:pt x="259" y="113"/>
                  </a:cubicBezTo>
                  <a:cubicBezTo>
                    <a:pt x="260" y="113"/>
                    <a:pt x="260" y="113"/>
                    <a:pt x="259" y="113"/>
                  </a:cubicBezTo>
                  <a:cubicBezTo>
                    <a:pt x="261" y="112"/>
                    <a:pt x="263" y="113"/>
                    <a:pt x="264" y="113"/>
                  </a:cubicBezTo>
                  <a:cubicBezTo>
                    <a:pt x="265" y="113"/>
                    <a:pt x="267" y="113"/>
                    <a:pt x="268" y="114"/>
                  </a:cubicBezTo>
                  <a:cubicBezTo>
                    <a:pt x="268" y="114"/>
                    <a:pt x="268" y="115"/>
                    <a:pt x="268" y="115"/>
                  </a:cubicBezTo>
                  <a:cubicBezTo>
                    <a:pt x="268" y="115"/>
                    <a:pt x="269" y="115"/>
                    <a:pt x="269" y="115"/>
                  </a:cubicBezTo>
                  <a:cubicBezTo>
                    <a:pt x="270" y="115"/>
                    <a:pt x="270" y="116"/>
                    <a:pt x="271" y="116"/>
                  </a:cubicBezTo>
                  <a:cubicBezTo>
                    <a:pt x="272" y="116"/>
                    <a:pt x="273" y="116"/>
                    <a:pt x="274" y="117"/>
                  </a:cubicBezTo>
                  <a:cubicBezTo>
                    <a:pt x="275" y="117"/>
                    <a:pt x="277" y="116"/>
                    <a:pt x="277" y="117"/>
                  </a:cubicBezTo>
                  <a:cubicBezTo>
                    <a:pt x="277" y="117"/>
                    <a:pt x="279" y="117"/>
                    <a:pt x="280" y="117"/>
                  </a:cubicBezTo>
                  <a:cubicBezTo>
                    <a:pt x="281" y="117"/>
                    <a:pt x="282" y="118"/>
                    <a:pt x="283" y="118"/>
                  </a:cubicBezTo>
                  <a:cubicBezTo>
                    <a:pt x="283" y="117"/>
                    <a:pt x="281" y="117"/>
                    <a:pt x="282" y="117"/>
                  </a:cubicBezTo>
                  <a:cubicBezTo>
                    <a:pt x="282" y="117"/>
                    <a:pt x="281" y="116"/>
                    <a:pt x="282" y="116"/>
                  </a:cubicBezTo>
                  <a:cubicBezTo>
                    <a:pt x="283" y="116"/>
                    <a:pt x="284" y="117"/>
                    <a:pt x="285" y="116"/>
                  </a:cubicBezTo>
                  <a:cubicBezTo>
                    <a:pt x="284" y="116"/>
                    <a:pt x="286" y="116"/>
                    <a:pt x="286" y="116"/>
                  </a:cubicBezTo>
                  <a:cubicBezTo>
                    <a:pt x="287" y="116"/>
                    <a:pt x="287" y="116"/>
                    <a:pt x="288" y="117"/>
                  </a:cubicBezTo>
                  <a:cubicBezTo>
                    <a:pt x="288" y="117"/>
                    <a:pt x="288" y="117"/>
                    <a:pt x="289" y="117"/>
                  </a:cubicBezTo>
                  <a:cubicBezTo>
                    <a:pt x="289" y="117"/>
                    <a:pt x="289" y="117"/>
                    <a:pt x="289" y="117"/>
                  </a:cubicBezTo>
                  <a:cubicBezTo>
                    <a:pt x="290" y="117"/>
                    <a:pt x="290" y="117"/>
                    <a:pt x="291" y="118"/>
                  </a:cubicBezTo>
                  <a:cubicBezTo>
                    <a:pt x="291" y="118"/>
                    <a:pt x="291" y="118"/>
                    <a:pt x="291" y="118"/>
                  </a:cubicBezTo>
                  <a:cubicBezTo>
                    <a:pt x="292" y="119"/>
                    <a:pt x="291" y="119"/>
                    <a:pt x="292" y="119"/>
                  </a:cubicBezTo>
                  <a:cubicBezTo>
                    <a:pt x="292" y="120"/>
                    <a:pt x="292" y="120"/>
                    <a:pt x="292" y="120"/>
                  </a:cubicBezTo>
                  <a:cubicBezTo>
                    <a:pt x="293" y="121"/>
                    <a:pt x="292" y="121"/>
                    <a:pt x="292" y="121"/>
                  </a:cubicBezTo>
                  <a:cubicBezTo>
                    <a:pt x="291" y="122"/>
                    <a:pt x="292" y="122"/>
                    <a:pt x="292" y="121"/>
                  </a:cubicBezTo>
                  <a:cubicBezTo>
                    <a:pt x="292" y="121"/>
                    <a:pt x="293" y="121"/>
                    <a:pt x="293" y="121"/>
                  </a:cubicBezTo>
                  <a:cubicBezTo>
                    <a:pt x="292" y="122"/>
                    <a:pt x="292" y="122"/>
                    <a:pt x="292" y="122"/>
                  </a:cubicBezTo>
                  <a:cubicBezTo>
                    <a:pt x="291" y="122"/>
                    <a:pt x="291" y="122"/>
                    <a:pt x="291" y="122"/>
                  </a:cubicBezTo>
                  <a:cubicBezTo>
                    <a:pt x="291" y="123"/>
                    <a:pt x="291" y="123"/>
                    <a:pt x="290" y="123"/>
                  </a:cubicBezTo>
                  <a:cubicBezTo>
                    <a:pt x="290" y="123"/>
                    <a:pt x="290" y="123"/>
                    <a:pt x="289" y="123"/>
                  </a:cubicBezTo>
                  <a:cubicBezTo>
                    <a:pt x="289" y="123"/>
                    <a:pt x="289" y="123"/>
                    <a:pt x="288" y="123"/>
                  </a:cubicBezTo>
                  <a:cubicBezTo>
                    <a:pt x="288" y="123"/>
                    <a:pt x="287" y="123"/>
                    <a:pt x="286" y="123"/>
                  </a:cubicBezTo>
                  <a:cubicBezTo>
                    <a:pt x="286" y="123"/>
                    <a:pt x="284" y="123"/>
                    <a:pt x="284" y="123"/>
                  </a:cubicBezTo>
                  <a:cubicBezTo>
                    <a:pt x="284" y="123"/>
                    <a:pt x="285" y="123"/>
                    <a:pt x="284" y="124"/>
                  </a:cubicBezTo>
                  <a:cubicBezTo>
                    <a:pt x="284" y="124"/>
                    <a:pt x="283" y="124"/>
                    <a:pt x="282" y="124"/>
                  </a:cubicBezTo>
                  <a:cubicBezTo>
                    <a:pt x="282" y="124"/>
                    <a:pt x="282" y="123"/>
                    <a:pt x="281" y="124"/>
                  </a:cubicBezTo>
                  <a:cubicBezTo>
                    <a:pt x="281" y="124"/>
                    <a:pt x="281" y="124"/>
                    <a:pt x="281" y="124"/>
                  </a:cubicBezTo>
                  <a:cubicBezTo>
                    <a:pt x="280" y="124"/>
                    <a:pt x="279" y="125"/>
                    <a:pt x="280" y="125"/>
                  </a:cubicBezTo>
                  <a:cubicBezTo>
                    <a:pt x="279" y="126"/>
                    <a:pt x="278" y="126"/>
                    <a:pt x="277" y="126"/>
                  </a:cubicBezTo>
                  <a:cubicBezTo>
                    <a:pt x="276" y="126"/>
                    <a:pt x="276" y="126"/>
                    <a:pt x="277" y="126"/>
                  </a:cubicBezTo>
                  <a:cubicBezTo>
                    <a:pt x="278" y="126"/>
                    <a:pt x="278" y="126"/>
                    <a:pt x="278" y="127"/>
                  </a:cubicBezTo>
                  <a:cubicBezTo>
                    <a:pt x="279" y="128"/>
                    <a:pt x="281" y="126"/>
                    <a:pt x="281" y="127"/>
                  </a:cubicBezTo>
                  <a:cubicBezTo>
                    <a:pt x="282" y="128"/>
                    <a:pt x="282" y="127"/>
                    <a:pt x="283" y="127"/>
                  </a:cubicBezTo>
                  <a:cubicBezTo>
                    <a:pt x="283" y="127"/>
                    <a:pt x="283" y="128"/>
                    <a:pt x="283" y="128"/>
                  </a:cubicBezTo>
                  <a:cubicBezTo>
                    <a:pt x="283" y="128"/>
                    <a:pt x="283" y="128"/>
                    <a:pt x="284" y="128"/>
                  </a:cubicBezTo>
                  <a:cubicBezTo>
                    <a:pt x="285" y="128"/>
                    <a:pt x="287" y="128"/>
                    <a:pt x="288" y="128"/>
                  </a:cubicBezTo>
                  <a:cubicBezTo>
                    <a:pt x="289" y="128"/>
                    <a:pt x="290" y="128"/>
                    <a:pt x="290" y="128"/>
                  </a:cubicBezTo>
                  <a:cubicBezTo>
                    <a:pt x="291" y="128"/>
                    <a:pt x="292" y="128"/>
                    <a:pt x="292" y="128"/>
                  </a:cubicBezTo>
                  <a:cubicBezTo>
                    <a:pt x="293" y="128"/>
                    <a:pt x="294" y="128"/>
                    <a:pt x="295" y="128"/>
                  </a:cubicBezTo>
                  <a:cubicBezTo>
                    <a:pt x="295" y="128"/>
                    <a:pt x="296" y="128"/>
                    <a:pt x="297" y="128"/>
                  </a:cubicBezTo>
                  <a:cubicBezTo>
                    <a:pt x="298" y="128"/>
                    <a:pt x="299" y="127"/>
                    <a:pt x="300" y="128"/>
                  </a:cubicBezTo>
                  <a:cubicBezTo>
                    <a:pt x="300" y="128"/>
                    <a:pt x="300" y="128"/>
                    <a:pt x="300" y="128"/>
                  </a:cubicBezTo>
                  <a:cubicBezTo>
                    <a:pt x="300" y="128"/>
                    <a:pt x="300" y="128"/>
                    <a:pt x="300" y="128"/>
                  </a:cubicBezTo>
                  <a:cubicBezTo>
                    <a:pt x="300" y="128"/>
                    <a:pt x="300" y="128"/>
                    <a:pt x="300" y="128"/>
                  </a:cubicBezTo>
                  <a:cubicBezTo>
                    <a:pt x="301" y="128"/>
                    <a:pt x="301" y="128"/>
                    <a:pt x="302" y="128"/>
                  </a:cubicBezTo>
                  <a:cubicBezTo>
                    <a:pt x="302" y="128"/>
                    <a:pt x="303" y="128"/>
                    <a:pt x="303" y="128"/>
                  </a:cubicBezTo>
                  <a:cubicBezTo>
                    <a:pt x="303" y="128"/>
                    <a:pt x="304" y="127"/>
                    <a:pt x="304" y="127"/>
                  </a:cubicBezTo>
                  <a:cubicBezTo>
                    <a:pt x="304" y="128"/>
                    <a:pt x="304" y="128"/>
                    <a:pt x="304" y="128"/>
                  </a:cubicBezTo>
                  <a:cubicBezTo>
                    <a:pt x="305" y="128"/>
                    <a:pt x="306" y="126"/>
                    <a:pt x="307" y="127"/>
                  </a:cubicBezTo>
                  <a:cubicBezTo>
                    <a:pt x="307" y="127"/>
                    <a:pt x="306" y="127"/>
                    <a:pt x="306" y="127"/>
                  </a:cubicBezTo>
                  <a:cubicBezTo>
                    <a:pt x="307" y="127"/>
                    <a:pt x="308" y="127"/>
                    <a:pt x="309" y="127"/>
                  </a:cubicBezTo>
                  <a:cubicBezTo>
                    <a:pt x="310" y="127"/>
                    <a:pt x="310" y="127"/>
                    <a:pt x="311" y="126"/>
                  </a:cubicBezTo>
                  <a:cubicBezTo>
                    <a:pt x="312" y="126"/>
                    <a:pt x="313" y="126"/>
                    <a:pt x="314" y="126"/>
                  </a:cubicBezTo>
                  <a:cubicBezTo>
                    <a:pt x="314" y="126"/>
                    <a:pt x="315" y="126"/>
                    <a:pt x="315" y="126"/>
                  </a:cubicBezTo>
                  <a:cubicBezTo>
                    <a:pt x="315" y="125"/>
                    <a:pt x="316" y="125"/>
                    <a:pt x="316" y="125"/>
                  </a:cubicBezTo>
                  <a:cubicBezTo>
                    <a:pt x="317" y="126"/>
                    <a:pt x="316" y="126"/>
                    <a:pt x="316" y="126"/>
                  </a:cubicBezTo>
                  <a:cubicBezTo>
                    <a:pt x="315" y="127"/>
                    <a:pt x="316" y="127"/>
                    <a:pt x="316" y="126"/>
                  </a:cubicBezTo>
                  <a:cubicBezTo>
                    <a:pt x="316" y="126"/>
                    <a:pt x="317" y="127"/>
                    <a:pt x="317" y="127"/>
                  </a:cubicBezTo>
                  <a:cubicBezTo>
                    <a:pt x="317" y="127"/>
                    <a:pt x="316" y="127"/>
                    <a:pt x="317" y="128"/>
                  </a:cubicBezTo>
                  <a:cubicBezTo>
                    <a:pt x="317" y="128"/>
                    <a:pt x="316" y="128"/>
                    <a:pt x="316" y="128"/>
                  </a:cubicBezTo>
                  <a:cubicBezTo>
                    <a:pt x="316" y="128"/>
                    <a:pt x="317" y="128"/>
                    <a:pt x="317" y="128"/>
                  </a:cubicBezTo>
                  <a:cubicBezTo>
                    <a:pt x="318" y="128"/>
                    <a:pt x="318" y="128"/>
                    <a:pt x="319" y="127"/>
                  </a:cubicBezTo>
                  <a:cubicBezTo>
                    <a:pt x="318" y="128"/>
                    <a:pt x="319" y="128"/>
                    <a:pt x="320" y="128"/>
                  </a:cubicBezTo>
                  <a:cubicBezTo>
                    <a:pt x="320" y="128"/>
                    <a:pt x="321" y="128"/>
                    <a:pt x="321" y="128"/>
                  </a:cubicBezTo>
                  <a:cubicBezTo>
                    <a:pt x="320" y="129"/>
                    <a:pt x="320" y="130"/>
                    <a:pt x="319" y="130"/>
                  </a:cubicBezTo>
                  <a:cubicBezTo>
                    <a:pt x="318" y="130"/>
                    <a:pt x="319" y="130"/>
                    <a:pt x="319" y="131"/>
                  </a:cubicBezTo>
                  <a:cubicBezTo>
                    <a:pt x="319" y="131"/>
                    <a:pt x="319" y="131"/>
                    <a:pt x="319" y="131"/>
                  </a:cubicBezTo>
                  <a:cubicBezTo>
                    <a:pt x="321" y="131"/>
                    <a:pt x="321" y="129"/>
                    <a:pt x="322" y="129"/>
                  </a:cubicBezTo>
                  <a:cubicBezTo>
                    <a:pt x="323" y="129"/>
                    <a:pt x="323" y="129"/>
                    <a:pt x="323" y="129"/>
                  </a:cubicBezTo>
                  <a:cubicBezTo>
                    <a:pt x="322" y="130"/>
                    <a:pt x="322" y="131"/>
                    <a:pt x="321" y="131"/>
                  </a:cubicBezTo>
                  <a:cubicBezTo>
                    <a:pt x="322" y="131"/>
                    <a:pt x="322" y="131"/>
                    <a:pt x="323" y="131"/>
                  </a:cubicBezTo>
                  <a:cubicBezTo>
                    <a:pt x="323" y="130"/>
                    <a:pt x="323" y="131"/>
                    <a:pt x="324" y="131"/>
                  </a:cubicBezTo>
                  <a:cubicBezTo>
                    <a:pt x="324" y="132"/>
                    <a:pt x="324" y="132"/>
                    <a:pt x="324" y="133"/>
                  </a:cubicBezTo>
                  <a:cubicBezTo>
                    <a:pt x="324" y="133"/>
                    <a:pt x="324" y="134"/>
                    <a:pt x="323" y="134"/>
                  </a:cubicBezTo>
                  <a:cubicBezTo>
                    <a:pt x="323" y="134"/>
                    <a:pt x="322" y="134"/>
                    <a:pt x="322" y="134"/>
                  </a:cubicBezTo>
                  <a:cubicBezTo>
                    <a:pt x="321" y="134"/>
                    <a:pt x="321" y="135"/>
                    <a:pt x="320" y="134"/>
                  </a:cubicBezTo>
                  <a:cubicBezTo>
                    <a:pt x="320" y="134"/>
                    <a:pt x="319" y="133"/>
                    <a:pt x="319" y="133"/>
                  </a:cubicBezTo>
                  <a:cubicBezTo>
                    <a:pt x="319" y="133"/>
                    <a:pt x="318" y="134"/>
                    <a:pt x="318" y="134"/>
                  </a:cubicBezTo>
                  <a:cubicBezTo>
                    <a:pt x="318" y="134"/>
                    <a:pt x="319" y="134"/>
                    <a:pt x="319" y="134"/>
                  </a:cubicBezTo>
                  <a:cubicBezTo>
                    <a:pt x="319" y="134"/>
                    <a:pt x="319" y="134"/>
                    <a:pt x="319" y="134"/>
                  </a:cubicBezTo>
                  <a:cubicBezTo>
                    <a:pt x="319" y="135"/>
                    <a:pt x="319" y="135"/>
                    <a:pt x="319" y="135"/>
                  </a:cubicBezTo>
                  <a:cubicBezTo>
                    <a:pt x="320" y="135"/>
                    <a:pt x="320" y="135"/>
                    <a:pt x="320" y="135"/>
                  </a:cubicBezTo>
                  <a:cubicBezTo>
                    <a:pt x="321" y="136"/>
                    <a:pt x="319" y="136"/>
                    <a:pt x="319" y="136"/>
                  </a:cubicBezTo>
                  <a:cubicBezTo>
                    <a:pt x="319" y="136"/>
                    <a:pt x="320" y="136"/>
                    <a:pt x="320" y="137"/>
                  </a:cubicBezTo>
                  <a:cubicBezTo>
                    <a:pt x="320" y="137"/>
                    <a:pt x="319" y="137"/>
                    <a:pt x="319" y="138"/>
                  </a:cubicBezTo>
                  <a:cubicBezTo>
                    <a:pt x="319" y="138"/>
                    <a:pt x="320" y="138"/>
                    <a:pt x="320" y="138"/>
                  </a:cubicBezTo>
                  <a:cubicBezTo>
                    <a:pt x="320" y="137"/>
                    <a:pt x="321" y="137"/>
                    <a:pt x="321" y="138"/>
                  </a:cubicBezTo>
                  <a:cubicBezTo>
                    <a:pt x="320" y="139"/>
                    <a:pt x="320" y="139"/>
                    <a:pt x="321" y="139"/>
                  </a:cubicBezTo>
                  <a:cubicBezTo>
                    <a:pt x="321" y="139"/>
                    <a:pt x="321" y="140"/>
                    <a:pt x="321" y="140"/>
                  </a:cubicBezTo>
                  <a:cubicBezTo>
                    <a:pt x="321" y="141"/>
                    <a:pt x="321" y="141"/>
                    <a:pt x="322" y="141"/>
                  </a:cubicBezTo>
                  <a:cubicBezTo>
                    <a:pt x="322" y="140"/>
                    <a:pt x="322" y="140"/>
                    <a:pt x="321" y="140"/>
                  </a:cubicBezTo>
                  <a:cubicBezTo>
                    <a:pt x="321" y="139"/>
                    <a:pt x="321" y="139"/>
                    <a:pt x="321" y="139"/>
                  </a:cubicBezTo>
                  <a:cubicBezTo>
                    <a:pt x="321" y="139"/>
                    <a:pt x="321" y="139"/>
                    <a:pt x="321" y="138"/>
                  </a:cubicBezTo>
                  <a:cubicBezTo>
                    <a:pt x="321" y="138"/>
                    <a:pt x="321" y="137"/>
                    <a:pt x="321" y="137"/>
                  </a:cubicBezTo>
                  <a:cubicBezTo>
                    <a:pt x="322" y="137"/>
                    <a:pt x="322" y="136"/>
                    <a:pt x="323" y="135"/>
                  </a:cubicBezTo>
                  <a:cubicBezTo>
                    <a:pt x="324" y="134"/>
                    <a:pt x="324" y="135"/>
                    <a:pt x="324" y="135"/>
                  </a:cubicBezTo>
                  <a:cubicBezTo>
                    <a:pt x="324" y="135"/>
                    <a:pt x="324" y="135"/>
                    <a:pt x="325" y="134"/>
                  </a:cubicBezTo>
                  <a:cubicBezTo>
                    <a:pt x="325" y="134"/>
                    <a:pt x="325" y="134"/>
                    <a:pt x="325" y="135"/>
                  </a:cubicBezTo>
                  <a:cubicBezTo>
                    <a:pt x="325" y="135"/>
                    <a:pt x="325" y="136"/>
                    <a:pt x="324" y="135"/>
                  </a:cubicBezTo>
                  <a:cubicBezTo>
                    <a:pt x="324" y="135"/>
                    <a:pt x="323" y="135"/>
                    <a:pt x="323" y="135"/>
                  </a:cubicBezTo>
                  <a:cubicBezTo>
                    <a:pt x="323" y="136"/>
                    <a:pt x="324" y="135"/>
                    <a:pt x="324" y="136"/>
                  </a:cubicBezTo>
                  <a:cubicBezTo>
                    <a:pt x="324" y="136"/>
                    <a:pt x="324" y="136"/>
                    <a:pt x="323" y="136"/>
                  </a:cubicBezTo>
                  <a:cubicBezTo>
                    <a:pt x="323" y="136"/>
                    <a:pt x="324" y="136"/>
                    <a:pt x="324" y="136"/>
                  </a:cubicBezTo>
                  <a:cubicBezTo>
                    <a:pt x="324" y="136"/>
                    <a:pt x="324" y="136"/>
                    <a:pt x="324" y="136"/>
                  </a:cubicBezTo>
                  <a:cubicBezTo>
                    <a:pt x="324" y="136"/>
                    <a:pt x="325" y="136"/>
                    <a:pt x="325" y="135"/>
                  </a:cubicBezTo>
                  <a:cubicBezTo>
                    <a:pt x="325" y="135"/>
                    <a:pt x="326" y="135"/>
                    <a:pt x="326" y="135"/>
                  </a:cubicBezTo>
                  <a:cubicBezTo>
                    <a:pt x="326" y="135"/>
                    <a:pt x="326" y="136"/>
                    <a:pt x="326" y="136"/>
                  </a:cubicBezTo>
                  <a:cubicBezTo>
                    <a:pt x="326" y="137"/>
                    <a:pt x="327" y="136"/>
                    <a:pt x="327" y="136"/>
                  </a:cubicBezTo>
                  <a:cubicBezTo>
                    <a:pt x="327" y="136"/>
                    <a:pt x="327" y="135"/>
                    <a:pt x="327" y="135"/>
                  </a:cubicBezTo>
                  <a:cubicBezTo>
                    <a:pt x="326" y="134"/>
                    <a:pt x="326" y="134"/>
                    <a:pt x="327" y="134"/>
                  </a:cubicBezTo>
                  <a:cubicBezTo>
                    <a:pt x="328" y="134"/>
                    <a:pt x="328" y="134"/>
                    <a:pt x="329" y="134"/>
                  </a:cubicBezTo>
                  <a:cubicBezTo>
                    <a:pt x="327" y="133"/>
                    <a:pt x="327" y="132"/>
                    <a:pt x="328" y="131"/>
                  </a:cubicBezTo>
                  <a:cubicBezTo>
                    <a:pt x="328" y="130"/>
                    <a:pt x="329" y="131"/>
                    <a:pt x="329" y="130"/>
                  </a:cubicBezTo>
                  <a:cubicBezTo>
                    <a:pt x="329" y="129"/>
                    <a:pt x="329" y="129"/>
                    <a:pt x="328" y="128"/>
                  </a:cubicBezTo>
                  <a:cubicBezTo>
                    <a:pt x="328" y="128"/>
                    <a:pt x="329" y="127"/>
                    <a:pt x="329" y="127"/>
                  </a:cubicBezTo>
                  <a:cubicBezTo>
                    <a:pt x="331" y="126"/>
                    <a:pt x="332" y="127"/>
                    <a:pt x="333" y="126"/>
                  </a:cubicBezTo>
                  <a:cubicBezTo>
                    <a:pt x="333" y="126"/>
                    <a:pt x="332" y="126"/>
                    <a:pt x="332" y="125"/>
                  </a:cubicBezTo>
                  <a:cubicBezTo>
                    <a:pt x="332" y="125"/>
                    <a:pt x="333" y="124"/>
                    <a:pt x="334" y="125"/>
                  </a:cubicBezTo>
                  <a:cubicBezTo>
                    <a:pt x="334" y="125"/>
                    <a:pt x="332" y="125"/>
                    <a:pt x="333" y="125"/>
                  </a:cubicBezTo>
                  <a:cubicBezTo>
                    <a:pt x="333" y="125"/>
                    <a:pt x="332" y="125"/>
                    <a:pt x="332" y="125"/>
                  </a:cubicBezTo>
                  <a:cubicBezTo>
                    <a:pt x="332" y="126"/>
                    <a:pt x="334" y="125"/>
                    <a:pt x="334" y="125"/>
                  </a:cubicBezTo>
                  <a:cubicBezTo>
                    <a:pt x="334" y="125"/>
                    <a:pt x="335" y="125"/>
                    <a:pt x="335" y="125"/>
                  </a:cubicBezTo>
                  <a:cubicBezTo>
                    <a:pt x="336" y="125"/>
                    <a:pt x="338" y="124"/>
                    <a:pt x="339" y="124"/>
                  </a:cubicBezTo>
                  <a:cubicBezTo>
                    <a:pt x="338" y="124"/>
                    <a:pt x="338" y="124"/>
                    <a:pt x="338" y="124"/>
                  </a:cubicBezTo>
                  <a:cubicBezTo>
                    <a:pt x="339" y="124"/>
                    <a:pt x="339" y="124"/>
                    <a:pt x="340" y="124"/>
                  </a:cubicBezTo>
                  <a:cubicBezTo>
                    <a:pt x="340" y="124"/>
                    <a:pt x="341" y="124"/>
                    <a:pt x="341" y="124"/>
                  </a:cubicBezTo>
                  <a:cubicBezTo>
                    <a:pt x="342" y="124"/>
                    <a:pt x="342" y="123"/>
                    <a:pt x="342" y="123"/>
                  </a:cubicBezTo>
                  <a:cubicBezTo>
                    <a:pt x="342" y="123"/>
                    <a:pt x="342" y="123"/>
                    <a:pt x="342" y="124"/>
                  </a:cubicBezTo>
                  <a:cubicBezTo>
                    <a:pt x="343" y="124"/>
                    <a:pt x="343" y="123"/>
                    <a:pt x="343" y="123"/>
                  </a:cubicBezTo>
                  <a:cubicBezTo>
                    <a:pt x="344" y="123"/>
                    <a:pt x="344" y="123"/>
                    <a:pt x="344" y="124"/>
                  </a:cubicBezTo>
                  <a:cubicBezTo>
                    <a:pt x="344" y="124"/>
                    <a:pt x="344" y="124"/>
                    <a:pt x="345" y="123"/>
                  </a:cubicBezTo>
                  <a:cubicBezTo>
                    <a:pt x="344" y="123"/>
                    <a:pt x="344" y="123"/>
                    <a:pt x="345" y="123"/>
                  </a:cubicBezTo>
                  <a:cubicBezTo>
                    <a:pt x="345" y="122"/>
                    <a:pt x="345" y="122"/>
                    <a:pt x="346" y="122"/>
                  </a:cubicBezTo>
                  <a:cubicBezTo>
                    <a:pt x="346" y="122"/>
                    <a:pt x="346" y="122"/>
                    <a:pt x="347" y="122"/>
                  </a:cubicBezTo>
                  <a:cubicBezTo>
                    <a:pt x="347" y="122"/>
                    <a:pt x="348" y="122"/>
                    <a:pt x="348" y="122"/>
                  </a:cubicBezTo>
                  <a:cubicBezTo>
                    <a:pt x="349" y="121"/>
                    <a:pt x="350" y="122"/>
                    <a:pt x="351" y="121"/>
                  </a:cubicBezTo>
                  <a:cubicBezTo>
                    <a:pt x="351" y="122"/>
                    <a:pt x="352" y="121"/>
                    <a:pt x="352" y="120"/>
                  </a:cubicBezTo>
                  <a:cubicBezTo>
                    <a:pt x="352" y="120"/>
                    <a:pt x="353" y="119"/>
                    <a:pt x="354" y="119"/>
                  </a:cubicBezTo>
                  <a:cubicBezTo>
                    <a:pt x="353" y="119"/>
                    <a:pt x="353" y="120"/>
                    <a:pt x="352" y="119"/>
                  </a:cubicBezTo>
                  <a:cubicBezTo>
                    <a:pt x="352" y="119"/>
                    <a:pt x="351" y="120"/>
                    <a:pt x="350" y="120"/>
                  </a:cubicBezTo>
                  <a:cubicBezTo>
                    <a:pt x="349" y="120"/>
                    <a:pt x="348" y="120"/>
                    <a:pt x="346" y="120"/>
                  </a:cubicBezTo>
                  <a:cubicBezTo>
                    <a:pt x="347" y="120"/>
                    <a:pt x="347" y="120"/>
                    <a:pt x="347" y="120"/>
                  </a:cubicBezTo>
                  <a:cubicBezTo>
                    <a:pt x="347" y="121"/>
                    <a:pt x="346" y="121"/>
                    <a:pt x="346" y="121"/>
                  </a:cubicBezTo>
                  <a:cubicBezTo>
                    <a:pt x="346" y="121"/>
                    <a:pt x="345" y="121"/>
                    <a:pt x="345" y="121"/>
                  </a:cubicBezTo>
                  <a:cubicBezTo>
                    <a:pt x="345" y="121"/>
                    <a:pt x="346" y="121"/>
                    <a:pt x="346" y="121"/>
                  </a:cubicBezTo>
                  <a:cubicBezTo>
                    <a:pt x="346" y="122"/>
                    <a:pt x="345" y="122"/>
                    <a:pt x="345" y="122"/>
                  </a:cubicBezTo>
                  <a:cubicBezTo>
                    <a:pt x="345" y="122"/>
                    <a:pt x="345" y="122"/>
                    <a:pt x="344" y="122"/>
                  </a:cubicBezTo>
                  <a:cubicBezTo>
                    <a:pt x="344" y="123"/>
                    <a:pt x="344" y="122"/>
                    <a:pt x="344" y="122"/>
                  </a:cubicBezTo>
                  <a:cubicBezTo>
                    <a:pt x="344" y="122"/>
                    <a:pt x="344" y="121"/>
                    <a:pt x="343" y="122"/>
                  </a:cubicBezTo>
                  <a:cubicBezTo>
                    <a:pt x="343" y="122"/>
                    <a:pt x="343" y="122"/>
                    <a:pt x="342" y="122"/>
                  </a:cubicBezTo>
                  <a:cubicBezTo>
                    <a:pt x="342" y="122"/>
                    <a:pt x="342" y="122"/>
                    <a:pt x="341" y="122"/>
                  </a:cubicBezTo>
                  <a:cubicBezTo>
                    <a:pt x="341" y="122"/>
                    <a:pt x="340" y="123"/>
                    <a:pt x="339" y="123"/>
                  </a:cubicBezTo>
                  <a:cubicBezTo>
                    <a:pt x="339" y="123"/>
                    <a:pt x="339" y="123"/>
                    <a:pt x="339" y="122"/>
                  </a:cubicBezTo>
                  <a:cubicBezTo>
                    <a:pt x="338" y="122"/>
                    <a:pt x="338" y="122"/>
                    <a:pt x="338" y="122"/>
                  </a:cubicBezTo>
                  <a:cubicBezTo>
                    <a:pt x="337" y="122"/>
                    <a:pt x="338" y="122"/>
                    <a:pt x="337" y="122"/>
                  </a:cubicBezTo>
                  <a:cubicBezTo>
                    <a:pt x="337" y="122"/>
                    <a:pt x="336" y="122"/>
                    <a:pt x="335" y="122"/>
                  </a:cubicBezTo>
                  <a:cubicBezTo>
                    <a:pt x="334" y="123"/>
                    <a:pt x="335" y="123"/>
                    <a:pt x="336" y="124"/>
                  </a:cubicBezTo>
                  <a:cubicBezTo>
                    <a:pt x="335" y="124"/>
                    <a:pt x="334" y="123"/>
                    <a:pt x="334" y="124"/>
                  </a:cubicBezTo>
                  <a:cubicBezTo>
                    <a:pt x="333" y="124"/>
                    <a:pt x="333" y="124"/>
                    <a:pt x="332" y="124"/>
                  </a:cubicBezTo>
                  <a:cubicBezTo>
                    <a:pt x="333" y="124"/>
                    <a:pt x="332" y="124"/>
                    <a:pt x="331" y="124"/>
                  </a:cubicBezTo>
                  <a:cubicBezTo>
                    <a:pt x="331" y="124"/>
                    <a:pt x="330" y="124"/>
                    <a:pt x="330" y="124"/>
                  </a:cubicBezTo>
                  <a:cubicBezTo>
                    <a:pt x="330" y="124"/>
                    <a:pt x="329" y="124"/>
                    <a:pt x="329" y="124"/>
                  </a:cubicBezTo>
                  <a:cubicBezTo>
                    <a:pt x="330" y="124"/>
                    <a:pt x="330" y="124"/>
                    <a:pt x="330" y="124"/>
                  </a:cubicBezTo>
                  <a:cubicBezTo>
                    <a:pt x="330" y="124"/>
                    <a:pt x="331" y="123"/>
                    <a:pt x="331" y="123"/>
                  </a:cubicBezTo>
                  <a:cubicBezTo>
                    <a:pt x="330" y="123"/>
                    <a:pt x="330" y="124"/>
                    <a:pt x="330" y="123"/>
                  </a:cubicBezTo>
                  <a:cubicBezTo>
                    <a:pt x="330" y="123"/>
                    <a:pt x="331" y="123"/>
                    <a:pt x="331" y="122"/>
                  </a:cubicBezTo>
                  <a:cubicBezTo>
                    <a:pt x="331" y="122"/>
                    <a:pt x="328" y="124"/>
                    <a:pt x="328" y="123"/>
                  </a:cubicBezTo>
                  <a:cubicBezTo>
                    <a:pt x="328" y="122"/>
                    <a:pt x="331" y="121"/>
                    <a:pt x="331" y="121"/>
                  </a:cubicBezTo>
                  <a:cubicBezTo>
                    <a:pt x="333" y="121"/>
                    <a:pt x="334" y="120"/>
                    <a:pt x="336" y="119"/>
                  </a:cubicBezTo>
                  <a:cubicBezTo>
                    <a:pt x="337" y="119"/>
                    <a:pt x="339" y="119"/>
                    <a:pt x="340" y="119"/>
                  </a:cubicBezTo>
                  <a:cubicBezTo>
                    <a:pt x="342" y="119"/>
                    <a:pt x="343" y="119"/>
                    <a:pt x="345" y="118"/>
                  </a:cubicBezTo>
                  <a:cubicBezTo>
                    <a:pt x="346" y="118"/>
                    <a:pt x="346" y="118"/>
                    <a:pt x="347" y="118"/>
                  </a:cubicBezTo>
                  <a:cubicBezTo>
                    <a:pt x="348" y="118"/>
                    <a:pt x="349" y="117"/>
                    <a:pt x="350" y="117"/>
                  </a:cubicBezTo>
                  <a:cubicBezTo>
                    <a:pt x="351" y="117"/>
                    <a:pt x="352" y="117"/>
                    <a:pt x="352" y="117"/>
                  </a:cubicBezTo>
                  <a:cubicBezTo>
                    <a:pt x="353" y="116"/>
                    <a:pt x="354" y="117"/>
                    <a:pt x="354" y="117"/>
                  </a:cubicBezTo>
                  <a:cubicBezTo>
                    <a:pt x="355" y="117"/>
                    <a:pt x="355" y="117"/>
                    <a:pt x="355" y="118"/>
                  </a:cubicBezTo>
                  <a:cubicBezTo>
                    <a:pt x="356" y="118"/>
                    <a:pt x="356" y="119"/>
                    <a:pt x="355" y="119"/>
                  </a:cubicBezTo>
                  <a:cubicBezTo>
                    <a:pt x="355" y="119"/>
                    <a:pt x="354" y="120"/>
                    <a:pt x="355" y="120"/>
                  </a:cubicBezTo>
                  <a:cubicBezTo>
                    <a:pt x="355" y="121"/>
                    <a:pt x="354" y="121"/>
                    <a:pt x="354" y="121"/>
                  </a:cubicBezTo>
                  <a:cubicBezTo>
                    <a:pt x="354" y="121"/>
                    <a:pt x="353" y="121"/>
                    <a:pt x="353" y="121"/>
                  </a:cubicBezTo>
                  <a:cubicBezTo>
                    <a:pt x="352" y="121"/>
                    <a:pt x="354" y="121"/>
                    <a:pt x="354" y="121"/>
                  </a:cubicBezTo>
                  <a:cubicBezTo>
                    <a:pt x="353" y="122"/>
                    <a:pt x="354" y="122"/>
                    <a:pt x="354" y="123"/>
                  </a:cubicBezTo>
                  <a:cubicBezTo>
                    <a:pt x="354" y="123"/>
                    <a:pt x="355" y="123"/>
                    <a:pt x="355" y="122"/>
                  </a:cubicBezTo>
                  <a:cubicBezTo>
                    <a:pt x="355" y="122"/>
                    <a:pt x="356" y="122"/>
                    <a:pt x="356" y="122"/>
                  </a:cubicBezTo>
                  <a:cubicBezTo>
                    <a:pt x="357" y="123"/>
                    <a:pt x="356" y="123"/>
                    <a:pt x="355" y="123"/>
                  </a:cubicBezTo>
                  <a:cubicBezTo>
                    <a:pt x="355" y="123"/>
                    <a:pt x="355" y="123"/>
                    <a:pt x="356" y="123"/>
                  </a:cubicBezTo>
                  <a:cubicBezTo>
                    <a:pt x="356" y="123"/>
                    <a:pt x="356" y="123"/>
                    <a:pt x="356" y="123"/>
                  </a:cubicBezTo>
                  <a:cubicBezTo>
                    <a:pt x="356" y="123"/>
                    <a:pt x="357" y="123"/>
                    <a:pt x="357" y="123"/>
                  </a:cubicBezTo>
                  <a:cubicBezTo>
                    <a:pt x="358" y="123"/>
                    <a:pt x="356" y="124"/>
                    <a:pt x="356" y="124"/>
                  </a:cubicBezTo>
                  <a:cubicBezTo>
                    <a:pt x="357" y="124"/>
                    <a:pt x="356" y="124"/>
                    <a:pt x="356" y="124"/>
                  </a:cubicBezTo>
                  <a:cubicBezTo>
                    <a:pt x="356" y="125"/>
                    <a:pt x="357" y="125"/>
                    <a:pt x="357" y="125"/>
                  </a:cubicBezTo>
                  <a:cubicBezTo>
                    <a:pt x="357" y="125"/>
                    <a:pt x="357" y="125"/>
                    <a:pt x="356" y="125"/>
                  </a:cubicBezTo>
                  <a:cubicBezTo>
                    <a:pt x="357" y="125"/>
                    <a:pt x="359" y="125"/>
                    <a:pt x="360" y="125"/>
                  </a:cubicBezTo>
                  <a:cubicBezTo>
                    <a:pt x="361" y="125"/>
                    <a:pt x="362" y="125"/>
                    <a:pt x="363" y="125"/>
                  </a:cubicBezTo>
                  <a:cubicBezTo>
                    <a:pt x="363" y="125"/>
                    <a:pt x="365" y="123"/>
                    <a:pt x="365" y="124"/>
                  </a:cubicBezTo>
                  <a:cubicBezTo>
                    <a:pt x="366" y="124"/>
                    <a:pt x="364" y="125"/>
                    <a:pt x="364" y="125"/>
                  </a:cubicBezTo>
                  <a:cubicBezTo>
                    <a:pt x="365" y="125"/>
                    <a:pt x="365" y="126"/>
                    <a:pt x="365" y="126"/>
                  </a:cubicBezTo>
                  <a:cubicBezTo>
                    <a:pt x="366" y="126"/>
                    <a:pt x="365" y="126"/>
                    <a:pt x="365" y="126"/>
                  </a:cubicBezTo>
                  <a:cubicBezTo>
                    <a:pt x="366" y="126"/>
                    <a:pt x="366" y="126"/>
                    <a:pt x="366" y="126"/>
                  </a:cubicBezTo>
                  <a:cubicBezTo>
                    <a:pt x="367" y="126"/>
                    <a:pt x="366" y="127"/>
                    <a:pt x="366" y="127"/>
                  </a:cubicBezTo>
                  <a:cubicBezTo>
                    <a:pt x="367" y="127"/>
                    <a:pt x="368" y="127"/>
                    <a:pt x="369" y="127"/>
                  </a:cubicBezTo>
                  <a:cubicBezTo>
                    <a:pt x="369" y="127"/>
                    <a:pt x="370" y="128"/>
                    <a:pt x="369" y="128"/>
                  </a:cubicBezTo>
                  <a:cubicBezTo>
                    <a:pt x="370" y="128"/>
                    <a:pt x="370" y="127"/>
                    <a:pt x="371" y="128"/>
                  </a:cubicBezTo>
                  <a:cubicBezTo>
                    <a:pt x="372" y="128"/>
                    <a:pt x="372" y="127"/>
                    <a:pt x="372" y="127"/>
                  </a:cubicBezTo>
                  <a:cubicBezTo>
                    <a:pt x="372" y="127"/>
                    <a:pt x="373" y="128"/>
                    <a:pt x="373" y="128"/>
                  </a:cubicBezTo>
                  <a:cubicBezTo>
                    <a:pt x="373" y="128"/>
                    <a:pt x="373" y="128"/>
                    <a:pt x="374" y="128"/>
                  </a:cubicBezTo>
                  <a:cubicBezTo>
                    <a:pt x="374" y="128"/>
                    <a:pt x="375" y="128"/>
                    <a:pt x="375" y="128"/>
                  </a:cubicBezTo>
                  <a:cubicBezTo>
                    <a:pt x="375" y="128"/>
                    <a:pt x="375" y="128"/>
                    <a:pt x="376" y="128"/>
                  </a:cubicBezTo>
                  <a:cubicBezTo>
                    <a:pt x="376" y="128"/>
                    <a:pt x="376" y="128"/>
                    <a:pt x="376" y="128"/>
                  </a:cubicBezTo>
                  <a:cubicBezTo>
                    <a:pt x="377" y="128"/>
                    <a:pt x="377" y="127"/>
                    <a:pt x="378" y="127"/>
                  </a:cubicBezTo>
                  <a:cubicBezTo>
                    <a:pt x="378" y="127"/>
                    <a:pt x="378" y="128"/>
                    <a:pt x="378" y="128"/>
                  </a:cubicBezTo>
                  <a:cubicBezTo>
                    <a:pt x="378" y="128"/>
                    <a:pt x="379" y="128"/>
                    <a:pt x="379" y="128"/>
                  </a:cubicBezTo>
                  <a:cubicBezTo>
                    <a:pt x="380" y="127"/>
                    <a:pt x="380" y="127"/>
                    <a:pt x="380" y="127"/>
                  </a:cubicBezTo>
                  <a:cubicBezTo>
                    <a:pt x="381" y="127"/>
                    <a:pt x="382" y="127"/>
                    <a:pt x="383" y="127"/>
                  </a:cubicBezTo>
                  <a:cubicBezTo>
                    <a:pt x="382" y="127"/>
                    <a:pt x="382" y="127"/>
                    <a:pt x="382" y="127"/>
                  </a:cubicBezTo>
                  <a:cubicBezTo>
                    <a:pt x="383" y="127"/>
                    <a:pt x="384" y="127"/>
                    <a:pt x="385" y="127"/>
                  </a:cubicBezTo>
                  <a:cubicBezTo>
                    <a:pt x="386" y="127"/>
                    <a:pt x="386" y="127"/>
                    <a:pt x="387" y="127"/>
                  </a:cubicBezTo>
                  <a:cubicBezTo>
                    <a:pt x="387" y="127"/>
                    <a:pt x="390" y="127"/>
                    <a:pt x="390" y="127"/>
                  </a:cubicBezTo>
                  <a:cubicBezTo>
                    <a:pt x="391" y="127"/>
                    <a:pt x="391" y="128"/>
                    <a:pt x="391" y="128"/>
                  </a:cubicBezTo>
                  <a:cubicBezTo>
                    <a:pt x="392" y="128"/>
                    <a:pt x="393" y="128"/>
                    <a:pt x="393" y="128"/>
                  </a:cubicBezTo>
                  <a:cubicBezTo>
                    <a:pt x="394" y="128"/>
                    <a:pt x="394" y="128"/>
                    <a:pt x="394" y="128"/>
                  </a:cubicBezTo>
                  <a:cubicBezTo>
                    <a:pt x="395" y="128"/>
                    <a:pt x="395" y="127"/>
                    <a:pt x="396" y="127"/>
                  </a:cubicBezTo>
                  <a:cubicBezTo>
                    <a:pt x="396" y="127"/>
                    <a:pt x="399" y="128"/>
                    <a:pt x="398" y="127"/>
                  </a:cubicBezTo>
                  <a:cubicBezTo>
                    <a:pt x="397" y="126"/>
                    <a:pt x="396" y="126"/>
                    <a:pt x="397" y="125"/>
                  </a:cubicBezTo>
                  <a:cubicBezTo>
                    <a:pt x="398" y="125"/>
                    <a:pt x="399" y="124"/>
                    <a:pt x="399" y="125"/>
                  </a:cubicBezTo>
                  <a:cubicBezTo>
                    <a:pt x="399" y="125"/>
                    <a:pt x="400" y="125"/>
                    <a:pt x="400" y="126"/>
                  </a:cubicBezTo>
                  <a:cubicBezTo>
                    <a:pt x="400" y="126"/>
                    <a:pt x="400" y="127"/>
                    <a:pt x="400" y="127"/>
                  </a:cubicBezTo>
                  <a:cubicBezTo>
                    <a:pt x="400" y="128"/>
                    <a:pt x="401" y="127"/>
                    <a:pt x="400" y="128"/>
                  </a:cubicBezTo>
                  <a:cubicBezTo>
                    <a:pt x="400" y="128"/>
                    <a:pt x="401" y="128"/>
                    <a:pt x="401" y="128"/>
                  </a:cubicBezTo>
                  <a:cubicBezTo>
                    <a:pt x="401" y="128"/>
                    <a:pt x="401" y="128"/>
                    <a:pt x="401" y="129"/>
                  </a:cubicBezTo>
                  <a:cubicBezTo>
                    <a:pt x="402" y="129"/>
                    <a:pt x="402" y="129"/>
                    <a:pt x="403" y="129"/>
                  </a:cubicBezTo>
                  <a:cubicBezTo>
                    <a:pt x="403" y="129"/>
                    <a:pt x="404" y="129"/>
                    <a:pt x="405" y="128"/>
                  </a:cubicBezTo>
                  <a:cubicBezTo>
                    <a:pt x="405" y="129"/>
                    <a:pt x="406" y="128"/>
                    <a:pt x="406" y="128"/>
                  </a:cubicBezTo>
                  <a:cubicBezTo>
                    <a:pt x="406" y="128"/>
                    <a:pt x="406" y="128"/>
                    <a:pt x="406" y="128"/>
                  </a:cubicBezTo>
                  <a:cubicBezTo>
                    <a:pt x="406" y="128"/>
                    <a:pt x="407" y="128"/>
                    <a:pt x="407" y="127"/>
                  </a:cubicBezTo>
                  <a:cubicBezTo>
                    <a:pt x="407" y="127"/>
                    <a:pt x="407" y="126"/>
                    <a:pt x="407" y="126"/>
                  </a:cubicBezTo>
                  <a:cubicBezTo>
                    <a:pt x="407" y="126"/>
                    <a:pt x="406" y="127"/>
                    <a:pt x="406" y="126"/>
                  </a:cubicBezTo>
                  <a:cubicBezTo>
                    <a:pt x="406" y="126"/>
                    <a:pt x="405" y="126"/>
                    <a:pt x="405" y="125"/>
                  </a:cubicBezTo>
                  <a:cubicBezTo>
                    <a:pt x="405" y="125"/>
                    <a:pt x="404" y="125"/>
                    <a:pt x="404" y="126"/>
                  </a:cubicBezTo>
                  <a:cubicBezTo>
                    <a:pt x="403" y="126"/>
                    <a:pt x="403" y="126"/>
                    <a:pt x="402" y="126"/>
                  </a:cubicBezTo>
                  <a:cubicBezTo>
                    <a:pt x="402" y="126"/>
                    <a:pt x="402" y="126"/>
                    <a:pt x="402" y="126"/>
                  </a:cubicBezTo>
                  <a:cubicBezTo>
                    <a:pt x="402" y="126"/>
                    <a:pt x="401" y="126"/>
                    <a:pt x="401" y="126"/>
                  </a:cubicBezTo>
                  <a:cubicBezTo>
                    <a:pt x="401" y="126"/>
                    <a:pt x="401" y="127"/>
                    <a:pt x="400" y="127"/>
                  </a:cubicBezTo>
                  <a:cubicBezTo>
                    <a:pt x="400" y="127"/>
                    <a:pt x="400" y="126"/>
                    <a:pt x="400" y="126"/>
                  </a:cubicBezTo>
                  <a:cubicBezTo>
                    <a:pt x="400" y="126"/>
                    <a:pt x="400" y="126"/>
                    <a:pt x="400" y="125"/>
                  </a:cubicBezTo>
                  <a:cubicBezTo>
                    <a:pt x="399" y="125"/>
                    <a:pt x="400" y="125"/>
                    <a:pt x="400" y="124"/>
                  </a:cubicBezTo>
                  <a:cubicBezTo>
                    <a:pt x="400" y="124"/>
                    <a:pt x="400" y="124"/>
                    <a:pt x="400" y="124"/>
                  </a:cubicBezTo>
                  <a:cubicBezTo>
                    <a:pt x="400" y="124"/>
                    <a:pt x="401" y="123"/>
                    <a:pt x="401" y="124"/>
                  </a:cubicBezTo>
                  <a:cubicBezTo>
                    <a:pt x="399" y="125"/>
                    <a:pt x="403" y="124"/>
                    <a:pt x="401" y="123"/>
                  </a:cubicBezTo>
                  <a:cubicBezTo>
                    <a:pt x="401" y="123"/>
                    <a:pt x="401" y="123"/>
                    <a:pt x="401" y="123"/>
                  </a:cubicBezTo>
                  <a:cubicBezTo>
                    <a:pt x="401" y="123"/>
                    <a:pt x="401" y="123"/>
                    <a:pt x="401" y="122"/>
                  </a:cubicBezTo>
                  <a:cubicBezTo>
                    <a:pt x="401" y="122"/>
                    <a:pt x="401" y="122"/>
                    <a:pt x="401" y="122"/>
                  </a:cubicBezTo>
                  <a:cubicBezTo>
                    <a:pt x="402" y="122"/>
                    <a:pt x="401" y="122"/>
                    <a:pt x="402" y="122"/>
                  </a:cubicBezTo>
                  <a:cubicBezTo>
                    <a:pt x="402" y="122"/>
                    <a:pt x="402" y="122"/>
                    <a:pt x="402" y="122"/>
                  </a:cubicBezTo>
                  <a:cubicBezTo>
                    <a:pt x="403" y="122"/>
                    <a:pt x="402" y="121"/>
                    <a:pt x="402" y="121"/>
                  </a:cubicBezTo>
                  <a:cubicBezTo>
                    <a:pt x="402" y="121"/>
                    <a:pt x="403" y="122"/>
                    <a:pt x="403" y="122"/>
                  </a:cubicBezTo>
                  <a:cubicBezTo>
                    <a:pt x="404" y="122"/>
                    <a:pt x="405" y="122"/>
                    <a:pt x="405" y="122"/>
                  </a:cubicBezTo>
                  <a:cubicBezTo>
                    <a:pt x="405" y="122"/>
                    <a:pt x="406" y="122"/>
                    <a:pt x="406" y="122"/>
                  </a:cubicBezTo>
                  <a:cubicBezTo>
                    <a:pt x="406" y="122"/>
                    <a:pt x="407" y="122"/>
                    <a:pt x="407" y="122"/>
                  </a:cubicBezTo>
                  <a:cubicBezTo>
                    <a:pt x="408" y="121"/>
                    <a:pt x="407" y="121"/>
                    <a:pt x="407" y="121"/>
                  </a:cubicBezTo>
                  <a:cubicBezTo>
                    <a:pt x="407" y="121"/>
                    <a:pt x="407" y="121"/>
                    <a:pt x="407" y="121"/>
                  </a:cubicBezTo>
                  <a:cubicBezTo>
                    <a:pt x="406" y="120"/>
                    <a:pt x="408" y="120"/>
                    <a:pt x="408" y="120"/>
                  </a:cubicBezTo>
                  <a:cubicBezTo>
                    <a:pt x="408" y="120"/>
                    <a:pt x="410" y="120"/>
                    <a:pt x="409" y="121"/>
                  </a:cubicBezTo>
                  <a:cubicBezTo>
                    <a:pt x="408" y="121"/>
                    <a:pt x="410" y="121"/>
                    <a:pt x="410" y="121"/>
                  </a:cubicBezTo>
                  <a:cubicBezTo>
                    <a:pt x="410" y="121"/>
                    <a:pt x="409" y="121"/>
                    <a:pt x="409" y="121"/>
                  </a:cubicBezTo>
                  <a:cubicBezTo>
                    <a:pt x="410" y="120"/>
                    <a:pt x="411" y="120"/>
                    <a:pt x="411" y="121"/>
                  </a:cubicBezTo>
                  <a:cubicBezTo>
                    <a:pt x="412" y="121"/>
                    <a:pt x="412" y="121"/>
                    <a:pt x="412" y="122"/>
                  </a:cubicBezTo>
                  <a:cubicBezTo>
                    <a:pt x="412" y="122"/>
                    <a:pt x="412" y="122"/>
                    <a:pt x="412" y="122"/>
                  </a:cubicBezTo>
                  <a:cubicBezTo>
                    <a:pt x="412" y="122"/>
                    <a:pt x="413" y="122"/>
                    <a:pt x="412" y="122"/>
                  </a:cubicBezTo>
                  <a:cubicBezTo>
                    <a:pt x="412" y="123"/>
                    <a:pt x="412" y="122"/>
                    <a:pt x="411" y="123"/>
                  </a:cubicBezTo>
                  <a:cubicBezTo>
                    <a:pt x="412" y="123"/>
                    <a:pt x="412" y="123"/>
                    <a:pt x="413" y="123"/>
                  </a:cubicBezTo>
                  <a:cubicBezTo>
                    <a:pt x="414" y="123"/>
                    <a:pt x="414" y="122"/>
                    <a:pt x="414" y="123"/>
                  </a:cubicBezTo>
                  <a:cubicBezTo>
                    <a:pt x="414" y="123"/>
                    <a:pt x="413" y="123"/>
                    <a:pt x="414" y="124"/>
                  </a:cubicBezTo>
                  <a:cubicBezTo>
                    <a:pt x="414" y="124"/>
                    <a:pt x="415" y="123"/>
                    <a:pt x="415" y="123"/>
                  </a:cubicBezTo>
                  <a:cubicBezTo>
                    <a:pt x="415" y="123"/>
                    <a:pt x="416" y="122"/>
                    <a:pt x="416" y="122"/>
                  </a:cubicBezTo>
                  <a:cubicBezTo>
                    <a:pt x="415" y="123"/>
                    <a:pt x="414" y="124"/>
                    <a:pt x="413" y="124"/>
                  </a:cubicBezTo>
                  <a:cubicBezTo>
                    <a:pt x="413" y="124"/>
                    <a:pt x="411" y="125"/>
                    <a:pt x="411" y="125"/>
                  </a:cubicBezTo>
                  <a:cubicBezTo>
                    <a:pt x="411" y="126"/>
                    <a:pt x="413" y="125"/>
                    <a:pt x="413" y="125"/>
                  </a:cubicBezTo>
                  <a:cubicBezTo>
                    <a:pt x="413" y="125"/>
                    <a:pt x="413" y="125"/>
                    <a:pt x="413" y="125"/>
                  </a:cubicBezTo>
                  <a:cubicBezTo>
                    <a:pt x="414" y="125"/>
                    <a:pt x="414" y="125"/>
                    <a:pt x="414" y="124"/>
                  </a:cubicBezTo>
                  <a:cubicBezTo>
                    <a:pt x="414" y="124"/>
                    <a:pt x="414" y="124"/>
                    <a:pt x="414" y="124"/>
                  </a:cubicBezTo>
                  <a:cubicBezTo>
                    <a:pt x="414" y="124"/>
                    <a:pt x="416" y="124"/>
                    <a:pt x="417" y="123"/>
                  </a:cubicBezTo>
                  <a:cubicBezTo>
                    <a:pt x="418" y="123"/>
                    <a:pt x="419" y="123"/>
                    <a:pt x="420" y="122"/>
                  </a:cubicBezTo>
                  <a:cubicBezTo>
                    <a:pt x="419" y="123"/>
                    <a:pt x="419" y="123"/>
                    <a:pt x="418" y="124"/>
                  </a:cubicBezTo>
                  <a:cubicBezTo>
                    <a:pt x="417" y="124"/>
                    <a:pt x="417" y="124"/>
                    <a:pt x="417" y="125"/>
                  </a:cubicBezTo>
                  <a:cubicBezTo>
                    <a:pt x="415" y="126"/>
                    <a:pt x="414" y="127"/>
                    <a:pt x="413" y="128"/>
                  </a:cubicBezTo>
                  <a:cubicBezTo>
                    <a:pt x="413" y="128"/>
                    <a:pt x="412" y="129"/>
                    <a:pt x="412" y="129"/>
                  </a:cubicBezTo>
                  <a:cubicBezTo>
                    <a:pt x="412" y="129"/>
                    <a:pt x="412" y="128"/>
                    <a:pt x="412" y="128"/>
                  </a:cubicBezTo>
                  <a:cubicBezTo>
                    <a:pt x="412" y="128"/>
                    <a:pt x="411" y="129"/>
                    <a:pt x="410" y="129"/>
                  </a:cubicBezTo>
                  <a:cubicBezTo>
                    <a:pt x="410" y="129"/>
                    <a:pt x="409" y="130"/>
                    <a:pt x="409" y="130"/>
                  </a:cubicBezTo>
                  <a:cubicBezTo>
                    <a:pt x="409" y="130"/>
                    <a:pt x="409" y="130"/>
                    <a:pt x="410" y="130"/>
                  </a:cubicBezTo>
                  <a:cubicBezTo>
                    <a:pt x="410" y="130"/>
                    <a:pt x="410" y="130"/>
                    <a:pt x="410" y="131"/>
                  </a:cubicBezTo>
                  <a:cubicBezTo>
                    <a:pt x="411" y="131"/>
                    <a:pt x="411" y="130"/>
                    <a:pt x="411" y="130"/>
                  </a:cubicBezTo>
                  <a:cubicBezTo>
                    <a:pt x="411" y="131"/>
                    <a:pt x="409" y="132"/>
                    <a:pt x="409" y="132"/>
                  </a:cubicBezTo>
                  <a:cubicBezTo>
                    <a:pt x="409" y="132"/>
                    <a:pt x="409" y="132"/>
                    <a:pt x="409" y="132"/>
                  </a:cubicBezTo>
                  <a:cubicBezTo>
                    <a:pt x="409" y="132"/>
                    <a:pt x="409" y="132"/>
                    <a:pt x="409" y="133"/>
                  </a:cubicBezTo>
                  <a:cubicBezTo>
                    <a:pt x="411" y="133"/>
                    <a:pt x="412" y="131"/>
                    <a:pt x="413" y="131"/>
                  </a:cubicBezTo>
                  <a:cubicBezTo>
                    <a:pt x="413" y="131"/>
                    <a:pt x="413" y="131"/>
                    <a:pt x="413" y="132"/>
                  </a:cubicBezTo>
                  <a:cubicBezTo>
                    <a:pt x="414" y="132"/>
                    <a:pt x="414" y="131"/>
                    <a:pt x="415" y="131"/>
                  </a:cubicBezTo>
                  <a:cubicBezTo>
                    <a:pt x="415" y="131"/>
                    <a:pt x="414" y="132"/>
                    <a:pt x="414" y="132"/>
                  </a:cubicBezTo>
                  <a:cubicBezTo>
                    <a:pt x="413" y="132"/>
                    <a:pt x="412" y="132"/>
                    <a:pt x="411" y="133"/>
                  </a:cubicBezTo>
                  <a:cubicBezTo>
                    <a:pt x="412" y="133"/>
                    <a:pt x="412" y="133"/>
                    <a:pt x="413" y="133"/>
                  </a:cubicBezTo>
                  <a:cubicBezTo>
                    <a:pt x="412" y="133"/>
                    <a:pt x="413" y="133"/>
                    <a:pt x="414" y="133"/>
                  </a:cubicBezTo>
                  <a:cubicBezTo>
                    <a:pt x="414" y="133"/>
                    <a:pt x="413" y="133"/>
                    <a:pt x="413" y="133"/>
                  </a:cubicBezTo>
                  <a:cubicBezTo>
                    <a:pt x="413" y="133"/>
                    <a:pt x="414" y="133"/>
                    <a:pt x="414" y="133"/>
                  </a:cubicBezTo>
                  <a:cubicBezTo>
                    <a:pt x="414" y="133"/>
                    <a:pt x="413" y="134"/>
                    <a:pt x="413" y="134"/>
                  </a:cubicBezTo>
                  <a:cubicBezTo>
                    <a:pt x="413" y="134"/>
                    <a:pt x="414" y="134"/>
                    <a:pt x="413" y="135"/>
                  </a:cubicBezTo>
                  <a:cubicBezTo>
                    <a:pt x="413" y="135"/>
                    <a:pt x="413" y="135"/>
                    <a:pt x="412" y="135"/>
                  </a:cubicBezTo>
                  <a:cubicBezTo>
                    <a:pt x="412" y="135"/>
                    <a:pt x="411" y="135"/>
                    <a:pt x="411" y="135"/>
                  </a:cubicBezTo>
                  <a:cubicBezTo>
                    <a:pt x="411" y="135"/>
                    <a:pt x="411" y="135"/>
                    <a:pt x="411" y="135"/>
                  </a:cubicBezTo>
                  <a:cubicBezTo>
                    <a:pt x="410" y="135"/>
                    <a:pt x="410" y="135"/>
                    <a:pt x="409" y="135"/>
                  </a:cubicBezTo>
                  <a:cubicBezTo>
                    <a:pt x="408" y="135"/>
                    <a:pt x="409" y="135"/>
                    <a:pt x="408" y="135"/>
                  </a:cubicBezTo>
                  <a:cubicBezTo>
                    <a:pt x="409" y="134"/>
                    <a:pt x="409" y="134"/>
                    <a:pt x="409" y="134"/>
                  </a:cubicBezTo>
                  <a:cubicBezTo>
                    <a:pt x="408" y="134"/>
                    <a:pt x="408" y="135"/>
                    <a:pt x="407" y="135"/>
                  </a:cubicBezTo>
                  <a:cubicBezTo>
                    <a:pt x="407" y="135"/>
                    <a:pt x="407" y="135"/>
                    <a:pt x="407" y="135"/>
                  </a:cubicBezTo>
                  <a:cubicBezTo>
                    <a:pt x="407" y="135"/>
                    <a:pt x="406" y="135"/>
                    <a:pt x="406" y="134"/>
                  </a:cubicBezTo>
                  <a:cubicBezTo>
                    <a:pt x="407" y="134"/>
                    <a:pt x="407" y="134"/>
                    <a:pt x="406" y="134"/>
                  </a:cubicBezTo>
                  <a:cubicBezTo>
                    <a:pt x="406" y="134"/>
                    <a:pt x="406" y="134"/>
                    <a:pt x="406" y="134"/>
                  </a:cubicBezTo>
                  <a:cubicBezTo>
                    <a:pt x="405" y="135"/>
                    <a:pt x="406" y="135"/>
                    <a:pt x="406" y="135"/>
                  </a:cubicBezTo>
                  <a:cubicBezTo>
                    <a:pt x="406" y="136"/>
                    <a:pt x="406" y="136"/>
                    <a:pt x="406" y="136"/>
                  </a:cubicBezTo>
                  <a:cubicBezTo>
                    <a:pt x="407" y="136"/>
                    <a:pt x="406" y="136"/>
                    <a:pt x="406" y="136"/>
                  </a:cubicBezTo>
                  <a:cubicBezTo>
                    <a:pt x="406" y="136"/>
                    <a:pt x="406" y="137"/>
                    <a:pt x="407" y="137"/>
                  </a:cubicBezTo>
                  <a:cubicBezTo>
                    <a:pt x="408" y="137"/>
                    <a:pt x="407" y="138"/>
                    <a:pt x="406" y="139"/>
                  </a:cubicBezTo>
                  <a:cubicBezTo>
                    <a:pt x="407" y="138"/>
                    <a:pt x="407" y="138"/>
                    <a:pt x="408" y="138"/>
                  </a:cubicBezTo>
                  <a:cubicBezTo>
                    <a:pt x="408" y="138"/>
                    <a:pt x="409" y="137"/>
                    <a:pt x="408" y="137"/>
                  </a:cubicBezTo>
                  <a:cubicBezTo>
                    <a:pt x="408" y="137"/>
                    <a:pt x="408" y="138"/>
                    <a:pt x="407" y="138"/>
                  </a:cubicBezTo>
                  <a:cubicBezTo>
                    <a:pt x="407" y="138"/>
                    <a:pt x="408" y="137"/>
                    <a:pt x="408" y="137"/>
                  </a:cubicBezTo>
                  <a:cubicBezTo>
                    <a:pt x="407" y="136"/>
                    <a:pt x="407" y="135"/>
                    <a:pt x="408" y="135"/>
                  </a:cubicBezTo>
                  <a:cubicBezTo>
                    <a:pt x="408" y="135"/>
                    <a:pt x="408" y="135"/>
                    <a:pt x="409" y="135"/>
                  </a:cubicBezTo>
                  <a:cubicBezTo>
                    <a:pt x="409" y="135"/>
                    <a:pt x="409" y="135"/>
                    <a:pt x="409" y="135"/>
                  </a:cubicBezTo>
                  <a:cubicBezTo>
                    <a:pt x="409" y="135"/>
                    <a:pt x="409" y="136"/>
                    <a:pt x="409" y="136"/>
                  </a:cubicBezTo>
                  <a:cubicBezTo>
                    <a:pt x="410" y="136"/>
                    <a:pt x="411" y="136"/>
                    <a:pt x="411" y="135"/>
                  </a:cubicBezTo>
                  <a:cubicBezTo>
                    <a:pt x="412" y="135"/>
                    <a:pt x="412" y="136"/>
                    <a:pt x="413" y="135"/>
                  </a:cubicBezTo>
                  <a:cubicBezTo>
                    <a:pt x="413" y="135"/>
                    <a:pt x="414" y="135"/>
                    <a:pt x="413" y="135"/>
                  </a:cubicBezTo>
                  <a:cubicBezTo>
                    <a:pt x="414" y="134"/>
                    <a:pt x="414" y="134"/>
                    <a:pt x="414" y="134"/>
                  </a:cubicBezTo>
                  <a:cubicBezTo>
                    <a:pt x="414" y="134"/>
                    <a:pt x="414" y="133"/>
                    <a:pt x="415" y="133"/>
                  </a:cubicBezTo>
                  <a:cubicBezTo>
                    <a:pt x="415" y="133"/>
                    <a:pt x="417" y="132"/>
                    <a:pt x="417" y="132"/>
                  </a:cubicBezTo>
                  <a:cubicBezTo>
                    <a:pt x="417" y="132"/>
                    <a:pt x="416" y="132"/>
                    <a:pt x="416" y="131"/>
                  </a:cubicBezTo>
                  <a:cubicBezTo>
                    <a:pt x="416" y="130"/>
                    <a:pt x="417" y="130"/>
                    <a:pt x="417" y="130"/>
                  </a:cubicBezTo>
                  <a:cubicBezTo>
                    <a:pt x="418" y="129"/>
                    <a:pt x="416" y="128"/>
                    <a:pt x="417" y="128"/>
                  </a:cubicBezTo>
                  <a:cubicBezTo>
                    <a:pt x="417" y="127"/>
                    <a:pt x="418" y="127"/>
                    <a:pt x="418" y="127"/>
                  </a:cubicBezTo>
                  <a:cubicBezTo>
                    <a:pt x="419" y="127"/>
                    <a:pt x="419" y="126"/>
                    <a:pt x="419" y="126"/>
                  </a:cubicBezTo>
                  <a:cubicBezTo>
                    <a:pt x="419" y="126"/>
                    <a:pt x="422" y="125"/>
                    <a:pt x="421" y="125"/>
                  </a:cubicBezTo>
                  <a:cubicBezTo>
                    <a:pt x="422" y="124"/>
                    <a:pt x="422" y="125"/>
                    <a:pt x="423" y="124"/>
                  </a:cubicBezTo>
                  <a:cubicBezTo>
                    <a:pt x="423" y="125"/>
                    <a:pt x="423" y="125"/>
                    <a:pt x="422" y="125"/>
                  </a:cubicBezTo>
                  <a:cubicBezTo>
                    <a:pt x="423" y="125"/>
                    <a:pt x="424" y="124"/>
                    <a:pt x="424" y="125"/>
                  </a:cubicBezTo>
                  <a:cubicBezTo>
                    <a:pt x="424" y="125"/>
                    <a:pt x="425" y="125"/>
                    <a:pt x="426" y="125"/>
                  </a:cubicBezTo>
                  <a:cubicBezTo>
                    <a:pt x="427" y="125"/>
                    <a:pt x="427" y="124"/>
                    <a:pt x="428" y="124"/>
                  </a:cubicBezTo>
                  <a:cubicBezTo>
                    <a:pt x="429" y="123"/>
                    <a:pt x="430" y="123"/>
                    <a:pt x="431" y="123"/>
                  </a:cubicBezTo>
                  <a:cubicBezTo>
                    <a:pt x="432" y="123"/>
                    <a:pt x="432" y="122"/>
                    <a:pt x="433" y="122"/>
                  </a:cubicBezTo>
                  <a:cubicBezTo>
                    <a:pt x="433" y="121"/>
                    <a:pt x="434" y="121"/>
                    <a:pt x="435" y="121"/>
                  </a:cubicBezTo>
                  <a:cubicBezTo>
                    <a:pt x="437" y="120"/>
                    <a:pt x="439" y="120"/>
                    <a:pt x="441" y="119"/>
                  </a:cubicBezTo>
                  <a:cubicBezTo>
                    <a:pt x="440" y="119"/>
                    <a:pt x="439" y="120"/>
                    <a:pt x="438" y="120"/>
                  </a:cubicBezTo>
                  <a:cubicBezTo>
                    <a:pt x="439" y="119"/>
                    <a:pt x="440" y="118"/>
                    <a:pt x="441" y="118"/>
                  </a:cubicBezTo>
                  <a:cubicBezTo>
                    <a:pt x="441" y="118"/>
                    <a:pt x="441" y="116"/>
                    <a:pt x="442" y="116"/>
                  </a:cubicBezTo>
                  <a:cubicBezTo>
                    <a:pt x="441" y="116"/>
                    <a:pt x="441" y="116"/>
                    <a:pt x="441" y="116"/>
                  </a:cubicBezTo>
                  <a:cubicBezTo>
                    <a:pt x="441" y="116"/>
                    <a:pt x="440" y="116"/>
                    <a:pt x="440" y="116"/>
                  </a:cubicBezTo>
                  <a:cubicBezTo>
                    <a:pt x="440" y="116"/>
                    <a:pt x="440" y="116"/>
                    <a:pt x="441" y="116"/>
                  </a:cubicBezTo>
                  <a:cubicBezTo>
                    <a:pt x="440" y="116"/>
                    <a:pt x="440" y="116"/>
                    <a:pt x="440" y="116"/>
                  </a:cubicBezTo>
                  <a:cubicBezTo>
                    <a:pt x="440" y="116"/>
                    <a:pt x="441" y="116"/>
                    <a:pt x="441" y="115"/>
                  </a:cubicBezTo>
                  <a:cubicBezTo>
                    <a:pt x="441" y="115"/>
                    <a:pt x="441" y="115"/>
                    <a:pt x="440" y="116"/>
                  </a:cubicBezTo>
                  <a:cubicBezTo>
                    <a:pt x="440" y="116"/>
                    <a:pt x="440" y="116"/>
                    <a:pt x="440" y="116"/>
                  </a:cubicBezTo>
                  <a:cubicBezTo>
                    <a:pt x="439" y="116"/>
                    <a:pt x="439" y="116"/>
                    <a:pt x="439" y="116"/>
                  </a:cubicBezTo>
                  <a:cubicBezTo>
                    <a:pt x="438" y="117"/>
                    <a:pt x="438" y="117"/>
                    <a:pt x="438" y="117"/>
                  </a:cubicBezTo>
                  <a:cubicBezTo>
                    <a:pt x="438" y="118"/>
                    <a:pt x="439" y="117"/>
                    <a:pt x="439" y="117"/>
                  </a:cubicBezTo>
                  <a:cubicBezTo>
                    <a:pt x="438" y="117"/>
                    <a:pt x="440" y="117"/>
                    <a:pt x="440" y="117"/>
                  </a:cubicBezTo>
                  <a:cubicBezTo>
                    <a:pt x="438" y="118"/>
                    <a:pt x="437" y="118"/>
                    <a:pt x="435" y="118"/>
                  </a:cubicBezTo>
                  <a:cubicBezTo>
                    <a:pt x="435" y="118"/>
                    <a:pt x="434" y="118"/>
                    <a:pt x="434" y="118"/>
                  </a:cubicBezTo>
                  <a:cubicBezTo>
                    <a:pt x="433" y="119"/>
                    <a:pt x="433" y="118"/>
                    <a:pt x="433" y="118"/>
                  </a:cubicBezTo>
                  <a:cubicBezTo>
                    <a:pt x="433" y="118"/>
                    <a:pt x="434" y="117"/>
                    <a:pt x="435" y="117"/>
                  </a:cubicBezTo>
                  <a:cubicBezTo>
                    <a:pt x="435" y="116"/>
                    <a:pt x="436" y="116"/>
                    <a:pt x="436" y="116"/>
                  </a:cubicBezTo>
                  <a:cubicBezTo>
                    <a:pt x="436" y="116"/>
                    <a:pt x="437" y="116"/>
                    <a:pt x="437" y="116"/>
                  </a:cubicBezTo>
                  <a:cubicBezTo>
                    <a:pt x="437" y="116"/>
                    <a:pt x="438" y="116"/>
                    <a:pt x="438" y="116"/>
                  </a:cubicBezTo>
                  <a:cubicBezTo>
                    <a:pt x="439" y="115"/>
                    <a:pt x="439" y="115"/>
                    <a:pt x="439" y="115"/>
                  </a:cubicBezTo>
                  <a:cubicBezTo>
                    <a:pt x="440" y="115"/>
                    <a:pt x="440" y="115"/>
                    <a:pt x="440" y="114"/>
                  </a:cubicBezTo>
                  <a:cubicBezTo>
                    <a:pt x="440" y="115"/>
                    <a:pt x="439" y="115"/>
                    <a:pt x="439" y="115"/>
                  </a:cubicBezTo>
                  <a:cubicBezTo>
                    <a:pt x="438" y="114"/>
                    <a:pt x="440" y="113"/>
                    <a:pt x="440" y="113"/>
                  </a:cubicBezTo>
                  <a:cubicBezTo>
                    <a:pt x="440" y="112"/>
                    <a:pt x="443" y="113"/>
                    <a:pt x="443" y="113"/>
                  </a:cubicBezTo>
                  <a:cubicBezTo>
                    <a:pt x="444" y="113"/>
                    <a:pt x="445" y="112"/>
                    <a:pt x="446" y="112"/>
                  </a:cubicBezTo>
                  <a:cubicBezTo>
                    <a:pt x="445" y="113"/>
                    <a:pt x="444" y="113"/>
                    <a:pt x="442" y="114"/>
                  </a:cubicBezTo>
                  <a:cubicBezTo>
                    <a:pt x="443" y="114"/>
                    <a:pt x="443" y="114"/>
                    <a:pt x="443" y="113"/>
                  </a:cubicBezTo>
                  <a:cubicBezTo>
                    <a:pt x="443" y="114"/>
                    <a:pt x="442" y="114"/>
                    <a:pt x="443" y="114"/>
                  </a:cubicBezTo>
                  <a:cubicBezTo>
                    <a:pt x="442" y="114"/>
                    <a:pt x="442" y="114"/>
                    <a:pt x="442" y="114"/>
                  </a:cubicBezTo>
                  <a:cubicBezTo>
                    <a:pt x="443" y="114"/>
                    <a:pt x="444" y="113"/>
                    <a:pt x="445" y="113"/>
                  </a:cubicBezTo>
                  <a:cubicBezTo>
                    <a:pt x="446" y="113"/>
                    <a:pt x="446" y="113"/>
                    <a:pt x="447" y="112"/>
                  </a:cubicBezTo>
                  <a:cubicBezTo>
                    <a:pt x="447" y="112"/>
                    <a:pt x="446" y="112"/>
                    <a:pt x="445" y="113"/>
                  </a:cubicBezTo>
                  <a:cubicBezTo>
                    <a:pt x="446" y="112"/>
                    <a:pt x="448" y="111"/>
                    <a:pt x="447" y="111"/>
                  </a:cubicBezTo>
                  <a:cubicBezTo>
                    <a:pt x="447" y="111"/>
                    <a:pt x="445" y="111"/>
                    <a:pt x="444" y="112"/>
                  </a:cubicBezTo>
                  <a:cubicBezTo>
                    <a:pt x="444" y="112"/>
                    <a:pt x="442" y="112"/>
                    <a:pt x="441" y="112"/>
                  </a:cubicBezTo>
                  <a:cubicBezTo>
                    <a:pt x="440" y="111"/>
                    <a:pt x="441" y="111"/>
                    <a:pt x="441" y="110"/>
                  </a:cubicBezTo>
                  <a:cubicBezTo>
                    <a:pt x="441" y="110"/>
                    <a:pt x="441" y="110"/>
                    <a:pt x="441" y="110"/>
                  </a:cubicBezTo>
                  <a:cubicBezTo>
                    <a:pt x="441" y="110"/>
                    <a:pt x="441" y="110"/>
                    <a:pt x="441" y="110"/>
                  </a:cubicBezTo>
                  <a:cubicBezTo>
                    <a:pt x="440" y="110"/>
                    <a:pt x="440" y="110"/>
                    <a:pt x="440" y="110"/>
                  </a:cubicBezTo>
                  <a:cubicBezTo>
                    <a:pt x="439" y="110"/>
                    <a:pt x="439" y="110"/>
                    <a:pt x="439" y="111"/>
                  </a:cubicBezTo>
                  <a:cubicBezTo>
                    <a:pt x="439" y="111"/>
                    <a:pt x="437" y="110"/>
                    <a:pt x="438" y="110"/>
                  </a:cubicBezTo>
                  <a:cubicBezTo>
                    <a:pt x="437" y="110"/>
                    <a:pt x="436" y="110"/>
                    <a:pt x="435" y="109"/>
                  </a:cubicBezTo>
                  <a:cubicBezTo>
                    <a:pt x="435" y="109"/>
                    <a:pt x="435" y="109"/>
                    <a:pt x="434" y="109"/>
                  </a:cubicBezTo>
                  <a:cubicBezTo>
                    <a:pt x="434" y="109"/>
                    <a:pt x="433" y="109"/>
                    <a:pt x="433" y="109"/>
                  </a:cubicBezTo>
                  <a:cubicBezTo>
                    <a:pt x="433" y="109"/>
                    <a:pt x="433" y="109"/>
                    <a:pt x="434" y="109"/>
                  </a:cubicBezTo>
                  <a:cubicBezTo>
                    <a:pt x="433" y="108"/>
                    <a:pt x="432" y="109"/>
                    <a:pt x="432" y="108"/>
                  </a:cubicBezTo>
                  <a:cubicBezTo>
                    <a:pt x="432" y="108"/>
                    <a:pt x="432" y="108"/>
                    <a:pt x="431" y="108"/>
                  </a:cubicBezTo>
                  <a:cubicBezTo>
                    <a:pt x="432" y="108"/>
                    <a:pt x="433" y="107"/>
                    <a:pt x="432" y="107"/>
                  </a:cubicBezTo>
                  <a:cubicBezTo>
                    <a:pt x="432" y="107"/>
                    <a:pt x="431" y="106"/>
                    <a:pt x="432" y="105"/>
                  </a:cubicBezTo>
                  <a:cubicBezTo>
                    <a:pt x="432" y="104"/>
                    <a:pt x="433" y="103"/>
                    <a:pt x="434" y="103"/>
                  </a:cubicBezTo>
                  <a:cubicBezTo>
                    <a:pt x="435" y="103"/>
                    <a:pt x="436" y="102"/>
                    <a:pt x="437" y="101"/>
                  </a:cubicBezTo>
                  <a:cubicBezTo>
                    <a:pt x="437" y="102"/>
                    <a:pt x="438" y="101"/>
                    <a:pt x="438" y="101"/>
                  </a:cubicBezTo>
                  <a:cubicBezTo>
                    <a:pt x="439" y="101"/>
                    <a:pt x="440" y="102"/>
                    <a:pt x="440" y="102"/>
                  </a:cubicBezTo>
                  <a:cubicBezTo>
                    <a:pt x="440" y="102"/>
                    <a:pt x="439" y="101"/>
                    <a:pt x="439" y="101"/>
                  </a:cubicBezTo>
                  <a:cubicBezTo>
                    <a:pt x="439" y="100"/>
                    <a:pt x="441" y="100"/>
                    <a:pt x="442" y="100"/>
                  </a:cubicBezTo>
                  <a:cubicBezTo>
                    <a:pt x="441" y="100"/>
                    <a:pt x="440" y="100"/>
                    <a:pt x="439" y="101"/>
                  </a:cubicBezTo>
                  <a:cubicBezTo>
                    <a:pt x="439" y="101"/>
                    <a:pt x="438" y="101"/>
                    <a:pt x="438" y="101"/>
                  </a:cubicBezTo>
                  <a:cubicBezTo>
                    <a:pt x="437" y="101"/>
                    <a:pt x="438" y="100"/>
                    <a:pt x="437" y="100"/>
                  </a:cubicBezTo>
                  <a:cubicBezTo>
                    <a:pt x="437" y="100"/>
                    <a:pt x="437" y="100"/>
                    <a:pt x="437" y="99"/>
                  </a:cubicBezTo>
                  <a:cubicBezTo>
                    <a:pt x="438" y="99"/>
                    <a:pt x="439" y="98"/>
                    <a:pt x="439" y="98"/>
                  </a:cubicBezTo>
                  <a:cubicBezTo>
                    <a:pt x="440" y="97"/>
                    <a:pt x="441" y="97"/>
                    <a:pt x="441" y="96"/>
                  </a:cubicBezTo>
                  <a:cubicBezTo>
                    <a:pt x="441" y="97"/>
                    <a:pt x="440" y="97"/>
                    <a:pt x="440" y="96"/>
                  </a:cubicBezTo>
                  <a:cubicBezTo>
                    <a:pt x="440" y="96"/>
                    <a:pt x="442" y="96"/>
                    <a:pt x="442" y="96"/>
                  </a:cubicBezTo>
                  <a:cubicBezTo>
                    <a:pt x="442" y="96"/>
                    <a:pt x="442" y="96"/>
                    <a:pt x="442" y="95"/>
                  </a:cubicBezTo>
                  <a:cubicBezTo>
                    <a:pt x="441" y="95"/>
                    <a:pt x="443" y="95"/>
                    <a:pt x="443" y="95"/>
                  </a:cubicBezTo>
                  <a:cubicBezTo>
                    <a:pt x="444" y="94"/>
                    <a:pt x="445" y="94"/>
                    <a:pt x="446" y="94"/>
                  </a:cubicBezTo>
                  <a:cubicBezTo>
                    <a:pt x="447" y="94"/>
                    <a:pt x="447" y="95"/>
                    <a:pt x="448" y="95"/>
                  </a:cubicBezTo>
                  <a:cubicBezTo>
                    <a:pt x="448" y="95"/>
                    <a:pt x="449" y="95"/>
                    <a:pt x="449" y="95"/>
                  </a:cubicBezTo>
                  <a:cubicBezTo>
                    <a:pt x="449" y="95"/>
                    <a:pt x="449" y="94"/>
                    <a:pt x="449" y="94"/>
                  </a:cubicBezTo>
                  <a:cubicBezTo>
                    <a:pt x="449" y="94"/>
                    <a:pt x="450" y="94"/>
                    <a:pt x="450" y="94"/>
                  </a:cubicBezTo>
                  <a:cubicBezTo>
                    <a:pt x="449" y="94"/>
                    <a:pt x="451" y="93"/>
                    <a:pt x="452" y="93"/>
                  </a:cubicBezTo>
                  <a:cubicBezTo>
                    <a:pt x="451" y="93"/>
                    <a:pt x="450" y="93"/>
                    <a:pt x="449" y="93"/>
                  </a:cubicBezTo>
                  <a:cubicBezTo>
                    <a:pt x="449" y="93"/>
                    <a:pt x="449" y="93"/>
                    <a:pt x="448" y="93"/>
                  </a:cubicBezTo>
                  <a:cubicBezTo>
                    <a:pt x="448" y="93"/>
                    <a:pt x="449" y="92"/>
                    <a:pt x="449" y="92"/>
                  </a:cubicBezTo>
                  <a:cubicBezTo>
                    <a:pt x="450" y="92"/>
                    <a:pt x="451" y="92"/>
                    <a:pt x="451" y="92"/>
                  </a:cubicBezTo>
                  <a:cubicBezTo>
                    <a:pt x="452" y="91"/>
                    <a:pt x="452" y="91"/>
                    <a:pt x="453" y="91"/>
                  </a:cubicBezTo>
                  <a:cubicBezTo>
                    <a:pt x="453" y="91"/>
                    <a:pt x="454" y="91"/>
                    <a:pt x="454" y="91"/>
                  </a:cubicBezTo>
                  <a:cubicBezTo>
                    <a:pt x="455" y="91"/>
                    <a:pt x="455" y="90"/>
                    <a:pt x="456" y="90"/>
                  </a:cubicBezTo>
                  <a:cubicBezTo>
                    <a:pt x="456" y="90"/>
                    <a:pt x="457" y="90"/>
                    <a:pt x="457" y="90"/>
                  </a:cubicBezTo>
                  <a:cubicBezTo>
                    <a:pt x="458" y="90"/>
                    <a:pt x="459" y="90"/>
                    <a:pt x="460" y="90"/>
                  </a:cubicBezTo>
                  <a:cubicBezTo>
                    <a:pt x="459" y="90"/>
                    <a:pt x="459" y="90"/>
                    <a:pt x="458" y="90"/>
                  </a:cubicBezTo>
                  <a:cubicBezTo>
                    <a:pt x="458" y="90"/>
                    <a:pt x="457" y="90"/>
                    <a:pt x="457" y="90"/>
                  </a:cubicBezTo>
                  <a:cubicBezTo>
                    <a:pt x="455" y="90"/>
                    <a:pt x="456" y="89"/>
                    <a:pt x="457" y="89"/>
                  </a:cubicBezTo>
                  <a:cubicBezTo>
                    <a:pt x="457" y="89"/>
                    <a:pt x="458" y="89"/>
                    <a:pt x="458" y="89"/>
                  </a:cubicBezTo>
                  <a:cubicBezTo>
                    <a:pt x="458" y="89"/>
                    <a:pt x="458" y="89"/>
                    <a:pt x="457" y="89"/>
                  </a:cubicBezTo>
                  <a:cubicBezTo>
                    <a:pt x="458" y="89"/>
                    <a:pt x="458" y="89"/>
                    <a:pt x="458" y="89"/>
                  </a:cubicBezTo>
                  <a:cubicBezTo>
                    <a:pt x="458" y="89"/>
                    <a:pt x="457" y="89"/>
                    <a:pt x="457" y="89"/>
                  </a:cubicBezTo>
                  <a:cubicBezTo>
                    <a:pt x="458" y="88"/>
                    <a:pt x="458" y="88"/>
                    <a:pt x="459" y="88"/>
                  </a:cubicBezTo>
                  <a:cubicBezTo>
                    <a:pt x="459" y="88"/>
                    <a:pt x="458" y="88"/>
                    <a:pt x="458" y="88"/>
                  </a:cubicBezTo>
                  <a:cubicBezTo>
                    <a:pt x="459" y="88"/>
                    <a:pt x="459" y="87"/>
                    <a:pt x="459" y="87"/>
                  </a:cubicBezTo>
                  <a:cubicBezTo>
                    <a:pt x="459" y="87"/>
                    <a:pt x="459" y="87"/>
                    <a:pt x="459" y="87"/>
                  </a:cubicBezTo>
                  <a:cubicBezTo>
                    <a:pt x="459" y="87"/>
                    <a:pt x="459" y="87"/>
                    <a:pt x="459" y="87"/>
                  </a:cubicBezTo>
                  <a:cubicBezTo>
                    <a:pt x="460" y="86"/>
                    <a:pt x="460" y="86"/>
                    <a:pt x="460" y="86"/>
                  </a:cubicBezTo>
                  <a:cubicBezTo>
                    <a:pt x="461" y="86"/>
                    <a:pt x="461" y="85"/>
                    <a:pt x="462" y="85"/>
                  </a:cubicBezTo>
                  <a:cubicBezTo>
                    <a:pt x="462" y="85"/>
                    <a:pt x="462" y="84"/>
                    <a:pt x="462" y="84"/>
                  </a:cubicBezTo>
                  <a:cubicBezTo>
                    <a:pt x="461" y="83"/>
                    <a:pt x="462" y="84"/>
                    <a:pt x="462" y="83"/>
                  </a:cubicBezTo>
                  <a:cubicBezTo>
                    <a:pt x="462" y="83"/>
                    <a:pt x="461" y="83"/>
                    <a:pt x="461" y="82"/>
                  </a:cubicBezTo>
                  <a:cubicBezTo>
                    <a:pt x="461" y="82"/>
                    <a:pt x="462" y="82"/>
                    <a:pt x="462" y="82"/>
                  </a:cubicBezTo>
                  <a:cubicBezTo>
                    <a:pt x="461" y="82"/>
                    <a:pt x="462" y="81"/>
                    <a:pt x="462" y="81"/>
                  </a:cubicBezTo>
                  <a:cubicBezTo>
                    <a:pt x="463" y="81"/>
                    <a:pt x="463" y="80"/>
                    <a:pt x="463" y="80"/>
                  </a:cubicBezTo>
                  <a:cubicBezTo>
                    <a:pt x="463" y="80"/>
                    <a:pt x="466" y="78"/>
                    <a:pt x="466" y="78"/>
                  </a:cubicBezTo>
                  <a:cubicBezTo>
                    <a:pt x="466" y="78"/>
                    <a:pt x="466" y="77"/>
                    <a:pt x="467" y="77"/>
                  </a:cubicBezTo>
                  <a:cubicBezTo>
                    <a:pt x="467" y="77"/>
                    <a:pt x="467" y="76"/>
                    <a:pt x="468" y="76"/>
                  </a:cubicBezTo>
                  <a:cubicBezTo>
                    <a:pt x="468" y="75"/>
                    <a:pt x="469" y="75"/>
                    <a:pt x="469" y="75"/>
                  </a:cubicBezTo>
                  <a:cubicBezTo>
                    <a:pt x="469" y="75"/>
                    <a:pt x="469" y="75"/>
                    <a:pt x="470" y="75"/>
                  </a:cubicBezTo>
                  <a:cubicBezTo>
                    <a:pt x="470" y="75"/>
                    <a:pt x="469" y="74"/>
                    <a:pt x="469" y="74"/>
                  </a:cubicBezTo>
                  <a:cubicBezTo>
                    <a:pt x="470" y="74"/>
                    <a:pt x="470" y="73"/>
                    <a:pt x="471" y="73"/>
                  </a:cubicBezTo>
                  <a:cubicBezTo>
                    <a:pt x="471" y="73"/>
                    <a:pt x="472" y="73"/>
                    <a:pt x="473" y="73"/>
                  </a:cubicBezTo>
                  <a:cubicBezTo>
                    <a:pt x="474" y="73"/>
                    <a:pt x="474" y="74"/>
                    <a:pt x="475" y="74"/>
                  </a:cubicBezTo>
                  <a:cubicBezTo>
                    <a:pt x="475" y="74"/>
                    <a:pt x="477" y="74"/>
                    <a:pt x="477" y="74"/>
                  </a:cubicBezTo>
                  <a:cubicBezTo>
                    <a:pt x="476" y="74"/>
                    <a:pt x="475" y="74"/>
                    <a:pt x="475" y="73"/>
                  </a:cubicBezTo>
                  <a:cubicBezTo>
                    <a:pt x="474" y="72"/>
                    <a:pt x="475" y="72"/>
                    <a:pt x="476" y="72"/>
                  </a:cubicBezTo>
                  <a:cubicBezTo>
                    <a:pt x="476" y="72"/>
                    <a:pt x="475" y="73"/>
                    <a:pt x="475" y="72"/>
                  </a:cubicBezTo>
                  <a:cubicBezTo>
                    <a:pt x="474" y="72"/>
                    <a:pt x="474" y="72"/>
                    <a:pt x="475" y="71"/>
                  </a:cubicBezTo>
                  <a:cubicBezTo>
                    <a:pt x="476" y="71"/>
                    <a:pt x="477" y="71"/>
                    <a:pt x="479" y="70"/>
                  </a:cubicBezTo>
                  <a:cubicBezTo>
                    <a:pt x="480" y="70"/>
                    <a:pt x="482" y="70"/>
                    <a:pt x="483" y="70"/>
                  </a:cubicBezTo>
                  <a:cubicBezTo>
                    <a:pt x="484" y="70"/>
                    <a:pt x="485" y="70"/>
                    <a:pt x="486" y="70"/>
                  </a:cubicBezTo>
                  <a:cubicBezTo>
                    <a:pt x="486" y="70"/>
                    <a:pt x="486" y="70"/>
                    <a:pt x="487" y="70"/>
                  </a:cubicBezTo>
                  <a:cubicBezTo>
                    <a:pt x="486" y="69"/>
                    <a:pt x="489" y="69"/>
                    <a:pt x="489" y="69"/>
                  </a:cubicBezTo>
                  <a:cubicBezTo>
                    <a:pt x="490" y="69"/>
                    <a:pt x="492" y="69"/>
                    <a:pt x="493" y="70"/>
                  </a:cubicBezTo>
                  <a:cubicBezTo>
                    <a:pt x="493" y="70"/>
                    <a:pt x="493" y="70"/>
                    <a:pt x="493" y="70"/>
                  </a:cubicBezTo>
                  <a:cubicBezTo>
                    <a:pt x="493" y="70"/>
                    <a:pt x="493" y="70"/>
                    <a:pt x="493" y="70"/>
                  </a:cubicBezTo>
                  <a:cubicBezTo>
                    <a:pt x="494" y="70"/>
                    <a:pt x="495" y="70"/>
                    <a:pt x="495" y="70"/>
                  </a:cubicBezTo>
                  <a:cubicBezTo>
                    <a:pt x="496" y="71"/>
                    <a:pt x="495" y="71"/>
                    <a:pt x="495" y="71"/>
                  </a:cubicBezTo>
                  <a:cubicBezTo>
                    <a:pt x="496" y="71"/>
                    <a:pt x="496" y="71"/>
                    <a:pt x="497" y="71"/>
                  </a:cubicBezTo>
                  <a:cubicBezTo>
                    <a:pt x="499" y="71"/>
                    <a:pt x="500" y="71"/>
                    <a:pt x="501" y="71"/>
                  </a:cubicBezTo>
                  <a:cubicBezTo>
                    <a:pt x="502" y="71"/>
                    <a:pt x="504" y="71"/>
                    <a:pt x="505" y="71"/>
                  </a:cubicBezTo>
                  <a:cubicBezTo>
                    <a:pt x="505" y="71"/>
                    <a:pt x="506" y="71"/>
                    <a:pt x="507" y="72"/>
                  </a:cubicBezTo>
                  <a:cubicBezTo>
                    <a:pt x="507" y="72"/>
                    <a:pt x="508" y="72"/>
                    <a:pt x="508" y="72"/>
                  </a:cubicBezTo>
                  <a:cubicBezTo>
                    <a:pt x="508" y="72"/>
                    <a:pt x="508" y="72"/>
                    <a:pt x="507" y="72"/>
                  </a:cubicBezTo>
                  <a:cubicBezTo>
                    <a:pt x="508" y="72"/>
                    <a:pt x="506" y="73"/>
                    <a:pt x="506" y="73"/>
                  </a:cubicBezTo>
                  <a:cubicBezTo>
                    <a:pt x="506" y="73"/>
                    <a:pt x="505" y="73"/>
                    <a:pt x="504" y="74"/>
                  </a:cubicBezTo>
                  <a:cubicBezTo>
                    <a:pt x="503" y="74"/>
                    <a:pt x="502" y="74"/>
                    <a:pt x="502" y="75"/>
                  </a:cubicBezTo>
                  <a:cubicBezTo>
                    <a:pt x="501" y="75"/>
                    <a:pt x="500" y="75"/>
                    <a:pt x="500" y="75"/>
                  </a:cubicBezTo>
                  <a:cubicBezTo>
                    <a:pt x="500" y="75"/>
                    <a:pt x="500" y="75"/>
                    <a:pt x="499" y="76"/>
                  </a:cubicBezTo>
                  <a:cubicBezTo>
                    <a:pt x="499" y="76"/>
                    <a:pt x="498" y="76"/>
                    <a:pt x="497" y="76"/>
                  </a:cubicBezTo>
                  <a:cubicBezTo>
                    <a:pt x="497" y="77"/>
                    <a:pt x="496" y="77"/>
                    <a:pt x="495" y="77"/>
                  </a:cubicBezTo>
                  <a:cubicBezTo>
                    <a:pt x="494" y="78"/>
                    <a:pt x="494" y="77"/>
                    <a:pt x="493" y="78"/>
                  </a:cubicBezTo>
                  <a:cubicBezTo>
                    <a:pt x="493" y="78"/>
                    <a:pt x="494" y="78"/>
                    <a:pt x="494" y="78"/>
                  </a:cubicBezTo>
                  <a:cubicBezTo>
                    <a:pt x="493" y="79"/>
                    <a:pt x="492" y="79"/>
                    <a:pt x="491" y="79"/>
                  </a:cubicBezTo>
                  <a:cubicBezTo>
                    <a:pt x="490" y="80"/>
                    <a:pt x="489" y="80"/>
                    <a:pt x="488" y="81"/>
                  </a:cubicBezTo>
                  <a:cubicBezTo>
                    <a:pt x="487" y="81"/>
                    <a:pt x="486" y="82"/>
                    <a:pt x="485" y="82"/>
                  </a:cubicBezTo>
                  <a:cubicBezTo>
                    <a:pt x="483" y="82"/>
                    <a:pt x="482" y="82"/>
                    <a:pt x="481" y="82"/>
                  </a:cubicBezTo>
                  <a:cubicBezTo>
                    <a:pt x="479" y="82"/>
                    <a:pt x="477" y="81"/>
                    <a:pt x="476" y="82"/>
                  </a:cubicBezTo>
                  <a:cubicBezTo>
                    <a:pt x="475" y="82"/>
                    <a:pt x="474" y="82"/>
                    <a:pt x="473" y="82"/>
                  </a:cubicBezTo>
                  <a:cubicBezTo>
                    <a:pt x="472" y="82"/>
                    <a:pt x="470" y="82"/>
                    <a:pt x="470" y="82"/>
                  </a:cubicBezTo>
                  <a:cubicBezTo>
                    <a:pt x="470" y="82"/>
                    <a:pt x="471" y="82"/>
                    <a:pt x="471" y="82"/>
                  </a:cubicBezTo>
                  <a:cubicBezTo>
                    <a:pt x="472" y="82"/>
                    <a:pt x="473" y="82"/>
                    <a:pt x="474" y="82"/>
                  </a:cubicBezTo>
                  <a:cubicBezTo>
                    <a:pt x="473" y="82"/>
                    <a:pt x="473" y="82"/>
                    <a:pt x="473" y="83"/>
                  </a:cubicBezTo>
                  <a:cubicBezTo>
                    <a:pt x="472" y="83"/>
                    <a:pt x="473" y="83"/>
                    <a:pt x="473" y="83"/>
                  </a:cubicBezTo>
                  <a:cubicBezTo>
                    <a:pt x="474" y="84"/>
                    <a:pt x="472" y="85"/>
                    <a:pt x="472" y="85"/>
                  </a:cubicBezTo>
                  <a:cubicBezTo>
                    <a:pt x="471" y="86"/>
                    <a:pt x="469" y="86"/>
                    <a:pt x="468" y="87"/>
                  </a:cubicBezTo>
                  <a:cubicBezTo>
                    <a:pt x="467" y="87"/>
                    <a:pt x="466" y="87"/>
                    <a:pt x="466" y="88"/>
                  </a:cubicBezTo>
                  <a:cubicBezTo>
                    <a:pt x="465" y="88"/>
                    <a:pt x="465" y="88"/>
                    <a:pt x="464" y="88"/>
                  </a:cubicBezTo>
                  <a:cubicBezTo>
                    <a:pt x="465" y="89"/>
                    <a:pt x="465" y="88"/>
                    <a:pt x="466" y="88"/>
                  </a:cubicBezTo>
                  <a:cubicBezTo>
                    <a:pt x="465" y="88"/>
                    <a:pt x="465" y="89"/>
                    <a:pt x="464" y="89"/>
                  </a:cubicBezTo>
                  <a:cubicBezTo>
                    <a:pt x="464" y="89"/>
                    <a:pt x="463" y="88"/>
                    <a:pt x="462" y="88"/>
                  </a:cubicBezTo>
                  <a:cubicBezTo>
                    <a:pt x="462" y="88"/>
                    <a:pt x="461" y="89"/>
                    <a:pt x="460" y="89"/>
                  </a:cubicBezTo>
                  <a:cubicBezTo>
                    <a:pt x="461" y="89"/>
                    <a:pt x="462" y="88"/>
                    <a:pt x="462" y="89"/>
                  </a:cubicBezTo>
                  <a:cubicBezTo>
                    <a:pt x="462" y="89"/>
                    <a:pt x="462" y="89"/>
                    <a:pt x="462" y="89"/>
                  </a:cubicBezTo>
                  <a:cubicBezTo>
                    <a:pt x="462" y="89"/>
                    <a:pt x="461" y="89"/>
                    <a:pt x="461" y="89"/>
                  </a:cubicBezTo>
                  <a:cubicBezTo>
                    <a:pt x="462" y="90"/>
                    <a:pt x="461" y="90"/>
                    <a:pt x="460" y="90"/>
                  </a:cubicBezTo>
                  <a:cubicBezTo>
                    <a:pt x="460" y="90"/>
                    <a:pt x="459" y="90"/>
                    <a:pt x="459" y="91"/>
                  </a:cubicBezTo>
                  <a:cubicBezTo>
                    <a:pt x="459" y="91"/>
                    <a:pt x="461" y="90"/>
                    <a:pt x="461" y="90"/>
                  </a:cubicBezTo>
                  <a:cubicBezTo>
                    <a:pt x="461" y="90"/>
                    <a:pt x="461" y="90"/>
                    <a:pt x="461" y="90"/>
                  </a:cubicBezTo>
                  <a:cubicBezTo>
                    <a:pt x="461" y="90"/>
                    <a:pt x="460" y="91"/>
                    <a:pt x="460" y="92"/>
                  </a:cubicBezTo>
                  <a:cubicBezTo>
                    <a:pt x="460" y="91"/>
                    <a:pt x="461" y="91"/>
                    <a:pt x="462" y="91"/>
                  </a:cubicBezTo>
                  <a:cubicBezTo>
                    <a:pt x="462" y="90"/>
                    <a:pt x="462" y="91"/>
                    <a:pt x="463" y="91"/>
                  </a:cubicBezTo>
                  <a:cubicBezTo>
                    <a:pt x="463" y="90"/>
                    <a:pt x="463" y="91"/>
                    <a:pt x="464" y="91"/>
                  </a:cubicBezTo>
                  <a:cubicBezTo>
                    <a:pt x="464" y="91"/>
                    <a:pt x="465" y="90"/>
                    <a:pt x="465" y="91"/>
                  </a:cubicBezTo>
                  <a:cubicBezTo>
                    <a:pt x="466" y="91"/>
                    <a:pt x="463" y="91"/>
                    <a:pt x="464" y="92"/>
                  </a:cubicBezTo>
                  <a:cubicBezTo>
                    <a:pt x="465" y="93"/>
                    <a:pt x="466" y="93"/>
                    <a:pt x="466" y="93"/>
                  </a:cubicBezTo>
                  <a:cubicBezTo>
                    <a:pt x="466" y="93"/>
                    <a:pt x="466" y="94"/>
                    <a:pt x="466" y="94"/>
                  </a:cubicBezTo>
                  <a:cubicBezTo>
                    <a:pt x="467" y="94"/>
                    <a:pt x="467" y="95"/>
                    <a:pt x="466" y="95"/>
                  </a:cubicBezTo>
                  <a:cubicBezTo>
                    <a:pt x="466" y="96"/>
                    <a:pt x="465" y="97"/>
                    <a:pt x="464" y="98"/>
                  </a:cubicBezTo>
                  <a:cubicBezTo>
                    <a:pt x="464" y="98"/>
                    <a:pt x="463" y="99"/>
                    <a:pt x="462" y="99"/>
                  </a:cubicBezTo>
                  <a:cubicBezTo>
                    <a:pt x="463" y="99"/>
                    <a:pt x="462" y="98"/>
                    <a:pt x="462" y="99"/>
                  </a:cubicBezTo>
                  <a:cubicBezTo>
                    <a:pt x="462" y="99"/>
                    <a:pt x="463" y="99"/>
                    <a:pt x="463" y="99"/>
                  </a:cubicBezTo>
                  <a:cubicBezTo>
                    <a:pt x="464" y="100"/>
                    <a:pt x="464" y="100"/>
                    <a:pt x="463" y="100"/>
                  </a:cubicBezTo>
                  <a:cubicBezTo>
                    <a:pt x="464" y="100"/>
                    <a:pt x="463" y="100"/>
                    <a:pt x="463" y="100"/>
                  </a:cubicBezTo>
                  <a:cubicBezTo>
                    <a:pt x="463" y="100"/>
                    <a:pt x="463" y="100"/>
                    <a:pt x="463" y="100"/>
                  </a:cubicBezTo>
                  <a:cubicBezTo>
                    <a:pt x="464" y="100"/>
                    <a:pt x="464" y="101"/>
                    <a:pt x="465" y="101"/>
                  </a:cubicBezTo>
                  <a:cubicBezTo>
                    <a:pt x="465" y="101"/>
                    <a:pt x="464" y="101"/>
                    <a:pt x="465" y="101"/>
                  </a:cubicBezTo>
                  <a:cubicBezTo>
                    <a:pt x="465" y="101"/>
                    <a:pt x="466" y="101"/>
                    <a:pt x="466" y="101"/>
                  </a:cubicBezTo>
                  <a:cubicBezTo>
                    <a:pt x="465" y="101"/>
                    <a:pt x="465" y="101"/>
                    <a:pt x="465" y="102"/>
                  </a:cubicBezTo>
                  <a:cubicBezTo>
                    <a:pt x="465" y="102"/>
                    <a:pt x="465" y="102"/>
                    <a:pt x="465" y="102"/>
                  </a:cubicBezTo>
                  <a:cubicBezTo>
                    <a:pt x="465" y="102"/>
                    <a:pt x="464" y="102"/>
                    <a:pt x="464" y="102"/>
                  </a:cubicBezTo>
                  <a:cubicBezTo>
                    <a:pt x="464" y="102"/>
                    <a:pt x="465" y="102"/>
                    <a:pt x="465" y="102"/>
                  </a:cubicBezTo>
                  <a:cubicBezTo>
                    <a:pt x="465" y="103"/>
                    <a:pt x="465" y="103"/>
                    <a:pt x="465" y="103"/>
                  </a:cubicBezTo>
                  <a:cubicBezTo>
                    <a:pt x="465" y="103"/>
                    <a:pt x="465" y="103"/>
                    <a:pt x="465" y="103"/>
                  </a:cubicBezTo>
                  <a:cubicBezTo>
                    <a:pt x="465" y="103"/>
                    <a:pt x="465" y="103"/>
                    <a:pt x="465" y="103"/>
                  </a:cubicBezTo>
                  <a:cubicBezTo>
                    <a:pt x="465" y="103"/>
                    <a:pt x="465" y="103"/>
                    <a:pt x="465" y="103"/>
                  </a:cubicBezTo>
                  <a:cubicBezTo>
                    <a:pt x="465" y="103"/>
                    <a:pt x="465" y="103"/>
                    <a:pt x="465" y="103"/>
                  </a:cubicBezTo>
                  <a:cubicBezTo>
                    <a:pt x="465" y="104"/>
                    <a:pt x="465" y="104"/>
                    <a:pt x="465" y="103"/>
                  </a:cubicBezTo>
                  <a:cubicBezTo>
                    <a:pt x="465" y="104"/>
                    <a:pt x="464" y="104"/>
                    <a:pt x="464" y="104"/>
                  </a:cubicBezTo>
                  <a:cubicBezTo>
                    <a:pt x="464" y="104"/>
                    <a:pt x="464" y="104"/>
                    <a:pt x="464" y="104"/>
                  </a:cubicBezTo>
                  <a:cubicBezTo>
                    <a:pt x="464" y="105"/>
                    <a:pt x="465" y="104"/>
                    <a:pt x="465" y="104"/>
                  </a:cubicBezTo>
                  <a:cubicBezTo>
                    <a:pt x="466" y="104"/>
                    <a:pt x="466" y="103"/>
                    <a:pt x="466" y="104"/>
                  </a:cubicBezTo>
                  <a:cubicBezTo>
                    <a:pt x="467" y="104"/>
                    <a:pt x="467" y="103"/>
                    <a:pt x="467" y="104"/>
                  </a:cubicBezTo>
                  <a:cubicBezTo>
                    <a:pt x="466" y="104"/>
                    <a:pt x="466" y="105"/>
                    <a:pt x="466" y="105"/>
                  </a:cubicBezTo>
                  <a:cubicBezTo>
                    <a:pt x="466" y="105"/>
                    <a:pt x="466" y="104"/>
                    <a:pt x="467" y="105"/>
                  </a:cubicBezTo>
                  <a:cubicBezTo>
                    <a:pt x="467" y="105"/>
                    <a:pt x="467" y="105"/>
                    <a:pt x="466" y="105"/>
                  </a:cubicBezTo>
                  <a:cubicBezTo>
                    <a:pt x="466" y="106"/>
                    <a:pt x="465" y="105"/>
                    <a:pt x="465" y="105"/>
                  </a:cubicBezTo>
                  <a:cubicBezTo>
                    <a:pt x="464" y="105"/>
                    <a:pt x="463" y="106"/>
                    <a:pt x="463" y="105"/>
                  </a:cubicBezTo>
                  <a:cubicBezTo>
                    <a:pt x="462" y="105"/>
                    <a:pt x="462" y="105"/>
                    <a:pt x="462" y="104"/>
                  </a:cubicBezTo>
                  <a:cubicBezTo>
                    <a:pt x="462" y="104"/>
                    <a:pt x="462" y="105"/>
                    <a:pt x="461" y="105"/>
                  </a:cubicBezTo>
                  <a:cubicBezTo>
                    <a:pt x="462" y="105"/>
                    <a:pt x="460" y="105"/>
                    <a:pt x="460" y="105"/>
                  </a:cubicBezTo>
                  <a:cubicBezTo>
                    <a:pt x="460" y="105"/>
                    <a:pt x="460" y="105"/>
                    <a:pt x="460" y="105"/>
                  </a:cubicBezTo>
                  <a:cubicBezTo>
                    <a:pt x="460" y="106"/>
                    <a:pt x="459" y="106"/>
                    <a:pt x="458" y="106"/>
                  </a:cubicBezTo>
                  <a:cubicBezTo>
                    <a:pt x="459" y="106"/>
                    <a:pt x="459" y="106"/>
                    <a:pt x="459" y="106"/>
                  </a:cubicBezTo>
                  <a:cubicBezTo>
                    <a:pt x="460" y="106"/>
                    <a:pt x="460" y="106"/>
                    <a:pt x="461" y="106"/>
                  </a:cubicBezTo>
                  <a:cubicBezTo>
                    <a:pt x="461" y="106"/>
                    <a:pt x="461" y="106"/>
                    <a:pt x="462" y="106"/>
                  </a:cubicBezTo>
                  <a:cubicBezTo>
                    <a:pt x="463" y="106"/>
                    <a:pt x="462" y="107"/>
                    <a:pt x="461" y="107"/>
                  </a:cubicBezTo>
                  <a:cubicBezTo>
                    <a:pt x="460" y="107"/>
                    <a:pt x="459" y="108"/>
                    <a:pt x="458" y="108"/>
                  </a:cubicBezTo>
                  <a:cubicBezTo>
                    <a:pt x="458" y="108"/>
                    <a:pt x="457" y="108"/>
                    <a:pt x="456" y="109"/>
                  </a:cubicBezTo>
                  <a:cubicBezTo>
                    <a:pt x="456" y="109"/>
                    <a:pt x="456" y="109"/>
                    <a:pt x="456" y="109"/>
                  </a:cubicBezTo>
                  <a:cubicBezTo>
                    <a:pt x="455" y="109"/>
                    <a:pt x="454" y="109"/>
                    <a:pt x="453" y="109"/>
                  </a:cubicBezTo>
                  <a:cubicBezTo>
                    <a:pt x="454" y="109"/>
                    <a:pt x="455" y="109"/>
                    <a:pt x="455" y="109"/>
                  </a:cubicBezTo>
                  <a:cubicBezTo>
                    <a:pt x="455" y="110"/>
                    <a:pt x="454" y="109"/>
                    <a:pt x="453" y="110"/>
                  </a:cubicBezTo>
                  <a:cubicBezTo>
                    <a:pt x="453" y="110"/>
                    <a:pt x="454" y="110"/>
                    <a:pt x="455" y="110"/>
                  </a:cubicBezTo>
                  <a:cubicBezTo>
                    <a:pt x="455" y="109"/>
                    <a:pt x="456" y="109"/>
                    <a:pt x="457" y="109"/>
                  </a:cubicBezTo>
                  <a:cubicBezTo>
                    <a:pt x="457" y="110"/>
                    <a:pt x="457" y="110"/>
                    <a:pt x="456" y="110"/>
                  </a:cubicBezTo>
                  <a:cubicBezTo>
                    <a:pt x="457" y="110"/>
                    <a:pt x="457" y="110"/>
                    <a:pt x="457" y="110"/>
                  </a:cubicBezTo>
                  <a:cubicBezTo>
                    <a:pt x="458" y="110"/>
                    <a:pt x="458" y="110"/>
                    <a:pt x="458" y="110"/>
                  </a:cubicBezTo>
                  <a:cubicBezTo>
                    <a:pt x="458" y="110"/>
                    <a:pt x="457" y="110"/>
                    <a:pt x="457" y="110"/>
                  </a:cubicBezTo>
                  <a:cubicBezTo>
                    <a:pt x="457" y="111"/>
                    <a:pt x="458" y="111"/>
                    <a:pt x="459" y="111"/>
                  </a:cubicBezTo>
                  <a:cubicBezTo>
                    <a:pt x="459" y="111"/>
                    <a:pt x="461" y="111"/>
                    <a:pt x="461" y="111"/>
                  </a:cubicBezTo>
                  <a:cubicBezTo>
                    <a:pt x="462" y="110"/>
                    <a:pt x="462" y="110"/>
                    <a:pt x="463" y="110"/>
                  </a:cubicBezTo>
                  <a:cubicBezTo>
                    <a:pt x="464" y="110"/>
                    <a:pt x="465" y="110"/>
                    <a:pt x="465" y="110"/>
                  </a:cubicBezTo>
                  <a:cubicBezTo>
                    <a:pt x="465" y="110"/>
                    <a:pt x="465" y="110"/>
                    <a:pt x="465" y="110"/>
                  </a:cubicBezTo>
                  <a:cubicBezTo>
                    <a:pt x="465" y="110"/>
                    <a:pt x="464" y="110"/>
                    <a:pt x="464" y="110"/>
                  </a:cubicBezTo>
                  <a:cubicBezTo>
                    <a:pt x="464" y="110"/>
                    <a:pt x="463" y="111"/>
                    <a:pt x="463" y="111"/>
                  </a:cubicBezTo>
                  <a:cubicBezTo>
                    <a:pt x="462" y="111"/>
                    <a:pt x="462" y="111"/>
                    <a:pt x="461" y="111"/>
                  </a:cubicBezTo>
                  <a:cubicBezTo>
                    <a:pt x="462" y="111"/>
                    <a:pt x="463" y="110"/>
                    <a:pt x="464" y="111"/>
                  </a:cubicBezTo>
                  <a:cubicBezTo>
                    <a:pt x="464" y="111"/>
                    <a:pt x="464" y="111"/>
                    <a:pt x="464" y="111"/>
                  </a:cubicBezTo>
                  <a:cubicBezTo>
                    <a:pt x="464" y="111"/>
                    <a:pt x="464" y="111"/>
                    <a:pt x="465" y="111"/>
                  </a:cubicBezTo>
                  <a:cubicBezTo>
                    <a:pt x="465" y="111"/>
                    <a:pt x="465" y="111"/>
                    <a:pt x="466" y="111"/>
                  </a:cubicBezTo>
                  <a:cubicBezTo>
                    <a:pt x="466" y="111"/>
                    <a:pt x="466" y="111"/>
                    <a:pt x="465" y="111"/>
                  </a:cubicBezTo>
                  <a:cubicBezTo>
                    <a:pt x="466" y="112"/>
                    <a:pt x="467" y="111"/>
                    <a:pt x="468" y="111"/>
                  </a:cubicBezTo>
                  <a:cubicBezTo>
                    <a:pt x="468" y="111"/>
                    <a:pt x="469" y="112"/>
                    <a:pt x="469" y="112"/>
                  </a:cubicBezTo>
                  <a:cubicBezTo>
                    <a:pt x="469" y="112"/>
                    <a:pt x="468" y="112"/>
                    <a:pt x="468" y="112"/>
                  </a:cubicBezTo>
                  <a:cubicBezTo>
                    <a:pt x="468" y="112"/>
                    <a:pt x="467" y="112"/>
                    <a:pt x="467" y="112"/>
                  </a:cubicBezTo>
                  <a:cubicBezTo>
                    <a:pt x="467" y="112"/>
                    <a:pt x="467" y="112"/>
                    <a:pt x="466" y="112"/>
                  </a:cubicBezTo>
                  <a:cubicBezTo>
                    <a:pt x="467" y="112"/>
                    <a:pt x="467" y="112"/>
                    <a:pt x="467" y="112"/>
                  </a:cubicBezTo>
                  <a:cubicBezTo>
                    <a:pt x="466" y="112"/>
                    <a:pt x="465" y="112"/>
                    <a:pt x="464" y="113"/>
                  </a:cubicBezTo>
                  <a:cubicBezTo>
                    <a:pt x="464" y="113"/>
                    <a:pt x="464" y="113"/>
                    <a:pt x="464" y="114"/>
                  </a:cubicBezTo>
                  <a:cubicBezTo>
                    <a:pt x="464" y="114"/>
                    <a:pt x="463" y="114"/>
                    <a:pt x="464" y="113"/>
                  </a:cubicBezTo>
                  <a:cubicBezTo>
                    <a:pt x="463" y="113"/>
                    <a:pt x="463" y="113"/>
                    <a:pt x="463" y="113"/>
                  </a:cubicBezTo>
                  <a:cubicBezTo>
                    <a:pt x="463" y="113"/>
                    <a:pt x="463" y="113"/>
                    <a:pt x="464" y="113"/>
                  </a:cubicBezTo>
                  <a:cubicBezTo>
                    <a:pt x="464" y="113"/>
                    <a:pt x="462" y="113"/>
                    <a:pt x="462" y="113"/>
                  </a:cubicBezTo>
                  <a:cubicBezTo>
                    <a:pt x="462" y="113"/>
                    <a:pt x="464" y="113"/>
                    <a:pt x="464" y="113"/>
                  </a:cubicBezTo>
                  <a:cubicBezTo>
                    <a:pt x="463" y="113"/>
                    <a:pt x="463" y="113"/>
                    <a:pt x="462" y="113"/>
                  </a:cubicBezTo>
                  <a:cubicBezTo>
                    <a:pt x="461" y="113"/>
                    <a:pt x="461" y="113"/>
                    <a:pt x="460" y="113"/>
                  </a:cubicBezTo>
                  <a:cubicBezTo>
                    <a:pt x="461" y="113"/>
                    <a:pt x="464" y="114"/>
                    <a:pt x="463" y="115"/>
                  </a:cubicBezTo>
                  <a:cubicBezTo>
                    <a:pt x="463" y="115"/>
                    <a:pt x="462" y="116"/>
                    <a:pt x="463" y="116"/>
                  </a:cubicBezTo>
                  <a:cubicBezTo>
                    <a:pt x="463" y="116"/>
                    <a:pt x="463" y="116"/>
                    <a:pt x="463" y="117"/>
                  </a:cubicBezTo>
                  <a:cubicBezTo>
                    <a:pt x="463" y="117"/>
                    <a:pt x="464" y="117"/>
                    <a:pt x="463" y="117"/>
                  </a:cubicBezTo>
                  <a:cubicBezTo>
                    <a:pt x="464" y="117"/>
                    <a:pt x="463" y="117"/>
                    <a:pt x="463" y="117"/>
                  </a:cubicBezTo>
                  <a:cubicBezTo>
                    <a:pt x="462" y="118"/>
                    <a:pt x="462" y="118"/>
                    <a:pt x="462" y="118"/>
                  </a:cubicBezTo>
                  <a:cubicBezTo>
                    <a:pt x="462" y="118"/>
                    <a:pt x="463" y="118"/>
                    <a:pt x="463" y="118"/>
                  </a:cubicBezTo>
                  <a:cubicBezTo>
                    <a:pt x="462" y="118"/>
                    <a:pt x="461" y="119"/>
                    <a:pt x="460" y="120"/>
                  </a:cubicBezTo>
                  <a:cubicBezTo>
                    <a:pt x="460" y="120"/>
                    <a:pt x="460" y="120"/>
                    <a:pt x="460" y="120"/>
                  </a:cubicBezTo>
                  <a:cubicBezTo>
                    <a:pt x="460" y="120"/>
                    <a:pt x="460" y="121"/>
                    <a:pt x="460" y="121"/>
                  </a:cubicBezTo>
                  <a:cubicBezTo>
                    <a:pt x="460" y="121"/>
                    <a:pt x="459" y="121"/>
                    <a:pt x="459" y="121"/>
                  </a:cubicBezTo>
                  <a:cubicBezTo>
                    <a:pt x="459" y="121"/>
                    <a:pt x="460" y="122"/>
                    <a:pt x="460" y="122"/>
                  </a:cubicBezTo>
                  <a:cubicBezTo>
                    <a:pt x="460" y="122"/>
                    <a:pt x="459" y="122"/>
                    <a:pt x="459" y="122"/>
                  </a:cubicBezTo>
                  <a:cubicBezTo>
                    <a:pt x="459" y="122"/>
                    <a:pt x="460" y="122"/>
                    <a:pt x="460" y="122"/>
                  </a:cubicBezTo>
                  <a:cubicBezTo>
                    <a:pt x="460" y="122"/>
                    <a:pt x="459" y="123"/>
                    <a:pt x="460" y="123"/>
                  </a:cubicBezTo>
                  <a:cubicBezTo>
                    <a:pt x="461" y="123"/>
                    <a:pt x="461" y="122"/>
                    <a:pt x="461" y="122"/>
                  </a:cubicBezTo>
                  <a:cubicBezTo>
                    <a:pt x="462" y="122"/>
                    <a:pt x="462" y="122"/>
                    <a:pt x="463" y="122"/>
                  </a:cubicBezTo>
                  <a:cubicBezTo>
                    <a:pt x="463" y="122"/>
                    <a:pt x="463" y="121"/>
                    <a:pt x="463" y="121"/>
                  </a:cubicBezTo>
                  <a:cubicBezTo>
                    <a:pt x="464" y="121"/>
                    <a:pt x="465" y="120"/>
                    <a:pt x="465" y="120"/>
                  </a:cubicBezTo>
                  <a:cubicBezTo>
                    <a:pt x="465" y="120"/>
                    <a:pt x="464" y="120"/>
                    <a:pt x="465" y="119"/>
                  </a:cubicBezTo>
                  <a:cubicBezTo>
                    <a:pt x="465" y="119"/>
                    <a:pt x="466" y="119"/>
                    <a:pt x="466" y="119"/>
                  </a:cubicBezTo>
                  <a:cubicBezTo>
                    <a:pt x="467" y="118"/>
                    <a:pt x="467" y="119"/>
                    <a:pt x="466" y="119"/>
                  </a:cubicBezTo>
                  <a:cubicBezTo>
                    <a:pt x="467" y="119"/>
                    <a:pt x="468" y="118"/>
                    <a:pt x="468" y="117"/>
                  </a:cubicBezTo>
                  <a:cubicBezTo>
                    <a:pt x="469" y="117"/>
                    <a:pt x="469" y="116"/>
                    <a:pt x="469" y="116"/>
                  </a:cubicBezTo>
                  <a:cubicBezTo>
                    <a:pt x="470" y="116"/>
                    <a:pt x="470" y="115"/>
                    <a:pt x="471" y="115"/>
                  </a:cubicBezTo>
                  <a:cubicBezTo>
                    <a:pt x="472" y="115"/>
                    <a:pt x="474" y="114"/>
                    <a:pt x="475" y="113"/>
                  </a:cubicBezTo>
                  <a:cubicBezTo>
                    <a:pt x="477" y="113"/>
                    <a:pt x="477" y="115"/>
                    <a:pt x="478" y="116"/>
                  </a:cubicBezTo>
                  <a:cubicBezTo>
                    <a:pt x="479" y="116"/>
                    <a:pt x="481" y="117"/>
                    <a:pt x="480" y="119"/>
                  </a:cubicBezTo>
                  <a:cubicBezTo>
                    <a:pt x="480" y="119"/>
                    <a:pt x="479" y="120"/>
                    <a:pt x="479" y="120"/>
                  </a:cubicBezTo>
                  <a:cubicBezTo>
                    <a:pt x="479" y="121"/>
                    <a:pt x="479" y="121"/>
                    <a:pt x="479" y="121"/>
                  </a:cubicBezTo>
                  <a:cubicBezTo>
                    <a:pt x="479" y="121"/>
                    <a:pt x="479" y="121"/>
                    <a:pt x="478" y="121"/>
                  </a:cubicBezTo>
                  <a:cubicBezTo>
                    <a:pt x="478" y="122"/>
                    <a:pt x="478" y="122"/>
                    <a:pt x="477" y="123"/>
                  </a:cubicBezTo>
                  <a:cubicBezTo>
                    <a:pt x="477" y="123"/>
                    <a:pt x="476" y="123"/>
                    <a:pt x="476" y="123"/>
                  </a:cubicBezTo>
                  <a:cubicBezTo>
                    <a:pt x="476" y="123"/>
                    <a:pt x="475" y="123"/>
                    <a:pt x="475" y="123"/>
                  </a:cubicBezTo>
                  <a:cubicBezTo>
                    <a:pt x="474" y="123"/>
                    <a:pt x="476" y="122"/>
                    <a:pt x="475" y="122"/>
                  </a:cubicBezTo>
                  <a:cubicBezTo>
                    <a:pt x="475" y="122"/>
                    <a:pt x="474" y="122"/>
                    <a:pt x="474" y="122"/>
                  </a:cubicBezTo>
                  <a:cubicBezTo>
                    <a:pt x="473" y="122"/>
                    <a:pt x="473" y="123"/>
                    <a:pt x="473" y="123"/>
                  </a:cubicBezTo>
                  <a:cubicBezTo>
                    <a:pt x="473" y="124"/>
                    <a:pt x="472" y="124"/>
                    <a:pt x="472" y="125"/>
                  </a:cubicBezTo>
                  <a:cubicBezTo>
                    <a:pt x="471" y="125"/>
                    <a:pt x="471" y="126"/>
                    <a:pt x="471" y="126"/>
                  </a:cubicBezTo>
                  <a:cubicBezTo>
                    <a:pt x="470" y="127"/>
                    <a:pt x="470" y="128"/>
                    <a:pt x="470" y="128"/>
                  </a:cubicBezTo>
                  <a:cubicBezTo>
                    <a:pt x="470" y="129"/>
                    <a:pt x="471" y="129"/>
                    <a:pt x="471" y="129"/>
                  </a:cubicBezTo>
                  <a:cubicBezTo>
                    <a:pt x="472" y="130"/>
                    <a:pt x="472" y="131"/>
                    <a:pt x="472" y="131"/>
                  </a:cubicBezTo>
                  <a:cubicBezTo>
                    <a:pt x="473" y="131"/>
                    <a:pt x="472" y="132"/>
                    <a:pt x="472" y="132"/>
                  </a:cubicBezTo>
                  <a:cubicBezTo>
                    <a:pt x="472" y="132"/>
                    <a:pt x="472" y="132"/>
                    <a:pt x="473" y="132"/>
                  </a:cubicBezTo>
                  <a:cubicBezTo>
                    <a:pt x="473" y="132"/>
                    <a:pt x="471" y="133"/>
                    <a:pt x="470" y="134"/>
                  </a:cubicBezTo>
                  <a:cubicBezTo>
                    <a:pt x="471" y="134"/>
                    <a:pt x="472" y="133"/>
                    <a:pt x="472" y="133"/>
                  </a:cubicBezTo>
                  <a:cubicBezTo>
                    <a:pt x="472" y="133"/>
                    <a:pt x="472" y="134"/>
                    <a:pt x="472" y="134"/>
                  </a:cubicBezTo>
                  <a:cubicBezTo>
                    <a:pt x="472" y="134"/>
                    <a:pt x="473" y="133"/>
                    <a:pt x="473" y="133"/>
                  </a:cubicBezTo>
                  <a:cubicBezTo>
                    <a:pt x="474" y="132"/>
                    <a:pt x="474" y="133"/>
                    <a:pt x="474" y="133"/>
                  </a:cubicBezTo>
                  <a:cubicBezTo>
                    <a:pt x="474" y="133"/>
                    <a:pt x="475" y="132"/>
                    <a:pt x="475" y="132"/>
                  </a:cubicBezTo>
                  <a:cubicBezTo>
                    <a:pt x="475" y="132"/>
                    <a:pt x="475" y="132"/>
                    <a:pt x="476" y="132"/>
                  </a:cubicBezTo>
                  <a:cubicBezTo>
                    <a:pt x="475" y="132"/>
                    <a:pt x="475" y="131"/>
                    <a:pt x="476" y="131"/>
                  </a:cubicBezTo>
                  <a:cubicBezTo>
                    <a:pt x="476" y="132"/>
                    <a:pt x="477" y="131"/>
                    <a:pt x="477" y="131"/>
                  </a:cubicBezTo>
                  <a:cubicBezTo>
                    <a:pt x="477" y="131"/>
                    <a:pt x="478" y="130"/>
                    <a:pt x="478" y="131"/>
                  </a:cubicBezTo>
                  <a:cubicBezTo>
                    <a:pt x="479" y="131"/>
                    <a:pt x="479" y="131"/>
                    <a:pt x="479" y="131"/>
                  </a:cubicBezTo>
                  <a:cubicBezTo>
                    <a:pt x="479" y="131"/>
                    <a:pt x="479" y="131"/>
                    <a:pt x="479" y="131"/>
                  </a:cubicBezTo>
                  <a:cubicBezTo>
                    <a:pt x="480" y="131"/>
                    <a:pt x="480" y="130"/>
                    <a:pt x="481" y="130"/>
                  </a:cubicBezTo>
                  <a:cubicBezTo>
                    <a:pt x="481" y="130"/>
                    <a:pt x="482" y="129"/>
                    <a:pt x="482" y="129"/>
                  </a:cubicBezTo>
                  <a:cubicBezTo>
                    <a:pt x="482" y="129"/>
                    <a:pt x="482" y="128"/>
                    <a:pt x="482" y="128"/>
                  </a:cubicBezTo>
                  <a:cubicBezTo>
                    <a:pt x="483" y="127"/>
                    <a:pt x="484" y="127"/>
                    <a:pt x="485" y="126"/>
                  </a:cubicBezTo>
                  <a:cubicBezTo>
                    <a:pt x="486" y="126"/>
                    <a:pt x="486" y="126"/>
                    <a:pt x="487" y="126"/>
                  </a:cubicBezTo>
                  <a:cubicBezTo>
                    <a:pt x="487" y="126"/>
                    <a:pt x="487" y="125"/>
                    <a:pt x="487" y="125"/>
                  </a:cubicBezTo>
                  <a:cubicBezTo>
                    <a:pt x="487" y="125"/>
                    <a:pt x="487" y="125"/>
                    <a:pt x="487" y="125"/>
                  </a:cubicBezTo>
                  <a:cubicBezTo>
                    <a:pt x="488" y="125"/>
                    <a:pt x="489" y="125"/>
                    <a:pt x="489" y="125"/>
                  </a:cubicBezTo>
                  <a:cubicBezTo>
                    <a:pt x="490" y="124"/>
                    <a:pt x="491" y="124"/>
                    <a:pt x="491" y="123"/>
                  </a:cubicBezTo>
                  <a:cubicBezTo>
                    <a:pt x="491" y="123"/>
                    <a:pt x="494" y="121"/>
                    <a:pt x="494" y="121"/>
                  </a:cubicBezTo>
                  <a:cubicBezTo>
                    <a:pt x="493" y="121"/>
                    <a:pt x="495" y="119"/>
                    <a:pt x="495" y="119"/>
                  </a:cubicBezTo>
                  <a:cubicBezTo>
                    <a:pt x="496" y="119"/>
                    <a:pt x="496" y="118"/>
                    <a:pt x="496" y="118"/>
                  </a:cubicBezTo>
                  <a:cubicBezTo>
                    <a:pt x="497" y="118"/>
                    <a:pt x="497" y="118"/>
                    <a:pt x="498" y="118"/>
                  </a:cubicBezTo>
                  <a:cubicBezTo>
                    <a:pt x="498" y="118"/>
                    <a:pt x="497" y="118"/>
                    <a:pt x="497" y="118"/>
                  </a:cubicBezTo>
                  <a:cubicBezTo>
                    <a:pt x="498" y="118"/>
                    <a:pt x="498" y="118"/>
                    <a:pt x="498" y="118"/>
                  </a:cubicBezTo>
                  <a:cubicBezTo>
                    <a:pt x="498" y="118"/>
                    <a:pt x="498" y="118"/>
                    <a:pt x="499" y="118"/>
                  </a:cubicBezTo>
                  <a:cubicBezTo>
                    <a:pt x="499" y="118"/>
                    <a:pt x="499" y="118"/>
                    <a:pt x="499" y="118"/>
                  </a:cubicBezTo>
                  <a:cubicBezTo>
                    <a:pt x="500" y="118"/>
                    <a:pt x="502" y="119"/>
                    <a:pt x="503" y="118"/>
                  </a:cubicBezTo>
                  <a:cubicBezTo>
                    <a:pt x="503" y="117"/>
                    <a:pt x="501" y="118"/>
                    <a:pt x="501" y="117"/>
                  </a:cubicBezTo>
                  <a:cubicBezTo>
                    <a:pt x="500" y="117"/>
                    <a:pt x="501" y="117"/>
                    <a:pt x="501" y="117"/>
                  </a:cubicBezTo>
                  <a:cubicBezTo>
                    <a:pt x="502" y="117"/>
                    <a:pt x="502" y="117"/>
                    <a:pt x="502" y="117"/>
                  </a:cubicBezTo>
                  <a:cubicBezTo>
                    <a:pt x="502" y="117"/>
                    <a:pt x="502" y="117"/>
                    <a:pt x="502" y="117"/>
                  </a:cubicBezTo>
                  <a:cubicBezTo>
                    <a:pt x="502" y="117"/>
                    <a:pt x="502" y="117"/>
                    <a:pt x="502" y="116"/>
                  </a:cubicBezTo>
                  <a:cubicBezTo>
                    <a:pt x="501" y="116"/>
                    <a:pt x="503" y="117"/>
                    <a:pt x="504" y="117"/>
                  </a:cubicBezTo>
                  <a:cubicBezTo>
                    <a:pt x="505" y="117"/>
                    <a:pt x="503" y="116"/>
                    <a:pt x="503" y="116"/>
                  </a:cubicBezTo>
                  <a:cubicBezTo>
                    <a:pt x="504" y="115"/>
                    <a:pt x="506" y="116"/>
                    <a:pt x="506" y="116"/>
                  </a:cubicBezTo>
                  <a:cubicBezTo>
                    <a:pt x="506" y="116"/>
                    <a:pt x="505" y="116"/>
                    <a:pt x="505" y="115"/>
                  </a:cubicBezTo>
                  <a:cubicBezTo>
                    <a:pt x="505" y="115"/>
                    <a:pt x="505" y="115"/>
                    <a:pt x="505" y="115"/>
                  </a:cubicBezTo>
                  <a:cubicBezTo>
                    <a:pt x="505" y="115"/>
                    <a:pt x="504" y="115"/>
                    <a:pt x="504" y="115"/>
                  </a:cubicBezTo>
                  <a:cubicBezTo>
                    <a:pt x="504" y="115"/>
                    <a:pt x="504" y="115"/>
                    <a:pt x="504" y="115"/>
                  </a:cubicBezTo>
                  <a:cubicBezTo>
                    <a:pt x="504" y="115"/>
                    <a:pt x="504" y="115"/>
                    <a:pt x="504" y="115"/>
                  </a:cubicBezTo>
                  <a:cubicBezTo>
                    <a:pt x="504" y="115"/>
                    <a:pt x="503" y="115"/>
                    <a:pt x="503" y="115"/>
                  </a:cubicBezTo>
                  <a:cubicBezTo>
                    <a:pt x="503" y="114"/>
                    <a:pt x="504" y="115"/>
                    <a:pt x="504" y="114"/>
                  </a:cubicBezTo>
                  <a:cubicBezTo>
                    <a:pt x="504" y="114"/>
                    <a:pt x="503" y="114"/>
                    <a:pt x="503" y="114"/>
                  </a:cubicBezTo>
                  <a:cubicBezTo>
                    <a:pt x="503" y="115"/>
                    <a:pt x="502" y="115"/>
                    <a:pt x="502" y="115"/>
                  </a:cubicBezTo>
                  <a:cubicBezTo>
                    <a:pt x="502" y="114"/>
                    <a:pt x="503" y="114"/>
                    <a:pt x="503" y="114"/>
                  </a:cubicBezTo>
                  <a:cubicBezTo>
                    <a:pt x="502" y="114"/>
                    <a:pt x="502" y="114"/>
                    <a:pt x="502" y="113"/>
                  </a:cubicBezTo>
                  <a:cubicBezTo>
                    <a:pt x="502" y="113"/>
                    <a:pt x="503" y="113"/>
                    <a:pt x="503" y="113"/>
                  </a:cubicBezTo>
                  <a:cubicBezTo>
                    <a:pt x="503" y="113"/>
                    <a:pt x="502" y="113"/>
                    <a:pt x="502" y="113"/>
                  </a:cubicBezTo>
                  <a:cubicBezTo>
                    <a:pt x="502" y="112"/>
                    <a:pt x="504" y="112"/>
                    <a:pt x="504" y="112"/>
                  </a:cubicBezTo>
                  <a:cubicBezTo>
                    <a:pt x="504" y="112"/>
                    <a:pt x="502" y="112"/>
                    <a:pt x="503" y="111"/>
                  </a:cubicBezTo>
                  <a:cubicBezTo>
                    <a:pt x="503" y="111"/>
                    <a:pt x="503" y="111"/>
                    <a:pt x="504" y="111"/>
                  </a:cubicBezTo>
                  <a:cubicBezTo>
                    <a:pt x="504" y="111"/>
                    <a:pt x="504" y="111"/>
                    <a:pt x="505" y="111"/>
                  </a:cubicBezTo>
                  <a:cubicBezTo>
                    <a:pt x="505" y="111"/>
                    <a:pt x="504" y="110"/>
                    <a:pt x="505" y="110"/>
                  </a:cubicBezTo>
                  <a:cubicBezTo>
                    <a:pt x="505" y="110"/>
                    <a:pt x="505" y="109"/>
                    <a:pt x="505" y="109"/>
                  </a:cubicBezTo>
                  <a:cubicBezTo>
                    <a:pt x="506" y="109"/>
                    <a:pt x="507" y="108"/>
                    <a:pt x="506" y="109"/>
                  </a:cubicBezTo>
                  <a:cubicBezTo>
                    <a:pt x="506" y="109"/>
                    <a:pt x="507" y="109"/>
                    <a:pt x="507" y="108"/>
                  </a:cubicBezTo>
                  <a:cubicBezTo>
                    <a:pt x="507" y="108"/>
                    <a:pt x="506" y="108"/>
                    <a:pt x="505" y="108"/>
                  </a:cubicBezTo>
                  <a:cubicBezTo>
                    <a:pt x="506" y="107"/>
                    <a:pt x="507" y="108"/>
                    <a:pt x="508" y="109"/>
                  </a:cubicBezTo>
                  <a:cubicBezTo>
                    <a:pt x="509" y="109"/>
                    <a:pt x="510" y="108"/>
                    <a:pt x="510" y="108"/>
                  </a:cubicBezTo>
                  <a:cubicBezTo>
                    <a:pt x="510" y="108"/>
                    <a:pt x="512" y="108"/>
                    <a:pt x="513" y="108"/>
                  </a:cubicBezTo>
                  <a:cubicBezTo>
                    <a:pt x="513" y="108"/>
                    <a:pt x="514" y="108"/>
                    <a:pt x="514" y="108"/>
                  </a:cubicBezTo>
                  <a:cubicBezTo>
                    <a:pt x="515" y="108"/>
                    <a:pt x="515" y="108"/>
                    <a:pt x="515" y="108"/>
                  </a:cubicBezTo>
                  <a:cubicBezTo>
                    <a:pt x="516" y="109"/>
                    <a:pt x="517" y="109"/>
                    <a:pt x="519" y="110"/>
                  </a:cubicBezTo>
                  <a:cubicBezTo>
                    <a:pt x="520" y="110"/>
                    <a:pt x="521" y="109"/>
                    <a:pt x="522" y="110"/>
                  </a:cubicBezTo>
                  <a:cubicBezTo>
                    <a:pt x="522" y="110"/>
                    <a:pt x="523" y="110"/>
                    <a:pt x="524" y="110"/>
                  </a:cubicBezTo>
                  <a:cubicBezTo>
                    <a:pt x="524" y="110"/>
                    <a:pt x="525" y="109"/>
                    <a:pt x="525" y="109"/>
                  </a:cubicBezTo>
                  <a:cubicBezTo>
                    <a:pt x="525" y="109"/>
                    <a:pt x="525" y="110"/>
                    <a:pt x="526" y="110"/>
                  </a:cubicBezTo>
                  <a:cubicBezTo>
                    <a:pt x="526" y="110"/>
                    <a:pt x="527" y="110"/>
                    <a:pt x="527" y="110"/>
                  </a:cubicBezTo>
                  <a:cubicBezTo>
                    <a:pt x="527" y="110"/>
                    <a:pt x="526" y="110"/>
                    <a:pt x="526" y="110"/>
                  </a:cubicBezTo>
                  <a:cubicBezTo>
                    <a:pt x="525" y="110"/>
                    <a:pt x="525" y="110"/>
                    <a:pt x="524" y="110"/>
                  </a:cubicBezTo>
                  <a:cubicBezTo>
                    <a:pt x="524" y="110"/>
                    <a:pt x="525" y="110"/>
                    <a:pt x="525" y="110"/>
                  </a:cubicBezTo>
                  <a:cubicBezTo>
                    <a:pt x="524" y="111"/>
                    <a:pt x="524" y="110"/>
                    <a:pt x="523" y="111"/>
                  </a:cubicBezTo>
                  <a:cubicBezTo>
                    <a:pt x="524" y="111"/>
                    <a:pt x="524" y="111"/>
                    <a:pt x="524" y="111"/>
                  </a:cubicBezTo>
                  <a:cubicBezTo>
                    <a:pt x="525" y="111"/>
                    <a:pt x="524" y="111"/>
                    <a:pt x="524" y="111"/>
                  </a:cubicBezTo>
                  <a:cubicBezTo>
                    <a:pt x="523" y="111"/>
                    <a:pt x="523" y="111"/>
                    <a:pt x="522" y="111"/>
                  </a:cubicBezTo>
                  <a:cubicBezTo>
                    <a:pt x="522" y="111"/>
                    <a:pt x="520" y="110"/>
                    <a:pt x="519" y="111"/>
                  </a:cubicBezTo>
                  <a:cubicBezTo>
                    <a:pt x="520" y="111"/>
                    <a:pt x="521" y="111"/>
                    <a:pt x="521" y="111"/>
                  </a:cubicBezTo>
                  <a:cubicBezTo>
                    <a:pt x="522" y="111"/>
                    <a:pt x="522" y="111"/>
                    <a:pt x="523" y="111"/>
                  </a:cubicBezTo>
                  <a:cubicBezTo>
                    <a:pt x="524" y="112"/>
                    <a:pt x="525" y="112"/>
                    <a:pt x="525" y="112"/>
                  </a:cubicBezTo>
                  <a:cubicBezTo>
                    <a:pt x="525" y="112"/>
                    <a:pt x="525" y="112"/>
                    <a:pt x="524" y="112"/>
                  </a:cubicBezTo>
                  <a:cubicBezTo>
                    <a:pt x="525" y="113"/>
                    <a:pt x="526" y="113"/>
                    <a:pt x="525" y="113"/>
                  </a:cubicBezTo>
                  <a:cubicBezTo>
                    <a:pt x="525" y="113"/>
                    <a:pt x="524" y="114"/>
                    <a:pt x="524" y="114"/>
                  </a:cubicBezTo>
                  <a:cubicBezTo>
                    <a:pt x="526" y="114"/>
                    <a:pt x="527" y="113"/>
                    <a:pt x="528" y="114"/>
                  </a:cubicBezTo>
                  <a:cubicBezTo>
                    <a:pt x="529" y="114"/>
                    <a:pt x="530" y="114"/>
                    <a:pt x="530" y="114"/>
                  </a:cubicBezTo>
                  <a:cubicBezTo>
                    <a:pt x="530" y="115"/>
                    <a:pt x="530" y="115"/>
                    <a:pt x="529" y="115"/>
                  </a:cubicBezTo>
                  <a:cubicBezTo>
                    <a:pt x="528" y="115"/>
                    <a:pt x="528" y="116"/>
                    <a:pt x="527" y="116"/>
                  </a:cubicBezTo>
                  <a:cubicBezTo>
                    <a:pt x="526" y="116"/>
                    <a:pt x="526" y="116"/>
                    <a:pt x="526" y="116"/>
                  </a:cubicBezTo>
                  <a:cubicBezTo>
                    <a:pt x="525" y="117"/>
                    <a:pt x="524" y="117"/>
                    <a:pt x="523" y="117"/>
                  </a:cubicBezTo>
                  <a:cubicBezTo>
                    <a:pt x="523" y="117"/>
                    <a:pt x="527" y="117"/>
                    <a:pt x="526" y="117"/>
                  </a:cubicBezTo>
                  <a:cubicBezTo>
                    <a:pt x="527" y="118"/>
                    <a:pt x="527" y="117"/>
                    <a:pt x="528" y="118"/>
                  </a:cubicBezTo>
                  <a:cubicBezTo>
                    <a:pt x="528" y="118"/>
                    <a:pt x="527" y="118"/>
                    <a:pt x="527" y="119"/>
                  </a:cubicBezTo>
                  <a:cubicBezTo>
                    <a:pt x="526" y="120"/>
                    <a:pt x="525" y="120"/>
                    <a:pt x="523" y="120"/>
                  </a:cubicBezTo>
                  <a:cubicBezTo>
                    <a:pt x="523" y="121"/>
                    <a:pt x="522" y="120"/>
                    <a:pt x="522" y="121"/>
                  </a:cubicBezTo>
                  <a:cubicBezTo>
                    <a:pt x="521" y="121"/>
                    <a:pt x="521" y="121"/>
                    <a:pt x="520" y="121"/>
                  </a:cubicBezTo>
                  <a:cubicBezTo>
                    <a:pt x="520" y="121"/>
                    <a:pt x="520" y="121"/>
                    <a:pt x="520" y="121"/>
                  </a:cubicBezTo>
                  <a:cubicBezTo>
                    <a:pt x="520" y="120"/>
                    <a:pt x="519" y="120"/>
                    <a:pt x="519" y="120"/>
                  </a:cubicBezTo>
                  <a:cubicBezTo>
                    <a:pt x="519" y="120"/>
                    <a:pt x="519" y="121"/>
                    <a:pt x="519" y="121"/>
                  </a:cubicBezTo>
                  <a:cubicBezTo>
                    <a:pt x="519" y="121"/>
                    <a:pt x="518" y="121"/>
                    <a:pt x="518" y="121"/>
                  </a:cubicBezTo>
                  <a:cubicBezTo>
                    <a:pt x="517" y="121"/>
                    <a:pt x="516" y="120"/>
                    <a:pt x="516" y="121"/>
                  </a:cubicBezTo>
                  <a:cubicBezTo>
                    <a:pt x="516" y="121"/>
                    <a:pt x="516" y="121"/>
                    <a:pt x="517" y="121"/>
                  </a:cubicBezTo>
                  <a:cubicBezTo>
                    <a:pt x="516" y="121"/>
                    <a:pt x="515" y="121"/>
                    <a:pt x="515" y="121"/>
                  </a:cubicBezTo>
                  <a:cubicBezTo>
                    <a:pt x="516" y="122"/>
                    <a:pt x="516" y="121"/>
                    <a:pt x="517" y="122"/>
                  </a:cubicBezTo>
                  <a:cubicBezTo>
                    <a:pt x="517" y="122"/>
                    <a:pt x="516" y="122"/>
                    <a:pt x="516" y="122"/>
                  </a:cubicBezTo>
                  <a:cubicBezTo>
                    <a:pt x="516" y="122"/>
                    <a:pt x="515" y="122"/>
                    <a:pt x="516" y="123"/>
                  </a:cubicBezTo>
                  <a:cubicBezTo>
                    <a:pt x="516" y="123"/>
                    <a:pt x="516" y="123"/>
                    <a:pt x="516" y="123"/>
                  </a:cubicBezTo>
                  <a:cubicBezTo>
                    <a:pt x="517" y="123"/>
                    <a:pt x="516" y="123"/>
                    <a:pt x="516" y="124"/>
                  </a:cubicBezTo>
                  <a:cubicBezTo>
                    <a:pt x="515" y="124"/>
                    <a:pt x="516" y="124"/>
                    <a:pt x="516" y="124"/>
                  </a:cubicBezTo>
                  <a:cubicBezTo>
                    <a:pt x="517" y="124"/>
                    <a:pt x="517" y="124"/>
                    <a:pt x="518" y="123"/>
                  </a:cubicBezTo>
                  <a:cubicBezTo>
                    <a:pt x="518" y="123"/>
                    <a:pt x="518" y="123"/>
                    <a:pt x="518" y="124"/>
                  </a:cubicBezTo>
                  <a:cubicBezTo>
                    <a:pt x="518" y="124"/>
                    <a:pt x="517" y="124"/>
                    <a:pt x="517" y="124"/>
                  </a:cubicBezTo>
                  <a:cubicBezTo>
                    <a:pt x="516" y="124"/>
                    <a:pt x="516" y="125"/>
                    <a:pt x="515" y="126"/>
                  </a:cubicBezTo>
                  <a:cubicBezTo>
                    <a:pt x="515" y="126"/>
                    <a:pt x="516" y="127"/>
                    <a:pt x="517" y="127"/>
                  </a:cubicBezTo>
                  <a:cubicBezTo>
                    <a:pt x="516" y="127"/>
                    <a:pt x="517" y="128"/>
                    <a:pt x="517" y="128"/>
                  </a:cubicBezTo>
                  <a:cubicBezTo>
                    <a:pt x="518" y="129"/>
                    <a:pt x="518" y="129"/>
                    <a:pt x="518" y="130"/>
                  </a:cubicBezTo>
                  <a:cubicBezTo>
                    <a:pt x="518" y="131"/>
                    <a:pt x="517" y="131"/>
                    <a:pt x="517" y="131"/>
                  </a:cubicBezTo>
                  <a:cubicBezTo>
                    <a:pt x="516" y="132"/>
                    <a:pt x="516" y="132"/>
                    <a:pt x="515" y="133"/>
                  </a:cubicBezTo>
                  <a:cubicBezTo>
                    <a:pt x="514" y="134"/>
                    <a:pt x="513" y="134"/>
                    <a:pt x="512" y="135"/>
                  </a:cubicBezTo>
                  <a:cubicBezTo>
                    <a:pt x="511" y="135"/>
                    <a:pt x="511" y="135"/>
                    <a:pt x="510" y="135"/>
                  </a:cubicBezTo>
                  <a:cubicBezTo>
                    <a:pt x="509" y="135"/>
                    <a:pt x="509" y="135"/>
                    <a:pt x="508" y="136"/>
                  </a:cubicBezTo>
                  <a:cubicBezTo>
                    <a:pt x="508" y="136"/>
                    <a:pt x="507" y="136"/>
                    <a:pt x="507" y="137"/>
                  </a:cubicBezTo>
                  <a:cubicBezTo>
                    <a:pt x="506" y="137"/>
                    <a:pt x="506" y="137"/>
                    <a:pt x="506" y="137"/>
                  </a:cubicBezTo>
                  <a:cubicBezTo>
                    <a:pt x="506" y="137"/>
                    <a:pt x="506" y="137"/>
                    <a:pt x="505" y="137"/>
                  </a:cubicBezTo>
                  <a:cubicBezTo>
                    <a:pt x="504" y="137"/>
                    <a:pt x="503" y="139"/>
                    <a:pt x="501" y="139"/>
                  </a:cubicBezTo>
                  <a:cubicBezTo>
                    <a:pt x="501" y="139"/>
                    <a:pt x="500" y="139"/>
                    <a:pt x="499" y="139"/>
                  </a:cubicBezTo>
                  <a:cubicBezTo>
                    <a:pt x="499" y="139"/>
                    <a:pt x="498" y="140"/>
                    <a:pt x="497" y="140"/>
                  </a:cubicBezTo>
                  <a:cubicBezTo>
                    <a:pt x="496" y="140"/>
                    <a:pt x="495" y="141"/>
                    <a:pt x="493" y="141"/>
                  </a:cubicBezTo>
                  <a:cubicBezTo>
                    <a:pt x="493" y="141"/>
                    <a:pt x="493" y="140"/>
                    <a:pt x="494" y="140"/>
                  </a:cubicBezTo>
                  <a:cubicBezTo>
                    <a:pt x="493" y="140"/>
                    <a:pt x="494" y="141"/>
                    <a:pt x="494" y="140"/>
                  </a:cubicBezTo>
                  <a:cubicBezTo>
                    <a:pt x="494" y="140"/>
                    <a:pt x="494" y="140"/>
                    <a:pt x="494" y="140"/>
                  </a:cubicBezTo>
                  <a:cubicBezTo>
                    <a:pt x="494" y="139"/>
                    <a:pt x="492" y="139"/>
                    <a:pt x="493" y="139"/>
                  </a:cubicBezTo>
                  <a:cubicBezTo>
                    <a:pt x="493" y="139"/>
                    <a:pt x="492" y="139"/>
                    <a:pt x="492" y="139"/>
                  </a:cubicBezTo>
                  <a:cubicBezTo>
                    <a:pt x="492" y="138"/>
                    <a:pt x="492" y="138"/>
                    <a:pt x="493" y="138"/>
                  </a:cubicBezTo>
                  <a:cubicBezTo>
                    <a:pt x="493" y="137"/>
                    <a:pt x="493" y="138"/>
                    <a:pt x="493" y="138"/>
                  </a:cubicBezTo>
                  <a:cubicBezTo>
                    <a:pt x="494" y="138"/>
                    <a:pt x="493" y="138"/>
                    <a:pt x="493" y="137"/>
                  </a:cubicBezTo>
                  <a:cubicBezTo>
                    <a:pt x="493" y="137"/>
                    <a:pt x="495" y="137"/>
                    <a:pt x="495" y="136"/>
                  </a:cubicBezTo>
                  <a:cubicBezTo>
                    <a:pt x="495" y="136"/>
                    <a:pt x="492" y="137"/>
                    <a:pt x="492" y="137"/>
                  </a:cubicBezTo>
                  <a:cubicBezTo>
                    <a:pt x="492" y="137"/>
                    <a:pt x="491" y="137"/>
                    <a:pt x="491" y="137"/>
                  </a:cubicBezTo>
                  <a:cubicBezTo>
                    <a:pt x="491" y="137"/>
                    <a:pt x="491" y="137"/>
                    <a:pt x="491" y="137"/>
                  </a:cubicBezTo>
                  <a:cubicBezTo>
                    <a:pt x="491" y="137"/>
                    <a:pt x="490" y="136"/>
                    <a:pt x="491" y="136"/>
                  </a:cubicBezTo>
                  <a:cubicBezTo>
                    <a:pt x="491" y="136"/>
                    <a:pt x="491" y="136"/>
                    <a:pt x="492" y="136"/>
                  </a:cubicBezTo>
                  <a:cubicBezTo>
                    <a:pt x="492" y="136"/>
                    <a:pt x="491" y="136"/>
                    <a:pt x="491" y="136"/>
                  </a:cubicBezTo>
                  <a:cubicBezTo>
                    <a:pt x="491" y="136"/>
                    <a:pt x="491" y="136"/>
                    <a:pt x="491" y="135"/>
                  </a:cubicBezTo>
                  <a:cubicBezTo>
                    <a:pt x="491" y="135"/>
                    <a:pt x="491" y="135"/>
                    <a:pt x="491" y="135"/>
                  </a:cubicBezTo>
                  <a:cubicBezTo>
                    <a:pt x="491" y="135"/>
                    <a:pt x="492" y="135"/>
                    <a:pt x="492" y="135"/>
                  </a:cubicBezTo>
                  <a:cubicBezTo>
                    <a:pt x="492" y="135"/>
                    <a:pt x="489" y="134"/>
                    <a:pt x="489" y="134"/>
                  </a:cubicBezTo>
                  <a:cubicBezTo>
                    <a:pt x="489" y="134"/>
                    <a:pt x="489" y="135"/>
                    <a:pt x="489" y="135"/>
                  </a:cubicBezTo>
                  <a:cubicBezTo>
                    <a:pt x="489" y="135"/>
                    <a:pt x="490" y="134"/>
                    <a:pt x="490" y="135"/>
                  </a:cubicBezTo>
                  <a:cubicBezTo>
                    <a:pt x="489" y="135"/>
                    <a:pt x="487" y="135"/>
                    <a:pt x="486" y="136"/>
                  </a:cubicBezTo>
                  <a:cubicBezTo>
                    <a:pt x="486" y="136"/>
                    <a:pt x="485" y="136"/>
                    <a:pt x="485" y="136"/>
                  </a:cubicBezTo>
                  <a:cubicBezTo>
                    <a:pt x="485" y="136"/>
                    <a:pt x="486" y="136"/>
                    <a:pt x="486" y="136"/>
                  </a:cubicBezTo>
                  <a:cubicBezTo>
                    <a:pt x="486" y="136"/>
                    <a:pt x="487" y="136"/>
                    <a:pt x="488" y="136"/>
                  </a:cubicBezTo>
                  <a:cubicBezTo>
                    <a:pt x="487" y="136"/>
                    <a:pt x="487" y="136"/>
                    <a:pt x="487" y="135"/>
                  </a:cubicBezTo>
                  <a:cubicBezTo>
                    <a:pt x="488" y="135"/>
                    <a:pt x="489" y="135"/>
                    <a:pt x="490" y="135"/>
                  </a:cubicBezTo>
                  <a:cubicBezTo>
                    <a:pt x="490" y="136"/>
                    <a:pt x="489" y="135"/>
                    <a:pt x="489" y="136"/>
                  </a:cubicBezTo>
                  <a:cubicBezTo>
                    <a:pt x="489" y="136"/>
                    <a:pt x="490" y="136"/>
                    <a:pt x="490" y="136"/>
                  </a:cubicBezTo>
                  <a:cubicBezTo>
                    <a:pt x="490" y="137"/>
                    <a:pt x="489" y="136"/>
                    <a:pt x="489" y="136"/>
                  </a:cubicBezTo>
                  <a:cubicBezTo>
                    <a:pt x="489" y="136"/>
                    <a:pt x="491" y="137"/>
                    <a:pt x="491" y="137"/>
                  </a:cubicBezTo>
                  <a:cubicBezTo>
                    <a:pt x="491" y="137"/>
                    <a:pt x="490" y="137"/>
                    <a:pt x="490" y="137"/>
                  </a:cubicBezTo>
                  <a:cubicBezTo>
                    <a:pt x="490" y="137"/>
                    <a:pt x="490" y="138"/>
                    <a:pt x="491" y="138"/>
                  </a:cubicBezTo>
                  <a:cubicBezTo>
                    <a:pt x="491" y="138"/>
                    <a:pt x="492" y="138"/>
                    <a:pt x="491" y="138"/>
                  </a:cubicBezTo>
                  <a:cubicBezTo>
                    <a:pt x="491" y="138"/>
                    <a:pt x="490" y="138"/>
                    <a:pt x="491" y="139"/>
                  </a:cubicBezTo>
                  <a:cubicBezTo>
                    <a:pt x="491" y="139"/>
                    <a:pt x="491" y="139"/>
                    <a:pt x="491" y="140"/>
                  </a:cubicBezTo>
                  <a:cubicBezTo>
                    <a:pt x="492" y="140"/>
                    <a:pt x="491" y="140"/>
                    <a:pt x="491" y="141"/>
                  </a:cubicBezTo>
                  <a:cubicBezTo>
                    <a:pt x="491" y="141"/>
                    <a:pt x="492" y="141"/>
                    <a:pt x="491" y="142"/>
                  </a:cubicBezTo>
                  <a:cubicBezTo>
                    <a:pt x="491" y="142"/>
                    <a:pt x="492" y="142"/>
                    <a:pt x="491" y="142"/>
                  </a:cubicBezTo>
                  <a:cubicBezTo>
                    <a:pt x="491" y="143"/>
                    <a:pt x="490" y="143"/>
                    <a:pt x="490" y="143"/>
                  </a:cubicBezTo>
                  <a:cubicBezTo>
                    <a:pt x="490" y="142"/>
                    <a:pt x="490" y="142"/>
                    <a:pt x="491" y="142"/>
                  </a:cubicBezTo>
                  <a:cubicBezTo>
                    <a:pt x="490" y="142"/>
                    <a:pt x="490" y="142"/>
                    <a:pt x="489" y="142"/>
                  </a:cubicBezTo>
                  <a:cubicBezTo>
                    <a:pt x="489" y="142"/>
                    <a:pt x="489" y="142"/>
                    <a:pt x="489" y="142"/>
                  </a:cubicBezTo>
                  <a:cubicBezTo>
                    <a:pt x="488" y="142"/>
                    <a:pt x="489" y="141"/>
                    <a:pt x="488" y="141"/>
                  </a:cubicBezTo>
                  <a:cubicBezTo>
                    <a:pt x="488" y="141"/>
                    <a:pt x="487" y="142"/>
                    <a:pt x="487" y="141"/>
                  </a:cubicBezTo>
                  <a:cubicBezTo>
                    <a:pt x="487" y="141"/>
                    <a:pt x="487" y="141"/>
                    <a:pt x="487" y="141"/>
                  </a:cubicBezTo>
                  <a:cubicBezTo>
                    <a:pt x="487" y="140"/>
                    <a:pt x="487" y="141"/>
                    <a:pt x="487" y="140"/>
                  </a:cubicBezTo>
                  <a:cubicBezTo>
                    <a:pt x="486" y="140"/>
                    <a:pt x="486" y="141"/>
                    <a:pt x="485" y="141"/>
                  </a:cubicBezTo>
                  <a:cubicBezTo>
                    <a:pt x="485" y="141"/>
                    <a:pt x="486" y="142"/>
                    <a:pt x="486" y="142"/>
                  </a:cubicBezTo>
                  <a:cubicBezTo>
                    <a:pt x="487" y="143"/>
                    <a:pt x="484" y="142"/>
                    <a:pt x="484" y="142"/>
                  </a:cubicBezTo>
                  <a:cubicBezTo>
                    <a:pt x="483" y="142"/>
                    <a:pt x="483" y="142"/>
                    <a:pt x="483" y="142"/>
                  </a:cubicBezTo>
                  <a:cubicBezTo>
                    <a:pt x="483" y="142"/>
                    <a:pt x="482" y="142"/>
                    <a:pt x="482" y="142"/>
                  </a:cubicBezTo>
                  <a:cubicBezTo>
                    <a:pt x="482" y="142"/>
                    <a:pt x="482" y="141"/>
                    <a:pt x="482" y="141"/>
                  </a:cubicBezTo>
                  <a:cubicBezTo>
                    <a:pt x="481" y="141"/>
                    <a:pt x="481" y="142"/>
                    <a:pt x="481" y="142"/>
                  </a:cubicBezTo>
                  <a:cubicBezTo>
                    <a:pt x="480" y="142"/>
                    <a:pt x="481" y="141"/>
                    <a:pt x="481" y="141"/>
                  </a:cubicBezTo>
                  <a:cubicBezTo>
                    <a:pt x="481" y="140"/>
                    <a:pt x="482" y="138"/>
                    <a:pt x="480" y="139"/>
                  </a:cubicBezTo>
                  <a:cubicBezTo>
                    <a:pt x="479" y="139"/>
                    <a:pt x="477" y="140"/>
                    <a:pt x="476" y="139"/>
                  </a:cubicBezTo>
                  <a:cubicBezTo>
                    <a:pt x="475" y="139"/>
                    <a:pt x="475" y="139"/>
                    <a:pt x="474" y="139"/>
                  </a:cubicBezTo>
                  <a:cubicBezTo>
                    <a:pt x="474" y="139"/>
                    <a:pt x="473" y="139"/>
                    <a:pt x="473" y="139"/>
                  </a:cubicBezTo>
                  <a:cubicBezTo>
                    <a:pt x="472" y="139"/>
                    <a:pt x="472" y="139"/>
                    <a:pt x="472" y="139"/>
                  </a:cubicBezTo>
                  <a:cubicBezTo>
                    <a:pt x="471" y="139"/>
                    <a:pt x="471" y="140"/>
                    <a:pt x="472" y="140"/>
                  </a:cubicBezTo>
                  <a:cubicBezTo>
                    <a:pt x="471" y="140"/>
                    <a:pt x="470" y="140"/>
                    <a:pt x="470" y="140"/>
                  </a:cubicBezTo>
                  <a:cubicBezTo>
                    <a:pt x="471" y="141"/>
                    <a:pt x="471" y="141"/>
                    <a:pt x="472" y="141"/>
                  </a:cubicBezTo>
                  <a:cubicBezTo>
                    <a:pt x="473" y="141"/>
                    <a:pt x="473" y="142"/>
                    <a:pt x="474" y="142"/>
                  </a:cubicBezTo>
                  <a:cubicBezTo>
                    <a:pt x="475" y="142"/>
                    <a:pt x="475" y="143"/>
                    <a:pt x="474" y="143"/>
                  </a:cubicBezTo>
                  <a:cubicBezTo>
                    <a:pt x="473" y="143"/>
                    <a:pt x="473" y="144"/>
                    <a:pt x="472" y="144"/>
                  </a:cubicBezTo>
                  <a:cubicBezTo>
                    <a:pt x="471" y="144"/>
                    <a:pt x="471" y="145"/>
                    <a:pt x="470" y="145"/>
                  </a:cubicBezTo>
                  <a:cubicBezTo>
                    <a:pt x="468" y="146"/>
                    <a:pt x="468" y="147"/>
                    <a:pt x="466" y="147"/>
                  </a:cubicBezTo>
                  <a:cubicBezTo>
                    <a:pt x="464" y="148"/>
                    <a:pt x="463" y="149"/>
                    <a:pt x="461" y="149"/>
                  </a:cubicBezTo>
                  <a:cubicBezTo>
                    <a:pt x="461" y="149"/>
                    <a:pt x="460" y="149"/>
                    <a:pt x="461" y="150"/>
                  </a:cubicBezTo>
                  <a:cubicBezTo>
                    <a:pt x="461" y="150"/>
                    <a:pt x="461" y="150"/>
                    <a:pt x="460" y="150"/>
                  </a:cubicBezTo>
                  <a:cubicBezTo>
                    <a:pt x="460" y="150"/>
                    <a:pt x="459" y="150"/>
                    <a:pt x="458" y="151"/>
                  </a:cubicBezTo>
                  <a:cubicBezTo>
                    <a:pt x="457" y="151"/>
                    <a:pt x="456" y="151"/>
                    <a:pt x="455" y="151"/>
                  </a:cubicBezTo>
                  <a:cubicBezTo>
                    <a:pt x="455" y="151"/>
                    <a:pt x="454" y="151"/>
                    <a:pt x="453" y="150"/>
                  </a:cubicBezTo>
                  <a:cubicBezTo>
                    <a:pt x="452" y="150"/>
                    <a:pt x="452" y="149"/>
                    <a:pt x="451" y="149"/>
                  </a:cubicBezTo>
                  <a:cubicBezTo>
                    <a:pt x="451" y="148"/>
                    <a:pt x="450" y="148"/>
                    <a:pt x="450" y="148"/>
                  </a:cubicBezTo>
                  <a:cubicBezTo>
                    <a:pt x="451" y="147"/>
                    <a:pt x="451" y="148"/>
                    <a:pt x="452" y="148"/>
                  </a:cubicBezTo>
                  <a:cubicBezTo>
                    <a:pt x="452" y="147"/>
                    <a:pt x="451" y="148"/>
                    <a:pt x="450" y="147"/>
                  </a:cubicBezTo>
                  <a:cubicBezTo>
                    <a:pt x="450" y="147"/>
                    <a:pt x="450" y="147"/>
                    <a:pt x="450" y="147"/>
                  </a:cubicBezTo>
                  <a:cubicBezTo>
                    <a:pt x="450" y="147"/>
                    <a:pt x="449" y="147"/>
                    <a:pt x="449" y="147"/>
                  </a:cubicBezTo>
                  <a:cubicBezTo>
                    <a:pt x="448" y="147"/>
                    <a:pt x="448" y="146"/>
                    <a:pt x="447" y="146"/>
                  </a:cubicBezTo>
                  <a:cubicBezTo>
                    <a:pt x="447" y="146"/>
                    <a:pt x="447" y="145"/>
                    <a:pt x="447" y="145"/>
                  </a:cubicBezTo>
                  <a:cubicBezTo>
                    <a:pt x="447" y="146"/>
                    <a:pt x="446" y="146"/>
                    <a:pt x="446" y="146"/>
                  </a:cubicBezTo>
                  <a:cubicBezTo>
                    <a:pt x="446" y="145"/>
                    <a:pt x="446" y="145"/>
                    <a:pt x="446" y="145"/>
                  </a:cubicBezTo>
                  <a:cubicBezTo>
                    <a:pt x="445" y="145"/>
                    <a:pt x="444" y="145"/>
                    <a:pt x="443" y="145"/>
                  </a:cubicBezTo>
                  <a:cubicBezTo>
                    <a:pt x="444" y="145"/>
                    <a:pt x="445" y="146"/>
                    <a:pt x="444" y="146"/>
                  </a:cubicBezTo>
                  <a:cubicBezTo>
                    <a:pt x="444" y="146"/>
                    <a:pt x="443" y="145"/>
                    <a:pt x="443" y="145"/>
                  </a:cubicBezTo>
                  <a:cubicBezTo>
                    <a:pt x="443" y="145"/>
                    <a:pt x="442" y="145"/>
                    <a:pt x="441" y="145"/>
                  </a:cubicBezTo>
                  <a:cubicBezTo>
                    <a:pt x="441" y="146"/>
                    <a:pt x="440" y="146"/>
                    <a:pt x="440" y="145"/>
                  </a:cubicBezTo>
                  <a:cubicBezTo>
                    <a:pt x="440" y="145"/>
                    <a:pt x="441" y="145"/>
                    <a:pt x="441" y="145"/>
                  </a:cubicBezTo>
                  <a:cubicBezTo>
                    <a:pt x="441" y="145"/>
                    <a:pt x="439" y="145"/>
                    <a:pt x="439" y="145"/>
                  </a:cubicBezTo>
                  <a:cubicBezTo>
                    <a:pt x="438" y="145"/>
                    <a:pt x="438" y="145"/>
                    <a:pt x="437" y="145"/>
                  </a:cubicBezTo>
                  <a:cubicBezTo>
                    <a:pt x="435" y="145"/>
                    <a:pt x="434" y="144"/>
                    <a:pt x="432" y="145"/>
                  </a:cubicBezTo>
                  <a:cubicBezTo>
                    <a:pt x="433" y="145"/>
                    <a:pt x="435" y="147"/>
                    <a:pt x="435" y="146"/>
                  </a:cubicBezTo>
                  <a:cubicBezTo>
                    <a:pt x="435" y="144"/>
                    <a:pt x="438" y="145"/>
                    <a:pt x="438" y="145"/>
                  </a:cubicBezTo>
                  <a:cubicBezTo>
                    <a:pt x="440" y="145"/>
                    <a:pt x="442" y="146"/>
                    <a:pt x="443" y="146"/>
                  </a:cubicBezTo>
                  <a:cubicBezTo>
                    <a:pt x="443" y="147"/>
                    <a:pt x="444" y="147"/>
                    <a:pt x="444" y="148"/>
                  </a:cubicBezTo>
                  <a:cubicBezTo>
                    <a:pt x="445" y="148"/>
                    <a:pt x="444" y="148"/>
                    <a:pt x="444" y="149"/>
                  </a:cubicBezTo>
                  <a:cubicBezTo>
                    <a:pt x="444" y="150"/>
                    <a:pt x="445" y="149"/>
                    <a:pt x="445" y="150"/>
                  </a:cubicBezTo>
                  <a:cubicBezTo>
                    <a:pt x="445" y="151"/>
                    <a:pt x="446" y="151"/>
                    <a:pt x="446" y="151"/>
                  </a:cubicBezTo>
                  <a:cubicBezTo>
                    <a:pt x="448" y="151"/>
                    <a:pt x="449" y="151"/>
                    <a:pt x="451" y="151"/>
                  </a:cubicBezTo>
                  <a:cubicBezTo>
                    <a:pt x="452" y="151"/>
                    <a:pt x="453" y="151"/>
                    <a:pt x="455" y="151"/>
                  </a:cubicBezTo>
                  <a:cubicBezTo>
                    <a:pt x="456" y="151"/>
                    <a:pt x="458" y="151"/>
                    <a:pt x="460" y="152"/>
                  </a:cubicBezTo>
                  <a:cubicBezTo>
                    <a:pt x="459" y="152"/>
                    <a:pt x="460" y="152"/>
                    <a:pt x="459" y="153"/>
                  </a:cubicBezTo>
                  <a:cubicBezTo>
                    <a:pt x="459" y="153"/>
                    <a:pt x="459" y="153"/>
                    <a:pt x="458" y="153"/>
                  </a:cubicBezTo>
                  <a:cubicBezTo>
                    <a:pt x="458" y="154"/>
                    <a:pt x="458" y="154"/>
                    <a:pt x="457" y="154"/>
                  </a:cubicBezTo>
                  <a:cubicBezTo>
                    <a:pt x="457" y="155"/>
                    <a:pt x="456" y="155"/>
                    <a:pt x="455" y="155"/>
                  </a:cubicBezTo>
                  <a:cubicBezTo>
                    <a:pt x="454" y="156"/>
                    <a:pt x="454" y="156"/>
                    <a:pt x="454" y="156"/>
                  </a:cubicBezTo>
                  <a:cubicBezTo>
                    <a:pt x="453" y="156"/>
                    <a:pt x="452" y="157"/>
                    <a:pt x="453" y="156"/>
                  </a:cubicBezTo>
                  <a:cubicBezTo>
                    <a:pt x="452" y="156"/>
                    <a:pt x="452" y="157"/>
                    <a:pt x="451" y="158"/>
                  </a:cubicBezTo>
                  <a:cubicBezTo>
                    <a:pt x="450" y="158"/>
                    <a:pt x="449" y="158"/>
                    <a:pt x="449" y="159"/>
                  </a:cubicBezTo>
                  <a:cubicBezTo>
                    <a:pt x="448" y="159"/>
                    <a:pt x="447" y="160"/>
                    <a:pt x="446" y="160"/>
                  </a:cubicBezTo>
                  <a:cubicBezTo>
                    <a:pt x="446" y="161"/>
                    <a:pt x="444" y="161"/>
                    <a:pt x="445" y="161"/>
                  </a:cubicBezTo>
                  <a:cubicBezTo>
                    <a:pt x="445" y="162"/>
                    <a:pt x="443" y="162"/>
                    <a:pt x="443" y="162"/>
                  </a:cubicBezTo>
                  <a:cubicBezTo>
                    <a:pt x="442" y="162"/>
                    <a:pt x="441" y="163"/>
                    <a:pt x="440" y="163"/>
                  </a:cubicBezTo>
                  <a:cubicBezTo>
                    <a:pt x="439" y="163"/>
                    <a:pt x="438" y="164"/>
                    <a:pt x="437" y="164"/>
                  </a:cubicBezTo>
                  <a:cubicBezTo>
                    <a:pt x="437" y="164"/>
                    <a:pt x="437" y="164"/>
                    <a:pt x="437" y="163"/>
                  </a:cubicBezTo>
                  <a:cubicBezTo>
                    <a:pt x="436" y="163"/>
                    <a:pt x="436" y="164"/>
                    <a:pt x="436" y="164"/>
                  </a:cubicBezTo>
                  <a:cubicBezTo>
                    <a:pt x="436" y="163"/>
                    <a:pt x="435" y="163"/>
                    <a:pt x="435" y="163"/>
                  </a:cubicBezTo>
                  <a:cubicBezTo>
                    <a:pt x="435" y="163"/>
                    <a:pt x="435" y="162"/>
                    <a:pt x="435" y="162"/>
                  </a:cubicBezTo>
                  <a:cubicBezTo>
                    <a:pt x="434" y="162"/>
                    <a:pt x="434" y="164"/>
                    <a:pt x="435" y="164"/>
                  </a:cubicBezTo>
                  <a:cubicBezTo>
                    <a:pt x="435" y="164"/>
                    <a:pt x="435" y="164"/>
                    <a:pt x="434" y="164"/>
                  </a:cubicBezTo>
                  <a:cubicBezTo>
                    <a:pt x="434" y="164"/>
                    <a:pt x="434" y="163"/>
                    <a:pt x="434" y="163"/>
                  </a:cubicBezTo>
                  <a:cubicBezTo>
                    <a:pt x="434" y="164"/>
                    <a:pt x="433" y="163"/>
                    <a:pt x="433" y="163"/>
                  </a:cubicBezTo>
                  <a:cubicBezTo>
                    <a:pt x="433" y="163"/>
                    <a:pt x="433" y="163"/>
                    <a:pt x="433" y="163"/>
                  </a:cubicBezTo>
                  <a:cubicBezTo>
                    <a:pt x="433" y="163"/>
                    <a:pt x="433" y="163"/>
                    <a:pt x="432" y="163"/>
                  </a:cubicBezTo>
                  <a:cubicBezTo>
                    <a:pt x="432" y="163"/>
                    <a:pt x="432" y="163"/>
                    <a:pt x="432" y="163"/>
                  </a:cubicBezTo>
                  <a:cubicBezTo>
                    <a:pt x="432" y="163"/>
                    <a:pt x="432" y="164"/>
                    <a:pt x="432" y="164"/>
                  </a:cubicBezTo>
                  <a:cubicBezTo>
                    <a:pt x="432" y="163"/>
                    <a:pt x="431" y="163"/>
                    <a:pt x="431" y="163"/>
                  </a:cubicBezTo>
                  <a:cubicBezTo>
                    <a:pt x="431" y="163"/>
                    <a:pt x="430" y="163"/>
                    <a:pt x="431" y="162"/>
                  </a:cubicBezTo>
                  <a:cubicBezTo>
                    <a:pt x="431" y="162"/>
                    <a:pt x="432" y="162"/>
                    <a:pt x="432" y="161"/>
                  </a:cubicBezTo>
                  <a:cubicBezTo>
                    <a:pt x="432" y="161"/>
                    <a:pt x="431" y="162"/>
                    <a:pt x="431" y="162"/>
                  </a:cubicBezTo>
                  <a:cubicBezTo>
                    <a:pt x="431" y="162"/>
                    <a:pt x="431" y="162"/>
                    <a:pt x="431" y="162"/>
                  </a:cubicBezTo>
                  <a:cubicBezTo>
                    <a:pt x="430" y="162"/>
                    <a:pt x="430" y="162"/>
                    <a:pt x="429" y="162"/>
                  </a:cubicBezTo>
                  <a:cubicBezTo>
                    <a:pt x="430" y="162"/>
                    <a:pt x="430" y="162"/>
                    <a:pt x="430" y="161"/>
                  </a:cubicBezTo>
                  <a:cubicBezTo>
                    <a:pt x="429" y="162"/>
                    <a:pt x="429" y="162"/>
                    <a:pt x="428" y="162"/>
                  </a:cubicBezTo>
                  <a:cubicBezTo>
                    <a:pt x="429" y="163"/>
                    <a:pt x="429" y="162"/>
                    <a:pt x="430" y="163"/>
                  </a:cubicBezTo>
                  <a:cubicBezTo>
                    <a:pt x="429" y="163"/>
                    <a:pt x="429" y="163"/>
                    <a:pt x="430" y="163"/>
                  </a:cubicBezTo>
                  <a:cubicBezTo>
                    <a:pt x="429" y="163"/>
                    <a:pt x="429" y="163"/>
                    <a:pt x="429" y="164"/>
                  </a:cubicBezTo>
                  <a:cubicBezTo>
                    <a:pt x="429" y="164"/>
                    <a:pt x="429" y="164"/>
                    <a:pt x="429" y="164"/>
                  </a:cubicBezTo>
                  <a:cubicBezTo>
                    <a:pt x="429" y="164"/>
                    <a:pt x="428" y="164"/>
                    <a:pt x="428" y="164"/>
                  </a:cubicBezTo>
                  <a:cubicBezTo>
                    <a:pt x="429" y="164"/>
                    <a:pt x="427" y="164"/>
                    <a:pt x="427" y="164"/>
                  </a:cubicBezTo>
                  <a:cubicBezTo>
                    <a:pt x="427" y="163"/>
                    <a:pt x="427" y="163"/>
                    <a:pt x="426" y="164"/>
                  </a:cubicBezTo>
                  <a:cubicBezTo>
                    <a:pt x="427" y="164"/>
                    <a:pt x="426" y="165"/>
                    <a:pt x="427" y="165"/>
                  </a:cubicBezTo>
                  <a:cubicBezTo>
                    <a:pt x="428" y="166"/>
                    <a:pt x="426" y="166"/>
                    <a:pt x="426" y="166"/>
                  </a:cubicBezTo>
                  <a:cubicBezTo>
                    <a:pt x="426" y="166"/>
                    <a:pt x="424" y="168"/>
                    <a:pt x="423" y="167"/>
                  </a:cubicBezTo>
                  <a:cubicBezTo>
                    <a:pt x="423" y="167"/>
                    <a:pt x="424" y="167"/>
                    <a:pt x="424" y="167"/>
                  </a:cubicBezTo>
                  <a:cubicBezTo>
                    <a:pt x="423" y="167"/>
                    <a:pt x="423" y="168"/>
                    <a:pt x="422" y="167"/>
                  </a:cubicBezTo>
                  <a:cubicBezTo>
                    <a:pt x="422" y="167"/>
                    <a:pt x="422" y="167"/>
                    <a:pt x="422" y="167"/>
                  </a:cubicBezTo>
                  <a:cubicBezTo>
                    <a:pt x="422" y="167"/>
                    <a:pt x="422" y="167"/>
                    <a:pt x="422" y="167"/>
                  </a:cubicBezTo>
                  <a:cubicBezTo>
                    <a:pt x="421" y="166"/>
                    <a:pt x="421" y="167"/>
                    <a:pt x="420" y="167"/>
                  </a:cubicBezTo>
                  <a:cubicBezTo>
                    <a:pt x="421" y="167"/>
                    <a:pt x="422" y="167"/>
                    <a:pt x="421" y="167"/>
                  </a:cubicBezTo>
                  <a:cubicBezTo>
                    <a:pt x="421" y="168"/>
                    <a:pt x="420" y="168"/>
                    <a:pt x="419" y="168"/>
                  </a:cubicBezTo>
                  <a:cubicBezTo>
                    <a:pt x="419" y="168"/>
                    <a:pt x="418" y="168"/>
                    <a:pt x="418" y="168"/>
                  </a:cubicBezTo>
                  <a:cubicBezTo>
                    <a:pt x="417" y="167"/>
                    <a:pt x="417" y="167"/>
                    <a:pt x="417" y="167"/>
                  </a:cubicBezTo>
                  <a:cubicBezTo>
                    <a:pt x="417" y="167"/>
                    <a:pt x="415" y="167"/>
                    <a:pt x="415" y="167"/>
                  </a:cubicBezTo>
                  <a:cubicBezTo>
                    <a:pt x="415" y="167"/>
                    <a:pt x="416" y="167"/>
                    <a:pt x="416" y="167"/>
                  </a:cubicBezTo>
                  <a:cubicBezTo>
                    <a:pt x="415" y="166"/>
                    <a:pt x="414" y="167"/>
                    <a:pt x="414" y="166"/>
                  </a:cubicBezTo>
                  <a:cubicBezTo>
                    <a:pt x="414" y="166"/>
                    <a:pt x="414" y="166"/>
                    <a:pt x="414" y="166"/>
                  </a:cubicBezTo>
                  <a:cubicBezTo>
                    <a:pt x="414" y="166"/>
                    <a:pt x="412" y="166"/>
                    <a:pt x="412" y="166"/>
                  </a:cubicBezTo>
                  <a:cubicBezTo>
                    <a:pt x="411" y="166"/>
                    <a:pt x="412" y="166"/>
                    <a:pt x="413" y="165"/>
                  </a:cubicBezTo>
                  <a:cubicBezTo>
                    <a:pt x="412" y="165"/>
                    <a:pt x="411" y="166"/>
                    <a:pt x="411" y="166"/>
                  </a:cubicBezTo>
                  <a:cubicBezTo>
                    <a:pt x="410" y="166"/>
                    <a:pt x="410" y="166"/>
                    <a:pt x="409" y="166"/>
                  </a:cubicBezTo>
                  <a:cubicBezTo>
                    <a:pt x="409" y="166"/>
                    <a:pt x="409" y="165"/>
                    <a:pt x="408" y="165"/>
                  </a:cubicBezTo>
                  <a:cubicBezTo>
                    <a:pt x="407" y="165"/>
                    <a:pt x="407" y="165"/>
                    <a:pt x="407" y="165"/>
                  </a:cubicBezTo>
                  <a:cubicBezTo>
                    <a:pt x="407" y="164"/>
                    <a:pt x="406" y="165"/>
                    <a:pt x="406" y="164"/>
                  </a:cubicBezTo>
                  <a:cubicBezTo>
                    <a:pt x="406" y="164"/>
                    <a:pt x="405" y="164"/>
                    <a:pt x="405" y="164"/>
                  </a:cubicBezTo>
                  <a:cubicBezTo>
                    <a:pt x="405" y="164"/>
                    <a:pt x="405" y="164"/>
                    <a:pt x="404" y="164"/>
                  </a:cubicBezTo>
                  <a:cubicBezTo>
                    <a:pt x="404" y="164"/>
                    <a:pt x="401" y="163"/>
                    <a:pt x="403" y="162"/>
                  </a:cubicBezTo>
                  <a:cubicBezTo>
                    <a:pt x="402" y="162"/>
                    <a:pt x="402" y="162"/>
                    <a:pt x="402" y="162"/>
                  </a:cubicBezTo>
                  <a:cubicBezTo>
                    <a:pt x="402" y="162"/>
                    <a:pt x="402" y="163"/>
                    <a:pt x="402" y="163"/>
                  </a:cubicBezTo>
                  <a:cubicBezTo>
                    <a:pt x="402" y="163"/>
                    <a:pt x="402" y="163"/>
                    <a:pt x="402" y="163"/>
                  </a:cubicBezTo>
                  <a:cubicBezTo>
                    <a:pt x="402" y="163"/>
                    <a:pt x="402" y="164"/>
                    <a:pt x="402" y="164"/>
                  </a:cubicBezTo>
                  <a:cubicBezTo>
                    <a:pt x="401" y="164"/>
                    <a:pt x="400" y="163"/>
                    <a:pt x="400" y="164"/>
                  </a:cubicBezTo>
                  <a:cubicBezTo>
                    <a:pt x="401" y="164"/>
                    <a:pt x="400" y="164"/>
                    <a:pt x="400" y="165"/>
                  </a:cubicBezTo>
                  <a:cubicBezTo>
                    <a:pt x="401" y="165"/>
                    <a:pt x="401" y="165"/>
                    <a:pt x="402" y="165"/>
                  </a:cubicBezTo>
                  <a:cubicBezTo>
                    <a:pt x="402" y="165"/>
                    <a:pt x="403" y="165"/>
                    <a:pt x="403" y="165"/>
                  </a:cubicBezTo>
                  <a:cubicBezTo>
                    <a:pt x="402" y="165"/>
                    <a:pt x="402" y="164"/>
                    <a:pt x="403" y="164"/>
                  </a:cubicBezTo>
                  <a:cubicBezTo>
                    <a:pt x="403" y="164"/>
                    <a:pt x="404" y="164"/>
                    <a:pt x="404" y="165"/>
                  </a:cubicBezTo>
                  <a:cubicBezTo>
                    <a:pt x="404" y="165"/>
                    <a:pt x="405" y="165"/>
                    <a:pt x="405" y="165"/>
                  </a:cubicBezTo>
                  <a:cubicBezTo>
                    <a:pt x="405" y="165"/>
                    <a:pt x="406" y="165"/>
                    <a:pt x="406" y="165"/>
                  </a:cubicBezTo>
                  <a:cubicBezTo>
                    <a:pt x="407" y="165"/>
                    <a:pt x="407" y="166"/>
                    <a:pt x="407" y="165"/>
                  </a:cubicBezTo>
                  <a:cubicBezTo>
                    <a:pt x="408" y="165"/>
                    <a:pt x="408" y="165"/>
                    <a:pt x="408" y="166"/>
                  </a:cubicBezTo>
                  <a:cubicBezTo>
                    <a:pt x="408" y="167"/>
                    <a:pt x="410" y="166"/>
                    <a:pt x="410" y="166"/>
                  </a:cubicBezTo>
                  <a:cubicBezTo>
                    <a:pt x="410" y="167"/>
                    <a:pt x="409" y="167"/>
                    <a:pt x="409" y="167"/>
                  </a:cubicBezTo>
                  <a:cubicBezTo>
                    <a:pt x="409" y="167"/>
                    <a:pt x="408" y="167"/>
                    <a:pt x="408" y="167"/>
                  </a:cubicBezTo>
                  <a:cubicBezTo>
                    <a:pt x="407" y="168"/>
                    <a:pt x="406" y="168"/>
                    <a:pt x="406" y="168"/>
                  </a:cubicBezTo>
                  <a:cubicBezTo>
                    <a:pt x="406" y="168"/>
                    <a:pt x="407" y="168"/>
                    <a:pt x="407" y="168"/>
                  </a:cubicBezTo>
                  <a:cubicBezTo>
                    <a:pt x="408" y="168"/>
                    <a:pt x="408" y="168"/>
                    <a:pt x="408" y="168"/>
                  </a:cubicBezTo>
                  <a:cubicBezTo>
                    <a:pt x="409" y="167"/>
                    <a:pt x="410" y="167"/>
                    <a:pt x="411" y="167"/>
                  </a:cubicBezTo>
                  <a:cubicBezTo>
                    <a:pt x="411" y="167"/>
                    <a:pt x="414" y="166"/>
                    <a:pt x="413" y="167"/>
                  </a:cubicBezTo>
                  <a:cubicBezTo>
                    <a:pt x="413" y="168"/>
                    <a:pt x="413" y="168"/>
                    <a:pt x="414" y="168"/>
                  </a:cubicBezTo>
                  <a:cubicBezTo>
                    <a:pt x="414" y="168"/>
                    <a:pt x="414" y="168"/>
                    <a:pt x="414" y="168"/>
                  </a:cubicBezTo>
                  <a:cubicBezTo>
                    <a:pt x="414" y="168"/>
                    <a:pt x="416" y="169"/>
                    <a:pt x="416" y="169"/>
                  </a:cubicBezTo>
                  <a:cubicBezTo>
                    <a:pt x="416" y="169"/>
                    <a:pt x="417" y="169"/>
                    <a:pt x="417" y="169"/>
                  </a:cubicBezTo>
                  <a:cubicBezTo>
                    <a:pt x="417" y="169"/>
                    <a:pt x="417" y="169"/>
                    <a:pt x="418" y="169"/>
                  </a:cubicBezTo>
                  <a:cubicBezTo>
                    <a:pt x="417" y="170"/>
                    <a:pt x="417" y="169"/>
                    <a:pt x="417" y="169"/>
                  </a:cubicBezTo>
                  <a:cubicBezTo>
                    <a:pt x="416" y="169"/>
                    <a:pt x="417" y="170"/>
                    <a:pt x="417" y="170"/>
                  </a:cubicBezTo>
                  <a:cubicBezTo>
                    <a:pt x="418" y="170"/>
                    <a:pt x="419" y="170"/>
                    <a:pt x="418" y="170"/>
                  </a:cubicBezTo>
                  <a:cubicBezTo>
                    <a:pt x="417" y="170"/>
                    <a:pt x="417" y="171"/>
                    <a:pt x="417" y="171"/>
                  </a:cubicBezTo>
                  <a:cubicBezTo>
                    <a:pt x="417" y="171"/>
                    <a:pt x="417" y="171"/>
                    <a:pt x="417" y="172"/>
                  </a:cubicBezTo>
                  <a:cubicBezTo>
                    <a:pt x="417" y="172"/>
                    <a:pt x="417" y="172"/>
                    <a:pt x="416" y="172"/>
                  </a:cubicBezTo>
                  <a:cubicBezTo>
                    <a:pt x="416" y="172"/>
                    <a:pt x="416" y="173"/>
                    <a:pt x="416" y="173"/>
                  </a:cubicBezTo>
                  <a:cubicBezTo>
                    <a:pt x="416" y="173"/>
                    <a:pt x="416" y="173"/>
                    <a:pt x="415" y="173"/>
                  </a:cubicBezTo>
                  <a:cubicBezTo>
                    <a:pt x="415" y="173"/>
                    <a:pt x="415" y="174"/>
                    <a:pt x="415" y="174"/>
                  </a:cubicBezTo>
                  <a:cubicBezTo>
                    <a:pt x="414" y="174"/>
                    <a:pt x="413" y="174"/>
                    <a:pt x="413" y="174"/>
                  </a:cubicBezTo>
                  <a:cubicBezTo>
                    <a:pt x="412" y="174"/>
                    <a:pt x="411" y="174"/>
                    <a:pt x="410" y="175"/>
                  </a:cubicBezTo>
                  <a:cubicBezTo>
                    <a:pt x="410" y="175"/>
                    <a:pt x="409" y="175"/>
                    <a:pt x="409" y="175"/>
                  </a:cubicBezTo>
                  <a:cubicBezTo>
                    <a:pt x="409" y="175"/>
                    <a:pt x="409" y="175"/>
                    <a:pt x="409" y="175"/>
                  </a:cubicBezTo>
                  <a:cubicBezTo>
                    <a:pt x="409" y="176"/>
                    <a:pt x="404" y="174"/>
                    <a:pt x="403" y="175"/>
                  </a:cubicBezTo>
                  <a:cubicBezTo>
                    <a:pt x="403" y="175"/>
                    <a:pt x="404" y="175"/>
                    <a:pt x="403" y="175"/>
                  </a:cubicBezTo>
                  <a:cubicBezTo>
                    <a:pt x="403" y="175"/>
                    <a:pt x="403" y="175"/>
                    <a:pt x="403" y="175"/>
                  </a:cubicBezTo>
                  <a:cubicBezTo>
                    <a:pt x="402" y="175"/>
                    <a:pt x="402" y="175"/>
                    <a:pt x="401" y="175"/>
                  </a:cubicBezTo>
                  <a:cubicBezTo>
                    <a:pt x="400" y="175"/>
                    <a:pt x="401" y="176"/>
                    <a:pt x="401" y="176"/>
                  </a:cubicBezTo>
                  <a:cubicBezTo>
                    <a:pt x="401" y="176"/>
                    <a:pt x="401" y="176"/>
                    <a:pt x="401" y="177"/>
                  </a:cubicBezTo>
                  <a:cubicBezTo>
                    <a:pt x="401" y="177"/>
                    <a:pt x="404" y="177"/>
                    <a:pt x="403" y="177"/>
                  </a:cubicBezTo>
                  <a:cubicBezTo>
                    <a:pt x="403" y="178"/>
                    <a:pt x="402" y="178"/>
                    <a:pt x="402" y="178"/>
                  </a:cubicBezTo>
                  <a:cubicBezTo>
                    <a:pt x="402" y="178"/>
                    <a:pt x="401" y="178"/>
                    <a:pt x="401" y="178"/>
                  </a:cubicBezTo>
                  <a:cubicBezTo>
                    <a:pt x="401" y="178"/>
                    <a:pt x="402" y="177"/>
                    <a:pt x="401" y="177"/>
                  </a:cubicBezTo>
                  <a:cubicBezTo>
                    <a:pt x="400" y="177"/>
                    <a:pt x="400" y="178"/>
                    <a:pt x="400" y="178"/>
                  </a:cubicBezTo>
                  <a:cubicBezTo>
                    <a:pt x="400" y="178"/>
                    <a:pt x="398" y="178"/>
                    <a:pt x="399" y="177"/>
                  </a:cubicBezTo>
                  <a:cubicBezTo>
                    <a:pt x="398" y="177"/>
                    <a:pt x="398" y="178"/>
                    <a:pt x="398" y="177"/>
                  </a:cubicBezTo>
                  <a:cubicBezTo>
                    <a:pt x="398" y="177"/>
                    <a:pt x="398" y="178"/>
                    <a:pt x="397" y="178"/>
                  </a:cubicBezTo>
                  <a:cubicBezTo>
                    <a:pt x="398" y="178"/>
                    <a:pt x="398" y="178"/>
                    <a:pt x="398" y="178"/>
                  </a:cubicBezTo>
                  <a:cubicBezTo>
                    <a:pt x="398" y="179"/>
                    <a:pt x="397" y="179"/>
                    <a:pt x="396" y="179"/>
                  </a:cubicBezTo>
                  <a:cubicBezTo>
                    <a:pt x="396" y="179"/>
                    <a:pt x="395" y="179"/>
                    <a:pt x="396" y="179"/>
                  </a:cubicBezTo>
                  <a:cubicBezTo>
                    <a:pt x="395" y="180"/>
                    <a:pt x="395" y="180"/>
                    <a:pt x="394" y="180"/>
                  </a:cubicBezTo>
                  <a:cubicBezTo>
                    <a:pt x="395" y="180"/>
                    <a:pt x="396" y="180"/>
                    <a:pt x="395" y="181"/>
                  </a:cubicBezTo>
                  <a:cubicBezTo>
                    <a:pt x="395" y="181"/>
                    <a:pt x="395" y="181"/>
                    <a:pt x="395" y="181"/>
                  </a:cubicBezTo>
                  <a:cubicBezTo>
                    <a:pt x="395" y="182"/>
                    <a:pt x="395" y="181"/>
                    <a:pt x="395" y="182"/>
                  </a:cubicBezTo>
                  <a:cubicBezTo>
                    <a:pt x="395" y="182"/>
                    <a:pt x="395" y="182"/>
                    <a:pt x="395" y="182"/>
                  </a:cubicBezTo>
                  <a:cubicBezTo>
                    <a:pt x="395" y="182"/>
                    <a:pt x="395" y="181"/>
                    <a:pt x="395" y="181"/>
                  </a:cubicBezTo>
                  <a:cubicBezTo>
                    <a:pt x="395" y="180"/>
                    <a:pt x="393" y="180"/>
                    <a:pt x="392" y="180"/>
                  </a:cubicBezTo>
                  <a:cubicBezTo>
                    <a:pt x="392" y="180"/>
                    <a:pt x="394" y="181"/>
                    <a:pt x="394" y="181"/>
                  </a:cubicBezTo>
                  <a:cubicBezTo>
                    <a:pt x="394" y="182"/>
                    <a:pt x="393" y="181"/>
                    <a:pt x="392" y="181"/>
                  </a:cubicBezTo>
                  <a:cubicBezTo>
                    <a:pt x="392" y="181"/>
                    <a:pt x="392" y="181"/>
                    <a:pt x="392" y="182"/>
                  </a:cubicBezTo>
                  <a:cubicBezTo>
                    <a:pt x="391" y="182"/>
                    <a:pt x="391" y="181"/>
                    <a:pt x="391" y="182"/>
                  </a:cubicBezTo>
                  <a:cubicBezTo>
                    <a:pt x="390" y="182"/>
                    <a:pt x="391" y="182"/>
                    <a:pt x="392" y="182"/>
                  </a:cubicBezTo>
                  <a:cubicBezTo>
                    <a:pt x="391" y="183"/>
                    <a:pt x="389" y="183"/>
                    <a:pt x="389" y="183"/>
                  </a:cubicBezTo>
                  <a:cubicBezTo>
                    <a:pt x="389" y="183"/>
                    <a:pt x="389" y="183"/>
                    <a:pt x="389" y="183"/>
                  </a:cubicBezTo>
                  <a:cubicBezTo>
                    <a:pt x="389" y="182"/>
                    <a:pt x="388" y="183"/>
                    <a:pt x="388" y="183"/>
                  </a:cubicBezTo>
                  <a:cubicBezTo>
                    <a:pt x="388" y="183"/>
                    <a:pt x="387" y="183"/>
                    <a:pt x="387" y="183"/>
                  </a:cubicBezTo>
                  <a:cubicBezTo>
                    <a:pt x="388" y="183"/>
                    <a:pt x="388" y="183"/>
                    <a:pt x="388" y="184"/>
                  </a:cubicBezTo>
                  <a:cubicBezTo>
                    <a:pt x="388" y="184"/>
                    <a:pt x="387" y="184"/>
                    <a:pt x="387" y="184"/>
                  </a:cubicBezTo>
                  <a:cubicBezTo>
                    <a:pt x="388" y="184"/>
                    <a:pt x="387" y="185"/>
                    <a:pt x="386" y="184"/>
                  </a:cubicBezTo>
                  <a:cubicBezTo>
                    <a:pt x="386" y="184"/>
                    <a:pt x="385" y="184"/>
                    <a:pt x="385" y="184"/>
                  </a:cubicBezTo>
                  <a:cubicBezTo>
                    <a:pt x="385" y="184"/>
                    <a:pt x="386" y="184"/>
                    <a:pt x="386" y="184"/>
                  </a:cubicBezTo>
                  <a:cubicBezTo>
                    <a:pt x="385" y="185"/>
                    <a:pt x="385" y="184"/>
                    <a:pt x="385" y="185"/>
                  </a:cubicBezTo>
                  <a:cubicBezTo>
                    <a:pt x="385" y="185"/>
                    <a:pt x="386" y="185"/>
                    <a:pt x="386" y="185"/>
                  </a:cubicBezTo>
                  <a:cubicBezTo>
                    <a:pt x="386" y="185"/>
                    <a:pt x="385" y="185"/>
                    <a:pt x="386" y="185"/>
                  </a:cubicBezTo>
                  <a:cubicBezTo>
                    <a:pt x="386" y="185"/>
                    <a:pt x="387" y="185"/>
                    <a:pt x="387" y="186"/>
                  </a:cubicBezTo>
                  <a:cubicBezTo>
                    <a:pt x="387" y="186"/>
                    <a:pt x="385" y="185"/>
                    <a:pt x="385" y="186"/>
                  </a:cubicBezTo>
                  <a:cubicBezTo>
                    <a:pt x="385" y="186"/>
                    <a:pt x="386" y="186"/>
                    <a:pt x="386" y="186"/>
                  </a:cubicBezTo>
                  <a:cubicBezTo>
                    <a:pt x="385" y="186"/>
                    <a:pt x="384" y="186"/>
                    <a:pt x="383" y="187"/>
                  </a:cubicBezTo>
                  <a:cubicBezTo>
                    <a:pt x="383" y="187"/>
                    <a:pt x="382" y="187"/>
                    <a:pt x="381" y="187"/>
                  </a:cubicBezTo>
                  <a:cubicBezTo>
                    <a:pt x="380" y="188"/>
                    <a:pt x="381" y="187"/>
                    <a:pt x="381" y="187"/>
                  </a:cubicBezTo>
                  <a:cubicBezTo>
                    <a:pt x="380" y="188"/>
                    <a:pt x="380" y="188"/>
                    <a:pt x="380" y="188"/>
                  </a:cubicBezTo>
                  <a:cubicBezTo>
                    <a:pt x="379" y="188"/>
                    <a:pt x="379" y="188"/>
                    <a:pt x="379" y="188"/>
                  </a:cubicBezTo>
                  <a:cubicBezTo>
                    <a:pt x="379" y="189"/>
                    <a:pt x="379" y="189"/>
                    <a:pt x="378" y="189"/>
                  </a:cubicBezTo>
                  <a:cubicBezTo>
                    <a:pt x="379" y="189"/>
                    <a:pt x="379" y="189"/>
                    <a:pt x="379" y="190"/>
                  </a:cubicBezTo>
                  <a:cubicBezTo>
                    <a:pt x="378" y="190"/>
                    <a:pt x="377" y="190"/>
                    <a:pt x="377" y="190"/>
                  </a:cubicBezTo>
                  <a:cubicBezTo>
                    <a:pt x="377" y="190"/>
                    <a:pt x="377" y="191"/>
                    <a:pt x="377" y="191"/>
                  </a:cubicBezTo>
                  <a:cubicBezTo>
                    <a:pt x="376" y="191"/>
                    <a:pt x="376" y="191"/>
                    <a:pt x="375" y="192"/>
                  </a:cubicBezTo>
                  <a:cubicBezTo>
                    <a:pt x="376" y="192"/>
                    <a:pt x="376" y="192"/>
                    <a:pt x="376" y="192"/>
                  </a:cubicBezTo>
                  <a:cubicBezTo>
                    <a:pt x="376" y="192"/>
                    <a:pt x="375" y="192"/>
                    <a:pt x="375" y="192"/>
                  </a:cubicBezTo>
                  <a:cubicBezTo>
                    <a:pt x="375" y="192"/>
                    <a:pt x="376" y="192"/>
                    <a:pt x="376" y="192"/>
                  </a:cubicBezTo>
                  <a:cubicBezTo>
                    <a:pt x="376" y="192"/>
                    <a:pt x="371" y="195"/>
                    <a:pt x="371" y="195"/>
                  </a:cubicBezTo>
                  <a:cubicBezTo>
                    <a:pt x="370" y="196"/>
                    <a:pt x="369" y="196"/>
                    <a:pt x="368" y="197"/>
                  </a:cubicBezTo>
                  <a:cubicBezTo>
                    <a:pt x="367" y="198"/>
                    <a:pt x="366" y="197"/>
                    <a:pt x="366" y="198"/>
                  </a:cubicBezTo>
                  <a:cubicBezTo>
                    <a:pt x="366" y="198"/>
                    <a:pt x="366" y="198"/>
                    <a:pt x="366" y="198"/>
                  </a:cubicBezTo>
                  <a:cubicBezTo>
                    <a:pt x="366" y="198"/>
                    <a:pt x="365" y="198"/>
                    <a:pt x="365" y="198"/>
                  </a:cubicBezTo>
                  <a:cubicBezTo>
                    <a:pt x="365" y="199"/>
                    <a:pt x="366" y="199"/>
                    <a:pt x="365" y="200"/>
                  </a:cubicBezTo>
                  <a:cubicBezTo>
                    <a:pt x="365" y="200"/>
                    <a:pt x="364" y="200"/>
                    <a:pt x="364" y="201"/>
                  </a:cubicBezTo>
                  <a:cubicBezTo>
                    <a:pt x="363" y="201"/>
                    <a:pt x="363" y="202"/>
                    <a:pt x="362" y="202"/>
                  </a:cubicBezTo>
                  <a:cubicBezTo>
                    <a:pt x="362" y="203"/>
                    <a:pt x="361" y="203"/>
                    <a:pt x="361" y="203"/>
                  </a:cubicBezTo>
                  <a:cubicBezTo>
                    <a:pt x="361" y="203"/>
                    <a:pt x="361" y="204"/>
                    <a:pt x="360" y="204"/>
                  </a:cubicBezTo>
                  <a:cubicBezTo>
                    <a:pt x="360" y="204"/>
                    <a:pt x="360" y="205"/>
                    <a:pt x="360" y="205"/>
                  </a:cubicBezTo>
                  <a:cubicBezTo>
                    <a:pt x="359" y="206"/>
                    <a:pt x="359" y="206"/>
                    <a:pt x="358" y="207"/>
                  </a:cubicBezTo>
                  <a:cubicBezTo>
                    <a:pt x="358" y="207"/>
                    <a:pt x="358" y="207"/>
                    <a:pt x="358" y="207"/>
                  </a:cubicBezTo>
                  <a:cubicBezTo>
                    <a:pt x="358" y="208"/>
                    <a:pt x="358" y="208"/>
                    <a:pt x="358" y="208"/>
                  </a:cubicBezTo>
                  <a:cubicBezTo>
                    <a:pt x="357" y="209"/>
                    <a:pt x="357" y="209"/>
                    <a:pt x="356" y="210"/>
                  </a:cubicBezTo>
                  <a:cubicBezTo>
                    <a:pt x="357" y="210"/>
                    <a:pt x="357" y="210"/>
                    <a:pt x="357" y="210"/>
                  </a:cubicBezTo>
                  <a:cubicBezTo>
                    <a:pt x="357" y="210"/>
                    <a:pt x="356" y="210"/>
                    <a:pt x="356" y="211"/>
                  </a:cubicBezTo>
                  <a:cubicBezTo>
                    <a:pt x="355" y="211"/>
                    <a:pt x="355" y="211"/>
                    <a:pt x="355" y="212"/>
                  </a:cubicBezTo>
                  <a:cubicBezTo>
                    <a:pt x="354" y="212"/>
                    <a:pt x="354" y="212"/>
                    <a:pt x="354" y="212"/>
                  </a:cubicBezTo>
                  <a:cubicBezTo>
                    <a:pt x="353" y="213"/>
                    <a:pt x="353" y="212"/>
                    <a:pt x="352" y="213"/>
                  </a:cubicBezTo>
                  <a:cubicBezTo>
                    <a:pt x="353" y="213"/>
                    <a:pt x="354" y="212"/>
                    <a:pt x="354" y="213"/>
                  </a:cubicBezTo>
                  <a:cubicBezTo>
                    <a:pt x="355" y="213"/>
                    <a:pt x="353" y="215"/>
                    <a:pt x="353" y="215"/>
                  </a:cubicBezTo>
                  <a:cubicBezTo>
                    <a:pt x="353" y="215"/>
                    <a:pt x="354" y="214"/>
                    <a:pt x="354" y="215"/>
                  </a:cubicBezTo>
                  <a:cubicBezTo>
                    <a:pt x="354" y="215"/>
                    <a:pt x="354" y="216"/>
                    <a:pt x="354" y="216"/>
                  </a:cubicBezTo>
                  <a:cubicBezTo>
                    <a:pt x="354" y="217"/>
                    <a:pt x="356" y="215"/>
                    <a:pt x="356" y="215"/>
                  </a:cubicBezTo>
                  <a:cubicBezTo>
                    <a:pt x="356" y="216"/>
                    <a:pt x="356" y="216"/>
                    <a:pt x="356" y="217"/>
                  </a:cubicBezTo>
                  <a:cubicBezTo>
                    <a:pt x="355" y="217"/>
                    <a:pt x="354" y="217"/>
                    <a:pt x="354" y="218"/>
                  </a:cubicBezTo>
                  <a:cubicBezTo>
                    <a:pt x="353" y="219"/>
                    <a:pt x="352" y="220"/>
                    <a:pt x="351" y="221"/>
                  </a:cubicBezTo>
                  <a:cubicBezTo>
                    <a:pt x="352" y="220"/>
                    <a:pt x="353" y="220"/>
                    <a:pt x="354" y="218"/>
                  </a:cubicBezTo>
                  <a:cubicBezTo>
                    <a:pt x="355" y="217"/>
                    <a:pt x="356" y="217"/>
                    <a:pt x="357" y="216"/>
                  </a:cubicBezTo>
                  <a:cubicBezTo>
                    <a:pt x="357" y="215"/>
                    <a:pt x="359" y="216"/>
                    <a:pt x="359" y="216"/>
                  </a:cubicBezTo>
                  <a:cubicBezTo>
                    <a:pt x="360" y="216"/>
                    <a:pt x="362" y="215"/>
                    <a:pt x="362" y="216"/>
                  </a:cubicBezTo>
                  <a:cubicBezTo>
                    <a:pt x="361" y="217"/>
                    <a:pt x="364" y="216"/>
                    <a:pt x="364" y="216"/>
                  </a:cubicBezTo>
                  <a:cubicBezTo>
                    <a:pt x="365" y="216"/>
                    <a:pt x="363" y="218"/>
                    <a:pt x="363" y="218"/>
                  </a:cubicBezTo>
                  <a:cubicBezTo>
                    <a:pt x="362" y="220"/>
                    <a:pt x="363" y="221"/>
                    <a:pt x="362" y="223"/>
                  </a:cubicBezTo>
                  <a:cubicBezTo>
                    <a:pt x="362" y="223"/>
                    <a:pt x="361" y="225"/>
                    <a:pt x="361" y="225"/>
                  </a:cubicBezTo>
                  <a:cubicBezTo>
                    <a:pt x="362" y="225"/>
                    <a:pt x="360" y="230"/>
                    <a:pt x="360" y="231"/>
                  </a:cubicBezTo>
                  <a:cubicBezTo>
                    <a:pt x="359" y="232"/>
                    <a:pt x="358" y="232"/>
                    <a:pt x="357" y="233"/>
                  </a:cubicBezTo>
                  <a:cubicBezTo>
                    <a:pt x="356" y="233"/>
                    <a:pt x="355" y="234"/>
                    <a:pt x="355" y="234"/>
                  </a:cubicBezTo>
                  <a:cubicBezTo>
                    <a:pt x="354" y="234"/>
                    <a:pt x="354" y="234"/>
                    <a:pt x="353" y="235"/>
                  </a:cubicBezTo>
                  <a:cubicBezTo>
                    <a:pt x="355" y="235"/>
                    <a:pt x="357" y="232"/>
                    <a:pt x="359" y="233"/>
                  </a:cubicBezTo>
                  <a:cubicBezTo>
                    <a:pt x="359" y="234"/>
                    <a:pt x="357" y="234"/>
                    <a:pt x="357" y="234"/>
                  </a:cubicBezTo>
                  <a:cubicBezTo>
                    <a:pt x="358" y="234"/>
                    <a:pt x="358" y="234"/>
                    <a:pt x="359" y="233"/>
                  </a:cubicBezTo>
                  <a:cubicBezTo>
                    <a:pt x="360" y="233"/>
                    <a:pt x="362" y="233"/>
                    <a:pt x="363" y="233"/>
                  </a:cubicBezTo>
                  <a:cubicBezTo>
                    <a:pt x="365" y="232"/>
                    <a:pt x="368" y="231"/>
                    <a:pt x="370" y="231"/>
                  </a:cubicBezTo>
                  <a:cubicBezTo>
                    <a:pt x="371" y="231"/>
                    <a:pt x="373" y="231"/>
                    <a:pt x="374" y="232"/>
                  </a:cubicBezTo>
                  <a:cubicBezTo>
                    <a:pt x="375" y="232"/>
                    <a:pt x="377" y="233"/>
                    <a:pt x="377" y="234"/>
                  </a:cubicBezTo>
                  <a:cubicBezTo>
                    <a:pt x="377" y="234"/>
                    <a:pt x="379" y="234"/>
                    <a:pt x="379" y="234"/>
                  </a:cubicBezTo>
                  <a:cubicBezTo>
                    <a:pt x="380" y="234"/>
                    <a:pt x="381" y="235"/>
                    <a:pt x="382" y="235"/>
                  </a:cubicBezTo>
                  <a:cubicBezTo>
                    <a:pt x="383" y="235"/>
                    <a:pt x="383" y="235"/>
                    <a:pt x="384" y="235"/>
                  </a:cubicBezTo>
                  <a:cubicBezTo>
                    <a:pt x="384" y="235"/>
                    <a:pt x="384" y="235"/>
                    <a:pt x="385" y="235"/>
                  </a:cubicBezTo>
                  <a:cubicBezTo>
                    <a:pt x="385" y="235"/>
                    <a:pt x="384" y="236"/>
                    <a:pt x="385" y="236"/>
                  </a:cubicBezTo>
                  <a:cubicBezTo>
                    <a:pt x="385" y="236"/>
                    <a:pt x="385" y="236"/>
                    <a:pt x="385" y="236"/>
                  </a:cubicBezTo>
                  <a:cubicBezTo>
                    <a:pt x="385" y="237"/>
                    <a:pt x="385" y="237"/>
                    <a:pt x="386" y="237"/>
                  </a:cubicBezTo>
                  <a:cubicBezTo>
                    <a:pt x="386" y="237"/>
                    <a:pt x="386" y="238"/>
                    <a:pt x="387" y="238"/>
                  </a:cubicBezTo>
                  <a:cubicBezTo>
                    <a:pt x="387" y="239"/>
                    <a:pt x="389" y="239"/>
                    <a:pt x="389" y="240"/>
                  </a:cubicBezTo>
                  <a:cubicBezTo>
                    <a:pt x="389" y="240"/>
                    <a:pt x="389" y="240"/>
                    <a:pt x="389" y="241"/>
                  </a:cubicBezTo>
                  <a:cubicBezTo>
                    <a:pt x="389" y="241"/>
                    <a:pt x="389" y="242"/>
                    <a:pt x="389" y="242"/>
                  </a:cubicBezTo>
                  <a:cubicBezTo>
                    <a:pt x="389" y="243"/>
                    <a:pt x="390" y="243"/>
                    <a:pt x="390" y="243"/>
                  </a:cubicBezTo>
                  <a:cubicBezTo>
                    <a:pt x="389" y="244"/>
                    <a:pt x="389" y="244"/>
                    <a:pt x="389" y="244"/>
                  </a:cubicBezTo>
                  <a:cubicBezTo>
                    <a:pt x="389" y="244"/>
                    <a:pt x="390" y="243"/>
                    <a:pt x="390" y="244"/>
                  </a:cubicBezTo>
                  <a:cubicBezTo>
                    <a:pt x="390" y="244"/>
                    <a:pt x="391" y="244"/>
                    <a:pt x="391" y="244"/>
                  </a:cubicBezTo>
                  <a:cubicBezTo>
                    <a:pt x="392" y="244"/>
                    <a:pt x="394" y="245"/>
                    <a:pt x="395" y="246"/>
                  </a:cubicBezTo>
                  <a:cubicBezTo>
                    <a:pt x="396" y="246"/>
                    <a:pt x="397" y="246"/>
                    <a:pt x="397" y="246"/>
                  </a:cubicBezTo>
                  <a:cubicBezTo>
                    <a:pt x="398" y="247"/>
                    <a:pt x="398" y="247"/>
                    <a:pt x="398" y="247"/>
                  </a:cubicBezTo>
                  <a:cubicBezTo>
                    <a:pt x="399" y="247"/>
                    <a:pt x="400" y="247"/>
                    <a:pt x="401" y="248"/>
                  </a:cubicBezTo>
                  <a:cubicBezTo>
                    <a:pt x="401" y="248"/>
                    <a:pt x="402" y="248"/>
                    <a:pt x="402" y="248"/>
                  </a:cubicBezTo>
                  <a:cubicBezTo>
                    <a:pt x="402" y="248"/>
                    <a:pt x="402" y="249"/>
                    <a:pt x="402" y="249"/>
                  </a:cubicBezTo>
                  <a:cubicBezTo>
                    <a:pt x="403" y="250"/>
                    <a:pt x="404" y="250"/>
                    <a:pt x="404" y="251"/>
                  </a:cubicBezTo>
                  <a:cubicBezTo>
                    <a:pt x="405" y="251"/>
                    <a:pt x="403" y="252"/>
                    <a:pt x="402" y="252"/>
                  </a:cubicBezTo>
                  <a:cubicBezTo>
                    <a:pt x="402" y="253"/>
                    <a:pt x="401" y="253"/>
                    <a:pt x="400" y="254"/>
                  </a:cubicBezTo>
                  <a:cubicBezTo>
                    <a:pt x="401" y="254"/>
                    <a:pt x="401" y="254"/>
                    <a:pt x="402" y="253"/>
                  </a:cubicBezTo>
                  <a:cubicBezTo>
                    <a:pt x="402" y="253"/>
                    <a:pt x="403" y="252"/>
                    <a:pt x="404" y="252"/>
                  </a:cubicBezTo>
                  <a:cubicBezTo>
                    <a:pt x="405" y="251"/>
                    <a:pt x="407" y="252"/>
                    <a:pt x="408" y="252"/>
                  </a:cubicBezTo>
                  <a:cubicBezTo>
                    <a:pt x="409" y="252"/>
                    <a:pt x="410" y="251"/>
                    <a:pt x="411" y="251"/>
                  </a:cubicBezTo>
                  <a:cubicBezTo>
                    <a:pt x="412" y="251"/>
                    <a:pt x="412" y="252"/>
                    <a:pt x="412" y="251"/>
                  </a:cubicBezTo>
                  <a:cubicBezTo>
                    <a:pt x="413" y="251"/>
                    <a:pt x="413" y="251"/>
                    <a:pt x="414" y="251"/>
                  </a:cubicBezTo>
                  <a:cubicBezTo>
                    <a:pt x="414" y="251"/>
                    <a:pt x="416" y="252"/>
                    <a:pt x="415" y="252"/>
                  </a:cubicBezTo>
                  <a:cubicBezTo>
                    <a:pt x="415" y="252"/>
                    <a:pt x="416" y="252"/>
                    <a:pt x="416" y="252"/>
                  </a:cubicBezTo>
                  <a:cubicBezTo>
                    <a:pt x="416" y="252"/>
                    <a:pt x="416" y="253"/>
                    <a:pt x="416" y="253"/>
                  </a:cubicBezTo>
                  <a:cubicBezTo>
                    <a:pt x="416" y="253"/>
                    <a:pt x="416" y="252"/>
                    <a:pt x="416" y="252"/>
                  </a:cubicBezTo>
                  <a:cubicBezTo>
                    <a:pt x="416" y="252"/>
                    <a:pt x="416" y="252"/>
                    <a:pt x="416" y="252"/>
                  </a:cubicBezTo>
                  <a:cubicBezTo>
                    <a:pt x="415" y="251"/>
                    <a:pt x="416" y="251"/>
                    <a:pt x="416" y="251"/>
                  </a:cubicBezTo>
                  <a:cubicBezTo>
                    <a:pt x="417" y="252"/>
                    <a:pt x="417" y="252"/>
                    <a:pt x="417" y="252"/>
                  </a:cubicBezTo>
                  <a:cubicBezTo>
                    <a:pt x="418" y="252"/>
                    <a:pt x="419" y="252"/>
                    <a:pt x="420" y="252"/>
                  </a:cubicBezTo>
                  <a:cubicBezTo>
                    <a:pt x="420" y="252"/>
                    <a:pt x="420" y="252"/>
                    <a:pt x="421" y="252"/>
                  </a:cubicBezTo>
                  <a:cubicBezTo>
                    <a:pt x="421" y="252"/>
                    <a:pt x="422" y="252"/>
                    <a:pt x="422" y="252"/>
                  </a:cubicBezTo>
                  <a:cubicBezTo>
                    <a:pt x="421" y="253"/>
                    <a:pt x="421" y="253"/>
                    <a:pt x="421" y="253"/>
                  </a:cubicBezTo>
                  <a:cubicBezTo>
                    <a:pt x="421" y="253"/>
                    <a:pt x="421" y="253"/>
                    <a:pt x="422" y="253"/>
                  </a:cubicBezTo>
                  <a:cubicBezTo>
                    <a:pt x="422" y="253"/>
                    <a:pt x="422" y="253"/>
                    <a:pt x="423" y="253"/>
                  </a:cubicBezTo>
                  <a:cubicBezTo>
                    <a:pt x="423" y="253"/>
                    <a:pt x="424" y="253"/>
                    <a:pt x="425" y="253"/>
                  </a:cubicBezTo>
                  <a:cubicBezTo>
                    <a:pt x="425" y="253"/>
                    <a:pt x="425" y="254"/>
                    <a:pt x="425" y="254"/>
                  </a:cubicBezTo>
                  <a:cubicBezTo>
                    <a:pt x="426" y="253"/>
                    <a:pt x="426" y="253"/>
                    <a:pt x="426" y="253"/>
                  </a:cubicBezTo>
                  <a:cubicBezTo>
                    <a:pt x="427" y="253"/>
                    <a:pt x="425" y="254"/>
                    <a:pt x="425" y="255"/>
                  </a:cubicBezTo>
                  <a:cubicBezTo>
                    <a:pt x="425" y="255"/>
                    <a:pt x="425" y="256"/>
                    <a:pt x="425" y="256"/>
                  </a:cubicBezTo>
                  <a:cubicBezTo>
                    <a:pt x="424" y="257"/>
                    <a:pt x="424" y="258"/>
                    <a:pt x="423" y="258"/>
                  </a:cubicBezTo>
                  <a:cubicBezTo>
                    <a:pt x="422" y="259"/>
                    <a:pt x="421" y="260"/>
                    <a:pt x="420" y="261"/>
                  </a:cubicBezTo>
                  <a:cubicBezTo>
                    <a:pt x="420" y="261"/>
                    <a:pt x="420" y="262"/>
                    <a:pt x="419" y="262"/>
                  </a:cubicBezTo>
                  <a:cubicBezTo>
                    <a:pt x="419" y="263"/>
                    <a:pt x="420" y="263"/>
                    <a:pt x="419" y="263"/>
                  </a:cubicBezTo>
                  <a:cubicBezTo>
                    <a:pt x="420" y="263"/>
                    <a:pt x="420" y="264"/>
                    <a:pt x="420" y="265"/>
                  </a:cubicBezTo>
                  <a:cubicBezTo>
                    <a:pt x="420" y="266"/>
                    <a:pt x="419" y="267"/>
                    <a:pt x="419" y="267"/>
                  </a:cubicBezTo>
                  <a:cubicBezTo>
                    <a:pt x="418" y="268"/>
                    <a:pt x="417" y="269"/>
                    <a:pt x="417" y="270"/>
                  </a:cubicBezTo>
                  <a:cubicBezTo>
                    <a:pt x="417" y="272"/>
                    <a:pt x="416" y="272"/>
                    <a:pt x="415" y="273"/>
                  </a:cubicBezTo>
                  <a:cubicBezTo>
                    <a:pt x="414" y="273"/>
                    <a:pt x="414" y="274"/>
                    <a:pt x="413" y="275"/>
                  </a:cubicBezTo>
                  <a:cubicBezTo>
                    <a:pt x="413" y="276"/>
                    <a:pt x="414" y="276"/>
                    <a:pt x="414" y="276"/>
                  </a:cubicBezTo>
                  <a:cubicBezTo>
                    <a:pt x="414" y="277"/>
                    <a:pt x="414" y="277"/>
                    <a:pt x="414" y="278"/>
                  </a:cubicBezTo>
                  <a:cubicBezTo>
                    <a:pt x="414" y="279"/>
                    <a:pt x="415" y="280"/>
                    <a:pt x="415" y="280"/>
                  </a:cubicBezTo>
                  <a:cubicBezTo>
                    <a:pt x="416" y="281"/>
                    <a:pt x="415" y="282"/>
                    <a:pt x="416" y="282"/>
                  </a:cubicBezTo>
                  <a:cubicBezTo>
                    <a:pt x="416" y="282"/>
                    <a:pt x="414" y="283"/>
                    <a:pt x="414" y="283"/>
                  </a:cubicBezTo>
                  <a:cubicBezTo>
                    <a:pt x="414" y="283"/>
                    <a:pt x="413" y="283"/>
                    <a:pt x="412" y="283"/>
                  </a:cubicBezTo>
                  <a:cubicBezTo>
                    <a:pt x="413" y="283"/>
                    <a:pt x="412" y="284"/>
                    <a:pt x="412" y="284"/>
                  </a:cubicBezTo>
                  <a:cubicBezTo>
                    <a:pt x="413" y="284"/>
                    <a:pt x="414" y="283"/>
                    <a:pt x="415" y="283"/>
                  </a:cubicBezTo>
                  <a:cubicBezTo>
                    <a:pt x="415" y="283"/>
                    <a:pt x="415" y="284"/>
                    <a:pt x="415" y="284"/>
                  </a:cubicBezTo>
                  <a:cubicBezTo>
                    <a:pt x="415" y="285"/>
                    <a:pt x="416" y="285"/>
                    <a:pt x="416" y="285"/>
                  </a:cubicBezTo>
                  <a:cubicBezTo>
                    <a:pt x="417" y="285"/>
                    <a:pt x="418" y="285"/>
                    <a:pt x="418" y="286"/>
                  </a:cubicBezTo>
                  <a:cubicBezTo>
                    <a:pt x="418" y="287"/>
                    <a:pt x="419" y="287"/>
                    <a:pt x="419" y="288"/>
                  </a:cubicBezTo>
                  <a:cubicBezTo>
                    <a:pt x="420" y="289"/>
                    <a:pt x="419" y="289"/>
                    <a:pt x="419" y="290"/>
                  </a:cubicBezTo>
                  <a:cubicBezTo>
                    <a:pt x="419" y="290"/>
                    <a:pt x="420" y="291"/>
                    <a:pt x="420" y="291"/>
                  </a:cubicBezTo>
                  <a:cubicBezTo>
                    <a:pt x="419" y="292"/>
                    <a:pt x="419" y="293"/>
                    <a:pt x="418" y="293"/>
                  </a:cubicBezTo>
                  <a:cubicBezTo>
                    <a:pt x="417" y="293"/>
                    <a:pt x="416" y="294"/>
                    <a:pt x="415" y="294"/>
                  </a:cubicBezTo>
                  <a:cubicBezTo>
                    <a:pt x="414" y="295"/>
                    <a:pt x="414" y="295"/>
                    <a:pt x="414" y="295"/>
                  </a:cubicBezTo>
                  <a:cubicBezTo>
                    <a:pt x="413" y="296"/>
                    <a:pt x="413" y="296"/>
                    <a:pt x="412" y="296"/>
                  </a:cubicBezTo>
                  <a:cubicBezTo>
                    <a:pt x="413" y="296"/>
                    <a:pt x="413" y="296"/>
                    <a:pt x="413" y="296"/>
                  </a:cubicBezTo>
                  <a:cubicBezTo>
                    <a:pt x="413" y="296"/>
                    <a:pt x="413" y="296"/>
                    <a:pt x="413" y="296"/>
                  </a:cubicBezTo>
                  <a:cubicBezTo>
                    <a:pt x="413" y="296"/>
                    <a:pt x="414" y="295"/>
                    <a:pt x="414" y="295"/>
                  </a:cubicBezTo>
                  <a:cubicBezTo>
                    <a:pt x="415" y="295"/>
                    <a:pt x="416" y="295"/>
                    <a:pt x="417" y="294"/>
                  </a:cubicBezTo>
                  <a:cubicBezTo>
                    <a:pt x="418" y="293"/>
                    <a:pt x="419" y="292"/>
                    <a:pt x="420" y="293"/>
                  </a:cubicBezTo>
                  <a:cubicBezTo>
                    <a:pt x="421" y="293"/>
                    <a:pt x="422" y="293"/>
                    <a:pt x="422" y="294"/>
                  </a:cubicBezTo>
                  <a:cubicBezTo>
                    <a:pt x="423" y="295"/>
                    <a:pt x="423" y="295"/>
                    <a:pt x="424" y="296"/>
                  </a:cubicBezTo>
                  <a:cubicBezTo>
                    <a:pt x="424" y="297"/>
                    <a:pt x="425" y="298"/>
                    <a:pt x="425" y="299"/>
                  </a:cubicBezTo>
                  <a:cubicBezTo>
                    <a:pt x="425" y="299"/>
                    <a:pt x="425" y="297"/>
                    <a:pt x="425" y="297"/>
                  </a:cubicBezTo>
                  <a:cubicBezTo>
                    <a:pt x="424" y="296"/>
                    <a:pt x="423" y="295"/>
                    <a:pt x="424" y="294"/>
                  </a:cubicBezTo>
                  <a:cubicBezTo>
                    <a:pt x="424" y="294"/>
                    <a:pt x="425" y="294"/>
                    <a:pt x="425" y="293"/>
                  </a:cubicBezTo>
                  <a:cubicBezTo>
                    <a:pt x="425" y="293"/>
                    <a:pt x="425" y="292"/>
                    <a:pt x="426" y="292"/>
                  </a:cubicBezTo>
                  <a:cubicBezTo>
                    <a:pt x="426" y="292"/>
                    <a:pt x="426" y="291"/>
                    <a:pt x="427" y="291"/>
                  </a:cubicBezTo>
                  <a:cubicBezTo>
                    <a:pt x="427" y="291"/>
                    <a:pt x="427" y="291"/>
                    <a:pt x="427" y="291"/>
                  </a:cubicBezTo>
                  <a:cubicBezTo>
                    <a:pt x="428" y="290"/>
                    <a:pt x="429" y="289"/>
                    <a:pt x="430" y="289"/>
                  </a:cubicBezTo>
                  <a:cubicBezTo>
                    <a:pt x="431" y="290"/>
                    <a:pt x="429" y="291"/>
                    <a:pt x="430" y="291"/>
                  </a:cubicBezTo>
                  <a:cubicBezTo>
                    <a:pt x="433" y="291"/>
                    <a:pt x="430" y="294"/>
                    <a:pt x="431" y="295"/>
                  </a:cubicBezTo>
                  <a:cubicBezTo>
                    <a:pt x="431" y="294"/>
                    <a:pt x="431" y="294"/>
                    <a:pt x="431" y="293"/>
                  </a:cubicBezTo>
                  <a:cubicBezTo>
                    <a:pt x="432" y="293"/>
                    <a:pt x="432" y="293"/>
                    <a:pt x="432" y="293"/>
                  </a:cubicBezTo>
                  <a:cubicBezTo>
                    <a:pt x="432" y="292"/>
                    <a:pt x="432" y="292"/>
                    <a:pt x="432" y="292"/>
                  </a:cubicBezTo>
                  <a:cubicBezTo>
                    <a:pt x="432" y="292"/>
                    <a:pt x="433" y="292"/>
                    <a:pt x="433" y="292"/>
                  </a:cubicBezTo>
                  <a:cubicBezTo>
                    <a:pt x="433" y="291"/>
                    <a:pt x="434" y="291"/>
                    <a:pt x="434" y="291"/>
                  </a:cubicBezTo>
                  <a:cubicBezTo>
                    <a:pt x="434" y="291"/>
                    <a:pt x="433" y="291"/>
                    <a:pt x="433" y="291"/>
                  </a:cubicBezTo>
                  <a:cubicBezTo>
                    <a:pt x="433" y="290"/>
                    <a:pt x="434" y="290"/>
                    <a:pt x="434" y="290"/>
                  </a:cubicBezTo>
                  <a:cubicBezTo>
                    <a:pt x="434" y="290"/>
                    <a:pt x="433" y="289"/>
                    <a:pt x="433" y="289"/>
                  </a:cubicBezTo>
                  <a:cubicBezTo>
                    <a:pt x="433" y="289"/>
                    <a:pt x="433" y="288"/>
                    <a:pt x="433" y="288"/>
                  </a:cubicBezTo>
                  <a:cubicBezTo>
                    <a:pt x="434" y="288"/>
                    <a:pt x="434" y="288"/>
                    <a:pt x="435" y="288"/>
                  </a:cubicBezTo>
                  <a:cubicBezTo>
                    <a:pt x="435" y="287"/>
                    <a:pt x="435" y="286"/>
                    <a:pt x="435" y="286"/>
                  </a:cubicBezTo>
                  <a:cubicBezTo>
                    <a:pt x="436" y="286"/>
                    <a:pt x="437" y="286"/>
                    <a:pt x="437" y="285"/>
                  </a:cubicBezTo>
                  <a:cubicBezTo>
                    <a:pt x="437" y="285"/>
                    <a:pt x="438" y="285"/>
                    <a:pt x="439" y="284"/>
                  </a:cubicBezTo>
                  <a:cubicBezTo>
                    <a:pt x="440" y="284"/>
                    <a:pt x="439" y="283"/>
                    <a:pt x="441" y="283"/>
                  </a:cubicBezTo>
                  <a:cubicBezTo>
                    <a:pt x="441" y="283"/>
                    <a:pt x="440" y="283"/>
                    <a:pt x="440" y="283"/>
                  </a:cubicBezTo>
                  <a:cubicBezTo>
                    <a:pt x="440" y="282"/>
                    <a:pt x="440" y="282"/>
                    <a:pt x="441" y="282"/>
                  </a:cubicBezTo>
                  <a:cubicBezTo>
                    <a:pt x="441" y="282"/>
                    <a:pt x="441" y="282"/>
                    <a:pt x="441" y="282"/>
                  </a:cubicBezTo>
                  <a:cubicBezTo>
                    <a:pt x="441" y="282"/>
                    <a:pt x="441" y="281"/>
                    <a:pt x="441" y="281"/>
                  </a:cubicBezTo>
                  <a:cubicBezTo>
                    <a:pt x="442" y="280"/>
                    <a:pt x="440" y="280"/>
                    <a:pt x="440" y="280"/>
                  </a:cubicBezTo>
                  <a:cubicBezTo>
                    <a:pt x="440" y="280"/>
                    <a:pt x="441" y="279"/>
                    <a:pt x="440" y="279"/>
                  </a:cubicBezTo>
                  <a:cubicBezTo>
                    <a:pt x="440" y="279"/>
                    <a:pt x="440" y="279"/>
                    <a:pt x="440" y="278"/>
                  </a:cubicBezTo>
                  <a:cubicBezTo>
                    <a:pt x="440" y="278"/>
                    <a:pt x="440" y="278"/>
                    <a:pt x="440" y="278"/>
                  </a:cubicBezTo>
                  <a:cubicBezTo>
                    <a:pt x="441" y="278"/>
                    <a:pt x="440" y="278"/>
                    <a:pt x="440" y="278"/>
                  </a:cubicBezTo>
                  <a:cubicBezTo>
                    <a:pt x="441" y="277"/>
                    <a:pt x="441" y="278"/>
                    <a:pt x="441" y="277"/>
                  </a:cubicBezTo>
                  <a:cubicBezTo>
                    <a:pt x="440" y="277"/>
                    <a:pt x="442" y="277"/>
                    <a:pt x="442" y="276"/>
                  </a:cubicBezTo>
                  <a:cubicBezTo>
                    <a:pt x="442" y="276"/>
                    <a:pt x="441" y="277"/>
                    <a:pt x="441" y="276"/>
                  </a:cubicBezTo>
                  <a:cubicBezTo>
                    <a:pt x="440" y="276"/>
                    <a:pt x="442" y="276"/>
                    <a:pt x="442" y="275"/>
                  </a:cubicBezTo>
                  <a:cubicBezTo>
                    <a:pt x="441" y="275"/>
                    <a:pt x="442" y="275"/>
                    <a:pt x="441" y="275"/>
                  </a:cubicBezTo>
                  <a:cubicBezTo>
                    <a:pt x="441" y="275"/>
                    <a:pt x="441" y="275"/>
                    <a:pt x="441" y="275"/>
                  </a:cubicBezTo>
                  <a:cubicBezTo>
                    <a:pt x="441" y="275"/>
                    <a:pt x="441" y="275"/>
                    <a:pt x="441" y="274"/>
                  </a:cubicBezTo>
                  <a:cubicBezTo>
                    <a:pt x="440" y="275"/>
                    <a:pt x="442" y="274"/>
                    <a:pt x="442" y="273"/>
                  </a:cubicBezTo>
                  <a:cubicBezTo>
                    <a:pt x="442" y="273"/>
                    <a:pt x="442" y="273"/>
                    <a:pt x="443" y="272"/>
                  </a:cubicBezTo>
                  <a:cubicBezTo>
                    <a:pt x="442" y="272"/>
                    <a:pt x="442" y="272"/>
                    <a:pt x="442" y="272"/>
                  </a:cubicBezTo>
                  <a:cubicBezTo>
                    <a:pt x="442" y="272"/>
                    <a:pt x="443" y="270"/>
                    <a:pt x="442" y="271"/>
                  </a:cubicBezTo>
                  <a:cubicBezTo>
                    <a:pt x="442" y="270"/>
                    <a:pt x="442" y="270"/>
                    <a:pt x="443" y="270"/>
                  </a:cubicBezTo>
                  <a:cubicBezTo>
                    <a:pt x="442" y="270"/>
                    <a:pt x="443" y="270"/>
                    <a:pt x="443" y="270"/>
                  </a:cubicBezTo>
                  <a:cubicBezTo>
                    <a:pt x="443" y="269"/>
                    <a:pt x="444" y="269"/>
                    <a:pt x="444" y="269"/>
                  </a:cubicBezTo>
                  <a:cubicBezTo>
                    <a:pt x="445" y="269"/>
                    <a:pt x="444" y="269"/>
                    <a:pt x="443" y="269"/>
                  </a:cubicBezTo>
                  <a:cubicBezTo>
                    <a:pt x="443" y="269"/>
                    <a:pt x="444" y="269"/>
                    <a:pt x="444" y="268"/>
                  </a:cubicBezTo>
                  <a:cubicBezTo>
                    <a:pt x="444" y="268"/>
                    <a:pt x="444" y="268"/>
                    <a:pt x="444" y="268"/>
                  </a:cubicBezTo>
                  <a:cubicBezTo>
                    <a:pt x="444" y="268"/>
                    <a:pt x="443" y="268"/>
                    <a:pt x="443" y="268"/>
                  </a:cubicBezTo>
                  <a:cubicBezTo>
                    <a:pt x="443" y="268"/>
                    <a:pt x="444" y="268"/>
                    <a:pt x="444" y="268"/>
                  </a:cubicBezTo>
                  <a:cubicBezTo>
                    <a:pt x="444" y="267"/>
                    <a:pt x="444" y="267"/>
                    <a:pt x="445" y="267"/>
                  </a:cubicBezTo>
                  <a:cubicBezTo>
                    <a:pt x="445" y="266"/>
                    <a:pt x="446" y="267"/>
                    <a:pt x="446" y="267"/>
                  </a:cubicBezTo>
                  <a:cubicBezTo>
                    <a:pt x="446" y="266"/>
                    <a:pt x="445" y="266"/>
                    <a:pt x="445" y="266"/>
                  </a:cubicBezTo>
                  <a:cubicBezTo>
                    <a:pt x="445" y="266"/>
                    <a:pt x="445" y="266"/>
                    <a:pt x="445" y="266"/>
                  </a:cubicBezTo>
                  <a:cubicBezTo>
                    <a:pt x="445" y="266"/>
                    <a:pt x="446" y="266"/>
                    <a:pt x="446" y="266"/>
                  </a:cubicBezTo>
                  <a:cubicBezTo>
                    <a:pt x="446" y="265"/>
                    <a:pt x="445" y="265"/>
                    <a:pt x="445" y="265"/>
                  </a:cubicBezTo>
                  <a:cubicBezTo>
                    <a:pt x="445" y="265"/>
                    <a:pt x="445" y="265"/>
                    <a:pt x="446" y="265"/>
                  </a:cubicBezTo>
                  <a:cubicBezTo>
                    <a:pt x="445" y="265"/>
                    <a:pt x="445" y="265"/>
                    <a:pt x="445" y="265"/>
                  </a:cubicBezTo>
                  <a:cubicBezTo>
                    <a:pt x="446" y="265"/>
                    <a:pt x="445" y="265"/>
                    <a:pt x="446" y="265"/>
                  </a:cubicBezTo>
                  <a:cubicBezTo>
                    <a:pt x="446" y="265"/>
                    <a:pt x="446" y="265"/>
                    <a:pt x="446" y="265"/>
                  </a:cubicBezTo>
                  <a:cubicBezTo>
                    <a:pt x="446" y="265"/>
                    <a:pt x="446" y="264"/>
                    <a:pt x="446" y="264"/>
                  </a:cubicBezTo>
                  <a:cubicBezTo>
                    <a:pt x="445" y="264"/>
                    <a:pt x="446" y="264"/>
                    <a:pt x="445" y="264"/>
                  </a:cubicBezTo>
                  <a:cubicBezTo>
                    <a:pt x="445" y="264"/>
                    <a:pt x="445" y="264"/>
                    <a:pt x="444" y="264"/>
                  </a:cubicBezTo>
                  <a:cubicBezTo>
                    <a:pt x="445" y="264"/>
                    <a:pt x="445" y="264"/>
                    <a:pt x="446" y="263"/>
                  </a:cubicBezTo>
                  <a:cubicBezTo>
                    <a:pt x="446" y="263"/>
                    <a:pt x="446" y="263"/>
                    <a:pt x="446" y="263"/>
                  </a:cubicBezTo>
                  <a:cubicBezTo>
                    <a:pt x="446" y="263"/>
                    <a:pt x="446" y="263"/>
                    <a:pt x="447" y="263"/>
                  </a:cubicBezTo>
                  <a:cubicBezTo>
                    <a:pt x="446" y="263"/>
                    <a:pt x="446" y="263"/>
                    <a:pt x="445" y="263"/>
                  </a:cubicBezTo>
                  <a:cubicBezTo>
                    <a:pt x="445" y="263"/>
                    <a:pt x="445" y="263"/>
                    <a:pt x="444" y="263"/>
                  </a:cubicBezTo>
                  <a:cubicBezTo>
                    <a:pt x="444" y="262"/>
                    <a:pt x="445" y="262"/>
                    <a:pt x="445" y="262"/>
                  </a:cubicBezTo>
                  <a:cubicBezTo>
                    <a:pt x="445" y="262"/>
                    <a:pt x="444" y="262"/>
                    <a:pt x="444" y="262"/>
                  </a:cubicBezTo>
                  <a:cubicBezTo>
                    <a:pt x="444" y="262"/>
                    <a:pt x="445" y="261"/>
                    <a:pt x="444" y="261"/>
                  </a:cubicBezTo>
                  <a:cubicBezTo>
                    <a:pt x="444" y="261"/>
                    <a:pt x="445" y="260"/>
                    <a:pt x="445" y="260"/>
                  </a:cubicBezTo>
                  <a:cubicBezTo>
                    <a:pt x="444" y="260"/>
                    <a:pt x="445" y="259"/>
                    <a:pt x="445" y="259"/>
                  </a:cubicBezTo>
                  <a:cubicBezTo>
                    <a:pt x="445" y="259"/>
                    <a:pt x="445" y="259"/>
                    <a:pt x="445" y="259"/>
                  </a:cubicBezTo>
                  <a:cubicBezTo>
                    <a:pt x="445" y="258"/>
                    <a:pt x="445" y="259"/>
                    <a:pt x="444" y="259"/>
                  </a:cubicBezTo>
                  <a:cubicBezTo>
                    <a:pt x="444" y="259"/>
                    <a:pt x="445" y="258"/>
                    <a:pt x="445" y="258"/>
                  </a:cubicBezTo>
                  <a:cubicBezTo>
                    <a:pt x="445" y="258"/>
                    <a:pt x="444" y="258"/>
                    <a:pt x="444" y="258"/>
                  </a:cubicBezTo>
                  <a:cubicBezTo>
                    <a:pt x="445" y="258"/>
                    <a:pt x="445" y="258"/>
                    <a:pt x="445" y="258"/>
                  </a:cubicBezTo>
                  <a:cubicBezTo>
                    <a:pt x="444" y="258"/>
                    <a:pt x="444" y="258"/>
                    <a:pt x="444" y="258"/>
                  </a:cubicBezTo>
                  <a:cubicBezTo>
                    <a:pt x="445" y="257"/>
                    <a:pt x="446" y="257"/>
                    <a:pt x="447" y="257"/>
                  </a:cubicBezTo>
                  <a:cubicBezTo>
                    <a:pt x="449" y="257"/>
                    <a:pt x="450" y="256"/>
                    <a:pt x="451" y="256"/>
                  </a:cubicBezTo>
                  <a:cubicBezTo>
                    <a:pt x="452" y="256"/>
                    <a:pt x="454" y="255"/>
                    <a:pt x="455" y="255"/>
                  </a:cubicBezTo>
                  <a:cubicBezTo>
                    <a:pt x="456" y="254"/>
                    <a:pt x="457" y="254"/>
                    <a:pt x="459" y="253"/>
                  </a:cubicBezTo>
                  <a:cubicBezTo>
                    <a:pt x="459" y="253"/>
                    <a:pt x="459" y="253"/>
                    <a:pt x="460" y="253"/>
                  </a:cubicBezTo>
                  <a:cubicBezTo>
                    <a:pt x="461" y="253"/>
                    <a:pt x="461" y="252"/>
                    <a:pt x="462" y="252"/>
                  </a:cubicBezTo>
                  <a:cubicBezTo>
                    <a:pt x="463" y="251"/>
                    <a:pt x="465" y="251"/>
                    <a:pt x="466" y="250"/>
                  </a:cubicBezTo>
                  <a:cubicBezTo>
                    <a:pt x="467" y="250"/>
                    <a:pt x="468" y="249"/>
                    <a:pt x="469" y="248"/>
                  </a:cubicBezTo>
                  <a:cubicBezTo>
                    <a:pt x="470" y="248"/>
                    <a:pt x="471" y="248"/>
                    <a:pt x="472" y="247"/>
                  </a:cubicBezTo>
                  <a:cubicBezTo>
                    <a:pt x="471" y="247"/>
                    <a:pt x="471" y="247"/>
                    <a:pt x="471" y="247"/>
                  </a:cubicBezTo>
                  <a:cubicBezTo>
                    <a:pt x="472" y="246"/>
                    <a:pt x="473" y="246"/>
                    <a:pt x="475" y="245"/>
                  </a:cubicBezTo>
                  <a:cubicBezTo>
                    <a:pt x="476" y="244"/>
                    <a:pt x="477" y="244"/>
                    <a:pt x="478" y="243"/>
                  </a:cubicBezTo>
                  <a:cubicBezTo>
                    <a:pt x="479" y="242"/>
                    <a:pt x="480" y="241"/>
                    <a:pt x="481" y="239"/>
                  </a:cubicBezTo>
                  <a:cubicBezTo>
                    <a:pt x="481" y="238"/>
                    <a:pt x="482" y="237"/>
                    <a:pt x="483" y="236"/>
                  </a:cubicBezTo>
                  <a:cubicBezTo>
                    <a:pt x="483" y="235"/>
                    <a:pt x="484" y="234"/>
                    <a:pt x="484" y="233"/>
                  </a:cubicBezTo>
                  <a:cubicBezTo>
                    <a:pt x="484" y="233"/>
                    <a:pt x="485" y="232"/>
                    <a:pt x="485" y="232"/>
                  </a:cubicBezTo>
                  <a:cubicBezTo>
                    <a:pt x="486" y="230"/>
                    <a:pt x="485" y="229"/>
                    <a:pt x="486" y="228"/>
                  </a:cubicBezTo>
                  <a:cubicBezTo>
                    <a:pt x="486" y="227"/>
                    <a:pt x="486" y="227"/>
                    <a:pt x="486" y="226"/>
                  </a:cubicBezTo>
                  <a:cubicBezTo>
                    <a:pt x="486" y="225"/>
                    <a:pt x="485" y="225"/>
                    <a:pt x="485" y="224"/>
                  </a:cubicBezTo>
                  <a:cubicBezTo>
                    <a:pt x="485" y="223"/>
                    <a:pt x="485" y="223"/>
                    <a:pt x="484" y="222"/>
                  </a:cubicBezTo>
                  <a:cubicBezTo>
                    <a:pt x="485" y="222"/>
                    <a:pt x="483" y="221"/>
                    <a:pt x="483" y="221"/>
                  </a:cubicBezTo>
                  <a:cubicBezTo>
                    <a:pt x="482" y="220"/>
                    <a:pt x="481" y="220"/>
                    <a:pt x="481" y="219"/>
                  </a:cubicBezTo>
                  <a:cubicBezTo>
                    <a:pt x="481" y="219"/>
                    <a:pt x="481" y="219"/>
                    <a:pt x="480" y="219"/>
                  </a:cubicBezTo>
                  <a:cubicBezTo>
                    <a:pt x="480" y="219"/>
                    <a:pt x="480" y="218"/>
                    <a:pt x="480" y="218"/>
                  </a:cubicBezTo>
                  <a:cubicBezTo>
                    <a:pt x="480" y="218"/>
                    <a:pt x="480" y="217"/>
                    <a:pt x="479" y="217"/>
                  </a:cubicBezTo>
                  <a:cubicBezTo>
                    <a:pt x="479" y="217"/>
                    <a:pt x="479" y="217"/>
                    <a:pt x="479" y="217"/>
                  </a:cubicBezTo>
                  <a:cubicBezTo>
                    <a:pt x="480" y="219"/>
                    <a:pt x="479" y="217"/>
                    <a:pt x="478" y="217"/>
                  </a:cubicBezTo>
                  <a:cubicBezTo>
                    <a:pt x="478" y="217"/>
                    <a:pt x="478" y="217"/>
                    <a:pt x="478" y="217"/>
                  </a:cubicBezTo>
                  <a:cubicBezTo>
                    <a:pt x="478" y="217"/>
                    <a:pt x="479" y="217"/>
                    <a:pt x="479" y="217"/>
                  </a:cubicBezTo>
                  <a:cubicBezTo>
                    <a:pt x="479" y="216"/>
                    <a:pt x="479" y="216"/>
                    <a:pt x="479" y="215"/>
                  </a:cubicBezTo>
                  <a:cubicBezTo>
                    <a:pt x="480" y="215"/>
                    <a:pt x="480" y="215"/>
                    <a:pt x="480" y="215"/>
                  </a:cubicBezTo>
                  <a:cubicBezTo>
                    <a:pt x="480" y="214"/>
                    <a:pt x="480" y="214"/>
                    <a:pt x="480" y="214"/>
                  </a:cubicBezTo>
                  <a:cubicBezTo>
                    <a:pt x="480" y="214"/>
                    <a:pt x="481" y="214"/>
                    <a:pt x="481" y="214"/>
                  </a:cubicBezTo>
                  <a:cubicBezTo>
                    <a:pt x="481" y="214"/>
                    <a:pt x="481" y="213"/>
                    <a:pt x="482" y="214"/>
                  </a:cubicBezTo>
                  <a:cubicBezTo>
                    <a:pt x="482" y="214"/>
                    <a:pt x="482" y="214"/>
                    <a:pt x="481" y="214"/>
                  </a:cubicBezTo>
                  <a:cubicBezTo>
                    <a:pt x="482" y="214"/>
                    <a:pt x="482" y="214"/>
                    <a:pt x="483" y="213"/>
                  </a:cubicBezTo>
                  <a:cubicBezTo>
                    <a:pt x="483" y="213"/>
                    <a:pt x="482" y="213"/>
                    <a:pt x="482" y="213"/>
                  </a:cubicBezTo>
                  <a:cubicBezTo>
                    <a:pt x="483" y="213"/>
                    <a:pt x="483" y="213"/>
                    <a:pt x="483" y="213"/>
                  </a:cubicBezTo>
                  <a:cubicBezTo>
                    <a:pt x="483" y="213"/>
                    <a:pt x="484" y="213"/>
                    <a:pt x="484" y="212"/>
                  </a:cubicBezTo>
                  <a:cubicBezTo>
                    <a:pt x="484" y="212"/>
                    <a:pt x="484" y="212"/>
                    <a:pt x="485" y="212"/>
                  </a:cubicBezTo>
                  <a:cubicBezTo>
                    <a:pt x="485" y="212"/>
                    <a:pt x="485" y="212"/>
                    <a:pt x="485" y="212"/>
                  </a:cubicBezTo>
                  <a:cubicBezTo>
                    <a:pt x="486" y="211"/>
                    <a:pt x="486" y="211"/>
                    <a:pt x="487" y="211"/>
                  </a:cubicBezTo>
                  <a:cubicBezTo>
                    <a:pt x="487" y="211"/>
                    <a:pt x="488" y="210"/>
                    <a:pt x="488" y="210"/>
                  </a:cubicBezTo>
                  <a:cubicBezTo>
                    <a:pt x="488" y="210"/>
                    <a:pt x="488" y="210"/>
                    <a:pt x="488" y="210"/>
                  </a:cubicBezTo>
                  <a:cubicBezTo>
                    <a:pt x="488" y="210"/>
                    <a:pt x="489" y="210"/>
                    <a:pt x="490" y="209"/>
                  </a:cubicBezTo>
                  <a:cubicBezTo>
                    <a:pt x="489" y="209"/>
                    <a:pt x="489" y="209"/>
                    <a:pt x="488" y="209"/>
                  </a:cubicBezTo>
                  <a:cubicBezTo>
                    <a:pt x="489" y="209"/>
                    <a:pt x="489" y="208"/>
                    <a:pt x="489" y="208"/>
                  </a:cubicBezTo>
                  <a:cubicBezTo>
                    <a:pt x="490" y="208"/>
                    <a:pt x="491" y="208"/>
                    <a:pt x="491" y="207"/>
                  </a:cubicBezTo>
                  <a:cubicBezTo>
                    <a:pt x="490" y="207"/>
                    <a:pt x="491" y="207"/>
                    <a:pt x="491" y="206"/>
                  </a:cubicBezTo>
                  <a:cubicBezTo>
                    <a:pt x="491" y="206"/>
                    <a:pt x="491" y="206"/>
                    <a:pt x="492" y="206"/>
                  </a:cubicBezTo>
                  <a:cubicBezTo>
                    <a:pt x="492" y="206"/>
                    <a:pt x="493" y="206"/>
                    <a:pt x="493" y="207"/>
                  </a:cubicBezTo>
                  <a:cubicBezTo>
                    <a:pt x="493" y="208"/>
                    <a:pt x="493" y="208"/>
                    <a:pt x="494" y="208"/>
                  </a:cubicBezTo>
                  <a:cubicBezTo>
                    <a:pt x="494" y="207"/>
                    <a:pt x="493" y="207"/>
                    <a:pt x="493" y="207"/>
                  </a:cubicBezTo>
                  <a:cubicBezTo>
                    <a:pt x="493" y="207"/>
                    <a:pt x="493" y="207"/>
                    <a:pt x="493" y="207"/>
                  </a:cubicBezTo>
                  <a:cubicBezTo>
                    <a:pt x="493" y="206"/>
                    <a:pt x="493" y="206"/>
                    <a:pt x="493" y="206"/>
                  </a:cubicBezTo>
                  <a:cubicBezTo>
                    <a:pt x="493" y="206"/>
                    <a:pt x="494" y="205"/>
                    <a:pt x="495" y="205"/>
                  </a:cubicBezTo>
                  <a:cubicBezTo>
                    <a:pt x="496" y="205"/>
                    <a:pt x="496" y="204"/>
                    <a:pt x="495" y="204"/>
                  </a:cubicBezTo>
                  <a:cubicBezTo>
                    <a:pt x="496" y="204"/>
                    <a:pt x="496" y="203"/>
                    <a:pt x="497" y="203"/>
                  </a:cubicBezTo>
                  <a:cubicBezTo>
                    <a:pt x="497" y="203"/>
                    <a:pt x="497" y="203"/>
                    <a:pt x="497" y="203"/>
                  </a:cubicBezTo>
                  <a:cubicBezTo>
                    <a:pt x="497" y="203"/>
                    <a:pt x="497" y="203"/>
                    <a:pt x="498" y="203"/>
                  </a:cubicBezTo>
                  <a:cubicBezTo>
                    <a:pt x="498" y="203"/>
                    <a:pt x="497" y="203"/>
                    <a:pt x="497" y="203"/>
                  </a:cubicBezTo>
                  <a:cubicBezTo>
                    <a:pt x="497" y="203"/>
                    <a:pt x="497" y="203"/>
                    <a:pt x="496" y="203"/>
                  </a:cubicBezTo>
                  <a:cubicBezTo>
                    <a:pt x="496" y="203"/>
                    <a:pt x="495" y="203"/>
                    <a:pt x="495" y="202"/>
                  </a:cubicBezTo>
                  <a:cubicBezTo>
                    <a:pt x="495" y="202"/>
                    <a:pt x="495" y="202"/>
                    <a:pt x="496" y="202"/>
                  </a:cubicBezTo>
                  <a:cubicBezTo>
                    <a:pt x="496" y="202"/>
                    <a:pt x="496" y="202"/>
                    <a:pt x="496" y="202"/>
                  </a:cubicBezTo>
                  <a:cubicBezTo>
                    <a:pt x="496" y="202"/>
                    <a:pt x="496" y="201"/>
                    <a:pt x="496" y="201"/>
                  </a:cubicBezTo>
                  <a:cubicBezTo>
                    <a:pt x="496" y="201"/>
                    <a:pt x="497" y="201"/>
                    <a:pt x="496" y="201"/>
                  </a:cubicBezTo>
                  <a:cubicBezTo>
                    <a:pt x="496" y="200"/>
                    <a:pt x="496" y="200"/>
                    <a:pt x="497" y="200"/>
                  </a:cubicBezTo>
                  <a:cubicBezTo>
                    <a:pt x="496" y="200"/>
                    <a:pt x="496" y="200"/>
                    <a:pt x="496" y="200"/>
                  </a:cubicBezTo>
                  <a:cubicBezTo>
                    <a:pt x="496" y="200"/>
                    <a:pt x="497" y="200"/>
                    <a:pt x="496" y="200"/>
                  </a:cubicBezTo>
                  <a:cubicBezTo>
                    <a:pt x="496" y="199"/>
                    <a:pt x="496" y="199"/>
                    <a:pt x="496" y="199"/>
                  </a:cubicBezTo>
                  <a:cubicBezTo>
                    <a:pt x="497" y="198"/>
                    <a:pt x="498" y="198"/>
                    <a:pt x="499" y="198"/>
                  </a:cubicBezTo>
                  <a:cubicBezTo>
                    <a:pt x="499" y="197"/>
                    <a:pt x="497" y="198"/>
                    <a:pt x="497" y="197"/>
                  </a:cubicBezTo>
                  <a:cubicBezTo>
                    <a:pt x="497" y="196"/>
                    <a:pt x="499" y="196"/>
                    <a:pt x="499" y="196"/>
                  </a:cubicBezTo>
                  <a:cubicBezTo>
                    <a:pt x="499" y="195"/>
                    <a:pt x="498" y="196"/>
                    <a:pt x="498" y="196"/>
                  </a:cubicBezTo>
                  <a:cubicBezTo>
                    <a:pt x="499" y="195"/>
                    <a:pt x="500" y="195"/>
                    <a:pt x="500" y="195"/>
                  </a:cubicBezTo>
                  <a:cubicBezTo>
                    <a:pt x="499" y="195"/>
                    <a:pt x="498" y="195"/>
                    <a:pt x="497" y="196"/>
                  </a:cubicBezTo>
                  <a:cubicBezTo>
                    <a:pt x="497" y="196"/>
                    <a:pt x="497" y="195"/>
                    <a:pt x="497" y="195"/>
                  </a:cubicBezTo>
                  <a:cubicBezTo>
                    <a:pt x="497" y="195"/>
                    <a:pt x="497" y="195"/>
                    <a:pt x="497" y="195"/>
                  </a:cubicBezTo>
                  <a:cubicBezTo>
                    <a:pt x="497" y="195"/>
                    <a:pt x="497" y="195"/>
                    <a:pt x="497" y="195"/>
                  </a:cubicBezTo>
                  <a:cubicBezTo>
                    <a:pt x="497" y="195"/>
                    <a:pt x="496" y="195"/>
                    <a:pt x="495" y="195"/>
                  </a:cubicBezTo>
                  <a:cubicBezTo>
                    <a:pt x="496" y="194"/>
                    <a:pt x="498" y="193"/>
                    <a:pt x="499" y="193"/>
                  </a:cubicBezTo>
                  <a:cubicBezTo>
                    <a:pt x="500" y="192"/>
                    <a:pt x="500" y="192"/>
                    <a:pt x="501" y="191"/>
                  </a:cubicBezTo>
                  <a:cubicBezTo>
                    <a:pt x="501" y="191"/>
                    <a:pt x="502" y="191"/>
                    <a:pt x="501" y="191"/>
                  </a:cubicBezTo>
                  <a:cubicBezTo>
                    <a:pt x="501" y="191"/>
                    <a:pt x="502" y="189"/>
                    <a:pt x="503" y="189"/>
                  </a:cubicBezTo>
                  <a:cubicBezTo>
                    <a:pt x="503" y="189"/>
                    <a:pt x="503" y="189"/>
                    <a:pt x="503" y="189"/>
                  </a:cubicBezTo>
                  <a:cubicBezTo>
                    <a:pt x="504" y="189"/>
                    <a:pt x="504" y="189"/>
                    <a:pt x="504" y="188"/>
                  </a:cubicBezTo>
                  <a:cubicBezTo>
                    <a:pt x="504" y="188"/>
                    <a:pt x="503" y="188"/>
                    <a:pt x="504" y="188"/>
                  </a:cubicBezTo>
                  <a:cubicBezTo>
                    <a:pt x="504" y="188"/>
                    <a:pt x="505" y="188"/>
                    <a:pt x="505" y="188"/>
                  </a:cubicBezTo>
                  <a:cubicBezTo>
                    <a:pt x="505" y="187"/>
                    <a:pt x="504" y="187"/>
                    <a:pt x="504" y="187"/>
                  </a:cubicBezTo>
                  <a:cubicBezTo>
                    <a:pt x="504" y="187"/>
                    <a:pt x="505" y="187"/>
                    <a:pt x="505" y="187"/>
                  </a:cubicBezTo>
                  <a:cubicBezTo>
                    <a:pt x="505" y="187"/>
                    <a:pt x="504" y="187"/>
                    <a:pt x="504" y="187"/>
                  </a:cubicBezTo>
                  <a:cubicBezTo>
                    <a:pt x="504" y="187"/>
                    <a:pt x="504" y="186"/>
                    <a:pt x="504" y="186"/>
                  </a:cubicBezTo>
                  <a:cubicBezTo>
                    <a:pt x="504" y="186"/>
                    <a:pt x="503" y="186"/>
                    <a:pt x="503" y="186"/>
                  </a:cubicBezTo>
                  <a:cubicBezTo>
                    <a:pt x="502" y="186"/>
                    <a:pt x="503" y="185"/>
                    <a:pt x="503" y="185"/>
                  </a:cubicBezTo>
                  <a:cubicBezTo>
                    <a:pt x="503" y="185"/>
                    <a:pt x="503" y="185"/>
                    <a:pt x="503" y="184"/>
                  </a:cubicBezTo>
                  <a:cubicBezTo>
                    <a:pt x="503" y="184"/>
                    <a:pt x="503" y="184"/>
                    <a:pt x="503" y="183"/>
                  </a:cubicBezTo>
                  <a:cubicBezTo>
                    <a:pt x="504" y="183"/>
                    <a:pt x="504" y="182"/>
                    <a:pt x="504" y="182"/>
                  </a:cubicBezTo>
                  <a:cubicBezTo>
                    <a:pt x="505" y="180"/>
                    <a:pt x="506" y="180"/>
                    <a:pt x="507" y="179"/>
                  </a:cubicBezTo>
                  <a:cubicBezTo>
                    <a:pt x="508" y="179"/>
                    <a:pt x="509" y="179"/>
                    <a:pt x="509" y="179"/>
                  </a:cubicBezTo>
                  <a:cubicBezTo>
                    <a:pt x="510" y="179"/>
                    <a:pt x="510" y="178"/>
                    <a:pt x="511" y="178"/>
                  </a:cubicBezTo>
                  <a:cubicBezTo>
                    <a:pt x="511" y="178"/>
                    <a:pt x="512" y="177"/>
                    <a:pt x="513" y="177"/>
                  </a:cubicBezTo>
                  <a:cubicBezTo>
                    <a:pt x="513" y="178"/>
                    <a:pt x="514" y="178"/>
                    <a:pt x="514" y="178"/>
                  </a:cubicBezTo>
                  <a:cubicBezTo>
                    <a:pt x="516" y="178"/>
                    <a:pt x="517" y="178"/>
                    <a:pt x="518" y="179"/>
                  </a:cubicBezTo>
                  <a:cubicBezTo>
                    <a:pt x="519" y="179"/>
                    <a:pt x="520" y="179"/>
                    <a:pt x="520" y="179"/>
                  </a:cubicBezTo>
                  <a:cubicBezTo>
                    <a:pt x="521" y="179"/>
                    <a:pt x="521" y="180"/>
                    <a:pt x="521" y="180"/>
                  </a:cubicBezTo>
                  <a:cubicBezTo>
                    <a:pt x="521" y="180"/>
                    <a:pt x="524" y="180"/>
                    <a:pt x="524" y="180"/>
                  </a:cubicBezTo>
                  <a:cubicBezTo>
                    <a:pt x="524" y="181"/>
                    <a:pt x="522" y="181"/>
                    <a:pt x="521" y="182"/>
                  </a:cubicBezTo>
                  <a:cubicBezTo>
                    <a:pt x="522" y="182"/>
                    <a:pt x="524" y="181"/>
                    <a:pt x="524" y="181"/>
                  </a:cubicBezTo>
                  <a:cubicBezTo>
                    <a:pt x="525" y="180"/>
                    <a:pt x="526" y="180"/>
                    <a:pt x="527" y="180"/>
                  </a:cubicBezTo>
                  <a:cubicBezTo>
                    <a:pt x="527" y="180"/>
                    <a:pt x="528" y="180"/>
                    <a:pt x="527" y="181"/>
                  </a:cubicBezTo>
                  <a:cubicBezTo>
                    <a:pt x="528" y="181"/>
                    <a:pt x="529" y="180"/>
                    <a:pt x="529" y="181"/>
                  </a:cubicBezTo>
                  <a:cubicBezTo>
                    <a:pt x="530" y="182"/>
                    <a:pt x="530" y="182"/>
                    <a:pt x="531" y="182"/>
                  </a:cubicBezTo>
                  <a:cubicBezTo>
                    <a:pt x="531" y="182"/>
                    <a:pt x="530" y="181"/>
                    <a:pt x="531" y="181"/>
                  </a:cubicBezTo>
                  <a:cubicBezTo>
                    <a:pt x="532" y="181"/>
                    <a:pt x="533" y="181"/>
                    <a:pt x="534" y="181"/>
                  </a:cubicBezTo>
                  <a:cubicBezTo>
                    <a:pt x="535" y="180"/>
                    <a:pt x="536" y="180"/>
                    <a:pt x="537" y="180"/>
                  </a:cubicBezTo>
                  <a:cubicBezTo>
                    <a:pt x="538" y="179"/>
                    <a:pt x="538" y="179"/>
                    <a:pt x="539" y="179"/>
                  </a:cubicBezTo>
                  <a:cubicBezTo>
                    <a:pt x="540" y="178"/>
                    <a:pt x="540" y="179"/>
                    <a:pt x="541" y="179"/>
                  </a:cubicBezTo>
                  <a:cubicBezTo>
                    <a:pt x="541" y="180"/>
                    <a:pt x="542" y="180"/>
                    <a:pt x="542" y="180"/>
                  </a:cubicBezTo>
                  <a:cubicBezTo>
                    <a:pt x="543" y="180"/>
                    <a:pt x="542" y="181"/>
                    <a:pt x="543" y="181"/>
                  </a:cubicBezTo>
                  <a:cubicBezTo>
                    <a:pt x="543" y="181"/>
                    <a:pt x="544" y="182"/>
                    <a:pt x="544" y="182"/>
                  </a:cubicBezTo>
                  <a:cubicBezTo>
                    <a:pt x="544" y="182"/>
                    <a:pt x="544" y="182"/>
                    <a:pt x="545" y="182"/>
                  </a:cubicBezTo>
                  <a:cubicBezTo>
                    <a:pt x="544" y="182"/>
                    <a:pt x="546" y="182"/>
                    <a:pt x="546" y="182"/>
                  </a:cubicBezTo>
                  <a:cubicBezTo>
                    <a:pt x="546" y="182"/>
                    <a:pt x="546" y="183"/>
                    <a:pt x="546" y="183"/>
                  </a:cubicBezTo>
                  <a:cubicBezTo>
                    <a:pt x="545" y="183"/>
                    <a:pt x="545" y="183"/>
                    <a:pt x="544" y="184"/>
                  </a:cubicBezTo>
                  <a:cubicBezTo>
                    <a:pt x="544" y="184"/>
                    <a:pt x="544" y="185"/>
                    <a:pt x="543" y="185"/>
                  </a:cubicBezTo>
                  <a:cubicBezTo>
                    <a:pt x="543" y="185"/>
                    <a:pt x="544" y="185"/>
                    <a:pt x="544" y="184"/>
                  </a:cubicBezTo>
                  <a:cubicBezTo>
                    <a:pt x="544" y="185"/>
                    <a:pt x="544" y="185"/>
                    <a:pt x="544" y="185"/>
                  </a:cubicBezTo>
                  <a:cubicBezTo>
                    <a:pt x="545" y="185"/>
                    <a:pt x="544" y="184"/>
                    <a:pt x="545" y="184"/>
                  </a:cubicBezTo>
                  <a:cubicBezTo>
                    <a:pt x="545" y="184"/>
                    <a:pt x="546" y="184"/>
                    <a:pt x="546" y="184"/>
                  </a:cubicBezTo>
                  <a:cubicBezTo>
                    <a:pt x="547" y="184"/>
                    <a:pt x="547" y="184"/>
                    <a:pt x="548" y="185"/>
                  </a:cubicBezTo>
                  <a:cubicBezTo>
                    <a:pt x="548" y="185"/>
                    <a:pt x="547" y="185"/>
                    <a:pt x="548" y="185"/>
                  </a:cubicBezTo>
                  <a:cubicBezTo>
                    <a:pt x="547" y="185"/>
                    <a:pt x="547" y="185"/>
                    <a:pt x="547" y="185"/>
                  </a:cubicBezTo>
                  <a:cubicBezTo>
                    <a:pt x="546" y="186"/>
                    <a:pt x="548" y="186"/>
                    <a:pt x="548" y="186"/>
                  </a:cubicBezTo>
                  <a:cubicBezTo>
                    <a:pt x="549" y="186"/>
                    <a:pt x="547" y="187"/>
                    <a:pt x="547" y="187"/>
                  </a:cubicBezTo>
                  <a:cubicBezTo>
                    <a:pt x="546" y="187"/>
                    <a:pt x="546" y="187"/>
                    <a:pt x="545" y="187"/>
                  </a:cubicBezTo>
                  <a:cubicBezTo>
                    <a:pt x="546" y="187"/>
                    <a:pt x="547" y="187"/>
                    <a:pt x="548" y="187"/>
                  </a:cubicBezTo>
                  <a:cubicBezTo>
                    <a:pt x="548" y="187"/>
                    <a:pt x="548" y="187"/>
                    <a:pt x="548" y="186"/>
                  </a:cubicBezTo>
                  <a:cubicBezTo>
                    <a:pt x="548" y="186"/>
                    <a:pt x="548" y="186"/>
                    <a:pt x="548" y="186"/>
                  </a:cubicBezTo>
                  <a:cubicBezTo>
                    <a:pt x="549" y="186"/>
                    <a:pt x="551" y="187"/>
                    <a:pt x="551" y="187"/>
                  </a:cubicBezTo>
                  <a:cubicBezTo>
                    <a:pt x="550" y="188"/>
                    <a:pt x="549" y="188"/>
                    <a:pt x="548" y="188"/>
                  </a:cubicBezTo>
                  <a:cubicBezTo>
                    <a:pt x="549" y="188"/>
                    <a:pt x="548" y="188"/>
                    <a:pt x="549" y="188"/>
                  </a:cubicBezTo>
                  <a:cubicBezTo>
                    <a:pt x="548" y="189"/>
                    <a:pt x="548" y="189"/>
                    <a:pt x="547" y="189"/>
                  </a:cubicBezTo>
                  <a:cubicBezTo>
                    <a:pt x="548" y="189"/>
                    <a:pt x="549" y="189"/>
                    <a:pt x="549" y="189"/>
                  </a:cubicBezTo>
                  <a:cubicBezTo>
                    <a:pt x="549" y="189"/>
                    <a:pt x="548" y="189"/>
                    <a:pt x="547" y="189"/>
                  </a:cubicBezTo>
                  <a:cubicBezTo>
                    <a:pt x="547" y="189"/>
                    <a:pt x="548" y="190"/>
                    <a:pt x="548" y="190"/>
                  </a:cubicBezTo>
                  <a:cubicBezTo>
                    <a:pt x="547" y="190"/>
                    <a:pt x="547" y="190"/>
                    <a:pt x="547" y="190"/>
                  </a:cubicBezTo>
                  <a:cubicBezTo>
                    <a:pt x="548" y="190"/>
                    <a:pt x="549" y="190"/>
                    <a:pt x="548" y="190"/>
                  </a:cubicBezTo>
                  <a:cubicBezTo>
                    <a:pt x="548" y="191"/>
                    <a:pt x="548" y="191"/>
                    <a:pt x="548" y="191"/>
                  </a:cubicBezTo>
                  <a:cubicBezTo>
                    <a:pt x="548" y="191"/>
                    <a:pt x="548" y="191"/>
                    <a:pt x="548" y="191"/>
                  </a:cubicBezTo>
                  <a:cubicBezTo>
                    <a:pt x="548" y="191"/>
                    <a:pt x="548" y="192"/>
                    <a:pt x="548" y="192"/>
                  </a:cubicBezTo>
                  <a:cubicBezTo>
                    <a:pt x="549" y="192"/>
                    <a:pt x="548" y="191"/>
                    <a:pt x="549" y="191"/>
                  </a:cubicBezTo>
                  <a:cubicBezTo>
                    <a:pt x="549" y="191"/>
                    <a:pt x="549" y="192"/>
                    <a:pt x="549" y="192"/>
                  </a:cubicBezTo>
                  <a:cubicBezTo>
                    <a:pt x="550" y="192"/>
                    <a:pt x="550" y="192"/>
                    <a:pt x="551" y="192"/>
                  </a:cubicBezTo>
                  <a:cubicBezTo>
                    <a:pt x="551" y="192"/>
                    <a:pt x="551" y="192"/>
                    <a:pt x="551" y="192"/>
                  </a:cubicBezTo>
                  <a:cubicBezTo>
                    <a:pt x="551" y="192"/>
                    <a:pt x="553" y="192"/>
                    <a:pt x="552" y="192"/>
                  </a:cubicBezTo>
                  <a:cubicBezTo>
                    <a:pt x="553" y="192"/>
                    <a:pt x="553" y="193"/>
                    <a:pt x="553" y="193"/>
                  </a:cubicBezTo>
                  <a:cubicBezTo>
                    <a:pt x="554" y="193"/>
                    <a:pt x="554" y="192"/>
                    <a:pt x="554" y="192"/>
                  </a:cubicBezTo>
                  <a:cubicBezTo>
                    <a:pt x="554" y="192"/>
                    <a:pt x="555" y="193"/>
                    <a:pt x="554" y="193"/>
                  </a:cubicBezTo>
                  <a:cubicBezTo>
                    <a:pt x="554" y="193"/>
                    <a:pt x="555" y="193"/>
                    <a:pt x="555" y="193"/>
                  </a:cubicBezTo>
                  <a:cubicBezTo>
                    <a:pt x="555" y="193"/>
                    <a:pt x="555" y="193"/>
                    <a:pt x="555" y="193"/>
                  </a:cubicBezTo>
                  <a:cubicBezTo>
                    <a:pt x="556" y="193"/>
                    <a:pt x="556" y="193"/>
                    <a:pt x="556" y="193"/>
                  </a:cubicBezTo>
                  <a:cubicBezTo>
                    <a:pt x="557" y="192"/>
                    <a:pt x="556" y="192"/>
                    <a:pt x="557" y="192"/>
                  </a:cubicBezTo>
                  <a:cubicBezTo>
                    <a:pt x="557" y="193"/>
                    <a:pt x="557" y="192"/>
                    <a:pt x="557" y="192"/>
                  </a:cubicBezTo>
                  <a:cubicBezTo>
                    <a:pt x="557" y="192"/>
                    <a:pt x="558" y="192"/>
                    <a:pt x="559" y="193"/>
                  </a:cubicBezTo>
                  <a:cubicBezTo>
                    <a:pt x="559" y="193"/>
                    <a:pt x="558" y="193"/>
                    <a:pt x="558" y="193"/>
                  </a:cubicBezTo>
                  <a:cubicBezTo>
                    <a:pt x="558" y="193"/>
                    <a:pt x="558" y="193"/>
                    <a:pt x="558" y="193"/>
                  </a:cubicBezTo>
                  <a:cubicBezTo>
                    <a:pt x="558" y="193"/>
                    <a:pt x="558" y="193"/>
                    <a:pt x="558" y="194"/>
                  </a:cubicBezTo>
                  <a:cubicBezTo>
                    <a:pt x="558" y="194"/>
                    <a:pt x="558" y="194"/>
                    <a:pt x="557" y="194"/>
                  </a:cubicBezTo>
                  <a:cubicBezTo>
                    <a:pt x="558" y="194"/>
                    <a:pt x="559" y="196"/>
                    <a:pt x="559" y="195"/>
                  </a:cubicBezTo>
                  <a:cubicBezTo>
                    <a:pt x="559" y="195"/>
                    <a:pt x="559" y="195"/>
                    <a:pt x="559" y="195"/>
                  </a:cubicBezTo>
                  <a:cubicBezTo>
                    <a:pt x="559" y="194"/>
                    <a:pt x="560" y="194"/>
                    <a:pt x="561" y="194"/>
                  </a:cubicBezTo>
                  <a:cubicBezTo>
                    <a:pt x="560" y="194"/>
                    <a:pt x="561" y="194"/>
                    <a:pt x="561" y="194"/>
                  </a:cubicBezTo>
                  <a:cubicBezTo>
                    <a:pt x="561" y="194"/>
                    <a:pt x="561" y="193"/>
                    <a:pt x="562" y="193"/>
                  </a:cubicBezTo>
                  <a:cubicBezTo>
                    <a:pt x="562" y="193"/>
                    <a:pt x="563" y="192"/>
                    <a:pt x="563" y="193"/>
                  </a:cubicBezTo>
                  <a:cubicBezTo>
                    <a:pt x="563" y="193"/>
                    <a:pt x="563" y="194"/>
                    <a:pt x="563" y="194"/>
                  </a:cubicBezTo>
                  <a:cubicBezTo>
                    <a:pt x="563" y="194"/>
                    <a:pt x="563" y="195"/>
                    <a:pt x="563" y="195"/>
                  </a:cubicBezTo>
                  <a:cubicBezTo>
                    <a:pt x="562" y="195"/>
                    <a:pt x="562" y="195"/>
                    <a:pt x="561" y="196"/>
                  </a:cubicBezTo>
                  <a:cubicBezTo>
                    <a:pt x="561" y="196"/>
                    <a:pt x="560" y="196"/>
                    <a:pt x="560" y="196"/>
                  </a:cubicBezTo>
                  <a:cubicBezTo>
                    <a:pt x="559" y="197"/>
                    <a:pt x="560" y="197"/>
                    <a:pt x="559" y="198"/>
                  </a:cubicBezTo>
                  <a:cubicBezTo>
                    <a:pt x="558" y="198"/>
                    <a:pt x="558" y="198"/>
                    <a:pt x="558" y="199"/>
                  </a:cubicBezTo>
                  <a:cubicBezTo>
                    <a:pt x="558" y="199"/>
                    <a:pt x="557" y="199"/>
                    <a:pt x="557" y="200"/>
                  </a:cubicBezTo>
                  <a:cubicBezTo>
                    <a:pt x="557" y="200"/>
                    <a:pt x="557" y="201"/>
                    <a:pt x="557" y="201"/>
                  </a:cubicBezTo>
                  <a:cubicBezTo>
                    <a:pt x="558" y="201"/>
                    <a:pt x="557" y="201"/>
                    <a:pt x="557" y="201"/>
                  </a:cubicBezTo>
                  <a:cubicBezTo>
                    <a:pt x="558" y="201"/>
                    <a:pt x="557" y="202"/>
                    <a:pt x="557" y="202"/>
                  </a:cubicBezTo>
                  <a:cubicBezTo>
                    <a:pt x="556" y="202"/>
                    <a:pt x="556" y="203"/>
                    <a:pt x="556" y="203"/>
                  </a:cubicBezTo>
                  <a:cubicBezTo>
                    <a:pt x="556" y="203"/>
                    <a:pt x="555" y="202"/>
                    <a:pt x="555" y="203"/>
                  </a:cubicBezTo>
                  <a:cubicBezTo>
                    <a:pt x="555" y="203"/>
                    <a:pt x="555" y="203"/>
                    <a:pt x="555" y="203"/>
                  </a:cubicBezTo>
                  <a:cubicBezTo>
                    <a:pt x="555" y="204"/>
                    <a:pt x="553" y="203"/>
                    <a:pt x="553" y="203"/>
                  </a:cubicBezTo>
                  <a:cubicBezTo>
                    <a:pt x="552" y="203"/>
                    <a:pt x="552" y="203"/>
                    <a:pt x="551" y="203"/>
                  </a:cubicBezTo>
                  <a:cubicBezTo>
                    <a:pt x="551" y="203"/>
                    <a:pt x="551" y="203"/>
                    <a:pt x="550" y="203"/>
                  </a:cubicBezTo>
                  <a:cubicBezTo>
                    <a:pt x="549" y="203"/>
                    <a:pt x="549" y="203"/>
                    <a:pt x="548" y="203"/>
                  </a:cubicBezTo>
                  <a:cubicBezTo>
                    <a:pt x="547" y="203"/>
                    <a:pt x="546" y="202"/>
                    <a:pt x="546" y="203"/>
                  </a:cubicBezTo>
                  <a:cubicBezTo>
                    <a:pt x="546" y="203"/>
                    <a:pt x="547" y="203"/>
                    <a:pt x="547" y="203"/>
                  </a:cubicBezTo>
                  <a:cubicBezTo>
                    <a:pt x="547" y="203"/>
                    <a:pt x="548" y="203"/>
                    <a:pt x="547" y="203"/>
                  </a:cubicBezTo>
                  <a:cubicBezTo>
                    <a:pt x="548" y="203"/>
                    <a:pt x="549" y="204"/>
                    <a:pt x="549" y="204"/>
                  </a:cubicBezTo>
                  <a:cubicBezTo>
                    <a:pt x="550" y="203"/>
                    <a:pt x="551" y="203"/>
                    <a:pt x="551" y="203"/>
                  </a:cubicBezTo>
                  <a:cubicBezTo>
                    <a:pt x="552" y="203"/>
                    <a:pt x="552" y="204"/>
                    <a:pt x="553" y="204"/>
                  </a:cubicBezTo>
                  <a:cubicBezTo>
                    <a:pt x="554" y="204"/>
                    <a:pt x="555" y="203"/>
                    <a:pt x="555" y="204"/>
                  </a:cubicBezTo>
                  <a:cubicBezTo>
                    <a:pt x="555" y="204"/>
                    <a:pt x="555" y="204"/>
                    <a:pt x="555" y="204"/>
                  </a:cubicBezTo>
                  <a:cubicBezTo>
                    <a:pt x="555" y="204"/>
                    <a:pt x="555" y="204"/>
                    <a:pt x="556" y="205"/>
                  </a:cubicBezTo>
                  <a:cubicBezTo>
                    <a:pt x="556" y="205"/>
                    <a:pt x="555" y="205"/>
                    <a:pt x="555" y="205"/>
                  </a:cubicBezTo>
                  <a:cubicBezTo>
                    <a:pt x="555" y="206"/>
                    <a:pt x="555" y="206"/>
                    <a:pt x="555" y="206"/>
                  </a:cubicBezTo>
                  <a:cubicBezTo>
                    <a:pt x="554" y="206"/>
                    <a:pt x="555" y="206"/>
                    <a:pt x="555" y="207"/>
                  </a:cubicBezTo>
                  <a:cubicBezTo>
                    <a:pt x="555" y="207"/>
                    <a:pt x="552" y="208"/>
                    <a:pt x="552" y="208"/>
                  </a:cubicBezTo>
                  <a:cubicBezTo>
                    <a:pt x="552" y="209"/>
                    <a:pt x="553" y="209"/>
                    <a:pt x="553" y="209"/>
                  </a:cubicBezTo>
                  <a:cubicBezTo>
                    <a:pt x="553" y="209"/>
                    <a:pt x="552" y="210"/>
                    <a:pt x="552" y="210"/>
                  </a:cubicBezTo>
                  <a:cubicBezTo>
                    <a:pt x="552" y="210"/>
                    <a:pt x="551" y="210"/>
                    <a:pt x="551" y="210"/>
                  </a:cubicBezTo>
                  <a:cubicBezTo>
                    <a:pt x="552" y="211"/>
                    <a:pt x="553" y="210"/>
                    <a:pt x="553" y="210"/>
                  </a:cubicBezTo>
                  <a:cubicBezTo>
                    <a:pt x="554" y="210"/>
                    <a:pt x="555" y="210"/>
                    <a:pt x="554" y="210"/>
                  </a:cubicBezTo>
                  <a:cubicBezTo>
                    <a:pt x="554" y="210"/>
                    <a:pt x="555" y="210"/>
                    <a:pt x="555" y="210"/>
                  </a:cubicBezTo>
                  <a:cubicBezTo>
                    <a:pt x="555" y="210"/>
                    <a:pt x="555" y="211"/>
                    <a:pt x="554" y="211"/>
                  </a:cubicBezTo>
                  <a:cubicBezTo>
                    <a:pt x="554" y="211"/>
                    <a:pt x="554" y="211"/>
                    <a:pt x="554" y="211"/>
                  </a:cubicBezTo>
                  <a:cubicBezTo>
                    <a:pt x="554" y="211"/>
                    <a:pt x="554" y="211"/>
                    <a:pt x="553" y="211"/>
                  </a:cubicBezTo>
                  <a:cubicBezTo>
                    <a:pt x="553" y="211"/>
                    <a:pt x="552" y="211"/>
                    <a:pt x="552" y="212"/>
                  </a:cubicBezTo>
                  <a:cubicBezTo>
                    <a:pt x="552" y="212"/>
                    <a:pt x="553" y="212"/>
                    <a:pt x="553" y="212"/>
                  </a:cubicBezTo>
                  <a:cubicBezTo>
                    <a:pt x="553" y="212"/>
                    <a:pt x="552" y="213"/>
                    <a:pt x="552" y="213"/>
                  </a:cubicBezTo>
                  <a:cubicBezTo>
                    <a:pt x="552" y="213"/>
                    <a:pt x="552" y="213"/>
                    <a:pt x="552" y="213"/>
                  </a:cubicBezTo>
                  <a:cubicBezTo>
                    <a:pt x="551" y="213"/>
                    <a:pt x="552" y="214"/>
                    <a:pt x="551" y="214"/>
                  </a:cubicBezTo>
                  <a:cubicBezTo>
                    <a:pt x="550" y="215"/>
                    <a:pt x="550" y="215"/>
                    <a:pt x="550" y="215"/>
                  </a:cubicBezTo>
                  <a:cubicBezTo>
                    <a:pt x="549" y="216"/>
                    <a:pt x="549" y="215"/>
                    <a:pt x="549" y="215"/>
                  </a:cubicBezTo>
                  <a:cubicBezTo>
                    <a:pt x="549" y="214"/>
                    <a:pt x="550" y="214"/>
                    <a:pt x="549" y="214"/>
                  </a:cubicBezTo>
                  <a:cubicBezTo>
                    <a:pt x="550" y="214"/>
                    <a:pt x="549" y="213"/>
                    <a:pt x="549" y="213"/>
                  </a:cubicBezTo>
                  <a:cubicBezTo>
                    <a:pt x="549" y="214"/>
                    <a:pt x="549" y="213"/>
                    <a:pt x="549" y="213"/>
                  </a:cubicBezTo>
                  <a:cubicBezTo>
                    <a:pt x="548" y="213"/>
                    <a:pt x="548" y="214"/>
                    <a:pt x="548" y="214"/>
                  </a:cubicBezTo>
                  <a:cubicBezTo>
                    <a:pt x="549" y="214"/>
                    <a:pt x="548" y="215"/>
                    <a:pt x="548" y="215"/>
                  </a:cubicBezTo>
                  <a:cubicBezTo>
                    <a:pt x="548" y="215"/>
                    <a:pt x="548" y="215"/>
                    <a:pt x="547" y="215"/>
                  </a:cubicBezTo>
                  <a:cubicBezTo>
                    <a:pt x="547" y="215"/>
                    <a:pt x="547" y="215"/>
                    <a:pt x="547" y="215"/>
                  </a:cubicBezTo>
                  <a:cubicBezTo>
                    <a:pt x="547" y="215"/>
                    <a:pt x="546" y="215"/>
                    <a:pt x="546" y="215"/>
                  </a:cubicBezTo>
                  <a:cubicBezTo>
                    <a:pt x="545" y="215"/>
                    <a:pt x="545" y="215"/>
                    <a:pt x="544" y="216"/>
                  </a:cubicBezTo>
                  <a:cubicBezTo>
                    <a:pt x="545" y="216"/>
                    <a:pt x="545" y="216"/>
                    <a:pt x="546" y="216"/>
                  </a:cubicBezTo>
                  <a:cubicBezTo>
                    <a:pt x="546" y="216"/>
                    <a:pt x="546" y="216"/>
                    <a:pt x="547" y="216"/>
                  </a:cubicBezTo>
                  <a:cubicBezTo>
                    <a:pt x="547" y="216"/>
                    <a:pt x="546" y="216"/>
                    <a:pt x="546" y="216"/>
                  </a:cubicBezTo>
                  <a:cubicBezTo>
                    <a:pt x="546" y="216"/>
                    <a:pt x="547" y="216"/>
                    <a:pt x="547" y="216"/>
                  </a:cubicBezTo>
                  <a:cubicBezTo>
                    <a:pt x="547" y="217"/>
                    <a:pt x="547" y="217"/>
                    <a:pt x="547" y="217"/>
                  </a:cubicBezTo>
                  <a:cubicBezTo>
                    <a:pt x="546" y="217"/>
                    <a:pt x="546" y="217"/>
                    <a:pt x="547" y="217"/>
                  </a:cubicBezTo>
                  <a:cubicBezTo>
                    <a:pt x="547" y="217"/>
                    <a:pt x="547" y="217"/>
                    <a:pt x="548" y="217"/>
                  </a:cubicBezTo>
                  <a:cubicBezTo>
                    <a:pt x="548" y="216"/>
                    <a:pt x="548" y="216"/>
                    <a:pt x="549" y="216"/>
                  </a:cubicBezTo>
                  <a:cubicBezTo>
                    <a:pt x="549" y="216"/>
                    <a:pt x="550" y="216"/>
                    <a:pt x="550" y="215"/>
                  </a:cubicBezTo>
                  <a:cubicBezTo>
                    <a:pt x="551" y="215"/>
                    <a:pt x="552" y="215"/>
                    <a:pt x="553" y="214"/>
                  </a:cubicBezTo>
                  <a:cubicBezTo>
                    <a:pt x="553" y="214"/>
                    <a:pt x="554" y="214"/>
                    <a:pt x="555" y="214"/>
                  </a:cubicBezTo>
                  <a:cubicBezTo>
                    <a:pt x="554" y="215"/>
                    <a:pt x="556" y="214"/>
                    <a:pt x="557" y="214"/>
                  </a:cubicBezTo>
                  <a:cubicBezTo>
                    <a:pt x="557" y="214"/>
                    <a:pt x="558" y="214"/>
                    <a:pt x="558" y="215"/>
                  </a:cubicBezTo>
                  <a:cubicBezTo>
                    <a:pt x="558" y="215"/>
                    <a:pt x="559" y="215"/>
                    <a:pt x="559" y="216"/>
                  </a:cubicBezTo>
                  <a:cubicBezTo>
                    <a:pt x="559" y="216"/>
                    <a:pt x="558" y="217"/>
                    <a:pt x="558" y="217"/>
                  </a:cubicBezTo>
                  <a:cubicBezTo>
                    <a:pt x="558" y="217"/>
                    <a:pt x="559" y="218"/>
                    <a:pt x="559" y="218"/>
                  </a:cubicBezTo>
                  <a:cubicBezTo>
                    <a:pt x="559" y="218"/>
                    <a:pt x="558" y="218"/>
                    <a:pt x="558" y="218"/>
                  </a:cubicBezTo>
                  <a:cubicBezTo>
                    <a:pt x="558" y="218"/>
                    <a:pt x="559" y="218"/>
                    <a:pt x="559" y="218"/>
                  </a:cubicBezTo>
                  <a:cubicBezTo>
                    <a:pt x="558" y="219"/>
                    <a:pt x="557" y="220"/>
                    <a:pt x="556" y="221"/>
                  </a:cubicBezTo>
                  <a:cubicBezTo>
                    <a:pt x="555" y="222"/>
                    <a:pt x="555" y="223"/>
                    <a:pt x="553" y="223"/>
                  </a:cubicBezTo>
                  <a:cubicBezTo>
                    <a:pt x="551" y="224"/>
                    <a:pt x="548" y="224"/>
                    <a:pt x="545" y="226"/>
                  </a:cubicBezTo>
                  <a:cubicBezTo>
                    <a:pt x="547" y="225"/>
                    <a:pt x="549" y="224"/>
                    <a:pt x="551" y="224"/>
                  </a:cubicBezTo>
                  <a:cubicBezTo>
                    <a:pt x="553" y="223"/>
                    <a:pt x="555" y="223"/>
                    <a:pt x="556" y="222"/>
                  </a:cubicBezTo>
                  <a:cubicBezTo>
                    <a:pt x="556" y="221"/>
                    <a:pt x="557" y="221"/>
                    <a:pt x="558" y="220"/>
                  </a:cubicBezTo>
                  <a:cubicBezTo>
                    <a:pt x="558" y="220"/>
                    <a:pt x="558" y="219"/>
                    <a:pt x="559" y="218"/>
                  </a:cubicBezTo>
                  <a:cubicBezTo>
                    <a:pt x="560" y="218"/>
                    <a:pt x="560" y="218"/>
                    <a:pt x="560" y="218"/>
                  </a:cubicBezTo>
                  <a:cubicBezTo>
                    <a:pt x="561" y="217"/>
                    <a:pt x="561" y="218"/>
                    <a:pt x="561" y="218"/>
                  </a:cubicBezTo>
                  <a:cubicBezTo>
                    <a:pt x="561" y="218"/>
                    <a:pt x="561" y="219"/>
                    <a:pt x="560" y="219"/>
                  </a:cubicBezTo>
                  <a:cubicBezTo>
                    <a:pt x="560" y="219"/>
                    <a:pt x="560" y="220"/>
                    <a:pt x="560" y="220"/>
                  </a:cubicBezTo>
                  <a:cubicBezTo>
                    <a:pt x="559" y="222"/>
                    <a:pt x="558" y="222"/>
                    <a:pt x="557" y="223"/>
                  </a:cubicBezTo>
                  <a:cubicBezTo>
                    <a:pt x="558" y="223"/>
                    <a:pt x="558" y="221"/>
                    <a:pt x="559" y="221"/>
                  </a:cubicBezTo>
                  <a:cubicBezTo>
                    <a:pt x="560" y="221"/>
                    <a:pt x="560" y="221"/>
                    <a:pt x="561" y="220"/>
                  </a:cubicBezTo>
                  <a:cubicBezTo>
                    <a:pt x="561" y="219"/>
                    <a:pt x="562" y="218"/>
                    <a:pt x="562" y="219"/>
                  </a:cubicBezTo>
                  <a:cubicBezTo>
                    <a:pt x="563" y="219"/>
                    <a:pt x="561" y="220"/>
                    <a:pt x="561" y="221"/>
                  </a:cubicBezTo>
                  <a:cubicBezTo>
                    <a:pt x="562" y="221"/>
                    <a:pt x="561" y="222"/>
                    <a:pt x="561" y="222"/>
                  </a:cubicBezTo>
                  <a:cubicBezTo>
                    <a:pt x="560" y="222"/>
                    <a:pt x="560" y="223"/>
                    <a:pt x="560" y="223"/>
                  </a:cubicBezTo>
                  <a:cubicBezTo>
                    <a:pt x="560" y="223"/>
                    <a:pt x="559" y="224"/>
                    <a:pt x="559" y="224"/>
                  </a:cubicBezTo>
                  <a:cubicBezTo>
                    <a:pt x="560" y="224"/>
                    <a:pt x="560" y="224"/>
                    <a:pt x="560" y="223"/>
                  </a:cubicBezTo>
                  <a:cubicBezTo>
                    <a:pt x="560" y="223"/>
                    <a:pt x="560" y="223"/>
                    <a:pt x="561" y="223"/>
                  </a:cubicBezTo>
                  <a:cubicBezTo>
                    <a:pt x="561" y="223"/>
                    <a:pt x="561" y="223"/>
                    <a:pt x="561" y="222"/>
                  </a:cubicBezTo>
                  <a:cubicBezTo>
                    <a:pt x="561" y="222"/>
                    <a:pt x="562" y="221"/>
                    <a:pt x="563" y="221"/>
                  </a:cubicBezTo>
                  <a:cubicBezTo>
                    <a:pt x="564" y="220"/>
                    <a:pt x="565" y="220"/>
                    <a:pt x="566" y="220"/>
                  </a:cubicBezTo>
                  <a:cubicBezTo>
                    <a:pt x="566" y="219"/>
                    <a:pt x="566" y="220"/>
                    <a:pt x="567" y="220"/>
                  </a:cubicBezTo>
                  <a:cubicBezTo>
                    <a:pt x="567" y="219"/>
                    <a:pt x="567" y="219"/>
                    <a:pt x="567" y="219"/>
                  </a:cubicBezTo>
                  <a:cubicBezTo>
                    <a:pt x="568" y="219"/>
                    <a:pt x="568" y="218"/>
                    <a:pt x="569" y="218"/>
                  </a:cubicBezTo>
                  <a:cubicBezTo>
                    <a:pt x="569" y="219"/>
                    <a:pt x="568" y="219"/>
                    <a:pt x="569" y="219"/>
                  </a:cubicBezTo>
                  <a:cubicBezTo>
                    <a:pt x="570" y="219"/>
                    <a:pt x="570" y="218"/>
                    <a:pt x="570" y="218"/>
                  </a:cubicBezTo>
                  <a:cubicBezTo>
                    <a:pt x="570" y="218"/>
                    <a:pt x="571" y="219"/>
                    <a:pt x="571" y="218"/>
                  </a:cubicBezTo>
                  <a:cubicBezTo>
                    <a:pt x="571" y="218"/>
                    <a:pt x="571" y="218"/>
                    <a:pt x="571" y="218"/>
                  </a:cubicBezTo>
                  <a:cubicBezTo>
                    <a:pt x="572" y="218"/>
                    <a:pt x="572" y="217"/>
                    <a:pt x="572" y="217"/>
                  </a:cubicBezTo>
                  <a:cubicBezTo>
                    <a:pt x="572" y="216"/>
                    <a:pt x="574" y="216"/>
                    <a:pt x="574" y="216"/>
                  </a:cubicBezTo>
                  <a:cubicBezTo>
                    <a:pt x="574" y="215"/>
                    <a:pt x="575" y="214"/>
                    <a:pt x="575" y="215"/>
                  </a:cubicBezTo>
                  <a:cubicBezTo>
                    <a:pt x="575" y="215"/>
                    <a:pt x="576" y="216"/>
                    <a:pt x="576" y="216"/>
                  </a:cubicBezTo>
                  <a:cubicBezTo>
                    <a:pt x="576" y="216"/>
                    <a:pt x="576" y="217"/>
                    <a:pt x="576" y="217"/>
                  </a:cubicBezTo>
                  <a:cubicBezTo>
                    <a:pt x="577" y="217"/>
                    <a:pt x="577" y="217"/>
                    <a:pt x="577" y="217"/>
                  </a:cubicBezTo>
                  <a:cubicBezTo>
                    <a:pt x="577" y="217"/>
                    <a:pt x="577" y="217"/>
                    <a:pt x="577" y="217"/>
                  </a:cubicBezTo>
                  <a:cubicBezTo>
                    <a:pt x="577" y="218"/>
                    <a:pt x="577" y="218"/>
                    <a:pt x="576" y="218"/>
                  </a:cubicBezTo>
                  <a:cubicBezTo>
                    <a:pt x="576" y="218"/>
                    <a:pt x="576" y="218"/>
                    <a:pt x="576" y="219"/>
                  </a:cubicBezTo>
                  <a:cubicBezTo>
                    <a:pt x="576" y="219"/>
                    <a:pt x="576" y="219"/>
                    <a:pt x="575" y="219"/>
                  </a:cubicBezTo>
                  <a:cubicBezTo>
                    <a:pt x="575" y="220"/>
                    <a:pt x="574" y="220"/>
                    <a:pt x="575" y="220"/>
                  </a:cubicBezTo>
                  <a:cubicBezTo>
                    <a:pt x="575" y="220"/>
                    <a:pt x="576" y="219"/>
                    <a:pt x="576" y="219"/>
                  </a:cubicBezTo>
                  <a:cubicBezTo>
                    <a:pt x="576" y="219"/>
                    <a:pt x="576" y="219"/>
                    <a:pt x="577" y="218"/>
                  </a:cubicBezTo>
                  <a:cubicBezTo>
                    <a:pt x="577" y="218"/>
                    <a:pt x="577" y="217"/>
                    <a:pt x="578" y="218"/>
                  </a:cubicBezTo>
                  <a:cubicBezTo>
                    <a:pt x="578" y="217"/>
                    <a:pt x="577" y="217"/>
                    <a:pt x="577" y="216"/>
                  </a:cubicBezTo>
                  <a:cubicBezTo>
                    <a:pt x="577" y="216"/>
                    <a:pt x="577" y="217"/>
                    <a:pt x="577" y="216"/>
                  </a:cubicBezTo>
                  <a:cubicBezTo>
                    <a:pt x="577" y="216"/>
                    <a:pt x="577" y="216"/>
                    <a:pt x="577" y="216"/>
                  </a:cubicBezTo>
                  <a:cubicBezTo>
                    <a:pt x="577" y="214"/>
                    <a:pt x="579" y="215"/>
                    <a:pt x="580" y="215"/>
                  </a:cubicBezTo>
                  <a:cubicBezTo>
                    <a:pt x="579" y="215"/>
                    <a:pt x="578" y="215"/>
                    <a:pt x="578" y="214"/>
                  </a:cubicBezTo>
                  <a:cubicBezTo>
                    <a:pt x="579" y="214"/>
                    <a:pt x="580" y="214"/>
                    <a:pt x="580" y="213"/>
                  </a:cubicBezTo>
                  <a:cubicBezTo>
                    <a:pt x="580" y="213"/>
                    <a:pt x="581" y="214"/>
                    <a:pt x="581" y="214"/>
                  </a:cubicBezTo>
                  <a:cubicBezTo>
                    <a:pt x="581" y="214"/>
                    <a:pt x="581" y="213"/>
                    <a:pt x="580" y="213"/>
                  </a:cubicBezTo>
                  <a:cubicBezTo>
                    <a:pt x="581" y="213"/>
                    <a:pt x="581" y="213"/>
                    <a:pt x="581" y="213"/>
                  </a:cubicBezTo>
                  <a:cubicBezTo>
                    <a:pt x="582" y="213"/>
                    <a:pt x="582" y="214"/>
                    <a:pt x="583" y="213"/>
                  </a:cubicBezTo>
                  <a:cubicBezTo>
                    <a:pt x="583" y="213"/>
                    <a:pt x="582" y="213"/>
                    <a:pt x="583" y="213"/>
                  </a:cubicBezTo>
                  <a:cubicBezTo>
                    <a:pt x="583" y="213"/>
                    <a:pt x="584" y="213"/>
                    <a:pt x="584" y="213"/>
                  </a:cubicBezTo>
                  <a:cubicBezTo>
                    <a:pt x="584" y="213"/>
                    <a:pt x="583" y="212"/>
                    <a:pt x="583" y="212"/>
                  </a:cubicBezTo>
                  <a:cubicBezTo>
                    <a:pt x="582" y="212"/>
                    <a:pt x="582" y="213"/>
                    <a:pt x="582" y="212"/>
                  </a:cubicBezTo>
                  <a:cubicBezTo>
                    <a:pt x="582" y="212"/>
                    <a:pt x="582" y="212"/>
                    <a:pt x="582" y="211"/>
                  </a:cubicBezTo>
                  <a:cubicBezTo>
                    <a:pt x="582" y="211"/>
                    <a:pt x="583" y="210"/>
                    <a:pt x="583" y="211"/>
                  </a:cubicBezTo>
                  <a:cubicBezTo>
                    <a:pt x="583" y="211"/>
                    <a:pt x="583" y="211"/>
                    <a:pt x="583" y="211"/>
                  </a:cubicBezTo>
                  <a:cubicBezTo>
                    <a:pt x="583" y="211"/>
                    <a:pt x="584" y="211"/>
                    <a:pt x="584" y="211"/>
                  </a:cubicBezTo>
                  <a:cubicBezTo>
                    <a:pt x="584" y="211"/>
                    <a:pt x="584" y="209"/>
                    <a:pt x="584" y="210"/>
                  </a:cubicBezTo>
                  <a:cubicBezTo>
                    <a:pt x="584" y="210"/>
                    <a:pt x="585" y="211"/>
                    <a:pt x="585" y="210"/>
                  </a:cubicBezTo>
                  <a:cubicBezTo>
                    <a:pt x="585" y="210"/>
                    <a:pt x="585" y="209"/>
                    <a:pt x="586" y="209"/>
                  </a:cubicBezTo>
                  <a:cubicBezTo>
                    <a:pt x="586" y="209"/>
                    <a:pt x="585" y="209"/>
                    <a:pt x="585" y="209"/>
                  </a:cubicBezTo>
                  <a:cubicBezTo>
                    <a:pt x="585" y="209"/>
                    <a:pt x="585" y="209"/>
                    <a:pt x="585" y="208"/>
                  </a:cubicBezTo>
                  <a:cubicBezTo>
                    <a:pt x="586" y="208"/>
                    <a:pt x="587" y="208"/>
                    <a:pt x="587" y="209"/>
                  </a:cubicBezTo>
                  <a:cubicBezTo>
                    <a:pt x="588" y="209"/>
                    <a:pt x="588" y="210"/>
                    <a:pt x="589" y="209"/>
                  </a:cubicBezTo>
                  <a:cubicBezTo>
                    <a:pt x="588" y="209"/>
                    <a:pt x="588" y="209"/>
                    <a:pt x="588" y="209"/>
                  </a:cubicBezTo>
                  <a:cubicBezTo>
                    <a:pt x="588" y="209"/>
                    <a:pt x="588" y="208"/>
                    <a:pt x="588" y="208"/>
                  </a:cubicBezTo>
                  <a:cubicBezTo>
                    <a:pt x="587" y="208"/>
                    <a:pt x="587" y="208"/>
                    <a:pt x="586" y="208"/>
                  </a:cubicBezTo>
                  <a:cubicBezTo>
                    <a:pt x="586" y="208"/>
                    <a:pt x="586" y="206"/>
                    <a:pt x="586" y="206"/>
                  </a:cubicBezTo>
                  <a:cubicBezTo>
                    <a:pt x="587" y="206"/>
                    <a:pt x="587" y="206"/>
                    <a:pt x="587" y="205"/>
                  </a:cubicBezTo>
                  <a:cubicBezTo>
                    <a:pt x="588" y="206"/>
                    <a:pt x="588" y="205"/>
                    <a:pt x="588" y="205"/>
                  </a:cubicBezTo>
                  <a:cubicBezTo>
                    <a:pt x="589" y="205"/>
                    <a:pt x="590" y="206"/>
                    <a:pt x="591" y="206"/>
                  </a:cubicBezTo>
                  <a:cubicBezTo>
                    <a:pt x="590" y="206"/>
                    <a:pt x="590" y="205"/>
                    <a:pt x="589" y="205"/>
                  </a:cubicBezTo>
                  <a:cubicBezTo>
                    <a:pt x="590" y="205"/>
                    <a:pt x="590" y="204"/>
                    <a:pt x="590" y="204"/>
                  </a:cubicBezTo>
                  <a:cubicBezTo>
                    <a:pt x="590" y="204"/>
                    <a:pt x="590" y="204"/>
                    <a:pt x="590" y="204"/>
                  </a:cubicBezTo>
                  <a:cubicBezTo>
                    <a:pt x="591" y="204"/>
                    <a:pt x="590" y="204"/>
                    <a:pt x="590" y="204"/>
                  </a:cubicBezTo>
                  <a:cubicBezTo>
                    <a:pt x="590" y="204"/>
                    <a:pt x="590" y="204"/>
                    <a:pt x="591" y="204"/>
                  </a:cubicBezTo>
                  <a:cubicBezTo>
                    <a:pt x="591" y="204"/>
                    <a:pt x="591" y="204"/>
                    <a:pt x="591" y="204"/>
                  </a:cubicBezTo>
                  <a:cubicBezTo>
                    <a:pt x="591" y="204"/>
                    <a:pt x="591" y="203"/>
                    <a:pt x="591" y="203"/>
                  </a:cubicBezTo>
                  <a:cubicBezTo>
                    <a:pt x="592" y="203"/>
                    <a:pt x="591" y="203"/>
                    <a:pt x="591" y="203"/>
                  </a:cubicBezTo>
                  <a:cubicBezTo>
                    <a:pt x="591" y="203"/>
                    <a:pt x="592" y="203"/>
                    <a:pt x="592" y="202"/>
                  </a:cubicBezTo>
                  <a:cubicBezTo>
                    <a:pt x="592" y="202"/>
                    <a:pt x="593" y="202"/>
                    <a:pt x="593" y="202"/>
                  </a:cubicBezTo>
                  <a:cubicBezTo>
                    <a:pt x="593" y="201"/>
                    <a:pt x="594" y="201"/>
                    <a:pt x="594" y="201"/>
                  </a:cubicBezTo>
                  <a:cubicBezTo>
                    <a:pt x="594" y="201"/>
                    <a:pt x="594" y="201"/>
                    <a:pt x="594" y="201"/>
                  </a:cubicBezTo>
                  <a:cubicBezTo>
                    <a:pt x="594" y="200"/>
                    <a:pt x="595" y="200"/>
                    <a:pt x="595" y="200"/>
                  </a:cubicBezTo>
                  <a:cubicBezTo>
                    <a:pt x="595" y="200"/>
                    <a:pt x="595" y="199"/>
                    <a:pt x="596" y="200"/>
                  </a:cubicBezTo>
                  <a:cubicBezTo>
                    <a:pt x="597" y="200"/>
                    <a:pt x="598" y="200"/>
                    <a:pt x="598" y="201"/>
                  </a:cubicBezTo>
                  <a:cubicBezTo>
                    <a:pt x="597" y="201"/>
                    <a:pt x="596" y="200"/>
                    <a:pt x="595" y="201"/>
                  </a:cubicBezTo>
                  <a:cubicBezTo>
                    <a:pt x="596" y="201"/>
                    <a:pt x="597" y="200"/>
                    <a:pt x="597" y="201"/>
                  </a:cubicBezTo>
                  <a:cubicBezTo>
                    <a:pt x="597" y="201"/>
                    <a:pt x="597" y="201"/>
                    <a:pt x="596" y="201"/>
                  </a:cubicBezTo>
                  <a:cubicBezTo>
                    <a:pt x="597" y="202"/>
                    <a:pt x="597" y="201"/>
                    <a:pt x="598" y="201"/>
                  </a:cubicBezTo>
                  <a:cubicBezTo>
                    <a:pt x="597" y="201"/>
                    <a:pt x="598" y="201"/>
                    <a:pt x="597" y="202"/>
                  </a:cubicBezTo>
                  <a:cubicBezTo>
                    <a:pt x="597" y="202"/>
                    <a:pt x="597" y="202"/>
                    <a:pt x="597" y="202"/>
                  </a:cubicBezTo>
                  <a:cubicBezTo>
                    <a:pt x="596" y="203"/>
                    <a:pt x="596" y="202"/>
                    <a:pt x="595" y="203"/>
                  </a:cubicBezTo>
                  <a:cubicBezTo>
                    <a:pt x="595" y="203"/>
                    <a:pt x="594" y="203"/>
                    <a:pt x="593" y="203"/>
                  </a:cubicBezTo>
                  <a:cubicBezTo>
                    <a:pt x="593" y="203"/>
                    <a:pt x="594" y="203"/>
                    <a:pt x="594" y="203"/>
                  </a:cubicBezTo>
                  <a:cubicBezTo>
                    <a:pt x="595" y="203"/>
                    <a:pt x="596" y="203"/>
                    <a:pt x="596" y="203"/>
                  </a:cubicBezTo>
                  <a:cubicBezTo>
                    <a:pt x="596" y="203"/>
                    <a:pt x="598" y="202"/>
                    <a:pt x="598" y="202"/>
                  </a:cubicBezTo>
                  <a:cubicBezTo>
                    <a:pt x="598" y="202"/>
                    <a:pt x="597" y="202"/>
                    <a:pt x="597" y="202"/>
                  </a:cubicBezTo>
                  <a:cubicBezTo>
                    <a:pt x="597" y="203"/>
                    <a:pt x="597" y="203"/>
                    <a:pt x="597" y="203"/>
                  </a:cubicBezTo>
                  <a:cubicBezTo>
                    <a:pt x="597" y="203"/>
                    <a:pt x="596" y="203"/>
                    <a:pt x="596" y="203"/>
                  </a:cubicBezTo>
                  <a:cubicBezTo>
                    <a:pt x="596" y="203"/>
                    <a:pt x="597" y="203"/>
                    <a:pt x="596" y="203"/>
                  </a:cubicBezTo>
                  <a:cubicBezTo>
                    <a:pt x="596" y="204"/>
                    <a:pt x="596" y="204"/>
                    <a:pt x="595" y="204"/>
                  </a:cubicBezTo>
                  <a:cubicBezTo>
                    <a:pt x="596" y="204"/>
                    <a:pt x="597" y="204"/>
                    <a:pt x="597" y="204"/>
                  </a:cubicBezTo>
                  <a:cubicBezTo>
                    <a:pt x="597" y="203"/>
                    <a:pt x="598" y="203"/>
                    <a:pt x="598" y="203"/>
                  </a:cubicBezTo>
                  <a:cubicBezTo>
                    <a:pt x="598" y="203"/>
                    <a:pt x="597" y="203"/>
                    <a:pt x="597" y="203"/>
                  </a:cubicBezTo>
                  <a:cubicBezTo>
                    <a:pt x="597" y="203"/>
                    <a:pt x="598" y="203"/>
                    <a:pt x="598" y="203"/>
                  </a:cubicBezTo>
                  <a:cubicBezTo>
                    <a:pt x="599" y="203"/>
                    <a:pt x="598" y="204"/>
                    <a:pt x="597" y="204"/>
                  </a:cubicBezTo>
                  <a:cubicBezTo>
                    <a:pt x="597" y="204"/>
                    <a:pt x="598" y="204"/>
                    <a:pt x="598" y="204"/>
                  </a:cubicBezTo>
                  <a:cubicBezTo>
                    <a:pt x="598" y="204"/>
                    <a:pt x="597" y="204"/>
                    <a:pt x="597" y="204"/>
                  </a:cubicBezTo>
                  <a:cubicBezTo>
                    <a:pt x="598" y="205"/>
                    <a:pt x="598" y="204"/>
                    <a:pt x="598" y="204"/>
                  </a:cubicBezTo>
                  <a:cubicBezTo>
                    <a:pt x="598" y="204"/>
                    <a:pt x="597" y="205"/>
                    <a:pt x="597" y="205"/>
                  </a:cubicBezTo>
                  <a:cubicBezTo>
                    <a:pt x="597" y="206"/>
                    <a:pt x="597" y="205"/>
                    <a:pt x="597" y="206"/>
                  </a:cubicBezTo>
                  <a:cubicBezTo>
                    <a:pt x="597" y="207"/>
                    <a:pt x="598" y="206"/>
                    <a:pt x="598" y="206"/>
                  </a:cubicBezTo>
                  <a:cubicBezTo>
                    <a:pt x="598" y="207"/>
                    <a:pt x="598" y="207"/>
                    <a:pt x="598" y="207"/>
                  </a:cubicBezTo>
                  <a:cubicBezTo>
                    <a:pt x="598" y="207"/>
                    <a:pt x="598" y="207"/>
                    <a:pt x="597" y="207"/>
                  </a:cubicBezTo>
                  <a:cubicBezTo>
                    <a:pt x="597" y="207"/>
                    <a:pt x="597" y="208"/>
                    <a:pt x="596" y="208"/>
                  </a:cubicBezTo>
                  <a:cubicBezTo>
                    <a:pt x="597" y="208"/>
                    <a:pt x="597" y="207"/>
                    <a:pt x="598" y="207"/>
                  </a:cubicBezTo>
                  <a:cubicBezTo>
                    <a:pt x="598" y="207"/>
                    <a:pt x="599" y="207"/>
                    <a:pt x="599" y="207"/>
                  </a:cubicBezTo>
                  <a:cubicBezTo>
                    <a:pt x="599" y="208"/>
                    <a:pt x="598" y="208"/>
                    <a:pt x="597" y="208"/>
                  </a:cubicBezTo>
                  <a:cubicBezTo>
                    <a:pt x="598" y="208"/>
                    <a:pt x="598" y="207"/>
                    <a:pt x="599" y="208"/>
                  </a:cubicBezTo>
                  <a:cubicBezTo>
                    <a:pt x="599" y="208"/>
                    <a:pt x="599" y="208"/>
                    <a:pt x="599" y="208"/>
                  </a:cubicBezTo>
                  <a:cubicBezTo>
                    <a:pt x="598" y="209"/>
                    <a:pt x="597" y="209"/>
                    <a:pt x="596" y="209"/>
                  </a:cubicBezTo>
                  <a:cubicBezTo>
                    <a:pt x="597" y="210"/>
                    <a:pt x="598" y="210"/>
                    <a:pt x="598" y="209"/>
                  </a:cubicBezTo>
                  <a:cubicBezTo>
                    <a:pt x="598" y="210"/>
                    <a:pt x="598" y="210"/>
                    <a:pt x="598" y="210"/>
                  </a:cubicBezTo>
                  <a:cubicBezTo>
                    <a:pt x="598" y="210"/>
                    <a:pt x="598" y="210"/>
                    <a:pt x="598" y="210"/>
                  </a:cubicBezTo>
                  <a:cubicBezTo>
                    <a:pt x="598" y="210"/>
                    <a:pt x="598" y="211"/>
                    <a:pt x="597" y="211"/>
                  </a:cubicBezTo>
                  <a:cubicBezTo>
                    <a:pt x="598" y="211"/>
                    <a:pt x="599" y="210"/>
                    <a:pt x="599" y="210"/>
                  </a:cubicBezTo>
                  <a:cubicBezTo>
                    <a:pt x="600" y="210"/>
                    <a:pt x="599" y="211"/>
                    <a:pt x="598" y="211"/>
                  </a:cubicBezTo>
                  <a:cubicBezTo>
                    <a:pt x="599" y="212"/>
                    <a:pt x="600" y="210"/>
                    <a:pt x="601" y="210"/>
                  </a:cubicBezTo>
                  <a:cubicBezTo>
                    <a:pt x="601" y="211"/>
                    <a:pt x="600" y="211"/>
                    <a:pt x="600" y="211"/>
                  </a:cubicBezTo>
                  <a:cubicBezTo>
                    <a:pt x="600" y="211"/>
                    <a:pt x="600" y="211"/>
                    <a:pt x="600" y="211"/>
                  </a:cubicBezTo>
                  <a:cubicBezTo>
                    <a:pt x="600" y="211"/>
                    <a:pt x="600" y="211"/>
                    <a:pt x="600" y="211"/>
                  </a:cubicBezTo>
                  <a:cubicBezTo>
                    <a:pt x="601" y="212"/>
                    <a:pt x="598" y="213"/>
                    <a:pt x="598" y="213"/>
                  </a:cubicBezTo>
                  <a:cubicBezTo>
                    <a:pt x="596" y="213"/>
                    <a:pt x="595" y="212"/>
                    <a:pt x="594" y="213"/>
                  </a:cubicBezTo>
                  <a:cubicBezTo>
                    <a:pt x="595" y="213"/>
                    <a:pt x="595" y="213"/>
                    <a:pt x="595" y="213"/>
                  </a:cubicBezTo>
                  <a:cubicBezTo>
                    <a:pt x="595" y="213"/>
                    <a:pt x="595" y="213"/>
                    <a:pt x="595" y="214"/>
                  </a:cubicBezTo>
                  <a:cubicBezTo>
                    <a:pt x="595" y="214"/>
                    <a:pt x="596" y="213"/>
                    <a:pt x="596" y="213"/>
                  </a:cubicBezTo>
                  <a:cubicBezTo>
                    <a:pt x="596" y="213"/>
                    <a:pt x="596" y="213"/>
                    <a:pt x="596" y="213"/>
                  </a:cubicBezTo>
                  <a:cubicBezTo>
                    <a:pt x="597" y="213"/>
                    <a:pt x="598" y="213"/>
                    <a:pt x="599" y="213"/>
                  </a:cubicBezTo>
                  <a:cubicBezTo>
                    <a:pt x="599" y="213"/>
                    <a:pt x="600" y="212"/>
                    <a:pt x="600" y="212"/>
                  </a:cubicBezTo>
                  <a:cubicBezTo>
                    <a:pt x="600" y="213"/>
                    <a:pt x="601" y="213"/>
                    <a:pt x="601" y="213"/>
                  </a:cubicBezTo>
                  <a:cubicBezTo>
                    <a:pt x="601" y="213"/>
                    <a:pt x="600" y="213"/>
                    <a:pt x="600" y="213"/>
                  </a:cubicBezTo>
                  <a:cubicBezTo>
                    <a:pt x="600" y="213"/>
                    <a:pt x="600" y="213"/>
                    <a:pt x="600" y="213"/>
                  </a:cubicBezTo>
                  <a:cubicBezTo>
                    <a:pt x="600" y="213"/>
                    <a:pt x="600" y="214"/>
                    <a:pt x="600" y="214"/>
                  </a:cubicBezTo>
                  <a:cubicBezTo>
                    <a:pt x="600" y="214"/>
                    <a:pt x="600" y="213"/>
                    <a:pt x="601" y="214"/>
                  </a:cubicBezTo>
                  <a:cubicBezTo>
                    <a:pt x="601" y="214"/>
                    <a:pt x="600" y="214"/>
                    <a:pt x="600" y="214"/>
                  </a:cubicBezTo>
                  <a:cubicBezTo>
                    <a:pt x="600" y="214"/>
                    <a:pt x="600" y="214"/>
                    <a:pt x="601" y="214"/>
                  </a:cubicBezTo>
                  <a:cubicBezTo>
                    <a:pt x="600" y="214"/>
                    <a:pt x="599" y="215"/>
                    <a:pt x="599" y="215"/>
                  </a:cubicBezTo>
                  <a:cubicBezTo>
                    <a:pt x="599" y="215"/>
                    <a:pt x="600" y="215"/>
                    <a:pt x="600" y="215"/>
                  </a:cubicBezTo>
                  <a:cubicBezTo>
                    <a:pt x="600" y="215"/>
                    <a:pt x="600" y="215"/>
                    <a:pt x="600" y="215"/>
                  </a:cubicBezTo>
                  <a:cubicBezTo>
                    <a:pt x="600" y="215"/>
                    <a:pt x="601" y="214"/>
                    <a:pt x="602" y="214"/>
                  </a:cubicBezTo>
                  <a:cubicBezTo>
                    <a:pt x="601" y="215"/>
                    <a:pt x="601" y="215"/>
                    <a:pt x="601" y="215"/>
                  </a:cubicBezTo>
                  <a:cubicBezTo>
                    <a:pt x="601" y="215"/>
                    <a:pt x="602" y="215"/>
                    <a:pt x="602" y="216"/>
                  </a:cubicBezTo>
                  <a:cubicBezTo>
                    <a:pt x="601" y="216"/>
                    <a:pt x="601" y="216"/>
                    <a:pt x="600" y="216"/>
                  </a:cubicBezTo>
                  <a:cubicBezTo>
                    <a:pt x="601" y="216"/>
                    <a:pt x="602" y="216"/>
                    <a:pt x="602" y="217"/>
                  </a:cubicBezTo>
                  <a:cubicBezTo>
                    <a:pt x="602" y="217"/>
                    <a:pt x="601" y="217"/>
                    <a:pt x="601" y="217"/>
                  </a:cubicBezTo>
                  <a:cubicBezTo>
                    <a:pt x="601" y="217"/>
                    <a:pt x="600" y="218"/>
                    <a:pt x="600" y="218"/>
                  </a:cubicBezTo>
                  <a:cubicBezTo>
                    <a:pt x="599" y="218"/>
                    <a:pt x="598" y="218"/>
                    <a:pt x="597" y="218"/>
                  </a:cubicBezTo>
                  <a:cubicBezTo>
                    <a:pt x="597" y="218"/>
                    <a:pt x="597" y="218"/>
                    <a:pt x="596" y="218"/>
                  </a:cubicBezTo>
                  <a:cubicBezTo>
                    <a:pt x="596" y="218"/>
                    <a:pt x="596" y="219"/>
                    <a:pt x="595" y="219"/>
                  </a:cubicBezTo>
                  <a:cubicBezTo>
                    <a:pt x="596" y="219"/>
                    <a:pt x="597" y="219"/>
                    <a:pt x="596" y="219"/>
                  </a:cubicBezTo>
                  <a:cubicBezTo>
                    <a:pt x="595" y="220"/>
                    <a:pt x="594" y="220"/>
                    <a:pt x="594" y="220"/>
                  </a:cubicBezTo>
                  <a:cubicBezTo>
                    <a:pt x="595" y="220"/>
                    <a:pt x="596" y="219"/>
                    <a:pt x="598" y="219"/>
                  </a:cubicBezTo>
                  <a:cubicBezTo>
                    <a:pt x="598" y="219"/>
                    <a:pt x="599" y="218"/>
                    <a:pt x="599" y="219"/>
                  </a:cubicBezTo>
                  <a:cubicBezTo>
                    <a:pt x="598" y="219"/>
                    <a:pt x="598" y="219"/>
                    <a:pt x="598" y="220"/>
                  </a:cubicBezTo>
                  <a:cubicBezTo>
                    <a:pt x="598" y="219"/>
                    <a:pt x="598" y="219"/>
                    <a:pt x="599" y="219"/>
                  </a:cubicBezTo>
                  <a:cubicBezTo>
                    <a:pt x="599" y="219"/>
                    <a:pt x="599" y="219"/>
                    <a:pt x="599" y="219"/>
                  </a:cubicBezTo>
                  <a:cubicBezTo>
                    <a:pt x="600" y="219"/>
                    <a:pt x="601" y="219"/>
                    <a:pt x="601" y="218"/>
                  </a:cubicBezTo>
                  <a:cubicBezTo>
                    <a:pt x="601" y="219"/>
                    <a:pt x="601" y="219"/>
                    <a:pt x="601" y="219"/>
                  </a:cubicBezTo>
                  <a:cubicBezTo>
                    <a:pt x="601" y="219"/>
                    <a:pt x="602" y="218"/>
                    <a:pt x="603" y="218"/>
                  </a:cubicBezTo>
                  <a:cubicBezTo>
                    <a:pt x="603" y="218"/>
                    <a:pt x="602" y="219"/>
                    <a:pt x="602" y="219"/>
                  </a:cubicBezTo>
                  <a:cubicBezTo>
                    <a:pt x="602" y="220"/>
                    <a:pt x="601" y="221"/>
                    <a:pt x="600" y="221"/>
                  </a:cubicBezTo>
                  <a:cubicBezTo>
                    <a:pt x="600" y="221"/>
                    <a:pt x="599" y="221"/>
                    <a:pt x="599" y="221"/>
                  </a:cubicBezTo>
                  <a:cubicBezTo>
                    <a:pt x="599" y="221"/>
                    <a:pt x="602" y="220"/>
                    <a:pt x="601" y="221"/>
                  </a:cubicBezTo>
                  <a:cubicBezTo>
                    <a:pt x="601" y="222"/>
                    <a:pt x="598" y="222"/>
                    <a:pt x="597" y="222"/>
                  </a:cubicBezTo>
                  <a:cubicBezTo>
                    <a:pt x="598" y="222"/>
                    <a:pt x="596" y="223"/>
                    <a:pt x="596" y="223"/>
                  </a:cubicBezTo>
                  <a:cubicBezTo>
                    <a:pt x="596" y="223"/>
                    <a:pt x="596" y="223"/>
                    <a:pt x="596" y="223"/>
                  </a:cubicBezTo>
                  <a:cubicBezTo>
                    <a:pt x="596" y="224"/>
                    <a:pt x="595" y="223"/>
                    <a:pt x="594" y="224"/>
                  </a:cubicBezTo>
                  <a:cubicBezTo>
                    <a:pt x="596" y="224"/>
                    <a:pt x="597" y="222"/>
                    <a:pt x="599" y="222"/>
                  </a:cubicBezTo>
                  <a:cubicBezTo>
                    <a:pt x="598" y="222"/>
                    <a:pt x="600" y="222"/>
                    <a:pt x="600" y="222"/>
                  </a:cubicBezTo>
                  <a:cubicBezTo>
                    <a:pt x="600" y="222"/>
                    <a:pt x="600" y="222"/>
                    <a:pt x="601" y="222"/>
                  </a:cubicBezTo>
                  <a:cubicBezTo>
                    <a:pt x="601" y="222"/>
                    <a:pt x="601" y="222"/>
                    <a:pt x="601" y="222"/>
                  </a:cubicBezTo>
                  <a:cubicBezTo>
                    <a:pt x="601" y="223"/>
                    <a:pt x="602" y="222"/>
                    <a:pt x="602" y="222"/>
                  </a:cubicBezTo>
                  <a:cubicBezTo>
                    <a:pt x="602" y="222"/>
                    <a:pt x="601" y="222"/>
                    <a:pt x="601" y="223"/>
                  </a:cubicBezTo>
                  <a:cubicBezTo>
                    <a:pt x="602" y="223"/>
                    <a:pt x="602" y="222"/>
                    <a:pt x="602" y="222"/>
                  </a:cubicBezTo>
                  <a:cubicBezTo>
                    <a:pt x="603" y="222"/>
                    <a:pt x="602" y="223"/>
                    <a:pt x="602" y="223"/>
                  </a:cubicBezTo>
                  <a:cubicBezTo>
                    <a:pt x="602" y="223"/>
                    <a:pt x="602" y="223"/>
                    <a:pt x="602" y="223"/>
                  </a:cubicBezTo>
                  <a:cubicBezTo>
                    <a:pt x="602" y="223"/>
                    <a:pt x="602" y="223"/>
                    <a:pt x="602" y="223"/>
                  </a:cubicBezTo>
                  <a:cubicBezTo>
                    <a:pt x="602" y="223"/>
                    <a:pt x="603" y="223"/>
                    <a:pt x="602" y="223"/>
                  </a:cubicBezTo>
                  <a:cubicBezTo>
                    <a:pt x="602" y="224"/>
                    <a:pt x="602" y="224"/>
                    <a:pt x="601" y="223"/>
                  </a:cubicBezTo>
                  <a:cubicBezTo>
                    <a:pt x="601" y="223"/>
                    <a:pt x="600" y="224"/>
                    <a:pt x="599" y="224"/>
                  </a:cubicBezTo>
                  <a:cubicBezTo>
                    <a:pt x="600" y="224"/>
                    <a:pt x="601" y="223"/>
                    <a:pt x="601" y="224"/>
                  </a:cubicBezTo>
                  <a:cubicBezTo>
                    <a:pt x="601" y="224"/>
                    <a:pt x="601" y="225"/>
                    <a:pt x="601" y="225"/>
                  </a:cubicBezTo>
                  <a:cubicBezTo>
                    <a:pt x="601" y="225"/>
                    <a:pt x="602" y="224"/>
                    <a:pt x="602" y="224"/>
                  </a:cubicBezTo>
                  <a:cubicBezTo>
                    <a:pt x="602" y="224"/>
                    <a:pt x="602" y="224"/>
                    <a:pt x="602" y="224"/>
                  </a:cubicBezTo>
                  <a:cubicBezTo>
                    <a:pt x="602" y="224"/>
                    <a:pt x="602" y="224"/>
                    <a:pt x="602" y="224"/>
                  </a:cubicBezTo>
                  <a:cubicBezTo>
                    <a:pt x="603" y="224"/>
                    <a:pt x="603" y="224"/>
                    <a:pt x="603" y="224"/>
                  </a:cubicBezTo>
                  <a:cubicBezTo>
                    <a:pt x="603" y="224"/>
                    <a:pt x="603" y="224"/>
                    <a:pt x="604" y="224"/>
                  </a:cubicBezTo>
                  <a:cubicBezTo>
                    <a:pt x="604" y="224"/>
                    <a:pt x="604" y="225"/>
                    <a:pt x="603" y="225"/>
                  </a:cubicBezTo>
                  <a:cubicBezTo>
                    <a:pt x="603" y="225"/>
                    <a:pt x="603" y="226"/>
                    <a:pt x="603" y="226"/>
                  </a:cubicBezTo>
                  <a:cubicBezTo>
                    <a:pt x="604" y="226"/>
                    <a:pt x="603" y="227"/>
                    <a:pt x="604" y="227"/>
                  </a:cubicBezTo>
                  <a:cubicBezTo>
                    <a:pt x="604" y="227"/>
                    <a:pt x="604" y="227"/>
                    <a:pt x="604" y="227"/>
                  </a:cubicBezTo>
                  <a:cubicBezTo>
                    <a:pt x="604" y="227"/>
                    <a:pt x="604" y="227"/>
                    <a:pt x="603" y="227"/>
                  </a:cubicBezTo>
                  <a:cubicBezTo>
                    <a:pt x="603" y="228"/>
                    <a:pt x="602" y="228"/>
                    <a:pt x="602" y="228"/>
                  </a:cubicBezTo>
                  <a:cubicBezTo>
                    <a:pt x="601" y="229"/>
                    <a:pt x="601" y="228"/>
                    <a:pt x="600" y="229"/>
                  </a:cubicBezTo>
                  <a:cubicBezTo>
                    <a:pt x="599" y="229"/>
                    <a:pt x="599" y="229"/>
                    <a:pt x="598" y="229"/>
                  </a:cubicBezTo>
                  <a:cubicBezTo>
                    <a:pt x="599" y="230"/>
                    <a:pt x="600" y="229"/>
                    <a:pt x="601" y="229"/>
                  </a:cubicBezTo>
                  <a:cubicBezTo>
                    <a:pt x="601" y="229"/>
                    <a:pt x="604" y="229"/>
                    <a:pt x="603" y="230"/>
                  </a:cubicBezTo>
                  <a:cubicBezTo>
                    <a:pt x="603" y="230"/>
                    <a:pt x="602" y="230"/>
                    <a:pt x="602" y="230"/>
                  </a:cubicBezTo>
                  <a:cubicBezTo>
                    <a:pt x="603" y="231"/>
                    <a:pt x="601" y="231"/>
                    <a:pt x="601" y="231"/>
                  </a:cubicBezTo>
                  <a:cubicBezTo>
                    <a:pt x="601" y="231"/>
                    <a:pt x="602" y="231"/>
                    <a:pt x="602" y="232"/>
                  </a:cubicBezTo>
                  <a:cubicBezTo>
                    <a:pt x="602" y="232"/>
                    <a:pt x="602" y="232"/>
                    <a:pt x="603" y="232"/>
                  </a:cubicBezTo>
                  <a:cubicBezTo>
                    <a:pt x="602" y="232"/>
                    <a:pt x="602" y="232"/>
                    <a:pt x="602" y="232"/>
                  </a:cubicBezTo>
                  <a:cubicBezTo>
                    <a:pt x="602" y="232"/>
                    <a:pt x="604" y="231"/>
                    <a:pt x="604" y="231"/>
                  </a:cubicBezTo>
                  <a:cubicBezTo>
                    <a:pt x="604" y="232"/>
                    <a:pt x="603" y="232"/>
                    <a:pt x="603" y="232"/>
                  </a:cubicBezTo>
                  <a:cubicBezTo>
                    <a:pt x="604" y="232"/>
                    <a:pt x="604" y="232"/>
                    <a:pt x="605" y="232"/>
                  </a:cubicBezTo>
                  <a:cubicBezTo>
                    <a:pt x="605" y="232"/>
                    <a:pt x="605" y="233"/>
                    <a:pt x="605" y="233"/>
                  </a:cubicBezTo>
                  <a:cubicBezTo>
                    <a:pt x="605" y="233"/>
                    <a:pt x="605" y="234"/>
                    <a:pt x="605" y="234"/>
                  </a:cubicBezTo>
                  <a:cubicBezTo>
                    <a:pt x="605" y="233"/>
                    <a:pt x="602" y="235"/>
                    <a:pt x="602" y="235"/>
                  </a:cubicBezTo>
                  <a:cubicBezTo>
                    <a:pt x="601" y="236"/>
                    <a:pt x="601" y="236"/>
                    <a:pt x="600" y="236"/>
                  </a:cubicBezTo>
                  <a:cubicBezTo>
                    <a:pt x="599" y="236"/>
                    <a:pt x="599" y="236"/>
                    <a:pt x="599" y="237"/>
                  </a:cubicBezTo>
                  <a:cubicBezTo>
                    <a:pt x="600" y="237"/>
                    <a:pt x="600" y="236"/>
                    <a:pt x="600" y="236"/>
                  </a:cubicBezTo>
                  <a:cubicBezTo>
                    <a:pt x="600" y="236"/>
                    <a:pt x="601" y="236"/>
                    <a:pt x="601" y="237"/>
                  </a:cubicBezTo>
                  <a:cubicBezTo>
                    <a:pt x="601" y="237"/>
                    <a:pt x="600" y="237"/>
                    <a:pt x="600" y="237"/>
                  </a:cubicBezTo>
                  <a:cubicBezTo>
                    <a:pt x="600" y="237"/>
                    <a:pt x="601" y="237"/>
                    <a:pt x="601" y="237"/>
                  </a:cubicBezTo>
                  <a:cubicBezTo>
                    <a:pt x="600" y="238"/>
                    <a:pt x="599" y="237"/>
                    <a:pt x="599" y="237"/>
                  </a:cubicBezTo>
                  <a:cubicBezTo>
                    <a:pt x="599" y="237"/>
                    <a:pt x="599" y="237"/>
                    <a:pt x="599" y="237"/>
                  </a:cubicBezTo>
                  <a:cubicBezTo>
                    <a:pt x="599" y="237"/>
                    <a:pt x="598" y="237"/>
                    <a:pt x="598" y="237"/>
                  </a:cubicBezTo>
                  <a:cubicBezTo>
                    <a:pt x="598" y="237"/>
                    <a:pt x="597" y="237"/>
                    <a:pt x="597" y="237"/>
                  </a:cubicBezTo>
                  <a:cubicBezTo>
                    <a:pt x="597" y="237"/>
                    <a:pt x="595" y="236"/>
                    <a:pt x="595" y="236"/>
                  </a:cubicBezTo>
                  <a:cubicBezTo>
                    <a:pt x="595" y="235"/>
                    <a:pt x="598" y="236"/>
                    <a:pt x="599" y="235"/>
                  </a:cubicBezTo>
                  <a:cubicBezTo>
                    <a:pt x="598" y="235"/>
                    <a:pt x="597" y="235"/>
                    <a:pt x="596" y="235"/>
                  </a:cubicBezTo>
                  <a:cubicBezTo>
                    <a:pt x="596" y="235"/>
                    <a:pt x="595" y="235"/>
                    <a:pt x="595" y="235"/>
                  </a:cubicBezTo>
                  <a:cubicBezTo>
                    <a:pt x="594" y="235"/>
                    <a:pt x="594" y="236"/>
                    <a:pt x="594" y="236"/>
                  </a:cubicBezTo>
                  <a:cubicBezTo>
                    <a:pt x="595" y="236"/>
                    <a:pt x="596" y="237"/>
                    <a:pt x="597" y="237"/>
                  </a:cubicBezTo>
                  <a:cubicBezTo>
                    <a:pt x="597" y="237"/>
                    <a:pt x="597" y="237"/>
                    <a:pt x="598" y="237"/>
                  </a:cubicBezTo>
                  <a:cubicBezTo>
                    <a:pt x="598" y="237"/>
                    <a:pt x="598" y="237"/>
                    <a:pt x="599" y="238"/>
                  </a:cubicBezTo>
                  <a:cubicBezTo>
                    <a:pt x="598" y="238"/>
                    <a:pt x="597" y="237"/>
                    <a:pt x="596" y="238"/>
                  </a:cubicBezTo>
                  <a:cubicBezTo>
                    <a:pt x="597" y="238"/>
                    <a:pt x="600" y="237"/>
                    <a:pt x="600" y="238"/>
                  </a:cubicBezTo>
                  <a:cubicBezTo>
                    <a:pt x="600" y="239"/>
                    <a:pt x="599" y="239"/>
                    <a:pt x="599" y="239"/>
                  </a:cubicBezTo>
                  <a:cubicBezTo>
                    <a:pt x="598" y="239"/>
                    <a:pt x="597" y="238"/>
                    <a:pt x="597" y="239"/>
                  </a:cubicBezTo>
                  <a:cubicBezTo>
                    <a:pt x="597" y="239"/>
                    <a:pt x="597" y="239"/>
                    <a:pt x="597" y="239"/>
                  </a:cubicBezTo>
                  <a:cubicBezTo>
                    <a:pt x="597" y="239"/>
                    <a:pt x="596" y="239"/>
                    <a:pt x="596" y="239"/>
                  </a:cubicBezTo>
                  <a:cubicBezTo>
                    <a:pt x="596" y="240"/>
                    <a:pt x="597" y="240"/>
                    <a:pt x="597" y="240"/>
                  </a:cubicBezTo>
                  <a:cubicBezTo>
                    <a:pt x="597" y="240"/>
                    <a:pt x="597" y="239"/>
                    <a:pt x="597" y="240"/>
                  </a:cubicBezTo>
                  <a:cubicBezTo>
                    <a:pt x="598" y="240"/>
                    <a:pt x="598" y="240"/>
                    <a:pt x="598" y="240"/>
                  </a:cubicBezTo>
                  <a:cubicBezTo>
                    <a:pt x="598" y="240"/>
                    <a:pt x="598" y="240"/>
                    <a:pt x="598" y="240"/>
                  </a:cubicBezTo>
                  <a:cubicBezTo>
                    <a:pt x="598" y="240"/>
                    <a:pt x="598" y="241"/>
                    <a:pt x="599" y="240"/>
                  </a:cubicBezTo>
                  <a:cubicBezTo>
                    <a:pt x="598" y="241"/>
                    <a:pt x="599" y="241"/>
                    <a:pt x="599" y="241"/>
                  </a:cubicBezTo>
                  <a:cubicBezTo>
                    <a:pt x="600" y="241"/>
                    <a:pt x="598" y="241"/>
                    <a:pt x="598" y="241"/>
                  </a:cubicBezTo>
                  <a:cubicBezTo>
                    <a:pt x="598" y="241"/>
                    <a:pt x="598" y="241"/>
                    <a:pt x="599" y="241"/>
                  </a:cubicBezTo>
                  <a:cubicBezTo>
                    <a:pt x="598" y="241"/>
                    <a:pt x="598" y="241"/>
                    <a:pt x="598" y="241"/>
                  </a:cubicBezTo>
                  <a:cubicBezTo>
                    <a:pt x="598" y="241"/>
                    <a:pt x="598" y="241"/>
                    <a:pt x="598" y="241"/>
                  </a:cubicBezTo>
                  <a:cubicBezTo>
                    <a:pt x="598" y="241"/>
                    <a:pt x="595" y="241"/>
                    <a:pt x="596" y="241"/>
                  </a:cubicBezTo>
                  <a:cubicBezTo>
                    <a:pt x="596" y="242"/>
                    <a:pt x="597" y="242"/>
                    <a:pt x="598" y="242"/>
                  </a:cubicBezTo>
                  <a:cubicBezTo>
                    <a:pt x="598" y="242"/>
                    <a:pt x="599" y="242"/>
                    <a:pt x="599" y="242"/>
                  </a:cubicBezTo>
                  <a:cubicBezTo>
                    <a:pt x="599" y="242"/>
                    <a:pt x="600" y="242"/>
                    <a:pt x="600" y="242"/>
                  </a:cubicBezTo>
                  <a:cubicBezTo>
                    <a:pt x="600" y="242"/>
                    <a:pt x="601" y="242"/>
                    <a:pt x="601" y="242"/>
                  </a:cubicBezTo>
                  <a:cubicBezTo>
                    <a:pt x="601" y="242"/>
                    <a:pt x="600" y="242"/>
                    <a:pt x="600" y="243"/>
                  </a:cubicBezTo>
                  <a:cubicBezTo>
                    <a:pt x="600" y="243"/>
                    <a:pt x="601" y="243"/>
                    <a:pt x="600" y="243"/>
                  </a:cubicBezTo>
                  <a:cubicBezTo>
                    <a:pt x="600" y="243"/>
                    <a:pt x="599" y="243"/>
                    <a:pt x="600" y="243"/>
                  </a:cubicBezTo>
                  <a:cubicBezTo>
                    <a:pt x="600" y="244"/>
                    <a:pt x="601" y="243"/>
                    <a:pt x="601" y="244"/>
                  </a:cubicBezTo>
                  <a:cubicBezTo>
                    <a:pt x="601" y="244"/>
                    <a:pt x="601" y="244"/>
                    <a:pt x="600" y="244"/>
                  </a:cubicBezTo>
                  <a:cubicBezTo>
                    <a:pt x="601" y="244"/>
                    <a:pt x="600" y="244"/>
                    <a:pt x="600" y="244"/>
                  </a:cubicBezTo>
                  <a:cubicBezTo>
                    <a:pt x="599" y="244"/>
                    <a:pt x="599" y="244"/>
                    <a:pt x="599" y="244"/>
                  </a:cubicBezTo>
                  <a:cubicBezTo>
                    <a:pt x="599" y="244"/>
                    <a:pt x="600" y="244"/>
                    <a:pt x="600" y="244"/>
                  </a:cubicBezTo>
                  <a:cubicBezTo>
                    <a:pt x="600" y="244"/>
                    <a:pt x="599" y="244"/>
                    <a:pt x="599" y="244"/>
                  </a:cubicBezTo>
                  <a:cubicBezTo>
                    <a:pt x="600" y="245"/>
                    <a:pt x="600" y="244"/>
                    <a:pt x="601" y="244"/>
                  </a:cubicBezTo>
                  <a:cubicBezTo>
                    <a:pt x="601" y="244"/>
                    <a:pt x="602" y="244"/>
                    <a:pt x="602" y="245"/>
                  </a:cubicBezTo>
                  <a:cubicBezTo>
                    <a:pt x="602" y="245"/>
                    <a:pt x="601" y="245"/>
                    <a:pt x="601" y="245"/>
                  </a:cubicBezTo>
                  <a:cubicBezTo>
                    <a:pt x="601" y="246"/>
                    <a:pt x="604" y="245"/>
                    <a:pt x="604" y="246"/>
                  </a:cubicBezTo>
                  <a:cubicBezTo>
                    <a:pt x="604" y="246"/>
                    <a:pt x="602" y="247"/>
                    <a:pt x="602" y="247"/>
                  </a:cubicBezTo>
                  <a:cubicBezTo>
                    <a:pt x="602" y="247"/>
                    <a:pt x="603" y="247"/>
                    <a:pt x="603" y="247"/>
                  </a:cubicBezTo>
                  <a:cubicBezTo>
                    <a:pt x="604" y="247"/>
                    <a:pt x="604" y="246"/>
                    <a:pt x="605" y="246"/>
                  </a:cubicBezTo>
                  <a:cubicBezTo>
                    <a:pt x="605" y="246"/>
                    <a:pt x="605" y="247"/>
                    <a:pt x="605" y="247"/>
                  </a:cubicBezTo>
                  <a:cubicBezTo>
                    <a:pt x="604" y="247"/>
                    <a:pt x="604" y="247"/>
                    <a:pt x="604" y="248"/>
                  </a:cubicBezTo>
                  <a:cubicBezTo>
                    <a:pt x="604" y="248"/>
                    <a:pt x="603" y="248"/>
                    <a:pt x="603" y="248"/>
                  </a:cubicBezTo>
                  <a:cubicBezTo>
                    <a:pt x="604" y="248"/>
                    <a:pt x="605" y="247"/>
                    <a:pt x="606" y="246"/>
                  </a:cubicBezTo>
                  <a:cubicBezTo>
                    <a:pt x="606" y="246"/>
                    <a:pt x="606" y="246"/>
                    <a:pt x="606" y="246"/>
                  </a:cubicBezTo>
                  <a:cubicBezTo>
                    <a:pt x="606" y="246"/>
                    <a:pt x="607" y="246"/>
                    <a:pt x="607" y="246"/>
                  </a:cubicBezTo>
                  <a:cubicBezTo>
                    <a:pt x="607" y="247"/>
                    <a:pt x="605" y="248"/>
                    <a:pt x="605" y="248"/>
                  </a:cubicBezTo>
                  <a:cubicBezTo>
                    <a:pt x="605" y="248"/>
                    <a:pt x="606" y="247"/>
                    <a:pt x="606" y="248"/>
                  </a:cubicBezTo>
                  <a:cubicBezTo>
                    <a:pt x="606" y="249"/>
                    <a:pt x="605" y="249"/>
                    <a:pt x="605" y="249"/>
                  </a:cubicBezTo>
                  <a:cubicBezTo>
                    <a:pt x="605" y="249"/>
                    <a:pt x="606" y="248"/>
                    <a:pt x="606" y="248"/>
                  </a:cubicBezTo>
                  <a:cubicBezTo>
                    <a:pt x="606" y="249"/>
                    <a:pt x="606" y="249"/>
                    <a:pt x="606" y="249"/>
                  </a:cubicBezTo>
                  <a:cubicBezTo>
                    <a:pt x="605" y="250"/>
                    <a:pt x="604" y="250"/>
                    <a:pt x="604" y="251"/>
                  </a:cubicBezTo>
                  <a:cubicBezTo>
                    <a:pt x="605" y="250"/>
                    <a:pt x="605" y="249"/>
                    <a:pt x="606" y="249"/>
                  </a:cubicBezTo>
                  <a:cubicBezTo>
                    <a:pt x="606" y="249"/>
                    <a:pt x="605" y="250"/>
                    <a:pt x="605" y="250"/>
                  </a:cubicBezTo>
                  <a:cubicBezTo>
                    <a:pt x="606" y="250"/>
                    <a:pt x="606" y="249"/>
                    <a:pt x="607" y="249"/>
                  </a:cubicBezTo>
                  <a:cubicBezTo>
                    <a:pt x="607" y="250"/>
                    <a:pt x="606" y="250"/>
                    <a:pt x="606" y="250"/>
                  </a:cubicBezTo>
                  <a:cubicBezTo>
                    <a:pt x="605" y="250"/>
                    <a:pt x="605" y="251"/>
                    <a:pt x="604" y="251"/>
                  </a:cubicBezTo>
                  <a:cubicBezTo>
                    <a:pt x="604" y="251"/>
                    <a:pt x="604" y="251"/>
                    <a:pt x="604" y="251"/>
                  </a:cubicBezTo>
                  <a:cubicBezTo>
                    <a:pt x="604" y="251"/>
                    <a:pt x="603" y="252"/>
                    <a:pt x="603" y="252"/>
                  </a:cubicBezTo>
                  <a:cubicBezTo>
                    <a:pt x="603" y="252"/>
                    <a:pt x="602" y="252"/>
                    <a:pt x="602" y="253"/>
                  </a:cubicBezTo>
                  <a:cubicBezTo>
                    <a:pt x="602" y="253"/>
                    <a:pt x="603" y="252"/>
                    <a:pt x="603" y="252"/>
                  </a:cubicBezTo>
                  <a:cubicBezTo>
                    <a:pt x="604" y="252"/>
                    <a:pt x="604" y="252"/>
                    <a:pt x="604" y="252"/>
                  </a:cubicBezTo>
                  <a:cubicBezTo>
                    <a:pt x="604" y="252"/>
                    <a:pt x="604" y="252"/>
                    <a:pt x="603" y="252"/>
                  </a:cubicBezTo>
                  <a:cubicBezTo>
                    <a:pt x="603" y="252"/>
                    <a:pt x="603" y="253"/>
                    <a:pt x="602" y="253"/>
                  </a:cubicBezTo>
                  <a:cubicBezTo>
                    <a:pt x="602" y="253"/>
                    <a:pt x="602" y="253"/>
                    <a:pt x="601" y="254"/>
                  </a:cubicBezTo>
                  <a:cubicBezTo>
                    <a:pt x="601" y="254"/>
                    <a:pt x="601" y="254"/>
                    <a:pt x="601" y="254"/>
                  </a:cubicBezTo>
                  <a:cubicBezTo>
                    <a:pt x="601" y="254"/>
                    <a:pt x="602" y="254"/>
                    <a:pt x="602" y="253"/>
                  </a:cubicBezTo>
                  <a:cubicBezTo>
                    <a:pt x="603" y="253"/>
                    <a:pt x="603" y="253"/>
                    <a:pt x="604" y="253"/>
                  </a:cubicBezTo>
                  <a:cubicBezTo>
                    <a:pt x="604" y="253"/>
                    <a:pt x="605" y="252"/>
                    <a:pt x="606" y="251"/>
                  </a:cubicBezTo>
                  <a:cubicBezTo>
                    <a:pt x="606" y="252"/>
                    <a:pt x="606" y="252"/>
                    <a:pt x="605" y="252"/>
                  </a:cubicBezTo>
                  <a:cubicBezTo>
                    <a:pt x="606" y="252"/>
                    <a:pt x="606" y="252"/>
                    <a:pt x="607" y="252"/>
                  </a:cubicBezTo>
                  <a:cubicBezTo>
                    <a:pt x="607" y="252"/>
                    <a:pt x="606" y="253"/>
                    <a:pt x="605" y="253"/>
                  </a:cubicBezTo>
                  <a:cubicBezTo>
                    <a:pt x="605" y="253"/>
                    <a:pt x="604" y="253"/>
                    <a:pt x="604" y="254"/>
                  </a:cubicBezTo>
                  <a:cubicBezTo>
                    <a:pt x="604" y="254"/>
                    <a:pt x="605" y="253"/>
                    <a:pt x="606" y="253"/>
                  </a:cubicBezTo>
                  <a:cubicBezTo>
                    <a:pt x="606" y="253"/>
                    <a:pt x="606" y="252"/>
                    <a:pt x="607" y="252"/>
                  </a:cubicBezTo>
                  <a:cubicBezTo>
                    <a:pt x="607" y="252"/>
                    <a:pt x="608" y="252"/>
                    <a:pt x="608" y="252"/>
                  </a:cubicBezTo>
                  <a:cubicBezTo>
                    <a:pt x="609" y="251"/>
                    <a:pt x="609" y="251"/>
                    <a:pt x="609" y="251"/>
                  </a:cubicBezTo>
                  <a:cubicBezTo>
                    <a:pt x="609" y="251"/>
                    <a:pt x="610" y="251"/>
                    <a:pt x="609" y="252"/>
                  </a:cubicBezTo>
                  <a:cubicBezTo>
                    <a:pt x="609" y="252"/>
                    <a:pt x="609" y="252"/>
                    <a:pt x="609" y="252"/>
                  </a:cubicBezTo>
                  <a:cubicBezTo>
                    <a:pt x="608" y="253"/>
                    <a:pt x="608" y="253"/>
                    <a:pt x="607" y="253"/>
                  </a:cubicBezTo>
                  <a:cubicBezTo>
                    <a:pt x="607" y="253"/>
                    <a:pt x="607" y="253"/>
                    <a:pt x="607" y="253"/>
                  </a:cubicBezTo>
                  <a:cubicBezTo>
                    <a:pt x="607" y="253"/>
                    <a:pt x="607" y="253"/>
                    <a:pt x="608" y="253"/>
                  </a:cubicBezTo>
                  <a:cubicBezTo>
                    <a:pt x="608" y="253"/>
                    <a:pt x="608" y="253"/>
                    <a:pt x="609" y="253"/>
                  </a:cubicBezTo>
                  <a:cubicBezTo>
                    <a:pt x="609" y="253"/>
                    <a:pt x="609" y="253"/>
                    <a:pt x="610" y="253"/>
                  </a:cubicBezTo>
                  <a:cubicBezTo>
                    <a:pt x="610" y="253"/>
                    <a:pt x="611" y="252"/>
                    <a:pt x="611" y="252"/>
                  </a:cubicBezTo>
                  <a:cubicBezTo>
                    <a:pt x="611" y="252"/>
                    <a:pt x="611" y="253"/>
                    <a:pt x="611" y="253"/>
                  </a:cubicBezTo>
                  <a:cubicBezTo>
                    <a:pt x="611" y="253"/>
                    <a:pt x="611" y="253"/>
                    <a:pt x="611" y="253"/>
                  </a:cubicBezTo>
                  <a:cubicBezTo>
                    <a:pt x="611" y="253"/>
                    <a:pt x="609" y="254"/>
                    <a:pt x="609" y="255"/>
                  </a:cubicBezTo>
                  <a:cubicBezTo>
                    <a:pt x="608" y="255"/>
                    <a:pt x="607" y="255"/>
                    <a:pt x="606" y="256"/>
                  </a:cubicBezTo>
                  <a:cubicBezTo>
                    <a:pt x="607" y="256"/>
                    <a:pt x="605" y="257"/>
                    <a:pt x="605" y="257"/>
                  </a:cubicBezTo>
                  <a:cubicBezTo>
                    <a:pt x="606" y="257"/>
                    <a:pt x="607" y="257"/>
                    <a:pt x="607" y="256"/>
                  </a:cubicBezTo>
                  <a:cubicBezTo>
                    <a:pt x="607" y="256"/>
                    <a:pt x="607" y="255"/>
                    <a:pt x="608" y="255"/>
                  </a:cubicBezTo>
                  <a:cubicBezTo>
                    <a:pt x="609" y="255"/>
                    <a:pt x="609" y="255"/>
                    <a:pt x="610" y="254"/>
                  </a:cubicBezTo>
                  <a:cubicBezTo>
                    <a:pt x="610" y="254"/>
                    <a:pt x="611" y="253"/>
                    <a:pt x="611" y="254"/>
                  </a:cubicBezTo>
                  <a:cubicBezTo>
                    <a:pt x="612" y="254"/>
                    <a:pt x="612" y="252"/>
                    <a:pt x="613" y="252"/>
                  </a:cubicBezTo>
                  <a:cubicBezTo>
                    <a:pt x="613" y="252"/>
                    <a:pt x="613" y="252"/>
                    <a:pt x="613" y="253"/>
                  </a:cubicBezTo>
                  <a:cubicBezTo>
                    <a:pt x="613" y="253"/>
                    <a:pt x="614" y="252"/>
                    <a:pt x="614" y="252"/>
                  </a:cubicBezTo>
                  <a:cubicBezTo>
                    <a:pt x="614" y="252"/>
                    <a:pt x="614" y="253"/>
                    <a:pt x="613" y="253"/>
                  </a:cubicBezTo>
                  <a:cubicBezTo>
                    <a:pt x="613" y="253"/>
                    <a:pt x="613" y="253"/>
                    <a:pt x="612" y="254"/>
                  </a:cubicBezTo>
                  <a:cubicBezTo>
                    <a:pt x="612" y="254"/>
                    <a:pt x="611" y="254"/>
                    <a:pt x="611" y="255"/>
                  </a:cubicBezTo>
                  <a:cubicBezTo>
                    <a:pt x="611" y="255"/>
                    <a:pt x="612" y="254"/>
                    <a:pt x="612" y="254"/>
                  </a:cubicBezTo>
                  <a:cubicBezTo>
                    <a:pt x="613" y="253"/>
                    <a:pt x="613" y="253"/>
                    <a:pt x="613" y="254"/>
                  </a:cubicBezTo>
                  <a:cubicBezTo>
                    <a:pt x="613" y="253"/>
                    <a:pt x="614" y="253"/>
                    <a:pt x="614" y="253"/>
                  </a:cubicBezTo>
                  <a:cubicBezTo>
                    <a:pt x="614" y="253"/>
                    <a:pt x="614" y="253"/>
                    <a:pt x="615" y="253"/>
                  </a:cubicBezTo>
                  <a:cubicBezTo>
                    <a:pt x="615" y="252"/>
                    <a:pt x="614" y="253"/>
                    <a:pt x="615" y="253"/>
                  </a:cubicBezTo>
                  <a:cubicBezTo>
                    <a:pt x="615" y="254"/>
                    <a:pt x="614" y="254"/>
                    <a:pt x="614" y="254"/>
                  </a:cubicBezTo>
                  <a:cubicBezTo>
                    <a:pt x="614" y="254"/>
                    <a:pt x="615" y="254"/>
                    <a:pt x="615" y="255"/>
                  </a:cubicBezTo>
                  <a:cubicBezTo>
                    <a:pt x="614" y="255"/>
                    <a:pt x="614" y="255"/>
                    <a:pt x="614" y="255"/>
                  </a:cubicBezTo>
                  <a:cubicBezTo>
                    <a:pt x="614" y="256"/>
                    <a:pt x="614" y="255"/>
                    <a:pt x="615" y="255"/>
                  </a:cubicBezTo>
                  <a:cubicBezTo>
                    <a:pt x="615" y="255"/>
                    <a:pt x="614" y="256"/>
                    <a:pt x="615" y="256"/>
                  </a:cubicBezTo>
                  <a:cubicBezTo>
                    <a:pt x="615" y="256"/>
                    <a:pt x="616" y="256"/>
                    <a:pt x="615" y="256"/>
                  </a:cubicBezTo>
                  <a:cubicBezTo>
                    <a:pt x="615" y="256"/>
                    <a:pt x="616" y="256"/>
                    <a:pt x="616" y="256"/>
                  </a:cubicBezTo>
                  <a:cubicBezTo>
                    <a:pt x="616" y="256"/>
                    <a:pt x="617" y="256"/>
                    <a:pt x="617" y="256"/>
                  </a:cubicBezTo>
                  <a:cubicBezTo>
                    <a:pt x="617" y="256"/>
                    <a:pt x="617" y="257"/>
                    <a:pt x="617" y="257"/>
                  </a:cubicBezTo>
                  <a:cubicBezTo>
                    <a:pt x="617" y="257"/>
                    <a:pt x="617" y="257"/>
                    <a:pt x="618" y="257"/>
                  </a:cubicBezTo>
                  <a:cubicBezTo>
                    <a:pt x="618" y="257"/>
                    <a:pt x="618" y="257"/>
                    <a:pt x="618" y="257"/>
                  </a:cubicBezTo>
                  <a:cubicBezTo>
                    <a:pt x="618" y="256"/>
                    <a:pt x="619" y="256"/>
                    <a:pt x="620" y="256"/>
                  </a:cubicBezTo>
                  <a:cubicBezTo>
                    <a:pt x="619" y="257"/>
                    <a:pt x="621" y="257"/>
                    <a:pt x="621" y="257"/>
                  </a:cubicBezTo>
                  <a:cubicBezTo>
                    <a:pt x="621" y="257"/>
                    <a:pt x="622" y="257"/>
                    <a:pt x="622" y="257"/>
                  </a:cubicBezTo>
                  <a:cubicBezTo>
                    <a:pt x="623" y="257"/>
                    <a:pt x="623" y="258"/>
                    <a:pt x="623" y="258"/>
                  </a:cubicBezTo>
                  <a:cubicBezTo>
                    <a:pt x="623" y="259"/>
                    <a:pt x="624" y="258"/>
                    <a:pt x="625" y="258"/>
                  </a:cubicBezTo>
                  <a:cubicBezTo>
                    <a:pt x="625" y="258"/>
                    <a:pt x="625" y="259"/>
                    <a:pt x="625" y="259"/>
                  </a:cubicBezTo>
                  <a:cubicBezTo>
                    <a:pt x="626" y="259"/>
                    <a:pt x="625" y="259"/>
                    <a:pt x="625" y="259"/>
                  </a:cubicBezTo>
                  <a:cubicBezTo>
                    <a:pt x="626" y="259"/>
                    <a:pt x="624" y="260"/>
                    <a:pt x="624" y="260"/>
                  </a:cubicBezTo>
                  <a:cubicBezTo>
                    <a:pt x="624" y="260"/>
                    <a:pt x="623" y="259"/>
                    <a:pt x="622" y="260"/>
                  </a:cubicBezTo>
                  <a:cubicBezTo>
                    <a:pt x="623" y="260"/>
                    <a:pt x="624" y="260"/>
                    <a:pt x="624" y="260"/>
                  </a:cubicBezTo>
                  <a:cubicBezTo>
                    <a:pt x="625" y="260"/>
                    <a:pt x="624" y="260"/>
                    <a:pt x="624" y="260"/>
                  </a:cubicBezTo>
                  <a:cubicBezTo>
                    <a:pt x="624" y="260"/>
                    <a:pt x="624" y="260"/>
                    <a:pt x="623" y="260"/>
                  </a:cubicBezTo>
                  <a:cubicBezTo>
                    <a:pt x="623" y="261"/>
                    <a:pt x="622" y="261"/>
                    <a:pt x="621" y="261"/>
                  </a:cubicBezTo>
                  <a:cubicBezTo>
                    <a:pt x="620" y="261"/>
                    <a:pt x="618" y="261"/>
                    <a:pt x="617" y="261"/>
                  </a:cubicBezTo>
                  <a:cubicBezTo>
                    <a:pt x="617" y="262"/>
                    <a:pt x="618" y="261"/>
                    <a:pt x="618" y="261"/>
                  </a:cubicBezTo>
                  <a:cubicBezTo>
                    <a:pt x="618" y="262"/>
                    <a:pt x="617" y="262"/>
                    <a:pt x="617" y="262"/>
                  </a:cubicBezTo>
                  <a:cubicBezTo>
                    <a:pt x="617" y="262"/>
                    <a:pt x="617" y="262"/>
                    <a:pt x="617" y="262"/>
                  </a:cubicBezTo>
                  <a:cubicBezTo>
                    <a:pt x="616" y="262"/>
                    <a:pt x="616" y="262"/>
                    <a:pt x="616" y="262"/>
                  </a:cubicBezTo>
                  <a:cubicBezTo>
                    <a:pt x="615" y="262"/>
                    <a:pt x="614" y="263"/>
                    <a:pt x="613" y="263"/>
                  </a:cubicBezTo>
                  <a:cubicBezTo>
                    <a:pt x="611" y="264"/>
                    <a:pt x="610" y="263"/>
                    <a:pt x="608" y="264"/>
                  </a:cubicBezTo>
                  <a:cubicBezTo>
                    <a:pt x="608" y="264"/>
                    <a:pt x="607" y="264"/>
                    <a:pt x="606" y="264"/>
                  </a:cubicBezTo>
                  <a:cubicBezTo>
                    <a:pt x="606" y="264"/>
                    <a:pt x="605" y="264"/>
                    <a:pt x="605" y="264"/>
                  </a:cubicBezTo>
                  <a:cubicBezTo>
                    <a:pt x="605" y="265"/>
                    <a:pt x="605" y="264"/>
                    <a:pt x="605" y="265"/>
                  </a:cubicBezTo>
                  <a:cubicBezTo>
                    <a:pt x="607" y="265"/>
                    <a:pt x="609" y="264"/>
                    <a:pt x="611" y="264"/>
                  </a:cubicBezTo>
                  <a:cubicBezTo>
                    <a:pt x="612" y="264"/>
                    <a:pt x="613" y="263"/>
                    <a:pt x="614" y="263"/>
                  </a:cubicBezTo>
                  <a:cubicBezTo>
                    <a:pt x="614" y="263"/>
                    <a:pt x="615" y="262"/>
                    <a:pt x="616" y="262"/>
                  </a:cubicBezTo>
                  <a:cubicBezTo>
                    <a:pt x="615" y="263"/>
                    <a:pt x="614" y="264"/>
                    <a:pt x="613" y="264"/>
                  </a:cubicBezTo>
                  <a:cubicBezTo>
                    <a:pt x="612" y="265"/>
                    <a:pt x="612" y="264"/>
                    <a:pt x="611" y="264"/>
                  </a:cubicBezTo>
                  <a:cubicBezTo>
                    <a:pt x="610" y="264"/>
                    <a:pt x="610" y="264"/>
                    <a:pt x="609" y="264"/>
                  </a:cubicBezTo>
                  <a:cubicBezTo>
                    <a:pt x="610" y="265"/>
                    <a:pt x="610" y="265"/>
                    <a:pt x="610" y="265"/>
                  </a:cubicBezTo>
                  <a:cubicBezTo>
                    <a:pt x="610" y="265"/>
                    <a:pt x="609" y="265"/>
                    <a:pt x="608" y="265"/>
                  </a:cubicBezTo>
                  <a:cubicBezTo>
                    <a:pt x="607" y="266"/>
                    <a:pt x="607" y="266"/>
                    <a:pt x="606" y="266"/>
                  </a:cubicBezTo>
                  <a:cubicBezTo>
                    <a:pt x="605" y="266"/>
                    <a:pt x="604" y="267"/>
                    <a:pt x="603" y="267"/>
                  </a:cubicBezTo>
                  <a:cubicBezTo>
                    <a:pt x="603" y="266"/>
                    <a:pt x="602" y="266"/>
                    <a:pt x="602" y="267"/>
                  </a:cubicBezTo>
                  <a:cubicBezTo>
                    <a:pt x="602" y="267"/>
                    <a:pt x="602" y="267"/>
                    <a:pt x="602" y="267"/>
                  </a:cubicBezTo>
                  <a:cubicBezTo>
                    <a:pt x="602" y="267"/>
                    <a:pt x="601" y="267"/>
                    <a:pt x="601" y="267"/>
                  </a:cubicBezTo>
                  <a:cubicBezTo>
                    <a:pt x="600" y="267"/>
                    <a:pt x="600" y="267"/>
                    <a:pt x="599" y="267"/>
                  </a:cubicBezTo>
                  <a:cubicBezTo>
                    <a:pt x="599" y="267"/>
                    <a:pt x="600" y="268"/>
                    <a:pt x="600" y="268"/>
                  </a:cubicBezTo>
                  <a:cubicBezTo>
                    <a:pt x="598" y="268"/>
                    <a:pt x="599" y="271"/>
                    <a:pt x="597" y="269"/>
                  </a:cubicBezTo>
                  <a:cubicBezTo>
                    <a:pt x="597" y="269"/>
                    <a:pt x="596" y="268"/>
                    <a:pt x="595" y="268"/>
                  </a:cubicBezTo>
                  <a:cubicBezTo>
                    <a:pt x="595" y="268"/>
                    <a:pt x="594" y="267"/>
                    <a:pt x="594" y="267"/>
                  </a:cubicBezTo>
                  <a:cubicBezTo>
                    <a:pt x="594" y="267"/>
                    <a:pt x="594" y="267"/>
                    <a:pt x="593" y="267"/>
                  </a:cubicBezTo>
                  <a:cubicBezTo>
                    <a:pt x="593" y="267"/>
                    <a:pt x="592" y="268"/>
                    <a:pt x="593" y="268"/>
                  </a:cubicBezTo>
                  <a:cubicBezTo>
                    <a:pt x="593" y="268"/>
                    <a:pt x="594" y="268"/>
                    <a:pt x="594" y="268"/>
                  </a:cubicBezTo>
                  <a:cubicBezTo>
                    <a:pt x="594" y="268"/>
                    <a:pt x="595" y="268"/>
                    <a:pt x="595" y="268"/>
                  </a:cubicBezTo>
                  <a:cubicBezTo>
                    <a:pt x="596" y="268"/>
                    <a:pt x="596" y="269"/>
                    <a:pt x="597" y="269"/>
                  </a:cubicBezTo>
                  <a:cubicBezTo>
                    <a:pt x="597" y="269"/>
                    <a:pt x="598" y="269"/>
                    <a:pt x="598" y="270"/>
                  </a:cubicBezTo>
                  <a:cubicBezTo>
                    <a:pt x="598" y="270"/>
                    <a:pt x="598" y="270"/>
                    <a:pt x="598" y="270"/>
                  </a:cubicBezTo>
                  <a:cubicBezTo>
                    <a:pt x="598" y="270"/>
                    <a:pt x="599" y="270"/>
                    <a:pt x="599" y="270"/>
                  </a:cubicBezTo>
                  <a:cubicBezTo>
                    <a:pt x="599" y="270"/>
                    <a:pt x="599" y="270"/>
                    <a:pt x="598" y="271"/>
                  </a:cubicBezTo>
                  <a:cubicBezTo>
                    <a:pt x="598" y="271"/>
                    <a:pt x="597" y="270"/>
                    <a:pt x="597" y="271"/>
                  </a:cubicBezTo>
                  <a:cubicBezTo>
                    <a:pt x="597" y="271"/>
                    <a:pt x="595" y="272"/>
                    <a:pt x="595" y="272"/>
                  </a:cubicBezTo>
                  <a:cubicBezTo>
                    <a:pt x="595" y="272"/>
                    <a:pt x="597" y="271"/>
                    <a:pt x="597" y="272"/>
                  </a:cubicBezTo>
                  <a:cubicBezTo>
                    <a:pt x="597" y="272"/>
                    <a:pt x="595" y="272"/>
                    <a:pt x="595" y="272"/>
                  </a:cubicBezTo>
                  <a:cubicBezTo>
                    <a:pt x="595" y="272"/>
                    <a:pt x="597" y="272"/>
                    <a:pt x="597" y="272"/>
                  </a:cubicBezTo>
                  <a:cubicBezTo>
                    <a:pt x="597" y="273"/>
                    <a:pt x="597" y="272"/>
                    <a:pt x="597" y="272"/>
                  </a:cubicBezTo>
                  <a:cubicBezTo>
                    <a:pt x="597" y="272"/>
                    <a:pt x="598" y="272"/>
                    <a:pt x="598" y="272"/>
                  </a:cubicBezTo>
                  <a:cubicBezTo>
                    <a:pt x="599" y="271"/>
                    <a:pt x="599" y="271"/>
                    <a:pt x="599" y="271"/>
                  </a:cubicBezTo>
                  <a:cubicBezTo>
                    <a:pt x="600" y="270"/>
                    <a:pt x="599" y="271"/>
                    <a:pt x="600" y="271"/>
                  </a:cubicBezTo>
                  <a:cubicBezTo>
                    <a:pt x="600" y="270"/>
                    <a:pt x="600" y="270"/>
                    <a:pt x="600" y="270"/>
                  </a:cubicBezTo>
                  <a:cubicBezTo>
                    <a:pt x="600" y="270"/>
                    <a:pt x="600" y="270"/>
                    <a:pt x="601" y="270"/>
                  </a:cubicBezTo>
                  <a:cubicBezTo>
                    <a:pt x="601" y="270"/>
                    <a:pt x="599" y="270"/>
                    <a:pt x="600" y="270"/>
                  </a:cubicBezTo>
                  <a:cubicBezTo>
                    <a:pt x="601" y="270"/>
                    <a:pt x="601" y="270"/>
                    <a:pt x="602" y="270"/>
                  </a:cubicBezTo>
                  <a:cubicBezTo>
                    <a:pt x="602" y="270"/>
                    <a:pt x="603" y="270"/>
                    <a:pt x="603" y="269"/>
                  </a:cubicBezTo>
                  <a:cubicBezTo>
                    <a:pt x="604" y="269"/>
                    <a:pt x="605" y="268"/>
                    <a:pt x="606" y="268"/>
                  </a:cubicBezTo>
                  <a:cubicBezTo>
                    <a:pt x="607" y="268"/>
                    <a:pt x="608" y="268"/>
                    <a:pt x="608" y="267"/>
                  </a:cubicBezTo>
                  <a:cubicBezTo>
                    <a:pt x="607" y="267"/>
                    <a:pt x="610" y="266"/>
                    <a:pt x="610" y="266"/>
                  </a:cubicBezTo>
                  <a:cubicBezTo>
                    <a:pt x="611" y="265"/>
                    <a:pt x="612" y="265"/>
                    <a:pt x="613" y="265"/>
                  </a:cubicBezTo>
                  <a:cubicBezTo>
                    <a:pt x="614" y="264"/>
                    <a:pt x="615" y="264"/>
                    <a:pt x="615" y="264"/>
                  </a:cubicBezTo>
                  <a:cubicBezTo>
                    <a:pt x="616" y="264"/>
                    <a:pt x="617" y="264"/>
                    <a:pt x="617" y="264"/>
                  </a:cubicBezTo>
                  <a:cubicBezTo>
                    <a:pt x="617" y="264"/>
                    <a:pt x="620" y="264"/>
                    <a:pt x="620" y="264"/>
                  </a:cubicBezTo>
                  <a:cubicBezTo>
                    <a:pt x="620" y="264"/>
                    <a:pt x="617" y="263"/>
                    <a:pt x="617" y="263"/>
                  </a:cubicBezTo>
                  <a:cubicBezTo>
                    <a:pt x="617" y="263"/>
                    <a:pt x="615" y="264"/>
                    <a:pt x="615" y="263"/>
                  </a:cubicBezTo>
                  <a:cubicBezTo>
                    <a:pt x="615" y="262"/>
                    <a:pt x="620" y="263"/>
                    <a:pt x="620" y="263"/>
                  </a:cubicBezTo>
                  <a:cubicBezTo>
                    <a:pt x="620" y="263"/>
                    <a:pt x="622" y="262"/>
                    <a:pt x="622" y="263"/>
                  </a:cubicBezTo>
                  <a:cubicBezTo>
                    <a:pt x="622" y="263"/>
                    <a:pt x="624" y="263"/>
                    <a:pt x="623" y="263"/>
                  </a:cubicBezTo>
                  <a:cubicBezTo>
                    <a:pt x="624" y="263"/>
                    <a:pt x="623" y="264"/>
                    <a:pt x="623" y="264"/>
                  </a:cubicBezTo>
                  <a:cubicBezTo>
                    <a:pt x="623" y="264"/>
                    <a:pt x="623" y="264"/>
                    <a:pt x="623" y="265"/>
                  </a:cubicBezTo>
                  <a:cubicBezTo>
                    <a:pt x="624" y="265"/>
                    <a:pt x="624" y="265"/>
                    <a:pt x="624" y="265"/>
                  </a:cubicBezTo>
                  <a:cubicBezTo>
                    <a:pt x="624" y="265"/>
                    <a:pt x="623" y="266"/>
                    <a:pt x="624" y="266"/>
                  </a:cubicBezTo>
                  <a:cubicBezTo>
                    <a:pt x="624" y="266"/>
                    <a:pt x="624" y="266"/>
                    <a:pt x="624" y="267"/>
                  </a:cubicBezTo>
                  <a:cubicBezTo>
                    <a:pt x="624" y="266"/>
                    <a:pt x="624" y="267"/>
                    <a:pt x="624" y="267"/>
                  </a:cubicBezTo>
                  <a:cubicBezTo>
                    <a:pt x="624" y="267"/>
                    <a:pt x="623" y="267"/>
                    <a:pt x="624" y="267"/>
                  </a:cubicBezTo>
                  <a:cubicBezTo>
                    <a:pt x="623" y="268"/>
                    <a:pt x="622" y="268"/>
                    <a:pt x="621" y="268"/>
                  </a:cubicBezTo>
                  <a:cubicBezTo>
                    <a:pt x="621" y="268"/>
                    <a:pt x="620" y="269"/>
                    <a:pt x="620" y="269"/>
                  </a:cubicBezTo>
                  <a:cubicBezTo>
                    <a:pt x="620" y="269"/>
                    <a:pt x="620" y="269"/>
                    <a:pt x="621" y="269"/>
                  </a:cubicBezTo>
                  <a:cubicBezTo>
                    <a:pt x="620" y="269"/>
                    <a:pt x="621" y="269"/>
                    <a:pt x="621" y="269"/>
                  </a:cubicBezTo>
                  <a:cubicBezTo>
                    <a:pt x="621" y="269"/>
                    <a:pt x="621" y="269"/>
                    <a:pt x="621" y="270"/>
                  </a:cubicBezTo>
                  <a:cubicBezTo>
                    <a:pt x="622" y="270"/>
                    <a:pt x="621" y="271"/>
                    <a:pt x="620" y="271"/>
                  </a:cubicBezTo>
                  <a:cubicBezTo>
                    <a:pt x="621" y="271"/>
                    <a:pt x="621" y="271"/>
                    <a:pt x="621" y="270"/>
                  </a:cubicBezTo>
                  <a:cubicBezTo>
                    <a:pt x="621" y="270"/>
                    <a:pt x="621" y="270"/>
                    <a:pt x="622" y="270"/>
                  </a:cubicBezTo>
                  <a:cubicBezTo>
                    <a:pt x="622" y="270"/>
                    <a:pt x="623" y="270"/>
                    <a:pt x="623" y="269"/>
                  </a:cubicBezTo>
                  <a:cubicBezTo>
                    <a:pt x="623" y="269"/>
                    <a:pt x="624" y="269"/>
                    <a:pt x="624" y="268"/>
                  </a:cubicBezTo>
                  <a:cubicBezTo>
                    <a:pt x="624" y="268"/>
                    <a:pt x="624" y="268"/>
                    <a:pt x="625" y="268"/>
                  </a:cubicBezTo>
                  <a:cubicBezTo>
                    <a:pt x="625" y="267"/>
                    <a:pt x="626" y="268"/>
                    <a:pt x="627" y="268"/>
                  </a:cubicBezTo>
                  <a:cubicBezTo>
                    <a:pt x="627" y="267"/>
                    <a:pt x="628" y="268"/>
                    <a:pt x="628" y="267"/>
                  </a:cubicBezTo>
                  <a:cubicBezTo>
                    <a:pt x="628" y="267"/>
                    <a:pt x="629" y="267"/>
                    <a:pt x="629" y="267"/>
                  </a:cubicBezTo>
                  <a:cubicBezTo>
                    <a:pt x="629" y="267"/>
                    <a:pt x="630" y="267"/>
                    <a:pt x="629" y="268"/>
                  </a:cubicBezTo>
                  <a:cubicBezTo>
                    <a:pt x="629" y="268"/>
                    <a:pt x="629" y="268"/>
                    <a:pt x="629" y="268"/>
                  </a:cubicBezTo>
                  <a:cubicBezTo>
                    <a:pt x="628" y="268"/>
                    <a:pt x="628" y="268"/>
                    <a:pt x="628" y="268"/>
                  </a:cubicBezTo>
                  <a:cubicBezTo>
                    <a:pt x="627" y="268"/>
                    <a:pt x="627" y="268"/>
                    <a:pt x="627" y="268"/>
                  </a:cubicBezTo>
                  <a:cubicBezTo>
                    <a:pt x="627" y="268"/>
                    <a:pt x="628" y="269"/>
                    <a:pt x="629" y="269"/>
                  </a:cubicBezTo>
                  <a:cubicBezTo>
                    <a:pt x="629" y="269"/>
                    <a:pt x="630" y="268"/>
                    <a:pt x="630" y="269"/>
                  </a:cubicBezTo>
                  <a:cubicBezTo>
                    <a:pt x="630" y="269"/>
                    <a:pt x="630" y="269"/>
                    <a:pt x="629" y="269"/>
                  </a:cubicBezTo>
                  <a:cubicBezTo>
                    <a:pt x="630" y="269"/>
                    <a:pt x="631" y="269"/>
                    <a:pt x="631" y="269"/>
                  </a:cubicBezTo>
                  <a:cubicBezTo>
                    <a:pt x="632" y="269"/>
                    <a:pt x="633" y="269"/>
                    <a:pt x="632" y="270"/>
                  </a:cubicBezTo>
                  <a:cubicBezTo>
                    <a:pt x="632" y="270"/>
                    <a:pt x="631" y="269"/>
                    <a:pt x="630" y="269"/>
                  </a:cubicBezTo>
                  <a:cubicBezTo>
                    <a:pt x="629" y="269"/>
                    <a:pt x="631" y="270"/>
                    <a:pt x="631" y="270"/>
                  </a:cubicBezTo>
                  <a:cubicBezTo>
                    <a:pt x="631" y="270"/>
                    <a:pt x="631" y="271"/>
                    <a:pt x="632" y="271"/>
                  </a:cubicBezTo>
                  <a:cubicBezTo>
                    <a:pt x="632" y="271"/>
                    <a:pt x="631" y="271"/>
                    <a:pt x="631" y="271"/>
                  </a:cubicBezTo>
                  <a:cubicBezTo>
                    <a:pt x="631" y="271"/>
                    <a:pt x="633" y="271"/>
                    <a:pt x="632" y="272"/>
                  </a:cubicBezTo>
                  <a:cubicBezTo>
                    <a:pt x="632" y="272"/>
                    <a:pt x="633" y="272"/>
                    <a:pt x="633" y="272"/>
                  </a:cubicBezTo>
                  <a:cubicBezTo>
                    <a:pt x="632" y="272"/>
                    <a:pt x="632" y="272"/>
                    <a:pt x="632" y="272"/>
                  </a:cubicBezTo>
                  <a:cubicBezTo>
                    <a:pt x="632" y="272"/>
                    <a:pt x="633" y="272"/>
                    <a:pt x="632" y="273"/>
                  </a:cubicBezTo>
                  <a:cubicBezTo>
                    <a:pt x="632" y="273"/>
                    <a:pt x="633" y="273"/>
                    <a:pt x="633" y="273"/>
                  </a:cubicBezTo>
                  <a:cubicBezTo>
                    <a:pt x="633" y="273"/>
                    <a:pt x="632" y="273"/>
                    <a:pt x="632" y="273"/>
                  </a:cubicBezTo>
                  <a:cubicBezTo>
                    <a:pt x="632" y="273"/>
                    <a:pt x="632" y="273"/>
                    <a:pt x="632" y="274"/>
                  </a:cubicBezTo>
                  <a:cubicBezTo>
                    <a:pt x="632" y="274"/>
                    <a:pt x="631" y="274"/>
                    <a:pt x="631" y="274"/>
                  </a:cubicBezTo>
                  <a:cubicBezTo>
                    <a:pt x="631" y="274"/>
                    <a:pt x="631" y="275"/>
                    <a:pt x="630" y="275"/>
                  </a:cubicBezTo>
                  <a:cubicBezTo>
                    <a:pt x="630" y="275"/>
                    <a:pt x="629" y="275"/>
                    <a:pt x="629" y="275"/>
                  </a:cubicBezTo>
                  <a:cubicBezTo>
                    <a:pt x="629" y="275"/>
                    <a:pt x="629" y="275"/>
                    <a:pt x="629" y="275"/>
                  </a:cubicBezTo>
                  <a:cubicBezTo>
                    <a:pt x="629" y="275"/>
                    <a:pt x="628" y="275"/>
                    <a:pt x="629" y="276"/>
                  </a:cubicBezTo>
                  <a:cubicBezTo>
                    <a:pt x="629" y="276"/>
                    <a:pt x="629" y="275"/>
                    <a:pt x="629" y="275"/>
                  </a:cubicBezTo>
                  <a:cubicBezTo>
                    <a:pt x="629" y="275"/>
                    <a:pt x="630" y="275"/>
                    <a:pt x="630" y="275"/>
                  </a:cubicBezTo>
                  <a:cubicBezTo>
                    <a:pt x="630" y="275"/>
                    <a:pt x="630" y="276"/>
                    <a:pt x="631" y="276"/>
                  </a:cubicBezTo>
                  <a:cubicBezTo>
                    <a:pt x="631" y="276"/>
                    <a:pt x="631" y="277"/>
                    <a:pt x="630" y="277"/>
                  </a:cubicBezTo>
                  <a:cubicBezTo>
                    <a:pt x="630" y="277"/>
                    <a:pt x="629" y="277"/>
                    <a:pt x="629" y="277"/>
                  </a:cubicBezTo>
                  <a:cubicBezTo>
                    <a:pt x="629" y="277"/>
                    <a:pt x="629" y="277"/>
                    <a:pt x="629" y="277"/>
                  </a:cubicBezTo>
                  <a:cubicBezTo>
                    <a:pt x="629" y="278"/>
                    <a:pt x="628" y="277"/>
                    <a:pt x="628" y="277"/>
                  </a:cubicBezTo>
                  <a:cubicBezTo>
                    <a:pt x="628" y="278"/>
                    <a:pt x="628" y="277"/>
                    <a:pt x="628" y="278"/>
                  </a:cubicBezTo>
                  <a:cubicBezTo>
                    <a:pt x="628" y="278"/>
                    <a:pt x="628" y="278"/>
                    <a:pt x="628" y="278"/>
                  </a:cubicBezTo>
                  <a:cubicBezTo>
                    <a:pt x="629" y="278"/>
                    <a:pt x="629" y="279"/>
                    <a:pt x="629" y="279"/>
                  </a:cubicBezTo>
                  <a:cubicBezTo>
                    <a:pt x="629" y="279"/>
                    <a:pt x="630" y="278"/>
                    <a:pt x="630" y="279"/>
                  </a:cubicBezTo>
                  <a:cubicBezTo>
                    <a:pt x="630" y="279"/>
                    <a:pt x="630" y="279"/>
                    <a:pt x="630" y="279"/>
                  </a:cubicBezTo>
                  <a:cubicBezTo>
                    <a:pt x="629" y="279"/>
                    <a:pt x="628" y="278"/>
                    <a:pt x="627" y="279"/>
                  </a:cubicBezTo>
                  <a:cubicBezTo>
                    <a:pt x="627" y="279"/>
                    <a:pt x="628" y="279"/>
                    <a:pt x="628" y="279"/>
                  </a:cubicBezTo>
                  <a:cubicBezTo>
                    <a:pt x="628" y="279"/>
                    <a:pt x="628" y="280"/>
                    <a:pt x="628" y="280"/>
                  </a:cubicBezTo>
                  <a:cubicBezTo>
                    <a:pt x="628" y="280"/>
                    <a:pt x="628" y="280"/>
                    <a:pt x="628" y="280"/>
                  </a:cubicBezTo>
                  <a:cubicBezTo>
                    <a:pt x="627" y="280"/>
                    <a:pt x="627" y="280"/>
                    <a:pt x="627" y="280"/>
                  </a:cubicBezTo>
                  <a:cubicBezTo>
                    <a:pt x="626" y="280"/>
                    <a:pt x="625" y="279"/>
                    <a:pt x="624" y="279"/>
                  </a:cubicBezTo>
                  <a:cubicBezTo>
                    <a:pt x="624" y="280"/>
                    <a:pt x="626" y="280"/>
                    <a:pt x="627" y="280"/>
                  </a:cubicBezTo>
                  <a:cubicBezTo>
                    <a:pt x="627" y="280"/>
                    <a:pt x="627" y="280"/>
                    <a:pt x="628" y="280"/>
                  </a:cubicBezTo>
                  <a:cubicBezTo>
                    <a:pt x="628" y="281"/>
                    <a:pt x="629" y="280"/>
                    <a:pt x="629" y="280"/>
                  </a:cubicBezTo>
                  <a:cubicBezTo>
                    <a:pt x="629" y="281"/>
                    <a:pt x="629" y="280"/>
                    <a:pt x="629" y="281"/>
                  </a:cubicBezTo>
                  <a:cubicBezTo>
                    <a:pt x="630" y="281"/>
                    <a:pt x="630" y="281"/>
                    <a:pt x="629" y="281"/>
                  </a:cubicBezTo>
                  <a:cubicBezTo>
                    <a:pt x="630" y="281"/>
                    <a:pt x="630" y="281"/>
                    <a:pt x="630" y="281"/>
                  </a:cubicBezTo>
                  <a:cubicBezTo>
                    <a:pt x="630" y="281"/>
                    <a:pt x="630" y="282"/>
                    <a:pt x="630" y="282"/>
                  </a:cubicBezTo>
                  <a:cubicBezTo>
                    <a:pt x="630" y="282"/>
                    <a:pt x="630" y="282"/>
                    <a:pt x="629" y="282"/>
                  </a:cubicBezTo>
                  <a:cubicBezTo>
                    <a:pt x="629" y="282"/>
                    <a:pt x="629" y="281"/>
                    <a:pt x="629" y="282"/>
                  </a:cubicBezTo>
                  <a:cubicBezTo>
                    <a:pt x="629" y="282"/>
                    <a:pt x="629" y="282"/>
                    <a:pt x="629" y="282"/>
                  </a:cubicBezTo>
                  <a:cubicBezTo>
                    <a:pt x="628" y="283"/>
                    <a:pt x="627" y="281"/>
                    <a:pt x="626" y="281"/>
                  </a:cubicBezTo>
                  <a:cubicBezTo>
                    <a:pt x="626" y="281"/>
                    <a:pt x="627" y="282"/>
                    <a:pt x="627" y="282"/>
                  </a:cubicBezTo>
                  <a:cubicBezTo>
                    <a:pt x="628" y="282"/>
                    <a:pt x="628" y="282"/>
                    <a:pt x="628" y="283"/>
                  </a:cubicBezTo>
                  <a:cubicBezTo>
                    <a:pt x="628" y="283"/>
                    <a:pt x="629" y="283"/>
                    <a:pt x="629" y="283"/>
                  </a:cubicBezTo>
                  <a:cubicBezTo>
                    <a:pt x="629" y="283"/>
                    <a:pt x="628" y="283"/>
                    <a:pt x="628" y="283"/>
                  </a:cubicBezTo>
                  <a:cubicBezTo>
                    <a:pt x="629" y="283"/>
                    <a:pt x="629" y="283"/>
                    <a:pt x="629" y="283"/>
                  </a:cubicBezTo>
                  <a:cubicBezTo>
                    <a:pt x="629" y="284"/>
                    <a:pt x="629" y="283"/>
                    <a:pt x="628" y="284"/>
                  </a:cubicBezTo>
                  <a:cubicBezTo>
                    <a:pt x="628" y="284"/>
                    <a:pt x="629" y="284"/>
                    <a:pt x="629" y="284"/>
                  </a:cubicBezTo>
                  <a:cubicBezTo>
                    <a:pt x="629" y="284"/>
                    <a:pt x="629" y="284"/>
                    <a:pt x="628" y="285"/>
                  </a:cubicBezTo>
                  <a:cubicBezTo>
                    <a:pt x="628" y="285"/>
                    <a:pt x="628" y="285"/>
                    <a:pt x="628" y="285"/>
                  </a:cubicBezTo>
                  <a:cubicBezTo>
                    <a:pt x="627" y="285"/>
                    <a:pt x="627" y="286"/>
                    <a:pt x="627" y="286"/>
                  </a:cubicBezTo>
                  <a:cubicBezTo>
                    <a:pt x="627" y="286"/>
                    <a:pt x="626" y="286"/>
                    <a:pt x="626" y="286"/>
                  </a:cubicBezTo>
                  <a:cubicBezTo>
                    <a:pt x="626" y="286"/>
                    <a:pt x="626" y="286"/>
                    <a:pt x="626" y="286"/>
                  </a:cubicBezTo>
                  <a:cubicBezTo>
                    <a:pt x="626" y="287"/>
                    <a:pt x="625" y="287"/>
                    <a:pt x="625" y="287"/>
                  </a:cubicBezTo>
                  <a:cubicBezTo>
                    <a:pt x="624" y="287"/>
                    <a:pt x="623" y="288"/>
                    <a:pt x="622" y="288"/>
                  </a:cubicBezTo>
                  <a:cubicBezTo>
                    <a:pt x="621" y="288"/>
                    <a:pt x="621" y="289"/>
                    <a:pt x="620" y="289"/>
                  </a:cubicBezTo>
                  <a:cubicBezTo>
                    <a:pt x="620" y="289"/>
                    <a:pt x="619" y="289"/>
                    <a:pt x="619" y="289"/>
                  </a:cubicBezTo>
                  <a:cubicBezTo>
                    <a:pt x="618" y="290"/>
                    <a:pt x="617" y="291"/>
                    <a:pt x="617" y="291"/>
                  </a:cubicBezTo>
                  <a:cubicBezTo>
                    <a:pt x="616" y="291"/>
                    <a:pt x="616" y="291"/>
                    <a:pt x="615" y="291"/>
                  </a:cubicBezTo>
                  <a:cubicBezTo>
                    <a:pt x="615" y="292"/>
                    <a:pt x="615" y="292"/>
                    <a:pt x="615" y="292"/>
                  </a:cubicBezTo>
                  <a:cubicBezTo>
                    <a:pt x="614" y="292"/>
                    <a:pt x="613" y="292"/>
                    <a:pt x="613" y="292"/>
                  </a:cubicBezTo>
                  <a:cubicBezTo>
                    <a:pt x="613" y="292"/>
                    <a:pt x="613" y="291"/>
                    <a:pt x="613" y="291"/>
                  </a:cubicBezTo>
                  <a:cubicBezTo>
                    <a:pt x="613" y="291"/>
                    <a:pt x="612" y="291"/>
                    <a:pt x="612" y="291"/>
                  </a:cubicBezTo>
                  <a:cubicBezTo>
                    <a:pt x="611" y="291"/>
                    <a:pt x="610" y="292"/>
                    <a:pt x="610" y="292"/>
                  </a:cubicBezTo>
                  <a:cubicBezTo>
                    <a:pt x="610" y="292"/>
                    <a:pt x="610" y="291"/>
                    <a:pt x="610" y="291"/>
                  </a:cubicBezTo>
                  <a:cubicBezTo>
                    <a:pt x="610" y="292"/>
                    <a:pt x="609" y="292"/>
                    <a:pt x="609" y="291"/>
                  </a:cubicBezTo>
                  <a:cubicBezTo>
                    <a:pt x="609" y="291"/>
                    <a:pt x="608" y="292"/>
                    <a:pt x="608" y="292"/>
                  </a:cubicBezTo>
                  <a:cubicBezTo>
                    <a:pt x="608" y="292"/>
                    <a:pt x="607" y="292"/>
                    <a:pt x="607" y="292"/>
                  </a:cubicBezTo>
                  <a:cubicBezTo>
                    <a:pt x="606" y="293"/>
                    <a:pt x="606" y="293"/>
                    <a:pt x="605" y="293"/>
                  </a:cubicBezTo>
                  <a:cubicBezTo>
                    <a:pt x="605" y="293"/>
                    <a:pt x="604" y="294"/>
                    <a:pt x="604" y="293"/>
                  </a:cubicBezTo>
                  <a:cubicBezTo>
                    <a:pt x="604" y="293"/>
                    <a:pt x="604" y="293"/>
                    <a:pt x="604" y="293"/>
                  </a:cubicBezTo>
                  <a:cubicBezTo>
                    <a:pt x="604" y="293"/>
                    <a:pt x="603" y="293"/>
                    <a:pt x="603" y="293"/>
                  </a:cubicBezTo>
                  <a:cubicBezTo>
                    <a:pt x="602" y="293"/>
                    <a:pt x="602" y="293"/>
                    <a:pt x="602" y="293"/>
                  </a:cubicBezTo>
                  <a:cubicBezTo>
                    <a:pt x="601" y="294"/>
                    <a:pt x="600" y="294"/>
                    <a:pt x="600" y="294"/>
                  </a:cubicBezTo>
                  <a:cubicBezTo>
                    <a:pt x="600" y="294"/>
                    <a:pt x="601" y="294"/>
                    <a:pt x="600" y="295"/>
                  </a:cubicBezTo>
                  <a:cubicBezTo>
                    <a:pt x="600" y="295"/>
                    <a:pt x="599" y="295"/>
                    <a:pt x="599" y="295"/>
                  </a:cubicBezTo>
                  <a:cubicBezTo>
                    <a:pt x="598" y="295"/>
                    <a:pt x="598" y="295"/>
                    <a:pt x="598" y="296"/>
                  </a:cubicBezTo>
                  <a:cubicBezTo>
                    <a:pt x="598" y="296"/>
                    <a:pt x="597" y="296"/>
                    <a:pt x="597" y="296"/>
                  </a:cubicBezTo>
                  <a:cubicBezTo>
                    <a:pt x="597" y="296"/>
                    <a:pt x="598" y="296"/>
                    <a:pt x="597" y="296"/>
                  </a:cubicBezTo>
                  <a:cubicBezTo>
                    <a:pt x="597" y="296"/>
                    <a:pt x="596" y="296"/>
                    <a:pt x="596" y="296"/>
                  </a:cubicBezTo>
                  <a:cubicBezTo>
                    <a:pt x="596" y="296"/>
                    <a:pt x="597" y="296"/>
                    <a:pt x="597" y="296"/>
                  </a:cubicBezTo>
                  <a:cubicBezTo>
                    <a:pt x="597" y="297"/>
                    <a:pt x="596" y="297"/>
                    <a:pt x="596" y="297"/>
                  </a:cubicBezTo>
                  <a:cubicBezTo>
                    <a:pt x="596" y="297"/>
                    <a:pt x="596" y="298"/>
                    <a:pt x="596" y="298"/>
                  </a:cubicBezTo>
                  <a:cubicBezTo>
                    <a:pt x="596" y="298"/>
                    <a:pt x="596" y="298"/>
                    <a:pt x="595" y="299"/>
                  </a:cubicBezTo>
                  <a:cubicBezTo>
                    <a:pt x="595" y="299"/>
                    <a:pt x="595" y="299"/>
                    <a:pt x="595" y="299"/>
                  </a:cubicBezTo>
                  <a:cubicBezTo>
                    <a:pt x="595" y="298"/>
                    <a:pt x="595" y="298"/>
                    <a:pt x="595" y="298"/>
                  </a:cubicBezTo>
                  <a:cubicBezTo>
                    <a:pt x="595" y="297"/>
                    <a:pt x="594" y="298"/>
                    <a:pt x="594" y="299"/>
                  </a:cubicBezTo>
                  <a:cubicBezTo>
                    <a:pt x="594" y="299"/>
                    <a:pt x="594" y="299"/>
                    <a:pt x="593" y="299"/>
                  </a:cubicBezTo>
                  <a:cubicBezTo>
                    <a:pt x="593" y="299"/>
                    <a:pt x="593" y="299"/>
                    <a:pt x="593" y="299"/>
                  </a:cubicBezTo>
                  <a:cubicBezTo>
                    <a:pt x="593" y="299"/>
                    <a:pt x="593" y="299"/>
                    <a:pt x="593" y="299"/>
                  </a:cubicBezTo>
                  <a:cubicBezTo>
                    <a:pt x="592" y="299"/>
                    <a:pt x="592" y="300"/>
                    <a:pt x="592" y="300"/>
                  </a:cubicBezTo>
                  <a:cubicBezTo>
                    <a:pt x="591" y="300"/>
                    <a:pt x="590" y="301"/>
                    <a:pt x="590" y="301"/>
                  </a:cubicBezTo>
                  <a:cubicBezTo>
                    <a:pt x="589" y="302"/>
                    <a:pt x="586" y="302"/>
                    <a:pt x="586" y="303"/>
                  </a:cubicBezTo>
                  <a:cubicBezTo>
                    <a:pt x="586" y="303"/>
                    <a:pt x="587" y="303"/>
                    <a:pt x="587" y="303"/>
                  </a:cubicBezTo>
                  <a:cubicBezTo>
                    <a:pt x="587" y="304"/>
                    <a:pt x="584" y="304"/>
                    <a:pt x="583" y="305"/>
                  </a:cubicBezTo>
                  <a:cubicBezTo>
                    <a:pt x="583" y="305"/>
                    <a:pt x="583" y="305"/>
                    <a:pt x="583" y="305"/>
                  </a:cubicBezTo>
                  <a:cubicBezTo>
                    <a:pt x="583" y="304"/>
                    <a:pt x="583" y="304"/>
                    <a:pt x="583" y="304"/>
                  </a:cubicBezTo>
                  <a:cubicBezTo>
                    <a:pt x="583" y="304"/>
                    <a:pt x="583" y="304"/>
                    <a:pt x="584" y="304"/>
                  </a:cubicBezTo>
                  <a:cubicBezTo>
                    <a:pt x="583" y="304"/>
                    <a:pt x="583" y="304"/>
                    <a:pt x="582" y="304"/>
                  </a:cubicBezTo>
                  <a:cubicBezTo>
                    <a:pt x="583" y="304"/>
                    <a:pt x="583" y="304"/>
                    <a:pt x="583" y="304"/>
                  </a:cubicBezTo>
                  <a:cubicBezTo>
                    <a:pt x="582" y="305"/>
                    <a:pt x="581" y="304"/>
                    <a:pt x="581" y="304"/>
                  </a:cubicBezTo>
                  <a:close/>
                  <a:moveTo>
                    <a:pt x="595" y="203"/>
                  </a:moveTo>
                  <a:cubicBezTo>
                    <a:pt x="595" y="203"/>
                    <a:pt x="596" y="203"/>
                    <a:pt x="596" y="203"/>
                  </a:cubicBezTo>
                  <a:cubicBezTo>
                    <a:pt x="596" y="203"/>
                    <a:pt x="595" y="203"/>
                    <a:pt x="595" y="203"/>
                  </a:cubicBezTo>
                  <a:close/>
                  <a:moveTo>
                    <a:pt x="461" y="87"/>
                  </a:moveTo>
                  <a:cubicBezTo>
                    <a:pt x="461" y="87"/>
                    <a:pt x="461" y="87"/>
                    <a:pt x="462" y="87"/>
                  </a:cubicBezTo>
                  <a:cubicBezTo>
                    <a:pt x="461" y="87"/>
                    <a:pt x="461" y="87"/>
                    <a:pt x="461" y="87"/>
                  </a:cubicBezTo>
                  <a:close/>
                  <a:moveTo>
                    <a:pt x="191" y="153"/>
                  </a:moveTo>
                  <a:cubicBezTo>
                    <a:pt x="192" y="153"/>
                    <a:pt x="195" y="153"/>
                    <a:pt x="196" y="154"/>
                  </a:cubicBezTo>
                  <a:cubicBezTo>
                    <a:pt x="197" y="154"/>
                    <a:pt x="198" y="154"/>
                    <a:pt x="198" y="154"/>
                  </a:cubicBezTo>
                  <a:cubicBezTo>
                    <a:pt x="199" y="154"/>
                    <a:pt x="199" y="155"/>
                    <a:pt x="199" y="154"/>
                  </a:cubicBezTo>
                  <a:cubicBezTo>
                    <a:pt x="200" y="154"/>
                    <a:pt x="201" y="154"/>
                    <a:pt x="202" y="153"/>
                  </a:cubicBezTo>
                  <a:cubicBezTo>
                    <a:pt x="203" y="153"/>
                    <a:pt x="203" y="153"/>
                    <a:pt x="204" y="153"/>
                  </a:cubicBezTo>
                  <a:cubicBezTo>
                    <a:pt x="204" y="153"/>
                    <a:pt x="204" y="153"/>
                    <a:pt x="204" y="153"/>
                  </a:cubicBezTo>
                  <a:cubicBezTo>
                    <a:pt x="204" y="152"/>
                    <a:pt x="205" y="152"/>
                    <a:pt x="205" y="152"/>
                  </a:cubicBezTo>
                  <a:cubicBezTo>
                    <a:pt x="205" y="151"/>
                    <a:pt x="206" y="151"/>
                    <a:pt x="206" y="151"/>
                  </a:cubicBezTo>
                  <a:cubicBezTo>
                    <a:pt x="206" y="151"/>
                    <a:pt x="208" y="150"/>
                    <a:pt x="207" y="150"/>
                  </a:cubicBezTo>
                  <a:cubicBezTo>
                    <a:pt x="208" y="150"/>
                    <a:pt x="210" y="150"/>
                    <a:pt x="211" y="149"/>
                  </a:cubicBezTo>
                  <a:cubicBezTo>
                    <a:pt x="212" y="149"/>
                    <a:pt x="214" y="148"/>
                    <a:pt x="215" y="148"/>
                  </a:cubicBezTo>
                  <a:cubicBezTo>
                    <a:pt x="216" y="148"/>
                    <a:pt x="217" y="148"/>
                    <a:pt x="217" y="148"/>
                  </a:cubicBezTo>
                  <a:cubicBezTo>
                    <a:pt x="218" y="148"/>
                    <a:pt x="218" y="148"/>
                    <a:pt x="217" y="149"/>
                  </a:cubicBezTo>
                  <a:cubicBezTo>
                    <a:pt x="216" y="150"/>
                    <a:pt x="215" y="150"/>
                    <a:pt x="214" y="151"/>
                  </a:cubicBezTo>
                  <a:cubicBezTo>
                    <a:pt x="213" y="151"/>
                    <a:pt x="211" y="152"/>
                    <a:pt x="210" y="152"/>
                  </a:cubicBezTo>
                  <a:cubicBezTo>
                    <a:pt x="209" y="153"/>
                    <a:pt x="208" y="153"/>
                    <a:pt x="208" y="153"/>
                  </a:cubicBezTo>
                  <a:cubicBezTo>
                    <a:pt x="208" y="154"/>
                    <a:pt x="207" y="154"/>
                    <a:pt x="207" y="154"/>
                  </a:cubicBezTo>
                  <a:cubicBezTo>
                    <a:pt x="207" y="154"/>
                    <a:pt x="204" y="154"/>
                    <a:pt x="204" y="154"/>
                  </a:cubicBezTo>
                  <a:cubicBezTo>
                    <a:pt x="203" y="154"/>
                    <a:pt x="202" y="154"/>
                    <a:pt x="203" y="156"/>
                  </a:cubicBezTo>
                  <a:cubicBezTo>
                    <a:pt x="203" y="156"/>
                    <a:pt x="204" y="156"/>
                    <a:pt x="204" y="156"/>
                  </a:cubicBezTo>
                  <a:cubicBezTo>
                    <a:pt x="205" y="155"/>
                    <a:pt x="205" y="155"/>
                    <a:pt x="206" y="155"/>
                  </a:cubicBezTo>
                  <a:cubicBezTo>
                    <a:pt x="207" y="154"/>
                    <a:pt x="208" y="154"/>
                    <a:pt x="210" y="154"/>
                  </a:cubicBezTo>
                  <a:cubicBezTo>
                    <a:pt x="211" y="154"/>
                    <a:pt x="212" y="153"/>
                    <a:pt x="214" y="153"/>
                  </a:cubicBezTo>
                  <a:cubicBezTo>
                    <a:pt x="215" y="152"/>
                    <a:pt x="215" y="152"/>
                    <a:pt x="216" y="152"/>
                  </a:cubicBezTo>
                  <a:cubicBezTo>
                    <a:pt x="217" y="152"/>
                    <a:pt x="217" y="151"/>
                    <a:pt x="217" y="151"/>
                  </a:cubicBezTo>
                  <a:cubicBezTo>
                    <a:pt x="217" y="152"/>
                    <a:pt x="217" y="152"/>
                    <a:pt x="217" y="152"/>
                  </a:cubicBezTo>
                  <a:cubicBezTo>
                    <a:pt x="217" y="151"/>
                    <a:pt x="219" y="151"/>
                    <a:pt x="220" y="151"/>
                  </a:cubicBezTo>
                  <a:cubicBezTo>
                    <a:pt x="221" y="150"/>
                    <a:pt x="222" y="151"/>
                    <a:pt x="222" y="150"/>
                  </a:cubicBezTo>
                  <a:cubicBezTo>
                    <a:pt x="222" y="149"/>
                    <a:pt x="221" y="149"/>
                    <a:pt x="221" y="149"/>
                  </a:cubicBezTo>
                  <a:cubicBezTo>
                    <a:pt x="221" y="149"/>
                    <a:pt x="220" y="148"/>
                    <a:pt x="220" y="148"/>
                  </a:cubicBezTo>
                  <a:cubicBezTo>
                    <a:pt x="221" y="148"/>
                    <a:pt x="221" y="148"/>
                    <a:pt x="222" y="148"/>
                  </a:cubicBezTo>
                  <a:cubicBezTo>
                    <a:pt x="222" y="148"/>
                    <a:pt x="222" y="147"/>
                    <a:pt x="223" y="147"/>
                  </a:cubicBezTo>
                  <a:cubicBezTo>
                    <a:pt x="223" y="147"/>
                    <a:pt x="224" y="147"/>
                    <a:pt x="225" y="147"/>
                  </a:cubicBezTo>
                  <a:cubicBezTo>
                    <a:pt x="225" y="147"/>
                    <a:pt x="224" y="147"/>
                    <a:pt x="224" y="147"/>
                  </a:cubicBezTo>
                  <a:cubicBezTo>
                    <a:pt x="224" y="147"/>
                    <a:pt x="224" y="147"/>
                    <a:pt x="224" y="147"/>
                  </a:cubicBezTo>
                  <a:cubicBezTo>
                    <a:pt x="225" y="146"/>
                    <a:pt x="227" y="146"/>
                    <a:pt x="228" y="146"/>
                  </a:cubicBezTo>
                  <a:cubicBezTo>
                    <a:pt x="229" y="146"/>
                    <a:pt x="230" y="146"/>
                    <a:pt x="231" y="147"/>
                  </a:cubicBezTo>
                  <a:cubicBezTo>
                    <a:pt x="231" y="147"/>
                    <a:pt x="231" y="147"/>
                    <a:pt x="230" y="147"/>
                  </a:cubicBezTo>
                  <a:cubicBezTo>
                    <a:pt x="231" y="147"/>
                    <a:pt x="231" y="147"/>
                    <a:pt x="232" y="147"/>
                  </a:cubicBezTo>
                  <a:cubicBezTo>
                    <a:pt x="231" y="147"/>
                    <a:pt x="232" y="148"/>
                    <a:pt x="232" y="148"/>
                  </a:cubicBezTo>
                  <a:cubicBezTo>
                    <a:pt x="231" y="147"/>
                    <a:pt x="233" y="147"/>
                    <a:pt x="234" y="147"/>
                  </a:cubicBezTo>
                  <a:cubicBezTo>
                    <a:pt x="233" y="147"/>
                    <a:pt x="233" y="147"/>
                    <a:pt x="233" y="148"/>
                  </a:cubicBezTo>
                  <a:cubicBezTo>
                    <a:pt x="234" y="148"/>
                    <a:pt x="235" y="147"/>
                    <a:pt x="237" y="147"/>
                  </a:cubicBezTo>
                  <a:cubicBezTo>
                    <a:pt x="237" y="147"/>
                    <a:pt x="238" y="147"/>
                    <a:pt x="238" y="146"/>
                  </a:cubicBezTo>
                  <a:cubicBezTo>
                    <a:pt x="238" y="146"/>
                    <a:pt x="237" y="147"/>
                    <a:pt x="237" y="146"/>
                  </a:cubicBezTo>
                  <a:cubicBezTo>
                    <a:pt x="238" y="146"/>
                    <a:pt x="239" y="146"/>
                    <a:pt x="239" y="146"/>
                  </a:cubicBezTo>
                  <a:cubicBezTo>
                    <a:pt x="239" y="145"/>
                    <a:pt x="238" y="146"/>
                    <a:pt x="237" y="146"/>
                  </a:cubicBezTo>
                  <a:cubicBezTo>
                    <a:pt x="237" y="146"/>
                    <a:pt x="236" y="146"/>
                    <a:pt x="236" y="146"/>
                  </a:cubicBezTo>
                  <a:cubicBezTo>
                    <a:pt x="236" y="146"/>
                    <a:pt x="236" y="146"/>
                    <a:pt x="236" y="146"/>
                  </a:cubicBezTo>
                  <a:cubicBezTo>
                    <a:pt x="237" y="145"/>
                    <a:pt x="237" y="145"/>
                    <a:pt x="238" y="145"/>
                  </a:cubicBezTo>
                  <a:cubicBezTo>
                    <a:pt x="239" y="144"/>
                    <a:pt x="239" y="144"/>
                    <a:pt x="239" y="144"/>
                  </a:cubicBezTo>
                  <a:cubicBezTo>
                    <a:pt x="240" y="144"/>
                    <a:pt x="241" y="143"/>
                    <a:pt x="240" y="144"/>
                  </a:cubicBezTo>
                  <a:cubicBezTo>
                    <a:pt x="241" y="144"/>
                    <a:pt x="241" y="144"/>
                    <a:pt x="242" y="144"/>
                  </a:cubicBezTo>
                  <a:cubicBezTo>
                    <a:pt x="241" y="144"/>
                    <a:pt x="241" y="144"/>
                    <a:pt x="240" y="144"/>
                  </a:cubicBezTo>
                  <a:cubicBezTo>
                    <a:pt x="240" y="143"/>
                    <a:pt x="240" y="143"/>
                    <a:pt x="240" y="143"/>
                  </a:cubicBezTo>
                  <a:cubicBezTo>
                    <a:pt x="240" y="143"/>
                    <a:pt x="240" y="143"/>
                    <a:pt x="240" y="143"/>
                  </a:cubicBezTo>
                  <a:cubicBezTo>
                    <a:pt x="241" y="143"/>
                    <a:pt x="243" y="143"/>
                    <a:pt x="244" y="142"/>
                  </a:cubicBezTo>
                  <a:cubicBezTo>
                    <a:pt x="243" y="142"/>
                    <a:pt x="243" y="142"/>
                    <a:pt x="243" y="143"/>
                  </a:cubicBezTo>
                  <a:cubicBezTo>
                    <a:pt x="243" y="142"/>
                    <a:pt x="243" y="142"/>
                    <a:pt x="244" y="142"/>
                  </a:cubicBezTo>
                  <a:cubicBezTo>
                    <a:pt x="243" y="143"/>
                    <a:pt x="245" y="141"/>
                    <a:pt x="245" y="141"/>
                  </a:cubicBezTo>
                  <a:cubicBezTo>
                    <a:pt x="245" y="141"/>
                    <a:pt x="245" y="141"/>
                    <a:pt x="245" y="141"/>
                  </a:cubicBezTo>
                  <a:cubicBezTo>
                    <a:pt x="245" y="141"/>
                    <a:pt x="246" y="141"/>
                    <a:pt x="246" y="141"/>
                  </a:cubicBezTo>
                  <a:cubicBezTo>
                    <a:pt x="246" y="141"/>
                    <a:pt x="246" y="141"/>
                    <a:pt x="246" y="141"/>
                  </a:cubicBezTo>
                  <a:cubicBezTo>
                    <a:pt x="246" y="140"/>
                    <a:pt x="247" y="140"/>
                    <a:pt x="247" y="140"/>
                  </a:cubicBezTo>
                  <a:cubicBezTo>
                    <a:pt x="247" y="140"/>
                    <a:pt x="248" y="140"/>
                    <a:pt x="248" y="140"/>
                  </a:cubicBezTo>
                  <a:cubicBezTo>
                    <a:pt x="248" y="140"/>
                    <a:pt x="247" y="140"/>
                    <a:pt x="247" y="140"/>
                  </a:cubicBezTo>
                  <a:cubicBezTo>
                    <a:pt x="247" y="140"/>
                    <a:pt x="248" y="140"/>
                    <a:pt x="248" y="140"/>
                  </a:cubicBezTo>
                  <a:cubicBezTo>
                    <a:pt x="247" y="139"/>
                    <a:pt x="245" y="140"/>
                    <a:pt x="244" y="140"/>
                  </a:cubicBezTo>
                  <a:cubicBezTo>
                    <a:pt x="245" y="140"/>
                    <a:pt x="245" y="140"/>
                    <a:pt x="245" y="140"/>
                  </a:cubicBezTo>
                  <a:cubicBezTo>
                    <a:pt x="245" y="139"/>
                    <a:pt x="246" y="139"/>
                    <a:pt x="246" y="139"/>
                  </a:cubicBezTo>
                  <a:cubicBezTo>
                    <a:pt x="247" y="139"/>
                    <a:pt x="247" y="139"/>
                    <a:pt x="247" y="139"/>
                  </a:cubicBezTo>
                  <a:cubicBezTo>
                    <a:pt x="248" y="138"/>
                    <a:pt x="248" y="138"/>
                    <a:pt x="249" y="138"/>
                  </a:cubicBezTo>
                  <a:cubicBezTo>
                    <a:pt x="248" y="138"/>
                    <a:pt x="248" y="138"/>
                    <a:pt x="248" y="138"/>
                  </a:cubicBezTo>
                  <a:cubicBezTo>
                    <a:pt x="248" y="138"/>
                    <a:pt x="249" y="138"/>
                    <a:pt x="249" y="138"/>
                  </a:cubicBezTo>
                  <a:cubicBezTo>
                    <a:pt x="248" y="138"/>
                    <a:pt x="248" y="138"/>
                    <a:pt x="247" y="138"/>
                  </a:cubicBezTo>
                  <a:cubicBezTo>
                    <a:pt x="246" y="138"/>
                    <a:pt x="246" y="138"/>
                    <a:pt x="245" y="139"/>
                  </a:cubicBezTo>
                  <a:cubicBezTo>
                    <a:pt x="244" y="139"/>
                    <a:pt x="243" y="139"/>
                    <a:pt x="242" y="140"/>
                  </a:cubicBezTo>
                  <a:cubicBezTo>
                    <a:pt x="242" y="140"/>
                    <a:pt x="243" y="140"/>
                    <a:pt x="243" y="139"/>
                  </a:cubicBezTo>
                  <a:cubicBezTo>
                    <a:pt x="243" y="140"/>
                    <a:pt x="242" y="140"/>
                    <a:pt x="241" y="140"/>
                  </a:cubicBezTo>
                  <a:cubicBezTo>
                    <a:pt x="240" y="141"/>
                    <a:pt x="239" y="141"/>
                    <a:pt x="238" y="141"/>
                  </a:cubicBezTo>
                  <a:cubicBezTo>
                    <a:pt x="237" y="141"/>
                    <a:pt x="236" y="141"/>
                    <a:pt x="235" y="141"/>
                  </a:cubicBezTo>
                  <a:cubicBezTo>
                    <a:pt x="234" y="141"/>
                    <a:pt x="233" y="141"/>
                    <a:pt x="232" y="141"/>
                  </a:cubicBezTo>
                  <a:cubicBezTo>
                    <a:pt x="232" y="141"/>
                    <a:pt x="230" y="141"/>
                    <a:pt x="230" y="141"/>
                  </a:cubicBezTo>
                  <a:cubicBezTo>
                    <a:pt x="230" y="141"/>
                    <a:pt x="231" y="141"/>
                    <a:pt x="231" y="141"/>
                  </a:cubicBezTo>
                  <a:cubicBezTo>
                    <a:pt x="231" y="141"/>
                    <a:pt x="230" y="141"/>
                    <a:pt x="230" y="141"/>
                  </a:cubicBezTo>
                  <a:cubicBezTo>
                    <a:pt x="229" y="141"/>
                    <a:pt x="229" y="141"/>
                    <a:pt x="228" y="141"/>
                  </a:cubicBezTo>
                  <a:cubicBezTo>
                    <a:pt x="229" y="141"/>
                    <a:pt x="229" y="141"/>
                    <a:pt x="229" y="141"/>
                  </a:cubicBezTo>
                  <a:cubicBezTo>
                    <a:pt x="228" y="140"/>
                    <a:pt x="227" y="141"/>
                    <a:pt x="225" y="141"/>
                  </a:cubicBezTo>
                  <a:cubicBezTo>
                    <a:pt x="225" y="139"/>
                    <a:pt x="227" y="140"/>
                    <a:pt x="228" y="140"/>
                  </a:cubicBezTo>
                  <a:cubicBezTo>
                    <a:pt x="228" y="140"/>
                    <a:pt x="227" y="140"/>
                    <a:pt x="227" y="140"/>
                  </a:cubicBezTo>
                  <a:cubicBezTo>
                    <a:pt x="227" y="140"/>
                    <a:pt x="227" y="140"/>
                    <a:pt x="227" y="139"/>
                  </a:cubicBezTo>
                  <a:cubicBezTo>
                    <a:pt x="227" y="139"/>
                    <a:pt x="229" y="139"/>
                    <a:pt x="229" y="139"/>
                  </a:cubicBezTo>
                  <a:cubicBezTo>
                    <a:pt x="229" y="139"/>
                    <a:pt x="231" y="138"/>
                    <a:pt x="231" y="138"/>
                  </a:cubicBezTo>
                  <a:cubicBezTo>
                    <a:pt x="232" y="138"/>
                    <a:pt x="233" y="138"/>
                    <a:pt x="234" y="138"/>
                  </a:cubicBezTo>
                  <a:cubicBezTo>
                    <a:pt x="234" y="137"/>
                    <a:pt x="235" y="137"/>
                    <a:pt x="235" y="137"/>
                  </a:cubicBezTo>
                  <a:cubicBezTo>
                    <a:pt x="235" y="137"/>
                    <a:pt x="236" y="137"/>
                    <a:pt x="236" y="137"/>
                  </a:cubicBezTo>
                  <a:cubicBezTo>
                    <a:pt x="236" y="137"/>
                    <a:pt x="237" y="137"/>
                    <a:pt x="237" y="137"/>
                  </a:cubicBezTo>
                  <a:cubicBezTo>
                    <a:pt x="238" y="137"/>
                    <a:pt x="238" y="136"/>
                    <a:pt x="239" y="136"/>
                  </a:cubicBezTo>
                  <a:cubicBezTo>
                    <a:pt x="239" y="136"/>
                    <a:pt x="240" y="136"/>
                    <a:pt x="241" y="136"/>
                  </a:cubicBezTo>
                  <a:cubicBezTo>
                    <a:pt x="242" y="135"/>
                    <a:pt x="239" y="136"/>
                    <a:pt x="240" y="135"/>
                  </a:cubicBezTo>
                  <a:cubicBezTo>
                    <a:pt x="240" y="135"/>
                    <a:pt x="238" y="136"/>
                    <a:pt x="238" y="135"/>
                  </a:cubicBezTo>
                  <a:cubicBezTo>
                    <a:pt x="238" y="135"/>
                    <a:pt x="239" y="135"/>
                    <a:pt x="239" y="135"/>
                  </a:cubicBezTo>
                  <a:cubicBezTo>
                    <a:pt x="238" y="135"/>
                    <a:pt x="238" y="135"/>
                    <a:pt x="237" y="135"/>
                  </a:cubicBezTo>
                  <a:cubicBezTo>
                    <a:pt x="238" y="135"/>
                    <a:pt x="238" y="135"/>
                    <a:pt x="238" y="135"/>
                  </a:cubicBezTo>
                  <a:cubicBezTo>
                    <a:pt x="238" y="135"/>
                    <a:pt x="236" y="135"/>
                    <a:pt x="237" y="135"/>
                  </a:cubicBezTo>
                  <a:cubicBezTo>
                    <a:pt x="237" y="135"/>
                    <a:pt x="237" y="135"/>
                    <a:pt x="237" y="134"/>
                  </a:cubicBezTo>
                  <a:cubicBezTo>
                    <a:pt x="237" y="134"/>
                    <a:pt x="236" y="134"/>
                    <a:pt x="236" y="134"/>
                  </a:cubicBezTo>
                  <a:cubicBezTo>
                    <a:pt x="236" y="134"/>
                    <a:pt x="235" y="135"/>
                    <a:pt x="235" y="134"/>
                  </a:cubicBezTo>
                  <a:cubicBezTo>
                    <a:pt x="234" y="135"/>
                    <a:pt x="233" y="135"/>
                    <a:pt x="232" y="135"/>
                  </a:cubicBezTo>
                  <a:cubicBezTo>
                    <a:pt x="231" y="135"/>
                    <a:pt x="230" y="135"/>
                    <a:pt x="229" y="136"/>
                  </a:cubicBezTo>
                  <a:cubicBezTo>
                    <a:pt x="228" y="136"/>
                    <a:pt x="227" y="136"/>
                    <a:pt x="226" y="136"/>
                  </a:cubicBezTo>
                  <a:cubicBezTo>
                    <a:pt x="225" y="136"/>
                    <a:pt x="224" y="136"/>
                    <a:pt x="223" y="137"/>
                  </a:cubicBezTo>
                  <a:cubicBezTo>
                    <a:pt x="223" y="137"/>
                    <a:pt x="223" y="137"/>
                    <a:pt x="222" y="137"/>
                  </a:cubicBezTo>
                  <a:cubicBezTo>
                    <a:pt x="222" y="137"/>
                    <a:pt x="222" y="137"/>
                    <a:pt x="221" y="137"/>
                  </a:cubicBezTo>
                  <a:cubicBezTo>
                    <a:pt x="221" y="138"/>
                    <a:pt x="220" y="138"/>
                    <a:pt x="219" y="138"/>
                  </a:cubicBezTo>
                  <a:cubicBezTo>
                    <a:pt x="218" y="138"/>
                    <a:pt x="217" y="138"/>
                    <a:pt x="216" y="138"/>
                  </a:cubicBezTo>
                  <a:cubicBezTo>
                    <a:pt x="215" y="138"/>
                    <a:pt x="214" y="139"/>
                    <a:pt x="213" y="139"/>
                  </a:cubicBezTo>
                  <a:cubicBezTo>
                    <a:pt x="213" y="139"/>
                    <a:pt x="214" y="139"/>
                    <a:pt x="214" y="138"/>
                  </a:cubicBezTo>
                  <a:cubicBezTo>
                    <a:pt x="214" y="138"/>
                    <a:pt x="213" y="139"/>
                    <a:pt x="213" y="139"/>
                  </a:cubicBezTo>
                  <a:cubicBezTo>
                    <a:pt x="213" y="139"/>
                    <a:pt x="213" y="138"/>
                    <a:pt x="213" y="138"/>
                  </a:cubicBezTo>
                  <a:cubicBezTo>
                    <a:pt x="213" y="138"/>
                    <a:pt x="212" y="139"/>
                    <a:pt x="212" y="139"/>
                  </a:cubicBezTo>
                  <a:cubicBezTo>
                    <a:pt x="212" y="139"/>
                    <a:pt x="212" y="139"/>
                    <a:pt x="213" y="139"/>
                  </a:cubicBezTo>
                  <a:cubicBezTo>
                    <a:pt x="211" y="139"/>
                    <a:pt x="210" y="139"/>
                    <a:pt x="209" y="139"/>
                  </a:cubicBezTo>
                  <a:cubicBezTo>
                    <a:pt x="209" y="139"/>
                    <a:pt x="207" y="140"/>
                    <a:pt x="207" y="140"/>
                  </a:cubicBezTo>
                  <a:cubicBezTo>
                    <a:pt x="207" y="140"/>
                    <a:pt x="207" y="139"/>
                    <a:pt x="207" y="139"/>
                  </a:cubicBezTo>
                  <a:cubicBezTo>
                    <a:pt x="207" y="139"/>
                    <a:pt x="207" y="139"/>
                    <a:pt x="206" y="140"/>
                  </a:cubicBezTo>
                  <a:cubicBezTo>
                    <a:pt x="206" y="140"/>
                    <a:pt x="205" y="140"/>
                    <a:pt x="205" y="140"/>
                  </a:cubicBezTo>
                  <a:cubicBezTo>
                    <a:pt x="204" y="140"/>
                    <a:pt x="203" y="140"/>
                    <a:pt x="203" y="140"/>
                  </a:cubicBezTo>
                  <a:cubicBezTo>
                    <a:pt x="202" y="140"/>
                    <a:pt x="200" y="141"/>
                    <a:pt x="199" y="141"/>
                  </a:cubicBezTo>
                  <a:cubicBezTo>
                    <a:pt x="199" y="141"/>
                    <a:pt x="198" y="141"/>
                    <a:pt x="197" y="141"/>
                  </a:cubicBezTo>
                  <a:cubicBezTo>
                    <a:pt x="197" y="141"/>
                    <a:pt x="196" y="141"/>
                    <a:pt x="195" y="142"/>
                  </a:cubicBezTo>
                  <a:cubicBezTo>
                    <a:pt x="195" y="142"/>
                    <a:pt x="194" y="142"/>
                    <a:pt x="194" y="141"/>
                  </a:cubicBezTo>
                  <a:cubicBezTo>
                    <a:pt x="193" y="141"/>
                    <a:pt x="191" y="142"/>
                    <a:pt x="192" y="141"/>
                  </a:cubicBezTo>
                  <a:cubicBezTo>
                    <a:pt x="191" y="141"/>
                    <a:pt x="190" y="142"/>
                    <a:pt x="190" y="142"/>
                  </a:cubicBezTo>
                  <a:cubicBezTo>
                    <a:pt x="189" y="143"/>
                    <a:pt x="189" y="144"/>
                    <a:pt x="189" y="144"/>
                  </a:cubicBezTo>
                  <a:cubicBezTo>
                    <a:pt x="189" y="145"/>
                    <a:pt x="189" y="145"/>
                    <a:pt x="190" y="144"/>
                  </a:cubicBezTo>
                  <a:cubicBezTo>
                    <a:pt x="190" y="144"/>
                    <a:pt x="191" y="143"/>
                    <a:pt x="191" y="144"/>
                  </a:cubicBezTo>
                  <a:cubicBezTo>
                    <a:pt x="191" y="144"/>
                    <a:pt x="190" y="144"/>
                    <a:pt x="191" y="144"/>
                  </a:cubicBezTo>
                  <a:cubicBezTo>
                    <a:pt x="191" y="144"/>
                    <a:pt x="192" y="144"/>
                    <a:pt x="192" y="144"/>
                  </a:cubicBezTo>
                  <a:cubicBezTo>
                    <a:pt x="192" y="144"/>
                    <a:pt x="193" y="143"/>
                    <a:pt x="193" y="143"/>
                  </a:cubicBezTo>
                  <a:cubicBezTo>
                    <a:pt x="192" y="143"/>
                    <a:pt x="193" y="143"/>
                    <a:pt x="193" y="143"/>
                  </a:cubicBezTo>
                  <a:cubicBezTo>
                    <a:pt x="194" y="143"/>
                    <a:pt x="195" y="142"/>
                    <a:pt x="196" y="143"/>
                  </a:cubicBezTo>
                  <a:cubicBezTo>
                    <a:pt x="197" y="143"/>
                    <a:pt x="196" y="143"/>
                    <a:pt x="197" y="143"/>
                  </a:cubicBezTo>
                  <a:cubicBezTo>
                    <a:pt x="197" y="143"/>
                    <a:pt x="198" y="143"/>
                    <a:pt x="198" y="143"/>
                  </a:cubicBezTo>
                  <a:cubicBezTo>
                    <a:pt x="200" y="143"/>
                    <a:pt x="201" y="143"/>
                    <a:pt x="202" y="143"/>
                  </a:cubicBezTo>
                  <a:cubicBezTo>
                    <a:pt x="203" y="143"/>
                    <a:pt x="202" y="144"/>
                    <a:pt x="203" y="144"/>
                  </a:cubicBezTo>
                  <a:cubicBezTo>
                    <a:pt x="203" y="143"/>
                    <a:pt x="203" y="143"/>
                    <a:pt x="204" y="143"/>
                  </a:cubicBezTo>
                  <a:cubicBezTo>
                    <a:pt x="204" y="143"/>
                    <a:pt x="204" y="143"/>
                    <a:pt x="205" y="143"/>
                  </a:cubicBezTo>
                  <a:cubicBezTo>
                    <a:pt x="206" y="142"/>
                    <a:pt x="205" y="142"/>
                    <a:pt x="206" y="142"/>
                  </a:cubicBezTo>
                  <a:cubicBezTo>
                    <a:pt x="207" y="142"/>
                    <a:pt x="209" y="142"/>
                    <a:pt x="210" y="142"/>
                  </a:cubicBezTo>
                  <a:cubicBezTo>
                    <a:pt x="212" y="142"/>
                    <a:pt x="213" y="141"/>
                    <a:pt x="214" y="142"/>
                  </a:cubicBezTo>
                  <a:cubicBezTo>
                    <a:pt x="215" y="143"/>
                    <a:pt x="214" y="143"/>
                    <a:pt x="215" y="143"/>
                  </a:cubicBezTo>
                  <a:cubicBezTo>
                    <a:pt x="215" y="143"/>
                    <a:pt x="217" y="143"/>
                    <a:pt x="217" y="144"/>
                  </a:cubicBezTo>
                  <a:cubicBezTo>
                    <a:pt x="216" y="145"/>
                    <a:pt x="212" y="145"/>
                    <a:pt x="211" y="145"/>
                  </a:cubicBezTo>
                  <a:cubicBezTo>
                    <a:pt x="210" y="145"/>
                    <a:pt x="210" y="144"/>
                    <a:pt x="209" y="144"/>
                  </a:cubicBezTo>
                  <a:cubicBezTo>
                    <a:pt x="209" y="144"/>
                    <a:pt x="208" y="144"/>
                    <a:pt x="207" y="144"/>
                  </a:cubicBezTo>
                  <a:cubicBezTo>
                    <a:pt x="206" y="144"/>
                    <a:pt x="205" y="144"/>
                    <a:pt x="204" y="145"/>
                  </a:cubicBezTo>
                  <a:cubicBezTo>
                    <a:pt x="205" y="145"/>
                    <a:pt x="205" y="144"/>
                    <a:pt x="206" y="145"/>
                  </a:cubicBezTo>
                  <a:cubicBezTo>
                    <a:pt x="205" y="145"/>
                    <a:pt x="207" y="145"/>
                    <a:pt x="207" y="146"/>
                  </a:cubicBezTo>
                  <a:cubicBezTo>
                    <a:pt x="207" y="147"/>
                    <a:pt x="206" y="147"/>
                    <a:pt x="205" y="147"/>
                  </a:cubicBezTo>
                  <a:cubicBezTo>
                    <a:pt x="204" y="148"/>
                    <a:pt x="202" y="148"/>
                    <a:pt x="201" y="148"/>
                  </a:cubicBezTo>
                  <a:cubicBezTo>
                    <a:pt x="201" y="148"/>
                    <a:pt x="200" y="148"/>
                    <a:pt x="199" y="149"/>
                  </a:cubicBezTo>
                  <a:cubicBezTo>
                    <a:pt x="199" y="149"/>
                    <a:pt x="199" y="149"/>
                    <a:pt x="198" y="149"/>
                  </a:cubicBezTo>
                  <a:cubicBezTo>
                    <a:pt x="200" y="150"/>
                    <a:pt x="196" y="152"/>
                    <a:pt x="195" y="152"/>
                  </a:cubicBezTo>
                  <a:cubicBezTo>
                    <a:pt x="194" y="152"/>
                    <a:pt x="193" y="152"/>
                    <a:pt x="191" y="152"/>
                  </a:cubicBezTo>
                  <a:cubicBezTo>
                    <a:pt x="191" y="152"/>
                    <a:pt x="190" y="152"/>
                    <a:pt x="191" y="153"/>
                  </a:cubicBezTo>
                  <a:close/>
                  <a:moveTo>
                    <a:pt x="274" y="177"/>
                  </a:moveTo>
                  <a:cubicBezTo>
                    <a:pt x="275" y="176"/>
                    <a:pt x="275" y="176"/>
                    <a:pt x="275" y="176"/>
                  </a:cubicBezTo>
                  <a:cubicBezTo>
                    <a:pt x="276" y="176"/>
                    <a:pt x="276" y="176"/>
                    <a:pt x="276" y="175"/>
                  </a:cubicBezTo>
                  <a:cubicBezTo>
                    <a:pt x="276" y="175"/>
                    <a:pt x="275" y="176"/>
                    <a:pt x="274" y="176"/>
                  </a:cubicBezTo>
                  <a:cubicBezTo>
                    <a:pt x="275" y="176"/>
                    <a:pt x="275" y="176"/>
                    <a:pt x="276" y="175"/>
                  </a:cubicBezTo>
                  <a:cubicBezTo>
                    <a:pt x="275" y="175"/>
                    <a:pt x="275" y="175"/>
                    <a:pt x="274" y="175"/>
                  </a:cubicBezTo>
                  <a:cubicBezTo>
                    <a:pt x="273" y="175"/>
                    <a:pt x="273" y="175"/>
                    <a:pt x="272" y="174"/>
                  </a:cubicBezTo>
                  <a:cubicBezTo>
                    <a:pt x="272" y="174"/>
                    <a:pt x="272" y="174"/>
                    <a:pt x="272" y="174"/>
                  </a:cubicBezTo>
                  <a:cubicBezTo>
                    <a:pt x="271" y="174"/>
                    <a:pt x="270" y="174"/>
                    <a:pt x="270" y="174"/>
                  </a:cubicBezTo>
                  <a:cubicBezTo>
                    <a:pt x="270" y="174"/>
                    <a:pt x="270" y="174"/>
                    <a:pt x="270" y="174"/>
                  </a:cubicBezTo>
                  <a:cubicBezTo>
                    <a:pt x="267" y="174"/>
                    <a:pt x="264" y="174"/>
                    <a:pt x="262" y="175"/>
                  </a:cubicBezTo>
                  <a:cubicBezTo>
                    <a:pt x="260" y="175"/>
                    <a:pt x="259" y="175"/>
                    <a:pt x="257" y="176"/>
                  </a:cubicBezTo>
                  <a:cubicBezTo>
                    <a:pt x="256" y="176"/>
                    <a:pt x="255" y="177"/>
                    <a:pt x="254" y="178"/>
                  </a:cubicBezTo>
                  <a:cubicBezTo>
                    <a:pt x="253" y="178"/>
                    <a:pt x="252" y="179"/>
                    <a:pt x="251" y="180"/>
                  </a:cubicBezTo>
                  <a:cubicBezTo>
                    <a:pt x="250" y="180"/>
                    <a:pt x="250" y="180"/>
                    <a:pt x="249" y="180"/>
                  </a:cubicBezTo>
                  <a:cubicBezTo>
                    <a:pt x="248" y="180"/>
                    <a:pt x="248" y="181"/>
                    <a:pt x="247" y="181"/>
                  </a:cubicBezTo>
                  <a:cubicBezTo>
                    <a:pt x="246" y="181"/>
                    <a:pt x="244" y="182"/>
                    <a:pt x="243" y="182"/>
                  </a:cubicBezTo>
                  <a:cubicBezTo>
                    <a:pt x="242" y="183"/>
                    <a:pt x="242" y="183"/>
                    <a:pt x="241" y="183"/>
                  </a:cubicBezTo>
                  <a:cubicBezTo>
                    <a:pt x="240" y="183"/>
                    <a:pt x="240" y="183"/>
                    <a:pt x="239" y="183"/>
                  </a:cubicBezTo>
                  <a:cubicBezTo>
                    <a:pt x="239" y="183"/>
                    <a:pt x="239" y="183"/>
                    <a:pt x="239" y="183"/>
                  </a:cubicBezTo>
                  <a:cubicBezTo>
                    <a:pt x="239" y="182"/>
                    <a:pt x="238" y="183"/>
                    <a:pt x="238" y="183"/>
                  </a:cubicBezTo>
                  <a:cubicBezTo>
                    <a:pt x="237" y="183"/>
                    <a:pt x="237" y="183"/>
                    <a:pt x="237" y="183"/>
                  </a:cubicBezTo>
                  <a:cubicBezTo>
                    <a:pt x="237" y="183"/>
                    <a:pt x="237" y="183"/>
                    <a:pt x="236" y="183"/>
                  </a:cubicBezTo>
                  <a:cubicBezTo>
                    <a:pt x="236" y="183"/>
                    <a:pt x="235" y="183"/>
                    <a:pt x="235" y="183"/>
                  </a:cubicBezTo>
                  <a:cubicBezTo>
                    <a:pt x="235" y="183"/>
                    <a:pt x="235" y="183"/>
                    <a:pt x="235" y="183"/>
                  </a:cubicBezTo>
                  <a:cubicBezTo>
                    <a:pt x="235" y="183"/>
                    <a:pt x="234" y="183"/>
                    <a:pt x="234" y="183"/>
                  </a:cubicBezTo>
                  <a:cubicBezTo>
                    <a:pt x="234" y="183"/>
                    <a:pt x="234" y="183"/>
                    <a:pt x="235" y="183"/>
                  </a:cubicBezTo>
                  <a:cubicBezTo>
                    <a:pt x="234" y="183"/>
                    <a:pt x="233" y="182"/>
                    <a:pt x="234" y="182"/>
                  </a:cubicBezTo>
                  <a:cubicBezTo>
                    <a:pt x="233" y="182"/>
                    <a:pt x="233" y="180"/>
                    <a:pt x="232" y="180"/>
                  </a:cubicBezTo>
                  <a:cubicBezTo>
                    <a:pt x="232" y="180"/>
                    <a:pt x="231" y="180"/>
                    <a:pt x="232" y="180"/>
                  </a:cubicBezTo>
                  <a:cubicBezTo>
                    <a:pt x="233" y="179"/>
                    <a:pt x="232" y="179"/>
                    <a:pt x="232" y="179"/>
                  </a:cubicBezTo>
                  <a:cubicBezTo>
                    <a:pt x="231" y="179"/>
                    <a:pt x="229" y="180"/>
                    <a:pt x="229" y="180"/>
                  </a:cubicBezTo>
                  <a:cubicBezTo>
                    <a:pt x="228" y="179"/>
                    <a:pt x="228" y="179"/>
                    <a:pt x="228" y="179"/>
                  </a:cubicBezTo>
                  <a:cubicBezTo>
                    <a:pt x="228" y="179"/>
                    <a:pt x="227" y="178"/>
                    <a:pt x="226" y="178"/>
                  </a:cubicBezTo>
                  <a:cubicBezTo>
                    <a:pt x="226" y="178"/>
                    <a:pt x="227" y="178"/>
                    <a:pt x="227" y="177"/>
                  </a:cubicBezTo>
                  <a:cubicBezTo>
                    <a:pt x="226" y="177"/>
                    <a:pt x="226" y="177"/>
                    <a:pt x="226" y="177"/>
                  </a:cubicBezTo>
                  <a:cubicBezTo>
                    <a:pt x="225" y="177"/>
                    <a:pt x="224" y="177"/>
                    <a:pt x="223" y="177"/>
                  </a:cubicBezTo>
                  <a:cubicBezTo>
                    <a:pt x="223" y="177"/>
                    <a:pt x="224" y="176"/>
                    <a:pt x="224" y="176"/>
                  </a:cubicBezTo>
                  <a:cubicBezTo>
                    <a:pt x="224" y="176"/>
                    <a:pt x="223" y="175"/>
                    <a:pt x="222" y="176"/>
                  </a:cubicBezTo>
                  <a:cubicBezTo>
                    <a:pt x="221" y="176"/>
                    <a:pt x="222" y="177"/>
                    <a:pt x="223" y="177"/>
                  </a:cubicBezTo>
                  <a:cubicBezTo>
                    <a:pt x="222" y="177"/>
                    <a:pt x="222" y="177"/>
                    <a:pt x="222" y="178"/>
                  </a:cubicBezTo>
                  <a:cubicBezTo>
                    <a:pt x="222" y="178"/>
                    <a:pt x="223" y="177"/>
                    <a:pt x="223" y="178"/>
                  </a:cubicBezTo>
                  <a:cubicBezTo>
                    <a:pt x="223" y="178"/>
                    <a:pt x="222" y="178"/>
                    <a:pt x="222" y="178"/>
                  </a:cubicBezTo>
                  <a:cubicBezTo>
                    <a:pt x="222" y="178"/>
                    <a:pt x="222" y="179"/>
                    <a:pt x="222" y="179"/>
                  </a:cubicBezTo>
                  <a:cubicBezTo>
                    <a:pt x="223" y="178"/>
                    <a:pt x="223" y="178"/>
                    <a:pt x="224" y="179"/>
                  </a:cubicBezTo>
                  <a:cubicBezTo>
                    <a:pt x="224" y="179"/>
                    <a:pt x="225" y="178"/>
                    <a:pt x="225" y="178"/>
                  </a:cubicBezTo>
                  <a:cubicBezTo>
                    <a:pt x="225" y="178"/>
                    <a:pt x="223" y="180"/>
                    <a:pt x="224" y="180"/>
                  </a:cubicBezTo>
                  <a:cubicBezTo>
                    <a:pt x="224" y="180"/>
                    <a:pt x="223" y="181"/>
                    <a:pt x="223" y="181"/>
                  </a:cubicBezTo>
                  <a:cubicBezTo>
                    <a:pt x="223" y="181"/>
                    <a:pt x="224" y="181"/>
                    <a:pt x="224" y="181"/>
                  </a:cubicBezTo>
                  <a:cubicBezTo>
                    <a:pt x="224" y="181"/>
                    <a:pt x="224" y="181"/>
                    <a:pt x="224" y="181"/>
                  </a:cubicBezTo>
                  <a:cubicBezTo>
                    <a:pt x="224" y="181"/>
                    <a:pt x="225" y="182"/>
                    <a:pt x="224" y="182"/>
                  </a:cubicBezTo>
                  <a:cubicBezTo>
                    <a:pt x="224" y="182"/>
                    <a:pt x="224" y="182"/>
                    <a:pt x="224" y="182"/>
                  </a:cubicBezTo>
                  <a:cubicBezTo>
                    <a:pt x="224" y="182"/>
                    <a:pt x="224" y="183"/>
                    <a:pt x="224" y="183"/>
                  </a:cubicBezTo>
                  <a:cubicBezTo>
                    <a:pt x="224" y="183"/>
                    <a:pt x="225" y="183"/>
                    <a:pt x="225" y="183"/>
                  </a:cubicBezTo>
                  <a:cubicBezTo>
                    <a:pt x="225" y="183"/>
                    <a:pt x="224" y="184"/>
                    <a:pt x="224" y="184"/>
                  </a:cubicBezTo>
                  <a:cubicBezTo>
                    <a:pt x="224" y="184"/>
                    <a:pt x="225" y="184"/>
                    <a:pt x="225" y="184"/>
                  </a:cubicBezTo>
                  <a:cubicBezTo>
                    <a:pt x="225" y="184"/>
                    <a:pt x="224" y="184"/>
                    <a:pt x="224" y="184"/>
                  </a:cubicBezTo>
                  <a:cubicBezTo>
                    <a:pt x="224" y="184"/>
                    <a:pt x="224" y="184"/>
                    <a:pt x="225" y="184"/>
                  </a:cubicBezTo>
                  <a:cubicBezTo>
                    <a:pt x="225" y="185"/>
                    <a:pt x="223" y="185"/>
                    <a:pt x="224" y="185"/>
                  </a:cubicBezTo>
                  <a:cubicBezTo>
                    <a:pt x="223" y="185"/>
                    <a:pt x="223" y="185"/>
                    <a:pt x="222" y="185"/>
                  </a:cubicBezTo>
                  <a:cubicBezTo>
                    <a:pt x="222" y="186"/>
                    <a:pt x="222" y="185"/>
                    <a:pt x="221" y="186"/>
                  </a:cubicBezTo>
                  <a:cubicBezTo>
                    <a:pt x="221" y="186"/>
                    <a:pt x="220" y="186"/>
                    <a:pt x="219" y="186"/>
                  </a:cubicBezTo>
                  <a:cubicBezTo>
                    <a:pt x="219" y="186"/>
                    <a:pt x="219" y="186"/>
                    <a:pt x="219" y="186"/>
                  </a:cubicBezTo>
                  <a:cubicBezTo>
                    <a:pt x="219" y="186"/>
                    <a:pt x="216" y="185"/>
                    <a:pt x="216" y="186"/>
                  </a:cubicBezTo>
                  <a:cubicBezTo>
                    <a:pt x="216" y="186"/>
                    <a:pt x="216" y="186"/>
                    <a:pt x="216" y="186"/>
                  </a:cubicBezTo>
                  <a:cubicBezTo>
                    <a:pt x="215" y="187"/>
                    <a:pt x="214" y="187"/>
                    <a:pt x="213" y="188"/>
                  </a:cubicBezTo>
                  <a:cubicBezTo>
                    <a:pt x="213" y="188"/>
                    <a:pt x="213" y="188"/>
                    <a:pt x="212" y="189"/>
                  </a:cubicBezTo>
                  <a:cubicBezTo>
                    <a:pt x="211" y="189"/>
                    <a:pt x="210" y="189"/>
                    <a:pt x="209" y="189"/>
                  </a:cubicBezTo>
                  <a:cubicBezTo>
                    <a:pt x="209" y="189"/>
                    <a:pt x="210" y="190"/>
                    <a:pt x="210" y="190"/>
                  </a:cubicBezTo>
                  <a:cubicBezTo>
                    <a:pt x="210" y="191"/>
                    <a:pt x="208" y="191"/>
                    <a:pt x="208" y="191"/>
                  </a:cubicBezTo>
                  <a:cubicBezTo>
                    <a:pt x="208" y="191"/>
                    <a:pt x="208" y="192"/>
                    <a:pt x="208" y="191"/>
                  </a:cubicBezTo>
                  <a:cubicBezTo>
                    <a:pt x="207" y="191"/>
                    <a:pt x="207" y="191"/>
                    <a:pt x="207" y="191"/>
                  </a:cubicBezTo>
                  <a:cubicBezTo>
                    <a:pt x="207" y="190"/>
                    <a:pt x="207" y="190"/>
                    <a:pt x="207" y="190"/>
                  </a:cubicBezTo>
                  <a:cubicBezTo>
                    <a:pt x="206" y="190"/>
                    <a:pt x="205" y="190"/>
                    <a:pt x="205" y="190"/>
                  </a:cubicBezTo>
                  <a:cubicBezTo>
                    <a:pt x="204" y="190"/>
                    <a:pt x="203" y="190"/>
                    <a:pt x="203" y="190"/>
                  </a:cubicBezTo>
                  <a:cubicBezTo>
                    <a:pt x="202" y="190"/>
                    <a:pt x="203" y="191"/>
                    <a:pt x="202" y="191"/>
                  </a:cubicBezTo>
                  <a:cubicBezTo>
                    <a:pt x="201" y="191"/>
                    <a:pt x="200" y="191"/>
                    <a:pt x="200" y="192"/>
                  </a:cubicBezTo>
                  <a:cubicBezTo>
                    <a:pt x="198" y="192"/>
                    <a:pt x="197" y="190"/>
                    <a:pt x="196" y="190"/>
                  </a:cubicBezTo>
                  <a:cubicBezTo>
                    <a:pt x="196" y="190"/>
                    <a:pt x="197" y="190"/>
                    <a:pt x="197" y="191"/>
                  </a:cubicBezTo>
                  <a:cubicBezTo>
                    <a:pt x="197" y="191"/>
                    <a:pt x="196" y="191"/>
                    <a:pt x="197" y="191"/>
                  </a:cubicBezTo>
                  <a:cubicBezTo>
                    <a:pt x="197" y="192"/>
                    <a:pt x="197" y="192"/>
                    <a:pt x="198" y="193"/>
                  </a:cubicBezTo>
                  <a:cubicBezTo>
                    <a:pt x="199" y="193"/>
                    <a:pt x="200" y="193"/>
                    <a:pt x="201" y="193"/>
                  </a:cubicBezTo>
                  <a:cubicBezTo>
                    <a:pt x="201" y="193"/>
                    <a:pt x="201" y="193"/>
                    <a:pt x="202" y="193"/>
                  </a:cubicBezTo>
                  <a:cubicBezTo>
                    <a:pt x="202" y="193"/>
                    <a:pt x="203" y="193"/>
                    <a:pt x="202" y="193"/>
                  </a:cubicBezTo>
                  <a:cubicBezTo>
                    <a:pt x="202" y="193"/>
                    <a:pt x="202" y="194"/>
                    <a:pt x="203" y="194"/>
                  </a:cubicBezTo>
                  <a:cubicBezTo>
                    <a:pt x="203" y="194"/>
                    <a:pt x="204" y="194"/>
                    <a:pt x="205" y="195"/>
                  </a:cubicBezTo>
                  <a:cubicBezTo>
                    <a:pt x="205" y="195"/>
                    <a:pt x="206" y="195"/>
                    <a:pt x="206" y="195"/>
                  </a:cubicBezTo>
                  <a:cubicBezTo>
                    <a:pt x="207" y="194"/>
                    <a:pt x="207" y="195"/>
                    <a:pt x="208" y="195"/>
                  </a:cubicBezTo>
                  <a:cubicBezTo>
                    <a:pt x="209" y="195"/>
                    <a:pt x="211" y="195"/>
                    <a:pt x="212" y="194"/>
                  </a:cubicBezTo>
                  <a:cubicBezTo>
                    <a:pt x="213" y="194"/>
                    <a:pt x="213" y="194"/>
                    <a:pt x="214" y="194"/>
                  </a:cubicBezTo>
                  <a:cubicBezTo>
                    <a:pt x="215" y="194"/>
                    <a:pt x="215" y="194"/>
                    <a:pt x="215" y="194"/>
                  </a:cubicBezTo>
                  <a:cubicBezTo>
                    <a:pt x="216" y="194"/>
                    <a:pt x="217" y="194"/>
                    <a:pt x="217" y="194"/>
                  </a:cubicBezTo>
                  <a:cubicBezTo>
                    <a:pt x="218" y="194"/>
                    <a:pt x="218" y="194"/>
                    <a:pt x="219" y="193"/>
                  </a:cubicBezTo>
                  <a:cubicBezTo>
                    <a:pt x="219" y="193"/>
                    <a:pt x="220" y="193"/>
                    <a:pt x="220" y="193"/>
                  </a:cubicBezTo>
                  <a:cubicBezTo>
                    <a:pt x="221" y="193"/>
                    <a:pt x="221" y="193"/>
                    <a:pt x="221" y="193"/>
                  </a:cubicBezTo>
                  <a:cubicBezTo>
                    <a:pt x="222" y="193"/>
                    <a:pt x="224" y="193"/>
                    <a:pt x="225" y="192"/>
                  </a:cubicBezTo>
                  <a:cubicBezTo>
                    <a:pt x="225" y="192"/>
                    <a:pt x="226" y="191"/>
                    <a:pt x="225" y="192"/>
                  </a:cubicBezTo>
                  <a:cubicBezTo>
                    <a:pt x="225" y="191"/>
                    <a:pt x="226" y="191"/>
                    <a:pt x="226" y="190"/>
                  </a:cubicBezTo>
                  <a:cubicBezTo>
                    <a:pt x="227" y="190"/>
                    <a:pt x="228" y="190"/>
                    <a:pt x="228" y="190"/>
                  </a:cubicBezTo>
                  <a:cubicBezTo>
                    <a:pt x="229" y="189"/>
                    <a:pt x="230" y="189"/>
                    <a:pt x="231" y="189"/>
                  </a:cubicBezTo>
                  <a:cubicBezTo>
                    <a:pt x="231" y="189"/>
                    <a:pt x="232" y="189"/>
                    <a:pt x="233" y="189"/>
                  </a:cubicBezTo>
                  <a:cubicBezTo>
                    <a:pt x="232" y="188"/>
                    <a:pt x="233" y="188"/>
                    <a:pt x="233" y="189"/>
                  </a:cubicBezTo>
                  <a:cubicBezTo>
                    <a:pt x="233" y="189"/>
                    <a:pt x="233" y="189"/>
                    <a:pt x="233" y="189"/>
                  </a:cubicBezTo>
                  <a:cubicBezTo>
                    <a:pt x="233" y="189"/>
                    <a:pt x="234" y="189"/>
                    <a:pt x="235" y="189"/>
                  </a:cubicBezTo>
                  <a:cubicBezTo>
                    <a:pt x="235" y="189"/>
                    <a:pt x="236" y="188"/>
                    <a:pt x="237" y="188"/>
                  </a:cubicBezTo>
                  <a:cubicBezTo>
                    <a:pt x="238" y="188"/>
                    <a:pt x="240" y="188"/>
                    <a:pt x="241" y="187"/>
                  </a:cubicBezTo>
                  <a:cubicBezTo>
                    <a:pt x="242" y="186"/>
                    <a:pt x="243" y="186"/>
                    <a:pt x="244" y="185"/>
                  </a:cubicBezTo>
                  <a:cubicBezTo>
                    <a:pt x="244" y="185"/>
                    <a:pt x="246" y="185"/>
                    <a:pt x="246" y="184"/>
                  </a:cubicBezTo>
                  <a:cubicBezTo>
                    <a:pt x="247" y="184"/>
                    <a:pt x="249" y="184"/>
                    <a:pt x="250" y="182"/>
                  </a:cubicBezTo>
                  <a:cubicBezTo>
                    <a:pt x="250" y="182"/>
                    <a:pt x="249" y="183"/>
                    <a:pt x="248" y="183"/>
                  </a:cubicBezTo>
                  <a:cubicBezTo>
                    <a:pt x="249" y="182"/>
                    <a:pt x="250" y="182"/>
                    <a:pt x="251" y="182"/>
                  </a:cubicBezTo>
                  <a:cubicBezTo>
                    <a:pt x="250" y="182"/>
                    <a:pt x="250" y="182"/>
                    <a:pt x="250" y="182"/>
                  </a:cubicBezTo>
                  <a:cubicBezTo>
                    <a:pt x="251" y="182"/>
                    <a:pt x="251" y="182"/>
                    <a:pt x="252" y="181"/>
                  </a:cubicBezTo>
                  <a:cubicBezTo>
                    <a:pt x="253" y="181"/>
                    <a:pt x="253" y="181"/>
                    <a:pt x="254" y="181"/>
                  </a:cubicBezTo>
                  <a:cubicBezTo>
                    <a:pt x="254" y="181"/>
                    <a:pt x="254" y="181"/>
                    <a:pt x="253" y="181"/>
                  </a:cubicBezTo>
                  <a:cubicBezTo>
                    <a:pt x="254" y="180"/>
                    <a:pt x="254" y="180"/>
                    <a:pt x="255" y="180"/>
                  </a:cubicBezTo>
                  <a:cubicBezTo>
                    <a:pt x="255" y="180"/>
                    <a:pt x="256" y="180"/>
                    <a:pt x="255" y="180"/>
                  </a:cubicBezTo>
                  <a:cubicBezTo>
                    <a:pt x="256" y="179"/>
                    <a:pt x="257" y="179"/>
                    <a:pt x="258" y="179"/>
                  </a:cubicBezTo>
                  <a:cubicBezTo>
                    <a:pt x="258" y="179"/>
                    <a:pt x="260" y="179"/>
                    <a:pt x="260" y="179"/>
                  </a:cubicBezTo>
                  <a:cubicBezTo>
                    <a:pt x="260" y="179"/>
                    <a:pt x="259" y="180"/>
                    <a:pt x="259" y="180"/>
                  </a:cubicBezTo>
                  <a:cubicBezTo>
                    <a:pt x="260" y="180"/>
                    <a:pt x="262" y="180"/>
                    <a:pt x="263" y="179"/>
                  </a:cubicBezTo>
                  <a:cubicBezTo>
                    <a:pt x="262" y="179"/>
                    <a:pt x="262" y="179"/>
                    <a:pt x="261" y="179"/>
                  </a:cubicBezTo>
                  <a:cubicBezTo>
                    <a:pt x="261" y="179"/>
                    <a:pt x="262" y="179"/>
                    <a:pt x="263" y="179"/>
                  </a:cubicBezTo>
                  <a:cubicBezTo>
                    <a:pt x="262" y="179"/>
                    <a:pt x="263" y="179"/>
                    <a:pt x="264" y="179"/>
                  </a:cubicBezTo>
                  <a:cubicBezTo>
                    <a:pt x="264" y="179"/>
                    <a:pt x="264" y="179"/>
                    <a:pt x="265" y="179"/>
                  </a:cubicBezTo>
                  <a:cubicBezTo>
                    <a:pt x="265" y="178"/>
                    <a:pt x="266" y="178"/>
                    <a:pt x="267" y="178"/>
                  </a:cubicBezTo>
                  <a:cubicBezTo>
                    <a:pt x="266" y="178"/>
                    <a:pt x="266" y="178"/>
                    <a:pt x="265" y="178"/>
                  </a:cubicBezTo>
                  <a:cubicBezTo>
                    <a:pt x="265" y="178"/>
                    <a:pt x="263" y="179"/>
                    <a:pt x="264" y="178"/>
                  </a:cubicBezTo>
                  <a:cubicBezTo>
                    <a:pt x="263" y="178"/>
                    <a:pt x="261" y="179"/>
                    <a:pt x="260" y="179"/>
                  </a:cubicBezTo>
                  <a:cubicBezTo>
                    <a:pt x="260" y="179"/>
                    <a:pt x="261" y="178"/>
                    <a:pt x="261" y="178"/>
                  </a:cubicBezTo>
                  <a:cubicBezTo>
                    <a:pt x="261" y="178"/>
                    <a:pt x="260" y="178"/>
                    <a:pt x="260" y="178"/>
                  </a:cubicBezTo>
                  <a:cubicBezTo>
                    <a:pt x="260" y="178"/>
                    <a:pt x="262" y="178"/>
                    <a:pt x="262" y="178"/>
                  </a:cubicBezTo>
                  <a:cubicBezTo>
                    <a:pt x="263" y="178"/>
                    <a:pt x="264" y="178"/>
                    <a:pt x="264" y="178"/>
                  </a:cubicBezTo>
                  <a:cubicBezTo>
                    <a:pt x="265" y="178"/>
                    <a:pt x="265" y="178"/>
                    <a:pt x="265" y="178"/>
                  </a:cubicBezTo>
                  <a:cubicBezTo>
                    <a:pt x="266" y="178"/>
                    <a:pt x="266" y="178"/>
                    <a:pt x="267" y="177"/>
                  </a:cubicBezTo>
                  <a:cubicBezTo>
                    <a:pt x="268" y="177"/>
                    <a:pt x="269" y="177"/>
                    <a:pt x="269" y="177"/>
                  </a:cubicBezTo>
                  <a:cubicBezTo>
                    <a:pt x="269" y="176"/>
                    <a:pt x="264" y="177"/>
                    <a:pt x="264" y="176"/>
                  </a:cubicBezTo>
                  <a:cubicBezTo>
                    <a:pt x="264" y="175"/>
                    <a:pt x="269" y="176"/>
                    <a:pt x="269" y="176"/>
                  </a:cubicBezTo>
                  <a:cubicBezTo>
                    <a:pt x="269" y="176"/>
                    <a:pt x="268" y="176"/>
                    <a:pt x="268" y="176"/>
                  </a:cubicBezTo>
                  <a:cubicBezTo>
                    <a:pt x="267" y="175"/>
                    <a:pt x="266" y="176"/>
                    <a:pt x="265" y="176"/>
                  </a:cubicBezTo>
                  <a:cubicBezTo>
                    <a:pt x="265" y="176"/>
                    <a:pt x="264" y="175"/>
                    <a:pt x="264" y="176"/>
                  </a:cubicBezTo>
                  <a:cubicBezTo>
                    <a:pt x="264" y="176"/>
                    <a:pt x="264" y="176"/>
                    <a:pt x="264" y="176"/>
                  </a:cubicBezTo>
                  <a:cubicBezTo>
                    <a:pt x="265" y="176"/>
                    <a:pt x="264" y="176"/>
                    <a:pt x="263" y="177"/>
                  </a:cubicBezTo>
                  <a:cubicBezTo>
                    <a:pt x="263" y="177"/>
                    <a:pt x="263" y="177"/>
                    <a:pt x="262" y="177"/>
                  </a:cubicBezTo>
                  <a:cubicBezTo>
                    <a:pt x="261" y="176"/>
                    <a:pt x="260" y="177"/>
                    <a:pt x="258" y="177"/>
                  </a:cubicBezTo>
                  <a:cubicBezTo>
                    <a:pt x="257" y="177"/>
                    <a:pt x="256" y="178"/>
                    <a:pt x="255" y="178"/>
                  </a:cubicBezTo>
                  <a:cubicBezTo>
                    <a:pt x="254" y="178"/>
                    <a:pt x="253" y="179"/>
                    <a:pt x="252" y="180"/>
                  </a:cubicBezTo>
                  <a:cubicBezTo>
                    <a:pt x="253" y="178"/>
                    <a:pt x="256" y="177"/>
                    <a:pt x="258" y="177"/>
                  </a:cubicBezTo>
                  <a:cubicBezTo>
                    <a:pt x="259" y="176"/>
                    <a:pt x="260" y="176"/>
                    <a:pt x="262" y="176"/>
                  </a:cubicBezTo>
                  <a:cubicBezTo>
                    <a:pt x="262" y="176"/>
                    <a:pt x="263" y="176"/>
                    <a:pt x="264" y="175"/>
                  </a:cubicBezTo>
                  <a:cubicBezTo>
                    <a:pt x="264" y="175"/>
                    <a:pt x="263" y="175"/>
                    <a:pt x="263" y="175"/>
                  </a:cubicBezTo>
                  <a:cubicBezTo>
                    <a:pt x="263" y="175"/>
                    <a:pt x="265" y="175"/>
                    <a:pt x="265" y="175"/>
                  </a:cubicBezTo>
                  <a:cubicBezTo>
                    <a:pt x="266" y="175"/>
                    <a:pt x="268" y="175"/>
                    <a:pt x="269" y="175"/>
                  </a:cubicBezTo>
                  <a:cubicBezTo>
                    <a:pt x="270" y="176"/>
                    <a:pt x="271" y="176"/>
                    <a:pt x="272" y="176"/>
                  </a:cubicBezTo>
                  <a:cubicBezTo>
                    <a:pt x="272" y="176"/>
                    <a:pt x="273" y="176"/>
                    <a:pt x="272" y="176"/>
                  </a:cubicBezTo>
                  <a:cubicBezTo>
                    <a:pt x="273" y="176"/>
                    <a:pt x="273" y="176"/>
                    <a:pt x="273" y="176"/>
                  </a:cubicBezTo>
                  <a:cubicBezTo>
                    <a:pt x="273" y="177"/>
                    <a:pt x="273" y="177"/>
                    <a:pt x="272" y="177"/>
                  </a:cubicBezTo>
                  <a:cubicBezTo>
                    <a:pt x="273" y="177"/>
                    <a:pt x="273" y="177"/>
                    <a:pt x="273" y="177"/>
                  </a:cubicBezTo>
                  <a:cubicBezTo>
                    <a:pt x="272" y="177"/>
                    <a:pt x="272" y="177"/>
                    <a:pt x="271" y="177"/>
                  </a:cubicBezTo>
                  <a:cubicBezTo>
                    <a:pt x="272" y="178"/>
                    <a:pt x="273" y="177"/>
                    <a:pt x="274" y="177"/>
                  </a:cubicBezTo>
                  <a:close/>
                  <a:moveTo>
                    <a:pt x="261" y="178"/>
                  </a:moveTo>
                  <a:cubicBezTo>
                    <a:pt x="262" y="178"/>
                    <a:pt x="263" y="178"/>
                    <a:pt x="263" y="178"/>
                  </a:cubicBezTo>
                  <a:cubicBezTo>
                    <a:pt x="263" y="178"/>
                    <a:pt x="262" y="178"/>
                    <a:pt x="261" y="178"/>
                  </a:cubicBezTo>
                  <a:close/>
                  <a:moveTo>
                    <a:pt x="290" y="268"/>
                  </a:moveTo>
                  <a:cubicBezTo>
                    <a:pt x="290" y="267"/>
                    <a:pt x="289" y="268"/>
                    <a:pt x="289" y="268"/>
                  </a:cubicBezTo>
                  <a:cubicBezTo>
                    <a:pt x="288" y="268"/>
                    <a:pt x="289" y="267"/>
                    <a:pt x="288" y="267"/>
                  </a:cubicBezTo>
                  <a:cubicBezTo>
                    <a:pt x="288" y="267"/>
                    <a:pt x="287" y="266"/>
                    <a:pt x="287" y="266"/>
                  </a:cubicBezTo>
                  <a:cubicBezTo>
                    <a:pt x="286" y="266"/>
                    <a:pt x="285" y="266"/>
                    <a:pt x="284" y="266"/>
                  </a:cubicBezTo>
                  <a:cubicBezTo>
                    <a:pt x="285" y="265"/>
                    <a:pt x="282" y="266"/>
                    <a:pt x="281" y="267"/>
                  </a:cubicBezTo>
                  <a:cubicBezTo>
                    <a:pt x="281" y="267"/>
                    <a:pt x="281" y="267"/>
                    <a:pt x="280" y="268"/>
                  </a:cubicBezTo>
                  <a:cubicBezTo>
                    <a:pt x="280" y="268"/>
                    <a:pt x="280" y="269"/>
                    <a:pt x="279" y="269"/>
                  </a:cubicBezTo>
                  <a:cubicBezTo>
                    <a:pt x="279" y="270"/>
                    <a:pt x="278" y="271"/>
                    <a:pt x="277" y="271"/>
                  </a:cubicBezTo>
                  <a:cubicBezTo>
                    <a:pt x="276" y="271"/>
                    <a:pt x="275" y="272"/>
                    <a:pt x="275" y="273"/>
                  </a:cubicBezTo>
                  <a:cubicBezTo>
                    <a:pt x="276" y="273"/>
                    <a:pt x="275" y="275"/>
                    <a:pt x="276" y="275"/>
                  </a:cubicBezTo>
                  <a:cubicBezTo>
                    <a:pt x="277" y="274"/>
                    <a:pt x="277" y="275"/>
                    <a:pt x="277" y="275"/>
                  </a:cubicBezTo>
                  <a:cubicBezTo>
                    <a:pt x="278" y="274"/>
                    <a:pt x="278" y="275"/>
                    <a:pt x="279" y="275"/>
                  </a:cubicBezTo>
                  <a:cubicBezTo>
                    <a:pt x="279" y="275"/>
                    <a:pt x="281" y="275"/>
                    <a:pt x="280" y="275"/>
                  </a:cubicBezTo>
                  <a:cubicBezTo>
                    <a:pt x="280" y="275"/>
                    <a:pt x="279" y="275"/>
                    <a:pt x="278" y="275"/>
                  </a:cubicBezTo>
                  <a:cubicBezTo>
                    <a:pt x="277" y="276"/>
                    <a:pt x="277" y="276"/>
                    <a:pt x="276" y="276"/>
                  </a:cubicBezTo>
                  <a:cubicBezTo>
                    <a:pt x="275" y="277"/>
                    <a:pt x="276" y="277"/>
                    <a:pt x="275" y="278"/>
                  </a:cubicBezTo>
                  <a:cubicBezTo>
                    <a:pt x="275" y="278"/>
                    <a:pt x="275" y="279"/>
                    <a:pt x="275" y="279"/>
                  </a:cubicBezTo>
                  <a:cubicBezTo>
                    <a:pt x="276" y="279"/>
                    <a:pt x="276" y="279"/>
                    <a:pt x="276" y="279"/>
                  </a:cubicBezTo>
                  <a:cubicBezTo>
                    <a:pt x="276" y="280"/>
                    <a:pt x="276" y="280"/>
                    <a:pt x="276" y="280"/>
                  </a:cubicBezTo>
                  <a:cubicBezTo>
                    <a:pt x="276" y="281"/>
                    <a:pt x="276" y="281"/>
                    <a:pt x="276" y="282"/>
                  </a:cubicBezTo>
                  <a:cubicBezTo>
                    <a:pt x="276" y="282"/>
                    <a:pt x="277" y="282"/>
                    <a:pt x="277" y="282"/>
                  </a:cubicBezTo>
                  <a:cubicBezTo>
                    <a:pt x="277" y="283"/>
                    <a:pt x="277" y="284"/>
                    <a:pt x="277" y="284"/>
                  </a:cubicBezTo>
                  <a:cubicBezTo>
                    <a:pt x="276" y="284"/>
                    <a:pt x="277" y="284"/>
                    <a:pt x="277" y="285"/>
                  </a:cubicBezTo>
                  <a:cubicBezTo>
                    <a:pt x="277" y="285"/>
                    <a:pt x="276" y="287"/>
                    <a:pt x="277" y="287"/>
                  </a:cubicBezTo>
                  <a:cubicBezTo>
                    <a:pt x="277" y="287"/>
                    <a:pt x="278" y="287"/>
                    <a:pt x="278" y="287"/>
                  </a:cubicBezTo>
                  <a:cubicBezTo>
                    <a:pt x="278" y="287"/>
                    <a:pt x="278" y="287"/>
                    <a:pt x="278" y="286"/>
                  </a:cubicBezTo>
                  <a:cubicBezTo>
                    <a:pt x="278" y="286"/>
                    <a:pt x="279" y="286"/>
                    <a:pt x="279" y="286"/>
                  </a:cubicBezTo>
                  <a:cubicBezTo>
                    <a:pt x="279" y="286"/>
                    <a:pt x="280" y="285"/>
                    <a:pt x="280" y="285"/>
                  </a:cubicBezTo>
                  <a:cubicBezTo>
                    <a:pt x="280" y="285"/>
                    <a:pt x="279" y="285"/>
                    <a:pt x="279" y="285"/>
                  </a:cubicBezTo>
                  <a:cubicBezTo>
                    <a:pt x="279" y="284"/>
                    <a:pt x="280" y="284"/>
                    <a:pt x="280" y="284"/>
                  </a:cubicBezTo>
                  <a:cubicBezTo>
                    <a:pt x="280" y="285"/>
                    <a:pt x="282" y="284"/>
                    <a:pt x="282" y="284"/>
                  </a:cubicBezTo>
                  <a:cubicBezTo>
                    <a:pt x="282" y="284"/>
                    <a:pt x="279" y="286"/>
                    <a:pt x="280" y="287"/>
                  </a:cubicBezTo>
                  <a:cubicBezTo>
                    <a:pt x="280" y="287"/>
                    <a:pt x="282" y="285"/>
                    <a:pt x="282" y="285"/>
                  </a:cubicBezTo>
                  <a:cubicBezTo>
                    <a:pt x="283" y="285"/>
                    <a:pt x="282" y="286"/>
                    <a:pt x="282" y="287"/>
                  </a:cubicBezTo>
                  <a:cubicBezTo>
                    <a:pt x="282" y="288"/>
                    <a:pt x="282" y="288"/>
                    <a:pt x="281" y="289"/>
                  </a:cubicBezTo>
                  <a:cubicBezTo>
                    <a:pt x="280" y="289"/>
                    <a:pt x="280" y="290"/>
                    <a:pt x="279" y="291"/>
                  </a:cubicBezTo>
                  <a:cubicBezTo>
                    <a:pt x="279" y="292"/>
                    <a:pt x="279" y="292"/>
                    <a:pt x="280" y="291"/>
                  </a:cubicBezTo>
                  <a:cubicBezTo>
                    <a:pt x="281" y="291"/>
                    <a:pt x="281" y="290"/>
                    <a:pt x="282" y="290"/>
                  </a:cubicBezTo>
                  <a:cubicBezTo>
                    <a:pt x="282" y="289"/>
                    <a:pt x="282" y="289"/>
                    <a:pt x="283" y="289"/>
                  </a:cubicBezTo>
                  <a:cubicBezTo>
                    <a:pt x="283" y="289"/>
                    <a:pt x="284" y="289"/>
                    <a:pt x="284" y="289"/>
                  </a:cubicBezTo>
                  <a:cubicBezTo>
                    <a:pt x="285" y="289"/>
                    <a:pt x="284" y="289"/>
                    <a:pt x="284" y="289"/>
                  </a:cubicBezTo>
                  <a:cubicBezTo>
                    <a:pt x="284" y="289"/>
                    <a:pt x="285" y="289"/>
                    <a:pt x="284" y="290"/>
                  </a:cubicBezTo>
                  <a:cubicBezTo>
                    <a:pt x="284" y="290"/>
                    <a:pt x="284" y="290"/>
                    <a:pt x="284" y="290"/>
                  </a:cubicBezTo>
                  <a:cubicBezTo>
                    <a:pt x="284" y="290"/>
                    <a:pt x="284" y="290"/>
                    <a:pt x="285" y="290"/>
                  </a:cubicBezTo>
                  <a:cubicBezTo>
                    <a:pt x="284" y="291"/>
                    <a:pt x="283" y="292"/>
                    <a:pt x="282" y="292"/>
                  </a:cubicBezTo>
                  <a:cubicBezTo>
                    <a:pt x="281" y="293"/>
                    <a:pt x="280" y="294"/>
                    <a:pt x="280" y="294"/>
                  </a:cubicBezTo>
                  <a:cubicBezTo>
                    <a:pt x="280" y="295"/>
                    <a:pt x="283" y="292"/>
                    <a:pt x="283" y="292"/>
                  </a:cubicBezTo>
                  <a:cubicBezTo>
                    <a:pt x="283" y="293"/>
                    <a:pt x="283" y="293"/>
                    <a:pt x="283" y="293"/>
                  </a:cubicBezTo>
                  <a:cubicBezTo>
                    <a:pt x="283" y="293"/>
                    <a:pt x="284" y="292"/>
                    <a:pt x="284" y="293"/>
                  </a:cubicBezTo>
                  <a:cubicBezTo>
                    <a:pt x="284" y="293"/>
                    <a:pt x="282" y="294"/>
                    <a:pt x="281" y="294"/>
                  </a:cubicBezTo>
                  <a:cubicBezTo>
                    <a:pt x="281" y="295"/>
                    <a:pt x="281" y="295"/>
                    <a:pt x="280" y="295"/>
                  </a:cubicBezTo>
                  <a:cubicBezTo>
                    <a:pt x="279" y="295"/>
                    <a:pt x="279" y="296"/>
                    <a:pt x="279" y="296"/>
                  </a:cubicBezTo>
                  <a:cubicBezTo>
                    <a:pt x="279" y="297"/>
                    <a:pt x="278" y="297"/>
                    <a:pt x="278" y="297"/>
                  </a:cubicBezTo>
                  <a:cubicBezTo>
                    <a:pt x="278" y="298"/>
                    <a:pt x="278" y="298"/>
                    <a:pt x="278" y="298"/>
                  </a:cubicBezTo>
                  <a:cubicBezTo>
                    <a:pt x="277" y="298"/>
                    <a:pt x="277" y="298"/>
                    <a:pt x="277" y="299"/>
                  </a:cubicBezTo>
                  <a:cubicBezTo>
                    <a:pt x="277" y="299"/>
                    <a:pt x="276" y="300"/>
                    <a:pt x="276" y="300"/>
                  </a:cubicBezTo>
                  <a:cubicBezTo>
                    <a:pt x="276" y="301"/>
                    <a:pt x="276" y="301"/>
                    <a:pt x="276" y="301"/>
                  </a:cubicBezTo>
                  <a:cubicBezTo>
                    <a:pt x="275" y="302"/>
                    <a:pt x="275" y="303"/>
                    <a:pt x="276" y="303"/>
                  </a:cubicBezTo>
                  <a:cubicBezTo>
                    <a:pt x="277" y="303"/>
                    <a:pt x="278" y="303"/>
                    <a:pt x="279" y="302"/>
                  </a:cubicBezTo>
                  <a:cubicBezTo>
                    <a:pt x="279" y="302"/>
                    <a:pt x="279" y="301"/>
                    <a:pt x="279" y="301"/>
                  </a:cubicBezTo>
                  <a:cubicBezTo>
                    <a:pt x="279" y="301"/>
                    <a:pt x="279" y="300"/>
                    <a:pt x="280" y="300"/>
                  </a:cubicBezTo>
                  <a:cubicBezTo>
                    <a:pt x="280" y="300"/>
                    <a:pt x="280" y="299"/>
                    <a:pt x="281" y="300"/>
                  </a:cubicBezTo>
                  <a:cubicBezTo>
                    <a:pt x="281" y="300"/>
                    <a:pt x="281" y="300"/>
                    <a:pt x="281" y="300"/>
                  </a:cubicBezTo>
                  <a:cubicBezTo>
                    <a:pt x="281" y="300"/>
                    <a:pt x="282" y="300"/>
                    <a:pt x="282" y="300"/>
                  </a:cubicBezTo>
                  <a:cubicBezTo>
                    <a:pt x="281" y="300"/>
                    <a:pt x="283" y="298"/>
                    <a:pt x="283" y="298"/>
                  </a:cubicBezTo>
                  <a:cubicBezTo>
                    <a:pt x="283" y="297"/>
                    <a:pt x="283" y="295"/>
                    <a:pt x="284" y="295"/>
                  </a:cubicBezTo>
                  <a:cubicBezTo>
                    <a:pt x="285" y="295"/>
                    <a:pt x="285" y="295"/>
                    <a:pt x="285" y="295"/>
                  </a:cubicBezTo>
                  <a:cubicBezTo>
                    <a:pt x="285" y="294"/>
                    <a:pt x="286" y="294"/>
                    <a:pt x="286" y="294"/>
                  </a:cubicBezTo>
                  <a:cubicBezTo>
                    <a:pt x="286" y="294"/>
                    <a:pt x="286" y="293"/>
                    <a:pt x="286" y="293"/>
                  </a:cubicBezTo>
                  <a:cubicBezTo>
                    <a:pt x="286" y="293"/>
                    <a:pt x="285" y="293"/>
                    <a:pt x="285" y="292"/>
                  </a:cubicBezTo>
                  <a:cubicBezTo>
                    <a:pt x="285" y="292"/>
                    <a:pt x="285" y="292"/>
                    <a:pt x="285" y="291"/>
                  </a:cubicBezTo>
                  <a:cubicBezTo>
                    <a:pt x="285" y="291"/>
                    <a:pt x="286" y="291"/>
                    <a:pt x="286" y="290"/>
                  </a:cubicBezTo>
                  <a:cubicBezTo>
                    <a:pt x="286" y="290"/>
                    <a:pt x="285" y="289"/>
                    <a:pt x="285" y="288"/>
                  </a:cubicBezTo>
                  <a:cubicBezTo>
                    <a:pt x="285" y="288"/>
                    <a:pt x="286" y="288"/>
                    <a:pt x="286" y="288"/>
                  </a:cubicBezTo>
                  <a:cubicBezTo>
                    <a:pt x="287" y="288"/>
                    <a:pt x="285" y="287"/>
                    <a:pt x="285" y="287"/>
                  </a:cubicBezTo>
                  <a:cubicBezTo>
                    <a:pt x="285" y="287"/>
                    <a:pt x="286" y="287"/>
                    <a:pt x="286" y="286"/>
                  </a:cubicBezTo>
                  <a:cubicBezTo>
                    <a:pt x="286" y="285"/>
                    <a:pt x="286" y="285"/>
                    <a:pt x="286" y="285"/>
                  </a:cubicBezTo>
                  <a:cubicBezTo>
                    <a:pt x="286" y="284"/>
                    <a:pt x="286" y="283"/>
                    <a:pt x="286" y="283"/>
                  </a:cubicBezTo>
                  <a:cubicBezTo>
                    <a:pt x="287" y="283"/>
                    <a:pt x="287" y="283"/>
                    <a:pt x="287" y="282"/>
                  </a:cubicBezTo>
                  <a:cubicBezTo>
                    <a:pt x="287" y="282"/>
                    <a:pt x="287" y="282"/>
                    <a:pt x="287" y="282"/>
                  </a:cubicBezTo>
                  <a:cubicBezTo>
                    <a:pt x="287" y="282"/>
                    <a:pt x="288" y="281"/>
                    <a:pt x="288" y="281"/>
                  </a:cubicBezTo>
                  <a:cubicBezTo>
                    <a:pt x="288" y="281"/>
                    <a:pt x="287" y="281"/>
                    <a:pt x="287" y="281"/>
                  </a:cubicBezTo>
                  <a:cubicBezTo>
                    <a:pt x="287" y="281"/>
                    <a:pt x="288" y="280"/>
                    <a:pt x="288" y="280"/>
                  </a:cubicBezTo>
                  <a:cubicBezTo>
                    <a:pt x="288" y="280"/>
                    <a:pt x="288" y="279"/>
                    <a:pt x="288" y="279"/>
                  </a:cubicBezTo>
                  <a:cubicBezTo>
                    <a:pt x="288" y="278"/>
                    <a:pt x="288" y="278"/>
                    <a:pt x="288" y="277"/>
                  </a:cubicBezTo>
                  <a:cubicBezTo>
                    <a:pt x="288" y="277"/>
                    <a:pt x="288" y="276"/>
                    <a:pt x="288" y="276"/>
                  </a:cubicBezTo>
                  <a:cubicBezTo>
                    <a:pt x="288" y="276"/>
                    <a:pt x="289" y="275"/>
                    <a:pt x="289" y="275"/>
                  </a:cubicBezTo>
                  <a:cubicBezTo>
                    <a:pt x="289" y="275"/>
                    <a:pt x="289" y="275"/>
                    <a:pt x="289" y="275"/>
                  </a:cubicBezTo>
                  <a:cubicBezTo>
                    <a:pt x="289" y="274"/>
                    <a:pt x="289" y="274"/>
                    <a:pt x="289" y="273"/>
                  </a:cubicBezTo>
                  <a:cubicBezTo>
                    <a:pt x="290" y="273"/>
                    <a:pt x="289" y="273"/>
                    <a:pt x="289" y="273"/>
                  </a:cubicBezTo>
                  <a:cubicBezTo>
                    <a:pt x="289" y="272"/>
                    <a:pt x="289" y="272"/>
                    <a:pt x="290" y="272"/>
                  </a:cubicBezTo>
                  <a:cubicBezTo>
                    <a:pt x="290" y="271"/>
                    <a:pt x="289" y="271"/>
                    <a:pt x="289" y="271"/>
                  </a:cubicBezTo>
                  <a:cubicBezTo>
                    <a:pt x="289" y="270"/>
                    <a:pt x="290" y="270"/>
                    <a:pt x="290" y="270"/>
                  </a:cubicBezTo>
                  <a:cubicBezTo>
                    <a:pt x="290" y="269"/>
                    <a:pt x="289" y="269"/>
                    <a:pt x="290" y="269"/>
                  </a:cubicBezTo>
                  <a:cubicBezTo>
                    <a:pt x="290" y="268"/>
                    <a:pt x="290" y="268"/>
                    <a:pt x="290" y="268"/>
                  </a:cubicBezTo>
                  <a:cubicBezTo>
                    <a:pt x="290" y="268"/>
                    <a:pt x="290" y="268"/>
                    <a:pt x="290" y="268"/>
                  </a:cubicBezTo>
                  <a:close/>
                  <a:moveTo>
                    <a:pt x="295" y="261"/>
                  </a:moveTo>
                  <a:cubicBezTo>
                    <a:pt x="294" y="261"/>
                    <a:pt x="293" y="262"/>
                    <a:pt x="293" y="261"/>
                  </a:cubicBezTo>
                  <a:cubicBezTo>
                    <a:pt x="293" y="262"/>
                    <a:pt x="295" y="261"/>
                    <a:pt x="294" y="260"/>
                  </a:cubicBezTo>
                  <a:cubicBezTo>
                    <a:pt x="293" y="261"/>
                    <a:pt x="293" y="261"/>
                    <a:pt x="292" y="261"/>
                  </a:cubicBezTo>
                  <a:cubicBezTo>
                    <a:pt x="292" y="262"/>
                    <a:pt x="292" y="262"/>
                    <a:pt x="291" y="262"/>
                  </a:cubicBezTo>
                  <a:cubicBezTo>
                    <a:pt x="291" y="263"/>
                    <a:pt x="290" y="264"/>
                    <a:pt x="289" y="264"/>
                  </a:cubicBezTo>
                  <a:cubicBezTo>
                    <a:pt x="289" y="264"/>
                    <a:pt x="288" y="266"/>
                    <a:pt x="288" y="266"/>
                  </a:cubicBezTo>
                  <a:cubicBezTo>
                    <a:pt x="288" y="266"/>
                    <a:pt x="289" y="266"/>
                    <a:pt x="289" y="266"/>
                  </a:cubicBezTo>
                  <a:cubicBezTo>
                    <a:pt x="289" y="267"/>
                    <a:pt x="289" y="267"/>
                    <a:pt x="289" y="267"/>
                  </a:cubicBezTo>
                  <a:cubicBezTo>
                    <a:pt x="290" y="267"/>
                    <a:pt x="291" y="267"/>
                    <a:pt x="290" y="266"/>
                  </a:cubicBezTo>
                  <a:cubicBezTo>
                    <a:pt x="290" y="266"/>
                    <a:pt x="291" y="266"/>
                    <a:pt x="291" y="266"/>
                  </a:cubicBezTo>
                  <a:cubicBezTo>
                    <a:pt x="290" y="265"/>
                    <a:pt x="291" y="265"/>
                    <a:pt x="291" y="265"/>
                  </a:cubicBezTo>
                  <a:cubicBezTo>
                    <a:pt x="292" y="265"/>
                    <a:pt x="293" y="265"/>
                    <a:pt x="294" y="264"/>
                  </a:cubicBezTo>
                  <a:cubicBezTo>
                    <a:pt x="293" y="264"/>
                    <a:pt x="292" y="265"/>
                    <a:pt x="292" y="264"/>
                  </a:cubicBezTo>
                  <a:cubicBezTo>
                    <a:pt x="292" y="264"/>
                    <a:pt x="291" y="265"/>
                    <a:pt x="291" y="265"/>
                  </a:cubicBezTo>
                  <a:cubicBezTo>
                    <a:pt x="291" y="265"/>
                    <a:pt x="290" y="266"/>
                    <a:pt x="289" y="266"/>
                  </a:cubicBezTo>
                  <a:cubicBezTo>
                    <a:pt x="289" y="265"/>
                    <a:pt x="289" y="265"/>
                    <a:pt x="289" y="265"/>
                  </a:cubicBezTo>
                  <a:cubicBezTo>
                    <a:pt x="289" y="264"/>
                    <a:pt x="290" y="264"/>
                    <a:pt x="290" y="264"/>
                  </a:cubicBezTo>
                  <a:cubicBezTo>
                    <a:pt x="290" y="264"/>
                    <a:pt x="290" y="263"/>
                    <a:pt x="291" y="263"/>
                  </a:cubicBezTo>
                  <a:cubicBezTo>
                    <a:pt x="292" y="262"/>
                    <a:pt x="293" y="262"/>
                    <a:pt x="294" y="262"/>
                  </a:cubicBezTo>
                  <a:cubicBezTo>
                    <a:pt x="294" y="262"/>
                    <a:pt x="295" y="262"/>
                    <a:pt x="295" y="261"/>
                  </a:cubicBezTo>
                  <a:close/>
                  <a:moveTo>
                    <a:pt x="602" y="223"/>
                  </a:moveTo>
                  <a:cubicBezTo>
                    <a:pt x="602" y="223"/>
                    <a:pt x="602" y="223"/>
                    <a:pt x="602" y="223"/>
                  </a:cubicBezTo>
                  <a:close/>
                  <a:moveTo>
                    <a:pt x="293" y="120"/>
                  </a:moveTo>
                  <a:cubicBezTo>
                    <a:pt x="293" y="120"/>
                    <a:pt x="293" y="120"/>
                    <a:pt x="293" y="120"/>
                  </a:cubicBezTo>
                  <a:cubicBezTo>
                    <a:pt x="293" y="120"/>
                    <a:pt x="293" y="120"/>
                    <a:pt x="293" y="120"/>
                  </a:cubicBezTo>
                  <a:cubicBezTo>
                    <a:pt x="293" y="120"/>
                    <a:pt x="293" y="120"/>
                    <a:pt x="293" y="120"/>
                  </a:cubicBezTo>
                  <a:close/>
                  <a:moveTo>
                    <a:pt x="458" y="78"/>
                  </a:moveTo>
                  <a:cubicBezTo>
                    <a:pt x="457" y="78"/>
                    <a:pt x="453" y="79"/>
                    <a:pt x="454" y="80"/>
                  </a:cubicBezTo>
                  <a:cubicBezTo>
                    <a:pt x="454" y="81"/>
                    <a:pt x="458" y="80"/>
                    <a:pt x="458" y="78"/>
                  </a:cubicBezTo>
                  <a:cubicBezTo>
                    <a:pt x="458" y="79"/>
                    <a:pt x="458" y="79"/>
                    <a:pt x="457" y="79"/>
                  </a:cubicBezTo>
                  <a:cubicBezTo>
                    <a:pt x="457" y="79"/>
                    <a:pt x="458" y="78"/>
                    <a:pt x="458" y="78"/>
                  </a:cubicBezTo>
                  <a:close/>
                  <a:moveTo>
                    <a:pt x="435" y="73"/>
                  </a:moveTo>
                  <a:cubicBezTo>
                    <a:pt x="435" y="73"/>
                    <a:pt x="435" y="73"/>
                    <a:pt x="434" y="73"/>
                  </a:cubicBezTo>
                  <a:cubicBezTo>
                    <a:pt x="435" y="73"/>
                    <a:pt x="434" y="73"/>
                    <a:pt x="434" y="74"/>
                  </a:cubicBezTo>
                  <a:cubicBezTo>
                    <a:pt x="434" y="74"/>
                    <a:pt x="435" y="74"/>
                    <a:pt x="435" y="74"/>
                  </a:cubicBezTo>
                  <a:cubicBezTo>
                    <a:pt x="435" y="74"/>
                    <a:pt x="435" y="74"/>
                    <a:pt x="434" y="74"/>
                  </a:cubicBezTo>
                  <a:cubicBezTo>
                    <a:pt x="435" y="74"/>
                    <a:pt x="436" y="75"/>
                    <a:pt x="436" y="74"/>
                  </a:cubicBezTo>
                  <a:cubicBezTo>
                    <a:pt x="436" y="75"/>
                    <a:pt x="436" y="75"/>
                    <a:pt x="435" y="75"/>
                  </a:cubicBezTo>
                  <a:cubicBezTo>
                    <a:pt x="435" y="75"/>
                    <a:pt x="436" y="76"/>
                    <a:pt x="435" y="76"/>
                  </a:cubicBezTo>
                  <a:cubicBezTo>
                    <a:pt x="435" y="76"/>
                    <a:pt x="435" y="76"/>
                    <a:pt x="435" y="76"/>
                  </a:cubicBezTo>
                  <a:cubicBezTo>
                    <a:pt x="434" y="75"/>
                    <a:pt x="435" y="75"/>
                    <a:pt x="434" y="75"/>
                  </a:cubicBezTo>
                  <a:cubicBezTo>
                    <a:pt x="434" y="74"/>
                    <a:pt x="432" y="74"/>
                    <a:pt x="431" y="75"/>
                  </a:cubicBezTo>
                  <a:cubicBezTo>
                    <a:pt x="430" y="75"/>
                    <a:pt x="429" y="75"/>
                    <a:pt x="428" y="76"/>
                  </a:cubicBezTo>
                  <a:cubicBezTo>
                    <a:pt x="429" y="76"/>
                    <a:pt x="429" y="76"/>
                    <a:pt x="429" y="76"/>
                  </a:cubicBezTo>
                  <a:cubicBezTo>
                    <a:pt x="429" y="77"/>
                    <a:pt x="430" y="77"/>
                    <a:pt x="431" y="77"/>
                  </a:cubicBezTo>
                  <a:cubicBezTo>
                    <a:pt x="430" y="77"/>
                    <a:pt x="431" y="77"/>
                    <a:pt x="432" y="77"/>
                  </a:cubicBezTo>
                  <a:cubicBezTo>
                    <a:pt x="432" y="77"/>
                    <a:pt x="433" y="77"/>
                    <a:pt x="433" y="77"/>
                  </a:cubicBezTo>
                  <a:cubicBezTo>
                    <a:pt x="434" y="77"/>
                    <a:pt x="435" y="77"/>
                    <a:pt x="435" y="77"/>
                  </a:cubicBezTo>
                  <a:cubicBezTo>
                    <a:pt x="436" y="76"/>
                    <a:pt x="436" y="76"/>
                    <a:pt x="436" y="77"/>
                  </a:cubicBezTo>
                  <a:cubicBezTo>
                    <a:pt x="436" y="78"/>
                    <a:pt x="437" y="78"/>
                    <a:pt x="438" y="78"/>
                  </a:cubicBezTo>
                  <a:cubicBezTo>
                    <a:pt x="437" y="78"/>
                    <a:pt x="437" y="78"/>
                    <a:pt x="436" y="78"/>
                  </a:cubicBezTo>
                  <a:cubicBezTo>
                    <a:pt x="436" y="78"/>
                    <a:pt x="435" y="78"/>
                    <a:pt x="436" y="78"/>
                  </a:cubicBezTo>
                  <a:cubicBezTo>
                    <a:pt x="436" y="78"/>
                    <a:pt x="435" y="77"/>
                    <a:pt x="435" y="77"/>
                  </a:cubicBezTo>
                  <a:cubicBezTo>
                    <a:pt x="434" y="77"/>
                    <a:pt x="433" y="77"/>
                    <a:pt x="433" y="78"/>
                  </a:cubicBezTo>
                  <a:cubicBezTo>
                    <a:pt x="434" y="78"/>
                    <a:pt x="432" y="78"/>
                    <a:pt x="432" y="78"/>
                  </a:cubicBezTo>
                  <a:cubicBezTo>
                    <a:pt x="432" y="78"/>
                    <a:pt x="432" y="79"/>
                    <a:pt x="432" y="79"/>
                  </a:cubicBezTo>
                  <a:cubicBezTo>
                    <a:pt x="433" y="79"/>
                    <a:pt x="433" y="78"/>
                    <a:pt x="434" y="78"/>
                  </a:cubicBezTo>
                  <a:cubicBezTo>
                    <a:pt x="434" y="79"/>
                    <a:pt x="433" y="79"/>
                    <a:pt x="433" y="79"/>
                  </a:cubicBezTo>
                  <a:cubicBezTo>
                    <a:pt x="433" y="79"/>
                    <a:pt x="434" y="79"/>
                    <a:pt x="434" y="79"/>
                  </a:cubicBezTo>
                  <a:cubicBezTo>
                    <a:pt x="434" y="79"/>
                    <a:pt x="433" y="79"/>
                    <a:pt x="433" y="79"/>
                  </a:cubicBezTo>
                  <a:cubicBezTo>
                    <a:pt x="434" y="79"/>
                    <a:pt x="433" y="80"/>
                    <a:pt x="433" y="80"/>
                  </a:cubicBezTo>
                  <a:cubicBezTo>
                    <a:pt x="433" y="80"/>
                    <a:pt x="433" y="80"/>
                    <a:pt x="434" y="80"/>
                  </a:cubicBezTo>
                  <a:cubicBezTo>
                    <a:pt x="433" y="81"/>
                    <a:pt x="432" y="81"/>
                    <a:pt x="431" y="81"/>
                  </a:cubicBezTo>
                  <a:cubicBezTo>
                    <a:pt x="431" y="80"/>
                    <a:pt x="432" y="81"/>
                    <a:pt x="432" y="80"/>
                  </a:cubicBezTo>
                  <a:cubicBezTo>
                    <a:pt x="432" y="80"/>
                    <a:pt x="431" y="80"/>
                    <a:pt x="431" y="80"/>
                  </a:cubicBezTo>
                  <a:cubicBezTo>
                    <a:pt x="431" y="79"/>
                    <a:pt x="432" y="80"/>
                    <a:pt x="432" y="79"/>
                  </a:cubicBezTo>
                  <a:cubicBezTo>
                    <a:pt x="432" y="80"/>
                    <a:pt x="432" y="79"/>
                    <a:pt x="431" y="79"/>
                  </a:cubicBezTo>
                  <a:cubicBezTo>
                    <a:pt x="431" y="80"/>
                    <a:pt x="431" y="80"/>
                    <a:pt x="431" y="80"/>
                  </a:cubicBezTo>
                  <a:cubicBezTo>
                    <a:pt x="431" y="80"/>
                    <a:pt x="431" y="80"/>
                    <a:pt x="431" y="80"/>
                  </a:cubicBezTo>
                  <a:cubicBezTo>
                    <a:pt x="431" y="80"/>
                    <a:pt x="431" y="81"/>
                    <a:pt x="430" y="81"/>
                  </a:cubicBezTo>
                  <a:cubicBezTo>
                    <a:pt x="431" y="81"/>
                    <a:pt x="430" y="82"/>
                    <a:pt x="430" y="82"/>
                  </a:cubicBezTo>
                  <a:cubicBezTo>
                    <a:pt x="429" y="82"/>
                    <a:pt x="429" y="82"/>
                    <a:pt x="428" y="82"/>
                  </a:cubicBezTo>
                  <a:cubicBezTo>
                    <a:pt x="428" y="82"/>
                    <a:pt x="427" y="82"/>
                    <a:pt x="426" y="82"/>
                  </a:cubicBezTo>
                  <a:cubicBezTo>
                    <a:pt x="426" y="82"/>
                    <a:pt x="426" y="82"/>
                    <a:pt x="426" y="82"/>
                  </a:cubicBezTo>
                  <a:cubicBezTo>
                    <a:pt x="426" y="82"/>
                    <a:pt x="425" y="82"/>
                    <a:pt x="425" y="82"/>
                  </a:cubicBezTo>
                  <a:cubicBezTo>
                    <a:pt x="424" y="83"/>
                    <a:pt x="423" y="83"/>
                    <a:pt x="422" y="82"/>
                  </a:cubicBezTo>
                  <a:cubicBezTo>
                    <a:pt x="423" y="82"/>
                    <a:pt x="423" y="82"/>
                    <a:pt x="424" y="82"/>
                  </a:cubicBezTo>
                  <a:cubicBezTo>
                    <a:pt x="424" y="82"/>
                    <a:pt x="423" y="82"/>
                    <a:pt x="423" y="82"/>
                  </a:cubicBezTo>
                  <a:cubicBezTo>
                    <a:pt x="423" y="81"/>
                    <a:pt x="423" y="80"/>
                    <a:pt x="423" y="80"/>
                  </a:cubicBezTo>
                  <a:cubicBezTo>
                    <a:pt x="423" y="80"/>
                    <a:pt x="422" y="81"/>
                    <a:pt x="422" y="80"/>
                  </a:cubicBezTo>
                  <a:cubicBezTo>
                    <a:pt x="422" y="80"/>
                    <a:pt x="422" y="80"/>
                    <a:pt x="422" y="80"/>
                  </a:cubicBezTo>
                  <a:cubicBezTo>
                    <a:pt x="422" y="80"/>
                    <a:pt x="422" y="80"/>
                    <a:pt x="423" y="80"/>
                  </a:cubicBezTo>
                  <a:cubicBezTo>
                    <a:pt x="422" y="80"/>
                    <a:pt x="422" y="79"/>
                    <a:pt x="422" y="79"/>
                  </a:cubicBezTo>
                  <a:cubicBezTo>
                    <a:pt x="422" y="79"/>
                    <a:pt x="422" y="79"/>
                    <a:pt x="422" y="79"/>
                  </a:cubicBezTo>
                  <a:cubicBezTo>
                    <a:pt x="421" y="79"/>
                    <a:pt x="420" y="79"/>
                    <a:pt x="419" y="79"/>
                  </a:cubicBezTo>
                  <a:cubicBezTo>
                    <a:pt x="419" y="79"/>
                    <a:pt x="419" y="79"/>
                    <a:pt x="418" y="79"/>
                  </a:cubicBezTo>
                  <a:cubicBezTo>
                    <a:pt x="418" y="79"/>
                    <a:pt x="417" y="80"/>
                    <a:pt x="416" y="80"/>
                  </a:cubicBezTo>
                  <a:cubicBezTo>
                    <a:pt x="416" y="81"/>
                    <a:pt x="415" y="81"/>
                    <a:pt x="414" y="81"/>
                  </a:cubicBezTo>
                  <a:cubicBezTo>
                    <a:pt x="414" y="81"/>
                    <a:pt x="414" y="82"/>
                    <a:pt x="413" y="82"/>
                  </a:cubicBezTo>
                  <a:cubicBezTo>
                    <a:pt x="414" y="82"/>
                    <a:pt x="414" y="83"/>
                    <a:pt x="414" y="83"/>
                  </a:cubicBezTo>
                  <a:cubicBezTo>
                    <a:pt x="414" y="84"/>
                    <a:pt x="415" y="84"/>
                    <a:pt x="415" y="84"/>
                  </a:cubicBezTo>
                  <a:cubicBezTo>
                    <a:pt x="416" y="84"/>
                    <a:pt x="416" y="84"/>
                    <a:pt x="416" y="85"/>
                  </a:cubicBezTo>
                  <a:cubicBezTo>
                    <a:pt x="416" y="85"/>
                    <a:pt x="416" y="85"/>
                    <a:pt x="416" y="85"/>
                  </a:cubicBezTo>
                  <a:cubicBezTo>
                    <a:pt x="416" y="85"/>
                    <a:pt x="415" y="86"/>
                    <a:pt x="416" y="86"/>
                  </a:cubicBezTo>
                  <a:cubicBezTo>
                    <a:pt x="416" y="86"/>
                    <a:pt x="416" y="86"/>
                    <a:pt x="417" y="86"/>
                  </a:cubicBezTo>
                  <a:cubicBezTo>
                    <a:pt x="417" y="86"/>
                    <a:pt x="418" y="86"/>
                    <a:pt x="417" y="86"/>
                  </a:cubicBezTo>
                  <a:cubicBezTo>
                    <a:pt x="418" y="87"/>
                    <a:pt x="418" y="86"/>
                    <a:pt x="419" y="86"/>
                  </a:cubicBezTo>
                  <a:cubicBezTo>
                    <a:pt x="420" y="86"/>
                    <a:pt x="420" y="86"/>
                    <a:pt x="420" y="86"/>
                  </a:cubicBezTo>
                  <a:cubicBezTo>
                    <a:pt x="420" y="86"/>
                    <a:pt x="421" y="86"/>
                    <a:pt x="420" y="86"/>
                  </a:cubicBezTo>
                  <a:cubicBezTo>
                    <a:pt x="420" y="86"/>
                    <a:pt x="420" y="86"/>
                    <a:pt x="420" y="86"/>
                  </a:cubicBezTo>
                  <a:cubicBezTo>
                    <a:pt x="420" y="86"/>
                    <a:pt x="419" y="87"/>
                    <a:pt x="420" y="87"/>
                  </a:cubicBezTo>
                  <a:cubicBezTo>
                    <a:pt x="421" y="87"/>
                    <a:pt x="421" y="87"/>
                    <a:pt x="421" y="87"/>
                  </a:cubicBezTo>
                  <a:cubicBezTo>
                    <a:pt x="422" y="87"/>
                    <a:pt x="422" y="87"/>
                    <a:pt x="422" y="87"/>
                  </a:cubicBezTo>
                  <a:cubicBezTo>
                    <a:pt x="422" y="88"/>
                    <a:pt x="422" y="88"/>
                    <a:pt x="423" y="88"/>
                  </a:cubicBezTo>
                  <a:cubicBezTo>
                    <a:pt x="422" y="88"/>
                    <a:pt x="423" y="90"/>
                    <a:pt x="424" y="90"/>
                  </a:cubicBezTo>
                  <a:cubicBezTo>
                    <a:pt x="424" y="90"/>
                    <a:pt x="425" y="91"/>
                    <a:pt x="424" y="91"/>
                  </a:cubicBezTo>
                  <a:cubicBezTo>
                    <a:pt x="424" y="91"/>
                    <a:pt x="424" y="92"/>
                    <a:pt x="424" y="92"/>
                  </a:cubicBezTo>
                  <a:cubicBezTo>
                    <a:pt x="424" y="92"/>
                    <a:pt x="425" y="92"/>
                    <a:pt x="425" y="92"/>
                  </a:cubicBezTo>
                  <a:cubicBezTo>
                    <a:pt x="425" y="93"/>
                    <a:pt x="424" y="93"/>
                    <a:pt x="424" y="93"/>
                  </a:cubicBezTo>
                  <a:cubicBezTo>
                    <a:pt x="424" y="93"/>
                    <a:pt x="424" y="94"/>
                    <a:pt x="424" y="94"/>
                  </a:cubicBezTo>
                  <a:cubicBezTo>
                    <a:pt x="424" y="95"/>
                    <a:pt x="425" y="94"/>
                    <a:pt x="426" y="94"/>
                  </a:cubicBezTo>
                  <a:cubicBezTo>
                    <a:pt x="426" y="94"/>
                    <a:pt x="426" y="95"/>
                    <a:pt x="427" y="95"/>
                  </a:cubicBezTo>
                  <a:cubicBezTo>
                    <a:pt x="427" y="95"/>
                    <a:pt x="428" y="95"/>
                    <a:pt x="428" y="95"/>
                  </a:cubicBezTo>
                  <a:cubicBezTo>
                    <a:pt x="429" y="95"/>
                    <a:pt x="430" y="94"/>
                    <a:pt x="430" y="94"/>
                  </a:cubicBezTo>
                  <a:cubicBezTo>
                    <a:pt x="431" y="94"/>
                    <a:pt x="433" y="94"/>
                    <a:pt x="434" y="93"/>
                  </a:cubicBezTo>
                  <a:cubicBezTo>
                    <a:pt x="433" y="93"/>
                    <a:pt x="433" y="93"/>
                    <a:pt x="433" y="93"/>
                  </a:cubicBezTo>
                  <a:cubicBezTo>
                    <a:pt x="433" y="92"/>
                    <a:pt x="432" y="92"/>
                    <a:pt x="433" y="91"/>
                  </a:cubicBezTo>
                  <a:cubicBezTo>
                    <a:pt x="433" y="91"/>
                    <a:pt x="433" y="91"/>
                    <a:pt x="432" y="91"/>
                  </a:cubicBezTo>
                  <a:cubicBezTo>
                    <a:pt x="433" y="90"/>
                    <a:pt x="435" y="89"/>
                    <a:pt x="436" y="90"/>
                  </a:cubicBezTo>
                  <a:cubicBezTo>
                    <a:pt x="435" y="90"/>
                    <a:pt x="434" y="90"/>
                    <a:pt x="434" y="91"/>
                  </a:cubicBezTo>
                  <a:cubicBezTo>
                    <a:pt x="433" y="91"/>
                    <a:pt x="433" y="91"/>
                    <a:pt x="434" y="92"/>
                  </a:cubicBezTo>
                  <a:cubicBezTo>
                    <a:pt x="434" y="92"/>
                    <a:pt x="435" y="92"/>
                    <a:pt x="435" y="92"/>
                  </a:cubicBezTo>
                  <a:cubicBezTo>
                    <a:pt x="436" y="92"/>
                    <a:pt x="437" y="92"/>
                    <a:pt x="438" y="92"/>
                  </a:cubicBezTo>
                  <a:cubicBezTo>
                    <a:pt x="439" y="92"/>
                    <a:pt x="440" y="92"/>
                    <a:pt x="441" y="91"/>
                  </a:cubicBezTo>
                  <a:cubicBezTo>
                    <a:pt x="442" y="91"/>
                    <a:pt x="444" y="90"/>
                    <a:pt x="446" y="90"/>
                  </a:cubicBezTo>
                  <a:cubicBezTo>
                    <a:pt x="445" y="90"/>
                    <a:pt x="445" y="90"/>
                    <a:pt x="445" y="90"/>
                  </a:cubicBezTo>
                  <a:cubicBezTo>
                    <a:pt x="446" y="90"/>
                    <a:pt x="447" y="90"/>
                    <a:pt x="448" y="90"/>
                  </a:cubicBezTo>
                  <a:cubicBezTo>
                    <a:pt x="448" y="89"/>
                    <a:pt x="446" y="89"/>
                    <a:pt x="446" y="89"/>
                  </a:cubicBezTo>
                  <a:cubicBezTo>
                    <a:pt x="447" y="88"/>
                    <a:pt x="448" y="89"/>
                    <a:pt x="449" y="88"/>
                  </a:cubicBezTo>
                  <a:cubicBezTo>
                    <a:pt x="448" y="88"/>
                    <a:pt x="448" y="88"/>
                    <a:pt x="447" y="88"/>
                  </a:cubicBezTo>
                  <a:cubicBezTo>
                    <a:pt x="447" y="88"/>
                    <a:pt x="447" y="88"/>
                    <a:pt x="446" y="88"/>
                  </a:cubicBezTo>
                  <a:cubicBezTo>
                    <a:pt x="447" y="88"/>
                    <a:pt x="448" y="88"/>
                    <a:pt x="449" y="88"/>
                  </a:cubicBezTo>
                  <a:cubicBezTo>
                    <a:pt x="450" y="88"/>
                    <a:pt x="450" y="87"/>
                    <a:pt x="450" y="86"/>
                  </a:cubicBezTo>
                  <a:cubicBezTo>
                    <a:pt x="450" y="87"/>
                    <a:pt x="450" y="87"/>
                    <a:pt x="450" y="86"/>
                  </a:cubicBezTo>
                  <a:cubicBezTo>
                    <a:pt x="450" y="86"/>
                    <a:pt x="450" y="86"/>
                    <a:pt x="451" y="86"/>
                  </a:cubicBezTo>
                  <a:cubicBezTo>
                    <a:pt x="450" y="86"/>
                    <a:pt x="449" y="86"/>
                    <a:pt x="449" y="86"/>
                  </a:cubicBezTo>
                  <a:cubicBezTo>
                    <a:pt x="450" y="86"/>
                    <a:pt x="450" y="86"/>
                    <a:pt x="451" y="86"/>
                  </a:cubicBezTo>
                  <a:cubicBezTo>
                    <a:pt x="451" y="85"/>
                    <a:pt x="452" y="85"/>
                    <a:pt x="453" y="85"/>
                  </a:cubicBezTo>
                  <a:cubicBezTo>
                    <a:pt x="453" y="85"/>
                    <a:pt x="454" y="85"/>
                    <a:pt x="454" y="84"/>
                  </a:cubicBezTo>
                  <a:cubicBezTo>
                    <a:pt x="454" y="84"/>
                    <a:pt x="454" y="84"/>
                    <a:pt x="454" y="84"/>
                  </a:cubicBezTo>
                  <a:cubicBezTo>
                    <a:pt x="454" y="84"/>
                    <a:pt x="455" y="83"/>
                    <a:pt x="454" y="82"/>
                  </a:cubicBezTo>
                  <a:cubicBezTo>
                    <a:pt x="455" y="82"/>
                    <a:pt x="455" y="82"/>
                    <a:pt x="455" y="82"/>
                  </a:cubicBezTo>
                  <a:cubicBezTo>
                    <a:pt x="455" y="82"/>
                    <a:pt x="454" y="82"/>
                    <a:pt x="454" y="82"/>
                  </a:cubicBezTo>
                  <a:cubicBezTo>
                    <a:pt x="453" y="82"/>
                    <a:pt x="453" y="82"/>
                    <a:pt x="452" y="82"/>
                  </a:cubicBezTo>
                  <a:cubicBezTo>
                    <a:pt x="451" y="83"/>
                    <a:pt x="450" y="83"/>
                    <a:pt x="450" y="83"/>
                  </a:cubicBezTo>
                  <a:cubicBezTo>
                    <a:pt x="450" y="83"/>
                    <a:pt x="452" y="82"/>
                    <a:pt x="452" y="82"/>
                  </a:cubicBezTo>
                  <a:cubicBezTo>
                    <a:pt x="452" y="82"/>
                    <a:pt x="451" y="82"/>
                    <a:pt x="451" y="81"/>
                  </a:cubicBezTo>
                  <a:cubicBezTo>
                    <a:pt x="452" y="81"/>
                    <a:pt x="451" y="81"/>
                    <a:pt x="450" y="81"/>
                  </a:cubicBezTo>
                  <a:cubicBezTo>
                    <a:pt x="451" y="81"/>
                    <a:pt x="452" y="81"/>
                    <a:pt x="452" y="80"/>
                  </a:cubicBezTo>
                  <a:cubicBezTo>
                    <a:pt x="453" y="80"/>
                    <a:pt x="451" y="79"/>
                    <a:pt x="450" y="79"/>
                  </a:cubicBezTo>
                  <a:cubicBezTo>
                    <a:pt x="449" y="79"/>
                    <a:pt x="448" y="79"/>
                    <a:pt x="446" y="80"/>
                  </a:cubicBezTo>
                  <a:cubicBezTo>
                    <a:pt x="445" y="80"/>
                    <a:pt x="445" y="81"/>
                    <a:pt x="443" y="81"/>
                  </a:cubicBezTo>
                  <a:cubicBezTo>
                    <a:pt x="444" y="81"/>
                    <a:pt x="445" y="80"/>
                    <a:pt x="444" y="80"/>
                  </a:cubicBezTo>
                  <a:cubicBezTo>
                    <a:pt x="446" y="79"/>
                    <a:pt x="447" y="79"/>
                    <a:pt x="449" y="78"/>
                  </a:cubicBezTo>
                  <a:cubicBezTo>
                    <a:pt x="450" y="78"/>
                    <a:pt x="451" y="77"/>
                    <a:pt x="452" y="77"/>
                  </a:cubicBezTo>
                  <a:cubicBezTo>
                    <a:pt x="454" y="77"/>
                    <a:pt x="455" y="77"/>
                    <a:pt x="456" y="77"/>
                  </a:cubicBezTo>
                  <a:cubicBezTo>
                    <a:pt x="456" y="77"/>
                    <a:pt x="458" y="76"/>
                    <a:pt x="457" y="76"/>
                  </a:cubicBezTo>
                  <a:cubicBezTo>
                    <a:pt x="457" y="76"/>
                    <a:pt x="457" y="76"/>
                    <a:pt x="458" y="76"/>
                  </a:cubicBezTo>
                  <a:cubicBezTo>
                    <a:pt x="457" y="76"/>
                    <a:pt x="456" y="75"/>
                    <a:pt x="456" y="75"/>
                  </a:cubicBezTo>
                  <a:cubicBezTo>
                    <a:pt x="456" y="75"/>
                    <a:pt x="455" y="76"/>
                    <a:pt x="455" y="76"/>
                  </a:cubicBezTo>
                  <a:cubicBezTo>
                    <a:pt x="455" y="75"/>
                    <a:pt x="456" y="75"/>
                    <a:pt x="456" y="75"/>
                  </a:cubicBezTo>
                  <a:cubicBezTo>
                    <a:pt x="456" y="75"/>
                    <a:pt x="457" y="75"/>
                    <a:pt x="457" y="75"/>
                  </a:cubicBezTo>
                  <a:cubicBezTo>
                    <a:pt x="457" y="74"/>
                    <a:pt x="458" y="75"/>
                    <a:pt x="458" y="75"/>
                  </a:cubicBezTo>
                  <a:cubicBezTo>
                    <a:pt x="459" y="75"/>
                    <a:pt x="462" y="74"/>
                    <a:pt x="461" y="73"/>
                  </a:cubicBezTo>
                  <a:cubicBezTo>
                    <a:pt x="461" y="72"/>
                    <a:pt x="460" y="73"/>
                    <a:pt x="460" y="72"/>
                  </a:cubicBezTo>
                  <a:cubicBezTo>
                    <a:pt x="459" y="72"/>
                    <a:pt x="458" y="72"/>
                    <a:pt x="457" y="72"/>
                  </a:cubicBezTo>
                  <a:cubicBezTo>
                    <a:pt x="458" y="72"/>
                    <a:pt x="458" y="72"/>
                    <a:pt x="458" y="72"/>
                  </a:cubicBezTo>
                  <a:cubicBezTo>
                    <a:pt x="457" y="71"/>
                    <a:pt x="456" y="72"/>
                    <a:pt x="455" y="72"/>
                  </a:cubicBezTo>
                  <a:cubicBezTo>
                    <a:pt x="454" y="73"/>
                    <a:pt x="453" y="73"/>
                    <a:pt x="452" y="73"/>
                  </a:cubicBezTo>
                  <a:cubicBezTo>
                    <a:pt x="451" y="73"/>
                    <a:pt x="450" y="73"/>
                    <a:pt x="449" y="73"/>
                  </a:cubicBezTo>
                  <a:cubicBezTo>
                    <a:pt x="448" y="73"/>
                    <a:pt x="448" y="73"/>
                    <a:pt x="447" y="73"/>
                  </a:cubicBezTo>
                  <a:cubicBezTo>
                    <a:pt x="447" y="73"/>
                    <a:pt x="447" y="74"/>
                    <a:pt x="446" y="74"/>
                  </a:cubicBezTo>
                  <a:cubicBezTo>
                    <a:pt x="447" y="73"/>
                    <a:pt x="446" y="72"/>
                    <a:pt x="445" y="72"/>
                  </a:cubicBezTo>
                  <a:cubicBezTo>
                    <a:pt x="445" y="72"/>
                    <a:pt x="444" y="72"/>
                    <a:pt x="445" y="72"/>
                  </a:cubicBezTo>
                  <a:cubicBezTo>
                    <a:pt x="444" y="71"/>
                    <a:pt x="443" y="71"/>
                    <a:pt x="442" y="72"/>
                  </a:cubicBezTo>
                  <a:cubicBezTo>
                    <a:pt x="442" y="72"/>
                    <a:pt x="441" y="72"/>
                    <a:pt x="441" y="72"/>
                  </a:cubicBezTo>
                  <a:cubicBezTo>
                    <a:pt x="442" y="73"/>
                    <a:pt x="444" y="71"/>
                    <a:pt x="444" y="72"/>
                  </a:cubicBezTo>
                  <a:cubicBezTo>
                    <a:pt x="444" y="72"/>
                    <a:pt x="442" y="73"/>
                    <a:pt x="441" y="73"/>
                  </a:cubicBezTo>
                  <a:cubicBezTo>
                    <a:pt x="442" y="72"/>
                    <a:pt x="439" y="72"/>
                    <a:pt x="438" y="72"/>
                  </a:cubicBezTo>
                  <a:cubicBezTo>
                    <a:pt x="437" y="73"/>
                    <a:pt x="437" y="72"/>
                    <a:pt x="436" y="73"/>
                  </a:cubicBezTo>
                  <a:cubicBezTo>
                    <a:pt x="436" y="73"/>
                    <a:pt x="435" y="73"/>
                    <a:pt x="435" y="73"/>
                  </a:cubicBezTo>
                  <a:close/>
                  <a:moveTo>
                    <a:pt x="600" y="54"/>
                  </a:moveTo>
                  <a:cubicBezTo>
                    <a:pt x="600" y="54"/>
                    <a:pt x="601" y="54"/>
                    <a:pt x="601" y="54"/>
                  </a:cubicBezTo>
                  <a:cubicBezTo>
                    <a:pt x="601" y="53"/>
                    <a:pt x="603" y="53"/>
                    <a:pt x="602" y="53"/>
                  </a:cubicBezTo>
                  <a:cubicBezTo>
                    <a:pt x="601" y="53"/>
                    <a:pt x="601" y="53"/>
                    <a:pt x="600" y="53"/>
                  </a:cubicBezTo>
                  <a:cubicBezTo>
                    <a:pt x="599" y="53"/>
                    <a:pt x="598" y="54"/>
                    <a:pt x="598" y="54"/>
                  </a:cubicBezTo>
                  <a:cubicBezTo>
                    <a:pt x="597" y="54"/>
                    <a:pt x="596" y="55"/>
                    <a:pt x="595" y="55"/>
                  </a:cubicBezTo>
                  <a:cubicBezTo>
                    <a:pt x="595" y="55"/>
                    <a:pt x="594" y="55"/>
                    <a:pt x="595" y="55"/>
                  </a:cubicBezTo>
                  <a:cubicBezTo>
                    <a:pt x="595" y="55"/>
                    <a:pt x="596" y="55"/>
                    <a:pt x="595" y="55"/>
                  </a:cubicBezTo>
                  <a:cubicBezTo>
                    <a:pt x="596" y="55"/>
                    <a:pt x="596" y="55"/>
                    <a:pt x="597" y="55"/>
                  </a:cubicBezTo>
                  <a:cubicBezTo>
                    <a:pt x="597" y="55"/>
                    <a:pt x="596" y="55"/>
                    <a:pt x="596" y="55"/>
                  </a:cubicBezTo>
                  <a:cubicBezTo>
                    <a:pt x="597" y="55"/>
                    <a:pt x="598" y="55"/>
                    <a:pt x="599" y="55"/>
                  </a:cubicBezTo>
                  <a:cubicBezTo>
                    <a:pt x="599" y="55"/>
                    <a:pt x="599" y="55"/>
                    <a:pt x="599" y="55"/>
                  </a:cubicBezTo>
                  <a:cubicBezTo>
                    <a:pt x="599" y="55"/>
                    <a:pt x="600" y="55"/>
                    <a:pt x="600" y="55"/>
                  </a:cubicBezTo>
                  <a:cubicBezTo>
                    <a:pt x="599" y="55"/>
                    <a:pt x="598" y="54"/>
                    <a:pt x="600" y="54"/>
                  </a:cubicBezTo>
                  <a:close/>
                  <a:moveTo>
                    <a:pt x="389" y="74"/>
                  </a:moveTo>
                  <a:cubicBezTo>
                    <a:pt x="389" y="74"/>
                    <a:pt x="388" y="74"/>
                    <a:pt x="387" y="74"/>
                  </a:cubicBezTo>
                  <a:cubicBezTo>
                    <a:pt x="387" y="74"/>
                    <a:pt x="386" y="74"/>
                    <a:pt x="386" y="75"/>
                  </a:cubicBezTo>
                  <a:cubicBezTo>
                    <a:pt x="386" y="75"/>
                    <a:pt x="389" y="75"/>
                    <a:pt x="389" y="75"/>
                  </a:cubicBezTo>
                  <a:cubicBezTo>
                    <a:pt x="390" y="75"/>
                    <a:pt x="390" y="74"/>
                    <a:pt x="389" y="74"/>
                  </a:cubicBezTo>
                  <a:close/>
                  <a:moveTo>
                    <a:pt x="409" y="74"/>
                  </a:moveTo>
                  <a:cubicBezTo>
                    <a:pt x="409" y="74"/>
                    <a:pt x="408" y="74"/>
                    <a:pt x="408" y="73"/>
                  </a:cubicBezTo>
                  <a:cubicBezTo>
                    <a:pt x="407" y="73"/>
                    <a:pt x="407" y="73"/>
                    <a:pt x="406" y="73"/>
                  </a:cubicBezTo>
                  <a:cubicBezTo>
                    <a:pt x="404" y="73"/>
                    <a:pt x="403" y="73"/>
                    <a:pt x="401" y="73"/>
                  </a:cubicBezTo>
                  <a:cubicBezTo>
                    <a:pt x="399" y="73"/>
                    <a:pt x="397" y="73"/>
                    <a:pt x="396" y="74"/>
                  </a:cubicBezTo>
                  <a:cubicBezTo>
                    <a:pt x="395" y="74"/>
                    <a:pt x="394" y="75"/>
                    <a:pt x="393" y="75"/>
                  </a:cubicBezTo>
                  <a:cubicBezTo>
                    <a:pt x="393" y="75"/>
                    <a:pt x="392" y="76"/>
                    <a:pt x="393" y="76"/>
                  </a:cubicBezTo>
                  <a:cubicBezTo>
                    <a:pt x="394" y="76"/>
                    <a:pt x="395" y="76"/>
                    <a:pt x="396" y="77"/>
                  </a:cubicBezTo>
                  <a:cubicBezTo>
                    <a:pt x="396" y="77"/>
                    <a:pt x="396" y="77"/>
                    <a:pt x="396" y="77"/>
                  </a:cubicBezTo>
                  <a:cubicBezTo>
                    <a:pt x="396" y="78"/>
                    <a:pt x="396" y="78"/>
                    <a:pt x="395" y="78"/>
                  </a:cubicBezTo>
                  <a:cubicBezTo>
                    <a:pt x="396" y="78"/>
                    <a:pt x="396" y="78"/>
                    <a:pt x="396" y="78"/>
                  </a:cubicBezTo>
                  <a:cubicBezTo>
                    <a:pt x="396" y="78"/>
                    <a:pt x="396" y="79"/>
                    <a:pt x="396" y="80"/>
                  </a:cubicBezTo>
                  <a:cubicBezTo>
                    <a:pt x="396" y="80"/>
                    <a:pt x="397" y="80"/>
                    <a:pt x="397" y="80"/>
                  </a:cubicBezTo>
                  <a:cubicBezTo>
                    <a:pt x="397" y="80"/>
                    <a:pt x="397" y="80"/>
                    <a:pt x="397" y="81"/>
                  </a:cubicBezTo>
                  <a:cubicBezTo>
                    <a:pt x="397" y="81"/>
                    <a:pt x="398" y="81"/>
                    <a:pt x="398" y="81"/>
                  </a:cubicBezTo>
                  <a:cubicBezTo>
                    <a:pt x="397" y="81"/>
                    <a:pt x="398" y="80"/>
                    <a:pt x="398" y="80"/>
                  </a:cubicBezTo>
                  <a:cubicBezTo>
                    <a:pt x="398" y="80"/>
                    <a:pt x="398" y="80"/>
                    <a:pt x="399" y="80"/>
                  </a:cubicBezTo>
                  <a:cubicBezTo>
                    <a:pt x="399" y="80"/>
                    <a:pt x="399" y="80"/>
                    <a:pt x="400" y="80"/>
                  </a:cubicBezTo>
                  <a:cubicBezTo>
                    <a:pt x="401" y="80"/>
                    <a:pt x="401" y="79"/>
                    <a:pt x="402" y="79"/>
                  </a:cubicBezTo>
                  <a:cubicBezTo>
                    <a:pt x="404" y="78"/>
                    <a:pt x="405" y="78"/>
                    <a:pt x="407" y="77"/>
                  </a:cubicBezTo>
                  <a:cubicBezTo>
                    <a:pt x="408" y="76"/>
                    <a:pt x="408" y="76"/>
                    <a:pt x="409" y="75"/>
                  </a:cubicBezTo>
                  <a:cubicBezTo>
                    <a:pt x="410" y="75"/>
                    <a:pt x="410" y="74"/>
                    <a:pt x="409" y="74"/>
                  </a:cubicBezTo>
                  <a:close/>
                  <a:moveTo>
                    <a:pt x="592" y="77"/>
                  </a:moveTo>
                  <a:cubicBezTo>
                    <a:pt x="591" y="77"/>
                    <a:pt x="592" y="76"/>
                    <a:pt x="592" y="76"/>
                  </a:cubicBezTo>
                  <a:cubicBezTo>
                    <a:pt x="592" y="75"/>
                    <a:pt x="591" y="75"/>
                    <a:pt x="590" y="75"/>
                  </a:cubicBezTo>
                  <a:cubicBezTo>
                    <a:pt x="589" y="74"/>
                    <a:pt x="588" y="74"/>
                    <a:pt x="587" y="74"/>
                  </a:cubicBezTo>
                  <a:cubicBezTo>
                    <a:pt x="586" y="74"/>
                    <a:pt x="584" y="74"/>
                    <a:pt x="583" y="74"/>
                  </a:cubicBezTo>
                  <a:cubicBezTo>
                    <a:pt x="582" y="74"/>
                    <a:pt x="580" y="74"/>
                    <a:pt x="579" y="74"/>
                  </a:cubicBezTo>
                  <a:cubicBezTo>
                    <a:pt x="577" y="74"/>
                    <a:pt x="576" y="74"/>
                    <a:pt x="575" y="73"/>
                  </a:cubicBezTo>
                  <a:cubicBezTo>
                    <a:pt x="574" y="73"/>
                    <a:pt x="574" y="74"/>
                    <a:pt x="573" y="74"/>
                  </a:cubicBezTo>
                  <a:cubicBezTo>
                    <a:pt x="573" y="73"/>
                    <a:pt x="573" y="73"/>
                    <a:pt x="572" y="73"/>
                  </a:cubicBezTo>
                  <a:cubicBezTo>
                    <a:pt x="571" y="73"/>
                    <a:pt x="570" y="73"/>
                    <a:pt x="569" y="73"/>
                  </a:cubicBezTo>
                  <a:cubicBezTo>
                    <a:pt x="570" y="74"/>
                    <a:pt x="566" y="74"/>
                    <a:pt x="568" y="75"/>
                  </a:cubicBezTo>
                  <a:cubicBezTo>
                    <a:pt x="567" y="75"/>
                    <a:pt x="567" y="76"/>
                    <a:pt x="566" y="76"/>
                  </a:cubicBezTo>
                  <a:cubicBezTo>
                    <a:pt x="566" y="77"/>
                    <a:pt x="565" y="77"/>
                    <a:pt x="566" y="77"/>
                  </a:cubicBezTo>
                  <a:cubicBezTo>
                    <a:pt x="567" y="78"/>
                    <a:pt x="568" y="78"/>
                    <a:pt x="568" y="78"/>
                  </a:cubicBezTo>
                  <a:cubicBezTo>
                    <a:pt x="569" y="78"/>
                    <a:pt x="569" y="77"/>
                    <a:pt x="569" y="78"/>
                  </a:cubicBezTo>
                  <a:cubicBezTo>
                    <a:pt x="570" y="78"/>
                    <a:pt x="570" y="78"/>
                    <a:pt x="569" y="78"/>
                  </a:cubicBezTo>
                  <a:cubicBezTo>
                    <a:pt x="569" y="78"/>
                    <a:pt x="569" y="78"/>
                    <a:pt x="569" y="78"/>
                  </a:cubicBezTo>
                  <a:cubicBezTo>
                    <a:pt x="569" y="79"/>
                    <a:pt x="569" y="79"/>
                    <a:pt x="569" y="79"/>
                  </a:cubicBezTo>
                  <a:cubicBezTo>
                    <a:pt x="568" y="79"/>
                    <a:pt x="568" y="80"/>
                    <a:pt x="568" y="80"/>
                  </a:cubicBezTo>
                  <a:cubicBezTo>
                    <a:pt x="568" y="81"/>
                    <a:pt x="568" y="81"/>
                    <a:pt x="569" y="81"/>
                  </a:cubicBezTo>
                  <a:cubicBezTo>
                    <a:pt x="569" y="82"/>
                    <a:pt x="570" y="82"/>
                    <a:pt x="571" y="82"/>
                  </a:cubicBezTo>
                  <a:cubicBezTo>
                    <a:pt x="572" y="82"/>
                    <a:pt x="574" y="82"/>
                    <a:pt x="576" y="81"/>
                  </a:cubicBezTo>
                  <a:cubicBezTo>
                    <a:pt x="577" y="81"/>
                    <a:pt x="577" y="81"/>
                    <a:pt x="578" y="81"/>
                  </a:cubicBezTo>
                  <a:cubicBezTo>
                    <a:pt x="581" y="80"/>
                    <a:pt x="583" y="81"/>
                    <a:pt x="585" y="81"/>
                  </a:cubicBezTo>
                  <a:cubicBezTo>
                    <a:pt x="587" y="81"/>
                    <a:pt x="588" y="81"/>
                    <a:pt x="589" y="81"/>
                  </a:cubicBezTo>
                  <a:cubicBezTo>
                    <a:pt x="590" y="81"/>
                    <a:pt x="591" y="81"/>
                    <a:pt x="593" y="81"/>
                  </a:cubicBezTo>
                  <a:cubicBezTo>
                    <a:pt x="593" y="81"/>
                    <a:pt x="594" y="81"/>
                    <a:pt x="594" y="80"/>
                  </a:cubicBezTo>
                  <a:cubicBezTo>
                    <a:pt x="595" y="80"/>
                    <a:pt x="593" y="80"/>
                    <a:pt x="593" y="80"/>
                  </a:cubicBezTo>
                  <a:cubicBezTo>
                    <a:pt x="593" y="80"/>
                    <a:pt x="594" y="80"/>
                    <a:pt x="594" y="79"/>
                  </a:cubicBezTo>
                  <a:cubicBezTo>
                    <a:pt x="594" y="79"/>
                    <a:pt x="594" y="79"/>
                    <a:pt x="594" y="79"/>
                  </a:cubicBezTo>
                  <a:cubicBezTo>
                    <a:pt x="594" y="79"/>
                    <a:pt x="594" y="79"/>
                    <a:pt x="595" y="79"/>
                  </a:cubicBezTo>
                  <a:cubicBezTo>
                    <a:pt x="594" y="79"/>
                    <a:pt x="593" y="79"/>
                    <a:pt x="593" y="78"/>
                  </a:cubicBezTo>
                  <a:cubicBezTo>
                    <a:pt x="593" y="78"/>
                    <a:pt x="594" y="78"/>
                    <a:pt x="593" y="77"/>
                  </a:cubicBezTo>
                  <a:cubicBezTo>
                    <a:pt x="593" y="77"/>
                    <a:pt x="593" y="77"/>
                    <a:pt x="593" y="77"/>
                  </a:cubicBezTo>
                  <a:cubicBezTo>
                    <a:pt x="593" y="77"/>
                    <a:pt x="592" y="77"/>
                    <a:pt x="592" y="77"/>
                  </a:cubicBezTo>
                  <a:close/>
                  <a:moveTo>
                    <a:pt x="564" y="113"/>
                  </a:moveTo>
                  <a:cubicBezTo>
                    <a:pt x="564" y="113"/>
                    <a:pt x="565" y="112"/>
                    <a:pt x="564" y="112"/>
                  </a:cubicBezTo>
                  <a:cubicBezTo>
                    <a:pt x="563" y="112"/>
                    <a:pt x="562" y="112"/>
                    <a:pt x="562" y="112"/>
                  </a:cubicBezTo>
                  <a:cubicBezTo>
                    <a:pt x="561" y="112"/>
                    <a:pt x="560" y="112"/>
                    <a:pt x="560" y="112"/>
                  </a:cubicBezTo>
                  <a:cubicBezTo>
                    <a:pt x="559" y="113"/>
                    <a:pt x="559" y="113"/>
                    <a:pt x="559" y="113"/>
                  </a:cubicBezTo>
                  <a:cubicBezTo>
                    <a:pt x="558" y="114"/>
                    <a:pt x="558" y="115"/>
                    <a:pt x="559" y="115"/>
                  </a:cubicBezTo>
                  <a:cubicBezTo>
                    <a:pt x="560" y="115"/>
                    <a:pt x="560" y="115"/>
                    <a:pt x="561" y="115"/>
                  </a:cubicBezTo>
                  <a:cubicBezTo>
                    <a:pt x="560" y="115"/>
                    <a:pt x="561" y="115"/>
                    <a:pt x="561" y="115"/>
                  </a:cubicBezTo>
                  <a:cubicBezTo>
                    <a:pt x="560" y="114"/>
                    <a:pt x="564" y="113"/>
                    <a:pt x="564" y="113"/>
                  </a:cubicBezTo>
                  <a:close/>
                  <a:moveTo>
                    <a:pt x="340" y="58"/>
                  </a:moveTo>
                  <a:cubicBezTo>
                    <a:pt x="341" y="58"/>
                    <a:pt x="342" y="57"/>
                    <a:pt x="343" y="57"/>
                  </a:cubicBezTo>
                  <a:cubicBezTo>
                    <a:pt x="343" y="57"/>
                    <a:pt x="344" y="57"/>
                    <a:pt x="344" y="57"/>
                  </a:cubicBezTo>
                  <a:cubicBezTo>
                    <a:pt x="345" y="56"/>
                    <a:pt x="345" y="56"/>
                    <a:pt x="346" y="56"/>
                  </a:cubicBezTo>
                  <a:cubicBezTo>
                    <a:pt x="347" y="56"/>
                    <a:pt x="348" y="55"/>
                    <a:pt x="349" y="55"/>
                  </a:cubicBezTo>
                  <a:cubicBezTo>
                    <a:pt x="350" y="54"/>
                    <a:pt x="353" y="54"/>
                    <a:pt x="354" y="53"/>
                  </a:cubicBezTo>
                  <a:cubicBezTo>
                    <a:pt x="354" y="53"/>
                    <a:pt x="353" y="53"/>
                    <a:pt x="353" y="53"/>
                  </a:cubicBezTo>
                  <a:cubicBezTo>
                    <a:pt x="351" y="53"/>
                    <a:pt x="350" y="54"/>
                    <a:pt x="348" y="54"/>
                  </a:cubicBezTo>
                  <a:cubicBezTo>
                    <a:pt x="347" y="54"/>
                    <a:pt x="346" y="54"/>
                    <a:pt x="345" y="54"/>
                  </a:cubicBezTo>
                  <a:cubicBezTo>
                    <a:pt x="344" y="54"/>
                    <a:pt x="343" y="55"/>
                    <a:pt x="342" y="55"/>
                  </a:cubicBezTo>
                  <a:cubicBezTo>
                    <a:pt x="340" y="56"/>
                    <a:pt x="338" y="56"/>
                    <a:pt x="336" y="57"/>
                  </a:cubicBezTo>
                  <a:cubicBezTo>
                    <a:pt x="334" y="57"/>
                    <a:pt x="338" y="57"/>
                    <a:pt x="338" y="58"/>
                  </a:cubicBezTo>
                  <a:cubicBezTo>
                    <a:pt x="338" y="58"/>
                    <a:pt x="338" y="58"/>
                    <a:pt x="338" y="58"/>
                  </a:cubicBezTo>
                  <a:cubicBezTo>
                    <a:pt x="338" y="58"/>
                    <a:pt x="339" y="58"/>
                    <a:pt x="340" y="58"/>
                  </a:cubicBezTo>
                  <a:close/>
                  <a:moveTo>
                    <a:pt x="498" y="61"/>
                  </a:moveTo>
                  <a:cubicBezTo>
                    <a:pt x="498" y="62"/>
                    <a:pt x="497" y="62"/>
                    <a:pt x="497" y="62"/>
                  </a:cubicBezTo>
                  <a:cubicBezTo>
                    <a:pt x="497" y="62"/>
                    <a:pt x="497" y="62"/>
                    <a:pt x="497" y="62"/>
                  </a:cubicBezTo>
                  <a:cubicBezTo>
                    <a:pt x="497" y="63"/>
                    <a:pt x="495" y="64"/>
                    <a:pt x="494" y="64"/>
                  </a:cubicBezTo>
                  <a:cubicBezTo>
                    <a:pt x="494" y="65"/>
                    <a:pt x="494" y="65"/>
                    <a:pt x="495" y="65"/>
                  </a:cubicBezTo>
                  <a:cubicBezTo>
                    <a:pt x="493" y="66"/>
                    <a:pt x="491" y="65"/>
                    <a:pt x="489" y="65"/>
                  </a:cubicBezTo>
                  <a:cubicBezTo>
                    <a:pt x="488" y="65"/>
                    <a:pt x="488" y="66"/>
                    <a:pt x="487" y="66"/>
                  </a:cubicBezTo>
                  <a:cubicBezTo>
                    <a:pt x="486" y="66"/>
                    <a:pt x="486" y="65"/>
                    <a:pt x="485" y="65"/>
                  </a:cubicBezTo>
                  <a:cubicBezTo>
                    <a:pt x="485" y="65"/>
                    <a:pt x="484" y="65"/>
                    <a:pt x="484" y="65"/>
                  </a:cubicBezTo>
                  <a:cubicBezTo>
                    <a:pt x="484" y="65"/>
                    <a:pt x="484" y="65"/>
                    <a:pt x="484" y="64"/>
                  </a:cubicBezTo>
                  <a:cubicBezTo>
                    <a:pt x="484" y="65"/>
                    <a:pt x="484" y="64"/>
                    <a:pt x="484" y="64"/>
                  </a:cubicBezTo>
                  <a:cubicBezTo>
                    <a:pt x="483" y="64"/>
                    <a:pt x="483" y="64"/>
                    <a:pt x="482" y="64"/>
                  </a:cubicBezTo>
                  <a:cubicBezTo>
                    <a:pt x="482" y="64"/>
                    <a:pt x="482" y="65"/>
                    <a:pt x="481" y="64"/>
                  </a:cubicBezTo>
                  <a:cubicBezTo>
                    <a:pt x="481" y="64"/>
                    <a:pt x="482" y="64"/>
                    <a:pt x="482" y="64"/>
                  </a:cubicBezTo>
                  <a:cubicBezTo>
                    <a:pt x="482" y="64"/>
                    <a:pt x="481" y="64"/>
                    <a:pt x="481" y="64"/>
                  </a:cubicBezTo>
                  <a:cubicBezTo>
                    <a:pt x="480" y="64"/>
                    <a:pt x="480" y="64"/>
                    <a:pt x="480" y="64"/>
                  </a:cubicBezTo>
                  <a:cubicBezTo>
                    <a:pt x="480" y="64"/>
                    <a:pt x="480" y="64"/>
                    <a:pt x="480" y="64"/>
                  </a:cubicBezTo>
                  <a:cubicBezTo>
                    <a:pt x="480" y="64"/>
                    <a:pt x="479" y="63"/>
                    <a:pt x="479" y="63"/>
                  </a:cubicBezTo>
                  <a:cubicBezTo>
                    <a:pt x="479" y="63"/>
                    <a:pt x="480" y="63"/>
                    <a:pt x="480" y="63"/>
                  </a:cubicBezTo>
                  <a:cubicBezTo>
                    <a:pt x="480" y="63"/>
                    <a:pt x="480" y="63"/>
                    <a:pt x="479" y="63"/>
                  </a:cubicBezTo>
                  <a:cubicBezTo>
                    <a:pt x="480" y="62"/>
                    <a:pt x="480" y="62"/>
                    <a:pt x="480" y="62"/>
                  </a:cubicBezTo>
                  <a:cubicBezTo>
                    <a:pt x="480" y="62"/>
                    <a:pt x="479" y="63"/>
                    <a:pt x="478" y="63"/>
                  </a:cubicBezTo>
                  <a:cubicBezTo>
                    <a:pt x="478" y="63"/>
                    <a:pt x="477" y="63"/>
                    <a:pt x="477" y="63"/>
                  </a:cubicBezTo>
                  <a:cubicBezTo>
                    <a:pt x="478" y="62"/>
                    <a:pt x="478" y="63"/>
                    <a:pt x="479" y="62"/>
                  </a:cubicBezTo>
                  <a:cubicBezTo>
                    <a:pt x="478" y="62"/>
                    <a:pt x="477" y="62"/>
                    <a:pt x="477" y="62"/>
                  </a:cubicBezTo>
                  <a:cubicBezTo>
                    <a:pt x="478" y="62"/>
                    <a:pt x="479" y="61"/>
                    <a:pt x="480" y="61"/>
                  </a:cubicBezTo>
                  <a:cubicBezTo>
                    <a:pt x="481" y="60"/>
                    <a:pt x="481" y="60"/>
                    <a:pt x="482" y="60"/>
                  </a:cubicBezTo>
                  <a:cubicBezTo>
                    <a:pt x="482" y="60"/>
                    <a:pt x="483" y="60"/>
                    <a:pt x="483" y="60"/>
                  </a:cubicBezTo>
                  <a:cubicBezTo>
                    <a:pt x="483" y="60"/>
                    <a:pt x="483" y="60"/>
                    <a:pt x="483" y="60"/>
                  </a:cubicBezTo>
                  <a:cubicBezTo>
                    <a:pt x="483" y="60"/>
                    <a:pt x="484" y="60"/>
                    <a:pt x="484" y="60"/>
                  </a:cubicBezTo>
                  <a:cubicBezTo>
                    <a:pt x="484" y="60"/>
                    <a:pt x="483" y="60"/>
                    <a:pt x="483" y="60"/>
                  </a:cubicBezTo>
                  <a:cubicBezTo>
                    <a:pt x="483" y="60"/>
                    <a:pt x="485" y="59"/>
                    <a:pt x="485" y="59"/>
                  </a:cubicBezTo>
                  <a:cubicBezTo>
                    <a:pt x="485" y="59"/>
                    <a:pt x="485" y="59"/>
                    <a:pt x="485" y="59"/>
                  </a:cubicBezTo>
                  <a:cubicBezTo>
                    <a:pt x="485" y="59"/>
                    <a:pt x="486" y="59"/>
                    <a:pt x="486" y="59"/>
                  </a:cubicBezTo>
                  <a:cubicBezTo>
                    <a:pt x="485" y="59"/>
                    <a:pt x="484" y="59"/>
                    <a:pt x="483" y="59"/>
                  </a:cubicBezTo>
                  <a:cubicBezTo>
                    <a:pt x="484" y="59"/>
                    <a:pt x="484" y="59"/>
                    <a:pt x="485" y="59"/>
                  </a:cubicBezTo>
                  <a:cubicBezTo>
                    <a:pt x="485" y="59"/>
                    <a:pt x="485" y="59"/>
                    <a:pt x="486" y="59"/>
                  </a:cubicBezTo>
                  <a:cubicBezTo>
                    <a:pt x="486" y="59"/>
                    <a:pt x="486" y="59"/>
                    <a:pt x="486" y="59"/>
                  </a:cubicBezTo>
                  <a:cubicBezTo>
                    <a:pt x="486" y="59"/>
                    <a:pt x="487" y="59"/>
                    <a:pt x="487" y="59"/>
                  </a:cubicBezTo>
                  <a:cubicBezTo>
                    <a:pt x="487" y="59"/>
                    <a:pt x="486" y="59"/>
                    <a:pt x="487" y="58"/>
                  </a:cubicBezTo>
                  <a:cubicBezTo>
                    <a:pt x="487" y="58"/>
                    <a:pt x="488" y="58"/>
                    <a:pt x="489" y="58"/>
                  </a:cubicBezTo>
                  <a:cubicBezTo>
                    <a:pt x="491" y="57"/>
                    <a:pt x="493" y="57"/>
                    <a:pt x="494" y="57"/>
                  </a:cubicBezTo>
                  <a:cubicBezTo>
                    <a:pt x="496" y="57"/>
                    <a:pt x="497" y="57"/>
                    <a:pt x="498" y="58"/>
                  </a:cubicBezTo>
                  <a:cubicBezTo>
                    <a:pt x="498" y="58"/>
                    <a:pt x="498" y="59"/>
                    <a:pt x="499" y="59"/>
                  </a:cubicBezTo>
                  <a:cubicBezTo>
                    <a:pt x="500" y="59"/>
                    <a:pt x="498" y="60"/>
                    <a:pt x="498" y="60"/>
                  </a:cubicBezTo>
                  <a:cubicBezTo>
                    <a:pt x="499" y="60"/>
                    <a:pt x="499" y="60"/>
                    <a:pt x="499" y="60"/>
                  </a:cubicBezTo>
                  <a:cubicBezTo>
                    <a:pt x="500" y="60"/>
                    <a:pt x="499" y="60"/>
                    <a:pt x="499" y="60"/>
                  </a:cubicBezTo>
                  <a:cubicBezTo>
                    <a:pt x="498" y="61"/>
                    <a:pt x="499" y="61"/>
                    <a:pt x="498" y="61"/>
                  </a:cubicBezTo>
                  <a:close/>
                  <a:moveTo>
                    <a:pt x="483" y="64"/>
                  </a:moveTo>
                  <a:cubicBezTo>
                    <a:pt x="482" y="64"/>
                    <a:pt x="482" y="64"/>
                    <a:pt x="482" y="64"/>
                  </a:cubicBezTo>
                  <a:cubicBezTo>
                    <a:pt x="482" y="64"/>
                    <a:pt x="482" y="64"/>
                    <a:pt x="483" y="64"/>
                  </a:cubicBezTo>
                  <a:close/>
                  <a:moveTo>
                    <a:pt x="547" y="115"/>
                  </a:moveTo>
                  <a:cubicBezTo>
                    <a:pt x="546" y="115"/>
                    <a:pt x="545" y="115"/>
                    <a:pt x="545" y="115"/>
                  </a:cubicBezTo>
                  <a:cubicBezTo>
                    <a:pt x="544" y="115"/>
                    <a:pt x="544" y="116"/>
                    <a:pt x="543" y="116"/>
                  </a:cubicBezTo>
                  <a:cubicBezTo>
                    <a:pt x="543" y="116"/>
                    <a:pt x="541" y="117"/>
                    <a:pt x="542" y="117"/>
                  </a:cubicBezTo>
                  <a:cubicBezTo>
                    <a:pt x="543" y="118"/>
                    <a:pt x="544" y="117"/>
                    <a:pt x="545" y="117"/>
                  </a:cubicBezTo>
                  <a:cubicBezTo>
                    <a:pt x="545" y="117"/>
                    <a:pt x="546" y="117"/>
                    <a:pt x="547" y="116"/>
                  </a:cubicBezTo>
                  <a:cubicBezTo>
                    <a:pt x="547" y="116"/>
                    <a:pt x="548" y="116"/>
                    <a:pt x="549" y="115"/>
                  </a:cubicBezTo>
                  <a:cubicBezTo>
                    <a:pt x="549" y="115"/>
                    <a:pt x="549" y="115"/>
                    <a:pt x="550" y="114"/>
                  </a:cubicBezTo>
                  <a:cubicBezTo>
                    <a:pt x="550" y="114"/>
                    <a:pt x="551" y="114"/>
                    <a:pt x="551" y="114"/>
                  </a:cubicBezTo>
                  <a:cubicBezTo>
                    <a:pt x="551" y="114"/>
                    <a:pt x="552" y="114"/>
                    <a:pt x="552" y="113"/>
                  </a:cubicBezTo>
                  <a:cubicBezTo>
                    <a:pt x="553" y="113"/>
                    <a:pt x="553" y="113"/>
                    <a:pt x="553" y="113"/>
                  </a:cubicBezTo>
                  <a:cubicBezTo>
                    <a:pt x="553" y="112"/>
                    <a:pt x="552" y="112"/>
                    <a:pt x="552" y="112"/>
                  </a:cubicBezTo>
                  <a:cubicBezTo>
                    <a:pt x="551" y="112"/>
                    <a:pt x="550" y="112"/>
                    <a:pt x="550" y="113"/>
                  </a:cubicBezTo>
                  <a:cubicBezTo>
                    <a:pt x="549" y="113"/>
                    <a:pt x="550" y="113"/>
                    <a:pt x="550" y="114"/>
                  </a:cubicBezTo>
                  <a:cubicBezTo>
                    <a:pt x="550" y="113"/>
                    <a:pt x="547" y="115"/>
                    <a:pt x="547" y="115"/>
                  </a:cubicBezTo>
                  <a:close/>
                  <a:moveTo>
                    <a:pt x="380" y="118"/>
                  </a:moveTo>
                  <a:cubicBezTo>
                    <a:pt x="380" y="118"/>
                    <a:pt x="379" y="119"/>
                    <a:pt x="378" y="119"/>
                  </a:cubicBezTo>
                  <a:cubicBezTo>
                    <a:pt x="378" y="119"/>
                    <a:pt x="378" y="119"/>
                    <a:pt x="379" y="119"/>
                  </a:cubicBezTo>
                  <a:cubicBezTo>
                    <a:pt x="379" y="119"/>
                    <a:pt x="379" y="119"/>
                    <a:pt x="379" y="119"/>
                  </a:cubicBezTo>
                  <a:cubicBezTo>
                    <a:pt x="380" y="120"/>
                    <a:pt x="380" y="120"/>
                    <a:pt x="380" y="120"/>
                  </a:cubicBezTo>
                  <a:cubicBezTo>
                    <a:pt x="380" y="120"/>
                    <a:pt x="381" y="119"/>
                    <a:pt x="381" y="119"/>
                  </a:cubicBezTo>
                  <a:cubicBezTo>
                    <a:pt x="381" y="119"/>
                    <a:pt x="381" y="119"/>
                    <a:pt x="382" y="119"/>
                  </a:cubicBezTo>
                  <a:cubicBezTo>
                    <a:pt x="382" y="119"/>
                    <a:pt x="383" y="118"/>
                    <a:pt x="383" y="118"/>
                  </a:cubicBezTo>
                  <a:cubicBezTo>
                    <a:pt x="383" y="118"/>
                    <a:pt x="383" y="118"/>
                    <a:pt x="383" y="118"/>
                  </a:cubicBezTo>
                  <a:cubicBezTo>
                    <a:pt x="383" y="118"/>
                    <a:pt x="382" y="118"/>
                    <a:pt x="382" y="118"/>
                  </a:cubicBezTo>
                  <a:cubicBezTo>
                    <a:pt x="381" y="117"/>
                    <a:pt x="381" y="118"/>
                    <a:pt x="380" y="118"/>
                  </a:cubicBezTo>
                  <a:close/>
                  <a:moveTo>
                    <a:pt x="399" y="107"/>
                  </a:moveTo>
                  <a:cubicBezTo>
                    <a:pt x="399" y="107"/>
                    <a:pt x="400" y="106"/>
                    <a:pt x="401" y="106"/>
                  </a:cubicBezTo>
                  <a:cubicBezTo>
                    <a:pt x="401" y="105"/>
                    <a:pt x="400" y="105"/>
                    <a:pt x="400" y="105"/>
                  </a:cubicBezTo>
                  <a:cubicBezTo>
                    <a:pt x="400" y="105"/>
                    <a:pt x="399" y="106"/>
                    <a:pt x="398" y="105"/>
                  </a:cubicBezTo>
                  <a:cubicBezTo>
                    <a:pt x="398" y="105"/>
                    <a:pt x="398" y="105"/>
                    <a:pt x="397" y="106"/>
                  </a:cubicBezTo>
                  <a:cubicBezTo>
                    <a:pt x="397" y="106"/>
                    <a:pt x="396" y="106"/>
                    <a:pt x="396" y="105"/>
                  </a:cubicBezTo>
                  <a:cubicBezTo>
                    <a:pt x="396" y="105"/>
                    <a:pt x="398" y="104"/>
                    <a:pt x="397" y="104"/>
                  </a:cubicBezTo>
                  <a:cubicBezTo>
                    <a:pt x="396" y="104"/>
                    <a:pt x="396" y="105"/>
                    <a:pt x="395" y="104"/>
                  </a:cubicBezTo>
                  <a:cubicBezTo>
                    <a:pt x="395" y="104"/>
                    <a:pt x="394" y="104"/>
                    <a:pt x="394" y="104"/>
                  </a:cubicBezTo>
                  <a:cubicBezTo>
                    <a:pt x="394" y="102"/>
                    <a:pt x="391" y="102"/>
                    <a:pt x="391" y="102"/>
                  </a:cubicBezTo>
                  <a:cubicBezTo>
                    <a:pt x="391" y="102"/>
                    <a:pt x="392" y="102"/>
                    <a:pt x="392" y="101"/>
                  </a:cubicBezTo>
                  <a:cubicBezTo>
                    <a:pt x="392" y="101"/>
                    <a:pt x="391" y="101"/>
                    <a:pt x="391" y="101"/>
                  </a:cubicBezTo>
                  <a:cubicBezTo>
                    <a:pt x="391" y="100"/>
                    <a:pt x="390" y="101"/>
                    <a:pt x="390" y="101"/>
                  </a:cubicBezTo>
                  <a:cubicBezTo>
                    <a:pt x="390" y="102"/>
                    <a:pt x="391" y="102"/>
                    <a:pt x="391" y="102"/>
                  </a:cubicBezTo>
                  <a:cubicBezTo>
                    <a:pt x="391" y="102"/>
                    <a:pt x="389" y="102"/>
                    <a:pt x="389" y="102"/>
                  </a:cubicBezTo>
                  <a:cubicBezTo>
                    <a:pt x="389" y="102"/>
                    <a:pt x="389" y="102"/>
                    <a:pt x="389" y="101"/>
                  </a:cubicBezTo>
                  <a:cubicBezTo>
                    <a:pt x="388" y="101"/>
                    <a:pt x="387" y="102"/>
                    <a:pt x="387" y="101"/>
                  </a:cubicBezTo>
                  <a:cubicBezTo>
                    <a:pt x="387" y="101"/>
                    <a:pt x="387" y="100"/>
                    <a:pt x="386" y="100"/>
                  </a:cubicBezTo>
                  <a:cubicBezTo>
                    <a:pt x="385" y="100"/>
                    <a:pt x="386" y="99"/>
                    <a:pt x="386" y="99"/>
                  </a:cubicBezTo>
                  <a:cubicBezTo>
                    <a:pt x="386" y="98"/>
                    <a:pt x="385" y="98"/>
                    <a:pt x="384" y="97"/>
                  </a:cubicBezTo>
                  <a:cubicBezTo>
                    <a:pt x="384" y="96"/>
                    <a:pt x="386" y="96"/>
                    <a:pt x="386" y="96"/>
                  </a:cubicBezTo>
                  <a:cubicBezTo>
                    <a:pt x="387" y="95"/>
                    <a:pt x="387" y="94"/>
                    <a:pt x="388" y="94"/>
                  </a:cubicBezTo>
                  <a:cubicBezTo>
                    <a:pt x="389" y="94"/>
                    <a:pt x="389" y="95"/>
                    <a:pt x="389" y="94"/>
                  </a:cubicBezTo>
                  <a:cubicBezTo>
                    <a:pt x="389" y="94"/>
                    <a:pt x="390" y="93"/>
                    <a:pt x="390" y="93"/>
                  </a:cubicBezTo>
                  <a:cubicBezTo>
                    <a:pt x="390" y="93"/>
                    <a:pt x="390" y="93"/>
                    <a:pt x="390" y="93"/>
                  </a:cubicBezTo>
                  <a:cubicBezTo>
                    <a:pt x="390" y="93"/>
                    <a:pt x="390" y="93"/>
                    <a:pt x="391" y="92"/>
                  </a:cubicBezTo>
                  <a:cubicBezTo>
                    <a:pt x="391" y="92"/>
                    <a:pt x="391" y="92"/>
                    <a:pt x="391" y="91"/>
                  </a:cubicBezTo>
                  <a:cubicBezTo>
                    <a:pt x="391" y="91"/>
                    <a:pt x="391" y="90"/>
                    <a:pt x="391" y="90"/>
                  </a:cubicBezTo>
                  <a:cubicBezTo>
                    <a:pt x="390" y="90"/>
                    <a:pt x="392" y="88"/>
                    <a:pt x="391" y="88"/>
                  </a:cubicBezTo>
                  <a:cubicBezTo>
                    <a:pt x="391" y="88"/>
                    <a:pt x="392" y="87"/>
                    <a:pt x="392" y="87"/>
                  </a:cubicBezTo>
                  <a:cubicBezTo>
                    <a:pt x="392" y="87"/>
                    <a:pt x="393" y="87"/>
                    <a:pt x="393" y="87"/>
                  </a:cubicBezTo>
                  <a:cubicBezTo>
                    <a:pt x="393" y="87"/>
                    <a:pt x="393" y="86"/>
                    <a:pt x="393" y="86"/>
                  </a:cubicBezTo>
                  <a:cubicBezTo>
                    <a:pt x="393" y="85"/>
                    <a:pt x="393" y="85"/>
                    <a:pt x="394" y="85"/>
                  </a:cubicBezTo>
                  <a:cubicBezTo>
                    <a:pt x="394" y="85"/>
                    <a:pt x="394" y="84"/>
                    <a:pt x="394" y="84"/>
                  </a:cubicBezTo>
                  <a:cubicBezTo>
                    <a:pt x="394" y="84"/>
                    <a:pt x="394" y="84"/>
                    <a:pt x="394" y="84"/>
                  </a:cubicBezTo>
                  <a:cubicBezTo>
                    <a:pt x="394" y="84"/>
                    <a:pt x="395" y="83"/>
                    <a:pt x="395" y="83"/>
                  </a:cubicBezTo>
                  <a:cubicBezTo>
                    <a:pt x="395" y="83"/>
                    <a:pt x="395" y="82"/>
                    <a:pt x="395" y="82"/>
                  </a:cubicBezTo>
                  <a:cubicBezTo>
                    <a:pt x="395" y="82"/>
                    <a:pt x="395" y="81"/>
                    <a:pt x="395" y="82"/>
                  </a:cubicBezTo>
                  <a:cubicBezTo>
                    <a:pt x="396" y="82"/>
                    <a:pt x="395" y="82"/>
                    <a:pt x="396" y="82"/>
                  </a:cubicBezTo>
                  <a:cubicBezTo>
                    <a:pt x="396" y="82"/>
                    <a:pt x="396" y="81"/>
                    <a:pt x="396" y="81"/>
                  </a:cubicBezTo>
                  <a:cubicBezTo>
                    <a:pt x="396" y="81"/>
                    <a:pt x="396" y="80"/>
                    <a:pt x="396" y="80"/>
                  </a:cubicBezTo>
                  <a:cubicBezTo>
                    <a:pt x="396" y="80"/>
                    <a:pt x="395" y="80"/>
                    <a:pt x="395" y="80"/>
                  </a:cubicBezTo>
                  <a:cubicBezTo>
                    <a:pt x="395" y="79"/>
                    <a:pt x="396" y="79"/>
                    <a:pt x="396" y="79"/>
                  </a:cubicBezTo>
                  <a:cubicBezTo>
                    <a:pt x="396" y="79"/>
                    <a:pt x="393" y="79"/>
                    <a:pt x="393" y="79"/>
                  </a:cubicBezTo>
                  <a:cubicBezTo>
                    <a:pt x="393" y="79"/>
                    <a:pt x="393" y="77"/>
                    <a:pt x="393" y="78"/>
                  </a:cubicBezTo>
                  <a:cubicBezTo>
                    <a:pt x="393" y="77"/>
                    <a:pt x="392" y="78"/>
                    <a:pt x="392" y="77"/>
                  </a:cubicBezTo>
                  <a:cubicBezTo>
                    <a:pt x="392" y="77"/>
                    <a:pt x="390" y="77"/>
                    <a:pt x="390" y="77"/>
                  </a:cubicBezTo>
                  <a:cubicBezTo>
                    <a:pt x="389" y="78"/>
                    <a:pt x="389" y="78"/>
                    <a:pt x="388" y="78"/>
                  </a:cubicBezTo>
                  <a:cubicBezTo>
                    <a:pt x="387" y="78"/>
                    <a:pt x="387" y="77"/>
                    <a:pt x="386" y="77"/>
                  </a:cubicBezTo>
                  <a:cubicBezTo>
                    <a:pt x="385" y="77"/>
                    <a:pt x="384" y="76"/>
                    <a:pt x="384" y="77"/>
                  </a:cubicBezTo>
                  <a:cubicBezTo>
                    <a:pt x="383" y="77"/>
                    <a:pt x="384" y="77"/>
                    <a:pt x="383" y="77"/>
                  </a:cubicBezTo>
                  <a:cubicBezTo>
                    <a:pt x="383" y="77"/>
                    <a:pt x="382" y="77"/>
                    <a:pt x="383" y="78"/>
                  </a:cubicBezTo>
                  <a:cubicBezTo>
                    <a:pt x="383" y="78"/>
                    <a:pt x="383" y="78"/>
                    <a:pt x="383" y="78"/>
                  </a:cubicBezTo>
                  <a:cubicBezTo>
                    <a:pt x="383" y="78"/>
                    <a:pt x="382" y="78"/>
                    <a:pt x="382" y="78"/>
                  </a:cubicBezTo>
                  <a:cubicBezTo>
                    <a:pt x="381" y="78"/>
                    <a:pt x="380" y="78"/>
                    <a:pt x="380" y="78"/>
                  </a:cubicBezTo>
                  <a:cubicBezTo>
                    <a:pt x="380" y="79"/>
                    <a:pt x="380" y="79"/>
                    <a:pt x="380" y="79"/>
                  </a:cubicBezTo>
                  <a:cubicBezTo>
                    <a:pt x="380" y="79"/>
                    <a:pt x="380" y="79"/>
                    <a:pt x="380" y="79"/>
                  </a:cubicBezTo>
                  <a:cubicBezTo>
                    <a:pt x="379" y="79"/>
                    <a:pt x="380" y="79"/>
                    <a:pt x="379" y="80"/>
                  </a:cubicBezTo>
                  <a:cubicBezTo>
                    <a:pt x="379" y="80"/>
                    <a:pt x="379" y="80"/>
                    <a:pt x="379" y="80"/>
                  </a:cubicBezTo>
                  <a:cubicBezTo>
                    <a:pt x="378" y="81"/>
                    <a:pt x="378" y="82"/>
                    <a:pt x="377" y="82"/>
                  </a:cubicBezTo>
                  <a:cubicBezTo>
                    <a:pt x="377" y="83"/>
                    <a:pt x="377" y="83"/>
                    <a:pt x="377" y="83"/>
                  </a:cubicBezTo>
                  <a:cubicBezTo>
                    <a:pt x="377" y="83"/>
                    <a:pt x="377" y="83"/>
                    <a:pt x="377" y="83"/>
                  </a:cubicBezTo>
                  <a:cubicBezTo>
                    <a:pt x="377" y="83"/>
                    <a:pt x="377" y="83"/>
                    <a:pt x="377" y="84"/>
                  </a:cubicBezTo>
                  <a:cubicBezTo>
                    <a:pt x="377" y="84"/>
                    <a:pt x="375" y="84"/>
                    <a:pt x="376" y="84"/>
                  </a:cubicBezTo>
                  <a:cubicBezTo>
                    <a:pt x="376" y="85"/>
                    <a:pt x="375" y="85"/>
                    <a:pt x="375" y="85"/>
                  </a:cubicBezTo>
                  <a:cubicBezTo>
                    <a:pt x="376" y="85"/>
                    <a:pt x="375" y="85"/>
                    <a:pt x="375" y="85"/>
                  </a:cubicBezTo>
                  <a:cubicBezTo>
                    <a:pt x="375" y="86"/>
                    <a:pt x="375" y="86"/>
                    <a:pt x="375" y="86"/>
                  </a:cubicBezTo>
                  <a:cubicBezTo>
                    <a:pt x="375" y="86"/>
                    <a:pt x="375" y="86"/>
                    <a:pt x="374" y="86"/>
                  </a:cubicBezTo>
                  <a:cubicBezTo>
                    <a:pt x="374" y="86"/>
                    <a:pt x="374" y="86"/>
                    <a:pt x="374" y="87"/>
                  </a:cubicBezTo>
                  <a:cubicBezTo>
                    <a:pt x="374" y="87"/>
                    <a:pt x="373" y="87"/>
                    <a:pt x="373" y="87"/>
                  </a:cubicBezTo>
                  <a:cubicBezTo>
                    <a:pt x="375" y="87"/>
                    <a:pt x="373" y="88"/>
                    <a:pt x="373" y="88"/>
                  </a:cubicBezTo>
                  <a:cubicBezTo>
                    <a:pt x="373" y="89"/>
                    <a:pt x="374" y="89"/>
                    <a:pt x="374" y="89"/>
                  </a:cubicBezTo>
                  <a:cubicBezTo>
                    <a:pt x="374" y="89"/>
                    <a:pt x="374" y="89"/>
                    <a:pt x="374" y="90"/>
                  </a:cubicBezTo>
                  <a:cubicBezTo>
                    <a:pt x="374" y="90"/>
                    <a:pt x="373" y="90"/>
                    <a:pt x="373" y="90"/>
                  </a:cubicBezTo>
                  <a:cubicBezTo>
                    <a:pt x="372" y="90"/>
                    <a:pt x="373" y="90"/>
                    <a:pt x="373" y="90"/>
                  </a:cubicBezTo>
                  <a:cubicBezTo>
                    <a:pt x="373" y="91"/>
                    <a:pt x="371" y="90"/>
                    <a:pt x="371" y="91"/>
                  </a:cubicBezTo>
                  <a:cubicBezTo>
                    <a:pt x="370" y="91"/>
                    <a:pt x="370" y="91"/>
                    <a:pt x="369" y="91"/>
                  </a:cubicBezTo>
                  <a:cubicBezTo>
                    <a:pt x="369" y="91"/>
                    <a:pt x="368" y="91"/>
                    <a:pt x="368" y="91"/>
                  </a:cubicBezTo>
                  <a:cubicBezTo>
                    <a:pt x="368" y="92"/>
                    <a:pt x="369" y="92"/>
                    <a:pt x="368" y="92"/>
                  </a:cubicBezTo>
                  <a:cubicBezTo>
                    <a:pt x="368" y="92"/>
                    <a:pt x="367" y="92"/>
                    <a:pt x="367" y="92"/>
                  </a:cubicBezTo>
                  <a:cubicBezTo>
                    <a:pt x="368" y="91"/>
                    <a:pt x="366" y="91"/>
                    <a:pt x="366" y="91"/>
                  </a:cubicBezTo>
                  <a:cubicBezTo>
                    <a:pt x="366" y="91"/>
                    <a:pt x="366" y="91"/>
                    <a:pt x="367" y="91"/>
                  </a:cubicBezTo>
                  <a:cubicBezTo>
                    <a:pt x="366" y="91"/>
                    <a:pt x="366" y="90"/>
                    <a:pt x="367" y="90"/>
                  </a:cubicBezTo>
                  <a:cubicBezTo>
                    <a:pt x="367" y="90"/>
                    <a:pt x="367" y="90"/>
                    <a:pt x="367" y="90"/>
                  </a:cubicBezTo>
                  <a:cubicBezTo>
                    <a:pt x="367" y="89"/>
                    <a:pt x="368" y="89"/>
                    <a:pt x="368" y="89"/>
                  </a:cubicBezTo>
                  <a:cubicBezTo>
                    <a:pt x="368" y="89"/>
                    <a:pt x="368" y="89"/>
                    <a:pt x="367" y="89"/>
                  </a:cubicBezTo>
                  <a:cubicBezTo>
                    <a:pt x="367" y="89"/>
                    <a:pt x="368" y="89"/>
                    <a:pt x="368" y="89"/>
                  </a:cubicBezTo>
                  <a:cubicBezTo>
                    <a:pt x="368" y="89"/>
                    <a:pt x="368" y="89"/>
                    <a:pt x="367" y="89"/>
                  </a:cubicBezTo>
                  <a:cubicBezTo>
                    <a:pt x="368" y="88"/>
                    <a:pt x="368" y="88"/>
                    <a:pt x="369" y="87"/>
                  </a:cubicBezTo>
                  <a:cubicBezTo>
                    <a:pt x="369" y="87"/>
                    <a:pt x="368" y="87"/>
                    <a:pt x="368" y="87"/>
                  </a:cubicBezTo>
                  <a:cubicBezTo>
                    <a:pt x="369" y="87"/>
                    <a:pt x="369" y="86"/>
                    <a:pt x="370" y="85"/>
                  </a:cubicBezTo>
                  <a:cubicBezTo>
                    <a:pt x="370" y="85"/>
                    <a:pt x="371" y="85"/>
                    <a:pt x="371" y="84"/>
                  </a:cubicBezTo>
                  <a:cubicBezTo>
                    <a:pt x="372" y="83"/>
                    <a:pt x="371" y="83"/>
                    <a:pt x="370" y="83"/>
                  </a:cubicBezTo>
                  <a:cubicBezTo>
                    <a:pt x="370" y="83"/>
                    <a:pt x="371" y="84"/>
                    <a:pt x="370" y="83"/>
                  </a:cubicBezTo>
                  <a:cubicBezTo>
                    <a:pt x="370" y="83"/>
                    <a:pt x="369" y="83"/>
                    <a:pt x="369" y="83"/>
                  </a:cubicBezTo>
                  <a:cubicBezTo>
                    <a:pt x="369" y="83"/>
                    <a:pt x="370" y="83"/>
                    <a:pt x="371" y="83"/>
                  </a:cubicBezTo>
                  <a:cubicBezTo>
                    <a:pt x="371" y="83"/>
                    <a:pt x="370" y="82"/>
                    <a:pt x="370" y="82"/>
                  </a:cubicBezTo>
                  <a:cubicBezTo>
                    <a:pt x="370" y="82"/>
                    <a:pt x="370" y="82"/>
                    <a:pt x="370" y="82"/>
                  </a:cubicBezTo>
                  <a:cubicBezTo>
                    <a:pt x="370" y="81"/>
                    <a:pt x="369" y="82"/>
                    <a:pt x="369" y="82"/>
                  </a:cubicBezTo>
                  <a:cubicBezTo>
                    <a:pt x="369" y="82"/>
                    <a:pt x="368" y="81"/>
                    <a:pt x="368" y="81"/>
                  </a:cubicBezTo>
                  <a:cubicBezTo>
                    <a:pt x="367" y="81"/>
                    <a:pt x="369" y="81"/>
                    <a:pt x="369" y="80"/>
                  </a:cubicBezTo>
                  <a:cubicBezTo>
                    <a:pt x="369" y="80"/>
                    <a:pt x="367" y="81"/>
                    <a:pt x="367" y="80"/>
                  </a:cubicBezTo>
                  <a:cubicBezTo>
                    <a:pt x="367" y="80"/>
                    <a:pt x="367" y="80"/>
                    <a:pt x="366" y="80"/>
                  </a:cubicBezTo>
                  <a:cubicBezTo>
                    <a:pt x="365" y="80"/>
                    <a:pt x="363" y="79"/>
                    <a:pt x="362" y="80"/>
                  </a:cubicBezTo>
                  <a:cubicBezTo>
                    <a:pt x="362" y="80"/>
                    <a:pt x="362" y="81"/>
                    <a:pt x="362" y="81"/>
                  </a:cubicBezTo>
                  <a:cubicBezTo>
                    <a:pt x="363" y="81"/>
                    <a:pt x="363" y="81"/>
                    <a:pt x="363" y="81"/>
                  </a:cubicBezTo>
                  <a:cubicBezTo>
                    <a:pt x="364" y="81"/>
                    <a:pt x="363" y="82"/>
                    <a:pt x="363" y="82"/>
                  </a:cubicBezTo>
                  <a:cubicBezTo>
                    <a:pt x="363" y="82"/>
                    <a:pt x="364" y="82"/>
                    <a:pt x="364" y="82"/>
                  </a:cubicBezTo>
                  <a:cubicBezTo>
                    <a:pt x="365" y="82"/>
                    <a:pt x="365" y="82"/>
                    <a:pt x="366" y="82"/>
                  </a:cubicBezTo>
                  <a:cubicBezTo>
                    <a:pt x="365" y="82"/>
                    <a:pt x="365" y="83"/>
                    <a:pt x="364" y="82"/>
                  </a:cubicBezTo>
                  <a:cubicBezTo>
                    <a:pt x="363" y="82"/>
                    <a:pt x="362" y="82"/>
                    <a:pt x="362" y="83"/>
                  </a:cubicBezTo>
                  <a:cubicBezTo>
                    <a:pt x="362" y="83"/>
                    <a:pt x="363" y="82"/>
                    <a:pt x="363" y="83"/>
                  </a:cubicBezTo>
                  <a:cubicBezTo>
                    <a:pt x="363" y="83"/>
                    <a:pt x="363" y="84"/>
                    <a:pt x="363" y="84"/>
                  </a:cubicBezTo>
                  <a:cubicBezTo>
                    <a:pt x="363" y="85"/>
                    <a:pt x="361" y="83"/>
                    <a:pt x="361" y="84"/>
                  </a:cubicBezTo>
                  <a:cubicBezTo>
                    <a:pt x="361" y="84"/>
                    <a:pt x="362" y="84"/>
                    <a:pt x="362" y="85"/>
                  </a:cubicBezTo>
                  <a:cubicBezTo>
                    <a:pt x="362" y="85"/>
                    <a:pt x="362" y="85"/>
                    <a:pt x="362" y="85"/>
                  </a:cubicBezTo>
                  <a:cubicBezTo>
                    <a:pt x="361" y="84"/>
                    <a:pt x="361" y="85"/>
                    <a:pt x="361" y="85"/>
                  </a:cubicBezTo>
                  <a:cubicBezTo>
                    <a:pt x="360" y="84"/>
                    <a:pt x="361" y="84"/>
                    <a:pt x="360" y="84"/>
                  </a:cubicBezTo>
                  <a:cubicBezTo>
                    <a:pt x="360" y="83"/>
                    <a:pt x="359" y="84"/>
                    <a:pt x="359" y="84"/>
                  </a:cubicBezTo>
                  <a:cubicBezTo>
                    <a:pt x="358" y="84"/>
                    <a:pt x="359" y="84"/>
                    <a:pt x="359" y="85"/>
                  </a:cubicBezTo>
                  <a:cubicBezTo>
                    <a:pt x="359" y="85"/>
                    <a:pt x="358" y="84"/>
                    <a:pt x="358" y="84"/>
                  </a:cubicBezTo>
                  <a:cubicBezTo>
                    <a:pt x="358" y="84"/>
                    <a:pt x="359" y="84"/>
                    <a:pt x="359" y="84"/>
                  </a:cubicBezTo>
                  <a:cubicBezTo>
                    <a:pt x="359" y="84"/>
                    <a:pt x="358" y="83"/>
                    <a:pt x="358" y="84"/>
                  </a:cubicBezTo>
                  <a:cubicBezTo>
                    <a:pt x="357" y="84"/>
                    <a:pt x="357" y="84"/>
                    <a:pt x="357" y="84"/>
                  </a:cubicBezTo>
                  <a:cubicBezTo>
                    <a:pt x="356" y="84"/>
                    <a:pt x="356" y="84"/>
                    <a:pt x="355" y="84"/>
                  </a:cubicBezTo>
                  <a:cubicBezTo>
                    <a:pt x="355" y="84"/>
                    <a:pt x="354" y="85"/>
                    <a:pt x="354" y="85"/>
                  </a:cubicBezTo>
                  <a:cubicBezTo>
                    <a:pt x="353" y="85"/>
                    <a:pt x="353" y="86"/>
                    <a:pt x="352" y="86"/>
                  </a:cubicBezTo>
                  <a:cubicBezTo>
                    <a:pt x="353" y="86"/>
                    <a:pt x="352" y="85"/>
                    <a:pt x="352" y="85"/>
                  </a:cubicBezTo>
                  <a:cubicBezTo>
                    <a:pt x="352" y="85"/>
                    <a:pt x="351" y="85"/>
                    <a:pt x="351" y="85"/>
                  </a:cubicBezTo>
                  <a:cubicBezTo>
                    <a:pt x="351" y="85"/>
                    <a:pt x="352" y="85"/>
                    <a:pt x="352" y="85"/>
                  </a:cubicBezTo>
                  <a:cubicBezTo>
                    <a:pt x="352" y="85"/>
                    <a:pt x="353" y="85"/>
                    <a:pt x="353" y="84"/>
                  </a:cubicBezTo>
                  <a:cubicBezTo>
                    <a:pt x="352" y="84"/>
                    <a:pt x="351" y="85"/>
                    <a:pt x="350" y="85"/>
                  </a:cubicBezTo>
                  <a:cubicBezTo>
                    <a:pt x="349" y="85"/>
                    <a:pt x="350" y="85"/>
                    <a:pt x="350" y="86"/>
                  </a:cubicBezTo>
                  <a:cubicBezTo>
                    <a:pt x="350" y="86"/>
                    <a:pt x="349" y="86"/>
                    <a:pt x="348" y="86"/>
                  </a:cubicBezTo>
                  <a:cubicBezTo>
                    <a:pt x="348" y="86"/>
                    <a:pt x="347" y="87"/>
                    <a:pt x="347" y="87"/>
                  </a:cubicBezTo>
                  <a:cubicBezTo>
                    <a:pt x="347" y="86"/>
                    <a:pt x="348" y="86"/>
                    <a:pt x="349" y="86"/>
                  </a:cubicBezTo>
                  <a:cubicBezTo>
                    <a:pt x="349" y="85"/>
                    <a:pt x="348" y="86"/>
                    <a:pt x="347" y="86"/>
                  </a:cubicBezTo>
                  <a:cubicBezTo>
                    <a:pt x="347" y="85"/>
                    <a:pt x="350" y="85"/>
                    <a:pt x="350" y="85"/>
                  </a:cubicBezTo>
                  <a:cubicBezTo>
                    <a:pt x="352" y="84"/>
                    <a:pt x="353" y="84"/>
                    <a:pt x="354" y="84"/>
                  </a:cubicBezTo>
                  <a:cubicBezTo>
                    <a:pt x="354" y="83"/>
                    <a:pt x="355" y="83"/>
                    <a:pt x="356" y="82"/>
                  </a:cubicBezTo>
                  <a:cubicBezTo>
                    <a:pt x="356" y="82"/>
                    <a:pt x="355" y="82"/>
                    <a:pt x="355" y="82"/>
                  </a:cubicBezTo>
                  <a:cubicBezTo>
                    <a:pt x="354" y="81"/>
                    <a:pt x="353" y="81"/>
                    <a:pt x="353" y="81"/>
                  </a:cubicBezTo>
                  <a:cubicBezTo>
                    <a:pt x="352" y="81"/>
                    <a:pt x="352" y="81"/>
                    <a:pt x="351" y="81"/>
                  </a:cubicBezTo>
                  <a:cubicBezTo>
                    <a:pt x="350" y="81"/>
                    <a:pt x="350" y="80"/>
                    <a:pt x="349" y="80"/>
                  </a:cubicBezTo>
                  <a:cubicBezTo>
                    <a:pt x="349" y="80"/>
                    <a:pt x="348" y="80"/>
                    <a:pt x="347" y="80"/>
                  </a:cubicBezTo>
                  <a:cubicBezTo>
                    <a:pt x="346" y="80"/>
                    <a:pt x="345" y="80"/>
                    <a:pt x="344" y="80"/>
                  </a:cubicBezTo>
                  <a:cubicBezTo>
                    <a:pt x="344" y="80"/>
                    <a:pt x="343" y="81"/>
                    <a:pt x="343" y="81"/>
                  </a:cubicBezTo>
                  <a:cubicBezTo>
                    <a:pt x="342" y="81"/>
                    <a:pt x="341" y="81"/>
                    <a:pt x="340" y="82"/>
                  </a:cubicBezTo>
                  <a:cubicBezTo>
                    <a:pt x="341" y="82"/>
                    <a:pt x="341" y="82"/>
                    <a:pt x="341" y="82"/>
                  </a:cubicBezTo>
                  <a:cubicBezTo>
                    <a:pt x="341" y="83"/>
                    <a:pt x="339" y="83"/>
                    <a:pt x="338" y="83"/>
                  </a:cubicBezTo>
                  <a:cubicBezTo>
                    <a:pt x="339" y="83"/>
                    <a:pt x="339" y="83"/>
                    <a:pt x="340" y="82"/>
                  </a:cubicBezTo>
                  <a:cubicBezTo>
                    <a:pt x="339" y="82"/>
                    <a:pt x="339" y="83"/>
                    <a:pt x="338" y="83"/>
                  </a:cubicBezTo>
                  <a:cubicBezTo>
                    <a:pt x="338" y="83"/>
                    <a:pt x="337" y="83"/>
                    <a:pt x="337" y="83"/>
                  </a:cubicBezTo>
                  <a:cubicBezTo>
                    <a:pt x="335" y="83"/>
                    <a:pt x="334" y="83"/>
                    <a:pt x="332" y="84"/>
                  </a:cubicBezTo>
                  <a:cubicBezTo>
                    <a:pt x="332" y="83"/>
                    <a:pt x="334" y="83"/>
                    <a:pt x="335" y="82"/>
                  </a:cubicBezTo>
                  <a:cubicBezTo>
                    <a:pt x="334" y="82"/>
                    <a:pt x="335" y="82"/>
                    <a:pt x="335" y="82"/>
                  </a:cubicBezTo>
                  <a:cubicBezTo>
                    <a:pt x="336" y="82"/>
                    <a:pt x="336" y="82"/>
                    <a:pt x="337" y="82"/>
                  </a:cubicBezTo>
                  <a:cubicBezTo>
                    <a:pt x="337" y="81"/>
                    <a:pt x="338" y="82"/>
                    <a:pt x="338" y="81"/>
                  </a:cubicBezTo>
                  <a:cubicBezTo>
                    <a:pt x="339" y="80"/>
                    <a:pt x="340" y="79"/>
                    <a:pt x="342" y="79"/>
                  </a:cubicBezTo>
                  <a:cubicBezTo>
                    <a:pt x="343" y="78"/>
                    <a:pt x="343" y="77"/>
                    <a:pt x="341" y="76"/>
                  </a:cubicBezTo>
                  <a:cubicBezTo>
                    <a:pt x="340" y="76"/>
                    <a:pt x="338" y="77"/>
                    <a:pt x="337" y="77"/>
                  </a:cubicBezTo>
                  <a:cubicBezTo>
                    <a:pt x="335" y="77"/>
                    <a:pt x="333" y="78"/>
                    <a:pt x="331" y="78"/>
                  </a:cubicBezTo>
                  <a:cubicBezTo>
                    <a:pt x="329" y="78"/>
                    <a:pt x="327" y="79"/>
                    <a:pt x="325" y="79"/>
                  </a:cubicBezTo>
                  <a:cubicBezTo>
                    <a:pt x="324" y="79"/>
                    <a:pt x="323" y="79"/>
                    <a:pt x="322" y="80"/>
                  </a:cubicBezTo>
                  <a:cubicBezTo>
                    <a:pt x="321" y="80"/>
                    <a:pt x="320" y="80"/>
                    <a:pt x="319" y="80"/>
                  </a:cubicBezTo>
                  <a:cubicBezTo>
                    <a:pt x="317" y="80"/>
                    <a:pt x="316" y="81"/>
                    <a:pt x="314" y="81"/>
                  </a:cubicBezTo>
                  <a:cubicBezTo>
                    <a:pt x="311" y="82"/>
                    <a:pt x="307" y="83"/>
                    <a:pt x="304" y="84"/>
                  </a:cubicBezTo>
                  <a:cubicBezTo>
                    <a:pt x="304" y="84"/>
                    <a:pt x="302" y="85"/>
                    <a:pt x="303" y="85"/>
                  </a:cubicBezTo>
                  <a:cubicBezTo>
                    <a:pt x="303" y="86"/>
                    <a:pt x="304" y="86"/>
                    <a:pt x="304" y="85"/>
                  </a:cubicBezTo>
                  <a:cubicBezTo>
                    <a:pt x="304" y="85"/>
                    <a:pt x="305" y="86"/>
                    <a:pt x="305" y="86"/>
                  </a:cubicBezTo>
                  <a:cubicBezTo>
                    <a:pt x="304" y="87"/>
                    <a:pt x="303" y="87"/>
                    <a:pt x="302" y="87"/>
                  </a:cubicBezTo>
                  <a:cubicBezTo>
                    <a:pt x="301" y="87"/>
                    <a:pt x="300" y="87"/>
                    <a:pt x="299" y="87"/>
                  </a:cubicBezTo>
                  <a:cubicBezTo>
                    <a:pt x="299" y="87"/>
                    <a:pt x="298" y="88"/>
                    <a:pt x="297" y="88"/>
                  </a:cubicBezTo>
                  <a:cubicBezTo>
                    <a:pt x="296" y="89"/>
                    <a:pt x="294" y="89"/>
                    <a:pt x="293" y="90"/>
                  </a:cubicBezTo>
                  <a:cubicBezTo>
                    <a:pt x="292" y="90"/>
                    <a:pt x="291" y="91"/>
                    <a:pt x="291" y="91"/>
                  </a:cubicBezTo>
                  <a:cubicBezTo>
                    <a:pt x="291" y="92"/>
                    <a:pt x="291" y="92"/>
                    <a:pt x="292" y="92"/>
                  </a:cubicBezTo>
                  <a:cubicBezTo>
                    <a:pt x="293" y="92"/>
                    <a:pt x="295" y="91"/>
                    <a:pt x="295" y="92"/>
                  </a:cubicBezTo>
                  <a:cubicBezTo>
                    <a:pt x="295" y="92"/>
                    <a:pt x="295" y="92"/>
                    <a:pt x="295" y="92"/>
                  </a:cubicBezTo>
                  <a:cubicBezTo>
                    <a:pt x="296" y="92"/>
                    <a:pt x="296" y="92"/>
                    <a:pt x="297" y="92"/>
                  </a:cubicBezTo>
                  <a:cubicBezTo>
                    <a:pt x="298" y="91"/>
                    <a:pt x="300" y="91"/>
                    <a:pt x="300" y="92"/>
                  </a:cubicBezTo>
                  <a:cubicBezTo>
                    <a:pt x="300" y="92"/>
                    <a:pt x="299" y="91"/>
                    <a:pt x="298" y="92"/>
                  </a:cubicBezTo>
                  <a:cubicBezTo>
                    <a:pt x="299" y="92"/>
                    <a:pt x="299" y="92"/>
                    <a:pt x="300" y="92"/>
                  </a:cubicBezTo>
                  <a:cubicBezTo>
                    <a:pt x="299" y="93"/>
                    <a:pt x="299" y="92"/>
                    <a:pt x="298" y="93"/>
                  </a:cubicBezTo>
                  <a:cubicBezTo>
                    <a:pt x="299" y="93"/>
                    <a:pt x="299" y="93"/>
                    <a:pt x="299" y="93"/>
                  </a:cubicBezTo>
                  <a:cubicBezTo>
                    <a:pt x="298" y="93"/>
                    <a:pt x="298" y="93"/>
                    <a:pt x="298" y="93"/>
                  </a:cubicBezTo>
                  <a:cubicBezTo>
                    <a:pt x="297" y="93"/>
                    <a:pt x="296" y="93"/>
                    <a:pt x="296" y="93"/>
                  </a:cubicBezTo>
                  <a:cubicBezTo>
                    <a:pt x="295" y="93"/>
                    <a:pt x="294" y="93"/>
                    <a:pt x="294" y="94"/>
                  </a:cubicBezTo>
                  <a:cubicBezTo>
                    <a:pt x="293" y="94"/>
                    <a:pt x="296" y="94"/>
                    <a:pt x="296" y="94"/>
                  </a:cubicBezTo>
                  <a:cubicBezTo>
                    <a:pt x="296" y="94"/>
                    <a:pt x="299" y="94"/>
                    <a:pt x="299" y="94"/>
                  </a:cubicBezTo>
                  <a:cubicBezTo>
                    <a:pt x="299" y="94"/>
                    <a:pt x="299" y="93"/>
                    <a:pt x="299" y="93"/>
                  </a:cubicBezTo>
                  <a:cubicBezTo>
                    <a:pt x="299" y="93"/>
                    <a:pt x="300" y="93"/>
                    <a:pt x="300" y="93"/>
                  </a:cubicBezTo>
                  <a:cubicBezTo>
                    <a:pt x="300" y="93"/>
                    <a:pt x="300" y="93"/>
                    <a:pt x="300" y="93"/>
                  </a:cubicBezTo>
                  <a:cubicBezTo>
                    <a:pt x="300" y="94"/>
                    <a:pt x="300" y="94"/>
                    <a:pt x="299" y="94"/>
                  </a:cubicBezTo>
                  <a:cubicBezTo>
                    <a:pt x="300" y="94"/>
                    <a:pt x="302" y="94"/>
                    <a:pt x="303" y="94"/>
                  </a:cubicBezTo>
                  <a:cubicBezTo>
                    <a:pt x="304" y="94"/>
                    <a:pt x="305" y="93"/>
                    <a:pt x="307" y="93"/>
                  </a:cubicBezTo>
                  <a:cubicBezTo>
                    <a:pt x="308" y="93"/>
                    <a:pt x="309" y="93"/>
                    <a:pt x="311" y="93"/>
                  </a:cubicBezTo>
                  <a:cubicBezTo>
                    <a:pt x="312" y="93"/>
                    <a:pt x="313" y="92"/>
                    <a:pt x="314" y="93"/>
                  </a:cubicBezTo>
                  <a:cubicBezTo>
                    <a:pt x="314" y="93"/>
                    <a:pt x="314" y="93"/>
                    <a:pt x="314" y="93"/>
                  </a:cubicBezTo>
                  <a:cubicBezTo>
                    <a:pt x="315" y="93"/>
                    <a:pt x="316" y="93"/>
                    <a:pt x="317" y="93"/>
                  </a:cubicBezTo>
                  <a:cubicBezTo>
                    <a:pt x="316" y="93"/>
                    <a:pt x="315" y="93"/>
                    <a:pt x="314" y="93"/>
                  </a:cubicBezTo>
                  <a:cubicBezTo>
                    <a:pt x="314" y="93"/>
                    <a:pt x="313" y="93"/>
                    <a:pt x="313" y="93"/>
                  </a:cubicBezTo>
                  <a:cubicBezTo>
                    <a:pt x="313" y="93"/>
                    <a:pt x="312" y="93"/>
                    <a:pt x="312" y="93"/>
                  </a:cubicBezTo>
                  <a:cubicBezTo>
                    <a:pt x="311" y="93"/>
                    <a:pt x="311" y="93"/>
                    <a:pt x="310" y="93"/>
                  </a:cubicBezTo>
                  <a:cubicBezTo>
                    <a:pt x="309" y="94"/>
                    <a:pt x="309" y="94"/>
                    <a:pt x="308" y="94"/>
                  </a:cubicBezTo>
                  <a:cubicBezTo>
                    <a:pt x="309" y="94"/>
                    <a:pt x="310" y="94"/>
                    <a:pt x="311" y="94"/>
                  </a:cubicBezTo>
                  <a:cubicBezTo>
                    <a:pt x="310" y="95"/>
                    <a:pt x="309" y="94"/>
                    <a:pt x="308" y="94"/>
                  </a:cubicBezTo>
                  <a:cubicBezTo>
                    <a:pt x="308" y="94"/>
                    <a:pt x="308" y="94"/>
                    <a:pt x="308" y="94"/>
                  </a:cubicBezTo>
                  <a:cubicBezTo>
                    <a:pt x="307" y="94"/>
                    <a:pt x="305" y="94"/>
                    <a:pt x="303" y="95"/>
                  </a:cubicBezTo>
                  <a:cubicBezTo>
                    <a:pt x="302" y="95"/>
                    <a:pt x="300" y="95"/>
                    <a:pt x="299" y="96"/>
                  </a:cubicBezTo>
                  <a:cubicBezTo>
                    <a:pt x="296" y="96"/>
                    <a:pt x="294" y="96"/>
                    <a:pt x="291" y="97"/>
                  </a:cubicBezTo>
                  <a:cubicBezTo>
                    <a:pt x="290" y="97"/>
                    <a:pt x="287" y="98"/>
                    <a:pt x="288" y="99"/>
                  </a:cubicBezTo>
                  <a:cubicBezTo>
                    <a:pt x="289" y="100"/>
                    <a:pt x="290" y="100"/>
                    <a:pt x="290" y="100"/>
                  </a:cubicBezTo>
                  <a:cubicBezTo>
                    <a:pt x="290" y="100"/>
                    <a:pt x="289" y="101"/>
                    <a:pt x="289" y="101"/>
                  </a:cubicBezTo>
                  <a:cubicBezTo>
                    <a:pt x="289" y="101"/>
                    <a:pt x="290" y="101"/>
                    <a:pt x="290" y="101"/>
                  </a:cubicBezTo>
                  <a:cubicBezTo>
                    <a:pt x="290" y="101"/>
                    <a:pt x="292" y="101"/>
                    <a:pt x="292" y="101"/>
                  </a:cubicBezTo>
                  <a:cubicBezTo>
                    <a:pt x="293" y="101"/>
                    <a:pt x="294" y="101"/>
                    <a:pt x="296" y="101"/>
                  </a:cubicBezTo>
                  <a:cubicBezTo>
                    <a:pt x="297" y="101"/>
                    <a:pt x="299" y="100"/>
                    <a:pt x="300" y="101"/>
                  </a:cubicBezTo>
                  <a:cubicBezTo>
                    <a:pt x="300" y="101"/>
                    <a:pt x="299" y="101"/>
                    <a:pt x="299" y="101"/>
                  </a:cubicBezTo>
                  <a:cubicBezTo>
                    <a:pt x="300" y="102"/>
                    <a:pt x="301" y="101"/>
                    <a:pt x="302" y="101"/>
                  </a:cubicBezTo>
                  <a:cubicBezTo>
                    <a:pt x="303" y="101"/>
                    <a:pt x="304" y="101"/>
                    <a:pt x="305" y="101"/>
                  </a:cubicBezTo>
                  <a:cubicBezTo>
                    <a:pt x="307" y="101"/>
                    <a:pt x="309" y="101"/>
                    <a:pt x="311" y="101"/>
                  </a:cubicBezTo>
                  <a:cubicBezTo>
                    <a:pt x="312" y="101"/>
                    <a:pt x="313" y="100"/>
                    <a:pt x="314" y="101"/>
                  </a:cubicBezTo>
                  <a:cubicBezTo>
                    <a:pt x="315" y="101"/>
                    <a:pt x="315" y="100"/>
                    <a:pt x="316" y="100"/>
                  </a:cubicBezTo>
                  <a:cubicBezTo>
                    <a:pt x="317" y="100"/>
                    <a:pt x="318" y="101"/>
                    <a:pt x="318" y="101"/>
                  </a:cubicBezTo>
                  <a:cubicBezTo>
                    <a:pt x="319" y="100"/>
                    <a:pt x="320" y="101"/>
                    <a:pt x="321" y="101"/>
                  </a:cubicBezTo>
                  <a:cubicBezTo>
                    <a:pt x="320" y="101"/>
                    <a:pt x="320" y="101"/>
                    <a:pt x="320" y="101"/>
                  </a:cubicBezTo>
                  <a:cubicBezTo>
                    <a:pt x="321" y="101"/>
                    <a:pt x="321" y="101"/>
                    <a:pt x="321" y="101"/>
                  </a:cubicBezTo>
                  <a:cubicBezTo>
                    <a:pt x="322" y="102"/>
                    <a:pt x="322" y="101"/>
                    <a:pt x="323" y="101"/>
                  </a:cubicBezTo>
                  <a:cubicBezTo>
                    <a:pt x="323" y="101"/>
                    <a:pt x="324" y="102"/>
                    <a:pt x="324" y="102"/>
                  </a:cubicBezTo>
                  <a:cubicBezTo>
                    <a:pt x="325" y="102"/>
                    <a:pt x="325" y="102"/>
                    <a:pt x="325" y="102"/>
                  </a:cubicBezTo>
                  <a:cubicBezTo>
                    <a:pt x="326" y="102"/>
                    <a:pt x="327" y="102"/>
                    <a:pt x="326" y="102"/>
                  </a:cubicBezTo>
                  <a:cubicBezTo>
                    <a:pt x="326" y="103"/>
                    <a:pt x="326" y="103"/>
                    <a:pt x="326" y="103"/>
                  </a:cubicBezTo>
                  <a:cubicBezTo>
                    <a:pt x="327" y="103"/>
                    <a:pt x="329" y="103"/>
                    <a:pt x="329" y="104"/>
                  </a:cubicBezTo>
                  <a:cubicBezTo>
                    <a:pt x="329" y="104"/>
                    <a:pt x="329" y="104"/>
                    <a:pt x="328" y="104"/>
                  </a:cubicBezTo>
                  <a:cubicBezTo>
                    <a:pt x="329" y="104"/>
                    <a:pt x="329" y="104"/>
                    <a:pt x="329" y="104"/>
                  </a:cubicBezTo>
                  <a:cubicBezTo>
                    <a:pt x="328" y="105"/>
                    <a:pt x="327" y="104"/>
                    <a:pt x="326" y="104"/>
                  </a:cubicBezTo>
                  <a:cubicBezTo>
                    <a:pt x="326" y="104"/>
                    <a:pt x="325" y="104"/>
                    <a:pt x="325" y="104"/>
                  </a:cubicBezTo>
                  <a:cubicBezTo>
                    <a:pt x="324" y="104"/>
                    <a:pt x="324" y="104"/>
                    <a:pt x="323" y="104"/>
                  </a:cubicBezTo>
                  <a:cubicBezTo>
                    <a:pt x="324" y="104"/>
                    <a:pt x="324" y="104"/>
                    <a:pt x="324" y="104"/>
                  </a:cubicBezTo>
                  <a:cubicBezTo>
                    <a:pt x="323" y="104"/>
                    <a:pt x="323" y="104"/>
                    <a:pt x="322" y="104"/>
                  </a:cubicBezTo>
                  <a:cubicBezTo>
                    <a:pt x="322" y="104"/>
                    <a:pt x="320" y="104"/>
                    <a:pt x="321" y="105"/>
                  </a:cubicBezTo>
                  <a:cubicBezTo>
                    <a:pt x="320" y="105"/>
                    <a:pt x="320" y="105"/>
                    <a:pt x="319" y="105"/>
                  </a:cubicBezTo>
                  <a:cubicBezTo>
                    <a:pt x="319" y="105"/>
                    <a:pt x="318" y="105"/>
                    <a:pt x="318" y="104"/>
                  </a:cubicBezTo>
                  <a:cubicBezTo>
                    <a:pt x="316" y="104"/>
                    <a:pt x="315" y="104"/>
                    <a:pt x="313" y="104"/>
                  </a:cubicBezTo>
                  <a:cubicBezTo>
                    <a:pt x="312" y="104"/>
                    <a:pt x="310" y="104"/>
                    <a:pt x="308" y="104"/>
                  </a:cubicBezTo>
                  <a:cubicBezTo>
                    <a:pt x="307" y="104"/>
                    <a:pt x="305" y="104"/>
                    <a:pt x="304" y="104"/>
                  </a:cubicBezTo>
                  <a:cubicBezTo>
                    <a:pt x="300" y="104"/>
                    <a:pt x="297" y="105"/>
                    <a:pt x="294" y="105"/>
                  </a:cubicBezTo>
                  <a:cubicBezTo>
                    <a:pt x="291" y="105"/>
                    <a:pt x="287" y="105"/>
                    <a:pt x="285" y="107"/>
                  </a:cubicBezTo>
                  <a:cubicBezTo>
                    <a:pt x="284" y="107"/>
                    <a:pt x="284" y="108"/>
                    <a:pt x="283" y="109"/>
                  </a:cubicBezTo>
                  <a:cubicBezTo>
                    <a:pt x="283" y="109"/>
                    <a:pt x="284" y="110"/>
                    <a:pt x="285" y="110"/>
                  </a:cubicBezTo>
                  <a:cubicBezTo>
                    <a:pt x="285" y="110"/>
                    <a:pt x="284" y="110"/>
                    <a:pt x="284" y="110"/>
                  </a:cubicBezTo>
                  <a:cubicBezTo>
                    <a:pt x="284" y="110"/>
                    <a:pt x="285" y="111"/>
                    <a:pt x="285" y="111"/>
                  </a:cubicBezTo>
                  <a:cubicBezTo>
                    <a:pt x="285" y="110"/>
                    <a:pt x="285" y="111"/>
                    <a:pt x="286" y="111"/>
                  </a:cubicBezTo>
                  <a:cubicBezTo>
                    <a:pt x="285" y="111"/>
                    <a:pt x="285" y="111"/>
                    <a:pt x="285" y="111"/>
                  </a:cubicBezTo>
                  <a:cubicBezTo>
                    <a:pt x="285" y="112"/>
                    <a:pt x="284" y="112"/>
                    <a:pt x="285" y="112"/>
                  </a:cubicBezTo>
                  <a:cubicBezTo>
                    <a:pt x="285" y="112"/>
                    <a:pt x="286" y="113"/>
                    <a:pt x="286" y="113"/>
                  </a:cubicBezTo>
                  <a:cubicBezTo>
                    <a:pt x="288" y="113"/>
                    <a:pt x="290" y="113"/>
                    <a:pt x="292" y="114"/>
                  </a:cubicBezTo>
                  <a:cubicBezTo>
                    <a:pt x="293" y="114"/>
                    <a:pt x="294" y="113"/>
                    <a:pt x="295" y="113"/>
                  </a:cubicBezTo>
                  <a:cubicBezTo>
                    <a:pt x="296" y="114"/>
                    <a:pt x="297" y="113"/>
                    <a:pt x="298" y="113"/>
                  </a:cubicBezTo>
                  <a:cubicBezTo>
                    <a:pt x="299" y="113"/>
                    <a:pt x="299" y="113"/>
                    <a:pt x="299" y="114"/>
                  </a:cubicBezTo>
                  <a:cubicBezTo>
                    <a:pt x="300" y="114"/>
                    <a:pt x="300" y="114"/>
                    <a:pt x="301" y="114"/>
                  </a:cubicBezTo>
                  <a:cubicBezTo>
                    <a:pt x="302" y="114"/>
                    <a:pt x="303" y="114"/>
                    <a:pt x="303" y="114"/>
                  </a:cubicBezTo>
                  <a:cubicBezTo>
                    <a:pt x="303" y="114"/>
                    <a:pt x="302" y="114"/>
                    <a:pt x="302" y="115"/>
                  </a:cubicBezTo>
                  <a:cubicBezTo>
                    <a:pt x="302" y="115"/>
                    <a:pt x="301" y="115"/>
                    <a:pt x="302" y="115"/>
                  </a:cubicBezTo>
                  <a:cubicBezTo>
                    <a:pt x="302" y="116"/>
                    <a:pt x="301" y="116"/>
                    <a:pt x="301" y="116"/>
                  </a:cubicBezTo>
                  <a:cubicBezTo>
                    <a:pt x="302" y="116"/>
                    <a:pt x="300" y="116"/>
                    <a:pt x="300" y="117"/>
                  </a:cubicBezTo>
                  <a:cubicBezTo>
                    <a:pt x="299" y="117"/>
                    <a:pt x="300" y="117"/>
                    <a:pt x="299" y="117"/>
                  </a:cubicBezTo>
                  <a:cubicBezTo>
                    <a:pt x="298" y="118"/>
                    <a:pt x="299" y="118"/>
                    <a:pt x="299" y="119"/>
                  </a:cubicBezTo>
                  <a:cubicBezTo>
                    <a:pt x="299" y="119"/>
                    <a:pt x="298" y="119"/>
                    <a:pt x="299" y="120"/>
                  </a:cubicBezTo>
                  <a:cubicBezTo>
                    <a:pt x="299" y="120"/>
                    <a:pt x="301" y="120"/>
                    <a:pt x="300" y="121"/>
                  </a:cubicBezTo>
                  <a:cubicBezTo>
                    <a:pt x="300" y="121"/>
                    <a:pt x="298" y="120"/>
                    <a:pt x="298" y="121"/>
                  </a:cubicBezTo>
                  <a:cubicBezTo>
                    <a:pt x="298" y="121"/>
                    <a:pt x="302" y="121"/>
                    <a:pt x="302" y="121"/>
                  </a:cubicBezTo>
                  <a:cubicBezTo>
                    <a:pt x="303" y="121"/>
                    <a:pt x="303" y="120"/>
                    <a:pt x="304" y="120"/>
                  </a:cubicBezTo>
                  <a:cubicBezTo>
                    <a:pt x="305" y="120"/>
                    <a:pt x="306" y="120"/>
                    <a:pt x="307" y="120"/>
                  </a:cubicBezTo>
                  <a:cubicBezTo>
                    <a:pt x="308" y="120"/>
                    <a:pt x="310" y="120"/>
                    <a:pt x="312" y="120"/>
                  </a:cubicBezTo>
                  <a:cubicBezTo>
                    <a:pt x="312" y="120"/>
                    <a:pt x="314" y="121"/>
                    <a:pt x="313" y="120"/>
                  </a:cubicBezTo>
                  <a:cubicBezTo>
                    <a:pt x="313" y="120"/>
                    <a:pt x="313" y="120"/>
                    <a:pt x="312" y="120"/>
                  </a:cubicBezTo>
                  <a:cubicBezTo>
                    <a:pt x="313" y="120"/>
                    <a:pt x="314" y="120"/>
                    <a:pt x="314" y="120"/>
                  </a:cubicBezTo>
                  <a:cubicBezTo>
                    <a:pt x="315" y="120"/>
                    <a:pt x="316" y="119"/>
                    <a:pt x="317" y="120"/>
                  </a:cubicBezTo>
                  <a:cubicBezTo>
                    <a:pt x="316" y="120"/>
                    <a:pt x="315" y="120"/>
                    <a:pt x="315" y="120"/>
                  </a:cubicBezTo>
                  <a:cubicBezTo>
                    <a:pt x="316" y="120"/>
                    <a:pt x="317" y="119"/>
                    <a:pt x="319" y="119"/>
                  </a:cubicBezTo>
                  <a:cubicBezTo>
                    <a:pt x="319" y="119"/>
                    <a:pt x="320" y="119"/>
                    <a:pt x="320" y="120"/>
                  </a:cubicBezTo>
                  <a:cubicBezTo>
                    <a:pt x="320" y="120"/>
                    <a:pt x="321" y="119"/>
                    <a:pt x="321" y="119"/>
                  </a:cubicBezTo>
                  <a:cubicBezTo>
                    <a:pt x="322" y="119"/>
                    <a:pt x="323" y="119"/>
                    <a:pt x="324" y="119"/>
                  </a:cubicBezTo>
                  <a:cubicBezTo>
                    <a:pt x="324" y="119"/>
                    <a:pt x="325" y="119"/>
                    <a:pt x="326" y="119"/>
                  </a:cubicBezTo>
                  <a:cubicBezTo>
                    <a:pt x="327" y="119"/>
                    <a:pt x="329" y="119"/>
                    <a:pt x="330" y="119"/>
                  </a:cubicBezTo>
                  <a:cubicBezTo>
                    <a:pt x="332" y="118"/>
                    <a:pt x="333" y="118"/>
                    <a:pt x="335" y="117"/>
                  </a:cubicBezTo>
                  <a:cubicBezTo>
                    <a:pt x="335" y="117"/>
                    <a:pt x="336" y="117"/>
                    <a:pt x="336" y="117"/>
                  </a:cubicBezTo>
                  <a:cubicBezTo>
                    <a:pt x="337" y="116"/>
                    <a:pt x="337" y="116"/>
                    <a:pt x="338" y="116"/>
                  </a:cubicBezTo>
                  <a:cubicBezTo>
                    <a:pt x="340" y="117"/>
                    <a:pt x="341" y="116"/>
                    <a:pt x="343" y="116"/>
                  </a:cubicBezTo>
                  <a:cubicBezTo>
                    <a:pt x="345" y="116"/>
                    <a:pt x="346" y="116"/>
                    <a:pt x="347" y="115"/>
                  </a:cubicBezTo>
                  <a:cubicBezTo>
                    <a:pt x="348" y="115"/>
                    <a:pt x="348" y="115"/>
                    <a:pt x="349" y="115"/>
                  </a:cubicBezTo>
                  <a:cubicBezTo>
                    <a:pt x="349" y="114"/>
                    <a:pt x="350" y="114"/>
                    <a:pt x="351" y="113"/>
                  </a:cubicBezTo>
                  <a:cubicBezTo>
                    <a:pt x="351" y="112"/>
                    <a:pt x="353" y="113"/>
                    <a:pt x="354" y="112"/>
                  </a:cubicBezTo>
                  <a:cubicBezTo>
                    <a:pt x="355" y="111"/>
                    <a:pt x="355" y="111"/>
                    <a:pt x="356" y="112"/>
                  </a:cubicBezTo>
                  <a:cubicBezTo>
                    <a:pt x="356" y="112"/>
                    <a:pt x="355" y="113"/>
                    <a:pt x="355" y="114"/>
                  </a:cubicBezTo>
                  <a:cubicBezTo>
                    <a:pt x="354" y="114"/>
                    <a:pt x="353" y="114"/>
                    <a:pt x="354" y="114"/>
                  </a:cubicBezTo>
                  <a:cubicBezTo>
                    <a:pt x="355" y="115"/>
                    <a:pt x="356" y="115"/>
                    <a:pt x="356" y="115"/>
                  </a:cubicBezTo>
                  <a:cubicBezTo>
                    <a:pt x="357" y="114"/>
                    <a:pt x="359" y="114"/>
                    <a:pt x="359" y="115"/>
                  </a:cubicBezTo>
                  <a:cubicBezTo>
                    <a:pt x="359" y="115"/>
                    <a:pt x="362" y="115"/>
                    <a:pt x="362" y="115"/>
                  </a:cubicBezTo>
                  <a:cubicBezTo>
                    <a:pt x="361" y="115"/>
                    <a:pt x="364" y="115"/>
                    <a:pt x="363" y="116"/>
                  </a:cubicBezTo>
                  <a:cubicBezTo>
                    <a:pt x="362" y="116"/>
                    <a:pt x="360" y="116"/>
                    <a:pt x="359" y="116"/>
                  </a:cubicBezTo>
                  <a:cubicBezTo>
                    <a:pt x="360" y="117"/>
                    <a:pt x="362" y="117"/>
                    <a:pt x="363" y="117"/>
                  </a:cubicBezTo>
                  <a:cubicBezTo>
                    <a:pt x="364" y="117"/>
                    <a:pt x="365" y="116"/>
                    <a:pt x="365" y="117"/>
                  </a:cubicBezTo>
                  <a:cubicBezTo>
                    <a:pt x="366" y="117"/>
                    <a:pt x="366" y="117"/>
                    <a:pt x="366" y="117"/>
                  </a:cubicBezTo>
                  <a:cubicBezTo>
                    <a:pt x="366" y="117"/>
                    <a:pt x="366" y="117"/>
                    <a:pt x="366" y="116"/>
                  </a:cubicBezTo>
                  <a:cubicBezTo>
                    <a:pt x="366" y="117"/>
                    <a:pt x="368" y="117"/>
                    <a:pt x="368" y="117"/>
                  </a:cubicBezTo>
                  <a:cubicBezTo>
                    <a:pt x="369" y="117"/>
                    <a:pt x="369" y="118"/>
                    <a:pt x="370" y="118"/>
                  </a:cubicBezTo>
                  <a:cubicBezTo>
                    <a:pt x="370" y="118"/>
                    <a:pt x="371" y="118"/>
                    <a:pt x="371" y="118"/>
                  </a:cubicBezTo>
                  <a:cubicBezTo>
                    <a:pt x="371" y="118"/>
                    <a:pt x="371" y="118"/>
                    <a:pt x="372" y="118"/>
                  </a:cubicBezTo>
                  <a:cubicBezTo>
                    <a:pt x="372" y="118"/>
                    <a:pt x="373" y="117"/>
                    <a:pt x="373" y="117"/>
                  </a:cubicBezTo>
                  <a:cubicBezTo>
                    <a:pt x="374" y="118"/>
                    <a:pt x="376" y="118"/>
                    <a:pt x="376" y="117"/>
                  </a:cubicBezTo>
                  <a:cubicBezTo>
                    <a:pt x="377" y="117"/>
                    <a:pt x="376" y="117"/>
                    <a:pt x="377" y="117"/>
                  </a:cubicBezTo>
                  <a:cubicBezTo>
                    <a:pt x="378" y="117"/>
                    <a:pt x="378" y="117"/>
                    <a:pt x="379" y="117"/>
                  </a:cubicBezTo>
                  <a:cubicBezTo>
                    <a:pt x="380" y="116"/>
                    <a:pt x="380" y="116"/>
                    <a:pt x="381" y="116"/>
                  </a:cubicBezTo>
                  <a:cubicBezTo>
                    <a:pt x="382" y="116"/>
                    <a:pt x="382" y="116"/>
                    <a:pt x="382" y="116"/>
                  </a:cubicBezTo>
                  <a:cubicBezTo>
                    <a:pt x="383" y="116"/>
                    <a:pt x="383" y="116"/>
                    <a:pt x="383" y="116"/>
                  </a:cubicBezTo>
                  <a:cubicBezTo>
                    <a:pt x="383" y="116"/>
                    <a:pt x="385" y="116"/>
                    <a:pt x="384" y="116"/>
                  </a:cubicBezTo>
                  <a:cubicBezTo>
                    <a:pt x="384" y="116"/>
                    <a:pt x="388" y="114"/>
                    <a:pt x="386" y="114"/>
                  </a:cubicBezTo>
                  <a:cubicBezTo>
                    <a:pt x="385" y="113"/>
                    <a:pt x="384" y="114"/>
                    <a:pt x="384" y="114"/>
                  </a:cubicBezTo>
                  <a:cubicBezTo>
                    <a:pt x="383" y="114"/>
                    <a:pt x="384" y="113"/>
                    <a:pt x="384" y="114"/>
                  </a:cubicBezTo>
                  <a:cubicBezTo>
                    <a:pt x="385" y="114"/>
                    <a:pt x="385" y="113"/>
                    <a:pt x="385" y="113"/>
                  </a:cubicBezTo>
                  <a:cubicBezTo>
                    <a:pt x="385" y="113"/>
                    <a:pt x="385" y="113"/>
                    <a:pt x="385" y="113"/>
                  </a:cubicBezTo>
                  <a:cubicBezTo>
                    <a:pt x="385" y="112"/>
                    <a:pt x="387" y="113"/>
                    <a:pt x="387" y="112"/>
                  </a:cubicBezTo>
                  <a:cubicBezTo>
                    <a:pt x="387" y="111"/>
                    <a:pt x="385" y="111"/>
                    <a:pt x="385" y="111"/>
                  </a:cubicBezTo>
                  <a:cubicBezTo>
                    <a:pt x="384" y="112"/>
                    <a:pt x="384" y="112"/>
                    <a:pt x="383" y="112"/>
                  </a:cubicBezTo>
                  <a:cubicBezTo>
                    <a:pt x="382" y="112"/>
                    <a:pt x="381" y="112"/>
                    <a:pt x="381" y="112"/>
                  </a:cubicBezTo>
                  <a:cubicBezTo>
                    <a:pt x="380" y="113"/>
                    <a:pt x="379" y="113"/>
                    <a:pt x="378" y="114"/>
                  </a:cubicBezTo>
                  <a:cubicBezTo>
                    <a:pt x="378" y="114"/>
                    <a:pt x="376" y="115"/>
                    <a:pt x="376" y="115"/>
                  </a:cubicBezTo>
                  <a:cubicBezTo>
                    <a:pt x="375" y="114"/>
                    <a:pt x="377" y="114"/>
                    <a:pt x="377" y="114"/>
                  </a:cubicBezTo>
                  <a:cubicBezTo>
                    <a:pt x="378" y="114"/>
                    <a:pt x="378" y="113"/>
                    <a:pt x="378" y="113"/>
                  </a:cubicBezTo>
                  <a:cubicBezTo>
                    <a:pt x="379" y="113"/>
                    <a:pt x="379" y="113"/>
                    <a:pt x="379" y="112"/>
                  </a:cubicBezTo>
                  <a:cubicBezTo>
                    <a:pt x="379" y="112"/>
                    <a:pt x="381" y="111"/>
                    <a:pt x="380" y="111"/>
                  </a:cubicBezTo>
                  <a:cubicBezTo>
                    <a:pt x="380" y="111"/>
                    <a:pt x="379" y="112"/>
                    <a:pt x="379" y="112"/>
                  </a:cubicBezTo>
                  <a:cubicBezTo>
                    <a:pt x="380" y="111"/>
                    <a:pt x="379" y="110"/>
                    <a:pt x="378" y="110"/>
                  </a:cubicBezTo>
                  <a:cubicBezTo>
                    <a:pt x="378" y="110"/>
                    <a:pt x="380" y="109"/>
                    <a:pt x="380" y="109"/>
                  </a:cubicBezTo>
                  <a:cubicBezTo>
                    <a:pt x="380" y="110"/>
                    <a:pt x="380" y="109"/>
                    <a:pt x="380" y="110"/>
                  </a:cubicBezTo>
                  <a:cubicBezTo>
                    <a:pt x="381" y="111"/>
                    <a:pt x="384" y="111"/>
                    <a:pt x="385" y="110"/>
                  </a:cubicBezTo>
                  <a:cubicBezTo>
                    <a:pt x="387" y="109"/>
                    <a:pt x="385" y="110"/>
                    <a:pt x="385" y="109"/>
                  </a:cubicBezTo>
                  <a:cubicBezTo>
                    <a:pt x="385" y="109"/>
                    <a:pt x="387" y="109"/>
                    <a:pt x="388" y="108"/>
                  </a:cubicBezTo>
                  <a:cubicBezTo>
                    <a:pt x="388" y="109"/>
                    <a:pt x="388" y="109"/>
                    <a:pt x="387" y="109"/>
                  </a:cubicBezTo>
                  <a:cubicBezTo>
                    <a:pt x="388" y="109"/>
                    <a:pt x="389" y="108"/>
                    <a:pt x="389" y="108"/>
                  </a:cubicBezTo>
                  <a:cubicBezTo>
                    <a:pt x="390" y="107"/>
                    <a:pt x="390" y="108"/>
                    <a:pt x="390" y="108"/>
                  </a:cubicBezTo>
                  <a:cubicBezTo>
                    <a:pt x="390" y="108"/>
                    <a:pt x="390" y="108"/>
                    <a:pt x="390" y="108"/>
                  </a:cubicBezTo>
                  <a:cubicBezTo>
                    <a:pt x="390" y="108"/>
                    <a:pt x="390" y="109"/>
                    <a:pt x="390" y="109"/>
                  </a:cubicBezTo>
                  <a:cubicBezTo>
                    <a:pt x="391" y="109"/>
                    <a:pt x="392" y="109"/>
                    <a:pt x="391" y="110"/>
                  </a:cubicBezTo>
                  <a:cubicBezTo>
                    <a:pt x="393" y="109"/>
                    <a:pt x="394" y="108"/>
                    <a:pt x="395" y="108"/>
                  </a:cubicBezTo>
                  <a:cubicBezTo>
                    <a:pt x="395" y="108"/>
                    <a:pt x="394" y="108"/>
                    <a:pt x="394" y="109"/>
                  </a:cubicBezTo>
                  <a:cubicBezTo>
                    <a:pt x="394" y="109"/>
                    <a:pt x="394" y="110"/>
                    <a:pt x="394" y="110"/>
                  </a:cubicBezTo>
                  <a:cubicBezTo>
                    <a:pt x="394" y="110"/>
                    <a:pt x="395" y="110"/>
                    <a:pt x="395" y="110"/>
                  </a:cubicBezTo>
                  <a:cubicBezTo>
                    <a:pt x="396" y="110"/>
                    <a:pt x="396" y="110"/>
                    <a:pt x="397" y="110"/>
                  </a:cubicBezTo>
                  <a:cubicBezTo>
                    <a:pt x="397" y="109"/>
                    <a:pt x="399" y="108"/>
                    <a:pt x="399" y="107"/>
                  </a:cubicBezTo>
                  <a:close/>
                  <a:moveTo>
                    <a:pt x="430" y="117"/>
                  </a:moveTo>
                  <a:cubicBezTo>
                    <a:pt x="429" y="117"/>
                    <a:pt x="428" y="117"/>
                    <a:pt x="427" y="117"/>
                  </a:cubicBezTo>
                  <a:cubicBezTo>
                    <a:pt x="427" y="117"/>
                    <a:pt x="426" y="118"/>
                    <a:pt x="426" y="117"/>
                  </a:cubicBezTo>
                  <a:cubicBezTo>
                    <a:pt x="426" y="117"/>
                    <a:pt x="425" y="117"/>
                    <a:pt x="425" y="117"/>
                  </a:cubicBezTo>
                  <a:cubicBezTo>
                    <a:pt x="426" y="117"/>
                    <a:pt x="426" y="116"/>
                    <a:pt x="426" y="116"/>
                  </a:cubicBezTo>
                  <a:cubicBezTo>
                    <a:pt x="426" y="116"/>
                    <a:pt x="426" y="116"/>
                    <a:pt x="426" y="116"/>
                  </a:cubicBezTo>
                  <a:cubicBezTo>
                    <a:pt x="426" y="115"/>
                    <a:pt x="427" y="115"/>
                    <a:pt x="427" y="115"/>
                  </a:cubicBezTo>
                  <a:cubicBezTo>
                    <a:pt x="427" y="115"/>
                    <a:pt x="427" y="114"/>
                    <a:pt x="427" y="114"/>
                  </a:cubicBezTo>
                  <a:cubicBezTo>
                    <a:pt x="426" y="114"/>
                    <a:pt x="425" y="116"/>
                    <a:pt x="424" y="116"/>
                  </a:cubicBezTo>
                  <a:cubicBezTo>
                    <a:pt x="424" y="115"/>
                    <a:pt x="426" y="114"/>
                    <a:pt x="426" y="114"/>
                  </a:cubicBezTo>
                  <a:cubicBezTo>
                    <a:pt x="427" y="113"/>
                    <a:pt x="424" y="112"/>
                    <a:pt x="424" y="111"/>
                  </a:cubicBezTo>
                  <a:cubicBezTo>
                    <a:pt x="423" y="111"/>
                    <a:pt x="423" y="110"/>
                    <a:pt x="422" y="110"/>
                  </a:cubicBezTo>
                  <a:cubicBezTo>
                    <a:pt x="422" y="109"/>
                    <a:pt x="420" y="111"/>
                    <a:pt x="421" y="110"/>
                  </a:cubicBezTo>
                  <a:cubicBezTo>
                    <a:pt x="421" y="109"/>
                    <a:pt x="422" y="110"/>
                    <a:pt x="422" y="109"/>
                  </a:cubicBezTo>
                  <a:cubicBezTo>
                    <a:pt x="422" y="109"/>
                    <a:pt x="421" y="109"/>
                    <a:pt x="421" y="109"/>
                  </a:cubicBezTo>
                  <a:cubicBezTo>
                    <a:pt x="421" y="108"/>
                    <a:pt x="421" y="108"/>
                    <a:pt x="421" y="108"/>
                  </a:cubicBezTo>
                  <a:cubicBezTo>
                    <a:pt x="421" y="108"/>
                    <a:pt x="420" y="108"/>
                    <a:pt x="420" y="108"/>
                  </a:cubicBezTo>
                  <a:cubicBezTo>
                    <a:pt x="420" y="107"/>
                    <a:pt x="419" y="108"/>
                    <a:pt x="418" y="108"/>
                  </a:cubicBezTo>
                  <a:cubicBezTo>
                    <a:pt x="417" y="109"/>
                    <a:pt x="417" y="109"/>
                    <a:pt x="416" y="109"/>
                  </a:cubicBezTo>
                  <a:cubicBezTo>
                    <a:pt x="415" y="109"/>
                    <a:pt x="415" y="110"/>
                    <a:pt x="414" y="110"/>
                  </a:cubicBezTo>
                  <a:cubicBezTo>
                    <a:pt x="415" y="111"/>
                    <a:pt x="414" y="111"/>
                    <a:pt x="415" y="112"/>
                  </a:cubicBezTo>
                  <a:cubicBezTo>
                    <a:pt x="415" y="112"/>
                    <a:pt x="415" y="112"/>
                    <a:pt x="414" y="112"/>
                  </a:cubicBezTo>
                  <a:cubicBezTo>
                    <a:pt x="415" y="112"/>
                    <a:pt x="414" y="112"/>
                    <a:pt x="414" y="111"/>
                  </a:cubicBezTo>
                  <a:cubicBezTo>
                    <a:pt x="414" y="111"/>
                    <a:pt x="414" y="111"/>
                    <a:pt x="413" y="111"/>
                  </a:cubicBezTo>
                  <a:cubicBezTo>
                    <a:pt x="413" y="110"/>
                    <a:pt x="412" y="111"/>
                    <a:pt x="412" y="111"/>
                  </a:cubicBezTo>
                  <a:cubicBezTo>
                    <a:pt x="412" y="111"/>
                    <a:pt x="412" y="111"/>
                    <a:pt x="412" y="111"/>
                  </a:cubicBezTo>
                  <a:cubicBezTo>
                    <a:pt x="412" y="112"/>
                    <a:pt x="411" y="111"/>
                    <a:pt x="411" y="112"/>
                  </a:cubicBezTo>
                  <a:cubicBezTo>
                    <a:pt x="411" y="112"/>
                    <a:pt x="412" y="113"/>
                    <a:pt x="411" y="113"/>
                  </a:cubicBezTo>
                  <a:cubicBezTo>
                    <a:pt x="411" y="114"/>
                    <a:pt x="409" y="113"/>
                    <a:pt x="409" y="114"/>
                  </a:cubicBezTo>
                  <a:cubicBezTo>
                    <a:pt x="408" y="114"/>
                    <a:pt x="408" y="114"/>
                    <a:pt x="407" y="114"/>
                  </a:cubicBezTo>
                  <a:cubicBezTo>
                    <a:pt x="407" y="114"/>
                    <a:pt x="406" y="114"/>
                    <a:pt x="406" y="115"/>
                  </a:cubicBezTo>
                  <a:cubicBezTo>
                    <a:pt x="405" y="115"/>
                    <a:pt x="403" y="114"/>
                    <a:pt x="402" y="115"/>
                  </a:cubicBezTo>
                  <a:cubicBezTo>
                    <a:pt x="402" y="115"/>
                    <a:pt x="400" y="115"/>
                    <a:pt x="400" y="116"/>
                  </a:cubicBezTo>
                  <a:cubicBezTo>
                    <a:pt x="401" y="116"/>
                    <a:pt x="400" y="117"/>
                    <a:pt x="400" y="117"/>
                  </a:cubicBezTo>
                  <a:cubicBezTo>
                    <a:pt x="400" y="117"/>
                    <a:pt x="401" y="117"/>
                    <a:pt x="401" y="117"/>
                  </a:cubicBezTo>
                  <a:cubicBezTo>
                    <a:pt x="402" y="117"/>
                    <a:pt x="402" y="117"/>
                    <a:pt x="402" y="117"/>
                  </a:cubicBezTo>
                  <a:cubicBezTo>
                    <a:pt x="403" y="117"/>
                    <a:pt x="402" y="117"/>
                    <a:pt x="403" y="117"/>
                  </a:cubicBezTo>
                  <a:cubicBezTo>
                    <a:pt x="403" y="117"/>
                    <a:pt x="403" y="117"/>
                    <a:pt x="403" y="117"/>
                  </a:cubicBezTo>
                  <a:cubicBezTo>
                    <a:pt x="403" y="117"/>
                    <a:pt x="403" y="116"/>
                    <a:pt x="404" y="116"/>
                  </a:cubicBezTo>
                  <a:cubicBezTo>
                    <a:pt x="404" y="116"/>
                    <a:pt x="405" y="116"/>
                    <a:pt x="405" y="117"/>
                  </a:cubicBezTo>
                  <a:cubicBezTo>
                    <a:pt x="405" y="117"/>
                    <a:pt x="404" y="117"/>
                    <a:pt x="404" y="117"/>
                  </a:cubicBezTo>
                  <a:cubicBezTo>
                    <a:pt x="403" y="118"/>
                    <a:pt x="405" y="118"/>
                    <a:pt x="405" y="118"/>
                  </a:cubicBezTo>
                  <a:cubicBezTo>
                    <a:pt x="405" y="118"/>
                    <a:pt x="405" y="118"/>
                    <a:pt x="406" y="118"/>
                  </a:cubicBezTo>
                  <a:cubicBezTo>
                    <a:pt x="406" y="118"/>
                    <a:pt x="406" y="118"/>
                    <a:pt x="407" y="117"/>
                  </a:cubicBezTo>
                  <a:cubicBezTo>
                    <a:pt x="407" y="117"/>
                    <a:pt x="408" y="117"/>
                    <a:pt x="408" y="118"/>
                  </a:cubicBezTo>
                  <a:cubicBezTo>
                    <a:pt x="407" y="118"/>
                    <a:pt x="407" y="118"/>
                    <a:pt x="407" y="119"/>
                  </a:cubicBezTo>
                  <a:cubicBezTo>
                    <a:pt x="407" y="119"/>
                    <a:pt x="408" y="119"/>
                    <a:pt x="408" y="119"/>
                  </a:cubicBezTo>
                  <a:cubicBezTo>
                    <a:pt x="408" y="119"/>
                    <a:pt x="410" y="119"/>
                    <a:pt x="410" y="119"/>
                  </a:cubicBezTo>
                  <a:cubicBezTo>
                    <a:pt x="410" y="120"/>
                    <a:pt x="411" y="120"/>
                    <a:pt x="411" y="120"/>
                  </a:cubicBezTo>
                  <a:cubicBezTo>
                    <a:pt x="412" y="120"/>
                    <a:pt x="412" y="120"/>
                    <a:pt x="413" y="120"/>
                  </a:cubicBezTo>
                  <a:cubicBezTo>
                    <a:pt x="413" y="120"/>
                    <a:pt x="413" y="120"/>
                    <a:pt x="414" y="120"/>
                  </a:cubicBezTo>
                  <a:cubicBezTo>
                    <a:pt x="414" y="120"/>
                    <a:pt x="414" y="120"/>
                    <a:pt x="414" y="120"/>
                  </a:cubicBezTo>
                  <a:cubicBezTo>
                    <a:pt x="414" y="120"/>
                    <a:pt x="415" y="121"/>
                    <a:pt x="415" y="121"/>
                  </a:cubicBezTo>
                  <a:cubicBezTo>
                    <a:pt x="417" y="121"/>
                    <a:pt x="418" y="121"/>
                    <a:pt x="420" y="120"/>
                  </a:cubicBezTo>
                  <a:cubicBezTo>
                    <a:pt x="420" y="120"/>
                    <a:pt x="421" y="119"/>
                    <a:pt x="422" y="119"/>
                  </a:cubicBezTo>
                  <a:cubicBezTo>
                    <a:pt x="422" y="119"/>
                    <a:pt x="423" y="120"/>
                    <a:pt x="423" y="120"/>
                  </a:cubicBezTo>
                  <a:cubicBezTo>
                    <a:pt x="423" y="119"/>
                    <a:pt x="423" y="119"/>
                    <a:pt x="424" y="119"/>
                  </a:cubicBezTo>
                  <a:cubicBezTo>
                    <a:pt x="424" y="119"/>
                    <a:pt x="424" y="118"/>
                    <a:pt x="425" y="118"/>
                  </a:cubicBezTo>
                  <a:cubicBezTo>
                    <a:pt x="425" y="118"/>
                    <a:pt x="425" y="118"/>
                    <a:pt x="426" y="118"/>
                  </a:cubicBezTo>
                  <a:cubicBezTo>
                    <a:pt x="426" y="118"/>
                    <a:pt x="426" y="119"/>
                    <a:pt x="426" y="119"/>
                  </a:cubicBezTo>
                  <a:cubicBezTo>
                    <a:pt x="426" y="119"/>
                    <a:pt x="430" y="117"/>
                    <a:pt x="430" y="117"/>
                  </a:cubicBezTo>
                  <a:close/>
                  <a:moveTo>
                    <a:pt x="357" y="120"/>
                  </a:moveTo>
                  <a:cubicBezTo>
                    <a:pt x="357" y="121"/>
                    <a:pt x="358" y="122"/>
                    <a:pt x="359" y="122"/>
                  </a:cubicBezTo>
                  <a:cubicBezTo>
                    <a:pt x="360" y="122"/>
                    <a:pt x="360" y="121"/>
                    <a:pt x="360" y="121"/>
                  </a:cubicBezTo>
                  <a:cubicBezTo>
                    <a:pt x="361" y="121"/>
                    <a:pt x="361" y="120"/>
                    <a:pt x="360" y="120"/>
                  </a:cubicBezTo>
                  <a:cubicBezTo>
                    <a:pt x="359" y="120"/>
                    <a:pt x="358" y="120"/>
                    <a:pt x="357" y="120"/>
                  </a:cubicBezTo>
                  <a:close/>
                  <a:moveTo>
                    <a:pt x="573" y="124"/>
                  </a:moveTo>
                  <a:cubicBezTo>
                    <a:pt x="573" y="123"/>
                    <a:pt x="572" y="124"/>
                    <a:pt x="571" y="124"/>
                  </a:cubicBezTo>
                  <a:cubicBezTo>
                    <a:pt x="570" y="125"/>
                    <a:pt x="569" y="124"/>
                    <a:pt x="568" y="125"/>
                  </a:cubicBezTo>
                  <a:cubicBezTo>
                    <a:pt x="568" y="126"/>
                    <a:pt x="568" y="127"/>
                    <a:pt x="569" y="127"/>
                  </a:cubicBezTo>
                  <a:cubicBezTo>
                    <a:pt x="570" y="128"/>
                    <a:pt x="571" y="127"/>
                    <a:pt x="572" y="127"/>
                  </a:cubicBezTo>
                  <a:cubicBezTo>
                    <a:pt x="574" y="127"/>
                    <a:pt x="575" y="128"/>
                    <a:pt x="576" y="127"/>
                  </a:cubicBezTo>
                  <a:cubicBezTo>
                    <a:pt x="577" y="127"/>
                    <a:pt x="577" y="127"/>
                    <a:pt x="578" y="126"/>
                  </a:cubicBezTo>
                  <a:cubicBezTo>
                    <a:pt x="578" y="125"/>
                    <a:pt x="577" y="125"/>
                    <a:pt x="576" y="125"/>
                  </a:cubicBezTo>
                  <a:cubicBezTo>
                    <a:pt x="576" y="125"/>
                    <a:pt x="576" y="125"/>
                    <a:pt x="575" y="125"/>
                  </a:cubicBezTo>
                  <a:cubicBezTo>
                    <a:pt x="575" y="125"/>
                    <a:pt x="575" y="125"/>
                    <a:pt x="574" y="125"/>
                  </a:cubicBezTo>
                  <a:cubicBezTo>
                    <a:pt x="574" y="125"/>
                    <a:pt x="572" y="125"/>
                    <a:pt x="572" y="124"/>
                  </a:cubicBezTo>
                  <a:cubicBezTo>
                    <a:pt x="572" y="124"/>
                    <a:pt x="574" y="124"/>
                    <a:pt x="573" y="124"/>
                  </a:cubicBezTo>
                  <a:close/>
                  <a:moveTo>
                    <a:pt x="450" y="54"/>
                  </a:moveTo>
                  <a:cubicBezTo>
                    <a:pt x="449" y="54"/>
                    <a:pt x="448" y="54"/>
                    <a:pt x="447" y="54"/>
                  </a:cubicBezTo>
                  <a:cubicBezTo>
                    <a:pt x="447" y="54"/>
                    <a:pt x="444" y="54"/>
                    <a:pt x="444" y="55"/>
                  </a:cubicBezTo>
                  <a:cubicBezTo>
                    <a:pt x="444" y="55"/>
                    <a:pt x="444" y="55"/>
                    <a:pt x="444" y="55"/>
                  </a:cubicBezTo>
                  <a:cubicBezTo>
                    <a:pt x="443" y="55"/>
                    <a:pt x="442" y="55"/>
                    <a:pt x="441" y="56"/>
                  </a:cubicBezTo>
                  <a:cubicBezTo>
                    <a:pt x="442" y="57"/>
                    <a:pt x="444" y="56"/>
                    <a:pt x="446" y="56"/>
                  </a:cubicBezTo>
                  <a:cubicBezTo>
                    <a:pt x="447" y="56"/>
                    <a:pt x="448" y="55"/>
                    <a:pt x="449" y="55"/>
                  </a:cubicBezTo>
                  <a:cubicBezTo>
                    <a:pt x="450" y="54"/>
                    <a:pt x="451" y="54"/>
                    <a:pt x="452" y="54"/>
                  </a:cubicBezTo>
                  <a:cubicBezTo>
                    <a:pt x="452" y="54"/>
                    <a:pt x="452" y="54"/>
                    <a:pt x="452" y="54"/>
                  </a:cubicBezTo>
                  <a:cubicBezTo>
                    <a:pt x="452" y="54"/>
                    <a:pt x="452" y="54"/>
                    <a:pt x="451" y="54"/>
                  </a:cubicBezTo>
                  <a:cubicBezTo>
                    <a:pt x="452" y="54"/>
                    <a:pt x="450" y="54"/>
                    <a:pt x="450" y="54"/>
                  </a:cubicBezTo>
                  <a:close/>
                  <a:moveTo>
                    <a:pt x="424" y="62"/>
                  </a:moveTo>
                  <a:cubicBezTo>
                    <a:pt x="426" y="62"/>
                    <a:pt x="427" y="62"/>
                    <a:pt x="429" y="62"/>
                  </a:cubicBezTo>
                  <a:cubicBezTo>
                    <a:pt x="430" y="62"/>
                    <a:pt x="431" y="62"/>
                    <a:pt x="432" y="61"/>
                  </a:cubicBezTo>
                  <a:cubicBezTo>
                    <a:pt x="433" y="61"/>
                    <a:pt x="433" y="60"/>
                    <a:pt x="434" y="59"/>
                  </a:cubicBezTo>
                  <a:cubicBezTo>
                    <a:pt x="433" y="59"/>
                    <a:pt x="433" y="59"/>
                    <a:pt x="432" y="59"/>
                  </a:cubicBezTo>
                  <a:cubicBezTo>
                    <a:pt x="431" y="59"/>
                    <a:pt x="430" y="59"/>
                    <a:pt x="429" y="59"/>
                  </a:cubicBezTo>
                  <a:cubicBezTo>
                    <a:pt x="429" y="59"/>
                    <a:pt x="426" y="60"/>
                    <a:pt x="427" y="60"/>
                  </a:cubicBezTo>
                  <a:cubicBezTo>
                    <a:pt x="426" y="60"/>
                    <a:pt x="425" y="61"/>
                    <a:pt x="424" y="61"/>
                  </a:cubicBezTo>
                  <a:cubicBezTo>
                    <a:pt x="424" y="61"/>
                    <a:pt x="424" y="61"/>
                    <a:pt x="424" y="62"/>
                  </a:cubicBezTo>
                  <a:close/>
                  <a:moveTo>
                    <a:pt x="450" y="72"/>
                  </a:moveTo>
                  <a:cubicBezTo>
                    <a:pt x="450" y="72"/>
                    <a:pt x="451" y="73"/>
                    <a:pt x="451" y="72"/>
                  </a:cubicBezTo>
                  <a:cubicBezTo>
                    <a:pt x="451" y="72"/>
                    <a:pt x="451" y="72"/>
                    <a:pt x="451" y="72"/>
                  </a:cubicBezTo>
                  <a:cubicBezTo>
                    <a:pt x="452" y="73"/>
                    <a:pt x="454" y="72"/>
                    <a:pt x="455" y="72"/>
                  </a:cubicBezTo>
                  <a:cubicBezTo>
                    <a:pt x="456" y="72"/>
                    <a:pt x="457" y="71"/>
                    <a:pt x="459" y="71"/>
                  </a:cubicBezTo>
                  <a:cubicBezTo>
                    <a:pt x="459" y="71"/>
                    <a:pt x="460" y="71"/>
                    <a:pt x="461" y="70"/>
                  </a:cubicBezTo>
                  <a:cubicBezTo>
                    <a:pt x="459" y="69"/>
                    <a:pt x="458" y="70"/>
                    <a:pt x="456" y="70"/>
                  </a:cubicBezTo>
                  <a:cubicBezTo>
                    <a:pt x="454" y="71"/>
                    <a:pt x="453" y="70"/>
                    <a:pt x="451" y="71"/>
                  </a:cubicBezTo>
                  <a:cubicBezTo>
                    <a:pt x="450" y="71"/>
                    <a:pt x="449" y="71"/>
                    <a:pt x="448" y="71"/>
                  </a:cubicBezTo>
                  <a:cubicBezTo>
                    <a:pt x="448" y="71"/>
                    <a:pt x="447" y="72"/>
                    <a:pt x="447" y="72"/>
                  </a:cubicBezTo>
                  <a:cubicBezTo>
                    <a:pt x="447" y="72"/>
                    <a:pt x="450" y="73"/>
                    <a:pt x="450" y="72"/>
                  </a:cubicBezTo>
                  <a:cubicBezTo>
                    <a:pt x="450" y="72"/>
                    <a:pt x="450" y="72"/>
                    <a:pt x="450" y="73"/>
                  </a:cubicBezTo>
                  <a:cubicBezTo>
                    <a:pt x="450" y="72"/>
                    <a:pt x="450" y="72"/>
                    <a:pt x="450" y="72"/>
                  </a:cubicBezTo>
                  <a:close/>
                  <a:moveTo>
                    <a:pt x="450" y="73"/>
                  </a:moveTo>
                  <a:cubicBezTo>
                    <a:pt x="450" y="73"/>
                    <a:pt x="450" y="73"/>
                    <a:pt x="450" y="73"/>
                  </a:cubicBezTo>
                  <a:cubicBezTo>
                    <a:pt x="450" y="73"/>
                    <a:pt x="450" y="73"/>
                    <a:pt x="450" y="73"/>
                  </a:cubicBezTo>
                  <a:close/>
                  <a:moveTo>
                    <a:pt x="448" y="72"/>
                  </a:moveTo>
                  <a:cubicBezTo>
                    <a:pt x="449" y="73"/>
                    <a:pt x="449" y="73"/>
                    <a:pt x="450" y="73"/>
                  </a:cubicBezTo>
                  <a:cubicBezTo>
                    <a:pt x="449" y="73"/>
                    <a:pt x="449" y="72"/>
                    <a:pt x="448" y="72"/>
                  </a:cubicBezTo>
                  <a:close/>
                  <a:moveTo>
                    <a:pt x="554" y="124"/>
                  </a:moveTo>
                  <a:cubicBezTo>
                    <a:pt x="552" y="125"/>
                    <a:pt x="551" y="126"/>
                    <a:pt x="550" y="126"/>
                  </a:cubicBezTo>
                  <a:cubicBezTo>
                    <a:pt x="549" y="127"/>
                    <a:pt x="548" y="128"/>
                    <a:pt x="548" y="129"/>
                  </a:cubicBezTo>
                  <a:cubicBezTo>
                    <a:pt x="548" y="129"/>
                    <a:pt x="547" y="130"/>
                    <a:pt x="547" y="131"/>
                  </a:cubicBezTo>
                  <a:cubicBezTo>
                    <a:pt x="547" y="131"/>
                    <a:pt x="547" y="132"/>
                    <a:pt x="547" y="132"/>
                  </a:cubicBezTo>
                  <a:cubicBezTo>
                    <a:pt x="549" y="133"/>
                    <a:pt x="550" y="132"/>
                    <a:pt x="551" y="132"/>
                  </a:cubicBezTo>
                  <a:cubicBezTo>
                    <a:pt x="553" y="132"/>
                    <a:pt x="554" y="132"/>
                    <a:pt x="555" y="132"/>
                  </a:cubicBezTo>
                  <a:cubicBezTo>
                    <a:pt x="555" y="132"/>
                    <a:pt x="556" y="132"/>
                    <a:pt x="556" y="132"/>
                  </a:cubicBezTo>
                  <a:cubicBezTo>
                    <a:pt x="557" y="132"/>
                    <a:pt x="558" y="132"/>
                    <a:pt x="558" y="131"/>
                  </a:cubicBezTo>
                  <a:cubicBezTo>
                    <a:pt x="559" y="131"/>
                    <a:pt x="560" y="131"/>
                    <a:pt x="560" y="131"/>
                  </a:cubicBezTo>
                  <a:cubicBezTo>
                    <a:pt x="561" y="130"/>
                    <a:pt x="561" y="130"/>
                    <a:pt x="562" y="130"/>
                  </a:cubicBezTo>
                  <a:cubicBezTo>
                    <a:pt x="563" y="130"/>
                    <a:pt x="564" y="129"/>
                    <a:pt x="564" y="128"/>
                  </a:cubicBezTo>
                  <a:cubicBezTo>
                    <a:pt x="564" y="128"/>
                    <a:pt x="565" y="127"/>
                    <a:pt x="565" y="127"/>
                  </a:cubicBezTo>
                  <a:cubicBezTo>
                    <a:pt x="565" y="127"/>
                    <a:pt x="565" y="126"/>
                    <a:pt x="565" y="126"/>
                  </a:cubicBezTo>
                  <a:cubicBezTo>
                    <a:pt x="565" y="125"/>
                    <a:pt x="567" y="125"/>
                    <a:pt x="567" y="124"/>
                  </a:cubicBezTo>
                  <a:cubicBezTo>
                    <a:pt x="568" y="124"/>
                    <a:pt x="567" y="123"/>
                    <a:pt x="566" y="123"/>
                  </a:cubicBezTo>
                  <a:cubicBezTo>
                    <a:pt x="565" y="123"/>
                    <a:pt x="565" y="122"/>
                    <a:pt x="564" y="122"/>
                  </a:cubicBezTo>
                  <a:cubicBezTo>
                    <a:pt x="564" y="122"/>
                    <a:pt x="563" y="122"/>
                    <a:pt x="563" y="122"/>
                  </a:cubicBezTo>
                  <a:cubicBezTo>
                    <a:pt x="562" y="122"/>
                    <a:pt x="560" y="123"/>
                    <a:pt x="560" y="122"/>
                  </a:cubicBezTo>
                  <a:cubicBezTo>
                    <a:pt x="560" y="122"/>
                    <a:pt x="558" y="123"/>
                    <a:pt x="558" y="123"/>
                  </a:cubicBezTo>
                  <a:cubicBezTo>
                    <a:pt x="556" y="123"/>
                    <a:pt x="555" y="124"/>
                    <a:pt x="554" y="124"/>
                  </a:cubicBezTo>
                  <a:close/>
                  <a:moveTo>
                    <a:pt x="481" y="144"/>
                  </a:moveTo>
                  <a:cubicBezTo>
                    <a:pt x="481" y="144"/>
                    <a:pt x="480" y="144"/>
                    <a:pt x="480" y="144"/>
                  </a:cubicBezTo>
                  <a:cubicBezTo>
                    <a:pt x="480" y="144"/>
                    <a:pt x="480" y="144"/>
                    <a:pt x="480" y="144"/>
                  </a:cubicBezTo>
                  <a:cubicBezTo>
                    <a:pt x="479" y="144"/>
                    <a:pt x="479" y="145"/>
                    <a:pt x="478" y="146"/>
                  </a:cubicBezTo>
                  <a:cubicBezTo>
                    <a:pt x="478" y="146"/>
                    <a:pt x="478" y="146"/>
                    <a:pt x="478" y="147"/>
                  </a:cubicBezTo>
                  <a:cubicBezTo>
                    <a:pt x="478" y="147"/>
                    <a:pt x="479" y="147"/>
                    <a:pt x="479" y="148"/>
                  </a:cubicBezTo>
                  <a:cubicBezTo>
                    <a:pt x="479" y="148"/>
                    <a:pt x="478" y="149"/>
                    <a:pt x="479" y="149"/>
                  </a:cubicBezTo>
                  <a:cubicBezTo>
                    <a:pt x="479" y="148"/>
                    <a:pt x="480" y="148"/>
                    <a:pt x="480" y="148"/>
                  </a:cubicBezTo>
                  <a:cubicBezTo>
                    <a:pt x="481" y="148"/>
                    <a:pt x="481" y="146"/>
                    <a:pt x="481" y="145"/>
                  </a:cubicBezTo>
                  <a:cubicBezTo>
                    <a:pt x="480" y="145"/>
                    <a:pt x="481" y="145"/>
                    <a:pt x="481" y="144"/>
                  </a:cubicBezTo>
                  <a:close/>
                  <a:moveTo>
                    <a:pt x="540" y="109"/>
                  </a:moveTo>
                  <a:cubicBezTo>
                    <a:pt x="540" y="109"/>
                    <a:pt x="539" y="109"/>
                    <a:pt x="538" y="109"/>
                  </a:cubicBezTo>
                  <a:cubicBezTo>
                    <a:pt x="537" y="109"/>
                    <a:pt x="538" y="110"/>
                    <a:pt x="538" y="110"/>
                  </a:cubicBezTo>
                  <a:cubicBezTo>
                    <a:pt x="539" y="110"/>
                    <a:pt x="541" y="110"/>
                    <a:pt x="540" y="111"/>
                  </a:cubicBezTo>
                  <a:cubicBezTo>
                    <a:pt x="540" y="111"/>
                    <a:pt x="541" y="110"/>
                    <a:pt x="541" y="110"/>
                  </a:cubicBezTo>
                  <a:cubicBezTo>
                    <a:pt x="541" y="110"/>
                    <a:pt x="541" y="111"/>
                    <a:pt x="541" y="111"/>
                  </a:cubicBezTo>
                  <a:cubicBezTo>
                    <a:pt x="541" y="111"/>
                    <a:pt x="541" y="111"/>
                    <a:pt x="542" y="111"/>
                  </a:cubicBezTo>
                  <a:cubicBezTo>
                    <a:pt x="543" y="111"/>
                    <a:pt x="542" y="111"/>
                    <a:pt x="542" y="110"/>
                  </a:cubicBezTo>
                  <a:cubicBezTo>
                    <a:pt x="542" y="110"/>
                    <a:pt x="543" y="110"/>
                    <a:pt x="544" y="110"/>
                  </a:cubicBezTo>
                  <a:cubicBezTo>
                    <a:pt x="545" y="110"/>
                    <a:pt x="546" y="110"/>
                    <a:pt x="547" y="110"/>
                  </a:cubicBezTo>
                  <a:cubicBezTo>
                    <a:pt x="547" y="110"/>
                    <a:pt x="549" y="109"/>
                    <a:pt x="548" y="109"/>
                  </a:cubicBezTo>
                  <a:cubicBezTo>
                    <a:pt x="549" y="108"/>
                    <a:pt x="546" y="108"/>
                    <a:pt x="546" y="109"/>
                  </a:cubicBezTo>
                  <a:cubicBezTo>
                    <a:pt x="545" y="109"/>
                    <a:pt x="545" y="109"/>
                    <a:pt x="544" y="109"/>
                  </a:cubicBezTo>
                  <a:cubicBezTo>
                    <a:pt x="544" y="109"/>
                    <a:pt x="544" y="109"/>
                    <a:pt x="543" y="109"/>
                  </a:cubicBezTo>
                  <a:cubicBezTo>
                    <a:pt x="543" y="109"/>
                    <a:pt x="543" y="109"/>
                    <a:pt x="543" y="109"/>
                  </a:cubicBezTo>
                  <a:cubicBezTo>
                    <a:pt x="543" y="109"/>
                    <a:pt x="543" y="109"/>
                    <a:pt x="543" y="109"/>
                  </a:cubicBezTo>
                  <a:cubicBezTo>
                    <a:pt x="542" y="108"/>
                    <a:pt x="542" y="109"/>
                    <a:pt x="542" y="109"/>
                  </a:cubicBezTo>
                  <a:cubicBezTo>
                    <a:pt x="542" y="108"/>
                    <a:pt x="539" y="109"/>
                    <a:pt x="541" y="109"/>
                  </a:cubicBezTo>
                  <a:cubicBezTo>
                    <a:pt x="541" y="109"/>
                    <a:pt x="540" y="110"/>
                    <a:pt x="540" y="110"/>
                  </a:cubicBezTo>
                  <a:cubicBezTo>
                    <a:pt x="540" y="110"/>
                    <a:pt x="540" y="109"/>
                    <a:pt x="540" y="109"/>
                  </a:cubicBezTo>
                  <a:close/>
                  <a:moveTo>
                    <a:pt x="554" y="110"/>
                  </a:moveTo>
                  <a:cubicBezTo>
                    <a:pt x="554" y="110"/>
                    <a:pt x="553" y="110"/>
                    <a:pt x="553" y="110"/>
                  </a:cubicBezTo>
                  <a:cubicBezTo>
                    <a:pt x="552" y="110"/>
                    <a:pt x="550" y="111"/>
                    <a:pt x="550" y="112"/>
                  </a:cubicBezTo>
                  <a:cubicBezTo>
                    <a:pt x="550" y="112"/>
                    <a:pt x="552" y="111"/>
                    <a:pt x="552" y="111"/>
                  </a:cubicBezTo>
                  <a:cubicBezTo>
                    <a:pt x="552" y="112"/>
                    <a:pt x="554" y="111"/>
                    <a:pt x="554" y="111"/>
                  </a:cubicBezTo>
                  <a:cubicBezTo>
                    <a:pt x="555" y="111"/>
                    <a:pt x="559" y="110"/>
                    <a:pt x="557" y="109"/>
                  </a:cubicBezTo>
                  <a:cubicBezTo>
                    <a:pt x="556" y="109"/>
                    <a:pt x="556" y="110"/>
                    <a:pt x="555" y="110"/>
                  </a:cubicBezTo>
                  <a:cubicBezTo>
                    <a:pt x="555" y="109"/>
                    <a:pt x="555" y="110"/>
                    <a:pt x="554" y="110"/>
                  </a:cubicBezTo>
                  <a:close/>
                  <a:moveTo>
                    <a:pt x="657" y="137"/>
                  </a:moveTo>
                  <a:cubicBezTo>
                    <a:pt x="657" y="139"/>
                    <a:pt x="656" y="138"/>
                    <a:pt x="655" y="139"/>
                  </a:cubicBezTo>
                  <a:cubicBezTo>
                    <a:pt x="654" y="139"/>
                    <a:pt x="654" y="138"/>
                    <a:pt x="653" y="138"/>
                  </a:cubicBezTo>
                  <a:cubicBezTo>
                    <a:pt x="653" y="138"/>
                    <a:pt x="652" y="138"/>
                    <a:pt x="652" y="138"/>
                  </a:cubicBezTo>
                  <a:cubicBezTo>
                    <a:pt x="651" y="138"/>
                    <a:pt x="651" y="138"/>
                    <a:pt x="650" y="138"/>
                  </a:cubicBezTo>
                  <a:cubicBezTo>
                    <a:pt x="651" y="139"/>
                    <a:pt x="651" y="138"/>
                    <a:pt x="652" y="138"/>
                  </a:cubicBezTo>
                  <a:cubicBezTo>
                    <a:pt x="652" y="138"/>
                    <a:pt x="653" y="138"/>
                    <a:pt x="653" y="139"/>
                  </a:cubicBezTo>
                  <a:cubicBezTo>
                    <a:pt x="654" y="140"/>
                    <a:pt x="653" y="140"/>
                    <a:pt x="653" y="140"/>
                  </a:cubicBezTo>
                  <a:cubicBezTo>
                    <a:pt x="652" y="140"/>
                    <a:pt x="651" y="140"/>
                    <a:pt x="651" y="140"/>
                  </a:cubicBezTo>
                  <a:cubicBezTo>
                    <a:pt x="651" y="141"/>
                    <a:pt x="652" y="140"/>
                    <a:pt x="652" y="140"/>
                  </a:cubicBezTo>
                  <a:cubicBezTo>
                    <a:pt x="653" y="140"/>
                    <a:pt x="653" y="140"/>
                    <a:pt x="654" y="141"/>
                  </a:cubicBezTo>
                  <a:cubicBezTo>
                    <a:pt x="653" y="141"/>
                    <a:pt x="652" y="141"/>
                    <a:pt x="651" y="141"/>
                  </a:cubicBezTo>
                  <a:cubicBezTo>
                    <a:pt x="650" y="141"/>
                    <a:pt x="650" y="141"/>
                    <a:pt x="649" y="141"/>
                  </a:cubicBezTo>
                  <a:cubicBezTo>
                    <a:pt x="648" y="141"/>
                    <a:pt x="648" y="141"/>
                    <a:pt x="648" y="141"/>
                  </a:cubicBezTo>
                  <a:cubicBezTo>
                    <a:pt x="649" y="140"/>
                    <a:pt x="649" y="140"/>
                    <a:pt x="648" y="140"/>
                  </a:cubicBezTo>
                  <a:cubicBezTo>
                    <a:pt x="647" y="140"/>
                    <a:pt x="646" y="140"/>
                    <a:pt x="645" y="140"/>
                  </a:cubicBezTo>
                  <a:cubicBezTo>
                    <a:pt x="646" y="141"/>
                    <a:pt x="646" y="140"/>
                    <a:pt x="647" y="140"/>
                  </a:cubicBezTo>
                  <a:cubicBezTo>
                    <a:pt x="647" y="140"/>
                    <a:pt x="647" y="141"/>
                    <a:pt x="647" y="141"/>
                  </a:cubicBezTo>
                  <a:cubicBezTo>
                    <a:pt x="647" y="142"/>
                    <a:pt x="645" y="142"/>
                    <a:pt x="645" y="142"/>
                  </a:cubicBezTo>
                  <a:cubicBezTo>
                    <a:pt x="644" y="142"/>
                    <a:pt x="644" y="141"/>
                    <a:pt x="643" y="141"/>
                  </a:cubicBezTo>
                  <a:cubicBezTo>
                    <a:pt x="644" y="141"/>
                    <a:pt x="644" y="142"/>
                    <a:pt x="644" y="142"/>
                  </a:cubicBezTo>
                  <a:cubicBezTo>
                    <a:pt x="644" y="143"/>
                    <a:pt x="645" y="142"/>
                    <a:pt x="645" y="142"/>
                  </a:cubicBezTo>
                  <a:cubicBezTo>
                    <a:pt x="645" y="142"/>
                    <a:pt x="646" y="142"/>
                    <a:pt x="646" y="142"/>
                  </a:cubicBezTo>
                  <a:cubicBezTo>
                    <a:pt x="647" y="143"/>
                    <a:pt x="647" y="143"/>
                    <a:pt x="648" y="143"/>
                  </a:cubicBezTo>
                  <a:cubicBezTo>
                    <a:pt x="648" y="143"/>
                    <a:pt x="647" y="143"/>
                    <a:pt x="648" y="143"/>
                  </a:cubicBezTo>
                  <a:cubicBezTo>
                    <a:pt x="648" y="143"/>
                    <a:pt x="648" y="143"/>
                    <a:pt x="648" y="143"/>
                  </a:cubicBezTo>
                  <a:cubicBezTo>
                    <a:pt x="648" y="143"/>
                    <a:pt x="648" y="143"/>
                    <a:pt x="648" y="144"/>
                  </a:cubicBezTo>
                  <a:cubicBezTo>
                    <a:pt x="648" y="144"/>
                    <a:pt x="648" y="144"/>
                    <a:pt x="648" y="144"/>
                  </a:cubicBezTo>
                  <a:cubicBezTo>
                    <a:pt x="648" y="144"/>
                    <a:pt x="649" y="144"/>
                    <a:pt x="648" y="144"/>
                  </a:cubicBezTo>
                  <a:cubicBezTo>
                    <a:pt x="647" y="144"/>
                    <a:pt x="646" y="144"/>
                    <a:pt x="645" y="144"/>
                  </a:cubicBezTo>
                  <a:cubicBezTo>
                    <a:pt x="645" y="144"/>
                    <a:pt x="644" y="144"/>
                    <a:pt x="644" y="144"/>
                  </a:cubicBezTo>
                  <a:cubicBezTo>
                    <a:pt x="643" y="144"/>
                    <a:pt x="643" y="144"/>
                    <a:pt x="642" y="144"/>
                  </a:cubicBezTo>
                  <a:cubicBezTo>
                    <a:pt x="642" y="144"/>
                    <a:pt x="642" y="143"/>
                    <a:pt x="642" y="143"/>
                  </a:cubicBezTo>
                  <a:cubicBezTo>
                    <a:pt x="642" y="143"/>
                    <a:pt x="641" y="143"/>
                    <a:pt x="641" y="143"/>
                  </a:cubicBezTo>
                  <a:cubicBezTo>
                    <a:pt x="641" y="143"/>
                    <a:pt x="642" y="143"/>
                    <a:pt x="642" y="143"/>
                  </a:cubicBezTo>
                  <a:cubicBezTo>
                    <a:pt x="642" y="144"/>
                    <a:pt x="642" y="144"/>
                    <a:pt x="643" y="144"/>
                  </a:cubicBezTo>
                  <a:cubicBezTo>
                    <a:pt x="643" y="144"/>
                    <a:pt x="644" y="144"/>
                    <a:pt x="645" y="144"/>
                  </a:cubicBezTo>
                  <a:cubicBezTo>
                    <a:pt x="645" y="145"/>
                    <a:pt x="645" y="145"/>
                    <a:pt x="644" y="145"/>
                  </a:cubicBezTo>
                  <a:cubicBezTo>
                    <a:pt x="644" y="145"/>
                    <a:pt x="645" y="145"/>
                    <a:pt x="645" y="145"/>
                  </a:cubicBezTo>
                  <a:cubicBezTo>
                    <a:pt x="645" y="145"/>
                    <a:pt x="645" y="146"/>
                    <a:pt x="645" y="146"/>
                  </a:cubicBezTo>
                  <a:cubicBezTo>
                    <a:pt x="645" y="146"/>
                    <a:pt x="644" y="146"/>
                    <a:pt x="644" y="146"/>
                  </a:cubicBezTo>
                  <a:cubicBezTo>
                    <a:pt x="643" y="146"/>
                    <a:pt x="643" y="146"/>
                    <a:pt x="642" y="146"/>
                  </a:cubicBezTo>
                  <a:cubicBezTo>
                    <a:pt x="642" y="146"/>
                    <a:pt x="642" y="146"/>
                    <a:pt x="642" y="145"/>
                  </a:cubicBezTo>
                  <a:cubicBezTo>
                    <a:pt x="642" y="145"/>
                    <a:pt x="641" y="145"/>
                    <a:pt x="641" y="145"/>
                  </a:cubicBezTo>
                  <a:cubicBezTo>
                    <a:pt x="641" y="146"/>
                    <a:pt x="642" y="146"/>
                    <a:pt x="642" y="146"/>
                  </a:cubicBezTo>
                  <a:cubicBezTo>
                    <a:pt x="643" y="147"/>
                    <a:pt x="641" y="147"/>
                    <a:pt x="641" y="147"/>
                  </a:cubicBezTo>
                  <a:cubicBezTo>
                    <a:pt x="641" y="147"/>
                    <a:pt x="641" y="147"/>
                    <a:pt x="641" y="147"/>
                  </a:cubicBezTo>
                  <a:cubicBezTo>
                    <a:pt x="642" y="147"/>
                    <a:pt x="642" y="147"/>
                    <a:pt x="642" y="147"/>
                  </a:cubicBezTo>
                  <a:cubicBezTo>
                    <a:pt x="642" y="148"/>
                    <a:pt x="641" y="148"/>
                    <a:pt x="641" y="148"/>
                  </a:cubicBezTo>
                  <a:cubicBezTo>
                    <a:pt x="641" y="148"/>
                    <a:pt x="641" y="148"/>
                    <a:pt x="641" y="148"/>
                  </a:cubicBezTo>
                  <a:cubicBezTo>
                    <a:pt x="641" y="148"/>
                    <a:pt x="640" y="149"/>
                    <a:pt x="640" y="148"/>
                  </a:cubicBezTo>
                  <a:cubicBezTo>
                    <a:pt x="640" y="148"/>
                    <a:pt x="640" y="146"/>
                    <a:pt x="640" y="147"/>
                  </a:cubicBezTo>
                  <a:cubicBezTo>
                    <a:pt x="640" y="147"/>
                    <a:pt x="639" y="148"/>
                    <a:pt x="638" y="148"/>
                  </a:cubicBezTo>
                  <a:cubicBezTo>
                    <a:pt x="638" y="148"/>
                    <a:pt x="639" y="148"/>
                    <a:pt x="638" y="148"/>
                  </a:cubicBezTo>
                  <a:cubicBezTo>
                    <a:pt x="638" y="148"/>
                    <a:pt x="637" y="148"/>
                    <a:pt x="637" y="147"/>
                  </a:cubicBezTo>
                  <a:cubicBezTo>
                    <a:pt x="637" y="147"/>
                    <a:pt x="637" y="146"/>
                    <a:pt x="637" y="146"/>
                  </a:cubicBezTo>
                  <a:cubicBezTo>
                    <a:pt x="637" y="146"/>
                    <a:pt x="637" y="145"/>
                    <a:pt x="637" y="145"/>
                  </a:cubicBezTo>
                  <a:cubicBezTo>
                    <a:pt x="636" y="145"/>
                    <a:pt x="636" y="147"/>
                    <a:pt x="636" y="147"/>
                  </a:cubicBezTo>
                  <a:cubicBezTo>
                    <a:pt x="636" y="148"/>
                    <a:pt x="634" y="147"/>
                    <a:pt x="634" y="147"/>
                  </a:cubicBezTo>
                  <a:cubicBezTo>
                    <a:pt x="633" y="148"/>
                    <a:pt x="636" y="147"/>
                    <a:pt x="636" y="148"/>
                  </a:cubicBezTo>
                  <a:cubicBezTo>
                    <a:pt x="636" y="149"/>
                    <a:pt x="635" y="149"/>
                    <a:pt x="635" y="149"/>
                  </a:cubicBezTo>
                  <a:cubicBezTo>
                    <a:pt x="634" y="149"/>
                    <a:pt x="634" y="148"/>
                    <a:pt x="634" y="148"/>
                  </a:cubicBezTo>
                  <a:cubicBezTo>
                    <a:pt x="634" y="148"/>
                    <a:pt x="634" y="149"/>
                    <a:pt x="634" y="149"/>
                  </a:cubicBezTo>
                  <a:cubicBezTo>
                    <a:pt x="634" y="149"/>
                    <a:pt x="634" y="149"/>
                    <a:pt x="634" y="149"/>
                  </a:cubicBezTo>
                  <a:cubicBezTo>
                    <a:pt x="634" y="149"/>
                    <a:pt x="635" y="149"/>
                    <a:pt x="635" y="150"/>
                  </a:cubicBezTo>
                  <a:cubicBezTo>
                    <a:pt x="635" y="149"/>
                    <a:pt x="634" y="150"/>
                    <a:pt x="634" y="149"/>
                  </a:cubicBezTo>
                  <a:cubicBezTo>
                    <a:pt x="634" y="149"/>
                    <a:pt x="633" y="149"/>
                    <a:pt x="633" y="149"/>
                  </a:cubicBezTo>
                  <a:cubicBezTo>
                    <a:pt x="633" y="150"/>
                    <a:pt x="634" y="150"/>
                    <a:pt x="634" y="150"/>
                  </a:cubicBezTo>
                  <a:cubicBezTo>
                    <a:pt x="634" y="150"/>
                    <a:pt x="634" y="150"/>
                    <a:pt x="633" y="150"/>
                  </a:cubicBezTo>
                  <a:cubicBezTo>
                    <a:pt x="634" y="150"/>
                    <a:pt x="634" y="151"/>
                    <a:pt x="634" y="151"/>
                  </a:cubicBezTo>
                  <a:cubicBezTo>
                    <a:pt x="634" y="151"/>
                    <a:pt x="633" y="151"/>
                    <a:pt x="633" y="151"/>
                  </a:cubicBezTo>
                  <a:cubicBezTo>
                    <a:pt x="634" y="151"/>
                    <a:pt x="634" y="151"/>
                    <a:pt x="634" y="151"/>
                  </a:cubicBezTo>
                  <a:cubicBezTo>
                    <a:pt x="634" y="152"/>
                    <a:pt x="633" y="151"/>
                    <a:pt x="633" y="152"/>
                  </a:cubicBezTo>
                  <a:cubicBezTo>
                    <a:pt x="633" y="152"/>
                    <a:pt x="634" y="152"/>
                    <a:pt x="634" y="152"/>
                  </a:cubicBezTo>
                  <a:cubicBezTo>
                    <a:pt x="634" y="152"/>
                    <a:pt x="633" y="152"/>
                    <a:pt x="632" y="152"/>
                  </a:cubicBezTo>
                  <a:cubicBezTo>
                    <a:pt x="633" y="152"/>
                    <a:pt x="633" y="152"/>
                    <a:pt x="633" y="152"/>
                  </a:cubicBezTo>
                  <a:cubicBezTo>
                    <a:pt x="633" y="152"/>
                    <a:pt x="633" y="152"/>
                    <a:pt x="632" y="152"/>
                  </a:cubicBezTo>
                  <a:cubicBezTo>
                    <a:pt x="633" y="152"/>
                    <a:pt x="633" y="152"/>
                    <a:pt x="633" y="152"/>
                  </a:cubicBezTo>
                  <a:cubicBezTo>
                    <a:pt x="633" y="153"/>
                    <a:pt x="633" y="153"/>
                    <a:pt x="632" y="153"/>
                  </a:cubicBezTo>
                  <a:cubicBezTo>
                    <a:pt x="633" y="153"/>
                    <a:pt x="633" y="153"/>
                    <a:pt x="633" y="153"/>
                  </a:cubicBezTo>
                  <a:cubicBezTo>
                    <a:pt x="632" y="153"/>
                    <a:pt x="632" y="153"/>
                    <a:pt x="632" y="153"/>
                  </a:cubicBezTo>
                  <a:cubicBezTo>
                    <a:pt x="633" y="153"/>
                    <a:pt x="632" y="154"/>
                    <a:pt x="631" y="154"/>
                  </a:cubicBezTo>
                  <a:cubicBezTo>
                    <a:pt x="631" y="154"/>
                    <a:pt x="631" y="155"/>
                    <a:pt x="630" y="155"/>
                  </a:cubicBezTo>
                  <a:cubicBezTo>
                    <a:pt x="630" y="155"/>
                    <a:pt x="631" y="154"/>
                    <a:pt x="630" y="154"/>
                  </a:cubicBezTo>
                  <a:cubicBezTo>
                    <a:pt x="630" y="154"/>
                    <a:pt x="629" y="154"/>
                    <a:pt x="629" y="154"/>
                  </a:cubicBezTo>
                  <a:cubicBezTo>
                    <a:pt x="629" y="154"/>
                    <a:pt x="630" y="154"/>
                    <a:pt x="630" y="153"/>
                  </a:cubicBezTo>
                  <a:cubicBezTo>
                    <a:pt x="630" y="153"/>
                    <a:pt x="629" y="154"/>
                    <a:pt x="629" y="153"/>
                  </a:cubicBezTo>
                  <a:cubicBezTo>
                    <a:pt x="628" y="153"/>
                    <a:pt x="630" y="152"/>
                    <a:pt x="630" y="152"/>
                  </a:cubicBezTo>
                  <a:cubicBezTo>
                    <a:pt x="630" y="152"/>
                    <a:pt x="629" y="152"/>
                    <a:pt x="629" y="152"/>
                  </a:cubicBezTo>
                  <a:cubicBezTo>
                    <a:pt x="629" y="153"/>
                    <a:pt x="628" y="153"/>
                    <a:pt x="628" y="153"/>
                  </a:cubicBezTo>
                  <a:cubicBezTo>
                    <a:pt x="628" y="153"/>
                    <a:pt x="627" y="154"/>
                    <a:pt x="627" y="153"/>
                  </a:cubicBezTo>
                  <a:cubicBezTo>
                    <a:pt x="627" y="153"/>
                    <a:pt x="626" y="153"/>
                    <a:pt x="626" y="153"/>
                  </a:cubicBezTo>
                  <a:cubicBezTo>
                    <a:pt x="627" y="152"/>
                    <a:pt x="628" y="152"/>
                    <a:pt x="628" y="152"/>
                  </a:cubicBezTo>
                  <a:cubicBezTo>
                    <a:pt x="627" y="152"/>
                    <a:pt x="627" y="152"/>
                    <a:pt x="626" y="152"/>
                  </a:cubicBezTo>
                  <a:cubicBezTo>
                    <a:pt x="626" y="151"/>
                    <a:pt x="627" y="152"/>
                    <a:pt x="627" y="151"/>
                  </a:cubicBezTo>
                  <a:cubicBezTo>
                    <a:pt x="627" y="151"/>
                    <a:pt x="626" y="151"/>
                    <a:pt x="626" y="151"/>
                  </a:cubicBezTo>
                  <a:cubicBezTo>
                    <a:pt x="627" y="151"/>
                    <a:pt x="628" y="150"/>
                    <a:pt x="628" y="150"/>
                  </a:cubicBezTo>
                  <a:cubicBezTo>
                    <a:pt x="628" y="150"/>
                    <a:pt x="626" y="151"/>
                    <a:pt x="626" y="151"/>
                  </a:cubicBezTo>
                  <a:cubicBezTo>
                    <a:pt x="625" y="152"/>
                    <a:pt x="625" y="153"/>
                    <a:pt x="624" y="153"/>
                  </a:cubicBezTo>
                  <a:cubicBezTo>
                    <a:pt x="624" y="153"/>
                    <a:pt x="624" y="153"/>
                    <a:pt x="624" y="153"/>
                  </a:cubicBezTo>
                  <a:cubicBezTo>
                    <a:pt x="624" y="152"/>
                    <a:pt x="624" y="152"/>
                    <a:pt x="624" y="152"/>
                  </a:cubicBezTo>
                  <a:cubicBezTo>
                    <a:pt x="624" y="152"/>
                    <a:pt x="624" y="152"/>
                    <a:pt x="623" y="152"/>
                  </a:cubicBezTo>
                  <a:cubicBezTo>
                    <a:pt x="624" y="152"/>
                    <a:pt x="624" y="152"/>
                    <a:pt x="624" y="151"/>
                  </a:cubicBezTo>
                  <a:cubicBezTo>
                    <a:pt x="624" y="151"/>
                    <a:pt x="624" y="151"/>
                    <a:pt x="623" y="151"/>
                  </a:cubicBezTo>
                  <a:cubicBezTo>
                    <a:pt x="623" y="152"/>
                    <a:pt x="622" y="151"/>
                    <a:pt x="623" y="151"/>
                  </a:cubicBezTo>
                  <a:cubicBezTo>
                    <a:pt x="623" y="151"/>
                    <a:pt x="623" y="151"/>
                    <a:pt x="623" y="151"/>
                  </a:cubicBezTo>
                  <a:cubicBezTo>
                    <a:pt x="623" y="151"/>
                    <a:pt x="624" y="151"/>
                    <a:pt x="625" y="151"/>
                  </a:cubicBezTo>
                  <a:cubicBezTo>
                    <a:pt x="624" y="151"/>
                    <a:pt x="624" y="151"/>
                    <a:pt x="623" y="151"/>
                  </a:cubicBezTo>
                  <a:cubicBezTo>
                    <a:pt x="624" y="150"/>
                    <a:pt x="625" y="150"/>
                    <a:pt x="625" y="150"/>
                  </a:cubicBezTo>
                  <a:cubicBezTo>
                    <a:pt x="626" y="149"/>
                    <a:pt x="627" y="150"/>
                    <a:pt x="627" y="149"/>
                  </a:cubicBezTo>
                  <a:cubicBezTo>
                    <a:pt x="627" y="149"/>
                    <a:pt x="627" y="150"/>
                    <a:pt x="627" y="150"/>
                  </a:cubicBezTo>
                  <a:cubicBezTo>
                    <a:pt x="627" y="149"/>
                    <a:pt x="625" y="150"/>
                    <a:pt x="624" y="150"/>
                  </a:cubicBezTo>
                  <a:cubicBezTo>
                    <a:pt x="624" y="150"/>
                    <a:pt x="623" y="150"/>
                    <a:pt x="623" y="150"/>
                  </a:cubicBezTo>
                  <a:cubicBezTo>
                    <a:pt x="623" y="150"/>
                    <a:pt x="622" y="150"/>
                    <a:pt x="622" y="150"/>
                  </a:cubicBezTo>
                  <a:cubicBezTo>
                    <a:pt x="621" y="150"/>
                    <a:pt x="622" y="149"/>
                    <a:pt x="623" y="149"/>
                  </a:cubicBezTo>
                  <a:cubicBezTo>
                    <a:pt x="624" y="149"/>
                    <a:pt x="625" y="149"/>
                    <a:pt x="625" y="148"/>
                  </a:cubicBezTo>
                  <a:cubicBezTo>
                    <a:pt x="625" y="148"/>
                    <a:pt x="626" y="148"/>
                    <a:pt x="626" y="148"/>
                  </a:cubicBezTo>
                  <a:cubicBezTo>
                    <a:pt x="625" y="147"/>
                    <a:pt x="624" y="148"/>
                    <a:pt x="623" y="149"/>
                  </a:cubicBezTo>
                  <a:cubicBezTo>
                    <a:pt x="623" y="149"/>
                    <a:pt x="621" y="149"/>
                    <a:pt x="622" y="148"/>
                  </a:cubicBezTo>
                  <a:cubicBezTo>
                    <a:pt x="622" y="148"/>
                    <a:pt x="622" y="148"/>
                    <a:pt x="621" y="148"/>
                  </a:cubicBezTo>
                  <a:cubicBezTo>
                    <a:pt x="621" y="149"/>
                    <a:pt x="622" y="148"/>
                    <a:pt x="622" y="148"/>
                  </a:cubicBezTo>
                  <a:cubicBezTo>
                    <a:pt x="623" y="148"/>
                    <a:pt x="623" y="148"/>
                    <a:pt x="624" y="147"/>
                  </a:cubicBezTo>
                  <a:cubicBezTo>
                    <a:pt x="624" y="147"/>
                    <a:pt x="626" y="147"/>
                    <a:pt x="626" y="147"/>
                  </a:cubicBezTo>
                  <a:cubicBezTo>
                    <a:pt x="626" y="147"/>
                    <a:pt x="624" y="147"/>
                    <a:pt x="624" y="147"/>
                  </a:cubicBezTo>
                  <a:cubicBezTo>
                    <a:pt x="623" y="147"/>
                    <a:pt x="623" y="148"/>
                    <a:pt x="622" y="147"/>
                  </a:cubicBezTo>
                  <a:cubicBezTo>
                    <a:pt x="622" y="147"/>
                    <a:pt x="621" y="147"/>
                    <a:pt x="621" y="147"/>
                  </a:cubicBezTo>
                  <a:cubicBezTo>
                    <a:pt x="621" y="147"/>
                    <a:pt x="622" y="147"/>
                    <a:pt x="622" y="146"/>
                  </a:cubicBezTo>
                  <a:cubicBezTo>
                    <a:pt x="622" y="146"/>
                    <a:pt x="621" y="147"/>
                    <a:pt x="621" y="147"/>
                  </a:cubicBezTo>
                  <a:cubicBezTo>
                    <a:pt x="621" y="147"/>
                    <a:pt x="622" y="146"/>
                    <a:pt x="622" y="146"/>
                  </a:cubicBezTo>
                  <a:cubicBezTo>
                    <a:pt x="622" y="145"/>
                    <a:pt x="623" y="145"/>
                    <a:pt x="624" y="145"/>
                  </a:cubicBezTo>
                  <a:cubicBezTo>
                    <a:pt x="625" y="145"/>
                    <a:pt x="626" y="144"/>
                    <a:pt x="627" y="144"/>
                  </a:cubicBezTo>
                  <a:cubicBezTo>
                    <a:pt x="627" y="144"/>
                    <a:pt x="628" y="145"/>
                    <a:pt x="628" y="144"/>
                  </a:cubicBezTo>
                  <a:cubicBezTo>
                    <a:pt x="628" y="144"/>
                    <a:pt x="627" y="144"/>
                    <a:pt x="628" y="144"/>
                  </a:cubicBezTo>
                  <a:cubicBezTo>
                    <a:pt x="628" y="143"/>
                    <a:pt x="629" y="143"/>
                    <a:pt x="629" y="142"/>
                  </a:cubicBezTo>
                  <a:cubicBezTo>
                    <a:pt x="630" y="142"/>
                    <a:pt x="631" y="142"/>
                    <a:pt x="631" y="141"/>
                  </a:cubicBezTo>
                  <a:cubicBezTo>
                    <a:pt x="632" y="141"/>
                    <a:pt x="633" y="141"/>
                    <a:pt x="633" y="141"/>
                  </a:cubicBezTo>
                  <a:cubicBezTo>
                    <a:pt x="632" y="141"/>
                    <a:pt x="632" y="141"/>
                    <a:pt x="632" y="141"/>
                  </a:cubicBezTo>
                  <a:cubicBezTo>
                    <a:pt x="631" y="141"/>
                    <a:pt x="631" y="141"/>
                    <a:pt x="630" y="142"/>
                  </a:cubicBezTo>
                  <a:cubicBezTo>
                    <a:pt x="629" y="142"/>
                    <a:pt x="629" y="142"/>
                    <a:pt x="628" y="143"/>
                  </a:cubicBezTo>
                  <a:cubicBezTo>
                    <a:pt x="627" y="143"/>
                    <a:pt x="626" y="144"/>
                    <a:pt x="626" y="144"/>
                  </a:cubicBezTo>
                  <a:cubicBezTo>
                    <a:pt x="625" y="144"/>
                    <a:pt x="625" y="144"/>
                    <a:pt x="624" y="144"/>
                  </a:cubicBezTo>
                  <a:cubicBezTo>
                    <a:pt x="624" y="144"/>
                    <a:pt x="624" y="144"/>
                    <a:pt x="623" y="144"/>
                  </a:cubicBezTo>
                  <a:cubicBezTo>
                    <a:pt x="623" y="145"/>
                    <a:pt x="621" y="144"/>
                    <a:pt x="621" y="145"/>
                  </a:cubicBezTo>
                  <a:cubicBezTo>
                    <a:pt x="620" y="145"/>
                    <a:pt x="619" y="145"/>
                    <a:pt x="620" y="144"/>
                  </a:cubicBezTo>
                  <a:cubicBezTo>
                    <a:pt x="620" y="143"/>
                    <a:pt x="621" y="143"/>
                    <a:pt x="622" y="143"/>
                  </a:cubicBezTo>
                  <a:cubicBezTo>
                    <a:pt x="623" y="142"/>
                    <a:pt x="624" y="141"/>
                    <a:pt x="625" y="141"/>
                  </a:cubicBezTo>
                  <a:cubicBezTo>
                    <a:pt x="624" y="141"/>
                    <a:pt x="625" y="141"/>
                    <a:pt x="625" y="140"/>
                  </a:cubicBezTo>
                  <a:cubicBezTo>
                    <a:pt x="624" y="141"/>
                    <a:pt x="624" y="141"/>
                    <a:pt x="623" y="142"/>
                  </a:cubicBezTo>
                  <a:cubicBezTo>
                    <a:pt x="622" y="142"/>
                    <a:pt x="622" y="142"/>
                    <a:pt x="621" y="143"/>
                  </a:cubicBezTo>
                  <a:cubicBezTo>
                    <a:pt x="620" y="143"/>
                    <a:pt x="620" y="143"/>
                    <a:pt x="619" y="143"/>
                  </a:cubicBezTo>
                  <a:cubicBezTo>
                    <a:pt x="618" y="143"/>
                    <a:pt x="619" y="142"/>
                    <a:pt x="618" y="142"/>
                  </a:cubicBezTo>
                  <a:cubicBezTo>
                    <a:pt x="619" y="142"/>
                    <a:pt x="619" y="142"/>
                    <a:pt x="619" y="142"/>
                  </a:cubicBezTo>
                  <a:cubicBezTo>
                    <a:pt x="619" y="142"/>
                    <a:pt x="618" y="142"/>
                    <a:pt x="618" y="142"/>
                  </a:cubicBezTo>
                  <a:cubicBezTo>
                    <a:pt x="618" y="142"/>
                    <a:pt x="617" y="142"/>
                    <a:pt x="617" y="142"/>
                  </a:cubicBezTo>
                  <a:cubicBezTo>
                    <a:pt x="617" y="142"/>
                    <a:pt x="618" y="142"/>
                    <a:pt x="617" y="142"/>
                  </a:cubicBezTo>
                  <a:cubicBezTo>
                    <a:pt x="616" y="142"/>
                    <a:pt x="616" y="142"/>
                    <a:pt x="617" y="142"/>
                  </a:cubicBezTo>
                  <a:cubicBezTo>
                    <a:pt x="617" y="141"/>
                    <a:pt x="617" y="142"/>
                    <a:pt x="617" y="141"/>
                  </a:cubicBezTo>
                  <a:cubicBezTo>
                    <a:pt x="617" y="141"/>
                    <a:pt x="617" y="141"/>
                    <a:pt x="617" y="141"/>
                  </a:cubicBezTo>
                  <a:cubicBezTo>
                    <a:pt x="618" y="141"/>
                    <a:pt x="617" y="141"/>
                    <a:pt x="617" y="141"/>
                  </a:cubicBezTo>
                  <a:cubicBezTo>
                    <a:pt x="617" y="141"/>
                    <a:pt x="618" y="140"/>
                    <a:pt x="618" y="140"/>
                  </a:cubicBezTo>
                  <a:cubicBezTo>
                    <a:pt x="617" y="140"/>
                    <a:pt x="617" y="141"/>
                    <a:pt x="616" y="141"/>
                  </a:cubicBezTo>
                  <a:cubicBezTo>
                    <a:pt x="616" y="141"/>
                    <a:pt x="616" y="140"/>
                    <a:pt x="617" y="140"/>
                  </a:cubicBezTo>
                  <a:cubicBezTo>
                    <a:pt x="616" y="140"/>
                    <a:pt x="616" y="140"/>
                    <a:pt x="616" y="140"/>
                  </a:cubicBezTo>
                  <a:cubicBezTo>
                    <a:pt x="616" y="140"/>
                    <a:pt x="617" y="139"/>
                    <a:pt x="616" y="139"/>
                  </a:cubicBezTo>
                  <a:cubicBezTo>
                    <a:pt x="616" y="139"/>
                    <a:pt x="617" y="139"/>
                    <a:pt x="617" y="139"/>
                  </a:cubicBezTo>
                  <a:cubicBezTo>
                    <a:pt x="617" y="138"/>
                    <a:pt x="616" y="139"/>
                    <a:pt x="616" y="138"/>
                  </a:cubicBezTo>
                  <a:cubicBezTo>
                    <a:pt x="616" y="138"/>
                    <a:pt x="615" y="138"/>
                    <a:pt x="615" y="138"/>
                  </a:cubicBezTo>
                  <a:cubicBezTo>
                    <a:pt x="615" y="138"/>
                    <a:pt x="616" y="139"/>
                    <a:pt x="616" y="139"/>
                  </a:cubicBezTo>
                  <a:cubicBezTo>
                    <a:pt x="615" y="139"/>
                    <a:pt x="614" y="139"/>
                    <a:pt x="614" y="139"/>
                  </a:cubicBezTo>
                  <a:cubicBezTo>
                    <a:pt x="615" y="139"/>
                    <a:pt x="614" y="140"/>
                    <a:pt x="613" y="139"/>
                  </a:cubicBezTo>
                  <a:cubicBezTo>
                    <a:pt x="614" y="139"/>
                    <a:pt x="612" y="139"/>
                    <a:pt x="613" y="139"/>
                  </a:cubicBezTo>
                  <a:cubicBezTo>
                    <a:pt x="612" y="139"/>
                    <a:pt x="612" y="139"/>
                    <a:pt x="612" y="139"/>
                  </a:cubicBezTo>
                  <a:cubicBezTo>
                    <a:pt x="612" y="139"/>
                    <a:pt x="612" y="138"/>
                    <a:pt x="611" y="138"/>
                  </a:cubicBezTo>
                  <a:cubicBezTo>
                    <a:pt x="611" y="138"/>
                    <a:pt x="612" y="139"/>
                    <a:pt x="611" y="139"/>
                  </a:cubicBezTo>
                  <a:cubicBezTo>
                    <a:pt x="611" y="139"/>
                    <a:pt x="610" y="138"/>
                    <a:pt x="610" y="139"/>
                  </a:cubicBezTo>
                  <a:cubicBezTo>
                    <a:pt x="610" y="139"/>
                    <a:pt x="611" y="139"/>
                    <a:pt x="612" y="139"/>
                  </a:cubicBezTo>
                  <a:cubicBezTo>
                    <a:pt x="613" y="139"/>
                    <a:pt x="612" y="140"/>
                    <a:pt x="613" y="140"/>
                  </a:cubicBezTo>
                  <a:cubicBezTo>
                    <a:pt x="613" y="140"/>
                    <a:pt x="613" y="141"/>
                    <a:pt x="612" y="141"/>
                  </a:cubicBezTo>
                  <a:cubicBezTo>
                    <a:pt x="612" y="141"/>
                    <a:pt x="611" y="140"/>
                    <a:pt x="611" y="140"/>
                  </a:cubicBezTo>
                  <a:cubicBezTo>
                    <a:pt x="611" y="140"/>
                    <a:pt x="612" y="141"/>
                    <a:pt x="612" y="141"/>
                  </a:cubicBezTo>
                  <a:cubicBezTo>
                    <a:pt x="612" y="141"/>
                    <a:pt x="612" y="141"/>
                    <a:pt x="612" y="141"/>
                  </a:cubicBezTo>
                  <a:cubicBezTo>
                    <a:pt x="612" y="141"/>
                    <a:pt x="612" y="141"/>
                    <a:pt x="611" y="142"/>
                  </a:cubicBezTo>
                  <a:cubicBezTo>
                    <a:pt x="611" y="141"/>
                    <a:pt x="610" y="141"/>
                    <a:pt x="610" y="141"/>
                  </a:cubicBezTo>
                  <a:cubicBezTo>
                    <a:pt x="610" y="141"/>
                    <a:pt x="610" y="141"/>
                    <a:pt x="610" y="141"/>
                  </a:cubicBezTo>
                  <a:cubicBezTo>
                    <a:pt x="610" y="140"/>
                    <a:pt x="610" y="140"/>
                    <a:pt x="610" y="140"/>
                  </a:cubicBezTo>
                  <a:cubicBezTo>
                    <a:pt x="609" y="140"/>
                    <a:pt x="608" y="140"/>
                    <a:pt x="608" y="139"/>
                  </a:cubicBezTo>
                  <a:cubicBezTo>
                    <a:pt x="608" y="140"/>
                    <a:pt x="608" y="139"/>
                    <a:pt x="607" y="139"/>
                  </a:cubicBezTo>
                  <a:cubicBezTo>
                    <a:pt x="608" y="140"/>
                    <a:pt x="608" y="140"/>
                    <a:pt x="608" y="140"/>
                  </a:cubicBezTo>
                  <a:cubicBezTo>
                    <a:pt x="608" y="140"/>
                    <a:pt x="608" y="140"/>
                    <a:pt x="608" y="141"/>
                  </a:cubicBezTo>
                  <a:cubicBezTo>
                    <a:pt x="608" y="141"/>
                    <a:pt x="608" y="141"/>
                    <a:pt x="608" y="141"/>
                  </a:cubicBezTo>
                  <a:cubicBezTo>
                    <a:pt x="608" y="141"/>
                    <a:pt x="608" y="142"/>
                    <a:pt x="608" y="142"/>
                  </a:cubicBezTo>
                  <a:cubicBezTo>
                    <a:pt x="608" y="142"/>
                    <a:pt x="609" y="142"/>
                    <a:pt x="609" y="143"/>
                  </a:cubicBezTo>
                  <a:cubicBezTo>
                    <a:pt x="609" y="143"/>
                    <a:pt x="610" y="143"/>
                    <a:pt x="610" y="143"/>
                  </a:cubicBezTo>
                  <a:cubicBezTo>
                    <a:pt x="610" y="144"/>
                    <a:pt x="610" y="144"/>
                    <a:pt x="611" y="144"/>
                  </a:cubicBezTo>
                  <a:cubicBezTo>
                    <a:pt x="610" y="144"/>
                    <a:pt x="610" y="144"/>
                    <a:pt x="609" y="144"/>
                  </a:cubicBezTo>
                  <a:cubicBezTo>
                    <a:pt x="610" y="144"/>
                    <a:pt x="610" y="145"/>
                    <a:pt x="610" y="145"/>
                  </a:cubicBezTo>
                  <a:cubicBezTo>
                    <a:pt x="609" y="145"/>
                    <a:pt x="609" y="145"/>
                    <a:pt x="608" y="145"/>
                  </a:cubicBezTo>
                  <a:cubicBezTo>
                    <a:pt x="608" y="145"/>
                    <a:pt x="607" y="145"/>
                    <a:pt x="607" y="145"/>
                  </a:cubicBezTo>
                  <a:cubicBezTo>
                    <a:pt x="607" y="145"/>
                    <a:pt x="606" y="145"/>
                    <a:pt x="606" y="145"/>
                  </a:cubicBezTo>
                  <a:cubicBezTo>
                    <a:pt x="606" y="145"/>
                    <a:pt x="606" y="145"/>
                    <a:pt x="605" y="145"/>
                  </a:cubicBezTo>
                  <a:cubicBezTo>
                    <a:pt x="605" y="145"/>
                    <a:pt x="604" y="145"/>
                    <a:pt x="604" y="145"/>
                  </a:cubicBezTo>
                  <a:cubicBezTo>
                    <a:pt x="604" y="144"/>
                    <a:pt x="604" y="144"/>
                    <a:pt x="605" y="143"/>
                  </a:cubicBezTo>
                  <a:cubicBezTo>
                    <a:pt x="605" y="143"/>
                    <a:pt x="604" y="143"/>
                    <a:pt x="604" y="143"/>
                  </a:cubicBezTo>
                  <a:cubicBezTo>
                    <a:pt x="603" y="143"/>
                    <a:pt x="604" y="142"/>
                    <a:pt x="604" y="142"/>
                  </a:cubicBezTo>
                  <a:cubicBezTo>
                    <a:pt x="603" y="142"/>
                    <a:pt x="603" y="142"/>
                    <a:pt x="603" y="143"/>
                  </a:cubicBezTo>
                  <a:cubicBezTo>
                    <a:pt x="602" y="143"/>
                    <a:pt x="603" y="142"/>
                    <a:pt x="603" y="142"/>
                  </a:cubicBezTo>
                  <a:cubicBezTo>
                    <a:pt x="603" y="141"/>
                    <a:pt x="602" y="141"/>
                    <a:pt x="602" y="142"/>
                  </a:cubicBezTo>
                  <a:cubicBezTo>
                    <a:pt x="602" y="142"/>
                    <a:pt x="602" y="142"/>
                    <a:pt x="602" y="142"/>
                  </a:cubicBezTo>
                  <a:cubicBezTo>
                    <a:pt x="601" y="142"/>
                    <a:pt x="600" y="142"/>
                    <a:pt x="599" y="142"/>
                  </a:cubicBezTo>
                  <a:cubicBezTo>
                    <a:pt x="600" y="143"/>
                    <a:pt x="602" y="142"/>
                    <a:pt x="602" y="143"/>
                  </a:cubicBezTo>
                  <a:cubicBezTo>
                    <a:pt x="602" y="143"/>
                    <a:pt x="603" y="144"/>
                    <a:pt x="603" y="143"/>
                  </a:cubicBezTo>
                  <a:cubicBezTo>
                    <a:pt x="603" y="143"/>
                    <a:pt x="604" y="144"/>
                    <a:pt x="605" y="144"/>
                  </a:cubicBezTo>
                  <a:cubicBezTo>
                    <a:pt x="604" y="144"/>
                    <a:pt x="604" y="144"/>
                    <a:pt x="604" y="144"/>
                  </a:cubicBezTo>
                  <a:cubicBezTo>
                    <a:pt x="604" y="144"/>
                    <a:pt x="603" y="144"/>
                    <a:pt x="603" y="144"/>
                  </a:cubicBezTo>
                  <a:cubicBezTo>
                    <a:pt x="603" y="144"/>
                    <a:pt x="603" y="144"/>
                    <a:pt x="603" y="145"/>
                  </a:cubicBezTo>
                  <a:cubicBezTo>
                    <a:pt x="603" y="145"/>
                    <a:pt x="602" y="144"/>
                    <a:pt x="602" y="144"/>
                  </a:cubicBezTo>
                  <a:cubicBezTo>
                    <a:pt x="602" y="144"/>
                    <a:pt x="603" y="145"/>
                    <a:pt x="603" y="145"/>
                  </a:cubicBezTo>
                  <a:cubicBezTo>
                    <a:pt x="602" y="145"/>
                    <a:pt x="602" y="144"/>
                    <a:pt x="601" y="145"/>
                  </a:cubicBezTo>
                  <a:cubicBezTo>
                    <a:pt x="601" y="145"/>
                    <a:pt x="603" y="145"/>
                    <a:pt x="603" y="145"/>
                  </a:cubicBezTo>
                  <a:cubicBezTo>
                    <a:pt x="603" y="145"/>
                    <a:pt x="602" y="145"/>
                    <a:pt x="602" y="146"/>
                  </a:cubicBezTo>
                  <a:cubicBezTo>
                    <a:pt x="602" y="146"/>
                    <a:pt x="602" y="146"/>
                    <a:pt x="603" y="146"/>
                  </a:cubicBezTo>
                  <a:cubicBezTo>
                    <a:pt x="602" y="146"/>
                    <a:pt x="602" y="146"/>
                    <a:pt x="602" y="146"/>
                  </a:cubicBezTo>
                  <a:cubicBezTo>
                    <a:pt x="602" y="146"/>
                    <a:pt x="603" y="146"/>
                    <a:pt x="603" y="146"/>
                  </a:cubicBezTo>
                  <a:cubicBezTo>
                    <a:pt x="603" y="146"/>
                    <a:pt x="604" y="146"/>
                    <a:pt x="604" y="146"/>
                  </a:cubicBezTo>
                  <a:cubicBezTo>
                    <a:pt x="604" y="146"/>
                    <a:pt x="603" y="147"/>
                    <a:pt x="603" y="147"/>
                  </a:cubicBezTo>
                  <a:cubicBezTo>
                    <a:pt x="603" y="147"/>
                    <a:pt x="603" y="147"/>
                    <a:pt x="603" y="147"/>
                  </a:cubicBezTo>
                  <a:cubicBezTo>
                    <a:pt x="603" y="148"/>
                    <a:pt x="602" y="148"/>
                    <a:pt x="602" y="148"/>
                  </a:cubicBezTo>
                  <a:cubicBezTo>
                    <a:pt x="602" y="148"/>
                    <a:pt x="602" y="148"/>
                    <a:pt x="602" y="148"/>
                  </a:cubicBezTo>
                  <a:cubicBezTo>
                    <a:pt x="602" y="148"/>
                    <a:pt x="602" y="148"/>
                    <a:pt x="601" y="148"/>
                  </a:cubicBezTo>
                  <a:cubicBezTo>
                    <a:pt x="601" y="148"/>
                    <a:pt x="602" y="148"/>
                    <a:pt x="602" y="148"/>
                  </a:cubicBezTo>
                  <a:cubicBezTo>
                    <a:pt x="602" y="148"/>
                    <a:pt x="601" y="149"/>
                    <a:pt x="601" y="149"/>
                  </a:cubicBezTo>
                  <a:cubicBezTo>
                    <a:pt x="602" y="149"/>
                    <a:pt x="602" y="148"/>
                    <a:pt x="603" y="148"/>
                  </a:cubicBezTo>
                  <a:cubicBezTo>
                    <a:pt x="604" y="148"/>
                    <a:pt x="604" y="147"/>
                    <a:pt x="605" y="148"/>
                  </a:cubicBezTo>
                  <a:cubicBezTo>
                    <a:pt x="606" y="148"/>
                    <a:pt x="607" y="147"/>
                    <a:pt x="607" y="148"/>
                  </a:cubicBezTo>
                  <a:cubicBezTo>
                    <a:pt x="608" y="148"/>
                    <a:pt x="607" y="148"/>
                    <a:pt x="607" y="148"/>
                  </a:cubicBezTo>
                  <a:cubicBezTo>
                    <a:pt x="606" y="148"/>
                    <a:pt x="607" y="148"/>
                    <a:pt x="607" y="149"/>
                  </a:cubicBezTo>
                  <a:cubicBezTo>
                    <a:pt x="607" y="149"/>
                    <a:pt x="606" y="149"/>
                    <a:pt x="606" y="149"/>
                  </a:cubicBezTo>
                  <a:cubicBezTo>
                    <a:pt x="606" y="149"/>
                    <a:pt x="606" y="149"/>
                    <a:pt x="606" y="149"/>
                  </a:cubicBezTo>
                  <a:cubicBezTo>
                    <a:pt x="606" y="149"/>
                    <a:pt x="606" y="149"/>
                    <a:pt x="605" y="149"/>
                  </a:cubicBezTo>
                  <a:cubicBezTo>
                    <a:pt x="605" y="149"/>
                    <a:pt x="606" y="149"/>
                    <a:pt x="606" y="150"/>
                  </a:cubicBezTo>
                  <a:cubicBezTo>
                    <a:pt x="606" y="149"/>
                    <a:pt x="607" y="149"/>
                    <a:pt x="608" y="149"/>
                  </a:cubicBezTo>
                  <a:cubicBezTo>
                    <a:pt x="608" y="150"/>
                    <a:pt x="608" y="150"/>
                    <a:pt x="607" y="150"/>
                  </a:cubicBezTo>
                  <a:cubicBezTo>
                    <a:pt x="608" y="150"/>
                    <a:pt x="607" y="150"/>
                    <a:pt x="607" y="150"/>
                  </a:cubicBezTo>
                  <a:cubicBezTo>
                    <a:pt x="606" y="150"/>
                    <a:pt x="605" y="150"/>
                    <a:pt x="605" y="151"/>
                  </a:cubicBezTo>
                  <a:cubicBezTo>
                    <a:pt x="605" y="151"/>
                    <a:pt x="605" y="151"/>
                    <a:pt x="605" y="151"/>
                  </a:cubicBezTo>
                  <a:cubicBezTo>
                    <a:pt x="606" y="150"/>
                    <a:pt x="606" y="151"/>
                    <a:pt x="607" y="151"/>
                  </a:cubicBezTo>
                  <a:cubicBezTo>
                    <a:pt x="606" y="151"/>
                    <a:pt x="606" y="151"/>
                    <a:pt x="606" y="151"/>
                  </a:cubicBezTo>
                  <a:cubicBezTo>
                    <a:pt x="606" y="151"/>
                    <a:pt x="606" y="151"/>
                    <a:pt x="606" y="151"/>
                  </a:cubicBezTo>
                  <a:cubicBezTo>
                    <a:pt x="606" y="151"/>
                    <a:pt x="606" y="152"/>
                    <a:pt x="606" y="152"/>
                  </a:cubicBezTo>
                  <a:cubicBezTo>
                    <a:pt x="606" y="152"/>
                    <a:pt x="606" y="152"/>
                    <a:pt x="606" y="152"/>
                  </a:cubicBezTo>
                  <a:cubicBezTo>
                    <a:pt x="606" y="152"/>
                    <a:pt x="606" y="152"/>
                    <a:pt x="607" y="152"/>
                  </a:cubicBezTo>
                  <a:cubicBezTo>
                    <a:pt x="607" y="152"/>
                    <a:pt x="607" y="152"/>
                    <a:pt x="607" y="152"/>
                  </a:cubicBezTo>
                  <a:cubicBezTo>
                    <a:pt x="607" y="152"/>
                    <a:pt x="607" y="152"/>
                    <a:pt x="607" y="152"/>
                  </a:cubicBezTo>
                  <a:cubicBezTo>
                    <a:pt x="607" y="152"/>
                    <a:pt x="607" y="152"/>
                    <a:pt x="607" y="153"/>
                  </a:cubicBezTo>
                  <a:cubicBezTo>
                    <a:pt x="607" y="153"/>
                    <a:pt x="606" y="153"/>
                    <a:pt x="606" y="153"/>
                  </a:cubicBezTo>
                  <a:cubicBezTo>
                    <a:pt x="606" y="153"/>
                    <a:pt x="606" y="153"/>
                    <a:pt x="605" y="153"/>
                  </a:cubicBezTo>
                  <a:cubicBezTo>
                    <a:pt x="605" y="153"/>
                    <a:pt x="606" y="153"/>
                    <a:pt x="606" y="153"/>
                  </a:cubicBezTo>
                  <a:cubicBezTo>
                    <a:pt x="607" y="153"/>
                    <a:pt x="608" y="152"/>
                    <a:pt x="609" y="152"/>
                  </a:cubicBezTo>
                  <a:cubicBezTo>
                    <a:pt x="608" y="153"/>
                    <a:pt x="608" y="153"/>
                    <a:pt x="608" y="153"/>
                  </a:cubicBezTo>
                  <a:cubicBezTo>
                    <a:pt x="607" y="153"/>
                    <a:pt x="607" y="153"/>
                    <a:pt x="607" y="153"/>
                  </a:cubicBezTo>
                  <a:cubicBezTo>
                    <a:pt x="607" y="153"/>
                    <a:pt x="607" y="153"/>
                    <a:pt x="607" y="153"/>
                  </a:cubicBezTo>
                  <a:cubicBezTo>
                    <a:pt x="607" y="154"/>
                    <a:pt x="607" y="153"/>
                    <a:pt x="608" y="153"/>
                  </a:cubicBezTo>
                  <a:cubicBezTo>
                    <a:pt x="608" y="153"/>
                    <a:pt x="607" y="154"/>
                    <a:pt x="607" y="154"/>
                  </a:cubicBezTo>
                  <a:cubicBezTo>
                    <a:pt x="607" y="154"/>
                    <a:pt x="607" y="154"/>
                    <a:pt x="607" y="154"/>
                  </a:cubicBezTo>
                  <a:cubicBezTo>
                    <a:pt x="607" y="154"/>
                    <a:pt x="607" y="154"/>
                    <a:pt x="607" y="155"/>
                  </a:cubicBezTo>
                  <a:cubicBezTo>
                    <a:pt x="607" y="155"/>
                    <a:pt x="607" y="155"/>
                    <a:pt x="607" y="155"/>
                  </a:cubicBezTo>
                  <a:cubicBezTo>
                    <a:pt x="607" y="155"/>
                    <a:pt x="607" y="155"/>
                    <a:pt x="607" y="155"/>
                  </a:cubicBezTo>
                  <a:cubicBezTo>
                    <a:pt x="606" y="156"/>
                    <a:pt x="607" y="156"/>
                    <a:pt x="607" y="156"/>
                  </a:cubicBezTo>
                  <a:cubicBezTo>
                    <a:pt x="607" y="155"/>
                    <a:pt x="608" y="155"/>
                    <a:pt x="608" y="154"/>
                  </a:cubicBezTo>
                  <a:cubicBezTo>
                    <a:pt x="608" y="153"/>
                    <a:pt x="609" y="154"/>
                    <a:pt x="609" y="154"/>
                  </a:cubicBezTo>
                  <a:cubicBezTo>
                    <a:pt x="609" y="154"/>
                    <a:pt x="609" y="154"/>
                    <a:pt x="609" y="154"/>
                  </a:cubicBezTo>
                  <a:cubicBezTo>
                    <a:pt x="609" y="154"/>
                    <a:pt x="609" y="154"/>
                    <a:pt x="609" y="154"/>
                  </a:cubicBezTo>
                  <a:cubicBezTo>
                    <a:pt x="609" y="154"/>
                    <a:pt x="609" y="154"/>
                    <a:pt x="609" y="154"/>
                  </a:cubicBezTo>
                  <a:cubicBezTo>
                    <a:pt x="609" y="155"/>
                    <a:pt x="610" y="154"/>
                    <a:pt x="610" y="154"/>
                  </a:cubicBezTo>
                  <a:cubicBezTo>
                    <a:pt x="610" y="155"/>
                    <a:pt x="610" y="155"/>
                    <a:pt x="610" y="155"/>
                  </a:cubicBezTo>
                  <a:cubicBezTo>
                    <a:pt x="610" y="155"/>
                    <a:pt x="610" y="155"/>
                    <a:pt x="611" y="155"/>
                  </a:cubicBezTo>
                  <a:cubicBezTo>
                    <a:pt x="611" y="155"/>
                    <a:pt x="611" y="155"/>
                    <a:pt x="611" y="155"/>
                  </a:cubicBezTo>
                  <a:cubicBezTo>
                    <a:pt x="611" y="155"/>
                    <a:pt x="610" y="156"/>
                    <a:pt x="610" y="156"/>
                  </a:cubicBezTo>
                  <a:cubicBezTo>
                    <a:pt x="610" y="156"/>
                    <a:pt x="609" y="156"/>
                    <a:pt x="609" y="156"/>
                  </a:cubicBezTo>
                  <a:cubicBezTo>
                    <a:pt x="609" y="156"/>
                    <a:pt x="610" y="156"/>
                    <a:pt x="610" y="156"/>
                  </a:cubicBezTo>
                  <a:cubicBezTo>
                    <a:pt x="610" y="156"/>
                    <a:pt x="609" y="157"/>
                    <a:pt x="610" y="157"/>
                  </a:cubicBezTo>
                  <a:cubicBezTo>
                    <a:pt x="610" y="157"/>
                    <a:pt x="611" y="155"/>
                    <a:pt x="612" y="155"/>
                  </a:cubicBezTo>
                  <a:cubicBezTo>
                    <a:pt x="612" y="155"/>
                    <a:pt x="611" y="157"/>
                    <a:pt x="611" y="157"/>
                  </a:cubicBezTo>
                  <a:cubicBezTo>
                    <a:pt x="611" y="157"/>
                    <a:pt x="612" y="156"/>
                    <a:pt x="612" y="156"/>
                  </a:cubicBezTo>
                  <a:cubicBezTo>
                    <a:pt x="612" y="156"/>
                    <a:pt x="612" y="158"/>
                    <a:pt x="612" y="157"/>
                  </a:cubicBezTo>
                  <a:cubicBezTo>
                    <a:pt x="612" y="157"/>
                    <a:pt x="612" y="156"/>
                    <a:pt x="612" y="156"/>
                  </a:cubicBezTo>
                  <a:cubicBezTo>
                    <a:pt x="612" y="156"/>
                    <a:pt x="613" y="154"/>
                    <a:pt x="613" y="155"/>
                  </a:cubicBezTo>
                  <a:cubicBezTo>
                    <a:pt x="613" y="155"/>
                    <a:pt x="614" y="155"/>
                    <a:pt x="614" y="155"/>
                  </a:cubicBezTo>
                  <a:cubicBezTo>
                    <a:pt x="614" y="155"/>
                    <a:pt x="613" y="156"/>
                    <a:pt x="613" y="156"/>
                  </a:cubicBezTo>
                  <a:cubicBezTo>
                    <a:pt x="613" y="156"/>
                    <a:pt x="614" y="155"/>
                    <a:pt x="614" y="156"/>
                  </a:cubicBezTo>
                  <a:cubicBezTo>
                    <a:pt x="614" y="156"/>
                    <a:pt x="613" y="156"/>
                    <a:pt x="613" y="157"/>
                  </a:cubicBezTo>
                  <a:cubicBezTo>
                    <a:pt x="614" y="156"/>
                    <a:pt x="615" y="156"/>
                    <a:pt x="614" y="157"/>
                  </a:cubicBezTo>
                  <a:cubicBezTo>
                    <a:pt x="614" y="157"/>
                    <a:pt x="612" y="158"/>
                    <a:pt x="612" y="159"/>
                  </a:cubicBezTo>
                  <a:cubicBezTo>
                    <a:pt x="612" y="159"/>
                    <a:pt x="614" y="158"/>
                    <a:pt x="614" y="159"/>
                  </a:cubicBezTo>
                  <a:cubicBezTo>
                    <a:pt x="614" y="159"/>
                    <a:pt x="615" y="158"/>
                    <a:pt x="615" y="158"/>
                  </a:cubicBezTo>
                  <a:cubicBezTo>
                    <a:pt x="615" y="159"/>
                    <a:pt x="614" y="159"/>
                    <a:pt x="614" y="159"/>
                  </a:cubicBezTo>
                  <a:cubicBezTo>
                    <a:pt x="614" y="159"/>
                    <a:pt x="614" y="159"/>
                    <a:pt x="615" y="159"/>
                  </a:cubicBezTo>
                  <a:cubicBezTo>
                    <a:pt x="615" y="159"/>
                    <a:pt x="615" y="159"/>
                    <a:pt x="615" y="159"/>
                  </a:cubicBezTo>
                  <a:cubicBezTo>
                    <a:pt x="616" y="159"/>
                    <a:pt x="616" y="158"/>
                    <a:pt x="616" y="158"/>
                  </a:cubicBezTo>
                  <a:cubicBezTo>
                    <a:pt x="616" y="159"/>
                    <a:pt x="616" y="159"/>
                    <a:pt x="616" y="159"/>
                  </a:cubicBezTo>
                  <a:cubicBezTo>
                    <a:pt x="616" y="159"/>
                    <a:pt x="616" y="159"/>
                    <a:pt x="617" y="159"/>
                  </a:cubicBezTo>
                  <a:cubicBezTo>
                    <a:pt x="616" y="159"/>
                    <a:pt x="616" y="159"/>
                    <a:pt x="616" y="159"/>
                  </a:cubicBezTo>
                  <a:cubicBezTo>
                    <a:pt x="618" y="159"/>
                    <a:pt x="615" y="160"/>
                    <a:pt x="615" y="160"/>
                  </a:cubicBezTo>
                  <a:cubicBezTo>
                    <a:pt x="616" y="160"/>
                    <a:pt x="614" y="161"/>
                    <a:pt x="614" y="161"/>
                  </a:cubicBezTo>
                  <a:cubicBezTo>
                    <a:pt x="614" y="161"/>
                    <a:pt x="613" y="161"/>
                    <a:pt x="613" y="160"/>
                  </a:cubicBezTo>
                  <a:cubicBezTo>
                    <a:pt x="612" y="160"/>
                    <a:pt x="612" y="161"/>
                    <a:pt x="611" y="161"/>
                  </a:cubicBezTo>
                  <a:cubicBezTo>
                    <a:pt x="612" y="161"/>
                    <a:pt x="613" y="160"/>
                    <a:pt x="613" y="161"/>
                  </a:cubicBezTo>
                  <a:cubicBezTo>
                    <a:pt x="613" y="161"/>
                    <a:pt x="612" y="161"/>
                    <a:pt x="612" y="161"/>
                  </a:cubicBezTo>
                  <a:cubicBezTo>
                    <a:pt x="612" y="161"/>
                    <a:pt x="613" y="161"/>
                    <a:pt x="613" y="161"/>
                  </a:cubicBezTo>
                  <a:cubicBezTo>
                    <a:pt x="613" y="162"/>
                    <a:pt x="614" y="161"/>
                    <a:pt x="614" y="162"/>
                  </a:cubicBezTo>
                  <a:cubicBezTo>
                    <a:pt x="613" y="162"/>
                    <a:pt x="613" y="162"/>
                    <a:pt x="613" y="162"/>
                  </a:cubicBezTo>
                  <a:cubicBezTo>
                    <a:pt x="613" y="162"/>
                    <a:pt x="613" y="162"/>
                    <a:pt x="614" y="162"/>
                  </a:cubicBezTo>
                  <a:cubicBezTo>
                    <a:pt x="614" y="162"/>
                    <a:pt x="614" y="162"/>
                    <a:pt x="614" y="162"/>
                  </a:cubicBezTo>
                  <a:cubicBezTo>
                    <a:pt x="614" y="163"/>
                    <a:pt x="614" y="163"/>
                    <a:pt x="614" y="163"/>
                  </a:cubicBezTo>
                  <a:cubicBezTo>
                    <a:pt x="614" y="163"/>
                    <a:pt x="614" y="163"/>
                    <a:pt x="615" y="163"/>
                  </a:cubicBezTo>
                  <a:cubicBezTo>
                    <a:pt x="614" y="163"/>
                    <a:pt x="614" y="163"/>
                    <a:pt x="613" y="163"/>
                  </a:cubicBezTo>
                  <a:cubicBezTo>
                    <a:pt x="614" y="164"/>
                    <a:pt x="615" y="163"/>
                    <a:pt x="615" y="164"/>
                  </a:cubicBezTo>
                  <a:cubicBezTo>
                    <a:pt x="615" y="164"/>
                    <a:pt x="615" y="164"/>
                    <a:pt x="615" y="164"/>
                  </a:cubicBezTo>
                  <a:cubicBezTo>
                    <a:pt x="615" y="164"/>
                    <a:pt x="616" y="163"/>
                    <a:pt x="616" y="163"/>
                  </a:cubicBezTo>
                  <a:cubicBezTo>
                    <a:pt x="616" y="163"/>
                    <a:pt x="616" y="164"/>
                    <a:pt x="616" y="163"/>
                  </a:cubicBezTo>
                  <a:cubicBezTo>
                    <a:pt x="617" y="163"/>
                    <a:pt x="617" y="163"/>
                    <a:pt x="617" y="163"/>
                  </a:cubicBezTo>
                  <a:cubicBezTo>
                    <a:pt x="618" y="163"/>
                    <a:pt x="615" y="165"/>
                    <a:pt x="615" y="165"/>
                  </a:cubicBezTo>
                  <a:cubicBezTo>
                    <a:pt x="614" y="165"/>
                    <a:pt x="613" y="165"/>
                    <a:pt x="614" y="166"/>
                  </a:cubicBezTo>
                  <a:cubicBezTo>
                    <a:pt x="615" y="166"/>
                    <a:pt x="616" y="166"/>
                    <a:pt x="616" y="166"/>
                  </a:cubicBezTo>
                  <a:cubicBezTo>
                    <a:pt x="616" y="167"/>
                    <a:pt x="616" y="167"/>
                    <a:pt x="615" y="167"/>
                  </a:cubicBezTo>
                  <a:cubicBezTo>
                    <a:pt x="616" y="168"/>
                    <a:pt x="615" y="169"/>
                    <a:pt x="615" y="169"/>
                  </a:cubicBezTo>
                  <a:cubicBezTo>
                    <a:pt x="615" y="169"/>
                    <a:pt x="615" y="169"/>
                    <a:pt x="614" y="169"/>
                  </a:cubicBezTo>
                  <a:cubicBezTo>
                    <a:pt x="614" y="169"/>
                    <a:pt x="614" y="169"/>
                    <a:pt x="614" y="169"/>
                  </a:cubicBezTo>
                  <a:cubicBezTo>
                    <a:pt x="614" y="170"/>
                    <a:pt x="615" y="169"/>
                    <a:pt x="615" y="170"/>
                  </a:cubicBezTo>
                  <a:cubicBezTo>
                    <a:pt x="614" y="170"/>
                    <a:pt x="614" y="170"/>
                    <a:pt x="614" y="170"/>
                  </a:cubicBezTo>
                  <a:cubicBezTo>
                    <a:pt x="613" y="170"/>
                    <a:pt x="614" y="171"/>
                    <a:pt x="614" y="171"/>
                  </a:cubicBezTo>
                  <a:cubicBezTo>
                    <a:pt x="614" y="171"/>
                    <a:pt x="613" y="171"/>
                    <a:pt x="613" y="170"/>
                  </a:cubicBezTo>
                  <a:cubicBezTo>
                    <a:pt x="612" y="170"/>
                    <a:pt x="613" y="169"/>
                    <a:pt x="613" y="168"/>
                  </a:cubicBezTo>
                  <a:cubicBezTo>
                    <a:pt x="613" y="168"/>
                    <a:pt x="613" y="168"/>
                    <a:pt x="613" y="167"/>
                  </a:cubicBezTo>
                  <a:cubicBezTo>
                    <a:pt x="613" y="167"/>
                    <a:pt x="613" y="167"/>
                    <a:pt x="612" y="167"/>
                  </a:cubicBezTo>
                  <a:cubicBezTo>
                    <a:pt x="612" y="167"/>
                    <a:pt x="612" y="166"/>
                    <a:pt x="612" y="166"/>
                  </a:cubicBezTo>
                  <a:cubicBezTo>
                    <a:pt x="612" y="166"/>
                    <a:pt x="612" y="166"/>
                    <a:pt x="612" y="166"/>
                  </a:cubicBezTo>
                  <a:cubicBezTo>
                    <a:pt x="612" y="165"/>
                    <a:pt x="611" y="165"/>
                    <a:pt x="611" y="166"/>
                  </a:cubicBezTo>
                  <a:cubicBezTo>
                    <a:pt x="612" y="166"/>
                    <a:pt x="612" y="166"/>
                    <a:pt x="612" y="166"/>
                  </a:cubicBezTo>
                  <a:cubicBezTo>
                    <a:pt x="612" y="167"/>
                    <a:pt x="612" y="167"/>
                    <a:pt x="612" y="167"/>
                  </a:cubicBezTo>
                  <a:cubicBezTo>
                    <a:pt x="612" y="168"/>
                    <a:pt x="611" y="168"/>
                    <a:pt x="611" y="168"/>
                  </a:cubicBezTo>
                  <a:cubicBezTo>
                    <a:pt x="611" y="168"/>
                    <a:pt x="611" y="168"/>
                    <a:pt x="611" y="169"/>
                  </a:cubicBezTo>
                  <a:cubicBezTo>
                    <a:pt x="611" y="169"/>
                    <a:pt x="611" y="169"/>
                    <a:pt x="610" y="169"/>
                  </a:cubicBezTo>
                  <a:cubicBezTo>
                    <a:pt x="610" y="169"/>
                    <a:pt x="611" y="169"/>
                    <a:pt x="611" y="169"/>
                  </a:cubicBezTo>
                  <a:cubicBezTo>
                    <a:pt x="611" y="169"/>
                    <a:pt x="610" y="169"/>
                    <a:pt x="610" y="169"/>
                  </a:cubicBezTo>
                  <a:cubicBezTo>
                    <a:pt x="611" y="169"/>
                    <a:pt x="611" y="169"/>
                    <a:pt x="611" y="170"/>
                  </a:cubicBezTo>
                  <a:cubicBezTo>
                    <a:pt x="611" y="170"/>
                    <a:pt x="611" y="171"/>
                    <a:pt x="611" y="171"/>
                  </a:cubicBezTo>
                  <a:cubicBezTo>
                    <a:pt x="611" y="171"/>
                    <a:pt x="610" y="170"/>
                    <a:pt x="610" y="170"/>
                  </a:cubicBezTo>
                  <a:cubicBezTo>
                    <a:pt x="610" y="170"/>
                    <a:pt x="611" y="171"/>
                    <a:pt x="610" y="171"/>
                  </a:cubicBezTo>
                  <a:cubicBezTo>
                    <a:pt x="610" y="171"/>
                    <a:pt x="609" y="170"/>
                    <a:pt x="609" y="171"/>
                  </a:cubicBezTo>
                  <a:cubicBezTo>
                    <a:pt x="609" y="171"/>
                    <a:pt x="610" y="171"/>
                    <a:pt x="610" y="171"/>
                  </a:cubicBezTo>
                  <a:cubicBezTo>
                    <a:pt x="610" y="171"/>
                    <a:pt x="610" y="171"/>
                    <a:pt x="610" y="171"/>
                  </a:cubicBezTo>
                  <a:cubicBezTo>
                    <a:pt x="610" y="171"/>
                    <a:pt x="609" y="171"/>
                    <a:pt x="609" y="171"/>
                  </a:cubicBezTo>
                  <a:cubicBezTo>
                    <a:pt x="609" y="172"/>
                    <a:pt x="610" y="172"/>
                    <a:pt x="611" y="172"/>
                  </a:cubicBezTo>
                  <a:cubicBezTo>
                    <a:pt x="611" y="172"/>
                    <a:pt x="611" y="172"/>
                    <a:pt x="610" y="172"/>
                  </a:cubicBezTo>
                  <a:cubicBezTo>
                    <a:pt x="611" y="172"/>
                    <a:pt x="611" y="172"/>
                    <a:pt x="611" y="172"/>
                  </a:cubicBezTo>
                  <a:cubicBezTo>
                    <a:pt x="611" y="172"/>
                    <a:pt x="611" y="172"/>
                    <a:pt x="610" y="172"/>
                  </a:cubicBezTo>
                  <a:cubicBezTo>
                    <a:pt x="610" y="173"/>
                    <a:pt x="611" y="173"/>
                    <a:pt x="611" y="173"/>
                  </a:cubicBezTo>
                  <a:cubicBezTo>
                    <a:pt x="611" y="173"/>
                    <a:pt x="611" y="173"/>
                    <a:pt x="610" y="173"/>
                  </a:cubicBezTo>
                  <a:cubicBezTo>
                    <a:pt x="610" y="173"/>
                    <a:pt x="611" y="173"/>
                    <a:pt x="610" y="173"/>
                  </a:cubicBezTo>
                  <a:cubicBezTo>
                    <a:pt x="610" y="174"/>
                    <a:pt x="610" y="174"/>
                    <a:pt x="610" y="174"/>
                  </a:cubicBezTo>
                  <a:cubicBezTo>
                    <a:pt x="610" y="174"/>
                    <a:pt x="610" y="174"/>
                    <a:pt x="610" y="174"/>
                  </a:cubicBezTo>
                  <a:cubicBezTo>
                    <a:pt x="611" y="174"/>
                    <a:pt x="611" y="174"/>
                    <a:pt x="611" y="174"/>
                  </a:cubicBezTo>
                  <a:cubicBezTo>
                    <a:pt x="611" y="174"/>
                    <a:pt x="610" y="175"/>
                    <a:pt x="610" y="175"/>
                  </a:cubicBezTo>
                  <a:cubicBezTo>
                    <a:pt x="609" y="175"/>
                    <a:pt x="608" y="175"/>
                    <a:pt x="608" y="174"/>
                  </a:cubicBezTo>
                  <a:cubicBezTo>
                    <a:pt x="608" y="174"/>
                    <a:pt x="608" y="173"/>
                    <a:pt x="608" y="173"/>
                  </a:cubicBezTo>
                  <a:cubicBezTo>
                    <a:pt x="607" y="174"/>
                    <a:pt x="607" y="174"/>
                    <a:pt x="607" y="174"/>
                  </a:cubicBezTo>
                  <a:cubicBezTo>
                    <a:pt x="607" y="174"/>
                    <a:pt x="607" y="174"/>
                    <a:pt x="607" y="173"/>
                  </a:cubicBezTo>
                  <a:cubicBezTo>
                    <a:pt x="606" y="174"/>
                    <a:pt x="607" y="174"/>
                    <a:pt x="607" y="174"/>
                  </a:cubicBezTo>
                  <a:cubicBezTo>
                    <a:pt x="607" y="174"/>
                    <a:pt x="607" y="174"/>
                    <a:pt x="607" y="175"/>
                  </a:cubicBezTo>
                  <a:cubicBezTo>
                    <a:pt x="607" y="175"/>
                    <a:pt x="607" y="176"/>
                    <a:pt x="607" y="177"/>
                  </a:cubicBezTo>
                  <a:cubicBezTo>
                    <a:pt x="607" y="177"/>
                    <a:pt x="606" y="177"/>
                    <a:pt x="606" y="178"/>
                  </a:cubicBezTo>
                  <a:cubicBezTo>
                    <a:pt x="605" y="178"/>
                    <a:pt x="605" y="178"/>
                    <a:pt x="605" y="178"/>
                  </a:cubicBezTo>
                  <a:cubicBezTo>
                    <a:pt x="605" y="177"/>
                    <a:pt x="605" y="176"/>
                    <a:pt x="605" y="176"/>
                  </a:cubicBezTo>
                  <a:cubicBezTo>
                    <a:pt x="605" y="176"/>
                    <a:pt x="605" y="176"/>
                    <a:pt x="604" y="177"/>
                  </a:cubicBezTo>
                  <a:cubicBezTo>
                    <a:pt x="604" y="176"/>
                    <a:pt x="605" y="176"/>
                    <a:pt x="606" y="176"/>
                  </a:cubicBezTo>
                  <a:cubicBezTo>
                    <a:pt x="606" y="175"/>
                    <a:pt x="605" y="176"/>
                    <a:pt x="605" y="175"/>
                  </a:cubicBezTo>
                  <a:cubicBezTo>
                    <a:pt x="605" y="175"/>
                    <a:pt x="606" y="175"/>
                    <a:pt x="606" y="175"/>
                  </a:cubicBezTo>
                  <a:cubicBezTo>
                    <a:pt x="606" y="175"/>
                    <a:pt x="606" y="175"/>
                    <a:pt x="605" y="175"/>
                  </a:cubicBezTo>
                  <a:cubicBezTo>
                    <a:pt x="606" y="175"/>
                    <a:pt x="606" y="174"/>
                    <a:pt x="606" y="174"/>
                  </a:cubicBezTo>
                  <a:cubicBezTo>
                    <a:pt x="605" y="174"/>
                    <a:pt x="605" y="175"/>
                    <a:pt x="604" y="175"/>
                  </a:cubicBezTo>
                  <a:cubicBezTo>
                    <a:pt x="604" y="175"/>
                    <a:pt x="603" y="176"/>
                    <a:pt x="603" y="174"/>
                  </a:cubicBezTo>
                  <a:cubicBezTo>
                    <a:pt x="602" y="175"/>
                    <a:pt x="604" y="173"/>
                    <a:pt x="604" y="173"/>
                  </a:cubicBezTo>
                  <a:cubicBezTo>
                    <a:pt x="603" y="173"/>
                    <a:pt x="603" y="173"/>
                    <a:pt x="603" y="174"/>
                  </a:cubicBezTo>
                  <a:cubicBezTo>
                    <a:pt x="603" y="174"/>
                    <a:pt x="602" y="174"/>
                    <a:pt x="602" y="174"/>
                  </a:cubicBezTo>
                  <a:cubicBezTo>
                    <a:pt x="602" y="174"/>
                    <a:pt x="602" y="175"/>
                    <a:pt x="602" y="175"/>
                  </a:cubicBezTo>
                  <a:cubicBezTo>
                    <a:pt x="602" y="174"/>
                    <a:pt x="602" y="174"/>
                    <a:pt x="601" y="174"/>
                  </a:cubicBezTo>
                  <a:cubicBezTo>
                    <a:pt x="601" y="174"/>
                    <a:pt x="603" y="173"/>
                    <a:pt x="603" y="173"/>
                  </a:cubicBezTo>
                  <a:cubicBezTo>
                    <a:pt x="602" y="173"/>
                    <a:pt x="602" y="173"/>
                    <a:pt x="602" y="174"/>
                  </a:cubicBezTo>
                  <a:cubicBezTo>
                    <a:pt x="601" y="174"/>
                    <a:pt x="601" y="173"/>
                    <a:pt x="601" y="173"/>
                  </a:cubicBezTo>
                  <a:cubicBezTo>
                    <a:pt x="601" y="173"/>
                    <a:pt x="601" y="173"/>
                    <a:pt x="600" y="173"/>
                  </a:cubicBezTo>
                  <a:cubicBezTo>
                    <a:pt x="600" y="173"/>
                    <a:pt x="600" y="172"/>
                    <a:pt x="600" y="172"/>
                  </a:cubicBezTo>
                  <a:cubicBezTo>
                    <a:pt x="600" y="172"/>
                    <a:pt x="600" y="174"/>
                    <a:pt x="600" y="174"/>
                  </a:cubicBezTo>
                  <a:cubicBezTo>
                    <a:pt x="600" y="174"/>
                    <a:pt x="600" y="174"/>
                    <a:pt x="599" y="174"/>
                  </a:cubicBezTo>
                  <a:cubicBezTo>
                    <a:pt x="599" y="173"/>
                    <a:pt x="598" y="174"/>
                    <a:pt x="598" y="173"/>
                  </a:cubicBezTo>
                  <a:cubicBezTo>
                    <a:pt x="598" y="173"/>
                    <a:pt x="598" y="173"/>
                    <a:pt x="598" y="172"/>
                  </a:cubicBezTo>
                  <a:cubicBezTo>
                    <a:pt x="598" y="172"/>
                    <a:pt x="598" y="171"/>
                    <a:pt x="598" y="171"/>
                  </a:cubicBezTo>
                  <a:cubicBezTo>
                    <a:pt x="598" y="171"/>
                    <a:pt x="598" y="171"/>
                    <a:pt x="598" y="170"/>
                  </a:cubicBezTo>
                  <a:cubicBezTo>
                    <a:pt x="598" y="170"/>
                    <a:pt x="599" y="170"/>
                    <a:pt x="599" y="170"/>
                  </a:cubicBezTo>
                  <a:cubicBezTo>
                    <a:pt x="599" y="170"/>
                    <a:pt x="597" y="170"/>
                    <a:pt x="598" y="171"/>
                  </a:cubicBezTo>
                  <a:cubicBezTo>
                    <a:pt x="598" y="171"/>
                    <a:pt x="598" y="171"/>
                    <a:pt x="598" y="172"/>
                  </a:cubicBezTo>
                  <a:cubicBezTo>
                    <a:pt x="598" y="172"/>
                    <a:pt x="597" y="173"/>
                    <a:pt x="597" y="172"/>
                  </a:cubicBezTo>
                  <a:cubicBezTo>
                    <a:pt x="597" y="173"/>
                    <a:pt x="597" y="173"/>
                    <a:pt x="597" y="173"/>
                  </a:cubicBezTo>
                  <a:cubicBezTo>
                    <a:pt x="597" y="173"/>
                    <a:pt x="596" y="173"/>
                    <a:pt x="596" y="173"/>
                  </a:cubicBezTo>
                  <a:cubicBezTo>
                    <a:pt x="596" y="172"/>
                    <a:pt x="597" y="171"/>
                    <a:pt x="597" y="171"/>
                  </a:cubicBezTo>
                  <a:cubicBezTo>
                    <a:pt x="596" y="171"/>
                    <a:pt x="596" y="173"/>
                    <a:pt x="595" y="171"/>
                  </a:cubicBezTo>
                  <a:cubicBezTo>
                    <a:pt x="595" y="171"/>
                    <a:pt x="595" y="171"/>
                    <a:pt x="596" y="170"/>
                  </a:cubicBezTo>
                  <a:cubicBezTo>
                    <a:pt x="596" y="170"/>
                    <a:pt x="596" y="169"/>
                    <a:pt x="596" y="169"/>
                  </a:cubicBezTo>
                  <a:cubicBezTo>
                    <a:pt x="595" y="169"/>
                    <a:pt x="595" y="171"/>
                    <a:pt x="594" y="170"/>
                  </a:cubicBezTo>
                  <a:cubicBezTo>
                    <a:pt x="594" y="171"/>
                    <a:pt x="594" y="170"/>
                    <a:pt x="594" y="170"/>
                  </a:cubicBezTo>
                  <a:cubicBezTo>
                    <a:pt x="594" y="170"/>
                    <a:pt x="593" y="169"/>
                    <a:pt x="593" y="169"/>
                  </a:cubicBezTo>
                  <a:cubicBezTo>
                    <a:pt x="593" y="169"/>
                    <a:pt x="593" y="169"/>
                    <a:pt x="593" y="169"/>
                  </a:cubicBezTo>
                  <a:cubicBezTo>
                    <a:pt x="593" y="169"/>
                    <a:pt x="593" y="169"/>
                    <a:pt x="593" y="169"/>
                  </a:cubicBezTo>
                  <a:cubicBezTo>
                    <a:pt x="593" y="168"/>
                    <a:pt x="592" y="167"/>
                    <a:pt x="593" y="167"/>
                  </a:cubicBezTo>
                  <a:cubicBezTo>
                    <a:pt x="592" y="167"/>
                    <a:pt x="592" y="167"/>
                    <a:pt x="592" y="167"/>
                  </a:cubicBezTo>
                  <a:cubicBezTo>
                    <a:pt x="591" y="167"/>
                    <a:pt x="592" y="167"/>
                    <a:pt x="592" y="167"/>
                  </a:cubicBezTo>
                  <a:cubicBezTo>
                    <a:pt x="592" y="166"/>
                    <a:pt x="591" y="166"/>
                    <a:pt x="591" y="166"/>
                  </a:cubicBezTo>
                  <a:cubicBezTo>
                    <a:pt x="591" y="166"/>
                    <a:pt x="591" y="167"/>
                    <a:pt x="591" y="167"/>
                  </a:cubicBezTo>
                  <a:cubicBezTo>
                    <a:pt x="591" y="167"/>
                    <a:pt x="591" y="168"/>
                    <a:pt x="591" y="168"/>
                  </a:cubicBezTo>
                  <a:cubicBezTo>
                    <a:pt x="591" y="168"/>
                    <a:pt x="591" y="169"/>
                    <a:pt x="591" y="169"/>
                  </a:cubicBezTo>
                  <a:cubicBezTo>
                    <a:pt x="591" y="170"/>
                    <a:pt x="590" y="170"/>
                    <a:pt x="590" y="169"/>
                  </a:cubicBezTo>
                  <a:cubicBezTo>
                    <a:pt x="590" y="169"/>
                    <a:pt x="589" y="168"/>
                    <a:pt x="589" y="167"/>
                  </a:cubicBezTo>
                  <a:cubicBezTo>
                    <a:pt x="589" y="168"/>
                    <a:pt x="588" y="167"/>
                    <a:pt x="588" y="167"/>
                  </a:cubicBezTo>
                  <a:cubicBezTo>
                    <a:pt x="588" y="167"/>
                    <a:pt x="589" y="167"/>
                    <a:pt x="588" y="167"/>
                  </a:cubicBezTo>
                  <a:cubicBezTo>
                    <a:pt x="588" y="166"/>
                    <a:pt x="588" y="167"/>
                    <a:pt x="587" y="167"/>
                  </a:cubicBezTo>
                  <a:cubicBezTo>
                    <a:pt x="587" y="167"/>
                    <a:pt x="587" y="166"/>
                    <a:pt x="587" y="166"/>
                  </a:cubicBezTo>
                  <a:cubicBezTo>
                    <a:pt x="587" y="166"/>
                    <a:pt x="585" y="166"/>
                    <a:pt x="585" y="166"/>
                  </a:cubicBezTo>
                  <a:cubicBezTo>
                    <a:pt x="585" y="166"/>
                    <a:pt x="583" y="166"/>
                    <a:pt x="583" y="166"/>
                  </a:cubicBezTo>
                  <a:cubicBezTo>
                    <a:pt x="584" y="167"/>
                    <a:pt x="584" y="167"/>
                    <a:pt x="583" y="167"/>
                  </a:cubicBezTo>
                  <a:cubicBezTo>
                    <a:pt x="584" y="168"/>
                    <a:pt x="584" y="169"/>
                    <a:pt x="585" y="169"/>
                  </a:cubicBezTo>
                  <a:cubicBezTo>
                    <a:pt x="585" y="169"/>
                    <a:pt x="585" y="169"/>
                    <a:pt x="585" y="170"/>
                  </a:cubicBezTo>
                  <a:cubicBezTo>
                    <a:pt x="585" y="170"/>
                    <a:pt x="585" y="170"/>
                    <a:pt x="586" y="170"/>
                  </a:cubicBezTo>
                  <a:cubicBezTo>
                    <a:pt x="586" y="170"/>
                    <a:pt x="586" y="170"/>
                    <a:pt x="586" y="170"/>
                  </a:cubicBezTo>
                  <a:cubicBezTo>
                    <a:pt x="586" y="170"/>
                    <a:pt x="586" y="171"/>
                    <a:pt x="586" y="171"/>
                  </a:cubicBezTo>
                  <a:cubicBezTo>
                    <a:pt x="586" y="171"/>
                    <a:pt x="586" y="172"/>
                    <a:pt x="586" y="172"/>
                  </a:cubicBezTo>
                  <a:cubicBezTo>
                    <a:pt x="586" y="172"/>
                    <a:pt x="587" y="172"/>
                    <a:pt x="587" y="172"/>
                  </a:cubicBezTo>
                  <a:cubicBezTo>
                    <a:pt x="588" y="172"/>
                    <a:pt x="587" y="172"/>
                    <a:pt x="587" y="173"/>
                  </a:cubicBezTo>
                  <a:cubicBezTo>
                    <a:pt x="587" y="173"/>
                    <a:pt x="588" y="172"/>
                    <a:pt x="588" y="172"/>
                  </a:cubicBezTo>
                  <a:cubicBezTo>
                    <a:pt x="588" y="173"/>
                    <a:pt x="590" y="172"/>
                    <a:pt x="590" y="172"/>
                  </a:cubicBezTo>
                  <a:cubicBezTo>
                    <a:pt x="590" y="173"/>
                    <a:pt x="589" y="173"/>
                    <a:pt x="589" y="173"/>
                  </a:cubicBezTo>
                  <a:cubicBezTo>
                    <a:pt x="588" y="173"/>
                    <a:pt x="588" y="174"/>
                    <a:pt x="588" y="174"/>
                  </a:cubicBezTo>
                  <a:cubicBezTo>
                    <a:pt x="588" y="174"/>
                    <a:pt x="588" y="173"/>
                    <a:pt x="589" y="173"/>
                  </a:cubicBezTo>
                  <a:cubicBezTo>
                    <a:pt x="589" y="173"/>
                    <a:pt x="589" y="173"/>
                    <a:pt x="590" y="173"/>
                  </a:cubicBezTo>
                  <a:cubicBezTo>
                    <a:pt x="590" y="173"/>
                    <a:pt x="590" y="173"/>
                    <a:pt x="590" y="173"/>
                  </a:cubicBezTo>
                  <a:cubicBezTo>
                    <a:pt x="589" y="174"/>
                    <a:pt x="589" y="174"/>
                    <a:pt x="588" y="174"/>
                  </a:cubicBezTo>
                  <a:cubicBezTo>
                    <a:pt x="589" y="174"/>
                    <a:pt x="589" y="174"/>
                    <a:pt x="590" y="174"/>
                  </a:cubicBezTo>
                  <a:cubicBezTo>
                    <a:pt x="590" y="174"/>
                    <a:pt x="590" y="173"/>
                    <a:pt x="590" y="174"/>
                  </a:cubicBezTo>
                  <a:cubicBezTo>
                    <a:pt x="591" y="174"/>
                    <a:pt x="591" y="174"/>
                    <a:pt x="590" y="174"/>
                  </a:cubicBezTo>
                  <a:cubicBezTo>
                    <a:pt x="591" y="174"/>
                    <a:pt x="591" y="174"/>
                    <a:pt x="591" y="174"/>
                  </a:cubicBezTo>
                  <a:cubicBezTo>
                    <a:pt x="591" y="175"/>
                    <a:pt x="590" y="175"/>
                    <a:pt x="590" y="175"/>
                  </a:cubicBezTo>
                  <a:cubicBezTo>
                    <a:pt x="591" y="175"/>
                    <a:pt x="591" y="174"/>
                    <a:pt x="592" y="175"/>
                  </a:cubicBezTo>
                  <a:cubicBezTo>
                    <a:pt x="592" y="175"/>
                    <a:pt x="591" y="175"/>
                    <a:pt x="591" y="175"/>
                  </a:cubicBezTo>
                  <a:cubicBezTo>
                    <a:pt x="591" y="175"/>
                    <a:pt x="592" y="175"/>
                    <a:pt x="591" y="176"/>
                  </a:cubicBezTo>
                  <a:cubicBezTo>
                    <a:pt x="592" y="175"/>
                    <a:pt x="592" y="176"/>
                    <a:pt x="592" y="176"/>
                  </a:cubicBezTo>
                  <a:cubicBezTo>
                    <a:pt x="592" y="176"/>
                    <a:pt x="592" y="176"/>
                    <a:pt x="593" y="176"/>
                  </a:cubicBezTo>
                  <a:cubicBezTo>
                    <a:pt x="592" y="176"/>
                    <a:pt x="592" y="177"/>
                    <a:pt x="592" y="177"/>
                  </a:cubicBezTo>
                  <a:cubicBezTo>
                    <a:pt x="592" y="177"/>
                    <a:pt x="593" y="176"/>
                    <a:pt x="594" y="177"/>
                  </a:cubicBezTo>
                  <a:cubicBezTo>
                    <a:pt x="594" y="177"/>
                    <a:pt x="594" y="177"/>
                    <a:pt x="593" y="177"/>
                  </a:cubicBezTo>
                  <a:cubicBezTo>
                    <a:pt x="594" y="177"/>
                    <a:pt x="594" y="177"/>
                    <a:pt x="594" y="177"/>
                  </a:cubicBezTo>
                  <a:cubicBezTo>
                    <a:pt x="593" y="177"/>
                    <a:pt x="594" y="177"/>
                    <a:pt x="594" y="177"/>
                  </a:cubicBezTo>
                  <a:cubicBezTo>
                    <a:pt x="594" y="177"/>
                    <a:pt x="594" y="178"/>
                    <a:pt x="594" y="178"/>
                  </a:cubicBezTo>
                  <a:cubicBezTo>
                    <a:pt x="595" y="178"/>
                    <a:pt x="595" y="178"/>
                    <a:pt x="594" y="179"/>
                  </a:cubicBezTo>
                  <a:cubicBezTo>
                    <a:pt x="595" y="179"/>
                    <a:pt x="595" y="179"/>
                    <a:pt x="595" y="179"/>
                  </a:cubicBezTo>
                  <a:cubicBezTo>
                    <a:pt x="595" y="179"/>
                    <a:pt x="595" y="179"/>
                    <a:pt x="595" y="180"/>
                  </a:cubicBezTo>
                  <a:cubicBezTo>
                    <a:pt x="595" y="180"/>
                    <a:pt x="594" y="180"/>
                    <a:pt x="594" y="180"/>
                  </a:cubicBezTo>
                  <a:cubicBezTo>
                    <a:pt x="594" y="180"/>
                    <a:pt x="594" y="181"/>
                    <a:pt x="595" y="181"/>
                  </a:cubicBezTo>
                  <a:cubicBezTo>
                    <a:pt x="595" y="181"/>
                    <a:pt x="595" y="180"/>
                    <a:pt x="595" y="180"/>
                  </a:cubicBezTo>
                  <a:cubicBezTo>
                    <a:pt x="595" y="180"/>
                    <a:pt x="596" y="180"/>
                    <a:pt x="596" y="180"/>
                  </a:cubicBezTo>
                  <a:cubicBezTo>
                    <a:pt x="596" y="181"/>
                    <a:pt x="596" y="181"/>
                    <a:pt x="595" y="181"/>
                  </a:cubicBezTo>
                  <a:cubicBezTo>
                    <a:pt x="595" y="181"/>
                    <a:pt x="596" y="181"/>
                    <a:pt x="597" y="181"/>
                  </a:cubicBezTo>
                  <a:cubicBezTo>
                    <a:pt x="597" y="181"/>
                    <a:pt x="597" y="181"/>
                    <a:pt x="597" y="181"/>
                  </a:cubicBezTo>
                  <a:cubicBezTo>
                    <a:pt x="597" y="181"/>
                    <a:pt x="597" y="181"/>
                    <a:pt x="597" y="181"/>
                  </a:cubicBezTo>
                  <a:cubicBezTo>
                    <a:pt x="596" y="182"/>
                    <a:pt x="596" y="182"/>
                    <a:pt x="596" y="182"/>
                  </a:cubicBezTo>
                  <a:cubicBezTo>
                    <a:pt x="596" y="182"/>
                    <a:pt x="596" y="183"/>
                    <a:pt x="595" y="183"/>
                  </a:cubicBezTo>
                  <a:cubicBezTo>
                    <a:pt x="595" y="182"/>
                    <a:pt x="595" y="182"/>
                    <a:pt x="595" y="182"/>
                  </a:cubicBezTo>
                  <a:cubicBezTo>
                    <a:pt x="595" y="182"/>
                    <a:pt x="595" y="183"/>
                    <a:pt x="595" y="183"/>
                  </a:cubicBezTo>
                  <a:cubicBezTo>
                    <a:pt x="595" y="183"/>
                    <a:pt x="595" y="184"/>
                    <a:pt x="595" y="184"/>
                  </a:cubicBezTo>
                  <a:cubicBezTo>
                    <a:pt x="595" y="184"/>
                    <a:pt x="595" y="184"/>
                    <a:pt x="595" y="184"/>
                  </a:cubicBezTo>
                  <a:cubicBezTo>
                    <a:pt x="594" y="184"/>
                    <a:pt x="594" y="185"/>
                    <a:pt x="593" y="185"/>
                  </a:cubicBezTo>
                  <a:cubicBezTo>
                    <a:pt x="593" y="185"/>
                    <a:pt x="590" y="184"/>
                    <a:pt x="590" y="184"/>
                  </a:cubicBezTo>
                  <a:cubicBezTo>
                    <a:pt x="590" y="184"/>
                    <a:pt x="590" y="184"/>
                    <a:pt x="591" y="184"/>
                  </a:cubicBezTo>
                  <a:cubicBezTo>
                    <a:pt x="590" y="184"/>
                    <a:pt x="590" y="183"/>
                    <a:pt x="590" y="183"/>
                  </a:cubicBezTo>
                  <a:cubicBezTo>
                    <a:pt x="590" y="183"/>
                    <a:pt x="589" y="183"/>
                    <a:pt x="589" y="183"/>
                  </a:cubicBezTo>
                  <a:cubicBezTo>
                    <a:pt x="589" y="183"/>
                    <a:pt x="588" y="183"/>
                    <a:pt x="588" y="183"/>
                  </a:cubicBezTo>
                  <a:cubicBezTo>
                    <a:pt x="587" y="183"/>
                    <a:pt x="587" y="183"/>
                    <a:pt x="587" y="182"/>
                  </a:cubicBezTo>
                  <a:cubicBezTo>
                    <a:pt x="587" y="182"/>
                    <a:pt x="586" y="183"/>
                    <a:pt x="586" y="182"/>
                  </a:cubicBezTo>
                  <a:cubicBezTo>
                    <a:pt x="586" y="182"/>
                    <a:pt x="586" y="182"/>
                    <a:pt x="586" y="182"/>
                  </a:cubicBezTo>
                  <a:cubicBezTo>
                    <a:pt x="586" y="182"/>
                    <a:pt x="585" y="182"/>
                    <a:pt x="585" y="182"/>
                  </a:cubicBezTo>
                  <a:cubicBezTo>
                    <a:pt x="584" y="181"/>
                    <a:pt x="583" y="182"/>
                    <a:pt x="583" y="181"/>
                  </a:cubicBezTo>
                  <a:cubicBezTo>
                    <a:pt x="583" y="181"/>
                    <a:pt x="582" y="181"/>
                    <a:pt x="582" y="181"/>
                  </a:cubicBezTo>
                  <a:cubicBezTo>
                    <a:pt x="581" y="181"/>
                    <a:pt x="581" y="181"/>
                    <a:pt x="580" y="181"/>
                  </a:cubicBezTo>
                  <a:cubicBezTo>
                    <a:pt x="580" y="181"/>
                    <a:pt x="576" y="181"/>
                    <a:pt x="577" y="180"/>
                  </a:cubicBezTo>
                  <a:cubicBezTo>
                    <a:pt x="577" y="180"/>
                    <a:pt x="576" y="180"/>
                    <a:pt x="576" y="180"/>
                  </a:cubicBezTo>
                  <a:cubicBezTo>
                    <a:pt x="576" y="179"/>
                    <a:pt x="576" y="180"/>
                    <a:pt x="576" y="180"/>
                  </a:cubicBezTo>
                  <a:cubicBezTo>
                    <a:pt x="575" y="179"/>
                    <a:pt x="574" y="179"/>
                    <a:pt x="574" y="179"/>
                  </a:cubicBezTo>
                  <a:cubicBezTo>
                    <a:pt x="573" y="178"/>
                    <a:pt x="573" y="178"/>
                    <a:pt x="574" y="178"/>
                  </a:cubicBezTo>
                  <a:cubicBezTo>
                    <a:pt x="574" y="178"/>
                    <a:pt x="574" y="177"/>
                    <a:pt x="574" y="177"/>
                  </a:cubicBezTo>
                  <a:cubicBezTo>
                    <a:pt x="574" y="177"/>
                    <a:pt x="574" y="178"/>
                    <a:pt x="573" y="178"/>
                  </a:cubicBezTo>
                  <a:cubicBezTo>
                    <a:pt x="573" y="178"/>
                    <a:pt x="573" y="177"/>
                    <a:pt x="573" y="177"/>
                  </a:cubicBezTo>
                  <a:cubicBezTo>
                    <a:pt x="573" y="177"/>
                    <a:pt x="573" y="178"/>
                    <a:pt x="573" y="178"/>
                  </a:cubicBezTo>
                  <a:cubicBezTo>
                    <a:pt x="573" y="178"/>
                    <a:pt x="572" y="177"/>
                    <a:pt x="572" y="177"/>
                  </a:cubicBezTo>
                  <a:cubicBezTo>
                    <a:pt x="572" y="176"/>
                    <a:pt x="573" y="176"/>
                    <a:pt x="574" y="176"/>
                  </a:cubicBezTo>
                  <a:cubicBezTo>
                    <a:pt x="573" y="176"/>
                    <a:pt x="573" y="176"/>
                    <a:pt x="573" y="176"/>
                  </a:cubicBezTo>
                  <a:cubicBezTo>
                    <a:pt x="573" y="176"/>
                    <a:pt x="574" y="176"/>
                    <a:pt x="574" y="176"/>
                  </a:cubicBezTo>
                  <a:cubicBezTo>
                    <a:pt x="574" y="176"/>
                    <a:pt x="573" y="176"/>
                    <a:pt x="573" y="176"/>
                  </a:cubicBezTo>
                  <a:cubicBezTo>
                    <a:pt x="573" y="176"/>
                    <a:pt x="573" y="175"/>
                    <a:pt x="573" y="175"/>
                  </a:cubicBezTo>
                  <a:cubicBezTo>
                    <a:pt x="573" y="176"/>
                    <a:pt x="572" y="176"/>
                    <a:pt x="572" y="176"/>
                  </a:cubicBezTo>
                  <a:cubicBezTo>
                    <a:pt x="572" y="176"/>
                    <a:pt x="572" y="175"/>
                    <a:pt x="571" y="175"/>
                  </a:cubicBezTo>
                  <a:cubicBezTo>
                    <a:pt x="571" y="175"/>
                    <a:pt x="571" y="176"/>
                    <a:pt x="571" y="176"/>
                  </a:cubicBezTo>
                  <a:cubicBezTo>
                    <a:pt x="571" y="176"/>
                    <a:pt x="571" y="176"/>
                    <a:pt x="571" y="176"/>
                  </a:cubicBezTo>
                  <a:cubicBezTo>
                    <a:pt x="570" y="176"/>
                    <a:pt x="570" y="175"/>
                    <a:pt x="570" y="176"/>
                  </a:cubicBezTo>
                  <a:cubicBezTo>
                    <a:pt x="569" y="176"/>
                    <a:pt x="569" y="176"/>
                    <a:pt x="568" y="176"/>
                  </a:cubicBezTo>
                  <a:cubicBezTo>
                    <a:pt x="567" y="176"/>
                    <a:pt x="567" y="175"/>
                    <a:pt x="567" y="175"/>
                  </a:cubicBezTo>
                  <a:cubicBezTo>
                    <a:pt x="566" y="174"/>
                    <a:pt x="565" y="175"/>
                    <a:pt x="564" y="174"/>
                  </a:cubicBezTo>
                  <a:cubicBezTo>
                    <a:pt x="564" y="174"/>
                    <a:pt x="564" y="174"/>
                    <a:pt x="565" y="174"/>
                  </a:cubicBezTo>
                  <a:cubicBezTo>
                    <a:pt x="564" y="174"/>
                    <a:pt x="564" y="174"/>
                    <a:pt x="563" y="174"/>
                  </a:cubicBezTo>
                  <a:cubicBezTo>
                    <a:pt x="563" y="174"/>
                    <a:pt x="564" y="174"/>
                    <a:pt x="564" y="174"/>
                  </a:cubicBezTo>
                  <a:cubicBezTo>
                    <a:pt x="564" y="174"/>
                    <a:pt x="564" y="173"/>
                    <a:pt x="564" y="173"/>
                  </a:cubicBezTo>
                  <a:cubicBezTo>
                    <a:pt x="564" y="173"/>
                    <a:pt x="562" y="174"/>
                    <a:pt x="563" y="173"/>
                  </a:cubicBezTo>
                  <a:cubicBezTo>
                    <a:pt x="563" y="173"/>
                    <a:pt x="565" y="173"/>
                    <a:pt x="566" y="172"/>
                  </a:cubicBezTo>
                  <a:cubicBezTo>
                    <a:pt x="566" y="172"/>
                    <a:pt x="565" y="172"/>
                    <a:pt x="565" y="172"/>
                  </a:cubicBezTo>
                  <a:cubicBezTo>
                    <a:pt x="565" y="172"/>
                    <a:pt x="565" y="172"/>
                    <a:pt x="565" y="172"/>
                  </a:cubicBezTo>
                  <a:cubicBezTo>
                    <a:pt x="565" y="172"/>
                    <a:pt x="563" y="173"/>
                    <a:pt x="563" y="172"/>
                  </a:cubicBezTo>
                  <a:cubicBezTo>
                    <a:pt x="563" y="173"/>
                    <a:pt x="562" y="173"/>
                    <a:pt x="562" y="173"/>
                  </a:cubicBezTo>
                  <a:cubicBezTo>
                    <a:pt x="562" y="173"/>
                    <a:pt x="561" y="173"/>
                    <a:pt x="561" y="173"/>
                  </a:cubicBezTo>
                  <a:cubicBezTo>
                    <a:pt x="561" y="173"/>
                    <a:pt x="561" y="172"/>
                    <a:pt x="561" y="172"/>
                  </a:cubicBezTo>
                  <a:cubicBezTo>
                    <a:pt x="561" y="172"/>
                    <a:pt x="560" y="172"/>
                    <a:pt x="559" y="172"/>
                  </a:cubicBezTo>
                  <a:cubicBezTo>
                    <a:pt x="560" y="172"/>
                    <a:pt x="560" y="171"/>
                    <a:pt x="560" y="171"/>
                  </a:cubicBezTo>
                  <a:cubicBezTo>
                    <a:pt x="560" y="171"/>
                    <a:pt x="560" y="171"/>
                    <a:pt x="559" y="171"/>
                  </a:cubicBezTo>
                  <a:cubicBezTo>
                    <a:pt x="560" y="171"/>
                    <a:pt x="560" y="171"/>
                    <a:pt x="560" y="171"/>
                  </a:cubicBezTo>
                  <a:cubicBezTo>
                    <a:pt x="560" y="171"/>
                    <a:pt x="560" y="171"/>
                    <a:pt x="560" y="171"/>
                  </a:cubicBezTo>
                  <a:cubicBezTo>
                    <a:pt x="560" y="171"/>
                    <a:pt x="560" y="170"/>
                    <a:pt x="560" y="170"/>
                  </a:cubicBezTo>
                  <a:cubicBezTo>
                    <a:pt x="560" y="170"/>
                    <a:pt x="560" y="170"/>
                    <a:pt x="560" y="169"/>
                  </a:cubicBezTo>
                  <a:cubicBezTo>
                    <a:pt x="560" y="169"/>
                    <a:pt x="559" y="170"/>
                    <a:pt x="559" y="169"/>
                  </a:cubicBezTo>
                  <a:cubicBezTo>
                    <a:pt x="559" y="169"/>
                    <a:pt x="559" y="169"/>
                    <a:pt x="558" y="169"/>
                  </a:cubicBezTo>
                  <a:cubicBezTo>
                    <a:pt x="558" y="169"/>
                    <a:pt x="558" y="169"/>
                    <a:pt x="558" y="169"/>
                  </a:cubicBezTo>
                  <a:cubicBezTo>
                    <a:pt x="559" y="169"/>
                    <a:pt x="560" y="169"/>
                    <a:pt x="560" y="169"/>
                  </a:cubicBezTo>
                  <a:cubicBezTo>
                    <a:pt x="562" y="169"/>
                    <a:pt x="563" y="169"/>
                    <a:pt x="564" y="168"/>
                  </a:cubicBezTo>
                  <a:cubicBezTo>
                    <a:pt x="564" y="168"/>
                    <a:pt x="565" y="167"/>
                    <a:pt x="566" y="167"/>
                  </a:cubicBezTo>
                  <a:cubicBezTo>
                    <a:pt x="565" y="167"/>
                    <a:pt x="565" y="168"/>
                    <a:pt x="564" y="168"/>
                  </a:cubicBezTo>
                  <a:cubicBezTo>
                    <a:pt x="565" y="167"/>
                    <a:pt x="565" y="167"/>
                    <a:pt x="564" y="168"/>
                  </a:cubicBezTo>
                  <a:cubicBezTo>
                    <a:pt x="564" y="168"/>
                    <a:pt x="563" y="168"/>
                    <a:pt x="563" y="168"/>
                  </a:cubicBezTo>
                  <a:cubicBezTo>
                    <a:pt x="563" y="167"/>
                    <a:pt x="564" y="167"/>
                    <a:pt x="564" y="167"/>
                  </a:cubicBezTo>
                  <a:cubicBezTo>
                    <a:pt x="564" y="167"/>
                    <a:pt x="564" y="167"/>
                    <a:pt x="563" y="167"/>
                  </a:cubicBezTo>
                  <a:cubicBezTo>
                    <a:pt x="564" y="167"/>
                    <a:pt x="564" y="167"/>
                    <a:pt x="564" y="166"/>
                  </a:cubicBezTo>
                  <a:cubicBezTo>
                    <a:pt x="564" y="166"/>
                    <a:pt x="564" y="166"/>
                    <a:pt x="564" y="166"/>
                  </a:cubicBezTo>
                  <a:cubicBezTo>
                    <a:pt x="564" y="166"/>
                    <a:pt x="563" y="166"/>
                    <a:pt x="563" y="167"/>
                  </a:cubicBezTo>
                  <a:cubicBezTo>
                    <a:pt x="563" y="167"/>
                    <a:pt x="563" y="167"/>
                    <a:pt x="563" y="167"/>
                  </a:cubicBezTo>
                  <a:cubicBezTo>
                    <a:pt x="563" y="166"/>
                    <a:pt x="563" y="166"/>
                    <a:pt x="563" y="166"/>
                  </a:cubicBezTo>
                  <a:cubicBezTo>
                    <a:pt x="563" y="166"/>
                    <a:pt x="563" y="166"/>
                    <a:pt x="562" y="167"/>
                  </a:cubicBezTo>
                  <a:cubicBezTo>
                    <a:pt x="563" y="166"/>
                    <a:pt x="562" y="166"/>
                    <a:pt x="562" y="165"/>
                  </a:cubicBezTo>
                  <a:cubicBezTo>
                    <a:pt x="562" y="165"/>
                    <a:pt x="561" y="166"/>
                    <a:pt x="561" y="166"/>
                  </a:cubicBezTo>
                  <a:cubicBezTo>
                    <a:pt x="561" y="166"/>
                    <a:pt x="561" y="166"/>
                    <a:pt x="562" y="166"/>
                  </a:cubicBezTo>
                  <a:cubicBezTo>
                    <a:pt x="562" y="166"/>
                    <a:pt x="561" y="167"/>
                    <a:pt x="560" y="167"/>
                  </a:cubicBezTo>
                  <a:cubicBezTo>
                    <a:pt x="561" y="167"/>
                    <a:pt x="561" y="167"/>
                    <a:pt x="561" y="166"/>
                  </a:cubicBezTo>
                  <a:cubicBezTo>
                    <a:pt x="561" y="166"/>
                    <a:pt x="560" y="167"/>
                    <a:pt x="560" y="167"/>
                  </a:cubicBezTo>
                  <a:cubicBezTo>
                    <a:pt x="560" y="167"/>
                    <a:pt x="560" y="166"/>
                    <a:pt x="560" y="166"/>
                  </a:cubicBezTo>
                  <a:cubicBezTo>
                    <a:pt x="560" y="166"/>
                    <a:pt x="560" y="166"/>
                    <a:pt x="560" y="166"/>
                  </a:cubicBezTo>
                  <a:cubicBezTo>
                    <a:pt x="559" y="166"/>
                    <a:pt x="559" y="166"/>
                    <a:pt x="559" y="167"/>
                  </a:cubicBezTo>
                  <a:cubicBezTo>
                    <a:pt x="559" y="167"/>
                    <a:pt x="558" y="167"/>
                    <a:pt x="558" y="167"/>
                  </a:cubicBezTo>
                  <a:cubicBezTo>
                    <a:pt x="558" y="166"/>
                    <a:pt x="559" y="166"/>
                    <a:pt x="558" y="166"/>
                  </a:cubicBezTo>
                  <a:cubicBezTo>
                    <a:pt x="559" y="166"/>
                    <a:pt x="559" y="166"/>
                    <a:pt x="559" y="165"/>
                  </a:cubicBezTo>
                  <a:cubicBezTo>
                    <a:pt x="560" y="165"/>
                    <a:pt x="560" y="165"/>
                    <a:pt x="561" y="164"/>
                  </a:cubicBezTo>
                  <a:cubicBezTo>
                    <a:pt x="561" y="165"/>
                    <a:pt x="560" y="165"/>
                    <a:pt x="560" y="164"/>
                  </a:cubicBezTo>
                  <a:cubicBezTo>
                    <a:pt x="560" y="164"/>
                    <a:pt x="560" y="164"/>
                    <a:pt x="560" y="165"/>
                  </a:cubicBezTo>
                  <a:cubicBezTo>
                    <a:pt x="560" y="165"/>
                    <a:pt x="559" y="165"/>
                    <a:pt x="559" y="165"/>
                  </a:cubicBezTo>
                  <a:cubicBezTo>
                    <a:pt x="558" y="165"/>
                    <a:pt x="558" y="165"/>
                    <a:pt x="558" y="166"/>
                  </a:cubicBezTo>
                  <a:cubicBezTo>
                    <a:pt x="558" y="166"/>
                    <a:pt x="557" y="166"/>
                    <a:pt x="557" y="166"/>
                  </a:cubicBezTo>
                  <a:cubicBezTo>
                    <a:pt x="557" y="166"/>
                    <a:pt x="558" y="165"/>
                    <a:pt x="558" y="165"/>
                  </a:cubicBezTo>
                  <a:cubicBezTo>
                    <a:pt x="558" y="165"/>
                    <a:pt x="557" y="165"/>
                    <a:pt x="557" y="165"/>
                  </a:cubicBezTo>
                  <a:cubicBezTo>
                    <a:pt x="557" y="165"/>
                    <a:pt x="558" y="164"/>
                    <a:pt x="558" y="163"/>
                  </a:cubicBezTo>
                  <a:cubicBezTo>
                    <a:pt x="558" y="163"/>
                    <a:pt x="558" y="163"/>
                    <a:pt x="558" y="163"/>
                  </a:cubicBezTo>
                  <a:cubicBezTo>
                    <a:pt x="558" y="163"/>
                    <a:pt x="558" y="163"/>
                    <a:pt x="558" y="163"/>
                  </a:cubicBezTo>
                  <a:cubicBezTo>
                    <a:pt x="557" y="163"/>
                    <a:pt x="558" y="164"/>
                    <a:pt x="557" y="164"/>
                  </a:cubicBezTo>
                  <a:cubicBezTo>
                    <a:pt x="557" y="164"/>
                    <a:pt x="557" y="164"/>
                    <a:pt x="557" y="164"/>
                  </a:cubicBezTo>
                  <a:cubicBezTo>
                    <a:pt x="557" y="163"/>
                    <a:pt x="556" y="164"/>
                    <a:pt x="556" y="163"/>
                  </a:cubicBezTo>
                  <a:cubicBezTo>
                    <a:pt x="555" y="163"/>
                    <a:pt x="556" y="163"/>
                    <a:pt x="556" y="163"/>
                  </a:cubicBezTo>
                  <a:cubicBezTo>
                    <a:pt x="557" y="162"/>
                    <a:pt x="556" y="162"/>
                    <a:pt x="556" y="162"/>
                  </a:cubicBezTo>
                  <a:cubicBezTo>
                    <a:pt x="556" y="162"/>
                    <a:pt x="556" y="161"/>
                    <a:pt x="556" y="161"/>
                  </a:cubicBezTo>
                  <a:cubicBezTo>
                    <a:pt x="556" y="161"/>
                    <a:pt x="556" y="161"/>
                    <a:pt x="556" y="161"/>
                  </a:cubicBezTo>
                  <a:cubicBezTo>
                    <a:pt x="556" y="161"/>
                    <a:pt x="556" y="161"/>
                    <a:pt x="556" y="161"/>
                  </a:cubicBezTo>
                  <a:cubicBezTo>
                    <a:pt x="556" y="161"/>
                    <a:pt x="555" y="161"/>
                    <a:pt x="555" y="160"/>
                  </a:cubicBezTo>
                  <a:cubicBezTo>
                    <a:pt x="555" y="160"/>
                    <a:pt x="555" y="161"/>
                    <a:pt x="555" y="161"/>
                  </a:cubicBezTo>
                  <a:cubicBezTo>
                    <a:pt x="555" y="161"/>
                    <a:pt x="554" y="161"/>
                    <a:pt x="554" y="161"/>
                  </a:cubicBezTo>
                  <a:cubicBezTo>
                    <a:pt x="554" y="160"/>
                    <a:pt x="554" y="160"/>
                    <a:pt x="555" y="160"/>
                  </a:cubicBezTo>
                  <a:cubicBezTo>
                    <a:pt x="555" y="160"/>
                    <a:pt x="556" y="160"/>
                    <a:pt x="555" y="160"/>
                  </a:cubicBezTo>
                  <a:cubicBezTo>
                    <a:pt x="555" y="160"/>
                    <a:pt x="554" y="160"/>
                    <a:pt x="554" y="160"/>
                  </a:cubicBezTo>
                  <a:cubicBezTo>
                    <a:pt x="554" y="159"/>
                    <a:pt x="555" y="159"/>
                    <a:pt x="556" y="159"/>
                  </a:cubicBezTo>
                  <a:cubicBezTo>
                    <a:pt x="555" y="159"/>
                    <a:pt x="555" y="159"/>
                    <a:pt x="555" y="159"/>
                  </a:cubicBezTo>
                  <a:cubicBezTo>
                    <a:pt x="555" y="159"/>
                    <a:pt x="557" y="158"/>
                    <a:pt x="558" y="158"/>
                  </a:cubicBezTo>
                  <a:cubicBezTo>
                    <a:pt x="557" y="158"/>
                    <a:pt x="556" y="158"/>
                    <a:pt x="557" y="158"/>
                  </a:cubicBezTo>
                  <a:cubicBezTo>
                    <a:pt x="557" y="157"/>
                    <a:pt x="557" y="157"/>
                    <a:pt x="557" y="157"/>
                  </a:cubicBezTo>
                  <a:cubicBezTo>
                    <a:pt x="556" y="158"/>
                    <a:pt x="556" y="159"/>
                    <a:pt x="555" y="159"/>
                  </a:cubicBezTo>
                  <a:cubicBezTo>
                    <a:pt x="555" y="158"/>
                    <a:pt x="555" y="158"/>
                    <a:pt x="555" y="158"/>
                  </a:cubicBezTo>
                  <a:cubicBezTo>
                    <a:pt x="555" y="158"/>
                    <a:pt x="555" y="158"/>
                    <a:pt x="556" y="158"/>
                  </a:cubicBezTo>
                  <a:cubicBezTo>
                    <a:pt x="555" y="158"/>
                    <a:pt x="555" y="158"/>
                    <a:pt x="556" y="158"/>
                  </a:cubicBezTo>
                  <a:cubicBezTo>
                    <a:pt x="555" y="157"/>
                    <a:pt x="555" y="158"/>
                    <a:pt x="555" y="158"/>
                  </a:cubicBezTo>
                  <a:cubicBezTo>
                    <a:pt x="555" y="158"/>
                    <a:pt x="555" y="157"/>
                    <a:pt x="554" y="157"/>
                  </a:cubicBezTo>
                  <a:cubicBezTo>
                    <a:pt x="554" y="157"/>
                    <a:pt x="554" y="158"/>
                    <a:pt x="554" y="158"/>
                  </a:cubicBezTo>
                  <a:cubicBezTo>
                    <a:pt x="554" y="158"/>
                    <a:pt x="553" y="158"/>
                    <a:pt x="553" y="158"/>
                  </a:cubicBezTo>
                  <a:cubicBezTo>
                    <a:pt x="552" y="158"/>
                    <a:pt x="553" y="158"/>
                    <a:pt x="552" y="158"/>
                  </a:cubicBezTo>
                  <a:cubicBezTo>
                    <a:pt x="552" y="157"/>
                    <a:pt x="552" y="159"/>
                    <a:pt x="552" y="159"/>
                  </a:cubicBezTo>
                  <a:cubicBezTo>
                    <a:pt x="552" y="159"/>
                    <a:pt x="552" y="159"/>
                    <a:pt x="552" y="159"/>
                  </a:cubicBezTo>
                  <a:cubicBezTo>
                    <a:pt x="552" y="159"/>
                    <a:pt x="551" y="159"/>
                    <a:pt x="551" y="159"/>
                  </a:cubicBezTo>
                  <a:cubicBezTo>
                    <a:pt x="551" y="159"/>
                    <a:pt x="550" y="160"/>
                    <a:pt x="550" y="160"/>
                  </a:cubicBezTo>
                  <a:cubicBezTo>
                    <a:pt x="550" y="160"/>
                    <a:pt x="549" y="160"/>
                    <a:pt x="549" y="160"/>
                  </a:cubicBezTo>
                  <a:cubicBezTo>
                    <a:pt x="549" y="160"/>
                    <a:pt x="550" y="160"/>
                    <a:pt x="549" y="159"/>
                  </a:cubicBezTo>
                  <a:cubicBezTo>
                    <a:pt x="550" y="159"/>
                    <a:pt x="550" y="160"/>
                    <a:pt x="550" y="159"/>
                  </a:cubicBezTo>
                  <a:cubicBezTo>
                    <a:pt x="550" y="158"/>
                    <a:pt x="551" y="159"/>
                    <a:pt x="551" y="158"/>
                  </a:cubicBezTo>
                  <a:cubicBezTo>
                    <a:pt x="551" y="158"/>
                    <a:pt x="550" y="158"/>
                    <a:pt x="550" y="158"/>
                  </a:cubicBezTo>
                  <a:cubicBezTo>
                    <a:pt x="550" y="158"/>
                    <a:pt x="551" y="158"/>
                    <a:pt x="551" y="158"/>
                  </a:cubicBezTo>
                  <a:cubicBezTo>
                    <a:pt x="552" y="158"/>
                    <a:pt x="551" y="158"/>
                    <a:pt x="551" y="157"/>
                  </a:cubicBezTo>
                  <a:cubicBezTo>
                    <a:pt x="551" y="157"/>
                    <a:pt x="551" y="157"/>
                    <a:pt x="552" y="157"/>
                  </a:cubicBezTo>
                  <a:cubicBezTo>
                    <a:pt x="552" y="156"/>
                    <a:pt x="551" y="156"/>
                    <a:pt x="551" y="157"/>
                  </a:cubicBezTo>
                  <a:cubicBezTo>
                    <a:pt x="551" y="157"/>
                    <a:pt x="551" y="157"/>
                    <a:pt x="551" y="157"/>
                  </a:cubicBezTo>
                  <a:cubicBezTo>
                    <a:pt x="550" y="157"/>
                    <a:pt x="550" y="157"/>
                    <a:pt x="550" y="158"/>
                  </a:cubicBezTo>
                  <a:cubicBezTo>
                    <a:pt x="550" y="158"/>
                    <a:pt x="550" y="158"/>
                    <a:pt x="549" y="158"/>
                  </a:cubicBezTo>
                  <a:cubicBezTo>
                    <a:pt x="549" y="157"/>
                    <a:pt x="550" y="157"/>
                    <a:pt x="550" y="157"/>
                  </a:cubicBezTo>
                  <a:cubicBezTo>
                    <a:pt x="550" y="157"/>
                    <a:pt x="549" y="157"/>
                    <a:pt x="549" y="157"/>
                  </a:cubicBezTo>
                  <a:cubicBezTo>
                    <a:pt x="549" y="158"/>
                    <a:pt x="549" y="157"/>
                    <a:pt x="549" y="157"/>
                  </a:cubicBezTo>
                  <a:cubicBezTo>
                    <a:pt x="549" y="157"/>
                    <a:pt x="549" y="158"/>
                    <a:pt x="549" y="158"/>
                  </a:cubicBezTo>
                  <a:cubicBezTo>
                    <a:pt x="548" y="158"/>
                    <a:pt x="548" y="158"/>
                    <a:pt x="548" y="158"/>
                  </a:cubicBezTo>
                  <a:cubicBezTo>
                    <a:pt x="548" y="158"/>
                    <a:pt x="547" y="157"/>
                    <a:pt x="547" y="156"/>
                  </a:cubicBezTo>
                  <a:cubicBezTo>
                    <a:pt x="547" y="156"/>
                    <a:pt x="549" y="156"/>
                    <a:pt x="549" y="155"/>
                  </a:cubicBezTo>
                  <a:cubicBezTo>
                    <a:pt x="549" y="155"/>
                    <a:pt x="549" y="155"/>
                    <a:pt x="549" y="155"/>
                  </a:cubicBezTo>
                  <a:cubicBezTo>
                    <a:pt x="549" y="155"/>
                    <a:pt x="549" y="155"/>
                    <a:pt x="549" y="155"/>
                  </a:cubicBezTo>
                  <a:cubicBezTo>
                    <a:pt x="549" y="154"/>
                    <a:pt x="548" y="155"/>
                    <a:pt x="548" y="155"/>
                  </a:cubicBezTo>
                  <a:cubicBezTo>
                    <a:pt x="548" y="155"/>
                    <a:pt x="548" y="156"/>
                    <a:pt x="547" y="156"/>
                  </a:cubicBezTo>
                  <a:cubicBezTo>
                    <a:pt x="547" y="156"/>
                    <a:pt x="547" y="156"/>
                    <a:pt x="547" y="156"/>
                  </a:cubicBezTo>
                  <a:cubicBezTo>
                    <a:pt x="546" y="156"/>
                    <a:pt x="547" y="156"/>
                    <a:pt x="546" y="156"/>
                  </a:cubicBezTo>
                  <a:cubicBezTo>
                    <a:pt x="546" y="156"/>
                    <a:pt x="545" y="156"/>
                    <a:pt x="545" y="156"/>
                  </a:cubicBezTo>
                  <a:cubicBezTo>
                    <a:pt x="546" y="156"/>
                    <a:pt x="546" y="157"/>
                    <a:pt x="547" y="157"/>
                  </a:cubicBezTo>
                  <a:cubicBezTo>
                    <a:pt x="547" y="157"/>
                    <a:pt x="548" y="158"/>
                    <a:pt x="547" y="158"/>
                  </a:cubicBezTo>
                  <a:cubicBezTo>
                    <a:pt x="547" y="158"/>
                    <a:pt x="546" y="158"/>
                    <a:pt x="546" y="158"/>
                  </a:cubicBezTo>
                  <a:cubicBezTo>
                    <a:pt x="546" y="158"/>
                    <a:pt x="547" y="158"/>
                    <a:pt x="547" y="159"/>
                  </a:cubicBezTo>
                  <a:cubicBezTo>
                    <a:pt x="547" y="159"/>
                    <a:pt x="545" y="159"/>
                    <a:pt x="547" y="159"/>
                  </a:cubicBezTo>
                  <a:cubicBezTo>
                    <a:pt x="546" y="159"/>
                    <a:pt x="545" y="160"/>
                    <a:pt x="545" y="160"/>
                  </a:cubicBezTo>
                  <a:cubicBezTo>
                    <a:pt x="544" y="160"/>
                    <a:pt x="545" y="159"/>
                    <a:pt x="544" y="160"/>
                  </a:cubicBezTo>
                  <a:cubicBezTo>
                    <a:pt x="544" y="160"/>
                    <a:pt x="544" y="160"/>
                    <a:pt x="543" y="159"/>
                  </a:cubicBezTo>
                  <a:cubicBezTo>
                    <a:pt x="543" y="159"/>
                    <a:pt x="543" y="160"/>
                    <a:pt x="543" y="159"/>
                  </a:cubicBezTo>
                  <a:cubicBezTo>
                    <a:pt x="543" y="159"/>
                    <a:pt x="542" y="159"/>
                    <a:pt x="542" y="159"/>
                  </a:cubicBezTo>
                  <a:cubicBezTo>
                    <a:pt x="542" y="159"/>
                    <a:pt x="542" y="160"/>
                    <a:pt x="541" y="159"/>
                  </a:cubicBezTo>
                  <a:cubicBezTo>
                    <a:pt x="541" y="159"/>
                    <a:pt x="541" y="159"/>
                    <a:pt x="540" y="158"/>
                  </a:cubicBezTo>
                  <a:cubicBezTo>
                    <a:pt x="540" y="158"/>
                    <a:pt x="540" y="158"/>
                    <a:pt x="540" y="158"/>
                  </a:cubicBezTo>
                  <a:cubicBezTo>
                    <a:pt x="539" y="158"/>
                    <a:pt x="539" y="158"/>
                    <a:pt x="539" y="158"/>
                  </a:cubicBezTo>
                  <a:cubicBezTo>
                    <a:pt x="538" y="158"/>
                    <a:pt x="538" y="158"/>
                    <a:pt x="538" y="158"/>
                  </a:cubicBezTo>
                  <a:cubicBezTo>
                    <a:pt x="538" y="158"/>
                    <a:pt x="538" y="158"/>
                    <a:pt x="538" y="158"/>
                  </a:cubicBezTo>
                  <a:cubicBezTo>
                    <a:pt x="538" y="158"/>
                    <a:pt x="538" y="158"/>
                    <a:pt x="538" y="158"/>
                  </a:cubicBezTo>
                  <a:cubicBezTo>
                    <a:pt x="537" y="158"/>
                    <a:pt x="538" y="159"/>
                    <a:pt x="538" y="159"/>
                  </a:cubicBezTo>
                  <a:cubicBezTo>
                    <a:pt x="538" y="159"/>
                    <a:pt x="537" y="159"/>
                    <a:pt x="538" y="159"/>
                  </a:cubicBezTo>
                  <a:cubicBezTo>
                    <a:pt x="537" y="159"/>
                    <a:pt x="537" y="159"/>
                    <a:pt x="536" y="159"/>
                  </a:cubicBezTo>
                  <a:cubicBezTo>
                    <a:pt x="537" y="159"/>
                    <a:pt x="537" y="160"/>
                    <a:pt x="537" y="160"/>
                  </a:cubicBezTo>
                  <a:cubicBezTo>
                    <a:pt x="537" y="160"/>
                    <a:pt x="536" y="160"/>
                    <a:pt x="536" y="160"/>
                  </a:cubicBezTo>
                  <a:cubicBezTo>
                    <a:pt x="536" y="159"/>
                    <a:pt x="535" y="160"/>
                    <a:pt x="534" y="160"/>
                  </a:cubicBezTo>
                  <a:cubicBezTo>
                    <a:pt x="534" y="160"/>
                    <a:pt x="532" y="160"/>
                    <a:pt x="532" y="160"/>
                  </a:cubicBezTo>
                  <a:cubicBezTo>
                    <a:pt x="532" y="161"/>
                    <a:pt x="533" y="160"/>
                    <a:pt x="533" y="161"/>
                  </a:cubicBezTo>
                  <a:cubicBezTo>
                    <a:pt x="533" y="161"/>
                    <a:pt x="532" y="161"/>
                    <a:pt x="532" y="161"/>
                  </a:cubicBezTo>
                  <a:cubicBezTo>
                    <a:pt x="532" y="161"/>
                    <a:pt x="531" y="160"/>
                    <a:pt x="531" y="161"/>
                  </a:cubicBezTo>
                  <a:cubicBezTo>
                    <a:pt x="532" y="160"/>
                    <a:pt x="531" y="161"/>
                    <a:pt x="531" y="161"/>
                  </a:cubicBezTo>
                  <a:cubicBezTo>
                    <a:pt x="531" y="161"/>
                    <a:pt x="531" y="161"/>
                    <a:pt x="530" y="161"/>
                  </a:cubicBezTo>
                  <a:cubicBezTo>
                    <a:pt x="530" y="161"/>
                    <a:pt x="530" y="161"/>
                    <a:pt x="529" y="161"/>
                  </a:cubicBezTo>
                  <a:cubicBezTo>
                    <a:pt x="529" y="160"/>
                    <a:pt x="529" y="161"/>
                    <a:pt x="529" y="161"/>
                  </a:cubicBezTo>
                  <a:cubicBezTo>
                    <a:pt x="529" y="162"/>
                    <a:pt x="528" y="162"/>
                    <a:pt x="528" y="162"/>
                  </a:cubicBezTo>
                  <a:cubicBezTo>
                    <a:pt x="528" y="161"/>
                    <a:pt x="527" y="161"/>
                    <a:pt x="526" y="161"/>
                  </a:cubicBezTo>
                  <a:cubicBezTo>
                    <a:pt x="526" y="161"/>
                    <a:pt x="525" y="161"/>
                    <a:pt x="524" y="161"/>
                  </a:cubicBezTo>
                  <a:cubicBezTo>
                    <a:pt x="524" y="161"/>
                    <a:pt x="524" y="161"/>
                    <a:pt x="524" y="161"/>
                  </a:cubicBezTo>
                  <a:cubicBezTo>
                    <a:pt x="524" y="161"/>
                    <a:pt x="524" y="161"/>
                    <a:pt x="524" y="160"/>
                  </a:cubicBezTo>
                  <a:cubicBezTo>
                    <a:pt x="524" y="160"/>
                    <a:pt x="523" y="161"/>
                    <a:pt x="523" y="160"/>
                  </a:cubicBezTo>
                  <a:cubicBezTo>
                    <a:pt x="523" y="160"/>
                    <a:pt x="524" y="160"/>
                    <a:pt x="524" y="160"/>
                  </a:cubicBezTo>
                  <a:cubicBezTo>
                    <a:pt x="524" y="160"/>
                    <a:pt x="523" y="160"/>
                    <a:pt x="523" y="160"/>
                  </a:cubicBezTo>
                  <a:cubicBezTo>
                    <a:pt x="523" y="160"/>
                    <a:pt x="523" y="161"/>
                    <a:pt x="522" y="160"/>
                  </a:cubicBezTo>
                  <a:cubicBezTo>
                    <a:pt x="522" y="160"/>
                    <a:pt x="521" y="160"/>
                    <a:pt x="521" y="160"/>
                  </a:cubicBezTo>
                  <a:cubicBezTo>
                    <a:pt x="521" y="160"/>
                    <a:pt x="522" y="159"/>
                    <a:pt x="522" y="159"/>
                  </a:cubicBezTo>
                  <a:cubicBezTo>
                    <a:pt x="521" y="159"/>
                    <a:pt x="521" y="160"/>
                    <a:pt x="521" y="160"/>
                  </a:cubicBezTo>
                  <a:cubicBezTo>
                    <a:pt x="520" y="159"/>
                    <a:pt x="521" y="159"/>
                    <a:pt x="521" y="159"/>
                  </a:cubicBezTo>
                  <a:cubicBezTo>
                    <a:pt x="521" y="159"/>
                    <a:pt x="520" y="159"/>
                    <a:pt x="521" y="158"/>
                  </a:cubicBezTo>
                  <a:cubicBezTo>
                    <a:pt x="521" y="158"/>
                    <a:pt x="520" y="158"/>
                    <a:pt x="520" y="158"/>
                  </a:cubicBezTo>
                  <a:cubicBezTo>
                    <a:pt x="520" y="158"/>
                    <a:pt x="521" y="158"/>
                    <a:pt x="521" y="158"/>
                  </a:cubicBezTo>
                  <a:cubicBezTo>
                    <a:pt x="521" y="157"/>
                    <a:pt x="521" y="157"/>
                    <a:pt x="521" y="157"/>
                  </a:cubicBezTo>
                  <a:cubicBezTo>
                    <a:pt x="521" y="157"/>
                    <a:pt x="521" y="157"/>
                    <a:pt x="520" y="157"/>
                  </a:cubicBezTo>
                  <a:cubicBezTo>
                    <a:pt x="521" y="157"/>
                    <a:pt x="521" y="157"/>
                    <a:pt x="521" y="157"/>
                  </a:cubicBezTo>
                  <a:cubicBezTo>
                    <a:pt x="522" y="156"/>
                    <a:pt x="523" y="156"/>
                    <a:pt x="523" y="155"/>
                  </a:cubicBezTo>
                  <a:cubicBezTo>
                    <a:pt x="523" y="154"/>
                    <a:pt x="524" y="154"/>
                    <a:pt x="525" y="154"/>
                  </a:cubicBezTo>
                  <a:cubicBezTo>
                    <a:pt x="526" y="153"/>
                    <a:pt x="528" y="153"/>
                    <a:pt x="530" y="152"/>
                  </a:cubicBezTo>
                  <a:cubicBezTo>
                    <a:pt x="530" y="152"/>
                    <a:pt x="531" y="152"/>
                    <a:pt x="531" y="152"/>
                  </a:cubicBezTo>
                  <a:cubicBezTo>
                    <a:pt x="531" y="151"/>
                    <a:pt x="530" y="150"/>
                    <a:pt x="531" y="150"/>
                  </a:cubicBezTo>
                  <a:cubicBezTo>
                    <a:pt x="532" y="150"/>
                    <a:pt x="533" y="151"/>
                    <a:pt x="532" y="150"/>
                  </a:cubicBezTo>
                  <a:cubicBezTo>
                    <a:pt x="531" y="149"/>
                    <a:pt x="533" y="149"/>
                    <a:pt x="533" y="149"/>
                  </a:cubicBezTo>
                  <a:cubicBezTo>
                    <a:pt x="533" y="150"/>
                    <a:pt x="533" y="149"/>
                    <a:pt x="534" y="150"/>
                  </a:cubicBezTo>
                  <a:cubicBezTo>
                    <a:pt x="534" y="150"/>
                    <a:pt x="534" y="150"/>
                    <a:pt x="535" y="150"/>
                  </a:cubicBezTo>
                  <a:cubicBezTo>
                    <a:pt x="535" y="150"/>
                    <a:pt x="535" y="150"/>
                    <a:pt x="536" y="150"/>
                  </a:cubicBezTo>
                  <a:cubicBezTo>
                    <a:pt x="536" y="150"/>
                    <a:pt x="536" y="150"/>
                    <a:pt x="537" y="150"/>
                  </a:cubicBezTo>
                  <a:cubicBezTo>
                    <a:pt x="538" y="150"/>
                    <a:pt x="538" y="150"/>
                    <a:pt x="539" y="151"/>
                  </a:cubicBezTo>
                  <a:cubicBezTo>
                    <a:pt x="540" y="151"/>
                    <a:pt x="541" y="151"/>
                    <a:pt x="541" y="151"/>
                  </a:cubicBezTo>
                  <a:cubicBezTo>
                    <a:pt x="542" y="152"/>
                    <a:pt x="542" y="151"/>
                    <a:pt x="542" y="152"/>
                  </a:cubicBezTo>
                  <a:cubicBezTo>
                    <a:pt x="542" y="153"/>
                    <a:pt x="543" y="152"/>
                    <a:pt x="543" y="153"/>
                  </a:cubicBezTo>
                  <a:cubicBezTo>
                    <a:pt x="544" y="153"/>
                    <a:pt x="544" y="154"/>
                    <a:pt x="543" y="154"/>
                  </a:cubicBezTo>
                  <a:cubicBezTo>
                    <a:pt x="543" y="154"/>
                    <a:pt x="542" y="154"/>
                    <a:pt x="541" y="154"/>
                  </a:cubicBezTo>
                  <a:cubicBezTo>
                    <a:pt x="541" y="154"/>
                    <a:pt x="541" y="155"/>
                    <a:pt x="541" y="155"/>
                  </a:cubicBezTo>
                  <a:cubicBezTo>
                    <a:pt x="541" y="155"/>
                    <a:pt x="542" y="155"/>
                    <a:pt x="542" y="155"/>
                  </a:cubicBezTo>
                  <a:cubicBezTo>
                    <a:pt x="542" y="156"/>
                    <a:pt x="541" y="156"/>
                    <a:pt x="541" y="156"/>
                  </a:cubicBezTo>
                  <a:cubicBezTo>
                    <a:pt x="541" y="156"/>
                    <a:pt x="542" y="156"/>
                    <a:pt x="542" y="156"/>
                  </a:cubicBezTo>
                  <a:cubicBezTo>
                    <a:pt x="542" y="157"/>
                    <a:pt x="543" y="157"/>
                    <a:pt x="543" y="156"/>
                  </a:cubicBezTo>
                  <a:cubicBezTo>
                    <a:pt x="542" y="155"/>
                    <a:pt x="543" y="155"/>
                    <a:pt x="543" y="155"/>
                  </a:cubicBezTo>
                  <a:cubicBezTo>
                    <a:pt x="543" y="155"/>
                    <a:pt x="543" y="155"/>
                    <a:pt x="543" y="155"/>
                  </a:cubicBezTo>
                  <a:cubicBezTo>
                    <a:pt x="542" y="155"/>
                    <a:pt x="542" y="155"/>
                    <a:pt x="542" y="155"/>
                  </a:cubicBezTo>
                  <a:cubicBezTo>
                    <a:pt x="542" y="155"/>
                    <a:pt x="543" y="154"/>
                    <a:pt x="544" y="154"/>
                  </a:cubicBezTo>
                  <a:cubicBezTo>
                    <a:pt x="544" y="154"/>
                    <a:pt x="546" y="153"/>
                    <a:pt x="546" y="153"/>
                  </a:cubicBezTo>
                  <a:cubicBezTo>
                    <a:pt x="546" y="153"/>
                    <a:pt x="544" y="154"/>
                    <a:pt x="544" y="154"/>
                  </a:cubicBezTo>
                  <a:cubicBezTo>
                    <a:pt x="544" y="154"/>
                    <a:pt x="544" y="153"/>
                    <a:pt x="544" y="153"/>
                  </a:cubicBezTo>
                  <a:cubicBezTo>
                    <a:pt x="544" y="152"/>
                    <a:pt x="543" y="152"/>
                    <a:pt x="543" y="152"/>
                  </a:cubicBezTo>
                  <a:cubicBezTo>
                    <a:pt x="543" y="152"/>
                    <a:pt x="542" y="151"/>
                    <a:pt x="542" y="151"/>
                  </a:cubicBezTo>
                  <a:cubicBezTo>
                    <a:pt x="541" y="151"/>
                    <a:pt x="542" y="151"/>
                    <a:pt x="542" y="151"/>
                  </a:cubicBezTo>
                  <a:cubicBezTo>
                    <a:pt x="543" y="151"/>
                    <a:pt x="544" y="151"/>
                    <a:pt x="544" y="151"/>
                  </a:cubicBezTo>
                  <a:cubicBezTo>
                    <a:pt x="544" y="151"/>
                    <a:pt x="544" y="151"/>
                    <a:pt x="544" y="151"/>
                  </a:cubicBezTo>
                  <a:cubicBezTo>
                    <a:pt x="544" y="151"/>
                    <a:pt x="545" y="151"/>
                    <a:pt x="545" y="151"/>
                  </a:cubicBezTo>
                  <a:cubicBezTo>
                    <a:pt x="546" y="151"/>
                    <a:pt x="547" y="151"/>
                    <a:pt x="547" y="151"/>
                  </a:cubicBezTo>
                  <a:cubicBezTo>
                    <a:pt x="548" y="151"/>
                    <a:pt x="548" y="150"/>
                    <a:pt x="549" y="150"/>
                  </a:cubicBezTo>
                  <a:cubicBezTo>
                    <a:pt x="549" y="150"/>
                    <a:pt x="550" y="150"/>
                    <a:pt x="551" y="150"/>
                  </a:cubicBezTo>
                  <a:cubicBezTo>
                    <a:pt x="551" y="150"/>
                    <a:pt x="551" y="150"/>
                    <a:pt x="551" y="150"/>
                  </a:cubicBezTo>
                  <a:cubicBezTo>
                    <a:pt x="552" y="150"/>
                    <a:pt x="552" y="150"/>
                    <a:pt x="551" y="150"/>
                  </a:cubicBezTo>
                  <a:cubicBezTo>
                    <a:pt x="552" y="150"/>
                    <a:pt x="551" y="150"/>
                    <a:pt x="552" y="151"/>
                  </a:cubicBezTo>
                  <a:cubicBezTo>
                    <a:pt x="552" y="151"/>
                    <a:pt x="552" y="151"/>
                    <a:pt x="553" y="150"/>
                  </a:cubicBezTo>
                  <a:cubicBezTo>
                    <a:pt x="553" y="150"/>
                    <a:pt x="553" y="150"/>
                    <a:pt x="554" y="150"/>
                  </a:cubicBezTo>
                  <a:cubicBezTo>
                    <a:pt x="554" y="150"/>
                    <a:pt x="555" y="149"/>
                    <a:pt x="555" y="149"/>
                  </a:cubicBezTo>
                  <a:cubicBezTo>
                    <a:pt x="556" y="149"/>
                    <a:pt x="557" y="149"/>
                    <a:pt x="557" y="149"/>
                  </a:cubicBezTo>
                  <a:cubicBezTo>
                    <a:pt x="557" y="149"/>
                    <a:pt x="557" y="149"/>
                    <a:pt x="558" y="149"/>
                  </a:cubicBezTo>
                  <a:cubicBezTo>
                    <a:pt x="558" y="149"/>
                    <a:pt x="559" y="149"/>
                    <a:pt x="559" y="149"/>
                  </a:cubicBezTo>
                  <a:cubicBezTo>
                    <a:pt x="559" y="149"/>
                    <a:pt x="561" y="150"/>
                    <a:pt x="561" y="149"/>
                  </a:cubicBezTo>
                  <a:cubicBezTo>
                    <a:pt x="561" y="148"/>
                    <a:pt x="561" y="148"/>
                    <a:pt x="561" y="148"/>
                  </a:cubicBezTo>
                  <a:cubicBezTo>
                    <a:pt x="561" y="148"/>
                    <a:pt x="561" y="148"/>
                    <a:pt x="561" y="148"/>
                  </a:cubicBezTo>
                  <a:cubicBezTo>
                    <a:pt x="560" y="147"/>
                    <a:pt x="561" y="147"/>
                    <a:pt x="561" y="146"/>
                  </a:cubicBezTo>
                  <a:cubicBezTo>
                    <a:pt x="561" y="146"/>
                    <a:pt x="560" y="146"/>
                    <a:pt x="560" y="146"/>
                  </a:cubicBezTo>
                  <a:cubicBezTo>
                    <a:pt x="559" y="146"/>
                    <a:pt x="559" y="145"/>
                    <a:pt x="559" y="145"/>
                  </a:cubicBezTo>
                  <a:cubicBezTo>
                    <a:pt x="559" y="144"/>
                    <a:pt x="558" y="144"/>
                    <a:pt x="558" y="143"/>
                  </a:cubicBezTo>
                  <a:cubicBezTo>
                    <a:pt x="558" y="142"/>
                    <a:pt x="559" y="142"/>
                    <a:pt x="560" y="142"/>
                  </a:cubicBezTo>
                  <a:cubicBezTo>
                    <a:pt x="561" y="141"/>
                    <a:pt x="562" y="141"/>
                    <a:pt x="563" y="141"/>
                  </a:cubicBezTo>
                  <a:cubicBezTo>
                    <a:pt x="564" y="140"/>
                    <a:pt x="565" y="140"/>
                    <a:pt x="566" y="140"/>
                  </a:cubicBezTo>
                  <a:cubicBezTo>
                    <a:pt x="567" y="139"/>
                    <a:pt x="568" y="139"/>
                    <a:pt x="569" y="138"/>
                  </a:cubicBezTo>
                  <a:cubicBezTo>
                    <a:pt x="570" y="138"/>
                    <a:pt x="571" y="137"/>
                    <a:pt x="572" y="137"/>
                  </a:cubicBezTo>
                  <a:cubicBezTo>
                    <a:pt x="573" y="137"/>
                    <a:pt x="574" y="138"/>
                    <a:pt x="575" y="138"/>
                  </a:cubicBezTo>
                  <a:cubicBezTo>
                    <a:pt x="577" y="138"/>
                    <a:pt x="578" y="138"/>
                    <a:pt x="579" y="138"/>
                  </a:cubicBezTo>
                  <a:cubicBezTo>
                    <a:pt x="580" y="138"/>
                    <a:pt x="581" y="138"/>
                    <a:pt x="582" y="139"/>
                  </a:cubicBezTo>
                  <a:cubicBezTo>
                    <a:pt x="582" y="139"/>
                    <a:pt x="583" y="139"/>
                    <a:pt x="584" y="139"/>
                  </a:cubicBezTo>
                  <a:cubicBezTo>
                    <a:pt x="584" y="140"/>
                    <a:pt x="583" y="140"/>
                    <a:pt x="583" y="141"/>
                  </a:cubicBezTo>
                  <a:cubicBezTo>
                    <a:pt x="583" y="141"/>
                    <a:pt x="584" y="140"/>
                    <a:pt x="584" y="141"/>
                  </a:cubicBezTo>
                  <a:cubicBezTo>
                    <a:pt x="584" y="141"/>
                    <a:pt x="583" y="141"/>
                    <a:pt x="583" y="141"/>
                  </a:cubicBezTo>
                  <a:cubicBezTo>
                    <a:pt x="583" y="142"/>
                    <a:pt x="583" y="142"/>
                    <a:pt x="583" y="142"/>
                  </a:cubicBezTo>
                  <a:cubicBezTo>
                    <a:pt x="583" y="142"/>
                    <a:pt x="582" y="143"/>
                    <a:pt x="582" y="143"/>
                  </a:cubicBezTo>
                  <a:cubicBezTo>
                    <a:pt x="582" y="143"/>
                    <a:pt x="581" y="143"/>
                    <a:pt x="581" y="143"/>
                  </a:cubicBezTo>
                  <a:cubicBezTo>
                    <a:pt x="581" y="144"/>
                    <a:pt x="582" y="143"/>
                    <a:pt x="582" y="143"/>
                  </a:cubicBezTo>
                  <a:cubicBezTo>
                    <a:pt x="582" y="144"/>
                    <a:pt x="581" y="144"/>
                    <a:pt x="581" y="144"/>
                  </a:cubicBezTo>
                  <a:cubicBezTo>
                    <a:pt x="581" y="144"/>
                    <a:pt x="581" y="144"/>
                    <a:pt x="580" y="144"/>
                  </a:cubicBezTo>
                  <a:cubicBezTo>
                    <a:pt x="580" y="144"/>
                    <a:pt x="580" y="144"/>
                    <a:pt x="580" y="145"/>
                  </a:cubicBezTo>
                  <a:cubicBezTo>
                    <a:pt x="581" y="145"/>
                    <a:pt x="583" y="144"/>
                    <a:pt x="584" y="143"/>
                  </a:cubicBezTo>
                  <a:cubicBezTo>
                    <a:pt x="584" y="143"/>
                    <a:pt x="587" y="142"/>
                    <a:pt x="587" y="141"/>
                  </a:cubicBezTo>
                  <a:cubicBezTo>
                    <a:pt x="587" y="141"/>
                    <a:pt x="587" y="141"/>
                    <a:pt x="587" y="141"/>
                  </a:cubicBezTo>
                  <a:cubicBezTo>
                    <a:pt x="588" y="141"/>
                    <a:pt x="587" y="142"/>
                    <a:pt x="587" y="142"/>
                  </a:cubicBezTo>
                  <a:cubicBezTo>
                    <a:pt x="587" y="142"/>
                    <a:pt x="588" y="141"/>
                    <a:pt x="588" y="142"/>
                  </a:cubicBezTo>
                  <a:cubicBezTo>
                    <a:pt x="588" y="142"/>
                    <a:pt x="589" y="142"/>
                    <a:pt x="588" y="142"/>
                  </a:cubicBezTo>
                  <a:cubicBezTo>
                    <a:pt x="589" y="143"/>
                    <a:pt x="590" y="142"/>
                    <a:pt x="590" y="142"/>
                  </a:cubicBezTo>
                  <a:cubicBezTo>
                    <a:pt x="591" y="142"/>
                    <a:pt x="591" y="142"/>
                    <a:pt x="591" y="142"/>
                  </a:cubicBezTo>
                  <a:cubicBezTo>
                    <a:pt x="592" y="142"/>
                    <a:pt x="592" y="142"/>
                    <a:pt x="592" y="142"/>
                  </a:cubicBezTo>
                  <a:cubicBezTo>
                    <a:pt x="592" y="142"/>
                    <a:pt x="593" y="142"/>
                    <a:pt x="593" y="142"/>
                  </a:cubicBezTo>
                  <a:cubicBezTo>
                    <a:pt x="593" y="142"/>
                    <a:pt x="594" y="142"/>
                    <a:pt x="594" y="142"/>
                  </a:cubicBezTo>
                  <a:cubicBezTo>
                    <a:pt x="593" y="142"/>
                    <a:pt x="594" y="142"/>
                    <a:pt x="595" y="142"/>
                  </a:cubicBezTo>
                  <a:cubicBezTo>
                    <a:pt x="594" y="142"/>
                    <a:pt x="594" y="142"/>
                    <a:pt x="594" y="142"/>
                  </a:cubicBezTo>
                  <a:cubicBezTo>
                    <a:pt x="594" y="142"/>
                    <a:pt x="595" y="142"/>
                    <a:pt x="595" y="142"/>
                  </a:cubicBezTo>
                  <a:cubicBezTo>
                    <a:pt x="595" y="141"/>
                    <a:pt x="596" y="141"/>
                    <a:pt x="596" y="141"/>
                  </a:cubicBezTo>
                  <a:cubicBezTo>
                    <a:pt x="596" y="141"/>
                    <a:pt x="597" y="141"/>
                    <a:pt x="598" y="141"/>
                  </a:cubicBezTo>
                  <a:cubicBezTo>
                    <a:pt x="598" y="141"/>
                    <a:pt x="599" y="140"/>
                    <a:pt x="598" y="140"/>
                  </a:cubicBezTo>
                  <a:cubicBezTo>
                    <a:pt x="598" y="140"/>
                    <a:pt x="597" y="140"/>
                    <a:pt x="597" y="140"/>
                  </a:cubicBezTo>
                  <a:cubicBezTo>
                    <a:pt x="596" y="140"/>
                    <a:pt x="597" y="140"/>
                    <a:pt x="596" y="140"/>
                  </a:cubicBezTo>
                  <a:cubicBezTo>
                    <a:pt x="596" y="140"/>
                    <a:pt x="595" y="140"/>
                    <a:pt x="595" y="140"/>
                  </a:cubicBezTo>
                  <a:cubicBezTo>
                    <a:pt x="595" y="140"/>
                    <a:pt x="596" y="140"/>
                    <a:pt x="596" y="140"/>
                  </a:cubicBezTo>
                  <a:cubicBezTo>
                    <a:pt x="596" y="140"/>
                    <a:pt x="596" y="140"/>
                    <a:pt x="596" y="140"/>
                  </a:cubicBezTo>
                  <a:cubicBezTo>
                    <a:pt x="596" y="140"/>
                    <a:pt x="599" y="139"/>
                    <a:pt x="599" y="139"/>
                  </a:cubicBezTo>
                  <a:cubicBezTo>
                    <a:pt x="598" y="138"/>
                    <a:pt x="597" y="139"/>
                    <a:pt x="596" y="139"/>
                  </a:cubicBezTo>
                  <a:cubicBezTo>
                    <a:pt x="596" y="139"/>
                    <a:pt x="597" y="139"/>
                    <a:pt x="597" y="139"/>
                  </a:cubicBezTo>
                  <a:cubicBezTo>
                    <a:pt x="598" y="138"/>
                    <a:pt x="595" y="139"/>
                    <a:pt x="596" y="138"/>
                  </a:cubicBezTo>
                  <a:cubicBezTo>
                    <a:pt x="595" y="138"/>
                    <a:pt x="595" y="138"/>
                    <a:pt x="594" y="138"/>
                  </a:cubicBezTo>
                  <a:cubicBezTo>
                    <a:pt x="595" y="137"/>
                    <a:pt x="592" y="137"/>
                    <a:pt x="592" y="137"/>
                  </a:cubicBezTo>
                  <a:cubicBezTo>
                    <a:pt x="592" y="138"/>
                    <a:pt x="590" y="137"/>
                    <a:pt x="591" y="137"/>
                  </a:cubicBezTo>
                  <a:cubicBezTo>
                    <a:pt x="590" y="137"/>
                    <a:pt x="591" y="136"/>
                    <a:pt x="591" y="136"/>
                  </a:cubicBezTo>
                  <a:cubicBezTo>
                    <a:pt x="590" y="136"/>
                    <a:pt x="591" y="136"/>
                    <a:pt x="591" y="136"/>
                  </a:cubicBezTo>
                  <a:cubicBezTo>
                    <a:pt x="591" y="136"/>
                    <a:pt x="590" y="135"/>
                    <a:pt x="590" y="135"/>
                  </a:cubicBezTo>
                  <a:cubicBezTo>
                    <a:pt x="590" y="135"/>
                    <a:pt x="591" y="135"/>
                    <a:pt x="591" y="135"/>
                  </a:cubicBezTo>
                  <a:cubicBezTo>
                    <a:pt x="590" y="135"/>
                    <a:pt x="590" y="135"/>
                    <a:pt x="589" y="135"/>
                  </a:cubicBezTo>
                  <a:cubicBezTo>
                    <a:pt x="589" y="134"/>
                    <a:pt x="589" y="134"/>
                    <a:pt x="589" y="134"/>
                  </a:cubicBezTo>
                  <a:cubicBezTo>
                    <a:pt x="588" y="134"/>
                    <a:pt x="588" y="134"/>
                    <a:pt x="588" y="134"/>
                  </a:cubicBezTo>
                  <a:cubicBezTo>
                    <a:pt x="587" y="134"/>
                    <a:pt x="587" y="135"/>
                    <a:pt x="587" y="135"/>
                  </a:cubicBezTo>
                  <a:cubicBezTo>
                    <a:pt x="588" y="135"/>
                    <a:pt x="586" y="136"/>
                    <a:pt x="585" y="137"/>
                  </a:cubicBezTo>
                  <a:cubicBezTo>
                    <a:pt x="585" y="137"/>
                    <a:pt x="584" y="138"/>
                    <a:pt x="583" y="138"/>
                  </a:cubicBezTo>
                  <a:cubicBezTo>
                    <a:pt x="581" y="138"/>
                    <a:pt x="580" y="138"/>
                    <a:pt x="578" y="138"/>
                  </a:cubicBezTo>
                  <a:cubicBezTo>
                    <a:pt x="578" y="138"/>
                    <a:pt x="577" y="137"/>
                    <a:pt x="576" y="137"/>
                  </a:cubicBezTo>
                  <a:cubicBezTo>
                    <a:pt x="575" y="137"/>
                    <a:pt x="574" y="138"/>
                    <a:pt x="573" y="137"/>
                  </a:cubicBezTo>
                  <a:cubicBezTo>
                    <a:pt x="572" y="137"/>
                    <a:pt x="574" y="136"/>
                    <a:pt x="574" y="136"/>
                  </a:cubicBezTo>
                  <a:cubicBezTo>
                    <a:pt x="575" y="135"/>
                    <a:pt x="576" y="134"/>
                    <a:pt x="578" y="134"/>
                  </a:cubicBezTo>
                  <a:cubicBezTo>
                    <a:pt x="578" y="134"/>
                    <a:pt x="579" y="134"/>
                    <a:pt x="580" y="133"/>
                  </a:cubicBezTo>
                  <a:cubicBezTo>
                    <a:pt x="581" y="133"/>
                    <a:pt x="581" y="132"/>
                    <a:pt x="582" y="132"/>
                  </a:cubicBezTo>
                  <a:cubicBezTo>
                    <a:pt x="582" y="132"/>
                    <a:pt x="581" y="132"/>
                    <a:pt x="581" y="131"/>
                  </a:cubicBezTo>
                  <a:cubicBezTo>
                    <a:pt x="581" y="131"/>
                    <a:pt x="582" y="131"/>
                    <a:pt x="581" y="130"/>
                  </a:cubicBezTo>
                  <a:cubicBezTo>
                    <a:pt x="581" y="130"/>
                    <a:pt x="582" y="130"/>
                    <a:pt x="582" y="130"/>
                  </a:cubicBezTo>
                  <a:cubicBezTo>
                    <a:pt x="582" y="129"/>
                    <a:pt x="582" y="129"/>
                    <a:pt x="582" y="129"/>
                  </a:cubicBezTo>
                  <a:cubicBezTo>
                    <a:pt x="581" y="129"/>
                    <a:pt x="581" y="128"/>
                    <a:pt x="582" y="128"/>
                  </a:cubicBezTo>
                  <a:cubicBezTo>
                    <a:pt x="582" y="128"/>
                    <a:pt x="582" y="127"/>
                    <a:pt x="582" y="127"/>
                  </a:cubicBezTo>
                  <a:cubicBezTo>
                    <a:pt x="582" y="127"/>
                    <a:pt x="582" y="126"/>
                    <a:pt x="582" y="127"/>
                  </a:cubicBezTo>
                  <a:cubicBezTo>
                    <a:pt x="581" y="127"/>
                    <a:pt x="581" y="126"/>
                    <a:pt x="581" y="126"/>
                  </a:cubicBezTo>
                  <a:cubicBezTo>
                    <a:pt x="581" y="126"/>
                    <a:pt x="581" y="126"/>
                    <a:pt x="581" y="125"/>
                  </a:cubicBezTo>
                  <a:cubicBezTo>
                    <a:pt x="582" y="125"/>
                    <a:pt x="582" y="125"/>
                    <a:pt x="582" y="125"/>
                  </a:cubicBezTo>
                  <a:cubicBezTo>
                    <a:pt x="582" y="124"/>
                    <a:pt x="582" y="123"/>
                    <a:pt x="582" y="123"/>
                  </a:cubicBezTo>
                  <a:cubicBezTo>
                    <a:pt x="582" y="123"/>
                    <a:pt x="582" y="123"/>
                    <a:pt x="582" y="123"/>
                  </a:cubicBezTo>
                  <a:cubicBezTo>
                    <a:pt x="581" y="123"/>
                    <a:pt x="581" y="123"/>
                    <a:pt x="581" y="123"/>
                  </a:cubicBezTo>
                  <a:cubicBezTo>
                    <a:pt x="582" y="123"/>
                    <a:pt x="581" y="123"/>
                    <a:pt x="581" y="123"/>
                  </a:cubicBezTo>
                  <a:cubicBezTo>
                    <a:pt x="580" y="123"/>
                    <a:pt x="580" y="123"/>
                    <a:pt x="580" y="123"/>
                  </a:cubicBezTo>
                  <a:cubicBezTo>
                    <a:pt x="580" y="123"/>
                    <a:pt x="580" y="123"/>
                    <a:pt x="579" y="123"/>
                  </a:cubicBezTo>
                  <a:cubicBezTo>
                    <a:pt x="580" y="122"/>
                    <a:pt x="580" y="122"/>
                    <a:pt x="581" y="122"/>
                  </a:cubicBezTo>
                  <a:cubicBezTo>
                    <a:pt x="581" y="122"/>
                    <a:pt x="581" y="122"/>
                    <a:pt x="581" y="122"/>
                  </a:cubicBezTo>
                  <a:cubicBezTo>
                    <a:pt x="581" y="122"/>
                    <a:pt x="582" y="122"/>
                    <a:pt x="582" y="122"/>
                  </a:cubicBezTo>
                  <a:cubicBezTo>
                    <a:pt x="582" y="121"/>
                    <a:pt x="581" y="122"/>
                    <a:pt x="581" y="122"/>
                  </a:cubicBezTo>
                  <a:cubicBezTo>
                    <a:pt x="580" y="122"/>
                    <a:pt x="580" y="122"/>
                    <a:pt x="580" y="122"/>
                  </a:cubicBezTo>
                  <a:cubicBezTo>
                    <a:pt x="579" y="122"/>
                    <a:pt x="578" y="123"/>
                    <a:pt x="578" y="123"/>
                  </a:cubicBezTo>
                  <a:cubicBezTo>
                    <a:pt x="578" y="122"/>
                    <a:pt x="578" y="122"/>
                    <a:pt x="579" y="122"/>
                  </a:cubicBezTo>
                  <a:cubicBezTo>
                    <a:pt x="578" y="122"/>
                    <a:pt x="576" y="122"/>
                    <a:pt x="577" y="121"/>
                  </a:cubicBezTo>
                  <a:cubicBezTo>
                    <a:pt x="578" y="121"/>
                    <a:pt x="580" y="120"/>
                    <a:pt x="579" y="120"/>
                  </a:cubicBezTo>
                  <a:cubicBezTo>
                    <a:pt x="579" y="120"/>
                    <a:pt x="580" y="120"/>
                    <a:pt x="580" y="119"/>
                  </a:cubicBezTo>
                  <a:cubicBezTo>
                    <a:pt x="580" y="119"/>
                    <a:pt x="580" y="119"/>
                    <a:pt x="579" y="119"/>
                  </a:cubicBezTo>
                  <a:cubicBezTo>
                    <a:pt x="580" y="119"/>
                    <a:pt x="580" y="119"/>
                    <a:pt x="580" y="119"/>
                  </a:cubicBezTo>
                  <a:cubicBezTo>
                    <a:pt x="579" y="119"/>
                    <a:pt x="581" y="119"/>
                    <a:pt x="580" y="119"/>
                  </a:cubicBezTo>
                  <a:cubicBezTo>
                    <a:pt x="579" y="119"/>
                    <a:pt x="579" y="119"/>
                    <a:pt x="579" y="119"/>
                  </a:cubicBezTo>
                  <a:cubicBezTo>
                    <a:pt x="579" y="118"/>
                    <a:pt x="577" y="119"/>
                    <a:pt x="577" y="119"/>
                  </a:cubicBezTo>
                  <a:cubicBezTo>
                    <a:pt x="578" y="119"/>
                    <a:pt x="578" y="119"/>
                    <a:pt x="578" y="120"/>
                  </a:cubicBezTo>
                  <a:cubicBezTo>
                    <a:pt x="578" y="120"/>
                    <a:pt x="577" y="121"/>
                    <a:pt x="577" y="121"/>
                  </a:cubicBezTo>
                  <a:cubicBezTo>
                    <a:pt x="577" y="120"/>
                    <a:pt x="577" y="120"/>
                    <a:pt x="577" y="120"/>
                  </a:cubicBezTo>
                  <a:cubicBezTo>
                    <a:pt x="577" y="120"/>
                    <a:pt x="576" y="121"/>
                    <a:pt x="576" y="120"/>
                  </a:cubicBezTo>
                  <a:cubicBezTo>
                    <a:pt x="576" y="120"/>
                    <a:pt x="575" y="120"/>
                    <a:pt x="575" y="120"/>
                  </a:cubicBezTo>
                  <a:cubicBezTo>
                    <a:pt x="575" y="120"/>
                    <a:pt x="575" y="120"/>
                    <a:pt x="574" y="120"/>
                  </a:cubicBezTo>
                  <a:cubicBezTo>
                    <a:pt x="574" y="120"/>
                    <a:pt x="574" y="119"/>
                    <a:pt x="574" y="119"/>
                  </a:cubicBezTo>
                  <a:cubicBezTo>
                    <a:pt x="574" y="119"/>
                    <a:pt x="574" y="118"/>
                    <a:pt x="574" y="118"/>
                  </a:cubicBezTo>
                  <a:cubicBezTo>
                    <a:pt x="574" y="118"/>
                    <a:pt x="575" y="118"/>
                    <a:pt x="576" y="118"/>
                  </a:cubicBezTo>
                  <a:cubicBezTo>
                    <a:pt x="575" y="117"/>
                    <a:pt x="575" y="118"/>
                    <a:pt x="574" y="118"/>
                  </a:cubicBezTo>
                  <a:cubicBezTo>
                    <a:pt x="575" y="118"/>
                    <a:pt x="575" y="118"/>
                    <a:pt x="574" y="118"/>
                  </a:cubicBezTo>
                  <a:cubicBezTo>
                    <a:pt x="574" y="118"/>
                    <a:pt x="573" y="118"/>
                    <a:pt x="572" y="118"/>
                  </a:cubicBezTo>
                  <a:cubicBezTo>
                    <a:pt x="573" y="118"/>
                    <a:pt x="573" y="117"/>
                    <a:pt x="574" y="117"/>
                  </a:cubicBezTo>
                  <a:cubicBezTo>
                    <a:pt x="574" y="117"/>
                    <a:pt x="574" y="117"/>
                    <a:pt x="575" y="117"/>
                  </a:cubicBezTo>
                  <a:cubicBezTo>
                    <a:pt x="575" y="117"/>
                    <a:pt x="575" y="117"/>
                    <a:pt x="575" y="117"/>
                  </a:cubicBezTo>
                  <a:cubicBezTo>
                    <a:pt x="575" y="116"/>
                    <a:pt x="573" y="117"/>
                    <a:pt x="573" y="117"/>
                  </a:cubicBezTo>
                  <a:cubicBezTo>
                    <a:pt x="573" y="116"/>
                    <a:pt x="574" y="117"/>
                    <a:pt x="574" y="117"/>
                  </a:cubicBezTo>
                  <a:cubicBezTo>
                    <a:pt x="574" y="116"/>
                    <a:pt x="573" y="117"/>
                    <a:pt x="573" y="117"/>
                  </a:cubicBezTo>
                  <a:cubicBezTo>
                    <a:pt x="573" y="116"/>
                    <a:pt x="574" y="116"/>
                    <a:pt x="574" y="116"/>
                  </a:cubicBezTo>
                  <a:cubicBezTo>
                    <a:pt x="574" y="116"/>
                    <a:pt x="573" y="116"/>
                    <a:pt x="573" y="116"/>
                  </a:cubicBezTo>
                  <a:cubicBezTo>
                    <a:pt x="573" y="116"/>
                    <a:pt x="575" y="116"/>
                    <a:pt x="576" y="116"/>
                  </a:cubicBezTo>
                  <a:cubicBezTo>
                    <a:pt x="575" y="116"/>
                    <a:pt x="575" y="116"/>
                    <a:pt x="575" y="116"/>
                  </a:cubicBezTo>
                  <a:cubicBezTo>
                    <a:pt x="575" y="116"/>
                    <a:pt x="577" y="116"/>
                    <a:pt x="576" y="115"/>
                  </a:cubicBezTo>
                  <a:cubicBezTo>
                    <a:pt x="575" y="115"/>
                    <a:pt x="574" y="116"/>
                    <a:pt x="573" y="116"/>
                  </a:cubicBezTo>
                  <a:cubicBezTo>
                    <a:pt x="572" y="117"/>
                    <a:pt x="571" y="117"/>
                    <a:pt x="571" y="116"/>
                  </a:cubicBezTo>
                  <a:cubicBezTo>
                    <a:pt x="570" y="115"/>
                    <a:pt x="569" y="117"/>
                    <a:pt x="569" y="117"/>
                  </a:cubicBezTo>
                  <a:cubicBezTo>
                    <a:pt x="568" y="117"/>
                    <a:pt x="567" y="117"/>
                    <a:pt x="565" y="118"/>
                  </a:cubicBezTo>
                  <a:cubicBezTo>
                    <a:pt x="564" y="118"/>
                    <a:pt x="563" y="118"/>
                    <a:pt x="562" y="119"/>
                  </a:cubicBezTo>
                  <a:cubicBezTo>
                    <a:pt x="561" y="119"/>
                    <a:pt x="561" y="119"/>
                    <a:pt x="560" y="119"/>
                  </a:cubicBezTo>
                  <a:cubicBezTo>
                    <a:pt x="559" y="118"/>
                    <a:pt x="561" y="118"/>
                    <a:pt x="561" y="118"/>
                  </a:cubicBezTo>
                  <a:cubicBezTo>
                    <a:pt x="561" y="118"/>
                    <a:pt x="562" y="117"/>
                    <a:pt x="562" y="117"/>
                  </a:cubicBezTo>
                  <a:cubicBezTo>
                    <a:pt x="562" y="117"/>
                    <a:pt x="561" y="117"/>
                    <a:pt x="561" y="117"/>
                  </a:cubicBezTo>
                  <a:cubicBezTo>
                    <a:pt x="562" y="116"/>
                    <a:pt x="563" y="115"/>
                    <a:pt x="564" y="115"/>
                  </a:cubicBezTo>
                  <a:cubicBezTo>
                    <a:pt x="565" y="115"/>
                    <a:pt x="566" y="116"/>
                    <a:pt x="568" y="116"/>
                  </a:cubicBezTo>
                  <a:cubicBezTo>
                    <a:pt x="568" y="115"/>
                    <a:pt x="569" y="115"/>
                    <a:pt x="569" y="115"/>
                  </a:cubicBezTo>
                  <a:cubicBezTo>
                    <a:pt x="570" y="115"/>
                    <a:pt x="570" y="115"/>
                    <a:pt x="571" y="114"/>
                  </a:cubicBezTo>
                  <a:cubicBezTo>
                    <a:pt x="571" y="113"/>
                    <a:pt x="570" y="113"/>
                    <a:pt x="569" y="113"/>
                  </a:cubicBezTo>
                  <a:cubicBezTo>
                    <a:pt x="569" y="112"/>
                    <a:pt x="569" y="112"/>
                    <a:pt x="568" y="112"/>
                  </a:cubicBezTo>
                  <a:cubicBezTo>
                    <a:pt x="568" y="112"/>
                    <a:pt x="567" y="112"/>
                    <a:pt x="567" y="112"/>
                  </a:cubicBezTo>
                  <a:cubicBezTo>
                    <a:pt x="567" y="112"/>
                    <a:pt x="567" y="112"/>
                    <a:pt x="566" y="111"/>
                  </a:cubicBezTo>
                  <a:cubicBezTo>
                    <a:pt x="566" y="111"/>
                    <a:pt x="566" y="111"/>
                    <a:pt x="567" y="110"/>
                  </a:cubicBezTo>
                  <a:cubicBezTo>
                    <a:pt x="567" y="110"/>
                    <a:pt x="568" y="110"/>
                    <a:pt x="569" y="110"/>
                  </a:cubicBezTo>
                  <a:cubicBezTo>
                    <a:pt x="569" y="110"/>
                    <a:pt x="569" y="110"/>
                    <a:pt x="569" y="110"/>
                  </a:cubicBezTo>
                  <a:cubicBezTo>
                    <a:pt x="569" y="110"/>
                    <a:pt x="570" y="110"/>
                    <a:pt x="570" y="110"/>
                  </a:cubicBezTo>
                  <a:cubicBezTo>
                    <a:pt x="570" y="110"/>
                    <a:pt x="569" y="110"/>
                    <a:pt x="569" y="110"/>
                  </a:cubicBezTo>
                  <a:cubicBezTo>
                    <a:pt x="569" y="110"/>
                    <a:pt x="569" y="109"/>
                    <a:pt x="568" y="109"/>
                  </a:cubicBezTo>
                  <a:cubicBezTo>
                    <a:pt x="568" y="109"/>
                    <a:pt x="567" y="109"/>
                    <a:pt x="567" y="110"/>
                  </a:cubicBezTo>
                  <a:cubicBezTo>
                    <a:pt x="567" y="110"/>
                    <a:pt x="567" y="110"/>
                    <a:pt x="567" y="110"/>
                  </a:cubicBezTo>
                  <a:cubicBezTo>
                    <a:pt x="567" y="110"/>
                    <a:pt x="566" y="111"/>
                    <a:pt x="566" y="111"/>
                  </a:cubicBezTo>
                  <a:cubicBezTo>
                    <a:pt x="565" y="111"/>
                    <a:pt x="564" y="110"/>
                    <a:pt x="565" y="110"/>
                  </a:cubicBezTo>
                  <a:cubicBezTo>
                    <a:pt x="565" y="110"/>
                    <a:pt x="564" y="111"/>
                    <a:pt x="563" y="110"/>
                  </a:cubicBezTo>
                  <a:cubicBezTo>
                    <a:pt x="563" y="110"/>
                    <a:pt x="562" y="110"/>
                    <a:pt x="563" y="110"/>
                  </a:cubicBezTo>
                  <a:cubicBezTo>
                    <a:pt x="563" y="109"/>
                    <a:pt x="564" y="110"/>
                    <a:pt x="565" y="109"/>
                  </a:cubicBezTo>
                  <a:cubicBezTo>
                    <a:pt x="565" y="109"/>
                    <a:pt x="565" y="110"/>
                    <a:pt x="565" y="110"/>
                  </a:cubicBezTo>
                  <a:cubicBezTo>
                    <a:pt x="565" y="110"/>
                    <a:pt x="566" y="109"/>
                    <a:pt x="566" y="109"/>
                  </a:cubicBezTo>
                  <a:cubicBezTo>
                    <a:pt x="566" y="109"/>
                    <a:pt x="566" y="109"/>
                    <a:pt x="566" y="109"/>
                  </a:cubicBezTo>
                  <a:cubicBezTo>
                    <a:pt x="566" y="109"/>
                    <a:pt x="567" y="108"/>
                    <a:pt x="567" y="108"/>
                  </a:cubicBezTo>
                  <a:cubicBezTo>
                    <a:pt x="567" y="108"/>
                    <a:pt x="565" y="108"/>
                    <a:pt x="565" y="108"/>
                  </a:cubicBezTo>
                  <a:cubicBezTo>
                    <a:pt x="565" y="108"/>
                    <a:pt x="565" y="108"/>
                    <a:pt x="565" y="108"/>
                  </a:cubicBezTo>
                  <a:cubicBezTo>
                    <a:pt x="565" y="108"/>
                    <a:pt x="565" y="108"/>
                    <a:pt x="564" y="108"/>
                  </a:cubicBezTo>
                  <a:cubicBezTo>
                    <a:pt x="564" y="108"/>
                    <a:pt x="564" y="108"/>
                    <a:pt x="563" y="108"/>
                  </a:cubicBezTo>
                  <a:cubicBezTo>
                    <a:pt x="564" y="107"/>
                    <a:pt x="565" y="108"/>
                    <a:pt x="566" y="107"/>
                  </a:cubicBezTo>
                  <a:cubicBezTo>
                    <a:pt x="565" y="107"/>
                    <a:pt x="565" y="107"/>
                    <a:pt x="564" y="108"/>
                  </a:cubicBezTo>
                  <a:cubicBezTo>
                    <a:pt x="563" y="108"/>
                    <a:pt x="562" y="108"/>
                    <a:pt x="561" y="108"/>
                  </a:cubicBezTo>
                  <a:cubicBezTo>
                    <a:pt x="561" y="108"/>
                    <a:pt x="562" y="108"/>
                    <a:pt x="562" y="108"/>
                  </a:cubicBezTo>
                  <a:cubicBezTo>
                    <a:pt x="562" y="108"/>
                    <a:pt x="559" y="110"/>
                    <a:pt x="561" y="108"/>
                  </a:cubicBezTo>
                  <a:cubicBezTo>
                    <a:pt x="561" y="107"/>
                    <a:pt x="562" y="107"/>
                    <a:pt x="562" y="106"/>
                  </a:cubicBezTo>
                  <a:cubicBezTo>
                    <a:pt x="563" y="106"/>
                    <a:pt x="563" y="105"/>
                    <a:pt x="563" y="105"/>
                  </a:cubicBezTo>
                  <a:cubicBezTo>
                    <a:pt x="563" y="105"/>
                    <a:pt x="563" y="105"/>
                    <a:pt x="563" y="104"/>
                  </a:cubicBezTo>
                  <a:cubicBezTo>
                    <a:pt x="562" y="105"/>
                    <a:pt x="562" y="104"/>
                    <a:pt x="561" y="105"/>
                  </a:cubicBezTo>
                  <a:cubicBezTo>
                    <a:pt x="561" y="105"/>
                    <a:pt x="561" y="104"/>
                    <a:pt x="560" y="104"/>
                  </a:cubicBezTo>
                  <a:cubicBezTo>
                    <a:pt x="561" y="105"/>
                    <a:pt x="559" y="105"/>
                    <a:pt x="560" y="105"/>
                  </a:cubicBezTo>
                  <a:cubicBezTo>
                    <a:pt x="559" y="105"/>
                    <a:pt x="559" y="105"/>
                    <a:pt x="559" y="105"/>
                  </a:cubicBezTo>
                  <a:cubicBezTo>
                    <a:pt x="558" y="105"/>
                    <a:pt x="559" y="104"/>
                    <a:pt x="558" y="104"/>
                  </a:cubicBezTo>
                  <a:cubicBezTo>
                    <a:pt x="558" y="104"/>
                    <a:pt x="559" y="104"/>
                    <a:pt x="559" y="104"/>
                  </a:cubicBezTo>
                  <a:cubicBezTo>
                    <a:pt x="559" y="103"/>
                    <a:pt x="558" y="103"/>
                    <a:pt x="558" y="104"/>
                  </a:cubicBezTo>
                  <a:cubicBezTo>
                    <a:pt x="558" y="104"/>
                    <a:pt x="557" y="103"/>
                    <a:pt x="558" y="103"/>
                  </a:cubicBezTo>
                  <a:cubicBezTo>
                    <a:pt x="557" y="103"/>
                    <a:pt x="558" y="103"/>
                    <a:pt x="558" y="103"/>
                  </a:cubicBezTo>
                  <a:cubicBezTo>
                    <a:pt x="557" y="103"/>
                    <a:pt x="557" y="103"/>
                    <a:pt x="557" y="102"/>
                  </a:cubicBezTo>
                  <a:cubicBezTo>
                    <a:pt x="557" y="102"/>
                    <a:pt x="557" y="103"/>
                    <a:pt x="556" y="103"/>
                  </a:cubicBezTo>
                  <a:cubicBezTo>
                    <a:pt x="557" y="103"/>
                    <a:pt x="556" y="102"/>
                    <a:pt x="556" y="102"/>
                  </a:cubicBezTo>
                  <a:cubicBezTo>
                    <a:pt x="556" y="102"/>
                    <a:pt x="556" y="102"/>
                    <a:pt x="556" y="102"/>
                  </a:cubicBezTo>
                  <a:cubicBezTo>
                    <a:pt x="556" y="102"/>
                    <a:pt x="556" y="102"/>
                    <a:pt x="556" y="102"/>
                  </a:cubicBezTo>
                  <a:cubicBezTo>
                    <a:pt x="556" y="102"/>
                    <a:pt x="556" y="102"/>
                    <a:pt x="556" y="102"/>
                  </a:cubicBezTo>
                  <a:cubicBezTo>
                    <a:pt x="556" y="102"/>
                    <a:pt x="557" y="102"/>
                    <a:pt x="557" y="102"/>
                  </a:cubicBezTo>
                  <a:cubicBezTo>
                    <a:pt x="557" y="102"/>
                    <a:pt x="557" y="102"/>
                    <a:pt x="557" y="102"/>
                  </a:cubicBezTo>
                  <a:cubicBezTo>
                    <a:pt x="557" y="101"/>
                    <a:pt x="558" y="101"/>
                    <a:pt x="558" y="101"/>
                  </a:cubicBezTo>
                  <a:cubicBezTo>
                    <a:pt x="558" y="101"/>
                    <a:pt x="558" y="102"/>
                    <a:pt x="559" y="102"/>
                  </a:cubicBezTo>
                  <a:cubicBezTo>
                    <a:pt x="558" y="101"/>
                    <a:pt x="559" y="101"/>
                    <a:pt x="558" y="101"/>
                  </a:cubicBezTo>
                  <a:cubicBezTo>
                    <a:pt x="558" y="101"/>
                    <a:pt x="558" y="101"/>
                    <a:pt x="557" y="101"/>
                  </a:cubicBezTo>
                  <a:cubicBezTo>
                    <a:pt x="557" y="101"/>
                    <a:pt x="558" y="101"/>
                    <a:pt x="558" y="100"/>
                  </a:cubicBezTo>
                  <a:cubicBezTo>
                    <a:pt x="557" y="100"/>
                    <a:pt x="556" y="101"/>
                    <a:pt x="556" y="101"/>
                  </a:cubicBezTo>
                  <a:cubicBezTo>
                    <a:pt x="556" y="101"/>
                    <a:pt x="557" y="101"/>
                    <a:pt x="557" y="101"/>
                  </a:cubicBezTo>
                  <a:cubicBezTo>
                    <a:pt x="557" y="102"/>
                    <a:pt x="556" y="101"/>
                    <a:pt x="555" y="102"/>
                  </a:cubicBezTo>
                  <a:cubicBezTo>
                    <a:pt x="555" y="103"/>
                    <a:pt x="555" y="103"/>
                    <a:pt x="554" y="103"/>
                  </a:cubicBezTo>
                  <a:cubicBezTo>
                    <a:pt x="554" y="103"/>
                    <a:pt x="554" y="102"/>
                    <a:pt x="554" y="102"/>
                  </a:cubicBezTo>
                  <a:cubicBezTo>
                    <a:pt x="554" y="102"/>
                    <a:pt x="553" y="102"/>
                    <a:pt x="553" y="102"/>
                  </a:cubicBezTo>
                  <a:cubicBezTo>
                    <a:pt x="553" y="103"/>
                    <a:pt x="553" y="103"/>
                    <a:pt x="552" y="103"/>
                  </a:cubicBezTo>
                  <a:cubicBezTo>
                    <a:pt x="552" y="103"/>
                    <a:pt x="551" y="103"/>
                    <a:pt x="552" y="103"/>
                  </a:cubicBezTo>
                  <a:cubicBezTo>
                    <a:pt x="552" y="103"/>
                    <a:pt x="553" y="103"/>
                    <a:pt x="553" y="103"/>
                  </a:cubicBezTo>
                  <a:cubicBezTo>
                    <a:pt x="553" y="104"/>
                    <a:pt x="554" y="104"/>
                    <a:pt x="554" y="104"/>
                  </a:cubicBezTo>
                  <a:cubicBezTo>
                    <a:pt x="555" y="104"/>
                    <a:pt x="555" y="103"/>
                    <a:pt x="555" y="104"/>
                  </a:cubicBezTo>
                  <a:cubicBezTo>
                    <a:pt x="556" y="104"/>
                    <a:pt x="556" y="105"/>
                    <a:pt x="555" y="105"/>
                  </a:cubicBezTo>
                  <a:cubicBezTo>
                    <a:pt x="555" y="106"/>
                    <a:pt x="555" y="106"/>
                    <a:pt x="555" y="106"/>
                  </a:cubicBezTo>
                  <a:cubicBezTo>
                    <a:pt x="555" y="106"/>
                    <a:pt x="555" y="106"/>
                    <a:pt x="555" y="106"/>
                  </a:cubicBezTo>
                  <a:cubicBezTo>
                    <a:pt x="554" y="109"/>
                    <a:pt x="550" y="107"/>
                    <a:pt x="549" y="108"/>
                  </a:cubicBezTo>
                  <a:cubicBezTo>
                    <a:pt x="548" y="108"/>
                    <a:pt x="547" y="108"/>
                    <a:pt x="546" y="108"/>
                  </a:cubicBezTo>
                  <a:cubicBezTo>
                    <a:pt x="546" y="107"/>
                    <a:pt x="546" y="107"/>
                    <a:pt x="546" y="107"/>
                  </a:cubicBezTo>
                  <a:cubicBezTo>
                    <a:pt x="546" y="107"/>
                    <a:pt x="545" y="107"/>
                    <a:pt x="545" y="107"/>
                  </a:cubicBezTo>
                  <a:cubicBezTo>
                    <a:pt x="545" y="107"/>
                    <a:pt x="545" y="107"/>
                    <a:pt x="545" y="107"/>
                  </a:cubicBezTo>
                  <a:cubicBezTo>
                    <a:pt x="545" y="107"/>
                    <a:pt x="544" y="107"/>
                    <a:pt x="544" y="107"/>
                  </a:cubicBezTo>
                  <a:cubicBezTo>
                    <a:pt x="543" y="107"/>
                    <a:pt x="543" y="107"/>
                    <a:pt x="542" y="106"/>
                  </a:cubicBezTo>
                  <a:cubicBezTo>
                    <a:pt x="541" y="106"/>
                    <a:pt x="540" y="106"/>
                    <a:pt x="539" y="106"/>
                  </a:cubicBezTo>
                  <a:cubicBezTo>
                    <a:pt x="538" y="106"/>
                    <a:pt x="537" y="106"/>
                    <a:pt x="536" y="106"/>
                  </a:cubicBezTo>
                  <a:cubicBezTo>
                    <a:pt x="536" y="106"/>
                    <a:pt x="534" y="105"/>
                    <a:pt x="534" y="106"/>
                  </a:cubicBezTo>
                  <a:cubicBezTo>
                    <a:pt x="534" y="106"/>
                    <a:pt x="535" y="106"/>
                    <a:pt x="536" y="106"/>
                  </a:cubicBezTo>
                  <a:cubicBezTo>
                    <a:pt x="536" y="107"/>
                    <a:pt x="537" y="106"/>
                    <a:pt x="537" y="107"/>
                  </a:cubicBezTo>
                  <a:cubicBezTo>
                    <a:pt x="537" y="107"/>
                    <a:pt x="537" y="107"/>
                    <a:pt x="537" y="107"/>
                  </a:cubicBezTo>
                  <a:cubicBezTo>
                    <a:pt x="538" y="108"/>
                    <a:pt x="538" y="108"/>
                    <a:pt x="538" y="108"/>
                  </a:cubicBezTo>
                  <a:cubicBezTo>
                    <a:pt x="539" y="109"/>
                    <a:pt x="537" y="109"/>
                    <a:pt x="537" y="109"/>
                  </a:cubicBezTo>
                  <a:cubicBezTo>
                    <a:pt x="537" y="109"/>
                    <a:pt x="537" y="109"/>
                    <a:pt x="536" y="109"/>
                  </a:cubicBezTo>
                  <a:cubicBezTo>
                    <a:pt x="536" y="109"/>
                    <a:pt x="536" y="108"/>
                    <a:pt x="536" y="108"/>
                  </a:cubicBezTo>
                  <a:cubicBezTo>
                    <a:pt x="535" y="108"/>
                    <a:pt x="535" y="108"/>
                    <a:pt x="535" y="107"/>
                  </a:cubicBezTo>
                  <a:cubicBezTo>
                    <a:pt x="534" y="107"/>
                    <a:pt x="534" y="107"/>
                    <a:pt x="534" y="107"/>
                  </a:cubicBezTo>
                  <a:cubicBezTo>
                    <a:pt x="534" y="107"/>
                    <a:pt x="534" y="107"/>
                    <a:pt x="534" y="107"/>
                  </a:cubicBezTo>
                  <a:cubicBezTo>
                    <a:pt x="534" y="107"/>
                    <a:pt x="533" y="107"/>
                    <a:pt x="533" y="107"/>
                  </a:cubicBezTo>
                  <a:cubicBezTo>
                    <a:pt x="532" y="106"/>
                    <a:pt x="532" y="106"/>
                    <a:pt x="531" y="105"/>
                  </a:cubicBezTo>
                  <a:cubicBezTo>
                    <a:pt x="530" y="105"/>
                    <a:pt x="529" y="105"/>
                    <a:pt x="529" y="105"/>
                  </a:cubicBezTo>
                  <a:cubicBezTo>
                    <a:pt x="528" y="105"/>
                    <a:pt x="528" y="104"/>
                    <a:pt x="528" y="104"/>
                  </a:cubicBezTo>
                  <a:cubicBezTo>
                    <a:pt x="527" y="104"/>
                    <a:pt x="527" y="104"/>
                    <a:pt x="527" y="104"/>
                  </a:cubicBezTo>
                  <a:cubicBezTo>
                    <a:pt x="527" y="104"/>
                    <a:pt x="527" y="105"/>
                    <a:pt x="528" y="105"/>
                  </a:cubicBezTo>
                  <a:cubicBezTo>
                    <a:pt x="528" y="105"/>
                    <a:pt x="529" y="105"/>
                    <a:pt x="530" y="105"/>
                  </a:cubicBezTo>
                  <a:cubicBezTo>
                    <a:pt x="531" y="106"/>
                    <a:pt x="531" y="106"/>
                    <a:pt x="532" y="106"/>
                  </a:cubicBezTo>
                  <a:cubicBezTo>
                    <a:pt x="532" y="107"/>
                    <a:pt x="533" y="107"/>
                    <a:pt x="533" y="107"/>
                  </a:cubicBezTo>
                  <a:cubicBezTo>
                    <a:pt x="533" y="107"/>
                    <a:pt x="533" y="108"/>
                    <a:pt x="532" y="108"/>
                  </a:cubicBezTo>
                  <a:cubicBezTo>
                    <a:pt x="532" y="108"/>
                    <a:pt x="531" y="108"/>
                    <a:pt x="531" y="108"/>
                  </a:cubicBezTo>
                  <a:cubicBezTo>
                    <a:pt x="531" y="108"/>
                    <a:pt x="530" y="108"/>
                    <a:pt x="529" y="108"/>
                  </a:cubicBezTo>
                  <a:cubicBezTo>
                    <a:pt x="529" y="109"/>
                    <a:pt x="529" y="109"/>
                    <a:pt x="529" y="109"/>
                  </a:cubicBezTo>
                  <a:cubicBezTo>
                    <a:pt x="529" y="109"/>
                    <a:pt x="528" y="109"/>
                    <a:pt x="528" y="108"/>
                  </a:cubicBezTo>
                  <a:cubicBezTo>
                    <a:pt x="529" y="108"/>
                    <a:pt x="529" y="108"/>
                    <a:pt x="528" y="108"/>
                  </a:cubicBezTo>
                  <a:cubicBezTo>
                    <a:pt x="528" y="108"/>
                    <a:pt x="529" y="108"/>
                    <a:pt x="529" y="108"/>
                  </a:cubicBezTo>
                  <a:cubicBezTo>
                    <a:pt x="528" y="108"/>
                    <a:pt x="528" y="108"/>
                    <a:pt x="527" y="108"/>
                  </a:cubicBezTo>
                  <a:cubicBezTo>
                    <a:pt x="527" y="108"/>
                    <a:pt x="527" y="108"/>
                    <a:pt x="526" y="108"/>
                  </a:cubicBezTo>
                  <a:cubicBezTo>
                    <a:pt x="526" y="107"/>
                    <a:pt x="526" y="108"/>
                    <a:pt x="525" y="107"/>
                  </a:cubicBezTo>
                  <a:cubicBezTo>
                    <a:pt x="525" y="107"/>
                    <a:pt x="524" y="107"/>
                    <a:pt x="524" y="107"/>
                  </a:cubicBezTo>
                  <a:cubicBezTo>
                    <a:pt x="523" y="107"/>
                    <a:pt x="522" y="107"/>
                    <a:pt x="521" y="107"/>
                  </a:cubicBezTo>
                  <a:cubicBezTo>
                    <a:pt x="519" y="107"/>
                    <a:pt x="517" y="107"/>
                    <a:pt x="515" y="107"/>
                  </a:cubicBezTo>
                  <a:cubicBezTo>
                    <a:pt x="514" y="107"/>
                    <a:pt x="513" y="107"/>
                    <a:pt x="513" y="107"/>
                  </a:cubicBezTo>
                  <a:cubicBezTo>
                    <a:pt x="512" y="106"/>
                    <a:pt x="513" y="106"/>
                    <a:pt x="513" y="106"/>
                  </a:cubicBezTo>
                  <a:cubicBezTo>
                    <a:pt x="513" y="106"/>
                    <a:pt x="512" y="106"/>
                    <a:pt x="512" y="106"/>
                  </a:cubicBezTo>
                  <a:cubicBezTo>
                    <a:pt x="511" y="106"/>
                    <a:pt x="511" y="106"/>
                    <a:pt x="510" y="106"/>
                  </a:cubicBezTo>
                  <a:cubicBezTo>
                    <a:pt x="509" y="106"/>
                    <a:pt x="509" y="106"/>
                    <a:pt x="508" y="106"/>
                  </a:cubicBezTo>
                  <a:cubicBezTo>
                    <a:pt x="508" y="106"/>
                    <a:pt x="505" y="105"/>
                    <a:pt x="505" y="106"/>
                  </a:cubicBezTo>
                  <a:cubicBezTo>
                    <a:pt x="506" y="106"/>
                    <a:pt x="508" y="106"/>
                    <a:pt x="509" y="107"/>
                  </a:cubicBezTo>
                  <a:cubicBezTo>
                    <a:pt x="508" y="107"/>
                    <a:pt x="507" y="107"/>
                    <a:pt x="506" y="107"/>
                  </a:cubicBezTo>
                  <a:cubicBezTo>
                    <a:pt x="505" y="107"/>
                    <a:pt x="504" y="106"/>
                    <a:pt x="503" y="106"/>
                  </a:cubicBezTo>
                  <a:cubicBezTo>
                    <a:pt x="500" y="103"/>
                    <a:pt x="506" y="103"/>
                    <a:pt x="506" y="102"/>
                  </a:cubicBezTo>
                  <a:cubicBezTo>
                    <a:pt x="506" y="102"/>
                    <a:pt x="505" y="102"/>
                    <a:pt x="505" y="102"/>
                  </a:cubicBezTo>
                  <a:cubicBezTo>
                    <a:pt x="505" y="102"/>
                    <a:pt x="504" y="103"/>
                    <a:pt x="503" y="103"/>
                  </a:cubicBezTo>
                  <a:cubicBezTo>
                    <a:pt x="502" y="103"/>
                    <a:pt x="502" y="104"/>
                    <a:pt x="502" y="104"/>
                  </a:cubicBezTo>
                  <a:cubicBezTo>
                    <a:pt x="501" y="104"/>
                    <a:pt x="500" y="104"/>
                    <a:pt x="500" y="104"/>
                  </a:cubicBezTo>
                  <a:cubicBezTo>
                    <a:pt x="500" y="103"/>
                    <a:pt x="501" y="103"/>
                    <a:pt x="502" y="103"/>
                  </a:cubicBezTo>
                  <a:cubicBezTo>
                    <a:pt x="501" y="103"/>
                    <a:pt x="501" y="103"/>
                    <a:pt x="500" y="103"/>
                  </a:cubicBezTo>
                  <a:cubicBezTo>
                    <a:pt x="501" y="103"/>
                    <a:pt x="501" y="103"/>
                    <a:pt x="501" y="103"/>
                  </a:cubicBezTo>
                  <a:cubicBezTo>
                    <a:pt x="501" y="103"/>
                    <a:pt x="500" y="103"/>
                    <a:pt x="500" y="103"/>
                  </a:cubicBezTo>
                  <a:cubicBezTo>
                    <a:pt x="500" y="103"/>
                    <a:pt x="501" y="103"/>
                    <a:pt x="501" y="102"/>
                  </a:cubicBezTo>
                  <a:cubicBezTo>
                    <a:pt x="501" y="102"/>
                    <a:pt x="498" y="103"/>
                    <a:pt x="498" y="103"/>
                  </a:cubicBezTo>
                  <a:cubicBezTo>
                    <a:pt x="499" y="103"/>
                    <a:pt x="499" y="103"/>
                    <a:pt x="500" y="103"/>
                  </a:cubicBezTo>
                  <a:cubicBezTo>
                    <a:pt x="500" y="104"/>
                    <a:pt x="499" y="104"/>
                    <a:pt x="498" y="104"/>
                  </a:cubicBezTo>
                  <a:cubicBezTo>
                    <a:pt x="498" y="104"/>
                    <a:pt x="494" y="103"/>
                    <a:pt x="494" y="104"/>
                  </a:cubicBezTo>
                  <a:cubicBezTo>
                    <a:pt x="494" y="104"/>
                    <a:pt x="494" y="104"/>
                    <a:pt x="495" y="104"/>
                  </a:cubicBezTo>
                  <a:cubicBezTo>
                    <a:pt x="493" y="105"/>
                    <a:pt x="492" y="104"/>
                    <a:pt x="491" y="104"/>
                  </a:cubicBezTo>
                  <a:cubicBezTo>
                    <a:pt x="491" y="103"/>
                    <a:pt x="493" y="104"/>
                    <a:pt x="493" y="104"/>
                  </a:cubicBezTo>
                  <a:cubicBezTo>
                    <a:pt x="493" y="103"/>
                    <a:pt x="491" y="103"/>
                    <a:pt x="490" y="103"/>
                  </a:cubicBezTo>
                  <a:cubicBezTo>
                    <a:pt x="489" y="103"/>
                    <a:pt x="488" y="102"/>
                    <a:pt x="488" y="101"/>
                  </a:cubicBezTo>
                  <a:cubicBezTo>
                    <a:pt x="488" y="101"/>
                    <a:pt x="488" y="100"/>
                    <a:pt x="488" y="100"/>
                  </a:cubicBezTo>
                  <a:cubicBezTo>
                    <a:pt x="487" y="100"/>
                    <a:pt x="487" y="99"/>
                    <a:pt x="487" y="99"/>
                  </a:cubicBezTo>
                  <a:cubicBezTo>
                    <a:pt x="487" y="98"/>
                    <a:pt x="489" y="98"/>
                    <a:pt x="489" y="98"/>
                  </a:cubicBezTo>
                  <a:cubicBezTo>
                    <a:pt x="489" y="98"/>
                    <a:pt x="489" y="98"/>
                    <a:pt x="489" y="98"/>
                  </a:cubicBezTo>
                  <a:cubicBezTo>
                    <a:pt x="489" y="97"/>
                    <a:pt x="488" y="97"/>
                    <a:pt x="488" y="97"/>
                  </a:cubicBezTo>
                  <a:cubicBezTo>
                    <a:pt x="488" y="97"/>
                    <a:pt x="490" y="97"/>
                    <a:pt x="490" y="97"/>
                  </a:cubicBezTo>
                  <a:cubicBezTo>
                    <a:pt x="490" y="98"/>
                    <a:pt x="491" y="97"/>
                    <a:pt x="492" y="97"/>
                  </a:cubicBezTo>
                  <a:cubicBezTo>
                    <a:pt x="493" y="97"/>
                    <a:pt x="495" y="97"/>
                    <a:pt x="495" y="98"/>
                  </a:cubicBezTo>
                  <a:cubicBezTo>
                    <a:pt x="495" y="98"/>
                    <a:pt x="499" y="98"/>
                    <a:pt x="499" y="98"/>
                  </a:cubicBezTo>
                  <a:cubicBezTo>
                    <a:pt x="500" y="98"/>
                    <a:pt x="501" y="98"/>
                    <a:pt x="502" y="98"/>
                  </a:cubicBezTo>
                  <a:cubicBezTo>
                    <a:pt x="503" y="98"/>
                    <a:pt x="503" y="98"/>
                    <a:pt x="503" y="97"/>
                  </a:cubicBezTo>
                  <a:cubicBezTo>
                    <a:pt x="504" y="97"/>
                    <a:pt x="504" y="98"/>
                    <a:pt x="505" y="98"/>
                  </a:cubicBezTo>
                  <a:cubicBezTo>
                    <a:pt x="504" y="97"/>
                    <a:pt x="504" y="97"/>
                    <a:pt x="503" y="97"/>
                  </a:cubicBezTo>
                  <a:cubicBezTo>
                    <a:pt x="503" y="97"/>
                    <a:pt x="503" y="97"/>
                    <a:pt x="502" y="97"/>
                  </a:cubicBezTo>
                  <a:cubicBezTo>
                    <a:pt x="502" y="97"/>
                    <a:pt x="501" y="97"/>
                    <a:pt x="501" y="96"/>
                  </a:cubicBezTo>
                  <a:cubicBezTo>
                    <a:pt x="500" y="96"/>
                    <a:pt x="501" y="95"/>
                    <a:pt x="501" y="95"/>
                  </a:cubicBezTo>
                  <a:cubicBezTo>
                    <a:pt x="501" y="95"/>
                    <a:pt x="500" y="95"/>
                    <a:pt x="499" y="96"/>
                  </a:cubicBezTo>
                  <a:cubicBezTo>
                    <a:pt x="498" y="96"/>
                    <a:pt x="497" y="95"/>
                    <a:pt x="496" y="95"/>
                  </a:cubicBezTo>
                  <a:cubicBezTo>
                    <a:pt x="494" y="95"/>
                    <a:pt x="492" y="95"/>
                    <a:pt x="490" y="95"/>
                  </a:cubicBezTo>
                  <a:cubicBezTo>
                    <a:pt x="489" y="95"/>
                    <a:pt x="487" y="95"/>
                    <a:pt x="488" y="93"/>
                  </a:cubicBezTo>
                  <a:cubicBezTo>
                    <a:pt x="489" y="93"/>
                    <a:pt x="489" y="92"/>
                    <a:pt x="490" y="92"/>
                  </a:cubicBezTo>
                  <a:cubicBezTo>
                    <a:pt x="490" y="91"/>
                    <a:pt x="491" y="91"/>
                    <a:pt x="492" y="91"/>
                  </a:cubicBezTo>
                  <a:cubicBezTo>
                    <a:pt x="492" y="91"/>
                    <a:pt x="491" y="90"/>
                    <a:pt x="492" y="90"/>
                  </a:cubicBezTo>
                  <a:cubicBezTo>
                    <a:pt x="491" y="90"/>
                    <a:pt x="492" y="90"/>
                    <a:pt x="491" y="89"/>
                  </a:cubicBezTo>
                  <a:cubicBezTo>
                    <a:pt x="491" y="89"/>
                    <a:pt x="493" y="88"/>
                    <a:pt x="493" y="88"/>
                  </a:cubicBezTo>
                  <a:cubicBezTo>
                    <a:pt x="494" y="88"/>
                    <a:pt x="494" y="88"/>
                    <a:pt x="495" y="88"/>
                  </a:cubicBezTo>
                  <a:cubicBezTo>
                    <a:pt x="495" y="87"/>
                    <a:pt x="496" y="88"/>
                    <a:pt x="497" y="87"/>
                  </a:cubicBezTo>
                  <a:cubicBezTo>
                    <a:pt x="497" y="87"/>
                    <a:pt x="496" y="87"/>
                    <a:pt x="495" y="87"/>
                  </a:cubicBezTo>
                  <a:cubicBezTo>
                    <a:pt x="494" y="86"/>
                    <a:pt x="497" y="85"/>
                    <a:pt x="497" y="85"/>
                  </a:cubicBezTo>
                  <a:cubicBezTo>
                    <a:pt x="497" y="85"/>
                    <a:pt x="497" y="85"/>
                    <a:pt x="497" y="85"/>
                  </a:cubicBezTo>
                  <a:cubicBezTo>
                    <a:pt x="497" y="85"/>
                    <a:pt x="498" y="85"/>
                    <a:pt x="498" y="84"/>
                  </a:cubicBezTo>
                  <a:cubicBezTo>
                    <a:pt x="499" y="84"/>
                    <a:pt x="499" y="84"/>
                    <a:pt x="499" y="83"/>
                  </a:cubicBezTo>
                  <a:cubicBezTo>
                    <a:pt x="500" y="83"/>
                    <a:pt x="502" y="83"/>
                    <a:pt x="502" y="82"/>
                  </a:cubicBezTo>
                  <a:cubicBezTo>
                    <a:pt x="502" y="82"/>
                    <a:pt x="502" y="82"/>
                    <a:pt x="502" y="82"/>
                  </a:cubicBezTo>
                  <a:cubicBezTo>
                    <a:pt x="502" y="82"/>
                    <a:pt x="502" y="82"/>
                    <a:pt x="502" y="82"/>
                  </a:cubicBezTo>
                  <a:cubicBezTo>
                    <a:pt x="503" y="82"/>
                    <a:pt x="503" y="82"/>
                    <a:pt x="504" y="82"/>
                  </a:cubicBezTo>
                  <a:cubicBezTo>
                    <a:pt x="504" y="82"/>
                    <a:pt x="504" y="82"/>
                    <a:pt x="505" y="82"/>
                  </a:cubicBezTo>
                  <a:cubicBezTo>
                    <a:pt x="504" y="81"/>
                    <a:pt x="504" y="81"/>
                    <a:pt x="505" y="81"/>
                  </a:cubicBezTo>
                  <a:cubicBezTo>
                    <a:pt x="505" y="81"/>
                    <a:pt x="505" y="80"/>
                    <a:pt x="506" y="80"/>
                  </a:cubicBezTo>
                  <a:cubicBezTo>
                    <a:pt x="506" y="80"/>
                    <a:pt x="506" y="80"/>
                    <a:pt x="507" y="80"/>
                  </a:cubicBezTo>
                  <a:cubicBezTo>
                    <a:pt x="506" y="79"/>
                    <a:pt x="508" y="78"/>
                    <a:pt x="509" y="78"/>
                  </a:cubicBezTo>
                  <a:cubicBezTo>
                    <a:pt x="508" y="78"/>
                    <a:pt x="509" y="78"/>
                    <a:pt x="509" y="78"/>
                  </a:cubicBezTo>
                  <a:cubicBezTo>
                    <a:pt x="510" y="78"/>
                    <a:pt x="510" y="78"/>
                    <a:pt x="511" y="78"/>
                  </a:cubicBezTo>
                  <a:cubicBezTo>
                    <a:pt x="511" y="78"/>
                    <a:pt x="510" y="78"/>
                    <a:pt x="510" y="78"/>
                  </a:cubicBezTo>
                  <a:cubicBezTo>
                    <a:pt x="510" y="77"/>
                    <a:pt x="513" y="77"/>
                    <a:pt x="513" y="77"/>
                  </a:cubicBezTo>
                  <a:cubicBezTo>
                    <a:pt x="513" y="77"/>
                    <a:pt x="512" y="77"/>
                    <a:pt x="513" y="76"/>
                  </a:cubicBezTo>
                  <a:cubicBezTo>
                    <a:pt x="514" y="76"/>
                    <a:pt x="515" y="76"/>
                    <a:pt x="516" y="75"/>
                  </a:cubicBezTo>
                  <a:cubicBezTo>
                    <a:pt x="517" y="75"/>
                    <a:pt x="517" y="75"/>
                    <a:pt x="518" y="75"/>
                  </a:cubicBezTo>
                  <a:cubicBezTo>
                    <a:pt x="519" y="74"/>
                    <a:pt x="520" y="74"/>
                    <a:pt x="520" y="74"/>
                  </a:cubicBezTo>
                  <a:cubicBezTo>
                    <a:pt x="522" y="74"/>
                    <a:pt x="524" y="73"/>
                    <a:pt x="525" y="73"/>
                  </a:cubicBezTo>
                  <a:cubicBezTo>
                    <a:pt x="527" y="73"/>
                    <a:pt x="528" y="73"/>
                    <a:pt x="529" y="72"/>
                  </a:cubicBezTo>
                  <a:cubicBezTo>
                    <a:pt x="531" y="72"/>
                    <a:pt x="532" y="72"/>
                    <a:pt x="534" y="72"/>
                  </a:cubicBezTo>
                  <a:cubicBezTo>
                    <a:pt x="535" y="72"/>
                    <a:pt x="537" y="72"/>
                    <a:pt x="538" y="72"/>
                  </a:cubicBezTo>
                  <a:cubicBezTo>
                    <a:pt x="539" y="72"/>
                    <a:pt x="540" y="72"/>
                    <a:pt x="541" y="73"/>
                  </a:cubicBezTo>
                  <a:cubicBezTo>
                    <a:pt x="541" y="73"/>
                    <a:pt x="542" y="73"/>
                    <a:pt x="542" y="73"/>
                  </a:cubicBezTo>
                  <a:cubicBezTo>
                    <a:pt x="542" y="74"/>
                    <a:pt x="541" y="74"/>
                    <a:pt x="540" y="74"/>
                  </a:cubicBezTo>
                  <a:cubicBezTo>
                    <a:pt x="538" y="75"/>
                    <a:pt x="537" y="75"/>
                    <a:pt x="536" y="75"/>
                  </a:cubicBezTo>
                  <a:cubicBezTo>
                    <a:pt x="534" y="76"/>
                    <a:pt x="531" y="77"/>
                    <a:pt x="529" y="78"/>
                  </a:cubicBezTo>
                  <a:cubicBezTo>
                    <a:pt x="528" y="78"/>
                    <a:pt x="527" y="79"/>
                    <a:pt x="526" y="79"/>
                  </a:cubicBezTo>
                  <a:cubicBezTo>
                    <a:pt x="525" y="80"/>
                    <a:pt x="524" y="80"/>
                    <a:pt x="523" y="81"/>
                  </a:cubicBezTo>
                  <a:cubicBezTo>
                    <a:pt x="522" y="81"/>
                    <a:pt x="521" y="82"/>
                    <a:pt x="521" y="82"/>
                  </a:cubicBezTo>
                  <a:cubicBezTo>
                    <a:pt x="521" y="83"/>
                    <a:pt x="521" y="83"/>
                    <a:pt x="521" y="83"/>
                  </a:cubicBezTo>
                  <a:cubicBezTo>
                    <a:pt x="521" y="83"/>
                    <a:pt x="521" y="83"/>
                    <a:pt x="521" y="84"/>
                  </a:cubicBezTo>
                  <a:cubicBezTo>
                    <a:pt x="523" y="85"/>
                    <a:pt x="520" y="86"/>
                    <a:pt x="519" y="86"/>
                  </a:cubicBezTo>
                  <a:cubicBezTo>
                    <a:pt x="518" y="87"/>
                    <a:pt x="518" y="88"/>
                    <a:pt x="517" y="88"/>
                  </a:cubicBezTo>
                  <a:cubicBezTo>
                    <a:pt x="517" y="89"/>
                    <a:pt x="518" y="89"/>
                    <a:pt x="517" y="89"/>
                  </a:cubicBezTo>
                  <a:cubicBezTo>
                    <a:pt x="517" y="89"/>
                    <a:pt x="517" y="90"/>
                    <a:pt x="518" y="90"/>
                  </a:cubicBezTo>
                  <a:cubicBezTo>
                    <a:pt x="518" y="91"/>
                    <a:pt x="518" y="91"/>
                    <a:pt x="519" y="92"/>
                  </a:cubicBezTo>
                  <a:cubicBezTo>
                    <a:pt x="519" y="92"/>
                    <a:pt x="519" y="92"/>
                    <a:pt x="519" y="93"/>
                  </a:cubicBezTo>
                  <a:cubicBezTo>
                    <a:pt x="519" y="93"/>
                    <a:pt x="519" y="93"/>
                    <a:pt x="520" y="93"/>
                  </a:cubicBezTo>
                  <a:cubicBezTo>
                    <a:pt x="520" y="93"/>
                    <a:pt x="521" y="93"/>
                    <a:pt x="521" y="94"/>
                  </a:cubicBezTo>
                  <a:cubicBezTo>
                    <a:pt x="522" y="94"/>
                    <a:pt x="523" y="94"/>
                    <a:pt x="522" y="94"/>
                  </a:cubicBezTo>
                  <a:cubicBezTo>
                    <a:pt x="522" y="94"/>
                    <a:pt x="522" y="95"/>
                    <a:pt x="522" y="95"/>
                  </a:cubicBezTo>
                  <a:cubicBezTo>
                    <a:pt x="522" y="95"/>
                    <a:pt x="521" y="95"/>
                    <a:pt x="521" y="95"/>
                  </a:cubicBezTo>
                  <a:cubicBezTo>
                    <a:pt x="521" y="95"/>
                    <a:pt x="519" y="95"/>
                    <a:pt x="519" y="95"/>
                  </a:cubicBezTo>
                  <a:cubicBezTo>
                    <a:pt x="519" y="95"/>
                    <a:pt x="519" y="95"/>
                    <a:pt x="520" y="95"/>
                  </a:cubicBezTo>
                  <a:cubicBezTo>
                    <a:pt x="519" y="96"/>
                    <a:pt x="518" y="95"/>
                    <a:pt x="517" y="96"/>
                  </a:cubicBezTo>
                  <a:cubicBezTo>
                    <a:pt x="517" y="96"/>
                    <a:pt x="518" y="96"/>
                    <a:pt x="518" y="96"/>
                  </a:cubicBezTo>
                  <a:cubicBezTo>
                    <a:pt x="518" y="96"/>
                    <a:pt x="517" y="96"/>
                    <a:pt x="517" y="96"/>
                  </a:cubicBezTo>
                  <a:cubicBezTo>
                    <a:pt x="516" y="96"/>
                    <a:pt x="516" y="96"/>
                    <a:pt x="516" y="96"/>
                  </a:cubicBezTo>
                  <a:cubicBezTo>
                    <a:pt x="514" y="96"/>
                    <a:pt x="513" y="96"/>
                    <a:pt x="512" y="96"/>
                  </a:cubicBezTo>
                  <a:cubicBezTo>
                    <a:pt x="511" y="97"/>
                    <a:pt x="510" y="97"/>
                    <a:pt x="509" y="97"/>
                  </a:cubicBezTo>
                  <a:cubicBezTo>
                    <a:pt x="508" y="97"/>
                    <a:pt x="507" y="97"/>
                    <a:pt x="506" y="98"/>
                  </a:cubicBezTo>
                  <a:cubicBezTo>
                    <a:pt x="508" y="99"/>
                    <a:pt x="511" y="97"/>
                    <a:pt x="513" y="97"/>
                  </a:cubicBezTo>
                  <a:cubicBezTo>
                    <a:pt x="514" y="96"/>
                    <a:pt x="516" y="96"/>
                    <a:pt x="517" y="96"/>
                  </a:cubicBezTo>
                  <a:cubicBezTo>
                    <a:pt x="518" y="96"/>
                    <a:pt x="518" y="96"/>
                    <a:pt x="519" y="96"/>
                  </a:cubicBezTo>
                  <a:cubicBezTo>
                    <a:pt x="519" y="96"/>
                    <a:pt x="519" y="96"/>
                    <a:pt x="519" y="96"/>
                  </a:cubicBezTo>
                  <a:cubicBezTo>
                    <a:pt x="519" y="96"/>
                    <a:pt x="520" y="96"/>
                    <a:pt x="520" y="96"/>
                  </a:cubicBezTo>
                  <a:cubicBezTo>
                    <a:pt x="520" y="96"/>
                    <a:pt x="521" y="96"/>
                    <a:pt x="521" y="96"/>
                  </a:cubicBezTo>
                  <a:cubicBezTo>
                    <a:pt x="520" y="97"/>
                    <a:pt x="519" y="97"/>
                    <a:pt x="518" y="97"/>
                  </a:cubicBezTo>
                  <a:cubicBezTo>
                    <a:pt x="519" y="97"/>
                    <a:pt x="519" y="97"/>
                    <a:pt x="519" y="97"/>
                  </a:cubicBezTo>
                  <a:cubicBezTo>
                    <a:pt x="519" y="97"/>
                    <a:pt x="519" y="97"/>
                    <a:pt x="519" y="97"/>
                  </a:cubicBezTo>
                  <a:cubicBezTo>
                    <a:pt x="520" y="97"/>
                    <a:pt x="518" y="98"/>
                    <a:pt x="518" y="98"/>
                  </a:cubicBezTo>
                  <a:cubicBezTo>
                    <a:pt x="520" y="98"/>
                    <a:pt x="520" y="98"/>
                    <a:pt x="521" y="97"/>
                  </a:cubicBezTo>
                  <a:cubicBezTo>
                    <a:pt x="521" y="96"/>
                    <a:pt x="521" y="96"/>
                    <a:pt x="522" y="96"/>
                  </a:cubicBezTo>
                  <a:cubicBezTo>
                    <a:pt x="522" y="96"/>
                    <a:pt x="522" y="96"/>
                    <a:pt x="523" y="96"/>
                  </a:cubicBezTo>
                  <a:cubicBezTo>
                    <a:pt x="523" y="95"/>
                    <a:pt x="522" y="95"/>
                    <a:pt x="522" y="95"/>
                  </a:cubicBezTo>
                  <a:cubicBezTo>
                    <a:pt x="522" y="95"/>
                    <a:pt x="523" y="94"/>
                    <a:pt x="524" y="94"/>
                  </a:cubicBezTo>
                  <a:cubicBezTo>
                    <a:pt x="524" y="93"/>
                    <a:pt x="525" y="94"/>
                    <a:pt x="526" y="93"/>
                  </a:cubicBezTo>
                  <a:cubicBezTo>
                    <a:pt x="526" y="93"/>
                    <a:pt x="526" y="93"/>
                    <a:pt x="526" y="92"/>
                  </a:cubicBezTo>
                  <a:cubicBezTo>
                    <a:pt x="526" y="92"/>
                    <a:pt x="526" y="92"/>
                    <a:pt x="527" y="92"/>
                  </a:cubicBezTo>
                  <a:cubicBezTo>
                    <a:pt x="527" y="91"/>
                    <a:pt x="525" y="92"/>
                    <a:pt x="525" y="92"/>
                  </a:cubicBezTo>
                  <a:cubicBezTo>
                    <a:pt x="525" y="92"/>
                    <a:pt x="524" y="92"/>
                    <a:pt x="524" y="92"/>
                  </a:cubicBezTo>
                  <a:cubicBezTo>
                    <a:pt x="523" y="92"/>
                    <a:pt x="522" y="92"/>
                    <a:pt x="522" y="91"/>
                  </a:cubicBezTo>
                  <a:cubicBezTo>
                    <a:pt x="522" y="91"/>
                    <a:pt x="522" y="91"/>
                    <a:pt x="521" y="90"/>
                  </a:cubicBezTo>
                  <a:cubicBezTo>
                    <a:pt x="522" y="90"/>
                    <a:pt x="523" y="91"/>
                    <a:pt x="522" y="90"/>
                  </a:cubicBezTo>
                  <a:cubicBezTo>
                    <a:pt x="522" y="89"/>
                    <a:pt x="520" y="89"/>
                    <a:pt x="520" y="89"/>
                  </a:cubicBezTo>
                  <a:cubicBezTo>
                    <a:pt x="520" y="89"/>
                    <a:pt x="520" y="88"/>
                    <a:pt x="520" y="88"/>
                  </a:cubicBezTo>
                  <a:cubicBezTo>
                    <a:pt x="520" y="89"/>
                    <a:pt x="520" y="89"/>
                    <a:pt x="520" y="89"/>
                  </a:cubicBezTo>
                  <a:cubicBezTo>
                    <a:pt x="520" y="89"/>
                    <a:pt x="520" y="88"/>
                    <a:pt x="520" y="88"/>
                  </a:cubicBezTo>
                  <a:cubicBezTo>
                    <a:pt x="521" y="88"/>
                    <a:pt x="521" y="89"/>
                    <a:pt x="522" y="88"/>
                  </a:cubicBezTo>
                  <a:cubicBezTo>
                    <a:pt x="521" y="88"/>
                    <a:pt x="523" y="88"/>
                    <a:pt x="524" y="88"/>
                  </a:cubicBezTo>
                  <a:cubicBezTo>
                    <a:pt x="524" y="88"/>
                    <a:pt x="524" y="88"/>
                    <a:pt x="524" y="87"/>
                  </a:cubicBezTo>
                  <a:cubicBezTo>
                    <a:pt x="524" y="87"/>
                    <a:pt x="525" y="87"/>
                    <a:pt x="525" y="87"/>
                  </a:cubicBezTo>
                  <a:cubicBezTo>
                    <a:pt x="525" y="87"/>
                    <a:pt x="525" y="87"/>
                    <a:pt x="525" y="87"/>
                  </a:cubicBezTo>
                  <a:cubicBezTo>
                    <a:pt x="525" y="86"/>
                    <a:pt x="526" y="87"/>
                    <a:pt x="526" y="86"/>
                  </a:cubicBezTo>
                  <a:cubicBezTo>
                    <a:pt x="526" y="86"/>
                    <a:pt x="526" y="86"/>
                    <a:pt x="525" y="86"/>
                  </a:cubicBezTo>
                  <a:cubicBezTo>
                    <a:pt x="526" y="86"/>
                    <a:pt x="526" y="86"/>
                    <a:pt x="526" y="86"/>
                  </a:cubicBezTo>
                  <a:cubicBezTo>
                    <a:pt x="527" y="86"/>
                    <a:pt x="527" y="86"/>
                    <a:pt x="527" y="86"/>
                  </a:cubicBezTo>
                  <a:cubicBezTo>
                    <a:pt x="527" y="86"/>
                    <a:pt x="529" y="86"/>
                    <a:pt x="528" y="87"/>
                  </a:cubicBezTo>
                  <a:cubicBezTo>
                    <a:pt x="528" y="87"/>
                    <a:pt x="529" y="86"/>
                    <a:pt x="529" y="87"/>
                  </a:cubicBezTo>
                  <a:cubicBezTo>
                    <a:pt x="530" y="87"/>
                    <a:pt x="530" y="87"/>
                    <a:pt x="531" y="87"/>
                  </a:cubicBezTo>
                  <a:cubicBezTo>
                    <a:pt x="531" y="88"/>
                    <a:pt x="531" y="88"/>
                    <a:pt x="532" y="88"/>
                  </a:cubicBezTo>
                  <a:cubicBezTo>
                    <a:pt x="532" y="88"/>
                    <a:pt x="531" y="89"/>
                    <a:pt x="532" y="89"/>
                  </a:cubicBezTo>
                  <a:cubicBezTo>
                    <a:pt x="532" y="89"/>
                    <a:pt x="532" y="89"/>
                    <a:pt x="532" y="88"/>
                  </a:cubicBezTo>
                  <a:cubicBezTo>
                    <a:pt x="533" y="88"/>
                    <a:pt x="531" y="88"/>
                    <a:pt x="532" y="87"/>
                  </a:cubicBezTo>
                  <a:cubicBezTo>
                    <a:pt x="531" y="87"/>
                    <a:pt x="531" y="87"/>
                    <a:pt x="530" y="87"/>
                  </a:cubicBezTo>
                  <a:cubicBezTo>
                    <a:pt x="531" y="87"/>
                    <a:pt x="531" y="86"/>
                    <a:pt x="531" y="86"/>
                  </a:cubicBezTo>
                  <a:cubicBezTo>
                    <a:pt x="530" y="86"/>
                    <a:pt x="530" y="86"/>
                    <a:pt x="530" y="86"/>
                  </a:cubicBezTo>
                  <a:cubicBezTo>
                    <a:pt x="530" y="86"/>
                    <a:pt x="531" y="85"/>
                    <a:pt x="531" y="85"/>
                  </a:cubicBezTo>
                  <a:cubicBezTo>
                    <a:pt x="532" y="85"/>
                    <a:pt x="533" y="86"/>
                    <a:pt x="534" y="85"/>
                  </a:cubicBezTo>
                  <a:cubicBezTo>
                    <a:pt x="533" y="85"/>
                    <a:pt x="532" y="85"/>
                    <a:pt x="531" y="85"/>
                  </a:cubicBezTo>
                  <a:cubicBezTo>
                    <a:pt x="531" y="85"/>
                    <a:pt x="532" y="85"/>
                    <a:pt x="532" y="85"/>
                  </a:cubicBezTo>
                  <a:cubicBezTo>
                    <a:pt x="531" y="85"/>
                    <a:pt x="530" y="85"/>
                    <a:pt x="529" y="85"/>
                  </a:cubicBezTo>
                  <a:cubicBezTo>
                    <a:pt x="530" y="85"/>
                    <a:pt x="528" y="85"/>
                    <a:pt x="528" y="85"/>
                  </a:cubicBezTo>
                  <a:cubicBezTo>
                    <a:pt x="528" y="85"/>
                    <a:pt x="527" y="85"/>
                    <a:pt x="527" y="84"/>
                  </a:cubicBezTo>
                  <a:cubicBezTo>
                    <a:pt x="527" y="84"/>
                    <a:pt x="528" y="84"/>
                    <a:pt x="528" y="83"/>
                  </a:cubicBezTo>
                  <a:cubicBezTo>
                    <a:pt x="528" y="83"/>
                    <a:pt x="528" y="83"/>
                    <a:pt x="527" y="83"/>
                  </a:cubicBezTo>
                  <a:cubicBezTo>
                    <a:pt x="527" y="83"/>
                    <a:pt x="528" y="82"/>
                    <a:pt x="528" y="82"/>
                  </a:cubicBezTo>
                  <a:cubicBezTo>
                    <a:pt x="529" y="81"/>
                    <a:pt x="530" y="80"/>
                    <a:pt x="532" y="80"/>
                  </a:cubicBezTo>
                  <a:cubicBezTo>
                    <a:pt x="534" y="80"/>
                    <a:pt x="535" y="81"/>
                    <a:pt x="537" y="81"/>
                  </a:cubicBezTo>
                  <a:cubicBezTo>
                    <a:pt x="537" y="81"/>
                    <a:pt x="538" y="82"/>
                    <a:pt x="539" y="82"/>
                  </a:cubicBezTo>
                  <a:cubicBezTo>
                    <a:pt x="539" y="82"/>
                    <a:pt x="540" y="82"/>
                    <a:pt x="540" y="82"/>
                  </a:cubicBezTo>
                  <a:cubicBezTo>
                    <a:pt x="540" y="82"/>
                    <a:pt x="540" y="82"/>
                    <a:pt x="539" y="82"/>
                  </a:cubicBezTo>
                  <a:cubicBezTo>
                    <a:pt x="539" y="81"/>
                    <a:pt x="538" y="81"/>
                    <a:pt x="538" y="81"/>
                  </a:cubicBezTo>
                  <a:cubicBezTo>
                    <a:pt x="537" y="81"/>
                    <a:pt x="537" y="81"/>
                    <a:pt x="536" y="80"/>
                  </a:cubicBezTo>
                  <a:cubicBezTo>
                    <a:pt x="536" y="80"/>
                    <a:pt x="535" y="80"/>
                    <a:pt x="534" y="80"/>
                  </a:cubicBezTo>
                  <a:cubicBezTo>
                    <a:pt x="535" y="80"/>
                    <a:pt x="534" y="79"/>
                    <a:pt x="534" y="80"/>
                  </a:cubicBezTo>
                  <a:cubicBezTo>
                    <a:pt x="533" y="80"/>
                    <a:pt x="532" y="80"/>
                    <a:pt x="532" y="79"/>
                  </a:cubicBezTo>
                  <a:cubicBezTo>
                    <a:pt x="532" y="79"/>
                    <a:pt x="533" y="79"/>
                    <a:pt x="533" y="79"/>
                  </a:cubicBezTo>
                  <a:cubicBezTo>
                    <a:pt x="534" y="78"/>
                    <a:pt x="534" y="79"/>
                    <a:pt x="534" y="79"/>
                  </a:cubicBezTo>
                  <a:cubicBezTo>
                    <a:pt x="534" y="79"/>
                    <a:pt x="535" y="79"/>
                    <a:pt x="535" y="79"/>
                  </a:cubicBezTo>
                  <a:cubicBezTo>
                    <a:pt x="535" y="78"/>
                    <a:pt x="535" y="78"/>
                    <a:pt x="535" y="78"/>
                  </a:cubicBezTo>
                  <a:cubicBezTo>
                    <a:pt x="537" y="79"/>
                    <a:pt x="538" y="79"/>
                    <a:pt x="540" y="79"/>
                  </a:cubicBezTo>
                  <a:cubicBezTo>
                    <a:pt x="541" y="79"/>
                    <a:pt x="541" y="79"/>
                    <a:pt x="542" y="79"/>
                  </a:cubicBezTo>
                  <a:cubicBezTo>
                    <a:pt x="543" y="79"/>
                    <a:pt x="544" y="80"/>
                    <a:pt x="544" y="80"/>
                  </a:cubicBezTo>
                  <a:cubicBezTo>
                    <a:pt x="543" y="79"/>
                    <a:pt x="541" y="79"/>
                    <a:pt x="540" y="79"/>
                  </a:cubicBezTo>
                  <a:cubicBezTo>
                    <a:pt x="539" y="79"/>
                    <a:pt x="538" y="78"/>
                    <a:pt x="537" y="78"/>
                  </a:cubicBezTo>
                  <a:cubicBezTo>
                    <a:pt x="537" y="78"/>
                    <a:pt x="535" y="78"/>
                    <a:pt x="536" y="77"/>
                  </a:cubicBezTo>
                  <a:cubicBezTo>
                    <a:pt x="537" y="77"/>
                    <a:pt x="539" y="76"/>
                    <a:pt x="540" y="76"/>
                  </a:cubicBezTo>
                  <a:cubicBezTo>
                    <a:pt x="540" y="76"/>
                    <a:pt x="540" y="77"/>
                    <a:pt x="540" y="77"/>
                  </a:cubicBezTo>
                  <a:cubicBezTo>
                    <a:pt x="540" y="77"/>
                    <a:pt x="540" y="77"/>
                    <a:pt x="541" y="77"/>
                  </a:cubicBezTo>
                  <a:cubicBezTo>
                    <a:pt x="541" y="77"/>
                    <a:pt x="542" y="78"/>
                    <a:pt x="541" y="78"/>
                  </a:cubicBezTo>
                  <a:cubicBezTo>
                    <a:pt x="541" y="77"/>
                    <a:pt x="541" y="77"/>
                    <a:pt x="541" y="77"/>
                  </a:cubicBezTo>
                  <a:cubicBezTo>
                    <a:pt x="541" y="76"/>
                    <a:pt x="541" y="76"/>
                    <a:pt x="542" y="76"/>
                  </a:cubicBezTo>
                  <a:cubicBezTo>
                    <a:pt x="542" y="76"/>
                    <a:pt x="543" y="76"/>
                    <a:pt x="544" y="76"/>
                  </a:cubicBezTo>
                  <a:cubicBezTo>
                    <a:pt x="545" y="75"/>
                    <a:pt x="545" y="76"/>
                    <a:pt x="546" y="76"/>
                  </a:cubicBezTo>
                  <a:cubicBezTo>
                    <a:pt x="547" y="76"/>
                    <a:pt x="547" y="76"/>
                    <a:pt x="547" y="76"/>
                  </a:cubicBezTo>
                  <a:cubicBezTo>
                    <a:pt x="546" y="77"/>
                    <a:pt x="547" y="77"/>
                    <a:pt x="547" y="77"/>
                  </a:cubicBezTo>
                  <a:cubicBezTo>
                    <a:pt x="547" y="77"/>
                    <a:pt x="547" y="77"/>
                    <a:pt x="547" y="76"/>
                  </a:cubicBezTo>
                  <a:cubicBezTo>
                    <a:pt x="548" y="76"/>
                    <a:pt x="548" y="76"/>
                    <a:pt x="548" y="76"/>
                  </a:cubicBezTo>
                  <a:cubicBezTo>
                    <a:pt x="547" y="75"/>
                    <a:pt x="547" y="75"/>
                    <a:pt x="546" y="75"/>
                  </a:cubicBezTo>
                  <a:cubicBezTo>
                    <a:pt x="547" y="75"/>
                    <a:pt x="548" y="75"/>
                    <a:pt x="549" y="75"/>
                  </a:cubicBezTo>
                  <a:cubicBezTo>
                    <a:pt x="549" y="74"/>
                    <a:pt x="550" y="74"/>
                    <a:pt x="550" y="74"/>
                  </a:cubicBezTo>
                  <a:cubicBezTo>
                    <a:pt x="551" y="74"/>
                    <a:pt x="552" y="74"/>
                    <a:pt x="553" y="74"/>
                  </a:cubicBezTo>
                  <a:cubicBezTo>
                    <a:pt x="554" y="74"/>
                    <a:pt x="555" y="73"/>
                    <a:pt x="556" y="73"/>
                  </a:cubicBezTo>
                  <a:cubicBezTo>
                    <a:pt x="557" y="73"/>
                    <a:pt x="559" y="73"/>
                    <a:pt x="560" y="73"/>
                  </a:cubicBezTo>
                  <a:cubicBezTo>
                    <a:pt x="561" y="73"/>
                    <a:pt x="562" y="73"/>
                    <a:pt x="564" y="73"/>
                  </a:cubicBezTo>
                  <a:cubicBezTo>
                    <a:pt x="564" y="73"/>
                    <a:pt x="564" y="73"/>
                    <a:pt x="565" y="74"/>
                  </a:cubicBezTo>
                  <a:cubicBezTo>
                    <a:pt x="565" y="74"/>
                    <a:pt x="564" y="74"/>
                    <a:pt x="565" y="74"/>
                  </a:cubicBezTo>
                  <a:cubicBezTo>
                    <a:pt x="566" y="76"/>
                    <a:pt x="562" y="77"/>
                    <a:pt x="564" y="78"/>
                  </a:cubicBezTo>
                  <a:cubicBezTo>
                    <a:pt x="564" y="78"/>
                    <a:pt x="565" y="78"/>
                    <a:pt x="565" y="78"/>
                  </a:cubicBezTo>
                  <a:cubicBezTo>
                    <a:pt x="566" y="79"/>
                    <a:pt x="565" y="79"/>
                    <a:pt x="565" y="79"/>
                  </a:cubicBezTo>
                  <a:cubicBezTo>
                    <a:pt x="564" y="80"/>
                    <a:pt x="564" y="80"/>
                    <a:pt x="564" y="81"/>
                  </a:cubicBezTo>
                  <a:cubicBezTo>
                    <a:pt x="564" y="81"/>
                    <a:pt x="564" y="81"/>
                    <a:pt x="564" y="81"/>
                  </a:cubicBezTo>
                  <a:cubicBezTo>
                    <a:pt x="565" y="81"/>
                    <a:pt x="565" y="81"/>
                    <a:pt x="565" y="82"/>
                  </a:cubicBezTo>
                  <a:cubicBezTo>
                    <a:pt x="565" y="82"/>
                    <a:pt x="564" y="82"/>
                    <a:pt x="563" y="83"/>
                  </a:cubicBezTo>
                  <a:cubicBezTo>
                    <a:pt x="562" y="83"/>
                    <a:pt x="562" y="83"/>
                    <a:pt x="561" y="84"/>
                  </a:cubicBezTo>
                  <a:cubicBezTo>
                    <a:pt x="558" y="84"/>
                    <a:pt x="556" y="86"/>
                    <a:pt x="553" y="86"/>
                  </a:cubicBezTo>
                  <a:cubicBezTo>
                    <a:pt x="555" y="86"/>
                    <a:pt x="556" y="86"/>
                    <a:pt x="557" y="85"/>
                  </a:cubicBezTo>
                  <a:cubicBezTo>
                    <a:pt x="558" y="85"/>
                    <a:pt x="559" y="84"/>
                    <a:pt x="560" y="84"/>
                  </a:cubicBezTo>
                  <a:cubicBezTo>
                    <a:pt x="562" y="84"/>
                    <a:pt x="560" y="85"/>
                    <a:pt x="560" y="85"/>
                  </a:cubicBezTo>
                  <a:cubicBezTo>
                    <a:pt x="559" y="86"/>
                    <a:pt x="558" y="86"/>
                    <a:pt x="558" y="86"/>
                  </a:cubicBezTo>
                  <a:cubicBezTo>
                    <a:pt x="557" y="86"/>
                    <a:pt x="557" y="87"/>
                    <a:pt x="556" y="87"/>
                  </a:cubicBezTo>
                  <a:cubicBezTo>
                    <a:pt x="556" y="87"/>
                    <a:pt x="557" y="87"/>
                    <a:pt x="557" y="88"/>
                  </a:cubicBezTo>
                  <a:cubicBezTo>
                    <a:pt x="558" y="88"/>
                    <a:pt x="557" y="88"/>
                    <a:pt x="557" y="88"/>
                  </a:cubicBezTo>
                  <a:cubicBezTo>
                    <a:pt x="556" y="88"/>
                    <a:pt x="556" y="88"/>
                    <a:pt x="556" y="88"/>
                  </a:cubicBezTo>
                  <a:cubicBezTo>
                    <a:pt x="555" y="88"/>
                    <a:pt x="554" y="88"/>
                    <a:pt x="554" y="88"/>
                  </a:cubicBezTo>
                  <a:cubicBezTo>
                    <a:pt x="554" y="88"/>
                    <a:pt x="555" y="88"/>
                    <a:pt x="556" y="88"/>
                  </a:cubicBezTo>
                  <a:cubicBezTo>
                    <a:pt x="556" y="88"/>
                    <a:pt x="555" y="89"/>
                    <a:pt x="555" y="89"/>
                  </a:cubicBezTo>
                  <a:cubicBezTo>
                    <a:pt x="554" y="89"/>
                    <a:pt x="554" y="89"/>
                    <a:pt x="553" y="90"/>
                  </a:cubicBezTo>
                  <a:cubicBezTo>
                    <a:pt x="554" y="90"/>
                    <a:pt x="556" y="89"/>
                    <a:pt x="557" y="88"/>
                  </a:cubicBezTo>
                  <a:cubicBezTo>
                    <a:pt x="557" y="88"/>
                    <a:pt x="558" y="88"/>
                    <a:pt x="559" y="88"/>
                  </a:cubicBezTo>
                  <a:cubicBezTo>
                    <a:pt x="560" y="88"/>
                    <a:pt x="559" y="88"/>
                    <a:pt x="559" y="87"/>
                  </a:cubicBezTo>
                  <a:cubicBezTo>
                    <a:pt x="559" y="87"/>
                    <a:pt x="560" y="87"/>
                    <a:pt x="560" y="87"/>
                  </a:cubicBezTo>
                  <a:cubicBezTo>
                    <a:pt x="561" y="87"/>
                    <a:pt x="561" y="87"/>
                    <a:pt x="561" y="86"/>
                  </a:cubicBezTo>
                  <a:cubicBezTo>
                    <a:pt x="561" y="86"/>
                    <a:pt x="561" y="86"/>
                    <a:pt x="562" y="86"/>
                  </a:cubicBezTo>
                  <a:cubicBezTo>
                    <a:pt x="562" y="86"/>
                    <a:pt x="562" y="87"/>
                    <a:pt x="562" y="87"/>
                  </a:cubicBezTo>
                  <a:cubicBezTo>
                    <a:pt x="563" y="87"/>
                    <a:pt x="563" y="87"/>
                    <a:pt x="564" y="87"/>
                  </a:cubicBezTo>
                  <a:cubicBezTo>
                    <a:pt x="564" y="87"/>
                    <a:pt x="562" y="86"/>
                    <a:pt x="562" y="86"/>
                  </a:cubicBezTo>
                  <a:cubicBezTo>
                    <a:pt x="563" y="85"/>
                    <a:pt x="564" y="85"/>
                    <a:pt x="565" y="85"/>
                  </a:cubicBezTo>
                  <a:cubicBezTo>
                    <a:pt x="565" y="85"/>
                    <a:pt x="565" y="85"/>
                    <a:pt x="565" y="84"/>
                  </a:cubicBezTo>
                  <a:cubicBezTo>
                    <a:pt x="566" y="84"/>
                    <a:pt x="566" y="84"/>
                    <a:pt x="566" y="84"/>
                  </a:cubicBezTo>
                  <a:cubicBezTo>
                    <a:pt x="566" y="84"/>
                    <a:pt x="566" y="84"/>
                    <a:pt x="566" y="84"/>
                  </a:cubicBezTo>
                  <a:cubicBezTo>
                    <a:pt x="566" y="85"/>
                    <a:pt x="565" y="85"/>
                    <a:pt x="566" y="85"/>
                  </a:cubicBezTo>
                  <a:cubicBezTo>
                    <a:pt x="566" y="86"/>
                    <a:pt x="566" y="86"/>
                    <a:pt x="565" y="86"/>
                  </a:cubicBezTo>
                  <a:cubicBezTo>
                    <a:pt x="565" y="86"/>
                    <a:pt x="564" y="86"/>
                    <a:pt x="564" y="87"/>
                  </a:cubicBezTo>
                  <a:cubicBezTo>
                    <a:pt x="564" y="87"/>
                    <a:pt x="567" y="85"/>
                    <a:pt x="566" y="87"/>
                  </a:cubicBezTo>
                  <a:cubicBezTo>
                    <a:pt x="566" y="87"/>
                    <a:pt x="566" y="86"/>
                    <a:pt x="566" y="86"/>
                  </a:cubicBezTo>
                  <a:cubicBezTo>
                    <a:pt x="567" y="86"/>
                    <a:pt x="567" y="86"/>
                    <a:pt x="568" y="85"/>
                  </a:cubicBezTo>
                  <a:cubicBezTo>
                    <a:pt x="568" y="85"/>
                    <a:pt x="569" y="85"/>
                    <a:pt x="569" y="85"/>
                  </a:cubicBezTo>
                  <a:cubicBezTo>
                    <a:pt x="569" y="86"/>
                    <a:pt x="570" y="86"/>
                    <a:pt x="570" y="86"/>
                  </a:cubicBezTo>
                  <a:cubicBezTo>
                    <a:pt x="570" y="87"/>
                    <a:pt x="569" y="87"/>
                    <a:pt x="568" y="88"/>
                  </a:cubicBezTo>
                  <a:cubicBezTo>
                    <a:pt x="568" y="88"/>
                    <a:pt x="566" y="89"/>
                    <a:pt x="566" y="89"/>
                  </a:cubicBezTo>
                  <a:cubicBezTo>
                    <a:pt x="566" y="89"/>
                    <a:pt x="567" y="89"/>
                    <a:pt x="567" y="89"/>
                  </a:cubicBezTo>
                  <a:cubicBezTo>
                    <a:pt x="567" y="89"/>
                    <a:pt x="568" y="89"/>
                    <a:pt x="568" y="89"/>
                  </a:cubicBezTo>
                  <a:cubicBezTo>
                    <a:pt x="569" y="89"/>
                    <a:pt x="570" y="90"/>
                    <a:pt x="570" y="90"/>
                  </a:cubicBezTo>
                  <a:cubicBezTo>
                    <a:pt x="569" y="89"/>
                    <a:pt x="570" y="89"/>
                    <a:pt x="570" y="89"/>
                  </a:cubicBezTo>
                  <a:cubicBezTo>
                    <a:pt x="569" y="89"/>
                    <a:pt x="569" y="89"/>
                    <a:pt x="568" y="89"/>
                  </a:cubicBezTo>
                  <a:cubicBezTo>
                    <a:pt x="568" y="88"/>
                    <a:pt x="570" y="87"/>
                    <a:pt x="570" y="87"/>
                  </a:cubicBezTo>
                  <a:cubicBezTo>
                    <a:pt x="571" y="87"/>
                    <a:pt x="571" y="87"/>
                    <a:pt x="572" y="88"/>
                  </a:cubicBezTo>
                  <a:cubicBezTo>
                    <a:pt x="572" y="88"/>
                    <a:pt x="572" y="89"/>
                    <a:pt x="571" y="89"/>
                  </a:cubicBezTo>
                  <a:cubicBezTo>
                    <a:pt x="571" y="90"/>
                    <a:pt x="573" y="91"/>
                    <a:pt x="573" y="91"/>
                  </a:cubicBezTo>
                  <a:cubicBezTo>
                    <a:pt x="573" y="90"/>
                    <a:pt x="572" y="90"/>
                    <a:pt x="572" y="89"/>
                  </a:cubicBezTo>
                  <a:cubicBezTo>
                    <a:pt x="572" y="89"/>
                    <a:pt x="573" y="89"/>
                    <a:pt x="573" y="89"/>
                  </a:cubicBezTo>
                  <a:cubicBezTo>
                    <a:pt x="573" y="89"/>
                    <a:pt x="573" y="90"/>
                    <a:pt x="573" y="90"/>
                  </a:cubicBezTo>
                  <a:cubicBezTo>
                    <a:pt x="574" y="90"/>
                    <a:pt x="574" y="90"/>
                    <a:pt x="574" y="91"/>
                  </a:cubicBezTo>
                  <a:cubicBezTo>
                    <a:pt x="574" y="91"/>
                    <a:pt x="575" y="90"/>
                    <a:pt x="575" y="90"/>
                  </a:cubicBezTo>
                  <a:cubicBezTo>
                    <a:pt x="574" y="90"/>
                    <a:pt x="573" y="90"/>
                    <a:pt x="573" y="89"/>
                  </a:cubicBezTo>
                  <a:cubicBezTo>
                    <a:pt x="573" y="89"/>
                    <a:pt x="573" y="89"/>
                    <a:pt x="573" y="89"/>
                  </a:cubicBezTo>
                  <a:cubicBezTo>
                    <a:pt x="572" y="89"/>
                    <a:pt x="572" y="89"/>
                    <a:pt x="572" y="88"/>
                  </a:cubicBezTo>
                  <a:cubicBezTo>
                    <a:pt x="573" y="87"/>
                    <a:pt x="572" y="87"/>
                    <a:pt x="571" y="87"/>
                  </a:cubicBezTo>
                  <a:cubicBezTo>
                    <a:pt x="569" y="86"/>
                    <a:pt x="571" y="86"/>
                    <a:pt x="571" y="86"/>
                  </a:cubicBezTo>
                  <a:cubicBezTo>
                    <a:pt x="571" y="85"/>
                    <a:pt x="572" y="86"/>
                    <a:pt x="572" y="86"/>
                  </a:cubicBezTo>
                  <a:cubicBezTo>
                    <a:pt x="572" y="86"/>
                    <a:pt x="573" y="85"/>
                    <a:pt x="573" y="85"/>
                  </a:cubicBezTo>
                  <a:cubicBezTo>
                    <a:pt x="574" y="86"/>
                    <a:pt x="572" y="87"/>
                    <a:pt x="573" y="87"/>
                  </a:cubicBezTo>
                  <a:cubicBezTo>
                    <a:pt x="573" y="87"/>
                    <a:pt x="573" y="87"/>
                    <a:pt x="573" y="86"/>
                  </a:cubicBezTo>
                  <a:cubicBezTo>
                    <a:pt x="573" y="86"/>
                    <a:pt x="574" y="86"/>
                    <a:pt x="574" y="86"/>
                  </a:cubicBezTo>
                  <a:cubicBezTo>
                    <a:pt x="575" y="86"/>
                    <a:pt x="575" y="86"/>
                    <a:pt x="576" y="86"/>
                  </a:cubicBezTo>
                  <a:cubicBezTo>
                    <a:pt x="576" y="86"/>
                    <a:pt x="577" y="86"/>
                    <a:pt x="576" y="86"/>
                  </a:cubicBezTo>
                  <a:cubicBezTo>
                    <a:pt x="577" y="86"/>
                    <a:pt x="578" y="86"/>
                    <a:pt x="578" y="87"/>
                  </a:cubicBezTo>
                  <a:cubicBezTo>
                    <a:pt x="578" y="87"/>
                    <a:pt x="578" y="88"/>
                    <a:pt x="578" y="88"/>
                  </a:cubicBezTo>
                  <a:cubicBezTo>
                    <a:pt x="578" y="88"/>
                    <a:pt x="578" y="87"/>
                    <a:pt x="578" y="87"/>
                  </a:cubicBezTo>
                  <a:cubicBezTo>
                    <a:pt x="579" y="87"/>
                    <a:pt x="579" y="87"/>
                    <a:pt x="579" y="87"/>
                  </a:cubicBezTo>
                  <a:cubicBezTo>
                    <a:pt x="580" y="87"/>
                    <a:pt x="581" y="87"/>
                    <a:pt x="582" y="87"/>
                  </a:cubicBezTo>
                  <a:cubicBezTo>
                    <a:pt x="581" y="87"/>
                    <a:pt x="580" y="87"/>
                    <a:pt x="579" y="87"/>
                  </a:cubicBezTo>
                  <a:cubicBezTo>
                    <a:pt x="578" y="86"/>
                    <a:pt x="577" y="86"/>
                    <a:pt x="576" y="86"/>
                  </a:cubicBezTo>
                  <a:cubicBezTo>
                    <a:pt x="575" y="86"/>
                    <a:pt x="574" y="85"/>
                    <a:pt x="574" y="85"/>
                  </a:cubicBezTo>
                  <a:cubicBezTo>
                    <a:pt x="574" y="84"/>
                    <a:pt x="575" y="84"/>
                    <a:pt x="576" y="83"/>
                  </a:cubicBezTo>
                  <a:cubicBezTo>
                    <a:pt x="577" y="83"/>
                    <a:pt x="579" y="83"/>
                    <a:pt x="581" y="82"/>
                  </a:cubicBezTo>
                  <a:cubicBezTo>
                    <a:pt x="581" y="82"/>
                    <a:pt x="582" y="82"/>
                    <a:pt x="583" y="82"/>
                  </a:cubicBezTo>
                  <a:cubicBezTo>
                    <a:pt x="584" y="82"/>
                    <a:pt x="585" y="82"/>
                    <a:pt x="587" y="82"/>
                  </a:cubicBezTo>
                  <a:cubicBezTo>
                    <a:pt x="587" y="82"/>
                    <a:pt x="589" y="82"/>
                    <a:pt x="588" y="83"/>
                  </a:cubicBezTo>
                  <a:cubicBezTo>
                    <a:pt x="589" y="83"/>
                    <a:pt x="592" y="83"/>
                    <a:pt x="591" y="84"/>
                  </a:cubicBezTo>
                  <a:cubicBezTo>
                    <a:pt x="590" y="84"/>
                    <a:pt x="591" y="85"/>
                    <a:pt x="592" y="84"/>
                  </a:cubicBezTo>
                  <a:cubicBezTo>
                    <a:pt x="592" y="83"/>
                    <a:pt x="594" y="83"/>
                    <a:pt x="595" y="84"/>
                  </a:cubicBezTo>
                  <a:cubicBezTo>
                    <a:pt x="595" y="84"/>
                    <a:pt x="596" y="84"/>
                    <a:pt x="596" y="84"/>
                  </a:cubicBezTo>
                  <a:cubicBezTo>
                    <a:pt x="596" y="84"/>
                    <a:pt x="597" y="84"/>
                    <a:pt x="597" y="84"/>
                  </a:cubicBezTo>
                  <a:cubicBezTo>
                    <a:pt x="597" y="85"/>
                    <a:pt x="597" y="85"/>
                    <a:pt x="597" y="86"/>
                  </a:cubicBezTo>
                  <a:cubicBezTo>
                    <a:pt x="597" y="86"/>
                    <a:pt x="597" y="87"/>
                    <a:pt x="596" y="87"/>
                  </a:cubicBezTo>
                  <a:cubicBezTo>
                    <a:pt x="595" y="87"/>
                    <a:pt x="594" y="87"/>
                    <a:pt x="592" y="87"/>
                  </a:cubicBezTo>
                  <a:cubicBezTo>
                    <a:pt x="591" y="87"/>
                    <a:pt x="589" y="88"/>
                    <a:pt x="588" y="88"/>
                  </a:cubicBezTo>
                  <a:cubicBezTo>
                    <a:pt x="588" y="88"/>
                    <a:pt x="587" y="89"/>
                    <a:pt x="586" y="89"/>
                  </a:cubicBezTo>
                  <a:cubicBezTo>
                    <a:pt x="586" y="89"/>
                    <a:pt x="585" y="90"/>
                    <a:pt x="584" y="90"/>
                  </a:cubicBezTo>
                  <a:cubicBezTo>
                    <a:pt x="585" y="90"/>
                    <a:pt x="586" y="89"/>
                    <a:pt x="586" y="89"/>
                  </a:cubicBezTo>
                  <a:cubicBezTo>
                    <a:pt x="587" y="89"/>
                    <a:pt x="588" y="88"/>
                    <a:pt x="589" y="88"/>
                  </a:cubicBezTo>
                  <a:cubicBezTo>
                    <a:pt x="590" y="87"/>
                    <a:pt x="592" y="87"/>
                    <a:pt x="593" y="88"/>
                  </a:cubicBezTo>
                  <a:cubicBezTo>
                    <a:pt x="594" y="88"/>
                    <a:pt x="593" y="88"/>
                    <a:pt x="593" y="88"/>
                  </a:cubicBezTo>
                  <a:cubicBezTo>
                    <a:pt x="592" y="88"/>
                    <a:pt x="591" y="88"/>
                    <a:pt x="590" y="89"/>
                  </a:cubicBezTo>
                  <a:cubicBezTo>
                    <a:pt x="590" y="90"/>
                    <a:pt x="589" y="90"/>
                    <a:pt x="588" y="90"/>
                  </a:cubicBezTo>
                  <a:cubicBezTo>
                    <a:pt x="587" y="91"/>
                    <a:pt x="586" y="91"/>
                    <a:pt x="585" y="91"/>
                  </a:cubicBezTo>
                  <a:cubicBezTo>
                    <a:pt x="587" y="91"/>
                    <a:pt x="588" y="91"/>
                    <a:pt x="589" y="90"/>
                  </a:cubicBezTo>
                  <a:cubicBezTo>
                    <a:pt x="590" y="90"/>
                    <a:pt x="591" y="89"/>
                    <a:pt x="592" y="89"/>
                  </a:cubicBezTo>
                  <a:cubicBezTo>
                    <a:pt x="593" y="88"/>
                    <a:pt x="593" y="88"/>
                    <a:pt x="594" y="88"/>
                  </a:cubicBezTo>
                  <a:cubicBezTo>
                    <a:pt x="594" y="88"/>
                    <a:pt x="595" y="88"/>
                    <a:pt x="596" y="87"/>
                  </a:cubicBezTo>
                  <a:cubicBezTo>
                    <a:pt x="596" y="87"/>
                    <a:pt x="597" y="88"/>
                    <a:pt x="598" y="88"/>
                  </a:cubicBezTo>
                  <a:cubicBezTo>
                    <a:pt x="599" y="88"/>
                    <a:pt x="599" y="88"/>
                    <a:pt x="600" y="88"/>
                  </a:cubicBezTo>
                  <a:cubicBezTo>
                    <a:pt x="600" y="88"/>
                    <a:pt x="601" y="88"/>
                    <a:pt x="601" y="89"/>
                  </a:cubicBezTo>
                  <a:cubicBezTo>
                    <a:pt x="601" y="89"/>
                    <a:pt x="600" y="89"/>
                    <a:pt x="600" y="89"/>
                  </a:cubicBezTo>
                  <a:cubicBezTo>
                    <a:pt x="599" y="90"/>
                    <a:pt x="597" y="91"/>
                    <a:pt x="597" y="90"/>
                  </a:cubicBezTo>
                  <a:cubicBezTo>
                    <a:pt x="597" y="90"/>
                    <a:pt x="596" y="91"/>
                    <a:pt x="596" y="91"/>
                  </a:cubicBezTo>
                  <a:cubicBezTo>
                    <a:pt x="595" y="91"/>
                    <a:pt x="594" y="91"/>
                    <a:pt x="593" y="91"/>
                  </a:cubicBezTo>
                  <a:cubicBezTo>
                    <a:pt x="592" y="91"/>
                    <a:pt x="591" y="91"/>
                    <a:pt x="590" y="91"/>
                  </a:cubicBezTo>
                  <a:cubicBezTo>
                    <a:pt x="591" y="91"/>
                    <a:pt x="591" y="91"/>
                    <a:pt x="592" y="91"/>
                  </a:cubicBezTo>
                  <a:cubicBezTo>
                    <a:pt x="593" y="91"/>
                    <a:pt x="593" y="92"/>
                    <a:pt x="592" y="92"/>
                  </a:cubicBezTo>
                  <a:cubicBezTo>
                    <a:pt x="591" y="92"/>
                    <a:pt x="590" y="92"/>
                    <a:pt x="589" y="93"/>
                  </a:cubicBezTo>
                  <a:cubicBezTo>
                    <a:pt x="590" y="93"/>
                    <a:pt x="591" y="92"/>
                    <a:pt x="593" y="92"/>
                  </a:cubicBezTo>
                  <a:cubicBezTo>
                    <a:pt x="593" y="92"/>
                    <a:pt x="595" y="91"/>
                    <a:pt x="595" y="91"/>
                  </a:cubicBezTo>
                  <a:cubicBezTo>
                    <a:pt x="595" y="92"/>
                    <a:pt x="594" y="92"/>
                    <a:pt x="593" y="92"/>
                  </a:cubicBezTo>
                  <a:cubicBezTo>
                    <a:pt x="592" y="93"/>
                    <a:pt x="591" y="93"/>
                    <a:pt x="590" y="93"/>
                  </a:cubicBezTo>
                  <a:cubicBezTo>
                    <a:pt x="591" y="93"/>
                    <a:pt x="591" y="93"/>
                    <a:pt x="592" y="93"/>
                  </a:cubicBezTo>
                  <a:cubicBezTo>
                    <a:pt x="593" y="93"/>
                    <a:pt x="592" y="93"/>
                    <a:pt x="591" y="93"/>
                  </a:cubicBezTo>
                  <a:cubicBezTo>
                    <a:pt x="592" y="93"/>
                    <a:pt x="592" y="93"/>
                    <a:pt x="592" y="94"/>
                  </a:cubicBezTo>
                  <a:cubicBezTo>
                    <a:pt x="593" y="94"/>
                    <a:pt x="592" y="94"/>
                    <a:pt x="591" y="94"/>
                  </a:cubicBezTo>
                  <a:cubicBezTo>
                    <a:pt x="591" y="95"/>
                    <a:pt x="589" y="95"/>
                    <a:pt x="588" y="96"/>
                  </a:cubicBezTo>
                  <a:cubicBezTo>
                    <a:pt x="589" y="96"/>
                    <a:pt x="591" y="95"/>
                    <a:pt x="592" y="95"/>
                  </a:cubicBezTo>
                  <a:cubicBezTo>
                    <a:pt x="592" y="95"/>
                    <a:pt x="593" y="94"/>
                    <a:pt x="593" y="94"/>
                  </a:cubicBezTo>
                  <a:cubicBezTo>
                    <a:pt x="593" y="94"/>
                    <a:pt x="593" y="93"/>
                    <a:pt x="593" y="93"/>
                  </a:cubicBezTo>
                  <a:cubicBezTo>
                    <a:pt x="593" y="92"/>
                    <a:pt x="594" y="93"/>
                    <a:pt x="595" y="92"/>
                  </a:cubicBezTo>
                  <a:cubicBezTo>
                    <a:pt x="595" y="92"/>
                    <a:pt x="596" y="92"/>
                    <a:pt x="596" y="91"/>
                  </a:cubicBezTo>
                  <a:cubicBezTo>
                    <a:pt x="597" y="91"/>
                    <a:pt x="597" y="91"/>
                    <a:pt x="598" y="91"/>
                  </a:cubicBezTo>
                  <a:cubicBezTo>
                    <a:pt x="598" y="91"/>
                    <a:pt x="599" y="91"/>
                    <a:pt x="599" y="91"/>
                  </a:cubicBezTo>
                  <a:cubicBezTo>
                    <a:pt x="598" y="92"/>
                    <a:pt x="598" y="92"/>
                    <a:pt x="597" y="92"/>
                  </a:cubicBezTo>
                  <a:cubicBezTo>
                    <a:pt x="597" y="92"/>
                    <a:pt x="597" y="93"/>
                    <a:pt x="597" y="93"/>
                  </a:cubicBezTo>
                  <a:cubicBezTo>
                    <a:pt x="597" y="93"/>
                    <a:pt x="597" y="92"/>
                    <a:pt x="597" y="92"/>
                  </a:cubicBezTo>
                  <a:cubicBezTo>
                    <a:pt x="597" y="92"/>
                    <a:pt x="598" y="92"/>
                    <a:pt x="598" y="92"/>
                  </a:cubicBezTo>
                  <a:cubicBezTo>
                    <a:pt x="599" y="91"/>
                    <a:pt x="600" y="91"/>
                    <a:pt x="600" y="91"/>
                  </a:cubicBezTo>
                  <a:cubicBezTo>
                    <a:pt x="601" y="91"/>
                    <a:pt x="603" y="90"/>
                    <a:pt x="602" y="91"/>
                  </a:cubicBezTo>
                  <a:cubicBezTo>
                    <a:pt x="602" y="91"/>
                    <a:pt x="602" y="91"/>
                    <a:pt x="603" y="91"/>
                  </a:cubicBezTo>
                  <a:cubicBezTo>
                    <a:pt x="602" y="91"/>
                    <a:pt x="602" y="91"/>
                    <a:pt x="601" y="91"/>
                  </a:cubicBezTo>
                  <a:cubicBezTo>
                    <a:pt x="600" y="92"/>
                    <a:pt x="600" y="92"/>
                    <a:pt x="599" y="92"/>
                  </a:cubicBezTo>
                  <a:cubicBezTo>
                    <a:pt x="599" y="93"/>
                    <a:pt x="598" y="93"/>
                    <a:pt x="598" y="93"/>
                  </a:cubicBezTo>
                  <a:cubicBezTo>
                    <a:pt x="597" y="94"/>
                    <a:pt x="596" y="94"/>
                    <a:pt x="595" y="94"/>
                  </a:cubicBezTo>
                  <a:cubicBezTo>
                    <a:pt x="596" y="94"/>
                    <a:pt x="597" y="93"/>
                    <a:pt x="597" y="94"/>
                  </a:cubicBezTo>
                  <a:cubicBezTo>
                    <a:pt x="597" y="94"/>
                    <a:pt x="597" y="94"/>
                    <a:pt x="597" y="94"/>
                  </a:cubicBezTo>
                  <a:cubicBezTo>
                    <a:pt x="596" y="95"/>
                    <a:pt x="596" y="95"/>
                    <a:pt x="596" y="95"/>
                  </a:cubicBezTo>
                  <a:cubicBezTo>
                    <a:pt x="596" y="95"/>
                    <a:pt x="596" y="95"/>
                    <a:pt x="596" y="95"/>
                  </a:cubicBezTo>
                  <a:cubicBezTo>
                    <a:pt x="596" y="95"/>
                    <a:pt x="595" y="95"/>
                    <a:pt x="594" y="96"/>
                  </a:cubicBezTo>
                  <a:cubicBezTo>
                    <a:pt x="595" y="96"/>
                    <a:pt x="597" y="95"/>
                    <a:pt x="598" y="94"/>
                  </a:cubicBezTo>
                  <a:cubicBezTo>
                    <a:pt x="599" y="93"/>
                    <a:pt x="599" y="93"/>
                    <a:pt x="600" y="93"/>
                  </a:cubicBezTo>
                  <a:cubicBezTo>
                    <a:pt x="600" y="92"/>
                    <a:pt x="602" y="92"/>
                    <a:pt x="601" y="93"/>
                  </a:cubicBezTo>
                  <a:cubicBezTo>
                    <a:pt x="601" y="93"/>
                    <a:pt x="601" y="93"/>
                    <a:pt x="600" y="93"/>
                  </a:cubicBezTo>
                  <a:cubicBezTo>
                    <a:pt x="600" y="94"/>
                    <a:pt x="600" y="94"/>
                    <a:pt x="600" y="94"/>
                  </a:cubicBezTo>
                  <a:cubicBezTo>
                    <a:pt x="600" y="94"/>
                    <a:pt x="601" y="94"/>
                    <a:pt x="601" y="94"/>
                  </a:cubicBezTo>
                  <a:cubicBezTo>
                    <a:pt x="601" y="94"/>
                    <a:pt x="602" y="94"/>
                    <a:pt x="602" y="94"/>
                  </a:cubicBezTo>
                  <a:cubicBezTo>
                    <a:pt x="601" y="94"/>
                    <a:pt x="601" y="94"/>
                    <a:pt x="601" y="94"/>
                  </a:cubicBezTo>
                  <a:cubicBezTo>
                    <a:pt x="600" y="95"/>
                    <a:pt x="599" y="95"/>
                    <a:pt x="598" y="96"/>
                  </a:cubicBezTo>
                  <a:cubicBezTo>
                    <a:pt x="598" y="96"/>
                    <a:pt x="597" y="97"/>
                    <a:pt x="597" y="97"/>
                  </a:cubicBezTo>
                  <a:cubicBezTo>
                    <a:pt x="597" y="97"/>
                    <a:pt x="596" y="97"/>
                    <a:pt x="596" y="97"/>
                  </a:cubicBezTo>
                  <a:cubicBezTo>
                    <a:pt x="596" y="97"/>
                    <a:pt x="597" y="97"/>
                    <a:pt x="598" y="96"/>
                  </a:cubicBezTo>
                  <a:cubicBezTo>
                    <a:pt x="598" y="96"/>
                    <a:pt x="599" y="96"/>
                    <a:pt x="599" y="95"/>
                  </a:cubicBezTo>
                  <a:cubicBezTo>
                    <a:pt x="600" y="95"/>
                    <a:pt x="601" y="94"/>
                    <a:pt x="602" y="95"/>
                  </a:cubicBezTo>
                  <a:cubicBezTo>
                    <a:pt x="602" y="95"/>
                    <a:pt x="603" y="95"/>
                    <a:pt x="602" y="95"/>
                  </a:cubicBezTo>
                  <a:cubicBezTo>
                    <a:pt x="602" y="95"/>
                    <a:pt x="601" y="95"/>
                    <a:pt x="601" y="96"/>
                  </a:cubicBezTo>
                  <a:cubicBezTo>
                    <a:pt x="601" y="96"/>
                    <a:pt x="600" y="97"/>
                    <a:pt x="599" y="97"/>
                  </a:cubicBezTo>
                  <a:cubicBezTo>
                    <a:pt x="599" y="97"/>
                    <a:pt x="598" y="97"/>
                    <a:pt x="599" y="98"/>
                  </a:cubicBezTo>
                  <a:cubicBezTo>
                    <a:pt x="598" y="97"/>
                    <a:pt x="600" y="97"/>
                    <a:pt x="600" y="97"/>
                  </a:cubicBezTo>
                  <a:cubicBezTo>
                    <a:pt x="601" y="97"/>
                    <a:pt x="601" y="96"/>
                    <a:pt x="602" y="96"/>
                  </a:cubicBezTo>
                  <a:cubicBezTo>
                    <a:pt x="602" y="95"/>
                    <a:pt x="602" y="96"/>
                    <a:pt x="603" y="95"/>
                  </a:cubicBezTo>
                  <a:cubicBezTo>
                    <a:pt x="603" y="95"/>
                    <a:pt x="604" y="95"/>
                    <a:pt x="604" y="95"/>
                  </a:cubicBezTo>
                  <a:cubicBezTo>
                    <a:pt x="604" y="94"/>
                    <a:pt x="604" y="94"/>
                    <a:pt x="604" y="94"/>
                  </a:cubicBezTo>
                  <a:cubicBezTo>
                    <a:pt x="605" y="94"/>
                    <a:pt x="605" y="94"/>
                    <a:pt x="606" y="94"/>
                  </a:cubicBezTo>
                  <a:cubicBezTo>
                    <a:pt x="607" y="94"/>
                    <a:pt x="606" y="93"/>
                    <a:pt x="607" y="93"/>
                  </a:cubicBezTo>
                  <a:cubicBezTo>
                    <a:pt x="607" y="93"/>
                    <a:pt x="608" y="93"/>
                    <a:pt x="608" y="92"/>
                  </a:cubicBezTo>
                  <a:cubicBezTo>
                    <a:pt x="609" y="91"/>
                    <a:pt x="610" y="92"/>
                    <a:pt x="611" y="92"/>
                  </a:cubicBezTo>
                  <a:cubicBezTo>
                    <a:pt x="612" y="92"/>
                    <a:pt x="613" y="92"/>
                    <a:pt x="614" y="93"/>
                  </a:cubicBezTo>
                  <a:cubicBezTo>
                    <a:pt x="614" y="93"/>
                    <a:pt x="615" y="93"/>
                    <a:pt x="615" y="93"/>
                  </a:cubicBezTo>
                  <a:cubicBezTo>
                    <a:pt x="615" y="94"/>
                    <a:pt x="616" y="94"/>
                    <a:pt x="616" y="95"/>
                  </a:cubicBezTo>
                  <a:cubicBezTo>
                    <a:pt x="616" y="95"/>
                    <a:pt x="615" y="96"/>
                    <a:pt x="615" y="96"/>
                  </a:cubicBezTo>
                  <a:cubicBezTo>
                    <a:pt x="614" y="96"/>
                    <a:pt x="613" y="97"/>
                    <a:pt x="612" y="97"/>
                  </a:cubicBezTo>
                  <a:cubicBezTo>
                    <a:pt x="611" y="97"/>
                    <a:pt x="610" y="97"/>
                    <a:pt x="609" y="97"/>
                  </a:cubicBezTo>
                  <a:cubicBezTo>
                    <a:pt x="609" y="97"/>
                    <a:pt x="608" y="97"/>
                    <a:pt x="607" y="98"/>
                  </a:cubicBezTo>
                  <a:cubicBezTo>
                    <a:pt x="606" y="98"/>
                    <a:pt x="606" y="98"/>
                    <a:pt x="605" y="99"/>
                  </a:cubicBezTo>
                  <a:cubicBezTo>
                    <a:pt x="604" y="99"/>
                    <a:pt x="603" y="99"/>
                    <a:pt x="602" y="99"/>
                  </a:cubicBezTo>
                  <a:cubicBezTo>
                    <a:pt x="603" y="99"/>
                    <a:pt x="603" y="99"/>
                    <a:pt x="604" y="99"/>
                  </a:cubicBezTo>
                  <a:cubicBezTo>
                    <a:pt x="605" y="99"/>
                    <a:pt x="606" y="99"/>
                    <a:pt x="606" y="99"/>
                  </a:cubicBezTo>
                  <a:cubicBezTo>
                    <a:pt x="606" y="99"/>
                    <a:pt x="605" y="100"/>
                    <a:pt x="604" y="100"/>
                  </a:cubicBezTo>
                  <a:cubicBezTo>
                    <a:pt x="604" y="100"/>
                    <a:pt x="604" y="100"/>
                    <a:pt x="603" y="100"/>
                  </a:cubicBezTo>
                  <a:cubicBezTo>
                    <a:pt x="603" y="101"/>
                    <a:pt x="602" y="101"/>
                    <a:pt x="601" y="101"/>
                  </a:cubicBezTo>
                  <a:cubicBezTo>
                    <a:pt x="603" y="101"/>
                    <a:pt x="605" y="100"/>
                    <a:pt x="606" y="99"/>
                  </a:cubicBezTo>
                  <a:cubicBezTo>
                    <a:pt x="607" y="99"/>
                    <a:pt x="609" y="99"/>
                    <a:pt x="610" y="99"/>
                  </a:cubicBezTo>
                  <a:cubicBezTo>
                    <a:pt x="610" y="99"/>
                    <a:pt x="611" y="99"/>
                    <a:pt x="611" y="99"/>
                  </a:cubicBezTo>
                  <a:cubicBezTo>
                    <a:pt x="612" y="99"/>
                    <a:pt x="613" y="99"/>
                    <a:pt x="613" y="99"/>
                  </a:cubicBezTo>
                  <a:cubicBezTo>
                    <a:pt x="613" y="99"/>
                    <a:pt x="613" y="98"/>
                    <a:pt x="613" y="98"/>
                  </a:cubicBezTo>
                  <a:cubicBezTo>
                    <a:pt x="613" y="98"/>
                    <a:pt x="613" y="98"/>
                    <a:pt x="614" y="98"/>
                  </a:cubicBezTo>
                  <a:cubicBezTo>
                    <a:pt x="614" y="97"/>
                    <a:pt x="616" y="97"/>
                    <a:pt x="616" y="97"/>
                  </a:cubicBezTo>
                  <a:cubicBezTo>
                    <a:pt x="617" y="97"/>
                    <a:pt x="618" y="96"/>
                    <a:pt x="618" y="97"/>
                  </a:cubicBezTo>
                  <a:cubicBezTo>
                    <a:pt x="618" y="98"/>
                    <a:pt x="618" y="99"/>
                    <a:pt x="617" y="99"/>
                  </a:cubicBezTo>
                  <a:cubicBezTo>
                    <a:pt x="616" y="99"/>
                    <a:pt x="615" y="100"/>
                    <a:pt x="614" y="100"/>
                  </a:cubicBezTo>
                  <a:cubicBezTo>
                    <a:pt x="614" y="100"/>
                    <a:pt x="613" y="100"/>
                    <a:pt x="613" y="101"/>
                  </a:cubicBezTo>
                  <a:cubicBezTo>
                    <a:pt x="612" y="101"/>
                    <a:pt x="612" y="101"/>
                    <a:pt x="611" y="101"/>
                  </a:cubicBezTo>
                  <a:cubicBezTo>
                    <a:pt x="610" y="101"/>
                    <a:pt x="610" y="101"/>
                    <a:pt x="609" y="101"/>
                  </a:cubicBezTo>
                  <a:cubicBezTo>
                    <a:pt x="609" y="101"/>
                    <a:pt x="608" y="101"/>
                    <a:pt x="608" y="102"/>
                  </a:cubicBezTo>
                  <a:cubicBezTo>
                    <a:pt x="607" y="102"/>
                    <a:pt x="607" y="102"/>
                    <a:pt x="606" y="102"/>
                  </a:cubicBezTo>
                  <a:cubicBezTo>
                    <a:pt x="606" y="103"/>
                    <a:pt x="605" y="103"/>
                    <a:pt x="605" y="103"/>
                  </a:cubicBezTo>
                  <a:cubicBezTo>
                    <a:pt x="605" y="103"/>
                    <a:pt x="606" y="103"/>
                    <a:pt x="606" y="103"/>
                  </a:cubicBezTo>
                  <a:cubicBezTo>
                    <a:pt x="606" y="103"/>
                    <a:pt x="605" y="104"/>
                    <a:pt x="605" y="104"/>
                  </a:cubicBezTo>
                  <a:cubicBezTo>
                    <a:pt x="606" y="104"/>
                    <a:pt x="606" y="103"/>
                    <a:pt x="607" y="102"/>
                  </a:cubicBezTo>
                  <a:cubicBezTo>
                    <a:pt x="607" y="102"/>
                    <a:pt x="608" y="102"/>
                    <a:pt x="608" y="102"/>
                  </a:cubicBezTo>
                  <a:cubicBezTo>
                    <a:pt x="609" y="102"/>
                    <a:pt x="609" y="101"/>
                    <a:pt x="609" y="101"/>
                  </a:cubicBezTo>
                  <a:cubicBezTo>
                    <a:pt x="609" y="102"/>
                    <a:pt x="609" y="102"/>
                    <a:pt x="609" y="102"/>
                  </a:cubicBezTo>
                  <a:cubicBezTo>
                    <a:pt x="610" y="102"/>
                    <a:pt x="610" y="101"/>
                    <a:pt x="611" y="102"/>
                  </a:cubicBezTo>
                  <a:cubicBezTo>
                    <a:pt x="611" y="102"/>
                    <a:pt x="610" y="103"/>
                    <a:pt x="610" y="103"/>
                  </a:cubicBezTo>
                  <a:cubicBezTo>
                    <a:pt x="609" y="103"/>
                    <a:pt x="608" y="104"/>
                    <a:pt x="608" y="104"/>
                  </a:cubicBezTo>
                  <a:cubicBezTo>
                    <a:pt x="608" y="105"/>
                    <a:pt x="607" y="105"/>
                    <a:pt x="606" y="106"/>
                  </a:cubicBezTo>
                  <a:cubicBezTo>
                    <a:pt x="607" y="105"/>
                    <a:pt x="606" y="106"/>
                    <a:pt x="606" y="106"/>
                  </a:cubicBezTo>
                  <a:cubicBezTo>
                    <a:pt x="605" y="106"/>
                    <a:pt x="605" y="106"/>
                    <a:pt x="605" y="106"/>
                  </a:cubicBezTo>
                  <a:cubicBezTo>
                    <a:pt x="606" y="106"/>
                    <a:pt x="608" y="105"/>
                    <a:pt x="609" y="104"/>
                  </a:cubicBezTo>
                  <a:cubicBezTo>
                    <a:pt x="610" y="103"/>
                    <a:pt x="611" y="102"/>
                    <a:pt x="612" y="102"/>
                  </a:cubicBezTo>
                  <a:cubicBezTo>
                    <a:pt x="611" y="101"/>
                    <a:pt x="614" y="101"/>
                    <a:pt x="614" y="101"/>
                  </a:cubicBezTo>
                  <a:cubicBezTo>
                    <a:pt x="615" y="100"/>
                    <a:pt x="616" y="100"/>
                    <a:pt x="617" y="100"/>
                  </a:cubicBezTo>
                  <a:cubicBezTo>
                    <a:pt x="618" y="99"/>
                    <a:pt x="619" y="99"/>
                    <a:pt x="621" y="99"/>
                  </a:cubicBezTo>
                  <a:cubicBezTo>
                    <a:pt x="621" y="99"/>
                    <a:pt x="623" y="98"/>
                    <a:pt x="623" y="99"/>
                  </a:cubicBezTo>
                  <a:cubicBezTo>
                    <a:pt x="622" y="100"/>
                    <a:pt x="620" y="100"/>
                    <a:pt x="619" y="101"/>
                  </a:cubicBezTo>
                  <a:cubicBezTo>
                    <a:pt x="618" y="101"/>
                    <a:pt x="617" y="101"/>
                    <a:pt x="616" y="101"/>
                  </a:cubicBezTo>
                  <a:cubicBezTo>
                    <a:pt x="616" y="101"/>
                    <a:pt x="616" y="101"/>
                    <a:pt x="616" y="102"/>
                  </a:cubicBezTo>
                  <a:cubicBezTo>
                    <a:pt x="616" y="102"/>
                    <a:pt x="615" y="102"/>
                    <a:pt x="615" y="102"/>
                  </a:cubicBezTo>
                  <a:cubicBezTo>
                    <a:pt x="615" y="102"/>
                    <a:pt x="616" y="102"/>
                    <a:pt x="617" y="102"/>
                  </a:cubicBezTo>
                  <a:cubicBezTo>
                    <a:pt x="617" y="102"/>
                    <a:pt x="616" y="101"/>
                    <a:pt x="617" y="101"/>
                  </a:cubicBezTo>
                  <a:cubicBezTo>
                    <a:pt x="617" y="101"/>
                    <a:pt x="618" y="101"/>
                    <a:pt x="619" y="101"/>
                  </a:cubicBezTo>
                  <a:cubicBezTo>
                    <a:pt x="619" y="102"/>
                    <a:pt x="619" y="101"/>
                    <a:pt x="620" y="101"/>
                  </a:cubicBezTo>
                  <a:cubicBezTo>
                    <a:pt x="620" y="101"/>
                    <a:pt x="620" y="101"/>
                    <a:pt x="621" y="100"/>
                  </a:cubicBezTo>
                  <a:cubicBezTo>
                    <a:pt x="621" y="100"/>
                    <a:pt x="621" y="100"/>
                    <a:pt x="622" y="100"/>
                  </a:cubicBezTo>
                  <a:cubicBezTo>
                    <a:pt x="622" y="100"/>
                    <a:pt x="622" y="101"/>
                    <a:pt x="622" y="100"/>
                  </a:cubicBezTo>
                  <a:cubicBezTo>
                    <a:pt x="623" y="100"/>
                    <a:pt x="624" y="99"/>
                    <a:pt x="625" y="99"/>
                  </a:cubicBezTo>
                  <a:cubicBezTo>
                    <a:pt x="625" y="99"/>
                    <a:pt x="626" y="99"/>
                    <a:pt x="626" y="100"/>
                  </a:cubicBezTo>
                  <a:cubicBezTo>
                    <a:pt x="626" y="100"/>
                    <a:pt x="626" y="100"/>
                    <a:pt x="627" y="100"/>
                  </a:cubicBezTo>
                  <a:cubicBezTo>
                    <a:pt x="628" y="101"/>
                    <a:pt x="628" y="101"/>
                    <a:pt x="629" y="101"/>
                  </a:cubicBezTo>
                  <a:cubicBezTo>
                    <a:pt x="630" y="101"/>
                    <a:pt x="631" y="101"/>
                    <a:pt x="630" y="102"/>
                  </a:cubicBezTo>
                  <a:cubicBezTo>
                    <a:pt x="630" y="103"/>
                    <a:pt x="629" y="103"/>
                    <a:pt x="628" y="103"/>
                  </a:cubicBezTo>
                  <a:cubicBezTo>
                    <a:pt x="628" y="103"/>
                    <a:pt x="628" y="102"/>
                    <a:pt x="628" y="102"/>
                  </a:cubicBezTo>
                  <a:cubicBezTo>
                    <a:pt x="628" y="102"/>
                    <a:pt x="627" y="103"/>
                    <a:pt x="627" y="103"/>
                  </a:cubicBezTo>
                  <a:cubicBezTo>
                    <a:pt x="627" y="104"/>
                    <a:pt x="627" y="104"/>
                    <a:pt x="626" y="104"/>
                  </a:cubicBezTo>
                  <a:cubicBezTo>
                    <a:pt x="625" y="104"/>
                    <a:pt x="623" y="104"/>
                    <a:pt x="622" y="104"/>
                  </a:cubicBezTo>
                  <a:cubicBezTo>
                    <a:pt x="620" y="105"/>
                    <a:pt x="619" y="105"/>
                    <a:pt x="617" y="105"/>
                  </a:cubicBezTo>
                  <a:cubicBezTo>
                    <a:pt x="617" y="106"/>
                    <a:pt x="616" y="106"/>
                    <a:pt x="616" y="106"/>
                  </a:cubicBezTo>
                  <a:cubicBezTo>
                    <a:pt x="615" y="106"/>
                    <a:pt x="615" y="106"/>
                    <a:pt x="614" y="107"/>
                  </a:cubicBezTo>
                  <a:cubicBezTo>
                    <a:pt x="615" y="107"/>
                    <a:pt x="615" y="106"/>
                    <a:pt x="616" y="106"/>
                  </a:cubicBezTo>
                  <a:cubicBezTo>
                    <a:pt x="617" y="106"/>
                    <a:pt x="617" y="107"/>
                    <a:pt x="616" y="107"/>
                  </a:cubicBezTo>
                  <a:cubicBezTo>
                    <a:pt x="615" y="107"/>
                    <a:pt x="615" y="107"/>
                    <a:pt x="614" y="107"/>
                  </a:cubicBezTo>
                  <a:cubicBezTo>
                    <a:pt x="613" y="107"/>
                    <a:pt x="612" y="108"/>
                    <a:pt x="611" y="108"/>
                  </a:cubicBezTo>
                  <a:cubicBezTo>
                    <a:pt x="612" y="108"/>
                    <a:pt x="613" y="107"/>
                    <a:pt x="614" y="107"/>
                  </a:cubicBezTo>
                  <a:cubicBezTo>
                    <a:pt x="615" y="107"/>
                    <a:pt x="617" y="107"/>
                    <a:pt x="617" y="106"/>
                  </a:cubicBezTo>
                  <a:cubicBezTo>
                    <a:pt x="617" y="106"/>
                    <a:pt x="619" y="105"/>
                    <a:pt x="620" y="105"/>
                  </a:cubicBezTo>
                  <a:cubicBezTo>
                    <a:pt x="620" y="105"/>
                    <a:pt x="621" y="105"/>
                    <a:pt x="622" y="105"/>
                  </a:cubicBezTo>
                  <a:cubicBezTo>
                    <a:pt x="622" y="105"/>
                    <a:pt x="623" y="105"/>
                    <a:pt x="623" y="105"/>
                  </a:cubicBezTo>
                  <a:cubicBezTo>
                    <a:pt x="623" y="105"/>
                    <a:pt x="623" y="105"/>
                    <a:pt x="623" y="105"/>
                  </a:cubicBezTo>
                  <a:cubicBezTo>
                    <a:pt x="623" y="104"/>
                    <a:pt x="625" y="105"/>
                    <a:pt x="626" y="105"/>
                  </a:cubicBezTo>
                  <a:cubicBezTo>
                    <a:pt x="626" y="105"/>
                    <a:pt x="625" y="106"/>
                    <a:pt x="625" y="106"/>
                  </a:cubicBezTo>
                  <a:cubicBezTo>
                    <a:pt x="625" y="106"/>
                    <a:pt x="625" y="106"/>
                    <a:pt x="625" y="106"/>
                  </a:cubicBezTo>
                  <a:cubicBezTo>
                    <a:pt x="624" y="106"/>
                    <a:pt x="624" y="106"/>
                    <a:pt x="624" y="106"/>
                  </a:cubicBezTo>
                  <a:cubicBezTo>
                    <a:pt x="623" y="107"/>
                    <a:pt x="622" y="107"/>
                    <a:pt x="621" y="107"/>
                  </a:cubicBezTo>
                  <a:cubicBezTo>
                    <a:pt x="620" y="108"/>
                    <a:pt x="619" y="108"/>
                    <a:pt x="618" y="108"/>
                  </a:cubicBezTo>
                  <a:cubicBezTo>
                    <a:pt x="617" y="108"/>
                    <a:pt x="616" y="108"/>
                    <a:pt x="615" y="109"/>
                  </a:cubicBezTo>
                  <a:cubicBezTo>
                    <a:pt x="614" y="109"/>
                    <a:pt x="613" y="109"/>
                    <a:pt x="613" y="110"/>
                  </a:cubicBezTo>
                  <a:cubicBezTo>
                    <a:pt x="614" y="110"/>
                    <a:pt x="615" y="108"/>
                    <a:pt x="617" y="108"/>
                  </a:cubicBezTo>
                  <a:cubicBezTo>
                    <a:pt x="618" y="108"/>
                    <a:pt x="618" y="109"/>
                    <a:pt x="619" y="108"/>
                  </a:cubicBezTo>
                  <a:cubicBezTo>
                    <a:pt x="620" y="108"/>
                    <a:pt x="621" y="107"/>
                    <a:pt x="622" y="107"/>
                  </a:cubicBezTo>
                  <a:cubicBezTo>
                    <a:pt x="623" y="107"/>
                    <a:pt x="624" y="107"/>
                    <a:pt x="624" y="107"/>
                  </a:cubicBezTo>
                  <a:cubicBezTo>
                    <a:pt x="625" y="107"/>
                    <a:pt x="625" y="107"/>
                    <a:pt x="625" y="107"/>
                  </a:cubicBezTo>
                  <a:cubicBezTo>
                    <a:pt x="625" y="107"/>
                    <a:pt x="625" y="107"/>
                    <a:pt x="626" y="106"/>
                  </a:cubicBezTo>
                  <a:cubicBezTo>
                    <a:pt x="627" y="106"/>
                    <a:pt x="628" y="106"/>
                    <a:pt x="629" y="106"/>
                  </a:cubicBezTo>
                  <a:cubicBezTo>
                    <a:pt x="629" y="105"/>
                    <a:pt x="628" y="105"/>
                    <a:pt x="628" y="105"/>
                  </a:cubicBezTo>
                  <a:cubicBezTo>
                    <a:pt x="628" y="105"/>
                    <a:pt x="628" y="105"/>
                    <a:pt x="628" y="105"/>
                  </a:cubicBezTo>
                  <a:cubicBezTo>
                    <a:pt x="629" y="105"/>
                    <a:pt x="630" y="104"/>
                    <a:pt x="631" y="104"/>
                  </a:cubicBezTo>
                  <a:cubicBezTo>
                    <a:pt x="632" y="104"/>
                    <a:pt x="633" y="105"/>
                    <a:pt x="634" y="106"/>
                  </a:cubicBezTo>
                  <a:cubicBezTo>
                    <a:pt x="634" y="107"/>
                    <a:pt x="634" y="107"/>
                    <a:pt x="634" y="107"/>
                  </a:cubicBezTo>
                  <a:cubicBezTo>
                    <a:pt x="634" y="107"/>
                    <a:pt x="634" y="107"/>
                    <a:pt x="634" y="107"/>
                  </a:cubicBezTo>
                  <a:cubicBezTo>
                    <a:pt x="634" y="108"/>
                    <a:pt x="634" y="108"/>
                    <a:pt x="634" y="108"/>
                  </a:cubicBezTo>
                  <a:cubicBezTo>
                    <a:pt x="634" y="108"/>
                    <a:pt x="634" y="108"/>
                    <a:pt x="634" y="108"/>
                  </a:cubicBezTo>
                  <a:cubicBezTo>
                    <a:pt x="634" y="109"/>
                    <a:pt x="634" y="109"/>
                    <a:pt x="633" y="109"/>
                  </a:cubicBezTo>
                  <a:cubicBezTo>
                    <a:pt x="632" y="109"/>
                    <a:pt x="632" y="109"/>
                    <a:pt x="631" y="109"/>
                  </a:cubicBezTo>
                  <a:cubicBezTo>
                    <a:pt x="629" y="109"/>
                    <a:pt x="628" y="109"/>
                    <a:pt x="626" y="109"/>
                  </a:cubicBezTo>
                  <a:cubicBezTo>
                    <a:pt x="626" y="109"/>
                    <a:pt x="625" y="110"/>
                    <a:pt x="624" y="110"/>
                  </a:cubicBezTo>
                  <a:cubicBezTo>
                    <a:pt x="624" y="110"/>
                    <a:pt x="623" y="110"/>
                    <a:pt x="622" y="110"/>
                  </a:cubicBezTo>
                  <a:cubicBezTo>
                    <a:pt x="621" y="110"/>
                    <a:pt x="619" y="111"/>
                    <a:pt x="617" y="111"/>
                  </a:cubicBezTo>
                  <a:cubicBezTo>
                    <a:pt x="616" y="111"/>
                    <a:pt x="616" y="111"/>
                    <a:pt x="615" y="111"/>
                  </a:cubicBezTo>
                  <a:cubicBezTo>
                    <a:pt x="614" y="111"/>
                    <a:pt x="613" y="111"/>
                    <a:pt x="612" y="111"/>
                  </a:cubicBezTo>
                  <a:cubicBezTo>
                    <a:pt x="613" y="112"/>
                    <a:pt x="614" y="111"/>
                    <a:pt x="614" y="111"/>
                  </a:cubicBezTo>
                  <a:cubicBezTo>
                    <a:pt x="615" y="111"/>
                    <a:pt x="616" y="111"/>
                    <a:pt x="617" y="111"/>
                  </a:cubicBezTo>
                  <a:cubicBezTo>
                    <a:pt x="619" y="111"/>
                    <a:pt x="621" y="110"/>
                    <a:pt x="623" y="111"/>
                  </a:cubicBezTo>
                  <a:cubicBezTo>
                    <a:pt x="624" y="111"/>
                    <a:pt x="625" y="111"/>
                    <a:pt x="626" y="112"/>
                  </a:cubicBezTo>
                  <a:cubicBezTo>
                    <a:pt x="627" y="112"/>
                    <a:pt x="628" y="111"/>
                    <a:pt x="629" y="112"/>
                  </a:cubicBezTo>
                  <a:cubicBezTo>
                    <a:pt x="630" y="112"/>
                    <a:pt x="631" y="111"/>
                    <a:pt x="632" y="112"/>
                  </a:cubicBezTo>
                  <a:cubicBezTo>
                    <a:pt x="632" y="112"/>
                    <a:pt x="633" y="112"/>
                    <a:pt x="634" y="113"/>
                  </a:cubicBezTo>
                  <a:cubicBezTo>
                    <a:pt x="634" y="114"/>
                    <a:pt x="634" y="114"/>
                    <a:pt x="633" y="115"/>
                  </a:cubicBezTo>
                  <a:cubicBezTo>
                    <a:pt x="632" y="115"/>
                    <a:pt x="631" y="114"/>
                    <a:pt x="631" y="114"/>
                  </a:cubicBezTo>
                  <a:cubicBezTo>
                    <a:pt x="630" y="114"/>
                    <a:pt x="630" y="115"/>
                    <a:pt x="629" y="114"/>
                  </a:cubicBezTo>
                  <a:cubicBezTo>
                    <a:pt x="628" y="114"/>
                    <a:pt x="627" y="114"/>
                    <a:pt x="627" y="114"/>
                  </a:cubicBezTo>
                  <a:cubicBezTo>
                    <a:pt x="626" y="114"/>
                    <a:pt x="625" y="114"/>
                    <a:pt x="624" y="113"/>
                  </a:cubicBezTo>
                  <a:cubicBezTo>
                    <a:pt x="623" y="113"/>
                    <a:pt x="622" y="113"/>
                    <a:pt x="622" y="113"/>
                  </a:cubicBezTo>
                  <a:cubicBezTo>
                    <a:pt x="620" y="113"/>
                    <a:pt x="617" y="112"/>
                    <a:pt x="616" y="113"/>
                  </a:cubicBezTo>
                  <a:cubicBezTo>
                    <a:pt x="616" y="113"/>
                    <a:pt x="617" y="113"/>
                    <a:pt x="618" y="113"/>
                  </a:cubicBezTo>
                  <a:cubicBezTo>
                    <a:pt x="618" y="113"/>
                    <a:pt x="619" y="113"/>
                    <a:pt x="620" y="113"/>
                  </a:cubicBezTo>
                  <a:cubicBezTo>
                    <a:pt x="621" y="113"/>
                    <a:pt x="622" y="113"/>
                    <a:pt x="622" y="113"/>
                  </a:cubicBezTo>
                  <a:cubicBezTo>
                    <a:pt x="623" y="113"/>
                    <a:pt x="623" y="113"/>
                    <a:pt x="623" y="113"/>
                  </a:cubicBezTo>
                  <a:cubicBezTo>
                    <a:pt x="624" y="114"/>
                    <a:pt x="624" y="114"/>
                    <a:pt x="623" y="114"/>
                  </a:cubicBezTo>
                  <a:cubicBezTo>
                    <a:pt x="623" y="114"/>
                    <a:pt x="622" y="114"/>
                    <a:pt x="622" y="114"/>
                  </a:cubicBezTo>
                  <a:cubicBezTo>
                    <a:pt x="620" y="114"/>
                    <a:pt x="619" y="114"/>
                    <a:pt x="618" y="114"/>
                  </a:cubicBezTo>
                  <a:cubicBezTo>
                    <a:pt x="618" y="114"/>
                    <a:pt x="620" y="114"/>
                    <a:pt x="621" y="114"/>
                  </a:cubicBezTo>
                  <a:cubicBezTo>
                    <a:pt x="619" y="115"/>
                    <a:pt x="617" y="114"/>
                    <a:pt x="616" y="115"/>
                  </a:cubicBezTo>
                  <a:cubicBezTo>
                    <a:pt x="616" y="115"/>
                    <a:pt x="617" y="115"/>
                    <a:pt x="617" y="115"/>
                  </a:cubicBezTo>
                  <a:cubicBezTo>
                    <a:pt x="617" y="116"/>
                    <a:pt x="616" y="116"/>
                    <a:pt x="616" y="116"/>
                  </a:cubicBezTo>
                  <a:cubicBezTo>
                    <a:pt x="616" y="116"/>
                    <a:pt x="617" y="115"/>
                    <a:pt x="617" y="115"/>
                  </a:cubicBezTo>
                  <a:cubicBezTo>
                    <a:pt x="618" y="115"/>
                    <a:pt x="619" y="115"/>
                    <a:pt x="620" y="114"/>
                  </a:cubicBezTo>
                  <a:cubicBezTo>
                    <a:pt x="621" y="114"/>
                    <a:pt x="622" y="114"/>
                    <a:pt x="623" y="115"/>
                  </a:cubicBezTo>
                  <a:cubicBezTo>
                    <a:pt x="623" y="115"/>
                    <a:pt x="625" y="116"/>
                    <a:pt x="625" y="116"/>
                  </a:cubicBezTo>
                  <a:cubicBezTo>
                    <a:pt x="625" y="116"/>
                    <a:pt x="622" y="116"/>
                    <a:pt x="622" y="116"/>
                  </a:cubicBezTo>
                  <a:cubicBezTo>
                    <a:pt x="621" y="116"/>
                    <a:pt x="620" y="115"/>
                    <a:pt x="619" y="116"/>
                  </a:cubicBezTo>
                  <a:cubicBezTo>
                    <a:pt x="619" y="116"/>
                    <a:pt x="620" y="116"/>
                    <a:pt x="621" y="116"/>
                  </a:cubicBezTo>
                  <a:cubicBezTo>
                    <a:pt x="621" y="116"/>
                    <a:pt x="623" y="117"/>
                    <a:pt x="622" y="117"/>
                  </a:cubicBezTo>
                  <a:cubicBezTo>
                    <a:pt x="623" y="117"/>
                    <a:pt x="622" y="117"/>
                    <a:pt x="621" y="117"/>
                  </a:cubicBezTo>
                  <a:cubicBezTo>
                    <a:pt x="621" y="117"/>
                    <a:pt x="620" y="117"/>
                    <a:pt x="619" y="117"/>
                  </a:cubicBezTo>
                  <a:cubicBezTo>
                    <a:pt x="619" y="117"/>
                    <a:pt x="621" y="117"/>
                    <a:pt x="621" y="117"/>
                  </a:cubicBezTo>
                  <a:cubicBezTo>
                    <a:pt x="622" y="118"/>
                    <a:pt x="623" y="118"/>
                    <a:pt x="623" y="118"/>
                  </a:cubicBezTo>
                  <a:cubicBezTo>
                    <a:pt x="621" y="119"/>
                    <a:pt x="619" y="117"/>
                    <a:pt x="618" y="117"/>
                  </a:cubicBezTo>
                  <a:cubicBezTo>
                    <a:pt x="618" y="117"/>
                    <a:pt x="618" y="118"/>
                    <a:pt x="618" y="118"/>
                  </a:cubicBezTo>
                  <a:cubicBezTo>
                    <a:pt x="618" y="118"/>
                    <a:pt x="616" y="118"/>
                    <a:pt x="616" y="118"/>
                  </a:cubicBezTo>
                  <a:cubicBezTo>
                    <a:pt x="615" y="118"/>
                    <a:pt x="613" y="117"/>
                    <a:pt x="612" y="117"/>
                  </a:cubicBezTo>
                  <a:cubicBezTo>
                    <a:pt x="613" y="117"/>
                    <a:pt x="613" y="117"/>
                    <a:pt x="614" y="117"/>
                  </a:cubicBezTo>
                  <a:cubicBezTo>
                    <a:pt x="613" y="118"/>
                    <a:pt x="613" y="117"/>
                    <a:pt x="612" y="118"/>
                  </a:cubicBezTo>
                  <a:cubicBezTo>
                    <a:pt x="613" y="118"/>
                    <a:pt x="614" y="118"/>
                    <a:pt x="615" y="118"/>
                  </a:cubicBezTo>
                  <a:cubicBezTo>
                    <a:pt x="615" y="118"/>
                    <a:pt x="615" y="118"/>
                    <a:pt x="614" y="118"/>
                  </a:cubicBezTo>
                  <a:cubicBezTo>
                    <a:pt x="615" y="118"/>
                    <a:pt x="615" y="118"/>
                    <a:pt x="615" y="118"/>
                  </a:cubicBezTo>
                  <a:cubicBezTo>
                    <a:pt x="616" y="118"/>
                    <a:pt x="616" y="118"/>
                    <a:pt x="617" y="118"/>
                  </a:cubicBezTo>
                  <a:cubicBezTo>
                    <a:pt x="617" y="118"/>
                    <a:pt x="618" y="118"/>
                    <a:pt x="619" y="118"/>
                  </a:cubicBezTo>
                  <a:cubicBezTo>
                    <a:pt x="619" y="118"/>
                    <a:pt x="620" y="119"/>
                    <a:pt x="621" y="119"/>
                  </a:cubicBezTo>
                  <a:cubicBezTo>
                    <a:pt x="620" y="119"/>
                    <a:pt x="620" y="119"/>
                    <a:pt x="620" y="119"/>
                  </a:cubicBezTo>
                  <a:cubicBezTo>
                    <a:pt x="620" y="119"/>
                    <a:pt x="620" y="119"/>
                    <a:pt x="620" y="119"/>
                  </a:cubicBezTo>
                  <a:cubicBezTo>
                    <a:pt x="620" y="119"/>
                    <a:pt x="618" y="119"/>
                    <a:pt x="618" y="119"/>
                  </a:cubicBezTo>
                  <a:cubicBezTo>
                    <a:pt x="617" y="119"/>
                    <a:pt x="617" y="119"/>
                    <a:pt x="617" y="119"/>
                  </a:cubicBezTo>
                  <a:cubicBezTo>
                    <a:pt x="617" y="119"/>
                    <a:pt x="617" y="119"/>
                    <a:pt x="617" y="119"/>
                  </a:cubicBezTo>
                  <a:cubicBezTo>
                    <a:pt x="617" y="120"/>
                    <a:pt x="615" y="120"/>
                    <a:pt x="615" y="120"/>
                  </a:cubicBezTo>
                  <a:cubicBezTo>
                    <a:pt x="615" y="120"/>
                    <a:pt x="617" y="120"/>
                    <a:pt x="617" y="120"/>
                  </a:cubicBezTo>
                  <a:cubicBezTo>
                    <a:pt x="618" y="120"/>
                    <a:pt x="620" y="120"/>
                    <a:pt x="619" y="120"/>
                  </a:cubicBezTo>
                  <a:cubicBezTo>
                    <a:pt x="620" y="120"/>
                    <a:pt x="620" y="120"/>
                    <a:pt x="621" y="120"/>
                  </a:cubicBezTo>
                  <a:cubicBezTo>
                    <a:pt x="620" y="120"/>
                    <a:pt x="620" y="121"/>
                    <a:pt x="620" y="121"/>
                  </a:cubicBezTo>
                  <a:cubicBezTo>
                    <a:pt x="620" y="121"/>
                    <a:pt x="620" y="121"/>
                    <a:pt x="619" y="121"/>
                  </a:cubicBezTo>
                  <a:cubicBezTo>
                    <a:pt x="620" y="121"/>
                    <a:pt x="620" y="121"/>
                    <a:pt x="621" y="120"/>
                  </a:cubicBezTo>
                  <a:cubicBezTo>
                    <a:pt x="621" y="120"/>
                    <a:pt x="622" y="120"/>
                    <a:pt x="623" y="120"/>
                  </a:cubicBezTo>
                  <a:cubicBezTo>
                    <a:pt x="623" y="120"/>
                    <a:pt x="624" y="120"/>
                    <a:pt x="623" y="120"/>
                  </a:cubicBezTo>
                  <a:cubicBezTo>
                    <a:pt x="623" y="121"/>
                    <a:pt x="622" y="121"/>
                    <a:pt x="622" y="122"/>
                  </a:cubicBezTo>
                  <a:cubicBezTo>
                    <a:pt x="622" y="122"/>
                    <a:pt x="623" y="121"/>
                    <a:pt x="623" y="121"/>
                  </a:cubicBezTo>
                  <a:cubicBezTo>
                    <a:pt x="624" y="121"/>
                    <a:pt x="624" y="121"/>
                    <a:pt x="625" y="121"/>
                  </a:cubicBezTo>
                  <a:cubicBezTo>
                    <a:pt x="625" y="121"/>
                    <a:pt x="625" y="121"/>
                    <a:pt x="625" y="121"/>
                  </a:cubicBezTo>
                  <a:cubicBezTo>
                    <a:pt x="625" y="121"/>
                    <a:pt x="625" y="121"/>
                    <a:pt x="625" y="121"/>
                  </a:cubicBezTo>
                  <a:cubicBezTo>
                    <a:pt x="625" y="121"/>
                    <a:pt x="624" y="121"/>
                    <a:pt x="624" y="121"/>
                  </a:cubicBezTo>
                  <a:cubicBezTo>
                    <a:pt x="624" y="121"/>
                    <a:pt x="625" y="122"/>
                    <a:pt x="626" y="121"/>
                  </a:cubicBezTo>
                  <a:cubicBezTo>
                    <a:pt x="626" y="121"/>
                    <a:pt x="626" y="121"/>
                    <a:pt x="626" y="121"/>
                  </a:cubicBezTo>
                  <a:cubicBezTo>
                    <a:pt x="627" y="121"/>
                    <a:pt x="628" y="121"/>
                    <a:pt x="629" y="121"/>
                  </a:cubicBezTo>
                  <a:cubicBezTo>
                    <a:pt x="628" y="121"/>
                    <a:pt x="628" y="121"/>
                    <a:pt x="627" y="121"/>
                  </a:cubicBezTo>
                  <a:cubicBezTo>
                    <a:pt x="627" y="121"/>
                    <a:pt x="626" y="122"/>
                    <a:pt x="626" y="122"/>
                  </a:cubicBezTo>
                  <a:cubicBezTo>
                    <a:pt x="625" y="122"/>
                    <a:pt x="625" y="122"/>
                    <a:pt x="624" y="122"/>
                  </a:cubicBezTo>
                  <a:cubicBezTo>
                    <a:pt x="623" y="122"/>
                    <a:pt x="623" y="122"/>
                    <a:pt x="622" y="122"/>
                  </a:cubicBezTo>
                  <a:cubicBezTo>
                    <a:pt x="622" y="122"/>
                    <a:pt x="619" y="122"/>
                    <a:pt x="619" y="123"/>
                  </a:cubicBezTo>
                  <a:cubicBezTo>
                    <a:pt x="619" y="123"/>
                    <a:pt x="620" y="122"/>
                    <a:pt x="620" y="122"/>
                  </a:cubicBezTo>
                  <a:cubicBezTo>
                    <a:pt x="621" y="122"/>
                    <a:pt x="621" y="122"/>
                    <a:pt x="622" y="122"/>
                  </a:cubicBezTo>
                  <a:cubicBezTo>
                    <a:pt x="622" y="122"/>
                    <a:pt x="622" y="122"/>
                    <a:pt x="621" y="123"/>
                  </a:cubicBezTo>
                  <a:cubicBezTo>
                    <a:pt x="622" y="122"/>
                    <a:pt x="624" y="122"/>
                    <a:pt x="623" y="122"/>
                  </a:cubicBezTo>
                  <a:cubicBezTo>
                    <a:pt x="624" y="122"/>
                    <a:pt x="624" y="122"/>
                    <a:pt x="624" y="122"/>
                  </a:cubicBezTo>
                  <a:cubicBezTo>
                    <a:pt x="625" y="122"/>
                    <a:pt x="625" y="122"/>
                    <a:pt x="626" y="122"/>
                  </a:cubicBezTo>
                  <a:cubicBezTo>
                    <a:pt x="625" y="122"/>
                    <a:pt x="624" y="122"/>
                    <a:pt x="623" y="123"/>
                  </a:cubicBezTo>
                  <a:cubicBezTo>
                    <a:pt x="623" y="123"/>
                    <a:pt x="622" y="124"/>
                    <a:pt x="622" y="124"/>
                  </a:cubicBezTo>
                  <a:cubicBezTo>
                    <a:pt x="622" y="124"/>
                    <a:pt x="621" y="124"/>
                    <a:pt x="621" y="124"/>
                  </a:cubicBezTo>
                  <a:cubicBezTo>
                    <a:pt x="622" y="125"/>
                    <a:pt x="623" y="124"/>
                    <a:pt x="623" y="123"/>
                  </a:cubicBezTo>
                  <a:cubicBezTo>
                    <a:pt x="625" y="122"/>
                    <a:pt x="626" y="123"/>
                    <a:pt x="627" y="123"/>
                  </a:cubicBezTo>
                  <a:cubicBezTo>
                    <a:pt x="627" y="123"/>
                    <a:pt x="626" y="124"/>
                    <a:pt x="626" y="124"/>
                  </a:cubicBezTo>
                  <a:cubicBezTo>
                    <a:pt x="625" y="124"/>
                    <a:pt x="624" y="125"/>
                    <a:pt x="624" y="125"/>
                  </a:cubicBezTo>
                  <a:cubicBezTo>
                    <a:pt x="624" y="125"/>
                    <a:pt x="627" y="124"/>
                    <a:pt x="627" y="124"/>
                  </a:cubicBezTo>
                  <a:cubicBezTo>
                    <a:pt x="627" y="124"/>
                    <a:pt x="626" y="125"/>
                    <a:pt x="626" y="125"/>
                  </a:cubicBezTo>
                  <a:cubicBezTo>
                    <a:pt x="626" y="125"/>
                    <a:pt x="627" y="125"/>
                    <a:pt x="627" y="124"/>
                  </a:cubicBezTo>
                  <a:cubicBezTo>
                    <a:pt x="628" y="124"/>
                    <a:pt x="629" y="124"/>
                    <a:pt x="629" y="124"/>
                  </a:cubicBezTo>
                  <a:cubicBezTo>
                    <a:pt x="629" y="124"/>
                    <a:pt x="629" y="124"/>
                    <a:pt x="628" y="124"/>
                  </a:cubicBezTo>
                  <a:cubicBezTo>
                    <a:pt x="629" y="125"/>
                    <a:pt x="629" y="124"/>
                    <a:pt x="629" y="124"/>
                  </a:cubicBezTo>
                  <a:cubicBezTo>
                    <a:pt x="630" y="125"/>
                    <a:pt x="629" y="125"/>
                    <a:pt x="629" y="125"/>
                  </a:cubicBezTo>
                  <a:cubicBezTo>
                    <a:pt x="628" y="126"/>
                    <a:pt x="628" y="126"/>
                    <a:pt x="627" y="126"/>
                  </a:cubicBezTo>
                  <a:cubicBezTo>
                    <a:pt x="626" y="127"/>
                    <a:pt x="626" y="126"/>
                    <a:pt x="625" y="126"/>
                  </a:cubicBezTo>
                  <a:cubicBezTo>
                    <a:pt x="625" y="127"/>
                    <a:pt x="627" y="127"/>
                    <a:pt x="627" y="127"/>
                  </a:cubicBezTo>
                  <a:cubicBezTo>
                    <a:pt x="627" y="127"/>
                    <a:pt x="627" y="127"/>
                    <a:pt x="627" y="127"/>
                  </a:cubicBezTo>
                  <a:cubicBezTo>
                    <a:pt x="628" y="126"/>
                    <a:pt x="628" y="126"/>
                    <a:pt x="629" y="126"/>
                  </a:cubicBezTo>
                  <a:cubicBezTo>
                    <a:pt x="629" y="125"/>
                    <a:pt x="631" y="125"/>
                    <a:pt x="632" y="125"/>
                  </a:cubicBezTo>
                  <a:cubicBezTo>
                    <a:pt x="632" y="124"/>
                    <a:pt x="632" y="124"/>
                    <a:pt x="632" y="124"/>
                  </a:cubicBezTo>
                  <a:cubicBezTo>
                    <a:pt x="633" y="124"/>
                    <a:pt x="632" y="124"/>
                    <a:pt x="632" y="124"/>
                  </a:cubicBezTo>
                  <a:cubicBezTo>
                    <a:pt x="633" y="125"/>
                    <a:pt x="631" y="125"/>
                    <a:pt x="631" y="125"/>
                  </a:cubicBezTo>
                  <a:cubicBezTo>
                    <a:pt x="631" y="125"/>
                    <a:pt x="631" y="125"/>
                    <a:pt x="630" y="126"/>
                  </a:cubicBezTo>
                  <a:cubicBezTo>
                    <a:pt x="630" y="126"/>
                    <a:pt x="631" y="126"/>
                    <a:pt x="631" y="126"/>
                  </a:cubicBezTo>
                  <a:cubicBezTo>
                    <a:pt x="631" y="127"/>
                    <a:pt x="630" y="127"/>
                    <a:pt x="630" y="127"/>
                  </a:cubicBezTo>
                  <a:cubicBezTo>
                    <a:pt x="629" y="128"/>
                    <a:pt x="629" y="128"/>
                    <a:pt x="629" y="129"/>
                  </a:cubicBezTo>
                  <a:cubicBezTo>
                    <a:pt x="629" y="129"/>
                    <a:pt x="630" y="128"/>
                    <a:pt x="630" y="127"/>
                  </a:cubicBezTo>
                  <a:cubicBezTo>
                    <a:pt x="630" y="127"/>
                    <a:pt x="631" y="127"/>
                    <a:pt x="631" y="127"/>
                  </a:cubicBezTo>
                  <a:cubicBezTo>
                    <a:pt x="632" y="127"/>
                    <a:pt x="632" y="126"/>
                    <a:pt x="632" y="126"/>
                  </a:cubicBezTo>
                  <a:cubicBezTo>
                    <a:pt x="632" y="126"/>
                    <a:pt x="632" y="126"/>
                    <a:pt x="632" y="126"/>
                  </a:cubicBezTo>
                  <a:cubicBezTo>
                    <a:pt x="633" y="125"/>
                    <a:pt x="634" y="125"/>
                    <a:pt x="635" y="125"/>
                  </a:cubicBezTo>
                  <a:cubicBezTo>
                    <a:pt x="634" y="126"/>
                    <a:pt x="633" y="127"/>
                    <a:pt x="632" y="127"/>
                  </a:cubicBezTo>
                  <a:cubicBezTo>
                    <a:pt x="632" y="127"/>
                    <a:pt x="633" y="128"/>
                    <a:pt x="633" y="128"/>
                  </a:cubicBezTo>
                  <a:cubicBezTo>
                    <a:pt x="633" y="130"/>
                    <a:pt x="634" y="128"/>
                    <a:pt x="633" y="128"/>
                  </a:cubicBezTo>
                  <a:cubicBezTo>
                    <a:pt x="632" y="127"/>
                    <a:pt x="633" y="127"/>
                    <a:pt x="634" y="127"/>
                  </a:cubicBezTo>
                  <a:cubicBezTo>
                    <a:pt x="634" y="126"/>
                    <a:pt x="634" y="126"/>
                    <a:pt x="635" y="126"/>
                  </a:cubicBezTo>
                  <a:cubicBezTo>
                    <a:pt x="635" y="126"/>
                    <a:pt x="636" y="126"/>
                    <a:pt x="636" y="126"/>
                  </a:cubicBezTo>
                  <a:cubicBezTo>
                    <a:pt x="637" y="126"/>
                    <a:pt x="637" y="125"/>
                    <a:pt x="637" y="125"/>
                  </a:cubicBezTo>
                  <a:cubicBezTo>
                    <a:pt x="637" y="125"/>
                    <a:pt x="638" y="125"/>
                    <a:pt x="638" y="125"/>
                  </a:cubicBezTo>
                  <a:cubicBezTo>
                    <a:pt x="639" y="125"/>
                    <a:pt x="640" y="125"/>
                    <a:pt x="640" y="125"/>
                  </a:cubicBezTo>
                  <a:cubicBezTo>
                    <a:pt x="640" y="126"/>
                    <a:pt x="637" y="126"/>
                    <a:pt x="637" y="126"/>
                  </a:cubicBezTo>
                  <a:cubicBezTo>
                    <a:pt x="637" y="126"/>
                    <a:pt x="638" y="126"/>
                    <a:pt x="638" y="126"/>
                  </a:cubicBezTo>
                  <a:cubicBezTo>
                    <a:pt x="637" y="127"/>
                    <a:pt x="636" y="126"/>
                    <a:pt x="636" y="127"/>
                  </a:cubicBezTo>
                  <a:cubicBezTo>
                    <a:pt x="636" y="127"/>
                    <a:pt x="636" y="127"/>
                    <a:pt x="637" y="127"/>
                  </a:cubicBezTo>
                  <a:cubicBezTo>
                    <a:pt x="637" y="127"/>
                    <a:pt x="636" y="127"/>
                    <a:pt x="636" y="127"/>
                  </a:cubicBezTo>
                  <a:cubicBezTo>
                    <a:pt x="636" y="128"/>
                    <a:pt x="634" y="128"/>
                    <a:pt x="635" y="129"/>
                  </a:cubicBezTo>
                  <a:cubicBezTo>
                    <a:pt x="634" y="128"/>
                    <a:pt x="637" y="127"/>
                    <a:pt x="637" y="127"/>
                  </a:cubicBezTo>
                  <a:cubicBezTo>
                    <a:pt x="638" y="127"/>
                    <a:pt x="638" y="128"/>
                    <a:pt x="637" y="128"/>
                  </a:cubicBezTo>
                  <a:cubicBezTo>
                    <a:pt x="638" y="128"/>
                    <a:pt x="638" y="127"/>
                    <a:pt x="639" y="127"/>
                  </a:cubicBezTo>
                  <a:cubicBezTo>
                    <a:pt x="639" y="127"/>
                    <a:pt x="641" y="127"/>
                    <a:pt x="641" y="127"/>
                  </a:cubicBezTo>
                  <a:cubicBezTo>
                    <a:pt x="641" y="127"/>
                    <a:pt x="641" y="127"/>
                    <a:pt x="641" y="127"/>
                  </a:cubicBezTo>
                  <a:cubicBezTo>
                    <a:pt x="641" y="128"/>
                    <a:pt x="639" y="128"/>
                    <a:pt x="639" y="128"/>
                  </a:cubicBezTo>
                  <a:cubicBezTo>
                    <a:pt x="639" y="128"/>
                    <a:pt x="640" y="128"/>
                    <a:pt x="641" y="128"/>
                  </a:cubicBezTo>
                  <a:cubicBezTo>
                    <a:pt x="642" y="128"/>
                    <a:pt x="642" y="129"/>
                    <a:pt x="641" y="129"/>
                  </a:cubicBezTo>
                  <a:cubicBezTo>
                    <a:pt x="641" y="129"/>
                    <a:pt x="642" y="129"/>
                    <a:pt x="642" y="129"/>
                  </a:cubicBezTo>
                  <a:cubicBezTo>
                    <a:pt x="643" y="129"/>
                    <a:pt x="642" y="129"/>
                    <a:pt x="642" y="130"/>
                  </a:cubicBezTo>
                  <a:cubicBezTo>
                    <a:pt x="642" y="130"/>
                    <a:pt x="639" y="130"/>
                    <a:pt x="639" y="130"/>
                  </a:cubicBezTo>
                  <a:cubicBezTo>
                    <a:pt x="639" y="131"/>
                    <a:pt x="641" y="130"/>
                    <a:pt x="641" y="130"/>
                  </a:cubicBezTo>
                  <a:cubicBezTo>
                    <a:pt x="642" y="130"/>
                    <a:pt x="642" y="131"/>
                    <a:pt x="641" y="132"/>
                  </a:cubicBezTo>
                  <a:cubicBezTo>
                    <a:pt x="641" y="132"/>
                    <a:pt x="642" y="132"/>
                    <a:pt x="642" y="132"/>
                  </a:cubicBezTo>
                  <a:cubicBezTo>
                    <a:pt x="641" y="132"/>
                    <a:pt x="640" y="132"/>
                    <a:pt x="639" y="132"/>
                  </a:cubicBezTo>
                  <a:cubicBezTo>
                    <a:pt x="638" y="132"/>
                    <a:pt x="637" y="131"/>
                    <a:pt x="636" y="131"/>
                  </a:cubicBezTo>
                  <a:cubicBezTo>
                    <a:pt x="637" y="132"/>
                    <a:pt x="638" y="132"/>
                    <a:pt x="639" y="132"/>
                  </a:cubicBezTo>
                  <a:cubicBezTo>
                    <a:pt x="638" y="133"/>
                    <a:pt x="637" y="132"/>
                    <a:pt x="637" y="132"/>
                  </a:cubicBezTo>
                  <a:cubicBezTo>
                    <a:pt x="636" y="132"/>
                    <a:pt x="635" y="133"/>
                    <a:pt x="635" y="133"/>
                  </a:cubicBezTo>
                  <a:cubicBezTo>
                    <a:pt x="635" y="133"/>
                    <a:pt x="637" y="133"/>
                    <a:pt x="637" y="133"/>
                  </a:cubicBezTo>
                  <a:cubicBezTo>
                    <a:pt x="637" y="132"/>
                    <a:pt x="638" y="132"/>
                    <a:pt x="638" y="132"/>
                  </a:cubicBezTo>
                  <a:cubicBezTo>
                    <a:pt x="639" y="132"/>
                    <a:pt x="640" y="132"/>
                    <a:pt x="641" y="132"/>
                  </a:cubicBezTo>
                  <a:cubicBezTo>
                    <a:pt x="641" y="133"/>
                    <a:pt x="640" y="133"/>
                    <a:pt x="640" y="133"/>
                  </a:cubicBezTo>
                  <a:cubicBezTo>
                    <a:pt x="639" y="133"/>
                    <a:pt x="638" y="133"/>
                    <a:pt x="638" y="133"/>
                  </a:cubicBezTo>
                  <a:cubicBezTo>
                    <a:pt x="636" y="133"/>
                    <a:pt x="635" y="133"/>
                    <a:pt x="634" y="135"/>
                  </a:cubicBezTo>
                  <a:cubicBezTo>
                    <a:pt x="635" y="135"/>
                    <a:pt x="635" y="134"/>
                    <a:pt x="635" y="134"/>
                  </a:cubicBezTo>
                  <a:cubicBezTo>
                    <a:pt x="636" y="133"/>
                    <a:pt x="638" y="133"/>
                    <a:pt x="638" y="133"/>
                  </a:cubicBezTo>
                  <a:cubicBezTo>
                    <a:pt x="639" y="133"/>
                    <a:pt x="640" y="133"/>
                    <a:pt x="641" y="133"/>
                  </a:cubicBezTo>
                  <a:cubicBezTo>
                    <a:pt x="642" y="132"/>
                    <a:pt x="643" y="133"/>
                    <a:pt x="643" y="132"/>
                  </a:cubicBezTo>
                  <a:cubicBezTo>
                    <a:pt x="645" y="132"/>
                    <a:pt x="644" y="133"/>
                    <a:pt x="643" y="134"/>
                  </a:cubicBezTo>
                  <a:cubicBezTo>
                    <a:pt x="643" y="134"/>
                    <a:pt x="640" y="134"/>
                    <a:pt x="641" y="135"/>
                  </a:cubicBezTo>
                  <a:cubicBezTo>
                    <a:pt x="642" y="134"/>
                    <a:pt x="643" y="134"/>
                    <a:pt x="644" y="133"/>
                  </a:cubicBezTo>
                  <a:cubicBezTo>
                    <a:pt x="644" y="133"/>
                    <a:pt x="646" y="131"/>
                    <a:pt x="647" y="132"/>
                  </a:cubicBezTo>
                  <a:cubicBezTo>
                    <a:pt x="647" y="132"/>
                    <a:pt x="646" y="132"/>
                    <a:pt x="646" y="132"/>
                  </a:cubicBezTo>
                  <a:cubicBezTo>
                    <a:pt x="647" y="132"/>
                    <a:pt x="647" y="132"/>
                    <a:pt x="648" y="132"/>
                  </a:cubicBezTo>
                  <a:cubicBezTo>
                    <a:pt x="648" y="132"/>
                    <a:pt x="648" y="132"/>
                    <a:pt x="648" y="133"/>
                  </a:cubicBezTo>
                  <a:cubicBezTo>
                    <a:pt x="648" y="133"/>
                    <a:pt x="647" y="133"/>
                    <a:pt x="647" y="133"/>
                  </a:cubicBezTo>
                  <a:cubicBezTo>
                    <a:pt x="646" y="133"/>
                    <a:pt x="645" y="133"/>
                    <a:pt x="645" y="134"/>
                  </a:cubicBezTo>
                  <a:cubicBezTo>
                    <a:pt x="645" y="135"/>
                    <a:pt x="645" y="135"/>
                    <a:pt x="644" y="135"/>
                  </a:cubicBezTo>
                  <a:cubicBezTo>
                    <a:pt x="643" y="135"/>
                    <a:pt x="642" y="135"/>
                    <a:pt x="642" y="136"/>
                  </a:cubicBezTo>
                  <a:cubicBezTo>
                    <a:pt x="641" y="137"/>
                    <a:pt x="640" y="136"/>
                    <a:pt x="640" y="136"/>
                  </a:cubicBezTo>
                  <a:cubicBezTo>
                    <a:pt x="640" y="137"/>
                    <a:pt x="642" y="137"/>
                    <a:pt x="642" y="136"/>
                  </a:cubicBezTo>
                  <a:cubicBezTo>
                    <a:pt x="642" y="136"/>
                    <a:pt x="643" y="135"/>
                    <a:pt x="643" y="136"/>
                  </a:cubicBezTo>
                  <a:cubicBezTo>
                    <a:pt x="643" y="136"/>
                    <a:pt x="642" y="137"/>
                    <a:pt x="642" y="137"/>
                  </a:cubicBezTo>
                  <a:cubicBezTo>
                    <a:pt x="642" y="138"/>
                    <a:pt x="643" y="136"/>
                    <a:pt x="643" y="136"/>
                  </a:cubicBezTo>
                  <a:cubicBezTo>
                    <a:pt x="643" y="136"/>
                    <a:pt x="647" y="135"/>
                    <a:pt x="647" y="135"/>
                  </a:cubicBezTo>
                  <a:cubicBezTo>
                    <a:pt x="647" y="136"/>
                    <a:pt x="647" y="136"/>
                    <a:pt x="647" y="137"/>
                  </a:cubicBezTo>
                  <a:cubicBezTo>
                    <a:pt x="646" y="137"/>
                    <a:pt x="645" y="137"/>
                    <a:pt x="645" y="138"/>
                  </a:cubicBezTo>
                  <a:cubicBezTo>
                    <a:pt x="646" y="138"/>
                    <a:pt x="646" y="137"/>
                    <a:pt x="647" y="137"/>
                  </a:cubicBezTo>
                  <a:cubicBezTo>
                    <a:pt x="647" y="137"/>
                    <a:pt x="647" y="136"/>
                    <a:pt x="648" y="135"/>
                  </a:cubicBezTo>
                  <a:cubicBezTo>
                    <a:pt x="648" y="135"/>
                    <a:pt x="649" y="135"/>
                    <a:pt x="649" y="135"/>
                  </a:cubicBezTo>
                  <a:cubicBezTo>
                    <a:pt x="649" y="136"/>
                    <a:pt x="649" y="136"/>
                    <a:pt x="649" y="136"/>
                  </a:cubicBezTo>
                  <a:cubicBezTo>
                    <a:pt x="649" y="136"/>
                    <a:pt x="650" y="136"/>
                    <a:pt x="650" y="137"/>
                  </a:cubicBezTo>
                  <a:cubicBezTo>
                    <a:pt x="650" y="137"/>
                    <a:pt x="650" y="138"/>
                    <a:pt x="650" y="137"/>
                  </a:cubicBezTo>
                  <a:cubicBezTo>
                    <a:pt x="650" y="137"/>
                    <a:pt x="649" y="136"/>
                    <a:pt x="650" y="136"/>
                  </a:cubicBezTo>
                  <a:cubicBezTo>
                    <a:pt x="651" y="135"/>
                    <a:pt x="651" y="135"/>
                    <a:pt x="652" y="135"/>
                  </a:cubicBezTo>
                  <a:cubicBezTo>
                    <a:pt x="652" y="134"/>
                    <a:pt x="653" y="134"/>
                    <a:pt x="654" y="134"/>
                  </a:cubicBezTo>
                  <a:cubicBezTo>
                    <a:pt x="653" y="135"/>
                    <a:pt x="653" y="135"/>
                    <a:pt x="653" y="135"/>
                  </a:cubicBezTo>
                  <a:cubicBezTo>
                    <a:pt x="653" y="136"/>
                    <a:pt x="653" y="135"/>
                    <a:pt x="654" y="135"/>
                  </a:cubicBezTo>
                  <a:cubicBezTo>
                    <a:pt x="654" y="135"/>
                    <a:pt x="655" y="135"/>
                    <a:pt x="654" y="135"/>
                  </a:cubicBezTo>
                  <a:cubicBezTo>
                    <a:pt x="655" y="135"/>
                    <a:pt x="655" y="135"/>
                    <a:pt x="655" y="135"/>
                  </a:cubicBezTo>
                  <a:cubicBezTo>
                    <a:pt x="655" y="135"/>
                    <a:pt x="655" y="136"/>
                    <a:pt x="655" y="136"/>
                  </a:cubicBezTo>
                  <a:cubicBezTo>
                    <a:pt x="654" y="136"/>
                    <a:pt x="653" y="135"/>
                    <a:pt x="653" y="136"/>
                  </a:cubicBezTo>
                  <a:cubicBezTo>
                    <a:pt x="654" y="136"/>
                    <a:pt x="654" y="136"/>
                    <a:pt x="655" y="136"/>
                  </a:cubicBezTo>
                  <a:cubicBezTo>
                    <a:pt x="656" y="136"/>
                    <a:pt x="655" y="136"/>
                    <a:pt x="655" y="136"/>
                  </a:cubicBezTo>
                  <a:cubicBezTo>
                    <a:pt x="656" y="137"/>
                    <a:pt x="656" y="136"/>
                    <a:pt x="657" y="137"/>
                  </a:cubicBezTo>
                  <a:close/>
                  <a:moveTo>
                    <a:pt x="616" y="119"/>
                  </a:moveTo>
                  <a:cubicBezTo>
                    <a:pt x="615" y="119"/>
                    <a:pt x="615" y="119"/>
                    <a:pt x="614" y="120"/>
                  </a:cubicBezTo>
                  <a:cubicBezTo>
                    <a:pt x="615" y="120"/>
                    <a:pt x="615" y="119"/>
                    <a:pt x="616" y="119"/>
                  </a:cubicBezTo>
                  <a:close/>
                  <a:moveTo>
                    <a:pt x="620" y="123"/>
                  </a:moveTo>
                  <a:cubicBezTo>
                    <a:pt x="620" y="123"/>
                    <a:pt x="621" y="123"/>
                    <a:pt x="621" y="123"/>
                  </a:cubicBezTo>
                  <a:cubicBezTo>
                    <a:pt x="621" y="123"/>
                    <a:pt x="620" y="123"/>
                    <a:pt x="620" y="123"/>
                  </a:cubicBezTo>
                  <a:close/>
                  <a:moveTo>
                    <a:pt x="487" y="144"/>
                  </a:moveTo>
                  <a:cubicBezTo>
                    <a:pt x="487" y="144"/>
                    <a:pt x="487" y="143"/>
                    <a:pt x="487" y="143"/>
                  </a:cubicBezTo>
                  <a:cubicBezTo>
                    <a:pt x="486" y="143"/>
                    <a:pt x="485" y="142"/>
                    <a:pt x="485" y="143"/>
                  </a:cubicBezTo>
                  <a:cubicBezTo>
                    <a:pt x="485" y="144"/>
                    <a:pt x="485" y="144"/>
                    <a:pt x="485" y="144"/>
                  </a:cubicBezTo>
                  <a:cubicBezTo>
                    <a:pt x="485" y="144"/>
                    <a:pt x="486" y="144"/>
                    <a:pt x="486" y="144"/>
                  </a:cubicBezTo>
                  <a:cubicBezTo>
                    <a:pt x="486" y="145"/>
                    <a:pt x="486" y="145"/>
                    <a:pt x="486" y="145"/>
                  </a:cubicBezTo>
                  <a:cubicBezTo>
                    <a:pt x="486" y="145"/>
                    <a:pt x="486" y="145"/>
                    <a:pt x="486" y="145"/>
                  </a:cubicBezTo>
                  <a:cubicBezTo>
                    <a:pt x="486" y="145"/>
                    <a:pt x="486" y="146"/>
                    <a:pt x="486" y="146"/>
                  </a:cubicBezTo>
                  <a:cubicBezTo>
                    <a:pt x="485" y="146"/>
                    <a:pt x="485" y="146"/>
                    <a:pt x="485" y="146"/>
                  </a:cubicBezTo>
                  <a:cubicBezTo>
                    <a:pt x="485" y="147"/>
                    <a:pt x="486" y="147"/>
                    <a:pt x="486" y="147"/>
                  </a:cubicBezTo>
                  <a:cubicBezTo>
                    <a:pt x="487" y="147"/>
                    <a:pt x="487" y="146"/>
                    <a:pt x="488" y="146"/>
                  </a:cubicBezTo>
                  <a:cubicBezTo>
                    <a:pt x="487" y="146"/>
                    <a:pt x="487" y="146"/>
                    <a:pt x="487" y="147"/>
                  </a:cubicBezTo>
                  <a:cubicBezTo>
                    <a:pt x="487" y="147"/>
                    <a:pt x="488" y="146"/>
                    <a:pt x="488" y="147"/>
                  </a:cubicBezTo>
                  <a:cubicBezTo>
                    <a:pt x="488" y="147"/>
                    <a:pt x="486" y="147"/>
                    <a:pt x="486" y="148"/>
                  </a:cubicBezTo>
                  <a:cubicBezTo>
                    <a:pt x="486" y="148"/>
                    <a:pt x="487" y="147"/>
                    <a:pt x="487" y="147"/>
                  </a:cubicBezTo>
                  <a:cubicBezTo>
                    <a:pt x="487" y="147"/>
                    <a:pt x="487" y="148"/>
                    <a:pt x="487" y="148"/>
                  </a:cubicBezTo>
                  <a:cubicBezTo>
                    <a:pt x="488" y="148"/>
                    <a:pt x="488" y="147"/>
                    <a:pt x="488" y="147"/>
                  </a:cubicBezTo>
                  <a:cubicBezTo>
                    <a:pt x="488" y="147"/>
                    <a:pt x="488" y="147"/>
                    <a:pt x="488" y="147"/>
                  </a:cubicBezTo>
                  <a:cubicBezTo>
                    <a:pt x="488" y="148"/>
                    <a:pt x="488" y="147"/>
                    <a:pt x="489" y="147"/>
                  </a:cubicBezTo>
                  <a:cubicBezTo>
                    <a:pt x="489" y="148"/>
                    <a:pt x="489" y="148"/>
                    <a:pt x="489" y="148"/>
                  </a:cubicBezTo>
                  <a:cubicBezTo>
                    <a:pt x="490" y="148"/>
                    <a:pt x="490" y="147"/>
                    <a:pt x="491" y="147"/>
                  </a:cubicBezTo>
                  <a:cubicBezTo>
                    <a:pt x="490" y="147"/>
                    <a:pt x="489" y="147"/>
                    <a:pt x="489" y="147"/>
                  </a:cubicBezTo>
                  <a:cubicBezTo>
                    <a:pt x="489" y="147"/>
                    <a:pt x="488" y="146"/>
                    <a:pt x="488" y="146"/>
                  </a:cubicBezTo>
                  <a:cubicBezTo>
                    <a:pt x="488" y="146"/>
                    <a:pt x="489" y="146"/>
                    <a:pt x="489" y="145"/>
                  </a:cubicBezTo>
                  <a:cubicBezTo>
                    <a:pt x="490" y="145"/>
                    <a:pt x="489" y="145"/>
                    <a:pt x="488" y="144"/>
                  </a:cubicBezTo>
                  <a:cubicBezTo>
                    <a:pt x="487" y="144"/>
                    <a:pt x="488" y="144"/>
                    <a:pt x="488" y="143"/>
                  </a:cubicBezTo>
                  <a:cubicBezTo>
                    <a:pt x="488" y="143"/>
                    <a:pt x="488" y="144"/>
                    <a:pt x="487" y="144"/>
                  </a:cubicBezTo>
                  <a:close/>
                  <a:moveTo>
                    <a:pt x="606" y="179"/>
                  </a:moveTo>
                  <a:cubicBezTo>
                    <a:pt x="606" y="179"/>
                    <a:pt x="607" y="179"/>
                    <a:pt x="608" y="179"/>
                  </a:cubicBezTo>
                  <a:cubicBezTo>
                    <a:pt x="608" y="180"/>
                    <a:pt x="609" y="180"/>
                    <a:pt x="609" y="179"/>
                  </a:cubicBezTo>
                  <a:cubicBezTo>
                    <a:pt x="609" y="179"/>
                    <a:pt x="610" y="179"/>
                    <a:pt x="610" y="179"/>
                  </a:cubicBezTo>
                  <a:cubicBezTo>
                    <a:pt x="610" y="179"/>
                    <a:pt x="610" y="179"/>
                    <a:pt x="610" y="179"/>
                  </a:cubicBezTo>
                  <a:cubicBezTo>
                    <a:pt x="610" y="179"/>
                    <a:pt x="610" y="179"/>
                    <a:pt x="610" y="179"/>
                  </a:cubicBezTo>
                  <a:cubicBezTo>
                    <a:pt x="610" y="178"/>
                    <a:pt x="611" y="178"/>
                    <a:pt x="611" y="178"/>
                  </a:cubicBezTo>
                  <a:cubicBezTo>
                    <a:pt x="611" y="178"/>
                    <a:pt x="610" y="178"/>
                    <a:pt x="610" y="178"/>
                  </a:cubicBezTo>
                  <a:cubicBezTo>
                    <a:pt x="611" y="177"/>
                    <a:pt x="609" y="178"/>
                    <a:pt x="609" y="178"/>
                  </a:cubicBezTo>
                  <a:cubicBezTo>
                    <a:pt x="608" y="178"/>
                    <a:pt x="608" y="178"/>
                    <a:pt x="608" y="178"/>
                  </a:cubicBezTo>
                  <a:cubicBezTo>
                    <a:pt x="607" y="178"/>
                    <a:pt x="607" y="178"/>
                    <a:pt x="608" y="178"/>
                  </a:cubicBezTo>
                  <a:cubicBezTo>
                    <a:pt x="607" y="178"/>
                    <a:pt x="606" y="178"/>
                    <a:pt x="606" y="179"/>
                  </a:cubicBezTo>
                  <a:close/>
                  <a:moveTo>
                    <a:pt x="500" y="166"/>
                  </a:moveTo>
                  <a:cubicBezTo>
                    <a:pt x="501" y="165"/>
                    <a:pt x="497" y="165"/>
                    <a:pt x="497" y="165"/>
                  </a:cubicBezTo>
                  <a:cubicBezTo>
                    <a:pt x="497" y="165"/>
                    <a:pt x="498" y="164"/>
                    <a:pt x="498" y="164"/>
                  </a:cubicBezTo>
                  <a:cubicBezTo>
                    <a:pt x="498" y="164"/>
                    <a:pt x="499" y="163"/>
                    <a:pt x="498" y="163"/>
                  </a:cubicBezTo>
                  <a:cubicBezTo>
                    <a:pt x="498" y="163"/>
                    <a:pt x="497" y="163"/>
                    <a:pt x="497" y="162"/>
                  </a:cubicBezTo>
                  <a:cubicBezTo>
                    <a:pt x="497" y="162"/>
                    <a:pt x="497" y="162"/>
                    <a:pt x="496" y="163"/>
                  </a:cubicBezTo>
                  <a:cubicBezTo>
                    <a:pt x="496" y="163"/>
                    <a:pt x="496" y="163"/>
                    <a:pt x="496" y="163"/>
                  </a:cubicBezTo>
                  <a:cubicBezTo>
                    <a:pt x="496" y="164"/>
                    <a:pt x="495" y="164"/>
                    <a:pt x="495" y="163"/>
                  </a:cubicBezTo>
                  <a:cubicBezTo>
                    <a:pt x="495" y="163"/>
                    <a:pt x="494" y="163"/>
                    <a:pt x="494" y="163"/>
                  </a:cubicBezTo>
                  <a:cubicBezTo>
                    <a:pt x="494" y="163"/>
                    <a:pt x="493" y="163"/>
                    <a:pt x="493" y="163"/>
                  </a:cubicBezTo>
                  <a:cubicBezTo>
                    <a:pt x="493" y="163"/>
                    <a:pt x="492" y="163"/>
                    <a:pt x="492" y="163"/>
                  </a:cubicBezTo>
                  <a:cubicBezTo>
                    <a:pt x="491" y="163"/>
                    <a:pt x="491" y="163"/>
                    <a:pt x="490" y="163"/>
                  </a:cubicBezTo>
                  <a:cubicBezTo>
                    <a:pt x="490" y="163"/>
                    <a:pt x="488" y="164"/>
                    <a:pt x="488" y="164"/>
                  </a:cubicBezTo>
                  <a:cubicBezTo>
                    <a:pt x="488" y="163"/>
                    <a:pt x="490" y="163"/>
                    <a:pt x="491" y="163"/>
                  </a:cubicBezTo>
                  <a:cubicBezTo>
                    <a:pt x="491" y="162"/>
                    <a:pt x="492" y="162"/>
                    <a:pt x="492" y="162"/>
                  </a:cubicBezTo>
                  <a:cubicBezTo>
                    <a:pt x="492" y="161"/>
                    <a:pt x="492" y="161"/>
                    <a:pt x="492" y="161"/>
                  </a:cubicBezTo>
                  <a:cubicBezTo>
                    <a:pt x="492" y="160"/>
                    <a:pt x="492" y="160"/>
                    <a:pt x="492" y="160"/>
                  </a:cubicBezTo>
                  <a:cubicBezTo>
                    <a:pt x="493" y="159"/>
                    <a:pt x="493" y="159"/>
                    <a:pt x="493" y="159"/>
                  </a:cubicBezTo>
                  <a:cubicBezTo>
                    <a:pt x="493" y="158"/>
                    <a:pt x="493" y="158"/>
                    <a:pt x="492" y="158"/>
                  </a:cubicBezTo>
                  <a:cubicBezTo>
                    <a:pt x="492" y="157"/>
                    <a:pt x="492" y="157"/>
                    <a:pt x="492" y="157"/>
                  </a:cubicBezTo>
                  <a:cubicBezTo>
                    <a:pt x="492" y="157"/>
                    <a:pt x="491" y="157"/>
                    <a:pt x="491" y="157"/>
                  </a:cubicBezTo>
                  <a:cubicBezTo>
                    <a:pt x="492" y="156"/>
                    <a:pt x="490" y="156"/>
                    <a:pt x="490" y="156"/>
                  </a:cubicBezTo>
                  <a:cubicBezTo>
                    <a:pt x="490" y="156"/>
                    <a:pt x="489" y="156"/>
                    <a:pt x="489" y="156"/>
                  </a:cubicBezTo>
                  <a:cubicBezTo>
                    <a:pt x="489" y="156"/>
                    <a:pt x="489" y="156"/>
                    <a:pt x="489" y="156"/>
                  </a:cubicBezTo>
                  <a:cubicBezTo>
                    <a:pt x="488" y="156"/>
                    <a:pt x="488" y="156"/>
                    <a:pt x="488" y="156"/>
                  </a:cubicBezTo>
                  <a:cubicBezTo>
                    <a:pt x="488" y="156"/>
                    <a:pt x="488" y="155"/>
                    <a:pt x="488" y="155"/>
                  </a:cubicBezTo>
                  <a:cubicBezTo>
                    <a:pt x="488" y="155"/>
                    <a:pt x="487" y="155"/>
                    <a:pt x="486" y="155"/>
                  </a:cubicBezTo>
                  <a:cubicBezTo>
                    <a:pt x="486" y="154"/>
                    <a:pt x="485" y="154"/>
                    <a:pt x="485" y="154"/>
                  </a:cubicBezTo>
                  <a:cubicBezTo>
                    <a:pt x="485" y="153"/>
                    <a:pt x="486" y="153"/>
                    <a:pt x="485" y="153"/>
                  </a:cubicBezTo>
                  <a:cubicBezTo>
                    <a:pt x="485" y="152"/>
                    <a:pt x="484" y="152"/>
                    <a:pt x="484" y="152"/>
                  </a:cubicBezTo>
                  <a:cubicBezTo>
                    <a:pt x="484" y="152"/>
                    <a:pt x="482" y="152"/>
                    <a:pt x="482" y="152"/>
                  </a:cubicBezTo>
                  <a:cubicBezTo>
                    <a:pt x="482" y="152"/>
                    <a:pt x="481" y="152"/>
                    <a:pt x="481" y="152"/>
                  </a:cubicBezTo>
                  <a:cubicBezTo>
                    <a:pt x="480" y="151"/>
                    <a:pt x="481" y="151"/>
                    <a:pt x="482" y="151"/>
                  </a:cubicBezTo>
                  <a:cubicBezTo>
                    <a:pt x="481" y="150"/>
                    <a:pt x="480" y="150"/>
                    <a:pt x="480" y="150"/>
                  </a:cubicBezTo>
                  <a:cubicBezTo>
                    <a:pt x="481" y="149"/>
                    <a:pt x="480" y="149"/>
                    <a:pt x="479" y="149"/>
                  </a:cubicBezTo>
                  <a:cubicBezTo>
                    <a:pt x="479" y="149"/>
                    <a:pt x="478" y="150"/>
                    <a:pt x="478" y="150"/>
                  </a:cubicBezTo>
                  <a:cubicBezTo>
                    <a:pt x="477" y="150"/>
                    <a:pt x="476" y="152"/>
                    <a:pt x="475" y="152"/>
                  </a:cubicBezTo>
                  <a:cubicBezTo>
                    <a:pt x="475" y="152"/>
                    <a:pt x="475" y="151"/>
                    <a:pt x="475" y="151"/>
                  </a:cubicBezTo>
                  <a:cubicBezTo>
                    <a:pt x="475" y="150"/>
                    <a:pt x="476" y="150"/>
                    <a:pt x="476" y="150"/>
                  </a:cubicBezTo>
                  <a:cubicBezTo>
                    <a:pt x="475" y="149"/>
                    <a:pt x="474" y="149"/>
                    <a:pt x="475" y="148"/>
                  </a:cubicBezTo>
                  <a:cubicBezTo>
                    <a:pt x="476" y="148"/>
                    <a:pt x="477" y="148"/>
                    <a:pt x="477" y="147"/>
                  </a:cubicBezTo>
                  <a:cubicBezTo>
                    <a:pt x="477" y="147"/>
                    <a:pt x="477" y="147"/>
                    <a:pt x="477" y="147"/>
                  </a:cubicBezTo>
                  <a:cubicBezTo>
                    <a:pt x="477" y="147"/>
                    <a:pt x="477" y="147"/>
                    <a:pt x="477" y="146"/>
                  </a:cubicBezTo>
                  <a:cubicBezTo>
                    <a:pt x="477" y="146"/>
                    <a:pt x="477" y="146"/>
                    <a:pt x="476" y="146"/>
                  </a:cubicBezTo>
                  <a:cubicBezTo>
                    <a:pt x="476" y="146"/>
                    <a:pt x="475" y="146"/>
                    <a:pt x="475" y="146"/>
                  </a:cubicBezTo>
                  <a:cubicBezTo>
                    <a:pt x="475" y="146"/>
                    <a:pt x="476" y="145"/>
                    <a:pt x="476" y="145"/>
                  </a:cubicBezTo>
                  <a:cubicBezTo>
                    <a:pt x="476" y="145"/>
                    <a:pt x="476" y="145"/>
                    <a:pt x="475" y="145"/>
                  </a:cubicBezTo>
                  <a:cubicBezTo>
                    <a:pt x="475" y="145"/>
                    <a:pt x="474" y="145"/>
                    <a:pt x="474" y="145"/>
                  </a:cubicBezTo>
                  <a:cubicBezTo>
                    <a:pt x="472" y="146"/>
                    <a:pt x="471" y="147"/>
                    <a:pt x="470" y="148"/>
                  </a:cubicBezTo>
                  <a:cubicBezTo>
                    <a:pt x="469" y="148"/>
                    <a:pt x="468" y="149"/>
                    <a:pt x="468" y="150"/>
                  </a:cubicBezTo>
                  <a:cubicBezTo>
                    <a:pt x="468" y="150"/>
                    <a:pt x="467" y="150"/>
                    <a:pt x="467" y="151"/>
                  </a:cubicBezTo>
                  <a:cubicBezTo>
                    <a:pt x="467" y="151"/>
                    <a:pt x="466" y="152"/>
                    <a:pt x="466" y="152"/>
                  </a:cubicBezTo>
                  <a:cubicBezTo>
                    <a:pt x="465" y="153"/>
                    <a:pt x="465" y="153"/>
                    <a:pt x="464" y="153"/>
                  </a:cubicBezTo>
                  <a:cubicBezTo>
                    <a:pt x="464" y="154"/>
                    <a:pt x="464" y="155"/>
                    <a:pt x="463" y="155"/>
                  </a:cubicBezTo>
                  <a:cubicBezTo>
                    <a:pt x="463" y="155"/>
                    <a:pt x="463" y="155"/>
                    <a:pt x="463" y="155"/>
                  </a:cubicBezTo>
                  <a:cubicBezTo>
                    <a:pt x="462" y="156"/>
                    <a:pt x="462" y="156"/>
                    <a:pt x="461" y="156"/>
                  </a:cubicBezTo>
                  <a:cubicBezTo>
                    <a:pt x="461" y="157"/>
                    <a:pt x="460" y="157"/>
                    <a:pt x="460" y="158"/>
                  </a:cubicBezTo>
                  <a:cubicBezTo>
                    <a:pt x="459" y="158"/>
                    <a:pt x="459" y="158"/>
                    <a:pt x="459" y="158"/>
                  </a:cubicBezTo>
                  <a:cubicBezTo>
                    <a:pt x="459" y="159"/>
                    <a:pt x="459" y="159"/>
                    <a:pt x="458" y="159"/>
                  </a:cubicBezTo>
                  <a:cubicBezTo>
                    <a:pt x="458" y="160"/>
                    <a:pt x="459" y="159"/>
                    <a:pt x="458" y="160"/>
                  </a:cubicBezTo>
                  <a:cubicBezTo>
                    <a:pt x="458" y="160"/>
                    <a:pt x="458" y="160"/>
                    <a:pt x="458" y="160"/>
                  </a:cubicBezTo>
                  <a:cubicBezTo>
                    <a:pt x="458" y="160"/>
                    <a:pt x="457" y="161"/>
                    <a:pt x="458" y="162"/>
                  </a:cubicBezTo>
                  <a:cubicBezTo>
                    <a:pt x="458" y="162"/>
                    <a:pt x="458" y="162"/>
                    <a:pt x="457" y="163"/>
                  </a:cubicBezTo>
                  <a:cubicBezTo>
                    <a:pt x="456" y="163"/>
                    <a:pt x="455" y="163"/>
                    <a:pt x="454" y="163"/>
                  </a:cubicBezTo>
                  <a:cubicBezTo>
                    <a:pt x="452" y="164"/>
                    <a:pt x="451" y="164"/>
                    <a:pt x="449" y="165"/>
                  </a:cubicBezTo>
                  <a:cubicBezTo>
                    <a:pt x="448" y="166"/>
                    <a:pt x="447" y="166"/>
                    <a:pt x="446" y="167"/>
                  </a:cubicBezTo>
                  <a:cubicBezTo>
                    <a:pt x="446" y="169"/>
                    <a:pt x="450" y="167"/>
                    <a:pt x="450" y="167"/>
                  </a:cubicBezTo>
                  <a:cubicBezTo>
                    <a:pt x="451" y="167"/>
                    <a:pt x="451" y="167"/>
                    <a:pt x="451" y="167"/>
                  </a:cubicBezTo>
                  <a:cubicBezTo>
                    <a:pt x="452" y="167"/>
                    <a:pt x="453" y="167"/>
                    <a:pt x="454" y="167"/>
                  </a:cubicBezTo>
                  <a:cubicBezTo>
                    <a:pt x="455" y="167"/>
                    <a:pt x="455" y="167"/>
                    <a:pt x="456" y="167"/>
                  </a:cubicBezTo>
                  <a:cubicBezTo>
                    <a:pt x="457" y="166"/>
                    <a:pt x="458" y="166"/>
                    <a:pt x="459" y="166"/>
                  </a:cubicBezTo>
                  <a:cubicBezTo>
                    <a:pt x="458" y="166"/>
                    <a:pt x="458" y="166"/>
                    <a:pt x="458" y="167"/>
                  </a:cubicBezTo>
                  <a:cubicBezTo>
                    <a:pt x="458" y="167"/>
                    <a:pt x="458" y="167"/>
                    <a:pt x="458" y="167"/>
                  </a:cubicBezTo>
                  <a:cubicBezTo>
                    <a:pt x="458" y="167"/>
                    <a:pt x="458" y="168"/>
                    <a:pt x="457" y="168"/>
                  </a:cubicBezTo>
                  <a:cubicBezTo>
                    <a:pt x="457" y="169"/>
                    <a:pt x="454" y="171"/>
                    <a:pt x="455" y="172"/>
                  </a:cubicBezTo>
                  <a:cubicBezTo>
                    <a:pt x="456" y="172"/>
                    <a:pt x="457" y="172"/>
                    <a:pt x="458" y="172"/>
                  </a:cubicBezTo>
                  <a:cubicBezTo>
                    <a:pt x="459" y="172"/>
                    <a:pt x="460" y="172"/>
                    <a:pt x="461" y="171"/>
                  </a:cubicBezTo>
                  <a:cubicBezTo>
                    <a:pt x="462" y="171"/>
                    <a:pt x="463" y="170"/>
                    <a:pt x="465" y="170"/>
                  </a:cubicBezTo>
                  <a:cubicBezTo>
                    <a:pt x="465" y="169"/>
                    <a:pt x="465" y="169"/>
                    <a:pt x="466" y="169"/>
                  </a:cubicBezTo>
                  <a:cubicBezTo>
                    <a:pt x="467" y="168"/>
                    <a:pt x="467" y="167"/>
                    <a:pt x="468" y="167"/>
                  </a:cubicBezTo>
                  <a:cubicBezTo>
                    <a:pt x="469" y="167"/>
                    <a:pt x="470" y="167"/>
                    <a:pt x="470" y="167"/>
                  </a:cubicBezTo>
                  <a:cubicBezTo>
                    <a:pt x="471" y="167"/>
                    <a:pt x="472" y="166"/>
                    <a:pt x="473" y="166"/>
                  </a:cubicBezTo>
                  <a:cubicBezTo>
                    <a:pt x="473" y="166"/>
                    <a:pt x="474" y="166"/>
                    <a:pt x="474" y="166"/>
                  </a:cubicBezTo>
                  <a:cubicBezTo>
                    <a:pt x="475" y="165"/>
                    <a:pt x="475" y="165"/>
                    <a:pt x="475" y="165"/>
                  </a:cubicBezTo>
                  <a:cubicBezTo>
                    <a:pt x="475" y="165"/>
                    <a:pt x="476" y="164"/>
                    <a:pt x="475" y="164"/>
                  </a:cubicBezTo>
                  <a:cubicBezTo>
                    <a:pt x="475" y="164"/>
                    <a:pt x="475" y="163"/>
                    <a:pt x="476" y="163"/>
                  </a:cubicBezTo>
                  <a:cubicBezTo>
                    <a:pt x="476" y="163"/>
                    <a:pt x="477" y="162"/>
                    <a:pt x="478" y="162"/>
                  </a:cubicBezTo>
                  <a:cubicBezTo>
                    <a:pt x="478" y="162"/>
                    <a:pt x="479" y="162"/>
                    <a:pt x="480" y="162"/>
                  </a:cubicBezTo>
                  <a:cubicBezTo>
                    <a:pt x="480" y="162"/>
                    <a:pt x="481" y="162"/>
                    <a:pt x="482" y="162"/>
                  </a:cubicBezTo>
                  <a:cubicBezTo>
                    <a:pt x="482" y="163"/>
                    <a:pt x="480" y="163"/>
                    <a:pt x="480" y="163"/>
                  </a:cubicBezTo>
                  <a:cubicBezTo>
                    <a:pt x="479" y="163"/>
                    <a:pt x="479" y="164"/>
                    <a:pt x="480" y="164"/>
                  </a:cubicBezTo>
                  <a:cubicBezTo>
                    <a:pt x="481" y="164"/>
                    <a:pt x="482" y="164"/>
                    <a:pt x="484" y="164"/>
                  </a:cubicBezTo>
                  <a:cubicBezTo>
                    <a:pt x="486" y="164"/>
                    <a:pt x="483" y="165"/>
                    <a:pt x="482" y="166"/>
                  </a:cubicBezTo>
                  <a:cubicBezTo>
                    <a:pt x="481" y="166"/>
                    <a:pt x="482" y="167"/>
                    <a:pt x="483" y="167"/>
                  </a:cubicBezTo>
                  <a:cubicBezTo>
                    <a:pt x="484" y="167"/>
                    <a:pt x="484" y="166"/>
                    <a:pt x="485" y="167"/>
                  </a:cubicBezTo>
                  <a:cubicBezTo>
                    <a:pt x="486" y="167"/>
                    <a:pt x="487" y="167"/>
                    <a:pt x="487" y="167"/>
                  </a:cubicBezTo>
                  <a:cubicBezTo>
                    <a:pt x="487" y="168"/>
                    <a:pt x="488" y="168"/>
                    <a:pt x="488" y="168"/>
                  </a:cubicBezTo>
                  <a:cubicBezTo>
                    <a:pt x="488" y="168"/>
                    <a:pt x="489" y="168"/>
                    <a:pt x="489" y="168"/>
                  </a:cubicBezTo>
                  <a:cubicBezTo>
                    <a:pt x="490" y="168"/>
                    <a:pt x="491" y="169"/>
                    <a:pt x="492" y="169"/>
                  </a:cubicBezTo>
                  <a:cubicBezTo>
                    <a:pt x="492" y="169"/>
                    <a:pt x="492" y="168"/>
                    <a:pt x="492" y="168"/>
                  </a:cubicBezTo>
                  <a:cubicBezTo>
                    <a:pt x="493" y="168"/>
                    <a:pt x="493" y="168"/>
                    <a:pt x="494" y="168"/>
                  </a:cubicBezTo>
                  <a:cubicBezTo>
                    <a:pt x="495" y="167"/>
                    <a:pt x="496" y="167"/>
                    <a:pt x="497" y="166"/>
                  </a:cubicBezTo>
                  <a:cubicBezTo>
                    <a:pt x="498" y="166"/>
                    <a:pt x="499" y="166"/>
                    <a:pt x="500" y="166"/>
                  </a:cubicBezTo>
                  <a:close/>
                  <a:moveTo>
                    <a:pt x="513" y="168"/>
                  </a:moveTo>
                  <a:cubicBezTo>
                    <a:pt x="512" y="169"/>
                    <a:pt x="511" y="169"/>
                    <a:pt x="510" y="169"/>
                  </a:cubicBezTo>
                  <a:cubicBezTo>
                    <a:pt x="510" y="169"/>
                    <a:pt x="509" y="169"/>
                    <a:pt x="510" y="170"/>
                  </a:cubicBezTo>
                  <a:cubicBezTo>
                    <a:pt x="510" y="170"/>
                    <a:pt x="511" y="171"/>
                    <a:pt x="511" y="171"/>
                  </a:cubicBezTo>
                  <a:cubicBezTo>
                    <a:pt x="512" y="173"/>
                    <a:pt x="514" y="172"/>
                    <a:pt x="515" y="171"/>
                  </a:cubicBezTo>
                  <a:cubicBezTo>
                    <a:pt x="516" y="171"/>
                    <a:pt x="517" y="171"/>
                    <a:pt x="516" y="170"/>
                  </a:cubicBezTo>
                  <a:cubicBezTo>
                    <a:pt x="516" y="170"/>
                    <a:pt x="516" y="170"/>
                    <a:pt x="516" y="169"/>
                  </a:cubicBezTo>
                  <a:cubicBezTo>
                    <a:pt x="516" y="169"/>
                    <a:pt x="516" y="169"/>
                    <a:pt x="516" y="169"/>
                  </a:cubicBezTo>
                  <a:cubicBezTo>
                    <a:pt x="516" y="169"/>
                    <a:pt x="515" y="169"/>
                    <a:pt x="515" y="169"/>
                  </a:cubicBezTo>
                  <a:cubicBezTo>
                    <a:pt x="515" y="169"/>
                    <a:pt x="513" y="169"/>
                    <a:pt x="513" y="168"/>
                  </a:cubicBezTo>
                  <a:close/>
                  <a:moveTo>
                    <a:pt x="571" y="200"/>
                  </a:moveTo>
                  <a:cubicBezTo>
                    <a:pt x="572" y="200"/>
                    <a:pt x="573" y="199"/>
                    <a:pt x="573" y="199"/>
                  </a:cubicBezTo>
                  <a:cubicBezTo>
                    <a:pt x="573" y="198"/>
                    <a:pt x="572" y="198"/>
                    <a:pt x="572" y="198"/>
                  </a:cubicBezTo>
                  <a:cubicBezTo>
                    <a:pt x="571" y="197"/>
                    <a:pt x="570" y="199"/>
                    <a:pt x="569" y="199"/>
                  </a:cubicBezTo>
                  <a:cubicBezTo>
                    <a:pt x="569" y="199"/>
                    <a:pt x="567" y="201"/>
                    <a:pt x="567" y="201"/>
                  </a:cubicBezTo>
                  <a:cubicBezTo>
                    <a:pt x="568" y="201"/>
                    <a:pt x="570" y="200"/>
                    <a:pt x="571" y="200"/>
                  </a:cubicBezTo>
                  <a:close/>
                  <a:moveTo>
                    <a:pt x="565" y="176"/>
                  </a:moveTo>
                  <a:cubicBezTo>
                    <a:pt x="565" y="175"/>
                    <a:pt x="565" y="175"/>
                    <a:pt x="564" y="175"/>
                  </a:cubicBezTo>
                  <a:cubicBezTo>
                    <a:pt x="564" y="175"/>
                    <a:pt x="563" y="175"/>
                    <a:pt x="563" y="175"/>
                  </a:cubicBezTo>
                  <a:cubicBezTo>
                    <a:pt x="563" y="175"/>
                    <a:pt x="561" y="174"/>
                    <a:pt x="561" y="174"/>
                  </a:cubicBezTo>
                  <a:cubicBezTo>
                    <a:pt x="561" y="175"/>
                    <a:pt x="562" y="175"/>
                    <a:pt x="562" y="175"/>
                  </a:cubicBezTo>
                  <a:cubicBezTo>
                    <a:pt x="562" y="175"/>
                    <a:pt x="561" y="175"/>
                    <a:pt x="561" y="175"/>
                  </a:cubicBezTo>
                  <a:cubicBezTo>
                    <a:pt x="561" y="175"/>
                    <a:pt x="564" y="175"/>
                    <a:pt x="564" y="176"/>
                  </a:cubicBezTo>
                  <a:cubicBezTo>
                    <a:pt x="564" y="176"/>
                    <a:pt x="563" y="176"/>
                    <a:pt x="563" y="176"/>
                  </a:cubicBezTo>
                  <a:cubicBezTo>
                    <a:pt x="563" y="176"/>
                    <a:pt x="562" y="177"/>
                    <a:pt x="563" y="177"/>
                  </a:cubicBezTo>
                  <a:cubicBezTo>
                    <a:pt x="562" y="178"/>
                    <a:pt x="564" y="178"/>
                    <a:pt x="564" y="178"/>
                  </a:cubicBezTo>
                  <a:cubicBezTo>
                    <a:pt x="564" y="178"/>
                    <a:pt x="565" y="178"/>
                    <a:pt x="566" y="178"/>
                  </a:cubicBezTo>
                  <a:cubicBezTo>
                    <a:pt x="566" y="178"/>
                    <a:pt x="567" y="178"/>
                    <a:pt x="567" y="177"/>
                  </a:cubicBezTo>
                  <a:cubicBezTo>
                    <a:pt x="567" y="177"/>
                    <a:pt x="566" y="177"/>
                    <a:pt x="566" y="177"/>
                  </a:cubicBezTo>
                  <a:cubicBezTo>
                    <a:pt x="567" y="176"/>
                    <a:pt x="566" y="176"/>
                    <a:pt x="565" y="176"/>
                  </a:cubicBezTo>
                  <a:close/>
                  <a:moveTo>
                    <a:pt x="466" y="181"/>
                  </a:moveTo>
                  <a:cubicBezTo>
                    <a:pt x="466" y="181"/>
                    <a:pt x="467" y="182"/>
                    <a:pt x="467" y="181"/>
                  </a:cubicBezTo>
                  <a:cubicBezTo>
                    <a:pt x="468" y="181"/>
                    <a:pt x="470" y="180"/>
                    <a:pt x="471" y="180"/>
                  </a:cubicBezTo>
                  <a:cubicBezTo>
                    <a:pt x="472" y="179"/>
                    <a:pt x="473" y="179"/>
                    <a:pt x="474" y="179"/>
                  </a:cubicBezTo>
                  <a:cubicBezTo>
                    <a:pt x="475" y="178"/>
                    <a:pt x="475" y="178"/>
                    <a:pt x="477" y="177"/>
                  </a:cubicBezTo>
                  <a:cubicBezTo>
                    <a:pt x="477" y="177"/>
                    <a:pt x="478" y="177"/>
                    <a:pt x="478" y="177"/>
                  </a:cubicBezTo>
                  <a:cubicBezTo>
                    <a:pt x="479" y="177"/>
                    <a:pt x="479" y="176"/>
                    <a:pt x="479" y="176"/>
                  </a:cubicBezTo>
                  <a:cubicBezTo>
                    <a:pt x="480" y="176"/>
                    <a:pt x="480" y="175"/>
                    <a:pt x="480" y="175"/>
                  </a:cubicBezTo>
                  <a:cubicBezTo>
                    <a:pt x="481" y="175"/>
                    <a:pt x="481" y="174"/>
                    <a:pt x="481" y="174"/>
                  </a:cubicBezTo>
                  <a:cubicBezTo>
                    <a:pt x="481" y="174"/>
                    <a:pt x="479" y="173"/>
                    <a:pt x="479" y="174"/>
                  </a:cubicBezTo>
                  <a:cubicBezTo>
                    <a:pt x="478" y="174"/>
                    <a:pt x="478" y="174"/>
                    <a:pt x="477" y="174"/>
                  </a:cubicBezTo>
                  <a:cubicBezTo>
                    <a:pt x="477" y="174"/>
                    <a:pt x="476" y="174"/>
                    <a:pt x="476" y="174"/>
                  </a:cubicBezTo>
                  <a:cubicBezTo>
                    <a:pt x="474" y="174"/>
                    <a:pt x="473" y="175"/>
                    <a:pt x="472" y="175"/>
                  </a:cubicBezTo>
                  <a:cubicBezTo>
                    <a:pt x="471" y="175"/>
                    <a:pt x="472" y="174"/>
                    <a:pt x="471" y="174"/>
                  </a:cubicBezTo>
                  <a:cubicBezTo>
                    <a:pt x="470" y="174"/>
                    <a:pt x="469" y="175"/>
                    <a:pt x="468" y="175"/>
                  </a:cubicBezTo>
                  <a:cubicBezTo>
                    <a:pt x="467" y="176"/>
                    <a:pt x="466" y="177"/>
                    <a:pt x="465" y="177"/>
                  </a:cubicBezTo>
                  <a:cubicBezTo>
                    <a:pt x="464" y="178"/>
                    <a:pt x="463" y="178"/>
                    <a:pt x="463" y="179"/>
                  </a:cubicBezTo>
                  <a:cubicBezTo>
                    <a:pt x="462" y="179"/>
                    <a:pt x="463" y="180"/>
                    <a:pt x="463" y="181"/>
                  </a:cubicBezTo>
                  <a:cubicBezTo>
                    <a:pt x="463" y="181"/>
                    <a:pt x="461" y="182"/>
                    <a:pt x="462" y="182"/>
                  </a:cubicBezTo>
                  <a:cubicBezTo>
                    <a:pt x="463" y="182"/>
                    <a:pt x="464" y="181"/>
                    <a:pt x="465" y="181"/>
                  </a:cubicBezTo>
                  <a:cubicBezTo>
                    <a:pt x="465" y="181"/>
                    <a:pt x="466" y="181"/>
                    <a:pt x="466" y="181"/>
                  </a:cubicBezTo>
                  <a:close/>
                  <a:moveTo>
                    <a:pt x="496" y="182"/>
                  </a:moveTo>
                  <a:cubicBezTo>
                    <a:pt x="496" y="181"/>
                    <a:pt x="496" y="181"/>
                    <a:pt x="496" y="180"/>
                  </a:cubicBezTo>
                  <a:cubicBezTo>
                    <a:pt x="496" y="180"/>
                    <a:pt x="496" y="179"/>
                    <a:pt x="495" y="179"/>
                  </a:cubicBezTo>
                  <a:cubicBezTo>
                    <a:pt x="495" y="179"/>
                    <a:pt x="494" y="180"/>
                    <a:pt x="494" y="179"/>
                  </a:cubicBezTo>
                  <a:cubicBezTo>
                    <a:pt x="493" y="179"/>
                    <a:pt x="492" y="179"/>
                    <a:pt x="491" y="180"/>
                  </a:cubicBezTo>
                  <a:cubicBezTo>
                    <a:pt x="490" y="180"/>
                    <a:pt x="490" y="181"/>
                    <a:pt x="489" y="181"/>
                  </a:cubicBezTo>
                  <a:cubicBezTo>
                    <a:pt x="489" y="181"/>
                    <a:pt x="488" y="182"/>
                    <a:pt x="488" y="182"/>
                  </a:cubicBezTo>
                  <a:cubicBezTo>
                    <a:pt x="487" y="183"/>
                    <a:pt x="485" y="185"/>
                    <a:pt x="486" y="185"/>
                  </a:cubicBezTo>
                  <a:cubicBezTo>
                    <a:pt x="486" y="186"/>
                    <a:pt x="487" y="186"/>
                    <a:pt x="487" y="186"/>
                  </a:cubicBezTo>
                  <a:cubicBezTo>
                    <a:pt x="487" y="186"/>
                    <a:pt x="487" y="186"/>
                    <a:pt x="487" y="186"/>
                  </a:cubicBezTo>
                  <a:cubicBezTo>
                    <a:pt x="487" y="187"/>
                    <a:pt x="487" y="187"/>
                    <a:pt x="487" y="188"/>
                  </a:cubicBezTo>
                  <a:cubicBezTo>
                    <a:pt x="488" y="187"/>
                    <a:pt x="489" y="187"/>
                    <a:pt x="490" y="186"/>
                  </a:cubicBezTo>
                  <a:cubicBezTo>
                    <a:pt x="490" y="186"/>
                    <a:pt x="491" y="186"/>
                    <a:pt x="491" y="185"/>
                  </a:cubicBezTo>
                  <a:cubicBezTo>
                    <a:pt x="492" y="185"/>
                    <a:pt x="492" y="185"/>
                    <a:pt x="492" y="184"/>
                  </a:cubicBezTo>
                  <a:cubicBezTo>
                    <a:pt x="493" y="184"/>
                    <a:pt x="493" y="184"/>
                    <a:pt x="493" y="184"/>
                  </a:cubicBezTo>
                  <a:cubicBezTo>
                    <a:pt x="493" y="184"/>
                    <a:pt x="494" y="183"/>
                    <a:pt x="494" y="183"/>
                  </a:cubicBezTo>
                  <a:cubicBezTo>
                    <a:pt x="494" y="183"/>
                    <a:pt x="494" y="183"/>
                    <a:pt x="494" y="183"/>
                  </a:cubicBezTo>
                  <a:cubicBezTo>
                    <a:pt x="494" y="183"/>
                    <a:pt x="495" y="183"/>
                    <a:pt x="495" y="182"/>
                  </a:cubicBezTo>
                  <a:cubicBezTo>
                    <a:pt x="495" y="182"/>
                    <a:pt x="496" y="182"/>
                    <a:pt x="496" y="182"/>
                  </a:cubicBezTo>
                  <a:close/>
                  <a:moveTo>
                    <a:pt x="598" y="187"/>
                  </a:moveTo>
                  <a:cubicBezTo>
                    <a:pt x="597" y="187"/>
                    <a:pt x="598" y="188"/>
                    <a:pt x="598" y="188"/>
                  </a:cubicBezTo>
                  <a:cubicBezTo>
                    <a:pt x="599" y="188"/>
                    <a:pt x="599" y="189"/>
                    <a:pt x="599" y="189"/>
                  </a:cubicBezTo>
                  <a:cubicBezTo>
                    <a:pt x="599" y="189"/>
                    <a:pt x="600" y="189"/>
                    <a:pt x="600" y="189"/>
                  </a:cubicBezTo>
                  <a:cubicBezTo>
                    <a:pt x="600" y="189"/>
                    <a:pt x="600" y="190"/>
                    <a:pt x="600" y="190"/>
                  </a:cubicBezTo>
                  <a:cubicBezTo>
                    <a:pt x="600" y="190"/>
                    <a:pt x="601" y="190"/>
                    <a:pt x="601" y="189"/>
                  </a:cubicBezTo>
                  <a:cubicBezTo>
                    <a:pt x="601" y="189"/>
                    <a:pt x="603" y="188"/>
                    <a:pt x="603" y="188"/>
                  </a:cubicBezTo>
                  <a:cubicBezTo>
                    <a:pt x="603" y="188"/>
                    <a:pt x="602" y="188"/>
                    <a:pt x="603" y="188"/>
                  </a:cubicBezTo>
                  <a:cubicBezTo>
                    <a:pt x="603" y="187"/>
                    <a:pt x="603" y="187"/>
                    <a:pt x="603" y="187"/>
                  </a:cubicBezTo>
                  <a:cubicBezTo>
                    <a:pt x="603" y="187"/>
                    <a:pt x="604" y="187"/>
                    <a:pt x="604" y="187"/>
                  </a:cubicBezTo>
                  <a:cubicBezTo>
                    <a:pt x="603" y="187"/>
                    <a:pt x="603" y="187"/>
                    <a:pt x="603" y="187"/>
                  </a:cubicBezTo>
                  <a:cubicBezTo>
                    <a:pt x="603" y="187"/>
                    <a:pt x="603" y="187"/>
                    <a:pt x="603" y="187"/>
                  </a:cubicBezTo>
                  <a:cubicBezTo>
                    <a:pt x="603" y="187"/>
                    <a:pt x="603" y="187"/>
                    <a:pt x="603" y="187"/>
                  </a:cubicBezTo>
                  <a:cubicBezTo>
                    <a:pt x="601" y="186"/>
                    <a:pt x="599" y="186"/>
                    <a:pt x="598" y="187"/>
                  </a:cubicBezTo>
                  <a:close/>
                  <a:moveTo>
                    <a:pt x="392" y="119"/>
                  </a:moveTo>
                  <a:cubicBezTo>
                    <a:pt x="392" y="119"/>
                    <a:pt x="392" y="118"/>
                    <a:pt x="393" y="118"/>
                  </a:cubicBezTo>
                  <a:cubicBezTo>
                    <a:pt x="393" y="118"/>
                    <a:pt x="394" y="118"/>
                    <a:pt x="394" y="118"/>
                  </a:cubicBezTo>
                  <a:cubicBezTo>
                    <a:pt x="394" y="117"/>
                    <a:pt x="395" y="117"/>
                    <a:pt x="395" y="117"/>
                  </a:cubicBezTo>
                  <a:cubicBezTo>
                    <a:pt x="395" y="117"/>
                    <a:pt x="394" y="116"/>
                    <a:pt x="395" y="116"/>
                  </a:cubicBezTo>
                  <a:cubicBezTo>
                    <a:pt x="395" y="115"/>
                    <a:pt x="393" y="116"/>
                    <a:pt x="393" y="116"/>
                  </a:cubicBezTo>
                  <a:cubicBezTo>
                    <a:pt x="393" y="116"/>
                    <a:pt x="393" y="116"/>
                    <a:pt x="392" y="117"/>
                  </a:cubicBezTo>
                  <a:cubicBezTo>
                    <a:pt x="392" y="117"/>
                    <a:pt x="392" y="117"/>
                    <a:pt x="392" y="117"/>
                  </a:cubicBezTo>
                  <a:cubicBezTo>
                    <a:pt x="391" y="117"/>
                    <a:pt x="390" y="118"/>
                    <a:pt x="391" y="118"/>
                  </a:cubicBezTo>
                  <a:cubicBezTo>
                    <a:pt x="391" y="118"/>
                    <a:pt x="392" y="118"/>
                    <a:pt x="392" y="118"/>
                  </a:cubicBezTo>
                  <a:cubicBezTo>
                    <a:pt x="392" y="118"/>
                    <a:pt x="391" y="118"/>
                    <a:pt x="392" y="119"/>
                  </a:cubicBezTo>
                  <a:close/>
                  <a:moveTo>
                    <a:pt x="570" y="119"/>
                  </a:moveTo>
                  <a:cubicBezTo>
                    <a:pt x="570" y="119"/>
                    <a:pt x="570" y="118"/>
                    <a:pt x="569" y="119"/>
                  </a:cubicBezTo>
                  <a:cubicBezTo>
                    <a:pt x="569" y="119"/>
                    <a:pt x="568" y="120"/>
                    <a:pt x="567" y="120"/>
                  </a:cubicBezTo>
                  <a:cubicBezTo>
                    <a:pt x="567" y="121"/>
                    <a:pt x="570" y="121"/>
                    <a:pt x="569" y="122"/>
                  </a:cubicBezTo>
                  <a:cubicBezTo>
                    <a:pt x="569" y="122"/>
                    <a:pt x="570" y="122"/>
                    <a:pt x="570" y="122"/>
                  </a:cubicBezTo>
                  <a:cubicBezTo>
                    <a:pt x="570" y="122"/>
                    <a:pt x="571" y="122"/>
                    <a:pt x="570" y="122"/>
                  </a:cubicBezTo>
                  <a:cubicBezTo>
                    <a:pt x="570" y="122"/>
                    <a:pt x="571" y="122"/>
                    <a:pt x="571" y="121"/>
                  </a:cubicBezTo>
                  <a:cubicBezTo>
                    <a:pt x="571" y="121"/>
                    <a:pt x="571" y="121"/>
                    <a:pt x="570" y="121"/>
                  </a:cubicBezTo>
                  <a:cubicBezTo>
                    <a:pt x="571" y="121"/>
                    <a:pt x="571" y="121"/>
                    <a:pt x="572" y="121"/>
                  </a:cubicBezTo>
                  <a:cubicBezTo>
                    <a:pt x="572" y="120"/>
                    <a:pt x="571" y="120"/>
                    <a:pt x="571" y="119"/>
                  </a:cubicBezTo>
                  <a:cubicBezTo>
                    <a:pt x="571" y="119"/>
                    <a:pt x="571" y="119"/>
                    <a:pt x="570" y="119"/>
                  </a:cubicBezTo>
                  <a:close/>
                  <a:moveTo>
                    <a:pt x="252" y="89"/>
                  </a:moveTo>
                  <a:cubicBezTo>
                    <a:pt x="253" y="89"/>
                    <a:pt x="254" y="89"/>
                    <a:pt x="254" y="89"/>
                  </a:cubicBezTo>
                  <a:cubicBezTo>
                    <a:pt x="254" y="89"/>
                    <a:pt x="252" y="89"/>
                    <a:pt x="252" y="89"/>
                  </a:cubicBezTo>
                  <a:cubicBezTo>
                    <a:pt x="253" y="89"/>
                    <a:pt x="253" y="89"/>
                    <a:pt x="253" y="89"/>
                  </a:cubicBezTo>
                  <a:cubicBezTo>
                    <a:pt x="254" y="90"/>
                    <a:pt x="254" y="90"/>
                    <a:pt x="254" y="90"/>
                  </a:cubicBezTo>
                  <a:cubicBezTo>
                    <a:pt x="255" y="90"/>
                    <a:pt x="255" y="91"/>
                    <a:pt x="256" y="91"/>
                  </a:cubicBezTo>
                  <a:cubicBezTo>
                    <a:pt x="256" y="91"/>
                    <a:pt x="258" y="91"/>
                    <a:pt x="258" y="92"/>
                  </a:cubicBezTo>
                  <a:cubicBezTo>
                    <a:pt x="257" y="93"/>
                    <a:pt x="258" y="93"/>
                    <a:pt x="258" y="94"/>
                  </a:cubicBezTo>
                  <a:cubicBezTo>
                    <a:pt x="257" y="94"/>
                    <a:pt x="257" y="94"/>
                    <a:pt x="257" y="95"/>
                  </a:cubicBezTo>
                  <a:cubicBezTo>
                    <a:pt x="257" y="95"/>
                    <a:pt x="256" y="97"/>
                    <a:pt x="257" y="97"/>
                  </a:cubicBezTo>
                  <a:cubicBezTo>
                    <a:pt x="258" y="97"/>
                    <a:pt x="259" y="97"/>
                    <a:pt x="259" y="97"/>
                  </a:cubicBezTo>
                  <a:cubicBezTo>
                    <a:pt x="260" y="97"/>
                    <a:pt x="261" y="96"/>
                    <a:pt x="261" y="96"/>
                  </a:cubicBezTo>
                  <a:cubicBezTo>
                    <a:pt x="263" y="96"/>
                    <a:pt x="264" y="95"/>
                    <a:pt x="266" y="95"/>
                  </a:cubicBezTo>
                  <a:cubicBezTo>
                    <a:pt x="267" y="95"/>
                    <a:pt x="269" y="94"/>
                    <a:pt x="270" y="94"/>
                  </a:cubicBezTo>
                  <a:cubicBezTo>
                    <a:pt x="270" y="93"/>
                    <a:pt x="271" y="93"/>
                    <a:pt x="272" y="93"/>
                  </a:cubicBezTo>
                  <a:cubicBezTo>
                    <a:pt x="272" y="94"/>
                    <a:pt x="271" y="94"/>
                    <a:pt x="271" y="94"/>
                  </a:cubicBezTo>
                  <a:cubicBezTo>
                    <a:pt x="273" y="94"/>
                    <a:pt x="275" y="94"/>
                    <a:pt x="277" y="93"/>
                  </a:cubicBezTo>
                  <a:cubicBezTo>
                    <a:pt x="279" y="93"/>
                    <a:pt x="281" y="92"/>
                    <a:pt x="283" y="91"/>
                  </a:cubicBezTo>
                  <a:cubicBezTo>
                    <a:pt x="283" y="91"/>
                    <a:pt x="285" y="90"/>
                    <a:pt x="285" y="89"/>
                  </a:cubicBezTo>
                  <a:cubicBezTo>
                    <a:pt x="285" y="89"/>
                    <a:pt x="287" y="88"/>
                    <a:pt x="287" y="88"/>
                  </a:cubicBezTo>
                  <a:cubicBezTo>
                    <a:pt x="288" y="88"/>
                    <a:pt x="289" y="88"/>
                    <a:pt x="289" y="87"/>
                  </a:cubicBezTo>
                  <a:cubicBezTo>
                    <a:pt x="290" y="86"/>
                    <a:pt x="290" y="86"/>
                    <a:pt x="291" y="86"/>
                  </a:cubicBezTo>
                  <a:cubicBezTo>
                    <a:pt x="290" y="86"/>
                    <a:pt x="290" y="86"/>
                    <a:pt x="290" y="86"/>
                  </a:cubicBezTo>
                  <a:cubicBezTo>
                    <a:pt x="292" y="87"/>
                    <a:pt x="293" y="86"/>
                    <a:pt x="295" y="86"/>
                  </a:cubicBezTo>
                  <a:cubicBezTo>
                    <a:pt x="297" y="86"/>
                    <a:pt x="298" y="85"/>
                    <a:pt x="299" y="84"/>
                  </a:cubicBezTo>
                  <a:cubicBezTo>
                    <a:pt x="301" y="83"/>
                    <a:pt x="302" y="83"/>
                    <a:pt x="303" y="82"/>
                  </a:cubicBezTo>
                  <a:cubicBezTo>
                    <a:pt x="305" y="82"/>
                    <a:pt x="307" y="82"/>
                    <a:pt x="308" y="81"/>
                  </a:cubicBezTo>
                  <a:cubicBezTo>
                    <a:pt x="310" y="81"/>
                    <a:pt x="313" y="80"/>
                    <a:pt x="315" y="80"/>
                  </a:cubicBezTo>
                  <a:cubicBezTo>
                    <a:pt x="316" y="80"/>
                    <a:pt x="318" y="79"/>
                    <a:pt x="319" y="79"/>
                  </a:cubicBezTo>
                  <a:cubicBezTo>
                    <a:pt x="323" y="78"/>
                    <a:pt x="326" y="78"/>
                    <a:pt x="330" y="77"/>
                  </a:cubicBezTo>
                  <a:cubicBezTo>
                    <a:pt x="332" y="77"/>
                    <a:pt x="333" y="76"/>
                    <a:pt x="335" y="76"/>
                  </a:cubicBezTo>
                  <a:cubicBezTo>
                    <a:pt x="336" y="76"/>
                    <a:pt x="338" y="76"/>
                    <a:pt x="337" y="74"/>
                  </a:cubicBezTo>
                  <a:cubicBezTo>
                    <a:pt x="337" y="74"/>
                    <a:pt x="337" y="74"/>
                    <a:pt x="337" y="74"/>
                  </a:cubicBezTo>
                  <a:cubicBezTo>
                    <a:pt x="336" y="74"/>
                    <a:pt x="336" y="74"/>
                    <a:pt x="336" y="73"/>
                  </a:cubicBezTo>
                  <a:cubicBezTo>
                    <a:pt x="336" y="73"/>
                    <a:pt x="335" y="73"/>
                    <a:pt x="335" y="72"/>
                  </a:cubicBezTo>
                  <a:cubicBezTo>
                    <a:pt x="334" y="72"/>
                    <a:pt x="334" y="72"/>
                    <a:pt x="334" y="71"/>
                  </a:cubicBezTo>
                  <a:cubicBezTo>
                    <a:pt x="334" y="71"/>
                    <a:pt x="334" y="70"/>
                    <a:pt x="333" y="70"/>
                  </a:cubicBezTo>
                  <a:cubicBezTo>
                    <a:pt x="332" y="69"/>
                    <a:pt x="331" y="69"/>
                    <a:pt x="329" y="69"/>
                  </a:cubicBezTo>
                  <a:cubicBezTo>
                    <a:pt x="328" y="69"/>
                    <a:pt x="326" y="69"/>
                    <a:pt x="324" y="69"/>
                  </a:cubicBezTo>
                  <a:cubicBezTo>
                    <a:pt x="323" y="69"/>
                    <a:pt x="323" y="69"/>
                    <a:pt x="322" y="69"/>
                  </a:cubicBezTo>
                  <a:cubicBezTo>
                    <a:pt x="322" y="69"/>
                    <a:pt x="321" y="69"/>
                    <a:pt x="321" y="70"/>
                  </a:cubicBezTo>
                  <a:cubicBezTo>
                    <a:pt x="321" y="70"/>
                    <a:pt x="321" y="70"/>
                    <a:pt x="321" y="70"/>
                  </a:cubicBezTo>
                  <a:cubicBezTo>
                    <a:pt x="320" y="70"/>
                    <a:pt x="319" y="70"/>
                    <a:pt x="319" y="71"/>
                  </a:cubicBezTo>
                  <a:cubicBezTo>
                    <a:pt x="318" y="71"/>
                    <a:pt x="318" y="71"/>
                    <a:pt x="317" y="71"/>
                  </a:cubicBezTo>
                  <a:cubicBezTo>
                    <a:pt x="317" y="71"/>
                    <a:pt x="319" y="70"/>
                    <a:pt x="319" y="70"/>
                  </a:cubicBezTo>
                  <a:cubicBezTo>
                    <a:pt x="319" y="70"/>
                    <a:pt x="320" y="69"/>
                    <a:pt x="320" y="69"/>
                  </a:cubicBezTo>
                  <a:cubicBezTo>
                    <a:pt x="320" y="69"/>
                    <a:pt x="318" y="69"/>
                    <a:pt x="318" y="69"/>
                  </a:cubicBezTo>
                  <a:cubicBezTo>
                    <a:pt x="317" y="69"/>
                    <a:pt x="317" y="69"/>
                    <a:pt x="316" y="70"/>
                  </a:cubicBezTo>
                  <a:cubicBezTo>
                    <a:pt x="315" y="70"/>
                    <a:pt x="315" y="70"/>
                    <a:pt x="314" y="70"/>
                  </a:cubicBezTo>
                  <a:cubicBezTo>
                    <a:pt x="313" y="71"/>
                    <a:pt x="313" y="70"/>
                    <a:pt x="314" y="70"/>
                  </a:cubicBezTo>
                  <a:cubicBezTo>
                    <a:pt x="315" y="70"/>
                    <a:pt x="315" y="70"/>
                    <a:pt x="316" y="69"/>
                  </a:cubicBezTo>
                  <a:cubicBezTo>
                    <a:pt x="316" y="69"/>
                    <a:pt x="317" y="69"/>
                    <a:pt x="317" y="69"/>
                  </a:cubicBezTo>
                  <a:cubicBezTo>
                    <a:pt x="317" y="69"/>
                    <a:pt x="317" y="69"/>
                    <a:pt x="318" y="69"/>
                  </a:cubicBezTo>
                  <a:cubicBezTo>
                    <a:pt x="316" y="69"/>
                    <a:pt x="315" y="69"/>
                    <a:pt x="314" y="68"/>
                  </a:cubicBezTo>
                  <a:cubicBezTo>
                    <a:pt x="312" y="68"/>
                    <a:pt x="312" y="67"/>
                    <a:pt x="310" y="67"/>
                  </a:cubicBezTo>
                  <a:cubicBezTo>
                    <a:pt x="312" y="66"/>
                    <a:pt x="308" y="66"/>
                    <a:pt x="307" y="66"/>
                  </a:cubicBezTo>
                  <a:cubicBezTo>
                    <a:pt x="306" y="66"/>
                    <a:pt x="304" y="67"/>
                    <a:pt x="303" y="67"/>
                  </a:cubicBezTo>
                  <a:cubicBezTo>
                    <a:pt x="301" y="67"/>
                    <a:pt x="300" y="67"/>
                    <a:pt x="298" y="67"/>
                  </a:cubicBezTo>
                  <a:cubicBezTo>
                    <a:pt x="296" y="67"/>
                    <a:pt x="293" y="67"/>
                    <a:pt x="291" y="67"/>
                  </a:cubicBezTo>
                  <a:cubicBezTo>
                    <a:pt x="290" y="68"/>
                    <a:pt x="290" y="68"/>
                    <a:pt x="289" y="68"/>
                  </a:cubicBezTo>
                  <a:cubicBezTo>
                    <a:pt x="289" y="68"/>
                    <a:pt x="287" y="68"/>
                    <a:pt x="286" y="68"/>
                  </a:cubicBezTo>
                  <a:cubicBezTo>
                    <a:pt x="285" y="68"/>
                    <a:pt x="284" y="68"/>
                    <a:pt x="284" y="68"/>
                  </a:cubicBezTo>
                  <a:cubicBezTo>
                    <a:pt x="284" y="68"/>
                    <a:pt x="285" y="68"/>
                    <a:pt x="285" y="68"/>
                  </a:cubicBezTo>
                  <a:cubicBezTo>
                    <a:pt x="285" y="68"/>
                    <a:pt x="284" y="68"/>
                    <a:pt x="284" y="69"/>
                  </a:cubicBezTo>
                  <a:cubicBezTo>
                    <a:pt x="285" y="69"/>
                    <a:pt x="285" y="68"/>
                    <a:pt x="284" y="69"/>
                  </a:cubicBezTo>
                  <a:cubicBezTo>
                    <a:pt x="284" y="70"/>
                    <a:pt x="284" y="70"/>
                    <a:pt x="283" y="70"/>
                  </a:cubicBezTo>
                  <a:cubicBezTo>
                    <a:pt x="283" y="70"/>
                    <a:pt x="283" y="71"/>
                    <a:pt x="283" y="71"/>
                  </a:cubicBezTo>
                  <a:cubicBezTo>
                    <a:pt x="283" y="71"/>
                    <a:pt x="282" y="72"/>
                    <a:pt x="282" y="72"/>
                  </a:cubicBezTo>
                  <a:cubicBezTo>
                    <a:pt x="282" y="73"/>
                    <a:pt x="284" y="72"/>
                    <a:pt x="284" y="73"/>
                  </a:cubicBezTo>
                  <a:cubicBezTo>
                    <a:pt x="283" y="73"/>
                    <a:pt x="282" y="74"/>
                    <a:pt x="281" y="74"/>
                  </a:cubicBezTo>
                  <a:cubicBezTo>
                    <a:pt x="280" y="74"/>
                    <a:pt x="279" y="75"/>
                    <a:pt x="278" y="75"/>
                  </a:cubicBezTo>
                  <a:cubicBezTo>
                    <a:pt x="277" y="76"/>
                    <a:pt x="276" y="76"/>
                    <a:pt x="275" y="76"/>
                  </a:cubicBezTo>
                  <a:cubicBezTo>
                    <a:pt x="275" y="76"/>
                    <a:pt x="274" y="77"/>
                    <a:pt x="274" y="77"/>
                  </a:cubicBezTo>
                  <a:cubicBezTo>
                    <a:pt x="273" y="77"/>
                    <a:pt x="272" y="77"/>
                    <a:pt x="271" y="78"/>
                  </a:cubicBezTo>
                  <a:cubicBezTo>
                    <a:pt x="270" y="78"/>
                    <a:pt x="269" y="78"/>
                    <a:pt x="269" y="79"/>
                  </a:cubicBezTo>
                  <a:cubicBezTo>
                    <a:pt x="268" y="79"/>
                    <a:pt x="268" y="79"/>
                    <a:pt x="268" y="79"/>
                  </a:cubicBezTo>
                  <a:cubicBezTo>
                    <a:pt x="268" y="80"/>
                    <a:pt x="269" y="79"/>
                    <a:pt x="269" y="80"/>
                  </a:cubicBezTo>
                  <a:cubicBezTo>
                    <a:pt x="269" y="80"/>
                    <a:pt x="269" y="80"/>
                    <a:pt x="269" y="80"/>
                  </a:cubicBezTo>
                  <a:cubicBezTo>
                    <a:pt x="269" y="80"/>
                    <a:pt x="269" y="80"/>
                    <a:pt x="268" y="80"/>
                  </a:cubicBezTo>
                  <a:cubicBezTo>
                    <a:pt x="268" y="81"/>
                    <a:pt x="268" y="81"/>
                    <a:pt x="267" y="81"/>
                  </a:cubicBezTo>
                  <a:cubicBezTo>
                    <a:pt x="266" y="81"/>
                    <a:pt x="266" y="81"/>
                    <a:pt x="265" y="81"/>
                  </a:cubicBezTo>
                  <a:cubicBezTo>
                    <a:pt x="264" y="81"/>
                    <a:pt x="264" y="81"/>
                    <a:pt x="264" y="81"/>
                  </a:cubicBezTo>
                  <a:cubicBezTo>
                    <a:pt x="264" y="82"/>
                    <a:pt x="263" y="82"/>
                    <a:pt x="263" y="82"/>
                  </a:cubicBezTo>
                  <a:cubicBezTo>
                    <a:pt x="263" y="82"/>
                    <a:pt x="263" y="82"/>
                    <a:pt x="263" y="82"/>
                  </a:cubicBezTo>
                  <a:cubicBezTo>
                    <a:pt x="263" y="82"/>
                    <a:pt x="261" y="83"/>
                    <a:pt x="261" y="83"/>
                  </a:cubicBezTo>
                  <a:cubicBezTo>
                    <a:pt x="261" y="83"/>
                    <a:pt x="262" y="83"/>
                    <a:pt x="262" y="83"/>
                  </a:cubicBezTo>
                  <a:cubicBezTo>
                    <a:pt x="261" y="84"/>
                    <a:pt x="259" y="84"/>
                    <a:pt x="258" y="84"/>
                  </a:cubicBezTo>
                  <a:cubicBezTo>
                    <a:pt x="258" y="84"/>
                    <a:pt x="257" y="85"/>
                    <a:pt x="256" y="85"/>
                  </a:cubicBezTo>
                  <a:cubicBezTo>
                    <a:pt x="256" y="85"/>
                    <a:pt x="255" y="86"/>
                    <a:pt x="254" y="86"/>
                  </a:cubicBezTo>
                  <a:cubicBezTo>
                    <a:pt x="255" y="86"/>
                    <a:pt x="254" y="86"/>
                    <a:pt x="254" y="86"/>
                  </a:cubicBezTo>
                  <a:cubicBezTo>
                    <a:pt x="254" y="86"/>
                    <a:pt x="253" y="86"/>
                    <a:pt x="253" y="86"/>
                  </a:cubicBezTo>
                  <a:cubicBezTo>
                    <a:pt x="253" y="86"/>
                    <a:pt x="252" y="87"/>
                    <a:pt x="253" y="87"/>
                  </a:cubicBezTo>
                  <a:cubicBezTo>
                    <a:pt x="252" y="87"/>
                    <a:pt x="251" y="87"/>
                    <a:pt x="251" y="88"/>
                  </a:cubicBezTo>
                  <a:cubicBezTo>
                    <a:pt x="251" y="88"/>
                    <a:pt x="250" y="88"/>
                    <a:pt x="250" y="88"/>
                  </a:cubicBezTo>
                  <a:cubicBezTo>
                    <a:pt x="249" y="89"/>
                    <a:pt x="249" y="89"/>
                    <a:pt x="249" y="89"/>
                  </a:cubicBezTo>
                  <a:cubicBezTo>
                    <a:pt x="248" y="89"/>
                    <a:pt x="248" y="89"/>
                    <a:pt x="247" y="89"/>
                  </a:cubicBezTo>
                  <a:cubicBezTo>
                    <a:pt x="249" y="89"/>
                    <a:pt x="251" y="89"/>
                    <a:pt x="252" y="89"/>
                  </a:cubicBezTo>
                  <a:close/>
                  <a:moveTo>
                    <a:pt x="127" y="111"/>
                  </a:moveTo>
                  <a:cubicBezTo>
                    <a:pt x="128" y="111"/>
                    <a:pt x="128" y="111"/>
                    <a:pt x="129" y="110"/>
                  </a:cubicBezTo>
                  <a:cubicBezTo>
                    <a:pt x="129" y="110"/>
                    <a:pt x="130" y="111"/>
                    <a:pt x="130" y="110"/>
                  </a:cubicBezTo>
                  <a:cubicBezTo>
                    <a:pt x="129" y="110"/>
                    <a:pt x="127" y="110"/>
                    <a:pt x="126" y="111"/>
                  </a:cubicBezTo>
                  <a:cubicBezTo>
                    <a:pt x="127" y="110"/>
                    <a:pt x="127" y="111"/>
                    <a:pt x="127" y="111"/>
                  </a:cubicBezTo>
                  <a:close/>
                  <a:moveTo>
                    <a:pt x="396" y="116"/>
                  </a:moveTo>
                  <a:cubicBezTo>
                    <a:pt x="397" y="116"/>
                    <a:pt x="398" y="116"/>
                    <a:pt x="397" y="115"/>
                  </a:cubicBezTo>
                  <a:cubicBezTo>
                    <a:pt x="397" y="115"/>
                    <a:pt x="394" y="116"/>
                    <a:pt x="396" y="116"/>
                  </a:cubicBezTo>
                  <a:close/>
                  <a:moveTo>
                    <a:pt x="314" y="121"/>
                  </a:moveTo>
                  <a:cubicBezTo>
                    <a:pt x="315" y="121"/>
                    <a:pt x="315" y="121"/>
                    <a:pt x="316" y="121"/>
                  </a:cubicBezTo>
                  <a:cubicBezTo>
                    <a:pt x="317" y="121"/>
                    <a:pt x="317" y="120"/>
                    <a:pt x="316" y="120"/>
                  </a:cubicBezTo>
                  <a:cubicBezTo>
                    <a:pt x="316" y="120"/>
                    <a:pt x="316" y="120"/>
                    <a:pt x="315" y="120"/>
                  </a:cubicBezTo>
                  <a:cubicBezTo>
                    <a:pt x="315" y="120"/>
                    <a:pt x="314" y="120"/>
                    <a:pt x="314" y="121"/>
                  </a:cubicBezTo>
                  <a:close/>
                  <a:moveTo>
                    <a:pt x="596" y="198"/>
                  </a:moveTo>
                  <a:cubicBezTo>
                    <a:pt x="595" y="199"/>
                    <a:pt x="597" y="200"/>
                    <a:pt x="597" y="200"/>
                  </a:cubicBezTo>
                  <a:cubicBezTo>
                    <a:pt x="598" y="201"/>
                    <a:pt x="598" y="200"/>
                    <a:pt x="598" y="200"/>
                  </a:cubicBezTo>
                  <a:cubicBezTo>
                    <a:pt x="598" y="200"/>
                    <a:pt x="599" y="199"/>
                    <a:pt x="599" y="199"/>
                  </a:cubicBezTo>
                  <a:cubicBezTo>
                    <a:pt x="598" y="199"/>
                    <a:pt x="598" y="199"/>
                    <a:pt x="598" y="199"/>
                  </a:cubicBezTo>
                  <a:cubicBezTo>
                    <a:pt x="598" y="199"/>
                    <a:pt x="598" y="198"/>
                    <a:pt x="597" y="198"/>
                  </a:cubicBezTo>
                  <a:cubicBezTo>
                    <a:pt x="597" y="198"/>
                    <a:pt x="596" y="198"/>
                    <a:pt x="596" y="198"/>
                  </a:cubicBezTo>
                  <a:close/>
                  <a:moveTo>
                    <a:pt x="430" y="113"/>
                  </a:moveTo>
                  <a:cubicBezTo>
                    <a:pt x="431" y="113"/>
                    <a:pt x="435" y="112"/>
                    <a:pt x="434" y="111"/>
                  </a:cubicBezTo>
                  <a:cubicBezTo>
                    <a:pt x="433" y="111"/>
                    <a:pt x="433" y="110"/>
                    <a:pt x="433" y="110"/>
                  </a:cubicBezTo>
                  <a:cubicBezTo>
                    <a:pt x="433" y="110"/>
                    <a:pt x="432" y="110"/>
                    <a:pt x="431" y="110"/>
                  </a:cubicBezTo>
                  <a:cubicBezTo>
                    <a:pt x="431" y="111"/>
                    <a:pt x="430" y="111"/>
                    <a:pt x="430" y="111"/>
                  </a:cubicBezTo>
                  <a:cubicBezTo>
                    <a:pt x="430" y="111"/>
                    <a:pt x="429" y="112"/>
                    <a:pt x="429" y="112"/>
                  </a:cubicBezTo>
                  <a:cubicBezTo>
                    <a:pt x="429" y="112"/>
                    <a:pt x="429" y="112"/>
                    <a:pt x="428" y="113"/>
                  </a:cubicBezTo>
                  <a:cubicBezTo>
                    <a:pt x="429" y="113"/>
                    <a:pt x="430" y="112"/>
                    <a:pt x="431" y="112"/>
                  </a:cubicBezTo>
                  <a:cubicBezTo>
                    <a:pt x="431" y="111"/>
                    <a:pt x="431" y="110"/>
                    <a:pt x="432" y="111"/>
                  </a:cubicBezTo>
                  <a:cubicBezTo>
                    <a:pt x="433" y="111"/>
                    <a:pt x="430" y="113"/>
                    <a:pt x="430" y="113"/>
                  </a:cubicBezTo>
                  <a:close/>
                  <a:moveTo>
                    <a:pt x="538" y="177"/>
                  </a:moveTo>
                  <a:cubicBezTo>
                    <a:pt x="538" y="177"/>
                    <a:pt x="539" y="177"/>
                    <a:pt x="539" y="177"/>
                  </a:cubicBezTo>
                  <a:cubicBezTo>
                    <a:pt x="539" y="177"/>
                    <a:pt x="539" y="177"/>
                    <a:pt x="538" y="177"/>
                  </a:cubicBezTo>
                  <a:cubicBezTo>
                    <a:pt x="538" y="176"/>
                    <a:pt x="537" y="176"/>
                    <a:pt x="537" y="176"/>
                  </a:cubicBezTo>
                  <a:cubicBezTo>
                    <a:pt x="536" y="177"/>
                    <a:pt x="536" y="176"/>
                    <a:pt x="536" y="176"/>
                  </a:cubicBezTo>
                  <a:cubicBezTo>
                    <a:pt x="536" y="176"/>
                    <a:pt x="535" y="176"/>
                    <a:pt x="534" y="176"/>
                  </a:cubicBezTo>
                  <a:cubicBezTo>
                    <a:pt x="534" y="176"/>
                    <a:pt x="535" y="177"/>
                    <a:pt x="535" y="177"/>
                  </a:cubicBezTo>
                  <a:cubicBezTo>
                    <a:pt x="536" y="177"/>
                    <a:pt x="537" y="177"/>
                    <a:pt x="538" y="177"/>
                  </a:cubicBezTo>
                  <a:close/>
                  <a:moveTo>
                    <a:pt x="603" y="184"/>
                  </a:moveTo>
                  <a:cubicBezTo>
                    <a:pt x="602" y="184"/>
                    <a:pt x="602" y="185"/>
                    <a:pt x="602" y="185"/>
                  </a:cubicBezTo>
                  <a:cubicBezTo>
                    <a:pt x="602" y="184"/>
                    <a:pt x="602" y="184"/>
                    <a:pt x="602" y="184"/>
                  </a:cubicBezTo>
                  <a:cubicBezTo>
                    <a:pt x="601" y="184"/>
                    <a:pt x="600" y="185"/>
                    <a:pt x="601" y="185"/>
                  </a:cubicBezTo>
                  <a:cubicBezTo>
                    <a:pt x="602" y="186"/>
                    <a:pt x="602" y="186"/>
                    <a:pt x="603" y="186"/>
                  </a:cubicBezTo>
                  <a:cubicBezTo>
                    <a:pt x="603" y="185"/>
                    <a:pt x="603" y="185"/>
                    <a:pt x="603" y="185"/>
                  </a:cubicBezTo>
                  <a:cubicBezTo>
                    <a:pt x="603" y="185"/>
                    <a:pt x="603" y="184"/>
                    <a:pt x="603" y="184"/>
                  </a:cubicBezTo>
                  <a:close/>
                  <a:moveTo>
                    <a:pt x="408" y="102"/>
                  </a:moveTo>
                  <a:cubicBezTo>
                    <a:pt x="408" y="102"/>
                    <a:pt x="409" y="103"/>
                    <a:pt x="409" y="102"/>
                  </a:cubicBezTo>
                  <a:cubicBezTo>
                    <a:pt x="409" y="101"/>
                    <a:pt x="409" y="102"/>
                    <a:pt x="410" y="102"/>
                  </a:cubicBezTo>
                  <a:cubicBezTo>
                    <a:pt x="410" y="101"/>
                    <a:pt x="409" y="101"/>
                    <a:pt x="409" y="101"/>
                  </a:cubicBezTo>
                  <a:cubicBezTo>
                    <a:pt x="409" y="100"/>
                    <a:pt x="405" y="101"/>
                    <a:pt x="408" y="102"/>
                  </a:cubicBezTo>
                  <a:close/>
                  <a:moveTo>
                    <a:pt x="524" y="167"/>
                  </a:moveTo>
                  <a:cubicBezTo>
                    <a:pt x="523" y="167"/>
                    <a:pt x="523" y="167"/>
                    <a:pt x="522" y="167"/>
                  </a:cubicBezTo>
                  <a:cubicBezTo>
                    <a:pt x="521" y="167"/>
                    <a:pt x="520" y="166"/>
                    <a:pt x="520" y="167"/>
                  </a:cubicBezTo>
                  <a:cubicBezTo>
                    <a:pt x="519" y="167"/>
                    <a:pt x="520" y="167"/>
                    <a:pt x="520" y="167"/>
                  </a:cubicBezTo>
                  <a:cubicBezTo>
                    <a:pt x="520" y="167"/>
                    <a:pt x="519" y="167"/>
                    <a:pt x="519" y="168"/>
                  </a:cubicBezTo>
                  <a:cubicBezTo>
                    <a:pt x="520" y="168"/>
                    <a:pt x="520" y="168"/>
                    <a:pt x="521" y="169"/>
                  </a:cubicBezTo>
                  <a:cubicBezTo>
                    <a:pt x="521" y="169"/>
                    <a:pt x="521" y="169"/>
                    <a:pt x="521" y="169"/>
                  </a:cubicBezTo>
                  <a:cubicBezTo>
                    <a:pt x="522" y="169"/>
                    <a:pt x="522" y="169"/>
                    <a:pt x="522" y="169"/>
                  </a:cubicBezTo>
                  <a:cubicBezTo>
                    <a:pt x="522" y="170"/>
                    <a:pt x="523" y="170"/>
                    <a:pt x="523" y="170"/>
                  </a:cubicBezTo>
                  <a:cubicBezTo>
                    <a:pt x="524" y="169"/>
                    <a:pt x="524" y="169"/>
                    <a:pt x="525" y="169"/>
                  </a:cubicBezTo>
                  <a:cubicBezTo>
                    <a:pt x="525" y="169"/>
                    <a:pt x="524" y="169"/>
                    <a:pt x="524" y="169"/>
                  </a:cubicBezTo>
                  <a:cubicBezTo>
                    <a:pt x="524" y="169"/>
                    <a:pt x="525" y="168"/>
                    <a:pt x="525" y="168"/>
                  </a:cubicBezTo>
                  <a:cubicBezTo>
                    <a:pt x="525" y="168"/>
                    <a:pt x="524" y="168"/>
                    <a:pt x="524" y="167"/>
                  </a:cubicBezTo>
                  <a:close/>
                  <a:moveTo>
                    <a:pt x="441" y="53"/>
                  </a:moveTo>
                  <a:cubicBezTo>
                    <a:pt x="441" y="53"/>
                    <a:pt x="440" y="53"/>
                    <a:pt x="440" y="53"/>
                  </a:cubicBezTo>
                  <a:cubicBezTo>
                    <a:pt x="442" y="54"/>
                    <a:pt x="445" y="53"/>
                    <a:pt x="447" y="53"/>
                  </a:cubicBezTo>
                  <a:cubicBezTo>
                    <a:pt x="448" y="53"/>
                    <a:pt x="448" y="53"/>
                    <a:pt x="449" y="53"/>
                  </a:cubicBezTo>
                  <a:cubicBezTo>
                    <a:pt x="449" y="53"/>
                    <a:pt x="450" y="52"/>
                    <a:pt x="450" y="52"/>
                  </a:cubicBezTo>
                  <a:cubicBezTo>
                    <a:pt x="451" y="52"/>
                    <a:pt x="451" y="52"/>
                    <a:pt x="451" y="52"/>
                  </a:cubicBezTo>
                  <a:cubicBezTo>
                    <a:pt x="452" y="52"/>
                    <a:pt x="451" y="52"/>
                    <a:pt x="451" y="51"/>
                  </a:cubicBezTo>
                  <a:cubicBezTo>
                    <a:pt x="451" y="51"/>
                    <a:pt x="450" y="51"/>
                    <a:pt x="449" y="51"/>
                  </a:cubicBezTo>
                  <a:cubicBezTo>
                    <a:pt x="448" y="51"/>
                    <a:pt x="447" y="51"/>
                    <a:pt x="446" y="51"/>
                  </a:cubicBezTo>
                  <a:cubicBezTo>
                    <a:pt x="444" y="52"/>
                    <a:pt x="442" y="52"/>
                    <a:pt x="440" y="52"/>
                  </a:cubicBezTo>
                  <a:cubicBezTo>
                    <a:pt x="440" y="52"/>
                    <a:pt x="438" y="52"/>
                    <a:pt x="438" y="53"/>
                  </a:cubicBezTo>
                  <a:cubicBezTo>
                    <a:pt x="438" y="54"/>
                    <a:pt x="440" y="53"/>
                    <a:pt x="441" y="53"/>
                  </a:cubicBezTo>
                  <a:close/>
                  <a:moveTo>
                    <a:pt x="326" y="129"/>
                  </a:moveTo>
                  <a:cubicBezTo>
                    <a:pt x="326" y="129"/>
                    <a:pt x="326" y="129"/>
                    <a:pt x="326" y="130"/>
                  </a:cubicBezTo>
                  <a:cubicBezTo>
                    <a:pt x="326" y="130"/>
                    <a:pt x="325" y="130"/>
                    <a:pt x="326" y="130"/>
                  </a:cubicBezTo>
                  <a:cubicBezTo>
                    <a:pt x="326" y="130"/>
                    <a:pt x="326" y="130"/>
                    <a:pt x="326" y="130"/>
                  </a:cubicBezTo>
                  <a:cubicBezTo>
                    <a:pt x="326" y="130"/>
                    <a:pt x="327" y="130"/>
                    <a:pt x="327" y="129"/>
                  </a:cubicBezTo>
                  <a:cubicBezTo>
                    <a:pt x="327" y="130"/>
                    <a:pt x="328" y="129"/>
                    <a:pt x="328" y="129"/>
                  </a:cubicBezTo>
                  <a:cubicBezTo>
                    <a:pt x="328" y="128"/>
                    <a:pt x="326" y="129"/>
                    <a:pt x="326" y="129"/>
                  </a:cubicBezTo>
                  <a:close/>
                  <a:moveTo>
                    <a:pt x="481" y="126"/>
                  </a:moveTo>
                  <a:cubicBezTo>
                    <a:pt x="480" y="126"/>
                    <a:pt x="480" y="127"/>
                    <a:pt x="481" y="127"/>
                  </a:cubicBezTo>
                  <a:cubicBezTo>
                    <a:pt x="481" y="127"/>
                    <a:pt x="481" y="128"/>
                    <a:pt x="481" y="128"/>
                  </a:cubicBezTo>
                  <a:cubicBezTo>
                    <a:pt x="481" y="128"/>
                    <a:pt x="481" y="128"/>
                    <a:pt x="482" y="128"/>
                  </a:cubicBezTo>
                  <a:cubicBezTo>
                    <a:pt x="482" y="128"/>
                    <a:pt x="483" y="127"/>
                    <a:pt x="484" y="127"/>
                  </a:cubicBezTo>
                  <a:cubicBezTo>
                    <a:pt x="485" y="126"/>
                    <a:pt x="486" y="125"/>
                    <a:pt x="486" y="124"/>
                  </a:cubicBezTo>
                  <a:cubicBezTo>
                    <a:pt x="487" y="123"/>
                    <a:pt x="487" y="123"/>
                    <a:pt x="486" y="123"/>
                  </a:cubicBezTo>
                  <a:cubicBezTo>
                    <a:pt x="485" y="122"/>
                    <a:pt x="485" y="123"/>
                    <a:pt x="484" y="123"/>
                  </a:cubicBezTo>
                  <a:cubicBezTo>
                    <a:pt x="484" y="123"/>
                    <a:pt x="483" y="123"/>
                    <a:pt x="483" y="124"/>
                  </a:cubicBezTo>
                  <a:cubicBezTo>
                    <a:pt x="482" y="124"/>
                    <a:pt x="482" y="124"/>
                    <a:pt x="482" y="125"/>
                  </a:cubicBezTo>
                  <a:cubicBezTo>
                    <a:pt x="482" y="125"/>
                    <a:pt x="483" y="125"/>
                    <a:pt x="482" y="125"/>
                  </a:cubicBezTo>
                  <a:cubicBezTo>
                    <a:pt x="482" y="126"/>
                    <a:pt x="481" y="126"/>
                    <a:pt x="481" y="126"/>
                  </a:cubicBezTo>
                  <a:close/>
                  <a:moveTo>
                    <a:pt x="518" y="164"/>
                  </a:moveTo>
                  <a:cubicBezTo>
                    <a:pt x="517" y="164"/>
                    <a:pt x="519" y="164"/>
                    <a:pt x="519" y="164"/>
                  </a:cubicBezTo>
                  <a:cubicBezTo>
                    <a:pt x="519" y="164"/>
                    <a:pt x="520" y="164"/>
                    <a:pt x="520" y="164"/>
                  </a:cubicBezTo>
                  <a:cubicBezTo>
                    <a:pt x="521" y="163"/>
                    <a:pt x="521" y="163"/>
                    <a:pt x="521" y="163"/>
                  </a:cubicBezTo>
                  <a:cubicBezTo>
                    <a:pt x="521" y="163"/>
                    <a:pt x="518" y="163"/>
                    <a:pt x="518" y="164"/>
                  </a:cubicBezTo>
                  <a:close/>
                  <a:moveTo>
                    <a:pt x="495" y="195"/>
                  </a:moveTo>
                  <a:cubicBezTo>
                    <a:pt x="494" y="195"/>
                    <a:pt x="493" y="195"/>
                    <a:pt x="493" y="195"/>
                  </a:cubicBezTo>
                  <a:cubicBezTo>
                    <a:pt x="492" y="195"/>
                    <a:pt x="490" y="196"/>
                    <a:pt x="491" y="196"/>
                  </a:cubicBezTo>
                  <a:cubicBezTo>
                    <a:pt x="491" y="196"/>
                    <a:pt x="492" y="196"/>
                    <a:pt x="492" y="196"/>
                  </a:cubicBezTo>
                  <a:cubicBezTo>
                    <a:pt x="493" y="196"/>
                    <a:pt x="494" y="196"/>
                    <a:pt x="494" y="195"/>
                  </a:cubicBezTo>
                  <a:cubicBezTo>
                    <a:pt x="494" y="195"/>
                    <a:pt x="494" y="195"/>
                    <a:pt x="494" y="195"/>
                  </a:cubicBezTo>
                  <a:cubicBezTo>
                    <a:pt x="494" y="195"/>
                    <a:pt x="494" y="195"/>
                    <a:pt x="495" y="195"/>
                  </a:cubicBezTo>
                  <a:cubicBezTo>
                    <a:pt x="495" y="195"/>
                    <a:pt x="495" y="195"/>
                    <a:pt x="495" y="195"/>
                  </a:cubicBezTo>
                  <a:close/>
                  <a:moveTo>
                    <a:pt x="455" y="240"/>
                  </a:moveTo>
                  <a:cubicBezTo>
                    <a:pt x="454" y="240"/>
                    <a:pt x="454" y="240"/>
                    <a:pt x="454" y="240"/>
                  </a:cubicBezTo>
                  <a:cubicBezTo>
                    <a:pt x="453" y="240"/>
                    <a:pt x="453" y="240"/>
                    <a:pt x="453" y="240"/>
                  </a:cubicBezTo>
                  <a:cubicBezTo>
                    <a:pt x="453" y="241"/>
                    <a:pt x="452" y="241"/>
                    <a:pt x="451" y="241"/>
                  </a:cubicBezTo>
                  <a:cubicBezTo>
                    <a:pt x="451" y="241"/>
                    <a:pt x="450" y="242"/>
                    <a:pt x="451" y="242"/>
                  </a:cubicBezTo>
                  <a:cubicBezTo>
                    <a:pt x="453" y="241"/>
                    <a:pt x="455" y="240"/>
                    <a:pt x="457" y="239"/>
                  </a:cubicBezTo>
                  <a:cubicBezTo>
                    <a:pt x="456" y="239"/>
                    <a:pt x="456" y="240"/>
                    <a:pt x="455" y="240"/>
                  </a:cubicBezTo>
                  <a:close/>
                  <a:moveTo>
                    <a:pt x="604" y="234"/>
                  </a:moveTo>
                  <a:cubicBezTo>
                    <a:pt x="604" y="234"/>
                    <a:pt x="604" y="234"/>
                    <a:pt x="604" y="234"/>
                  </a:cubicBezTo>
                  <a:cubicBezTo>
                    <a:pt x="603" y="234"/>
                    <a:pt x="603" y="235"/>
                    <a:pt x="603" y="235"/>
                  </a:cubicBezTo>
                  <a:cubicBezTo>
                    <a:pt x="602" y="235"/>
                    <a:pt x="601" y="236"/>
                    <a:pt x="601" y="236"/>
                  </a:cubicBezTo>
                  <a:cubicBezTo>
                    <a:pt x="601" y="237"/>
                    <a:pt x="601" y="237"/>
                    <a:pt x="601" y="237"/>
                  </a:cubicBezTo>
                  <a:cubicBezTo>
                    <a:pt x="601" y="237"/>
                    <a:pt x="601" y="237"/>
                    <a:pt x="601" y="237"/>
                  </a:cubicBezTo>
                  <a:cubicBezTo>
                    <a:pt x="602" y="237"/>
                    <a:pt x="602" y="237"/>
                    <a:pt x="602" y="237"/>
                  </a:cubicBezTo>
                  <a:cubicBezTo>
                    <a:pt x="602" y="238"/>
                    <a:pt x="602" y="238"/>
                    <a:pt x="603" y="237"/>
                  </a:cubicBezTo>
                  <a:cubicBezTo>
                    <a:pt x="603" y="237"/>
                    <a:pt x="603" y="237"/>
                    <a:pt x="603" y="237"/>
                  </a:cubicBezTo>
                  <a:cubicBezTo>
                    <a:pt x="603" y="237"/>
                    <a:pt x="603" y="237"/>
                    <a:pt x="603" y="237"/>
                  </a:cubicBezTo>
                  <a:cubicBezTo>
                    <a:pt x="603" y="237"/>
                    <a:pt x="604" y="236"/>
                    <a:pt x="603" y="236"/>
                  </a:cubicBezTo>
                  <a:cubicBezTo>
                    <a:pt x="603" y="236"/>
                    <a:pt x="602" y="236"/>
                    <a:pt x="602" y="236"/>
                  </a:cubicBezTo>
                  <a:cubicBezTo>
                    <a:pt x="601" y="236"/>
                    <a:pt x="603" y="236"/>
                    <a:pt x="603" y="236"/>
                  </a:cubicBezTo>
                  <a:cubicBezTo>
                    <a:pt x="603" y="236"/>
                    <a:pt x="604" y="235"/>
                    <a:pt x="603" y="236"/>
                  </a:cubicBezTo>
                  <a:cubicBezTo>
                    <a:pt x="604" y="235"/>
                    <a:pt x="604" y="235"/>
                    <a:pt x="604" y="235"/>
                  </a:cubicBezTo>
                  <a:cubicBezTo>
                    <a:pt x="604" y="235"/>
                    <a:pt x="604" y="235"/>
                    <a:pt x="604" y="235"/>
                  </a:cubicBezTo>
                  <a:cubicBezTo>
                    <a:pt x="604" y="235"/>
                    <a:pt x="604" y="235"/>
                    <a:pt x="604" y="235"/>
                  </a:cubicBezTo>
                  <a:cubicBezTo>
                    <a:pt x="605" y="234"/>
                    <a:pt x="604" y="235"/>
                    <a:pt x="604" y="234"/>
                  </a:cubicBezTo>
                  <a:close/>
                  <a:moveTo>
                    <a:pt x="456" y="245"/>
                  </a:moveTo>
                  <a:cubicBezTo>
                    <a:pt x="456" y="245"/>
                    <a:pt x="456" y="245"/>
                    <a:pt x="456" y="245"/>
                  </a:cubicBezTo>
                  <a:cubicBezTo>
                    <a:pt x="456" y="245"/>
                    <a:pt x="455" y="245"/>
                    <a:pt x="455" y="245"/>
                  </a:cubicBezTo>
                  <a:cubicBezTo>
                    <a:pt x="456" y="244"/>
                    <a:pt x="458" y="243"/>
                    <a:pt x="458" y="242"/>
                  </a:cubicBezTo>
                  <a:cubicBezTo>
                    <a:pt x="457" y="242"/>
                    <a:pt x="455" y="244"/>
                    <a:pt x="454" y="245"/>
                  </a:cubicBezTo>
                  <a:cubicBezTo>
                    <a:pt x="454" y="245"/>
                    <a:pt x="454" y="245"/>
                    <a:pt x="453" y="245"/>
                  </a:cubicBezTo>
                  <a:cubicBezTo>
                    <a:pt x="453" y="245"/>
                    <a:pt x="453" y="245"/>
                    <a:pt x="453" y="245"/>
                  </a:cubicBezTo>
                  <a:cubicBezTo>
                    <a:pt x="452" y="245"/>
                    <a:pt x="451" y="246"/>
                    <a:pt x="451" y="246"/>
                  </a:cubicBezTo>
                  <a:cubicBezTo>
                    <a:pt x="451" y="245"/>
                    <a:pt x="452" y="245"/>
                    <a:pt x="453" y="244"/>
                  </a:cubicBezTo>
                  <a:cubicBezTo>
                    <a:pt x="453" y="244"/>
                    <a:pt x="455" y="243"/>
                    <a:pt x="455" y="243"/>
                  </a:cubicBezTo>
                  <a:cubicBezTo>
                    <a:pt x="454" y="243"/>
                    <a:pt x="453" y="244"/>
                    <a:pt x="452" y="244"/>
                  </a:cubicBezTo>
                  <a:cubicBezTo>
                    <a:pt x="452" y="245"/>
                    <a:pt x="451" y="246"/>
                    <a:pt x="450" y="246"/>
                  </a:cubicBezTo>
                  <a:cubicBezTo>
                    <a:pt x="450" y="245"/>
                    <a:pt x="450" y="245"/>
                    <a:pt x="449" y="245"/>
                  </a:cubicBezTo>
                  <a:cubicBezTo>
                    <a:pt x="449" y="245"/>
                    <a:pt x="450" y="245"/>
                    <a:pt x="450" y="245"/>
                  </a:cubicBezTo>
                  <a:cubicBezTo>
                    <a:pt x="451" y="244"/>
                    <a:pt x="453" y="243"/>
                    <a:pt x="455" y="242"/>
                  </a:cubicBezTo>
                  <a:cubicBezTo>
                    <a:pt x="456" y="241"/>
                    <a:pt x="456" y="240"/>
                    <a:pt x="457" y="240"/>
                  </a:cubicBezTo>
                  <a:cubicBezTo>
                    <a:pt x="457" y="239"/>
                    <a:pt x="457" y="238"/>
                    <a:pt x="458" y="238"/>
                  </a:cubicBezTo>
                  <a:cubicBezTo>
                    <a:pt x="457" y="239"/>
                    <a:pt x="457" y="240"/>
                    <a:pt x="456" y="241"/>
                  </a:cubicBezTo>
                  <a:cubicBezTo>
                    <a:pt x="456" y="242"/>
                    <a:pt x="454" y="242"/>
                    <a:pt x="454" y="243"/>
                  </a:cubicBezTo>
                  <a:cubicBezTo>
                    <a:pt x="454" y="243"/>
                    <a:pt x="455" y="242"/>
                    <a:pt x="455" y="242"/>
                  </a:cubicBezTo>
                  <a:cubicBezTo>
                    <a:pt x="455" y="242"/>
                    <a:pt x="455" y="242"/>
                    <a:pt x="456" y="242"/>
                  </a:cubicBezTo>
                  <a:cubicBezTo>
                    <a:pt x="456" y="242"/>
                    <a:pt x="457" y="241"/>
                    <a:pt x="457" y="240"/>
                  </a:cubicBezTo>
                  <a:cubicBezTo>
                    <a:pt x="458" y="240"/>
                    <a:pt x="458" y="239"/>
                    <a:pt x="459" y="239"/>
                  </a:cubicBezTo>
                  <a:cubicBezTo>
                    <a:pt x="459" y="239"/>
                    <a:pt x="460" y="237"/>
                    <a:pt x="460" y="238"/>
                  </a:cubicBezTo>
                  <a:cubicBezTo>
                    <a:pt x="460" y="238"/>
                    <a:pt x="460" y="238"/>
                    <a:pt x="460" y="238"/>
                  </a:cubicBezTo>
                  <a:cubicBezTo>
                    <a:pt x="461" y="238"/>
                    <a:pt x="460" y="239"/>
                    <a:pt x="461" y="240"/>
                  </a:cubicBezTo>
                  <a:cubicBezTo>
                    <a:pt x="461" y="240"/>
                    <a:pt x="461" y="239"/>
                    <a:pt x="461" y="240"/>
                  </a:cubicBezTo>
                  <a:cubicBezTo>
                    <a:pt x="461" y="240"/>
                    <a:pt x="461" y="240"/>
                    <a:pt x="460" y="241"/>
                  </a:cubicBezTo>
                  <a:cubicBezTo>
                    <a:pt x="461" y="241"/>
                    <a:pt x="461" y="241"/>
                    <a:pt x="461" y="241"/>
                  </a:cubicBezTo>
                  <a:cubicBezTo>
                    <a:pt x="459" y="242"/>
                    <a:pt x="457" y="244"/>
                    <a:pt x="456" y="245"/>
                  </a:cubicBezTo>
                  <a:close/>
                  <a:moveTo>
                    <a:pt x="458" y="243"/>
                  </a:moveTo>
                  <a:cubicBezTo>
                    <a:pt x="458" y="243"/>
                    <a:pt x="458" y="243"/>
                    <a:pt x="459" y="242"/>
                  </a:cubicBezTo>
                  <a:cubicBezTo>
                    <a:pt x="459" y="242"/>
                    <a:pt x="460" y="242"/>
                    <a:pt x="460" y="241"/>
                  </a:cubicBezTo>
                  <a:cubicBezTo>
                    <a:pt x="460" y="241"/>
                    <a:pt x="460" y="240"/>
                    <a:pt x="461" y="240"/>
                  </a:cubicBezTo>
                  <a:cubicBezTo>
                    <a:pt x="460" y="240"/>
                    <a:pt x="459" y="241"/>
                    <a:pt x="459" y="242"/>
                  </a:cubicBezTo>
                  <a:cubicBezTo>
                    <a:pt x="459" y="242"/>
                    <a:pt x="459" y="242"/>
                    <a:pt x="459" y="242"/>
                  </a:cubicBezTo>
                  <a:cubicBezTo>
                    <a:pt x="459" y="242"/>
                    <a:pt x="458" y="243"/>
                    <a:pt x="458" y="243"/>
                  </a:cubicBezTo>
                  <a:close/>
                  <a:moveTo>
                    <a:pt x="462" y="242"/>
                  </a:moveTo>
                  <a:cubicBezTo>
                    <a:pt x="463" y="242"/>
                    <a:pt x="463" y="240"/>
                    <a:pt x="463" y="240"/>
                  </a:cubicBezTo>
                  <a:cubicBezTo>
                    <a:pt x="464" y="239"/>
                    <a:pt x="462" y="240"/>
                    <a:pt x="462" y="240"/>
                  </a:cubicBezTo>
                  <a:cubicBezTo>
                    <a:pt x="461" y="241"/>
                    <a:pt x="460" y="242"/>
                    <a:pt x="459" y="243"/>
                  </a:cubicBezTo>
                  <a:cubicBezTo>
                    <a:pt x="460" y="243"/>
                    <a:pt x="460" y="242"/>
                    <a:pt x="461" y="242"/>
                  </a:cubicBezTo>
                  <a:cubicBezTo>
                    <a:pt x="461" y="242"/>
                    <a:pt x="462" y="242"/>
                    <a:pt x="462" y="242"/>
                  </a:cubicBezTo>
                  <a:close/>
                  <a:moveTo>
                    <a:pt x="424" y="273"/>
                  </a:moveTo>
                  <a:cubicBezTo>
                    <a:pt x="424" y="272"/>
                    <a:pt x="420" y="273"/>
                    <a:pt x="419" y="273"/>
                  </a:cubicBezTo>
                  <a:cubicBezTo>
                    <a:pt x="419" y="273"/>
                    <a:pt x="418" y="273"/>
                    <a:pt x="417" y="273"/>
                  </a:cubicBezTo>
                  <a:cubicBezTo>
                    <a:pt x="417" y="274"/>
                    <a:pt x="416" y="274"/>
                    <a:pt x="416" y="274"/>
                  </a:cubicBezTo>
                  <a:cubicBezTo>
                    <a:pt x="415" y="275"/>
                    <a:pt x="416" y="276"/>
                    <a:pt x="417" y="276"/>
                  </a:cubicBezTo>
                  <a:cubicBezTo>
                    <a:pt x="418" y="276"/>
                    <a:pt x="419" y="277"/>
                    <a:pt x="420" y="277"/>
                  </a:cubicBezTo>
                  <a:cubicBezTo>
                    <a:pt x="420" y="277"/>
                    <a:pt x="421" y="277"/>
                    <a:pt x="421" y="277"/>
                  </a:cubicBezTo>
                  <a:cubicBezTo>
                    <a:pt x="421" y="277"/>
                    <a:pt x="421" y="277"/>
                    <a:pt x="422" y="278"/>
                  </a:cubicBezTo>
                  <a:cubicBezTo>
                    <a:pt x="422" y="278"/>
                    <a:pt x="423" y="278"/>
                    <a:pt x="423" y="278"/>
                  </a:cubicBezTo>
                  <a:cubicBezTo>
                    <a:pt x="424" y="278"/>
                    <a:pt x="424" y="279"/>
                    <a:pt x="425" y="278"/>
                  </a:cubicBezTo>
                  <a:cubicBezTo>
                    <a:pt x="425" y="278"/>
                    <a:pt x="425" y="278"/>
                    <a:pt x="425" y="277"/>
                  </a:cubicBezTo>
                  <a:cubicBezTo>
                    <a:pt x="425" y="276"/>
                    <a:pt x="425" y="276"/>
                    <a:pt x="425" y="275"/>
                  </a:cubicBezTo>
                  <a:cubicBezTo>
                    <a:pt x="425" y="275"/>
                    <a:pt x="424" y="274"/>
                    <a:pt x="424" y="273"/>
                  </a:cubicBezTo>
                  <a:close/>
                  <a:moveTo>
                    <a:pt x="557" y="316"/>
                  </a:moveTo>
                  <a:cubicBezTo>
                    <a:pt x="558" y="316"/>
                    <a:pt x="559" y="316"/>
                    <a:pt x="561" y="317"/>
                  </a:cubicBezTo>
                  <a:cubicBezTo>
                    <a:pt x="562" y="317"/>
                    <a:pt x="563" y="317"/>
                    <a:pt x="564" y="317"/>
                  </a:cubicBezTo>
                  <a:cubicBezTo>
                    <a:pt x="565" y="317"/>
                    <a:pt x="567" y="316"/>
                    <a:pt x="566" y="315"/>
                  </a:cubicBezTo>
                  <a:cubicBezTo>
                    <a:pt x="565" y="314"/>
                    <a:pt x="565" y="314"/>
                    <a:pt x="564" y="314"/>
                  </a:cubicBezTo>
                  <a:cubicBezTo>
                    <a:pt x="564" y="313"/>
                    <a:pt x="563" y="313"/>
                    <a:pt x="563" y="313"/>
                  </a:cubicBezTo>
                  <a:cubicBezTo>
                    <a:pt x="562" y="313"/>
                    <a:pt x="563" y="313"/>
                    <a:pt x="562" y="313"/>
                  </a:cubicBezTo>
                  <a:cubicBezTo>
                    <a:pt x="562" y="312"/>
                    <a:pt x="562" y="312"/>
                    <a:pt x="562" y="312"/>
                  </a:cubicBezTo>
                  <a:cubicBezTo>
                    <a:pt x="561" y="312"/>
                    <a:pt x="561" y="312"/>
                    <a:pt x="561" y="311"/>
                  </a:cubicBezTo>
                  <a:cubicBezTo>
                    <a:pt x="560" y="311"/>
                    <a:pt x="560" y="311"/>
                    <a:pt x="559" y="310"/>
                  </a:cubicBezTo>
                  <a:cubicBezTo>
                    <a:pt x="559" y="310"/>
                    <a:pt x="558" y="310"/>
                    <a:pt x="558" y="310"/>
                  </a:cubicBezTo>
                  <a:cubicBezTo>
                    <a:pt x="558" y="310"/>
                    <a:pt x="557" y="310"/>
                    <a:pt x="557" y="310"/>
                  </a:cubicBezTo>
                  <a:cubicBezTo>
                    <a:pt x="556" y="309"/>
                    <a:pt x="555" y="309"/>
                    <a:pt x="554" y="309"/>
                  </a:cubicBezTo>
                  <a:cubicBezTo>
                    <a:pt x="551" y="308"/>
                    <a:pt x="549" y="307"/>
                    <a:pt x="547" y="308"/>
                  </a:cubicBezTo>
                  <a:cubicBezTo>
                    <a:pt x="546" y="308"/>
                    <a:pt x="545" y="308"/>
                    <a:pt x="546" y="309"/>
                  </a:cubicBezTo>
                  <a:cubicBezTo>
                    <a:pt x="546" y="309"/>
                    <a:pt x="546" y="309"/>
                    <a:pt x="546" y="309"/>
                  </a:cubicBezTo>
                  <a:cubicBezTo>
                    <a:pt x="546" y="309"/>
                    <a:pt x="547" y="309"/>
                    <a:pt x="547" y="309"/>
                  </a:cubicBezTo>
                  <a:cubicBezTo>
                    <a:pt x="548" y="310"/>
                    <a:pt x="549" y="310"/>
                    <a:pt x="550" y="311"/>
                  </a:cubicBezTo>
                  <a:cubicBezTo>
                    <a:pt x="550" y="311"/>
                    <a:pt x="551" y="312"/>
                    <a:pt x="551" y="312"/>
                  </a:cubicBezTo>
                  <a:cubicBezTo>
                    <a:pt x="551" y="312"/>
                    <a:pt x="551" y="313"/>
                    <a:pt x="551" y="313"/>
                  </a:cubicBezTo>
                  <a:cubicBezTo>
                    <a:pt x="551" y="314"/>
                    <a:pt x="553" y="314"/>
                    <a:pt x="553" y="314"/>
                  </a:cubicBezTo>
                  <a:cubicBezTo>
                    <a:pt x="554" y="315"/>
                    <a:pt x="555" y="315"/>
                    <a:pt x="557" y="316"/>
                  </a:cubicBezTo>
                  <a:close/>
                  <a:moveTo>
                    <a:pt x="341" y="319"/>
                  </a:moveTo>
                  <a:cubicBezTo>
                    <a:pt x="341" y="319"/>
                    <a:pt x="340" y="320"/>
                    <a:pt x="340" y="320"/>
                  </a:cubicBezTo>
                  <a:cubicBezTo>
                    <a:pt x="340" y="321"/>
                    <a:pt x="340" y="321"/>
                    <a:pt x="340" y="320"/>
                  </a:cubicBezTo>
                  <a:cubicBezTo>
                    <a:pt x="341" y="320"/>
                    <a:pt x="341" y="320"/>
                    <a:pt x="342" y="320"/>
                  </a:cubicBezTo>
                  <a:cubicBezTo>
                    <a:pt x="342" y="320"/>
                    <a:pt x="342" y="320"/>
                    <a:pt x="342" y="320"/>
                  </a:cubicBezTo>
                  <a:cubicBezTo>
                    <a:pt x="343" y="320"/>
                    <a:pt x="343" y="320"/>
                    <a:pt x="343" y="319"/>
                  </a:cubicBezTo>
                  <a:cubicBezTo>
                    <a:pt x="343" y="319"/>
                    <a:pt x="342" y="319"/>
                    <a:pt x="341" y="319"/>
                  </a:cubicBezTo>
                  <a:close/>
                  <a:moveTo>
                    <a:pt x="629" y="326"/>
                  </a:moveTo>
                  <a:cubicBezTo>
                    <a:pt x="629" y="326"/>
                    <a:pt x="630" y="326"/>
                    <a:pt x="630" y="326"/>
                  </a:cubicBezTo>
                  <a:cubicBezTo>
                    <a:pt x="631" y="326"/>
                    <a:pt x="631" y="326"/>
                    <a:pt x="632" y="326"/>
                  </a:cubicBezTo>
                  <a:cubicBezTo>
                    <a:pt x="632" y="325"/>
                    <a:pt x="633" y="325"/>
                    <a:pt x="633" y="325"/>
                  </a:cubicBezTo>
                  <a:cubicBezTo>
                    <a:pt x="634" y="325"/>
                    <a:pt x="634" y="324"/>
                    <a:pt x="634" y="324"/>
                  </a:cubicBezTo>
                  <a:cubicBezTo>
                    <a:pt x="635" y="324"/>
                    <a:pt x="635" y="325"/>
                    <a:pt x="636" y="324"/>
                  </a:cubicBezTo>
                  <a:cubicBezTo>
                    <a:pt x="636" y="324"/>
                    <a:pt x="636" y="324"/>
                    <a:pt x="637" y="323"/>
                  </a:cubicBezTo>
                  <a:cubicBezTo>
                    <a:pt x="637" y="323"/>
                    <a:pt x="638" y="322"/>
                    <a:pt x="638" y="321"/>
                  </a:cubicBezTo>
                  <a:cubicBezTo>
                    <a:pt x="637" y="321"/>
                    <a:pt x="637" y="321"/>
                    <a:pt x="637" y="321"/>
                  </a:cubicBezTo>
                  <a:cubicBezTo>
                    <a:pt x="636" y="322"/>
                    <a:pt x="636" y="322"/>
                    <a:pt x="635" y="322"/>
                  </a:cubicBezTo>
                  <a:cubicBezTo>
                    <a:pt x="635" y="323"/>
                    <a:pt x="635" y="322"/>
                    <a:pt x="635" y="322"/>
                  </a:cubicBezTo>
                  <a:cubicBezTo>
                    <a:pt x="635" y="322"/>
                    <a:pt x="635" y="322"/>
                    <a:pt x="634" y="322"/>
                  </a:cubicBezTo>
                  <a:cubicBezTo>
                    <a:pt x="634" y="322"/>
                    <a:pt x="634" y="322"/>
                    <a:pt x="633" y="322"/>
                  </a:cubicBezTo>
                  <a:cubicBezTo>
                    <a:pt x="633" y="323"/>
                    <a:pt x="632" y="323"/>
                    <a:pt x="632" y="324"/>
                  </a:cubicBezTo>
                  <a:cubicBezTo>
                    <a:pt x="632" y="324"/>
                    <a:pt x="632" y="323"/>
                    <a:pt x="632" y="323"/>
                  </a:cubicBezTo>
                  <a:cubicBezTo>
                    <a:pt x="632" y="323"/>
                    <a:pt x="632" y="323"/>
                    <a:pt x="632" y="323"/>
                  </a:cubicBezTo>
                  <a:cubicBezTo>
                    <a:pt x="632" y="323"/>
                    <a:pt x="632" y="323"/>
                    <a:pt x="632" y="323"/>
                  </a:cubicBezTo>
                  <a:cubicBezTo>
                    <a:pt x="631" y="324"/>
                    <a:pt x="631" y="324"/>
                    <a:pt x="631" y="324"/>
                  </a:cubicBezTo>
                  <a:cubicBezTo>
                    <a:pt x="631" y="324"/>
                    <a:pt x="632" y="323"/>
                    <a:pt x="632" y="323"/>
                  </a:cubicBezTo>
                  <a:cubicBezTo>
                    <a:pt x="632" y="323"/>
                    <a:pt x="632" y="323"/>
                    <a:pt x="632" y="323"/>
                  </a:cubicBezTo>
                  <a:cubicBezTo>
                    <a:pt x="631" y="322"/>
                    <a:pt x="630" y="324"/>
                    <a:pt x="630" y="324"/>
                  </a:cubicBezTo>
                  <a:cubicBezTo>
                    <a:pt x="630" y="324"/>
                    <a:pt x="629" y="324"/>
                    <a:pt x="629" y="324"/>
                  </a:cubicBezTo>
                  <a:cubicBezTo>
                    <a:pt x="630" y="324"/>
                    <a:pt x="630" y="323"/>
                    <a:pt x="630" y="323"/>
                  </a:cubicBezTo>
                  <a:cubicBezTo>
                    <a:pt x="630" y="323"/>
                    <a:pt x="627" y="324"/>
                    <a:pt x="627" y="324"/>
                  </a:cubicBezTo>
                  <a:cubicBezTo>
                    <a:pt x="627" y="324"/>
                    <a:pt x="628" y="324"/>
                    <a:pt x="628" y="324"/>
                  </a:cubicBezTo>
                  <a:cubicBezTo>
                    <a:pt x="628" y="324"/>
                    <a:pt x="629" y="324"/>
                    <a:pt x="629" y="323"/>
                  </a:cubicBezTo>
                  <a:cubicBezTo>
                    <a:pt x="630" y="323"/>
                    <a:pt x="630" y="323"/>
                    <a:pt x="630" y="323"/>
                  </a:cubicBezTo>
                  <a:cubicBezTo>
                    <a:pt x="631" y="323"/>
                    <a:pt x="631" y="322"/>
                    <a:pt x="631" y="323"/>
                  </a:cubicBezTo>
                  <a:cubicBezTo>
                    <a:pt x="631" y="322"/>
                    <a:pt x="631" y="322"/>
                    <a:pt x="631" y="322"/>
                  </a:cubicBezTo>
                  <a:cubicBezTo>
                    <a:pt x="631" y="322"/>
                    <a:pt x="630" y="322"/>
                    <a:pt x="629" y="322"/>
                  </a:cubicBezTo>
                  <a:cubicBezTo>
                    <a:pt x="630" y="322"/>
                    <a:pt x="633" y="321"/>
                    <a:pt x="633" y="321"/>
                  </a:cubicBezTo>
                  <a:cubicBezTo>
                    <a:pt x="633" y="321"/>
                    <a:pt x="632" y="321"/>
                    <a:pt x="632" y="321"/>
                  </a:cubicBezTo>
                  <a:cubicBezTo>
                    <a:pt x="632" y="321"/>
                    <a:pt x="632" y="321"/>
                    <a:pt x="632" y="321"/>
                  </a:cubicBezTo>
                  <a:cubicBezTo>
                    <a:pt x="632" y="321"/>
                    <a:pt x="630" y="321"/>
                    <a:pt x="631" y="320"/>
                  </a:cubicBezTo>
                  <a:cubicBezTo>
                    <a:pt x="630" y="321"/>
                    <a:pt x="630" y="321"/>
                    <a:pt x="631" y="321"/>
                  </a:cubicBezTo>
                  <a:cubicBezTo>
                    <a:pt x="631" y="321"/>
                    <a:pt x="630" y="322"/>
                    <a:pt x="630" y="322"/>
                  </a:cubicBezTo>
                  <a:cubicBezTo>
                    <a:pt x="630" y="321"/>
                    <a:pt x="630" y="321"/>
                    <a:pt x="630" y="321"/>
                  </a:cubicBezTo>
                  <a:cubicBezTo>
                    <a:pt x="630" y="320"/>
                    <a:pt x="630" y="320"/>
                    <a:pt x="629" y="320"/>
                  </a:cubicBezTo>
                  <a:cubicBezTo>
                    <a:pt x="630" y="320"/>
                    <a:pt x="631" y="321"/>
                    <a:pt x="631" y="320"/>
                  </a:cubicBezTo>
                  <a:cubicBezTo>
                    <a:pt x="631" y="320"/>
                    <a:pt x="630" y="320"/>
                    <a:pt x="631" y="320"/>
                  </a:cubicBezTo>
                  <a:cubicBezTo>
                    <a:pt x="631" y="320"/>
                    <a:pt x="632" y="319"/>
                    <a:pt x="631" y="319"/>
                  </a:cubicBezTo>
                  <a:cubicBezTo>
                    <a:pt x="630" y="319"/>
                    <a:pt x="630" y="320"/>
                    <a:pt x="630" y="320"/>
                  </a:cubicBezTo>
                  <a:cubicBezTo>
                    <a:pt x="630" y="320"/>
                    <a:pt x="630" y="320"/>
                    <a:pt x="630" y="320"/>
                  </a:cubicBezTo>
                  <a:cubicBezTo>
                    <a:pt x="629" y="320"/>
                    <a:pt x="629" y="320"/>
                    <a:pt x="628" y="320"/>
                  </a:cubicBezTo>
                  <a:cubicBezTo>
                    <a:pt x="628" y="320"/>
                    <a:pt x="629" y="319"/>
                    <a:pt x="630" y="319"/>
                  </a:cubicBezTo>
                  <a:cubicBezTo>
                    <a:pt x="630" y="319"/>
                    <a:pt x="631" y="319"/>
                    <a:pt x="631" y="319"/>
                  </a:cubicBezTo>
                  <a:cubicBezTo>
                    <a:pt x="631" y="319"/>
                    <a:pt x="631" y="319"/>
                    <a:pt x="630" y="319"/>
                  </a:cubicBezTo>
                  <a:cubicBezTo>
                    <a:pt x="631" y="319"/>
                    <a:pt x="632" y="319"/>
                    <a:pt x="632" y="318"/>
                  </a:cubicBezTo>
                  <a:cubicBezTo>
                    <a:pt x="632" y="318"/>
                    <a:pt x="631" y="318"/>
                    <a:pt x="631" y="318"/>
                  </a:cubicBezTo>
                  <a:cubicBezTo>
                    <a:pt x="631" y="318"/>
                    <a:pt x="633" y="318"/>
                    <a:pt x="633" y="317"/>
                  </a:cubicBezTo>
                  <a:cubicBezTo>
                    <a:pt x="633" y="317"/>
                    <a:pt x="632" y="317"/>
                    <a:pt x="632" y="317"/>
                  </a:cubicBezTo>
                  <a:cubicBezTo>
                    <a:pt x="633" y="317"/>
                    <a:pt x="634" y="318"/>
                    <a:pt x="634" y="317"/>
                  </a:cubicBezTo>
                  <a:cubicBezTo>
                    <a:pt x="634" y="316"/>
                    <a:pt x="634" y="316"/>
                    <a:pt x="635" y="316"/>
                  </a:cubicBezTo>
                  <a:cubicBezTo>
                    <a:pt x="635" y="316"/>
                    <a:pt x="635" y="315"/>
                    <a:pt x="636" y="315"/>
                  </a:cubicBezTo>
                  <a:cubicBezTo>
                    <a:pt x="636" y="315"/>
                    <a:pt x="635" y="314"/>
                    <a:pt x="635" y="314"/>
                  </a:cubicBezTo>
                  <a:cubicBezTo>
                    <a:pt x="634" y="313"/>
                    <a:pt x="634" y="313"/>
                    <a:pt x="633" y="313"/>
                  </a:cubicBezTo>
                  <a:cubicBezTo>
                    <a:pt x="633" y="313"/>
                    <a:pt x="632" y="313"/>
                    <a:pt x="632" y="313"/>
                  </a:cubicBezTo>
                  <a:cubicBezTo>
                    <a:pt x="632" y="313"/>
                    <a:pt x="632" y="313"/>
                    <a:pt x="632" y="313"/>
                  </a:cubicBezTo>
                  <a:cubicBezTo>
                    <a:pt x="631" y="312"/>
                    <a:pt x="631" y="313"/>
                    <a:pt x="630" y="314"/>
                  </a:cubicBezTo>
                  <a:cubicBezTo>
                    <a:pt x="630" y="313"/>
                    <a:pt x="630" y="314"/>
                    <a:pt x="630" y="314"/>
                  </a:cubicBezTo>
                  <a:cubicBezTo>
                    <a:pt x="630" y="313"/>
                    <a:pt x="630" y="313"/>
                    <a:pt x="630" y="313"/>
                  </a:cubicBezTo>
                  <a:cubicBezTo>
                    <a:pt x="630" y="314"/>
                    <a:pt x="629" y="313"/>
                    <a:pt x="629" y="313"/>
                  </a:cubicBezTo>
                  <a:cubicBezTo>
                    <a:pt x="628" y="314"/>
                    <a:pt x="628" y="314"/>
                    <a:pt x="627" y="315"/>
                  </a:cubicBezTo>
                  <a:cubicBezTo>
                    <a:pt x="627" y="314"/>
                    <a:pt x="628" y="314"/>
                    <a:pt x="628" y="314"/>
                  </a:cubicBezTo>
                  <a:cubicBezTo>
                    <a:pt x="628" y="314"/>
                    <a:pt x="628" y="314"/>
                    <a:pt x="628" y="314"/>
                  </a:cubicBezTo>
                  <a:cubicBezTo>
                    <a:pt x="628" y="313"/>
                    <a:pt x="628" y="313"/>
                    <a:pt x="629" y="313"/>
                  </a:cubicBezTo>
                  <a:cubicBezTo>
                    <a:pt x="628" y="313"/>
                    <a:pt x="628" y="313"/>
                    <a:pt x="628" y="313"/>
                  </a:cubicBezTo>
                  <a:cubicBezTo>
                    <a:pt x="628" y="312"/>
                    <a:pt x="628" y="312"/>
                    <a:pt x="629" y="312"/>
                  </a:cubicBezTo>
                  <a:cubicBezTo>
                    <a:pt x="627" y="312"/>
                    <a:pt x="626" y="313"/>
                    <a:pt x="625" y="314"/>
                  </a:cubicBezTo>
                  <a:cubicBezTo>
                    <a:pt x="625" y="314"/>
                    <a:pt x="625" y="314"/>
                    <a:pt x="625" y="314"/>
                  </a:cubicBezTo>
                  <a:cubicBezTo>
                    <a:pt x="625" y="314"/>
                    <a:pt x="625" y="314"/>
                    <a:pt x="625" y="315"/>
                  </a:cubicBezTo>
                  <a:cubicBezTo>
                    <a:pt x="625" y="314"/>
                    <a:pt x="625" y="314"/>
                    <a:pt x="625" y="313"/>
                  </a:cubicBezTo>
                  <a:cubicBezTo>
                    <a:pt x="625" y="313"/>
                    <a:pt x="624" y="314"/>
                    <a:pt x="624" y="314"/>
                  </a:cubicBezTo>
                  <a:cubicBezTo>
                    <a:pt x="625" y="315"/>
                    <a:pt x="624" y="314"/>
                    <a:pt x="624" y="314"/>
                  </a:cubicBezTo>
                  <a:cubicBezTo>
                    <a:pt x="623" y="314"/>
                    <a:pt x="623" y="315"/>
                    <a:pt x="623" y="315"/>
                  </a:cubicBezTo>
                  <a:cubicBezTo>
                    <a:pt x="623" y="315"/>
                    <a:pt x="623" y="315"/>
                    <a:pt x="623" y="314"/>
                  </a:cubicBezTo>
                  <a:cubicBezTo>
                    <a:pt x="623" y="314"/>
                    <a:pt x="623" y="314"/>
                    <a:pt x="623" y="314"/>
                  </a:cubicBezTo>
                  <a:cubicBezTo>
                    <a:pt x="622" y="314"/>
                    <a:pt x="623" y="314"/>
                    <a:pt x="622" y="315"/>
                  </a:cubicBezTo>
                  <a:cubicBezTo>
                    <a:pt x="622" y="315"/>
                    <a:pt x="621" y="315"/>
                    <a:pt x="621" y="315"/>
                  </a:cubicBezTo>
                  <a:cubicBezTo>
                    <a:pt x="621" y="315"/>
                    <a:pt x="620" y="316"/>
                    <a:pt x="621" y="316"/>
                  </a:cubicBezTo>
                  <a:cubicBezTo>
                    <a:pt x="620" y="316"/>
                    <a:pt x="620" y="316"/>
                    <a:pt x="620" y="316"/>
                  </a:cubicBezTo>
                  <a:cubicBezTo>
                    <a:pt x="620" y="317"/>
                    <a:pt x="621" y="316"/>
                    <a:pt x="621" y="316"/>
                  </a:cubicBezTo>
                  <a:cubicBezTo>
                    <a:pt x="620" y="317"/>
                    <a:pt x="620" y="317"/>
                    <a:pt x="619" y="317"/>
                  </a:cubicBezTo>
                  <a:cubicBezTo>
                    <a:pt x="619" y="317"/>
                    <a:pt x="620" y="316"/>
                    <a:pt x="620" y="316"/>
                  </a:cubicBezTo>
                  <a:cubicBezTo>
                    <a:pt x="620" y="315"/>
                    <a:pt x="621" y="315"/>
                    <a:pt x="621" y="315"/>
                  </a:cubicBezTo>
                  <a:cubicBezTo>
                    <a:pt x="621" y="314"/>
                    <a:pt x="621" y="314"/>
                    <a:pt x="622" y="314"/>
                  </a:cubicBezTo>
                  <a:cubicBezTo>
                    <a:pt x="622" y="313"/>
                    <a:pt x="623" y="313"/>
                    <a:pt x="623" y="312"/>
                  </a:cubicBezTo>
                  <a:cubicBezTo>
                    <a:pt x="622" y="312"/>
                    <a:pt x="622" y="312"/>
                    <a:pt x="622" y="312"/>
                  </a:cubicBezTo>
                  <a:cubicBezTo>
                    <a:pt x="622" y="312"/>
                    <a:pt x="622" y="312"/>
                    <a:pt x="622" y="312"/>
                  </a:cubicBezTo>
                  <a:cubicBezTo>
                    <a:pt x="621" y="312"/>
                    <a:pt x="621" y="312"/>
                    <a:pt x="621" y="312"/>
                  </a:cubicBezTo>
                  <a:cubicBezTo>
                    <a:pt x="621" y="313"/>
                    <a:pt x="622" y="313"/>
                    <a:pt x="621" y="314"/>
                  </a:cubicBezTo>
                  <a:cubicBezTo>
                    <a:pt x="621" y="314"/>
                    <a:pt x="621" y="314"/>
                    <a:pt x="621" y="314"/>
                  </a:cubicBezTo>
                  <a:cubicBezTo>
                    <a:pt x="620" y="314"/>
                    <a:pt x="621" y="314"/>
                    <a:pt x="621" y="313"/>
                  </a:cubicBezTo>
                  <a:cubicBezTo>
                    <a:pt x="621" y="314"/>
                    <a:pt x="621" y="314"/>
                    <a:pt x="621" y="313"/>
                  </a:cubicBezTo>
                  <a:cubicBezTo>
                    <a:pt x="621" y="313"/>
                    <a:pt x="620" y="314"/>
                    <a:pt x="620" y="314"/>
                  </a:cubicBezTo>
                  <a:cubicBezTo>
                    <a:pt x="620" y="314"/>
                    <a:pt x="620" y="314"/>
                    <a:pt x="620" y="314"/>
                  </a:cubicBezTo>
                  <a:cubicBezTo>
                    <a:pt x="620" y="313"/>
                    <a:pt x="621" y="313"/>
                    <a:pt x="621" y="313"/>
                  </a:cubicBezTo>
                  <a:cubicBezTo>
                    <a:pt x="621" y="313"/>
                    <a:pt x="620" y="313"/>
                    <a:pt x="620" y="313"/>
                  </a:cubicBezTo>
                  <a:cubicBezTo>
                    <a:pt x="620" y="313"/>
                    <a:pt x="621" y="313"/>
                    <a:pt x="621" y="312"/>
                  </a:cubicBezTo>
                  <a:cubicBezTo>
                    <a:pt x="620" y="312"/>
                    <a:pt x="619" y="313"/>
                    <a:pt x="619" y="314"/>
                  </a:cubicBezTo>
                  <a:cubicBezTo>
                    <a:pt x="619" y="313"/>
                    <a:pt x="619" y="312"/>
                    <a:pt x="619" y="312"/>
                  </a:cubicBezTo>
                  <a:cubicBezTo>
                    <a:pt x="619" y="312"/>
                    <a:pt x="618" y="313"/>
                    <a:pt x="618" y="313"/>
                  </a:cubicBezTo>
                  <a:cubicBezTo>
                    <a:pt x="618" y="314"/>
                    <a:pt x="618" y="313"/>
                    <a:pt x="618" y="313"/>
                  </a:cubicBezTo>
                  <a:cubicBezTo>
                    <a:pt x="618" y="313"/>
                    <a:pt x="617" y="313"/>
                    <a:pt x="617" y="313"/>
                  </a:cubicBezTo>
                  <a:cubicBezTo>
                    <a:pt x="617" y="313"/>
                    <a:pt x="617" y="312"/>
                    <a:pt x="618" y="312"/>
                  </a:cubicBezTo>
                  <a:cubicBezTo>
                    <a:pt x="617" y="312"/>
                    <a:pt x="617" y="312"/>
                    <a:pt x="616" y="312"/>
                  </a:cubicBezTo>
                  <a:cubicBezTo>
                    <a:pt x="615" y="312"/>
                    <a:pt x="615" y="313"/>
                    <a:pt x="614" y="313"/>
                  </a:cubicBezTo>
                  <a:cubicBezTo>
                    <a:pt x="615" y="312"/>
                    <a:pt x="616" y="312"/>
                    <a:pt x="617" y="311"/>
                  </a:cubicBezTo>
                  <a:cubicBezTo>
                    <a:pt x="617" y="311"/>
                    <a:pt x="616" y="311"/>
                    <a:pt x="617" y="311"/>
                  </a:cubicBezTo>
                  <a:cubicBezTo>
                    <a:pt x="617" y="311"/>
                    <a:pt x="617" y="310"/>
                    <a:pt x="618" y="310"/>
                  </a:cubicBezTo>
                  <a:cubicBezTo>
                    <a:pt x="617" y="310"/>
                    <a:pt x="617" y="310"/>
                    <a:pt x="617" y="310"/>
                  </a:cubicBezTo>
                  <a:cubicBezTo>
                    <a:pt x="617" y="310"/>
                    <a:pt x="617" y="310"/>
                    <a:pt x="617" y="310"/>
                  </a:cubicBezTo>
                  <a:cubicBezTo>
                    <a:pt x="616" y="310"/>
                    <a:pt x="616" y="310"/>
                    <a:pt x="615" y="311"/>
                  </a:cubicBezTo>
                  <a:cubicBezTo>
                    <a:pt x="615" y="311"/>
                    <a:pt x="615" y="311"/>
                    <a:pt x="614" y="311"/>
                  </a:cubicBezTo>
                  <a:cubicBezTo>
                    <a:pt x="614" y="311"/>
                    <a:pt x="615" y="310"/>
                    <a:pt x="616" y="310"/>
                  </a:cubicBezTo>
                  <a:cubicBezTo>
                    <a:pt x="616" y="310"/>
                    <a:pt x="617" y="310"/>
                    <a:pt x="617" y="309"/>
                  </a:cubicBezTo>
                  <a:cubicBezTo>
                    <a:pt x="618" y="309"/>
                    <a:pt x="619" y="309"/>
                    <a:pt x="620" y="308"/>
                  </a:cubicBezTo>
                  <a:cubicBezTo>
                    <a:pt x="620" y="308"/>
                    <a:pt x="621" y="308"/>
                    <a:pt x="621" y="308"/>
                  </a:cubicBezTo>
                  <a:cubicBezTo>
                    <a:pt x="622" y="307"/>
                    <a:pt x="622" y="307"/>
                    <a:pt x="621" y="307"/>
                  </a:cubicBezTo>
                  <a:cubicBezTo>
                    <a:pt x="621" y="307"/>
                    <a:pt x="620" y="307"/>
                    <a:pt x="620" y="307"/>
                  </a:cubicBezTo>
                  <a:cubicBezTo>
                    <a:pt x="620" y="307"/>
                    <a:pt x="620" y="308"/>
                    <a:pt x="619" y="308"/>
                  </a:cubicBezTo>
                  <a:cubicBezTo>
                    <a:pt x="619" y="308"/>
                    <a:pt x="619" y="307"/>
                    <a:pt x="618" y="307"/>
                  </a:cubicBezTo>
                  <a:cubicBezTo>
                    <a:pt x="618" y="306"/>
                    <a:pt x="618" y="307"/>
                    <a:pt x="617" y="307"/>
                  </a:cubicBezTo>
                  <a:cubicBezTo>
                    <a:pt x="617" y="307"/>
                    <a:pt x="617" y="307"/>
                    <a:pt x="617" y="307"/>
                  </a:cubicBezTo>
                  <a:cubicBezTo>
                    <a:pt x="617" y="306"/>
                    <a:pt x="616" y="308"/>
                    <a:pt x="616" y="308"/>
                  </a:cubicBezTo>
                  <a:cubicBezTo>
                    <a:pt x="616" y="307"/>
                    <a:pt x="617" y="306"/>
                    <a:pt x="617" y="306"/>
                  </a:cubicBezTo>
                  <a:cubicBezTo>
                    <a:pt x="617" y="305"/>
                    <a:pt x="616" y="305"/>
                    <a:pt x="616" y="306"/>
                  </a:cubicBezTo>
                  <a:cubicBezTo>
                    <a:pt x="615" y="306"/>
                    <a:pt x="614" y="307"/>
                    <a:pt x="614" y="308"/>
                  </a:cubicBezTo>
                  <a:cubicBezTo>
                    <a:pt x="614" y="308"/>
                    <a:pt x="614" y="308"/>
                    <a:pt x="613" y="308"/>
                  </a:cubicBezTo>
                  <a:cubicBezTo>
                    <a:pt x="613" y="308"/>
                    <a:pt x="613" y="308"/>
                    <a:pt x="613" y="308"/>
                  </a:cubicBezTo>
                  <a:cubicBezTo>
                    <a:pt x="613" y="308"/>
                    <a:pt x="613" y="308"/>
                    <a:pt x="613" y="308"/>
                  </a:cubicBezTo>
                  <a:cubicBezTo>
                    <a:pt x="613" y="308"/>
                    <a:pt x="612" y="309"/>
                    <a:pt x="612" y="309"/>
                  </a:cubicBezTo>
                  <a:cubicBezTo>
                    <a:pt x="610" y="310"/>
                    <a:pt x="610" y="311"/>
                    <a:pt x="608" y="312"/>
                  </a:cubicBezTo>
                  <a:cubicBezTo>
                    <a:pt x="609" y="311"/>
                    <a:pt x="610" y="311"/>
                    <a:pt x="610" y="310"/>
                  </a:cubicBezTo>
                  <a:cubicBezTo>
                    <a:pt x="610" y="310"/>
                    <a:pt x="609" y="310"/>
                    <a:pt x="609" y="310"/>
                  </a:cubicBezTo>
                  <a:cubicBezTo>
                    <a:pt x="609" y="309"/>
                    <a:pt x="610" y="309"/>
                    <a:pt x="610" y="309"/>
                  </a:cubicBezTo>
                  <a:cubicBezTo>
                    <a:pt x="610" y="309"/>
                    <a:pt x="611" y="308"/>
                    <a:pt x="611" y="307"/>
                  </a:cubicBezTo>
                  <a:cubicBezTo>
                    <a:pt x="611" y="307"/>
                    <a:pt x="611" y="308"/>
                    <a:pt x="611" y="308"/>
                  </a:cubicBezTo>
                  <a:cubicBezTo>
                    <a:pt x="611" y="307"/>
                    <a:pt x="611" y="307"/>
                    <a:pt x="612" y="306"/>
                  </a:cubicBezTo>
                  <a:cubicBezTo>
                    <a:pt x="612" y="306"/>
                    <a:pt x="613" y="306"/>
                    <a:pt x="612" y="306"/>
                  </a:cubicBezTo>
                  <a:cubicBezTo>
                    <a:pt x="613" y="305"/>
                    <a:pt x="614" y="305"/>
                    <a:pt x="614" y="304"/>
                  </a:cubicBezTo>
                  <a:cubicBezTo>
                    <a:pt x="615" y="304"/>
                    <a:pt x="616" y="303"/>
                    <a:pt x="615" y="303"/>
                  </a:cubicBezTo>
                  <a:cubicBezTo>
                    <a:pt x="615" y="303"/>
                    <a:pt x="615" y="303"/>
                    <a:pt x="615" y="303"/>
                  </a:cubicBezTo>
                  <a:cubicBezTo>
                    <a:pt x="616" y="303"/>
                    <a:pt x="616" y="302"/>
                    <a:pt x="616" y="302"/>
                  </a:cubicBezTo>
                  <a:cubicBezTo>
                    <a:pt x="617" y="302"/>
                    <a:pt x="618" y="301"/>
                    <a:pt x="617" y="301"/>
                  </a:cubicBezTo>
                  <a:cubicBezTo>
                    <a:pt x="617" y="301"/>
                    <a:pt x="618" y="301"/>
                    <a:pt x="618" y="301"/>
                  </a:cubicBezTo>
                  <a:cubicBezTo>
                    <a:pt x="618" y="300"/>
                    <a:pt x="619" y="300"/>
                    <a:pt x="619" y="300"/>
                  </a:cubicBezTo>
                  <a:cubicBezTo>
                    <a:pt x="619" y="300"/>
                    <a:pt x="619" y="297"/>
                    <a:pt x="620" y="297"/>
                  </a:cubicBezTo>
                  <a:cubicBezTo>
                    <a:pt x="620" y="298"/>
                    <a:pt x="620" y="298"/>
                    <a:pt x="619" y="298"/>
                  </a:cubicBezTo>
                  <a:cubicBezTo>
                    <a:pt x="619" y="299"/>
                    <a:pt x="620" y="299"/>
                    <a:pt x="619" y="299"/>
                  </a:cubicBezTo>
                  <a:cubicBezTo>
                    <a:pt x="620" y="299"/>
                    <a:pt x="621" y="298"/>
                    <a:pt x="621" y="298"/>
                  </a:cubicBezTo>
                  <a:cubicBezTo>
                    <a:pt x="621" y="298"/>
                    <a:pt x="622" y="297"/>
                    <a:pt x="622" y="298"/>
                  </a:cubicBezTo>
                  <a:cubicBezTo>
                    <a:pt x="622" y="297"/>
                    <a:pt x="622" y="297"/>
                    <a:pt x="622" y="297"/>
                  </a:cubicBezTo>
                  <a:cubicBezTo>
                    <a:pt x="622" y="297"/>
                    <a:pt x="623" y="297"/>
                    <a:pt x="623" y="296"/>
                  </a:cubicBezTo>
                  <a:cubicBezTo>
                    <a:pt x="623" y="296"/>
                    <a:pt x="623" y="296"/>
                    <a:pt x="623" y="296"/>
                  </a:cubicBezTo>
                  <a:cubicBezTo>
                    <a:pt x="623" y="296"/>
                    <a:pt x="623" y="296"/>
                    <a:pt x="623" y="296"/>
                  </a:cubicBezTo>
                  <a:cubicBezTo>
                    <a:pt x="623" y="295"/>
                    <a:pt x="624" y="296"/>
                    <a:pt x="624" y="295"/>
                  </a:cubicBezTo>
                  <a:cubicBezTo>
                    <a:pt x="624" y="295"/>
                    <a:pt x="624" y="295"/>
                    <a:pt x="624" y="295"/>
                  </a:cubicBezTo>
                  <a:cubicBezTo>
                    <a:pt x="624" y="294"/>
                    <a:pt x="625" y="294"/>
                    <a:pt x="624" y="294"/>
                  </a:cubicBezTo>
                  <a:cubicBezTo>
                    <a:pt x="624" y="294"/>
                    <a:pt x="623" y="294"/>
                    <a:pt x="622" y="294"/>
                  </a:cubicBezTo>
                  <a:cubicBezTo>
                    <a:pt x="622" y="295"/>
                    <a:pt x="622" y="294"/>
                    <a:pt x="622" y="294"/>
                  </a:cubicBezTo>
                  <a:cubicBezTo>
                    <a:pt x="622" y="294"/>
                    <a:pt x="623" y="293"/>
                    <a:pt x="622" y="293"/>
                  </a:cubicBezTo>
                  <a:cubicBezTo>
                    <a:pt x="622" y="293"/>
                    <a:pt x="622" y="292"/>
                    <a:pt x="622" y="292"/>
                  </a:cubicBezTo>
                  <a:cubicBezTo>
                    <a:pt x="622" y="292"/>
                    <a:pt x="623" y="292"/>
                    <a:pt x="623" y="292"/>
                  </a:cubicBezTo>
                  <a:cubicBezTo>
                    <a:pt x="623" y="292"/>
                    <a:pt x="623" y="292"/>
                    <a:pt x="623" y="293"/>
                  </a:cubicBezTo>
                  <a:cubicBezTo>
                    <a:pt x="623" y="293"/>
                    <a:pt x="624" y="293"/>
                    <a:pt x="624" y="293"/>
                  </a:cubicBezTo>
                  <a:cubicBezTo>
                    <a:pt x="625" y="293"/>
                    <a:pt x="626" y="293"/>
                    <a:pt x="626" y="293"/>
                  </a:cubicBezTo>
                  <a:cubicBezTo>
                    <a:pt x="627" y="292"/>
                    <a:pt x="626" y="292"/>
                    <a:pt x="627" y="292"/>
                  </a:cubicBezTo>
                  <a:cubicBezTo>
                    <a:pt x="627" y="292"/>
                    <a:pt x="628" y="291"/>
                    <a:pt x="628" y="291"/>
                  </a:cubicBezTo>
                  <a:cubicBezTo>
                    <a:pt x="628" y="291"/>
                    <a:pt x="627" y="291"/>
                    <a:pt x="627" y="291"/>
                  </a:cubicBezTo>
                  <a:cubicBezTo>
                    <a:pt x="628" y="291"/>
                    <a:pt x="628" y="291"/>
                    <a:pt x="628" y="290"/>
                  </a:cubicBezTo>
                  <a:cubicBezTo>
                    <a:pt x="628" y="291"/>
                    <a:pt x="629" y="290"/>
                    <a:pt x="629" y="290"/>
                  </a:cubicBezTo>
                  <a:cubicBezTo>
                    <a:pt x="628" y="290"/>
                    <a:pt x="628" y="290"/>
                    <a:pt x="628" y="290"/>
                  </a:cubicBezTo>
                  <a:cubicBezTo>
                    <a:pt x="628" y="290"/>
                    <a:pt x="628" y="290"/>
                    <a:pt x="628" y="290"/>
                  </a:cubicBezTo>
                  <a:cubicBezTo>
                    <a:pt x="628" y="290"/>
                    <a:pt x="627" y="290"/>
                    <a:pt x="627" y="290"/>
                  </a:cubicBezTo>
                  <a:cubicBezTo>
                    <a:pt x="627" y="290"/>
                    <a:pt x="626" y="290"/>
                    <a:pt x="627" y="290"/>
                  </a:cubicBezTo>
                  <a:cubicBezTo>
                    <a:pt x="627" y="290"/>
                    <a:pt x="626" y="290"/>
                    <a:pt x="626" y="290"/>
                  </a:cubicBezTo>
                  <a:cubicBezTo>
                    <a:pt x="626" y="290"/>
                    <a:pt x="626" y="290"/>
                    <a:pt x="626" y="290"/>
                  </a:cubicBezTo>
                  <a:cubicBezTo>
                    <a:pt x="626" y="290"/>
                    <a:pt x="626" y="291"/>
                    <a:pt x="627" y="291"/>
                  </a:cubicBezTo>
                  <a:cubicBezTo>
                    <a:pt x="626" y="291"/>
                    <a:pt x="625" y="291"/>
                    <a:pt x="625" y="291"/>
                  </a:cubicBezTo>
                  <a:cubicBezTo>
                    <a:pt x="624" y="291"/>
                    <a:pt x="625" y="291"/>
                    <a:pt x="625" y="291"/>
                  </a:cubicBezTo>
                  <a:cubicBezTo>
                    <a:pt x="624" y="291"/>
                    <a:pt x="625" y="290"/>
                    <a:pt x="625" y="290"/>
                  </a:cubicBezTo>
                  <a:cubicBezTo>
                    <a:pt x="625" y="290"/>
                    <a:pt x="625" y="290"/>
                    <a:pt x="625" y="290"/>
                  </a:cubicBezTo>
                  <a:cubicBezTo>
                    <a:pt x="624" y="290"/>
                    <a:pt x="624" y="290"/>
                    <a:pt x="624" y="290"/>
                  </a:cubicBezTo>
                  <a:cubicBezTo>
                    <a:pt x="623" y="291"/>
                    <a:pt x="622" y="291"/>
                    <a:pt x="622" y="291"/>
                  </a:cubicBezTo>
                  <a:cubicBezTo>
                    <a:pt x="620" y="292"/>
                    <a:pt x="619" y="292"/>
                    <a:pt x="617" y="293"/>
                  </a:cubicBezTo>
                  <a:cubicBezTo>
                    <a:pt x="617" y="293"/>
                    <a:pt x="616" y="293"/>
                    <a:pt x="616" y="294"/>
                  </a:cubicBezTo>
                  <a:cubicBezTo>
                    <a:pt x="616" y="294"/>
                    <a:pt x="616" y="294"/>
                    <a:pt x="616" y="294"/>
                  </a:cubicBezTo>
                  <a:cubicBezTo>
                    <a:pt x="616" y="294"/>
                    <a:pt x="615" y="295"/>
                    <a:pt x="615" y="295"/>
                  </a:cubicBezTo>
                  <a:cubicBezTo>
                    <a:pt x="614" y="295"/>
                    <a:pt x="614" y="296"/>
                    <a:pt x="613" y="296"/>
                  </a:cubicBezTo>
                  <a:cubicBezTo>
                    <a:pt x="614" y="296"/>
                    <a:pt x="614" y="296"/>
                    <a:pt x="613" y="296"/>
                  </a:cubicBezTo>
                  <a:cubicBezTo>
                    <a:pt x="613" y="296"/>
                    <a:pt x="613" y="296"/>
                    <a:pt x="612" y="296"/>
                  </a:cubicBezTo>
                  <a:cubicBezTo>
                    <a:pt x="613" y="296"/>
                    <a:pt x="613" y="297"/>
                    <a:pt x="613" y="297"/>
                  </a:cubicBezTo>
                  <a:cubicBezTo>
                    <a:pt x="612" y="297"/>
                    <a:pt x="613" y="297"/>
                    <a:pt x="613" y="297"/>
                  </a:cubicBezTo>
                  <a:cubicBezTo>
                    <a:pt x="613" y="298"/>
                    <a:pt x="612" y="298"/>
                    <a:pt x="611" y="299"/>
                  </a:cubicBezTo>
                  <a:cubicBezTo>
                    <a:pt x="611" y="299"/>
                    <a:pt x="610" y="299"/>
                    <a:pt x="609" y="299"/>
                  </a:cubicBezTo>
                  <a:cubicBezTo>
                    <a:pt x="609" y="299"/>
                    <a:pt x="608" y="299"/>
                    <a:pt x="609" y="299"/>
                  </a:cubicBezTo>
                  <a:cubicBezTo>
                    <a:pt x="609" y="300"/>
                    <a:pt x="609" y="300"/>
                    <a:pt x="609" y="300"/>
                  </a:cubicBezTo>
                  <a:cubicBezTo>
                    <a:pt x="609" y="300"/>
                    <a:pt x="609" y="300"/>
                    <a:pt x="609" y="300"/>
                  </a:cubicBezTo>
                  <a:cubicBezTo>
                    <a:pt x="609" y="300"/>
                    <a:pt x="610" y="300"/>
                    <a:pt x="610" y="300"/>
                  </a:cubicBezTo>
                  <a:cubicBezTo>
                    <a:pt x="610" y="301"/>
                    <a:pt x="609" y="300"/>
                    <a:pt x="609" y="300"/>
                  </a:cubicBezTo>
                  <a:cubicBezTo>
                    <a:pt x="608" y="301"/>
                    <a:pt x="608" y="301"/>
                    <a:pt x="607" y="302"/>
                  </a:cubicBezTo>
                  <a:cubicBezTo>
                    <a:pt x="606" y="303"/>
                    <a:pt x="605" y="304"/>
                    <a:pt x="604" y="306"/>
                  </a:cubicBezTo>
                  <a:cubicBezTo>
                    <a:pt x="603" y="307"/>
                    <a:pt x="601" y="308"/>
                    <a:pt x="600" y="310"/>
                  </a:cubicBezTo>
                  <a:cubicBezTo>
                    <a:pt x="600" y="310"/>
                    <a:pt x="599" y="311"/>
                    <a:pt x="599" y="311"/>
                  </a:cubicBezTo>
                  <a:cubicBezTo>
                    <a:pt x="600" y="312"/>
                    <a:pt x="600" y="312"/>
                    <a:pt x="600" y="312"/>
                  </a:cubicBezTo>
                  <a:cubicBezTo>
                    <a:pt x="600" y="312"/>
                    <a:pt x="601" y="313"/>
                    <a:pt x="601" y="313"/>
                  </a:cubicBezTo>
                  <a:cubicBezTo>
                    <a:pt x="601" y="313"/>
                    <a:pt x="600" y="312"/>
                    <a:pt x="600" y="312"/>
                  </a:cubicBezTo>
                  <a:cubicBezTo>
                    <a:pt x="599" y="312"/>
                    <a:pt x="599" y="313"/>
                    <a:pt x="599" y="313"/>
                  </a:cubicBezTo>
                  <a:cubicBezTo>
                    <a:pt x="599" y="313"/>
                    <a:pt x="599" y="312"/>
                    <a:pt x="599" y="312"/>
                  </a:cubicBezTo>
                  <a:cubicBezTo>
                    <a:pt x="599" y="311"/>
                    <a:pt x="597" y="312"/>
                    <a:pt x="597" y="313"/>
                  </a:cubicBezTo>
                  <a:cubicBezTo>
                    <a:pt x="596" y="313"/>
                    <a:pt x="596" y="314"/>
                    <a:pt x="596" y="315"/>
                  </a:cubicBezTo>
                  <a:cubicBezTo>
                    <a:pt x="596" y="316"/>
                    <a:pt x="597" y="315"/>
                    <a:pt x="598" y="315"/>
                  </a:cubicBezTo>
                  <a:cubicBezTo>
                    <a:pt x="598" y="315"/>
                    <a:pt x="597" y="316"/>
                    <a:pt x="597" y="316"/>
                  </a:cubicBezTo>
                  <a:cubicBezTo>
                    <a:pt x="596" y="316"/>
                    <a:pt x="596" y="316"/>
                    <a:pt x="596" y="316"/>
                  </a:cubicBezTo>
                  <a:cubicBezTo>
                    <a:pt x="597" y="316"/>
                    <a:pt x="597" y="316"/>
                    <a:pt x="598" y="316"/>
                  </a:cubicBezTo>
                  <a:cubicBezTo>
                    <a:pt x="598" y="316"/>
                    <a:pt x="597" y="316"/>
                    <a:pt x="598" y="316"/>
                  </a:cubicBezTo>
                  <a:cubicBezTo>
                    <a:pt x="598" y="316"/>
                    <a:pt x="598" y="316"/>
                    <a:pt x="599" y="316"/>
                  </a:cubicBezTo>
                  <a:cubicBezTo>
                    <a:pt x="598" y="316"/>
                    <a:pt x="598" y="316"/>
                    <a:pt x="597" y="316"/>
                  </a:cubicBezTo>
                  <a:cubicBezTo>
                    <a:pt x="597" y="316"/>
                    <a:pt x="596" y="316"/>
                    <a:pt x="596" y="316"/>
                  </a:cubicBezTo>
                  <a:cubicBezTo>
                    <a:pt x="596" y="317"/>
                    <a:pt x="596" y="318"/>
                    <a:pt x="596" y="318"/>
                  </a:cubicBezTo>
                  <a:cubicBezTo>
                    <a:pt x="596" y="318"/>
                    <a:pt x="597" y="318"/>
                    <a:pt x="597" y="318"/>
                  </a:cubicBezTo>
                  <a:cubicBezTo>
                    <a:pt x="597" y="318"/>
                    <a:pt x="596" y="318"/>
                    <a:pt x="596" y="317"/>
                  </a:cubicBezTo>
                  <a:cubicBezTo>
                    <a:pt x="595" y="316"/>
                    <a:pt x="594" y="317"/>
                    <a:pt x="594" y="317"/>
                  </a:cubicBezTo>
                  <a:cubicBezTo>
                    <a:pt x="594" y="317"/>
                    <a:pt x="594" y="316"/>
                    <a:pt x="594" y="316"/>
                  </a:cubicBezTo>
                  <a:cubicBezTo>
                    <a:pt x="594" y="316"/>
                    <a:pt x="592" y="317"/>
                    <a:pt x="592" y="318"/>
                  </a:cubicBezTo>
                  <a:cubicBezTo>
                    <a:pt x="592" y="319"/>
                    <a:pt x="591" y="319"/>
                    <a:pt x="590" y="320"/>
                  </a:cubicBezTo>
                  <a:cubicBezTo>
                    <a:pt x="590" y="321"/>
                    <a:pt x="590" y="322"/>
                    <a:pt x="589" y="322"/>
                  </a:cubicBezTo>
                  <a:cubicBezTo>
                    <a:pt x="588" y="322"/>
                    <a:pt x="588" y="322"/>
                    <a:pt x="588" y="321"/>
                  </a:cubicBezTo>
                  <a:cubicBezTo>
                    <a:pt x="588" y="322"/>
                    <a:pt x="588" y="322"/>
                    <a:pt x="587" y="322"/>
                  </a:cubicBezTo>
                  <a:cubicBezTo>
                    <a:pt x="587" y="322"/>
                    <a:pt x="587" y="321"/>
                    <a:pt x="587" y="321"/>
                  </a:cubicBezTo>
                  <a:cubicBezTo>
                    <a:pt x="588" y="321"/>
                    <a:pt x="589" y="320"/>
                    <a:pt x="589" y="320"/>
                  </a:cubicBezTo>
                  <a:cubicBezTo>
                    <a:pt x="588" y="320"/>
                    <a:pt x="587" y="321"/>
                    <a:pt x="586" y="322"/>
                  </a:cubicBezTo>
                  <a:cubicBezTo>
                    <a:pt x="586" y="322"/>
                    <a:pt x="585" y="322"/>
                    <a:pt x="585" y="322"/>
                  </a:cubicBezTo>
                  <a:cubicBezTo>
                    <a:pt x="585" y="322"/>
                    <a:pt x="584" y="323"/>
                    <a:pt x="584" y="323"/>
                  </a:cubicBezTo>
                  <a:cubicBezTo>
                    <a:pt x="584" y="323"/>
                    <a:pt x="585" y="323"/>
                    <a:pt x="585" y="323"/>
                  </a:cubicBezTo>
                  <a:cubicBezTo>
                    <a:pt x="586" y="323"/>
                    <a:pt x="586" y="323"/>
                    <a:pt x="587" y="323"/>
                  </a:cubicBezTo>
                  <a:cubicBezTo>
                    <a:pt x="588" y="323"/>
                    <a:pt x="588" y="322"/>
                    <a:pt x="589" y="322"/>
                  </a:cubicBezTo>
                  <a:cubicBezTo>
                    <a:pt x="590" y="322"/>
                    <a:pt x="590" y="323"/>
                    <a:pt x="591" y="323"/>
                  </a:cubicBezTo>
                  <a:cubicBezTo>
                    <a:pt x="591" y="323"/>
                    <a:pt x="592" y="322"/>
                    <a:pt x="592" y="323"/>
                  </a:cubicBezTo>
                  <a:cubicBezTo>
                    <a:pt x="592" y="323"/>
                    <a:pt x="590" y="324"/>
                    <a:pt x="589" y="324"/>
                  </a:cubicBezTo>
                  <a:cubicBezTo>
                    <a:pt x="590" y="324"/>
                    <a:pt x="590" y="324"/>
                    <a:pt x="590" y="323"/>
                  </a:cubicBezTo>
                  <a:cubicBezTo>
                    <a:pt x="589" y="323"/>
                    <a:pt x="588" y="325"/>
                    <a:pt x="587" y="325"/>
                  </a:cubicBezTo>
                  <a:cubicBezTo>
                    <a:pt x="586" y="326"/>
                    <a:pt x="585" y="327"/>
                    <a:pt x="584" y="327"/>
                  </a:cubicBezTo>
                  <a:cubicBezTo>
                    <a:pt x="583" y="328"/>
                    <a:pt x="582" y="329"/>
                    <a:pt x="581" y="329"/>
                  </a:cubicBezTo>
                  <a:cubicBezTo>
                    <a:pt x="580" y="329"/>
                    <a:pt x="581" y="331"/>
                    <a:pt x="581" y="331"/>
                  </a:cubicBezTo>
                  <a:cubicBezTo>
                    <a:pt x="580" y="332"/>
                    <a:pt x="580" y="333"/>
                    <a:pt x="581" y="333"/>
                  </a:cubicBezTo>
                  <a:cubicBezTo>
                    <a:pt x="582" y="333"/>
                    <a:pt x="584" y="333"/>
                    <a:pt x="585" y="333"/>
                  </a:cubicBezTo>
                  <a:cubicBezTo>
                    <a:pt x="585" y="333"/>
                    <a:pt x="586" y="332"/>
                    <a:pt x="586" y="332"/>
                  </a:cubicBezTo>
                  <a:cubicBezTo>
                    <a:pt x="587" y="332"/>
                    <a:pt x="587" y="332"/>
                    <a:pt x="587" y="332"/>
                  </a:cubicBezTo>
                  <a:cubicBezTo>
                    <a:pt x="588" y="332"/>
                    <a:pt x="589" y="331"/>
                    <a:pt x="590" y="331"/>
                  </a:cubicBezTo>
                  <a:cubicBezTo>
                    <a:pt x="589" y="331"/>
                    <a:pt x="589" y="332"/>
                    <a:pt x="588" y="332"/>
                  </a:cubicBezTo>
                  <a:cubicBezTo>
                    <a:pt x="589" y="332"/>
                    <a:pt x="589" y="332"/>
                    <a:pt x="589" y="332"/>
                  </a:cubicBezTo>
                  <a:cubicBezTo>
                    <a:pt x="589" y="332"/>
                    <a:pt x="589" y="332"/>
                    <a:pt x="590" y="332"/>
                  </a:cubicBezTo>
                  <a:cubicBezTo>
                    <a:pt x="590" y="332"/>
                    <a:pt x="591" y="331"/>
                    <a:pt x="591" y="332"/>
                  </a:cubicBezTo>
                  <a:cubicBezTo>
                    <a:pt x="591" y="332"/>
                    <a:pt x="591" y="332"/>
                    <a:pt x="592" y="332"/>
                  </a:cubicBezTo>
                  <a:cubicBezTo>
                    <a:pt x="592" y="332"/>
                    <a:pt x="592" y="331"/>
                    <a:pt x="593" y="332"/>
                  </a:cubicBezTo>
                  <a:cubicBezTo>
                    <a:pt x="592" y="332"/>
                    <a:pt x="592" y="332"/>
                    <a:pt x="592" y="332"/>
                  </a:cubicBezTo>
                  <a:cubicBezTo>
                    <a:pt x="593" y="332"/>
                    <a:pt x="593" y="332"/>
                    <a:pt x="593" y="332"/>
                  </a:cubicBezTo>
                  <a:cubicBezTo>
                    <a:pt x="594" y="332"/>
                    <a:pt x="594" y="332"/>
                    <a:pt x="595" y="332"/>
                  </a:cubicBezTo>
                  <a:cubicBezTo>
                    <a:pt x="595" y="333"/>
                    <a:pt x="595" y="332"/>
                    <a:pt x="596" y="332"/>
                  </a:cubicBezTo>
                  <a:cubicBezTo>
                    <a:pt x="596" y="332"/>
                    <a:pt x="597" y="332"/>
                    <a:pt x="597" y="332"/>
                  </a:cubicBezTo>
                  <a:cubicBezTo>
                    <a:pt x="596" y="333"/>
                    <a:pt x="599" y="332"/>
                    <a:pt x="598" y="332"/>
                  </a:cubicBezTo>
                  <a:cubicBezTo>
                    <a:pt x="599" y="332"/>
                    <a:pt x="598" y="333"/>
                    <a:pt x="598" y="333"/>
                  </a:cubicBezTo>
                  <a:cubicBezTo>
                    <a:pt x="599" y="333"/>
                    <a:pt x="599" y="333"/>
                    <a:pt x="600" y="333"/>
                  </a:cubicBezTo>
                  <a:cubicBezTo>
                    <a:pt x="600" y="333"/>
                    <a:pt x="601" y="333"/>
                    <a:pt x="601" y="333"/>
                  </a:cubicBezTo>
                  <a:cubicBezTo>
                    <a:pt x="601" y="333"/>
                    <a:pt x="602" y="333"/>
                    <a:pt x="602" y="333"/>
                  </a:cubicBezTo>
                  <a:cubicBezTo>
                    <a:pt x="602" y="333"/>
                    <a:pt x="602" y="332"/>
                    <a:pt x="602" y="332"/>
                  </a:cubicBezTo>
                  <a:cubicBezTo>
                    <a:pt x="602" y="332"/>
                    <a:pt x="603" y="333"/>
                    <a:pt x="603" y="333"/>
                  </a:cubicBezTo>
                  <a:cubicBezTo>
                    <a:pt x="603" y="333"/>
                    <a:pt x="603" y="332"/>
                    <a:pt x="603" y="332"/>
                  </a:cubicBezTo>
                  <a:cubicBezTo>
                    <a:pt x="603" y="332"/>
                    <a:pt x="605" y="332"/>
                    <a:pt x="605" y="332"/>
                  </a:cubicBezTo>
                  <a:cubicBezTo>
                    <a:pt x="606" y="333"/>
                    <a:pt x="606" y="332"/>
                    <a:pt x="606" y="331"/>
                  </a:cubicBezTo>
                  <a:cubicBezTo>
                    <a:pt x="606" y="331"/>
                    <a:pt x="606" y="332"/>
                    <a:pt x="606" y="332"/>
                  </a:cubicBezTo>
                  <a:cubicBezTo>
                    <a:pt x="606" y="332"/>
                    <a:pt x="606" y="332"/>
                    <a:pt x="607" y="332"/>
                  </a:cubicBezTo>
                  <a:cubicBezTo>
                    <a:pt x="607" y="332"/>
                    <a:pt x="607" y="332"/>
                    <a:pt x="607" y="332"/>
                  </a:cubicBezTo>
                  <a:cubicBezTo>
                    <a:pt x="607" y="332"/>
                    <a:pt x="607" y="331"/>
                    <a:pt x="607" y="331"/>
                  </a:cubicBezTo>
                  <a:cubicBezTo>
                    <a:pt x="608" y="331"/>
                    <a:pt x="608" y="331"/>
                    <a:pt x="608" y="331"/>
                  </a:cubicBezTo>
                  <a:cubicBezTo>
                    <a:pt x="608" y="330"/>
                    <a:pt x="608" y="330"/>
                    <a:pt x="608" y="330"/>
                  </a:cubicBezTo>
                  <a:cubicBezTo>
                    <a:pt x="608" y="330"/>
                    <a:pt x="608" y="331"/>
                    <a:pt x="609" y="331"/>
                  </a:cubicBezTo>
                  <a:cubicBezTo>
                    <a:pt x="608" y="331"/>
                    <a:pt x="608" y="331"/>
                    <a:pt x="608" y="331"/>
                  </a:cubicBezTo>
                  <a:cubicBezTo>
                    <a:pt x="608" y="332"/>
                    <a:pt x="609" y="331"/>
                    <a:pt x="609" y="331"/>
                  </a:cubicBezTo>
                  <a:cubicBezTo>
                    <a:pt x="610" y="331"/>
                    <a:pt x="610" y="331"/>
                    <a:pt x="611" y="330"/>
                  </a:cubicBezTo>
                  <a:cubicBezTo>
                    <a:pt x="611" y="330"/>
                    <a:pt x="612" y="329"/>
                    <a:pt x="612" y="329"/>
                  </a:cubicBezTo>
                  <a:cubicBezTo>
                    <a:pt x="612" y="329"/>
                    <a:pt x="610" y="331"/>
                    <a:pt x="610" y="331"/>
                  </a:cubicBezTo>
                  <a:cubicBezTo>
                    <a:pt x="609" y="332"/>
                    <a:pt x="609" y="332"/>
                    <a:pt x="610" y="332"/>
                  </a:cubicBezTo>
                  <a:cubicBezTo>
                    <a:pt x="611" y="332"/>
                    <a:pt x="611" y="332"/>
                    <a:pt x="612" y="332"/>
                  </a:cubicBezTo>
                  <a:cubicBezTo>
                    <a:pt x="611" y="332"/>
                    <a:pt x="610" y="332"/>
                    <a:pt x="609" y="333"/>
                  </a:cubicBezTo>
                  <a:cubicBezTo>
                    <a:pt x="609" y="333"/>
                    <a:pt x="607" y="333"/>
                    <a:pt x="607" y="334"/>
                  </a:cubicBezTo>
                  <a:cubicBezTo>
                    <a:pt x="606" y="334"/>
                    <a:pt x="608" y="334"/>
                    <a:pt x="608" y="334"/>
                  </a:cubicBezTo>
                  <a:cubicBezTo>
                    <a:pt x="609" y="333"/>
                    <a:pt x="610" y="333"/>
                    <a:pt x="610" y="333"/>
                  </a:cubicBezTo>
                  <a:cubicBezTo>
                    <a:pt x="610" y="333"/>
                    <a:pt x="609" y="334"/>
                    <a:pt x="608" y="334"/>
                  </a:cubicBezTo>
                  <a:cubicBezTo>
                    <a:pt x="609" y="334"/>
                    <a:pt x="609" y="334"/>
                    <a:pt x="609" y="334"/>
                  </a:cubicBezTo>
                  <a:cubicBezTo>
                    <a:pt x="609" y="334"/>
                    <a:pt x="609" y="334"/>
                    <a:pt x="609" y="334"/>
                  </a:cubicBezTo>
                  <a:cubicBezTo>
                    <a:pt x="610" y="334"/>
                    <a:pt x="610" y="333"/>
                    <a:pt x="610" y="333"/>
                  </a:cubicBezTo>
                  <a:cubicBezTo>
                    <a:pt x="610" y="333"/>
                    <a:pt x="610" y="334"/>
                    <a:pt x="610" y="334"/>
                  </a:cubicBezTo>
                  <a:cubicBezTo>
                    <a:pt x="610" y="334"/>
                    <a:pt x="610" y="334"/>
                    <a:pt x="611" y="334"/>
                  </a:cubicBezTo>
                  <a:cubicBezTo>
                    <a:pt x="611" y="334"/>
                    <a:pt x="611" y="333"/>
                    <a:pt x="611" y="333"/>
                  </a:cubicBezTo>
                  <a:cubicBezTo>
                    <a:pt x="612" y="333"/>
                    <a:pt x="611" y="334"/>
                    <a:pt x="611" y="334"/>
                  </a:cubicBezTo>
                  <a:cubicBezTo>
                    <a:pt x="611" y="334"/>
                    <a:pt x="611" y="334"/>
                    <a:pt x="611" y="334"/>
                  </a:cubicBezTo>
                  <a:cubicBezTo>
                    <a:pt x="611" y="334"/>
                    <a:pt x="611" y="334"/>
                    <a:pt x="611" y="335"/>
                  </a:cubicBezTo>
                  <a:cubicBezTo>
                    <a:pt x="611" y="335"/>
                    <a:pt x="612" y="334"/>
                    <a:pt x="612" y="334"/>
                  </a:cubicBezTo>
                  <a:cubicBezTo>
                    <a:pt x="612" y="334"/>
                    <a:pt x="613" y="334"/>
                    <a:pt x="613" y="334"/>
                  </a:cubicBezTo>
                  <a:cubicBezTo>
                    <a:pt x="613" y="334"/>
                    <a:pt x="614" y="333"/>
                    <a:pt x="613" y="333"/>
                  </a:cubicBezTo>
                  <a:cubicBezTo>
                    <a:pt x="614" y="332"/>
                    <a:pt x="613" y="332"/>
                    <a:pt x="613" y="332"/>
                  </a:cubicBezTo>
                  <a:cubicBezTo>
                    <a:pt x="613" y="332"/>
                    <a:pt x="614" y="332"/>
                    <a:pt x="614" y="331"/>
                  </a:cubicBezTo>
                  <a:cubicBezTo>
                    <a:pt x="614" y="331"/>
                    <a:pt x="614" y="331"/>
                    <a:pt x="614" y="331"/>
                  </a:cubicBezTo>
                  <a:cubicBezTo>
                    <a:pt x="614" y="332"/>
                    <a:pt x="614" y="332"/>
                    <a:pt x="614" y="332"/>
                  </a:cubicBezTo>
                  <a:cubicBezTo>
                    <a:pt x="615" y="332"/>
                    <a:pt x="616" y="332"/>
                    <a:pt x="616" y="332"/>
                  </a:cubicBezTo>
                  <a:cubicBezTo>
                    <a:pt x="616" y="332"/>
                    <a:pt x="616" y="333"/>
                    <a:pt x="616" y="332"/>
                  </a:cubicBezTo>
                  <a:cubicBezTo>
                    <a:pt x="617" y="332"/>
                    <a:pt x="617" y="331"/>
                    <a:pt x="618" y="331"/>
                  </a:cubicBezTo>
                  <a:cubicBezTo>
                    <a:pt x="618" y="331"/>
                    <a:pt x="616" y="333"/>
                    <a:pt x="617" y="333"/>
                  </a:cubicBezTo>
                  <a:cubicBezTo>
                    <a:pt x="618" y="333"/>
                    <a:pt x="619" y="332"/>
                    <a:pt x="620" y="332"/>
                  </a:cubicBezTo>
                  <a:cubicBezTo>
                    <a:pt x="619" y="332"/>
                    <a:pt x="618" y="332"/>
                    <a:pt x="618" y="333"/>
                  </a:cubicBezTo>
                  <a:cubicBezTo>
                    <a:pt x="619" y="333"/>
                    <a:pt x="617" y="333"/>
                    <a:pt x="617" y="334"/>
                  </a:cubicBezTo>
                  <a:cubicBezTo>
                    <a:pt x="616" y="334"/>
                    <a:pt x="615" y="334"/>
                    <a:pt x="615" y="334"/>
                  </a:cubicBezTo>
                  <a:cubicBezTo>
                    <a:pt x="614" y="334"/>
                    <a:pt x="614" y="335"/>
                    <a:pt x="613" y="336"/>
                  </a:cubicBezTo>
                  <a:cubicBezTo>
                    <a:pt x="613" y="336"/>
                    <a:pt x="612" y="336"/>
                    <a:pt x="612" y="337"/>
                  </a:cubicBezTo>
                  <a:cubicBezTo>
                    <a:pt x="611" y="338"/>
                    <a:pt x="610" y="338"/>
                    <a:pt x="609" y="338"/>
                  </a:cubicBezTo>
                  <a:cubicBezTo>
                    <a:pt x="609" y="338"/>
                    <a:pt x="608" y="338"/>
                    <a:pt x="607" y="338"/>
                  </a:cubicBezTo>
                  <a:cubicBezTo>
                    <a:pt x="607" y="339"/>
                    <a:pt x="605" y="340"/>
                    <a:pt x="607" y="340"/>
                  </a:cubicBezTo>
                  <a:cubicBezTo>
                    <a:pt x="607" y="340"/>
                    <a:pt x="608" y="341"/>
                    <a:pt x="609" y="340"/>
                  </a:cubicBezTo>
                  <a:cubicBezTo>
                    <a:pt x="609" y="340"/>
                    <a:pt x="610" y="340"/>
                    <a:pt x="610" y="340"/>
                  </a:cubicBezTo>
                  <a:cubicBezTo>
                    <a:pt x="610" y="340"/>
                    <a:pt x="610" y="340"/>
                    <a:pt x="610" y="340"/>
                  </a:cubicBezTo>
                  <a:cubicBezTo>
                    <a:pt x="610" y="341"/>
                    <a:pt x="612" y="340"/>
                    <a:pt x="612" y="340"/>
                  </a:cubicBezTo>
                  <a:cubicBezTo>
                    <a:pt x="613" y="340"/>
                    <a:pt x="613" y="339"/>
                    <a:pt x="613" y="339"/>
                  </a:cubicBezTo>
                  <a:cubicBezTo>
                    <a:pt x="613" y="339"/>
                    <a:pt x="613" y="338"/>
                    <a:pt x="614" y="338"/>
                  </a:cubicBezTo>
                  <a:cubicBezTo>
                    <a:pt x="614" y="338"/>
                    <a:pt x="613" y="339"/>
                    <a:pt x="613" y="339"/>
                  </a:cubicBezTo>
                  <a:cubicBezTo>
                    <a:pt x="613" y="339"/>
                    <a:pt x="616" y="337"/>
                    <a:pt x="614" y="337"/>
                  </a:cubicBezTo>
                  <a:cubicBezTo>
                    <a:pt x="615" y="336"/>
                    <a:pt x="615" y="337"/>
                    <a:pt x="615" y="337"/>
                  </a:cubicBezTo>
                  <a:cubicBezTo>
                    <a:pt x="615" y="337"/>
                    <a:pt x="616" y="336"/>
                    <a:pt x="616" y="336"/>
                  </a:cubicBezTo>
                  <a:cubicBezTo>
                    <a:pt x="617" y="335"/>
                    <a:pt x="617" y="335"/>
                    <a:pt x="618" y="334"/>
                  </a:cubicBezTo>
                  <a:cubicBezTo>
                    <a:pt x="618" y="335"/>
                    <a:pt x="618" y="335"/>
                    <a:pt x="618" y="335"/>
                  </a:cubicBezTo>
                  <a:cubicBezTo>
                    <a:pt x="618" y="335"/>
                    <a:pt x="618" y="335"/>
                    <a:pt x="618" y="334"/>
                  </a:cubicBezTo>
                  <a:cubicBezTo>
                    <a:pt x="618" y="335"/>
                    <a:pt x="618" y="335"/>
                    <a:pt x="618" y="335"/>
                  </a:cubicBezTo>
                  <a:cubicBezTo>
                    <a:pt x="618" y="335"/>
                    <a:pt x="618" y="335"/>
                    <a:pt x="619" y="335"/>
                  </a:cubicBezTo>
                  <a:cubicBezTo>
                    <a:pt x="619" y="335"/>
                    <a:pt x="619" y="335"/>
                    <a:pt x="619" y="335"/>
                  </a:cubicBezTo>
                  <a:cubicBezTo>
                    <a:pt x="619" y="335"/>
                    <a:pt x="620" y="334"/>
                    <a:pt x="620" y="334"/>
                  </a:cubicBezTo>
                  <a:cubicBezTo>
                    <a:pt x="621" y="333"/>
                    <a:pt x="621" y="333"/>
                    <a:pt x="622" y="332"/>
                  </a:cubicBezTo>
                  <a:cubicBezTo>
                    <a:pt x="622" y="333"/>
                    <a:pt x="620" y="334"/>
                    <a:pt x="620" y="335"/>
                  </a:cubicBezTo>
                  <a:cubicBezTo>
                    <a:pt x="619" y="336"/>
                    <a:pt x="620" y="335"/>
                    <a:pt x="621" y="335"/>
                  </a:cubicBezTo>
                  <a:cubicBezTo>
                    <a:pt x="620" y="335"/>
                    <a:pt x="621" y="334"/>
                    <a:pt x="621" y="334"/>
                  </a:cubicBezTo>
                  <a:cubicBezTo>
                    <a:pt x="621" y="335"/>
                    <a:pt x="622" y="334"/>
                    <a:pt x="621" y="334"/>
                  </a:cubicBezTo>
                  <a:cubicBezTo>
                    <a:pt x="622" y="333"/>
                    <a:pt x="622" y="333"/>
                    <a:pt x="623" y="332"/>
                  </a:cubicBezTo>
                  <a:cubicBezTo>
                    <a:pt x="623" y="332"/>
                    <a:pt x="623" y="332"/>
                    <a:pt x="623" y="332"/>
                  </a:cubicBezTo>
                  <a:cubicBezTo>
                    <a:pt x="624" y="331"/>
                    <a:pt x="625" y="330"/>
                    <a:pt x="624" y="329"/>
                  </a:cubicBezTo>
                  <a:cubicBezTo>
                    <a:pt x="625" y="330"/>
                    <a:pt x="625" y="330"/>
                    <a:pt x="626" y="330"/>
                  </a:cubicBezTo>
                  <a:cubicBezTo>
                    <a:pt x="626" y="330"/>
                    <a:pt x="626" y="331"/>
                    <a:pt x="626" y="330"/>
                  </a:cubicBezTo>
                  <a:cubicBezTo>
                    <a:pt x="626" y="331"/>
                    <a:pt x="626" y="331"/>
                    <a:pt x="626" y="331"/>
                  </a:cubicBezTo>
                  <a:cubicBezTo>
                    <a:pt x="626" y="332"/>
                    <a:pt x="626" y="332"/>
                    <a:pt x="626" y="332"/>
                  </a:cubicBezTo>
                  <a:cubicBezTo>
                    <a:pt x="626" y="332"/>
                    <a:pt x="626" y="332"/>
                    <a:pt x="626" y="332"/>
                  </a:cubicBezTo>
                  <a:cubicBezTo>
                    <a:pt x="626" y="333"/>
                    <a:pt x="626" y="334"/>
                    <a:pt x="626" y="334"/>
                  </a:cubicBezTo>
                  <a:cubicBezTo>
                    <a:pt x="626" y="334"/>
                    <a:pt x="626" y="334"/>
                    <a:pt x="627" y="334"/>
                  </a:cubicBezTo>
                  <a:cubicBezTo>
                    <a:pt x="626" y="334"/>
                    <a:pt x="625" y="335"/>
                    <a:pt x="626" y="335"/>
                  </a:cubicBezTo>
                  <a:cubicBezTo>
                    <a:pt x="625" y="335"/>
                    <a:pt x="625" y="336"/>
                    <a:pt x="625" y="336"/>
                  </a:cubicBezTo>
                  <a:cubicBezTo>
                    <a:pt x="624" y="335"/>
                    <a:pt x="625" y="337"/>
                    <a:pt x="625" y="337"/>
                  </a:cubicBezTo>
                  <a:cubicBezTo>
                    <a:pt x="625" y="337"/>
                    <a:pt x="624" y="336"/>
                    <a:pt x="624" y="336"/>
                  </a:cubicBezTo>
                  <a:cubicBezTo>
                    <a:pt x="624" y="337"/>
                    <a:pt x="624" y="337"/>
                    <a:pt x="624" y="337"/>
                  </a:cubicBezTo>
                  <a:cubicBezTo>
                    <a:pt x="623" y="338"/>
                    <a:pt x="623" y="338"/>
                    <a:pt x="622" y="339"/>
                  </a:cubicBezTo>
                  <a:cubicBezTo>
                    <a:pt x="622" y="339"/>
                    <a:pt x="621" y="340"/>
                    <a:pt x="621" y="341"/>
                  </a:cubicBezTo>
                  <a:cubicBezTo>
                    <a:pt x="623" y="342"/>
                    <a:pt x="626" y="338"/>
                    <a:pt x="627" y="337"/>
                  </a:cubicBezTo>
                  <a:cubicBezTo>
                    <a:pt x="627" y="337"/>
                    <a:pt x="627" y="338"/>
                    <a:pt x="627" y="338"/>
                  </a:cubicBezTo>
                  <a:cubicBezTo>
                    <a:pt x="627" y="338"/>
                    <a:pt x="628" y="337"/>
                    <a:pt x="628" y="337"/>
                  </a:cubicBezTo>
                  <a:cubicBezTo>
                    <a:pt x="628" y="337"/>
                    <a:pt x="628" y="337"/>
                    <a:pt x="628" y="337"/>
                  </a:cubicBezTo>
                  <a:cubicBezTo>
                    <a:pt x="628" y="337"/>
                    <a:pt x="628" y="337"/>
                    <a:pt x="628" y="337"/>
                  </a:cubicBezTo>
                  <a:cubicBezTo>
                    <a:pt x="628" y="338"/>
                    <a:pt x="628" y="338"/>
                    <a:pt x="627" y="338"/>
                  </a:cubicBezTo>
                  <a:cubicBezTo>
                    <a:pt x="627" y="338"/>
                    <a:pt x="627" y="339"/>
                    <a:pt x="626" y="339"/>
                  </a:cubicBezTo>
                  <a:cubicBezTo>
                    <a:pt x="627" y="339"/>
                    <a:pt x="626" y="339"/>
                    <a:pt x="627" y="339"/>
                  </a:cubicBezTo>
                  <a:cubicBezTo>
                    <a:pt x="627" y="339"/>
                    <a:pt x="627" y="339"/>
                    <a:pt x="627" y="339"/>
                  </a:cubicBezTo>
                  <a:cubicBezTo>
                    <a:pt x="627" y="340"/>
                    <a:pt x="627" y="340"/>
                    <a:pt x="627" y="339"/>
                  </a:cubicBezTo>
                  <a:cubicBezTo>
                    <a:pt x="627" y="340"/>
                    <a:pt x="626" y="340"/>
                    <a:pt x="626" y="341"/>
                  </a:cubicBezTo>
                  <a:cubicBezTo>
                    <a:pt x="626" y="341"/>
                    <a:pt x="627" y="340"/>
                    <a:pt x="627" y="340"/>
                  </a:cubicBezTo>
                  <a:cubicBezTo>
                    <a:pt x="627" y="340"/>
                    <a:pt x="625" y="342"/>
                    <a:pt x="626" y="343"/>
                  </a:cubicBezTo>
                  <a:cubicBezTo>
                    <a:pt x="626" y="343"/>
                    <a:pt x="627" y="342"/>
                    <a:pt x="628" y="342"/>
                  </a:cubicBezTo>
                  <a:cubicBezTo>
                    <a:pt x="628" y="342"/>
                    <a:pt x="628" y="342"/>
                    <a:pt x="628" y="342"/>
                  </a:cubicBezTo>
                  <a:cubicBezTo>
                    <a:pt x="628" y="342"/>
                    <a:pt x="628" y="342"/>
                    <a:pt x="628" y="342"/>
                  </a:cubicBezTo>
                  <a:cubicBezTo>
                    <a:pt x="628" y="342"/>
                    <a:pt x="629" y="342"/>
                    <a:pt x="629" y="342"/>
                  </a:cubicBezTo>
                  <a:cubicBezTo>
                    <a:pt x="629" y="343"/>
                    <a:pt x="629" y="343"/>
                    <a:pt x="630" y="343"/>
                  </a:cubicBezTo>
                  <a:cubicBezTo>
                    <a:pt x="631" y="342"/>
                    <a:pt x="631" y="342"/>
                    <a:pt x="632" y="341"/>
                  </a:cubicBezTo>
                  <a:cubicBezTo>
                    <a:pt x="632" y="341"/>
                    <a:pt x="633" y="340"/>
                    <a:pt x="633" y="339"/>
                  </a:cubicBezTo>
                  <a:cubicBezTo>
                    <a:pt x="633" y="339"/>
                    <a:pt x="633" y="339"/>
                    <a:pt x="633" y="339"/>
                  </a:cubicBezTo>
                  <a:cubicBezTo>
                    <a:pt x="634" y="338"/>
                    <a:pt x="633" y="338"/>
                    <a:pt x="633" y="338"/>
                  </a:cubicBezTo>
                  <a:cubicBezTo>
                    <a:pt x="634" y="338"/>
                    <a:pt x="634" y="337"/>
                    <a:pt x="634" y="337"/>
                  </a:cubicBezTo>
                  <a:cubicBezTo>
                    <a:pt x="634" y="337"/>
                    <a:pt x="634" y="336"/>
                    <a:pt x="635" y="336"/>
                  </a:cubicBezTo>
                  <a:cubicBezTo>
                    <a:pt x="635" y="336"/>
                    <a:pt x="635" y="336"/>
                    <a:pt x="635" y="336"/>
                  </a:cubicBezTo>
                  <a:cubicBezTo>
                    <a:pt x="636" y="336"/>
                    <a:pt x="636" y="335"/>
                    <a:pt x="636" y="334"/>
                  </a:cubicBezTo>
                  <a:cubicBezTo>
                    <a:pt x="637" y="334"/>
                    <a:pt x="636" y="334"/>
                    <a:pt x="636" y="334"/>
                  </a:cubicBezTo>
                  <a:cubicBezTo>
                    <a:pt x="636" y="334"/>
                    <a:pt x="637" y="334"/>
                    <a:pt x="637" y="334"/>
                  </a:cubicBezTo>
                  <a:cubicBezTo>
                    <a:pt x="637" y="333"/>
                    <a:pt x="637" y="333"/>
                    <a:pt x="637" y="333"/>
                  </a:cubicBezTo>
                  <a:cubicBezTo>
                    <a:pt x="636" y="333"/>
                    <a:pt x="637" y="333"/>
                    <a:pt x="637" y="333"/>
                  </a:cubicBezTo>
                  <a:cubicBezTo>
                    <a:pt x="637" y="332"/>
                    <a:pt x="637" y="332"/>
                    <a:pt x="637" y="332"/>
                  </a:cubicBezTo>
                  <a:cubicBezTo>
                    <a:pt x="637" y="331"/>
                    <a:pt x="637" y="331"/>
                    <a:pt x="637" y="331"/>
                  </a:cubicBezTo>
                  <a:cubicBezTo>
                    <a:pt x="636" y="330"/>
                    <a:pt x="636" y="331"/>
                    <a:pt x="636" y="331"/>
                  </a:cubicBezTo>
                  <a:cubicBezTo>
                    <a:pt x="635" y="332"/>
                    <a:pt x="635" y="333"/>
                    <a:pt x="634" y="333"/>
                  </a:cubicBezTo>
                  <a:cubicBezTo>
                    <a:pt x="634" y="334"/>
                    <a:pt x="633" y="334"/>
                    <a:pt x="632" y="334"/>
                  </a:cubicBezTo>
                  <a:cubicBezTo>
                    <a:pt x="632" y="334"/>
                    <a:pt x="632" y="334"/>
                    <a:pt x="632" y="334"/>
                  </a:cubicBezTo>
                  <a:cubicBezTo>
                    <a:pt x="632" y="334"/>
                    <a:pt x="632" y="334"/>
                    <a:pt x="632" y="334"/>
                  </a:cubicBezTo>
                  <a:cubicBezTo>
                    <a:pt x="632" y="334"/>
                    <a:pt x="632" y="334"/>
                    <a:pt x="632" y="334"/>
                  </a:cubicBezTo>
                  <a:cubicBezTo>
                    <a:pt x="632" y="334"/>
                    <a:pt x="632" y="333"/>
                    <a:pt x="632" y="333"/>
                  </a:cubicBezTo>
                  <a:cubicBezTo>
                    <a:pt x="632" y="333"/>
                    <a:pt x="632" y="333"/>
                    <a:pt x="632" y="333"/>
                  </a:cubicBezTo>
                  <a:cubicBezTo>
                    <a:pt x="632" y="333"/>
                    <a:pt x="633" y="333"/>
                    <a:pt x="633" y="333"/>
                  </a:cubicBezTo>
                  <a:cubicBezTo>
                    <a:pt x="632" y="333"/>
                    <a:pt x="632" y="333"/>
                    <a:pt x="632" y="333"/>
                  </a:cubicBezTo>
                  <a:cubicBezTo>
                    <a:pt x="632" y="333"/>
                    <a:pt x="632" y="333"/>
                    <a:pt x="632" y="332"/>
                  </a:cubicBezTo>
                  <a:cubicBezTo>
                    <a:pt x="632" y="332"/>
                    <a:pt x="632" y="332"/>
                    <a:pt x="632" y="332"/>
                  </a:cubicBezTo>
                  <a:cubicBezTo>
                    <a:pt x="632" y="332"/>
                    <a:pt x="633" y="332"/>
                    <a:pt x="633" y="332"/>
                  </a:cubicBezTo>
                  <a:cubicBezTo>
                    <a:pt x="633" y="332"/>
                    <a:pt x="633" y="331"/>
                    <a:pt x="633" y="331"/>
                  </a:cubicBezTo>
                  <a:cubicBezTo>
                    <a:pt x="633" y="331"/>
                    <a:pt x="634" y="330"/>
                    <a:pt x="634" y="330"/>
                  </a:cubicBezTo>
                  <a:cubicBezTo>
                    <a:pt x="634" y="330"/>
                    <a:pt x="635" y="329"/>
                    <a:pt x="635" y="329"/>
                  </a:cubicBezTo>
                  <a:cubicBezTo>
                    <a:pt x="635" y="329"/>
                    <a:pt x="636" y="328"/>
                    <a:pt x="636" y="328"/>
                  </a:cubicBezTo>
                  <a:cubicBezTo>
                    <a:pt x="636" y="327"/>
                    <a:pt x="637" y="328"/>
                    <a:pt x="637" y="327"/>
                  </a:cubicBezTo>
                  <a:cubicBezTo>
                    <a:pt x="637" y="327"/>
                    <a:pt x="637" y="326"/>
                    <a:pt x="637" y="326"/>
                  </a:cubicBezTo>
                  <a:cubicBezTo>
                    <a:pt x="636" y="327"/>
                    <a:pt x="636" y="327"/>
                    <a:pt x="636" y="327"/>
                  </a:cubicBezTo>
                  <a:cubicBezTo>
                    <a:pt x="635" y="328"/>
                    <a:pt x="635" y="327"/>
                    <a:pt x="634" y="328"/>
                  </a:cubicBezTo>
                  <a:cubicBezTo>
                    <a:pt x="634" y="328"/>
                    <a:pt x="634" y="328"/>
                    <a:pt x="633" y="328"/>
                  </a:cubicBezTo>
                  <a:cubicBezTo>
                    <a:pt x="633" y="329"/>
                    <a:pt x="632" y="329"/>
                    <a:pt x="632" y="330"/>
                  </a:cubicBezTo>
                  <a:cubicBezTo>
                    <a:pt x="631" y="330"/>
                    <a:pt x="630" y="331"/>
                    <a:pt x="630" y="332"/>
                  </a:cubicBezTo>
                  <a:cubicBezTo>
                    <a:pt x="630" y="332"/>
                    <a:pt x="629" y="332"/>
                    <a:pt x="629" y="333"/>
                  </a:cubicBezTo>
                  <a:cubicBezTo>
                    <a:pt x="629" y="333"/>
                    <a:pt x="629" y="333"/>
                    <a:pt x="628" y="333"/>
                  </a:cubicBezTo>
                  <a:cubicBezTo>
                    <a:pt x="628" y="333"/>
                    <a:pt x="628" y="333"/>
                    <a:pt x="628" y="333"/>
                  </a:cubicBezTo>
                  <a:cubicBezTo>
                    <a:pt x="628" y="333"/>
                    <a:pt x="628" y="333"/>
                    <a:pt x="628" y="332"/>
                  </a:cubicBezTo>
                  <a:cubicBezTo>
                    <a:pt x="628" y="332"/>
                    <a:pt x="629" y="332"/>
                    <a:pt x="629" y="332"/>
                  </a:cubicBezTo>
                  <a:cubicBezTo>
                    <a:pt x="628" y="332"/>
                    <a:pt x="628" y="333"/>
                    <a:pt x="627" y="332"/>
                  </a:cubicBezTo>
                  <a:cubicBezTo>
                    <a:pt x="627" y="331"/>
                    <a:pt x="627" y="330"/>
                    <a:pt x="627" y="330"/>
                  </a:cubicBezTo>
                  <a:cubicBezTo>
                    <a:pt x="628" y="330"/>
                    <a:pt x="628" y="331"/>
                    <a:pt x="628" y="330"/>
                  </a:cubicBezTo>
                  <a:cubicBezTo>
                    <a:pt x="628" y="330"/>
                    <a:pt x="629" y="329"/>
                    <a:pt x="628" y="329"/>
                  </a:cubicBezTo>
                  <a:cubicBezTo>
                    <a:pt x="629" y="329"/>
                    <a:pt x="629" y="330"/>
                    <a:pt x="629" y="329"/>
                  </a:cubicBezTo>
                  <a:cubicBezTo>
                    <a:pt x="630" y="329"/>
                    <a:pt x="630" y="328"/>
                    <a:pt x="630" y="328"/>
                  </a:cubicBezTo>
                  <a:cubicBezTo>
                    <a:pt x="630" y="328"/>
                    <a:pt x="628" y="329"/>
                    <a:pt x="628" y="328"/>
                  </a:cubicBezTo>
                  <a:cubicBezTo>
                    <a:pt x="628" y="328"/>
                    <a:pt x="630" y="328"/>
                    <a:pt x="630" y="328"/>
                  </a:cubicBezTo>
                  <a:cubicBezTo>
                    <a:pt x="631" y="327"/>
                    <a:pt x="628" y="327"/>
                    <a:pt x="628" y="327"/>
                  </a:cubicBezTo>
                  <a:cubicBezTo>
                    <a:pt x="628" y="327"/>
                    <a:pt x="628" y="326"/>
                    <a:pt x="628" y="326"/>
                  </a:cubicBezTo>
                  <a:cubicBezTo>
                    <a:pt x="628" y="326"/>
                    <a:pt x="628" y="327"/>
                    <a:pt x="628" y="327"/>
                  </a:cubicBezTo>
                  <a:cubicBezTo>
                    <a:pt x="629" y="327"/>
                    <a:pt x="629" y="327"/>
                    <a:pt x="629" y="327"/>
                  </a:cubicBezTo>
                  <a:cubicBezTo>
                    <a:pt x="630" y="327"/>
                    <a:pt x="630" y="327"/>
                    <a:pt x="631" y="327"/>
                  </a:cubicBezTo>
                  <a:cubicBezTo>
                    <a:pt x="631" y="327"/>
                    <a:pt x="631" y="327"/>
                    <a:pt x="631" y="327"/>
                  </a:cubicBezTo>
                  <a:cubicBezTo>
                    <a:pt x="631" y="327"/>
                    <a:pt x="632" y="326"/>
                    <a:pt x="631" y="326"/>
                  </a:cubicBezTo>
                  <a:cubicBezTo>
                    <a:pt x="631" y="326"/>
                    <a:pt x="630" y="327"/>
                    <a:pt x="630" y="327"/>
                  </a:cubicBezTo>
                  <a:cubicBezTo>
                    <a:pt x="630" y="327"/>
                    <a:pt x="630" y="326"/>
                    <a:pt x="630" y="326"/>
                  </a:cubicBezTo>
                  <a:cubicBezTo>
                    <a:pt x="629" y="326"/>
                    <a:pt x="629" y="326"/>
                    <a:pt x="629" y="326"/>
                  </a:cubicBezTo>
                  <a:cubicBezTo>
                    <a:pt x="629" y="326"/>
                    <a:pt x="629" y="326"/>
                    <a:pt x="629" y="326"/>
                  </a:cubicBezTo>
                  <a:cubicBezTo>
                    <a:pt x="629" y="326"/>
                    <a:pt x="629" y="326"/>
                    <a:pt x="629" y="326"/>
                  </a:cubicBezTo>
                  <a:cubicBezTo>
                    <a:pt x="628" y="326"/>
                    <a:pt x="629" y="326"/>
                    <a:pt x="628" y="326"/>
                  </a:cubicBezTo>
                  <a:cubicBezTo>
                    <a:pt x="629" y="326"/>
                    <a:pt x="629" y="326"/>
                    <a:pt x="629" y="326"/>
                  </a:cubicBezTo>
                  <a:close/>
                  <a:moveTo>
                    <a:pt x="628" y="311"/>
                  </a:moveTo>
                  <a:cubicBezTo>
                    <a:pt x="628" y="311"/>
                    <a:pt x="628" y="311"/>
                    <a:pt x="628" y="311"/>
                  </a:cubicBezTo>
                  <a:cubicBezTo>
                    <a:pt x="627" y="311"/>
                    <a:pt x="627" y="312"/>
                    <a:pt x="627" y="312"/>
                  </a:cubicBezTo>
                  <a:cubicBezTo>
                    <a:pt x="626" y="312"/>
                    <a:pt x="626" y="312"/>
                    <a:pt x="626" y="312"/>
                  </a:cubicBezTo>
                  <a:cubicBezTo>
                    <a:pt x="626" y="311"/>
                    <a:pt x="626" y="311"/>
                    <a:pt x="626" y="311"/>
                  </a:cubicBezTo>
                  <a:cubicBezTo>
                    <a:pt x="626" y="311"/>
                    <a:pt x="626" y="311"/>
                    <a:pt x="626" y="311"/>
                  </a:cubicBezTo>
                  <a:cubicBezTo>
                    <a:pt x="625" y="311"/>
                    <a:pt x="625" y="311"/>
                    <a:pt x="625" y="312"/>
                  </a:cubicBezTo>
                  <a:cubicBezTo>
                    <a:pt x="625" y="312"/>
                    <a:pt x="626" y="312"/>
                    <a:pt x="625" y="312"/>
                  </a:cubicBezTo>
                  <a:cubicBezTo>
                    <a:pt x="625" y="312"/>
                    <a:pt x="625" y="312"/>
                    <a:pt x="625" y="312"/>
                  </a:cubicBezTo>
                  <a:cubicBezTo>
                    <a:pt x="626" y="313"/>
                    <a:pt x="626" y="312"/>
                    <a:pt x="627" y="312"/>
                  </a:cubicBezTo>
                  <a:cubicBezTo>
                    <a:pt x="628" y="312"/>
                    <a:pt x="628" y="312"/>
                    <a:pt x="628" y="311"/>
                  </a:cubicBezTo>
                  <a:cubicBezTo>
                    <a:pt x="628" y="311"/>
                    <a:pt x="628" y="311"/>
                    <a:pt x="628" y="311"/>
                  </a:cubicBezTo>
                  <a:cubicBezTo>
                    <a:pt x="628" y="311"/>
                    <a:pt x="628" y="310"/>
                    <a:pt x="628" y="310"/>
                  </a:cubicBezTo>
                  <a:cubicBezTo>
                    <a:pt x="628" y="311"/>
                    <a:pt x="628" y="311"/>
                    <a:pt x="628" y="311"/>
                  </a:cubicBezTo>
                  <a:close/>
                  <a:moveTo>
                    <a:pt x="622" y="255"/>
                  </a:moveTo>
                  <a:cubicBezTo>
                    <a:pt x="622" y="255"/>
                    <a:pt x="622" y="255"/>
                    <a:pt x="621" y="255"/>
                  </a:cubicBezTo>
                  <a:cubicBezTo>
                    <a:pt x="621" y="256"/>
                    <a:pt x="621" y="256"/>
                    <a:pt x="620" y="256"/>
                  </a:cubicBezTo>
                  <a:cubicBezTo>
                    <a:pt x="620" y="256"/>
                    <a:pt x="620" y="255"/>
                    <a:pt x="620" y="256"/>
                  </a:cubicBezTo>
                  <a:cubicBezTo>
                    <a:pt x="620" y="256"/>
                    <a:pt x="620" y="256"/>
                    <a:pt x="620" y="256"/>
                  </a:cubicBezTo>
                  <a:cubicBezTo>
                    <a:pt x="620" y="256"/>
                    <a:pt x="620" y="257"/>
                    <a:pt x="620" y="257"/>
                  </a:cubicBezTo>
                  <a:cubicBezTo>
                    <a:pt x="620" y="257"/>
                    <a:pt x="620" y="257"/>
                    <a:pt x="620" y="257"/>
                  </a:cubicBezTo>
                  <a:cubicBezTo>
                    <a:pt x="621" y="257"/>
                    <a:pt x="621" y="257"/>
                    <a:pt x="622" y="257"/>
                  </a:cubicBezTo>
                  <a:cubicBezTo>
                    <a:pt x="622" y="256"/>
                    <a:pt x="622" y="257"/>
                    <a:pt x="622" y="256"/>
                  </a:cubicBezTo>
                  <a:cubicBezTo>
                    <a:pt x="623" y="256"/>
                    <a:pt x="622" y="256"/>
                    <a:pt x="622" y="256"/>
                  </a:cubicBezTo>
                  <a:cubicBezTo>
                    <a:pt x="623" y="256"/>
                    <a:pt x="621" y="256"/>
                    <a:pt x="622" y="256"/>
                  </a:cubicBezTo>
                  <a:cubicBezTo>
                    <a:pt x="621" y="256"/>
                    <a:pt x="622" y="255"/>
                    <a:pt x="622" y="255"/>
                  </a:cubicBezTo>
                  <a:close/>
                  <a:moveTo>
                    <a:pt x="430" y="285"/>
                  </a:moveTo>
                  <a:cubicBezTo>
                    <a:pt x="430" y="285"/>
                    <a:pt x="430" y="285"/>
                    <a:pt x="429" y="286"/>
                  </a:cubicBezTo>
                  <a:cubicBezTo>
                    <a:pt x="429" y="286"/>
                    <a:pt x="429" y="286"/>
                    <a:pt x="429" y="287"/>
                  </a:cubicBezTo>
                  <a:cubicBezTo>
                    <a:pt x="429" y="287"/>
                    <a:pt x="430" y="286"/>
                    <a:pt x="431" y="286"/>
                  </a:cubicBezTo>
                  <a:cubicBezTo>
                    <a:pt x="431" y="286"/>
                    <a:pt x="431" y="286"/>
                    <a:pt x="432" y="286"/>
                  </a:cubicBezTo>
                  <a:cubicBezTo>
                    <a:pt x="432" y="286"/>
                    <a:pt x="433" y="285"/>
                    <a:pt x="433" y="285"/>
                  </a:cubicBezTo>
                  <a:cubicBezTo>
                    <a:pt x="432" y="284"/>
                    <a:pt x="431" y="285"/>
                    <a:pt x="430" y="285"/>
                  </a:cubicBezTo>
                  <a:close/>
                  <a:moveTo>
                    <a:pt x="630" y="311"/>
                  </a:moveTo>
                  <a:cubicBezTo>
                    <a:pt x="630" y="312"/>
                    <a:pt x="631" y="311"/>
                    <a:pt x="631" y="311"/>
                  </a:cubicBezTo>
                  <a:cubicBezTo>
                    <a:pt x="632" y="311"/>
                    <a:pt x="632" y="311"/>
                    <a:pt x="633" y="311"/>
                  </a:cubicBezTo>
                  <a:cubicBezTo>
                    <a:pt x="633" y="310"/>
                    <a:pt x="633" y="310"/>
                    <a:pt x="633" y="310"/>
                  </a:cubicBezTo>
                  <a:cubicBezTo>
                    <a:pt x="632" y="309"/>
                    <a:pt x="632" y="310"/>
                    <a:pt x="631" y="310"/>
                  </a:cubicBezTo>
                  <a:cubicBezTo>
                    <a:pt x="632" y="310"/>
                    <a:pt x="630" y="310"/>
                    <a:pt x="631" y="310"/>
                  </a:cubicBezTo>
                  <a:cubicBezTo>
                    <a:pt x="630" y="310"/>
                    <a:pt x="630" y="311"/>
                    <a:pt x="630" y="311"/>
                  </a:cubicBezTo>
                  <a:close/>
                  <a:moveTo>
                    <a:pt x="623" y="299"/>
                  </a:moveTo>
                  <a:cubicBezTo>
                    <a:pt x="623" y="300"/>
                    <a:pt x="625" y="299"/>
                    <a:pt x="625" y="299"/>
                  </a:cubicBezTo>
                  <a:cubicBezTo>
                    <a:pt x="626" y="298"/>
                    <a:pt x="624" y="299"/>
                    <a:pt x="624" y="299"/>
                  </a:cubicBezTo>
                  <a:cubicBezTo>
                    <a:pt x="624" y="299"/>
                    <a:pt x="623" y="298"/>
                    <a:pt x="623" y="299"/>
                  </a:cubicBezTo>
                  <a:close/>
                  <a:moveTo>
                    <a:pt x="366" y="350"/>
                  </a:moveTo>
                  <a:cubicBezTo>
                    <a:pt x="366" y="349"/>
                    <a:pt x="365" y="350"/>
                    <a:pt x="364" y="351"/>
                  </a:cubicBezTo>
                  <a:cubicBezTo>
                    <a:pt x="365" y="351"/>
                    <a:pt x="365" y="351"/>
                    <a:pt x="366" y="351"/>
                  </a:cubicBezTo>
                  <a:cubicBezTo>
                    <a:pt x="367" y="351"/>
                    <a:pt x="367" y="350"/>
                    <a:pt x="366" y="350"/>
                  </a:cubicBezTo>
                  <a:close/>
                  <a:moveTo>
                    <a:pt x="369" y="350"/>
                  </a:moveTo>
                  <a:cubicBezTo>
                    <a:pt x="369" y="351"/>
                    <a:pt x="369" y="350"/>
                    <a:pt x="368" y="350"/>
                  </a:cubicBezTo>
                  <a:cubicBezTo>
                    <a:pt x="368" y="351"/>
                    <a:pt x="368" y="350"/>
                    <a:pt x="367" y="350"/>
                  </a:cubicBezTo>
                  <a:cubicBezTo>
                    <a:pt x="366" y="351"/>
                    <a:pt x="368" y="351"/>
                    <a:pt x="368" y="351"/>
                  </a:cubicBezTo>
                  <a:cubicBezTo>
                    <a:pt x="368" y="351"/>
                    <a:pt x="369" y="351"/>
                    <a:pt x="369" y="352"/>
                  </a:cubicBezTo>
                  <a:cubicBezTo>
                    <a:pt x="369" y="352"/>
                    <a:pt x="370" y="352"/>
                    <a:pt x="371" y="352"/>
                  </a:cubicBezTo>
                  <a:cubicBezTo>
                    <a:pt x="371" y="352"/>
                    <a:pt x="372" y="352"/>
                    <a:pt x="372" y="353"/>
                  </a:cubicBezTo>
                  <a:cubicBezTo>
                    <a:pt x="372" y="353"/>
                    <a:pt x="373" y="353"/>
                    <a:pt x="373" y="353"/>
                  </a:cubicBezTo>
                  <a:cubicBezTo>
                    <a:pt x="373" y="353"/>
                    <a:pt x="373" y="353"/>
                    <a:pt x="374" y="353"/>
                  </a:cubicBezTo>
                  <a:cubicBezTo>
                    <a:pt x="374" y="353"/>
                    <a:pt x="374" y="354"/>
                    <a:pt x="375" y="354"/>
                  </a:cubicBezTo>
                  <a:cubicBezTo>
                    <a:pt x="375" y="354"/>
                    <a:pt x="375" y="354"/>
                    <a:pt x="375" y="354"/>
                  </a:cubicBezTo>
                  <a:cubicBezTo>
                    <a:pt x="375" y="354"/>
                    <a:pt x="375" y="354"/>
                    <a:pt x="376" y="354"/>
                  </a:cubicBezTo>
                  <a:cubicBezTo>
                    <a:pt x="376" y="354"/>
                    <a:pt x="378" y="353"/>
                    <a:pt x="378" y="353"/>
                  </a:cubicBezTo>
                  <a:cubicBezTo>
                    <a:pt x="379" y="353"/>
                    <a:pt x="377" y="354"/>
                    <a:pt x="377" y="354"/>
                  </a:cubicBezTo>
                  <a:cubicBezTo>
                    <a:pt x="377" y="354"/>
                    <a:pt x="376" y="354"/>
                    <a:pt x="376" y="354"/>
                  </a:cubicBezTo>
                  <a:cubicBezTo>
                    <a:pt x="376" y="354"/>
                    <a:pt x="376" y="354"/>
                    <a:pt x="376" y="354"/>
                  </a:cubicBezTo>
                  <a:cubicBezTo>
                    <a:pt x="376" y="354"/>
                    <a:pt x="376" y="355"/>
                    <a:pt x="377" y="355"/>
                  </a:cubicBezTo>
                  <a:cubicBezTo>
                    <a:pt x="378" y="354"/>
                    <a:pt x="379" y="353"/>
                    <a:pt x="380" y="353"/>
                  </a:cubicBezTo>
                  <a:cubicBezTo>
                    <a:pt x="381" y="351"/>
                    <a:pt x="380" y="352"/>
                    <a:pt x="380" y="352"/>
                  </a:cubicBezTo>
                  <a:cubicBezTo>
                    <a:pt x="380" y="352"/>
                    <a:pt x="380" y="351"/>
                    <a:pt x="380" y="351"/>
                  </a:cubicBezTo>
                  <a:cubicBezTo>
                    <a:pt x="380" y="351"/>
                    <a:pt x="379" y="351"/>
                    <a:pt x="379" y="351"/>
                  </a:cubicBezTo>
                  <a:cubicBezTo>
                    <a:pt x="379" y="351"/>
                    <a:pt x="378" y="353"/>
                    <a:pt x="378" y="353"/>
                  </a:cubicBezTo>
                  <a:cubicBezTo>
                    <a:pt x="378" y="353"/>
                    <a:pt x="379" y="351"/>
                    <a:pt x="379" y="351"/>
                  </a:cubicBezTo>
                  <a:cubicBezTo>
                    <a:pt x="379" y="351"/>
                    <a:pt x="378" y="351"/>
                    <a:pt x="378" y="351"/>
                  </a:cubicBezTo>
                  <a:cubicBezTo>
                    <a:pt x="378" y="351"/>
                    <a:pt x="379" y="350"/>
                    <a:pt x="378" y="350"/>
                  </a:cubicBezTo>
                  <a:cubicBezTo>
                    <a:pt x="378" y="349"/>
                    <a:pt x="377" y="351"/>
                    <a:pt x="376" y="351"/>
                  </a:cubicBezTo>
                  <a:cubicBezTo>
                    <a:pt x="376" y="352"/>
                    <a:pt x="375" y="351"/>
                    <a:pt x="376" y="350"/>
                  </a:cubicBezTo>
                  <a:cubicBezTo>
                    <a:pt x="375" y="351"/>
                    <a:pt x="375" y="350"/>
                    <a:pt x="375" y="350"/>
                  </a:cubicBezTo>
                  <a:cubicBezTo>
                    <a:pt x="375" y="350"/>
                    <a:pt x="374" y="350"/>
                    <a:pt x="374" y="350"/>
                  </a:cubicBezTo>
                  <a:cubicBezTo>
                    <a:pt x="373" y="350"/>
                    <a:pt x="372" y="351"/>
                    <a:pt x="372" y="351"/>
                  </a:cubicBezTo>
                  <a:cubicBezTo>
                    <a:pt x="373" y="351"/>
                    <a:pt x="373" y="352"/>
                    <a:pt x="372" y="352"/>
                  </a:cubicBezTo>
                  <a:cubicBezTo>
                    <a:pt x="372" y="351"/>
                    <a:pt x="372" y="352"/>
                    <a:pt x="371" y="351"/>
                  </a:cubicBezTo>
                  <a:cubicBezTo>
                    <a:pt x="371" y="351"/>
                    <a:pt x="372" y="351"/>
                    <a:pt x="371" y="351"/>
                  </a:cubicBezTo>
                  <a:cubicBezTo>
                    <a:pt x="371" y="351"/>
                    <a:pt x="371" y="351"/>
                    <a:pt x="371" y="351"/>
                  </a:cubicBezTo>
                  <a:cubicBezTo>
                    <a:pt x="371" y="351"/>
                    <a:pt x="371" y="351"/>
                    <a:pt x="370" y="351"/>
                  </a:cubicBezTo>
                  <a:cubicBezTo>
                    <a:pt x="370" y="351"/>
                    <a:pt x="370" y="350"/>
                    <a:pt x="371" y="350"/>
                  </a:cubicBezTo>
                  <a:cubicBezTo>
                    <a:pt x="371" y="349"/>
                    <a:pt x="370" y="350"/>
                    <a:pt x="369" y="350"/>
                  </a:cubicBezTo>
                  <a:close/>
                  <a:moveTo>
                    <a:pt x="362" y="349"/>
                  </a:moveTo>
                  <a:cubicBezTo>
                    <a:pt x="362" y="348"/>
                    <a:pt x="362" y="348"/>
                    <a:pt x="363" y="348"/>
                  </a:cubicBezTo>
                  <a:cubicBezTo>
                    <a:pt x="363" y="348"/>
                    <a:pt x="363" y="347"/>
                    <a:pt x="363" y="347"/>
                  </a:cubicBezTo>
                  <a:cubicBezTo>
                    <a:pt x="364" y="347"/>
                    <a:pt x="363" y="347"/>
                    <a:pt x="362" y="347"/>
                  </a:cubicBezTo>
                  <a:cubicBezTo>
                    <a:pt x="362" y="346"/>
                    <a:pt x="361" y="346"/>
                    <a:pt x="361" y="347"/>
                  </a:cubicBezTo>
                  <a:cubicBezTo>
                    <a:pt x="361" y="348"/>
                    <a:pt x="361" y="349"/>
                    <a:pt x="362" y="349"/>
                  </a:cubicBezTo>
                  <a:close/>
                  <a:moveTo>
                    <a:pt x="556" y="335"/>
                  </a:moveTo>
                  <a:cubicBezTo>
                    <a:pt x="556" y="336"/>
                    <a:pt x="555" y="337"/>
                    <a:pt x="556" y="337"/>
                  </a:cubicBezTo>
                  <a:cubicBezTo>
                    <a:pt x="556" y="337"/>
                    <a:pt x="557" y="337"/>
                    <a:pt x="557" y="336"/>
                  </a:cubicBezTo>
                  <a:cubicBezTo>
                    <a:pt x="557" y="336"/>
                    <a:pt x="556" y="336"/>
                    <a:pt x="556" y="336"/>
                  </a:cubicBezTo>
                  <a:cubicBezTo>
                    <a:pt x="556" y="336"/>
                    <a:pt x="557" y="335"/>
                    <a:pt x="558" y="335"/>
                  </a:cubicBezTo>
                  <a:cubicBezTo>
                    <a:pt x="558" y="334"/>
                    <a:pt x="558" y="335"/>
                    <a:pt x="558" y="335"/>
                  </a:cubicBezTo>
                  <a:cubicBezTo>
                    <a:pt x="558" y="335"/>
                    <a:pt x="559" y="334"/>
                    <a:pt x="559" y="334"/>
                  </a:cubicBezTo>
                  <a:cubicBezTo>
                    <a:pt x="559" y="334"/>
                    <a:pt x="560" y="333"/>
                    <a:pt x="560" y="333"/>
                  </a:cubicBezTo>
                  <a:cubicBezTo>
                    <a:pt x="559" y="333"/>
                    <a:pt x="559" y="335"/>
                    <a:pt x="558" y="334"/>
                  </a:cubicBezTo>
                  <a:cubicBezTo>
                    <a:pt x="558" y="334"/>
                    <a:pt x="558" y="334"/>
                    <a:pt x="558" y="334"/>
                  </a:cubicBezTo>
                  <a:cubicBezTo>
                    <a:pt x="558" y="334"/>
                    <a:pt x="558" y="334"/>
                    <a:pt x="558" y="334"/>
                  </a:cubicBezTo>
                  <a:cubicBezTo>
                    <a:pt x="557" y="335"/>
                    <a:pt x="557" y="335"/>
                    <a:pt x="556" y="335"/>
                  </a:cubicBezTo>
                  <a:close/>
                  <a:moveTo>
                    <a:pt x="560" y="333"/>
                  </a:moveTo>
                  <a:cubicBezTo>
                    <a:pt x="560" y="333"/>
                    <a:pt x="560" y="333"/>
                    <a:pt x="561" y="332"/>
                  </a:cubicBezTo>
                  <a:cubicBezTo>
                    <a:pt x="560" y="333"/>
                    <a:pt x="559" y="333"/>
                    <a:pt x="558" y="334"/>
                  </a:cubicBezTo>
                  <a:cubicBezTo>
                    <a:pt x="559" y="334"/>
                    <a:pt x="559" y="333"/>
                    <a:pt x="560" y="333"/>
                  </a:cubicBezTo>
                  <a:close/>
                  <a:moveTo>
                    <a:pt x="561" y="333"/>
                  </a:moveTo>
                  <a:cubicBezTo>
                    <a:pt x="561" y="333"/>
                    <a:pt x="562" y="333"/>
                    <a:pt x="562" y="332"/>
                  </a:cubicBezTo>
                  <a:cubicBezTo>
                    <a:pt x="562" y="332"/>
                    <a:pt x="562" y="332"/>
                    <a:pt x="561" y="332"/>
                  </a:cubicBezTo>
                  <a:cubicBezTo>
                    <a:pt x="561" y="332"/>
                    <a:pt x="561" y="332"/>
                    <a:pt x="562" y="332"/>
                  </a:cubicBezTo>
                  <a:cubicBezTo>
                    <a:pt x="561" y="333"/>
                    <a:pt x="561" y="333"/>
                    <a:pt x="561" y="333"/>
                  </a:cubicBezTo>
                  <a:close/>
                  <a:moveTo>
                    <a:pt x="560" y="372"/>
                  </a:moveTo>
                  <a:cubicBezTo>
                    <a:pt x="560" y="372"/>
                    <a:pt x="560" y="372"/>
                    <a:pt x="560" y="372"/>
                  </a:cubicBezTo>
                  <a:cubicBezTo>
                    <a:pt x="561" y="373"/>
                    <a:pt x="562" y="372"/>
                    <a:pt x="563" y="371"/>
                  </a:cubicBezTo>
                  <a:cubicBezTo>
                    <a:pt x="562" y="372"/>
                    <a:pt x="562" y="372"/>
                    <a:pt x="561" y="372"/>
                  </a:cubicBezTo>
                  <a:cubicBezTo>
                    <a:pt x="561" y="372"/>
                    <a:pt x="560" y="372"/>
                    <a:pt x="560" y="372"/>
                  </a:cubicBezTo>
                  <a:close/>
                  <a:moveTo>
                    <a:pt x="549" y="346"/>
                  </a:moveTo>
                  <a:cubicBezTo>
                    <a:pt x="549" y="346"/>
                    <a:pt x="550" y="346"/>
                    <a:pt x="550" y="346"/>
                  </a:cubicBezTo>
                  <a:cubicBezTo>
                    <a:pt x="550" y="346"/>
                    <a:pt x="551" y="346"/>
                    <a:pt x="552" y="345"/>
                  </a:cubicBezTo>
                  <a:cubicBezTo>
                    <a:pt x="552" y="345"/>
                    <a:pt x="553" y="345"/>
                    <a:pt x="553" y="345"/>
                  </a:cubicBezTo>
                  <a:cubicBezTo>
                    <a:pt x="552" y="344"/>
                    <a:pt x="550" y="345"/>
                    <a:pt x="550" y="345"/>
                  </a:cubicBezTo>
                  <a:cubicBezTo>
                    <a:pt x="549" y="345"/>
                    <a:pt x="548" y="345"/>
                    <a:pt x="547" y="345"/>
                  </a:cubicBezTo>
                  <a:cubicBezTo>
                    <a:pt x="547" y="345"/>
                    <a:pt x="547" y="345"/>
                    <a:pt x="547" y="345"/>
                  </a:cubicBezTo>
                  <a:cubicBezTo>
                    <a:pt x="547" y="345"/>
                    <a:pt x="546" y="345"/>
                    <a:pt x="546" y="345"/>
                  </a:cubicBezTo>
                  <a:cubicBezTo>
                    <a:pt x="546" y="345"/>
                    <a:pt x="545" y="345"/>
                    <a:pt x="545" y="345"/>
                  </a:cubicBezTo>
                  <a:cubicBezTo>
                    <a:pt x="544" y="345"/>
                    <a:pt x="543" y="345"/>
                    <a:pt x="543" y="345"/>
                  </a:cubicBezTo>
                  <a:cubicBezTo>
                    <a:pt x="542" y="345"/>
                    <a:pt x="541" y="346"/>
                    <a:pt x="541" y="345"/>
                  </a:cubicBezTo>
                  <a:cubicBezTo>
                    <a:pt x="541" y="344"/>
                    <a:pt x="540" y="344"/>
                    <a:pt x="540" y="344"/>
                  </a:cubicBezTo>
                  <a:cubicBezTo>
                    <a:pt x="541" y="344"/>
                    <a:pt x="540" y="345"/>
                    <a:pt x="540" y="345"/>
                  </a:cubicBezTo>
                  <a:cubicBezTo>
                    <a:pt x="540" y="344"/>
                    <a:pt x="540" y="344"/>
                    <a:pt x="540" y="344"/>
                  </a:cubicBezTo>
                  <a:cubicBezTo>
                    <a:pt x="540" y="344"/>
                    <a:pt x="538" y="343"/>
                    <a:pt x="538" y="344"/>
                  </a:cubicBezTo>
                  <a:cubicBezTo>
                    <a:pt x="538" y="344"/>
                    <a:pt x="538" y="344"/>
                    <a:pt x="538" y="344"/>
                  </a:cubicBezTo>
                  <a:cubicBezTo>
                    <a:pt x="538" y="345"/>
                    <a:pt x="538" y="345"/>
                    <a:pt x="537" y="345"/>
                  </a:cubicBezTo>
                  <a:cubicBezTo>
                    <a:pt x="536" y="345"/>
                    <a:pt x="537" y="345"/>
                    <a:pt x="537" y="344"/>
                  </a:cubicBezTo>
                  <a:cubicBezTo>
                    <a:pt x="537" y="344"/>
                    <a:pt x="536" y="345"/>
                    <a:pt x="536" y="345"/>
                  </a:cubicBezTo>
                  <a:cubicBezTo>
                    <a:pt x="536" y="344"/>
                    <a:pt x="537" y="344"/>
                    <a:pt x="537" y="343"/>
                  </a:cubicBezTo>
                  <a:cubicBezTo>
                    <a:pt x="537" y="343"/>
                    <a:pt x="537" y="343"/>
                    <a:pt x="537" y="343"/>
                  </a:cubicBezTo>
                  <a:cubicBezTo>
                    <a:pt x="537" y="343"/>
                    <a:pt x="537" y="342"/>
                    <a:pt x="537" y="342"/>
                  </a:cubicBezTo>
                  <a:cubicBezTo>
                    <a:pt x="537" y="342"/>
                    <a:pt x="537" y="342"/>
                    <a:pt x="537" y="342"/>
                  </a:cubicBezTo>
                  <a:cubicBezTo>
                    <a:pt x="536" y="342"/>
                    <a:pt x="536" y="342"/>
                    <a:pt x="536" y="342"/>
                  </a:cubicBezTo>
                  <a:cubicBezTo>
                    <a:pt x="536" y="341"/>
                    <a:pt x="537" y="340"/>
                    <a:pt x="537" y="340"/>
                  </a:cubicBezTo>
                  <a:cubicBezTo>
                    <a:pt x="537" y="340"/>
                    <a:pt x="538" y="339"/>
                    <a:pt x="538" y="338"/>
                  </a:cubicBezTo>
                  <a:cubicBezTo>
                    <a:pt x="537" y="339"/>
                    <a:pt x="536" y="339"/>
                    <a:pt x="535" y="340"/>
                  </a:cubicBezTo>
                  <a:cubicBezTo>
                    <a:pt x="534" y="341"/>
                    <a:pt x="534" y="341"/>
                    <a:pt x="533" y="342"/>
                  </a:cubicBezTo>
                  <a:cubicBezTo>
                    <a:pt x="532" y="343"/>
                    <a:pt x="533" y="343"/>
                    <a:pt x="534" y="343"/>
                  </a:cubicBezTo>
                  <a:cubicBezTo>
                    <a:pt x="534" y="343"/>
                    <a:pt x="534" y="343"/>
                    <a:pt x="535" y="343"/>
                  </a:cubicBezTo>
                  <a:cubicBezTo>
                    <a:pt x="535" y="343"/>
                    <a:pt x="535" y="343"/>
                    <a:pt x="535" y="343"/>
                  </a:cubicBezTo>
                  <a:cubicBezTo>
                    <a:pt x="535" y="343"/>
                    <a:pt x="535" y="343"/>
                    <a:pt x="535" y="344"/>
                  </a:cubicBezTo>
                  <a:cubicBezTo>
                    <a:pt x="535" y="344"/>
                    <a:pt x="535" y="344"/>
                    <a:pt x="535" y="344"/>
                  </a:cubicBezTo>
                  <a:cubicBezTo>
                    <a:pt x="534" y="344"/>
                    <a:pt x="534" y="345"/>
                    <a:pt x="534" y="345"/>
                  </a:cubicBezTo>
                  <a:cubicBezTo>
                    <a:pt x="534" y="346"/>
                    <a:pt x="535" y="345"/>
                    <a:pt x="536" y="345"/>
                  </a:cubicBezTo>
                  <a:cubicBezTo>
                    <a:pt x="536" y="345"/>
                    <a:pt x="537" y="345"/>
                    <a:pt x="537" y="346"/>
                  </a:cubicBezTo>
                  <a:cubicBezTo>
                    <a:pt x="537" y="346"/>
                    <a:pt x="537" y="346"/>
                    <a:pt x="537" y="346"/>
                  </a:cubicBezTo>
                  <a:cubicBezTo>
                    <a:pt x="537" y="346"/>
                    <a:pt x="537" y="346"/>
                    <a:pt x="537" y="346"/>
                  </a:cubicBezTo>
                  <a:cubicBezTo>
                    <a:pt x="537" y="346"/>
                    <a:pt x="536" y="346"/>
                    <a:pt x="537" y="346"/>
                  </a:cubicBezTo>
                  <a:cubicBezTo>
                    <a:pt x="537" y="346"/>
                    <a:pt x="537" y="347"/>
                    <a:pt x="537" y="347"/>
                  </a:cubicBezTo>
                  <a:cubicBezTo>
                    <a:pt x="537" y="347"/>
                    <a:pt x="538" y="347"/>
                    <a:pt x="538" y="347"/>
                  </a:cubicBezTo>
                  <a:cubicBezTo>
                    <a:pt x="539" y="347"/>
                    <a:pt x="540" y="348"/>
                    <a:pt x="540" y="348"/>
                  </a:cubicBezTo>
                  <a:cubicBezTo>
                    <a:pt x="540" y="348"/>
                    <a:pt x="542" y="348"/>
                    <a:pt x="542" y="348"/>
                  </a:cubicBezTo>
                  <a:cubicBezTo>
                    <a:pt x="541" y="347"/>
                    <a:pt x="541" y="348"/>
                    <a:pt x="541" y="348"/>
                  </a:cubicBezTo>
                  <a:cubicBezTo>
                    <a:pt x="541" y="348"/>
                    <a:pt x="541" y="347"/>
                    <a:pt x="542" y="347"/>
                  </a:cubicBezTo>
                  <a:cubicBezTo>
                    <a:pt x="542" y="347"/>
                    <a:pt x="541" y="347"/>
                    <a:pt x="542" y="347"/>
                  </a:cubicBezTo>
                  <a:cubicBezTo>
                    <a:pt x="542" y="347"/>
                    <a:pt x="542" y="347"/>
                    <a:pt x="542" y="347"/>
                  </a:cubicBezTo>
                  <a:cubicBezTo>
                    <a:pt x="542" y="347"/>
                    <a:pt x="542" y="347"/>
                    <a:pt x="542" y="347"/>
                  </a:cubicBezTo>
                  <a:cubicBezTo>
                    <a:pt x="543" y="347"/>
                    <a:pt x="543" y="346"/>
                    <a:pt x="544" y="346"/>
                  </a:cubicBezTo>
                  <a:cubicBezTo>
                    <a:pt x="544" y="346"/>
                    <a:pt x="542" y="347"/>
                    <a:pt x="542" y="348"/>
                  </a:cubicBezTo>
                  <a:cubicBezTo>
                    <a:pt x="542" y="348"/>
                    <a:pt x="543" y="348"/>
                    <a:pt x="543" y="348"/>
                  </a:cubicBezTo>
                  <a:cubicBezTo>
                    <a:pt x="544" y="348"/>
                    <a:pt x="543" y="348"/>
                    <a:pt x="543" y="348"/>
                  </a:cubicBezTo>
                  <a:cubicBezTo>
                    <a:pt x="543" y="348"/>
                    <a:pt x="544" y="348"/>
                    <a:pt x="544" y="348"/>
                  </a:cubicBezTo>
                  <a:cubicBezTo>
                    <a:pt x="544" y="349"/>
                    <a:pt x="543" y="349"/>
                    <a:pt x="542" y="349"/>
                  </a:cubicBezTo>
                  <a:cubicBezTo>
                    <a:pt x="543" y="349"/>
                    <a:pt x="543" y="349"/>
                    <a:pt x="543" y="349"/>
                  </a:cubicBezTo>
                  <a:cubicBezTo>
                    <a:pt x="543" y="349"/>
                    <a:pt x="543" y="349"/>
                    <a:pt x="543" y="349"/>
                  </a:cubicBezTo>
                  <a:cubicBezTo>
                    <a:pt x="543" y="349"/>
                    <a:pt x="543" y="350"/>
                    <a:pt x="543" y="350"/>
                  </a:cubicBezTo>
                  <a:cubicBezTo>
                    <a:pt x="544" y="350"/>
                    <a:pt x="546" y="350"/>
                    <a:pt x="547" y="350"/>
                  </a:cubicBezTo>
                  <a:cubicBezTo>
                    <a:pt x="547" y="350"/>
                    <a:pt x="546" y="349"/>
                    <a:pt x="546" y="349"/>
                  </a:cubicBezTo>
                  <a:cubicBezTo>
                    <a:pt x="546" y="349"/>
                    <a:pt x="547" y="349"/>
                    <a:pt x="547" y="349"/>
                  </a:cubicBezTo>
                  <a:cubicBezTo>
                    <a:pt x="547" y="348"/>
                    <a:pt x="547" y="348"/>
                    <a:pt x="547" y="348"/>
                  </a:cubicBezTo>
                  <a:cubicBezTo>
                    <a:pt x="547" y="348"/>
                    <a:pt x="547" y="348"/>
                    <a:pt x="547" y="348"/>
                  </a:cubicBezTo>
                  <a:cubicBezTo>
                    <a:pt x="546" y="348"/>
                    <a:pt x="547" y="348"/>
                    <a:pt x="546" y="348"/>
                  </a:cubicBezTo>
                  <a:cubicBezTo>
                    <a:pt x="546" y="348"/>
                    <a:pt x="547" y="348"/>
                    <a:pt x="547" y="348"/>
                  </a:cubicBezTo>
                  <a:cubicBezTo>
                    <a:pt x="547" y="348"/>
                    <a:pt x="546" y="348"/>
                    <a:pt x="547" y="348"/>
                  </a:cubicBezTo>
                  <a:cubicBezTo>
                    <a:pt x="547" y="348"/>
                    <a:pt x="547" y="348"/>
                    <a:pt x="547" y="348"/>
                  </a:cubicBezTo>
                  <a:cubicBezTo>
                    <a:pt x="547" y="348"/>
                    <a:pt x="547" y="347"/>
                    <a:pt x="547" y="347"/>
                  </a:cubicBezTo>
                  <a:cubicBezTo>
                    <a:pt x="547" y="347"/>
                    <a:pt x="548" y="347"/>
                    <a:pt x="548" y="347"/>
                  </a:cubicBezTo>
                  <a:cubicBezTo>
                    <a:pt x="548" y="347"/>
                    <a:pt x="548" y="347"/>
                    <a:pt x="548" y="347"/>
                  </a:cubicBezTo>
                  <a:cubicBezTo>
                    <a:pt x="548" y="347"/>
                    <a:pt x="549" y="347"/>
                    <a:pt x="549" y="346"/>
                  </a:cubicBezTo>
                  <a:cubicBezTo>
                    <a:pt x="549" y="347"/>
                    <a:pt x="549" y="346"/>
                    <a:pt x="549" y="346"/>
                  </a:cubicBezTo>
                  <a:close/>
                  <a:moveTo>
                    <a:pt x="547" y="348"/>
                  </a:moveTo>
                  <a:cubicBezTo>
                    <a:pt x="547" y="348"/>
                    <a:pt x="547" y="348"/>
                    <a:pt x="547" y="348"/>
                  </a:cubicBezTo>
                  <a:close/>
                  <a:moveTo>
                    <a:pt x="570" y="348"/>
                  </a:moveTo>
                  <a:cubicBezTo>
                    <a:pt x="570" y="348"/>
                    <a:pt x="570" y="348"/>
                    <a:pt x="569" y="348"/>
                  </a:cubicBezTo>
                  <a:cubicBezTo>
                    <a:pt x="570" y="347"/>
                    <a:pt x="569" y="348"/>
                    <a:pt x="568" y="347"/>
                  </a:cubicBezTo>
                  <a:cubicBezTo>
                    <a:pt x="569" y="347"/>
                    <a:pt x="568" y="347"/>
                    <a:pt x="567" y="347"/>
                  </a:cubicBezTo>
                  <a:cubicBezTo>
                    <a:pt x="567" y="348"/>
                    <a:pt x="567" y="348"/>
                    <a:pt x="567" y="348"/>
                  </a:cubicBezTo>
                  <a:cubicBezTo>
                    <a:pt x="567" y="348"/>
                    <a:pt x="567" y="348"/>
                    <a:pt x="566" y="348"/>
                  </a:cubicBezTo>
                  <a:cubicBezTo>
                    <a:pt x="567" y="347"/>
                    <a:pt x="567" y="348"/>
                    <a:pt x="567" y="347"/>
                  </a:cubicBezTo>
                  <a:cubicBezTo>
                    <a:pt x="567" y="346"/>
                    <a:pt x="566" y="346"/>
                    <a:pt x="566" y="346"/>
                  </a:cubicBezTo>
                  <a:cubicBezTo>
                    <a:pt x="565" y="347"/>
                    <a:pt x="565" y="347"/>
                    <a:pt x="564" y="348"/>
                  </a:cubicBezTo>
                  <a:cubicBezTo>
                    <a:pt x="564" y="348"/>
                    <a:pt x="563" y="348"/>
                    <a:pt x="563" y="349"/>
                  </a:cubicBezTo>
                  <a:cubicBezTo>
                    <a:pt x="563" y="349"/>
                    <a:pt x="564" y="349"/>
                    <a:pt x="564" y="349"/>
                  </a:cubicBezTo>
                  <a:cubicBezTo>
                    <a:pt x="564" y="348"/>
                    <a:pt x="565" y="348"/>
                    <a:pt x="565" y="348"/>
                  </a:cubicBezTo>
                  <a:cubicBezTo>
                    <a:pt x="566" y="347"/>
                    <a:pt x="566" y="347"/>
                    <a:pt x="566" y="347"/>
                  </a:cubicBezTo>
                  <a:cubicBezTo>
                    <a:pt x="566" y="348"/>
                    <a:pt x="566" y="348"/>
                    <a:pt x="565" y="348"/>
                  </a:cubicBezTo>
                  <a:cubicBezTo>
                    <a:pt x="565" y="348"/>
                    <a:pt x="564" y="349"/>
                    <a:pt x="564" y="349"/>
                  </a:cubicBezTo>
                  <a:cubicBezTo>
                    <a:pt x="563" y="349"/>
                    <a:pt x="563" y="350"/>
                    <a:pt x="562" y="350"/>
                  </a:cubicBezTo>
                  <a:cubicBezTo>
                    <a:pt x="562" y="350"/>
                    <a:pt x="561" y="350"/>
                    <a:pt x="561" y="350"/>
                  </a:cubicBezTo>
                  <a:cubicBezTo>
                    <a:pt x="562" y="350"/>
                    <a:pt x="561" y="351"/>
                    <a:pt x="562" y="351"/>
                  </a:cubicBezTo>
                  <a:cubicBezTo>
                    <a:pt x="563" y="350"/>
                    <a:pt x="564" y="350"/>
                    <a:pt x="565" y="350"/>
                  </a:cubicBezTo>
                  <a:cubicBezTo>
                    <a:pt x="564" y="351"/>
                    <a:pt x="561" y="351"/>
                    <a:pt x="561" y="352"/>
                  </a:cubicBezTo>
                  <a:cubicBezTo>
                    <a:pt x="561" y="353"/>
                    <a:pt x="561" y="353"/>
                    <a:pt x="560" y="353"/>
                  </a:cubicBezTo>
                  <a:cubicBezTo>
                    <a:pt x="560" y="353"/>
                    <a:pt x="559" y="354"/>
                    <a:pt x="560" y="354"/>
                  </a:cubicBezTo>
                  <a:cubicBezTo>
                    <a:pt x="560" y="353"/>
                    <a:pt x="561" y="352"/>
                    <a:pt x="559" y="352"/>
                  </a:cubicBezTo>
                  <a:cubicBezTo>
                    <a:pt x="559" y="352"/>
                    <a:pt x="558" y="353"/>
                    <a:pt x="557" y="353"/>
                  </a:cubicBezTo>
                  <a:cubicBezTo>
                    <a:pt x="557" y="352"/>
                    <a:pt x="560" y="352"/>
                    <a:pt x="559" y="351"/>
                  </a:cubicBezTo>
                  <a:cubicBezTo>
                    <a:pt x="559" y="351"/>
                    <a:pt x="559" y="351"/>
                    <a:pt x="560" y="351"/>
                  </a:cubicBezTo>
                  <a:cubicBezTo>
                    <a:pt x="560" y="351"/>
                    <a:pt x="558" y="351"/>
                    <a:pt x="558" y="351"/>
                  </a:cubicBezTo>
                  <a:cubicBezTo>
                    <a:pt x="558" y="351"/>
                    <a:pt x="559" y="351"/>
                    <a:pt x="559" y="351"/>
                  </a:cubicBezTo>
                  <a:cubicBezTo>
                    <a:pt x="559" y="351"/>
                    <a:pt x="560" y="351"/>
                    <a:pt x="560" y="351"/>
                  </a:cubicBezTo>
                  <a:cubicBezTo>
                    <a:pt x="561" y="351"/>
                    <a:pt x="562" y="349"/>
                    <a:pt x="562" y="349"/>
                  </a:cubicBezTo>
                  <a:cubicBezTo>
                    <a:pt x="561" y="349"/>
                    <a:pt x="559" y="351"/>
                    <a:pt x="558" y="350"/>
                  </a:cubicBezTo>
                  <a:cubicBezTo>
                    <a:pt x="558" y="351"/>
                    <a:pt x="561" y="349"/>
                    <a:pt x="561" y="349"/>
                  </a:cubicBezTo>
                  <a:cubicBezTo>
                    <a:pt x="560" y="349"/>
                    <a:pt x="562" y="349"/>
                    <a:pt x="562" y="349"/>
                  </a:cubicBezTo>
                  <a:cubicBezTo>
                    <a:pt x="562" y="349"/>
                    <a:pt x="563" y="349"/>
                    <a:pt x="563" y="349"/>
                  </a:cubicBezTo>
                  <a:cubicBezTo>
                    <a:pt x="564" y="348"/>
                    <a:pt x="564" y="348"/>
                    <a:pt x="565" y="347"/>
                  </a:cubicBezTo>
                  <a:cubicBezTo>
                    <a:pt x="565" y="347"/>
                    <a:pt x="566" y="346"/>
                    <a:pt x="565" y="346"/>
                  </a:cubicBezTo>
                  <a:cubicBezTo>
                    <a:pt x="565" y="346"/>
                    <a:pt x="564" y="347"/>
                    <a:pt x="564" y="348"/>
                  </a:cubicBezTo>
                  <a:cubicBezTo>
                    <a:pt x="564" y="347"/>
                    <a:pt x="565" y="346"/>
                    <a:pt x="566" y="345"/>
                  </a:cubicBezTo>
                  <a:cubicBezTo>
                    <a:pt x="566" y="344"/>
                    <a:pt x="567" y="344"/>
                    <a:pt x="567" y="343"/>
                  </a:cubicBezTo>
                  <a:cubicBezTo>
                    <a:pt x="568" y="343"/>
                    <a:pt x="567" y="343"/>
                    <a:pt x="567" y="343"/>
                  </a:cubicBezTo>
                  <a:cubicBezTo>
                    <a:pt x="567" y="343"/>
                    <a:pt x="569" y="341"/>
                    <a:pt x="569" y="341"/>
                  </a:cubicBezTo>
                  <a:cubicBezTo>
                    <a:pt x="569" y="341"/>
                    <a:pt x="567" y="340"/>
                    <a:pt x="567" y="340"/>
                  </a:cubicBezTo>
                  <a:cubicBezTo>
                    <a:pt x="567" y="340"/>
                    <a:pt x="569" y="339"/>
                    <a:pt x="569" y="339"/>
                  </a:cubicBezTo>
                  <a:cubicBezTo>
                    <a:pt x="568" y="339"/>
                    <a:pt x="568" y="339"/>
                    <a:pt x="568" y="339"/>
                  </a:cubicBezTo>
                  <a:cubicBezTo>
                    <a:pt x="567" y="339"/>
                    <a:pt x="567" y="339"/>
                    <a:pt x="567" y="339"/>
                  </a:cubicBezTo>
                  <a:cubicBezTo>
                    <a:pt x="566" y="339"/>
                    <a:pt x="566" y="340"/>
                    <a:pt x="565" y="340"/>
                  </a:cubicBezTo>
                  <a:cubicBezTo>
                    <a:pt x="565" y="341"/>
                    <a:pt x="564" y="341"/>
                    <a:pt x="563" y="342"/>
                  </a:cubicBezTo>
                  <a:cubicBezTo>
                    <a:pt x="563" y="342"/>
                    <a:pt x="562" y="343"/>
                    <a:pt x="562" y="343"/>
                  </a:cubicBezTo>
                  <a:cubicBezTo>
                    <a:pt x="562" y="343"/>
                    <a:pt x="562" y="343"/>
                    <a:pt x="562" y="343"/>
                  </a:cubicBezTo>
                  <a:cubicBezTo>
                    <a:pt x="561" y="343"/>
                    <a:pt x="561" y="344"/>
                    <a:pt x="561" y="344"/>
                  </a:cubicBezTo>
                  <a:cubicBezTo>
                    <a:pt x="560" y="345"/>
                    <a:pt x="560" y="346"/>
                    <a:pt x="559" y="346"/>
                  </a:cubicBezTo>
                  <a:cubicBezTo>
                    <a:pt x="558" y="347"/>
                    <a:pt x="558" y="347"/>
                    <a:pt x="557" y="348"/>
                  </a:cubicBezTo>
                  <a:cubicBezTo>
                    <a:pt x="556" y="348"/>
                    <a:pt x="556" y="349"/>
                    <a:pt x="555" y="349"/>
                  </a:cubicBezTo>
                  <a:cubicBezTo>
                    <a:pt x="555" y="350"/>
                    <a:pt x="555" y="350"/>
                    <a:pt x="555" y="351"/>
                  </a:cubicBezTo>
                  <a:cubicBezTo>
                    <a:pt x="555" y="352"/>
                    <a:pt x="554" y="352"/>
                    <a:pt x="555" y="353"/>
                  </a:cubicBezTo>
                  <a:cubicBezTo>
                    <a:pt x="555" y="354"/>
                    <a:pt x="555" y="355"/>
                    <a:pt x="556" y="354"/>
                  </a:cubicBezTo>
                  <a:cubicBezTo>
                    <a:pt x="556" y="354"/>
                    <a:pt x="557" y="354"/>
                    <a:pt x="556" y="355"/>
                  </a:cubicBezTo>
                  <a:cubicBezTo>
                    <a:pt x="557" y="354"/>
                    <a:pt x="558" y="354"/>
                    <a:pt x="558" y="354"/>
                  </a:cubicBezTo>
                  <a:cubicBezTo>
                    <a:pt x="558" y="354"/>
                    <a:pt x="559" y="354"/>
                    <a:pt x="559" y="354"/>
                  </a:cubicBezTo>
                  <a:cubicBezTo>
                    <a:pt x="559" y="354"/>
                    <a:pt x="559" y="354"/>
                    <a:pt x="559" y="354"/>
                  </a:cubicBezTo>
                  <a:cubicBezTo>
                    <a:pt x="560" y="354"/>
                    <a:pt x="560" y="354"/>
                    <a:pt x="560" y="354"/>
                  </a:cubicBezTo>
                  <a:cubicBezTo>
                    <a:pt x="560" y="355"/>
                    <a:pt x="561" y="354"/>
                    <a:pt x="561" y="354"/>
                  </a:cubicBezTo>
                  <a:cubicBezTo>
                    <a:pt x="563" y="353"/>
                    <a:pt x="564" y="354"/>
                    <a:pt x="565" y="353"/>
                  </a:cubicBezTo>
                  <a:cubicBezTo>
                    <a:pt x="566" y="353"/>
                    <a:pt x="566" y="352"/>
                    <a:pt x="567" y="352"/>
                  </a:cubicBezTo>
                  <a:cubicBezTo>
                    <a:pt x="567" y="352"/>
                    <a:pt x="566" y="352"/>
                    <a:pt x="566" y="352"/>
                  </a:cubicBezTo>
                  <a:cubicBezTo>
                    <a:pt x="566" y="351"/>
                    <a:pt x="568" y="351"/>
                    <a:pt x="568" y="351"/>
                  </a:cubicBezTo>
                  <a:cubicBezTo>
                    <a:pt x="568" y="351"/>
                    <a:pt x="570" y="350"/>
                    <a:pt x="570" y="350"/>
                  </a:cubicBezTo>
                  <a:cubicBezTo>
                    <a:pt x="570" y="349"/>
                    <a:pt x="569" y="350"/>
                    <a:pt x="569" y="350"/>
                  </a:cubicBezTo>
                  <a:cubicBezTo>
                    <a:pt x="568" y="350"/>
                    <a:pt x="570" y="349"/>
                    <a:pt x="570" y="349"/>
                  </a:cubicBezTo>
                  <a:cubicBezTo>
                    <a:pt x="570" y="349"/>
                    <a:pt x="570" y="349"/>
                    <a:pt x="569" y="349"/>
                  </a:cubicBezTo>
                  <a:cubicBezTo>
                    <a:pt x="570" y="348"/>
                    <a:pt x="570" y="348"/>
                    <a:pt x="570" y="348"/>
                  </a:cubicBezTo>
                  <a:close/>
                  <a:moveTo>
                    <a:pt x="504" y="363"/>
                  </a:moveTo>
                  <a:cubicBezTo>
                    <a:pt x="504" y="364"/>
                    <a:pt x="503" y="365"/>
                    <a:pt x="503" y="365"/>
                  </a:cubicBezTo>
                  <a:cubicBezTo>
                    <a:pt x="503" y="365"/>
                    <a:pt x="504" y="364"/>
                    <a:pt x="504" y="364"/>
                  </a:cubicBezTo>
                  <a:cubicBezTo>
                    <a:pt x="505" y="364"/>
                    <a:pt x="505" y="363"/>
                    <a:pt x="505" y="363"/>
                  </a:cubicBezTo>
                  <a:cubicBezTo>
                    <a:pt x="504" y="362"/>
                    <a:pt x="504" y="363"/>
                    <a:pt x="504" y="363"/>
                  </a:cubicBezTo>
                  <a:close/>
                  <a:moveTo>
                    <a:pt x="623" y="334"/>
                  </a:moveTo>
                  <a:cubicBezTo>
                    <a:pt x="622" y="334"/>
                    <a:pt x="621" y="335"/>
                    <a:pt x="622" y="335"/>
                  </a:cubicBezTo>
                  <a:cubicBezTo>
                    <a:pt x="623" y="335"/>
                    <a:pt x="624" y="333"/>
                    <a:pt x="625" y="332"/>
                  </a:cubicBezTo>
                  <a:cubicBezTo>
                    <a:pt x="625" y="332"/>
                    <a:pt x="625" y="332"/>
                    <a:pt x="625" y="332"/>
                  </a:cubicBezTo>
                  <a:cubicBezTo>
                    <a:pt x="624" y="332"/>
                    <a:pt x="624" y="332"/>
                    <a:pt x="624" y="333"/>
                  </a:cubicBezTo>
                  <a:cubicBezTo>
                    <a:pt x="624" y="333"/>
                    <a:pt x="624" y="332"/>
                    <a:pt x="624" y="332"/>
                  </a:cubicBezTo>
                  <a:cubicBezTo>
                    <a:pt x="624" y="333"/>
                    <a:pt x="624" y="333"/>
                    <a:pt x="623" y="333"/>
                  </a:cubicBezTo>
                  <a:cubicBezTo>
                    <a:pt x="623" y="333"/>
                    <a:pt x="624" y="333"/>
                    <a:pt x="624" y="333"/>
                  </a:cubicBezTo>
                  <a:cubicBezTo>
                    <a:pt x="623" y="333"/>
                    <a:pt x="623" y="334"/>
                    <a:pt x="623" y="334"/>
                  </a:cubicBezTo>
                  <a:close/>
                  <a:moveTo>
                    <a:pt x="535" y="331"/>
                  </a:moveTo>
                  <a:cubicBezTo>
                    <a:pt x="536" y="331"/>
                    <a:pt x="536" y="330"/>
                    <a:pt x="537" y="329"/>
                  </a:cubicBezTo>
                  <a:cubicBezTo>
                    <a:pt x="537" y="329"/>
                    <a:pt x="537" y="329"/>
                    <a:pt x="537" y="329"/>
                  </a:cubicBezTo>
                  <a:cubicBezTo>
                    <a:pt x="537" y="329"/>
                    <a:pt x="537" y="330"/>
                    <a:pt x="536" y="330"/>
                  </a:cubicBezTo>
                  <a:cubicBezTo>
                    <a:pt x="536" y="329"/>
                    <a:pt x="534" y="330"/>
                    <a:pt x="535" y="330"/>
                  </a:cubicBezTo>
                  <a:cubicBezTo>
                    <a:pt x="535" y="330"/>
                    <a:pt x="535" y="330"/>
                    <a:pt x="535" y="330"/>
                  </a:cubicBezTo>
                  <a:cubicBezTo>
                    <a:pt x="535" y="330"/>
                    <a:pt x="534" y="331"/>
                    <a:pt x="535" y="331"/>
                  </a:cubicBezTo>
                  <a:close/>
                  <a:moveTo>
                    <a:pt x="23" y="265"/>
                  </a:moveTo>
                  <a:cubicBezTo>
                    <a:pt x="23" y="265"/>
                    <a:pt x="22" y="267"/>
                    <a:pt x="23" y="266"/>
                  </a:cubicBezTo>
                  <a:cubicBezTo>
                    <a:pt x="23" y="266"/>
                    <a:pt x="23" y="266"/>
                    <a:pt x="23" y="266"/>
                  </a:cubicBezTo>
                  <a:cubicBezTo>
                    <a:pt x="23" y="265"/>
                    <a:pt x="23" y="265"/>
                    <a:pt x="23" y="265"/>
                  </a:cubicBezTo>
                  <a:cubicBezTo>
                    <a:pt x="23" y="265"/>
                    <a:pt x="24" y="265"/>
                    <a:pt x="24" y="265"/>
                  </a:cubicBezTo>
                  <a:cubicBezTo>
                    <a:pt x="24" y="265"/>
                    <a:pt x="24" y="266"/>
                    <a:pt x="24" y="266"/>
                  </a:cubicBezTo>
                  <a:cubicBezTo>
                    <a:pt x="25" y="266"/>
                    <a:pt x="26" y="265"/>
                    <a:pt x="26" y="265"/>
                  </a:cubicBezTo>
                  <a:cubicBezTo>
                    <a:pt x="26" y="266"/>
                    <a:pt x="24" y="265"/>
                    <a:pt x="24" y="266"/>
                  </a:cubicBezTo>
                  <a:cubicBezTo>
                    <a:pt x="24" y="266"/>
                    <a:pt x="24" y="266"/>
                    <a:pt x="25" y="266"/>
                  </a:cubicBezTo>
                  <a:cubicBezTo>
                    <a:pt x="24" y="267"/>
                    <a:pt x="26" y="266"/>
                    <a:pt x="26" y="266"/>
                  </a:cubicBezTo>
                  <a:cubicBezTo>
                    <a:pt x="27" y="265"/>
                    <a:pt x="27" y="265"/>
                    <a:pt x="27" y="264"/>
                  </a:cubicBezTo>
                  <a:cubicBezTo>
                    <a:pt x="27" y="263"/>
                    <a:pt x="23" y="265"/>
                    <a:pt x="23" y="265"/>
                  </a:cubicBezTo>
                  <a:close/>
                  <a:moveTo>
                    <a:pt x="21" y="269"/>
                  </a:moveTo>
                  <a:cubicBezTo>
                    <a:pt x="20" y="270"/>
                    <a:pt x="22" y="270"/>
                    <a:pt x="22" y="270"/>
                  </a:cubicBezTo>
                  <a:cubicBezTo>
                    <a:pt x="22" y="270"/>
                    <a:pt x="21" y="270"/>
                    <a:pt x="21" y="270"/>
                  </a:cubicBezTo>
                  <a:cubicBezTo>
                    <a:pt x="21" y="270"/>
                    <a:pt x="21" y="271"/>
                    <a:pt x="21" y="271"/>
                  </a:cubicBezTo>
                  <a:cubicBezTo>
                    <a:pt x="21" y="271"/>
                    <a:pt x="22" y="271"/>
                    <a:pt x="22" y="271"/>
                  </a:cubicBezTo>
                  <a:cubicBezTo>
                    <a:pt x="22" y="271"/>
                    <a:pt x="22" y="272"/>
                    <a:pt x="22" y="272"/>
                  </a:cubicBezTo>
                  <a:cubicBezTo>
                    <a:pt x="22" y="272"/>
                    <a:pt x="22" y="274"/>
                    <a:pt x="23" y="274"/>
                  </a:cubicBezTo>
                  <a:cubicBezTo>
                    <a:pt x="23" y="273"/>
                    <a:pt x="23" y="274"/>
                    <a:pt x="24" y="273"/>
                  </a:cubicBezTo>
                  <a:cubicBezTo>
                    <a:pt x="24" y="273"/>
                    <a:pt x="24" y="273"/>
                    <a:pt x="24" y="272"/>
                  </a:cubicBezTo>
                  <a:cubicBezTo>
                    <a:pt x="25" y="271"/>
                    <a:pt x="24" y="270"/>
                    <a:pt x="24" y="270"/>
                  </a:cubicBezTo>
                  <a:cubicBezTo>
                    <a:pt x="23" y="269"/>
                    <a:pt x="22" y="268"/>
                    <a:pt x="21" y="269"/>
                  </a:cubicBezTo>
                  <a:close/>
                  <a:moveTo>
                    <a:pt x="28" y="270"/>
                  </a:moveTo>
                  <a:cubicBezTo>
                    <a:pt x="29" y="269"/>
                    <a:pt x="28" y="269"/>
                    <a:pt x="28" y="268"/>
                  </a:cubicBezTo>
                  <a:cubicBezTo>
                    <a:pt x="28" y="268"/>
                    <a:pt x="27" y="266"/>
                    <a:pt x="27" y="266"/>
                  </a:cubicBezTo>
                  <a:cubicBezTo>
                    <a:pt x="27" y="266"/>
                    <a:pt x="25" y="266"/>
                    <a:pt x="25" y="267"/>
                  </a:cubicBezTo>
                  <a:cubicBezTo>
                    <a:pt x="26" y="267"/>
                    <a:pt x="25" y="267"/>
                    <a:pt x="25" y="267"/>
                  </a:cubicBezTo>
                  <a:cubicBezTo>
                    <a:pt x="25" y="267"/>
                    <a:pt x="25" y="267"/>
                    <a:pt x="25" y="267"/>
                  </a:cubicBezTo>
                  <a:cubicBezTo>
                    <a:pt x="25" y="267"/>
                    <a:pt x="25" y="267"/>
                    <a:pt x="25" y="267"/>
                  </a:cubicBezTo>
                  <a:cubicBezTo>
                    <a:pt x="25" y="267"/>
                    <a:pt x="25" y="267"/>
                    <a:pt x="24" y="267"/>
                  </a:cubicBezTo>
                  <a:cubicBezTo>
                    <a:pt x="24" y="268"/>
                    <a:pt x="23" y="268"/>
                    <a:pt x="23" y="268"/>
                  </a:cubicBezTo>
                  <a:cubicBezTo>
                    <a:pt x="23" y="269"/>
                    <a:pt x="24" y="269"/>
                    <a:pt x="24" y="269"/>
                  </a:cubicBezTo>
                  <a:cubicBezTo>
                    <a:pt x="25" y="269"/>
                    <a:pt x="25" y="268"/>
                    <a:pt x="25" y="268"/>
                  </a:cubicBezTo>
                  <a:cubicBezTo>
                    <a:pt x="25" y="268"/>
                    <a:pt x="25" y="268"/>
                    <a:pt x="25" y="267"/>
                  </a:cubicBezTo>
                  <a:cubicBezTo>
                    <a:pt x="25" y="268"/>
                    <a:pt x="25" y="268"/>
                    <a:pt x="25" y="268"/>
                  </a:cubicBezTo>
                  <a:cubicBezTo>
                    <a:pt x="26" y="268"/>
                    <a:pt x="25" y="268"/>
                    <a:pt x="25" y="268"/>
                  </a:cubicBezTo>
                  <a:cubicBezTo>
                    <a:pt x="25" y="269"/>
                    <a:pt x="27" y="268"/>
                    <a:pt x="27" y="268"/>
                  </a:cubicBezTo>
                  <a:cubicBezTo>
                    <a:pt x="27" y="268"/>
                    <a:pt x="26" y="269"/>
                    <a:pt x="25" y="269"/>
                  </a:cubicBezTo>
                  <a:cubicBezTo>
                    <a:pt x="25" y="269"/>
                    <a:pt x="25" y="269"/>
                    <a:pt x="25" y="269"/>
                  </a:cubicBezTo>
                  <a:cubicBezTo>
                    <a:pt x="26" y="269"/>
                    <a:pt x="26" y="269"/>
                    <a:pt x="26" y="269"/>
                  </a:cubicBezTo>
                  <a:cubicBezTo>
                    <a:pt x="26" y="269"/>
                    <a:pt x="26" y="269"/>
                    <a:pt x="26" y="269"/>
                  </a:cubicBezTo>
                  <a:cubicBezTo>
                    <a:pt x="26" y="269"/>
                    <a:pt x="26" y="269"/>
                    <a:pt x="26" y="269"/>
                  </a:cubicBezTo>
                  <a:cubicBezTo>
                    <a:pt x="26" y="269"/>
                    <a:pt x="25" y="271"/>
                    <a:pt x="26" y="270"/>
                  </a:cubicBezTo>
                  <a:cubicBezTo>
                    <a:pt x="26" y="270"/>
                    <a:pt x="25" y="271"/>
                    <a:pt x="25" y="271"/>
                  </a:cubicBezTo>
                  <a:cubicBezTo>
                    <a:pt x="25" y="272"/>
                    <a:pt x="26" y="272"/>
                    <a:pt x="26" y="272"/>
                  </a:cubicBezTo>
                  <a:cubicBezTo>
                    <a:pt x="26" y="272"/>
                    <a:pt x="26" y="272"/>
                    <a:pt x="26" y="273"/>
                  </a:cubicBezTo>
                  <a:cubicBezTo>
                    <a:pt x="26" y="273"/>
                    <a:pt x="26" y="273"/>
                    <a:pt x="27" y="273"/>
                  </a:cubicBezTo>
                  <a:cubicBezTo>
                    <a:pt x="27" y="272"/>
                    <a:pt x="27" y="272"/>
                    <a:pt x="27" y="272"/>
                  </a:cubicBezTo>
                  <a:cubicBezTo>
                    <a:pt x="27" y="272"/>
                    <a:pt x="28" y="272"/>
                    <a:pt x="28" y="272"/>
                  </a:cubicBezTo>
                  <a:cubicBezTo>
                    <a:pt x="28" y="271"/>
                    <a:pt x="28" y="271"/>
                    <a:pt x="29" y="271"/>
                  </a:cubicBezTo>
                  <a:cubicBezTo>
                    <a:pt x="29" y="270"/>
                    <a:pt x="28" y="270"/>
                    <a:pt x="28" y="270"/>
                  </a:cubicBezTo>
                  <a:cubicBezTo>
                    <a:pt x="28" y="270"/>
                    <a:pt x="28" y="270"/>
                    <a:pt x="28" y="270"/>
                  </a:cubicBezTo>
                  <a:close/>
                  <a:moveTo>
                    <a:pt x="14" y="264"/>
                  </a:moveTo>
                  <a:cubicBezTo>
                    <a:pt x="13" y="264"/>
                    <a:pt x="13" y="265"/>
                    <a:pt x="12" y="264"/>
                  </a:cubicBezTo>
                  <a:cubicBezTo>
                    <a:pt x="12" y="264"/>
                    <a:pt x="12" y="264"/>
                    <a:pt x="12" y="264"/>
                  </a:cubicBezTo>
                  <a:cubicBezTo>
                    <a:pt x="12" y="264"/>
                    <a:pt x="11" y="265"/>
                    <a:pt x="11" y="265"/>
                  </a:cubicBezTo>
                  <a:cubicBezTo>
                    <a:pt x="11" y="266"/>
                    <a:pt x="10" y="266"/>
                    <a:pt x="10" y="267"/>
                  </a:cubicBezTo>
                  <a:cubicBezTo>
                    <a:pt x="9" y="267"/>
                    <a:pt x="9" y="268"/>
                    <a:pt x="8" y="268"/>
                  </a:cubicBezTo>
                  <a:cubicBezTo>
                    <a:pt x="8" y="268"/>
                    <a:pt x="6" y="268"/>
                    <a:pt x="7" y="269"/>
                  </a:cubicBezTo>
                  <a:cubicBezTo>
                    <a:pt x="7" y="269"/>
                    <a:pt x="6" y="269"/>
                    <a:pt x="6" y="269"/>
                  </a:cubicBezTo>
                  <a:cubicBezTo>
                    <a:pt x="6" y="269"/>
                    <a:pt x="5" y="269"/>
                    <a:pt x="5" y="269"/>
                  </a:cubicBezTo>
                  <a:cubicBezTo>
                    <a:pt x="5" y="269"/>
                    <a:pt x="6" y="269"/>
                    <a:pt x="7" y="268"/>
                  </a:cubicBezTo>
                  <a:cubicBezTo>
                    <a:pt x="6" y="268"/>
                    <a:pt x="5" y="268"/>
                    <a:pt x="4" y="269"/>
                  </a:cubicBezTo>
                  <a:cubicBezTo>
                    <a:pt x="5" y="269"/>
                    <a:pt x="5" y="268"/>
                    <a:pt x="5" y="268"/>
                  </a:cubicBezTo>
                  <a:cubicBezTo>
                    <a:pt x="5" y="268"/>
                    <a:pt x="5" y="268"/>
                    <a:pt x="4" y="268"/>
                  </a:cubicBezTo>
                  <a:cubicBezTo>
                    <a:pt x="5" y="268"/>
                    <a:pt x="6" y="268"/>
                    <a:pt x="7" y="268"/>
                  </a:cubicBezTo>
                  <a:cubicBezTo>
                    <a:pt x="7" y="268"/>
                    <a:pt x="8" y="267"/>
                    <a:pt x="9" y="267"/>
                  </a:cubicBezTo>
                  <a:cubicBezTo>
                    <a:pt x="9" y="267"/>
                    <a:pt x="10" y="267"/>
                    <a:pt x="11" y="266"/>
                  </a:cubicBezTo>
                  <a:cubicBezTo>
                    <a:pt x="11" y="266"/>
                    <a:pt x="12" y="265"/>
                    <a:pt x="12" y="265"/>
                  </a:cubicBezTo>
                  <a:cubicBezTo>
                    <a:pt x="11" y="264"/>
                    <a:pt x="12" y="264"/>
                    <a:pt x="11" y="264"/>
                  </a:cubicBezTo>
                  <a:cubicBezTo>
                    <a:pt x="11" y="263"/>
                    <a:pt x="10" y="264"/>
                    <a:pt x="10" y="264"/>
                  </a:cubicBezTo>
                  <a:cubicBezTo>
                    <a:pt x="9" y="264"/>
                    <a:pt x="8" y="265"/>
                    <a:pt x="7" y="265"/>
                  </a:cubicBezTo>
                  <a:cubicBezTo>
                    <a:pt x="7" y="265"/>
                    <a:pt x="9" y="265"/>
                    <a:pt x="9" y="264"/>
                  </a:cubicBezTo>
                  <a:cubicBezTo>
                    <a:pt x="9" y="263"/>
                    <a:pt x="8" y="263"/>
                    <a:pt x="8" y="263"/>
                  </a:cubicBezTo>
                  <a:cubicBezTo>
                    <a:pt x="7" y="263"/>
                    <a:pt x="6" y="263"/>
                    <a:pt x="6" y="263"/>
                  </a:cubicBezTo>
                  <a:cubicBezTo>
                    <a:pt x="6" y="263"/>
                    <a:pt x="5" y="263"/>
                    <a:pt x="5" y="264"/>
                  </a:cubicBezTo>
                  <a:cubicBezTo>
                    <a:pt x="5" y="264"/>
                    <a:pt x="5" y="264"/>
                    <a:pt x="5" y="264"/>
                  </a:cubicBezTo>
                  <a:cubicBezTo>
                    <a:pt x="4" y="265"/>
                    <a:pt x="4" y="265"/>
                    <a:pt x="3" y="266"/>
                  </a:cubicBezTo>
                  <a:cubicBezTo>
                    <a:pt x="3" y="266"/>
                    <a:pt x="2" y="266"/>
                    <a:pt x="2" y="266"/>
                  </a:cubicBezTo>
                  <a:cubicBezTo>
                    <a:pt x="2" y="266"/>
                    <a:pt x="2" y="267"/>
                    <a:pt x="2" y="267"/>
                  </a:cubicBezTo>
                  <a:cubicBezTo>
                    <a:pt x="1" y="267"/>
                    <a:pt x="2" y="267"/>
                    <a:pt x="3" y="267"/>
                  </a:cubicBezTo>
                  <a:cubicBezTo>
                    <a:pt x="2" y="268"/>
                    <a:pt x="3" y="268"/>
                    <a:pt x="2" y="268"/>
                  </a:cubicBezTo>
                  <a:cubicBezTo>
                    <a:pt x="1" y="268"/>
                    <a:pt x="2" y="269"/>
                    <a:pt x="2" y="269"/>
                  </a:cubicBezTo>
                  <a:cubicBezTo>
                    <a:pt x="2" y="269"/>
                    <a:pt x="1" y="269"/>
                    <a:pt x="1" y="269"/>
                  </a:cubicBezTo>
                  <a:cubicBezTo>
                    <a:pt x="1" y="269"/>
                    <a:pt x="1" y="269"/>
                    <a:pt x="1" y="269"/>
                  </a:cubicBezTo>
                  <a:cubicBezTo>
                    <a:pt x="1" y="269"/>
                    <a:pt x="1" y="270"/>
                    <a:pt x="1" y="270"/>
                  </a:cubicBezTo>
                  <a:cubicBezTo>
                    <a:pt x="1" y="270"/>
                    <a:pt x="1" y="270"/>
                    <a:pt x="2" y="270"/>
                  </a:cubicBezTo>
                  <a:cubicBezTo>
                    <a:pt x="1" y="270"/>
                    <a:pt x="1" y="270"/>
                    <a:pt x="1" y="270"/>
                  </a:cubicBezTo>
                  <a:cubicBezTo>
                    <a:pt x="1" y="270"/>
                    <a:pt x="2" y="270"/>
                    <a:pt x="2" y="270"/>
                  </a:cubicBezTo>
                  <a:cubicBezTo>
                    <a:pt x="2" y="270"/>
                    <a:pt x="2" y="270"/>
                    <a:pt x="2" y="270"/>
                  </a:cubicBezTo>
                  <a:cubicBezTo>
                    <a:pt x="2" y="271"/>
                    <a:pt x="2" y="270"/>
                    <a:pt x="3" y="270"/>
                  </a:cubicBezTo>
                  <a:cubicBezTo>
                    <a:pt x="3" y="270"/>
                    <a:pt x="2" y="271"/>
                    <a:pt x="2" y="271"/>
                  </a:cubicBezTo>
                  <a:cubicBezTo>
                    <a:pt x="3" y="271"/>
                    <a:pt x="3" y="271"/>
                    <a:pt x="3" y="271"/>
                  </a:cubicBezTo>
                  <a:cubicBezTo>
                    <a:pt x="3" y="271"/>
                    <a:pt x="4" y="272"/>
                    <a:pt x="3" y="272"/>
                  </a:cubicBezTo>
                  <a:cubicBezTo>
                    <a:pt x="3" y="271"/>
                    <a:pt x="1" y="271"/>
                    <a:pt x="0" y="272"/>
                  </a:cubicBezTo>
                  <a:cubicBezTo>
                    <a:pt x="1" y="272"/>
                    <a:pt x="2" y="271"/>
                    <a:pt x="2" y="272"/>
                  </a:cubicBezTo>
                  <a:cubicBezTo>
                    <a:pt x="2" y="272"/>
                    <a:pt x="0" y="272"/>
                    <a:pt x="0" y="272"/>
                  </a:cubicBezTo>
                  <a:cubicBezTo>
                    <a:pt x="0" y="272"/>
                    <a:pt x="1" y="273"/>
                    <a:pt x="1" y="273"/>
                  </a:cubicBezTo>
                  <a:cubicBezTo>
                    <a:pt x="1" y="273"/>
                    <a:pt x="1" y="273"/>
                    <a:pt x="1" y="273"/>
                  </a:cubicBezTo>
                  <a:cubicBezTo>
                    <a:pt x="1" y="273"/>
                    <a:pt x="1" y="273"/>
                    <a:pt x="1" y="273"/>
                  </a:cubicBezTo>
                  <a:cubicBezTo>
                    <a:pt x="1" y="274"/>
                    <a:pt x="1" y="273"/>
                    <a:pt x="1" y="273"/>
                  </a:cubicBezTo>
                  <a:cubicBezTo>
                    <a:pt x="1" y="273"/>
                    <a:pt x="1" y="274"/>
                    <a:pt x="1" y="274"/>
                  </a:cubicBezTo>
                  <a:cubicBezTo>
                    <a:pt x="2" y="274"/>
                    <a:pt x="2" y="274"/>
                    <a:pt x="2" y="273"/>
                  </a:cubicBezTo>
                  <a:cubicBezTo>
                    <a:pt x="3" y="273"/>
                    <a:pt x="3" y="273"/>
                    <a:pt x="3" y="274"/>
                  </a:cubicBezTo>
                  <a:cubicBezTo>
                    <a:pt x="3" y="274"/>
                    <a:pt x="4" y="273"/>
                    <a:pt x="4" y="273"/>
                  </a:cubicBezTo>
                  <a:cubicBezTo>
                    <a:pt x="4" y="273"/>
                    <a:pt x="3" y="273"/>
                    <a:pt x="3" y="273"/>
                  </a:cubicBezTo>
                  <a:cubicBezTo>
                    <a:pt x="3" y="273"/>
                    <a:pt x="6" y="273"/>
                    <a:pt x="6" y="272"/>
                  </a:cubicBezTo>
                  <a:cubicBezTo>
                    <a:pt x="8" y="272"/>
                    <a:pt x="8" y="270"/>
                    <a:pt x="10" y="269"/>
                  </a:cubicBezTo>
                  <a:cubicBezTo>
                    <a:pt x="12" y="267"/>
                    <a:pt x="15" y="265"/>
                    <a:pt x="17" y="263"/>
                  </a:cubicBezTo>
                  <a:cubicBezTo>
                    <a:pt x="16" y="264"/>
                    <a:pt x="15" y="264"/>
                    <a:pt x="14" y="264"/>
                  </a:cubicBezTo>
                  <a:close/>
                  <a:moveTo>
                    <a:pt x="24" y="279"/>
                  </a:moveTo>
                  <a:cubicBezTo>
                    <a:pt x="23" y="280"/>
                    <a:pt x="23" y="280"/>
                    <a:pt x="24" y="280"/>
                  </a:cubicBezTo>
                  <a:cubicBezTo>
                    <a:pt x="24" y="280"/>
                    <a:pt x="24" y="281"/>
                    <a:pt x="24" y="281"/>
                  </a:cubicBezTo>
                  <a:cubicBezTo>
                    <a:pt x="24" y="281"/>
                    <a:pt x="25" y="280"/>
                    <a:pt x="25" y="279"/>
                  </a:cubicBezTo>
                  <a:cubicBezTo>
                    <a:pt x="25" y="279"/>
                    <a:pt x="25" y="278"/>
                    <a:pt x="25" y="277"/>
                  </a:cubicBezTo>
                  <a:cubicBezTo>
                    <a:pt x="24" y="277"/>
                    <a:pt x="24" y="277"/>
                    <a:pt x="24" y="278"/>
                  </a:cubicBezTo>
                  <a:cubicBezTo>
                    <a:pt x="24" y="278"/>
                    <a:pt x="24" y="278"/>
                    <a:pt x="24" y="278"/>
                  </a:cubicBezTo>
                  <a:cubicBezTo>
                    <a:pt x="24" y="278"/>
                    <a:pt x="24" y="278"/>
                    <a:pt x="24" y="279"/>
                  </a:cubicBezTo>
                  <a:cubicBezTo>
                    <a:pt x="24" y="279"/>
                    <a:pt x="23" y="279"/>
                    <a:pt x="24" y="279"/>
                  </a:cubicBezTo>
                  <a:close/>
                  <a:moveTo>
                    <a:pt x="29" y="274"/>
                  </a:moveTo>
                  <a:cubicBezTo>
                    <a:pt x="28" y="274"/>
                    <a:pt x="27" y="274"/>
                    <a:pt x="27" y="275"/>
                  </a:cubicBezTo>
                  <a:cubicBezTo>
                    <a:pt x="27" y="275"/>
                    <a:pt x="26" y="276"/>
                    <a:pt x="27" y="276"/>
                  </a:cubicBezTo>
                  <a:cubicBezTo>
                    <a:pt x="26" y="276"/>
                    <a:pt x="28" y="275"/>
                    <a:pt x="28" y="275"/>
                  </a:cubicBezTo>
                  <a:cubicBezTo>
                    <a:pt x="29" y="275"/>
                    <a:pt x="30" y="275"/>
                    <a:pt x="29" y="274"/>
                  </a:cubicBezTo>
                  <a:cubicBezTo>
                    <a:pt x="29" y="274"/>
                    <a:pt x="30" y="274"/>
                    <a:pt x="30" y="274"/>
                  </a:cubicBezTo>
                  <a:cubicBezTo>
                    <a:pt x="30" y="275"/>
                    <a:pt x="29" y="275"/>
                    <a:pt x="29" y="275"/>
                  </a:cubicBezTo>
                  <a:cubicBezTo>
                    <a:pt x="28" y="275"/>
                    <a:pt x="28" y="276"/>
                    <a:pt x="27" y="276"/>
                  </a:cubicBezTo>
                  <a:cubicBezTo>
                    <a:pt x="27" y="276"/>
                    <a:pt x="27" y="277"/>
                    <a:pt x="27" y="277"/>
                  </a:cubicBezTo>
                  <a:cubicBezTo>
                    <a:pt x="27" y="277"/>
                    <a:pt x="26" y="276"/>
                    <a:pt x="26" y="277"/>
                  </a:cubicBezTo>
                  <a:cubicBezTo>
                    <a:pt x="26" y="277"/>
                    <a:pt x="25" y="278"/>
                    <a:pt x="26" y="278"/>
                  </a:cubicBezTo>
                  <a:cubicBezTo>
                    <a:pt x="25" y="278"/>
                    <a:pt x="26" y="278"/>
                    <a:pt x="26" y="279"/>
                  </a:cubicBezTo>
                  <a:cubicBezTo>
                    <a:pt x="26" y="279"/>
                    <a:pt x="27" y="279"/>
                    <a:pt x="27" y="278"/>
                  </a:cubicBezTo>
                  <a:cubicBezTo>
                    <a:pt x="27" y="279"/>
                    <a:pt x="28" y="278"/>
                    <a:pt x="28" y="278"/>
                  </a:cubicBezTo>
                  <a:cubicBezTo>
                    <a:pt x="29" y="277"/>
                    <a:pt x="29" y="276"/>
                    <a:pt x="30" y="276"/>
                  </a:cubicBezTo>
                  <a:cubicBezTo>
                    <a:pt x="30" y="277"/>
                    <a:pt x="31" y="276"/>
                    <a:pt x="31" y="276"/>
                  </a:cubicBezTo>
                  <a:cubicBezTo>
                    <a:pt x="31" y="276"/>
                    <a:pt x="30" y="277"/>
                    <a:pt x="29" y="277"/>
                  </a:cubicBezTo>
                  <a:cubicBezTo>
                    <a:pt x="28" y="278"/>
                    <a:pt x="28" y="278"/>
                    <a:pt x="27" y="279"/>
                  </a:cubicBezTo>
                  <a:cubicBezTo>
                    <a:pt x="27" y="279"/>
                    <a:pt x="28" y="279"/>
                    <a:pt x="28" y="279"/>
                  </a:cubicBezTo>
                  <a:cubicBezTo>
                    <a:pt x="29" y="279"/>
                    <a:pt x="29" y="279"/>
                    <a:pt x="29" y="278"/>
                  </a:cubicBezTo>
                  <a:cubicBezTo>
                    <a:pt x="30" y="278"/>
                    <a:pt x="30" y="278"/>
                    <a:pt x="30" y="277"/>
                  </a:cubicBezTo>
                  <a:cubicBezTo>
                    <a:pt x="31" y="276"/>
                    <a:pt x="32" y="276"/>
                    <a:pt x="32" y="275"/>
                  </a:cubicBezTo>
                  <a:cubicBezTo>
                    <a:pt x="33" y="274"/>
                    <a:pt x="33" y="274"/>
                    <a:pt x="32" y="273"/>
                  </a:cubicBezTo>
                  <a:cubicBezTo>
                    <a:pt x="32" y="272"/>
                    <a:pt x="32" y="272"/>
                    <a:pt x="31" y="272"/>
                  </a:cubicBezTo>
                  <a:cubicBezTo>
                    <a:pt x="30" y="272"/>
                    <a:pt x="30" y="273"/>
                    <a:pt x="29" y="274"/>
                  </a:cubicBezTo>
                  <a:close/>
                  <a:moveTo>
                    <a:pt x="3" y="282"/>
                  </a:moveTo>
                  <a:cubicBezTo>
                    <a:pt x="3" y="282"/>
                    <a:pt x="3" y="282"/>
                    <a:pt x="3" y="282"/>
                  </a:cubicBezTo>
                  <a:cubicBezTo>
                    <a:pt x="3" y="282"/>
                    <a:pt x="5" y="282"/>
                    <a:pt x="3" y="282"/>
                  </a:cubicBezTo>
                  <a:cubicBezTo>
                    <a:pt x="4" y="282"/>
                    <a:pt x="4" y="281"/>
                    <a:pt x="5" y="281"/>
                  </a:cubicBezTo>
                  <a:cubicBezTo>
                    <a:pt x="4" y="281"/>
                    <a:pt x="3" y="281"/>
                    <a:pt x="3" y="282"/>
                  </a:cubicBezTo>
                  <a:close/>
                  <a:moveTo>
                    <a:pt x="7" y="273"/>
                  </a:moveTo>
                  <a:cubicBezTo>
                    <a:pt x="6" y="273"/>
                    <a:pt x="5" y="274"/>
                    <a:pt x="3" y="274"/>
                  </a:cubicBezTo>
                  <a:cubicBezTo>
                    <a:pt x="2" y="274"/>
                    <a:pt x="1" y="274"/>
                    <a:pt x="0" y="274"/>
                  </a:cubicBezTo>
                  <a:cubicBezTo>
                    <a:pt x="0" y="274"/>
                    <a:pt x="0" y="274"/>
                    <a:pt x="0" y="274"/>
                  </a:cubicBezTo>
                  <a:cubicBezTo>
                    <a:pt x="0" y="274"/>
                    <a:pt x="0" y="275"/>
                    <a:pt x="0" y="275"/>
                  </a:cubicBezTo>
                  <a:cubicBezTo>
                    <a:pt x="0" y="275"/>
                    <a:pt x="1" y="275"/>
                    <a:pt x="1" y="275"/>
                  </a:cubicBezTo>
                  <a:cubicBezTo>
                    <a:pt x="2" y="275"/>
                    <a:pt x="2" y="275"/>
                    <a:pt x="3" y="275"/>
                  </a:cubicBezTo>
                  <a:cubicBezTo>
                    <a:pt x="2" y="275"/>
                    <a:pt x="2" y="276"/>
                    <a:pt x="2" y="276"/>
                  </a:cubicBezTo>
                  <a:cubicBezTo>
                    <a:pt x="2" y="276"/>
                    <a:pt x="2" y="276"/>
                    <a:pt x="1" y="276"/>
                  </a:cubicBezTo>
                  <a:cubicBezTo>
                    <a:pt x="2" y="276"/>
                    <a:pt x="1" y="276"/>
                    <a:pt x="1" y="276"/>
                  </a:cubicBezTo>
                  <a:cubicBezTo>
                    <a:pt x="1" y="276"/>
                    <a:pt x="1" y="276"/>
                    <a:pt x="1" y="276"/>
                  </a:cubicBezTo>
                  <a:cubicBezTo>
                    <a:pt x="0" y="276"/>
                    <a:pt x="0" y="277"/>
                    <a:pt x="0" y="277"/>
                  </a:cubicBezTo>
                  <a:cubicBezTo>
                    <a:pt x="0" y="277"/>
                    <a:pt x="0" y="278"/>
                    <a:pt x="1" y="278"/>
                  </a:cubicBezTo>
                  <a:cubicBezTo>
                    <a:pt x="1" y="277"/>
                    <a:pt x="1" y="277"/>
                    <a:pt x="2" y="277"/>
                  </a:cubicBezTo>
                  <a:cubicBezTo>
                    <a:pt x="2" y="277"/>
                    <a:pt x="2" y="278"/>
                    <a:pt x="2" y="278"/>
                  </a:cubicBezTo>
                  <a:cubicBezTo>
                    <a:pt x="2" y="278"/>
                    <a:pt x="2" y="278"/>
                    <a:pt x="1" y="278"/>
                  </a:cubicBezTo>
                  <a:cubicBezTo>
                    <a:pt x="1" y="278"/>
                    <a:pt x="1" y="278"/>
                    <a:pt x="1" y="278"/>
                  </a:cubicBezTo>
                  <a:cubicBezTo>
                    <a:pt x="1" y="277"/>
                    <a:pt x="0" y="279"/>
                    <a:pt x="1" y="279"/>
                  </a:cubicBezTo>
                  <a:cubicBezTo>
                    <a:pt x="0" y="280"/>
                    <a:pt x="1" y="280"/>
                    <a:pt x="2" y="281"/>
                  </a:cubicBezTo>
                  <a:cubicBezTo>
                    <a:pt x="2" y="281"/>
                    <a:pt x="1" y="281"/>
                    <a:pt x="2" y="281"/>
                  </a:cubicBezTo>
                  <a:cubicBezTo>
                    <a:pt x="2" y="281"/>
                    <a:pt x="2" y="281"/>
                    <a:pt x="2" y="281"/>
                  </a:cubicBezTo>
                  <a:cubicBezTo>
                    <a:pt x="2" y="281"/>
                    <a:pt x="1" y="282"/>
                    <a:pt x="1" y="282"/>
                  </a:cubicBezTo>
                  <a:cubicBezTo>
                    <a:pt x="1" y="282"/>
                    <a:pt x="1" y="282"/>
                    <a:pt x="1" y="282"/>
                  </a:cubicBezTo>
                  <a:cubicBezTo>
                    <a:pt x="2" y="282"/>
                    <a:pt x="1" y="284"/>
                    <a:pt x="2" y="283"/>
                  </a:cubicBezTo>
                  <a:cubicBezTo>
                    <a:pt x="2" y="284"/>
                    <a:pt x="2" y="284"/>
                    <a:pt x="2" y="284"/>
                  </a:cubicBezTo>
                  <a:cubicBezTo>
                    <a:pt x="2" y="284"/>
                    <a:pt x="2" y="284"/>
                    <a:pt x="3" y="283"/>
                  </a:cubicBezTo>
                  <a:cubicBezTo>
                    <a:pt x="3" y="283"/>
                    <a:pt x="2" y="285"/>
                    <a:pt x="3" y="284"/>
                  </a:cubicBezTo>
                  <a:cubicBezTo>
                    <a:pt x="3" y="284"/>
                    <a:pt x="3" y="284"/>
                    <a:pt x="4" y="284"/>
                  </a:cubicBezTo>
                  <a:cubicBezTo>
                    <a:pt x="3" y="284"/>
                    <a:pt x="3" y="284"/>
                    <a:pt x="3" y="284"/>
                  </a:cubicBezTo>
                  <a:cubicBezTo>
                    <a:pt x="4" y="284"/>
                    <a:pt x="5" y="284"/>
                    <a:pt x="5" y="283"/>
                  </a:cubicBezTo>
                  <a:cubicBezTo>
                    <a:pt x="4" y="283"/>
                    <a:pt x="4" y="283"/>
                    <a:pt x="4" y="283"/>
                  </a:cubicBezTo>
                  <a:cubicBezTo>
                    <a:pt x="4" y="283"/>
                    <a:pt x="4" y="283"/>
                    <a:pt x="3" y="283"/>
                  </a:cubicBezTo>
                  <a:cubicBezTo>
                    <a:pt x="4" y="283"/>
                    <a:pt x="4" y="283"/>
                    <a:pt x="4" y="283"/>
                  </a:cubicBezTo>
                  <a:cubicBezTo>
                    <a:pt x="5" y="282"/>
                    <a:pt x="4" y="282"/>
                    <a:pt x="4" y="283"/>
                  </a:cubicBezTo>
                  <a:cubicBezTo>
                    <a:pt x="4" y="283"/>
                    <a:pt x="3" y="283"/>
                    <a:pt x="3" y="283"/>
                  </a:cubicBezTo>
                  <a:cubicBezTo>
                    <a:pt x="3" y="283"/>
                    <a:pt x="3" y="283"/>
                    <a:pt x="3" y="283"/>
                  </a:cubicBezTo>
                  <a:cubicBezTo>
                    <a:pt x="3" y="283"/>
                    <a:pt x="3" y="283"/>
                    <a:pt x="3" y="283"/>
                  </a:cubicBezTo>
                  <a:cubicBezTo>
                    <a:pt x="3" y="282"/>
                    <a:pt x="3" y="281"/>
                    <a:pt x="3" y="282"/>
                  </a:cubicBezTo>
                  <a:cubicBezTo>
                    <a:pt x="3" y="281"/>
                    <a:pt x="3" y="281"/>
                    <a:pt x="3" y="281"/>
                  </a:cubicBezTo>
                  <a:cubicBezTo>
                    <a:pt x="3" y="281"/>
                    <a:pt x="3" y="280"/>
                    <a:pt x="3" y="280"/>
                  </a:cubicBezTo>
                  <a:cubicBezTo>
                    <a:pt x="3" y="280"/>
                    <a:pt x="3" y="281"/>
                    <a:pt x="3" y="280"/>
                  </a:cubicBezTo>
                  <a:cubicBezTo>
                    <a:pt x="3" y="280"/>
                    <a:pt x="2" y="280"/>
                    <a:pt x="2" y="280"/>
                  </a:cubicBezTo>
                  <a:cubicBezTo>
                    <a:pt x="3" y="280"/>
                    <a:pt x="2" y="279"/>
                    <a:pt x="3" y="279"/>
                  </a:cubicBezTo>
                  <a:cubicBezTo>
                    <a:pt x="3" y="279"/>
                    <a:pt x="3" y="278"/>
                    <a:pt x="2" y="278"/>
                  </a:cubicBezTo>
                  <a:cubicBezTo>
                    <a:pt x="2" y="278"/>
                    <a:pt x="3" y="278"/>
                    <a:pt x="3" y="278"/>
                  </a:cubicBezTo>
                  <a:cubicBezTo>
                    <a:pt x="3" y="278"/>
                    <a:pt x="4" y="278"/>
                    <a:pt x="5" y="277"/>
                  </a:cubicBezTo>
                  <a:cubicBezTo>
                    <a:pt x="4" y="277"/>
                    <a:pt x="3" y="278"/>
                    <a:pt x="3" y="277"/>
                  </a:cubicBezTo>
                  <a:cubicBezTo>
                    <a:pt x="3" y="277"/>
                    <a:pt x="4" y="277"/>
                    <a:pt x="3" y="276"/>
                  </a:cubicBezTo>
                  <a:cubicBezTo>
                    <a:pt x="3" y="276"/>
                    <a:pt x="3" y="276"/>
                    <a:pt x="3" y="276"/>
                  </a:cubicBezTo>
                  <a:cubicBezTo>
                    <a:pt x="3" y="276"/>
                    <a:pt x="3" y="276"/>
                    <a:pt x="4" y="276"/>
                  </a:cubicBezTo>
                  <a:cubicBezTo>
                    <a:pt x="3" y="276"/>
                    <a:pt x="5" y="274"/>
                    <a:pt x="4" y="275"/>
                  </a:cubicBezTo>
                  <a:cubicBezTo>
                    <a:pt x="5" y="274"/>
                    <a:pt x="6" y="274"/>
                    <a:pt x="6" y="275"/>
                  </a:cubicBezTo>
                  <a:cubicBezTo>
                    <a:pt x="7" y="275"/>
                    <a:pt x="7" y="275"/>
                    <a:pt x="7" y="274"/>
                  </a:cubicBezTo>
                  <a:cubicBezTo>
                    <a:pt x="7" y="274"/>
                    <a:pt x="7" y="274"/>
                    <a:pt x="7" y="274"/>
                  </a:cubicBezTo>
                  <a:cubicBezTo>
                    <a:pt x="7" y="274"/>
                    <a:pt x="8" y="273"/>
                    <a:pt x="7" y="273"/>
                  </a:cubicBezTo>
                  <a:close/>
                  <a:moveTo>
                    <a:pt x="29" y="286"/>
                  </a:moveTo>
                  <a:cubicBezTo>
                    <a:pt x="29" y="286"/>
                    <a:pt x="30" y="286"/>
                    <a:pt x="30" y="286"/>
                  </a:cubicBezTo>
                  <a:cubicBezTo>
                    <a:pt x="31" y="285"/>
                    <a:pt x="31" y="284"/>
                    <a:pt x="32" y="284"/>
                  </a:cubicBezTo>
                  <a:cubicBezTo>
                    <a:pt x="33" y="284"/>
                    <a:pt x="34" y="284"/>
                    <a:pt x="34" y="283"/>
                  </a:cubicBezTo>
                  <a:cubicBezTo>
                    <a:pt x="35" y="283"/>
                    <a:pt x="35" y="283"/>
                    <a:pt x="36" y="283"/>
                  </a:cubicBezTo>
                  <a:cubicBezTo>
                    <a:pt x="36" y="283"/>
                    <a:pt x="37" y="283"/>
                    <a:pt x="37" y="282"/>
                  </a:cubicBezTo>
                  <a:cubicBezTo>
                    <a:pt x="37" y="282"/>
                    <a:pt x="38" y="281"/>
                    <a:pt x="38" y="281"/>
                  </a:cubicBezTo>
                  <a:cubicBezTo>
                    <a:pt x="38" y="281"/>
                    <a:pt x="36" y="282"/>
                    <a:pt x="35" y="282"/>
                  </a:cubicBezTo>
                  <a:cubicBezTo>
                    <a:pt x="34" y="282"/>
                    <a:pt x="34" y="283"/>
                    <a:pt x="33" y="283"/>
                  </a:cubicBezTo>
                  <a:cubicBezTo>
                    <a:pt x="31" y="283"/>
                    <a:pt x="30" y="284"/>
                    <a:pt x="29" y="286"/>
                  </a:cubicBezTo>
                  <a:cubicBezTo>
                    <a:pt x="28" y="286"/>
                    <a:pt x="28" y="286"/>
                    <a:pt x="29" y="286"/>
                  </a:cubicBezTo>
                  <a:close/>
                  <a:moveTo>
                    <a:pt x="37" y="309"/>
                  </a:moveTo>
                  <a:cubicBezTo>
                    <a:pt x="37" y="310"/>
                    <a:pt x="37" y="310"/>
                    <a:pt x="37" y="310"/>
                  </a:cubicBezTo>
                  <a:cubicBezTo>
                    <a:pt x="38" y="310"/>
                    <a:pt x="38" y="310"/>
                    <a:pt x="38" y="311"/>
                  </a:cubicBezTo>
                  <a:cubicBezTo>
                    <a:pt x="38" y="311"/>
                    <a:pt x="38" y="311"/>
                    <a:pt x="39" y="312"/>
                  </a:cubicBezTo>
                  <a:cubicBezTo>
                    <a:pt x="39" y="312"/>
                    <a:pt x="39" y="312"/>
                    <a:pt x="39" y="312"/>
                  </a:cubicBezTo>
                  <a:cubicBezTo>
                    <a:pt x="40" y="312"/>
                    <a:pt x="39" y="311"/>
                    <a:pt x="39" y="311"/>
                  </a:cubicBezTo>
                  <a:cubicBezTo>
                    <a:pt x="39" y="311"/>
                    <a:pt x="39" y="310"/>
                    <a:pt x="39" y="310"/>
                  </a:cubicBezTo>
                  <a:cubicBezTo>
                    <a:pt x="39" y="310"/>
                    <a:pt x="38" y="310"/>
                    <a:pt x="38" y="310"/>
                  </a:cubicBezTo>
                  <a:cubicBezTo>
                    <a:pt x="38" y="309"/>
                    <a:pt x="37" y="309"/>
                    <a:pt x="37" y="309"/>
                  </a:cubicBezTo>
                  <a:close/>
                  <a:moveTo>
                    <a:pt x="26" y="286"/>
                  </a:moveTo>
                  <a:cubicBezTo>
                    <a:pt x="26" y="286"/>
                    <a:pt x="24" y="288"/>
                    <a:pt x="25" y="287"/>
                  </a:cubicBezTo>
                  <a:cubicBezTo>
                    <a:pt x="25" y="287"/>
                    <a:pt x="24" y="288"/>
                    <a:pt x="24" y="288"/>
                  </a:cubicBezTo>
                  <a:cubicBezTo>
                    <a:pt x="24" y="289"/>
                    <a:pt x="26" y="288"/>
                    <a:pt x="26" y="288"/>
                  </a:cubicBezTo>
                  <a:cubicBezTo>
                    <a:pt x="27" y="287"/>
                    <a:pt x="28" y="286"/>
                    <a:pt x="28" y="285"/>
                  </a:cubicBezTo>
                  <a:cubicBezTo>
                    <a:pt x="28" y="285"/>
                    <a:pt x="26" y="285"/>
                    <a:pt x="26" y="286"/>
                  </a:cubicBezTo>
                  <a:close/>
                  <a:moveTo>
                    <a:pt x="39" y="321"/>
                  </a:moveTo>
                  <a:cubicBezTo>
                    <a:pt x="39" y="321"/>
                    <a:pt x="38" y="321"/>
                    <a:pt x="38" y="322"/>
                  </a:cubicBezTo>
                  <a:cubicBezTo>
                    <a:pt x="38" y="322"/>
                    <a:pt x="37" y="322"/>
                    <a:pt x="37" y="323"/>
                  </a:cubicBezTo>
                  <a:cubicBezTo>
                    <a:pt x="37" y="322"/>
                    <a:pt x="38" y="322"/>
                    <a:pt x="38" y="321"/>
                  </a:cubicBezTo>
                  <a:cubicBezTo>
                    <a:pt x="38" y="321"/>
                    <a:pt x="38" y="320"/>
                    <a:pt x="38" y="320"/>
                  </a:cubicBezTo>
                  <a:cubicBezTo>
                    <a:pt x="38" y="320"/>
                    <a:pt x="39" y="320"/>
                    <a:pt x="39" y="320"/>
                  </a:cubicBezTo>
                  <a:cubicBezTo>
                    <a:pt x="39" y="319"/>
                    <a:pt x="38" y="318"/>
                    <a:pt x="38" y="317"/>
                  </a:cubicBezTo>
                  <a:cubicBezTo>
                    <a:pt x="38" y="317"/>
                    <a:pt x="38" y="318"/>
                    <a:pt x="39" y="318"/>
                  </a:cubicBezTo>
                  <a:cubicBezTo>
                    <a:pt x="39" y="318"/>
                    <a:pt x="39" y="316"/>
                    <a:pt x="39" y="316"/>
                  </a:cubicBezTo>
                  <a:cubicBezTo>
                    <a:pt x="38" y="316"/>
                    <a:pt x="39" y="315"/>
                    <a:pt x="39" y="315"/>
                  </a:cubicBezTo>
                  <a:cubicBezTo>
                    <a:pt x="39" y="315"/>
                    <a:pt x="37" y="315"/>
                    <a:pt x="37" y="315"/>
                  </a:cubicBezTo>
                  <a:cubicBezTo>
                    <a:pt x="37" y="315"/>
                    <a:pt x="38" y="315"/>
                    <a:pt x="38" y="314"/>
                  </a:cubicBezTo>
                  <a:cubicBezTo>
                    <a:pt x="37" y="314"/>
                    <a:pt x="36" y="314"/>
                    <a:pt x="36" y="314"/>
                  </a:cubicBezTo>
                  <a:cubicBezTo>
                    <a:pt x="36" y="314"/>
                    <a:pt x="35" y="314"/>
                    <a:pt x="35" y="313"/>
                  </a:cubicBezTo>
                  <a:cubicBezTo>
                    <a:pt x="34" y="313"/>
                    <a:pt x="34" y="313"/>
                    <a:pt x="34" y="313"/>
                  </a:cubicBezTo>
                  <a:cubicBezTo>
                    <a:pt x="34" y="313"/>
                    <a:pt x="34" y="313"/>
                    <a:pt x="34" y="313"/>
                  </a:cubicBezTo>
                  <a:cubicBezTo>
                    <a:pt x="33" y="312"/>
                    <a:pt x="34" y="310"/>
                    <a:pt x="34" y="310"/>
                  </a:cubicBezTo>
                  <a:cubicBezTo>
                    <a:pt x="34" y="310"/>
                    <a:pt x="35" y="310"/>
                    <a:pt x="35" y="309"/>
                  </a:cubicBezTo>
                  <a:cubicBezTo>
                    <a:pt x="34" y="309"/>
                    <a:pt x="34" y="308"/>
                    <a:pt x="34" y="308"/>
                  </a:cubicBezTo>
                  <a:cubicBezTo>
                    <a:pt x="34" y="307"/>
                    <a:pt x="34" y="307"/>
                    <a:pt x="34" y="306"/>
                  </a:cubicBezTo>
                  <a:cubicBezTo>
                    <a:pt x="34" y="306"/>
                    <a:pt x="34" y="306"/>
                    <a:pt x="34" y="305"/>
                  </a:cubicBezTo>
                  <a:cubicBezTo>
                    <a:pt x="34" y="305"/>
                    <a:pt x="34" y="305"/>
                    <a:pt x="35" y="305"/>
                  </a:cubicBezTo>
                  <a:cubicBezTo>
                    <a:pt x="35" y="303"/>
                    <a:pt x="35" y="303"/>
                    <a:pt x="33" y="303"/>
                  </a:cubicBezTo>
                  <a:cubicBezTo>
                    <a:pt x="33" y="303"/>
                    <a:pt x="33" y="303"/>
                    <a:pt x="32" y="303"/>
                  </a:cubicBezTo>
                  <a:cubicBezTo>
                    <a:pt x="32" y="303"/>
                    <a:pt x="31" y="303"/>
                    <a:pt x="31" y="303"/>
                  </a:cubicBezTo>
                  <a:cubicBezTo>
                    <a:pt x="31" y="302"/>
                    <a:pt x="28" y="302"/>
                    <a:pt x="28" y="302"/>
                  </a:cubicBezTo>
                  <a:cubicBezTo>
                    <a:pt x="27" y="302"/>
                    <a:pt x="27" y="302"/>
                    <a:pt x="26" y="302"/>
                  </a:cubicBezTo>
                  <a:cubicBezTo>
                    <a:pt x="26" y="301"/>
                    <a:pt x="25" y="301"/>
                    <a:pt x="25" y="301"/>
                  </a:cubicBezTo>
                  <a:cubicBezTo>
                    <a:pt x="25" y="301"/>
                    <a:pt x="24" y="301"/>
                    <a:pt x="24" y="301"/>
                  </a:cubicBezTo>
                  <a:cubicBezTo>
                    <a:pt x="24" y="301"/>
                    <a:pt x="23" y="301"/>
                    <a:pt x="23" y="301"/>
                  </a:cubicBezTo>
                  <a:cubicBezTo>
                    <a:pt x="23" y="300"/>
                    <a:pt x="21" y="300"/>
                    <a:pt x="22" y="299"/>
                  </a:cubicBezTo>
                  <a:cubicBezTo>
                    <a:pt x="22" y="299"/>
                    <a:pt x="21" y="299"/>
                    <a:pt x="21" y="299"/>
                  </a:cubicBezTo>
                  <a:cubicBezTo>
                    <a:pt x="21" y="299"/>
                    <a:pt x="21" y="299"/>
                    <a:pt x="21" y="299"/>
                  </a:cubicBezTo>
                  <a:cubicBezTo>
                    <a:pt x="21" y="298"/>
                    <a:pt x="20" y="298"/>
                    <a:pt x="20" y="298"/>
                  </a:cubicBezTo>
                  <a:cubicBezTo>
                    <a:pt x="19" y="298"/>
                    <a:pt x="18" y="298"/>
                    <a:pt x="17" y="298"/>
                  </a:cubicBezTo>
                  <a:cubicBezTo>
                    <a:pt x="16" y="298"/>
                    <a:pt x="15" y="298"/>
                    <a:pt x="14" y="299"/>
                  </a:cubicBezTo>
                  <a:cubicBezTo>
                    <a:pt x="13" y="299"/>
                    <a:pt x="13" y="300"/>
                    <a:pt x="14" y="300"/>
                  </a:cubicBezTo>
                  <a:cubicBezTo>
                    <a:pt x="14" y="300"/>
                    <a:pt x="13" y="300"/>
                    <a:pt x="13" y="301"/>
                  </a:cubicBezTo>
                  <a:cubicBezTo>
                    <a:pt x="14" y="301"/>
                    <a:pt x="13" y="301"/>
                    <a:pt x="14" y="302"/>
                  </a:cubicBezTo>
                  <a:cubicBezTo>
                    <a:pt x="14" y="302"/>
                    <a:pt x="15" y="302"/>
                    <a:pt x="16" y="302"/>
                  </a:cubicBezTo>
                  <a:cubicBezTo>
                    <a:pt x="17" y="302"/>
                    <a:pt x="19" y="301"/>
                    <a:pt x="19" y="301"/>
                  </a:cubicBezTo>
                  <a:cubicBezTo>
                    <a:pt x="19" y="300"/>
                    <a:pt x="17" y="301"/>
                    <a:pt x="17" y="300"/>
                  </a:cubicBezTo>
                  <a:cubicBezTo>
                    <a:pt x="17" y="300"/>
                    <a:pt x="19" y="301"/>
                    <a:pt x="19" y="301"/>
                  </a:cubicBezTo>
                  <a:cubicBezTo>
                    <a:pt x="19" y="301"/>
                    <a:pt x="19" y="301"/>
                    <a:pt x="19" y="301"/>
                  </a:cubicBezTo>
                  <a:cubicBezTo>
                    <a:pt x="20" y="301"/>
                    <a:pt x="20" y="301"/>
                    <a:pt x="21" y="301"/>
                  </a:cubicBezTo>
                  <a:cubicBezTo>
                    <a:pt x="20" y="301"/>
                    <a:pt x="19" y="301"/>
                    <a:pt x="19" y="301"/>
                  </a:cubicBezTo>
                  <a:cubicBezTo>
                    <a:pt x="19" y="302"/>
                    <a:pt x="19" y="303"/>
                    <a:pt x="18" y="303"/>
                  </a:cubicBezTo>
                  <a:cubicBezTo>
                    <a:pt x="18" y="303"/>
                    <a:pt x="18" y="302"/>
                    <a:pt x="18" y="302"/>
                  </a:cubicBezTo>
                  <a:cubicBezTo>
                    <a:pt x="18" y="302"/>
                    <a:pt x="18" y="302"/>
                    <a:pt x="18" y="302"/>
                  </a:cubicBezTo>
                  <a:cubicBezTo>
                    <a:pt x="17" y="302"/>
                    <a:pt x="17" y="302"/>
                    <a:pt x="16" y="302"/>
                  </a:cubicBezTo>
                  <a:cubicBezTo>
                    <a:pt x="16" y="302"/>
                    <a:pt x="16" y="302"/>
                    <a:pt x="15" y="302"/>
                  </a:cubicBezTo>
                  <a:cubicBezTo>
                    <a:pt x="15" y="302"/>
                    <a:pt x="14" y="303"/>
                    <a:pt x="14" y="303"/>
                  </a:cubicBezTo>
                  <a:cubicBezTo>
                    <a:pt x="14" y="303"/>
                    <a:pt x="14" y="304"/>
                    <a:pt x="14" y="303"/>
                  </a:cubicBezTo>
                  <a:cubicBezTo>
                    <a:pt x="15" y="303"/>
                    <a:pt x="15" y="303"/>
                    <a:pt x="15" y="304"/>
                  </a:cubicBezTo>
                  <a:cubicBezTo>
                    <a:pt x="15" y="304"/>
                    <a:pt x="14" y="304"/>
                    <a:pt x="14" y="304"/>
                  </a:cubicBezTo>
                  <a:cubicBezTo>
                    <a:pt x="14" y="304"/>
                    <a:pt x="15" y="304"/>
                    <a:pt x="15" y="304"/>
                  </a:cubicBezTo>
                  <a:cubicBezTo>
                    <a:pt x="15" y="305"/>
                    <a:pt x="12" y="305"/>
                    <a:pt x="13" y="306"/>
                  </a:cubicBezTo>
                  <a:cubicBezTo>
                    <a:pt x="14" y="306"/>
                    <a:pt x="15" y="305"/>
                    <a:pt x="15" y="305"/>
                  </a:cubicBezTo>
                  <a:cubicBezTo>
                    <a:pt x="15" y="305"/>
                    <a:pt x="15" y="305"/>
                    <a:pt x="15" y="306"/>
                  </a:cubicBezTo>
                  <a:cubicBezTo>
                    <a:pt x="15" y="306"/>
                    <a:pt x="17" y="305"/>
                    <a:pt x="17" y="305"/>
                  </a:cubicBezTo>
                  <a:cubicBezTo>
                    <a:pt x="17" y="305"/>
                    <a:pt x="16" y="306"/>
                    <a:pt x="17" y="306"/>
                  </a:cubicBezTo>
                  <a:cubicBezTo>
                    <a:pt x="15" y="306"/>
                    <a:pt x="17" y="307"/>
                    <a:pt x="18" y="306"/>
                  </a:cubicBezTo>
                  <a:cubicBezTo>
                    <a:pt x="18" y="306"/>
                    <a:pt x="18" y="305"/>
                    <a:pt x="18" y="306"/>
                  </a:cubicBezTo>
                  <a:cubicBezTo>
                    <a:pt x="18" y="306"/>
                    <a:pt x="19" y="305"/>
                    <a:pt x="20" y="305"/>
                  </a:cubicBezTo>
                  <a:cubicBezTo>
                    <a:pt x="20" y="306"/>
                    <a:pt x="18" y="306"/>
                    <a:pt x="18" y="307"/>
                  </a:cubicBezTo>
                  <a:cubicBezTo>
                    <a:pt x="18" y="307"/>
                    <a:pt x="17" y="307"/>
                    <a:pt x="17" y="308"/>
                  </a:cubicBezTo>
                  <a:cubicBezTo>
                    <a:pt x="17" y="309"/>
                    <a:pt x="18" y="308"/>
                    <a:pt x="18" y="308"/>
                  </a:cubicBezTo>
                  <a:cubicBezTo>
                    <a:pt x="19" y="308"/>
                    <a:pt x="19" y="308"/>
                    <a:pt x="20" y="307"/>
                  </a:cubicBezTo>
                  <a:cubicBezTo>
                    <a:pt x="20" y="307"/>
                    <a:pt x="19" y="308"/>
                    <a:pt x="19" y="308"/>
                  </a:cubicBezTo>
                  <a:cubicBezTo>
                    <a:pt x="19" y="308"/>
                    <a:pt x="18" y="309"/>
                    <a:pt x="18" y="309"/>
                  </a:cubicBezTo>
                  <a:cubicBezTo>
                    <a:pt x="18" y="309"/>
                    <a:pt x="18" y="309"/>
                    <a:pt x="19" y="309"/>
                  </a:cubicBezTo>
                  <a:cubicBezTo>
                    <a:pt x="18" y="310"/>
                    <a:pt x="17" y="309"/>
                    <a:pt x="17" y="310"/>
                  </a:cubicBezTo>
                  <a:cubicBezTo>
                    <a:pt x="18" y="311"/>
                    <a:pt x="18" y="311"/>
                    <a:pt x="19" y="311"/>
                  </a:cubicBezTo>
                  <a:cubicBezTo>
                    <a:pt x="20" y="311"/>
                    <a:pt x="20" y="310"/>
                    <a:pt x="20" y="309"/>
                  </a:cubicBezTo>
                  <a:cubicBezTo>
                    <a:pt x="20" y="309"/>
                    <a:pt x="21" y="308"/>
                    <a:pt x="21" y="308"/>
                  </a:cubicBezTo>
                  <a:cubicBezTo>
                    <a:pt x="20" y="308"/>
                    <a:pt x="20" y="308"/>
                    <a:pt x="20" y="308"/>
                  </a:cubicBezTo>
                  <a:cubicBezTo>
                    <a:pt x="20" y="308"/>
                    <a:pt x="20" y="308"/>
                    <a:pt x="19" y="308"/>
                  </a:cubicBezTo>
                  <a:cubicBezTo>
                    <a:pt x="20" y="308"/>
                    <a:pt x="20" y="308"/>
                    <a:pt x="20" y="308"/>
                  </a:cubicBezTo>
                  <a:cubicBezTo>
                    <a:pt x="20" y="308"/>
                    <a:pt x="20" y="307"/>
                    <a:pt x="20" y="307"/>
                  </a:cubicBezTo>
                  <a:cubicBezTo>
                    <a:pt x="21" y="307"/>
                    <a:pt x="20" y="309"/>
                    <a:pt x="21" y="308"/>
                  </a:cubicBezTo>
                  <a:cubicBezTo>
                    <a:pt x="21" y="309"/>
                    <a:pt x="20" y="309"/>
                    <a:pt x="20" y="310"/>
                  </a:cubicBezTo>
                  <a:cubicBezTo>
                    <a:pt x="21" y="311"/>
                    <a:pt x="22" y="309"/>
                    <a:pt x="22" y="309"/>
                  </a:cubicBezTo>
                  <a:cubicBezTo>
                    <a:pt x="22" y="309"/>
                    <a:pt x="21" y="310"/>
                    <a:pt x="21" y="310"/>
                  </a:cubicBezTo>
                  <a:cubicBezTo>
                    <a:pt x="21" y="311"/>
                    <a:pt x="24" y="310"/>
                    <a:pt x="24" y="310"/>
                  </a:cubicBezTo>
                  <a:cubicBezTo>
                    <a:pt x="24" y="311"/>
                    <a:pt x="21" y="311"/>
                    <a:pt x="21" y="311"/>
                  </a:cubicBezTo>
                  <a:cubicBezTo>
                    <a:pt x="20" y="311"/>
                    <a:pt x="20" y="311"/>
                    <a:pt x="19" y="312"/>
                  </a:cubicBezTo>
                  <a:cubicBezTo>
                    <a:pt x="19" y="312"/>
                    <a:pt x="18" y="314"/>
                    <a:pt x="18" y="314"/>
                  </a:cubicBezTo>
                  <a:cubicBezTo>
                    <a:pt x="19" y="313"/>
                    <a:pt x="19" y="313"/>
                    <a:pt x="20" y="313"/>
                  </a:cubicBezTo>
                  <a:cubicBezTo>
                    <a:pt x="20" y="313"/>
                    <a:pt x="20" y="314"/>
                    <a:pt x="20" y="314"/>
                  </a:cubicBezTo>
                  <a:cubicBezTo>
                    <a:pt x="20" y="314"/>
                    <a:pt x="21" y="313"/>
                    <a:pt x="21" y="313"/>
                  </a:cubicBezTo>
                  <a:cubicBezTo>
                    <a:pt x="22" y="313"/>
                    <a:pt x="22" y="313"/>
                    <a:pt x="23" y="313"/>
                  </a:cubicBezTo>
                  <a:cubicBezTo>
                    <a:pt x="23" y="313"/>
                    <a:pt x="21" y="314"/>
                    <a:pt x="22" y="314"/>
                  </a:cubicBezTo>
                  <a:cubicBezTo>
                    <a:pt x="23" y="314"/>
                    <a:pt x="23" y="313"/>
                    <a:pt x="24" y="313"/>
                  </a:cubicBezTo>
                  <a:cubicBezTo>
                    <a:pt x="24" y="314"/>
                    <a:pt x="22" y="314"/>
                    <a:pt x="22" y="315"/>
                  </a:cubicBezTo>
                  <a:cubicBezTo>
                    <a:pt x="22" y="315"/>
                    <a:pt x="23" y="314"/>
                    <a:pt x="23" y="315"/>
                  </a:cubicBezTo>
                  <a:cubicBezTo>
                    <a:pt x="23" y="315"/>
                    <a:pt x="24" y="314"/>
                    <a:pt x="24" y="314"/>
                  </a:cubicBezTo>
                  <a:cubicBezTo>
                    <a:pt x="24" y="314"/>
                    <a:pt x="23" y="315"/>
                    <a:pt x="23" y="315"/>
                  </a:cubicBezTo>
                  <a:cubicBezTo>
                    <a:pt x="24" y="315"/>
                    <a:pt x="24" y="315"/>
                    <a:pt x="24" y="315"/>
                  </a:cubicBezTo>
                  <a:cubicBezTo>
                    <a:pt x="24" y="315"/>
                    <a:pt x="23" y="315"/>
                    <a:pt x="23" y="316"/>
                  </a:cubicBezTo>
                  <a:cubicBezTo>
                    <a:pt x="24" y="316"/>
                    <a:pt x="24" y="315"/>
                    <a:pt x="25" y="315"/>
                  </a:cubicBezTo>
                  <a:cubicBezTo>
                    <a:pt x="24" y="316"/>
                    <a:pt x="23" y="316"/>
                    <a:pt x="22" y="316"/>
                  </a:cubicBezTo>
                  <a:cubicBezTo>
                    <a:pt x="22" y="316"/>
                    <a:pt x="21" y="317"/>
                    <a:pt x="22" y="317"/>
                  </a:cubicBezTo>
                  <a:cubicBezTo>
                    <a:pt x="22" y="317"/>
                    <a:pt x="22" y="317"/>
                    <a:pt x="22" y="317"/>
                  </a:cubicBezTo>
                  <a:cubicBezTo>
                    <a:pt x="23" y="318"/>
                    <a:pt x="23" y="319"/>
                    <a:pt x="24" y="318"/>
                  </a:cubicBezTo>
                  <a:cubicBezTo>
                    <a:pt x="25" y="318"/>
                    <a:pt x="25" y="317"/>
                    <a:pt x="26" y="317"/>
                  </a:cubicBezTo>
                  <a:cubicBezTo>
                    <a:pt x="26" y="317"/>
                    <a:pt x="25" y="318"/>
                    <a:pt x="25" y="318"/>
                  </a:cubicBezTo>
                  <a:cubicBezTo>
                    <a:pt x="26" y="318"/>
                    <a:pt x="26" y="318"/>
                    <a:pt x="26" y="318"/>
                  </a:cubicBezTo>
                  <a:cubicBezTo>
                    <a:pt x="27" y="318"/>
                    <a:pt x="27" y="318"/>
                    <a:pt x="27" y="318"/>
                  </a:cubicBezTo>
                  <a:cubicBezTo>
                    <a:pt x="28" y="318"/>
                    <a:pt x="28" y="318"/>
                    <a:pt x="29" y="318"/>
                  </a:cubicBezTo>
                  <a:cubicBezTo>
                    <a:pt x="30" y="317"/>
                    <a:pt x="30" y="316"/>
                    <a:pt x="32" y="315"/>
                  </a:cubicBezTo>
                  <a:cubicBezTo>
                    <a:pt x="31" y="316"/>
                    <a:pt x="30" y="317"/>
                    <a:pt x="29" y="318"/>
                  </a:cubicBezTo>
                  <a:cubicBezTo>
                    <a:pt x="28" y="318"/>
                    <a:pt x="28" y="319"/>
                    <a:pt x="27" y="319"/>
                  </a:cubicBezTo>
                  <a:cubicBezTo>
                    <a:pt x="26" y="319"/>
                    <a:pt x="26" y="319"/>
                    <a:pt x="25" y="319"/>
                  </a:cubicBezTo>
                  <a:cubicBezTo>
                    <a:pt x="24" y="320"/>
                    <a:pt x="26" y="321"/>
                    <a:pt x="27" y="321"/>
                  </a:cubicBezTo>
                  <a:cubicBezTo>
                    <a:pt x="27" y="321"/>
                    <a:pt x="27" y="322"/>
                    <a:pt x="27" y="322"/>
                  </a:cubicBezTo>
                  <a:cubicBezTo>
                    <a:pt x="28" y="322"/>
                    <a:pt x="28" y="322"/>
                    <a:pt x="28" y="322"/>
                  </a:cubicBezTo>
                  <a:cubicBezTo>
                    <a:pt x="29" y="322"/>
                    <a:pt x="29" y="322"/>
                    <a:pt x="30" y="322"/>
                  </a:cubicBezTo>
                  <a:cubicBezTo>
                    <a:pt x="29" y="323"/>
                    <a:pt x="29" y="323"/>
                    <a:pt x="30" y="323"/>
                  </a:cubicBezTo>
                  <a:cubicBezTo>
                    <a:pt x="31" y="323"/>
                    <a:pt x="31" y="324"/>
                    <a:pt x="32" y="324"/>
                  </a:cubicBezTo>
                  <a:cubicBezTo>
                    <a:pt x="32" y="324"/>
                    <a:pt x="32" y="324"/>
                    <a:pt x="33" y="324"/>
                  </a:cubicBezTo>
                  <a:cubicBezTo>
                    <a:pt x="33" y="324"/>
                    <a:pt x="34" y="324"/>
                    <a:pt x="34" y="324"/>
                  </a:cubicBezTo>
                  <a:cubicBezTo>
                    <a:pt x="34" y="325"/>
                    <a:pt x="34" y="325"/>
                    <a:pt x="35" y="325"/>
                  </a:cubicBezTo>
                  <a:cubicBezTo>
                    <a:pt x="35" y="325"/>
                    <a:pt x="35" y="325"/>
                    <a:pt x="35" y="325"/>
                  </a:cubicBezTo>
                  <a:cubicBezTo>
                    <a:pt x="36" y="325"/>
                    <a:pt x="36" y="323"/>
                    <a:pt x="37" y="324"/>
                  </a:cubicBezTo>
                  <a:cubicBezTo>
                    <a:pt x="38" y="324"/>
                    <a:pt x="38" y="324"/>
                    <a:pt x="38" y="324"/>
                  </a:cubicBezTo>
                  <a:cubicBezTo>
                    <a:pt x="39" y="323"/>
                    <a:pt x="39" y="323"/>
                    <a:pt x="39" y="323"/>
                  </a:cubicBezTo>
                  <a:cubicBezTo>
                    <a:pt x="39" y="322"/>
                    <a:pt x="40" y="321"/>
                    <a:pt x="39" y="321"/>
                  </a:cubicBezTo>
                  <a:close/>
                  <a:moveTo>
                    <a:pt x="35" y="304"/>
                  </a:moveTo>
                  <a:cubicBezTo>
                    <a:pt x="36" y="304"/>
                    <a:pt x="36" y="303"/>
                    <a:pt x="37" y="304"/>
                  </a:cubicBezTo>
                  <a:cubicBezTo>
                    <a:pt x="37" y="305"/>
                    <a:pt x="36" y="305"/>
                    <a:pt x="36" y="306"/>
                  </a:cubicBezTo>
                  <a:cubicBezTo>
                    <a:pt x="37" y="305"/>
                    <a:pt x="38" y="303"/>
                    <a:pt x="37" y="302"/>
                  </a:cubicBezTo>
                  <a:cubicBezTo>
                    <a:pt x="37" y="302"/>
                    <a:pt x="35" y="304"/>
                    <a:pt x="35" y="304"/>
                  </a:cubicBezTo>
                  <a:close/>
                  <a:moveTo>
                    <a:pt x="38" y="304"/>
                  </a:moveTo>
                  <a:cubicBezTo>
                    <a:pt x="38" y="305"/>
                    <a:pt x="38" y="305"/>
                    <a:pt x="38" y="305"/>
                  </a:cubicBezTo>
                  <a:cubicBezTo>
                    <a:pt x="37" y="305"/>
                    <a:pt x="37" y="305"/>
                    <a:pt x="37" y="305"/>
                  </a:cubicBezTo>
                  <a:cubicBezTo>
                    <a:pt x="37" y="306"/>
                    <a:pt x="36" y="306"/>
                    <a:pt x="37" y="306"/>
                  </a:cubicBezTo>
                  <a:cubicBezTo>
                    <a:pt x="36" y="306"/>
                    <a:pt x="36" y="307"/>
                    <a:pt x="36" y="307"/>
                  </a:cubicBezTo>
                  <a:cubicBezTo>
                    <a:pt x="36" y="307"/>
                    <a:pt x="38" y="306"/>
                    <a:pt x="38" y="306"/>
                  </a:cubicBezTo>
                  <a:cubicBezTo>
                    <a:pt x="38" y="306"/>
                    <a:pt x="38" y="304"/>
                    <a:pt x="38" y="304"/>
                  </a:cubicBezTo>
                  <a:close/>
                  <a:moveTo>
                    <a:pt x="40" y="316"/>
                  </a:moveTo>
                  <a:cubicBezTo>
                    <a:pt x="40" y="316"/>
                    <a:pt x="40" y="317"/>
                    <a:pt x="40" y="318"/>
                  </a:cubicBezTo>
                  <a:cubicBezTo>
                    <a:pt x="40" y="317"/>
                    <a:pt x="40" y="316"/>
                    <a:pt x="40" y="316"/>
                  </a:cubicBezTo>
                  <a:close/>
                  <a:moveTo>
                    <a:pt x="40" y="319"/>
                  </a:moveTo>
                  <a:cubicBezTo>
                    <a:pt x="40" y="319"/>
                    <a:pt x="40" y="318"/>
                    <a:pt x="40" y="318"/>
                  </a:cubicBezTo>
                  <a:cubicBezTo>
                    <a:pt x="40" y="318"/>
                    <a:pt x="40" y="318"/>
                    <a:pt x="40" y="318"/>
                  </a:cubicBezTo>
                  <a:cubicBezTo>
                    <a:pt x="39" y="318"/>
                    <a:pt x="40" y="319"/>
                    <a:pt x="39" y="319"/>
                  </a:cubicBezTo>
                  <a:cubicBezTo>
                    <a:pt x="39" y="319"/>
                    <a:pt x="39" y="319"/>
                    <a:pt x="39" y="319"/>
                  </a:cubicBezTo>
                  <a:cubicBezTo>
                    <a:pt x="39" y="319"/>
                    <a:pt x="39" y="320"/>
                    <a:pt x="39" y="320"/>
                  </a:cubicBezTo>
                  <a:cubicBezTo>
                    <a:pt x="39" y="320"/>
                    <a:pt x="39" y="320"/>
                    <a:pt x="39" y="320"/>
                  </a:cubicBezTo>
                  <a:cubicBezTo>
                    <a:pt x="39" y="321"/>
                    <a:pt x="39" y="321"/>
                    <a:pt x="39" y="321"/>
                  </a:cubicBezTo>
                  <a:cubicBezTo>
                    <a:pt x="39" y="321"/>
                    <a:pt x="40" y="320"/>
                    <a:pt x="40" y="320"/>
                  </a:cubicBezTo>
                  <a:cubicBezTo>
                    <a:pt x="40" y="320"/>
                    <a:pt x="40" y="319"/>
                    <a:pt x="40" y="319"/>
                  </a:cubicBezTo>
                  <a:cubicBezTo>
                    <a:pt x="40" y="319"/>
                    <a:pt x="40" y="319"/>
                    <a:pt x="40" y="319"/>
                  </a:cubicBezTo>
                  <a:close/>
                  <a:moveTo>
                    <a:pt x="23" y="291"/>
                  </a:moveTo>
                  <a:cubicBezTo>
                    <a:pt x="23" y="293"/>
                    <a:pt x="24" y="291"/>
                    <a:pt x="24" y="291"/>
                  </a:cubicBezTo>
                  <a:cubicBezTo>
                    <a:pt x="25" y="290"/>
                    <a:pt x="25" y="290"/>
                    <a:pt x="25" y="290"/>
                  </a:cubicBezTo>
                  <a:cubicBezTo>
                    <a:pt x="25" y="289"/>
                    <a:pt x="25" y="289"/>
                    <a:pt x="25" y="289"/>
                  </a:cubicBezTo>
                  <a:cubicBezTo>
                    <a:pt x="25" y="289"/>
                    <a:pt x="23" y="290"/>
                    <a:pt x="23" y="290"/>
                  </a:cubicBezTo>
                  <a:cubicBezTo>
                    <a:pt x="23" y="290"/>
                    <a:pt x="22" y="292"/>
                    <a:pt x="23" y="291"/>
                  </a:cubicBezTo>
                  <a:close/>
                  <a:moveTo>
                    <a:pt x="40" y="318"/>
                  </a:moveTo>
                  <a:cubicBezTo>
                    <a:pt x="40" y="318"/>
                    <a:pt x="41" y="319"/>
                    <a:pt x="41" y="319"/>
                  </a:cubicBezTo>
                  <a:cubicBezTo>
                    <a:pt x="42" y="319"/>
                    <a:pt x="40" y="318"/>
                    <a:pt x="40" y="318"/>
                  </a:cubicBezTo>
                  <a:close/>
                  <a:moveTo>
                    <a:pt x="34" y="256"/>
                  </a:moveTo>
                  <a:cubicBezTo>
                    <a:pt x="35" y="256"/>
                    <a:pt x="36" y="255"/>
                    <a:pt x="37" y="255"/>
                  </a:cubicBezTo>
                  <a:cubicBezTo>
                    <a:pt x="37" y="255"/>
                    <a:pt x="37" y="255"/>
                    <a:pt x="37" y="254"/>
                  </a:cubicBezTo>
                  <a:cubicBezTo>
                    <a:pt x="37" y="254"/>
                    <a:pt x="36" y="255"/>
                    <a:pt x="35" y="255"/>
                  </a:cubicBezTo>
                  <a:cubicBezTo>
                    <a:pt x="35" y="255"/>
                    <a:pt x="34" y="256"/>
                    <a:pt x="33" y="256"/>
                  </a:cubicBezTo>
                  <a:cubicBezTo>
                    <a:pt x="33" y="256"/>
                    <a:pt x="33" y="257"/>
                    <a:pt x="34" y="257"/>
                  </a:cubicBezTo>
                  <a:cubicBezTo>
                    <a:pt x="34" y="256"/>
                    <a:pt x="34" y="256"/>
                    <a:pt x="34" y="256"/>
                  </a:cubicBezTo>
                  <a:close/>
                  <a:moveTo>
                    <a:pt x="35" y="306"/>
                  </a:moveTo>
                  <a:cubicBezTo>
                    <a:pt x="35" y="306"/>
                    <a:pt x="35" y="307"/>
                    <a:pt x="35" y="307"/>
                  </a:cubicBezTo>
                  <a:cubicBezTo>
                    <a:pt x="35" y="307"/>
                    <a:pt x="35" y="307"/>
                    <a:pt x="35" y="307"/>
                  </a:cubicBezTo>
                  <a:cubicBezTo>
                    <a:pt x="35" y="306"/>
                    <a:pt x="35" y="306"/>
                    <a:pt x="35" y="306"/>
                  </a:cubicBezTo>
                  <a:cubicBezTo>
                    <a:pt x="35" y="306"/>
                    <a:pt x="36" y="305"/>
                    <a:pt x="36" y="305"/>
                  </a:cubicBezTo>
                  <a:cubicBezTo>
                    <a:pt x="36" y="305"/>
                    <a:pt x="37" y="304"/>
                    <a:pt x="36" y="304"/>
                  </a:cubicBezTo>
                  <a:cubicBezTo>
                    <a:pt x="36" y="304"/>
                    <a:pt x="35" y="304"/>
                    <a:pt x="35" y="305"/>
                  </a:cubicBezTo>
                  <a:cubicBezTo>
                    <a:pt x="34" y="305"/>
                    <a:pt x="35" y="305"/>
                    <a:pt x="35" y="306"/>
                  </a:cubicBezTo>
                  <a:close/>
                  <a:moveTo>
                    <a:pt x="29" y="281"/>
                  </a:moveTo>
                  <a:cubicBezTo>
                    <a:pt x="30" y="280"/>
                    <a:pt x="31" y="279"/>
                    <a:pt x="32" y="277"/>
                  </a:cubicBezTo>
                  <a:cubicBezTo>
                    <a:pt x="31" y="277"/>
                    <a:pt x="29" y="279"/>
                    <a:pt x="29" y="280"/>
                  </a:cubicBezTo>
                  <a:cubicBezTo>
                    <a:pt x="29" y="280"/>
                    <a:pt x="29" y="281"/>
                    <a:pt x="28" y="281"/>
                  </a:cubicBezTo>
                  <a:cubicBezTo>
                    <a:pt x="28" y="281"/>
                    <a:pt x="27" y="282"/>
                    <a:pt x="27" y="282"/>
                  </a:cubicBezTo>
                  <a:cubicBezTo>
                    <a:pt x="28" y="282"/>
                    <a:pt x="29" y="281"/>
                    <a:pt x="29" y="281"/>
                  </a:cubicBezTo>
                  <a:close/>
                  <a:moveTo>
                    <a:pt x="33" y="270"/>
                  </a:moveTo>
                  <a:cubicBezTo>
                    <a:pt x="33" y="269"/>
                    <a:pt x="34" y="269"/>
                    <a:pt x="34" y="269"/>
                  </a:cubicBezTo>
                  <a:cubicBezTo>
                    <a:pt x="34" y="269"/>
                    <a:pt x="34" y="269"/>
                    <a:pt x="35" y="269"/>
                  </a:cubicBezTo>
                  <a:cubicBezTo>
                    <a:pt x="35" y="269"/>
                    <a:pt x="35" y="269"/>
                    <a:pt x="35" y="269"/>
                  </a:cubicBezTo>
                  <a:cubicBezTo>
                    <a:pt x="35" y="268"/>
                    <a:pt x="36" y="268"/>
                    <a:pt x="36" y="268"/>
                  </a:cubicBezTo>
                  <a:cubicBezTo>
                    <a:pt x="36" y="268"/>
                    <a:pt x="36" y="268"/>
                    <a:pt x="35" y="268"/>
                  </a:cubicBezTo>
                  <a:cubicBezTo>
                    <a:pt x="35" y="268"/>
                    <a:pt x="35" y="268"/>
                    <a:pt x="34" y="268"/>
                  </a:cubicBezTo>
                  <a:cubicBezTo>
                    <a:pt x="34" y="268"/>
                    <a:pt x="33" y="268"/>
                    <a:pt x="33" y="268"/>
                  </a:cubicBezTo>
                  <a:cubicBezTo>
                    <a:pt x="32" y="269"/>
                    <a:pt x="32" y="269"/>
                    <a:pt x="32" y="270"/>
                  </a:cubicBezTo>
                  <a:cubicBezTo>
                    <a:pt x="31" y="270"/>
                    <a:pt x="31" y="271"/>
                    <a:pt x="30" y="271"/>
                  </a:cubicBezTo>
                  <a:cubicBezTo>
                    <a:pt x="31" y="271"/>
                    <a:pt x="31" y="271"/>
                    <a:pt x="32" y="271"/>
                  </a:cubicBezTo>
                  <a:cubicBezTo>
                    <a:pt x="32" y="270"/>
                    <a:pt x="32" y="270"/>
                    <a:pt x="33" y="270"/>
                  </a:cubicBezTo>
                  <a:close/>
                  <a:moveTo>
                    <a:pt x="26" y="285"/>
                  </a:moveTo>
                  <a:cubicBezTo>
                    <a:pt x="26" y="286"/>
                    <a:pt x="28" y="284"/>
                    <a:pt x="28" y="284"/>
                  </a:cubicBezTo>
                  <a:cubicBezTo>
                    <a:pt x="28" y="283"/>
                    <a:pt x="25" y="285"/>
                    <a:pt x="26" y="285"/>
                  </a:cubicBezTo>
                  <a:close/>
                  <a:moveTo>
                    <a:pt x="31" y="300"/>
                  </a:moveTo>
                  <a:cubicBezTo>
                    <a:pt x="31" y="299"/>
                    <a:pt x="32" y="299"/>
                    <a:pt x="32" y="298"/>
                  </a:cubicBezTo>
                  <a:cubicBezTo>
                    <a:pt x="32" y="298"/>
                    <a:pt x="31" y="298"/>
                    <a:pt x="30" y="299"/>
                  </a:cubicBezTo>
                  <a:cubicBezTo>
                    <a:pt x="30" y="299"/>
                    <a:pt x="28" y="300"/>
                    <a:pt x="28" y="300"/>
                  </a:cubicBezTo>
                  <a:cubicBezTo>
                    <a:pt x="29" y="300"/>
                    <a:pt x="29" y="300"/>
                    <a:pt x="30" y="300"/>
                  </a:cubicBezTo>
                  <a:cubicBezTo>
                    <a:pt x="30" y="300"/>
                    <a:pt x="30" y="300"/>
                    <a:pt x="31" y="300"/>
                  </a:cubicBezTo>
                  <a:close/>
                  <a:moveTo>
                    <a:pt x="22" y="313"/>
                  </a:moveTo>
                  <a:cubicBezTo>
                    <a:pt x="21" y="313"/>
                    <a:pt x="19" y="314"/>
                    <a:pt x="20" y="315"/>
                  </a:cubicBezTo>
                  <a:cubicBezTo>
                    <a:pt x="21" y="315"/>
                    <a:pt x="22" y="314"/>
                    <a:pt x="22" y="313"/>
                  </a:cubicBezTo>
                  <a:close/>
                  <a:moveTo>
                    <a:pt x="28" y="281"/>
                  </a:moveTo>
                  <a:cubicBezTo>
                    <a:pt x="28" y="280"/>
                    <a:pt x="29" y="279"/>
                    <a:pt x="29" y="279"/>
                  </a:cubicBezTo>
                  <a:cubicBezTo>
                    <a:pt x="29" y="279"/>
                    <a:pt x="29" y="279"/>
                    <a:pt x="29" y="279"/>
                  </a:cubicBezTo>
                  <a:cubicBezTo>
                    <a:pt x="28" y="279"/>
                    <a:pt x="28" y="279"/>
                    <a:pt x="27" y="279"/>
                  </a:cubicBezTo>
                  <a:cubicBezTo>
                    <a:pt x="27" y="279"/>
                    <a:pt x="27" y="279"/>
                    <a:pt x="27" y="280"/>
                  </a:cubicBezTo>
                  <a:cubicBezTo>
                    <a:pt x="27" y="280"/>
                    <a:pt x="27" y="280"/>
                    <a:pt x="26" y="280"/>
                  </a:cubicBezTo>
                  <a:cubicBezTo>
                    <a:pt x="26" y="280"/>
                    <a:pt x="26" y="280"/>
                    <a:pt x="26" y="280"/>
                  </a:cubicBezTo>
                  <a:cubicBezTo>
                    <a:pt x="26" y="280"/>
                    <a:pt x="25" y="280"/>
                    <a:pt x="26" y="280"/>
                  </a:cubicBezTo>
                  <a:cubicBezTo>
                    <a:pt x="26" y="281"/>
                    <a:pt x="26" y="280"/>
                    <a:pt x="26" y="280"/>
                  </a:cubicBezTo>
                  <a:cubicBezTo>
                    <a:pt x="26" y="281"/>
                    <a:pt x="28" y="281"/>
                    <a:pt x="28" y="281"/>
                  </a:cubicBezTo>
                  <a:close/>
                  <a:moveTo>
                    <a:pt x="4" y="276"/>
                  </a:moveTo>
                  <a:cubicBezTo>
                    <a:pt x="4" y="277"/>
                    <a:pt x="6" y="276"/>
                    <a:pt x="7" y="276"/>
                  </a:cubicBezTo>
                  <a:cubicBezTo>
                    <a:pt x="7" y="275"/>
                    <a:pt x="6" y="275"/>
                    <a:pt x="6" y="275"/>
                  </a:cubicBezTo>
                  <a:cubicBezTo>
                    <a:pt x="5" y="275"/>
                    <a:pt x="4" y="275"/>
                    <a:pt x="4" y="27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0" name="Cameroon"/>
            <p:cNvSpPr>
              <a:spLocks/>
            </p:cNvSpPr>
            <p:nvPr/>
          </p:nvSpPr>
          <p:spPr bwMode="auto">
            <a:xfrm>
              <a:off x="6092072" y="4142956"/>
              <a:ext cx="270990" cy="458983"/>
            </a:xfrm>
            <a:custGeom>
              <a:avLst/>
              <a:gdLst/>
              <a:ahLst/>
              <a:cxnLst>
                <a:cxn ang="0">
                  <a:pos x="74" y="115"/>
                </a:cxn>
                <a:cxn ang="0">
                  <a:pos x="73" y="112"/>
                </a:cxn>
                <a:cxn ang="0">
                  <a:pos x="64" y="102"/>
                </a:cxn>
                <a:cxn ang="0">
                  <a:pos x="63" y="96"/>
                </a:cxn>
                <a:cxn ang="0">
                  <a:pos x="59" y="87"/>
                </a:cxn>
                <a:cxn ang="0">
                  <a:pos x="59" y="82"/>
                </a:cxn>
                <a:cxn ang="0">
                  <a:pos x="59" y="76"/>
                </a:cxn>
                <a:cxn ang="0">
                  <a:pos x="65" y="67"/>
                </a:cxn>
                <a:cxn ang="0">
                  <a:pos x="68" y="61"/>
                </a:cxn>
                <a:cxn ang="0">
                  <a:pos x="66" y="54"/>
                </a:cxn>
                <a:cxn ang="0">
                  <a:pos x="63" y="49"/>
                </a:cxn>
                <a:cxn ang="0">
                  <a:pos x="60" y="46"/>
                </a:cxn>
                <a:cxn ang="0">
                  <a:pos x="53" y="37"/>
                </a:cxn>
                <a:cxn ang="0">
                  <a:pos x="62" y="35"/>
                </a:cxn>
                <a:cxn ang="0">
                  <a:pos x="68" y="34"/>
                </a:cxn>
                <a:cxn ang="0">
                  <a:pos x="64" y="26"/>
                </a:cxn>
                <a:cxn ang="0">
                  <a:pos x="63" y="16"/>
                </a:cxn>
                <a:cxn ang="0">
                  <a:pos x="62" y="11"/>
                </a:cxn>
                <a:cxn ang="0">
                  <a:pos x="60" y="5"/>
                </a:cxn>
                <a:cxn ang="0">
                  <a:pos x="58" y="2"/>
                </a:cxn>
                <a:cxn ang="0">
                  <a:pos x="55" y="7"/>
                </a:cxn>
                <a:cxn ang="0">
                  <a:pos x="59" y="11"/>
                </a:cxn>
                <a:cxn ang="0">
                  <a:pos x="59" y="17"/>
                </a:cxn>
                <a:cxn ang="0">
                  <a:pos x="51" y="23"/>
                </a:cxn>
                <a:cxn ang="0">
                  <a:pos x="48" y="33"/>
                </a:cxn>
                <a:cxn ang="0">
                  <a:pos x="46" y="37"/>
                </a:cxn>
                <a:cxn ang="0">
                  <a:pos x="42" y="45"/>
                </a:cxn>
                <a:cxn ang="0">
                  <a:pos x="39" y="49"/>
                </a:cxn>
                <a:cxn ang="0">
                  <a:pos x="37" y="52"/>
                </a:cxn>
                <a:cxn ang="0">
                  <a:pos x="34" y="60"/>
                </a:cxn>
                <a:cxn ang="0">
                  <a:pos x="31" y="67"/>
                </a:cxn>
                <a:cxn ang="0">
                  <a:pos x="28" y="72"/>
                </a:cxn>
                <a:cxn ang="0">
                  <a:pos x="23" y="69"/>
                </a:cxn>
                <a:cxn ang="0">
                  <a:pos x="19" y="68"/>
                </a:cxn>
                <a:cxn ang="0">
                  <a:pos x="13" y="70"/>
                </a:cxn>
                <a:cxn ang="0">
                  <a:pos x="9" y="74"/>
                </a:cxn>
                <a:cxn ang="0">
                  <a:pos x="5" y="79"/>
                </a:cxn>
                <a:cxn ang="0">
                  <a:pos x="4" y="83"/>
                </a:cxn>
                <a:cxn ang="0">
                  <a:pos x="1" y="91"/>
                </a:cxn>
                <a:cxn ang="0">
                  <a:pos x="0" y="95"/>
                </a:cxn>
                <a:cxn ang="0">
                  <a:pos x="1" y="92"/>
                </a:cxn>
                <a:cxn ang="0">
                  <a:pos x="3" y="93"/>
                </a:cxn>
                <a:cxn ang="0">
                  <a:pos x="4" y="97"/>
                </a:cxn>
                <a:cxn ang="0">
                  <a:pos x="8" y="100"/>
                </a:cxn>
                <a:cxn ang="0">
                  <a:pos x="10" y="100"/>
                </a:cxn>
                <a:cxn ang="0">
                  <a:pos x="11" y="99"/>
                </a:cxn>
                <a:cxn ang="0">
                  <a:pos x="11" y="101"/>
                </a:cxn>
                <a:cxn ang="0">
                  <a:pos x="11" y="103"/>
                </a:cxn>
                <a:cxn ang="0">
                  <a:pos x="13" y="104"/>
                </a:cxn>
                <a:cxn ang="0">
                  <a:pos x="14" y="110"/>
                </a:cxn>
                <a:cxn ang="0">
                  <a:pos x="13" y="120"/>
                </a:cxn>
                <a:cxn ang="0">
                  <a:pos x="29" y="119"/>
                </a:cxn>
                <a:cxn ang="0">
                  <a:pos x="39" y="119"/>
                </a:cxn>
                <a:cxn ang="0">
                  <a:pos x="46" y="119"/>
                </a:cxn>
                <a:cxn ang="0">
                  <a:pos x="57" y="120"/>
                </a:cxn>
                <a:cxn ang="0">
                  <a:pos x="60" y="121"/>
                </a:cxn>
                <a:cxn ang="0">
                  <a:pos x="64" y="122"/>
                </a:cxn>
                <a:cxn ang="0">
                  <a:pos x="72" y="125"/>
                </a:cxn>
                <a:cxn ang="0">
                  <a:pos x="74" y="121"/>
                </a:cxn>
              </a:cxnLst>
              <a:rect l="0" t="0" r="r" b="b"/>
              <a:pathLst>
                <a:path w="75" h="127">
                  <a:moveTo>
                    <a:pt x="75" y="120"/>
                  </a:moveTo>
                  <a:cubicBezTo>
                    <a:pt x="75" y="120"/>
                    <a:pt x="74" y="119"/>
                    <a:pt x="74" y="118"/>
                  </a:cubicBezTo>
                  <a:cubicBezTo>
                    <a:pt x="74" y="118"/>
                    <a:pt x="74" y="117"/>
                    <a:pt x="74" y="116"/>
                  </a:cubicBezTo>
                  <a:cubicBezTo>
                    <a:pt x="74" y="115"/>
                    <a:pt x="74" y="115"/>
                    <a:pt x="74" y="115"/>
                  </a:cubicBezTo>
                  <a:cubicBezTo>
                    <a:pt x="74" y="114"/>
                    <a:pt x="74" y="115"/>
                    <a:pt x="73" y="115"/>
                  </a:cubicBezTo>
                  <a:cubicBezTo>
                    <a:pt x="73" y="114"/>
                    <a:pt x="73" y="114"/>
                    <a:pt x="74" y="113"/>
                  </a:cubicBezTo>
                  <a:cubicBezTo>
                    <a:pt x="74" y="113"/>
                    <a:pt x="74" y="113"/>
                    <a:pt x="74" y="112"/>
                  </a:cubicBezTo>
                  <a:cubicBezTo>
                    <a:pt x="74" y="112"/>
                    <a:pt x="73" y="112"/>
                    <a:pt x="73" y="112"/>
                  </a:cubicBezTo>
                  <a:cubicBezTo>
                    <a:pt x="73" y="111"/>
                    <a:pt x="73" y="112"/>
                    <a:pt x="72" y="111"/>
                  </a:cubicBezTo>
                  <a:cubicBezTo>
                    <a:pt x="72" y="110"/>
                    <a:pt x="71" y="111"/>
                    <a:pt x="71" y="110"/>
                  </a:cubicBezTo>
                  <a:cubicBezTo>
                    <a:pt x="70" y="110"/>
                    <a:pt x="70" y="109"/>
                    <a:pt x="69" y="108"/>
                  </a:cubicBezTo>
                  <a:cubicBezTo>
                    <a:pt x="68" y="106"/>
                    <a:pt x="66" y="104"/>
                    <a:pt x="64" y="102"/>
                  </a:cubicBezTo>
                  <a:cubicBezTo>
                    <a:pt x="64" y="102"/>
                    <a:pt x="64" y="101"/>
                    <a:pt x="63" y="100"/>
                  </a:cubicBezTo>
                  <a:cubicBezTo>
                    <a:pt x="63" y="100"/>
                    <a:pt x="64" y="100"/>
                    <a:pt x="65" y="100"/>
                  </a:cubicBezTo>
                  <a:cubicBezTo>
                    <a:pt x="64" y="100"/>
                    <a:pt x="64" y="99"/>
                    <a:pt x="64" y="99"/>
                  </a:cubicBezTo>
                  <a:cubicBezTo>
                    <a:pt x="64" y="98"/>
                    <a:pt x="64" y="97"/>
                    <a:pt x="63" y="96"/>
                  </a:cubicBezTo>
                  <a:cubicBezTo>
                    <a:pt x="63" y="96"/>
                    <a:pt x="62" y="95"/>
                    <a:pt x="62" y="95"/>
                  </a:cubicBezTo>
                  <a:cubicBezTo>
                    <a:pt x="60" y="94"/>
                    <a:pt x="60" y="93"/>
                    <a:pt x="60" y="91"/>
                  </a:cubicBezTo>
                  <a:cubicBezTo>
                    <a:pt x="60" y="90"/>
                    <a:pt x="60" y="90"/>
                    <a:pt x="60" y="89"/>
                  </a:cubicBezTo>
                  <a:cubicBezTo>
                    <a:pt x="60" y="88"/>
                    <a:pt x="60" y="87"/>
                    <a:pt x="59" y="87"/>
                  </a:cubicBezTo>
                  <a:cubicBezTo>
                    <a:pt x="59" y="87"/>
                    <a:pt x="58" y="86"/>
                    <a:pt x="59" y="86"/>
                  </a:cubicBezTo>
                  <a:cubicBezTo>
                    <a:pt x="59" y="85"/>
                    <a:pt x="59" y="85"/>
                    <a:pt x="59" y="84"/>
                  </a:cubicBezTo>
                  <a:cubicBezTo>
                    <a:pt x="59" y="83"/>
                    <a:pt x="59" y="83"/>
                    <a:pt x="59" y="83"/>
                  </a:cubicBezTo>
                  <a:cubicBezTo>
                    <a:pt x="59" y="82"/>
                    <a:pt x="59" y="82"/>
                    <a:pt x="59" y="82"/>
                  </a:cubicBezTo>
                  <a:cubicBezTo>
                    <a:pt x="59" y="81"/>
                    <a:pt x="59" y="80"/>
                    <a:pt x="59" y="80"/>
                  </a:cubicBezTo>
                  <a:cubicBezTo>
                    <a:pt x="59" y="79"/>
                    <a:pt x="59" y="79"/>
                    <a:pt x="58" y="79"/>
                  </a:cubicBezTo>
                  <a:cubicBezTo>
                    <a:pt x="58" y="79"/>
                    <a:pt x="58" y="79"/>
                    <a:pt x="57" y="78"/>
                  </a:cubicBezTo>
                  <a:cubicBezTo>
                    <a:pt x="57" y="77"/>
                    <a:pt x="59" y="76"/>
                    <a:pt x="59" y="76"/>
                  </a:cubicBezTo>
                  <a:cubicBezTo>
                    <a:pt x="61" y="75"/>
                    <a:pt x="61" y="74"/>
                    <a:pt x="62" y="73"/>
                  </a:cubicBezTo>
                  <a:cubicBezTo>
                    <a:pt x="62" y="72"/>
                    <a:pt x="62" y="71"/>
                    <a:pt x="63" y="70"/>
                  </a:cubicBezTo>
                  <a:cubicBezTo>
                    <a:pt x="63" y="70"/>
                    <a:pt x="64" y="69"/>
                    <a:pt x="64" y="68"/>
                  </a:cubicBezTo>
                  <a:cubicBezTo>
                    <a:pt x="64" y="68"/>
                    <a:pt x="64" y="67"/>
                    <a:pt x="65" y="67"/>
                  </a:cubicBezTo>
                  <a:cubicBezTo>
                    <a:pt x="65" y="66"/>
                    <a:pt x="65" y="65"/>
                    <a:pt x="65" y="65"/>
                  </a:cubicBezTo>
                  <a:cubicBezTo>
                    <a:pt x="66" y="64"/>
                    <a:pt x="67" y="64"/>
                    <a:pt x="67" y="63"/>
                  </a:cubicBezTo>
                  <a:cubicBezTo>
                    <a:pt x="67" y="63"/>
                    <a:pt x="67" y="63"/>
                    <a:pt x="67" y="62"/>
                  </a:cubicBezTo>
                  <a:cubicBezTo>
                    <a:pt x="67" y="62"/>
                    <a:pt x="68" y="62"/>
                    <a:pt x="68" y="61"/>
                  </a:cubicBezTo>
                  <a:cubicBezTo>
                    <a:pt x="68" y="61"/>
                    <a:pt x="69" y="60"/>
                    <a:pt x="68" y="59"/>
                  </a:cubicBezTo>
                  <a:cubicBezTo>
                    <a:pt x="68" y="59"/>
                    <a:pt x="68" y="59"/>
                    <a:pt x="68" y="59"/>
                  </a:cubicBezTo>
                  <a:cubicBezTo>
                    <a:pt x="67" y="58"/>
                    <a:pt x="67" y="57"/>
                    <a:pt x="67" y="56"/>
                  </a:cubicBezTo>
                  <a:cubicBezTo>
                    <a:pt x="67" y="56"/>
                    <a:pt x="66" y="55"/>
                    <a:pt x="66" y="54"/>
                  </a:cubicBezTo>
                  <a:cubicBezTo>
                    <a:pt x="66" y="53"/>
                    <a:pt x="65" y="53"/>
                    <a:pt x="65" y="52"/>
                  </a:cubicBezTo>
                  <a:cubicBezTo>
                    <a:pt x="65" y="51"/>
                    <a:pt x="64" y="51"/>
                    <a:pt x="64" y="50"/>
                  </a:cubicBezTo>
                  <a:cubicBezTo>
                    <a:pt x="64" y="50"/>
                    <a:pt x="64" y="49"/>
                    <a:pt x="63" y="49"/>
                  </a:cubicBezTo>
                  <a:cubicBezTo>
                    <a:pt x="63" y="49"/>
                    <a:pt x="63" y="49"/>
                    <a:pt x="63" y="49"/>
                  </a:cubicBezTo>
                  <a:cubicBezTo>
                    <a:pt x="62" y="49"/>
                    <a:pt x="63" y="48"/>
                    <a:pt x="62" y="48"/>
                  </a:cubicBezTo>
                  <a:cubicBezTo>
                    <a:pt x="62" y="48"/>
                    <a:pt x="62" y="48"/>
                    <a:pt x="62" y="47"/>
                  </a:cubicBezTo>
                  <a:cubicBezTo>
                    <a:pt x="61" y="47"/>
                    <a:pt x="61" y="47"/>
                    <a:pt x="61" y="47"/>
                  </a:cubicBezTo>
                  <a:cubicBezTo>
                    <a:pt x="60" y="47"/>
                    <a:pt x="60" y="47"/>
                    <a:pt x="60" y="46"/>
                  </a:cubicBezTo>
                  <a:cubicBezTo>
                    <a:pt x="59" y="46"/>
                    <a:pt x="58" y="44"/>
                    <a:pt x="57" y="43"/>
                  </a:cubicBezTo>
                  <a:cubicBezTo>
                    <a:pt x="56" y="42"/>
                    <a:pt x="56" y="42"/>
                    <a:pt x="55" y="40"/>
                  </a:cubicBezTo>
                  <a:cubicBezTo>
                    <a:pt x="54" y="40"/>
                    <a:pt x="54" y="39"/>
                    <a:pt x="53" y="38"/>
                  </a:cubicBezTo>
                  <a:cubicBezTo>
                    <a:pt x="53" y="38"/>
                    <a:pt x="53" y="38"/>
                    <a:pt x="53" y="37"/>
                  </a:cubicBezTo>
                  <a:cubicBezTo>
                    <a:pt x="54" y="37"/>
                    <a:pt x="54" y="36"/>
                    <a:pt x="55" y="35"/>
                  </a:cubicBezTo>
                  <a:cubicBezTo>
                    <a:pt x="55" y="35"/>
                    <a:pt x="55" y="35"/>
                    <a:pt x="55" y="35"/>
                  </a:cubicBezTo>
                  <a:cubicBezTo>
                    <a:pt x="57" y="34"/>
                    <a:pt x="59" y="35"/>
                    <a:pt x="60" y="35"/>
                  </a:cubicBezTo>
                  <a:cubicBezTo>
                    <a:pt x="61" y="35"/>
                    <a:pt x="62" y="35"/>
                    <a:pt x="62" y="35"/>
                  </a:cubicBezTo>
                  <a:cubicBezTo>
                    <a:pt x="63" y="35"/>
                    <a:pt x="64" y="35"/>
                    <a:pt x="64" y="35"/>
                  </a:cubicBezTo>
                  <a:cubicBezTo>
                    <a:pt x="65" y="34"/>
                    <a:pt x="67" y="35"/>
                    <a:pt x="68" y="35"/>
                  </a:cubicBezTo>
                  <a:cubicBezTo>
                    <a:pt x="68" y="35"/>
                    <a:pt x="69" y="35"/>
                    <a:pt x="69" y="34"/>
                  </a:cubicBezTo>
                  <a:cubicBezTo>
                    <a:pt x="69" y="34"/>
                    <a:pt x="69" y="34"/>
                    <a:pt x="68" y="34"/>
                  </a:cubicBezTo>
                  <a:cubicBezTo>
                    <a:pt x="67" y="33"/>
                    <a:pt x="67" y="32"/>
                    <a:pt x="66" y="31"/>
                  </a:cubicBezTo>
                  <a:cubicBezTo>
                    <a:pt x="65" y="30"/>
                    <a:pt x="65" y="30"/>
                    <a:pt x="65" y="29"/>
                  </a:cubicBezTo>
                  <a:cubicBezTo>
                    <a:pt x="64" y="29"/>
                    <a:pt x="64" y="29"/>
                    <a:pt x="64" y="28"/>
                  </a:cubicBezTo>
                  <a:cubicBezTo>
                    <a:pt x="64" y="27"/>
                    <a:pt x="64" y="27"/>
                    <a:pt x="64" y="26"/>
                  </a:cubicBezTo>
                  <a:cubicBezTo>
                    <a:pt x="63" y="25"/>
                    <a:pt x="63" y="25"/>
                    <a:pt x="63" y="24"/>
                  </a:cubicBezTo>
                  <a:cubicBezTo>
                    <a:pt x="63" y="22"/>
                    <a:pt x="63" y="21"/>
                    <a:pt x="63" y="19"/>
                  </a:cubicBezTo>
                  <a:cubicBezTo>
                    <a:pt x="63" y="18"/>
                    <a:pt x="64" y="18"/>
                    <a:pt x="64" y="17"/>
                  </a:cubicBezTo>
                  <a:cubicBezTo>
                    <a:pt x="64" y="17"/>
                    <a:pt x="63" y="16"/>
                    <a:pt x="63" y="16"/>
                  </a:cubicBezTo>
                  <a:cubicBezTo>
                    <a:pt x="63" y="15"/>
                    <a:pt x="64" y="15"/>
                    <a:pt x="63" y="14"/>
                  </a:cubicBezTo>
                  <a:cubicBezTo>
                    <a:pt x="63" y="14"/>
                    <a:pt x="63" y="13"/>
                    <a:pt x="63" y="13"/>
                  </a:cubicBezTo>
                  <a:cubicBezTo>
                    <a:pt x="63" y="13"/>
                    <a:pt x="63" y="12"/>
                    <a:pt x="63" y="12"/>
                  </a:cubicBezTo>
                  <a:cubicBezTo>
                    <a:pt x="63" y="11"/>
                    <a:pt x="62" y="12"/>
                    <a:pt x="62" y="11"/>
                  </a:cubicBezTo>
                  <a:cubicBezTo>
                    <a:pt x="62" y="11"/>
                    <a:pt x="62" y="10"/>
                    <a:pt x="62" y="9"/>
                  </a:cubicBezTo>
                  <a:cubicBezTo>
                    <a:pt x="62" y="8"/>
                    <a:pt x="61" y="8"/>
                    <a:pt x="61" y="7"/>
                  </a:cubicBezTo>
                  <a:cubicBezTo>
                    <a:pt x="61" y="7"/>
                    <a:pt x="61" y="6"/>
                    <a:pt x="61" y="5"/>
                  </a:cubicBezTo>
                  <a:cubicBezTo>
                    <a:pt x="61" y="5"/>
                    <a:pt x="60" y="5"/>
                    <a:pt x="60" y="5"/>
                  </a:cubicBezTo>
                  <a:cubicBezTo>
                    <a:pt x="60" y="5"/>
                    <a:pt x="60" y="5"/>
                    <a:pt x="59" y="5"/>
                  </a:cubicBezTo>
                  <a:cubicBezTo>
                    <a:pt x="59" y="4"/>
                    <a:pt x="59" y="4"/>
                    <a:pt x="59" y="4"/>
                  </a:cubicBezTo>
                  <a:cubicBezTo>
                    <a:pt x="59" y="4"/>
                    <a:pt x="58" y="4"/>
                    <a:pt x="58" y="4"/>
                  </a:cubicBezTo>
                  <a:cubicBezTo>
                    <a:pt x="58" y="3"/>
                    <a:pt x="58" y="3"/>
                    <a:pt x="58" y="2"/>
                  </a:cubicBezTo>
                  <a:cubicBezTo>
                    <a:pt x="58" y="2"/>
                    <a:pt x="58" y="1"/>
                    <a:pt x="57" y="1"/>
                  </a:cubicBezTo>
                  <a:cubicBezTo>
                    <a:pt x="56" y="0"/>
                    <a:pt x="55" y="0"/>
                    <a:pt x="54" y="0"/>
                  </a:cubicBezTo>
                  <a:cubicBezTo>
                    <a:pt x="54" y="2"/>
                    <a:pt x="54" y="4"/>
                    <a:pt x="55" y="5"/>
                  </a:cubicBezTo>
                  <a:cubicBezTo>
                    <a:pt x="55" y="6"/>
                    <a:pt x="55" y="7"/>
                    <a:pt x="55" y="7"/>
                  </a:cubicBezTo>
                  <a:cubicBezTo>
                    <a:pt x="55" y="8"/>
                    <a:pt x="55" y="8"/>
                    <a:pt x="55" y="9"/>
                  </a:cubicBezTo>
                  <a:cubicBezTo>
                    <a:pt x="56" y="9"/>
                    <a:pt x="58" y="8"/>
                    <a:pt x="58" y="9"/>
                  </a:cubicBezTo>
                  <a:cubicBezTo>
                    <a:pt x="58" y="10"/>
                    <a:pt x="58" y="10"/>
                    <a:pt x="59" y="10"/>
                  </a:cubicBezTo>
                  <a:cubicBezTo>
                    <a:pt x="59" y="10"/>
                    <a:pt x="60" y="11"/>
                    <a:pt x="59" y="11"/>
                  </a:cubicBezTo>
                  <a:cubicBezTo>
                    <a:pt x="59" y="12"/>
                    <a:pt x="59" y="12"/>
                    <a:pt x="59" y="13"/>
                  </a:cubicBezTo>
                  <a:cubicBezTo>
                    <a:pt x="59" y="13"/>
                    <a:pt x="59" y="14"/>
                    <a:pt x="59" y="15"/>
                  </a:cubicBezTo>
                  <a:cubicBezTo>
                    <a:pt x="59" y="15"/>
                    <a:pt x="58" y="16"/>
                    <a:pt x="59" y="16"/>
                  </a:cubicBezTo>
                  <a:cubicBezTo>
                    <a:pt x="59" y="16"/>
                    <a:pt x="59" y="17"/>
                    <a:pt x="59" y="17"/>
                  </a:cubicBezTo>
                  <a:cubicBezTo>
                    <a:pt x="59" y="18"/>
                    <a:pt x="57" y="19"/>
                    <a:pt x="57" y="19"/>
                  </a:cubicBezTo>
                  <a:cubicBezTo>
                    <a:pt x="56" y="20"/>
                    <a:pt x="56" y="20"/>
                    <a:pt x="55" y="21"/>
                  </a:cubicBezTo>
                  <a:cubicBezTo>
                    <a:pt x="55" y="21"/>
                    <a:pt x="54" y="21"/>
                    <a:pt x="54" y="20"/>
                  </a:cubicBezTo>
                  <a:cubicBezTo>
                    <a:pt x="52" y="20"/>
                    <a:pt x="52" y="22"/>
                    <a:pt x="51" y="23"/>
                  </a:cubicBezTo>
                  <a:cubicBezTo>
                    <a:pt x="51" y="23"/>
                    <a:pt x="51" y="23"/>
                    <a:pt x="51" y="24"/>
                  </a:cubicBezTo>
                  <a:cubicBezTo>
                    <a:pt x="51" y="24"/>
                    <a:pt x="50" y="25"/>
                    <a:pt x="50" y="25"/>
                  </a:cubicBezTo>
                  <a:cubicBezTo>
                    <a:pt x="49" y="27"/>
                    <a:pt x="49" y="28"/>
                    <a:pt x="48" y="29"/>
                  </a:cubicBezTo>
                  <a:cubicBezTo>
                    <a:pt x="48" y="30"/>
                    <a:pt x="48" y="32"/>
                    <a:pt x="48" y="33"/>
                  </a:cubicBezTo>
                  <a:cubicBezTo>
                    <a:pt x="47" y="33"/>
                    <a:pt x="47" y="33"/>
                    <a:pt x="46" y="33"/>
                  </a:cubicBezTo>
                  <a:cubicBezTo>
                    <a:pt x="46" y="34"/>
                    <a:pt x="46" y="34"/>
                    <a:pt x="46" y="34"/>
                  </a:cubicBezTo>
                  <a:cubicBezTo>
                    <a:pt x="46" y="35"/>
                    <a:pt x="46" y="35"/>
                    <a:pt x="46" y="36"/>
                  </a:cubicBezTo>
                  <a:cubicBezTo>
                    <a:pt x="46" y="36"/>
                    <a:pt x="46" y="36"/>
                    <a:pt x="46" y="37"/>
                  </a:cubicBezTo>
                  <a:cubicBezTo>
                    <a:pt x="46" y="38"/>
                    <a:pt x="46" y="40"/>
                    <a:pt x="45" y="40"/>
                  </a:cubicBezTo>
                  <a:cubicBezTo>
                    <a:pt x="44" y="40"/>
                    <a:pt x="44" y="40"/>
                    <a:pt x="43" y="40"/>
                  </a:cubicBezTo>
                  <a:cubicBezTo>
                    <a:pt x="43" y="41"/>
                    <a:pt x="42" y="41"/>
                    <a:pt x="42" y="41"/>
                  </a:cubicBezTo>
                  <a:cubicBezTo>
                    <a:pt x="43" y="42"/>
                    <a:pt x="42" y="44"/>
                    <a:pt x="42" y="45"/>
                  </a:cubicBezTo>
                  <a:cubicBezTo>
                    <a:pt x="42" y="46"/>
                    <a:pt x="42" y="47"/>
                    <a:pt x="42" y="48"/>
                  </a:cubicBezTo>
                  <a:cubicBezTo>
                    <a:pt x="42" y="48"/>
                    <a:pt x="41" y="48"/>
                    <a:pt x="41" y="48"/>
                  </a:cubicBezTo>
                  <a:cubicBezTo>
                    <a:pt x="41" y="49"/>
                    <a:pt x="41" y="49"/>
                    <a:pt x="40" y="49"/>
                  </a:cubicBezTo>
                  <a:cubicBezTo>
                    <a:pt x="40" y="50"/>
                    <a:pt x="39" y="50"/>
                    <a:pt x="39" y="49"/>
                  </a:cubicBezTo>
                  <a:cubicBezTo>
                    <a:pt x="38" y="49"/>
                    <a:pt x="38" y="50"/>
                    <a:pt x="38" y="50"/>
                  </a:cubicBezTo>
                  <a:cubicBezTo>
                    <a:pt x="38" y="50"/>
                    <a:pt x="38" y="51"/>
                    <a:pt x="38" y="51"/>
                  </a:cubicBezTo>
                  <a:cubicBezTo>
                    <a:pt x="38" y="51"/>
                    <a:pt x="37" y="52"/>
                    <a:pt x="37" y="52"/>
                  </a:cubicBezTo>
                  <a:cubicBezTo>
                    <a:pt x="37" y="52"/>
                    <a:pt x="37" y="52"/>
                    <a:pt x="37" y="52"/>
                  </a:cubicBezTo>
                  <a:cubicBezTo>
                    <a:pt x="36" y="52"/>
                    <a:pt x="36" y="53"/>
                    <a:pt x="36" y="54"/>
                  </a:cubicBezTo>
                  <a:cubicBezTo>
                    <a:pt x="36" y="54"/>
                    <a:pt x="36" y="55"/>
                    <a:pt x="36" y="55"/>
                  </a:cubicBezTo>
                  <a:cubicBezTo>
                    <a:pt x="36" y="56"/>
                    <a:pt x="36" y="56"/>
                    <a:pt x="36" y="57"/>
                  </a:cubicBezTo>
                  <a:cubicBezTo>
                    <a:pt x="35" y="58"/>
                    <a:pt x="34" y="59"/>
                    <a:pt x="34" y="60"/>
                  </a:cubicBezTo>
                  <a:cubicBezTo>
                    <a:pt x="35" y="61"/>
                    <a:pt x="33" y="62"/>
                    <a:pt x="33" y="63"/>
                  </a:cubicBezTo>
                  <a:cubicBezTo>
                    <a:pt x="32" y="63"/>
                    <a:pt x="31" y="64"/>
                    <a:pt x="32" y="65"/>
                  </a:cubicBezTo>
                  <a:cubicBezTo>
                    <a:pt x="32" y="65"/>
                    <a:pt x="33" y="66"/>
                    <a:pt x="32" y="67"/>
                  </a:cubicBezTo>
                  <a:cubicBezTo>
                    <a:pt x="32" y="67"/>
                    <a:pt x="32" y="67"/>
                    <a:pt x="31" y="67"/>
                  </a:cubicBezTo>
                  <a:cubicBezTo>
                    <a:pt x="31" y="67"/>
                    <a:pt x="30" y="68"/>
                    <a:pt x="30" y="68"/>
                  </a:cubicBezTo>
                  <a:cubicBezTo>
                    <a:pt x="29" y="69"/>
                    <a:pt x="30" y="70"/>
                    <a:pt x="30" y="71"/>
                  </a:cubicBezTo>
                  <a:cubicBezTo>
                    <a:pt x="30" y="71"/>
                    <a:pt x="29" y="72"/>
                    <a:pt x="29" y="72"/>
                  </a:cubicBezTo>
                  <a:cubicBezTo>
                    <a:pt x="29" y="72"/>
                    <a:pt x="28" y="72"/>
                    <a:pt x="28" y="72"/>
                  </a:cubicBezTo>
                  <a:cubicBezTo>
                    <a:pt x="28" y="73"/>
                    <a:pt x="28" y="73"/>
                    <a:pt x="27" y="74"/>
                  </a:cubicBezTo>
                  <a:cubicBezTo>
                    <a:pt x="26" y="74"/>
                    <a:pt x="25" y="74"/>
                    <a:pt x="25" y="73"/>
                  </a:cubicBezTo>
                  <a:cubicBezTo>
                    <a:pt x="25" y="72"/>
                    <a:pt x="25" y="71"/>
                    <a:pt x="25" y="70"/>
                  </a:cubicBezTo>
                  <a:cubicBezTo>
                    <a:pt x="24" y="70"/>
                    <a:pt x="23" y="70"/>
                    <a:pt x="23" y="69"/>
                  </a:cubicBezTo>
                  <a:cubicBezTo>
                    <a:pt x="23" y="68"/>
                    <a:pt x="23" y="68"/>
                    <a:pt x="22" y="67"/>
                  </a:cubicBezTo>
                  <a:cubicBezTo>
                    <a:pt x="22" y="67"/>
                    <a:pt x="20" y="66"/>
                    <a:pt x="20" y="66"/>
                  </a:cubicBezTo>
                  <a:cubicBezTo>
                    <a:pt x="20" y="66"/>
                    <a:pt x="20" y="67"/>
                    <a:pt x="20" y="67"/>
                  </a:cubicBezTo>
                  <a:cubicBezTo>
                    <a:pt x="20" y="68"/>
                    <a:pt x="20" y="68"/>
                    <a:pt x="19" y="68"/>
                  </a:cubicBezTo>
                  <a:cubicBezTo>
                    <a:pt x="19" y="69"/>
                    <a:pt x="17" y="69"/>
                    <a:pt x="17" y="69"/>
                  </a:cubicBezTo>
                  <a:cubicBezTo>
                    <a:pt x="16" y="68"/>
                    <a:pt x="17" y="67"/>
                    <a:pt x="16" y="67"/>
                  </a:cubicBezTo>
                  <a:cubicBezTo>
                    <a:pt x="15" y="68"/>
                    <a:pt x="14" y="69"/>
                    <a:pt x="14" y="69"/>
                  </a:cubicBezTo>
                  <a:cubicBezTo>
                    <a:pt x="13" y="70"/>
                    <a:pt x="13" y="69"/>
                    <a:pt x="13" y="70"/>
                  </a:cubicBezTo>
                  <a:cubicBezTo>
                    <a:pt x="12" y="70"/>
                    <a:pt x="12" y="70"/>
                    <a:pt x="12" y="71"/>
                  </a:cubicBezTo>
                  <a:cubicBezTo>
                    <a:pt x="12" y="71"/>
                    <a:pt x="12" y="72"/>
                    <a:pt x="12" y="73"/>
                  </a:cubicBezTo>
                  <a:cubicBezTo>
                    <a:pt x="11" y="73"/>
                    <a:pt x="11" y="72"/>
                    <a:pt x="10" y="73"/>
                  </a:cubicBezTo>
                  <a:cubicBezTo>
                    <a:pt x="10" y="74"/>
                    <a:pt x="10" y="74"/>
                    <a:pt x="9" y="74"/>
                  </a:cubicBezTo>
                  <a:cubicBezTo>
                    <a:pt x="9" y="74"/>
                    <a:pt x="9" y="75"/>
                    <a:pt x="8" y="75"/>
                  </a:cubicBezTo>
                  <a:cubicBezTo>
                    <a:pt x="8" y="75"/>
                    <a:pt x="8" y="75"/>
                    <a:pt x="8" y="76"/>
                  </a:cubicBezTo>
                  <a:cubicBezTo>
                    <a:pt x="7" y="77"/>
                    <a:pt x="6" y="78"/>
                    <a:pt x="5" y="79"/>
                  </a:cubicBezTo>
                  <a:cubicBezTo>
                    <a:pt x="5" y="79"/>
                    <a:pt x="5" y="80"/>
                    <a:pt x="5" y="79"/>
                  </a:cubicBezTo>
                  <a:cubicBezTo>
                    <a:pt x="4" y="79"/>
                    <a:pt x="4" y="79"/>
                    <a:pt x="4" y="80"/>
                  </a:cubicBezTo>
                  <a:cubicBezTo>
                    <a:pt x="3" y="80"/>
                    <a:pt x="4" y="80"/>
                    <a:pt x="4" y="81"/>
                  </a:cubicBezTo>
                  <a:cubicBezTo>
                    <a:pt x="3" y="81"/>
                    <a:pt x="3" y="81"/>
                    <a:pt x="3" y="82"/>
                  </a:cubicBezTo>
                  <a:cubicBezTo>
                    <a:pt x="3" y="82"/>
                    <a:pt x="4" y="82"/>
                    <a:pt x="4" y="83"/>
                  </a:cubicBezTo>
                  <a:cubicBezTo>
                    <a:pt x="4" y="83"/>
                    <a:pt x="4" y="83"/>
                    <a:pt x="4" y="84"/>
                  </a:cubicBezTo>
                  <a:cubicBezTo>
                    <a:pt x="3" y="85"/>
                    <a:pt x="3" y="86"/>
                    <a:pt x="3" y="88"/>
                  </a:cubicBezTo>
                  <a:cubicBezTo>
                    <a:pt x="2" y="89"/>
                    <a:pt x="2" y="89"/>
                    <a:pt x="1" y="90"/>
                  </a:cubicBezTo>
                  <a:cubicBezTo>
                    <a:pt x="1" y="91"/>
                    <a:pt x="1" y="91"/>
                    <a:pt x="1" y="91"/>
                  </a:cubicBezTo>
                  <a:cubicBezTo>
                    <a:pt x="1" y="91"/>
                    <a:pt x="1" y="92"/>
                    <a:pt x="1" y="92"/>
                  </a:cubicBezTo>
                  <a:cubicBezTo>
                    <a:pt x="1" y="92"/>
                    <a:pt x="1" y="92"/>
                    <a:pt x="1" y="93"/>
                  </a:cubicBezTo>
                  <a:cubicBezTo>
                    <a:pt x="0" y="93"/>
                    <a:pt x="0" y="94"/>
                    <a:pt x="0" y="94"/>
                  </a:cubicBezTo>
                  <a:cubicBezTo>
                    <a:pt x="0" y="94"/>
                    <a:pt x="0" y="94"/>
                    <a:pt x="0" y="95"/>
                  </a:cubicBezTo>
                  <a:cubicBezTo>
                    <a:pt x="0" y="95"/>
                    <a:pt x="0" y="94"/>
                    <a:pt x="1" y="94"/>
                  </a:cubicBezTo>
                  <a:cubicBezTo>
                    <a:pt x="1" y="94"/>
                    <a:pt x="1" y="95"/>
                    <a:pt x="1" y="95"/>
                  </a:cubicBezTo>
                  <a:cubicBezTo>
                    <a:pt x="1" y="95"/>
                    <a:pt x="3" y="95"/>
                    <a:pt x="2" y="94"/>
                  </a:cubicBezTo>
                  <a:cubicBezTo>
                    <a:pt x="1" y="94"/>
                    <a:pt x="1" y="93"/>
                    <a:pt x="1" y="92"/>
                  </a:cubicBezTo>
                  <a:cubicBezTo>
                    <a:pt x="1" y="93"/>
                    <a:pt x="2" y="94"/>
                    <a:pt x="2" y="94"/>
                  </a:cubicBezTo>
                  <a:cubicBezTo>
                    <a:pt x="3" y="94"/>
                    <a:pt x="3" y="94"/>
                    <a:pt x="3" y="94"/>
                  </a:cubicBezTo>
                  <a:cubicBezTo>
                    <a:pt x="3" y="94"/>
                    <a:pt x="3" y="94"/>
                    <a:pt x="3" y="94"/>
                  </a:cubicBezTo>
                  <a:cubicBezTo>
                    <a:pt x="4" y="94"/>
                    <a:pt x="3" y="93"/>
                    <a:pt x="3" y="93"/>
                  </a:cubicBezTo>
                  <a:cubicBezTo>
                    <a:pt x="3" y="94"/>
                    <a:pt x="4" y="94"/>
                    <a:pt x="4" y="94"/>
                  </a:cubicBezTo>
                  <a:cubicBezTo>
                    <a:pt x="4" y="95"/>
                    <a:pt x="4" y="95"/>
                    <a:pt x="4" y="94"/>
                  </a:cubicBezTo>
                  <a:cubicBezTo>
                    <a:pt x="4" y="95"/>
                    <a:pt x="4" y="95"/>
                    <a:pt x="4" y="96"/>
                  </a:cubicBezTo>
                  <a:cubicBezTo>
                    <a:pt x="4" y="97"/>
                    <a:pt x="4" y="97"/>
                    <a:pt x="4" y="97"/>
                  </a:cubicBezTo>
                  <a:cubicBezTo>
                    <a:pt x="4" y="98"/>
                    <a:pt x="5" y="98"/>
                    <a:pt x="5" y="99"/>
                  </a:cubicBezTo>
                  <a:cubicBezTo>
                    <a:pt x="5" y="99"/>
                    <a:pt x="5" y="99"/>
                    <a:pt x="5" y="99"/>
                  </a:cubicBezTo>
                  <a:cubicBezTo>
                    <a:pt x="5" y="100"/>
                    <a:pt x="7" y="100"/>
                    <a:pt x="7" y="100"/>
                  </a:cubicBezTo>
                  <a:cubicBezTo>
                    <a:pt x="7" y="101"/>
                    <a:pt x="8" y="100"/>
                    <a:pt x="8" y="100"/>
                  </a:cubicBezTo>
                  <a:cubicBezTo>
                    <a:pt x="8" y="100"/>
                    <a:pt x="8" y="101"/>
                    <a:pt x="8" y="101"/>
                  </a:cubicBezTo>
                  <a:cubicBezTo>
                    <a:pt x="8" y="101"/>
                    <a:pt x="9" y="102"/>
                    <a:pt x="9" y="101"/>
                  </a:cubicBezTo>
                  <a:cubicBezTo>
                    <a:pt x="10" y="101"/>
                    <a:pt x="9" y="100"/>
                    <a:pt x="9" y="100"/>
                  </a:cubicBezTo>
                  <a:cubicBezTo>
                    <a:pt x="9" y="100"/>
                    <a:pt x="10" y="101"/>
                    <a:pt x="10" y="100"/>
                  </a:cubicBezTo>
                  <a:cubicBezTo>
                    <a:pt x="10" y="100"/>
                    <a:pt x="9" y="100"/>
                    <a:pt x="9" y="99"/>
                  </a:cubicBezTo>
                  <a:cubicBezTo>
                    <a:pt x="9" y="99"/>
                    <a:pt x="9" y="99"/>
                    <a:pt x="10" y="99"/>
                  </a:cubicBezTo>
                  <a:cubicBezTo>
                    <a:pt x="10" y="99"/>
                    <a:pt x="9" y="100"/>
                    <a:pt x="10" y="100"/>
                  </a:cubicBezTo>
                  <a:cubicBezTo>
                    <a:pt x="11" y="100"/>
                    <a:pt x="11" y="99"/>
                    <a:pt x="11" y="99"/>
                  </a:cubicBezTo>
                  <a:cubicBezTo>
                    <a:pt x="12" y="99"/>
                    <a:pt x="12" y="99"/>
                    <a:pt x="12" y="99"/>
                  </a:cubicBezTo>
                  <a:cubicBezTo>
                    <a:pt x="12" y="99"/>
                    <a:pt x="10" y="100"/>
                    <a:pt x="11" y="101"/>
                  </a:cubicBezTo>
                  <a:cubicBezTo>
                    <a:pt x="11" y="101"/>
                    <a:pt x="12" y="101"/>
                    <a:pt x="12" y="101"/>
                  </a:cubicBezTo>
                  <a:cubicBezTo>
                    <a:pt x="12" y="101"/>
                    <a:pt x="11" y="101"/>
                    <a:pt x="11" y="101"/>
                  </a:cubicBezTo>
                  <a:cubicBezTo>
                    <a:pt x="11" y="102"/>
                    <a:pt x="12" y="102"/>
                    <a:pt x="12" y="102"/>
                  </a:cubicBezTo>
                  <a:cubicBezTo>
                    <a:pt x="12" y="102"/>
                    <a:pt x="11" y="102"/>
                    <a:pt x="11" y="102"/>
                  </a:cubicBezTo>
                  <a:cubicBezTo>
                    <a:pt x="11" y="102"/>
                    <a:pt x="11" y="102"/>
                    <a:pt x="11" y="102"/>
                  </a:cubicBezTo>
                  <a:cubicBezTo>
                    <a:pt x="10" y="102"/>
                    <a:pt x="11" y="103"/>
                    <a:pt x="11" y="103"/>
                  </a:cubicBezTo>
                  <a:cubicBezTo>
                    <a:pt x="10" y="103"/>
                    <a:pt x="11" y="103"/>
                    <a:pt x="10" y="102"/>
                  </a:cubicBezTo>
                  <a:cubicBezTo>
                    <a:pt x="10" y="103"/>
                    <a:pt x="11" y="103"/>
                    <a:pt x="11" y="104"/>
                  </a:cubicBezTo>
                  <a:cubicBezTo>
                    <a:pt x="11" y="104"/>
                    <a:pt x="11" y="105"/>
                    <a:pt x="11" y="105"/>
                  </a:cubicBezTo>
                  <a:cubicBezTo>
                    <a:pt x="11" y="105"/>
                    <a:pt x="12" y="104"/>
                    <a:pt x="13" y="104"/>
                  </a:cubicBezTo>
                  <a:cubicBezTo>
                    <a:pt x="12" y="105"/>
                    <a:pt x="12" y="105"/>
                    <a:pt x="11" y="105"/>
                  </a:cubicBezTo>
                  <a:cubicBezTo>
                    <a:pt x="12" y="106"/>
                    <a:pt x="12" y="106"/>
                    <a:pt x="13" y="107"/>
                  </a:cubicBezTo>
                  <a:cubicBezTo>
                    <a:pt x="13" y="107"/>
                    <a:pt x="13" y="108"/>
                    <a:pt x="14" y="108"/>
                  </a:cubicBezTo>
                  <a:cubicBezTo>
                    <a:pt x="13" y="109"/>
                    <a:pt x="14" y="110"/>
                    <a:pt x="14" y="110"/>
                  </a:cubicBezTo>
                  <a:cubicBezTo>
                    <a:pt x="14" y="111"/>
                    <a:pt x="14" y="111"/>
                    <a:pt x="14" y="112"/>
                  </a:cubicBezTo>
                  <a:cubicBezTo>
                    <a:pt x="13" y="112"/>
                    <a:pt x="13" y="113"/>
                    <a:pt x="13" y="114"/>
                  </a:cubicBezTo>
                  <a:cubicBezTo>
                    <a:pt x="13" y="115"/>
                    <a:pt x="13" y="116"/>
                    <a:pt x="13" y="117"/>
                  </a:cubicBezTo>
                  <a:cubicBezTo>
                    <a:pt x="13" y="118"/>
                    <a:pt x="12" y="119"/>
                    <a:pt x="13" y="120"/>
                  </a:cubicBezTo>
                  <a:cubicBezTo>
                    <a:pt x="15" y="121"/>
                    <a:pt x="18" y="120"/>
                    <a:pt x="20" y="120"/>
                  </a:cubicBezTo>
                  <a:cubicBezTo>
                    <a:pt x="21" y="120"/>
                    <a:pt x="27" y="121"/>
                    <a:pt x="28" y="120"/>
                  </a:cubicBezTo>
                  <a:cubicBezTo>
                    <a:pt x="28" y="120"/>
                    <a:pt x="28" y="119"/>
                    <a:pt x="28" y="119"/>
                  </a:cubicBezTo>
                  <a:cubicBezTo>
                    <a:pt x="28" y="119"/>
                    <a:pt x="29" y="119"/>
                    <a:pt x="29" y="119"/>
                  </a:cubicBezTo>
                  <a:cubicBezTo>
                    <a:pt x="31" y="119"/>
                    <a:pt x="32" y="119"/>
                    <a:pt x="33" y="119"/>
                  </a:cubicBezTo>
                  <a:cubicBezTo>
                    <a:pt x="34" y="119"/>
                    <a:pt x="35" y="119"/>
                    <a:pt x="35" y="119"/>
                  </a:cubicBezTo>
                  <a:cubicBezTo>
                    <a:pt x="36" y="119"/>
                    <a:pt x="37" y="119"/>
                    <a:pt x="37" y="119"/>
                  </a:cubicBezTo>
                  <a:cubicBezTo>
                    <a:pt x="38" y="119"/>
                    <a:pt x="38" y="119"/>
                    <a:pt x="39" y="119"/>
                  </a:cubicBezTo>
                  <a:cubicBezTo>
                    <a:pt x="40" y="119"/>
                    <a:pt x="41" y="120"/>
                    <a:pt x="41" y="120"/>
                  </a:cubicBezTo>
                  <a:cubicBezTo>
                    <a:pt x="42" y="119"/>
                    <a:pt x="42" y="120"/>
                    <a:pt x="43" y="120"/>
                  </a:cubicBezTo>
                  <a:cubicBezTo>
                    <a:pt x="44" y="120"/>
                    <a:pt x="44" y="120"/>
                    <a:pt x="45" y="119"/>
                  </a:cubicBezTo>
                  <a:cubicBezTo>
                    <a:pt x="45" y="119"/>
                    <a:pt x="46" y="119"/>
                    <a:pt x="46" y="119"/>
                  </a:cubicBezTo>
                  <a:cubicBezTo>
                    <a:pt x="47" y="120"/>
                    <a:pt x="46" y="120"/>
                    <a:pt x="46" y="120"/>
                  </a:cubicBezTo>
                  <a:cubicBezTo>
                    <a:pt x="47" y="121"/>
                    <a:pt x="49" y="121"/>
                    <a:pt x="50" y="121"/>
                  </a:cubicBezTo>
                  <a:cubicBezTo>
                    <a:pt x="51" y="121"/>
                    <a:pt x="53" y="121"/>
                    <a:pt x="55" y="121"/>
                  </a:cubicBezTo>
                  <a:cubicBezTo>
                    <a:pt x="56" y="121"/>
                    <a:pt x="56" y="120"/>
                    <a:pt x="57" y="120"/>
                  </a:cubicBezTo>
                  <a:cubicBezTo>
                    <a:pt x="58" y="121"/>
                    <a:pt x="58" y="121"/>
                    <a:pt x="59" y="120"/>
                  </a:cubicBezTo>
                  <a:cubicBezTo>
                    <a:pt x="59" y="120"/>
                    <a:pt x="59" y="121"/>
                    <a:pt x="60" y="121"/>
                  </a:cubicBezTo>
                  <a:cubicBezTo>
                    <a:pt x="60" y="121"/>
                    <a:pt x="60" y="121"/>
                    <a:pt x="60" y="121"/>
                  </a:cubicBezTo>
                  <a:cubicBezTo>
                    <a:pt x="60" y="121"/>
                    <a:pt x="60" y="121"/>
                    <a:pt x="60" y="121"/>
                  </a:cubicBezTo>
                  <a:cubicBezTo>
                    <a:pt x="61" y="121"/>
                    <a:pt x="61" y="122"/>
                    <a:pt x="62" y="121"/>
                  </a:cubicBezTo>
                  <a:cubicBezTo>
                    <a:pt x="62" y="121"/>
                    <a:pt x="62" y="123"/>
                    <a:pt x="62" y="122"/>
                  </a:cubicBezTo>
                  <a:cubicBezTo>
                    <a:pt x="63" y="122"/>
                    <a:pt x="63" y="122"/>
                    <a:pt x="63" y="122"/>
                  </a:cubicBezTo>
                  <a:cubicBezTo>
                    <a:pt x="63" y="122"/>
                    <a:pt x="64" y="122"/>
                    <a:pt x="64" y="122"/>
                  </a:cubicBezTo>
                  <a:cubicBezTo>
                    <a:pt x="65" y="122"/>
                    <a:pt x="65" y="122"/>
                    <a:pt x="66" y="123"/>
                  </a:cubicBezTo>
                  <a:cubicBezTo>
                    <a:pt x="66" y="123"/>
                    <a:pt x="66" y="123"/>
                    <a:pt x="67" y="123"/>
                  </a:cubicBezTo>
                  <a:cubicBezTo>
                    <a:pt x="68" y="122"/>
                    <a:pt x="69" y="123"/>
                    <a:pt x="70" y="123"/>
                  </a:cubicBezTo>
                  <a:cubicBezTo>
                    <a:pt x="71" y="123"/>
                    <a:pt x="71" y="124"/>
                    <a:pt x="72" y="125"/>
                  </a:cubicBezTo>
                  <a:cubicBezTo>
                    <a:pt x="72" y="125"/>
                    <a:pt x="73" y="124"/>
                    <a:pt x="73" y="125"/>
                  </a:cubicBezTo>
                  <a:cubicBezTo>
                    <a:pt x="73" y="127"/>
                    <a:pt x="74" y="125"/>
                    <a:pt x="74" y="125"/>
                  </a:cubicBezTo>
                  <a:cubicBezTo>
                    <a:pt x="74" y="124"/>
                    <a:pt x="74" y="123"/>
                    <a:pt x="74" y="123"/>
                  </a:cubicBezTo>
                  <a:cubicBezTo>
                    <a:pt x="73" y="122"/>
                    <a:pt x="74" y="121"/>
                    <a:pt x="74" y="121"/>
                  </a:cubicBezTo>
                  <a:cubicBezTo>
                    <a:pt x="74" y="120"/>
                    <a:pt x="74" y="120"/>
                    <a:pt x="75" y="12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1" name="Cambodia"/>
            <p:cNvSpPr>
              <a:spLocks noEditPoints="1"/>
            </p:cNvSpPr>
            <p:nvPr/>
          </p:nvSpPr>
          <p:spPr bwMode="auto">
            <a:xfrm>
              <a:off x="9356949" y="4080959"/>
              <a:ext cx="184994" cy="169994"/>
            </a:xfrm>
            <a:custGeom>
              <a:avLst/>
              <a:gdLst/>
              <a:ahLst/>
              <a:cxnLst>
                <a:cxn ang="0">
                  <a:pos x="50" y="17"/>
                </a:cxn>
                <a:cxn ang="0">
                  <a:pos x="49" y="10"/>
                </a:cxn>
                <a:cxn ang="0">
                  <a:pos x="47" y="7"/>
                </a:cxn>
                <a:cxn ang="0">
                  <a:pos x="47" y="3"/>
                </a:cxn>
                <a:cxn ang="0">
                  <a:pos x="48" y="0"/>
                </a:cxn>
                <a:cxn ang="0">
                  <a:pos x="45" y="2"/>
                </a:cxn>
                <a:cxn ang="0">
                  <a:pos x="44" y="3"/>
                </a:cxn>
                <a:cxn ang="0">
                  <a:pos x="41" y="3"/>
                </a:cxn>
                <a:cxn ang="0">
                  <a:pos x="38" y="2"/>
                </a:cxn>
                <a:cxn ang="0">
                  <a:pos x="35" y="3"/>
                </a:cxn>
                <a:cxn ang="0">
                  <a:pos x="35" y="5"/>
                </a:cxn>
                <a:cxn ang="0">
                  <a:pos x="35" y="8"/>
                </a:cxn>
                <a:cxn ang="0">
                  <a:pos x="32" y="6"/>
                </a:cxn>
                <a:cxn ang="0">
                  <a:pos x="26" y="4"/>
                </a:cxn>
                <a:cxn ang="0">
                  <a:pos x="23" y="3"/>
                </a:cxn>
                <a:cxn ang="0">
                  <a:pos x="21" y="3"/>
                </a:cxn>
                <a:cxn ang="0">
                  <a:pos x="20" y="3"/>
                </a:cxn>
                <a:cxn ang="0">
                  <a:pos x="17" y="3"/>
                </a:cxn>
                <a:cxn ang="0">
                  <a:pos x="14" y="3"/>
                </a:cxn>
                <a:cxn ang="0">
                  <a:pos x="11" y="3"/>
                </a:cxn>
                <a:cxn ang="0">
                  <a:pos x="8" y="3"/>
                </a:cxn>
                <a:cxn ang="0">
                  <a:pos x="4" y="7"/>
                </a:cxn>
                <a:cxn ang="0">
                  <a:pos x="2" y="12"/>
                </a:cxn>
                <a:cxn ang="0">
                  <a:pos x="0" y="15"/>
                </a:cxn>
                <a:cxn ang="0">
                  <a:pos x="2" y="19"/>
                </a:cxn>
                <a:cxn ang="0">
                  <a:pos x="4" y="24"/>
                </a:cxn>
                <a:cxn ang="0">
                  <a:pos x="5" y="26"/>
                </a:cxn>
                <a:cxn ang="0">
                  <a:pos x="7" y="34"/>
                </a:cxn>
                <a:cxn ang="0">
                  <a:pos x="8" y="33"/>
                </a:cxn>
                <a:cxn ang="0">
                  <a:pos x="8" y="34"/>
                </a:cxn>
                <a:cxn ang="0">
                  <a:pos x="10" y="36"/>
                </a:cxn>
                <a:cxn ang="0">
                  <a:pos x="10" y="37"/>
                </a:cxn>
                <a:cxn ang="0">
                  <a:pos x="10" y="42"/>
                </a:cxn>
                <a:cxn ang="0">
                  <a:pos x="13" y="40"/>
                </a:cxn>
                <a:cxn ang="0">
                  <a:pos x="13" y="39"/>
                </a:cxn>
                <a:cxn ang="0">
                  <a:pos x="15" y="43"/>
                </a:cxn>
                <a:cxn ang="0">
                  <a:pos x="15" y="45"/>
                </a:cxn>
                <a:cxn ang="0">
                  <a:pos x="16" y="45"/>
                </a:cxn>
                <a:cxn ang="0">
                  <a:pos x="20" y="45"/>
                </a:cxn>
                <a:cxn ang="0">
                  <a:pos x="23" y="47"/>
                </a:cxn>
                <a:cxn ang="0">
                  <a:pos x="27" y="45"/>
                </a:cxn>
                <a:cxn ang="0">
                  <a:pos x="28" y="41"/>
                </a:cxn>
                <a:cxn ang="0">
                  <a:pos x="31" y="42"/>
                </a:cxn>
                <a:cxn ang="0">
                  <a:pos x="34" y="40"/>
                </a:cxn>
                <a:cxn ang="0">
                  <a:pos x="38" y="42"/>
                </a:cxn>
                <a:cxn ang="0">
                  <a:pos x="39" y="41"/>
                </a:cxn>
                <a:cxn ang="0">
                  <a:pos x="37" y="38"/>
                </a:cxn>
                <a:cxn ang="0">
                  <a:pos x="35" y="34"/>
                </a:cxn>
                <a:cxn ang="0">
                  <a:pos x="39" y="32"/>
                </a:cxn>
                <a:cxn ang="0">
                  <a:pos x="41" y="33"/>
                </a:cxn>
                <a:cxn ang="0">
                  <a:pos x="43" y="30"/>
                </a:cxn>
                <a:cxn ang="0">
                  <a:pos x="48" y="26"/>
                </a:cxn>
                <a:cxn ang="0">
                  <a:pos x="51" y="25"/>
                </a:cxn>
                <a:cxn ang="0">
                  <a:pos x="7" y="33"/>
                </a:cxn>
                <a:cxn ang="0">
                  <a:pos x="7" y="33"/>
                </a:cxn>
                <a:cxn ang="0">
                  <a:pos x="8" y="36"/>
                </a:cxn>
              </a:cxnLst>
              <a:rect l="0" t="0" r="r" b="b"/>
              <a:pathLst>
                <a:path w="51" h="47">
                  <a:moveTo>
                    <a:pt x="51" y="23"/>
                  </a:moveTo>
                  <a:cubicBezTo>
                    <a:pt x="51" y="22"/>
                    <a:pt x="51" y="21"/>
                    <a:pt x="50" y="20"/>
                  </a:cubicBezTo>
                  <a:cubicBezTo>
                    <a:pt x="50" y="19"/>
                    <a:pt x="50" y="18"/>
                    <a:pt x="50" y="17"/>
                  </a:cubicBezTo>
                  <a:cubicBezTo>
                    <a:pt x="50" y="16"/>
                    <a:pt x="50" y="16"/>
                    <a:pt x="51" y="15"/>
                  </a:cubicBezTo>
                  <a:cubicBezTo>
                    <a:pt x="51" y="14"/>
                    <a:pt x="51" y="13"/>
                    <a:pt x="50" y="12"/>
                  </a:cubicBezTo>
                  <a:cubicBezTo>
                    <a:pt x="50" y="11"/>
                    <a:pt x="50" y="11"/>
                    <a:pt x="49" y="10"/>
                  </a:cubicBezTo>
                  <a:cubicBezTo>
                    <a:pt x="49" y="10"/>
                    <a:pt x="49" y="10"/>
                    <a:pt x="49" y="10"/>
                  </a:cubicBezTo>
                  <a:cubicBezTo>
                    <a:pt x="48" y="9"/>
                    <a:pt x="49" y="8"/>
                    <a:pt x="48" y="8"/>
                  </a:cubicBezTo>
                  <a:cubicBezTo>
                    <a:pt x="48" y="7"/>
                    <a:pt x="48" y="7"/>
                    <a:pt x="47" y="7"/>
                  </a:cubicBezTo>
                  <a:cubicBezTo>
                    <a:pt x="47" y="7"/>
                    <a:pt x="47" y="6"/>
                    <a:pt x="47" y="6"/>
                  </a:cubicBezTo>
                  <a:cubicBezTo>
                    <a:pt x="47" y="6"/>
                    <a:pt x="47" y="5"/>
                    <a:pt x="47" y="5"/>
                  </a:cubicBezTo>
                  <a:cubicBezTo>
                    <a:pt x="47" y="4"/>
                    <a:pt x="47" y="4"/>
                    <a:pt x="47" y="3"/>
                  </a:cubicBezTo>
                  <a:cubicBezTo>
                    <a:pt x="47" y="2"/>
                    <a:pt x="48" y="3"/>
                    <a:pt x="48" y="2"/>
                  </a:cubicBezTo>
                  <a:cubicBezTo>
                    <a:pt x="48" y="2"/>
                    <a:pt x="49" y="0"/>
                    <a:pt x="48" y="0"/>
                  </a:cubicBezTo>
                  <a:cubicBezTo>
                    <a:pt x="48" y="0"/>
                    <a:pt x="48" y="0"/>
                    <a:pt x="48" y="0"/>
                  </a:cubicBezTo>
                  <a:cubicBezTo>
                    <a:pt x="48" y="1"/>
                    <a:pt x="47" y="1"/>
                    <a:pt x="47" y="1"/>
                  </a:cubicBezTo>
                  <a:cubicBezTo>
                    <a:pt x="47" y="1"/>
                    <a:pt x="46" y="0"/>
                    <a:pt x="46" y="1"/>
                  </a:cubicBezTo>
                  <a:cubicBezTo>
                    <a:pt x="46" y="2"/>
                    <a:pt x="45" y="2"/>
                    <a:pt x="45" y="2"/>
                  </a:cubicBezTo>
                  <a:cubicBezTo>
                    <a:pt x="45" y="2"/>
                    <a:pt x="45" y="3"/>
                    <a:pt x="44" y="3"/>
                  </a:cubicBezTo>
                  <a:cubicBezTo>
                    <a:pt x="44" y="3"/>
                    <a:pt x="44" y="3"/>
                    <a:pt x="44" y="3"/>
                  </a:cubicBezTo>
                  <a:cubicBezTo>
                    <a:pt x="44" y="3"/>
                    <a:pt x="44" y="3"/>
                    <a:pt x="44" y="3"/>
                  </a:cubicBezTo>
                  <a:cubicBezTo>
                    <a:pt x="43" y="4"/>
                    <a:pt x="43" y="4"/>
                    <a:pt x="43" y="4"/>
                  </a:cubicBezTo>
                  <a:cubicBezTo>
                    <a:pt x="43" y="4"/>
                    <a:pt x="42" y="4"/>
                    <a:pt x="42" y="4"/>
                  </a:cubicBezTo>
                  <a:cubicBezTo>
                    <a:pt x="41" y="4"/>
                    <a:pt x="41" y="3"/>
                    <a:pt x="41" y="3"/>
                  </a:cubicBezTo>
                  <a:cubicBezTo>
                    <a:pt x="40" y="2"/>
                    <a:pt x="39" y="2"/>
                    <a:pt x="39" y="1"/>
                  </a:cubicBezTo>
                  <a:cubicBezTo>
                    <a:pt x="39" y="0"/>
                    <a:pt x="38" y="1"/>
                    <a:pt x="38" y="2"/>
                  </a:cubicBezTo>
                  <a:cubicBezTo>
                    <a:pt x="38" y="1"/>
                    <a:pt x="38" y="2"/>
                    <a:pt x="38" y="2"/>
                  </a:cubicBezTo>
                  <a:cubicBezTo>
                    <a:pt x="37" y="3"/>
                    <a:pt x="37" y="2"/>
                    <a:pt x="36" y="2"/>
                  </a:cubicBezTo>
                  <a:cubicBezTo>
                    <a:pt x="36" y="2"/>
                    <a:pt x="36" y="3"/>
                    <a:pt x="36" y="3"/>
                  </a:cubicBezTo>
                  <a:cubicBezTo>
                    <a:pt x="36" y="4"/>
                    <a:pt x="35" y="3"/>
                    <a:pt x="35" y="3"/>
                  </a:cubicBezTo>
                  <a:cubicBezTo>
                    <a:pt x="35" y="3"/>
                    <a:pt x="34" y="3"/>
                    <a:pt x="34" y="3"/>
                  </a:cubicBezTo>
                  <a:cubicBezTo>
                    <a:pt x="34" y="4"/>
                    <a:pt x="34" y="4"/>
                    <a:pt x="34" y="4"/>
                  </a:cubicBezTo>
                  <a:cubicBezTo>
                    <a:pt x="34" y="5"/>
                    <a:pt x="34" y="5"/>
                    <a:pt x="35" y="5"/>
                  </a:cubicBezTo>
                  <a:cubicBezTo>
                    <a:pt x="35" y="5"/>
                    <a:pt x="35" y="6"/>
                    <a:pt x="36" y="6"/>
                  </a:cubicBezTo>
                  <a:cubicBezTo>
                    <a:pt x="36" y="7"/>
                    <a:pt x="36" y="7"/>
                    <a:pt x="35" y="8"/>
                  </a:cubicBezTo>
                  <a:cubicBezTo>
                    <a:pt x="35" y="8"/>
                    <a:pt x="35" y="8"/>
                    <a:pt x="35" y="8"/>
                  </a:cubicBezTo>
                  <a:cubicBezTo>
                    <a:pt x="34" y="8"/>
                    <a:pt x="34" y="8"/>
                    <a:pt x="33" y="8"/>
                  </a:cubicBezTo>
                  <a:cubicBezTo>
                    <a:pt x="33" y="8"/>
                    <a:pt x="33" y="7"/>
                    <a:pt x="32" y="7"/>
                  </a:cubicBezTo>
                  <a:cubicBezTo>
                    <a:pt x="32" y="6"/>
                    <a:pt x="32" y="6"/>
                    <a:pt x="32" y="6"/>
                  </a:cubicBezTo>
                  <a:cubicBezTo>
                    <a:pt x="31" y="6"/>
                    <a:pt x="31" y="6"/>
                    <a:pt x="31" y="6"/>
                  </a:cubicBezTo>
                  <a:cubicBezTo>
                    <a:pt x="30" y="5"/>
                    <a:pt x="30" y="6"/>
                    <a:pt x="28" y="6"/>
                  </a:cubicBezTo>
                  <a:cubicBezTo>
                    <a:pt x="28" y="6"/>
                    <a:pt x="26" y="4"/>
                    <a:pt x="26" y="4"/>
                  </a:cubicBezTo>
                  <a:cubicBezTo>
                    <a:pt x="26" y="4"/>
                    <a:pt x="26" y="5"/>
                    <a:pt x="25" y="5"/>
                  </a:cubicBezTo>
                  <a:cubicBezTo>
                    <a:pt x="25" y="5"/>
                    <a:pt x="24" y="4"/>
                    <a:pt x="24" y="4"/>
                  </a:cubicBezTo>
                  <a:cubicBezTo>
                    <a:pt x="24" y="3"/>
                    <a:pt x="23" y="3"/>
                    <a:pt x="23" y="3"/>
                  </a:cubicBezTo>
                  <a:cubicBezTo>
                    <a:pt x="23" y="3"/>
                    <a:pt x="22" y="2"/>
                    <a:pt x="22" y="2"/>
                  </a:cubicBezTo>
                  <a:cubicBezTo>
                    <a:pt x="22" y="3"/>
                    <a:pt x="22" y="3"/>
                    <a:pt x="22" y="3"/>
                  </a:cubicBezTo>
                  <a:cubicBezTo>
                    <a:pt x="21" y="2"/>
                    <a:pt x="22" y="3"/>
                    <a:pt x="21" y="3"/>
                  </a:cubicBezTo>
                  <a:cubicBezTo>
                    <a:pt x="21" y="3"/>
                    <a:pt x="21" y="3"/>
                    <a:pt x="21" y="3"/>
                  </a:cubicBezTo>
                  <a:cubicBezTo>
                    <a:pt x="21" y="3"/>
                    <a:pt x="20" y="3"/>
                    <a:pt x="20" y="3"/>
                  </a:cubicBezTo>
                  <a:cubicBezTo>
                    <a:pt x="20" y="4"/>
                    <a:pt x="20" y="3"/>
                    <a:pt x="20" y="3"/>
                  </a:cubicBezTo>
                  <a:cubicBezTo>
                    <a:pt x="19" y="3"/>
                    <a:pt x="19" y="3"/>
                    <a:pt x="18" y="3"/>
                  </a:cubicBezTo>
                  <a:cubicBezTo>
                    <a:pt x="18" y="3"/>
                    <a:pt x="18" y="3"/>
                    <a:pt x="17" y="3"/>
                  </a:cubicBezTo>
                  <a:cubicBezTo>
                    <a:pt x="17" y="3"/>
                    <a:pt x="17" y="3"/>
                    <a:pt x="17" y="3"/>
                  </a:cubicBezTo>
                  <a:cubicBezTo>
                    <a:pt x="17" y="3"/>
                    <a:pt x="16" y="3"/>
                    <a:pt x="16" y="3"/>
                  </a:cubicBezTo>
                  <a:cubicBezTo>
                    <a:pt x="16" y="3"/>
                    <a:pt x="15" y="4"/>
                    <a:pt x="15" y="3"/>
                  </a:cubicBezTo>
                  <a:cubicBezTo>
                    <a:pt x="14" y="3"/>
                    <a:pt x="14" y="4"/>
                    <a:pt x="14" y="3"/>
                  </a:cubicBezTo>
                  <a:cubicBezTo>
                    <a:pt x="13" y="3"/>
                    <a:pt x="13" y="3"/>
                    <a:pt x="12" y="3"/>
                  </a:cubicBezTo>
                  <a:cubicBezTo>
                    <a:pt x="12" y="3"/>
                    <a:pt x="12" y="2"/>
                    <a:pt x="11" y="3"/>
                  </a:cubicBezTo>
                  <a:cubicBezTo>
                    <a:pt x="11" y="3"/>
                    <a:pt x="11" y="3"/>
                    <a:pt x="11" y="3"/>
                  </a:cubicBezTo>
                  <a:cubicBezTo>
                    <a:pt x="10" y="3"/>
                    <a:pt x="10" y="3"/>
                    <a:pt x="9" y="3"/>
                  </a:cubicBezTo>
                  <a:cubicBezTo>
                    <a:pt x="9" y="3"/>
                    <a:pt x="9" y="3"/>
                    <a:pt x="9" y="3"/>
                  </a:cubicBezTo>
                  <a:cubicBezTo>
                    <a:pt x="9" y="3"/>
                    <a:pt x="8" y="3"/>
                    <a:pt x="8" y="3"/>
                  </a:cubicBezTo>
                  <a:cubicBezTo>
                    <a:pt x="7" y="4"/>
                    <a:pt x="6" y="4"/>
                    <a:pt x="5" y="5"/>
                  </a:cubicBezTo>
                  <a:cubicBezTo>
                    <a:pt x="5" y="5"/>
                    <a:pt x="5" y="5"/>
                    <a:pt x="5" y="6"/>
                  </a:cubicBezTo>
                  <a:cubicBezTo>
                    <a:pt x="5" y="6"/>
                    <a:pt x="4" y="7"/>
                    <a:pt x="4" y="7"/>
                  </a:cubicBezTo>
                  <a:cubicBezTo>
                    <a:pt x="4" y="8"/>
                    <a:pt x="4" y="8"/>
                    <a:pt x="3" y="9"/>
                  </a:cubicBezTo>
                  <a:cubicBezTo>
                    <a:pt x="3" y="9"/>
                    <a:pt x="3" y="9"/>
                    <a:pt x="3" y="10"/>
                  </a:cubicBezTo>
                  <a:cubicBezTo>
                    <a:pt x="2" y="11"/>
                    <a:pt x="1" y="11"/>
                    <a:pt x="2" y="12"/>
                  </a:cubicBezTo>
                  <a:cubicBezTo>
                    <a:pt x="1" y="12"/>
                    <a:pt x="1" y="12"/>
                    <a:pt x="0" y="12"/>
                  </a:cubicBezTo>
                  <a:cubicBezTo>
                    <a:pt x="0" y="12"/>
                    <a:pt x="0" y="12"/>
                    <a:pt x="0" y="13"/>
                  </a:cubicBezTo>
                  <a:cubicBezTo>
                    <a:pt x="0" y="13"/>
                    <a:pt x="0" y="14"/>
                    <a:pt x="0" y="15"/>
                  </a:cubicBezTo>
                  <a:cubicBezTo>
                    <a:pt x="0" y="16"/>
                    <a:pt x="0" y="16"/>
                    <a:pt x="1" y="17"/>
                  </a:cubicBezTo>
                  <a:cubicBezTo>
                    <a:pt x="1" y="17"/>
                    <a:pt x="2" y="18"/>
                    <a:pt x="2" y="19"/>
                  </a:cubicBezTo>
                  <a:cubicBezTo>
                    <a:pt x="2" y="19"/>
                    <a:pt x="2" y="19"/>
                    <a:pt x="2" y="19"/>
                  </a:cubicBezTo>
                  <a:cubicBezTo>
                    <a:pt x="2" y="20"/>
                    <a:pt x="2" y="20"/>
                    <a:pt x="2" y="21"/>
                  </a:cubicBezTo>
                  <a:cubicBezTo>
                    <a:pt x="2" y="22"/>
                    <a:pt x="2" y="22"/>
                    <a:pt x="3" y="22"/>
                  </a:cubicBezTo>
                  <a:cubicBezTo>
                    <a:pt x="3" y="23"/>
                    <a:pt x="4" y="23"/>
                    <a:pt x="4" y="24"/>
                  </a:cubicBezTo>
                  <a:cubicBezTo>
                    <a:pt x="4" y="24"/>
                    <a:pt x="5" y="24"/>
                    <a:pt x="5" y="25"/>
                  </a:cubicBezTo>
                  <a:cubicBezTo>
                    <a:pt x="5" y="25"/>
                    <a:pt x="5" y="25"/>
                    <a:pt x="5" y="25"/>
                  </a:cubicBezTo>
                  <a:cubicBezTo>
                    <a:pt x="5" y="26"/>
                    <a:pt x="5" y="26"/>
                    <a:pt x="5" y="26"/>
                  </a:cubicBezTo>
                  <a:cubicBezTo>
                    <a:pt x="5" y="27"/>
                    <a:pt x="5" y="27"/>
                    <a:pt x="5" y="28"/>
                  </a:cubicBezTo>
                  <a:cubicBezTo>
                    <a:pt x="5" y="29"/>
                    <a:pt x="6" y="31"/>
                    <a:pt x="7" y="32"/>
                  </a:cubicBezTo>
                  <a:cubicBezTo>
                    <a:pt x="7" y="32"/>
                    <a:pt x="7" y="34"/>
                    <a:pt x="7" y="34"/>
                  </a:cubicBezTo>
                  <a:cubicBezTo>
                    <a:pt x="8" y="34"/>
                    <a:pt x="7" y="33"/>
                    <a:pt x="7" y="33"/>
                  </a:cubicBezTo>
                  <a:cubicBezTo>
                    <a:pt x="7" y="33"/>
                    <a:pt x="7" y="33"/>
                    <a:pt x="8" y="33"/>
                  </a:cubicBezTo>
                  <a:cubicBezTo>
                    <a:pt x="8" y="33"/>
                    <a:pt x="8" y="33"/>
                    <a:pt x="8" y="33"/>
                  </a:cubicBezTo>
                  <a:cubicBezTo>
                    <a:pt x="8" y="33"/>
                    <a:pt x="8" y="33"/>
                    <a:pt x="8" y="33"/>
                  </a:cubicBezTo>
                  <a:cubicBezTo>
                    <a:pt x="8" y="34"/>
                    <a:pt x="7" y="34"/>
                    <a:pt x="8" y="34"/>
                  </a:cubicBezTo>
                  <a:cubicBezTo>
                    <a:pt x="8" y="34"/>
                    <a:pt x="8" y="34"/>
                    <a:pt x="8" y="34"/>
                  </a:cubicBezTo>
                  <a:cubicBezTo>
                    <a:pt x="7" y="34"/>
                    <a:pt x="8" y="35"/>
                    <a:pt x="8" y="34"/>
                  </a:cubicBezTo>
                  <a:cubicBezTo>
                    <a:pt x="8" y="34"/>
                    <a:pt x="9" y="36"/>
                    <a:pt x="9" y="35"/>
                  </a:cubicBezTo>
                  <a:cubicBezTo>
                    <a:pt x="9" y="35"/>
                    <a:pt x="9" y="35"/>
                    <a:pt x="10" y="36"/>
                  </a:cubicBezTo>
                  <a:cubicBezTo>
                    <a:pt x="9" y="35"/>
                    <a:pt x="9" y="36"/>
                    <a:pt x="9" y="36"/>
                  </a:cubicBezTo>
                  <a:cubicBezTo>
                    <a:pt x="9" y="36"/>
                    <a:pt x="9" y="36"/>
                    <a:pt x="9" y="37"/>
                  </a:cubicBezTo>
                  <a:cubicBezTo>
                    <a:pt x="9" y="37"/>
                    <a:pt x="9" y="37"/>
                    <a:pt x="10" y="37"/>
                  </a:cubicBezTo>
                  <a:cubicBezTo>
                    <a:pt x="9" y="37"/>
                    <a:pt x="9" y="38"/>
                    <a:pt x="9" y="38"/>
                  </a:cubicBezTo>
                  <a:cubicBezTo>
                    <a:pt x="9" y="38"/>
                    <a:pt x="9" y="39"/>
                    <a:pt x="9" y="39"/>
                  </a:cubicBezTo>
                  <a:cubicBezTo>
                    <a:pt x="9" y="40"/>
                    <a:pt x="9" y="41"/>
                    <a:pt x="10" y="42"/>
                  </a:cubicBezTo>
                  <a:cubicBezTo>
                    <a:pt x="10" y="42"/>
                    <a:pt x="11" y="41"/>
                    <a:pt x="11" y="41"/>
                  </a:cubicBezTo>
                  <a:cubicBezTo>
                    <a:pt x="11" y="41"/>
                    <a:pt x="12" y="42"/>
                    <a:pt x="12" y="42"/>
                  </a:cubicBezTo>
                  <a:cubicBezTo>
                    <a:pt x="13" y="42"/>
                    <a:pt x="12" y="41"/>
                    <a:pt x="13" y="40"/>
                  </a:cubicBezTo>
                  <a:cubicBezTo>
                    <a:pt x="13" y="40"/>
                    <a:pt x="13" y="39"/>
                    <a:pt x="13" y="39"/>
                  </a:cubicBezTo>
                  <a:cubicBezTo>
                    <a:pt x="13" y="39"/>
                    <a:pt x="13" y="39"/>
                    <a:pt x="13" y="39"/>
                  </a:cubicBezTo>
                  <a:cubicBezTo>
                    <a:pt x="13" y="39"/>
                    <a:pt x="13" y="39"/>
                    <a:pt x="13" y="39"/>
                  </a:cubicBezTo>
                  <a:cubicBezTo>
                    <a:pt x="13" y="38"/>
                    <a:pt x="15" y="40"/>
                    <a:pt x="15" y="40"/>
                  </a:cubicBezTo>
                  <a:cubicBezTo>
                    <a:pt x="15" y="41"/>
                    <a:pt x="15" y="41"/>
                    <a:pt x="15" y="42"/>
                  </a:cubicBezTo>
                  <a:cubicBezTo>
                    <a:pt x="15" y="42"/>
                    <a:pt x="15" y="43"/>
                    <a:pt x="15" y="43"/>
                  </a:cubicBezTo>
                  <a:cubicBezTo>
                    <a:pt x="14" y="43"/>
                    <a:pt x="14" y="43"/>
                    <a:pt x="14" y="44"/>
                  </a:cubicBezTo>
                  <a:cubicBezTo>
                    <a:pt x="13" y="45"/>
                    <a:pt x="14" y="45"/>
                    <a:pt x="14" y="45"/>
                  </a:cubicBezTo>
                  <a:cubicBezTo>
                    <a:pt x="14" y="45"/>
                    <a:pt x="14" y="45"/>
                    <a:pt x="15" y="45"/>
                  </a:cubicBezTo>
                  <a:cubicBezTo>
                    <a:pt x="15" y="46"/>
                    <a:pt x="15" y="46"/>
                    <a:pt x="15" y="46"/>
                  </a:cubicBezTo>
                  <a:cubicBezTo>
                    <a:pt x="15" y="46"/>
                    <a:pt x="16" y="46"/>
                    <a:pt x="16" y="46"/>
                  </a:cubicBezTo>
                  <a:cubicBezTo>
                    <a:pt x="16" y="46"/>
                    <a:pt x="16" y="45"/>
                    <a:pt x="16" y="45"/>
                  </a:cubicBezTo>
                  <a:cubicBezTo>
                    <a:pt x="16" y="45"/>
                    <a:pt x="16" y="46"/>
                    <a:pt x="17" y="45"/>
                  </a:cubicBezTo>
                  <a:cubicBezTo>
                    <a:pt x="17" y="45"/>
                    <a:pt x="17" y="44"/>
                    <a:pt x="17" y="44"/>
                  </a:cubicBezTo>
                  <a:cubicBezTo>
                    <a:pt x="17" y="45"/>
                    <a:pt x="19" y="45"/>
                    <a:pt x="20" y="45"/>
                  </a:cubicBezTo>
                  <a:cubicBezTo>
                    <a:pt x="20" y="45"/>
                    <a:pt x="21" y="45"/>
                    <a:pt x="21" y="46"/>
                  </a:cubicBezTo>
                  <a:cubicBezTo>
                    <a:pt x="21" y="46"/>
                    <a:pt x="22" y="46"/>
                    <a:pt x="22" y="46"/>
                  </a:cubicBezTo>
                  <a:cubicBezTo>
                    <a:pt x="22" y="46"/>
                    <a:pt x="23" y="47"/>
                    <a:pt x="23" y="47"/>
                  </a:cubicBezTo>
                  <a:cubicBezTo>
                    <a:pt x="24" y="46"/>
                    <a:pt x="24" y="46"/>
                    <a:pt x="24" y="46"/>
                  </a:cubicBezTo>
                  <a:cubicBezTo>
                    <a:pt x="25" y="45"/>
                    <a:pt x="25" y="46"/>
                    <a:pt x="25" y="46"/>
                  </a:cubicBezTo>
                  <a:cubicBezTo>
                    <a:pt x="26" y="46"/>
                    <a:pt x="27" y="46"/>
                    <a:pt x="27" y="45"/>
                  </a:cubicBezTo>
                  <a:cubicBezTo>
                    <a:pt x="28" y="44"/>
                    <a:pt x="28" y="44"/>
                    <a:pt x="29" y="44"/>
                  </a:cubicBezTo>
                  <a:cubicBezTo>
                    <a:pt x="29" y="43"/>
                    <a:pt x="29" y="43"/>
                    <a:pt x="29" y="43"/>
                  </a:cubicBezTo>
                  <a:cubicBezTo>
                    <a:pt x="28" y="42"/>
                    <a:pt x="28" y="42"/>
                    <a:pt x="28" y="41"/>
                  </a:cubicBezTo>
                  <a:cubicBezTo>
                    <a:pt x="28" y="41"/>
                    <a:pt x="29" y="41"/>
                    <a:pt x="29" y="41"/>
                  </a:cubicBezTo>
                  <a:cubicBezTo>
                    <a:pt x="29" y="41"/>
                    <a:pt x="30" y="41"/>
                    <a:pt x="30" y="42"/>
                  </a:cubicBezTo>
                  <a:cubicBezTo>
                    <a:pt x="31" y="42"/>
                    <a:pt x="31" y="42"/>
                    <a:pt x="31" y="42"/>
                  </a:cubicBezTo>
                  <a:cubicBezTo>
                    <a:pt x="31" y="42"/>
                    <a:pt x="31" y="41"/>
                    <a:pt x="31" y="41"/>
                  </a:cubicBezTo>
                  <a:cubicBezTo>
                    <a:pt x="32" y="41"/>
                    <a:pt x="32" y="41"/>
                    <a:pt x="32" y="41"/>
                  </a:cubicBezTo>
                  <a:cubicBezTo>
                    <a:pt x="33" y="41"/>
                    <a:pt x="34" y="41"/>
                    <a:pt x="34" y="40"/>
                  </a:cubicBezTo>
                  <a:cubicBezTo>
                    <a:pt x="35" y="40"/>
                    <a:pt x="35" y="40"/>
                    <a:pt x="36" y="40"/>
                  </a:cubicBezTo>
                  <a:cubicBezTo>
                    <a:pt x="36" y="41"/>
                    <a:pt x="36" y="43"/>
                    <a:pt x="37" y="42"/>
                  </a:cubicBezTo>
                  <a:cubicBezTo>
                    <a:pt x="37" y="41"/>
                    <a:pt x="38" y="42"/>
                    <a:pt x="38" y="42"/>
                  </a:cubicBezTo>
                  <a:cubicBezTo>
                    <a:pt x="38" y="43"/>
                    <a:pt x="39" y="43"/>
                    <a:pt x="39" y="43"/>
                  </a:cubicBezTo>
                  <a:cubicBezTo>
                    <a:pt x="39" y="42"/>
                    <a:pt x="39" y="42"/>
                    <a:pt x="39" y="41"/>
                  </a:cubicBezTo>
                  <a:cubicBezTo>
                    <a:pt x="39" y="40"/>
                    <a:pt x="39" y="41"/>
                    <a:pt x="39" y="41"/>
                  </a:cubicBezTo>
                  <a:cubicBezTo>
                    <a:pt x="39" y="40"/>
                    <a:pt x="39" y="40"/>
                    <a:pt x="39" y="40"/>
                  </a:cubicBezTo>
                  <a:cubicBezTo>
                    <a:pt x="39" y="39"/>
                    <a:pt x="39" y="40"/>
                    <a:pt x="38" y="39"/>
                  </a:cubicBezTo>
                  <a:cubicBezTo>
                    <a:pt x="38" y="39"/>
                    <a:pt x="38" y="39"/>
                    <a:pt x="37" y="38"/>
                  </a:cubicBezTo>
                  <a:cubicBezTo>
                    <a:pt x="36" y="38"/>
                    <a:pt x="36" y="37"/>
                    <a:pt x="36" y="36"/>
                  </a:cubicBezTo>
                  <a:cubicBezTo>
                    <a:pt x="36" y="36"/>
                    <a:pt x="36" y="35"/>
                    <a:pt x="36" y="35"/>
                  </a:cubicBezTo>
                  <a:cubicBezTo>
                    <a:pt x="36" y="34"/>
                    <a:pt x="35" y="34"/>
                    <a:pt x="35" y="34"/>
                  </a:cubicBezTo>
                  <a:cubicBezTo>
                    <a:pt x="35" y="33"/>
                    <a:pt x="36" y="34"/>
                    <a:pt x="37" y="33"/>
                  </a:cubicBezTo>
                  <a:cubicBezTo>
                    <a:pt x="37" y="33"/>
                    <a:pt x="37" y="32"/>
                    <a:pt x="37" y="32"/>
                  </a:cubicBezTo>
                  <a:cubicBezTo>
                    <a:pt x="38" y="32"/>
                    <a:pt x="38" y="32"/>
                    <a:pt x="39" y="32"/>
                  </a:cubicBezTo>
                  <a:cubicBezTo>
                    <a:pt x="39" y="32"/>
                    <a:pt x="39" y="33"/>
                    <a:pt x="40" y="33"/>
                  </a:cubicBezTo>
                  <a:cubicBezTo>
                    <a:pt x="40" y="33"/>
                    <a:pt x="40" y="33"/>
                    <a:pt x="41" y="33"/>
                  </a:cubicBezTo>
                  <a:cubicBezTo>
                    <a:pt x="41" y="33"/>
                    <a:pt x="41" y="33"/>
                    <a:pt x="41" y="33"/>
                  </a:cubicBezTo>
                  <a:cubicBezTo>
                    <a:pt x="41" y="32"/>
                    <a:pt x="41" y="32"/>
                    <a:pt x="41" y="31"/>
                  </a:cubicBezTo>
                  <a:cubicBezTo>
                    <a:pt x="41" y="31"/>
                    <a:pt x="40" y="30"/>
                    <a:pt x="41" y="30"/>
                  </a:cubicBezTo>
                  <a:cubicBezTo>
                    <a:pt x="41" y="30"/>
                    <a:pt x="43" y="30"/>
                    <a:pt x="43" y="30"/>
                  </a:cubicBezTo>
                  <a:cubicBezTo>
                    <a:pt x="44" y="30"/>
                    <a:pt x="44" y="29"/>
                    <a:pt x="44" y="29"/>
                  </a:cubicBezTo>
                  <a:cubicBezTo>
                    <a:pt x="45" y="28"/>
                    <a:pt x="46" y="29"/>
                    <a:pt x="47" y="28"/>
                  </a:cubicBezTo>
                  <a:cubicBezTo>
                    <a:pt x="47" y="27"/>
                    <a:pt x="47" y="26"/>
                    <a:pt x="48" y="26"/>
                  </a:cubicBezTo>
                  <a:cubicBezTo>
                    <a:pt x="49" y="26"/>
                    <a:pt x="49" y="26"/>
                    <a:pt x="49" y="26"/>
                  </a:cubicBezTo>
                  <a:cubicBezTo>
                    <a:pt x="50" y="26"/>
                    <a:pt x="50" y="27"/>
                    <a:pt x="50" y="27"/>
                  </a:cubicBezTo>
                  <a:cubicBezTo>
                    <a:pt x="50" y="27"/>
                    <a:pt x="51" y="26"/>
                    <a:pt x="51" y="25"/>
                  </a:cubicBezTo>
                  <a:cubicBezTo>
                    <a:pt x="51" y="25"/>
                    <a:pt x="51" y="24"/>
                    <a:pt x="51" y="23"/>
                  </a:cubicBezTo>
                  <a:close/>
                  <a:moveTo>
                    <a:pt x="7" y="33"/>
                  </a:moveTo>
                  <a:cubicBezTo>
                    <a:pt x="7" y="33"/>
                    <a:pt x="7" y="33"/>
                    <a:pt x="7" y="33"/>
                  </a:cubicBezTo>
                  <a:cubicBezTo>
                    <a:pt x="7" y="32"/>
                    <a:pt x="7" y="32"/>
                    <a:pt x="7" y="31"/>
                  </a:cubicBezTo>
                  <a:cubicBezTo>
                    <a:pt x="7" y="32"/>
                    <a:pt x="8" y="33"/>
                    <a:pt x="9" y="32"/>
                  </a:cubicBezTo>
                  <a:cubicBezTo>
                    <a:pt x="8" y="33"/>
                    <a:pt x="8" y="33"/>
                    <a:pt x="7" y="33"/>
                  </a:cubicBezTo>
                  <a:close/>
                  <a:moveTo>
                    <a:pt x="8" y="36"/>
                  </a:moveTo>
                  <a:cubicBezTo>
                    <a:pt x="8" y="36"/>
                    <a:pt x="9" y="38"/>
                    <a:pt x="8" y="38"/>
                  </a:cubicBezTo>
                  <a:cubicBezTo>
                    <a:pt x="8" y="38"/>
                    <a:pt x="7" y="35"/>
                    <a:pt x="8" y="36"/>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2" name="Burundi"/>
            <p:cNvSpPr>
              <a:spLocks/>
            </p:cNvSpPr>
            <p:nvPr/>
          </p:nvSpPr>
          <p:spPr bwMode="auto">
            <a:xfrm>
              <a:off x="6811044" y="4753934"/>
              <a:ext cx="64998" cy="86997"/>
            </a:xfrm>
            <a:custGeom>
              <a:avLst/>
              <a:gdLst/>
              <a:ahLst/>
              <a:cxnLst>
                <a:cxn ang="0">
                  <a:pos x="18" y="8"/>
                </a:cxn>
                <a:cxn ang="0">
                  <a:pos x="16" y="7"/>
                </a:cxn>
                <a:cxn ang="0">
                  <a:pos x="14" y="8"/>
                </a:cxn>
                <a:cxn ang="0">
                  <a:pos x="14" y="6"/>
                </a:cxn>
                <a:cxn ang="0">
                  <a:pos x="14" y="5"/>
                </a:cxn>
                <a:cxn ang="0">
                  <a:pos x="15" y="4"/>
                </a:cxn>
                <a:cxn ang="0">
                  <a:pos x="14" y="4"/>
                </a:cxn>
                <a:cxn ang="0">
                  <a:pos x="15" y="2"/>
                </a:cxn>
                <a:cxn ang="0">
                  <a:pos x="13" y="1"/>
                </a:cxn>
                <a:cxn ang="0">
                  <a:pos x="12" y="1"/>
                </a:cxn>
                <a:cxn ang="0">
                  <a:pos x="11" y="2"/>
                </a:cxn>
                <a:cxn ang="0">
                  <a:pos x="9" y="1"/>
                </a:cxn>
                <a:cxn ang="0">
                  <a:pos x="9" y="2"/>
                </a:cxn>
                <a:cxn ang="0">
                  <a:pos x="9" y="3"/>
                </a:cxn>
                <a:cxn ang="0">
                  <a:pos x="9" y="5"/>
                </a:cxn>
                <a:cxn ang="0">
                  <a:pos x="7" y="6"/>
                </a:cxn>
                <a:cxn ang="0">
                  <a:pos x="7" y="6"/>
                </a:cxn>
                <a:cxn ang="0">
                  <a:pos x="6" y="6"/>
                </a:cxn>
                <a:cxn ang="0">
                  <a:pos x="5" y="6"/>
                </a:cxn>
                <a:cxn ang="0">
                  <a:pos x="4" y="6"/>
                </a:cxn>
                <a:cxn ang="0">
                  <a:pos x="3" y="6"/>
                </a:cxn>
                <a:cxn ang="0">
                  <a:pos x="1" y="4"/>
                </a:cxn>
                <a:cxn ang="0">
                  <a:pos x="0" y="5"/>
                </a:cxn>
                <a:cxn ang="0">
                  <a:pos x="0" y="5"/>
                </a:cxn>
                <a:cxn ang="0">
                  <a:pos x="0" y="6"/>
                </a:cxn>
                <a:cxn ang="0">
                  <a:pos x="1" y="7"/>
                </a:cxn>
                <a:cxn ang="0">
                  <a:pos x="2" y="8"/>
                </a:cxn>
                <a:cxn ang="0">
                  <a:pos x="2" y="10"/>
                </a:cxn>
                <a:cxn ang="0">
                  <a:pos x="2" y="11"/>
                </a:cxn>
                <a:cxn ang="0">
                  <a:pos x="3" y="12"/>
                </a:cxn>
                <a:cxn ang="0">
                  <a:pos x="3" y="13"/>
                </a:cxn>
                <a:cxn ang="0">
                  <a:pos x="3" y="18"/>
                </a:cxn>
                <a:cxn ang="0">
                  <a:pos x="5" y="22"/>
                </a:cxn>
                <a:cxn ang="0">
                  <a:pos x="6" y="24"/>
                </a:cxn>
                <a:cxn ang="0">
                  <a:pos x="7" y="24"/>
                </a:cxn>
                <a:cxn ang="0">
                  <a:pos x="8" y="23"/>
                </a:cxn>
                <a:cxn ang="0">
                  <a:pos x="10" y="22"/>
                </a:cxn>
                <a:cxn ang="0">
                  <a:pos x="11" y="20"/>
                </a:cxn>
                <a:cxn ang="0">
                  <a:pos x="12" y="17"/>
                </a:cxn>
                <a:cxn ang="0">
                  <a:pos x="13" y="17"/>
                </a:cxn>
                <a:cxn ang="0">
                  <a:pos x="13" y="15"/>
                </a:cxn>
                <a:cxn ang="0">
                  <a:pos x="14" y="14"/>
                </a:cxn>
                <a:cxn ang="0">
                  <a:pos x="15" y="14"/>
                </a:cxn>
                <a:cxn ang="0">
                  <a:pos x="16" y="12"/>
                </a:cxn>
                <a:cxn ang="0">
                  <a:pos x="18" y="11"/>
                </a:cxn>
                <a:cxn ang="0">
                  <a:pos x="18" y="8"/>
                </a:cxn>
              </a:cxnLst>
              <a:rect l="0" t="0" r="r" b="b"/>
              <a:pathLst>
                <a:path w="18" h="24">
                  <a:moveTo>
                    <a:pt x="18" y="8"/>
                  </a:moveTo>
                  <a:cubicBezTo>
                    <a:pt x="17" y="8"/>
                    <a:pt x="16" y="8"/>
                    <a:pt x="16" y="7"/>
                  </a:cubicBezTo>
                  <a:cubicBezTo>
                    <a:pt x="15" y="7"/>
                    <a:pt x="14" y="8"/>
                    <a:pt x="14" y="8"/>
                  </a:cubicBezTo>
                  <a:cubicBezTo>
                    <a:pt x="14" y="7"/>
                    <a:pt x="13" y="7"/>
                    <a:pt x="14" y="6"/>
                  </a:cubicBezTo>
                  <a:cubicBezTo>
                    <a:pt x="14" y="6"/>
                    <a:pt x="14" y="5"/>
                    <a:pt x="14" y="5"/>
                  </a:cubicBezTo>
                  <a:cubicBezTo>
                    <a:pt x="14" y="5"/>
                    <a:pt x="15" y="5"/>
                    <a:pt x="15" y="4"/>
                  </a:cubicBezTo>
                  <a:cubicBezTo>
                    <a:pt x="14" y="5"/>
                    <a:pt x="13" y="5"/>
                    <a:pt x="14" y="4"/>
                  </a:cubicBezTo>
                  <a:cubicBezTo>
                    <a:pt x="15" y="3"/>
                    <a:pt x="15" y="2"/>
                    <a:pt x="15" y="2"/>
                  </a:cubicBezTo>
                  <a:cubicBezTo>
                    <a:pt x="15" y="2"/>
                    <a:pt x="13" y="0"/>
                    <a:pt x="13" y="1"/>
                  </a:cubicBezTo>
                  <a:cubicBezTo>
                    <a:pt x="13" y="1"/>
                    <a:pt x="12" y="1"/>
                    <a:pt x="12" y="1"/>
                  </a:cubicBezTo>
                  <a:cubicBezTo>
                    <a:pt x="11" y="1"/>
                    <a:pt x="11" y="2"/>
                    <a:pt x="11" y="2"/>
                  </a:cubicBezTo>
                  <a:cubicBezTo>
                    <a:pt x="11" y="2"/>
                    <a:pt x="9" y="1"/>
                    <a:pt x="9" y="1"/>
                  </a:cubicBezTo>
                  <a:cubicBezTo>
                    <a:pt x="9" y="1"/>
                    <a:pt x="9" y="2"/>
                    <a:pt x="9" y="2"/>
                  </a:cubicBezTo>
                  <a:cubicBezTo>
                    <a:pt x="9" y="2"/>
                    <a:pt x="9" y="3"/>
                    <a:pt x="9" y="3"/>
                  </a:cubicBezTo>
                  <a:cubicBezTo>
                    <a:pt x="9" y="4"/>
                    <a:pt x="9" y="4"/>
                    <a:pt x="9" y="5"/>
                  </a:cubicBezTo>
                  <a:cubicBezTo>
                    <a:pt x="8" y="5"/>
                    <a:pt x="8" y="6"/>
                    <a:pt x="7" y="6"/>
                  </a:cubicBezTo>
                  <a:cubicBezTo>
                    <a:pt x="7" y="5"/>
                    <a:pt x="7" y="6"/>
                    <a:pt x="7" y="6"/>
                  </a:cubicBezTo>
                  <a:cubicBezTo>
                    <a:pt x="7" y="6"/>
                    <a:pt x="7" y="6"/>
                    <a:pt x="6" y="6"/>
                  </a:cubicBezTo>
                  <a:cubicBezTo>
                    <a:pt x="6" y="6"/>
                    <a:pt x="6" y="6"/>
                    <a:pt x="5" y="6"/>
                  </a:cubicBezTo>
                  <a:cubicBezTo>
                    <a:pt x="5" y="6"/>
                    <a:pt x="5" y="6"/>
                    <a:pt x="4" y="6"/>
                  </a:cubicBezTo>
                  <a:cubicBezTo>
                    <a:pt x="4" y="6"/>
                    <a:pt x="3" y="7"/>
                    <a:pt x="3" y="6"/>
                  </a:cubicBezTo>
                  <a:cubicBezTo>
                    <a:pt x="3" y="4"/>
                    <a:pt x="3" y="4"/>
                    <a:pt x="1" y="4"/>
                  </a:cubicBezTo>
                  <a:cubicBezTo>
                    <a:pt x="1" y="4"/>
                    <a:pt x="0" y="4"/>
                    <a:pt x="0" y="5"/>
                  </a:cubicBezTo>
                  <a:cubicBezTo>
                    <a:pt x="0" y="5"/>
                    <a:pt x="0" y="5"/>
                    <a:pt x="0" y="5"/>
                  </a:cubicBezTo>
                  <a:cubicBezTo>
                    <a:pt x="0" y="6"/>
                    <a:pt x="0" y="6"/>
                    <a:pt x="0" y="6"/>
                  </a:cubicBezTo>
                  <a:cubicBezTo>
                    <a:pt x="0" y="6"/>
                    <a:pt x="0" y="7"/>
                    <a:pt x="1" y="7"/>
                  </a:cubicBezTo>
                  <a:cubicBezTo>
                    <a:pt x="1" y="7"/>
                    <a:pt x="1" y="8"/>
                    <a:pt x="2" y="8"/>
                  </a:cubicBezTo>
                  <a:cubicBezTo>
                    <a:pt x="3" y="9"/>
                    <a:pt x="2" y="10"/>
                    <a:pt x="2" y="10"/>
                  </a:cubicBezTo>
                  <a:cubicBezTo>
                    <a:pt x="2" y="11"/>
                    <a:pt x="2" y="11"/>
                    <a:pt x="2" y="11"/>
                  </a:cubicBezTo>
                  <a:cubicBezTo>
                    <a:pt x="2" y="12"/>
                    <a:pt x="2" y="12"/>
                    <a:pt x="3" y="12"/>
                  </a:cubicBezTo>
                  <a:cubicBezTo>
                    <a:pt x="3" y="12"/>
                    <a:pt x="3" y="13"/>
                    <a:pt x="3" y="13"/>
                  </a:cubicBezTo>
                  <a:cubicBezTo>
                    <a:pt x="3" y="15"/>
                    <a:pt x="3" y="17"/>
                    <a:pt x="3" y="18"/>
                  </a:cubicBezTo>
                  <a:cubicBezTo>
                    <a:pt x="4" y="20"/>
                    <a:pt x="5" y="21"/>
                    <a:pt x="5" y="22"/>
                  </a:cubicBezTo>
                  <a:cubicBezTo>
                    <a:pt x="5" y="23"/>
                    <a:pt x="6" y="24"/>
                    <a:pt x="6" y="24"/>
                  </a:cubicBezTo>
                  <a:cubicBezTo>
                    <a:pt x="7" y="24"/>
                    <a:pt x="7" y="24"/>
                    <a:pt x="7" y="24"/>
                  </a:cubicBezTo>
                  <a:cubicBezTo>
                    <a:pt x="7" y="23"/>
                    <a:pt x="8" y="24"/>
                    <a:pt x="8" y="23"/>
                  </a:cubicBezTo>
                  <a:cubicBezTo>
                    <a:pt x="9" y="23"/>
                    <a:pt x="9" y="23"/>
                    <a:pt x="10" y="22"/>
                  </a:cubicBezTo>
                  <a:cubicBezTo>
                    <a:pt x="10" y="21"/>
                    <a:pt x="11" y="20"/>
                    <a:pt x="11" y="20"/>
                  </a:cubicBezTo>
                  <a:cubicBezTo>
                    <a:pt x="12" y="19"/>
                    <a:pt x="12" y="18"/>
                    <a:pt x="12" y="17"/>
                  </a:cubicBezTo>
                  <a:cubicBezTo>
                    <a:pt x="12" y="17"/>
                    <a:pt x="13" y="16"/>
                    <a:pt x="13" y="17"/>
                  </a:cubicBezTo>
                  <a:cubicBezTo>
                    <a:pt x="13" y="17"/>
                    <a:pt x="13" y="16"/>
                    <a:pt x="13" y="15"/>
                  </a:cubicBezTo>
                  <a:cubicBezTo>
                    <a:pt x="14" y="15"/>
                    <a:pt x="14" y="14"/>
                    <a:pt x="14" y="14"/>
                  </a:cubicBezTo>
                  <a:cubicBezTo>
                    <a:pt x="14" y="14"/>
                    <a:pt x="15" y="14"/>
                    <a:pt x="15" y="14"/>
                  </a:cubicBezTo>
                  <a:cubicBezTo>
                    <a:pt x="15" y="13"/>
                    <a:pt x="17" y="12"/>
                    <a:pt x="16" y="12"/>
                  </a:cubicBezTo>
                  <a:cubicBezTo>
                    <a:pt x="16" y="11"/>
                    <a:pt x="17" y="12"/>
                    <a:pt x="18" y="11"/>
                  </a:cubicBezTo>
                  <a:cubicBezTo>
                    <a:pt x="18" y="9"/>
                    <a:pt x="17" y="9"/>
                    <a:pt x="18" y="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3" name="Burkina Faso"/>
            <p:cNvSpPr>
              <a:spLocks/>
            </p:cNvSpPr>
            <p:nvPr/>
          </p:nvSpPr>
          <p:spPr bwMode="auto">
            <a:xfrm>
              <a:off x="5600089" y="4062960"/>
              <a:ext cx="278990" cy="227991"/>
            </a:xfrm>
            <a:custGeom>
              <a:avLst/>
              <a:gdLst/>
              <a:ahLst/>
              <a:cxnLst>
                <a:cxn ang="0">
                  <a:pos x="76" y="30"/>
                </a:cxn>
                <a:cxn ang="0">
                  <a:pos x="72" y="28"/>
                </a:cxn>
                <a:cxn ang="0">
                  <a:pos x="64" y="20"/>
                </a:cxn>
                <a:cxn ang="0">
                  <a:pos x="66" y="19"/>
                </a:cxn>
                <a:cxn ang="0">
                  <a:pos x="62" y="16"/>
                </a:cxn>
                <a:cxn ang="0">
                  <a:pos x="60" y="15"/>
                </a:cxn>
                <a:cxn ang="0">
                  <a:pos x="58" y="11"/>
                </a:cxn>
                <a:cxn ang="0">
                  <a:pos x="57" y="4"/>
                </a:cxn>
                <a:cxn ang="0">
                  <a:pos x="53" y="1"/>
                </a:cxn>
                <a:cxn ang="0">
                  <a:pos x="45" y="3"/>
                </a:cxn>
                <a:cxn ang="0">
                  <a:pos x="36" y="7"/>
                </a:cxn>
                <a:cxn ang="0">
                  <a:pos x="30" y="9"/>
                </a:cxn>
                <a:cxn ang="0">
                  <a:pos x="26" y="15"/>
                </a:cxn>
                <a:cxn ang="0">
                  <a:pos x="25" y="17"/>
                </a:cxn>
                <a:cxn ang="0">
                  <a:pos x="23" y="16"/>
                </a:cxn>
                <a:cxn ang="0">
                  <a:pos x="21" y="21"/>
                </a:cxn>
                <a:cxn ang="0">
                  <a:pos x="16" y="19"/>
                </a:cxn>
                <a:cxn ang="0">
                  <a:pos x="14" y="20"/>
                </a:cxn>
                <a:cxn ang="0">
                  <a:pos x="13" y="23"/>
                </a:cxn>
                <a:cxn ang="0">
                  <a:pos x="11" y="26"/>
                </a:cxn>
                <a:cxn ang="0">
                  <a:pos x="12" y="31"/>
                </a:cxn>
                <a:cxn ang="0">
                  <a:pos x="10" y="33"/>
                </a:cxn>
                <a:cxn ang="0">
                  <a:pos x="8" y="34"/>
                </a:cxn>
                <a:cxn ang="0">
                  <a:pos x="2" y="36"/>
                </a:cxn>
                <a:cxn ang="0">
                  <a:pos x="3" y="41"/>
                </a:cxn>
                <a:cxn ang="0">
                  <a:pos x="2" y="44"/>
                </a:cxn>
                <a:cxn ang="0">
                  <a:pos x="2" y="47"/>
                </a:cxn>
                <a:cxn ang="0">
                  <a:pos x="1" y="52"/>
                </a:cxn>
                <a:cxn ang="0">
                  <a:pos x="5" y="54"/>
                </a:cxn>
                <a:cxn ang="0">
                  <a:pos x="6" y="56"/>
                </a:cxn>
                <a:cxn ang="0">
                  <a:pos x="9" y="60"/>
                </a:cxn>
                <a:cxn ang="0">
                  <a:pos x="10" y="60"/>
                </a:cxn>
                <a:cxn ang="0">
                  <a:pos x="12" y="60"/>
                </a:cxn>
                <a:cxn ang="0">
                  <a:pos x="14" y="58"/>
                </a:cxn>
                <a:cxn ang="0">
                  <a:pos x="17" y="57"/>
                </a:cxn>
                <a:cxn ang="0">
                  <a:pos x="21" y="57"/>
                </a:cxn>
                <a:cxn ang="0">
                  <a:pos x="23" y="57"/>
                </a:cxn>
                <a:cxn ang="0">
                  <a:pos x="24" y="59"/>
                </a:cxn>
                <a:cxn ang="0">
                  <a:pos x="27" y="63"/>
                </a:cxn>
                <a:cxn ang="0">
                  <a:pos x="27" y="58"/>
                </a:cxn>
                <a:cxn ang="0">
                  <a:pos x="27" y="54"/>
                </a:cxn>
                <a:cxn ang="0">
                  <a:pos x="26" y="51"/>
                </a:cxn>
                <a:cxn ang="0">
                  <a:pos x="27" y="45"/>
                </a:cxn>
                <a:cxn ang="0">
                  <a:pos x="41" y="45"/>
                </a:cxn>
                <a:cxn ang="0">
                  <a:pos x="47" y="45"/>
                </a:cxn>
                <a:cxn ang="0">
                  <a:pos x="50" y="44"/>
                </a:cxn>
                <a:cxn ang="0">
                  <a:pos x="53" y="44"/>
                </a:cxn>
                <a:cxn ang="0">
                  <a:pos x="61" y="45"/>
                </a:cxn>
                <a:cxn ang="0">
                  <a:pos x="65" y="45"/>
                </a:cxn>
                <a:cxn ang="0">
                  <a:pos x="66" y="43"/>
                </a:cxn>
                <a:cxn ang="0">
                  <a:pos x="68" y="40"/>
                </a:cxn>
                <a:cxn ang="0">
                  <a:pos x="72" y="41"/>
                </a:cxn>
                <a:cxn ang="0">
                  <a:pos x="76" y="37"/>
                </a:cxn>
              </a:cxnLst>
              <a:rect l="0" t="0" r="r" b="b"/>
              <a:pathLst>
                <a:path w="77" h="63">
                  <a:moveTo>
                    <a:pt x="75" y="32"/>
                  </a:moveTo>
                  <a:cubicBezTo>
                    <a:pt x="75" y="32"/>
                    <a:pt x="73" y="31"/>
                    <a:pt x="74" y="30"/>
                  </a:cubicBezTo>
                  <a:cubicBezTo>
                    <a:pt x="75" y="30"/>
                    <a:pt x="75" y="30"/>
                    <a:pt x="76" y="30"/>
                  </a:cubicBezTo>
                  <a:cubicBezTo>
                    <a:pt x="77" y="29"/>
                    <a:pt x="75" y="27"/>
                    <a:pt x="75" y="27"/>
                  </a:cubicBezTo>
                  <a:cubicBezTo>
                    <a:pt x="75" y="26"/>
                    <a:pt x="73" y="26"/>
                    <a:pt x="73" y="27"/>
                  </a:cubicBezTo>
                  <a:cubicBezTo>
                    <a:pt x="72" y="27"/>
                    <a:pt x="72" y="28"/>
                    <a:pt x="72" y="28"/>
                  </a:cubicBezTo>
                  <a:cubicBezTo>
                    <a:pt x="70" y="28"/>
                    <a:pt x="69" y="27"/>
                    <a:pt x="68" y="26"/>
                  </a:cubicBezTo>
                  <a:cubicBezTo>
                    <a:pt x="67" y="25"/>
                    <a:pt x="66" y="24"/>
                    <a:pt x="64" y="23"/>
                  </a:cubicBezTo>
                  <a:cubicBezTo>
                    <a:pt x="63" y="23"/>
                    <a:pt x="64" y="21"/>
                    <a:pt x="64" y="20"/>
                  </a:cubicBezTo>
                  <a:cubicBezTo>
                    <a:pt x="64" y="20"/>
                    <a:pt x="63" y="19"/>
                    <a:pt x="64" y="19"/>
                  </a:cubicBezTo>
                  <a:cubicBezTo>
                    <a:pt x="65" y="19"/>
                    <a:pt x="65" y="20"/>
                    <a:pt x="66" y="20"/>
                  </a:cubicBezTo>
                  <a:cubicBezTo>
                    <a:pt x="66" y="19"/>
                    <a:pt x="67" y="20"/>
                    <a:pt x="66" y="19"/>
                  </a:cubicBezTo>
                  <a:cubicBezTo>
                    <a:pt x="66" y="19"/>
                    <a:pt x="65" y="19"/>
                    <a:pt x="65" y="19"/>
                  </a:cubicBezTo>
                  <a:cubicBezTo>
                    <a:pt x="64" y="18"/>
                    <a:pt x="64" y="18"/>
                    <a:pt x="64" y="17"/>
                  </a:cubicBezTo>
                  <a:cubicBezTo>
                    <a:pt x="63" y="17"/>
                    <a:pt x="62" y="17"/>
                    <a:pt x="62" y="16"/>
                  </a:cubicBezTo>
                  <a:cubicBezTo>
                    <a:pt x="62" y="16"/>
                    <a:pt x="62" y="16"/>
                    <a:pt x="62" y="16"/>
                  </a:cubicBezTo>
                  <a:cubicBezTo>
                    <a:pt x="61" y="16"/>
                    <a:pt x="61" y="16"/>
                    <a:pt x="61" y="16"/>
                  </a:cubicBezTo>
                  <a:cubicBezTo>
                    <a:pt x="60" y="16"/>
                    <a:pt x="60" y="15"/>
                    <a:pt x="60" y="15"/>
                  </a:cubicBezTo>
                  <a:cubicBezTo>
                    <a:pt x="60" y="15"/>
                    <a:pt x="59" y="14"/>
                    <a:pt x="59" y="14"/>
                  </a:cubicBezTo>
                  <a:cubicBezTo>
                    <a:pt x="59" y="13"/>
                    <a:pt x="58" y="13"/>
                    <a:pt x="58" y="12"/>
                  </a:cubicBezTo>
                  <a:cubicBezTo>
                    <a:pt x="58" y="12"/>
                    <a:pt x="58" y="11"/>
                    <a:pt x="58" y="11"/>
                  </a:cubicBezTo>
                  <a:cubicBezTo>
                    <a:pt x="58" y="10"/>
                    <a:pt x="58" y="10"/>
                    <a:pt x="58" y="9"/>
                  </a:cubicBezTo>
                  <a:cubicBezTo>
                    <a:pt x="57" y="8"/>
                    <a:pt x="56" y="8"/>
                    <a:pt x="56" y="6"/>
                  </a:cubicBezTo>
                  <a:cubicBezTo>
                    <a:pt x="56" y="6"/>
                    <a:pt x="57" y="5"/>
                    <a:pt x="57" y="4"/>
                  </a:cubicBezTo>
                  <a:cubicBezTo>
                    <a:pt x="57" y="4"/>
                    <a:pt x="56" y="4"/>
                    <a:pt x="56" y="3"/>
                  </a:cubicBezTo>
                  <a:cubicBezTo>
                    <a:pt x="56" y="3"/>
                    <a:pt x="57" y="3"/>
                    <a:pt x="57" y="3"/>
                  </a:cubicBezTo>
                  <a:cubicBezTo>
                    <a:pt x="57" y="2"/>
                    <a:pt x="54" y="1"/>
                    <a:pt x="53" y="1"/>
                  </a:cubicBezTo>
                  <a:cubicBezTo>
                    <a:pt x="52" y="1"/>
                    <a:pt x="51" y="2"/>
                    <a:pt x="50" y="0"/>
                  </a:cubicBezTo>
                  <a:cubicBezTo>
                    <a:pt x="49" y="0"/>
                    <a:pt x="48" y="0"/>
                    <a:pt x="47" y="1"/>
                  </a:cubicBezTo>
                  <a:cubicBezTo>
                    <a:pt x="46" y="2"/>
                    <a:pt x="45" y="3"/>
                    <a:pt x="45" y="3"/>
                  </a:cubicBezTo>
                  <a:cubicBezTo>
                    <a:pt x="44" y="4"/>
                    <a:pt x="42" y="4"/>
                    <a:pt x="41" y="5"/>
                  </a:cubicBezTo>
                  <a:cubicBezTo>
                    <a:pt x="40" y="5"/>
                    <a:pt x="40" y="6"/>
                    <a:pt x="39" y="6"/>
                  </a:cubicBezTo>
                  <a:cubicBezTo>
                    <a:pt x="38" y="7"/>
                    <a:pt x="36" y="7"/>
                    <a:pt x="36" y="7"/>
                  </a:cubicBezTo>
                  <a:cubicBezTo>
                    <a:pt x="35" y="8"/>
                    <a:pt x="35" y="9"/>
                    <a:pt x="35" y="10"/>
                  </a:cubicBezTo>
                  <a:cubicBezTo>
                    <a:pt x="35" y="11"/>
                    <a:pt x="33" y="10"/>
                    <a:pt x="32" y="10"/>
                  </a:cubicBezTo>
                  <a:cubicBezTo>
                    <a:pt x="31" y="10"/>
                    <a:pt x="31" y="9"/>
                    <a:pt x="30" y="9"/>
                  </a:cubicBezTo>
                  <a:cubicBezTo>
                    <a:pt x="29" y="10"/>
                    <a:pt x="29" y="11"/>
                    <a:pt x="28" y="11"/>
                  </a:cubicBezTo>
                  <a:cubicBezTo>
                    <a:pt x="27" y="12"/>
                    <a:pt x="27" y="12"/>
                    <a:pt x="27" y="13"/>
                  </a:cubicBezTo>
                  <a:cubicBezTo>
                    <a:pt x="26" y="14"/>
                    <a:pt x="26" y="14"/>
                    <a:pt x="26" y="15"/>
                  </a:cubicBezTo>
                  <a:cubicBezTo>
                    <a:pt x="26" y="15"/>
                    <a:pt x="26" y="16"/>
                    <a:pt x="26" y="16"/>
                  </a:cubicBezTo>
                  <a:cubicBezTo>
                    <a:pt x="26" y="16"/>
                    <a:pt x="26" y="16"/>
                    <a:pt x="25" y="16"/>
                  </a:cubicBezTo>
                  <a:cubicBezTo>
                    <a:pt x="25" y="16"/>
                    <a:pt x="25" y="17"/>
                    <a:pt x="25" y="17"/>
                  </a:cubicBezTo>
                  <a:cubicBezTo>
                    <a:pt x="25" y="17"/>
                    <a:pt x="25" y="16"/>
                    <a:pt x="25" y="16"/>
                  </a:cubicBezTo>
                  <a:cubicBezTo>
                    <a:pt x="24" y="16"/>
                    <a:pt x="24" y="16"/>
                    <a:pt x="24" y="16"/>
                  </a:cubicBezTo>
                  <a:cubicBezTo>
                    <a:pt x="23" y="16"/>
                    <a:pt x="23" y="15"/>
                    <a:pt x="23" y="16"/>
                  </a:cubicBezTo>
                  <a:cubicBezTo>
                    <a:pt x="23" y="16"/>
                    <a:pt x="23" y="16"/>
                    <a:pt x="23" y="16"/>
                  </a:cubicBezTo>
                  <a:cubicBezTo>
                    <a:pt x="23" y="18"/>
                    <a:pt x="23" y="19"/>
                    <a:pt x="23" y="20"/>
                  </a:cubicBezTo>
                  <a:cubicBezTo>
                    <a:pt x="22" y="20"/>
                    <a:pt x="21" y="20"/>
                    <a:pt x="21" y="21"/>
                  </a:cubicBezTo>
                  <a:cubicBezTo>
                    <a:pt x="21" y="22"/>
                    <a:pt x="19" y="21"/>
                    <a:pt x="19" y="20"/>
                  </a:cubicBezTo>
                  <a:cubicBezTo>
                    <a:pt x="18" y="20"/>
                    <a:pt x="17" y="19"/>
                    <a:pt x="16" y="19"/>
                  </a:cubicBezTo>
                  <a:cubicBezTo>
                    <a:pt x="16" y="19"/>
                    <a:pt x="16" y="19"/>
                    <a:pt x="16" y="19"/>
                  </a:cubicBezTo>
                  <a:cubicBezTo>
                    <a:pt x="17" y="18"/>
                    <a:pt x="16" y="18"/>
                    <a:pt x="16" y="18"/>
                  </a:cubicBezTo>
                  <a:cubicBezTo>
                    <a:pt x="16" y="18"/>
                    <a:pt x="16" y="18"/>
                    <a:pt x="15" y="19"/>
                  </a:cubicBezTo>
                  <a:cubicBezTo>
                    <a:pt x="15" y="19"/>
                    <a:pt x="15" y="20"/>
                    <a:pt x="14" y="20"/>
                  </a:cubicBezTo>
                  <a:cubicBezTo>
                    <a:pt x="14" y="21"/>
                    <a:pt x="13" y="21"/>
                    <a:pt x="13" y="21"/>
                  </a:cubicBezTo>
                  <a:cubicBezTo>
                    <a:pt x="14" y="21"/>
                    <a:pt x="13" y="21"/>
                    <a:pt x="13" y="21"/>
                  </a:cubicBezTo>
                  <a:cubicBezTo>
                    <a:pt x="12" y="22"/>
                    <a:pt x="13" y="23"/>
                    <a:pt x="13" y="23"/>
                  </a:cubicBezTo>
                  <a:cubicBezTo>
                    <a:pt x="14" y="24"/>
                    <a:pt x="14" y="24"/>
                    <a:pt x="14" y="25"/>
                  </a:cubicBezTo>
                  <a:cubicBezTo>
                    <a:pt x="14" y="26"/>
                    <a:pt x="13" y="27"/>
                    <a:pt x="13" y="26"/>
                  </a:cubicBezTo>
                  <a:cubicBezTo>
                    <a:pt x="12" y="26"/>
                    <a:pt x="12" y="27"/>
                    <a:pt x="11" y="26"/>
                  </a:cubicBezTo>
                  <a:cubicBezTo>
                    <a:pt x="11" y="27"/>
                    <a:pt x="12" y="28"/>
                    <a:pt x="12" y="29"/>
                  </a:cubicBezTo>
                  <a:cubicBezTo>
                    <a:pt x="12" y="29"/>
                    <a:pt x="11" y="29"/>
                    <a:pt x="11" y="30"/>
                  </a:cubicBezTo>
                  <a:cubicBezTo>
                    <a:pt x="11" y="30"/>
                    <a:pt x="12" y="30"/>
                    <a:pt x="12" y="31"/>
                  </a:cubicBezTo>
                  <a:cubicBezTo>
                    <a:pt x="12" y="31"/>
                    <a:pt x="11" y="30"/>
                    <a:pt x="11" y="31"/>
                  </a:cubicBezTo>
                  <a:cubicBezTo>
                    <a:pt x="11" y="32"/>
                    <a:pt x="10" y="32"/>
                    <a:pt x="10" y="32"/>
                  </a:cubicBezTo>
                  <a:cubicBezTo>
                    <a:pt x="10" y="32"/>
                    <a:pt x="10" y="33"/>
                    <a:pt x="10" y="33"/>
                  </a:cubicBezTo>
                  <a:cubicBezTo>
                    <a:pt x="10" y="33"/>
                    <a:pt x="10" y="33"/>
                    <a:pt x="9" y="33"/>
                  </a:cubicBezTo>
                  <a:cubicBezTo>
                    <a:pt x="9" y="34"/>
                    <a:pt x="9" y="34"/>
                    <a:pt x="9" y="34"/>
                  </a:cubicBezTo>
                  <a:cubicBezTo>
                    <a:pt x="8" y="34"/>
                    <a:pt x="8" y="34"/>
                    <a:pt x="8" y="34"/>
                  </a:cubicBezTo>
                  <a:cubicBezTo>
                    <a:pt x="7" y="34"/>
                    <a:pt x="7" y="34"/>
                    <a:pt x="7" y="34"/>
                  </a:cubicBezTo>
                  <a:cubicBezTo>
                    <a:pt x="6" y="34"/>
                    <a:pt x="5" y="35"/>
                    <a:pt x="4" y="35"/>
                  </a:cubicBezTo>
                  <a:cubicBezTo>
                    <a:pt x="3" y="36"/>
                    <a:pt x="3" y="36"/>
                    <a:pt x="2" y="36"/>
                  </a:cubicBezTo>
                  <a:cubicBezTo>
                    <a:pt x="2" y="37"/>
                    <a:pt x="3" y="37"/>
                    <a:pt x="3" y="37"/>
                  </a:cubicBezTo>
                  <a:cubicBezTo>
                    <a:pt x="3" y="38"/>
                    <a:pt x="3" y="39"/>
                    <a:pt x="3" y="39"/>
                  </a:cubicBezTo>
                  <a:cubicBezTo>
                    <a:pt x="4" y="39"/>
                    <a:pt x="4" y="41"/>
                    <a:pt x="3" y="41"/>
                  </a:cubicBezTo>
                  <a:cubicBezTo>
                    <a:pt x="3" y="41"/>
                    <a:pt x="3" y="42"/>
                    <a:pt x="3" y="43"/>
                  </a:cubicBezTo>
                  <a:cubicBezTo>
                    <a:pt x="3" y="43"/>
                    <a:pt x="3" y="43"/>
                    <a:pt x="3" y="43"/>
                  </a:cubicBezTo>
                  <a:cubicBezTo>
                    <a:pt x="3" y="44"/>
                    <a:pt x="3" y="44"/>
                    <a:pt x="2" y="44"/>
                  </a:cubicBezTo>
                  <a:cubicBezTo>
                    <a:pt x="2" y="44"/>
                    <a:pt x="1" y="44"/>
                    <a:pt x="1" y="45"/>
                  </a:cubicBezTo>
                  <a:cubicBezTo>
                    <a:pt x="1" y="45"/>
                    <a:pt x="1" y="46"/>
                    <a:pt x="1" y="46"/>
                  </a:cubicBezTo>
                  <a:cubicBezTo>
                    <a:pt x="1" y="46"/>
                    <a:pt x="2" y="47"/>
                    <a:pt x="2" y="47"/>
                  </a:cubicBezTo>
                  <a:cubicBezTo>
                    <a:pt x="2" y="48"/>
                    <a:pt x="1" y="48"/>
                    <a:pt x="1" y="49"/>
                  </a:cubicBezTo>
                  <a:cubicBezTo>
                    <a:pt x="1" y="50"/>
                    <a:pt x="1" y="50"/>
                    <a:pt x="1" y="51"/>
                  </a:cubicBezTo>
                  <a:cubicBezTo>
                    <a:pt x="1" y="51"/>
                    <a:pt x="0" y="52"/>
                    <a:pt x="1" y="52"/>
                  </a:cubicBezTo>
                  <a:cubicBezTo>
                    <a:pt x="1" y="52"/>
                    <a:pt x="1" y="53"/>
                    <a:pt x="2" y="53"/>
                  </a:cubicBezTo>
                  <a:cubicBezTo>
                    <a:pt x="3" y="53"/>
                    <a:pt x="3" y="53"/>
                    <a:pt x="4" y="53"/>
                  </a:cubicBezTo>
                  <a:cubicBezTo>
                    <a:pt x="4" y="53"/>
                    <a:pt x="5" y="53"/>
                    <a:pt x="5" y="54"/>
                  </a:cubicBezTo>
                  <a:cubicBezTo>
                    <a:pt x="4" y="54"/>
                    <a:pt x="4" y="54"/>
                    <a:pt x="5" y="54"/>
                  </a:cubicBezTo>
                  <a:cubicBezTo>
                    <a:pt x="5" y="54"/>
                    <a:pt x="5" y="55"/>
                    <a:pt x="5" y="55"/>
                  </a:cubicBezTo>
                  <a:cubicBezTo>
                    <a:pt x="5" y="56"/>
                    <a:pt x="6" y="56"/>
                    <a:pt x="6" y="56"/>
                  </a:cubicBezTo>
                  <a:cubicBezTo>
                    <a:pt x="6" y="57"/>
                    <a:pt x="6" y="58"/>
                    <a:pt x="6" y="58"/>
                  </a:cubicBezTo>
                  <a:cubicBezTo>
                    <a:pt x="8" y="58"/>
                    <a:pt x="7" y="59"/>
                    <a:pt x="8" y="59"/>
                  </a:cubicBezTo>
                  <a:cubicBezTo>
                    <a:pt x="8" y="59"/>
                    <a:pt x="9" y="60"/>
                    <a:pt x="9" y="60"/>
                  </a:cubicBezTo>
                  <a:cubicBezTo>
                    <a:pt x="9" y="59"/>
                    <a:pt x="9" y="60"/>
                    <a:pt x="10" y="60"/>
                  </a:cubicBezTo>
                  <a:cubicBezTo>
                    <a:pt x="10" y="60"/>
                    <a:pt x="10" y="59"/>
                    <a:pt x="10" y="59"/>
                  </a:cubicBezTo>
                  <a:cubicBezTo>
                    <a:pt x="10" y="59"/>
                    <a:pt x="10" y="60"/>
                    <a:pt x="10" y="60"/>
                  </a:cubicBezTo>
                  <a:cubicBezTo>
                    <a:pt x="10" y="61"/>
                    <a:pt x="11" y="60"/>
                    <a:pt x="11" y="60"/>
                  </a:cubicBezTo>
                  <a:cubicBezTo>
                    <a:pt x="11" y="61"/>
                    <a:pt x="11" y="61"/>
                    <a:pt x="12" y="61"/>
                  </a:cubicBezTo>
                  <a:cubicBezTo>
                    <a:pt x="11" y="61"/>
                    <a:pt x="12" y="60"/>
                    <a:pt x="12" y="60"/>
                  </a:cubicBezTo>
                  <a:cubicBezTo>
                    <a:pt x="12" y="60"/>
                    <a:pt x="12" y="59"/>
                    <a:pt x="13" y="59"/>
                  </a:cubicBezTo>
                  <a:cubicBezTo>
                    <a:pt x="13" y="59"/>
                    <a:pt x="13" y="59"/>
                    <a:pt x="14" y="59"/>
                  </a:cubicBezTo>
                  <a:cubicBezTo>
                    <a:pt x="14" y="58"/>
                    <a:pt x="14" y="58"/>
                    <a:pt x="14" y="58"/>
                  </a:cubicBezTo>
                  <a:cubicBezTo>
                    <a:pt x="15" y="58"/>
                    <a:pt x="15" y="59"/>
                    <a:pt x="15" y="58"/>
                  </a:cubicBezTo>
                  <a:cubicBezTo>
                    <a:pt x="16" y="58"/>
                    <a:pt x="16" y="58"/>
                    <a:pt x="16" y="58"/>
                  </a:cubicBezTo>
                  <a:cubicBezTo>
                    <a:pt x="17" y="57"/>
                    <a:pt x="17" y="57"/>
                    <a:pt x="17" y="57"/>
                  </a:cubicBezTo>
                  <a:cubicBezTo>
                    <a:pt x="18" y="57"/>
                    <a:pt x="18" y="57"/>
                    <a:pt x="19" y="57"/>
                  </a:cubicBezTo>
                  <a:cubicBezTo>
                    <a:pt x="19" y="57"/>
                    <a:pt x="19" y="57"/>
                    <a:pt x="19" y="57"/>
                  </a:cubicBezTo>
                  <a:cubicBezTo>
                    <a:pt x="20" y="57"/>
                    <a:pt x="21" y="57"/>
                    <a:pt x="21" y="57"/>
                  </a:cubicBezTo>
                  <a:cubicBezTo>
                    <a:pt x="21" y="57"/>
                    <a:pt x="22" y="57"/>
                    <a:pt x="22" y="57"/>
                  </a:cubicBezTo>
                  <a:cubicBezTo>
                    <a:pt x="22" y="58"/>
                    <a:pt x="22" y="58"/>
                    <a:pt x="22" y="58"/>
                  </a:cubicBezTo>
                  <a:cubicBezTo>
                    <a:pt x="22" y="58"/>
                    <a:pt x="23" y="57"/>
                    <a:pt x="23" y="57"/>
                  </a:cubicBezTo>
                  <a:cubicBezTo>
                    <a:pt x="23" y="57"/>
                    <a:pt x="23" y="58"/>
                    <a:pt x="23" y="58"/>
                  </a:cubicBezTo>
                  <a:cubicBezTo>
                    <a:pt x="23" y="58"/>
                    <a:pt x="23" y="58"/>
                    <a:pt x="24" y="58"/>
                  </a:cubicBezTo>
                  <a:cubicBezTo>
                    <a:pt x="24" y="58"/>
                    <a:pt x="24" y="59"/>
                    <a:pt x="24" y="59"/>
                  </a:cubicBezTo>
                  <a:cubicBezTo>
                    <a:pt x="25" y="60"/>
                    <a:pt x="25" y="59"/>
                    <a:pt x="25" y="60"/>
                  </a:cubicBezTo>
                  <a:cubicBezTo>
                    <a:pt x="25" y="60"/>
                    <a:pt x="25" y="61"/>
                    <a:pt x="26" y="61"/>
                  </a:cubicBezTo>
                  <a:cubicBezTo>
                    <a:pt x="26" y="61"/>
                    <a:pt x="27" y="63"/>
                    <a:pt x="27" y="63"/>
                  </a:cubicBezTo>
                  <a:cubicBezTo>
                    <a:pt x="28" y="62"/>
                    <a:pt x="27" y="61"/>
                    <a:pt x="27" y="61"/>
                  </a:cubicBezTo>
                  <a:cubicBezTo>
                    <a:pt x="27" y="60"/>
                    <a:pt x="27" y="60"/>
                    <a:pt x="27" y="60"/>
                  </a:cubicBezTo>
                  <a:cubicBezTo>
                    <a:pt x="27" y="59"/>
                    <a:pt x="27" y="59"/>
                    <a:pt x="27" y="58"/>
                  </a:cubicBezTo>
                  <a:cubicBezTo>
                    <a:pt x="27" y="58"/>
                    <a:pt x="27" y="58"/>
                    <a:pt x="27" y="57"/>
                  </a:cubicBezTo>
                  <a:cubicBezTo>
                    <a:pt x="27" y="57"/>
                    <a:pt x="27" y="56"/>
                    <a:pt x="27" y="56"/>
                  </a:cubicBezTo>
                  <a:cubicBezTo>
                    <a:pt x="27" y="55"/>
                    <a:pt x="27" y="54"/>
                    <a:pt x="27" y="54"/>
                  </a:cubicBezTo>
                  <a:cubicBezTo>
                    <a:pt x="27" y="54"/>
                    <a:pt x="27" y="53"/>
                    <a:pt x="27" y="53"/>
                  </a:cubicBezTo>
                  <a:cubicBezTo>
                    <a:pt x="26" y="52"/>
                    <a:pt x="27" y="53"/>
                    <a:pt x="27" y="52"/>
                  </a:cubicBezTo>
                  <a:cubicBezTo>
                    <a:pt x="27" y="52"/>
                    <a:pt x="26" y="51"/>
                    <a:pt x="26" y="51"/>
                  </a:cubicBezTo>
                  <a:cubicBezTo>
                    <a:pt x="26" y="51"/>
                    <a:pt x="26" y="50"/>
                    <a:pt x="26" y="50"/>
                  </a:cubicBezTo>
                  <a:cubicBezTo>
                    <a:pt x="25" y="49"/>
                    <a:pt x="26" y="47"/>
                    <a:pt x="26" y="47"/>
                  </a:cubicBezTo>
                  <a:cubicBezTo>
                    <a:pt x="27" y="46"/>
                    <a:pt x="26" y="45"/>
                    <a:pt x="27" y="45"/>
                  </a:cubicBezTo>
                  <a:cubicBezTo>
                    <a:pt x="29" y="46"/>
                    <a:pt x="29" y="45"/>
                    <a:pt x="31" y="45"/>
                  </a:cubicBezTo>
                  <a:cubicBezTo>
                    <a:pt x="32" y="45"/>
                    <a:pt x="35" y="45"/>
                    <a:pt x="36" y="45"/>
                  </a:cubicBezTo>
                  <a:cubicBezTo>
                    <a:pt x="38" y="45"/>
                    <a:pt x="40" y="45"/>
                    <a:pt x="41" y="45"/>
                  </a:cubicBezTo>
                  <a:cubicBezTo>
                    <a:pt x="42" y="46"/>
                    <a:pt x="44" y="45"/>
                    <a:pt x="45" y="45"/>
                  </a:cubicBezTo>
                  <a:cubicBezTo>
                    <a:pt x="45" y="45"/>
                    <a:pt x="45" y="46"/>
                    <a:pt x="46" y="45"/>
                  </a:cubicBezTo>
                  <a:cubicBezTo>
                    <a:pt x="46" y="45"/>
                    <a:pt x="47" y="45"/>
                    <a:pt x="47" y="45"/>
                  </a:cubicBezTo>
                  <a:cubicBezTo>
                    <a:pt x="47" y="45"/>
                    <a:pt x="48" y="47"/>
                    <a:pt x="48" y="46"/>
                  </a:cubicBezTo>
                  <a:cubicBezTo>
                    <a:pt x="48" y="45"/>
                    <a:pt x="49" y="45"/>
                    <a:pt x="49" y="45"/>
                  </a:cubicBezTo>
                  <a:cubicBezTo>
                    <a:pt x="50" y="45"/>
                    <a:pt x="50" y="44"/>
                    <a:pt x="50" y="44"/>
                  </a:cubicBezTo>
                  <a:cubicBezTo>
                    <a:pt x="50" y="44"/>
                    <a:pt x="50" y="44"/>
                    <a:pt x="51" y="44"/>
                  </a:cubicBezTo>
                  <a:cubicBezTo>
                    <a:pt x="51" y="44"/>
                    <a:pt x="51" y="44"/>
                    <a:pt x="51" y="44"/>
                  </a:cubicBezTo>
                  <a:cubicBezTo>
                    <a:pt x="52" y="44"/>
                    <a:pt x="53" y="44"/>
                    <a:pt x="53" y="44"/>
                  </a:cubicBezTo>
                  <a:cubicBezTo>
                    <a:pt x="54" y="44"/>
                    <a:pt x="55" y="44"/>
                    <a:pt x="56" y="45"/>
                  </a:cubicBezTo>
                  <a:cubicBezTo>
                    <a:pt x="56" y="45"/>
                    <a:pt x="59" y="45"/>
                    <a:pt x="59" y="45"/>
                  </a:cubicBezTo>
                  <a:cubicBezTo>
                    <a:pt x="59" y="46"/>
                    <a:pt x="60" y="45"/>
                    <a:pt x="61" y="45"/>
                  </a:cubicBezTo>
                  <a:cubicBezTo>
                    <a:pt x="61" y="45"/>
                    <a:pt x="62" y="45"/>
                    <a:pt x="63" y="45"/>
                  </a:cubicBezTo>
                  <a:cubicBezTo>
                    <a:pt x="63" y="45"/>
                    <a:pt x="63" y="45"/>
                    <a:pt x="63" y="45"/>
                  </a:cubicBezTo>
                  <a:cubicBezTo>
                    <a:pt x="64" y="44"/>
                    <a:pt x="64" y="45"/>
                    <a:pt x="65" y="45"/>
                  </a:cubicBezTo>
                  <a:cubicBezTo>
                    <a:pt x="65" y="45"/>
                    <a:pt x="64" y="44"/>
                    <a:pt x="64" y="44"/>
                  </a:cubicBezTo>
                  <a:cubicBezTo>
                    <a:pt x="64" y="44"/>
                    <a:pt x="65" y="43"/>
                    <a:pt x="65" y="44"/>
                  </a:cubicBezTo>
                  <a:cubicBezTo>
                    <a:pt x="65" y="43"/>
                    <a:pt x="65" y="42"/>
                    <a:pt x="66" y="43"/>
                  </a:cubicBezTo>
                  <a:cubicBezTo>
                    <a:pt x="66" y="43"/>
                    <a:pt x="66" y="42"/>
                    <a:pt x="66" y="42"/>
                  </a:cubicBezTo>
                  <a:cubicBezTo>
                    <a:pt x="66" y="42"/>
                    <a:pt x="67" y="42"/>
                    <a:pt x="67" y="42"/>
                  </a:cubicBezTo>
                  <a:cubicBezTo>
                    <a:pt x="67" y="42"/>
                    <a:pt x="67" y="40"/>
                    <a:pt x="68" y="40"/>
                  </a:cubicBezTo>
                  <a:cubicBezTo>
                    <a:pt x="68" y="40"/>
                    <a:pt x="69" y="40"/>
                    <a:pt x="69" y="41"/>
                  </a:cubicBezTo>
                  <a:cubicBezTo>
                    <a:pt x="69" y="41"/>
                    <a:pt x="70" y="41"/>
                    <a:pt x="70" y="41"/>
                  </a:cubicBezTo>
                  <a:cubicBezTo>
                    <a:pt x="71" y="41"/>
                    <a:pt x="72" y="40"/>
                    <a:pt x="72" y="41"/>
                  </a:cubicBezTo>
                  <a:cubicBezTo>
                    <a:pt x="73" y="41"/>
                    <a:pt x="73" y="41"/>
                    <a:pt x="73" y="41"/>
                  </a:cubicBezTo>
                  <a:cubicBezTo>
                    <a:pt x="74" y="40"/>
                    <a:pt x="75" y="39"/>
                    <a:pt x="76" y="38"/>
                  </a:cubicBezTo>
                  <a:cubicBezTo>
                    <a:pt x="76" y="38"/>
                    <a:pt x="76" y="38"/>
                    <a:pt x="76" y="37"/>
                  </a:cubicBezTo>
                  <a:cubicBezTo>
                    <a:pt x="76" y="37"/>
                    <a:pt x="77" y="37"/>
                    <a:pt x="77" y="36"/>
                  </a:cubicBezTo>
                  <a:cubicBezTo>
                    <a:pt x="77" y="35"/>
                    <a:pt x="76" y="33"/>
                    <a:pt x="75" y="3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4" name="Bulgaria"/>
            <p:cNvSpPr>
              <a:spLocks/>
            </p:cNvSpPr>
            <p:nvPr/>
          </p:nvSpPr>
          <p:spPr bwMode="auto">
            <a:xfrm>
              <a:off x="6536055" y="2910003"/>
              <a:ext cx="198993" cy="114996"/>
            </a:xfrm>
            <a:custGeom>
              <a:avLst/>
              <a:gdLst/>
              <a:ahLst/>
              <a:cxnLst>
                <a:cxn ang="0">
                  <a:pos x="51" y="5"/>
                </a:cxn>
                <a:cxn ang="0">
                  <a:pos x="49" y="3"/>
                </a:cxn>
                <a:cxn ang="0">
                  <a:pos x="46" y="2"/>
                </a:cxn>
                <a:cxn ang="0">
                  <a:pos x="43" y="2"/>
                </a:cxn>
                <a:cxn ang="0">
                  <a:pos x="40" y="1"/>
                </a:cxn>
                <a:cxn ang="0">
                  <a:pos x="35" y="2"/>
                </a:cxn>
                <a:cxn ang="0">
                  <a:pos x="31" y="4"/>
                </a:cxn>
                <a:cxn ang="0">
                  <a:pos x="28" y="6"/>
                </a:cxn>
                <a:cxn ang="0">
                  <a:pos x="23" y="6"/>
                </a:cxn>
                <a:cxn ang="0">
                  <a:pos x="20" y="5"/>
                </a:cxn>
                <a:cxn ang="0">
                  <a:pos x="17" y="6"/>
                </a:cxn>
                <a:cxn ang="0">
                  <a:pos x="12" y="5"/>
                </a:cxn>
                <a:cxn ang="0">
                  <a:pos x="9" y="4"/>
                </a:cxn>
                <a:cxn ang="0">
                  <a:pos x="4" y="3"/>
                </a:cxn>
                <a:cxn ang="0">
                  <a:pos x="5" y="1"/>
                </a:cxn>
                <a:cxn ang="0">
                  <a:pos x="2" y="0"/>
                </a:cxn>
                <a:cxn ang="0">
                  <a:pos x="1" y="2"/>
                </a:cxn>
                <a:cxn ang="0">
                  <a:pos x="1" y="7"/>
                </a:cxn>
                <a:cxn ang="0">
                  <a:pos x="4" y="9"/>
                </a:cxn>
                <a:cxn ang="0">
                  <a:pos x="6" y="12"/>
                </a:cxn>
                <a:cxn ang="0">
                  <a:pos x="3" y="14"/>
                </a:cxn>
                <a:cxn ang="0">
                  <a:pos x="2" y="16"/>
                </a:cxn>
                <a:cxn ang="0">
                  <a:pos x="2" y="19"/>
                </a:cxn>
                <a:cxn ang="0">
                  <a:pos x="2" y="22"/>
                </a:cxn>
                <a:cxn ang="0">
                  <a:pos x="5" y="24"/>
                </a:cxn>
                <a:cxn ang="0">
                  <a:pos x="7" y="27"/>
                </a:cxn>
                <a:cxn ang="0">
                  <a:pos x="6" y="31"/>
                </a:cxn>
                <a:cxn ang="0">
                  <a:pos x="10" y="31"/>
                </a:cxn>
                <a:cxn ang="0">
                  <a:pos x="13" y="31"/>
                </a:cxn>
                <a:cxn ang="0">
                  <a:pos x="14" y="30"/>
                </a:cxn>
                <a:cxn ang="0">
                  <a:pos x="16" y="30"/>
                </a:cxn>
                <a:cxn ang="0">
                  <a:pos x="17" y="29"/>
                </a:cxn>
                <a:cxn ang="0">
                  <a:pos x="20" y="29"/>
                </a:cxn>
                <a:cxn ang="0">
                  <a:pos x="22" y="30"/>
                </a:cxn>
                <a:cxn ang="0">
                  <a:pos x="24" y="30"/>
                </a:cxn>
                <a:cxn ang="0">
                  <a:pos x="27" y="32"/>
                </a:cxn>
                <a:cxn ang="0">
                  <a:pos x="29" y="32"/>
                </a:cxn>
                <a:cxn ang="0">
                  <a:pos x="31" y="32"/>
                </a:cxn>
                <a:cxn ang="0">
                  <a:pos x="32" y="31"/>
                </a:cxn>
                <a:cxn ang="0">
                  <a:pos x="35" y="30"/>
                </a:cxn>
                <a:cxn ang="0">
                  <a:pos x="35" y="28"/>
                </a:cxn>
                <a:cxn ang="0">
                  <a:pos x="37" y="27"/>
                </a:cxn>
                <a:cxn ang="0">
                  <a:pos x="38" y="26"/>
                </a:cxn>
                <a:cxn ang="0">
                  <a:pos x="41" y="24"/>
                </a:cxn>
                <a:cxn ang="0">
                  <a:pos x="43" y="23"/>
                </a:cxn>
                <a:cxn ang="0">
                  <a:pos x="46" y="24"/>
                </a:cxn>
                <a:cxn ang="0">
                  <a:pos x="48" y="25"/>
                </a:cxn>
                <a:cxn ang="0">
                  <a:pos x="49" y="25"/>
                </a:cxn>
                <a:cxn ang="0">
                  <a:pos x="51" y="24"/>
                </a:cxn>
                <a:cxn ang="0">
                  <a:pos x="49" y="20"/>
                </a:cxn>
                <a:cxn ang="0">
                  <a:pos x="48" y="20"/>
                </a:cxn>
                <a:cxn ang="0">
                  <a:pos x="47" y="19"/>
                </a:cxn>
                <a:cxn ang="0">
                  <a:pos x="46" y="19"/>
                </a:cxn>
                <a:cxn ang="0">
                  <a:pos x="48" y="17"/>
                </a:cxn>
                <a:cxn ang="0">
                  <a:pos x="49" y="15"/>
                </a:cxn>
                <a:cxn ang="0">
                  <a:pos x="49" y="12"/>
                </a:cxn>
                <a:cxn ang="0">
                  <a:pos x="50" y="11"/>
                </a:cxn>
                <a:cxn ang="0">
                  <a:pos x="52" y="9"/>
                </a:cxn>
                <a:cxn ang="0">
                  <a:pos x="55" y="8"/>
                </a:cxn>
              </a:cxnLst>
              <a:rect l="0" t="0" r="r" b="b"/>
              <a:pathLst>
                <a:path w="55" h="32">
                  <a:moveTo>
                    <a:pt x="54" y="5"/>
                  </a:moveTo>
                  <a:cubicBezTo>
                    <a:pt x="53" y="5"/>
                    <a:pt x="52" y="5"/>
                    <a:pt x="51" y="5"/>
                  </a:cubicBezTo>
                  <a:cubicBezTo>
                    <a:pt x="50" y="5"/>
                    <a:pt x="50" y="4"/>
                    <a:pt x="49" y="4"/>
                  </a:cubicBezTo>
                  <a:cubicBezTo>
                    <a:pt x="49" y="3"/>
                    <a:pt x="49" y="3"/>
                    <a:pt x="49" y="3"/>
                  </a:cubicBezTo>
                  <a:cubicBezTo>
                    <a:pt x="48" y="2"/>
                    <a:pt x="48" y="3"/>
                    <a:pt x="47" y="3"/>
                  </a:cubicBezTo>
                  <a:cubicBezTo>
                    <a:pt x="46" y="3"/>
                    <a:pt x="47" y="2"/>
                    <a:pt x="46" y="2"/>
                  </a:cubicBezTo>
                  <a:cubicBezTo>
                    <a:pt x="46" y="2"/>
                    <a:pt x="45" y="2"/>
                    <a:pt x="45" y="2"/>
                  </a:cubicBezTo>
                  <a:cubicBezTo>
                    <a:pt x="44" y="2"/>
                    <a:pt x="44" y="2"/>
                    <a:pt x="43" y="2"/>
                  </a:cubicBezTo>
                  <a:cubicBezTo>
                    <a:pt x="43" y="2"/>
                    <a:pt x="43" y="1"/>
                    <a:pt x="42" y="1"/>
                  </a:cubicBezTo>
                  <a:cubicBezTo>
                    <a:pt x="42" y="1"/>
                    <a:pt x="41" y="1"/>
                    <a:pt x="40" y="1"/>
                  </a:cubicBezTo>
                  <a:cubicBezTo>
                    <a:pt x="39" y="1"/>
                    <a:pt x="38" y="1"/>
                    <a:pt x="38" y="1"/>
                  </a:cubicBezTo>
                  <a:cubicBezTo>
                    <a:pt x="37" y="2"/>
                    <a:pt x="36" y="2"/>
                    <a:pt x="35" y="2"/>
                  </a:cubicBezTo>
                  <a:cubicBezTo>
                    <a:pt x="34" y="2"/>
                    <a:pt x="34" y="2"/>
                    <a:pt x="33" y="2"/>
                  </a:cubicBezTo>
                  <a:cubicBezTo>
                    <a:pt x="33" y="3"/>
                    <a:pt x="32" y="3"/>
                    <a:pt x="31" y="4"/>
                  </a:cubicBezTo>
                  <a:cubicBezTo>
                    <a:pt x="31" y="4"/>
                    <a:pt x="30" y="5"/>
                    <a:pt x="30" y="5"/>
                  </a:cubicBezTo>
                  <a:cubicBezTo>
                    <a:pt x="30" y="6"/>
                    <a:pt x="29" y="6"/>
                    <a:pt x="28" y="6"/>
                  </a:cubicBezTo>
                  <a:cubicBezTo>
                    <a:pt x="27" y="6"/>
                    <a:pt x="27" y="7"/>
                    <a:pt x="26" y="6"/>
                  </a:cubicBezTo>
                  <a:cubicBezTo>
                    <a:pt x="25" y="6"/>
                    <a:pt x="24" y="6"/>
                    <a:pt x="23" y="6"/>
                  </a:cubicBezTo>
                  <a:cubicBezTo>
                    <a:pt x="23" y="5"/>
                    <a:pt x="22" y="5"/>
                    <a:pt x="21" y="5"/>
                  </a:cubicBezTo>
                  <a:cubicBezTo>
                    <a:pt x="21" y="5"/>
                    <a:pt x="21" y="5"/>
                    <a:pt x="20" y="5"/>
                  </a:cubicBezTo>
                  <a:cubicBezTo>
                    <a:pt x="20" y="5"/>
                    <a:pt x="20" y="5"/>
                    <a:pt x="19" y="5"/>
                  </a:cubicBezTo>
                  <a:cubicBezTo>
                    <a:pt x="18" y="5"/>
                    <a:pt x="18" y="5"/>
                    <a:pt x="17" y="6"/>
                  </a:cubicBezTo>
                  <a:cubicBezTo>
                    <a:pt x="16" y="6"/>
                    <a:pt x="15" y="6"/>
                    <a:pt x="15" y="5"/>
                  </a:cubicBezTo>
                  <a:cubicBezTo>
                    <a:pt x="14" y="5"/>
                    <a:pt x="13" y="5"/>
                    <a:pt x="12" y="5"/>
                  </a:cubicBezTo>
                  <a:cubicBezTo>
                    <a:pt x="12" y="4"/>
                    <a:pt x="11" y="5"/>
                    <a:pt x="11" y="4"/>
                  </a:cubicBezTo>
                  <a:cubicBezTo>
                    <a:pt x="10" y="4"/>
                    <a:pt x="9" y="4"/>
                    <a:pt x="9" y="4"/>
                  </a:cubicBezTo>
                  <a:cubicBezTo>
                    <a:pt x="8" y="4"/>
                    <a:pt x="7" y="4"/>
                    <a:pt x="6" y="4"/>
                  </a:cubicBezTo>
                  <a:cubicBezTo>
                    <a:pt x="5" y="5"/>
                    <a:pt x="3" y="4"/>
                    <a:pt x="4" y="3"/>
                  </a:cubicBezTo>
                  <a:cubicBezTo>
                    <a:pt x="4" y="2"/>
                    <a:pt x="6" y="2"/>
                    <a:pt x="6" y="1"/>
                  </a:cubicBezTo>
                  <a:cubicBezTo>
                    <a:pt x="5" y="1"/>
                    <a:pt x="5" y="1"/>
                    <a:pt x="5" y="1"/>
                  </a:cubicBezTo>
                  <a:cubicBezTo>
                    <a:pt x="4" y="1"/>
                    <a:pt x="4" y="1"/>
                    <a:pt x="4" y="1"/>
                  </a:cubicBezTo>
                  <a:cubicBezTo>
                    <a:pt x="3" y="0"/>
                    <a:pt x="3" y="0"/>
                    <a:pt x="2" y="0"/>
                  </a:cubicBezTo>
                  <a:cubicBezTo>
                    <a:pt x="2" y="0"/>
                    <a:pt x="2" y="1"/>
                    <a:pt x="2" y="1"/>
                  </a:cubicBezTo>
                  <a:cubicBezTo>
                    <a:pt x="2" y="2"/>
                    <a:pt x="1" y="2"/>
                    <a:pt x="1" y="2"/>
                  </a:cubicBezTo>
                  <a:cubicBezTo>
                    <a:pt x="0" y="2"/>
                    <a:pt x="0" y="4"/>
                    <a:pt x="0" y="5"/>
                  </a:cubicBezTo>
                  <a:cubicBezTo>
                    <a:pt x="0" y="6"/>
                    <a:pt x="1" y="6"/>
                    <a:pt x="1" y="7"/>
                  </a:cubicBezTo>
                  <a:cubicBezTo>
                    <a:pt x="1" y="8"/>
                    <a:pt x="2" y="8"/>
                    <a:pt x="2" y="8"/>
                  </a:cubicBezTo>
                  <a:cubicBezTo>
                    <a:pt x="3" y="9"/>
                    <a:pt x="3" y="9"/>
                    <a:pt x="4" y="9"/>
                  </a:cubicBezTo>
                  <a:cubicBezTo>
                    <a:pt x="4" y="10"/>
                    <a:pt x="5" y="10"/>
                    <a:pt x="5" y="11"/>
                  </a:cubicBezTo>
                  <a:cubicBezTo>
                    <a:pt x="6" y="11"/>
                    <a:pt x="6" y="11"/>
                    <a:pt x="6" y="12"/>
                  </a:cubicBezTo>
                  <a:cubicBezTo>
                    <a:pt x="5" y="12"/>
                    <a:pt x="5" y="13"/>
                    <a:pt x="5" y="13"/>
                  </a:cubicBezTo>
                  <a:cubicBezTo>
                    <a:pt x="4" y="13"/>
                    <a:pt x="4" y="14"/>
                    <a:pt x="3" y="14"/>
                  </a:cubicBezTo>
                  <a:cubicBezTo>
                    <a:pt x="3" y="15"/>
                    <a:pt x="2" y="14"/>
                    <a:pt x="2" y="15"/>
                  </a:cubicBezTo>
                  <a:cubicBezTo>
                    <a:pt x="1" y="15"/>
                    <a:pt x="2" y="15"/>
                    <a:pt x="2" y="16"/>
                  </a:cubicBezTo>
                  <a:cubicBezTo>
                    <a:pt x="1" y="17"/>
                    <a:pt x="1" y="17"/>
                    <a:pt x="2" y="18"/>
                  </a:cubicBezTo>
                  <a:cubicBezTo>
                    <a:pt x="2" y="18"/>
                    <a:pt x="3" y="19"/>
                    <a:pt x="2" y="19"/>
                  </a:cubicBezTo>
                  <a:cubicBezTo>
                    <a:pt x="2" y="20"/>
                    <a:pt x="1" y="20"/>
                    <a:pt x="1" y="21"/>
                  </a:cubicBezTo>
                  <a:cubicBezTo>
                    <a:pt x="1" y="21"/>
                    <a:pt x="2" y="21"/>
                    <a:pt x="2" y="22"/>
                  </a:cubicBezTo>
                  <a:cubicBezTo>
                    <a:pt x="3" y="22"/>
                    <a:pt x="3" y="23"/>
                    <a:pt x="4" y="23"/>
                  </a:cubicBezTo>
                  <a:cubicBezTo>
                    <a:pt x="4" y="23"/>
                    <a:pt x="5" y="23"/>
                    <a:pt x="5" y="24"/>
                  </a:cubicBezTo>
                  <a:cubicBezTo>
                    <a:pt x="6" y="24"/>
                    <a:pt x="6" y="25"/>
                    <a:pt x="6" y="26"/>
                  </a:cubicBezTo>
                  <a:cubicBezTo>
                    <a:pt x="6" y="26"/>
                    <a:pt x="7" y="27"/>
                    <a:pt x="7" y="27"/>
                  </a:cubicBezTo>
                  <a:cubicBezTo>
                    <a:pt x="7" y="27"/>
                    <a:pt x="6" y="28"/>
                    <a:pt x="6" y="28"/>
                  </a:cubicBezTo>
                  <a:cubicBezTo>
                    <a:pt x="7" y="29"/>
                    <a:pt x="7" y="31"/>
                    <a:pt x="6" y="31"/>
                  </a:cubicBezTo>
                  <a:cubicBezTo>
                    <a:pt x="7" y="31"/>
                    <a:pt x="8" y="32"/>
                    <a:pt x="9" y="31"/>
                  </a:cubicBezTo>
                  <a:cubicBezTo>
                    <a:pt x="9" y="31"/>
                    <a:pt x="9" y="30"/>
                    <a:pt x="10" y="31"/>
                  </a:cubicBezTo>
                  <a:cubicBezTo>
                    <a:pt x="10" y="31"/>
                    <a:pt x="10" y="31"/>
                    <a:pt x="10" y="31"/>
                  </a:cubicBezTo>
                  <a:cubicBezTo>
                    <a:pt x="11" y="30"/>
                    <a:pt x="12" y="31"/>
                    <a:pt x="13" y="31"/>
                  </a:cubicBezTo>
                  <a:cubicBezTo>
                    <a:pt x="13" y="30"/>
                    <a:pt x="14" y="31"/>
                    <a:pt x="14" y="30"/>
                  </a:cubicBezTo>
                  <a:cubicBezTo>
                    <a:pt x="14" y="30"/>
                    <a:pt x="14" y="30"/>
                    <a:pt x="14" y="30"/>
                  </a:cubicBezTo>
                  <a:cubicBezTo>
                    <a:pt x="14" y="30"/>
                    <a:pt x="15" y="30"/>
                    <a:pt x="15" y="30"/>
                  </a:cubicBezTo>
                  <a:cubicBezTo>
                    <a:pt x="15" y="30"/>
                    <a:pt x="15" y="30"/>
                    <a:pt x="16" y="30"/>
                  </a:cubicBezTo>
                  <a:cubicBezTo>
                    <a:pt x="16" y="30"/>
                    <a:pt x="16" y="29"/>
                    <a:pt x="16" y="29"/>
                  </a:cubicBezTo>
                  <a:cubicBezTo>
                    <a:pt x="17" y="29"/>
                    <a:pt x="17" y="29"/>
                    <a:pt x="17" y="29"/>
                  </a:cubicBezTo>
                  <a:cubicBezTo>
                    <a:pt x="18" y="29"/>
                    <a:pt x="18" y="28"/>
                    <a:pt x="18" y="29"/>
                  </a:cubicBezTo>
                  <a:cubicBezTo>
                    <a:pt x="19" y="29"/>
                    <a:pt x="20" y="29"/>
                    <a:pt x="20" y="29"/>
                  </a:cubicBezTo>
                  <a:cubicBezTo>
                    <a:pt x="21" y="29"/>
                    <a:pt x="21" y="29"/>
                    <a:pt x="21" y="29"/>
                  </a:cubicBezTo>
                  <a:cubicBezTo>
                    <a:pt x="21" y="30"/>
                    <a:pt x="21" y="30"/>
                    <a:pt x="22" y="30"/>
                  </a:cubicBezTo>
                  <a:cubicBezTo>
                    <a:pt x="22" y="30"/>
                    <a:pt x="23" y="31"/>
                    <a:pt x="23" y="31"/>
                  </a:cubicBezTo>
                  <a:cubicBezTo>
                    <a:pt x="23" y="31"/>
                    <a:pt x="23" y="30"/>
                    <a:pt x="24" y="30"/>
                  </a:cubicBezTo>
                  <a:cubicBezTo>
                    <a:pt x="24" y="31"/>
                    <a:pt x="25" y="31"/>
                    <a:pt x="25" y="31"/>
                  </a:cubicBezTo>
                  <a:cubicBezTo>
                    <a:pt x="26" y="31"/>
                    <a:pt x="26" y="31"/>
                    <a:pt x="27" y="32"/>
                  </a:cubicBezTo>
                  <a:cubicBezTo>
                    <a:pt x="27" y="32"/>
                    <a:pt x="27" y="32"/>
                    <a:pt x="27" y="32"/>
                  </a:cubicBezTo>
                  <a:cubicBezTo>
                    <a:pt x="28" y="32"/>
                    <a:pt x="28" y="32"/>
                    <a:pt x="29" y="32"/>
                  </a:cubicBezTo>
                  <a:cubicBezTo>
                    <a:pt x="29" y="32"/>
                    <a:pt x="30" y="31"/>
                    <a:pt x="30" y="32"/>
                  </a:cubicBezTo>
                  <a:cubicBezTo>
                    <a:pt x="31" y="32"/>
                    <a:pt x="31" y="32"/>
                    <a:pt x="31" y="32"/>
                  </a:cubicBezTo>
                  <a:cubicBezTo>
                    <a:pt x="31" y="32"/>
                    <a:pt x="31" y="32"/>
                    <a:pt x="31" y="31"/>
                  </a:cubicBezTo>
                  <a:cubicBezTo>
                    <a:pt x="32" y="31"/>
                    <a:pt x="32" y="31"/>
                    <a:pt x="32" y="31"/>
                  </a:cubicBezTo>
                  <a:cubicBezTo>
                    <a:pt x="33" y="32"/>
                    <a:pt x="35" y="31"/>
                    <a:pt x="35" y="31"/>
                  </a:cubicBezTo>
                  <a:cubicBezTo>
                    <a:pt x="35" y="31"/>
                    <a:pt x="35" y="30"/>
                    <a:pt x="35" y="30"/>
                  </a:cubicBezTo>
                  <a:cubicBezTo>
                    <a:pt x="35" y="30"/>
                    <a:pt x="35" y="29"/>
                    <a:pt x="35" y="29"/>
                  </a:cubicBezTo>
                  <a:cubicBezTo>
                    <a:pt x="35" y="29"/>
                    <a:pt x="35" y="28"/>
                    <a:pt x="35" y="28"/>
                  </a:cubicBezTo>
                  <a:cubicBezTo>
                    <a:pt x="34" y="28"/>
                    <a:pt x="34" y="28"/>
                    <a:pt x="34" y="27"/>
                  </a:cubicBezTo>
                  <a:cubicBezTo>
                    <a:pt x="35" y="26"/>
                    <a:pt x="36" y="27"/>
                    <a:pt x="37" y="27"/>
                  </a:cubicBezTo>
                  <a:cubicBezTo>
                    <a:pt x="36" y="27"/>
                    <a:pt x="37" y="26"/>
                    <a:pt x="37" y="26"/>
                  </a:cubicBezTo>
                  <a:cubicBezTo>
                    <a:pt x="38" y="26"/>
                    <a:pt x="38" y="26"/>
                    <a:pt x="38" y="26"/>
                  </a:cubicBezTo>
                  <a:cubicBezTo>
                    <a:pt x="38" y="25"/>
                    <a:pt x="38" y="25"/>
                    <a:pt x="38" y="25"/>
                  </a:cubicBezTo>
                  <a:cubicBezTo>
                    <a:pt x="38" y="24"/>
                    <a:pt x="40" y="25"/>
                    <a:pt x="41" y="24"/>
                  </a:cubicBezTo>
                  <a:cubicBezTo>
                    <a:pt x="42" y="24"/>
                    <a:pt x="42" y="23"/>
                    <a:pt x="43" y="23"/>
                  </a:cubicBezTo>
                  <a:cubicBezTo>
                    <a:pt x="43" y="23"/>
                    <a:pt x="43" y="23"/>
                    <a:pt x="43" y="23"/>
                  </a:cubicBezTo>
                  <a:cubicBezTo>
                    <a:pt x="44" y="23"/>
                    <a:pt x="44" y="23"/>
                    <a:pt x="44" y="23"/>
                  </a:cubicBezTo>
                  <a:cubicBezTo>
                    <a:pt x="45" y="23"/>
                    <a:pt x="45" y="24"/>
                    <a:pt x="46" y="24"/>
                  </a:cubicBezTo>
                  <a:cubicBezTo>
                    <a:pt x="46" y="24"/>
                    <a:pt x="47" y="25"/>
                    <a:pt x="47" y="25"/>
                  </a:cubicBezTo>
                  <a:cubicBezTo>
                    <a:pt x="47" y="25"/>
                    <a:pt x="48" y="24"/>
                    <a:pt x="48" y="25"/>
                  </a:cubicBezTo>
                  <a:cubicBezTo>
                    <a:pt x="48" y="24"/>
                    <a:pt x="48" y="24"/>
                    <a:pt x="48" y="24"/>
                  </a:cubicBezTo>
                  <a:cubicBezTo>
                    <a:pt x="49" y="24"/>
                    <a:pt x="49" y="25"/>
                    <a:pt x="49" y="25"/>
                  </a:cubicBezTo>
                  <a:cubicBezTo>
                    <a:pt x="49" y="24"/>
                    <a:pt x="49" y="24"/>
                    <a:pt x="49" y="24"/>
                  </a:cubicBezTo>
                  <a:cubicBezTo>
                    <a:pt x="50" y="24"/>
                    <a:pt x="50" y="24"/>
                    <a:pt x="51" y="24"/>
                  </a:cubicBezTo>
                  <a:cubicBezTo>
                    <a:pt x="51" y="24"/>
                    <a:pt x="49" y="22"/>
                    <a:pt x="49" y="21"/>
                  </a:cubicBezTo>
                  <a:cubicBezTo>
                    <a:pt x="48" y="21"/>
                    <a:pt x="49" y="21"/>
                    <a:pt x="49" y="20"/>
                  </a:cubicBezTo>
                  <a:cubicBezTo>
                    <a:pt x="48" y="20"/>
                    <a:pt x="48" y="20"/>
                    <a:pt x="48" y="20"/>
                  </a:cubicBezTo>
                  <a:cubicBezTo>
                    <a:pt x="48" y="20"/>
                    <a:pt x="48" y="20"/>
                    <a:pt x="48" y="20"/>
                  </a:cubicBezTo>
                  <a:cubicBezTo>
                    <a:pt x="48" y="19"/>
                    <a:pt x="48" y="20"/>
                    <a:pt x="47" y="19"/>
                  </a:cubicBezTo>
                  <a:cubicBezTo>
                    <a:pt x="47" y="19"/>
                    <a:pt x="47" y="19"/>
                    <a:pt x="47" y="19"/>
                  </a:cubicBezTo>
                  <a:cubicBezTo>
                    <a:pt x="47" y="19"/>
                    <a:pt x="47" y="19"/>
                    <a:pt x="46" y="19"/>
                  </a:cubicBezTo>
                  <a:cubicBezTo>
                    <a:pt x="46" y="19"/>
                    <a:pt x="46" y="19"/>
                    <a:pt x="46" y="19"/>
                  </a:cubicBezTo>
                  <a:cubicBezTo>
                    <a:pt x="45" y="19"/>
                    <a:pt x="46" y="18"/>
                    <a:pt x="47" y="18"/>
                  </a:cubicBezTo>
                  <a:cubicBezTo>
                    <a:pt x="47" y="17"/>
                    <a:pt x="47" y="17"/>
                    <a:pt x="48" y="17"/>
                  </a:cubicBezTo>
                  <a:cubicBezTo>
                    <a:pt x="47" y="16"/>
                    <a:pt x="48" y="16"/>
                    <a:pt x="49" y="16"/>
                  </a:cubicBezTo>
                  <a:cubicBezTo>
                    <a:pt x="49" y="16"/>
                    <a:pt x="49" y="16"/>
                    <a:pt x="49" y="15"/>
                  </a:cubicBezTo>
                  <a:cubicBezTo>
                    <a:pt x="49" y="15"/>
                    <a:pt x="49" y="14"/>
                    <a:pt x="49" y="14"/>
                  </a:cubicBezTo>
                  <a:cubicBezTo>
                    <a:pt x="49" y="13"/>
                    <a:pt x="49" y="13"/>
                    <a:pt x="49" y="12"/>
                  </a:cubicBezTo>
                  <a:cubicBezTo>
                    <a:pt x="49" y="12"/>
                    <a:pt x="49" y="11"/>
                    <a:pt x="49" y="11"/>
                  </a:cubicBezTo>
                  <a:cubicBezTo>
                    <a:pt x="49" y="11"/>
                    <a:pt x="49" y="11"/>
                    <a:pt x="50" y="11"/>
                  </a:cubicBezTo>
                  <a:cubicBezTo>
                    <a:pt x="50" y="11"/>
                    <a:pt x="50" y="9"/>
                    <a:pt x="51" y="9"/>
                  </a:cubicBezTo>
                  <a:cubicBezTo>
                    <a:pt x="51" y="9"/>
                    <a:pt x="51" y="9"/>
                    <a:pt x="52" y="9"/>
                  </a:cubicBezTo>
                  <a:cubicBezTo>
                    <a:pt x="52" y="9"/>
                    <a:pt x="53" y="9"/>
                    <a:pt x="53" y="9"/>
                  </a:cubicBezTo>
                  <a:cubicBezTo>
                    <a:pt x="54" y="9"/>
                    <a:pt x="54" y="9"/>
                    <a:pt x="55" y="8"/>
                  </a:cubicBezTo>
                  <a:cubicBezTo>
                    <a:pt x="55" y="7"/>
                    <a:pt x="54" y="6"/>
                    <a:pt x="54" y="5"/>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5" name="Brunei"/>
            <p:cNvSpPr>
              <a:spLocks noEditPoints="1"/>
            </p:cNvSpPr>
            <p:nvPr/>
          </p:nvSpPr>
          <p:spPr bwMode="auto">
            <a:xfrm>
              <a:off x="9790934" y="4460945"/>
              <a:ext cx="42998" cy="43999"/>
            </a:xfrm>
            <a:custGeom>
              <a:avLst/>
              <a:gdLst/>
              <a:ahLst/>
              <a:cxnLst>
                <a:cxn ang="0">
                  <a:pos x="8" y="3"/>
                </a:cxn>
                <a:cxn ang="0">
                  <a:pos x="7" y="3"/>
                </a:cxn>
                <a:cxn ang="0">
                  <a:pos x="6" y="5"/>
                </a:cxn>
                <a:cxn ang="0">
                  <a:pos x="7" y="8"/>
                </a:cxn>
                <a:cxn ang="0">
                  <a:pos x="7" y="8"/>
                </a:cxn>
                <a:cxn ang="0">
                  <a:pos x="7" y="9"/>
                </a:cxn>
                <a:cxn ang="0">
                  <a:pos x="7" y="9"/>
                </a:cxn>
                <a:cxn ang="0">
                  <a:pos x="6" y="11"/>
                </a:cxn>
                <a:cxn ang="0">
                  <a:pos x="5" y="12"/>
                </a:cxn>
                <a:cxn ang="0">
                  <a:pos x="4" y="10"/>
                </a:cxn>
                <a:cxn ang="0">
                  <a:pos x="3" y="9"/>
                </a:cxn>
                <a:cxn ang="0">
                  <a:pos x="2" y="8"/>
                </a:cxn>
                <a:cxn ang="0">
                  <a:pos x="0" y="6"/>
                </a:cxn>
                <a:cxn ang="0">
                  <a:pos x="4" y="4"/>
                </a:cxn>
                <a:cxn ang="0">
                  <a:pos x="7" y="2"/>
                </a:cxn>
                <a:cxn ang="0">
                  <a:pos x="8" y="1"/>
                </a:cxn>
                <a:cxn ang="0">
                  <a:pos x="8" y="2"/>
                </a:cxn>
                <a:cxn ang="0">
                  <a:pos x="8" y="3"/>
                </a:cxn>
                <a:cxn ang="0">
                  <a:pos x="11" y="7"/>
                </a:cxn>
                <a:cxn ang="0">
                  <a:pos x="11" y="5"/>
                </a:cxn>
                <a:cxn ang="0">
                  <a:pos x="10" y="3"/>
                </a:cxn>
                <a:cxn ang="0">
                  <a:pos x="10" y="2"/>
                </a:cxn>
                <a:cxn ang="0">
                  <a:pos x="10" y="3"/>
                </a:cxn>
                <a:cxn ang="0">
                  <a:pos x="9" y="4"/>
                </a:cxn>
                <a:cxn ang="0">
                  <a:pos x="9" y="3"/>
                </a:cxn>
                <a:cxn ang="0">
                  <a:pos x="9" y="6"/>
                </a:cxn>
                <a:cxn ang="0">
                  <a:pos x="10" y="8"/>
                </a:cxn>
                <a:cxn ang="0">
                  <a:pos x="12" y="9"/>
                </a:cxn>
                <a:cxn ang="0">
                  <a:pos x="11" y="7"/>
                </a:cxn>
              </a:cxnLst>
              <a:rect l="0" t="0" r="r" b="b"/>
              <a:pathLst>
                <a:path w="12" h="12">
                  <a:moveTo>
                    <a:pt x="8" y="3"/>
                  </a:moveTo>
                  <a:cubicBezTo>
                    <a:pt x="8" y="3"/>
                    <a:pt x="8" y="3"/>
                    <a:pt x="7" y="3"/>
                  </a:cubicBezTo>
                  <a:cubicBezTo>
                    <a:pt x="7" y="4"/>
                    <a:pt x="6" y="4"/>
                    <a:pt x="6" y="5"/>
                  </a:cubicBezTo>
                  <a:cubicBezTo>
                    <a:pt x="7" y="6"/>
                    <a:pt x="7" y="7"/>
                    <a:pt x="7" y="8"/>
                  </a:cubicBezTo>
                  <a:cubicBezTo>
                    <a:pt x="7" y="8"/>
                    <a:pt x="7" y="7"/>
                    <a:pt x="7" y="8"/>
                  </a:cubicBezTo>
                  <a:cubicBezTo>
                    <a:pt x="7" y="8"/>
                    <a:pt x="7" y="9"/>
                    <a:pt x="7" y="9"/>
                  </a:cubicBezTo>
                  <a:cubicBezTo>
                    <a:pt x="7" y="9"/>
                    <a:pt x="7" y="9"/>
                    <a:pt x="7" y="9"/>
                  </a:cubicBezTo>
                  <a:cubicBezTo>
                    <a:pt x="7" y="10"/>
                    <a:pt x="7" y="11"/>
                    <a:pt x="6" y="11"/>
                  </a:cubicBezTo>
                  <a:cubicBezTo>
                    <a:pt x="6" y="12"/>
                    <a:pt x="5" y="12"/>
                    <a:pt x="5" y="12"/>
                  </a:cubicBezTo>
                  <a:cubicBezTo>
                    <a:pt x="4" y="11"/>
                    <a:pt x="4" y="11"/>
                    <a:pt x="4" y="10"/>
                  </a:cubicBezTo>
                  <a:cubicBezTo>
                    <a:pt x="3" y="9"/>
                    <a:pt x="3" y="9"/>
                    <a:pt x="3" y="9"/>
                  </a:cubicBezTo>
                  <a:cubicBezTo>
                    <a:pt x="2" y="9"/>
                    <a:pt x="2" y="9"/>
                    <a:pt x="2" y="8"/>
                  </a:cubicBezTo>
                  <a:cubicBezTo>
                    <a:pt x="2" y="7"/>
                    <a:pt x="1" y="6"/>
                    <a:pt x="0" y="6"/>
                  </a:cubicBezTo>
                  <a:cubicBezTo>
                    <a:pt x="1" y="6"/>
                    <a:pt x="3" y="5"/>
                    <a:pt x="4" y="4"/>
                  </a:cubicBezTo>
                  <a:cubicBezTo>
                    <a:pt x="5" y="3"/>
                    <a:pt x="6" y="3"/>
                    <a:pt x="7" y="2"/>
                  </a:cubicBezTo>
                  <a:cubicBezTo>
                    <a:pt x="7" y="1"/>
                    <a:pt x="8" y="1"/>
                    <a:pt x="8" y="1"/>
                  </a:cubicBezTo>
                  <a:cubicBezTo>
                    <a:pt x="10" y="0"/>
                    <a:pt x="9" y="2"/>
                    <a:pt x="8" y="2"/>
                  </a:cubicBezTo>
                  <a:cubicBezTo>
                    <a:pt x="9" y="2"/>
                    <a:pt x="8" y="3"/>
                    <a:pt x="8" y="3"/>
                  </a:cubicBezTo>
                  <a:close/>
                  <a:moveTo>
                    <a:pt x="11" y="7"/>
                  </a:moveTo>
                  <a:cubicBezTo>
                    <a:pt x="11" y="6"/>
                    <a:pt x="11" y="6"/>
                    <a:pt x="11" y="5"/>
                  </a:cubicBezTo>
                  <a:cubicBezTo>
                    <a:pt x="11" y="5"/>
                    <a:pt x="10" y="3"/>
                    <a:pt x="10" y="3"/>
                  </a:cubicBezTo>
                  <a:cubicBezTo>
                    <a:pt x="10" y="2"/>
                    <a:pt x="10" y="2"/>
                    <a:pt x="10" y="2"/>
                  </a:cubicBezTo>
                  <a:cubicBezTo>
                    <a:pt x="9" y="3"/>
                    <a:pt x="10" y="3"/>
                    <a:pt x="10" y="3"/>
                  </a:cubicBezTo>
                  <a:cubicBezTo>
                    <a:pt x="9" y="3"/>
                    <a:pt x="9" y="3"/>
                    <a:pt x="9" y="4"/>
                  </a:cubicBezTo>
                  <a:cubicBezTo>
                    <a:pt x="9" y="3"/>
                    <a:pt x="9" y="3"/>
                    <a:pt x="9" y="3"/>
                  </a:cubicBezTo>
                  <a:cubicBezTo>
                    <a:pt x="9" y="4"/>
                    <a:pt x="9" y="5"/>
                    <a:pt x="9" y="6"/>
                  </a:cubicBezTo>
                  <a:cubicBezTo>
                    <a:pt x="9" y="7"/>
                    <a:pt x="9" y="8"/>
                    <a:pt x="10" y="8"/>
                  </a:cubicBezTo>
                  <a:cubicBezTo>
                    <a:pt x="10" y="8"/>
                    <a:pt x="12" y="9"/>
                    <a:pt x="12" y="9"/>
                  </a:cubicBezTo>
                  <a:cubicBezTo>
                    <a:pt x="12" y="8"/>
                    <a:pt x="11" y="8"/>
                    <a:pt x="11"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6" name="British Virgin Islands"/>
            <p:cNvSpPr>
              <a:spLocks noEditPoints="1"/>
            </p:cNvSpPr>
            <p:nvPr/>
          </p:nvSpPr>
          <p:spPr bwMode="auto">
            <a:xfrm>
              <a:off x="3563167" y="3921965"/>
              <a:ext cx="15000" cy="11000"/>
            </a:xfrm>
            <a:custGeom>
              <a:avLst/>
              <a:gdLst/>
              <a:ahLst/>
              <a:cxnLst>
                <a:cxn ang="0">
                  <a:pos x="2" y="2"/>
                </a:cxn>
                <a:cxn ang="0">
                  <a:pos x="1" y="3"/>
                </a:cxn>
                <a:cxn ang="0">
                  <a:pos x="2" y="2"/>
                </a:cxn>
                <a:cxn ang="0">
                  <a:pos x="4" y="0"/>
                </a:cxn>
                <a:cxn ang="0">
                  <a:pos x="3" y="0"/>
                </a:cxn>
                <a:cxn ang="0">
                  <a:pos x="3" y="1"/>
                </a:cxn>
                <a:cxn ang="0">
                  <a:pos x="4" y="1"/>
                </a:cxn>
                <a:cxn ang="0">
                  <a:pos x="4" y="0"/>
                </a:cxn>
              </a:cxnLst>
              <a:rect l="0" t="0" r="r" b="b"/>
              <a:pathLst>
                <a:path w="4" h="3">
                  <a:moveTo>
                    <a:pt x="2" y="2"/>
                  </a:moveTo>
                  <a:cubicBezTo>
                    <a:pt x="2" y="3"/>
                    <a:pt x="1" y="3"/>
                    <a:pt x="1" y="3"/>
                  </a:cubicBezTo>
                  <a:cubicBezTo>
                    <a:pt x="0" y="3"/>
                    <a:pt x="1" y="2"/>
                    <a:pt x="2" y="2"/>
                  </a:cubicBezTo>
                  <a:close/>
                  <a:moveTo>
                    <a:pt x="4" y="0"/>
                  </a:moveTo>
                  <a:cubicBezTo>
                    <a:pt x="3" y="0"/>
                    <a:pt x="3" y="0"/>
                    <a:pt x="3" y="0"/>
                  </a:cubicBezTo>
                  <a:cubicBezTo>
                    <a:pt x="3" y="0"/>
                    <a:pt x="3" y="1"/>
                    <a:pt x="3" y="1"/>
                  </a:cubicBezTo>
                  <a:cubicBezTo>
                    <a:pt x="3" y="0"/>
                    <a:pt x="4" y="0"/>
                    <a:pt x="4" y="1"/>
                  </a:cubicBezTo>
                  <a:cubicBezTo>
                    <a:pt x="4" y="0"/>
                    <a:pt x="4" y="0"/>
                    <a:pt x="4" y="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7" name="British Indian Territory"/>
            <p:cNvSpPr>
              <a:spLocks noEditPoints="1"/>
            </p:cNvSpPr>
            <p:nvPr/>
          </p:nvSpPr>
          <p:spPr bwMode="auto">
            <a:xfrm>
              <a:off x="8287988" y="4873929"/>
              <a:ext cx="39999" cy="85997"/>
            </a:xfrm>
            <a:custGeom>
              <a:avLst/>
              <a:gdLst/>
              <a:ahLst/>
              <a:cxnLst>
                <a:cxn ang="0">
                  <a:pos x="10" y="1"/>
                </a:cxn>
                <a:cxn ang="0">
                  <a:pos x="10" y="1"/>
                </a:cxn>
                <a:cxn ang="0">
                  <a:pos x="10" y="1"/>
                </a:cxn>
                <a:cxn ang="0">
                  <a:pos x="5" y="0"/>
                </a:cxn>
                <a:cxn ang="0">
                  <a:pos x="5" y="0"/>
                </a:cxn>
                <a:cxn ang="0">
                  <a:pos x="5" y="0"/>
                </a:cxn>
                <a:cxn ang="0">
                  <a:pos x="5" y="2"/>
                </a:cxn>
                <a:cxn ang="0">
                  <a:pos x="5" y="2"/>
                </a:cxn>
                <a:cxn ang="0">
                  <a:pos x="5" y="2"/>
                </a:cxn>
                <a:cxn ang="0">
                  <a:pos x="1" y="10"/>
                </a:cxn>
                <a:cxn ang="0">
                  <a:pos x="1" y="10"/>
                </a:cxn>
                <a:cxn ang="0">
                  <a:pos x="1" y="10"/>
                </a:cxn>
                <a:cxn ang="0">
                  <a:pos x="0" y="12"/>
                </a:cxn>
                <a:cxn ang="0">
                  <a:pos x="0" y="12"/>
                </a:cxn>
                <a:cxn ang="0">
                  <a:pos x="0" y="12"/>
                </a:cxn>
                <a:cxn ang="0">
                  <a:pos x="1" y="15"/>
                </a:cxn>
                <a:cxn ang="0">
                  <a:pos x="0" y="15"/>
                </a:cxn>
                <a:cxn ang="0">
                  <a:pos x="1" y="15"/>
                </a:cxn>
                <a:cxn ang="0">
                  <a:pos x="6" y="1"/>
                </a:cxn>
                <a:cxn ang="0">
                  <a:pos x="6" y="1"/>
                </a:cxn>
                <a:cxn ang="0">
                  <a:pos x="6" y="1"/>
                </a:cxn>
                <a:cxn ang="0">
                  <a:pos x="6" y="1"/>
                </a:cxn>
                <a:cxn ang="0">
                  <a:pos x="6" y="1"/>
                </a:cxn>
                <a:cxn ang="0">
                  <a:pos x="9" y="1"/>
                </a:cxn>
                <a:cxn ang="0">
                  <a:pos x="9" y="1"/>
                </a:cxn>
                <a:cxn ang="0">
                  <a:pos x="9" y="1"/>
                </a:cxn>
                <a:cxn ang="0">
                  <a:pos x="11" y="23"/>
                </a:cxn>
                <a:cxn ang="0">
                  <a:pos x="11" y="24"/>
                </a:cxn>
                <a:cxn ang="0">
                  <a:pos x="10" y="22"/>
                </a:cxn>
                <a:cxn ang="0">
                  <a:pos x="11" y="23"/>
                </a:cxn>
                <a:cxn ang="0">
                  <a:pos x="11" y="23"/>
                </a:cxn>
                <a:cxn ang="0">
                  <a:pos x="11" y="24"/>
                </a:cxn>
                <a:cxn ang="0">
                  <a:pos x="11" y="23"/>
                </a:cxn>
              </a:cxnLst>
              <a:rect l="0" t="0" r="r" b="b"/>
              <a:pathLst>
                <a:path w="11" h="24">
                  <a:moveTo>
                    <a:pt x="10" y="1"/>
                  </a:moveTo>
                  <a:cubicBezTo>
                    <a:pt x="10" y="1"/>
                    <a:pt x="10" y="1"/>
                    <a:pt x="10" y="1"/>
                  </a:cubicBezTo>
                  <a:cubicBezTo>
                    <a:pt x="10" y="1"/>
                    <a:pt x="10" y="1"/>
                    <a:pt x="10" y="1"/>
                  </a:cubicBezTo>
                  <a:close/>
                  <a:moveTo>
                    <a:pt x="5" y="0"/>
                  </a:moveTo>
                  <a:cubicBezTo>
                    <a:pt x="5" y="0"/>
                    <a:pt x="5" y="0"/>
                    <a:pt x="5" y="0"/>
                  </a:cubicBezTo>
                  <a:cubicBezTo>
                    <a:pt x="5" y="0"/>
                    <a:pt x="5" y="0"/>
                    <a:pt x="5" y="0"/>
                  </a:cubicBezTo>
                  <a:close/>
                  <a:moveTo>
                    <a:pt x="5" y="2"/>
                  </a:moveTo>
                  <a:cubicBezTo>
                    <a:pt x="5" y="2"/>
                    <a:pt x="5" y="2"/>
                    <a:pt x="5" y="2"/>
                  </a:cubicBezTo>
                  <a:cubicBezTo>
                    <a:pt x="5" y="2"/>
                    <a:pt x="5" y="2"/>
                    <a:pt x="5" y="2"/>
                  </a:cubicBezTo>
                  <a:close/>
                  <a:moveTo>
                    <a:pt x="1" y="10"/>
                  </a:moveTo>
                  <a:cubicBezTo>
                    <a:pt x="1" y="10"/>
                    <a:pt x="1" y="10"/>
                    <a:pt x="1" y="10"/>
                  </a:cubicBezTo>
                  <a:cubicBezTo>
                    <a:pt x="1" y="10"/>
                    <a:pt x="1" y="10"/>
                    <a:pt x="1" y="10"/>
                  </a:cubicBezTo>
                  <a:close/>
                  <a:moveTo>
                    <a:pt x="0" y="12"/>
                  </a:moveTo>
                  <a:cubicBezTo>
                    <a:pt x="0" y="12"/>
                    <a:pt x="0" y="12"/>
                    <a:pt x="0" y="12"/>
                  </a:cubicBezTo>
                  <a:cubicBezTo>
                    <a:pt x="0" y="12"/>
                    <a:pt x="0" y="12"/>
                    <a:pt x="0" y="12"/>
                  </a:cubicBezTo>
                  <a:close/>
                  <a:moveTo>
                    <a:pt x="1" y="15"/>
                  </a:moveTo>
                  <a:cubicBezTo>
                    <a:pt x="1" y="15"/>
                    <a:pt x="1" y="15"/>
                    <a:pt x="0" y="15"/>
                  </a:cubicBezTo>
                  <a:cubicBezTo>
                    <a:pt x="0" y="15"/>
                    <a:pt x="1" y="15"/>
                    <a:pt x="1" y="15"/>
                  </a:cubicBezTo>
                  <a:close/>
                  <a:moveTo>
                    <a:pt x="6" y="1"/>
                  </a:moveTo>
                  <a:cubicBezTo>
                    <a:pt x="6" y="1"/>
                    <a:pt x="6" y="1"/>
                    <a:pt x="6" y="1"/>
                  </a:cubicBezTo>
                  <a:cubicBezTo>
                    <a:pt x="6" y="1"/>
                    <a:pt x="6" y="1"/>
                    <a:pt x="6" y="1"/>
                  </a:cubicBezTo>
                  <a:cubicBezTo>
                    <a:pt x="6" y="1"/>
                    <a:pt x="6" y="1"/>
                    <a:pt x="6" y="1"/>
                  </a:cubicBezTo>
                  <a:cubicBezTo>
                    <a:pt x="6" y="1"/>
                    <a:pt x="6" y="1"/>
                    <a:pt x="6" y="1"/>
                  </a:cubicBezTo>
                  <a:close/>
                  <a:moveTo>
                    <a:pt x="9" y="1"/>
                  </a:moveTo>
                  <a:cubicBezTo>
                    <a:pt x="9" y="1"/>
                    <a:pt x="9" y="1"/>
                    <a:pt x="9" y="1"/>
                  </a:cubicBezTo>
                  <a:cubicBezTo>
                    <a:pt x="9" y="1"/>
                    <a:pt x="9" y="1"/>
                    <a:pt x="9" y="1"/>
                  </a:cubicBezTo>
                  <a:close/>
                  <a:moveTo>
                    <a:pt x="11" y="23"/>
                  </a:moveTo>
                  <a:cubicBezTo>
                    <a:pt x="11" y="23"/>
                    <a:pt x="11" y="23"/>
                    <a:pt x="11" y="24"/>
                  </a:cubicBezTo>
                  <a:cubicBezTo>
                    <a:pt x="11" y="23"/>
                    <a:pt x="11" y="23"/>
                    <a:pt x="10" y="22"/>
                  </a:cubicBezTo>
                  <a:cubicBezTo>
                    <a:pt x="10" y="22"/>
                    <a:pt x="10" y="22"/>
                    <a:pt x="11" y="23"/>
                  </a:cubicBezTo>
                  <a:cubicBezTo>
                    <a:pt x="11" y="23"/>
                    <a:pt x="11" y="23"/>
                    <a:pt x="11" y="23"/>
                  </a:cubicBezTo>
                  <a:cubicBezTo>
                    <a:pt x="11" y="23"/>
                    <a:pt x="11" y="24"/>
                    <a:pt x="11" y="24"/>
                  </a:cubicBezTo>
                  <a:cubicBezTo>
                    <a:pt x="11" y="24"/>
                    <a:pt x="11" y="23"/>
                    <a:pt x="11" y="2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8" name="Brazil"/>
            <p:cNvSpPr>
              <a:spLocks noEditPoints="1"/>
            </p:cNvSpPr>
            <p:nvPr/>
          </p:nvSpPr>
          <p:spPr bwMode="auto">
            <a:xfrm>
              <a:off x="3205180" y="4453944"/>
              <a:ext cx="1585941" cy="1551942"/>
            </a:xfrm>
            <a:custGeom>
              <a:avLst/>
              <a:gdLst/>
              <a:ahLst/>
              <a:cxnLst>
                <a:cxn ang="0">
                  <a:pos x="228" y="55"/>
                </a:cxn>
                <a:cxn ang="0">
                  <a:pos x="219" y="69"/>
                </a:cxn>
                <a:cxn ang="0">
                  <a:pos x="223" y="70"/>
                </a:cxn>
                <a:cxn ang="0">
                  <a:pos x="245" y="67"/>
                </a:cxn>
                <a:cxn ang="0">
                  <a:pos x="369" y="114"/>
                </a:cxn>
                <a:cxn ang="0">
                  <a:pos x="331" y="92"/>
                </a:cxn>
                <a:cxn ang="0">
                  <a:pos x="302" y="87"/>
                </a:cxn>
                <a:cxn ang="0">
                  <a:pos x="289" y="89"/>
                </a:cxn>
                <a:cxn ang="0">
                  <a:pos x="284" y="92"/>
                </a:cxn>
                <a:cxn ang="0">
                  <a:pos x="281" y="83"/>
                </a:cxn>
                <a:cxn ang="0">
                  <a:pos x="280" y="76"/>
                </a:cxn>
                <a:cxn ang="0">
                  <a:pos x="275" y="74"/>
                </a:cxn>
                <a:cxn ang="0">
                  <a:pos x="270" y="72"/>
                </a:cxn>
                <a:cxn ang="0">
                  <a:pos x="264" y="69"/>
                </a:cxn>
                <a:cxn ang="0">
                  <a:pos x="258" y="65"/>
                </a:cxn>
                <a:cxn ang="0">
                  <a:pos x="249" y="74"/>
                </a:cxn>
                <a:cxn ang="0">
                  <a:pos x="233" y="79"/>
                </a:cxn>
                <a:cxn ang="0">
                  <a:pos x="214" y="74"/>
                </a:cxn>
                <a:cxn ang="0">
                  <a:pos x="228" y="50"/>
                </a:cxn>
                <a:cxn ang="0">
                  <a:pos x="220" y="16"/>
                </a:cxn>
                <a:cxn ang="0">
                  <a:pos x="199" y="33"/>
                </a:cxn>
                <a:cxn ang="0">
                  <a:pos x="173" y="31"/>
                </a:cxn>
                <a:cxn ang="0">
                  <a:pos x="149" y="44"/>
                </a:cxn>
                <a:cxn ang="0">
                  <a:pos x="137" y="10"/>
                </a:cxn>
                <a:cxn ang="0">
                  <a:pos x="114" y="13"/>
                </a:cxn>
                <a:cxn ang="0">
                  <a:pos x="94" y="19"/>
                </a:cxn>
                <a:cxn ang="0">
                  <a:pos x="83" y="48"/>
                </a:cxn>
                <a:cxn ang="0">
                  <a:pos x="40" y="39"/>
                </a:cxn>
                <a:cxn ang="0">
                  <a:pos x="38" y="62"/>
                </a:cxn>
                <a:cxn ang="0">
                  <a:pos x="26" y="106"/>
                </a:cxn>
                <a:cxn ang="0">
                  <a:pos x="5" y="132"/>
                </a:cxn>
                <a:cxn ang="0">
                  <a:pos x="11" y="159"/>
                </a:cxn>
                <a:cxn ang="0">
                  <a:pos x="36" y="179"/>
                </a:cxn>
                <a:cxn ang="0">
                  <a:pos x="76" y="166"/>
                </a:cxn>
                <a:cxn ang="0">
                  <a:pos x="86" y="182"/>
                </a:cxn>
                <a:cxn ang="0">
                  <a:pos x="110" y="198"/>
                </a:cxn>
                <a:cxn ang="0">
                  <a:pos x="137" y="219"/>
                </a:cxn>
                <a:cxn ang="0">
                  <a:pos x="166" y="255"/>
                </a:cxn>
                <a:cxn ang="0">
                  <a:pos x="167" y="287"/>
                </a:cxn>
                <a:cxn ang="0">
                  <a:pos x="178" y="303"/>
                </a:cxn>
                <a:cxn ang="0">
                  <a:pos x="204" y="321"/>
                </a:cxn>
                <a:cxn ang="0">
                  <a:pos x="214" y="346"/>
                </a:cxn>
                <a:cxn ang="0">
                  <a:pos x="203" y="364"/>
                </a:cxn>
                <a:cxn ang="0">
                  <a:pos x="187" y="385"/>
                </a:cxn>
                <a:cxn ang="0">
                  <a:pos x="210" y="402"/>
                </a:cxn>
                <a:cxn ang="0">
                  <a:pos x="239" y="411"/>
                </a:cxn>
                <a:cxn ang="0">
                  <a:pos x="243" y="394"/>
                </a:cxn>
                <a:cxn ang="0">
                  <a:pos x="249" y="392"/>
                </a:cxn>
                <a:cxn ang="0">
                  <a:pos x="250" y="397"/>
                </a:cxn>
                <a:cxn ang="0">
                  <a:pos x="263" y="356"/>
                </a:cxn>
                <a:cxn ang="0">
                  <a:pos x="261" y="339"/>
                </a:cxn>
                <a:cxn ang="0">
                  <a:pos x="272" y="328"/>
                </a:cxn>
                <a:cxn ang="0">
                  <a:pos x="293" y="315"/>
                </a:cxn>
                <a:cxn ang="0">
                  <a:pos x="302" y="312"/>
                </a:cxn>
                <a:cxn ang="0">
                  <a:pos x="328" y="296"/>
                </a:cxn>
                <a:cxn ang="0">
                  <a:pos x="342" y="254"/>
                </a:cxn>
                <a:cxn ang="0">
                  <a:pos x="341" y="211"/>
                </a:cxn>
                <a:cxn ang="0">
                  <a:pos x="346" y="200"/>
                </a:cxn>
                <a:cxn ang="0">
                  <a:pos x="359" y="179"/>
                </a:cxn>
                <a:cxn ang="0">
                  <a:pos x="378" y="154"/>
                </a:cxn>
                <a:cxn ang="0">
                  <a:pos x="230" y="58"/>
                </a:cxn>
                <a:cxn ang="0">
                  <a:pos x="291" y="322"/>
                </a:cxn>
                <a:cxn ang="0">
                  <a:pos x="299" y="312"/>
                </a:cxn>
              </a:cxnLst>
              <a:rect l="0" t="0" r="r" b="b"/>
              <a:pathLst>
                <a:path w="439" h="429">
                  <a:moveTo>
                    <a:pt x="229" y="50"/>
                  </a:moveTo>
                  <a:cubicBezTo>
                    <a:pt x="228" y="50"/>
                    <a:pt x="229" y="49"/>
                    <a:pt x="229" y="49"/>
                  </a:cubicBezTo>
                  <a:cubicBezTo>
                    <a:pt x="230" y="48"/>
                    <a:pt x="230" y="49"/>
                    <a:pt x="231" y="48"/>
                  </a:cubicBezTo>
                  <a:cubicBezTo>
                    <a:pt x="231" y="50"/>
                    <a:pt x="229" y="50"/>
                    <a:pt x="229" y="50"/>
                  </a:cubicBezTo>
                  <a:close/>
                  <a:moveTo>
                    <a:pt x="227" y="34"/>
                  </a:moveTo>
                  <a:cubicBezTo>
                    <a:pt x="226" y="34"/>
                    <a:pt x="226" y="35"/>
                    <a:pt x="226" y="35"/>
                  </a:cubicBezTo>
                  <a:cubicBezTo>
                    <a:pt x="227" y="35"/>
                    <a:pt x="228" y="34"/>
                    <a:pt x="227" y="34"/>
                  </a:cubicBezTo>
                  <a:close/>
                  <a:moveTo>
                    <a:pt x="225" y="57"/>
                  </a:moveTo>
                  <a:cubicBezTo>
                    <a:pt x="225" y="57"/>
                    <a:pt x="225" y="58"/>
                    <a:pt x="225" y="58"/>
                  </a:cubicBezTo>
                  <a:cubicBezTo>
                    <a:pt x="227" y="59"/>
                    <a:pt x="227" y="57"/>
                    <a:pt x="226" y="57"/>
                  </a:cubicBezTo>
                  <a:cubicBezTo>
                    <a:pt x="226" y="56"/>
                    <a:pt x="225" y="56"/>
                    <a:pt x="225" y="57"/>
                  </a:cubicBezTo>
                  <a:close/>
                  <a:moveTo>
                    <a:pt x="229" y="54"/>
                  </a:moveTo>
                  <a:cubicBezTo>
                    <a:pt x="229" y="54"/>
                    <a:pt x="230" y="53"/>
                    <a:pt x="231" y="52"/>
                  </a:cubicBezTo>
                  <a:cubicBezTo>
                    <a:pt x="231" y="52"/>
                    <a:pt x="231" y="51"/>
                    <a:pt x="230" y="51"/>
                  </a:cubicBezTo>
                  <a:cubicBezTo>
                    <a:pt x="230" y="51"/>
                    <a:pt x="230" y="52"/>
                    <a:pt x="230" y="52"/>
                  </a:cubicBezTo>
                  <a:cubicBezTo>
                    <a:pt x="230" y="52"/>
                    <a:pt x="229" y="52"/>
                    <a:pt x="229" y="52"/>
                  </a:cubicBezTo>
                  <a:cubicBezTo>
                    <a:pt x="229" y="52"/>
                    <a:pt x="228" y="52"/>
                    <a:pt x="228" y="53"/>
                  </a:cubicBezTo>
                  <a:cubicBezTo>
                    <a:pt x="228" y="53"/>
                    <a:pt x="228" y="55"/>
                    <a:pt x="229" y="54"/>
                  </a:cubicBezTo>
                  <a:close/>
                  <a:moveTo>
                    <a:pt x="227" y="38"/>
                  </a:moveTo>
                  <a:cubicBezTo>
                    <a:pt x="229" y="37"/>
                    <a:pt x="228" y="35"/>
                    <a:pt x="227" y="35"/>
                  </a:cubicBezTo>
                  <a:cubicBezTo>
                    <a:pt x="226" y="35"/>
                    <a:pt x="226" y="37"/>
                    <a:pt x="227" y="38"/>
                  </a:cubicBezTo>
                  <a:close/>
                  <a:moveTo>
                    <a:pt x="227" y="56"/>
                  </a:moveTo>
                  <a:cubicBezTo>
                    <a:pt x="227" y="56"/>
                    <a:pt x="227" y="56"/>
                    <a:pt x="228" y="55"/>
                  </a:cubicBezTo>
                  <a:cubicBezTo>
                    <a:pt x="228" y="55"/>
                    <a:pt x="228" y="54"/>
                    <a:pt x="228" y="54"/>
                  </a:cubicBezTo>
                  <a:cubicBezTo>
                    <a:pt x="228" y="54"/>
                    <a:pt x="228" y="51"/>
                    <a:pt x="227" y="52"/>
                  </a:cubicBezTo>
                  <a:cubicBezTo>
                    <a:pt x="227" y="52"/>
                    <a:pt x="227" y="53"/>
                    <a:pt x="227" y="53"/>
                  </a:cubicBezTo>
                  <a:cubicBezTo>
                    <a:pt x="227" y="54"/>
                    <a:pt x="227" y="54"/>
                    <a:pt x="226" y="55"/>
                  </a:cubicBezTo>
                  <a:cubicBezTo>
                    <a:pt x="226" y="56"/>
                    <a:pt x="225" y="56"/>
                    <a:pt x="227" y="56"/>
                  </a:cubicBezTo>
                  <a:close/>
                  <a:moveTo>
                    <a:pt x="233" y="60"/>
                  </a:moveTo>
                  <a:cubicBezTo>
                    <a:pt x="234" y="60"/>
                    <a:pt x="236" y="60"/>
                    <a:pt x="236" y="59"/>
                  </a:cubicBezTo>
                  <a:cubicBezTo>
                    <a:pt x="237" y="59"/>
                    <a:pt x="237" y="58"/>
                    <a:pt x="236" y="57"/>
                  </a:cubicBezTo>
                  <a:cubicBezTo>
                    <a:pt x="235" y="57"/>
                    <a:pt x="234" y="58"/>
                    <a:pt x="233" y="58"/>
                  </a:cubicBezTo>
                  <a:cubicBezTo>
                    <a:pt x="233" y="59"/>
                    <a:pt x="232" y="59"/>
                    <a:pt x="233" y="60"/>
                  </a:cubicBezTo>
                  <a:close/>
                  <a:moveTo>
                    <a:pt x="220" y="60"/>
                  </a:moveTo>
                  <a:cubicBezTo>
                    <a:pt x="220" y="60"/>
                    <a:pt x="220" y="60"/>
                    <a:pt x="220" y="60"/>
                  </a:cubicBezTo>
                  <a:cubicBezTo>
                    <a:pt x="219" y="60"/>
                    <a:pt x="219" y="61"/>
                    <a:pt x="219" y="61"/>
                  </a:cubicBezTo>
                  <a:cubicBezTo>
                    <a:pt x="218" y="62"/>
                    <a:pt x="218" y="62"/>
                    <a:pt x="218" y="63"/>
                  </a:cubicBezTo>
                  <a:cubicBezTo>
                    <a:pt x="218" y="63"/>
                    <a:pt x="217" y="63"/>
                    <a:pt x="218" y="64"/>
                  </a:cubicBezTo>
                  <a:cubicBezTo>
                    <a:pt x="219" y="63"/>
                    <a:pt x="219" y="62"/>
                    <a:pt x="220" y="61"/>
                  </a:cubicBezTo>
                  <a:cubicBezTo>
                    <a:pt x="221" y="61"/>
                    <a:pt x="220" y="61"/>
                    <a:pt x="220" y="60"/>
                  </a:cubicBezTo>
                  <a:close/>
                  <a:moveTo>
                    <a:pt x="213" y="71"/>
                  </a:moveTo>
                  <a:cubicBezTo>
                    <a:pt x="213" y="72"/>
                    <a:pt x="213" y="73"/>
                    <a:pt x="212" y="73"/>
                  </a:cubicBezTo>
                  <a:cubicBezTo>
                    <a:pt x="212" y="74"/>
                    <a:pt x="212" y="74"/>
                    <a:pt x="213" y="74"/>
                  </a:cubicBezTo>
                  <a:cubicBezTo>
                    <a:pt x="214" y="74"/>
                    <a:pt x="216" y="73"/>
                    <a:pt x="217" y="72"/>
                  </a:cubicBezTo>
                  <a:cubicBezTo>
                    <a:pt x="217" y="71"/>
                    <a:pt x="217" y="71"/>
                    <a:pt x="218" y="70"/>
                  </a:cubicBezTo>
                  <a:cubicBezTo>
                    <a:pt x="218" y="70"/>
                    <a:pt x="219" y="70"/>
                    <a:pt x="219" y="69"/>
                  </a:cubicBezTo>
                  <a:cubicBezTo>
                    <a:pt x="219" y="68"/>
                    <a:pt x="219" y="68"/>
                    <a:pt x="219" y="67"/>
                  </a:cubicBezTo>
                  <a:cubicBezTo>
                    <a:pt x="220" y="67"/>
                    <a:pt x="220" y="66"/>
                    <a:pt x="220" y="65"/>
                  </a:cubicBezTo>
                  <a:cubicBezTo>
                    <a:pt x="220" y="65"/>
                    <a:pt x="220" y="64"/>
                    <a:pt x="219" y="64"/>
                  </a:cubicBezTo>
                  <a:cubicBezTo>
                    <a:pt x="219" y="64"/>
                    <a:pt x="219" y="64"/>
                    <a:pt x="218" y="64"/>
                  </a:cubicBezTo>
                  <a:cubicBezTo>
                    <a:pt x="216" y="64"/>
                    <a:pt x="215" y="67"/>
                    <a:pt x="215" y="69"/>
                  </a:cubicBezTo>
                  <a:cubicBezTo>
                    <a:pt x="215" y="70"/>
                    <a:pt x="215" y="70"/>
                    <a:pt x="214" y="71"/>
                  </a:cubicBezTo>
                  <a:cubicBezTo>
                    <a:pt x="214" y="71"/>
                    <a:pt x="213" y="71"/>
                    <a:pt x="213" y="71"/>
                  </a:cubicBezTo>
                  <a:close/>
                  <a:moveTo>
                    <a:pt x="237" y="61"/>
                  </a:moveTo>
                  <a:cubicBezTo>
                    <a:pt x="236" y="61"/>
                    <a:pt x="236" y="61"/>
                    <a:pt x="235" y="61"/>
                  </a:cubicBezTo>
                  <a:cubicBezTo>
                    <a:pt x="234" y="61"/>
                    <a:pt x="233" y="61"/>
                    <a:pt x="233" y="60"/>
                  </a:cubicBezTo>
                  <a:cubicBezTo>
                    <a:pt x="231" y="60"/>
                    <a:pt x="229" y="59"/>
                    <a:pt x="227" y="59"/>
                  </a:cubicBezTo>
                  <a:cubicBezTo>
                    <a:pt x="225" y="60"/>
                    <a:pt x="224" y="61"/>
                    <a:pt x="224" y="63"/>
                  </a:cubicBezTo>
                  <a:cubicBezTo>
                    <a:pt x="224" y="63"/>
                    <a:pt x="224" y="64"/>
                    <a:pt x="224" y="65"/>
                  </a:cubicBezTo>
                  <a:cubicBezTo>
                    <a:pt x="225" y="65"/>
                    <a:pt x="225" y="65"/>
                    <a:pt x="226" y="66"/>
                  </a:cubicBezTo>
                  <a:cubicBezTo>
                    <a:pt x="225" y="66"/>
                    <a:pt x="225" y="66"/>
                    <a:pt x="224" y="65"/>
                  </a:cubicBezTo>
                  <a:cubicBezTo>
                    <a:pt x="224" y="65"/>
                    <a:pt x="224" y="64"/>
                    <a:pt x="224" y="64"/>
                  </a:cubicBezTo>
                  <a:cubicBezTo>
                    <a:pt x="223" y="65"/>
                    <a:pt x="223" y="66"/>
                    <a:pt x="224" y="67"/>
                  </a:cubicBezTo>
                  <a:cubicBezTo>
                    <a:pt x="223" y="67"/>
                    <a:pt x="223" y="70"/>
                    <a:pt x="224" y="70"/>
                  </a:cubicBezTo>
                  <a:cubicBezTo>
                    <a:pt x="224" y="71"/>
                    <a:pt x="226" y="69"/>
                    <a:pt x="226" y="70"/>
                  </a:cubicBezTo>
                  <a:cubicBezTo>
                    <a:pt x="226" y="70"/>
                    <a:pt x="226" y="70"/>
                    <a:pt x="226" y="70"/>
                  </a:cubicBezTo>
                  <a:cubicBezTo>
                    <a:pt x="226" y="70"/>
                    <a:pt x="225" y="71"/>
                    <a:pt x="225" y="71"/>
                  </a:cubicBezTo>
                  <a:cubicBezTo>
                    <a:pt x="225" y="71"/>
                    <a:pt x="226" y="71"/>
                    <a:pt x="226" y="71"/>
                  </a:cubicBezTo>
                  <a:cubicBezTo>
                    <a:pt x="225" y="71"/>
                    <a:pt x="223" y="70"/>
                    <a:pt x="223" y="70"/>
                  </a:cubicBezTo>
                  <a:cubicBezTo>
                    <a:pt x="223" y="72"/>
                    <a:pt x="223" y="73"/>
                    <a:pt x="224" y="74"/>
                  </a:cubicBezTo>
                  <a:cubicBezTo>
                    <a:pt x="224" y="75"/>
                    <a:pt x="225" y="76"/>
                    <a:pt x="225" y="77"/>
                  </a:cubicBezTo>
                  <a:cubicBezTo>
                    <a:pt x="225" y="77"/>
                    <a:pt x="225" y="78"/>
                    <a:pt x="226" y="78"/>
                  </a:cubicBezTo>
                  <a:cubicBezTo>
                    <a:pt x="226" y="78"/>
                    <a:pt x="227" y="78"/>
                    <a:pt x="228" y="78"/>
                  </a:cubicBezTo>
                  <a:cubicBezTo>
                    <a:pt x="228" y="78"/>
                    <a:pt x="228" y="78"/>
                    <a:pt x="228" y="78"/>
                  </a:cubicBezTo>
                  <a:cubicBezTo>
                    <a:pt x="228" y="78"/>
                    <a:pt x="230" y="78"/>
                    <a:pt x="230" y="77"/>
                  </a:cubicBezTo>
                  <a:cubicBezTo>
                    <a:pt x="231" y="77"/>
                    <a:pt x="231" y="78"/>
                    <a:pt x="232" y="78"/>
                  </a:cubicBezTo>
                  <a:cubicBezTo>
                    <a:pt x="232" y="78"/>
                    <a:pt x="233" y="79"/>
                    <a:pt x="233" y="78"/>
                  </a:cubicBezTo>
                  <a:cubicBezTo>
                    <a:pt x="234" y="78"/>
                    <a:pt x="233" y="76"/>
                    <a:pt x="233" y="76"/>
                  </a:cubicBezTo>
                  <a:cubicBezTo>
                    <a:pt x="234" y="77"/>
                    <a:pt x="234" y="78"/>
                    <a:pt x="234" y="78"/>
                  </a:cubicBezTo>
                  <a:cubicBezTo>
                    <a:pt x="235" y="77"/>
                    <a:pt x="236" y="76"/>
                    <a:pt x="236" y="75"/>
                  </a:cubicBezTo>
                  <a:cubicBezTo>
                    <a:pt x="236" y="75"/>
                    <a:pt x="237" y="77"/>
                    <a:pt x="237" y="76"/>
                  </a:cubicBezTo>
                  <a:cubicBezTo>
                    <a:pt x="238" y="76"/>
                    <a:pt x="238" y="76"/>
                    <a:pt x="239" y="76"/>
                  </a:cubicBezTo>
                  <a:cubicBezTo>
                    <a:pt x="239" y="76"/>
                    <a:pt x="240" y="76"/>
                    <a:pt x="240" y="75"/>
                  </a:cubicBezTo>
                  <a:cubicBezTo>
                    <a:pt x="241" y="75"/>
                    <a:pt x="242" y="75"/>
                    <a:pt x="242" y="75"/>
                  </a:cubicBezTo>
                  <a:cubicBezTo>
                    <a:pt x="242" y="74"/>
                    <a:pt x="242" y="74"/>
                    <a:pt x="242" y="74"/>
                  </a:cubicBezTo>
                  <a:cubicBezTo>
                    <a:pt x="243" y="73"/>
                    <a:pt x="243" y="73"/>
                    <a:pt x="243" y="72"/>
                  </a:cubicBezTo>
                  <a:cubicBezTo>
                    <a:pt x="243" y="72"/>
                    <a:pt x="243" y="71"/>
                    <a:pt x="243" y="71"/>
                  </a:cubicBezTo>
                  <a:cubicBezTo>
                    <a:pt x="243" y="71"/>
                    <a:pt x="244" y="71"/>
                    <a:pt x="244" y="71"/>
                  </a:cubicBezTo>
                  <a:cubicBezTo>
                    <a:pt x="244" y="70"/>
                    <a:pt x="244" y="70"/>
                    <a:pt x="244" y="70"/>
                  </a:cubicBezTo>
                  <a:cubicBezTo>
                    <a:pt x="244" y="70"/>
                    <a:pt x="244" y="70"/>
                    <a:pt x="244" y="70"/>
                  </a:cubicBezTo>
                  <a:cubicBezTo>
                    <a:pt x="244" y="69"/>
                    <a:pt x="244" y="69"/>
                    <a:pt x="245" y="68"/>
                  </a:cubicBezTo>
                  <a:cubicBezTo>
                    <a:pt x="245" y="68"/>
                    <a:pt x="245" y="67"/>
                    <a:pt x="245" y="67"/>
                  </a:cubicBezTo>
                  <a:cubicBezTo>
                    <a:pt x="245" y="67"/>
                    <a:pt x="245" y="66"/>
                    <a:pt x="245" y="66"/>
                  </a:cubicBezTo>
                  <a:cubicBezTo>
                    <a:pt x="246" y="67"/>
                    <a:pt x="246" y="66"/>
                    <a:pt x="246" y="65"/>
                  </a:cubicBezTo>
                  <a:cubicBezTo>
                    <a:pt x="246" y="64"/>
                    <a:pt x="246" y="64"/>
                    <a:pt x="246" y="63"/>
                  </a:cubicBezTo>
                  <a:cubicBezTo>
                    <a:pt x="247" y="61"/>
                    <a:pt x="246" y="61"/>
                    <a:pt x="245" y="61"/>
                  </a:cubicBezTo>
                  <a:cubicBezTo>
                    <a:pt x="244" y="61"/>
                    <a:pt x="243" y="61"/>
                    <a:pt x="242" y="61"/>
                  </a:cubicBezTo>
                  <a:cubicBezTo>
                    <a:pt x="241" y="61"/>
                    <a:pt x="241" y="60"/>
                    <a:pt x="240" y="60"/>
                  </a:cubicBezTo>
                  <a:cubicBezTo>
                    <a:pt x="240" y="60"/>
                    <a:pt x="239" y="60"/>
                    <a:pt x="239" y="60"/>
                  </a:cubicBezTo>
                  <a:cubicBezTo>
                    <a:pt x="239" y="59"/>
                    <a:pt x="239" y="60"/>
                    <a:pt x="238" y="60"/>
                  </a:cubicBezTo>
                  <a:cubicBezTo>
                    <a:pt x="238" y="60"/>
                    <a:pt x="236" y="60"/>
                    <a:pt x="237" y="61"/>
                  </a:cubicBezTo>
                  <a:close/>
                  <a:moveTo>
                    <a:pt x="380" y="139"/>
                  </a:moveTo>
                  <a:cubicBezTo>
                    <a:pt x="380" y="138"/>
                    <a:pt x="380" y="136"/>
                    <a:pt x="379" y="135"/>
                  </a:cubicBezTo>
                  <a:cubicBezTo>
                    <a:pt x="379" y="136"/>
                    <a:pt x="379" y="136"/>
                    <a:pt x="379" y="137"/>
                  </a:cubicBezTo>
                  <a:cubicBezTo>
                    <a:pt x="378" y="136"/>
                    <a:pt x="379" y="135"/>
                    <a:pt x="379" y="134"/>
                  </a:cubicBezTo>
                  <a:cubicBezTo>
                    <a:pt x="379" y="134"/>
                    <a:pt x="379" y="134"/>
                    <a:pt x="378" y="134"/>
                  </a:cubicBezTo>
                  <a:cubicBezTo>
                    <a:pt x="378" y="133"/>
                    <a:pt x="378" y="133"/>
                    <a:pt x="378" y="132"/>
                  </a:cubicBezTo>
                  <a:cubicBezTo>
                    <a:pt x="378" y="131"/>
                    <a:pt x="378" y="129"/>
                    <a:pt x="377" y="128"/>
                  </a:cubicBezTo>
                  <a:cubicBezTo>
                    <a:pt x="377" y="127"/>
                    <a:pt x="377" y="127"/>
                    <a:pt x="377" y="127"/>
                  </a:cubicBezTo>
                  <a:cubicBezTo>
                    <a:pt x="377" y="126"/>
                    <a:pt x="376" y="127"/>
                    <a:pt x="376" y="127"/>
                  </a:cubicBezTo>
                  <a:cubicBezTo>
                    <a:pt x="376" y="126"/>
                    <a:pt x="376" y="126"/>
                    <a:pt x="377" y="126"/>
                  </a:cubicBezTo>
                  <a:cubicBezTo>
                    <a:pt x="377" y="124"/>
                    <a:pt x="376" y="123"/>
                    <a:pt x="376" y="121"/>
                  </a:cubicBezTo>
                  <a:cubicBezTo>
                    <a:pt x="375" y="119"/>
                    <a:pt x="376" y="118"/>
                    <a:pt x="373" y="116"/>
                  </a:cubicBezTo>
                  <a:cubicBezTo>
                    <a:pt x="373" y="115"/>
                    <a:pt x="372" y="115"/>
                    <a:pt x="371" y="114"/>
                  </a:cubicBezTo>
                  <a:cubicBezTo>
                    <a:pt x="370" y="114"/>
                    <a:pt x="370" y="114"/>
                    <a:pt x="369" y="114"/>
                  </a:cubicBezTo>
                  <a:cubicBezTo>
                    <a:pt x="368" y="114"/>
                    <a:pt x="366" y="114"/>
                    <a:pt x="365" y="114"/>
                  </a:cubicBezTo>
                  <a:cubicBezTo>
                    <a:pt x="365" y="114"/>
                    <a:pt x="364" y="114"/>
                    <a:pt x="364" y="114"/>
                  </a:cubicBezTo>
                  <a:cubicBezTo>
                    <a:pt x="363" y="114"/>
                    <a:pt x="363" y="114"/>
                    <a:pt x="362" y="114"/>
                  </a:cubicBezTo>
                  <a:cubicBezTo>
                    <a:pt x="362" y="114"/>
                    <a:pt x="362" y="114"/>
                    <a:pt x="362" y="115"/>
                  </a:cubicBezTo>
                  <a:cubicBezTo>
                    <a:pt x="362" y="115"/>
                    <a:pt x="362" y="114"/>
                    <a:pt x="362" y="114"/>
                  </a:cubicBezTo>
                  <a:cubicBezTo>
                    <a:pt x="361" y="114"/>
                    <a:pt x="361" y="114"/>
                    <a:pt x="360" y="114"/>
                  </a:cubicBezTo>
                  <a:cubicBezTo>
                    <a:pt x="360" y="114"/>
                    <a:pt x="359" y="113"/>
                    <a:pt x="359" y="113"/>
                  </a:cubicBezTo>
                  <a:cubicBezTo>
                    <a:pt x="358" y="112"/>
                    <a:pt x="358" y="113"/>
                    <a:pt x="357" y="113"/>
                  </a:cubicBezTo>
                  <a:cubicBezTo>
                    <a:pt x="356" y="112"/>
                    <a:pt x="356" y="112"/>
                    <a:pt x="355" y="110"/>
                  </a:cubicBezTo>
                  <a:cubicBezTo>
                    <a:pt x="355" y="110"/>
                    <a:pt x="354" y="110"/>
                    <a:pt x="354" y="110"/>
                  </a:cubicBezTo>
                  <a:cubicBezTo>
                    <a:pt x="353" y="109"/>
                    <a:pt x="353" y="109"/>
                    <a:pt x="352" y="109"/>
                  </a:cubicBezTo>
                  <a:cubicBezTo>
                    <a:pt x="351" y="109"/>
                    <a:pt x="351" y="107"/>
                    <a:pt x="350" y="107"/>
                  </a:cubicBezTo>
                  <a:cubicBezTo>
                    <a:pt x="350" y="106"/>
                    <a:pt x="349" y="106"/>
                    <a:pt x="349" y="106"/>
                  </a:cubicBezTo>
                  <a:cubicBezTo>
                    <a:pt x="348" y="106"/>
                    <a:pt x="348" y="105"/>
                    <a:pt x="347" y="105"/>
                  </a:cubicBezTo>
                  <a:cubicBezTo>
                    <a:pt x="347" y="104"/>
                    <a:pt x="346" y="102"/>
                    <a:pt x="345" y="102"/>
                  </a:cubicBezTo>
                  <a:cubicBezTo>
                    <a:pt x="345" y="101"/>
                    <a:pt x="344" y="101"/>
                    <a:pt x="344" y="100"/>
                  </a:cubicBezTo>
                  <a:cubicBezTo>
                    <a:pt x="344" y="100"/>
                    <a:pt x="344" y="99"/>
                    <a:pt x="343" y="99"/>
                  </a:cubicBezTo>
                  <a:cubicBezTo>
                    <a:pt x="343" y="100"/>
                    <a:pt x="341" y="98"/>
                    <a:pt x="340" y="98"/>
                  </a:cubicBezTo>
                  <a:cubicBezTo>
                    <a:pt x="340" y="97"/>
                    <a:pt x="339" y="97"/>
                    <a:pt x="339" y="96"/>
                  </a:cubicBezTo>
                  <a:cubicBezTo>
                    <a:pt x="339" y="96"/>
                    <a:pt x="338" y="96"/>
                    <a:pt x="338" y="96"/>
                  </a:cubicBezTo>
                  <a:cubicBezTo>
                    <a:pt x="338" y="95"/>
                    <a:pt x="337" y="96"/>
                    <a:pt x="337" y="95"/>
                  </a:cubicBezTo>
                  <a:cubicBezTo>
                    <a:pt x="336" y="94"/>
                    <a:pt x="335" y="94"/>
                    <a:pt x="334" y="93"/>
                  </a:cubicBezTo>
                  <a:cubicBezTo>
                    <a:pt x="334" y="93"/>
                    <a:pt x="331" y="91"/>
                    <a:pt x="331" y="92"/>
                  </a:cubicBezTo>
                  <a:cubicBezTo>
                    <a:pt x="330" y="90"/>
                    <a:pt x="329" y="90"/>
                    <a:pt x="328" y="90"/>
                  </a:cubicBezTo>
                  <a:cubicBezTo>
                    <a:pt x="328" y="89"/>
                    <a:pt x="327" y="90"/>
                    <a:pt x="327" y="89"/>
                  </a:cubicBezTo>
                  <a:cubicBezTo>
                    <a:pt x="326" y="89"/>
                    <a:pt x="326" y="89"/>
                    <a:pt x="325" y="89"/>
                  </a:cubicBezTo>
                  <a:cubicBezTo>
                    <a:pt x="325" y="89"/>
                    <a:pt x="324" y="89"/>
                    <a:pt x="324" y="89"/>
                  </a:cubicBezTo>
                  <a:cubicBezTo>
                    <a:pt x="323" y="89"/>
                    <a:pt x="322" y="89"/>
                    <a:pt x="322" y="90"/>
                  </a:cubicBezTo>
                  <a:cubicBezTo>
                    <a:pt x="320" y="90"/>
                    <a:pt x="319" y="90"/>
                    <a:pt x="318" y="90"/>
                  </a:cubicBezTo>
                  <a:cubicBezTo>
                    <a:pt x="318" y="90"/>
                    <a:pt x="318" y="90"/>
                    <a:pt x="318" y="90"/>
                  </a:cubicBezTo>
                  <a:cubicBezTo>
                    <a:pt x="317" y="90"/>
                    <a:pt x="316" y="90"/>
                    <a:pt x="316" y="90"/>
                  </a:cubicBezTo>
                  <a:cubicBezTo>
                    <a:pt x="316" y="90"/>
                    <a:pt x="317" y="91"/>
                    <a:pt x="316" y="91"/>
                  </a:cubicBezTo>
                  <a:cubicBezTo>
                    <a:pt x="316" y="91"/>
                    <a:pt x="314" y="90"/>
                    <a:pt x="314" y="91"/>
                  </a:cubicBezTo>
                  <a:cubicBezTo>
                    <a:pt x="314" y="90"/>
                    <a:pt x="314" y="90"/>
                    <a:pt x="313" y="90"/>
                  </a:cubicBezTo>
                  <a:cubicBezTo>
                    <a:pt x="313" y="90"/>
                    <a:pt x="312" y="90"/>
                    <a:pt x="312" y="90"/>
                  </a:cubicBezTo>
                  <a:cubicBezTo>
                    <a:pt x="312" y="90"/>
                    <a:pt x="312" y="90"/>
                    <a:pt x="312" y="90"/>
                  </a:cubicBezTo>
                  <a:cubicBezTo>
                    <a:pt x="312" y="89"/>
                    <a:pt x="311" y="88"/>
                    <a:pt x="310" y="89"/>
                  </a:cubicBezTo>
                  <a:cubicBezTo>
                    <a:pt x="311" y="88"/>
                    <a:pt x="309" y="88"/>
                    <a:pt x="309" y="88"/>
                  </a:cubicBezTo>
                  <a:cubicBezTo>
                    <a:pt x="309" y="89"/>
                    <a:pt x="310" y="89"/>
                    <a:pt x="309" y="89"/>
                  </a:cubicBezTo>
                  <a:cubicBezTo>
                    <a:pt x="309" y="90"/>
                    <a:pt x="309" y="89"/>
                    <a:pt x="309" y="89"/>
                  </a:cubicBezTo>
                  <a:cubicBezTo>
                    <a:pt x="308" y="90"/>
                    <a:pt x="307" y="89"/>
                    <a:pt x="307" y="89"/>
                  </a:cubicBezTo>
                  <a:cubicBezTo>
                    <a:pt x="307" y="89"/>
                    <a:pt x="307" y="89"/>
                    <a:pt x="306" y="89"/>
                  </a:cubicBezTo>
                  <a:cubicBezTo>
                    <a:pt x="307" y="88"/>
                    <a:pt x="304" y="89"/>
                    <a:pt x="304" y="88"/>
                  </a:cubicBezTo>
                  <a:cubicBezTo>
                    <a:pt x="304" y="88"/>
                    <a:pt x="304" y="88"/>
                    <a:pt x="304" y="88"/>
                  </a:cubicBezTo>
                  <a:cubicBezTo>
                    <a:pt x="304" y="88"/>
                    <a:pt x="304" y="88"/>
                    <a:pt x="303" y="88"/>
                  </a:cubicBezTo>
                  <a:cubicBezTo>
                    <a:pt x="303" y="87"/>
                    <a:pt x="303" y="87"/>
                    <a:pt x="302" y="87"/>
                  </a:cubicBezTo>
                  <a:cubicBezTo>
                    <a:pt x="302" y="87"/>
                    <a:pt x="302" y="86"/>
                    <a:pt x="302" y="86"/>
                  </a:cubicBezTo>
                  <a:cubicBezTo>
                    <a:pt x="301" y="86"/>
                    <a:pt x="300" y="86"/>
                    <a:pt x="299" y="85"/>
                  </a:cubicBezTo>
                  <a:cubicBezTo>
                    <a:pt x="299" y="85"/>
                    <a:pt x="298" y="85"/>
                    <a:pt x="297" y="84"/>
                  </a:cubicBezTo>
                  <a:cubicBezTo>
                    <a:pt x="297" y="84"/>
                    <a:pt x="296" y="84"/>
                    <a:pt x="296" y="84"/>
                  </a:cubicBezTo>
                  <a:cubicBezTo>
                    <a:pt x="295" y="85"/>
                    <a:pt x="295" y="84"/>
                    <a:pt x="295" y="84"/>
                  </a:cubicBezTo>
                  <a:cubicBezTo>
                    <a:pt x="294" y="84"/>
                    <a:pt x="295" y="85"/>
                    <a:pt x="295" y="85"/>
                  </a:cubicBezTo>
                  <a:cubicBezTo>
                    <a:pt x="295" y="85"/>
                    <a:pt x="295" y="85"/>
                    <a:pt x="295" y="85"/>
                  </a:cubicBezTo>
                  <a:cubicBezTo>
                    <a:pt x="295" y="85"/>
                    <a:pt x="295" y="86"/>
                    <a:pt x="295" y="86"/>
                  </a:cubicBezTo>
                  <a:cubicBezTo>
                    <a:pt x="295" y="85"/>
                    <a:pt x="295" y="86"/>
                    <a:pt x="295" y="86"/>
                  </a:cubicBezTo>
                  <a:cubicBezTo>
                    <a:pt x="295" y="86"/>
                    <a:pt x="295" y="86"/>
                    <a:pt x="294" y="86"/>
                  </a:cubicBezTo>
                  <a:cubicBezTo>
                    <a:pt x="294" y="86"/>
                    <a:pt x="294" y="85"/>
                    <a:pt x="294" y="85"/>
                  </a:cubicBezTo>
                  <a:cubicBezTo>
                    <a:pt x="294" y="85"/>
                    <a:pt x="294" y="86"/>
                    <a:pt x="294" y="86"/>
                  </a:cubicBezTo>
                  <a:cubicBezTo>
                    <a:pt x="294" y="86"/>
                    <a:pt x="294" y="86"/>
                    <a:pt x="294" y="86"/>
                  </a:cubicBezTo>
                  <a:cubicBezTo>
                    <a:pt x="294" y="86"/>
                    <a:pt x="294" y="86"/>
                    <a:pt x="294" y="86"/>
                  </a:cubicBezTo>
                  <a:cubicBezTo>
                    <a:pt x="293" y="86"/>
                    <a:pt x="293" y="86"/>
                    <a:pt x="293" y="86"/>
                  </a:cubicBezTo>
                  <a:cubicBezTo>
                    <a:pt x="293" y="86"/>
                    <a:pt x="293" y="86"/>
                    <a:pt x="293" y="86"/>
                  </a:cubicBezTo>
                  <a:cubicBezTo>
                    <a:pt x="293" y="86"/>
                    <a:pt x="292" y="86"/>
                    <a:pt x="293" y="86"/>
                  </a:cubicBezTo>
                  <a:cubicBezTo>
                    <a:pt x="293" y="86"/>
                    <a:pt x="292" y="86"/>
                    <a:pt x="292" y="86"/>
                  </a:cubicBezTo>
                  <a:cubicBezTo>
                    <a:pt x="293" y="86"/>
                    <a:pt x="292" y="85"/>
                    <a:pt x="292" y="86"/>
                  </a:cubicBezTo>
                  <a:cubicBezTo>
                    <a:pt x="292" y="86"/>
                    <a:pt x="290" y="86"/>
                    <a:pt x="291" y="87"/>
                  </a:cubicBezTo>
                  <a:cubicBezTo>
                    <a:pt x="291" y="87"/>
                    <a:pt x="290" y="86"/>
                    <a:pt x="290" y="86"/>
                  </a:cubicBezTo>
                  <a:cubicBezTo>
                    <a:pt x="290" y="86"/>
                    <a:pt x="290" y="87"/>
                    <a:pt x="290" y="87"/>
                  </a:cubicBezTo>
                  <a:cubicBezTo>
                    <a:pt x="289" y="86"/>
                    <a:pt x="289" y="89"/>
                    <a:pt x="289" y="89"/>
                  </a:cubicBezTo>
                  <a:cubicBezTo>
                    <a:pt x="289" y="89"/>
                    <a:pt x="289" y="89"/>
                    <a:pt x="289" y="89"/>
                  </a:cubicBezTo>
                  <a:cubicBezTo>
                    <a:pt x="289" y="89"/>
                    <a:pt x="289" y="89"/>
                    <a:pt x="289" y="89"/>
                  </a:cubicBezTo>
                  <a:cubicBezTo>
                    <a:pt x="289" y="89"/>
                    <a:pt x="289" y="89"/>
                    <a:pt x="288" y="88"/>
                  </a:cubicBezTo>
                  <a:cubicBezTo>
                    <a:pt x="288" y="89"/>
                    <a:pt x="288" y="90"/>
                    <a:pt x="288" y="90"/>
                  </a:cubicBezTo>
                  <a:cubicBezTo>
                    <a:pt x="287" y="90"/>
                    <a:pt x="288" y="89"/>
                    <a:pt x="288" y="89"/>
                  </a:cubicBezTo>
                  <a:cubicBezTo>
                    <a:pt x="288" y="89"/>
                    <a:pt x="287" y="88"/>
                    <a:pt x="287" y="89"/>
                  </a:cubicBezTo>
                  <a:cubicBezTo>
                    <a:pt x="287" y="89"/>
                    <a:pt x="287" y="89"/>
                    <a:pt x="287" y="89"/>
                  </a:cubicBezTo>
                  <a:cubicBezTo>
                    <a:pt x="287" y="89"/>
                    <a:pt x="286" y="89"/>
                    <a:pt x="286" y="89"/>
                  </a:cubicBezTo>
                  <a:cubicBezTo>
                    <a:pt x="286" y="89"/>
                    <a:pt x="286" y="89"/>
                    <a:pt x="286" y="89"/>
                  </a:cubicBezTo>
                  <a:cubicBezTo>
                    <a:pt x="286" y="88"/>
                    <a:pt x="288" y="88"/>
                    <a:pt x="287" y="88"/>
                  </a:cubicBezTo>
                  <a:cubicBezTo>
                    <a:pt x="288" y="88"/>
                    <a:pt x="288" y="87"/>
                    <a:pt x="288" y="87"/>
                  </a:cubicBezTo>
                  <a:cubicBezTo>
                    <a:pt x="288" y="87"/>
                    <a:pt x="289" y="86"/>
                    <a:pt x="289" y="86"/>
                  </a:cubicBezTo>
                  <a:cubicBezTo>
                    <a:pt x="289" y="86"/>
                    <a:pt x="289" y="85"/>
                    <a:pt x="289" y="86"/>
                  </a:cubicBezTo>
                  <a:cubicBezTo>
                    <a:pt x="289" y="86"/>
                    <a:pt x="289" y="85"/>
                    <a:pt x="289" y="85"/>
                  </a:cubicBezTo>
                  <a:cubicBezTo>
                    <a:pt x="289" y="85"/>
                    <a:pt x="290" y="85"/>
                    <a:pt x="289" y="85"/>
                  </a:cubicBezTo>
                  <a:cubicBezTo>
                    <a:pt x="288" y="85"/>
                    <a:pt x="288" y="85"/>
                    <a:pt x="288" y="85"/>
                  </a:cubicBezTo>
                  <a:cubicBezTo>
                    <a:pt x="288" y="85"/>
                    <a:pt x="287" y="85"/>
                    <a:pt x="287" y="85"/>
                  </a:cubicBezTo>
                  <a:cubicBezTo>
                    <a:pt x="286" y="86"/>
                    <a:pt x="287" y="86"/>
                    <a:pt x="287" y="87"/>
                  </a:cubicBezTo>
                  <a:cubicBezTo>
                    <a:pt x="287" y="86"/>
                    <a:pt x="286" y="86"/>
                    <a:pt x="286" y="86"/>
                  </a:cubicBezTo>
                  <a:cubicBezTo>
                    <a:pt x="286" y="87"/>
                    <a:pt x="286" y="87"/>
                    <a:pt x="286" y="88"/>
                  </a:cubicBezTo>
                  <a:cubicBezTo>
                    <a:pt x="286" y="87"/>
                    <a:pt x="286" y="88"/>
                    <a:pt x="286" y="88"/>
                  </a:cubicBezTo>
                  <a:cubicBezTo>
                    <a:pt x="286" y="89"/>
                    <a:pt x="286" y="89"/>
                    <a:pt x="286" y="90"/>
                  </a:cubicBezTo>
                  <a:cubicBezTo>
                    <a:pt x="285" y="91"/>
                    <a:pt x="285" y="91"/>
                    <a:pt x="284" y="92"/>
                  </a:cubicBezTo>
                  <a:cubicBezTo>
                    <a:pt x="284" y="92"/>
                    <a:pt x="284" y="93"/>
                    <a:pt x="283" y="93"/>
                  </a:cubicBezTo>
                  <a:cubicBezTo>
                    <a:pt x="283" y="93"/>
                    <a:pt x="283" y="93"/>
                    <a:pt x="282" y="94"/>
                  </a:cubicBezTo>
                  <a:cubicBezTo>
                    <a:pt x="282" y="94"/>
                    <a:pt x="283" y="95"/>
                    <a:pt x="282" y="95"/>
                  </a:cubicBezTo>
                  <a:cubicBezTo>
                    <a:pt x="282" y="94"/>
                    <a:pt x="282" y="94"/>
                    <a:pt x="282" y="93"/>
                  </a:cubicBezTo>
                  <a:cubicBezTo>
                    <a:pt x="282" y="93"/>
                    <a:pt x="283" y="93"/>
                    <a:pt x="283" y="93"/>
                  </a:cubicBezTo>
                  <a:cubicBezTo>
                    <a:pt x="283" y="92"/>
                    <a:pt x="283" y="92"/>
                    <a:pt x="283" y="92"/>
                  </a:cubicBezTo>
                  <a:cubicBezTo>
                    <a:pt x="284" y="91"/>
                    <a:pt x="283" y="91"/>
                    <a:pt x="283" y="91"/>
                  </a:cubicBezTo>
                  <a:cubicBezTo>
                    <a:pt x="283" y="91"/>
                    <a:pt x="283" y="90"/>
                    <a:pt x="283" y="90"/>
                  </a:cubicBezTo>
                  <a:cubicBezTo>
                    <a:pt x="283" y="89"/>
                    <a:pt x="283" y="89"/>
                    <a:pt x="283" y="88"/>
                  </a:cubicBezTo>
                  <a:cubicBezTo>
                    <a:pt x="283" y="88"/>
                    <a:pt x="284" y="86"/>
                    <a:pt x="284" y="86"/>
                  </a:cubicBezTo>
                  <a:cubicBezTo>
                    <a:pt x="284" y="86"/>
                    <a:pt x="284" y="87"/>
                    <a:pt x="284" y="87"/>
                  </a:cubicBezTo>
                  <a:cubicBezTo>
                    <a:pt x="283" y="87"/>
                    <a:pt x="283" y="87"/>
                    <a:pt x="283" y="87"/>
                  </a:cubicBezTo>
                  <a:cubicBezTo>
                    <a:pt x="283" y="86"/>
                    <a:pt x="284" y="86"/>
                    <a:pt x="284" y="86"/>
                  </a:cubicBezTo>
                  <a:cubicBezTo>
                    <a:pt x="285" y="85"/>
                    <a:pt x="285" y="84"/>
                    <a:pt x="284" y="85"/>
                  </a:cubicBezTo>
                  <a:cubicBezTo>
                    <a:pt x="284" y="84"/>
                    <a:pt x="285" y="85"/>
                    <a:pt x="286" y="85"/>
                  </a:cubicBezTo>
                  <a:cubicBezTo>
                    <a:pt x="286" y="84"/>
                    <a:pt x="286" y="83"/>
                    <a:pt x="286" y="82"/>
                  </a:cubicBezTo>
                  <a:cubicBezTo>
                    <a:pt x="285" y="81"/>
                    <a:pt x="284" y="82"/>
                    <a:pt x="284" y="83"/>
                  </a:cubicBezTo>
                  <a:cubicBezTo>
                    <a:pt x="284" y="83"/>
                    <a:pt x="283" y="83"/>
                    <a:pt x="283" y="84"/>
                  </a:cubicBezTo>
                  <a:cubicBezTo>
                    <a:pt x="283" y="84"/>
                    <a:pt x="283" y="85"/>
                    <a:pt x="283" y="85"/>
                  </a:cubicBezTo>
                  <a:cubicBezTo>
                    <a:pt x="283" y="85"/>
                    <a:pt x="283" y="84"/>
                    <a:pt x="283" y="84"/>
                  </a:cubicBezTo>
                  <a:cubicBezTo>
                    <a:pt x="283" y="84"/>
                    <a:pt x="283" y="84"/>
                    <a:pt x="283" y="85"/>
                  </a:cubicBezTo>
                  <a:cubicBezTo>
                    <a:pt x="282" y="85"/>
                    <a:pt x="283" y="83"/>
                    <a:pt x="283" y="83"/>
                  </a:cubicBezTo>
                  <a:cubicBezTo>
                    <a:pt x="283" y="83"/>
                    <a:pt x="282" y="83"/>
                    <a:pt x="281" y="83"/>
                  </a:cubicBezTo>
                  <a:cubicBezTo>
                    <a:pt x="282" y="83"/>
                    <a:pt x="282" y="83"/>
                    <a:pt x="283" y="83"/>
                  </a:cubicBezTo>
                  <a:cubicBezTo>
                    <a:pt x="283" y="83"/>
                    <a:pt x="283" y="83"/>
                    <a:pt x="283" y="83"/>
                  </a:cubicBezTo>
                  <a:cubicBezTo>
                    <a:pt x="283" y="83"/>
                    <a:pt x="284" y="82"/>
                    <a:pt x="284" y="82"/>
                  </a:cubicBezTo>
                  <a:cubicBezTo>
                    <a:pt x="284" y="82"/>
                    <a:pt x="283" y="82"/>
                    <a:pt x="283" y="82"/>
                  </a:cubicBezTo>
                  <a:cubicBezTo>
                    <a:pt x="284" y="82"/>
                    <a:pt x="284" y="81"/>
                    <a:pt x="284" y="81"/>
                  </a:cubicBezTo>
                  <a:cubicBezTo>
                    <a:pt x="285" y="80"/>
                    <a:pt x="284" y="81"/>
                    <a:pt x="283" y="81"/>
                  </a:cubicBezTo>
                  <a:cubicBezTo>
                    <a:pt x="284" y="80"/>
                    <a:pt x="285" y="80"/>
                    <a:pt x="285" y="80"/>
                  </a:cubicBezTo>
                  <a:cubicBezTo>
                    <a:pt x="285" y="79"/>
                    <a:pt x="284" y="79"/>
                    <a:pt x="284" y="79"/>
                  </a:cubicBezTo>
                  <a:cubicBezTo>
                    <a:pt x="284" y="79"/>
                    <a:pt x="284" y="79"/>
                    <a:pt x="284" y="78"/>
                  </a:cubicBezTo>
                  <a:cubicBezTo>
                    <a:pt x="284" y="79"/>
                    <a:pt x="284" y="79"/>
                    <a:pt x="284" y="79"/>
                  </a:cubicBezTo>
                  <a:cubicBezTo>
                    <a:pt x="284" y="79"/>
                    <a:pt x="284" y="78"/>
                    <a:pt x="284" y="78"/>
                  </a:cubicBezTo>
                  <a:cubicBezTo>
                    <a:pt x="284" y="78"/>
                    <a:pt x="284" y="79"/>
                    <a:pt x="284" y="79"/>
                  </a:cubicBezTo>
                  <a:cubicBezTo>
                    <a:pt x="283" y="79"/>
                    <a:pt x="283" y="78"/>
                    <a:pt x="283" y="78"/>
                  </a:cubicBezTo>
                  <a:cubicBezTo>
                    <a:pt x="283" y="78"/>
                    <a:pt x="284" y="77"/>
                    <a:pt x="283" y="77"/>
                  </a:cubicBezTo>
                  <a:cubicBezTo>
                    <a:pt x="283" y="79"/>
                    <a:pt x="282" y="78"/>
                    <a:pt x="282" y="78"/>
                  </a:cubicBezTo>
                  <a:cubicBezTo>
                    <a:pt x="282" y="78"/>
                    <a:pt x="283" y="77"/>
                    <a:pt x="282" y="77"/>
                  </a:cubicBezTo>
                  <a:cubicBezTo>
                    <a:pt x="282" y="77"/>
                    <a:pt x="282" y="78"/>
                    <a:pt x="281" y="78"/>
                  </a:cubicBezTo>
                  <a:cubicBezTo>
                    <a:pt x="282" y="77"/>
                    <a:pt x="282" y="76"/>
                    <a:pt x="282" y="76"/>
                  </a:cubicBezTo>
                  <a:cubicBezTo>
                    <a:pt x="281" y="76"/>
                    <a:pt x="282" y="76"/>
                    <a:pt x="281" y="76"/>
                  </a:cubicBezTo>
                  <a:cubicBezTo>
                    <a:pt x="281" y="76"/>
                    <a:pt x="281" y="76"/>
                    <a:pt x="281" y="76"/>
                  </a:cubicBezTo>
                  <a:cubicBezTo>
                    <a:pt x="281" y="76"/>
                    <a:pt x="281" y="76"/>
                    <a:pt x="281" y="76"/>
                  </a:cubicBezTo>
                  <a:cubicBezTo>
                    <a:pt x="280" y="76"/>
                    <a:pt x="281" y="76"/>
                    <a:pt x="280" y="76"/>
                  </a:cubicBezTo>
                  <a:cubicBezTo>
                    <a:pt x="281" y="76"/>
                    <a:pt x="280" y="76"/>
                    <a:pt x="280" y="76"/>
                  </a:cubicBezTo>
                  <a:cubicBezTo>
                    <a:pt x="280" y="76"/>
                    <a:pt x="281" y="74"/>
                    <a:pt x="281" y="74"/>
                  </a:cubicBezTo>
                  <a:cubicBezTo>
                    <a:pt x="281" y="74"/>
                    <a:pt x="280" y="74"/>
                    <a:pt x="280" y="75"/>
                  </a:cubicBezTo>
                  <a:cubicBezTo>
                    <a:pt x="280" y="76"/>
                    <a:pt x="280" y="75"/>
                    <a:pt x="279" y="76"/>
                  </a:cubicBezTo>
                  <a:cubicBezTo>
                    <a:pt x="279" y="75"/>
                    <a:pt x="280" y="75"/>
                    <a:pt x="279" y="75"/>
                  </a:cubicBezTo>
                  <a:cubicBezTo>
                    <a:pt x="280" y="75"/>
                    <a:pt x="279" y="74"/>
                    <a:pt x="279" y="74"/>
                  </a:cubicBezTo>
                  <a:cubicBezTo>
                    <a:pt x="279" y="74"/>
                    <a:pt x="279" y="75"/>
                    <a:pt x="279" y="75"/>
                  </a:cubicBezTo>
                  <a:cubicBezTo>
                    <a:pt x="279" y="75"/>
                    <a:pt x="279" y="74"/>
                    <a:pt x="279" y="74"/>
                  </a:cubicBezTo>
                  <a:cubicBezTo>
                    <a:pt x="279" y="74"/>
                    <a:pt x="278" y="75"/>
                    <a:pt x="278" y="75"/>
                  </a:cubicBezTo>
                  <a:cubicBezTo>
                    <a:pt x="278" y="74"/>
                    <a:pt x="277" y="75"/>
                    <a:pt x="277" y="76"/>
                  </a:cubicBezTo>
                  <a:cubicBezTo>
                    <a:pt x="277" y="76"/>
                    <a:pt x="278" y="76"/>
                    <a:pt x="277" y="77"/>
                  </a:cubicBezTo>
                  <a:cubicBezTo>
                    <a:pt x="277" y="77"/>
                    <a:pt x="277" y="77"/>
                    <a:pt x="277" y="77"/>
                  </a:cubicBezTo>
                  <a:cubicBezTo>
                    <a:pt x="277" y="78"/>
                    <a:pt x="276" y="77"/>
                    <a:pt x="276" y="77"/>
                  </a:cubicBezTo>
                  <a:cubicBezTo>
                    <a:pt x="276" y="76"/>
                    <a:pt x="276" y="76"/>
                    <a:pt x="276" y="76"/>
                  </a:cubicBezTo>
                  <a:cubicBezTo>
                    <a:pt x="276" y="75"/>
                    <a:pt x="276" y="75"/>
                    <a:pt x="276" y="75"/>
                  </a:cubicBezTo>
                  <a:cubicBezTo>
                    <a:pt x="276" y="75"/>
                    <a:pt x="276" y="74"/>
                    <a:pt x="276" y="75"/>
                  </a:cubicBezTo>
                  <a:cubicBezTo>
                    <a:pt x="276" y="74"/>
                    <a:pt x="277" y="74"/>
                    <a:pt x="277" y="73"/>
                  </a:cubicBezTo>
                  <a:cubicBezTo>
                    <a:pt x="277" y="73"/>
                    <a:pt x="277" y="72"/>
                    <a:pt x="276" y="73"/>
                  </a:cubicBezTo>
                  <a:cubicBezTo>
                    <a:pt x="276" y="73"/>
                    <a:pt x="276" y="74"/>
                    <a:pt x="275" y="74"/>
                  </a:cubicBezTo>
                  <a:cubicBezTo>
                    <a:pt x="276" y="74"/>
                    <a:pt x="276" y="74"/>
                    <a:pt x="275" y="74"/>
                  </a:cubicBezTo>
                  <a:cubicBezTo>
                    <a:pt x="275" y="74"/>
                    <a:pt x="275" y="75"/>
                    <a:pt x="275" y="75"/>
                  </a:cubicBezTo>
                  <a:cubicBezTo>
                    <a:pt x="275" y="75"/>
                    <a:pt x="275" y="75"/>
                    <a:pt x="275" y="75"/>
                  </a:cubicBezTo>
                  <a:cubicBezTo>
                    <a:pt x="275" y="74"/>
                    <a:pt x="275" y="74"/>
                    <a:pt x="274" y="75"/>
                  </a:cubicBezTo>
                  <a:cubicBezTo>
                    <a:pt x="274" y="74"/>
                    <a:pt x="275" y="75"/>
                    <a:pt x="275" y="74"/>
                  </a:cubicBezTo>
                  <a:cubicBezTo>
                    <a:pt x="275" y="74"/>
                    <a:pt x="275" y="74"/>
                    <a:pt x="275" y="74"/>
                  </a:cubicBezTo>
                  <a:cubicBezTo>
                    <a:pt x="275" y="73"/>
                    <a:pt x="275" y="73"/>
                    <a:pt x="276" y="73"/>
                  </a:cubicBezTo>
                  <a:cubicBezTo>
                    <a:pt x="276" y="73"/>
                    <a:pt x="276" y="72"/>
                    <a:pt x="275" y="72"/>
                  </a:cubicBezTo>
                  <a:cubicBezTo>
                    <a:pt x="276" y="72"/>
                    <a:pt x="275" y="73"/>
                    <a:pt x="275" y="73"/>
                  </a:cubicBezTo>
                  <a:cubicBezTo>
                    <a:pt x="275" y="73"/>
                    <a:pt x="275" y="74"/>
                    <a:pt x="274" y="74"/>
                  </a:cubicBezTo>
                  <a:cubicBezTo>
                    <a:pt x="275" y="73"/>
                    <a:pt x="275" y="73"/>
                    <a:pt x="275" y="73"/>
                  </a:cubicBezTo>
                  <a:cubicBezTo>
                    <a:pt x="274" y="73"/>
                    <a:pt x="274" y="73"/>
                    <a:pt x="274" y="73"/>
                  </a:cubicBezTo>
                  <a:cubicBezTo>
                    <a:pt x="274" y="73"/>
                    <a:pt x="274" y="73"/>
                    <a:pt x="274" y="72"/>
                  </a:cubicBezTo>
                  <a:cubicBezTo>
                    <a:pt x="274" y="72"/>
                    <a:pt x="274" y="73"/>
                    <a:pt x="274" y="73"/>
                  </a:cubicBezTo>
                  <a:cubicBezTo>
                    <a:pt x="273" y="72"/>
                    <a:pt x="274" y="73"/>
                    <a:pt x="274" y="73"/>
                  </a:cubicBezTo>
                  <a:cubicBezTo>
                    <a:pt x="273" y="74"/>
                    <a:pt x="272" y="72"/>
                    <a:pt x="272" y="72"/>
                  </a:cubicBezTo>
                  <a:cubicBezTo>
                    <a:pt x="272" y="72"/>
                    <a:pt x="273" y="71"/>
                    <a:pt x="273" y="71"/>
                  </a:cubicBezTo>
                  <a:cubicBezTo>
                    <a:pt x="273" y="71"/>
                    <a:pt x="272" y="71"/>
                    <a:pt x="272" y="71"/>
                  </a:cubicBezTo>
                  <a:cubicBezTo>
                    <a:pt x="272" y="71"/>
                    <a:pt x="272" y="72"/>
                    <a:pt x="272" y="72"/>
                  </a:cubicBezTo>
                  <a:cubicBezTo>
                    <a:pt x="272" y="72"/>
                    <a:pt x="272" y="72"/>
                    <a:pt x="272" y="73"/>
                  </a:cubicBezTo>
                  <a:cubicBezTo>
                    <a:pt x="271" y="72"/>
                    <a:pt x="272" y="72"/>
                    <a:pt x="271" y="72"/>
                  </a:cubicBezTo>
                  <a:cubicBezTo>
                    <a:pt x="271" y="72"/>
                    <a:pt x="271" y="72"/>
                    <a:pt x="271" y="72"/>
                  </a:cubicBezTo>
                  <a:cubicBezTo>
                    <a:pt x="271" y="72"/>
                    <a:pt x="271" y="72"/>
                    <a:pt x="271" y="72"/>
                  </a:cubicBezTo>
                  <a:cubicBezTo>
                    <a:pt x="271" y="72"/>
                    <a:pt x="271" y="72"/>
                    <a:pt x="271" y="72"/>
                  </a:cubicBezTo>
                  <a:cubicBezTo>
                    <a:pt x="271" y="72"/>
                    <a:pt x="271" y="71"/>
                    <a:pt x="271" y="71"/>
                  </a:cubicBezTo>
                  <a:cubicBezTo>
                    <a:pt x="271" y="71"/>
                    <a:pt x="271" y="71"/>
                    <a:pt x="271" y="72"/>
                  </a:cubicBezTo>
                  <a:cubicBezTo>
                    <a:pt x="271" y="71"/>
                    <a:pt x="271" y="71"/>
                    <a:pt x="271" y="71"/>
                  </a:cubicBezTo>
                  <a:cubicBezTo>
                    <a:pt x="271" y="71"/>
                    <a:pt x="270" y="72"/>
                    <a:pt x="270" y="72"/>
                  </a:cubicBezTo>
                  <a:cubicBezTo>
                    <a:pt x="270" y="71"/>
                    <a:pt x="270" y="71"/>
                    <a:pt x="270" y="71"/>
                  </a:cubicBezTo>
                  <a:cubicBezTo>
                    <a:pt x="270" y="71"/>
                    <a:pt x="270" y="70"/>
                    <a:pt x="270" y="70"/>
                  </a:cubicBezTo>
                  <a:cubicBezTo>
                    <a:pt x="270" y="70"/>
                    <a:pt x="270" y="70"/>
                    <a:pt x="270" y="71"/>
                  </a:cubicBezTo>
                  <a:cubicBezTo>
                    <a:pt x="270" y="71"/>
                    <a:pt x="270" y="71"/>
                    <a:pt x="269" y="71"/>
                  </a:cubicBezTo>
                  <a:cubicBezTo>
                    <a:pt x="269" y="71"/>
                    <a:pt x="269" y="71"/>
                    <a:pt x="269" y="72"/>
                  </a:cubicBezTo>
                  <a:cubicBezTo>
                    <a:pt x="269" y="71"/>
                    <a:pt x="269" y="71"/>
                    <a:pt x="269" y="70"/>
                  </a:cubicBezTo>
                  <a:cubicBezTo>
                    <a:pt x="269" y="70"/>
                    <a:pt x="269" y="71"/>
                    <a:pt x="268" y="71"/>
                  </a:cubicBezTo>
                  <a:cubicBezTo>
                    <a:pt x="268" y="71"/>
                    <a:pt x="268" y="71"/>
                    <a:pt x="268" y="71"/>
                  </a:cubicBezTo>
                  <a:cubicBezTo>
                    <a:pt x="268" y="71"/>
                    <a:pt x="268" y="71"/>
                    <a:pt x="267" y="71"/>
                  </a:cubicBezTo>
                  <a:cubicBezTo>
                    <a:pt x="267" y="71"/>
                    <a:pt x="268" y="70"/>
                    <a:pt x="268" y="70"/>
                  </a:cubicBezTo>
                  <a:cubicBezTo>
                    <a:pt x="268" y="70"/>
                    <a:pt x="268" y="69"/>
                    <a:pt x="268" y="69"/>
                  </a:cubicBezTo>
                  <a:cubicBezTo>
                    <a:pt x="268" y="69"/>
                    <a:pt x="268" y="68"/>
                    <a:pt x="268" y="68"/>
                  </a:cubicBezTo>
                  <a:cubicBezTo>
                    <a:pt x="268" y="68"/>
                    <a:pt x="267" y="69"/>
                    <a:pt x="268" y="69"/>
                  </a:cubicBezTo>
                  <a:cubicBezTo>
                    <a:pt x="267" y="69"/>
                    <a:pt x="267" y="70"/>
                    <a:pt x="267" y="70"/>
                  </a:cubicBezTo>
                  <a:cubicBezTo>
                    <a:pt x="267" y="70"/>
                    <a:pt x="267" y="70"/>
                    <a:pt x="267" y="70"/>
                  </a:cubicBezTo>
                  <a:cubicBezTo>
                    <a:pt x="267" y="70"/>
                    <a:pt x="267" y="70"/>
                    <a:pt x="267" y="70"/>
                  </a:cubicBezTo>
                  <a:cubicBezTo>
                    <a:pt x="267" y="70"/>
                    <a:pt x="267" y="70"/>
                    <a:pt x="267" y="70"/>
                  </a:cubicBezTo>
                  <a:cubicBezTo>
                    <a:pt x="266" y="70"/>
                    <a:pt x="266" y="70"/>
                    <a:pt x="266" y="70"/>
                  </a:cubicBezTo>
                  <a:cubicBezTo>
                    <a:pt x="266" y="70"/>
                    <a:pt x="266" y="69"/>
                    <a:pt x="266" y="69"/>
                  </a:cubicBezTo>
                  <a:cubicBezTo>
                    <a:pt x="266" y="69"/>
                    <a:pt x="266" y="70"/>
                    <a:pt x="266" y="70"/>
                  </a:cubicBezTo>
                  <a:cubicBezTo>
                    <a:pt x="266" y="70"/>
                    <a:pt x="265" y="70"/>
                    <a:pt x="265" y="70"/>
                  </a:cubicBezTo>
                  <a:cubicBezTo>
                    <a:pt x="265" y="69"/>
                    <a:pt x="264" y="69"/>
                    <a:pt x="264" y="70"/>
                  </a:cubicBezTo>
                  <a:cubicBezTo>
                    <a:pt x="264" y="69"/>
                    <a:pt x="264" y="69"/>
                    <a:pt x="264" y="69"/>
                  </a:cubicBezTo>
                  <a:cubicBezTo>
                    <a:pt x="264" y="69"/>
                    <a:pt x="263" y="69"/>
                    <a:pt x="263" y="69"/>
                  </a:cubicBezTo>
                  <a:cubicBezTo>
                    <a:pt x="263" y="69"/>
                    <a:pt x="263" y="69"/>
                    <a:pt x="263" y="69"/>
                  </a:cubicBezTo>
                  <a:cubicBezTo>
                    <a:pt x="263" y="69"/>
                    <a:pt x="263" y="69"/>
                    <a:pt x="263" y="69"/>
                  </a:cubicBezTo>
                  <a:cubicBezTo>
                    <a:pt x="264" y="69"/>
                    <a:pt x="264" y="69"/>
                    <a:pt x="264" y="68"/>
                  </a:cubicBezTo>
                  <a:cubicBezTo>
                    <a:pt x="264" y="68"/>
                    <a:pt x="264" y="68"/>
                    <a:pt x="264" y="67"/>
                  </a:cubicBezTo>
                  <a:cubicBezTo>
                    <a:pt x="264" y="67"/>
                    <a:pt x="264" y="68"/>
                    <a:pt x="263" y="68"/>
                  </a:cubicBezTo>
                  <a:cubicBezTo>
                    <a:pt x="263" y="67"/>
                    <a:pt x="263" y="68"/>
                    <a:pt x="263" y="69"/>
                  </a:cubicBezTo>
                  <a:cubicBezTo>
                    <a:pt x="263" y="68"/>
                    <a:pt x="263" y="68"/>
                    <a:pt x="263" y="67"/>
                  </a:cubicBezTo>
                  <a:cubicBezTo>
                    <a:pt x="262" y="68"/>
                    <a:pt x="262" y="68"/>
                    <a:pt x="262" y="68"/>
                  </a:cubicBezTo>
                  <a:cubicBezTo>
                    <a:pt x="262" y="68"/>
                    <a:pt x="262" y="67"/>
                    <a:pt x="262" y="67"/>
                  </a:cubicBezTo>
                  <a:cubicBezTo>
                    <a:pt x="262" y="67"/>
                    <a:pt x="262" y="66"/>
                    <a:pt x="262" y="66"/>
                  </a:cubicBezTo>
                  <a:cubicBezTo>
                    <a:pt x="262" y="66"/>
                    <a:pt x="262" y="67"/>
                    <a:pt x="261" y="67"/>
                  </a:cubicBezTo>
                  <a:cubicBezTo>
                    <a:pt x="261" y="67"/>
                    <a:pt x="261" y="67"/>
                    <a:pt x="261" y="67"/>
                  </a:cubicBezTo>
                  <a:cubicBezTo>
                    <a:pt x="261" y="67"/>
                    <a:pt x="261" y="68"/>
                    <a:pt x="261" y="68"/>
                  </a:cubicBezTo>
                  <a:cubicBezTo>
                    <a:pt x="260" y="68"/>
                    <a:pt x="261" y="67"/>
                    <a:pt x="261" y="67"/>
                  </a:cubicBezTo>
                  <a:cubicBezTo>
                    <a:pt x="261" y="67"/>
                    <a:pt x="260" y="66"/>
                    <a:pt x="260" y="66"/>
                  </a:cubicBezTo>
                  <a:cubicBezTo>
                    <a:pt x="260" y="67"/>
                    <a:pt x="260" y="67"/>
                    <a:pt x="260" y="68"/>
                  </a:cubicBezTo>
                  <a:cubicBezTo>
                    <a:pt x="260" y="68"/>
                    <a:pt x="259" y="66"/>
                    <a:pt x="259" y="66"/>
                  </a:cubicBezTo>
                  <a:cubicBezTo>
                    <a:pt x="259" y="66"/>
                    <a:pt x="259" y="67"/>
                    <a:pt x="259" y="67"/>
                  </a:cubicBezTo>
                  <a:cubicBezTo>
                    <a:pt x="259" y="67"/>
                    <a:pt x="258" y="67"/>
                    <a:pt x="258" y="67"/>
                  </a:cubicBezTo>
                  <a:cubicBezTo>
                    <a:pt x="259" y="66"/>
                    <a:pt x="259" y="66"/>
                    <a:pt x="259" y="66"/>
                  </a:cubicBezTo>
                  <a:cubicBezTo>
                    <a:pt x="258" y="66"/>
                    <a:pt x="258" y="66"/>
                    <a:pt x="258" y="66"/>
                  </a:cubicBezTo>
                  <a:cubicBezTo>
                    <a:pt x="258" y="66"/>
                    <a:pt x="259" y="65"/>
                    <a:pt x="258" y="65"/>
                  </a:cubicBezTo>
                  <a:cubicBezTo>
                    <a:pt x="258" y="65"/>
                    <a:pt x="258" y="65"/>
                    <a:pt x="258" y="66"/>
                  </a:cubicBezTo>
                  <a:cubicBezTo>
                    <a:pt x="258" y="65"/>
                    <a:pt x="257" y="65"/>
                    <a:pt x="257" y="65"/>
                  </a:cubicBezTo>
                  <a:cubicBezTo>
                    <a:pt x="257" y="65"/>
                    <a:pt x="256" y="65"/>
                    <a:pt x="256" y="66"/>
                  </a:cubicBezTo>
                  <a:cubicBezTo>
                    <a:pt x="256" y="65"/>
                    <a:pt x="256" y="65"/>
                    <a:pt x="256" y="66"/>
                  </a:cubicBezTo>
                  <a:cubicBezTo>
                    <a:pt x="256" y="66"/>
                    <a:pt x="256" y="65"/>
                    <a:pt x="256" y="65"/>
                  </a:cubicBezTo>
                  <a:cubicBezTo>
                    <a:pt x="255" y="65"/>
                    <a:pt x="256" y="66"/>
                    <a:pt x="256" y="66"/>
                  </a:cubicBezTo>
                  <a:cubicBezTo>
                    <a:pt x="256" y="66"/>
                    <a:pt x="257" y="67"/>
                    <a:pt x="256" y="67"/>
                  </a:cubicBezTo>
                  <a:cubicBezTo>
                    <a:pt x="256" y="67"/>
                    <a:pt x="255" y="67"/>
                    <a:pt x="255" y="66"/>
                  </a:cubicBezTo>
                  <a:cubicBezTo>
                    <a:pt x="255" y="66"/>
                    <a:pt x="255" y="65"/>
                    <a:pt x="255" y="65"/>
                  </a:cubicBezTo>
                  <a:cubicBezTo>
                    <a:pt x="255" y="65"/>
                    <a:pt x="253" y="67"/>
                    <a:pt x="253" y="66"/>
                  </a:cubicBezTo>
                  <a:cubicBezTo>
                    <a:pt x="253" y="66"/>
                    <a:pt x="253" y="65"/>
                    <a:pt x="253" y="65"/>
                  </a:cubicBezTo>
                  <a:cubicBezTo>
                    <a:pt x="252" y="66"/>
                    <a:pt x="252" y="66"/>
                    <a:pt x="252" y="66"/>
                  </a:cubicBezTo>
                  <a:cubicBezTo>
                    <a:pt x="252" y="66"/>
                    <a:pt x="252" y="66"/>
                    <a:pt x="252" y="66"/>
                  </a:cubicBezTo>
                  <a:cubicBezTo>
                    <a:pt x="251" y="66"/>
                    <a:pt x="251" y="67"/>
                    <a:pt x="251" y="67"/>
                  </a:cubicBezTo>
                  <a:cubicBezTo>
                    <a:pt x="251" y="67"/>
                    <a:pt x="250" y="66"/>
                    <a:pt x="250" y="66"/>
                  </a:cubicBezTo>
                  <a:cubicBezTo>
                    <a:pt x="249" y="66"/>
                    <a:pt x="249" y="68"/>
                    <a:pt x="249" y="68"/>
                  </a:cubicBezTo>
                  <a:cubicBezTo>
                    <a:pt x="249" y="68"/>
                    <a:pt x="248" y="68"/>
                    <a:pt x="248" y="68"/>
                  </a:cubicBezTo>
                  <a:cubicBezTo>
                    <a:pt x="248" y="68"/>
                    <a:pt x="248" y="69"/>
                    <a:pt x="247" y="69"/>
                  </a:cubicBezTo>
                  <a:cubicBezTo>
                    <a:pt x="247" y="69"/>
                    <a:pt x="247" y="71"/>
                    <a:pt x="248" y="71"/>
                  </a:cubicBezTo>
                  <a:cubicBezTo>
                    <a:pt x="248" y="71"/>
                    <a:pt x="248" y="71"/>
                    <a:pt x="248" y="71"/>
                  </a:cubicBezTo>
                  <a:cubicBezTo>
                    <a:pt x="247" y="71"/>
                    <a:pt x="247" y="72"/>
                    <a:pt x="247" y="73"/>
                  </a:cubicBezTo>
                  <a:cubicBezTo>
                    <a:pt x="247" y="73"/>
                    <a:pt x="246" y="72"/>
                    <a:pt x="246" y="73"/>
                  </a:cubicBezTo>
                  <a:cubicBezTo>
                    <a:pt x="245" y="76"/>
                    <a:pt x="248" y="73"/>
                    <a:pt x="249" y="74"/>
                  </a:cubicBezTo>
                  <a:cubicBezTo>
                    <a:pt x="248" y="74"/>
                    <a:pt x="246" y="75"/>
                    <a:pt x="246" y="75"/>
                  </a:cubicBezTo>
                  <a:cubicBezTo>
                    <a:pt x="246" y="75"/>
                    <a:pt x="246" y="76"/>
                    <a:pt x="246" y="76"/>
                  </a:cubicBezTo>
                  <a:cubicBezTo>
                    <a:pt x="246" y="76"/>
                    <a:pt x="246" y="76"/>
                    <a:pt x="245" y="76"/>
                  </a:cubicBezTo>
                  <a:cubicBezTo>
                    <a:pt x="245" y="75"/>
                    <a:pt x="245" y="75"/>
                    <a:pt x="245" y="74"/>
                  </a:cubicBezTo>
                  <a:cubicBezTo>
                    <a:pt x="245" y="75"/>
                    <a:pt x="244" y="75"/>
                    <a:pt x="243" y="75"/>
                  </a:cubicBezTo>
                  <a:cubicBezTo>
                    <a:pt x="243" y="75"/>
                    <a:pt x="242" y="76"/>
                    <a:pt x="242" y="77"/>
                  </a:cubicBezTo>
                  <a:cubicBezTo>
                    <a:pt x="242" y="77"/>
                    <a:pt x="242" y="78"/>
                    <a:pt x="241" y="78"/>
                  </a:cubicBezTo>
                  <a:cubicBezTo>
                    <a:pt x="240" y="79"/>
                    <a:pt x="239" y="79"/>
                    <a:pt x="239" y="79"/>
                  </a:cubicBezTo>
                  <a:cubicBezTo>
                    <a:pt x="238" y="80"/>
                    <a:pt x="238" y="81"/>
                    <a:pt x="238" y="82"/>
                  </a:cubicBezTo>
                  <a:cubicBezTo>
                    <a:pt x="238" y="83"/>
                    <a:pt x="237" y="84"/>
                    <a:pt x="237" y="85"/>
                  </a:cubicBezTo>
                  <a:cubicBezTo>
                    <a:pt x="237" y="85"/>
                    <a:pt x="237" y="86"/>
                    <a:pt x="236" y="86"/>
                  </a:cubicBezTo>
                  <a:cubicBezTo>
                    <a:pt x="236" y="86"/>
                    <a:pt x="236" y="85"/>
                    <a:pt x="236" y="85"/>
                  </a:cubicBezTo>
                  <a:cubicBezTo>
                    <a:pt x="236" y="84"/>
                    <a:pt x="236" y="84"/>
                    <a:pt x="236" y="83"/>
                  </a:cubicBezTo>
                  <a:cubicBezTo>
                    <a:pt x="236" y="83"/>
                    <a:pt x="236" y="83"/>
                    <a:pt x="237" y="82"/>
                  </a:cubicBezTo>
                  <a:cubicBezTo>
                    <a:pt x="237" y="82"/>
                    <a:pt x="237" y="81"/>
                    <a:pt x="237" y="81"/>
                  </a:cubicBezTo>
                  <a:cubicBezTo>
                    <a:pt x="237" y="80"/>
                    <a:pt x="237" y="79"/>
                    <a:pt x="238" y="79"/>
                  </a:cubicBezTo>
                  <a:cubicBezTo>
                    <a:pt x="238" y="79"/>
                    <a:pt x="239" y="77"/>
                    <a:pt x="238" y="77"/>
                  </a:cubicBezTo>
                  <a:cubicBezTo>
                    <a:pt x="237" y="77"/>
                    <a:pt x="237" y="78"/>
                    <a:pt x="237" y="78"/>
                  </a:cubicBezTo>
                  <a:cubicBezTo>
                    <a:pt x="237" y="77"/>
                    <a:pt x="237" y="77"/>
                    <a:pt x="236" y="78"/>
                  </a:cubicBezTo>
                  <a:cubicBezTo>
                    <a:pt x="236" y="78"/>
                    <a:pt x="236" y="78"/>
                    <a:pt x="235" y="79"/>
                  </a:cubicBezTo>
                  <a:cubicBezTo>
                    <a:pt x="235" y="79"/>
                    <a:pt x="234" y="79"/>
                    <a:pt x="234" y="79"/>
                  </a:cubicBezTo>
                  <a:cubicBezTo>
                    <a:pt x="233" y="79"/>
                    <a:pt x="233" y="79"/>
                    <a:pt x="233" y="79"/>
                  </a:cubicBezTo>
                  <a:cubicBezTo>
                    <a:pt x="233" y="80"/>
                    <a:pt x="233" y="80"/>
                    <a:pt x="233" y="79"/>
                  </a:cubicBezTo>
                  <a:cubicBezTo>
                    <a:pt x="233" y="80"/>
                    <a:pt x="233" y="81"/>
                    <a:pt x="233" y="81"/>
                  </a:cubicBezTo>
                  <a:cubicBezTo>
                    <a:pt x="233" y="81"/>
                    <a:pt x="233" y="81"/>
                    <a:pt x="232" y="81"/>
                  </a:cubicBezTo>
                  <a:cubicBezTo>
                    <a:pt x="232" y="81"/>
                    <a:pt x="233" y="79"/>
                    <a:pt x="232" y="80"/>
                  </a:cubicBezTo>
                  <a:cubicBezTo>
                    <a:pt x="233" y="79"/>
                    <a:pt x="232" y="78"/>
                    <a:pt x="231" y="78"/>
                  </a:cubicBezTo>
                  <a:cubicBezTo>
                    <a:pt x="230" y="79"/>
                    <a:pt x="230" y="79"/>
                    <a:pt x="230" y="79"/>
                  </a:cubicBezTo>
                  <a:cubicBezTo>
                    <a:pt x="229" y="79"/>
                    <a:pt x="230" y="79"/>
                    <a:pt x="229" y="79"/>
                  </a:cubicBezTo>
                  <a:cubicBezTo>
                    <a:pt x="229" y="80"/>
                    <a:pt x="229" y="79"/>
                    <a:pt x="229" y="79"/>
                  </a:cubicBezTo>
                  <a:cubicBezTo>
                    <a:pt x="228" y="79"/>
                    <a:pt x="228" y="79"/>
                    <a:pt x="228" y="79"/>
                  </a:cubicBezTo>
                  <a:cubicBezTo>
                    <a:pt x="228" y="80"/>
                    <a:pt x="227" y="80"/>
                    <a:pt x="227" y="80"/>
                  </a:cubicBezTo>
                  <a:cubicBezTo>
                    <a:pt x="226" y="79"/>
                    <a:pt x="227" y="79"/>
                    <a:pt x="227" y="79"/>
                  </a:cubicBezTo>
                  <a:cubicBezTo>
                    <a:pt x="226" y="78"/>
                    <a:pt x="226" y="78"/>
                    <a:pt x="225" y="78"/>
                  </a:cubicBezTo>
                  <a:cubicBezTo>
                    <a:pt x="225" y="79"/>
                    <a:pt x="224" y="78"/>
                    <a:pt x="224" y="77"/>
                  </a:cubicBezTo>
                  <a:cubicBezTo>
                    <a:pt x="225" y="78"/>
                    <a:pt x="225" y="77"/>
                    <a:pt x="224" y="76"/>
                  </a:cubicBezTo>
                  <a:cubicBezTo>
                    <a:pt x="224" y="75"/>
                    <a:pt x="223" y="75"/>
                    <a:pt x="223" y="74"/>
                  </a:cubicBezTo>
                  <a:cubicBezTo>
                    <a:pt x="223" y="73"/>
                    <a:pt x="223" y="72"/>
                    <a:pt x="223" y="71"/>
                  </a:cubicBezTo>
                  <a:cubicBezTo>
                    <a:pt x="223" y="70"/>
                    <a:pt x="223" y="70"/>
                    <a:pt x="223" y="69"/>
                  </a:cubicBezTo>
                  <a:cubicBezTo>
                    <a:pt x="223" y="68"/>
                    <a:pt x="222" y="68"/>
                    <a:pt x="222" y="69"/>
                  </a:cubicBezTo>
                  <a:cubicBezTo>
                    <a:pt x="221" y="68"/>
                    <a:pt x="221" y="68"/>
                    <a:pt x="221" y="69"/>
                  </a:cubicBezTo>
                  <a:cubicBezTo>
                    <a:pt x="221" y="69"/>
                    <a:pt x="221" y="70"/>
                    <a:pt x="221" y="70"/>
                  </a:cubicBezTo>
                  <a:cubicBezTo>
                    <a:pt x="220" y="70"/>
                    <a:pt x="220" y="70"/>
                    <a:pt x="219" y="71"/>
                  </a:cubicBezTo>
                  <a:cubicBezTo>
                    <a:pt x="219" y="71"/>
                    <a:pt x="219" y="72"/>
                    <a:pt x="218" y="72"/>
                  </a:cubicBezTo>
                  <a:cubicBezTo>
                    <a:pt x="218" y="71"/>
                    <a:pt x="217" y="73"/>
                    <a:pt x="217" y="73"/>
                  </a:cubicBezTo>
                  <a:cubicBezTo>
                    <a:pt x="216" y="73"/>
                    <a:pt x="215" y="74"/>
                    <a:pt x="214" y="74"/>
                  </a:cubicBezTo>
                  <a:cubicBezTo>
                    <a:pt x="213" y="75"/>
                    <a:pt x="213" y="75"/>
                    <a:pt x="212" y="76"/>
                  </a:cubicBezTo>
                  <a:cubicBezTo>
                    <a:pt x="211" y="76"/>
                    <a:pt x="210" y="76"/>
                    <a:pt x="210" y="76"/>
                  </a:cubicBezTo>
                  <a:cubicBezTo>
                    <a:pt x="209" y="77"/>
                    <a:pt x="209" y="77"/>
                    <a:pt x="209" y="76"/>
                  </a:cubicBezTo>
                  <a:cubicBezTo>
                    <a:pt x="210" y="76"/>
                    <a:pt x="209" y="75"/>
                    <a:pt x="209" y="75"/>
                  </a:cubicBezTo>
                  <a:cubicBezTo>
                    <a:pt x="208" y="75"/>
                    <a:pt x="208" y="76"/>
                    <a:pt x="207" y="76"/>
                  </a:cubicBezTo>
                  <a:cubicBezTo>
                    <a:pt x="207" y="76"/>
                    <a:pt x="205" y="76"/>
                    <a:pt x="205" y="76"/>
                  </a:cubicBezTo>
                  <a:cubicBezTo>
                    <a:pt x="205" y="75"/>
                    <a:pt x="207" y="75"/>
                    <a:pt x="207" y="74"/>
                  </a:cubicBezTo>
                  <a:cubicBezTo>
                    <a:pt x="208" y="74"/>
                    <a:pt x="208" y="74"/>
                    <a:pt x="209" y="74"/>
                  </a:cubicBezTo>
                  <a:cubicBezTo>
                    <a:pt x="209" y="74"/>
                    <a:pt x="209" y="73"/>
                    <a:pt x="210" y="73"/>
                  </a:cubicBezTo>
                  <a:cubicBezTo>
                    <a:pt x="210" y="73"/>
                    <a:pt x="210" y="74"/>
                    <a:pt x="211" y="74"/>
                  </a:cubicBezTo>
                  <a:cubicBezTo>
                    <a:pt x="211" y="74"/>
                    <a:pt x="212" y="74"/>
                    <a:pt x="212" y="73"/>
                  </a:cubicBezTo>
                  <a:cubicBezTo>
                    <a:pt x="213" y="73"/>
                    <a:pt x="212" y="72"/>
                    <a:pt x="213" y="71"/>
                  </a:cubicBezTo>
                  <a:cubicBezTo>
                    <a:pt x="213" y="71"/>
                    <a:pt x="214" y="70"/>
                    <a:pt x="214" y="69"/>
                  </a:cubicBezTo>
                  <a:cubicBezTo>
                    <a:pt x="215" y="68"/>
                    <a:pt x="214" y="68"/>
                    <a:pt x="215" y="67"/>
                  </a:cubicBezTo>
                  <a:cubicBezTo>
                    <a:pt x="215" y="65"/>
                    <a:pt x="216" y="65"/>
                    <a:pt x="217" y="64"/>
                  </a:cubicBezTo>
                  <a:cubicBezTo>
                    <a:pt x="217" y="63"/>
                    <a:pt x="217" y="63"/>
                    <a:pt x="217" y="63"/>
                  </a:cubicBezTo>
                  <a:cubicBezTo>
                    <a:pt x="217" y="63"/>
                    <a:pt x="217" y="62"/>
                    <a:pt x="218" y="62"/>
                  </a:cubicBezTo>
                  <a:cubicBezTo>
                    <a:pt x="218" y="62"/>
                    <a:pt x="218" y="61"/>
                    <a:pt x="218" y="61"/>
                  </a:cubicBezTo>
                  <a:cubicBezTo>
                    <a:pt x="218" y="60"/>
                    <a:pt x="219" y="60"/>
                    <a:pt x="219" y="59"/>
                  </a:cubicBezTo>
                  <a:cubicBezTo>
                    <a:pt x="220" y="59"/>
                    <a:pt x="220" y="59"/>
                    <a:pt x="221" y="58"/>
                  </a:cubicBezTo>
                  <a:cubicBezTo>
                    <a:pt x="221" y="58"/>
                    <a:pt x="222" y="57"/>
                    <a:pt x="223" y="56"/>
                  </a:cubicBezTo>
                  <a:cubicBezTo>
                    <a:pt x="225" y="56"/>
                    <a:pt x="225" y="53"/>
                    <a:pt x="227" y="51"/>
                  </a:cubicBezTo>
                  <a:cubicBezTo>
                    <a:pt x="227" y="51"/>
                    <a:pt x="227" y="50"/>
                    <a:pt x="228" y="50"/>
                  </a:cubicBezTo>
                  <a:cubicBezTo>
                    <a:pt x="228" y="50"/>
                    <a:pt x="228" y="49"/>
                    <a:pt x="229" y="49"/>
                  </a:cubicBezTo>
                  <a:cubicBezTo>
                    <a:pt x="229" y="48"/>
                    <a:pt x="229" y="48"/>
                    <a:pt x="230" y="48"/>
                  </a:cubicBezTo>
                  <a:cubicBezTo>
                    <a:pt x="230" y="47"/>
                    <a:pt x="230" y="47"/>
                    <a:pt x="231" y="47"/>
                  </a:cubicBezTo>
                  <a:cubicBezTo>
                    <a:pt x="231" y="46"/>
                    <a:pt x="233" y="45"/>
                    <a:pt x="232" y="45"/>
                  </a:cubicBezTo>
                  <a:cubicBezTo>
                    <a:pt x="231" y="44"/>
                    <a:pt x="231" y="45"/>
                    <a:pt x="230" y="45"/>
                  </a:cubicBezTo>
                  <a:cubicBezTo>
                    <a:pt x="231" y="44"/>
                    <a:pt x="231" y="45"/>
                    <a:pt x="232" y="44"/>
                  </a:cubicBezTo>
                  <a:cubicBezTo>
                    <a:pt x="232" y="43"/>
                    <a:pt x="232" y="42"/>
                    <a:pt x="232" y="42"/>
                  </a:cubicBezTo>
                  <a:cubicBezTo>
                    <a:pt x="232" y="40"/>
                    <a:pt x="231" y="39"/>
                    <a:pt x="229" y="38"/>
                  </a:cubicBezTo>
                  <a:cubicBezTo>
                    <a:pt x="229" y="38"/>
                    <a:pt x="227" y="39"/>
                    <a:pt x="226" y="38"/>
                  </a:cubicBezTo>
                  <a:cubicBezTo>
                    <a:pt x="226" y="38"/>
                    <a:pt x="226" y="37"/>
                    <a:pt x="226" y="37"/>
                  </a:cubicBezTo>
                  <a:cubicBezTo>
                    <a:pt x="226" y="37"/>
                    <a:pt x="225" y="36"/>
                    <a:pt x="225" y="36"/>
                  </a:cubicBezTo>
                  <a:cubicBezTo>
                    <a:pt x="225" y="35"/>
                    <a:pt x="224" y="34"/>
                    <a:pt x="224" y="35"/>
                  </a:cubicBezTo>
                  <a:cubicBezTo>
                    <a:pt x="224" y="36"/>
                    <a:pt x="224" y="35"/>
                    <a:pt x="224" y="35"/>
                  </a:cubicBezTo>
                  <a:cubicBezTo>
                    <a:pt x="225" y="36"/>
                    <a:pt x="224" y="32"/>
                    <a:pt x="224" y="31"/>
                  </a:cubicBezTo>
                  <a:cubicBezTo>
                    <a:pt x="224" y="31"/>
                    <a:pt x="223" y="31"/>
                    <a:pt x="223" y="31"/>
                  </a:cubicBezTo>
                  <a:cubicBezTo>
                    <a:pt x="223" y="31"/>
                    <a:pt x="223" y="30"/>
                    <a:pt x="223" y="30"/>
                  </a:cubicBezTo>
                  <a:cubicBezTo>
                    <a:pt x="223" y="29"/>
                    <a:pt x="223" y="29"/>
                    <a:pt x="223" y="28"/>
                  </a:cubicBezTo>
                  <a:cubicBezTo>
                    <a:pt x="223" y="28"/>
                    <a:pt x="222" y="28"/>
                    <a:pt x="222" y="27"/>
                  </a:cubicBezTo>
                  <a:cubicBezTo>
                    <a:pt x="222" y="25"/>
                    <a:pt x="221" y="24"/>
                    <a:pt x="221" y="22"/>
                  </a:cubicBezTo>
                  <a:cubicBezTo>
                    <a:pt x="221" y="21"/>
                    <a:pt x="221" y="19"/>
                    <a:pt x="221" y="18"/>
                  </a:cubicBezTo>
                  <a:cubicBezTo>
                    <a:pt x="221" y="17"/>
                    <a:pt x="221" y="15"/>
                    <a:pt x="221" y="15"/>
                  </a:cubicBezTo>
                  <a:cubicBezTo>
                    <a:pt x="220" y="16"/>
                    <a:pt x="220" y="17"/>
                    <a:pt x="220" y="18"/>
                  </a:cubicBezTo>
                  <a:cubicBezTo>
                    <a:pt x="220" y="18"/>
                    <a:pt x="220" y="17"/>
                    <a:pt x="220" y="16"/>
                  </a:cubicBezTo>
                  <a:cubicBezTo>
                    <a:pt x="220" y="16"/>
                    <a:pt x="220" y="15"/>
                    <a:pt x="220" y="14"/>
                  </a:cubicBezTo>
                  <a:cubicBezTo>
                    <a:pt x="220" y="13"/>
                    <a:pt x="219" y="12"/>
                    <a:pt x="218" y="11"/>
                  </a:cubicBezTo>
                  <a:cubicBezTo>
                    <a:pt x="218" y="11"/>
                    <a:pt x="217" y="11"/>
                    <a:pt x="217" y="10"/>
                  </a:cubicBezTo>
                  <a:cubicBezTo>
                    <a:pt x="216" y="10"/>
                    <a:pt x="217" y="11"/>
                    <a:pt x="217" y="11"/>
                  </a:cubicBezTo>
                  <a:cubicBezTo>
                    <a:pt x="217" y="12"/>
                    <a:pt x="218" y="14"/>
                    <a:pt x="218" y="15"/>
                  </a:cubicBezTo>
                  <a:cubicBezTo>
                    <a:pt x="217" y="15"/>
                    <a:pt x="216" y="12"/>
                    <a:pt x="216" y="12"/>
                  </a:cubicBezTo>
                  <a:cubicBezTo>
                    <a:pt x="216" y="12"/>
                    <a:pt x="216" y="13"/>
                    <a:pt x="216" y="13"/>
                  </a:cubicBezTo>
                  <a:cubicBezTo>
                    <a:pt x="216" y="14"/>
                    <a:pt x="215" y="14"/>
                    <a:pt x="214" y="15"/>
                  </a:cubicBezTo>
                  <a:cubicBezTo>
                    <a:pt x="214" y="15"/>
                    <a:pt x="214" y="16"/>
                    <a:pt x="213" y="16"/>
                  </a:cubicBezTo>
                  <a:cubicBezTo>
                    <a:pt x="213" y="17"/>
                    <a:pt x="213" y="17"/>
                    <a:pt x="212" y="17"/>
                  </a:cubicBezTo>
                  <a:cubicBezTo>
                    <a:pt x="212" y="18"/>
                    <a:pt x="212" y="19"/>
                    <a:pt x="212" y="19"/>
                  </a:cubicBezTo>
                  <a:cubicBezTo>
                    <a:pt x="211" y="20"/>
                    <a:pt x="211" y="20"/>
                    <a:pt x="211" y="21"/>
                  </a:cubicBezTo>
                  <a:cubicBezTo>
                    <a:pt x="210" y="22"/>
                    <a:pt x="209" y="23"/>
                    <a:pt x="209" y="24"/>
                  </a:cubicBezTo>
                  <a:cubicBezTo>
                    <a:pt x="209" y="25"/>
                    <a:pt x="208" y="26"/>
                    <a:pt x="208" y="26"/>
                  </a:cubicBezTo>
                  <a:cubicBezTo>
                    <a:pt x="208" y="27"/>
                    <a:pt x="208" y="27"/>
                    <a:pt x="207" y="27"/>
                  </a:cubicBezTo>
                  <a:cubicBezTo>
                    <a:pt x="207" y="28"/>
                    <a:pt x="207" y="28"/>
                    <a:pt x="207" y="28"/>
                  </a:cubicBezTo>
                  <a:cubicBezTo>
                    <a:pt x="207" y="29"/>
                    <a:pt x="206" y="29"/>
                    <a:pt x="206" y="30"/>
                  </a:cubicBezTo>
                  <a:cubicBezTo>
                    <a:pt x="207" y="30"/>
                    <a:pt x="206" y="31"/>
                    <a:pt x="206" y="31"/>
                  </a:cubicBezTo>
                  <a:cubicBezTo>
                    <a:pt x="205" y="32"/>
                    <a:pt x="205" y="32"/>
                    <a:pt x="204" y="33"/>
                  </a:cubicBezTo>
                  <a:cubicBezTo>
                    <a:pt x="204" y="33"/>
                    <a:pt x="203" y="34"/>
                    <a:pt x="203" y="34"/>
                  </a:cubicBezTo>
                  <a:cubicBezTo>
                    <a:pt x="202" y="35"/>
                    <a:pt x="201" y="33"/>
                    <a:pt x="199" y="34"/>
                  </a:cubicBezTo>
                  <a:cubicBezTo>
                    <a:pt x="199" y="34"/>
                    <a:pt x="200" y="34"/>
                    <a:pt x="200" y="34"/>
                  </a:cubicBezTo>
                  <a:cubicBezTo>
                    <a:pt x="200" y="33"/>
                    <a:pt x="199" y="33"/>
                    <a:pt x="199" y="33"/>
                  </a:cubicBezTo>
                  <a:cubicBezTo>
                    <a:pt x="199" y="32"/>
                    <a:pt x="199" y="33"/>
                    <a:pt x="199" y="33"/>
                  </a:cubicBezTo>
                  <a:cubicBezTo>
                    <a:pt x="198" y="34"/>
                    <a:pt x="197" y="33"/>
                    <a:pt x="196" y="33"/>
                  </a:cubicBezTo>
                  <a:cubicBezTo>
                    <a:pt x="195" y="33"/>
                    <a:pt x="195" y="33"/>
                    <a:pt x="195" y="32"/>
                  </a:cubicBezTo>
                  <a:cubicBezTo>
                    <a:pt x="195" y="32"/>
                    <a:pt x="194" y="33"/>
                    <a:pt x="194" y="33"/>
                  </a:cubicBezTo>
                  <a:cubicBezTo>
                    <a:pt x="194" y="33"/>
                    <a:pt x="193" y="33"/>
                    <a:pt x="193" y="33"/>
                  </a:cubicBezTo>
                  <a:cubicBezTo>
                    <a:pt x="193" y="33"/>
                    <a:pt x="193" y="34"/>
                    <a:pt x="193" y="34"/>
                  </a:cubicBezTo>
                  <a:cubicBezTo>
                    <a:pt x="193" y="34"/>
                    <a:pt x="192" y="34"/>
                    <a:pt x="192" y="35"/>
                  </a:cubicBezTo>
                  <a:cubicBezTo>
                    <a:pt x="191" y="35"/>
                    <a:pt x="191" y="35"/>
                    <a:pt x="191" y="35"/>
                  </a:cubicBezTo>
                  <a:cubicBezTo>
                    <a:pt x="191" y="34"/>
                    <a:pt x="190" y="35"/>
                    <a:pt x="189" y="35"/>
                  </a:cubicBezTo>
                  <a:cubicBezTo>
                    <a:pt x="189" y="34"/>
                    <a:pt x="189" y="34"/>
                    <a:pt x="189" y="34"/>
                  </a:cubicBezTo>
                  <a:cubicBezTo>
                    <a:pt x="189" y="34"/>
                    <a:pt x="188" y="34"/>
                    <a:pt x="188" y="34"/>
                  </a:cubicBezTo>
                  <a:cubicBezTo>
                    <a:pt x="188" y="34"/>
                    <a:pt x="187" y="34"/>
                    <a:pt x="187" y="33"/>
                  </a:cubicBezTo>
                  <a:cubicBezTo>
                    <a:pt x="187" y="33"/>
                    <a:pt x="187" y="33"/>
                    <a:pt x="187" y="33"/>
                  </a:cubicBezTo>
                  <a:cubicBezTo>
                    <a:pt x="185" y="33"/>
                    <a:pt x="186" y="32"/>
                    <a:pt x="185" y="31"/>
                  </a:cubicBezTo>
                  <a:cubicBezTo>
                    <a:pt x="185" y="31"/>
                    <a:pt x="185" y="32"/>
                    <a:pt x="184" y="31"/>
                  </a:cubicBezTo>
                  <a:cubicBezTo>
                    <a:pt x="184" y="31"/>
                    <a:pt x="183" y="30"/>
                    <a:pt x="183" y="30"/>
                  </a:cubicBezTo>
                  <a:cubicBezTo>
                    <a:pt x="183" y="30"/>
                    <a:pt x="184" y="29"/>
                    <a:pt x="183" y="30"/>
                  </a:cubicBezTo>
                  <a:cubicBezTo>
                    <a:pt x="183" y="30"/>
                    <a:pt x="182" y="30"/>
                    <a:pt x="182" y="30"/>
                  </a:cubicBezTo>
                  <a:cubicBezTo>
                    <a:pt x="181" y="30"/>
                    <a:pt x="181" y="30"/>
                    <a:pt x="181" y="30"/>
                  </a:cubicBezTo>
                  <a:cubicBezTo>
                    <a:pt x="180" y="31"/>
                    <a:pt x="180" y="30"/>
                    <a:pt x="179" y="31"/>
                  </a:cubicBezTo>
                  <a:cubicBezTo>
                    <a:pt x="179" y="31"/>
                    <a:pt x="179" y="32"/>
                    <a:pt x="178" y="31"/>
                  </a:cubicBezTo>
                  <a:cubicBezTo>
                    <a:pt x="178" y="31"/>
                    <a:pt x="177" y="32"/>
                    <a:pt x="176" y="32"/>
                  </a:cubicBezTo>
                  <a:cubicBezTo>
                    <a:pt x="176" y="32"/>
                    <a:pt x="173" y="30"/>
                    <a:pt x="173" y="31"/>
                  </a:cubicBezTo>
                  <a:cubicBezTo>
                    <a:pt x="173" y="31"/>
                    <a:pt x="173" y="32"/>
                    <a:pt x="173" y="32"/>
                  </a:cubicBezTo>
                  <a:cubicBezTo>
                    <a:pt x="172" y="32"/>
                    <a:pt x="172" y="33"/>
                    <a:pt x="172" y="33"/>
                  </a:cubicBezTo>
                  <a:cubicBezTo>
                    <a:pt x="171" y="34"/>
                    <a:pt x="172" y="33"/>
                    <a:pt x="173" y="34"/>
                  </a:cubicBezTo>
                  <a:cubicBezTo>
                    <a:pt x="173" y="34"/>
                    <a:pt x="173" y="34"/>
                    <a:pt x="173" y="35"/>
                  </a:cubicBezTo>
                  <a:cubicBezTo>
                    <a:pt x="173" y="35"/>
                    <a:pt x="173" y="35"/>
                    <a:pt x="173" y="35"/>
                  </a:cubicBezTo>
                  <a:cubicBezTo>
                    <a:pt x="174" y="36"/>
                    <a:pt x="174" y="38"/>
                    <a:pt x="173" y="38"/>
                  </a:cubicBezTo>
                  <a:cubicBezTo>
                    <a:pt x="172" y="38"/>
                    <a:pt x="171" y="38"/>
                    <a:pt x="171" y="37"/>
                  </a:cubicBezTo>
                  <a:cubicBezTo>
                    <a:pt x="170" y="37"/>
                    <a:pt x="169" y="37"/>
                    <a:pt x="169" y="37"/>
                  </a:cubicBezTo>
                  <a:cubicBezTo>
                    <a:pt x="168" y="37"/>
                    <a:pt x="168" y="37"/>
                    <a:pt x="167" y="37"/>
                  </a:cubicBezTo>
                  <a:cubicBezTo>
                    <a:pt x="167" y="37"/>
                    <a:pt x="166" y="37"/>
                    <a:pt x="166" y="37"/>
                  </a:cubicBezTo>
                  <a:cubicBezTo>
                    <a:pt x="165" y="38"/>
                    <a:pt x="165" y="37"/>
                    <a:pt x="164" y="37"/>
                  </a:cubicBezTo>
                  <a:cubicBezTo>
                    <a:pt x="163" y="37"/>
                    <a:pt x="163" y="37"/>
                    <a:pt x="163" y="37"/>
                  </a:cubicBezTo>
                  <a:cubicBezTo>
                    <a:pt x="162" y="36"/>
                    <a:pt x="161" y="37"/>
                    <a:pt x="160" y="36"/>
                  </a:cubicBezTo>
                  <a:cubicBezTo>
                    <a:pt x="160" y="36"/>
                    <a:pt x="159" y="37"/>
                    <a:pt x="159" y="38"/>
                  </a:cubicBezTo>
                  <a:cubicBezTo>
                    <a:pt x="159" y="38"/>
                    <a:pt x="159" y="39"/>
                    <a:pt x="158" y="39"/>
                  </a:cubicBezTo>
                  <a:cubicBezTo>
                    <a:pt x="158" y="40"/>
                    <a:pt x="157" y="40"/>
                    <a:pt x="156" y="40"/>
                  </a:cubicBezTo>
                  <a:cubicBezTo>
                    <a:pt x="156" y="39"/>
                    <a:pt x="155" y="40"/>
                    <a:pt x="155" y="40"/>
                  </a:cubicBezTo>
                  <a:cubicBezTo>
                    <a:pt x="154" y="40"/>
                    <a:pt x="154" y="40"/>
                    <a:pt x="154" y="41"/>
                  </a:cubicBezTo>
                  <a:cubicBezTo>
                    <a:pt x="154" y="41"/>
                    <a:pt x="154" y="42"/>
                    <a:pt x="153" y="42"/>
                  </a:cubicBezTo>
                  <a:cubicBezTo>
                    <a:pt x="152" y="42"/>
                    <a:pt x="152" y="41"/>
                    <a:pt x="152" y="41"/>
                  </a:cubicBezTo>
                  <a:cubicBezTo>
                    <a:pt x="151" y="41"/>
                    <a:pt x="151" y="41"/>
                    <a:pt x="151" y="41"/>
                  </a:cubicBezTo>
                  <a:cubicBezTo>
                    <a:pt x="150" y="41"/>
                    <a:pt x="150" y="42"/>
                    <a:pt x="149" y="42"/>
                  </a:cubicBezTo>
                  <a:cubicBezTo>
                    <a:pt x="148" y="42"/>
                    <a:pt x="149" y="43"/>
                    <a:pt x="149" y="44"/>
                  </a:cubicBezTo>
                  <a:cubicBezTo>
                    <a:pt x="149" y="45"/>
                    <a:pt x="147" y="44"/>
                    <a:pt x="147" y="44"/>
                  </a:cubicBezTo>
                  <a:cubicBezTo>
                    <a:pt x="146" y="44"/>
                    <a:pt x="146" y="45"/>
                    <a:pt x="146" y="45"/>
                  </a:cubicBezTo>
                  <a:cubicBezTo>
                    <a:pt x="145" y="45"/>
                    <a:pt x="145" y="44"/>
                    <a:pt x="144" y="44"/>
                  </a:cubicBezTo>
                  <a:cubicBezTo>
                    <a:pt x="143" y="43"/>
                    <a:pt x="143" y="43"/>
                    <a:pt x="142" y="43"/>
                  </a:cubicBezTo>
                  <a:cubicBezTo>
                    <a:pt x="141" y="43"/>
                    <a:pt x="141" y="42"/>
                    <a:pt x="140" y="41"/>
                  </a:cubicBezTo>
                  <a:cubicBezTo>
                    <a:pt x="139" y="41"/>
                    <a:pt x="139" y="40"/>
                    <a:pt x="139" y="39"/>
                  </a:cubicBezTo>
                  <a:cubicBezTo>
                    <a:pt x="138" y="39"/>
                    <a:pt x="137" y="40"/>
                    <a:pt x="137" y="39"/>
                  </a:cubicBezTo>
                  <a:cubicBezTo>
                    <a:pt x="137" y="38"/>
                    <a:pt x="138" y="38"/>
                    <a:pt x="137" y="38"/>
                  </a:cubicBezTo>
                  <a:cubicBezTo>
                    <a:pt x="137" y="38"/>
                    <a:pt x="136" y="37"/>
                    <a:pt x="137" y="37"/>
                  </a:cubicBezTo>
                  <a:cubicBezTo>
                    <a:pt x="137" y="36"/>
                    <a:pt x="137" y="35"/>
                    <a:pt x="137" y="34"/>
                  </a:cubicBezTo>
                  <a:cubicBezTo>
                    <a:pt x="137" y="34"/>
                    <a:pt x="137" y="33"/>
                    <a:pt x="136" y="33"/>
                  </a:cubicBezTo>
                  <a:cubicBezTo>
                    <a:pt x="136" y="33"/>
                    <a:pt x="135" y="32"/>
                    <a:pt x="135" y="32"/>
                  </a:cubicBezTo>
                  <a:cubicBezTo>
                    <a:pt x="135" y="31"/>
                    <a:pt x="134" y="30"/>
                    <a:pt x="134" y="28"/>
                  </a:cubicBezTo>
                  <a:cubicBezTo>
                    <a:pt x="134" y="27"/>
                    <a:pt x="135" y="26"/>
                    <a:pt x="135" y="25"/>
                  </a:cubicBezTo>
                  <a:cubicBezTo>
                    <a:pt x="135" y="25"/>
                    <a:pt x="135" y="24"/>
                    <a:pt x="135" y="24"/>
                  </a:cubicBezTo>
                  <a:cubicBezTo>
                    <a:pt x="135" y="23"/>
                    <a:pt x="136" y="23"/>
                    <a:pt x="136" y="22"/>
                  </a:cubicBezTo>
                  <a:cubicBezTo>
                    <a:pt x="136" y="21"/>
                    <a:pt x="136" y="21"/>
                    <a:pt x="136" y="20"/>
                  </a:cubicBezTo>
                  <a:cubicBezTo>
                    <a:pt x="136" y="19"/>
                    <a:pt x="136" y="19"/>
                    <a:pt x="137" y="18"/>
                  </a:cubicBezTo>
                  <a:cubicBezTo>
                    <a:pt x="137" y="18"/>
                    <a:pt x="138" y="18"/>
                    <a:pt x="138" y="17"/>
                  </a:cubicBezTo>
                  <a:cubicBezTo>
                    <a:pt x="138" y="17"/>
                    <a:pt x="138" y="17"/>
                    <a:pt x="139" y="16"/>
                  </a:cubicBezTo>
                  <a:cubicBezTo>
                    <a:pt x="139" y="16"/>
                    <a:pt x="139" y="15"/>
                    <a:pt x="139" y="15"/>
                  </a:cubicBezTo>
                  <a:cubicBezTo>
                    <a:pt x="138" y="14"/>
                    <a:pt x="138" y="13"/>
                    <a:pt x="138" y="12"/>
                  </a:cubicBezTo>
                  <a:cubicBezTo>
                    <a:pt x="136" y="12"/>
                    <a:pt x="138" y="10"/>
                    <a:pt x="137" y="10"/>
                  </a:cubicBezTo>
                  <a:cubicBezTo>
                    <a:pt x="137" y="9"/>
                    <a:pt x="136" y="9"/>
                    <a:pt x="135" y="9"/>
                  </a:cubicBezTo>
                  <a:cubicBezTo>
                    <a:pt x="135" y="9"/>
                    <a:pt x="134" y="9"/>
                    <a:pt x="134" y="9"/>
                  </a:cubicBezTo>
                  <a:cubicBezTo>
                    <a:pt x="134" y="8"/>
                    <a:pt x="134" y="9"/>
                    <a:pt x="134" y="9"/>
                  </a:cubicBezTo>
                  <a:cubicBezTo>
                    <a:pt x="133" y="9"/>
                    <a:pt x="133" y="8"/>
                    <a:pt x="134" y="8"/>
                  </a:cubicBezTo>
                  <a:cubicBezTo>
                    <a:pt x="135" y="7"/>
                    <a:pt x="135" y="4"/>
                    <a:pt x="135" y="3"/>
                  </a:cubicBezTo>
                  <a:cubicBezTo>
                    <a:pt x="135" y="3"/>
                    <a:pt x="135" y="2"/>
                    <a:pt x="135" y="2"/>
                  </a:cubicBezTo>
                  <a:cubicBezTo>
                    <a:pt x="134" y="2"/>
                    <a:pt x="134" y="1"/>
                    <a:pt x="134" y="1"/>
                  </a:cubicBezTo>
                  <a:cubicBezTo>
                    <a:pt x="133" y="1"/>
                    <a:pt x="133" y="0"/>
                    <a:pt x="133" y="0"/>
                  </a:cubicBezTo>
                  <a:cubicBezTo>
                    <a:pt x="132" y="1"/>
                    <a:pt x="132" y="1"/>
                    <a:pt x="131" y="1"/>
                  </a:cubicBezTo>
                  <a:cubicBezTo>
                    <a:pt x="131" y="1"/>
                    <a:pt x="131" y="1"/>
                    <a:pt x="131" y="1"/>
                  </a:cubicBezTo>
                  <a:cubicBezTo>
                    <a:pt x="130" y="1"/>
                    <a:pt x="130" y="1"/>
                    <a:pt x="130" y="1"/>
                  </a:cubicBezTo>
                  <a:cubicBezTo>
                    <a:pt x="129" y="1"/>
                    <a:pt x="129" y="1"/>
                    <a:pt x="128" y="1"/>
                  </a:cubicBezTo>
                  <a:cubicBezTo>
                    <a:pt x="129" y="1"/>
                    <a:pt x="129" y="3"/>
                    <a:pt x="129" y="4"/>
                  </a:cubicBezTo>
                  <a:cubicBezTo>
                    <a:pt x="129" y="5"/>
                    <a:pt x="127" y="6"/>
                    <a:pt x="126" y="6"/>
                  </a:cubicBezTo>
                  <a:cubicBezTo>
                    <a:pt x="125" y="7"/>
                    <a:pt x="126" y="8"/>
                    <a:pt x="125" y="9"/>
                  </a:cubicBezTo>
                  <a:cubicBezTo>
                    <a:pt x="124" y="9"/>
                    <a:pt x="123" y="9"/>
                    <a:pt x="123" y="9"/>
                  </a:cubicBezTo>
                  <a:cubicBezTo>
                    <a:pt x="122" y="9"/>
                    <a:pt x="122" y="9"/>
                    <a:pt x="122" y="9"/>
                  </a:cubicBezTo>
                  <a:cubicBezTo>
                    <a:pt x="123" y="10"/>
                    <a:pt x="121" y="10"/>
                    <a:pt x="120" y="10"/>
                  </a:cubicBezTo>
                  <a:cubicBezTo>
                    <a:pt x="120" y="10"/>
                    <a:pt x="120" y="11"/>
                    <a:pt x="120" y="11"/>
                  </a:cubicBezTo>
                  <a:cubicBezTo>
                    <a:pt x="120" y="12"/>
                    <a:pt x="119" y="12"/>
                    <a:pt x="118" y="11"/>
                  </a:cubicBezTo>
                  <a:cubicBezTo>
                    <a:pt x="118" y="11"/>
                    <a:pt x="117" y="12"/>
                    <a:pt x="117" y="12"/>
                  </a:cubicBezTo>
                  <a:cubicBezTo>
                    <a:pt x="116" y="13"/>
                    <a:pt x="116" y="12"/>
                    <a:pt x="115" y="12"/>
                  </a:cubicBezTo>
                  <a:cubicBezTo>
                    <a:pt x="115" y="12"/>
                    <a:pt x="115" y="13"/>
                    <a:pt x="114" y="13"/>
                  </a:cubicBezTo>
                  <a:cubicBezTo>
                    <a:pt x="113" y="13"/>
                    <a:pt x="113" y="13"/>
                    <a:pt x="112" y="13"/>
                  </a:cubicBezTo>
                  <a:cubicBezTo>
                    <a:pt x="112" y="13"/>
                    <a:pt x="111" y="12"/>
                    <a:pt x="111" y="12"/>
                  </a:cubicBezTo>
                  <a:cubicBezTo>
                    <a:pt x="111" y="13"/>
                    <a:pt x="110" y="13"/>
                    <a:pt x="110" y="13"/>
                  </a:cubicBezTo>
                  <a:cubicBezTo>
                    <a:pt x="110" y="13"/>
                    <a:pt x="110" y="14"/>
                    <a:pt x="109" y="14"/>
                  </a:cubicBezTo>
                  <a:cubicBezTo>
                    <a:pt x="109" y="14"/>
                    <a:pt x="108" y="14"/>
                    <a:pt x="108" y="14"/>
                  </a:cubicBezTo>
                  <a:cubicBezTo>
                    <a:pt x="108" y="14"/>
                    <a:pt x="108" y="15"/>
                    <a:pt x="108" y="15"/>
                  </a:cubicBezTo>
                  <a:cubicBezTo>
                    <a:pt x="108" y="16"/>
                    <a:pt x="108" y="17"/>
                    <a:pt x="108" y="17"/>
                  </a:cubicBezTo>
                  <a:cubicBezTo>
                    <a:pt x="108" y="19"/>
                    <a:pt x="107" y="20"/>
                    <a:pt x="105" y="19"/>
                  </a:cubicBezTo>
                  <a:cubicBezTo>
                    <a:pt x="105" y="18"/>
                    <a:pt x="104" y="16"/>
                    <a:pt x="103" y="15"/>
                  </a:cubicBezTo>
                  <a:cubicBezTo>
                    <a:pt x="103" y="15"/>
                    <a:pt x="102" y="14"/>
                    <a:pt x="101" y="15"/>
                  </a:cubicBezTo>
                  <a:cubicBezTo>
                    <a:pt x="101" y="15"/>
                    <a:pt x="101" y="15"/>
                    <a:pt x="101" y="16"/>
                  </a:cubicBezTo>
                  <a:cubicBezTo>
                    <a:pt x="101" y="16"/>
                    <a:pt x="100" y="16"/>
                    <a:pt x="100" y="15"/>
                  </a:cubicBezTo>
                  <a:cubicBezTo>
                    <a:pt x="99" y="15"/>
                    <a:pt x="99" y="15"/>
                    <a:pt x="98" y="15"/>
                  </a:cubicBezTo>
                  <a:cubicBezTo>
                    <a:pt x="98" y="15"/>
                    <a:pt x="97" y="15"/>
                    <a:pt x="97" y="15"/>
                  </a:cubicBezTo>
                  <a:cubicBezTo>
                    <a:pt x="97" y="15"/>
                    <a:pt x="96" y="16"/>
                    <a:pt x="96" y="16"/>
                  </a:cubicBezTo>
                  <a:cubicBezTo>
                    <a:pt x="95" y="16"/>
                    <a:pt x="95" y="14"/>
                    <a:pt x="95" y="13"/>
                  </a:cubicBezTo>
                  <a:cubicBezTo>
                    <a:pt x="94" y="12"/>
                    <a:pt x="92" y="13"/>
                    <a:pt x="91" y="13"/>
                  </a:cubicBezTo>
                  <a:cubicBezTo>
                    <a:pt x="91" y="13"/>
                    <a:pt x="90" y="13"/>
                    <a:pt x="90" y="12"/>
                  </a:cubicBezTo>
                  <a:cubicBezTo>
                    <a:pt x="90" y="12"/>
                    <a:pt x="89" y="11"/>
                    <a:pt x="89" y="11"/>
                  </a:cubicBezTo>
                  <a:cubicBezTo>
                    <a:pt x="88" y="11"/>
                    <a:pt x="88" y="12"/>
                    <a:pt x="88" y="12"/>
                  </a:cubicBezTo>
                  <a:cubicBezTo>
                    <a:pt x="89" y="12"/>
                    <a:pt x="89" y="12"/>
                    <a:pt x="89" y="13"/>
                  </a:cubicBezTo>
                  <a:cubicBezTo>
                    <a:pt x="89" y="14"/>
                    <a:pt x="90" y="16"/>
                    <a:pt x="91" y="17"/>
                  </a:cubicBezTo>
                  <a:cubicBezTo>
                    <a:pt x="92" y="17"/>
                    <a:pt x="94" y="18"/>
                    <a:pt x="94" y="19"/>
                  </a:cubicBezTo>
                  <a:cubicBezTo>
                    <a:pt x="94" y="20"/>
                    <a:pt x="93" y="20"/>
                    <a:pt x="93" y="21"/>
                  </a:cubicBezTo>
                  <a:cubicBezTo>
                    <a:pt x="93" y="22"/>
                    <a:pt x="94" y="22"/>
                    <a:pt x="93" y="23"/>
                  </a:cubicBezTo>
                  <a:cubicBezTo>
                    <a:pt x="93" y="24"/>
                    <a:pt x="94" y="24"/>
                    <a:pt x="94" y="25"/>
                  </a:cubicBezTo>
                  <a:cubicBezTo>
                    <a:pt x="94" y="26"/>
                    <a:pt x="95" y="26"/>
                    <a:pt x="95" y="27"/>
                  </a:cubicBezTo>
                  <a:cubicBezTo>
                    <a:pt x="96" y="28"/>
                    <a:pt x="96" y="29"/>
                    <a:pt x="95" y="30"/>
                  </a:cubicBezTo>
                  <a:cubicBezTo>
                    <a:pt x="95" y="30"/>
                    <a:pt x="95" y="31"/>
                    <a:pt x="95" y="31"/>
                  </a:cubicBezTo>
                  <a:cubicBezTo>
                    <a:pt x="96" y="31"/>
                    <a:pt x="97" y="32"/>
                    <a:pt x="97" y="32"/>
                  </a:cubicBezTo>
                  <a:cubicBezTo>
                    <a:pt x="98" y="32"/>
                    <a:pt x="98" y="32"/>
                    <a:pt x="98" y="32"/>
                  </a:cubicBezTo>
                  <a:cubicBezTo>
                    <a:pt x="99" y="31"/>
                    <a:pt x="101" y="31"/>
                    <a:pt x="101" y="32"/>
                  </a:cubicBezTo>
                  <a:cubicBezTo>
                    <a:pt x="102" y="32"/>
                    <a:pt x="101" y="34"/>
                    <a:pt x="101" y="35"/>
                  </a:cubicBezTo>
                  <a:cubicBezTo>
                    <a:pt x="101" y="35"/>
                    <a:pt x="100" y="35"/>
                    <a:pt x="100" y="35"/>
                  </a:cubicBezTo>
                  <a:cubicBezTo>
                    <a:pt x="99" y="35"/>
                    <a:pt x="98" y="36"/>
                    <a:pt x="98" y="36"/>
                  </a:cubicBezTo>
                  <a:cubicBezTo>
                    <a:pt x="97" y="37"/>
                    <a:pt x="95" y="36"/>
                    <a:pt x="95" y="38"/>
                  </a:cubicBezTo>
                  <a:cubicBezTo>
                    <a:pt x="95" y="39"/>
                    <a:pt x="95" y="39"/>
                    <a:pt x="94" y="40"/>
                  </a:cubicBezTo>
                  <a:cubicBezTo>
                    <a:pt x="94" y="41"/>
                    <a:pt x="94" y="41"/>
                    <a:pt x="93" y="42"/>
                  </a:cubicBezTo>
                  <a:cubicBezTo>
                    <a:pt x="93" y="42"/>
                    <a:pt x="92" y="43"/>
                    <a:pt x="92" y="43"/>
                  </a:cubicBezTo>
                  <a:cubicBezTo>
                    <a:pt x="92" y="43"/>
                    <a:pt x="91" y="43"/>
                    <a:pt x="91" y="43"/>
                  </a:cubicBezTo>
                  <a:cubicBezTo>
                    <a:pt x="92" y="43"/>
                    <a:pt x="92" y="42"/>
                    <a:pt x="92" y="42"/>
                  </a:cubicBezTo>
                  <a:cubicBezTo>
                    <a:pt x="91" y="42"/>
                    <a:pt x="90" y="42"/>
                    <a:pt x="90" y="43"/>
                  </a:cubicBezTo>
                  <a:cubicBezTo>
                    <a:pt x="89" y="43"/>
                    <a:pt x="88" y="45"/>
                    <a:pt x="87" y="44"/>
                  </a:cubicBezTo>
                  <a:cubicBezTo>
                    <a:pt x="87" y="44"/>
                    <a:pt x="87" y="45"/>
                    <a:pt x="86" y="45"/>
                  </a:cubicBezTo>
                  <a:cubicBezTo>
                    <a:pt x="86" y="45"/>
                    <a:pt x="85" y="46"/>
                    <a:pt x="85" y="46"/>
                  </a:cubicBezTo>
                  <a:cubicBezTo>
                    <a:pt x="83" y="45"/>
                    <a:pt x="85" y="48"/>
                    <a:pt x="83" y="48"/>
                  </a:cubicBezTo>
                  <a:cubicBezTo>
                    <a:pt x="81" y="48"/>
                    <a:pt x="82" y="50"/>
                    <a:pt x="81" y="51"/>
                  </a:cubicBezTo>
                  <a:cubicBezTo>
                    <a:pt x="80" y="51"/>
                    <a:pt x="80" y="51"/>
                    <a:pt x="80" y="50"/>
                  </a:cubicBezTo>
                  <a:cubicBezTo>
                    <a:pt x="80" y="50"/>
                    <a:pt x="81" y="49"/>
                    <a:pt x="80" y="49"/>
                  </a:cubicBezTo>
                  <a:cubicBezTo>
                    <a:pt x="80" y="47"/>
                    <a:pt x="78" y="48"/>
                    <a:pt x="77" y="48"/>
                  </a:cubicBezTo>
                  <a:cubicBezTo>
                    <a:pt x="77" y="49"/>
                    <a:pt x="75" y="51"/>
                    <a:pt x="74" y="50"/>
                  </a:cubicBezTo>
                  <a:cubicBezTo>
                    <a:pt x="74" y="50"/>
                    <a:pt x="73" y="50"/>
                    <a:pt x="72" y="50"/>
                  </a:cubicBezTo>
                  <a:cubicBezTo>
                    <a:pt x="72" y="49"/>
                    <a:pt x="71" y="49"/>
                    <a:pt x="71" y="48"/>
                  </a:cubicBezTo>
                  <a:cubicBezTo>
                    <a:pt x="70" y="47"/>
                    <a:pt x="69" y="46"/>
                    <a:pt x="67" y="45"/>
                  </a:cubicBezTo>
                  <a:cubicBezTo>
                    <a:pt x="67" y="45"/>
                    <a:pt x="66" y="46"/>
                    <a:pt x="65" y="45"/>
                  </a:cubicBezTo>
                  <a:cubicBezTo>
                    <a:pt x="65" y="45"/>
                    <a:pt x="65" y="44"/>
                    <a:pt x="65" y="43"/>
                  </a:cubicBezTo>
                  <a:cubicBezTo>
                    <a:pt x="66" y="41"/>
                    <a:pt x="65" y="40"/>
                    <a:pt x="65" y="39"/>
                  </a:cubicBezTo>
                  <a:cubicBezTo>
                    <a:pt x="64" y="38"/>
                    <a:pt x="64" y="37"/>
                    <a:pt x="63" y="36"/>
                  </a:cubicBezTo>
                  <a:cubicBezTo>
                    <a:pt x="63" y="36"/>
                    <a:pt x="63" y="35"/>
                    <a:pt x="62" y="35"/>
                  </a:cubicBezTo>
                  <a:cubicBezTo>
                    <a:pt x="61" y="35"/>
                    <a:pt x="60" y="37"/>
                    <a:pt x="59" y="38"/>
                  </a:cubicBezTo>
                  <a:cubicBezTo>
                    <a:pt x="59" y="38"/>
                    <a:pt x="57" y="40"/>
                    <a:pt x="56" y="38"/>
                  </a:cubicBezTo>
                  <a:cubicBezTo>
                    <a:pt x="56" y="38"/>
                    <a:pt x="56" y="37"/>
                    <a:pt x="55" y="37"/>
                  </a:cubicBezTo>
                  <a:cubicBezTo>
                    <a:pt x="55" y="37"/>
                    <a:pt x="54" y="36"/>
                    <a:pt x="55" y="36"/>
                  </a:cubicBezTo>
                  <a:cubicBezTo>
                    <a:pt x="54" y="36"/>
                    <a:pt x="54" y="38"/>
                    <a:pt x="54" y="38"/>
                  </a:cubicBezTo>
                  <a:cubicBezTo>
                    <a:pt x="54" y="39"/>
                    <a:pt x="54" y="39"/>
                    <a:pt x="55" y="39"/>
                  </a:cubicBezTo>
                  <a:cubicBezTo>
                    <a:pt x="52" y="40"/>
                    <a:pt x="48" y="39"/>
                    <a:pt x="45" y="39"/>
                  </a:cubicBezTo>
                  <a:cubicBezTo>
                    <a:pt x="44" y="39"/>
                    <a:pt x="43" y="39"/>
                    <a:pt x="43" y="39"/>
                  </a:cubicBezTo>
                  <a:cubicBezTo>
                    <a:pt x="42" y="39"/>
                    <a:pt x="42" y="39"/>
                    <a:pt x="41" y="39"/>
                  </a:cubicBezTo>
                  <a:cubicBezTo>
                    <a:pt x="41" y="39"/>
                    <a:pt x="40" y="39"/>
                    <a:pt x="40" y="39"/>
                  </a:cubicBezTo>
                  <a:cubicBezTo>
                    <a:pt x="39" y="39"/>
                    <a:pt x="39" y="40"/>
                    <a:pt x="38" y="39"/>
                  </a:cubicBezTo>
                  <a:cubicBezTo>
                    <a:pt x="38" y="42"/>
                    <a:pt x="38" y="44"/>
                    <a:pt x="38" y="46"/>
                  </a:cubicBezTo>
                  <a:cubicBezTo>
                    <a:pt x="38" y="46"/>
                    <a:pt x="38" y="47"/>
                    <a:pt x="39" y="47"/>
                  </a:cubicBezTo>
                  <a:cubicBezTo>
                    <a:pt x="39" y="47"/>
                    <a:pt x="39" y="46"/>
                    <a:pt x="39" y="46"/>
                  </a:cubicBezTo>
                  <a:cubicBezTo>
                    <a:pt x="39" y="46"/>
                    <a:pt x="40" y="46"/>
                    <a:pt x="40" y="46"/>
                  </a:cubicBezTo>
                  <a:cubicBezTo>
                    <a:pt x="40" y="47"/>
                    <a:pt x="40" y="47"/>
                    <a:pt x="40" y="47"/>
                  </a:cubicBezTo>
                  <a:cubicBezTo>
                    <a:pt x="41" y="47"/>
                    <a:pt x="42" y="46"/>
                    <a:pt x="42" y="47"/>
                  </a:cubicBezTo>
                  <a:cubicBezTo>
                    <a:pt x="43" y="47"/>
                    <a:pt x="43" y="46"/>
                    <a:pt x="43" y="47"/>
                  </a:cubicBezTo>
                  <a:cubicBezTo>
                    <a:pt x="44" y="47"/>
                    <a:pt x="44" y="47"/>
                    <a:pt x="45" y="48"/>
                  </a:cubicBezTo>
                  <a:cubicBezTo>
                    <a:pt x="45" y="48"/>
                    <a:pt x="45" y="48"/>
                    <a:pt x="45" y="48"/>
                  </a:cubicBezTo>
                  <a:cubicBezTo>
                    <a:pt x="45" y="48"/>
                    <a:pt x="45" y="48"/>
                    <a:pt x="45" y="49"/>
                  </a:cubicBezTo>
                  <a:cubicBezTo>
                    <a:pt x="45" y="49"/>
                    <a:pt x="45" y="50"/>
                    <a:pt x="45" y="50"/>
                  </a:cubicBezTo>
                  <a:cubicBezTo>
                    <a:pt x="45" y="51"/>
                    <a:pt x="46" y="51"/>
                    <a:pt x="45" y="51"/>
                  </a:cubicBezTo>
                  <a:cubicBezTo>
                    <a:pt x="45" y="51"/>
                    <a:pt x="45" y="51"/>
                    <a:pt x="44" y="51"/>
                  </a:cubicBezTo>
                  <a:cubicBezTo>
                    <a:pt x="44" y="51"/>
                    <a:pt x="44" y="51"/>
                    <a:pt x="44" y="51"/>
                  </a:cubicBezTo>
                  <a:cubicBezTo>
                    <a:pt x="43" y="51"/>
                    <a:pt x="43" y="51"/>
                    <a:pt x="43" y="51"/>
                  </a:cubicBezTo>
                  <a:cubicBezTo>
                    <a:pt x="43" y="51"/>
                    <a:pt x="43" y="51"/>
                    <a:pt x="43" y="51"/>
                  </a:cubicBezTo>
                  <a:cubicBezTo>
                    <a:pt x="42" y="50"/>
                    <a:pt x="42" y="50"/>
                    <a:pt x="41" y="51"/>
                  </a:cubicBezTo>
                  <a:cubicBezTo>
                    <a:pt x="41" y="51"/>
                    <a:pt x="40" y="51"/>
                    <a:pt x="40" y="51"/>
                  </a:cubicBezTo>
                  <a:cubicBezTo>
                    <a:pt x="39" y="51"/>
                    <a:pt x="39" y="52"/>
                    <a:pt x="38" y="52"/>
                  </a:cubicBezTo>
                  <a:cubicBezTo>
                    <a:pt x="38" y="52"/>
                    <a:pt x="37" y="52"/>
                    <a:pt x="36" y="52"/>
                  </a:cubicBezTo>
                  <a:cubicBezTo>
                    <a:pt x="36" y="54"/>
                    <a:pt x="36" y="56"/>
                    <a:pt x="36" y="57"/>
                  </a:cubicBezTo>
                  <a:cubicBezTo>
                    <a:pt x="36" y="59"/>
                    <a:pt x="36" y="60"/>
                    <a:pt x="38" y="62"/>
                  </a:cubicBezTo>
                  <a:cubicBezTo>
                    <a:pt x="38" y="62"/>
                    <a:pt x="39" y="62"/>
                    <a:pt x="39" y="63"/>
                  </a:cubicBezTo>
                  <a:cubicBezTo>
                    <a:pt x="39" y="63"/>
                    <a:pt x="40" y="63"/>
                    <a:pt x="41" y="64"/>
                  </a:cubicBezTo>
                  <a:cubicBezTo>
                    <a:pt x="41" y="65"/>
                    <a:pt x="41" y="65"/>
                    <a:pt x="41" y="66"/>
                  </a:cubicBezTo>
                  <a:cubicBezTo>
                    <a:pt x="41" y="67"/>
                    <a:pt x="41" y="67"/>
                    <a:pt x="41" y="68"/>
                  </a:cubicBezTo>
                  <a:cubicBezTo>
                    <a:pt x="41" y="68"/>
                    <a:pt x="42" y="69"/>
                    <a:pt x="42" y="69"/>
                  </a:cubicBezTo>
                  <a:cubicBezTo>
                    <a:pt x="43" y="69"/>
                    <a:pt x="42" y="70"/>
                    <a:pt x="43" y="71"/>
                  </a:cubicBezTo>
                  <a:cubicBezTo>
                    <a:pt x="43" y="72"/>
                    <a:pt x="43" y="73"/>
                    <a:pt x="42" y="75"/>
                  </a:cubicBezTo>
                  <a:cubicBezTo>
                    <a:pt x="42" y="76"/>
                    <a:pt x="42" y="78"/>
                    <a:pt x="42" y="80"/>
                  </a:cubicBezTo>
                  <a:cubicBezTo>
                    <a:pt x="41" y="81"/>
                    <a:pt x="41" y="83"/>
                    <a:pt x="41" y="84"/>
                  </a:cubicBezTo>
                  <a:cubicBezTo>
                    <a:pt x="41" y="87"/>
                    <a:pt x="40" y="90"/>
                    <a:pt x="40" y="92"/>
                  </a:cubicBezTo>
                  <a:cubicBezTo>
                    <a:pt x="40" y="94"/>
                    <a:pt x="40" y="96"/>
                    <a:pt x="39" y="97"/>
                  </a:cubicBezTo>
                  <a:cubicBezTo>
                    <a:pt x="39" y="100"/>
                    <a:pt x="39" y="102"/>
                    <a:pt x="38" y="104"/>
                  </a:cubicBezTo>
                  <a:cubicBezTo>
                    <a:pt x="38" y="105"/>
                    <a:pt x="38" y="107"/>
                    <a:pt x="37" y="105"/>
                  </a:cubicBezTo>
                  <a:cubicBezTo>
                    <a:pt x="36" y="104"/>
                    <a:pt x="36" y="106"/>
                    <a:pt x="36" y="106"/>
                  </a:cubicBezTo>
                  <a:cubicBezTo>
                    <a:pt x="35" y="105"/>
                    <a:pt x="35" y="105"/>
                    <a:pt x="35" y="104"/>
                  </a:cubicBezTo>
                  <a:cubicBezTo>
                    <a:pt x="35" y="104"/>
                    <a:pt x="34" y="104"/>
                    <a:pt x="34" y="104"/>
                  </a:cubicBezTo>
                  <a:cubicBezTo>
                    <a:pt x="34" y="104"/>
                    <a:pt x="33" y="104"/>
                    <a:pt x="33" y="104"/>
                  </a:cubicBezTo>
                  <a:cubicBezTo>
                    <a:pt x="32" y="103"/>
                    <a:pt x="32" y="104"/>
                    <a:pt x="32" y="104"/>
                  </a:cubicBezTo>
                  <a:cubicBezTo>
                    <a:pt x="32" y="104"/>
                    <a:pt x="31" y="103"/>
                    <a:pt x="31" y="104"/>
                  </a:cubicBezTo>
                  <a:cubicBezTo>
                    <a:pt x="31" y="104"/>
                    <a:pt x="30" y="104"/>
                    <a:pt x="30" y="104"/>
                  </a:cubicBezTo>
                  <a:cubicBezTo>
                    <a:pt x="30" y="104"/>
                    <a:pt x="28" y="107"/>
                    <a:pt x="28" y="106"/>
                  </a:cubicBezTo>
                  <a:cubicBezTo>
                    <a:pt x="28" y="107"/>
                    <a:pt x="27" y="106"/>
                    <a:pt x="27" y="106"/>
                  </a:cubicBezTo>
                  <a:cubicBezTo>
                    <a:pt x="27" y="107"/>
                    <a:pt x="26" y="106"/>
                    <a:pt x="26" y="106"/>
                  </a:cubicBezTo>
                  <a:cubicBezTo>
                    <a:pt x="26" y="107"/>
                    <a:pt x="26" y="106"/>
                    <a:pt x="25" y="106"/>
                  </a:cubicBezTo>
                  <a:cubicBezTo>
                    <a:pt x="25" y="106"/>
                    <a:pt x="25" y="107"/>
                    <a:pt x="25" y="107"/>
                  </a:cubicBezTo>
                  <a:cubicBezTo>
                    <a:pt x="24" y="107"/>
                    <a:pt x="24" y="107"/>
                    <a:pt x="23" y="107"/>
                  </a:cubicBezTo>
                  <a:cubicBezTo>
                    <a:pt x="23" y="108"/>
                    <a:pt x="22" y="108"/>
                    <a:pt x="22" y="108"/>
                  </a:cubicBezTo>
                  <a:cubicBezTo>
                    <a:pt x="21" y="108"/>
                    <a:pt x="21" y="107"/>
                    <a:pt x="20" y="108"/>
                  </a:cubicBezTo>
                  <a:cubicBezTo>
                    <a:pt x="20" y="108"/>
                    <a:pt x="20" y="108"/>
                    <a:pt x="19" y="108"/>
                  </a:cubicBezTo>
                  <a:cubicBezTo>
                    <a:pt x="19" y="108"/>
                    <a:pt x="18" y="109"/>
                    <a:pt x="18" y="109"/>
                  </a:cubicBezTo>
                  <a:cubicBezTo>
                    <a:pt x="17" y="109"/>
                    <a:pt x="17" y="110"/>
                    <a:pt x="17" y="110"/>
                  </a:cubicBezTo>
                  <a:cubicBezTo>
                    <a:pt x="16" y="110"/>
                    <a:pt x="15" y="110"/>
                    <a:pt x="15" y="111"/>
                  </a:cubicBezTo>
                  <a:cubicBezTo>
                    <a:pt x="15" y="111"/>
                    <a:pt x="15" y="112"/>
                    <a:pt x="15" y="112"/>
                  </a:cubicBezTo>
                  <a:cubicBezTo>
                    <a:pt x="14" y="112"/>
                    <a:pt x="14" y="113"/>
                    <a:pt x="13" y="113"/>
                  </a:cubicBezTo>
                  <a:cubicBezTo>
                    <a:pt x="13" y="113"/>
                    <a:pt x="13" y="114"/>
                    <a:pt x="12" y="114"/>
                  </a:cubicBezTo>
                  <a:cubicBezTo>
                    <a:pt x="12" y="114"/>
                    <a:pt x="11" y="114"/>
                    <a:pt x="11" y="114"/>
                  </a:cubicBezTo>
                  <a:cubicBezTo>
                    <a:pt x="11" y="114"/>
                    <a:pt x="10" y="115"/>
                    <a:pt x="10" y="115"/>
                  </a:cubicBezTo>
                  <a:cubicBezTo>
                    <a:pt x="10" y="115"/>
                    <a:pt x="10" y="116"/>
                    <a:pt x="10" y="116"/>
                  </a:cubicBezTo>
                  <a:cubicBezTo>
                    <a:pt x="10" y="116"/>
                    <a:pt x="10" y="117"/>
                    <a:pt x="10" y="117"/>
                  </a:cubicBezTo>
                  <a:cubicBezTo>
                    <a:pt x="10" y="118"/>
                    <a:pt x="10" y="119"/>
                    <a:pt x="9" y="120"/>
                  </a:cubicBezTo>
                  <a:cubicBezTo>
                    <a:pt x="9" y="121"/>
                    <a:pt x="8" y="122"/>
                    <a:pt x="8" y="124"/>
                  </a:cubicBezTo>
                  <a:cubicBezTo>
                    <a:pt x="7" y="124"/>
                    <a:pt x="7" y="125"/>
                    <a:pt x="7" y="126"/>
                  </a:cubicBezTo>
                  <a:cubicBezTo>
                    <a:pt x="8" y="127"/>
                    <a:pt x="8" y="127"/>
                    <a:pt x="8" y="128"/>
                  </a:cubicBezTo>
                  <a:cubicBezTo>
                    <a:pt x="8" y="129"/>
                    <a:pt x="8" y="129"/>
                    <a:pt x="8" y="130"/>
                  </a:cubicBezTo>
                  <a:cubicBezTo>
                    <a:pt x="7" y="131"/>
                    <a:pt x="7" y="130"/>
                    <a:pt x="6" y="131"/>
                  </a:cubicBezTo>
                  <a:cubicBezTo>
                    <a:pt x="6" y="131"/>
                    <a:pt x="5" y="131"/>
                    <a:pt x="5" y="132"/>
                  </a:cubicBezTo>
                  <a:cubicBezTo>
                    <a:pt x="4" y="132"/>
                    <a:pt x="3" y="133"/>
                    <a:pt x="3" y="133"/>
                  </a:cubicBezTo>
                  <a:cubicBezTo>
                    <a:pt x="2" y="134"/>
                    <a:pt x="2" y="136"/>
                    <a:pt x="2" y="137"/>
                  </a:cubicBezTo>
                  <a:cubicBezTo>
                    <a:pt x="2" y="137"/>
                    <a:pt x="3" y="138"/>
                    <a:pt x="3" y="138"/>
                  </a:cubicBezTo>
                  <a:cubicBezTo>
                    <a:pt x="3" y="139"/>
                    <a:pt x="2" y="139"/>
                    <a:pt x="2" y="139"/>
                  </a:cubicBezTo>
                  <a:cubicBezTo>
                    <a:pt x="1" y="139"/>
                    <a:pt x="1" y="139"/>
                    <a:pt x="1" y="139"/>
                  </a:cubicBezTo>
                  <a:cubicBezTo>
                    <a:pt x="1" y="139"/>
                    <a:pt x="1" y="139"/>
                    <a:pt x="1" y="139"/>
                  </a:cubicBezTo>
                  <a:cubicBezTo>
                    <a:pt x="0" y="139"/>
                    <a:pt x="1" y="140"/>
                    <a:pt x="1" y="140"/>
                  </a:cubicBezTo>
                  <a:cubicBezTo>
                    <a:pt x="1" y="141"/>
                    <a:pt x="0" y="141"/>
                    <a:pt x="0" y="141"/>
                  </a:cubicBezTo>
                  <a:cubicBezTo>
                    <a:pt x="0" y="142"/>
                    <a:pt x="1" y="142"/>
                    <a:pt x="1" y="142"/>
                  </a:cubicBezTo>
                  <a:cubicBezTo>
                    <a:pt x="2" y="143"/>
                    <a:pt x="2" y="143"/>
                    <a:pt x="3" y="143"/>
                  </a:cubicBezTo>
                  <a:cubicBezTo>
                    <a:pt x="3" y="144"/>
                    <a:pt x="4" y="144"/>
                    <a:pt x="3" y="144"/>
                  </a:cubicBezTo>
                  <a:cubicBezTo>
                    <a:pt x="3" y="145"/>
                    <a:pt x="2" y="145"/>
                    <a:pt x="3" y="146"/>
                  </a:cubicBezTo>
                  <a:cubicBezTo>
                    <a:pt x="3" y="146"/>
                    <a:pt x="4" y="146"/>
                    <a:pt x="4" y="147"/>
                  </a:cubicBezTo>
                  <a:cubicBezTo>
                    <a:pt x="4" y="147"/>
                    <a:pt x="5" y="147"/>
                    <a:pt x="5" y="148"/>
                  </a:cubicBezTo>
                  <a:cubicBezTo>
                    <a:pt x="5" y="148"/>
                    <a:pt x="4" y="148"/>
                    <a:pt x="5" y="149"/>
                  </a:cubicBezTo>
                  <a:cubicBezTo>
                    <a:pt x="5" y="149"/>
                    <a:pt x="5" y="150"/>
                    <a:pt x="5" y="150"/>
                  </a:cubicBezTo>
                  <a:cubicBezTo>
                    <a:pt x="6" y="151"/>
                    <a:pt x="7" y="151"/>
                    <a:pt x="7" y="152"/>
                  </a:cubicBezTo>
                  <a:cubicBezTo>
                    <a:pt x="7" y="152"/>
                    <a:pt x="7" y="153"/>
                    <a:pt x="7" y="153"/>
                  </a:cubicBezTo>
                  <a:cubicBezTo>
                    <a:pt x="8" y="153"/>
                    <a:pt x="8" y="154"/>
                    <a:pt x="9" y="154"/>
                  </a:cubicBezTo>
                  <a:cubicBezTo>
                    <a:pt x="9" y="154"/>
                    <a:pt x="9" y="155"/>
                    <a:pt x="10" y="155"/>
                  </a:cubicBezTo>
                  <a:cubicBezTo>
                    <a:pt x="10" y="156"/>
                    <a:pt x="11" y="156"/>
                    <a:pt x="11" y="157"/>
                  </a:cubicBezTo>
                  <a:cubicBezTo>
                    <a:pt x="11" y="158"/>
                    <a:pt x="12" y="159"/>
                    <a:pt x="11" y="159"/>
                  </a:cubicBezTo>
                  <a:cubicBezTo>
                    <a:pt x="11" y="159"/>
                    <a:pt x="11" y="159"/>
                    <a:pt x="11" y="159"/>
                  </a:cubicBezTo>
                  <a:cubicBezTo>
                    <a:pt x="11" y="160"/>
                    <a:pt x="10" y="160"/>
                    <a:pt x="10" y="160"/>
                  </a:cubicBezTo>
                  <a:cubicBezTo>
                    <a:pt x="10" y="160"/>
                    <a:pt x="10" y="161"/>
                    <a:pt x="10" y="161"/>
                  </a:cubicBezTo>
                  <a:cubicBezTo>
                    <a:pt x="9" y="161"/>
                    <a:pt x="9" y="161"/>
                    <a:pt x="9" y="162"/>
                  </a:cubicBezTo>
                  <a:cubicBezTo>
                    <a:pt x="11" y="162"/>
                    <a:pt x="13" y="162"/>
                    <a:pt x="14" y="162"/>
                  </a:cubicBezTo>
                  <a:cubicBezTo>
                    <a:pt x="15" y="162"/>
                    <a:pt x="17" y="162"/>
                    <a:pt x="18" y="163"/>
                  </a:cubicBezTo>
                  <a:cubicBezTo>
                    <a:pt x="19" y="164"/>
                    <a:pt x="18" y="165"/>
                    <a:pt x="19" y="166"/>
                  </a:cubicBezTo>
                  <a:cubicBezTo>
                    <a:pt x="19" y="166"/>
                    <a:pt x="20" y="167"/>
                    <a:pt x="19" y="168"/>
                  </a:cubicBezTo>
                  <a:cubicBezTo>
                    <a:pt x="20" y="168"/>
                    <a:pt x="21" y="168"/>
                    <a:pt x="22" y="168"/>
                  </a:cubicBezTo>
                  <a:cubicBezTo>
                    <a:pt x="24" y="168"/>
                    <a:pt x="25" y="168"/>
                    <a:pt x="26" y="168"/>
                  </a:cubicBezTo>
                  <a:cubicBezTo>
                    <a:pt x="27" y="168"/>
                    <a:pt x="27" y="168"/>
                    <a:pt x="27" y="168"/>
                  </a:cubicBezTo>
                  <a:cubicBezTo>
                    <a:pt x="27" y="168"/>
                    <a:pt x="27" y="168"/>
                    <a:pt x="27" y="168"/>
                  </a:cubicBezTo>
                  <a:cubicBezTo>
                    <a:pt x="28" y="168"/>
                    <a:pt x="28" y="168"/>
                    <a:pt x="28" y="168"/>
                  </a:cubicBezTo>
                  <a:cubicBezTo>
                    <a:pt x="29" y="168"/>
                    <a:pt x="29" y="167"/>
                    <a:pt x="29" y="167"/>
                  </a:cubicBezTo>
                  <a:cubicBezTo>
                    <a:pt x="30" y="166"/>
                    <a:pt x="30" y="166"/>
                    <a:pt x="31" y="166"/>
                  </a:cubicBezTo>
                  <a:cubicBezTo>
                    <a:pt x="31" y="166"/>
                    <a:pt x="31" y="165"/>
                    <a:pt x="32" y="165"/>
                  </a:cubicBezTo>
                  <a:cubicBezTo>
                    <a:pt x="32" y="164"/>
                    <a:pt x="33" y="164"/>
                    <a:pt x="33" y="163"/>
                  </a:cubicBezTo>
                  <a:cubicBezTo>
                    <a:pt x="33" y="163"/>
                    <a:pt x="35" y="162"/>
                    <a:pt x="35" y="162"/>
                  </a:cubicBezTo>
                  <a:cubicBezTo>
                    <a:pt x="35" y="162"/>
                    <a:pt x="35" y="164"/>
                    <a:pt x="34" y="163"/>
                  </a:cubicBezTo>
                  <a:cubicBezTo>
                    <a:pt x="35" y="164"/>
                    <a:pt x="35" y="164"/>
                    <a:pt x="35" y="165"/>
                  </a:cubicBezTo>
                  <a:cubicBezTo>
                    <a:pt x="35" y="165"/>
                    <a:pt x="35" y="166"/>
                    <a:pt x="35" y="166"/>
                  </a:cubicBezTo>
                  <a:cubicBezTo>
                    <a:pt x="34" y="166"/>
                    <a:pt x="34" y="169"/>
                    <a:pt x="34" y="170"/>
                  </a:cubicBezTo>
                  <a:cubicBezTo>
                    <a:pt x="35" y="173"/>
                    <a:pt x="35" y="176"/>
                    <a:pt x="35" y="179"/>
                  </a:cubicBezTo>
                  <a:cubicBezTo>
                    <a:pt x="35" y="179"/>
                    <a:pt x="36" y="178"/>
                    <a:pt x="36" y="179"/>
                  </a:cubicBezTo>
                  <a:cubicBezTo>
                    <a:pt x="37" y="179"/>
                    <a:pt x="37" y="180"/>
                    <a:pt x="38" y="180"/>
                  </a:cubicBezTo>
                  <a:cubicBezTo>
                    <a:pt x="39" y="180"/>
                    <a:pt x="40" y="179"/>
                    <a:pt x="41" y="179"/>
                  </a:cubicBezTo>
                  <a:cubicBezTo>
                    <a:pt x="42" y="178"/>
                    <a:pt x="43" y="179"/>
                    <a:pt x="44" y="179"/>
                  </a:cubicBezTo>
                  <a:cubicBezTo>
                    <a:pt x="46" y="179"/>
                    <a:pt x="47" y="178"/>
                    <a:pt x="49" y="179"/>
                  </a:cubicBezTo>
                  <a:cubicBezTo>
                    <a:pt x="49" y="179"/>
                    <a:pt x="50" y="179"/>
                    <a:pt x="51" y="179"/>
                  </a:cubicBezTo>
                  <a:cubicBezTo>
                    <a:pt x="51" y="179"/>
                    <a:pt x="52" y="179"/>
                    <a:pt x="52" y="179"/>
                  </a:cubicBezTo>
                  <a:cubicBezTo>
                    <a:pt x="52" y="179"/>
                    <a:pt x="53" y="179"/>
                    <a:pt x="53" y="179"/>
                  </a:cubicBezTo>
                  <a:cubicBezTo>
                    <a:pt x="53" y="180"/>
                    <a:pt x="52" y="180"/>
                    <a:pt x="53" y="181"/>
                  </a:cubicBezTo>
                  <a:cubicBezTo>
                    <a:pt x="54" y="181"/>
                    <a:pt x="54" y="181"/>
                    <a:pt x="55" y="180"/>
                  </a:cubicBezTo>
                  <a:cubicBezTo>
                    <a:pt x="55" y="180"/>
                    <a:pt x="56" y="180"/>
                    <a:pt x="56" y="180"/>
                  </a:cubicBezTo>
                  <a:cubicBezTo>
                    <a:pt x="57" y="180"/>
                    <a:pt x="57" y="179"/>
                    <a:pt x="58" y="179"/>
                  </a:cubicBezTo>
                  <a:cubicBezTo>
                    <a:pt x="58" y="178"/>
                    <a:pt x="59" y="176"/>
                    <a:pt x="60" y="176"/>
                  </a:cubicBezTo>
                  <a:cubicBezTo>
                    <a:pt x="60" y="175"/>
                    <a:pt x="61" y="175"/>
                    <a:pt x="62" y="175"/>
                  </a:cubicBezTo>
                  <a:cubicBezTo>
                    <a:pt x="62" y="176"/>
                    <a:pt x="63" y="176"/>
                    <a:pt x="63" y="176"/>
                  </a:cubicBezTo>
                  <a:cubicBezTo>
                    <a:pt x="64" y="175"/>
                    <a:pt x="64" y="174"/>
                    <a:pt x="65" y="173"/>
                  </a:cubicBezTo>
                  <a:cubicBezTo>
                    <a:pt x="65" y="173"/>
                    <a:pt x="65" y="172"/>
                    <a:pt x="66" y="172"/>
                  </a:cubicBezTo>
                  <a:cubicBezTo>
                    <a:pt x="67" y="172"/>
                    <a:pt x="66" y="172"/>
                    <a:pt x="67" y="172"/>
                  </a:cubicBezTo>
                  <a:cubicBezTo>
                    <a:pt x="68" y="172"/>
                    <a:pt x="68" y="172"/>
                    <a:pt x="68" y="171"/>
                  </a:cubicBezTo>
                  <a:cubicBezTo>
                    <a:pt x="69" y="171"/>
                    <a:pt x="69" y="171"/>
                    <a:pt x="70" y="170"/>
                  </a:cubicBezTo>
                  <a:cubicBezTo>
                    <a:pt x="70" y="170"/>
                    <a:pt x="70" y="169"/>
                    <a:pt x="71" y="169"/>
                  </a:cubicBezTo>
                  <a:cubicBezTo>
                    <a:pt x="71" y="168"/>
                    <a:pt x="72" y="168"/>
                    <a:pt x="73" y="167"/>
                  </a:cubicBezTo>
                  <a:cubicBezTo>
                    <a:pt x="73" y="167"/>
                    <a:pt x="74" y="167"/>
                    <a:pt x="74" y="167"/>
                  </a:cubicBezTo>
                  <a:cubicBezTo>
                    <a:pt x="75" y="167"/>
                    <a:pt x="75" y="167"/>
                    <a:pt x="76" y="166"/>
                  </a:cubicBezTo>
                  <a:cubicBezTo>
                    <a:pt x="76" y="166"/>
                    <a:pt x="77" y="166"/>
                    <a:pt x="78" y="166"/>
                  </a:cubicBezTo>
                  <a:cubicBezTo>
                    <a:pt x="78" y="166"/>
                    <a:pt x="78" y="166"/>
                    <a:pt x="78" y="166"/>
                  </a:cubicBezTo>
                  <a:cubicBezTo>
                    <a:pt x="79" y="166"/>
                    <a:pt x="78" y="166"/>
                    <a:pt x="79" y="166"/>
                  </a:cubicBezTo>
                  <a:cubicBezTo>
                    <a:pt x="79" y="166"/>
                    <a:pt x="80" y="166"/>
                    <a:pt x="80" y="166"/>
                  </a:cubicBezTo>
                  <a:cubicBezTo>
                    <a:pt x="80" y="166"/>
                    <a:pt x="81" y="166"/>
                    <a:pt x="81" y="166"/>
                  </a:cubicBezTo>
                  <a:cubicBezTo>
                    <a:pt x="81" y="166"/>
                    <a:pt x="81" y="165"/>
                    <a:pt x="81" y="165"/>
                  </a:cubicBezTo>
                  <a:cubicBezTo>
                    <a:pt x="81" y="166"/>
                    <a:pt x="82" y="165"/>
                    <a:pt x="82" y="165"/>
                  </a:cubicBezTo>
                  <a:cubicBezTo>
                    <a:pt x="82" y="166"/>
                    <a:pt x="82" y="166"/>
                    <a:pt x="82" y="166"/>
                  </a:cubicBezTo>
                  <a:cubicBezTo>
                    <a:pt x="82" y="166"/>
                    <a:pt x="82" y="166"/>
                    <a:pt x="83" y="166"/>
                  </a:cubicBezTo>
                  <a:cubicBezTo>
                    <a:pt x="83" y="167"/>
                    <a:pt x="84" y="166"/>
                    <a:pt x="84" y="165"/>
                  </a:cubicBezTo>
                  <a:cubicBezTo>
                    <a:pt x="85" y="164"/>
                    <a:pt x="85" y="165"/>
                    <a:pt x="85" y="166"/>
                  </a:cubicBezTo>
                  <a:cubicBezTo>
                    <a:pt x="86" y="167"/>
                    <a:pt x="85" y="167"/>
                    <a:pt x="85" y="168"/>
                  </a:cubicBezTo>
                  <a:cubicBezTo>
                    <a:pt x="86" y="169"/>
                    <a:pt x="86" y="170"/>
                    <a:pt x="86" y="171"/>
                  </a:cubicBezTo>
                  <a:cubicBezTo>
                    <a:pt x="86" y="172"/>
                    <a:pt x="85" y="172"/>
                    <a:pt x="85" y="172"/>
                  </a:cubicBezTo>
                  <a:cubicBezTo>
                    <a:pt x="85" y="173"/>
                    <a:pt x="85" y="173"/>
                    <a:pt x="85" y="173"/>
                  </a:cubicBezTo>
                  <a:cubicBezTo>
                    <a:pt x="85" y="173"/>
                    <a:pt x="85" y="175"/>
                    <a:pt x="85" y="175"/>
                  </a:cubicBezTo>
                  <a:cubicBezTo>
                    <a:pt x="85" y="175"/>
                    <a:pt x="86" y="175"/>
                    <a:pt x="86" y="176"/>
                  </a:cubicBezTo>
                  <a:cubicBezTo>
                    <a:pt x="85" y="176"/>
                    <a:pt x="85" y="177"/>
                    <a:pt x="85" y="177"/>
                  </a:cubicBezTo>
                  <a:cubicBezTo>
                    <a:pt x="85" y="177"/>
                    <a:pt x="86" y="177"/>
                    <a:pt x="86" y="177"/>
                  </a:cubicBezTo>
                  <a:cubicBezTo>
                    <a:pt x="86" y="178"/>
                    <a:pt x="86" y="178"/>
                    <a:pt x="86" y="179"/>
                  </a:cubicBezTo>
                  <a:cubicBezTo>
                    <a:pt x="86" y="179"/>
                    <a:pt x="86" y="180"/>
                    <a:pt x="86" y="180"/>
                  </a:cubicBezTo>
                  <a:cubicBezTo>
                    <a:pt x="86" y="181"/>
                    <a:pt x="86" y="181"/>
                    <a:pt x="86" y="181"/>
                  </a:cubicBezTo>
                  <a:cubicBezTo>
                    <a:pt x="86" y="182"/>
                    <a:pt x="86" y="182"/>
                    <a:pt x="86" y="182"/>
                  </a:cubicBezTo>
                  <a:cubicBezTo>
                    <a:pt x="87" y="183"/>
                    <a:pt x="86" y="183"/>
                    <a:pt x="86" y="184"/>
                  </a:cubicBezTo>
                  <a:cubicBezTo>
                    <a:pt x="87" y="185"/>
                    <a:pt x="87" y="185"/>
                    <a:pt x="88" y="185"/>
                  </a:cubicBezTo>
                  <a:cubicBezTo>
                    <a:pt x="88" y="186"/>
                    <a:pt x="88" y="186"/>
                    <a:pt x="88" y="186"/>
                  </a:cubicBezTo>
                  <a:cubicBezTo>
                    <a:pt x="88" y="187"/>
                    <a:pt x="88" y="187"/>
                    <a:pt x="88" y="188"/>
                  </a:cubicBezTo>
                  <a:cubicBezTo>
                    <a:pt x="89" y="188"/>
                    <a:pt x="89" y="187"/>
                    <a:pt x="89" y="187"/>
                  </a:cubicBezTo>
                  <a:cubicBezTo>
                    <a:pt x="89" y="187"/>
                    <a:pt x="89" y="188"/>
                    <a:pt x="89" y="188"/>
                  </a:cubicBezTo>
                  <a:cubicBezTo>
                    <a:pt x="90" y="188"/>
                    <a:pt x="90" y="189"/>
                    <a:pt x="90" y="189"/>
                  </a:cubicBezTo>
                  <a:cubicBezTo>
                    <a:pt x="90" y="190"/>
                    <a:pt x="90" y="190"/>
                    <a:pt x="90" y="190"/>
                  </a:cubicBezTo>
                  <a:cubicBezTo>
                    <a:pt x="90" y="191"/>
                    <a:pt x="91" y="190"/>
                    <a:pt x="92" y="191"/>
                  </a:cubicBezTo>
                  <a:cubicBezTo>
                    <a:pt x="92" y="191"/>
                    <a:pt x="93" y="192"/>
                    <a:pt x="93" y="192"/>
                  </a:cubicBezTo>
                  <a:cubicBezTo>
                    <a:pt x="93" y="191"/>
                    <a:pt x="93" y="192"/>
                    <a:pt x="93" y="191"/>
                  </a:cubicBezTo>
                  <a:cubicBezTo>
                    <a:pt x="93" y="192"/>
                    <a:pt x="94" y="193"/>
                    <a:pt x="95" y="193"/>
                  </a:cubicBezTo>
                  <a:cubicBezTo>
                    <a:pt x="96" y="193"/>
                    <a:pt x="95" y="194"/>
                    <a:pt x="95" y="194"/>
                  </a:cubicBezTo>
                  <a:cubicBezTo>
                    <a:pt x="96" y="195"/>
                    <a:pt x="97" y="195"/>
                    <a:pt x="97" y="195"/>
                  </a:cubicBezTo>
                  <a:cubicBezTo>
                    <a:pt x="97" y="196"/>
                    <a:pt x="98" y="195"/>
                    <a:pt x="98" y="195"/>
                  </a:cubicBezTo>
                  <a:cubicBezTo>
                    <a:pt x="98" y="195"/>
                    <a:pt x="99" y="196"/>
                    <a:pt x="99" y="196"/>
                  </a:cubicBezTo>
                  <a:cubicBezTo>
                    <a:pt x="99" y="195"/>
                    <a:pt x="100" y="196"/>
                    <a:pt x="100" y="196"/>
                  </a:cubicBezTo>
                  <a:cubicBezTo>
                    <a:pt x="101" y="196"/>
                    <a:pt x="101" y="196"/>
                    <a:pt x="102" y="195"/>
                  </a:cubicBezTo>
                  <a:cubicBezTo>
                    <a:pt x="102" y="195"/>
                    <a:pt x="103" y="195"/>
                    <a:pt x="104" y="196"/>
                  </a:cubicBezTo>
                  <a:cubicBezTo>
                    <a:pt x="104" y="196"/>
                    <a:pt x="105" y="196"/>
                    <a:pt x="105" y="197"/>
                  </a:cubicBezTo>
                  <a:cubicBezTo>
                    <a:pt x="106" y="197"/>
                    <a:pt x="106" y="198"/>
                    <a:pt x="107" y="198"/>
                  </a:cubicBezTo>
                  <a:cubicBezTo>
                    <a:pt x="108" y="198"/>
                    <a:pt x="108" y="197"/>
                    <a:pt x="109" y="197"/>
                  </a:cubicBezTo>
                  <a:cubicBezTo>
                    <a:pt x="109" y="197"/>
                    <a:pt x="109" y="198"/>
                    <a:pt x="110" y="198"/>
                  </a:cubicBezTo>
                  <a:cubicBezTo>
                    <a:pt x="110" y="199"/>
                    <a:pt x="110" y="199"/>
                    <a:pt x="110" y="199"/>
                  </a:cubicBezTo>
                  <a:cubicBezTo>
                    <a:pt x="110" y="200"/>
                    <a:pt x="110" y="199"/>
                    <a:pt x="111" y="200"/>
                  </a:cubicBezTo>
                  <a:cubicBezTo>
                    <a:pt x="111" y="200"/>
                    <a:pt x="112" y="201"/>
                    <a:pt x="112" y="201"/>
                  </a:cubicBezTo>
                  <a:cubicBezTo>
                    <a:pt x="112" y="201"/>
                    <a:pt x="113" y="201"/>
                    <a:pt x="113" y="201"/>
                  </a:cubicBezTo>
                  <a:cubicBezTo>
                    <a:pt x="114" y="201"/>
                    <a:pt x="114" y="202"/>
                    <a:pt x="114" y="202"/>
                  </a:cubicBezTo>
                  <a:cubicBezTo>
                    <a:pt x="115" y="202"/>
                    <a:pt x="115" y="202"/>
                    <a:pt x="116" y="202"/>
                  </a:cubicBezTo>
                  <a:cubicBezTo>
                    <a:pt x="116" y="203"/>
                    <a:pt x="117" y="203"/>
                    <a:pt x="118" y="202"/>
                  </a:cubicBezTo>
                  <a:cubicBezTo>
                    <a:pt x="119" y="202"/>
                    <a:pt x="119" y="203"/>
                    <a:pt x="119" y="204"/>
                  </a:cubicBezTo>
                  <a:cubicBezTo>
                    <a:pt x="119" y="204"/>
                    <a:pt x="120" y="205"/>
                    <a:pt x="120" y="205"/>
                  </a:cubicBezTo>
                  <a:cubicBezTo>
                    <a:pt x="121" y="206"/>
                    <a:pt x="121" y="206"/>
                    <a:pt x="122" y="207"/>
                  </a:cubicBezTo>
                  <a:cubicBezTo>
                    <a:pt x="122" y="207"/>
                    <a:pt x="123" y="207"/>
                    <a:pt x="123" y="207"/>
                  </a:cubicBezTo>
                  <a:cubicBezTo>
                    <a:pt x="124" y="206"/>
                    <a:pt x="124" y="207"/>
                    <a:pt x="125" y="207"/>
                  </a:cubicBezTo>
                  <a:cubicBezTo>
                    <a:pt x="126" y="207"/>
                    <a:pt x="126" y="207"/>
                    <a:pt x="127" y="207"/>
                  </a:cubicBezTo>
                  <a:cubicBezTo>
                    <a:pt x="127" y="207"/>
                    <a:pt x="128" y="207"/>
                    <a:pt x="128" y="207"/>
                  </a:cubicBezTo>
                  <a:cubicBezTo>
                    <a:pt x="129" y="207"/>
                    <a:pt x="129" y="206"/>
                    <a:pt x="129" y="206"/>
                  </a:cubicBezTo>
                  <a:cubicBezTo>
                    <a:pt x="129" y="206"/>
                    <a:pt x="129" y="207"/>
                    <a:pt x="129" y="207"/>
                  </a:cubicBezTo>
                  <a:cubicBezTo>
                    <a:pt x="130" y="207"/>
                    <a:pt x="131" y="208"/>
                    <a:pt x="131" y="208"/>
                  </a:cubicBezTo>
                  <a:cubicBezTo>
                    <a:pt x="132" y="209"/>
                    <a:pt x="133" y="209"/>
                    <a:pt x="134" y="209"/>
                  </a:cubicBezTo>
                  <a:cubicBezTo>
                    <a:pt x="134" y="210"/>
                    <a:pt x="135" y="210"/>
                    <a:pt x="135" y="210"/>
                  </a:cubicBezTo>
                  <a:cubicBezTo>
                    <a:pt x="135" y="211"/>
                    <a:pt x="136" y="212"/>
                    <a:pt x="136" y="212"/>
                  </a:cubicBezTo>
                  <a:cubicBezTo>
                    <a:pt x="136" y="213"/>
                    <a:pt x="135" y="213"/>
                    <a:pt x="135" y="214"/>
                  </a:cubicBezTo>
                  <a:cubicBezTo>
                    <a:pt x="136" y="215"/>
                    <a:pt x="136" y="216"/>
                    <a:pt x="136" y="217"/>
                  </a:cubicBezTo>
                  <a:cubicBezTo>
                    <a:pt x="137" y="217"/>
                    <a:pt x="137" y="218"/>
                    <a:pt x="137" y="219"/>
                  </a:cubicBezTo>
                  <a:cubicBezTo>
                    <a:pt x="138" y="220"/>
                    <a:pt x="138" y="220"/>
                    <a:pt x="138" y="221"/>
                  </a:cubicBezTo>
                  <a:cubicBezTo>
                    <a:pt x="138" y="222"/>
                    <a:pt x="138" y="223"/>
                    <a:pt x="138" y="224"/>
                  </a:cubicBezTo>
                  <a:cubicBezTo>
                    <a:pt x="138" y="225"/>
                    <a:pt x="136" y="224"/>
                    <a:pt x="135" y="224"/>
                  </a:cubicBezTo>
                  <a:cubicBezTo>
                    <a:pt x="136" y="225"/>
                    <a:pt x="137" y="226"/>
                    <a:pt x="138" y="227"/>
                  </a:cubicBezTo>
                  <a:cubicBezTo>
                    <a:pt x="139" y="228"/>
                    <a:pt x="139" y="229"/>
                    <a:pt x="139" y="230"/>
                  </a:cubicBezTo>
                  <a:cubicBezTo>
                    <a:pt x="140" y="231"/>
                    <a:pt x="140" y="233"/>
                    <a:pt x="140" y="234"/>
                  </a:cubicBezTo>
                  <a:cubicBezTo>
                    <a:pt x="140" y="235"/>
                    <a:pt x="140" y="237"/>
                    <a:pt x="141" y="237"/>
                  </a:cubicBezTo>
                  <a:cubicBezTo>
                    <a:pt x="144" y="237"/>
                    <a:pt x="146" y="237"/>
                    <a:pt x="149" y="237"/>
                  </a:cubicBezTo>
                  <a:cubicBezTo>
                    <a:pt x="151" y="237"/>
                    <a:pt x="152" y="237"/>
                    <a:pt x="153" y="238"/>
                  </a:cubicBezTo>
                  <a:cubicBezTo>
                    <a:pt x="154" y="238"/>
                    <a:pt x="156" y="238"/>
                    <a:pt x="157" y="238"/>
                  </a:cubicBezTo>
                  <a:cubicBezTo>
                    <a:pt x="158" y="237"/>
                    <a:pt x="158" y="237"/>
                    <a:pt x="158" y="238"/>
                  </a:cubicBezTo>
                  <a:cubicBezTo>
                    <a:pt x="158" y="239"/>
                    <a:pt x="158" y="239"/>
                    <a:pt x="158" y="240"/>
                  </a:cubicBezTo>
                  <a:cubicBezTo>
                    <a:pt x="158" y="240"/>
                    <a:pt x="157" y="241"/>
                    <a:pt x="157" y="241"/>
                  </a:cubicBezTo>
                  <a:cubicBezTo>
                    <a:pt x="157" y="242"/>
                    <a:pt x="157" y="242"/>
                    <a:pt x="157" y="243"/>
                  </a:cubicBezTo>
                  <a:cubicBezTo>
                    <a:pt x="157" y="244"/>
                    <a:pt x="158" y="246"/>
                    <a:pt x="158" y="247"/>
                  </a:cubicBezTo>
                  <a:cubicBezTo>
                    <a:pt x="158" y="248"/>
                    <a:pt x="159" y="248"/>
                    <a:pt x="160" y="249"/>
                  </a:cubicBezTo>
                  <a:cubicBezTo>
                    <a:pt x="161" y="249"/>
                    <a:pt x="161" y="249"/>
                    <a:pt x="161" y="250"/>
                  </a:cubicBezTo>
                  <a:cubicBezTo>
                    <a:pt x="161" y="250"/>
                    <a:pt x="162" y="250"/>
                    <a:pt x="162" y="250"/>
                  </a:cubicBezTo>
                  <a:cubicBezTo>
                    <a:pt x="163" y="251"/>
                    <a:pt x="163" y="250"/>
                    <a:pt x="164" y="251"/>
                  </a:cubicBezTo>
                  <a:cubicBezTo>
                    <a:pt x="164" y="251"/>
                    <a:pt x="165" y="251"/>
                    <a:pt x="165" y="251"/>
                  </a:cubicBezTo>
                  <a:cubicBezTo>
                    <a:pt x="165" y="252"/>
                    <a:pt x="165" y="252"/>
                    <a:pt x="165" y="253"/>
                  </a:cubicBezTo>
                  <a:cubicBezTo>
                    <a:pt x="165" y="253"/>
                    <a:pt x="165" y="253"/>
                    <a:pt x="166" y="254"/>
                  </a:cubicBezTo>
                  <a:cubicBezTo>
                    <a:pt x="166" y="254"/>
                    <a:pt x="165" y="254"/>
                    <a:pt x="166" y="255"/>
                  </a:cubicBezTo>
                  <a:cubicBezTo>
                    <a:pt x="166" y="255"/>
                    <a:pt x="166" y="256"/>
                    <a:pt x="167" y="256"/>
                  </a:cubicBezTo>
                  <a:cubicBezTo>
                    <a:pt x="167" y="257"/>
                    <a:pt x="167" y="258"/>
                    <a:pt x="168" y="258"/>
                  </a:cubicBezTo>
                  <a:cubicBezTo>
                    <a:pt x="169" y="259"/>
                    <a:pt x="168" y="259"/>
                    <a:pt x="167" y="259"/>
                  </a:cubicBezTo>
                  <a:cubicBezTo>
                    <a:pt x="167" y="259"/>
                    <a:pt x="167" y="261"/>
                    <a:pt x="167" y="261"/>
                  </a:cubicBezTo>
                  <a:cubicBezTo>
                    <a:pt x="167" y="262"/>
                    <a:pt x="167" y="263"/>
                    <a:pt x="166" y="264"/>
                  </a:cubicBezTo>
                  <a:cubicBezTo>
                    <a:pt x="166" y="264"/>
                    <a:pt x="166" y="265"/>
                    <a:pt x="166" y="266"/>
                  </a:cubicBezTo>
                  <a:cubicBezTo>
                    <a:pt x="166" y="266"/>
                    <a:pt x="167" y="266"/>
                    <a:pt x="167" y="267"/>
                  </a:cubicBezTo>
                  <a:cubicBezTo>
                    <a:pt x="167" y="267"/>
                    <a:pt x="166" y="267"/>
                    <a:pt x="166" y="268"/>
                  </a:cubicBezTo>
                  <a:cubicBezTo>
                    <a:pt x="166" y="268"/>
                    <a:pt x="166" y="268"/>
                    <a:pt x="166" y="269"/>
                  </a:cubicBezTo>
                  <a:cubicBezTo>
                    <a:pt x="166" y="270"/>
                    <a:pt x="165" y="271"/>
                    <a:pt x="165" y="271"/>
                  </a:cubicBezTo>
                  <a:cubicBezTo>
                    <a:pt x="165" y="272"/>
                    <a:pt x="163" y="275"/>
                    <a:pt x="164" y="276"/>
                  </a:cubicBezTo>
                  <a:cubicBezTo>
                    <a:pt x="165" y="276"/>
                    <a:pt x="165" y="277"/>
                    <a:pt x="166" y="277"/>
                  </a:cubicBezTo>
                  <a:cubicBezTo>
                    <a:pt x="167" y="278"/>
                    <a:pt x="166" y="278"/>
                    <a:pt x="165" y="279"/>
                  </a:cubicBezTo>
                  <a:cubicBezTo>
                    <a:pt x="165" y="279"/>
                    <a:pt x="165" y="279"/>
                    <a:pt x="164" y="280"/>
                  </a:cubicBezTo>
                  <a:cubicBezTo>
                    <a:pt x="164" y="280"/>
                    <a:pt x="164" y="280"/>
                    <a:pt x="164" y="280"/>
                  </a:cubicBezTo>
                  <a:cubicBezTo>
                    <a:pt x="164" y="281"/>
                    <a:pt x="164" y="281"/>
                    <a:pt x="164" y="281"/>
                  </a:cubicBezTo>
                  <a:cubicBezTo>
                    <a:pt x="164" y="281"/>
                    <a:pt x="164" y="281"/>
                    <a:pt x="164" y="281"/>
                  </a:cubicBezTo>
                  <a:cubicBezTo>
                    <a:pt x="165" y="282"/>
                    <a:pt x="165" y="282"/>
                    <a:pt x="165" y="283"/>
                  </a:cubicBezTo>
                  <a:cubicBezTo>
                    <a:pt x="166" y="283"/>
                    <a:pt x="166" y="284"/>
                    <a:pt x="166" y="284"/>
                  </a:cubicBezTo>
                  <a:cubicBezTo>
                    <a:pt x="166" y="285"/>
                    <a:pt x="166" y="286"/>
                    <a:pt x="166" y="286"/>
                  </a:cubicBezTo>
                  <a:cubicBezTo>
                    <a:pt x="166" y="285"/>
                    <a:pt x="167" y="286"/>
                    <a:pt x="167" y="286"/>
                  </a:cubicBezTo>
                  <a:cubicBezTo>
                    <a:pt x="167" y="286"/>
                    <a:pt x="166" y="287"/>
                    <a:pt x="167" y="287"/>
                  </a:cubicBezTo>
                  <a:cubicBezTo>
                    <a:pt x="167" y="287"/>
                    <a:pt x="167" y="287"/>
                    <a:pt x="167" y="287"/>
                  </a:cubicBezTo>
                  <a:cubicBezTo>
                    <a:pt x="168" y="288"/>
                    <a:pt x="167" y="288"/>
                    <a:pt x="167" y="288"/>
                  </a:cubicBezTo>
                  <a:cubicBezTo>
                    <a:pt x="167" y="288"/>
                    <a:pt x="168" y="288"/>
                    <a:pt x="168" y="289"/>
                  </a:cubicBezTo>
                  <a:cubicBezTo>
                    <a:pt x="168" y="289"/>
                    <a:pt x="168" y="289"/>
                    <a:pt x="168" y="289"/>
                  </a:cubicBezTo>
                  <a:cubicBezTo>
                    <a:pt x="167" y="290"/>
                    <a:pt x="168" y="291"/>
                    <a:pt x="168" y="291"/>
                  </a:cubicBezTo>
                  <a:cubicBezTo>
                    <a:pt x="168" y="292"/>
                    <a:pt x="167" y="292"/>
                    <a:pt x="167" y="292"/>
                  </a:cubicBezTo>
                  <a:cubicBezTo>
                    <a:pt x="168" y="293"/>
                    <a:pt x="168" y="293"/>
                    <a:pt x="168" y="293"/>
                  </a:cubicBezTo>
                  <a:cubicBezTo>
                    <a:pt x="168" y="293"/>
                    <a:pt x="167" y="294"/>
                    <a:pt x="167" y="294"/>
                  </a:cubicBezTo>
                  <a:cubicBezTo>
                    <a:pt x="167" y="295"/>
                    <a:pt x="168" y="295"/>
                    <a:pt x="168" y="295"/>
                  </a:cubicBezTo>
                  <a:cubicBezTo>
                    <a:pt x="168" y="296"/>
                    <a:pt x="167" y="295"/>
                    <a:pt x="168" y="296"/>
                  </a:cubicBezTo>
                  <a:cubicBezTo>
                    <a:pt x="168" y="296"/>
                    <a:pt x="168" y="296"/>
                    <a:pt x="168" y="297"/>
                  </a:cubicBezTo>
                  <a:cubicBezTo>
                    <a:pt x="168" y="297"/>
                    <a:pt x="168" y="297"/>
                    <a:pt x="168" y="298"/>
                  </a:cubicBezTo>
                  <a:cubicBezTo>
                    <a:pt x="168" y="298"/>
                    <a:pt x="168" y="299"/>
                    <a:pt x="168" y="299"/>
                  </a:cubicBezTo>
                  <a:cubicBezTo>
                    <a:pt x="168" y="300"/>
                    <a:pt x="168" y="300"/>
                    <a:pt x="168" y="301"/>
                  </a:cubicBezTo>
                  <a:cubicBezTo>
                    <a:pt x="168" y="301"/>
                    <a:pt x="168" y="301"/>
                    <a:pt x="168" y="301"/>
                  </a:cubicBezTo>
                  <a:cubicBezTo>
                    <a:pt x="169" y="302"/>
                    <a:pt x="169" y="301"/>
                    <a:pt x="170" y="301"/>
                  </a:cubicBezTo>
                  <a:cubicBezTo>
                    <a:pt x="170" y="301"/>
                    <a:pt x="171" y="301"/>
                    <a:pt x="171" y="302"/>
                  </a:cubicBezTo>
                  <a:cubicBezTo>
                    <a:pt x="171" y="302"/>
                    <a:pt x="172" y="302"/>
                    <a:pt x="172" y="302"/>
                  </a:cubicBezTo>
                  <a:cubicBezTo>
                    <a:pt x="173" y="302"/>
                    <a:pt x="173" y="302"/>
                    <a:pt x="174" y="302"/>
                  </a:cubicBezTo>
                  <a:cubicBezTo>
                    <a:pt x="174" y="302"/>
                    <a:pt x="175" y="302"/>
                    <a:pt x="176" y="302"/>
                  </a:cubicBezTo>
                  <a:cubicBezTo>
                    <a:pt x="176" y="302"/>
                    <a:pt x="176" y="302"/>
                    <a:pt x="176" y="303"/>
                  </a:cubicBezTo>
                  <a:cubicBezTo>
                    <a:pt x="176" y="303"/>
                    <a:pt x="177" y="303"/>
                    <a:pt x="177" y="303"/>
                  </a:cubicBezTo>
                  <a:cubicBezTo>
                    <a:pt x="177" y="303"/>
                    <a:pt x="177" y="303"/>
                    <a:pt x="178" y="303"/>
                  </a:cubicBezTo>
                  <a:cubicBezTo>
                    <a:pt x="178" y="303"/>
                    <a:pt x="178" y="303"/>
                    <a:pt x="178" y="303"/>
                  </a:cubicBezTo>
                  <a:cubicBezTo>
                    <a:pt x="179" y="303"/>
                    <a:pt x="179" y="304"/>
                    <a:pt x="179" y="303"/>
                  </a:cubicBezTo>
                  <a:cubicBezTo>
                    <a:pt x="179" y="303"/>
                    <a:pt x="179" y="303"/>
                    <a:pt x="180" y="303"/>
                  </a:cubicBezTo>
                  <a:cubicBezTo>
                    <a:pt x="180" y="303"/>
                    <a:pt x="180" y="302"/>
                    <a:pt x="180" y="302"/>
                  </a:cubicBezTo>
                  <a:cubicBezTo>
                    <a:pt x="180" y="302"/>
                    <a:pt x="180" y="303"/>
                    <a:pt x="181" y="303"/>
                  </a:cubicBezTo>
                  <a:cubicBezTo>
                    <a:pt x="181" y="302"/>
                    <a:pt x="182" y="300"/>
                    <a:pt x="183" y="301"/>
                  </a:cubicBezTo>
                  <a:cubicBezTo>
                    <a:pt x="184" y="302"/>
                    <a:pt x="184" y="303"/>
                    <a:pt x="186" y="303"/>
                  </a:cubicBezTo>
                  <a:cubicBezTo>
                    <a:pt x="187" y="303"/>
                    <a:pt x="188" y="303"/>
                    <a:pt x="189" y="304"/>
                  </a:cubicBezTo>
                  <a:cubicBezTo>
                    <a:pt x="189" y="304"/>
                    <a:pt x="189" y="304"/>
                    <a:pt x="189" y="305"/>
                  </a:cubicBezTo>
                  <a:cubicBezTo>
                    <a:pt x="189" y="306"/>
                    <a:pt x="190" y="306"/>
                    <a:pt x="190" y="307"/>
                  </a:cubicBezTo>
                  <a:cubicBezTo>
                    <a:pt x="191" y="307"/>
                    <a:pt x="191" y="308"/>
                    <a:pt x="191" y="308"/>
                  </a:cubicBezTo>
                  <a:cubicBezTo>
                    <a:pt x="191" y="309"/>
                    <a:pt x="191" y="309"/>
                    <a:pt x="191" y="310"/>
                  </a:cubicBezTo>
                  <a:cubicBezTo>
                    <a:pt x="191" y="310"/>
                    <a:pt x="191" y="311"/>
                    <a:pt x="191" y="311"/>
                  </a:cubicBezTo>
                  <a:cubicBezTo>
                    <a:pt x="192" y="312"/>
                    <a:pt x="191" y="312"/>
                    <a:pt x="192" y="312"/>
                  </a:cubicBezTo>
                  <a:cubicBezTo>
                    <a:pt x="192" y="313"/>
                    <a:pt x="192" y="313"/>
                    <a:pt x="192" y="314"/>
                  </a:cubicBezTo>
                  <a:cubicBezTo>
                    <a:pt x="192" y="315"/>
                    <a:pt x="193" y="315"/>
                    <a:pt x="193" y="315"/>
                  </a:cubicBezTo>
                  <a:cubicBezTo>
                    <a:pt x="193" y="316"/>
                    <a:pt x="193" y="317"/>
                    <a:pt x="193" y="317"/>
                  </a:cubicBezTo>
                  <a:cubicBezTo>
                    <a:pt x="193" y="318"/>
                    <a:pt x="194" y="319"/>
                    <a:pt x="194" y="319"/>
                  </a:cubicBezTo>
                  <a:cubicBezTo>
                    <a:pt x="194" y="320"/>
                    <a:pt x="194" y="321"/>
                    <a:pt x="194" y="322"/>
                  </a:cubicBezTo>
                  <a:cubicBezTo>
                    <a:pt x="195" y="322"/>
                    <a:pt x="195" y="322"/>
                    <a:pt x="196" y="322"/>
                  </a:cubicBezTo>
                  <a:cubicBezTo>
                    <a:pt x="197" y="322"/>
                    <a:pt x="197" y="322"/>
                    <a:pt x="198" y="322"/>
                  </a:cubicBezTo>
                  <a:cubicBezTo>
                    <a:pt x="199" y="322"/>
                    <a:pt x="199" y="321"/>
                    <a:pt x="200" y="321"/>
                  </a:cubicBezTo>
                  <a:cubicBezTo>
                    <a:pt x="200" y="320"/>
                    <a:pt x="201" y="320"/>
                    <a:pt x="202" y="320"/>
                  </a:cubicBezTo>
                  <a:cubicBezTo>
                    <a:pt x="202" y="320"/>
                    <a:pt x="203" y="321"/>
                    <a:pt x="204" y="321"/>
                  </a:cubicBezTo>
                  <a:cubicBezTo>
                    <a:pt x="204" y="322"/>
                    <a:pt x="205" y="322"/>
                    <a:pt x="205" y="323"/>
                  </a:cubicBezTo>
                  <a:cubicBezTo>
                    <a:pt x="205" y="323"/>
                    <a:pt x="204" y="324"/>
                    <a:pt x="205" y="325"/>
                  </a:cubicBezTo>
                  <a:cubicBezTo>
                    <a:pt x="206" y="326"/>
                    <a:pt x="205" y="326"/>
                    <a:pt x="205" y="327"/>
                  </a:cubicBezTo>
                  <a:cubicBezTo>
                    <a:pt x="205" y="328"/>
                    <a:pt x="205" y="328"/>
                    <a:pt x="205" y="329"/>
                  </a:cubicBezTo>
                  <a:cubicBezTo>
                    <a:pt x="206" y="329"/>
                    <a:pt x="205" y="330"/>
                    <a:pt x="205" y="330"/>
                  </a:cubicBezTo>
                  <a:cubicBezTo>
                    <a:pt x="205" y="331"/>
                    <a:pt x="205" y="332"/>
                    <a:pt x="205" y="333"/>
                  </a:cubicBezTo>
                  <a:cubicBezTo>
                    <a:pt x="205" y="334"/>
                    <a:pt x="205" y="335"/>
                    <a:pt x="205" y="336"/>
                  </a:cubicBezTo>
                  <a:cubicBezTo>
                    <a:pt x="204" y="336"/>
                    <a:pt x="204" y="337"/>
                    <a:pt x="204" y="338"/>
                  </a:cubicBezTo>
                  <a:cubicBezTo>
                    <a:pt x="204" y="338"/>
                    <a:pt x="204" y="339"/>
                    <a:pt x="204" y="339"/>
                  </a:cubicBezTo>
                  <a:cubicBezTo>
                    <a:pt x="204" y="339"/>
                    <a:pt x="204" y="339"/>
                    <a:pt x="205" y="340"/>
                  </a:cubicBezTo>
                  <a:cubicBezTo>
                    <a:pt x="205" y="340"/>
                    <a:pt x="206" y="340"/>
                    <a:pt x="206" y="340"/>
                  </a:cubicBezTo>
                  <a:cubicBezTo>
                    <a:pt x="206" y="340"/>
                    <a:pt x="206" y="340"/>
                    <a:pt x="206" y="339"/>
                  </a:cubicBezTo>
                  <a:cubicBezTo>
                    <a:pt x="207" y="339"/>
                    <a:pt x="207" y="339"/>
                    <a:pt x="207" y="339"/>
                  </a:cubicBezTo>
                  <a:cubicBezTo>
                    <a:pt x="207" y="339"/>
                    <a:pt x="207" y="339"/>
                    <a:pt x="207" y="339"/>
                  </a:cubicBezTo>
                  <a:cubicBezTo>
                    <a:pt x="207" y="339"/>
                    <a:pt x="208" y="339"/>
                    <a:pt x="208" y="339"/>
                  </a:cubicBezTo>
                  <a:cubicBezTo>
                    <a:pt x="208" y="339"/>
                    <a:pt x="208" y="339"/>
                    <a:pt x="208" y="339"/>
                  </a:cubicBezTo>
                  <a:cubicBezTo>
                    <a:pt x="208" y="339"/>
                    <a:pt x="208" y="339"/>
                    <a:pt x="209" y="338"/>
                  </a:cubicBezTo>
                  <a:cubicBezTo>
                    <a:pt x="209" y="338"/>
                    <a:pt x="209" y="339"/>
                    <a:pt x="209" y="339"/>
                  </a:cubicBezTo>
                  <a:cubicBezTo>
                    <a:pt x="209" y="339"/>
                    <a:pt x="209" y="339"/>
                    <a:pt x="209" y="339"/>
                  </a:cubicBezTo>
                  <a:cubicBezTo>
                    <a:pt x="210" y="339"/>
                    <a:pt x="210" y="339"/>
                    <a:pt x="210" y="340"/>
                  </a:cubicBezTo>
                  <a:cubicBezTo>
                    <a:pt x="211" y="340"/>
                    <a:pt x="211" y="340"/>
                    <a:pt x="211" y="341"/>
                  </a:cubicBezTo>
                  <a:cubicBezTo>
                    <a:pt x="211" y="342"/>
                    <a:pt x="212" y="343"/>
                    <a:pt x="212" y="344"/>
                  </a:cubicBezTo>
                  <a:cubicBezTo>
                    <a:pt x="213" y="345"/>
                    <a:pt x="214" y="346"/>
                    <a:pt x="214" y="346"/>
                  </a:cubicBezTo>
                  <a:cubicBezTo>
                    <a:pt x="214" y="347"/>
                    <a:pt x="214" y="347"/>
                    <a:pt x="214" y="348"/>
                  </a:cubicBezTo>
                  <a:cubicBezTo>
                    <a:pt x="214" y="348"/>
                    <a:pt x="214" y="349"/>
                    <a:pt x="214" y="349"/>
                  </a:cubicBezTo>
                  <a:cubicBezTo>
                    <a:pt x="214" y="350"/>
                    <a:pt x="214" y="351"/>
                    <a:pt x="214" y="352"/>
                  </a:cubicBezTo>
                  <a:cubicBezTo>
                    <a:pt x="213" y="352"/>
                    <a:pt x="214" y="353"/>
                    <a:pt x="214" y="354"/>
                  </a:cubicBezTo>
                  <a:cubicBezTo>
                    <a:pt x="214" y="355"/>
                    <a:pt x="214" y="355"/>
                    <a:pt x="214" y="355"/>
                  </a:cubicBezTo>
                  <a:cubicBezTo>
                    <a:pt x="214" y="356"/>
                    <a:pt x="214" y="356"/>
                    <a:pt x="214" y="357"/>
                  </a:cubicBezTo>
                  <a:cubicBezTo>
                    <a:pt x="213" y="356"/>
                    <a:pt x="213" y="356"/>
                    <a:pt x="213" y="357"/>
                  </a:cubicBezTo>
                  <a:cubicBezTo>
                    <a:pt x="213" y="357"/>
                    <a:pt x="212" y="357"/>
                    <a:pt x="212" y="357"/>
                  </a:cubicBezTo>
                  <a:cubicBezTo>
                    <a:pt x="212" y="357"/>
                    <a:pt x="212" y="357"/>
                    <a:pt x="212" y="357"/>
                  </a:cubicBezTo>
                  <a:cubicBezTo>
                    <a:pt x="212" y="358"/>
                    <a:pt x="212" y="358"/>
                    <a:pt x="212" y="358"/>
                  </a:cubicBezTo>
                  <a:cubicBezTo>
                    <a:pt x="211" y="359"/>
                    <a:pt x="211" y="357"/>
                    <a:pt x="210" y="359"/>
                  </a:cubicBezTo>
                  <a:cubicBezTo>
                    <a:pt x="210" y="359"/>
                    <a:pt x="210" y="359"/>
                    <a:pt x="210" y="360"/>
                  </a:cubicBezTo>
                  <a:cubicBezTo>
                    <a:pt x="210" y="360"/>
                    <a:pt x="210" y="359"/>
                    <a:pt x="209" y="360"/>
                  </a:cubicBezTo>
                  <a:cubicBezTo>
                    <a:pt x="209" y="360"/>
                    <a:pt x="209" y="360"/>
                    <a:pt x="209" y="360"/>
                  </a:cubicBezTo>
                  <a:cubicBezTo>
                    <a:pt x="209" y="360"/>
                    <a:pt x="208" y="359"/>
                    <a:pt x="208" y="360"/>
                  </a:cubicBezTo>
                  <a:cubicBezTo>
                    <a:pt x="208" y="360"/>
                    <a:pt x="208" y="360"/>
                    <a:pt x="208" y="360"/>
                  </a:cubicBezTo>
                  <a:cubicBezTo>
                    <a:pt x="208" y="361"/>
                    <a:pt x="207" y="360"/>
                    <a:pt x="207" y="360"/>
                  </a:cubicBezTo>
                  <a:cubicBezTo>
                    <a:pt x="207" y="361"/>
                    <a:pt x="207" y="361"/>
                    <a:pt x="206" y="361"/>
                  </a:cubicBezTo>
                  <a:cubicBezTo>
                    <a:pt x="206" y="361"/>
                    <a:pt x="206" y="362"/>
                    <a:pt x="205" y="361"/>
                  </a:cubicBezTo>
                  <a:cubicBezTo>
                    <a:pt x="205" y="361"/>
                    <a:pt x="205" y="361"/>
                    <a:pt x="205" y="361"/>
                  </a:cubicBezTo>
                  <a:cubicBezTo>
                    <a:pt x="205" y="362"/>
                    <a:pt x="204" y="362"/>
                    <a:pt x="204" y="362"/>
                  </a:cubicBezTo>
                  <a:cubicBezTo>
                    <a:pt x="204" y="363"/>
                    <a:pt x="205" y="363"/>
                    <a:pt x="204" y="364"/>
                  </a:cubicBezTo>
                  <a:cubicBezTo>
                    <a:pt x="204" y="364"/>
                    <a:pt x="203" y="363"/>
                    <a:pt x="203" y="364"/>
                  </a:cubicBezTo>
                  <a:cubicBezTo>
                    <a:pt x="203" y="364"/>
                    <a:pt x="204" y="364"/>
                    <a:pt x="204" y="364"/>
                  </a:cubicBezTo>
                  <a:cubicBezTo>
                    <a:pt x="203" y="364"/>
                    <a:pt x="203" y="364"/>
                    <a:pt x="203" y="364"/>
                  </a:cubicBezTo>
                  <a:cubicBezTo>
                    <a:pt x="203" y="365"/>
                    <a:pt x="202" y="364"/>
                    <a:pt x="202" y="365"/>
                  </a:cubicBezTo>
                  <a:cubicBezTo>
                    <a:pt x="201" y="365"/>
                    <a:pt x="201" y="365"/>
                    <a:pt x="201" y="366"/>
                  </a:cubicBezTo>
                  <a:cubicBezTo>
                    <a:pt x="200" y="366"/>
                    <a:pt x="200" y="367"/>
                    <a:pt x="200" y="367"/>
                  </a:cubicBezTo>
                  <a:cubicBezTo>
                    <a:pt x="200" y="367"/>
                    <a:pt x="199" y="367"/>
                    <a:pt x="199" y="367"/>
                  </a:cubicBezTo>
                  <a:cubicBezTo>
                    <a:pt x="199" y="368"/>
                    <a:pt x="199" y="367"/>
                    <a:pt x="198" y="368"/>
                  </a:cubicBezTo>
                  <a:cubicBezTo>
                    <a:pt x="198" y="369"/>
                    <a:pt x="197" y="368"/>
                    <a:pt x="198" y="369"/>
                  </a:cubicBezTo>
                  <a:cubicBezTo>
                    <a:pt x="199" y="369"/>
                    <a:pt x="198" y="371"/>
                    <a:pt x="198" y="370"/>
                  </a:cubicBezTo>
                  <a:cubicBezTo>
                    <a:pt x="198" y="370"/>
                    <a:pt x="197" y="370"/>
                    <a:pt x="197" y="370"/>
                  </a:cubicBezTo>
                  <a:cubicBezTo>
                    <a:pt x="196" y="370"/>
                    <a:pt x="196" y="371"/>
                    <a:pt x="196" y="371"/>
                  </a:cubicBezTo>
                  <a:cubicBezTo>
                    <a:pt x="196" y="371"/>
                    <a:pt x="196" y="371"/>
                    <a:pt x="196" y="371"/>
                  </a:cubicBezTo>
                  <a:cubicBezTo>
                    <a:pt x="195" y="371"/>
                    <a:pt x="196" y="372"/>
                    <a:pt x="196" y="372"/>
                  </a:cubicBezTo>
                  <a:cubicBezTo>
                    <a:pt x="195" y="373"/>
                    <a:pt x="194" y="374"/>
                    <a:pt x="194" y="374"/>
                  </a:cubicBezTo>
                  <a:cubicBezTo>
                    <a:pt x="193" y="375"/>
                    <a:pt x="194" y="375"/>
                    <a:pt x="193" y="376"/>
                  </a:cubicBezTo>
                  <a:cubicBezTo>
                    <a:pt x="193" y="376"/>
                    <a:pt x="193" y="376"/>
                    <a:pt x="193" y="376"/>
                  </a:cubicBezTo>
                  <a:cubicBezTo>
                    <a:pt x="192" y="377"/>
                    <a:pt x="193" y="377"/>
                    <a:pt x="192" y="378"/>
                  </a:cubicBezTo>
                  <a:cubicBezTo>
                    <a:pt x="192" y="378"/>
                    <a:pt x="191" y="378"/>
                    <a:pt x="191" y="379"/>
                  </a:cubicBezTo>
                  <a:cubicBezTo>
                    <a:pt x="191" y="379"/>
                    <a:pt x="191" y="380"/>
                    <a:pt x="191" y="380"/>
                  </a:cubicBezTo>
                  <a:cubicBezTo>
                    <a:pt x="191" y="381"/>
                    <a:pt x="190" y="381"/>
                    <a:pt x="190" y="381"/>
                  </a:cubicBezTo>
                  <a:cubicBezTo>
                    <a:pt x="190" y="382"/>
                    <a:pt x="190" y="382"/>
                    <a:pt x="189" y="383"/>
                  </a:cubicBezTo>
                  <a:cubicBezTo>
                    <a:pt x="189" y="383"/>
                    <a:pt x="189" y="384"/>
                    <a:pt x="188" y="384"/>
                  </a:cubicBezTo>
                  <a:cubicBezTo>
                    <a:pt x="188" y="385"/>
                    <a:pt x="188" y="385"/>
                    <a:pt x="187" y="385"/>
                  </a:cubicBezTo>
                  <a:cubicBezTo>
                    <a:pt x="187" y="385"/>
                    <a:pt x="186" y="385"/>
                    <a:pt x="186" y="386"/>
                  </a:cubicBezTo>
                  <a:cubicBezTo>
                    <a:pt x="186" y="386"/>
                    <a:pt x="186" y="387"/>
                    <a:pt x="186" y="388"/>
                  </a:cubicBezTo>
                  <a:cubicBezTo>
                    <a:pt x="185" y="389"/>
                    <a:pt x="185" y="390"/>
                    <a:pt x="184" y="390"/>
                  </a:cubicBezTo>
                  <a:cubicBezTo>
                    <a:pt x="184" y="390"/>
                    <a:pt x="184" y="391"/>
                    <a:pt x="184" y="391"/>
                  </a:cubicBezTo>
                  <a:cubicBezTo>
                    <a:pt x="185" y="391"/>
                    <a:pt x="185" y="391"/>
                    <a:pt x="185" y="391"/>
                  </a:cubicBezTo>
                  <a:cubicBezTo>
                    <a:pt x="186" y="391"/>
                    <a:pt x="187" y="391"/>
                    <a:pt x="187" y="391"/>
                  </a:cubicBezTo>
                  <a:cubicBezTo>
                    <a:pt x="188" y="391"/>
                    <a:pt x="188" y="390"/>
                    <a:pt x="188" y="390"/>
                  </a:cubicBezTo>
                  <a:cubicBezTo>
                    <a:pt x="188" y="389"/>
                    <a:pt x="189" y="389"/>
                    <a:pt x="190" y="389"/>
                  </a:cubicBezTo>
                  <a:cubicBezTo>
                    <a:pt x="190" y="389"/>
                    <a:pt x="191" y="389"/>
                    <a:pt x="191" y="389"/>
                  </a:cubicBezTo>
                  <a:cubicBezTo>
                    <a:pt x="191" y="389"/>
                    <a:pt x="192" y="390"/>
                    <a:pt x="192" y="390"/>
                  </a:cubicBezTo>
                  <a:cubicBezTo>
                    <a:pt x="193" y="390"/>
                    <a:pt x="193" y="391"/>
                    <a:pt x="194" y="392"/>
                  </a:cubicBezTo>
                  <a:cubicBezTo>
                    <a:pt x="195" y="392"/>
                    <a:pt x="196" y="393"/>
                    <a:pt x="196" y="394"/>
                  </a:cubicBezTo>
                  <a:cubicBezTo>
                    <a:pt x="197" y="394"/>
                    <a:pt x="198" y="395"/>
                    <a:pt x="199" y="395"/>
                  </a:cubicBezTo>
                  <a:cubicBezTo>
                    <a:pt x="199" y="396"/>
                    <a:pt x="200" y="397"/>
                    <a:pt x="200" y="397"/>
                  </a:cubicBezTo>
                  <a:cubicBezTo>
                    <a:pt x="200" y="398"/>
                    <a:pt x="200" y="399"/>
                    <a:pt x="200" y="399"/>
                  </a:cubicBezTo>
                  <a:cubicBezTo>
                    <a:pt x="200" y="400"/>
                    <a:pt x="201" y="400"/>
                    <a:pt x="202" y="400"/>
                  </a:cubicBezTo>
                  <a:cubicBezTo>
                    <a:pt x="203" y="399"/>
                    <a:pt x="202" y="399"/>
                    <a:pt x="203" y="398"/>
                  </a:cubicBezTo>
                  <a:cubicBezTo>
                    <a:pt x="203" y="398"/>
                    <a:pt x="204" y="399"/>
                    <a:pt x="204" y="398"/>
                  </a:cubicBezTo>
                  <a:cubicBezTo>
                    <a:pt x="204" y="398"/>
                    <a:pt x="203" y="397"/>
                    <a:pt x="204" y="397"/>
                  </a:cubicBezTo>
                  <a:cubicBezTo>
                    <a:pt x="204" y="397"/>
                    <a:pt x="204" y="398"/>
                    <a:pt x="205" y="398"/>
                  </a:cubicBezTo>
                  <a:cubicBezTo>
                    <a:pt x="206" y="399"/>
                    <a:pt x="207" y="400"/>
                    <a:pt x="208" y="401"/>
                  </a:cubicBezTo>
                  <a:cubicBezTo>
                    <a:pt x="208" y="402"/>
                    <a:pt x="209" y="402"/>
                    <a:pt x="210" y="403"/>
                  </a:cubicBezTo>
                  <a:cubicBezTo>
                    <a:pt x="210" y="403"/>
                    <a:pt x="210" y="402"/>
                    <a:pt x="210" y="402"/>
                  </a:cubicBezTo>
                  <a:cubicBezTo>
                    <a:pt x="211" y="402"/>
                    <a:pt x="211" y="403"/>
                    <a:pt x="211" y="403"/>
                  </a:cubicBezTo>
                  <a:cubicBezTo>
                    <a:pt x="212" y="404"/>
                    <a:pt x="212" y="404"/>
                    <a:pt x="213" y="404"/>
                  </a:cubicBezTo>
                  <a:cubicBezTo>
                    <a:pt x="214" y="404"/>
                    <a:pt x="215" y="404"/>
                    <a:pt x="215" y="405"/>
                  </a:cubicBezTo>
                  <a:cubicBezTo>
                    <a:pt x="216" y="406"/>
                    <a:pt x="216" y="406"/>
                    <a:pt x="216" y="407"/>
                  </a:cubicBezTo>
                  <a:cubicBezTo>
                    <a:pt x="217" y="407"/>
                    <a:pt x="217" y="407"/>
                    <a:pt x="218" y="408"/>
                  </a:cubicBezTo>
                  <a:cubicBezTo>
                    <a:pt x="218" y="408"/>
                    <a:pt x="219" y="409"/>
                    <a:pt x="219" y="409"/>
                  </a:cubicBezTo>
                  <a:cubicBezTo>
                    <a:pt x="220" y="409"/>
                    <a:pt x="220" y="409"/>
                    <a:pt x="220" y="409"/>
                  </a:cubicBezTo>
                  <a:cubicBezTo>
                    <a:pt x="220" y="409"/>
                    <a:pt x="220" y="409"/>
                    <a:pt x="221" y="409"/>
                  </a:cubicBezTo>
                  <a:cubicBezTo>
                    <a:pt x="221" y="409"/>
                    <a:pt x="221" y="409"/>
                    <a:pt x="222" y="409"/>
                  </a:cubicBezTo>
                  <a:cubicBezTo>
                    <a:pt x="222" y="410"/>
                    <a:pt x="222" y="410"/>
                    <a:pt x="222" y="410"/>
                  </a:cubicBezTo>
                  <a:cubicBezTo>
                    <a:pt x="223" y="410"/>
                    <a:pt x="223" y="410"/>
                    <a:pt x="224" y="411"/>
                  </a:cubicBezTo>
                  <a:cubicBezTo>
                    <a:pt x="224" y="412"/>
                    <a:pt x="225" y="412"/>
                    <a:pt x="225" y="413"/>
                  </a:cubicBezTo>
                  <a:cubicBezTo>
                    <a:pt x="226" y="414"/>
                    <a:pt x="227" y="416"/>
                    <a:pt x="228" y="416"/>
                  </a:cubicBezTo>
                  <a:cubicBezTo>
                    <a:pt x="229" y="417"/>
                    <a:pt x="231" y="417"/>
                    <a:pt x="231" y="418"/>
                  </a:cubicBezTo>
                  <a:cubicBezTo>
                    <a:pt x="231" y="419"/>
                    <a:pt x="230" y="419"/>
                    <a:pt x="229" y="420"/>
                  </a:cubicBezTo>
                  <a:cubicBezTo>
                    <a:pt x="229" y="420"/>
                    <a:pt x="229" y="421"/>
                    <a:pt x="229" y="421"/>
                  </a:cubicBezTo>
                  <a:cubicBezTo>
                    <a:pt x="227" y="422"/>
                    <a:pt x="228" y="424"/>
                    <a:pt x="229" y="425"/>
                  </a:cubicBezTo>
                  <a:cubicBezTo>
                    <a:pt x="229" y="426"/>
                    <a:pt x="229" y="429"/>
                    <a:pt x="230" y="429"/>
                  </a:cubicBezTo>
                  <a:cubicBezTo>
                    <a:pt x="230" y="428"/>
                    <a:pt x="230" y="429"/>
                    <a:pt x="231" y="429"/>
                  </a:cubicBezTo>
                  <a:cubicBezTo>
                    <a:pt x="231" y="429"/>
                    <a:pt x="232" y="428"/>
                    <a:pt x="232" y="427"/>
                  </a:cubicBezTo>
                  <a:cubicBezTo>
                    <a:pt x="235" y="425"/>
                    <a:pt x="237" y="424"/>
                    <a:pt x="237" y="419"/>
                  </a:cubicBezTo>
                  <a:cubicBezTo>
                    <a:pt x="237" y="417"/>
                    <a:pt x="237" y="415"/>
                    <a:pt x="238" y="413"/>
                  </a:cubicBezTo>
                  <a:cubicBezTo>
                    <a:pt x="238" y="412"/>
                    <a:pt x="239" y="412"/>
                    <a:pt x="239" y="411"/>
                  </a:cubicBezTo>
                  <a:cubicBezTo>
                    <a:pt x="239" y="411"/>
                    <a:pt x="238" y="412"/>
                    <a:pt x="238" y="411"/>
                  </a:cubicBezTo>
                  <a:cubicBezTo>
                    <a:pt x="238" y="411"/>
                    <a:pt x="239" y="410"/>
                    <a:pt x="239" y="410"/>
                  </a:cubicBezTo>
                  <a:cubicBezTo>
                    <a:pt x="239" y="410"/>
                    <a:pt x="238" y="411"/>
                    <a:pt x="238" y="411"/>
                  </a:cubicBezTo>
                  <a:cubicBezTo>
                    <a:pt x="238" y="411"/>
                    <a:pt x="238" y="410"/>
                    <a:pt x="237" y="410"/>
                  </a:cubicBezTo>
                  <a:cubicBezTo>
                    <a:pt x="237" y="410"/>
                    <a:pt x="237" y="410"/>
                    <a:pt x="238" y="409"/>
                  </a:cubicBezTo>
                  <a:cubicBezTo>
                    <a:pt x="239" y="409"/>
                    <a:pt x="237" y="409"/>
                    <a:pt x="237" y="408"/>
                  </a:cubicBezTo>
                  <a:cubicBezTo>
                    <a:pt x="237" y="408"/>
                    <a:pt x="237" y="408"/>
                    <a:pt x="237" y="408"/>
                  </a:cubicBezTo>
                  <a:cubicBezTo>
                    <a:pt x="237" y="407"/>
                    <a:pt x="237" y="407"/>
                    <a:pt x="237" y="407"/>
                  </a:cubicBezTo>
                  <a:cubicBezTo>
                    <a:pt x="237" y="407"/>
                    <a:pt x="238" y="407"/>
                    <a:pt x="238" y="406"/>
                  </a:cubicBezTo>
                  <a:cubicBezTo>
                    <a:pt x="239" y="406"/>
                    <a:pt x="237" y="406"/>
                    <a:pt x="238" y="405"/>
                  </a:cubicBezTo>
                  <a:cubicBezTo>
                    <a:pt x="238" y="405"/>
                    <a:pt x="239" y="406"/>
                    <a:pt x="239" y="406"/>
                  </a:cubicBezTo>
                  <a:cubicBezTo>
                    <a:pt x="239" y="405"/>
                    <a:pt x="239" y="404"/>
                    <a:pt x="238" y="404"/>
                  </a:cubicBezTo>
                  <a:cubicBezTo>
                    <a:pt x="238" y="403"/>
                    <a:pt x="239" y="403"/>
                    <a:pt x="239" y="402"/>
                  </a:cubicBezTo>
                  <a:cubicBezTo>
                    <a:pt x="239" y="402"/>
                    <a:pt x="239" y="403"/>
                    <a:pt x="240" y="402"/>
                  </a:cubicBezTo>
                  <a:cubicBezTo>
                    <a:pt x="240" y="402"/>
                    <a:pt x="240" y="402"/>
                    <a:pt x="240" y="402"/>
                  </a:cubicBezTo>
                  <a:cubicBezTo>
                    <a:pt x="240" y="402"/>
                    <a:pt x="241" y="402"/>
                    <a:pt x="241" y="402"/>
                  </a:cubicBezTo>
                  <a:cubicBezTo>
                    <a:pt x="241" y="402"/>
                    <a:pt x="241" y="401"/>
                    <a:pt x="241" y="401"/>
                  </a:cubicBezTo>
                  <a:cubicBezTo>
                    <a:pt x="242" y="400"/>
                    <a:pt x="243" y="400"/>
                    <a:pt x="243" y="400"/>
                  </a:cubicBezTo>
                  <a:cubicBezTo>
                    <a:pt x="243" y="399"/>
                    <a:pt x="242" y="399"/>
                    <a:pt x="242" y="398"/>
                  </a:cubicBezTo>
                  <a:cubicBezTo>
                    <a:pt x="242" y="397"/>
                    <a:pt x="243" y="398"/>
                    <a:pt x="243" y="397"/>
                  </a:cubicBezTo>
                  <a:cubicBezTo>
                    <a:pt x="243" y="397"/>
                    <a:pt x="242" y="395"/>
                    <a:pt x="243" y="395"/>
                  </a:cubicBezTo>
                  <a:cubicBezTo>
                    <a:pt x="244" y="395"/>
                    <a:pt x="244" y="397"/>
                    <a:pt x="244" y="397"/>
                  </a:cubicBezTo>
                  <a:cubicBezTo>
                    <a:pt x="244" y="397"/>
                    <a:pt x="243" y="395"/>
                    <a:pt x="243" y="394"/>
                  </a:cubicBezTo>
                  <a:cubicBezTo>
                    <a:pt x="243" y="394"/>
                    <a:pt x="243" y="393"/>
                    <a:pt x="244" y="392"/>
                  </a:cubicBezTo>
                  <a:cubicBezTo>
                    <a:pt x="244" y="392"/>
                    <a:pt x="244" y="392"/>
                    <a:pt x="245" y="392"/>
                  </a:cubicBezTo>
                  <a:cubicBezTo>
                    <a:pt x="245" y="392"/>
                    <a:pt x="245" y="392"/>
                    <a:pt x="245" y="392"/>
                  </a:cubicBezTo>
                  <a:cubicBezTo>
                    <a:pt x="244" y="392"/>
                    <a:pt x="244" y="392"/>
                    <a:pt x="244" y="392"/>
                  </a:cubicBezTo>
                  <a:cubicBezTo>
                    <a:pt x="244" y="392"/>
                    <a:pt x="244" y="391"/>
                    <a:pt x="244" y="391"/>
                  </a:cubicBezTo>
                  <a:cubicBezTo>
                    <a:pt x="243" y="391"/>
                    <a:pt x="243" y="391"/>
                    <a:pt x="243" y="391"/>
                  </a:cubicBezTo>
                  <a:cubicBezTo>
                    <a:pt x="243" y="390"/>
                    <a:pt x="242" y="391"/>
                    <a:pt x="242" y="390"/>
                  </a:cubicBezTo>
                  <a:cubicBezTo>
                    <a:pt x="242" y="390"/>
                    <a:pt x="242" y="388"/>
                    <a:pt x="242" y="388"/>
                  </a:cubicBezTo>
                  <a:cubicBezTo>
                    <a:pt x="243" y="388"/>
                    <a:pt x="243" y="388"/>
                    <a:pt x="243" y="389"/>
                  </a:cubicBezTo>
                  <a:cubicBezTo>
                    <a:pt x="243" y="389"/>
                    <a:pt x="243" y="389"/>
                    <a:pt x="243" y="390"/>
                  </a:cubicBezTo>
                  <a:cubicBezTo>
                    <a:pt x="243" y="390"/>
                    <a:pt x="243" y="390"/>
                    <a:pt x="243" y="390"/>
                  </a:cubicBezTo>
                  <a:cubicBezTo>
                    <a:pt x="243" y="390"/>
                    <a:pt x="244" y="390"/>
                    <a:pt x="244" y="390"/>
                  </a:cubicBezTo>
                  <a:cubicBezTo>
                    <a:pt x="244" y="390"/>
                    <a:pt x="244" y="391"/>
                    <a:pt x="244" y="391"/>
                  </a:cubicBezTo>
                  <a:cubicBezTo>
                    <a:pt x="245" y="391"/>
                    <a:pt x="245" y="390"/>
                    <a:pt x="245" y="391"/>
                  </a:cubicBezTo>
                  <a:cubicBezTo>
                    <a:pt x="245" y="392"/>
                    <a:pt x="245" y="392"/>
                    <a:pt x="246" y="392"/>
                  </a:cubicBezTo>
                  <a:cubicBezTo>
                    <a:pt x="246" y="392"/>
                    <a:pt x="246" y="393"/>
                    <a:pt x="247" y="393"/>
                  </a:cubicBezTo>
                  <a:cubicBezTo>
                    <a:pt x="246" y="392"/>
                    <a:pt x="246" y="392"/>
                    <a:pt x="246" y="392"/>
                  </a:cubicBezTo>
                  <a:cubicBezTo>
                    <a:pt x="247" y="391"/>
                    <a:pt x="247" y="392"/>
                    <a:pt x="247" y="391"/>
                  </a:cubicBezTo>
                  <a:cubicBezTo>
                    <a:pt x="248" y="391"/>
                    <a:pt x="248" y="391"/>
                    <a:pt x="249" y="391"/>
                  </a:cubicBezTo>
                  <a:cubicBezTo>
                    <a:pt x="249" y="391"/>
                    <a:pt x="249" y="391"/>
                    <a:pt x="249" y="391"/>
                  </a:cubicBezTo>
                  <a:cubicBezTo>
                    <a:pt x="249" y="389"/>
                    <a:pt x="250" y="391"/>
                    <a:pt x="250" y="391"/>
                  </a:cubicBezTo>
                  <a:cubicBezTo>
                    <a:pt x="250" y="392"/>
                    <a:pt x="250" y="393"/>
                    <a:pt x="249" y="393"/>
                  </a:cubicBezTo>
                  <a:cubicBezTo>
                    <a:pt x="249" y="393"/>
                    <a:pt x="249" y="392"/>
                    <a:pt x="249" y="392"/>
                  </a:cubicBezTo>
                  <a:cubicBezTo>
                    <a:pt x="248" y="392"/>
                    <a:pt x="248" y="392"/>
                    <a:pt x="248" y="392"/>
                  </a:cubicBezTo>
                  <a:cubicBezTo>
                    <a:pt x="249" y="393"/>
                    <a:pt x="249" y="393"/>
                    <a:pt x="249" y="394"/>
                  </a:cubicBezTo>
                  <a:cubicBezTo>
                    <a:pt x="249" y="395"/>
                    <a:pt x="249" y="396"/>
                    <a:pt x="249" y="397"/>
                  </a:cubicBezTo>
                  <a:cubicBezTo>
                    <a:pt x="248" y="397"/>
                    <a:pt x="248" y="398"/>
                    <a:pt x="247" y="398"/>
                  </a:cubicBezTo>
                  <a:cubicBezTo>
                    <a:pt x="247" y="398"/>
                    <a:pt x="247" y="399"/>
                    <a:pt x="247" y="400"/>
                  </a:cubicBezTo>
                  <a:cubicBezTo>
                    <a:pt x="247" y="400"/>
                    <a:pt x="248" y="401"/>
                    <a:pt x="247" y="400"/>
                  </a:cubicBezTo>
                  <a:cubicBezTo>
                    <a:pt x="247" y="400"/>
                    <a:pt x="247" y="400"/>
                    <a:pt x="247" y="400"/>
                  </a:cubicBezTo>
                  <a:cubicBezTo>
                    <a:pt x="246" y="400"/>
                    <a:pt x="246" y="400"/>
                    <a:pt x="246" y="400"/>
                  </a:cubicBezTo>
                  <a:cubicBezTo>
                    <a:pt x="245" y="400"/>
                    <a:pt x="246" y="402"/>
                    <a:pt x="246" y="402"/>
                  </a:cubicBezTo>
                  <a:cubicBezTo>
                    <a:pt x="246" y="402"/>
                    <a:pt x="246" y="403"/>
                    <a:pt x="246" y="404"/>
                  </a:cubicBezTo>
                  <a:cubicBezTo>
                    <a:pt x="245" y="404"/>
                    <a:pt x="244" y="405"/>
                    <a:pt x="244" y="404"/>
                  </a:cubicBezTo>
                  <a:cubicBezTo>
                    <a:pt x="243" y="405"/>
                    <a:pt x="244" y="405"/>
                    <a:pt x="244" y="406"/>
                  </a:cubicBezTo>
                  <a:cubicBezTo>
                    <a:pt x="243" y="405"/>
                    <a:pt x="243" y="406"/>
                    <a:pt x="243" y="407"/>
                  </a:cubicBezTo>
                  <a:cubicBezTo>
                    <a:pt x="242" y="408"/>
                    <a:pt x="242" y="407"/>
                    <a:pt x="241" y="408"/>
                  </a:cubicBezTo>
                  <a:cubicBezTo>
                    <a:pt x="241" y="408"/>
                    <a:pt x="241" y="408"/>
                    <a:pt x="240" y="409"/>
                  </a:cubicBezTo>
                  <a:cubicBezTo>
                    <a:pt x="240" y="409"/>
                    <a:pt x="240" y="408"/>
                    <a:pt x="240" y="408"/>
                  </a:cubicBezTo>
                  <a:cubicBezTo>
                    <a:pt x="239" y="408"/>
                    <a:pt x="238" y="408"/>
                    <a:pt x="238" y="408"/>
                  </a:cubicBezTo>
                  <a:cubicBezTo>
                    <a:pt x="239" y="409"/>
                    <a:pt x="239" y="409"/>
                    <a:pt x="239" y="410"/>
                  </a:cubicBezTo>
                  <a:cubicBezTo>
                    <a:pt x="239" y="410"/>
                    <a:pt x="239" y="412"/>
                    <a:pt x="239" y="412"/>
                  </a:cubicBezTo>
                  <a:cubicBezTo>
                    <a:pt x="239" y="411"/>
                    <a:pt x="240" y="410"/>
                    <a:pt x="240" y="410"/>
                  </a:cubicBezTo>
                  <a:cubicBezTo>
                    <a:pt x="241" y="409"/>
                    <a:pt x="241" y="409"/>
                    <a:pt x="242" y="408"/>
                  </a:cubicBezTo>
                  <a:cubicBezTo>
                    <a:pt x="243" y="408"/>
                    <a:pt x="244" y="407"/>
                    <a:pt x="245" y="406"/>
                  </a:cubicBezTo>
                  <a:cubicBezTo>
                    <a:pt x="247" y="403"/>
                    <a:pt x="249" y="400"/>
                    <a:pt x="250" y="397"/>
                  </a:cubicBezTo>
                  <a:cubicBezTo>
                    <a:pt x="251" y="396"/>
                    <a:pt x="252" y="394"/>
                    <a:pt x="252" y="392"/>
                  </a:cubicBezTo>
                  <a:cubicBezTo>
                    <a:pt x="253" y="391"/>
                    <a:pt x="253" y="389"/>
                    <a:pt x="253" y="387"/>
                  </a:cubicBezTo>
                  <a:cubicBezTo>
                    <a:pt x="254" y="386"/>
                    <a:pt x="254" y="384"/>
                    <a:pt x="255" y="383"/>
                  </a:cubicBezTo>
                  <a:cubicBezTo>
                    <a:pt x="256" y="381"/>
                    <a:pt x="256" y="379"/>
                    <a:pt x="257" y="378"/>
                  </a:cubicBezTo>
                  <a:cubicBezTo>
                    <a:pt x="258" y="377"/>
                    <a:pt x="259" y="375"/>
                    <a:pt x="260" y="374"/>
                  </a:cubicBezTo>
                  <a:cubicBezTo>
                    <a:pt x="261" y="374"/>
                    <a:pt x="261" y="373"/>
                    <a:pt x="262" y="373"/>
                  </a:cubicBezTo>
                  <a:cubicBezTo>
                    <a:pt x="263" y="373"/>
                    <a:pt x="263" y="373"/>
                    <a:pt x="263" y="372"/>
                  </a:cubicBezTo>
                  <a:cubicBezTo>
                    <a:pt x="264" y="372"/>
                    <a:pt x="263" y="372"/>
                    <a:pt x="263" y="371"/>
                  </a:cubicBezTo>
                  <a:cubicBezTo>
                    <a:pt x="262" y="371"/>
                    <a:pt x="263" y="371"/>
                    <a:pt x="263" y="371"/>
                  </a:cubicBezTo>
                  <a:cubicBezTo>
                    <a:pt x="262" y="371"/>
                    <a:pt x="262" y="371"/>
                    <a:pt x="262" y="371"/>
                  </a:cubicBezTo>
                  <a:cubicBezTo>
                    <a:pt x="262" y="371"/>
                    <a:pt x="262" y="370"/>
                    <a:pt x="262" y="370"/>
                  </a:cubicBezTo>
                  <a:cubicBezTo>
                    <a:pt x="262" y="370"/>
                    <a:pt x="263" y="370"/>
                    <a:pt x="263" y="370"/>
                  </a:cubicBezTo>
                  <a:cubicBezTo>
                    <a:pt x="263" y="371"/>
                    <a:pt x="263" y="371"/>
                    <a:pt x="263" y="371"/>
                  </a:cubicBezTo>
                  <a:cubicBezTo>
                    <a:pt x="263" y="371"/>
                    <a:pt x="263" y="371"/>
                    <a:pt x="264" y="370"/>
                  </a:cubicBezTo>
                  <a:cubicBezTo>
                    <a:pt x="264" y="370"/>
                    <a:pt x="264" y="369"/>
                    <a:pt x="264" y="368"/>
                  </a:cubicBezTo>
                  <a:cubicBezTo>
                    <a:pt x="264" y="367"/>
                    <a:pt x="264" y="366"/>
                    <a:pt x="264" y="366"/>
                  </a:cubicBezTo>
                  <a:cubicBezTo>
                    <a:pt x="264" y="365"/>
                    <a:pt x="264" y="364"/>
                    <a:pt x="264" y="364"/>
                  </a:cubicBezTo>
                  <a:cubicBezTo>
                    <a:pt x="264" y="364"/>
                    <a:pt x="263" y="361"/>
                    <a:pt x="264" y="362"/>
                  </a:cubicBezTo>
                  <a:cubicBezTo>
                    <a:pt x="264" y="361"/>
                    <a:pt x="262" y="361"/>
                    <a:pt x="263" y="360"/>
                  </a:cubicBezTo>
                  <a:cubicBezTo>
                    <a:pt x="264" y="359"/>
                    <a:pt x="264" y="359"/>
                    <a:pt x="263" y="358"/>
                  </a:cubicBezTo>
                  <a:cubicBezTo>
                    <a:pt x="262" y="358"/>
                    <a:pt x="263" y="357"/>
                    <a:pt x="264" y="357"/>
                  </a:cubicBezTo>
                  <a:cubicBezTo>
                    <a:pt x="264" y="357"/>
                    <a:pt x="264" y="358"/>
                    <a:pt x="264" y="357"/>
                  </a:cubicBezTo>
                  <a:cubicBezTo>
                    <a:pt x="264" y="357"/>
                    <a:pt x="264" y="356"/>
                    <a:pt x="263" y="356"/>
                  </a:cubicBezTo>
                  <a:cubicBezTo>
                    <a:pt x="263" y="357"/>
                    <a:pt x="263" y="357"/>
                    <a:pt x="263" y="356"/>
                  </a:cubicBezTo>
                  <a:cubicBezTo>
                    <a:pt x="263" y="356"/>
                    <a:pt x="263" y="356"/>
                    <a:pt x="263" y="355"/>
                  </a:cubicBezTo>
                  <a:cubicBezTo>
                    <a:pt x="263" y="355"/>
                    <a:pt x="262" y="354"/>
                    <a:pt x="262" y="354"/>
                  </a:cubicBezTo>
                  <a:cubicBezTo>
                    <a:pt x="262" y="353"/>
                    <a:pt x="263" y="353"/>
                    <a:pt x="262" y="352"/>
                  </a:cubicBezTo>
                  <a:cubicBezTo>
                    <a:pt x="262" y="352"/>
                    <a:pt x="262" y="352"/>
                    <a:pt x="261" y="352"/>
                  </a:cubicBezTo>
                  <a:cubicBezTo>
                    <a:pt x="261" y="351"/>
                    <a:pt x="261" y="350"/>
                    <a:pt x="262" y="350"/>
                  </a:cubicBezTo>
                  <a:cubicBezTo>
                    <a:pt x="262" y="349"/>
                    <a:pt x="262" y="348"/>
                    <a:pt x="261" y="348"/>
                  </a:cubicBezTo>
                  <a:cubicBezTo>
                    <a:pt x="261" y="348"/>
                    <a:pt x="260" y="348"/>
                    <a:pt x="260" y="347"/>
                  </a:cubicBezTo>
                  <a:cubicBezTo>
                    <a:pt x="260" y="347"/>
                    <a:pt x="260" y="347"/>
                    <a:pt x="260" y="346"/>
                  </a:cubicBezTo>
                  <a:cubicBezTo>
                    <a:pt x="260" y="346"/>
                    <a:pt x="260" y="345"/>
                    <a:pt x="259" y="345"/>
                  </a:cubicBezTo>
                  <a:cubicBezTo>
                    <a:pt x="260" y="345"/>
                    <a:pt x="260" y="347"/>
                    <a:pt x="261" y="347"/>
                  </a:cubicBezTo>
                  <a:cubicBezTo>
                    <a:pt x="261" y="346"/>
                    <a:pt x="262" y="346"/>
                    <a:pt x="262" y="346"/>
                  </a:cubicBezTo>
                  <a:cubicBezTo>
                    <a:pt x="262" y="345"/>
                    <a:pt x="261" y="345"/>
                    <a:pt x="261" y="345"/>
                  </a:cubicBezTo>
                  <a:cubicBezTo>
                    <a:pt x="261" y="344"/>
                    <a:pt x="262" y="342"/>
                    <a:pt x="261" y="343"/>
                  </a:cubicBezTo>
                  <a:cubicBezTo>
                    <a:pt x="261" y="343"/>
                    <a:pt x="259" y="342"/>
                    <a:pt x="259" y="343"/>
                  </a:cubicBezTo>
                  <a:cubicBezTo>
                    <a:pt x="260" y="342"/>
                    <a:pt x="261" y="342"/>
                    <a:pt x="261" y="342"/>
                  </a:cubicBezTo>
                  <a:cubicBezTo>
                    <a:pt x="261" y="342"/>
                    <a:pt x="261" y="342"/>
                    <a:pt x="261" y="342"/>
                  </a:cubicBezTo>
                  <a:cubicBezTo>
                    <a:pt x="261" y="342"/>
                    <a:pt x="261" y="343"/>
                    <a:pt x="262" y="342"/>
                  </a:cubicBezTo>
                  <a:cubicBezTo>
                    <a:pt x="262" y="342"/>
                    <a:pt x="262" y="341"/>
                    <a:pt x="262" y="341"/>
                  </a:cubicBezTo>
                  <a:cubicBezTo>
                    <a:pt x="262" y="340"/>
                    <a:pt x="263" y="339"/>
                    <a:pt x="263" y="339"/>
                  </a:cubicBezTo>
                  <a:cubicBezTo>
                    <a:pt x="262" y="339"/>
                    <a:pt x="262" y="339"/>
                    <a:pt x="262" y="339"/>
                  </a:cubicBezTo>
                  <a:cubicBezTo>
                    <a:pt x="262" y="339"/>
                    <a:pt x="262" y="339"/>
                    <a:pt x="262" y="339"/>
                  </a:cubicBezTo>
                  <a:cubicBezTo>
                    <a:pt x="261" y="339"/>
                    <a:pt x="261" y="339"/>
                    <a:pt x="261" y="339"/>
                  </a:cubicBezTo>
                  <a:cubicBezTo>
                    <a:pt x="261" y="339"/>
                    <a:pt x="260" y="339"/>
                    <a:pt x="260" y="339"/>
                  </a:cubicBezTo>
                  <a:cubicBezTo>
                    <a:pt x="260" y="338"/>
                    <a:pt x="260" y="339"/>
                    <a:pt x="259" y="338"/>
                  </a:cubicBezTo>
                  <a:cubicBezTo>
                    <a:pt x="260" y="339"/>
                    <a:pt x="259" y="337"/>
                    <a:pt x="259" y="337"/>
                  </a:cubicBezTo>
                  <a:cubicBezTo>
                    <a:pt x="260" y="337"/>
                    <a:pt x="260" y="338"/>
                    <a:pt x="261" y="338"/>
                  </a:cubicBezTo>
                  <a:cubicBezTo>
                    <a:pt x="261" y="338"/>
                    <a:pt x="262" y="338"/>
                    <a:pt x="262" y="338"/>
                  </a:cubicBezTo>
                  <a:cubicBezTo>
                    <a:pt x="262" y="337"/>
                    <a:pt x="262" y="337"/>
                    <a:pt x="261" y="337"/>
                  </a:cubicBezTo>
                  <a:cubicBezTo>
                    <a:pt x="262" y="337"/>
                    <a:pt x="261" y="336"/>
                    <a:pt x="262" y="336"/>
                  </a:cubicBezTo>
                  <a:cubicBezTo>
                    <a:pt x="262" y="336"/>
                    <a:pt x="262" y="336"/>
                    <a:pt x="262" y="336"/>
                  </a:cubicBezTo>
                  <a:cubicBezTo>
                    <a:pt x="263" y="336"/>
                    <a:pt x="262" y="336"/>
                    <a:pt x="263" y="336"/>
                  </a:cubicBezTo>
                  <a:cubicBezTo>
                    <a:pt x="262" y="336"/>
                    <a:pt x="264" y="338"/>
                    <a:pt x="263" y="336"/>
                  </a:cubicBezTo>
                  <a:cubicBezTo>
                    <a:pt x="264" y="337"/>
                    <a:pt x="264" y="336"/>
                    <a:pt x="265" y="336"/>
                  </a:cubicBezTo>
                  <a:cubicBezTo>
                    <a:pt x="265" y="336"/>
                    <a:pt x="264" y="336"/>
                    <a:pt x="264" y="337"/>
                  </a:cubicBezTo>
                  <a:cubicBezTo>
                    <a:pt x="264" y="337"/>
                    <a:pt x="264" y="338"/>
                    <a:pt x="264" y="338"/>
                  </a:cubicBezTo>
                  <a:cubicBezTo>
                    <a:pt x="264" y="338"/>
                    <a:pt x="264" y="338"/>
                    <a:pt x="264" y="338"/>
                  </a:cubicBezTo>
                  <a:cubicBezTo>
                    <a:pt x="264" y="337"/>
                    <a:pt x="265" y="337"/>
                    <a:pt x="265" y="337"/>
                  </a:cubicBezTo>
                  <a:cubicBezTo>
                    <a:pt x="265" y="336"/>
                    <a:pt x="266" y="336"/>
                    <a:pt x="266" y="335"/>
                  </a:cubicBezTo>
                  <a:cubicBezTo>
                    <a:pt x="266" y="335"/>
                    <a:pt x="267" y="335"/>
                    <a:pt x="267" y="334"/>
                  </a:cubicBezTo>
                  <a:cubicBezTo>
                    <a:pt x="267" y="333"/>
                    <a:pt x="266" y="334"/>
                    <a:pt x="265" y="333"/>
                  </a:cubicBezTo>
                  <a:cubicBezTo>
                    <a:pt x="266" y="333"/>
                    <a:pt x="266" y="333"/>
                    <a:pt x="266" y="333"/>
                  </a:cubicBezTo>
                  <a:cubicBezTo>
                    <a:pt x="265" y="333"/>
                    <a:pt x="266" y="334"/>
                    <a:pt x="266" y="334"/>
                  </a:cubicBezTo>
                  <a:cubicBezTo>
                    <a:pt x="266" y="333"/>
                    <a:pt x="267" y="333"/>
                    <a:pt x="267" y="333"/>
                  </a:cubicBezTo>
                  <a:cubicBezTo>
                    <a:pt x="267" y="332"/>
                    <a:pt x="268" y="331"/>
                    <a:pt x="269" y="330"/>
                  </a:cubicBezTo>
                  <a:cubicBezTo>
                    <a:pt x="270" y="329"/>
                    <a:pt x="271" y="329"/>
                    <a:pt x="272" y="328"/>
                  </a:cubicBezTo>
                  <a:cubicBezTo>
                    <a:pt x="272" y="328"/>
                    <a:pt x="274" y="327"/>
                    <a:pt x="274" y="327"/>
                  </a:cubicBezTo>
                  <a:cubicBezTo>
                    <a:pt x="274" y="327"/>
                    <a:pt x="274" y="325"/>
                    <a:pt x="275" y="325"/>
                  </a:cubicBezTo>
                  <a:cubicBezTo>
                    <a:pt x="275" y="325"/>
                    <a:pt x="276" y="324"/>
                    <a:pt x="276" y="324"/>
                  </a:cubicBezTo>
                  <a:cubicBezTo>
                    <a:pt x="277" y="324"/>
                    <a:pt x="279" y="322"/>
                    <a:pt x="280" y="322"/>
                  </a:cubicBezTo>
                  <a:cubicBezTo>
                    <a:pt x="280" y="322"/>
                    <a:pt x="279" y="321"/>
                    <a:pt x="279" y="321"/>
                  </a:cubicBezTo>
                  <a:cubicBezTo>
                    <a:pt x="280" y="321"/>
                    <a:pt x="279" y="321"/>
                    <a:pt x="280" y="321"/>
                  </a:cubicBezTo>
                  <a:cubicBezTo>
                    <a:pt x="280" y="321"/>
                    <a:pt x="280" y="321"/>
                    <a:pt x="280" y="321"/>
                  </a:cubicBezTo>
                  <a:cubicBezTo>
                    <a:pt x="281" y="321"/>
                    <a:pt x="281" y="322"/>
                    <a:pt x="281" y="322"/>
                  </a:cubicBezTo>
                  <a:cubicBezTo>
                    <a:pt x="281" y="322"/>
                    <a:pt x="281" y="322"/>
                    <a:pt x="280" y="322"/>
                  </a:cubicBezTo>
                  <a:cubicBezTo>
                    <a:pt x="281" y="323"/>
                    <a:pt x="281" y="322"/>
                    <a:pt x="281" y="322"/>
                  </a:cubicBezTo>
                  <a:cubicBezTo>
                    <a:pt x="282" y="322"/>
                    <a:pt x="282" y="321"/>
                    <a:pt x="282" y="321"/>
                  </a:cubicBezTo>
                  <a:cubicBezTo>
                    <a:pt x="282" y="321"/>
                    <a:pt x="282" y="321"/>
                    <a:pt x="281" y="321"/>
                  </a:cubicBezTo>
                  <a:cubicBezTo>
                    <a:pt x="282" y="320"/>
                    <a:pt x="284" y="319"/>
                    <a:pt x="286" y="320"/>
                  </a:cubicBezTo>
                  <a:cubicBezTo>
                    <a:pt x="286" y="320"/>
                    <a:pt x="287" y="320"/>
                    <a:pt x="287" y="320"/>
                  </a:cubicBezTo>
                  <a:cubicBezTo>
                    <a:pt x="288" y="320"/>
                    <a:pt x="288" y="320"/>
                    <a:pt x="288" y="320"/>
                  </a:cubicBezTo>
                  <a:cubicBezTo>
                    <a:pt x="289" y="320"/>
                    <a:pt x="289" y="320"/>
                    <a:pt x="289" y="319"/>
                  </a:cubicBezTo>
                  <a:cubicBezTo>
                    <a:pt x="288" y="318"/>
                    <a:pt x="289" y="318"/>
                    <a:pt x="289" y="318"/>
                  </a:cubicBezTo>
                  <a:cubicBezTo>
                    <a:pt x="289" y="318"/>
                    <a:pt x="290" y="317"/>
                    <a:pt x="290" y="317"/>
                  </a:cubicBezTo>
                  <a:cubicBezTo>
                    <a:pt x="290" y="317"/>
                    <a:pt x="291" y="317"/>
                    <a:pt x="291" y="317"/>
                  </a:cubicBezTo>
                  <a:cubicBezTo>
                    <a:pt x="291" y="316"/>
                    <a:pt x="291" y="317"/>
                    <a:pt x="291" y="316"/>
                  </a:cubicBezTo>
                  <a:cubicBezTo>
                    <a:pt x="292" y="317"/>
                    <a:pt x="292" y="317"/>
                    <a:pt x="292" y="317"/>
                  </a:cubicBezTo>
                  <a:cubicBezTo>
                    <a:pt x="292" y="316"/>
                    <a:pt x="292" y="316"/>
                    <a:pt x="292" y="316"/>
                  </a:cubicBezTo>
                  <a:cubicBezTo>
                    <a:pt x="292" y="316"/>
                    <a:pt x="293" y="315"/>
                    <a:pt x="293" y="315"/>
                  </a:cubicBezTo>
                  <a:cubicBezTo>
                    <a:pt x="293" y="315"/>
                    <a:pt x="294" y="315"/>
                    <a:pt x="294" y="315"/>
                  </a:cubicBezTo>
                  <a:cubicBezTo>
                    <a:pt x="294" y="315"/>
                    <a:pt x="297" y="315"/>
                    <a:pt x="297" y="314"/>
                  </a:cubicBezTo>
                  <a:cubicBezTo>
                    <a:pt x="297" y="314"/>
                    <a:pt x="296" y="314"/>
                    <a:pt x="296" y="314"/>
                  </a:cubicBezTo>
                  <a:cubicBezTo>
                    <a:pt x="296" y="313"/>
                    <a:pt x="295" y="314"/>
                    <a:pt x="295" y="314"/>
                  </a:cubicBezTo>
                  <a:cubicBezTo>
                    <a:pt x="295" y="314"/>
                    <a:pt x="296" y="313"/>
                    <a:pt x="295" y="314"/>
                  </a:cubicBezTo>
                  <a:cubicBezTo>
                    <a:pt x="295" y="314"/>
                    <a:pt x="296" y="313"/>
                    <a:pt x="296" y="313"/>
                  </a:cubicBezTo>
                  <a:cubicBezTo>
                    <a:pt x="295" y="313"/>
                    <a:pt x="295" y="314"/>
                    <a:pt x="295" y="313"/>
                  </a:cubicBezTo>
                  <a:cubicBezTo>
                    <a:pt x="295" y="312"/>
                    <a:pt x="295" y="311"/>
                    <a:pt x="296" y="312"/>
                  </a:cubicBezTo>
                  <a:cubicBezTo>
                    <a:pt x="296" y="312"/>
                    <a:pt x="296" y="311"/>
                    <a:pt x="297" y="311"/>
                  </a:cubicBezTo>
                  <a:cubicBezTo>
                    <a:pt x="297" y="311"/>
                    <a:pt x="297" y="311"/>
                    <a:pt x="297" y="311"/>
                  </a:cubicBezTo>
                  <a:cubicBezTo>
                    <a:pt x="297" y="310"/>
                    <a:pt x="298" y="311"/>
                    <a:pt x="298" y="310"/>
                  </a:cubicBezTo>
                  <a:cubicBezTo>
                    <a:pt x="298" y="310"/>
                    <a:pt x="298" y="310"/>
                    <a:pt x="298" y="310"/>
                  </a:cubicBezTo>
                  <a:cubicBezTo>
                    <a:pt x="298" y="310"/>
                    <a:pt x="298" y="311"/>
                    <a:pt x="298" y="311"/>
                  </a:cubicBezTo>
                  <a:cubicBezTo>
                    <a:pt x="298" y="311"/>
                    <a:pt x="299" y="311"/>
                    <a:pt x="299" y="311"/>
                  </a:cubicBezTo>
                  <a:cubicBezTo>
                    <a:pt x="299" y="311"/>
                    <a:pt x="300" y="312"/>
                    <a:pt x="300" y="311"/>
                  </a:cubicBezTo>
                  <a:cubicBezTo>
                    <a:pt x="301" y="311"/>
                    <a:pt x="300" y="311"/>
                    <a:pt x="301" y="310"/>
                  </a:cubicBezTo>
                  <a:cubicBezTo>
                    <a:pt x="301" y="310"/>
                    <a:pt x="301" y="311"/>
                    <a:pt x="301" y="311"/>
                  </a:cubicBezTo>
                  <a:cubicBezTo>
                    <a:pt x="301" y="311"/>
                    <a:pt x="302" y="310"/>
                    <a:pt x="302" y="310"/>
                  </a:cubicBezTo>
                  <a:cubicBezTo>
                    <a:pt x="302" y="310"/>
                    <a:pt x="302" y="310"/>
                    <a:pt x="303" y="310"/>
                  </a:cubicBezTo>
                  <a:cubicBezTo>
                    <a:pt x="303" y="310"/>
                    <a:pt x="304" y="311"/>
                    <a:pt x="305" y="311"/>
                  </a:cubicBezTo>
                  <a:cubicBezTo>
                    <a:pt x="304" y="312"/>
                    <a:pt x="303" y="312"/>
                    <a:pt x="302" y="311"/>
                  </a:cubicBezTo>
                  <a:cubicBezTo>
                    <a:pt x="302" y="312"/>
                    <a:pt x="302" y="311"/>
                    <a:pt x="302" y="312"/>
                  </a:cubicBezTo>
                  <a:cubicBezTo>
                    <a:pt x="301" y="312"/>
                    <a:pt x="301" y="312"/>
                    <a:pt x="302" y="312"/>
                  </a:cubicBezTo>
                  <a:cubicBezTo>
                    <a:pt x="303" y="312"/>
                    <a:pt x="304" y="312"/>
                    <a:pt x="305" y="312"/>
                  </a:cubicBezTo>
                  <a:cubicBezTo>
                    <a:pt x="306" y="312"/>
                    <a:pt x="306" y="312"/>
                    <a:pt x="306" y="311"/>
                  </a:cubicBezTo>
                  <a:cubicBezTo>
                    <a:pt x="307" y="311"/>
                    <a:pt x="307" y="311"/>
                    <a:pt x="308" y="311"/>
                  </a:cubicBezTo>
                  <a:cubicBezTo>
                    <a:pt x="309" y="311"/>
                    <a:pt x="310" y="311"/>
                    <a:pt x="309" y="310"/>
                  </a:cubicBezTo>
                  <a:cubicBezTo>
                    <a:pt x="309" y="310"/>
                    <a:pt x="308" y="310"/>
                    <a:pt x="309" y="309"/>
                  </a:cubicBezTo>
                  <a:cubicBezTo>
                    <a:pt x="308" y="309"/>
                    <a:pt x="308" y="309"/>
                    <a:pt x="308" y="308"/>
                  </a:cubicBezTo>
                  <a:cubicBezTo>
                    <a:pt x="309" y="308"/>
                    <a:pt x="309" y="308"/>
                    <a:pt x="310" y="307"/>
                  </a:cubicBezTo>
                  <a:cubicBezTo>
                    <a:pt x="311" y="307"/>
                    <a:pt x="309" y="310"/>
                    <a:pt x="309" y="310"/>
                  </a:cubicBezTo>
                  <a:cubicBezTo>
                    <a:pt x="309" y="310"/>
                    <a:pt x="310" y="310"/>
                    <a:pt x="310" y="310"/>
                  </a:cubicBezTo>
                  <a:cubicBezTo>
                    <a:pt x="311" y="311"/>
                    <a:pt x="312" y="311"/>
                    <a:pt x="313" y="311"/>
                  </a:cubicBezTo>
                  <a:cubicBezTo>
                    <a:pt x="314" y="311"/>
                    <a:pt x="315" y="310"/>
                    <a:pt x="315" y="310"/>
                  </a:cubicBezTo>
                  <a:cubicBezTo>
                    <a:pt x="316" y="310"/>
                    <a:pt x="317" y="310"/>
                    <a:pt x="318" y="310"/>
                  </a:cubicBezTo>
                  <a:cubicBezTo>
                    <a:pt x="318" y="310"/>
                    <a:pt x="319" y="310"/>
                    <a:pt x="320" y="311"/>
                  </a:cubicBezTo>
                  <a:cubicBezTo>
                    <a:pt x="320" y="311"/>
                    <a:pt x="321" y="311"/>
                    <a:pt x="320" y="310"/>
                  </a:cubicBezTo>
                  <a:cubicBezTo>
                    <a:pt x="319" y="311"/>
                    <a:pt x="321" y="308"/>
                    <a:pt x="321" y="308"/>
                  </a:cubicBezTo>
                  <a:cubicBezTo>
                    <a:pt x="321" y="308"/>
                    <a:pt x="321" y="308"/>
                    <a:pt x="321" y="308"/>
                  </a:cubicBezTo>
                  <a:cubicBezTo>
                    <a:pt x="320" y="308"/>
                    <a:pt x="320" y="308"/>
                    <a:pt x="320" y="308"/>
                  </a:cubicBezTo>
                  <a:cubicBezTo>
                    <a:pt x="320" y="307"/>
                    <a:pt x="320" y="306"/>
                    <a:pt x="320" y="306"/>
                  </a:cubicBezTo>
                  <a:cubicBezTo>
                    <a:pt x="322" y="305"/>
                    <a:pt x="322" y="303"/>
                    <a:pt x="324" y="302"/>
                  </a:cubicBezTo>
                  <a:cubicBezTo>
                    <a:pt x="325" y="302"/>
                    <a:pt x="326" y="302"/>
                    <a:pt x="327" y="301"/>
                  </a:cubicBezTo>
                  <a:cubicBezTo>
                    <a:pt x="328" y="301"/>
                    <a:pt x="329" y="300"/>
                    <a:pt x="329" y="300"/>
                  </a:cubicBezTo>
                  <a:cubicBezTo>
                    <a:pt x="329" y="299"/>
                    <a:pt x="329" y="298"/>
                    <a:pt x="329" y="297"/>
                  </a:cubicBezTo>
                  <a:cubicBezTo>
                    <a:pt x="328" y="297"/>
                    <a:pt x="328" y="296"/>
                    <a:pt x="328" y="296"/>
                  </a:cubicBezTo>
                  <a:cubicBezTo>
                    <a:pt x="328" y="295"/>
                    <a:pt x="328" y="295"/>
                    <a:pt x="328" y="295"/>
                  </a:cubicBezTo>
                  <a:cubicBezTo>
                    <a:pt x="328" y="294"/>
                    <a:pt x="328" y="294"/>
                    <a:pt x="328" y="293"/>
                  </a:cubicBezTo>
                  <a:cubicBezTo>
                    <a:pt x="329" y="293"/>
                    <a:pt x="329" y="293"/>
                    <a:pt x="329" y="292"/>
                  </a:cubicBezTo>
                  <a:cubicBezTo>
                    <a:pt x="329" y="291"/>
                    <a:pt x="329" y="290"/>
                    <a:pt x="330" y="290"/>
                  </a:cubicBezTo>
                  <a:cubicBezTo>
                    <a:pt x="330" y="289"/>
                    <a:pt x="330" y="288"/>
                    <a:pt x="330" y="287"/>
                  </a:cubicBezTo>
                  <a:cubicBezTo>
                    <a:pt x="331" y="287"/>
                    <a:pt x="331" y="287"/>
                    <a:pt x="332" y="287"/>
                  </a:cubicBezTo>
                  <a:cubicBezTo>
                    <a:pt x="333" y="285"/>
                    <a:pt x="334" y="284"/>
                    <a:pt x="334" y="283"/>
                  </a:cubicBezTo>
                  <a:cubicBezTo>
                    <a:pt x="334" y="283"/>
                    <a:pt x="334" y="282"/>
                    <a:pt x="334" y="282"/>
                  </a:cubicBezTo>
                  <a:cubicBezTo>
                    <a:pt x="334" y="282"/>
                    <a:pt x="334" y="282"/>
                    <a:pt x="333" y="281"/>
                  </a:cubicBezTo>
                  <a:cubicBezTo>
                    <a:pt x="333" y="281"/>
                    <a:pt x="334" y="281"/>
                    <a:pt x="333" y="281"/>
                  </a:cubicBezTo>
                  <a:cubicBezTo>
                    <a:pt x="334" y="281"/>
                    <a:pt x="334" y="281"/>
                    <a:pt x="335" y="281"/>
                  </a:cubicBezTo>
                  <a:cubicBezTo>
                    <a:pt x="335" y="281"/>
                    <a:pt x="335" y="280"/>
                    <a:pt x="335" y="279"/>
                  </a:cubicBezTo>
                  <a:cubicBezTo>
                    <a:pt x="335" y="279"/>
                    <a:pt x="335" y="279"/>
                    <a:pt x="335" y="278"/>
                  </a:cubicBezTo>
                  <a:cubicBezTo>
                    <a:pt x="335" y="278"/>
                    <a:pt x="335" y="278"/>
                    <a:pt x="335" y="278"/>
                  </a:cubicBezTo>
                  <a:cubicBezTo>
                    <a:pt x="335" y="277"/>
                    <a:pt x="336" y="277"/>
                    <a:pt x="336" y="277"/>
                  </a:cubicBezTo>
                  <a:cubicBezTo>
                    <a:pt x="336" y="276"/>
                    <a:pt x="336" y="275"/>
                    <a:pt x="337" y="275"/>
                  </a:cubicBezTo>
                  <a:cubicBezTo>
                    <a:pt x="337" y="275"/>
                    <a:pt x="338" y="274"/>
                    <a:pt x="338" y="274"/>
                  </a:cubicBezTo>
                  <a:cubicBezTo>
                    <a:pt x="340" y="272"/>
                    <a:pt x="339" y="271"/>
                    <a:pt x="339" y="270"/>
                  </a:cubicBezTo>
                  <a:cubicBezTo>
                    <a:pt x="338" y="266"/>
                    <a:pt x="338" y="263"/>
                    <a:pt x="339" y="259"/>
                  </a:cubicBezTo>
                  <a:cubicBezTo>
                    <a:pt x="339" y="258"/>
                    <a:pt x="339" y="257"/>
                    <a:pt x="340" y="257"/>
                  </a:cubicBezTo>
                  <a:cubicBezTo>
                    <a:pt x="340" y="256"/>
                    <a:pt x="340" y="255"/>
                    <a:pt x="341" y="255"/>
                  </a:cubicBezTo>
                  <a:cubicBezTo>
                    <a:pt x="341" y="255"/>
                    <a:pt x="342" y="255"/>
                    <a:pt x="342" y="255"/>
                  </a:cubicBezTo>
                  <a:cubicBezTo>
                    <a:pt x="342" y="255"/>
                    <a:pt x="342" y="254"/>
                    <a:pt x="342" y="254"/>
                  </a:cubicBezTo>
                  <a:cubicBezTo>
                    <a:pt x="343" y="254"/>
                    <a:pt x="343" y="253"/>
                    <a:pt x="343" y="252"/>
                  </a:cubicBezTo>
                  <a:cubicBezTo>
                    <a:pt x="343" y="252"/>
                    <a:pt x="343" y="252"/>
                    <a:pt x="343" y="251"/>
                  </a:cubicBezTo>
                  <a:cubicBezTo>
                    <a:pt x="342" y="251"/>
                    <a:pt x="342" y="251"/>
                    <a:pt x="342" y="250"/>
                  </a:cubicBezTo>
                  <a:cubicBezTo>
                    <a:pt x="342" y="249"/>
                    <a:pt x="342" y="249"/>
                    <a:pt x="342" y="248"/>
                  </a:cubicBezTo>
                  <a:cubicBezTo>
                    <a:pt x="342" y="247"/>
                    <a:pt x="342" y="246"/>
                    <a:pt x="342" y="245"/>
                  </a:cubicBezTo>
                  <a:cubicBezTo>
                    <a:pt x="343" y="244"/>
                    <a:pt x="343" y="244"/>
                    <a:pt x="343" y="243"/>
                  </a:cubicBezTo>
                  <a:cubicBezTo>
                    <a:pt x="342" y="242"/>
                    <a:pt x="343" y="241"/>
                    <a:pt x="343" y="240"/>
                  </a:cubicBezTo>
                  <a:cubicBezTo>
                    <a:pt x="343" y="239"/>
                    <a:pt x="343" y="239"/>
                    <a:pt x="343" y="238"/>
                  </a:cubicBezTo>
                  <a:cubicBezTo>
                    <a:pt x="344" y="238"/>
                    <a:pt x="343" y="238"/>
                    <a:pt x="343" y="237"/>
                  </a:cubicBezTo>
                  <a:cubicBezTo>
                    <a:pt x="343" y="237"/>
                    <a:pt x="344" y="237"/>
                    <a:pt x="344" y="236"/>
                  </a:cubicBezTo>
                  <a:cubicBezTo>
                    <a:pt x="344" y="235"/>
                    <a:pt x="344" y="235"/>
                    <a:pt x="344" y="234"/>
                  </a:cubicBezTo>
                  <a:cubicBezTo>
                    <a:pt x="344" y="233"/>
                    <a:pt x="344" y="232"/>
                    <a:pt x="344" y="231"/>
                  </a:cubicBezTo>
                  <a:cubicBezTo>
                    <a:pt x="344" y="231"/>
                    <a:pt x="343" y="230"/>
                    <a:pt x="343" y="229"/>
                  </a:cubicBezTo>
                  <a:cubicBezTo>
                    <a:pt x="343" y="227"/>
                    <a:pt x="343" y="225"/>
                    <a:pt x="343" y="223"/>
                  </a:cubicBezTo>
                  <a:cubicBezTo>
                    <a:pt x="342" y="222"/>
                    <a:pt x="342" y="220"/>
                    <a:pt x="342" y="218"/>
                  </a:cubicBezTo>
                  <a:cubicBezTo>
                    <a:pt x="342" y="216"/>
                    <a:pt x="342" y="215"/>
                    <a:pt x="342" y="213"/>
                  </a:cubicBezTo>
                  <a:cubicBezTo>
                    <a:pt x="343" y="213"/>
                    <a:pt x="343" y="211"/>
                    <a:pt x="343" y="211"/>
                  </a:cubicBezTo>
                  <a:cubicBezTo>
                    <a:pt x="342" y="211"/>
                    <a:pt x="342" y="211"/>
                    <a:pt x="342" y="212"/>
                  </a:cubicBezTo>
                  <a:cubicBezTo>
                    <a:pt x="342" y="212"/>
                    <a:pt x="342" y="213"/>
                    <a:pt x="342" y="213"/>
                  </a:cubicBezTo>
                  <a:cubicBezTo>
                    <a:pt x="342" y="213"/>
                    <a:pt x="341" y="213"/>
                    <a:pt x="342" y="214"/>
                  </a:cubicBezTo>
                  <a:cubicBezTo>
                    <a:pt x="341" y="214"/>
                    <a:pt x="341" y="213"/>
                    <a:pt x="341" y="213"/>
                  </a:cubicBezTo>
                  <a:cubicBezTo>
                    <a:pt x="342" y="213"/>
                    <a:pt x="342" y="213"/>
                    <a:pt x="342" y="213"/>
                  </a:cubicBezTo>
                  <a:cubicBezTo>
                    <a:pt x="342" y="213"/>
                    <a:pt x="341" y="211"/>
                    <a:pt x="341" y="211"/>
                  </a:cubicBezTo>
                  <a:cubicBezTo>
                    <a:pt x="343" y="211"/>
                    <a:pt x="341" y="210"/>
                    <a:pt x="341" y="209"/>
                  </a:cubicBezTo>
                  <a:cubicBezTo>
                    <a:pt x="341" y="209"/>
                    <a:pt x="341" y="209"/>
                    <a:pt x="340" y="209"/>
                  </a:cubicBezTo>
                  <a:cubicBezTo>
                    <a:pt x="340" y="209"/>
                    <a:pt x="341" y="209"/>
                    <a:pt x="341" y="209"/>
                  </a:cubicBezTo>
                  <a:cubicBezTo>
                    <a:pt x="341" y="210"/>
                    <a:pt x="341" y="210"/>
                    <a:pt x="342" y="210"/>
                  </a:cubicBezTo>
                  <a:cubicBezTo>
                    <a:pt x="342" y="210"/>
                    <a:pt x="342" y="209"/>
                    <a:pt x="342" y="208"/>
                  </a:cubicBezTo>
                  <a:cubicBezTo>
                    <a:pt x="342" y="208"/>
                    <a:pt x="341" y="206"/>
                    <a:pt x="341" y="207"/>
                  </a:cubicBezTo>
                  <a:cubicBezTo>
                    <a:pt x="341" y="207"/>
                    <a:pt x="341" y="208"/>
                    <a:pt x="341" y="208"/>
                  </a:cubicBezTo>
                  <a:cubicBezTo>
                    <a:pt x="341" y="207"/>
                    <a:pt x="341" y="205"/>
                    <a:pt x="341" y="205"/>
                  </a:cubicBezTo>
                  <a:cubicBezTo>
                    <a:pt x="341" y="205"/>
                    <a:pt x="342" y="205"/>
                    <a:pt x="342" y="205"/>
                  </a:cubicBezTo>
                  <a:cubicBezTo>
                    <a:pt x="342" y="205"/>
                    <a:pt x="342" y="204"/>
                    <a:pt x="342" y="204"/>
                  </a:cubicBezTo>
                  <a:cubicBezTo>
                    <a:pt x="342" y="204"/>
                    <a:pt x="343" y="203"/>
                    <a:pt x="343" y="203"/>
                  </a:cubicBezTo>
                  <a:cubicBezTo>
                    <a:pt x="343" y="203"/>
                    <a:pt x="342" y="203"/>
                    <a:pt x="342" y="202"/>
                  </a:cubicBezTo>
                  <a:cubicBezTo>
                    <a:pt x="342" y="202"/>
                    <a:pt x="343" y="201"/>
                    <a:pt x="344" y="201"/>
                  </a:cubicBezTo>
                  <a:cubicBezTo>
                    <a:pt x="344" y="201"/>
                    <a:pt x="344" y="200"/>
                    <a:pt x="344" y="200"/>
                  </a:cubicBezTo>
                  <a:cubicBezTo>
                    <a:pt x="344" y="199"/>
                    <a:pt x="343" y="200"/>
                    <a:pt x="343" y="200"/>
                  </a:cubicBezTo>
                  <a:cubicBezTo>
                    <a:pt x="343" y="199"/>
                    <a:pt x="342" y="199"/>
                    <a:pt x="342" y="199"/>
                  </a:cubicBezTo>
                  <a:cubicBezTo>
                    <a:pt x="342" y="198"/>
                    <a:pt x="342" y="198"/>
                    <a:pt x="342" y="197"/>
                  </a:cubicBezTo>
                  <a:cubicBezTo>
                    <a:pt x="343" y="197"/>
                    <a:pt x="342" y="200"/>
                    <a:pt x="343" y="199"/>
                  </a:cubicBezTo>
                  <a:cubicBezTo>
                    <a:pt x="344" y="199"/>
                    <a:pt x="343" y="197"/>
                    <a:pt x="344" y="196"/>
                  </a:cubicBezTo>
                  <a:cubicBezTo>
                    <a:pt x="344" y="197"/>
                    <a:pt x="344" y="197"/>
                    <a:pt x="345" y="197"/>
                  </a:cubicBezTo>
                  <a:cubicBezTo>
                    <a:pt x="345" y="198"/>
                    <a:pt x="345" y="198"/>
                    <a:pt x="345" y="198"/>
                  </a:cubicBezTo>
                  <a:cubicBezTo>
                    <a:pt x="346" y="198"/>
                    <a:pt x="346" y="198"/>
                    <a:pt x="346" y="199"/>
                  </a:cubicBezTo>
                  <a:cubicBezTo>
                    <a:pt x="346" y="199"/>
                    <a:pt x="346" y="200"/>
                    <a:pt x="346" y="200"/>
                  </a:cubicBezTo>
                  <a:cubicBezTo>
                    <a:pt x="346" y="200"/>
                    <a:pt x="346" y="201"/>
                    <a:pt x="346" y="201"/>
                  </a:cubicBezTo>
                  <a:cubicBezTo>
                    <a:pt x="346" y="202"/>
                    <a:pt x="347" y="201"/>
                    <a:pt x="347" y="201"/>
                  </a:cubicBezTo>
                  <a:cubicBezTo>
                    <a:pt x="349" y="200"/>
                    <a:pt x="350" y="198"/>
                    <a:pt x="351" y="196"/>
                  </a:cubicBezTo>
                  <a:cubicBezTo>
                    <a:pt x="352" y="195"/>
                    <a:pt x="353" y="193"/>
                    <a:pt x="354" y="191"/>
                  </a:cubicBezTo>
                  <a:cubicBezTo>
                    <a:pt x="355" y="189"/>
                    <a:pt x="356" y="186"/>
                    <a:pt x="356" y="184"/>
                  </a:cubicBezTo>
                  <a:cubicBezTo>
                    <a:pt x="356" y="185"/>
                    <a:pt x="356" y="185"/>
                    <a:pt x="355" y="185"/>
                  </a:cubicBezTo>
                  <a:cubicBezTo>
                    <a:pt x="355" y="185"/>
                    <a:pt x="356" y="184"/>
                    <a:pt x="356" y="184"/>
                  </a:cubicBezTo>
                  <a:cubicBezTo>
                    <a:pt x="356" y="184"/>
                    <a:pt x="355" y="183"/>
                    <a:pt x="356" y="183"/>
                  </a:cubicBezTo>
                  <a:cubicBezTo>
                    <a:pt x="356" y="183"/>
                    <a:pt x="356" y="184"/>
                    <a:pt x="356" y="183"/>
                  </a:cubicBezTo>
                  <a:cubicBezTo>
                    <a:pt x="356" y="183"/>
                    <a:pt x="357" y="182"/>
                    <a:pt x="356" y="182"/>
                  </a:cubicBezTo>
                  <a:cubicBezTo>
                    <a:pt x="357" y="182"/>
                    <a:pt x="357" y="182"/>
                    <a:pt x="357" y="182"/>
                  </a:cubicBezTo>
                  <a:cubicBezTo>
                    <a:pt x="357" y="182"/>
                    <a:pt x="357" y="182"/>
                    <a:pt x="356" y="181"/>
                  </a:cubicBezTo>
                  <a:cubicBezTo>
                    <a:pt x="357" y="181"/>
                    <a:pt x="357" y="182"/>
                    <a:pt x="357" y="181"/>
                  </a:cubicBezTo>
                  <a:cubicBezTo>
                    <a:pt x="357" y="182"/>
                    <a:pt x="356" y="183"/>
                    <a:pt x="356" y="183"/>
                  </a:cubicBezTo>
                  <a:cubicBezTo>
                    <a:pt x="356" y="183"/>
                    <a:pt x="356" y="184"/>
                    <a:pt x="356" y="184"/>
                  </a:cubicBezTo>
                  <a:cubicBezTo>
                    <a:pt x="357" y="184"/>
                    <a:pt x="357" y="184"/>
                    <a:pt x="357" y="183"/>
                  </a:cubicBezTo>
                  <a:cubicBezTo>
                    <a:pt x="357" y="183"/>
                    <a:pt x="357" y="182"/>
                    <a:pt x="358" y="181"/>
                  </a:cubicBezTo>
                  <a:cubicBezTo>
                    <a:pt x="358" y="181"/>
                    <a:pt x="358" y="181"/>
                    <a:pt x="358" y="181"/>
                  </a:cubicBezTo>
                  <a:cubicBezTo>
                    <a:pt x="358" y="180"/>
                    <a:pt x="358" y="180"/>
                    <a:pt x="358" y="180"/>
                  </a:cubicBezTo>
                  <a:cubicBezTo>
                    <a:pt x="358" y="180"/>
                    <a:pt x="358" y="180"/>
                    <a:pt x="358" y="180"/>
                  </a:cubicBezTo>
                  <a:cubicBezTo>
                    <a:pt x="358" y="180"/>
                    <a:pt x="357" y="180"/>
                    <a:pt x="357" y="179"/>
                  </a:cubicBezTo>
                  <a:cubicBezTo>
                    <a:pt x="357" y="179"/>
                    <a:pt x="358" y="180"/>
                    <a:pt x="358" y="180"/>
                  </a:cubicBezTo>
                  <a:cubicBezTo>
                    <a:pt x="358" y="180"/>
                    <a:pt x="359" y="179"/>
                    <a:pt x="359" y="179"/>
                  </a:cubicBezTo>
                  <a:cubicBezTo>
                    <a:pt x="359" y="179"/>
                    <a:pt x="359" y="178"/>
                    <a:pt x="359" y="177"/>
                  </a:cubicBezTo>
                  <a:cubicBezTo>
                    <a:pt x="359" y="177"/>
                    <a:pt x="358" y="177"/>
                    <a:pt x="358" y="177"/>
                  </a:cubicBezTo>
                  <a:cubicBezTo>
                    <a:pt x="358" y="177"/>
                    <a:pt x="359" y="177"/>
                    <a:pt x="359" y="177"/>
                  </a:cubicBezTo>
                  <a:cubicBezTo>
                    <a:pt x="359" y="177"/>
                    <a:pt x="358" y="177"/>
                    <a:pt x="358" y="177"/>
                  </a:cubicBezTo>
                  <a:cubicBezTo>
                    <a:pt x="358" y="176"/>
                    <a:pt x="359" y="176"/>
                    <a:pt x="359" y="176"/>
                  </a:cubicBezTo>
                  <a:cubicBezTo>
                    <a:pt x="359" y="177"/>
                    <a:pt x="359" y="177"/>
                    <a:pt x="359" y="177"/>
                  </a:cubicBezTo>
                  <a:cubicBezTo>
                    <a:pt x="360" y="177"/>
                    <a:pt x="359" y="178"/>
                    <a:pt x="359" y="178"/>
                  </a:cubicBezTo>
                  <a:cubicBezTo>
                    <a:pt x="359" y="178"/>
                    <a:pt x="361" y="177"/>
                    <a:pt x="361" y="177"/>
                  </a:cubicBezTo>
                  <a:cubicBezTo>
                    <a:pt x="361" y="176"/>
                    <a:pt x="362" y="175"/>
                    <a:pt x="363" y="174"/>
                  </a:cubicBezTo>
                  <a:cubicBezTo>
                    <a:pt x="364" y="174"/>
                    <a:pt x="365" y="174"/>
                    <a:pt x="366" y="173"/>
                  </a:cubicBezTo>
                  <a:cubicBezTo>
                    <a:pt x="366" y="172"/>
                    <a:pt x="366" y="171"/>
                    <a:pt x="367" y="170"/>
                  </a:cubicBezTo>
                  <a:cubicBezTo>
                    <a:pt x="368" y="170"/>
                    <a:pt x="369" y="169"/>
                    <a:pt x="369" y="168"/>
                  </a:cubicBezTo>
                  <a:cubicBezTo>
                    <a:pt x="369" y="167"/>
                    <a:pt x="370" y="166"/>
                    <a:pt x="371" y="165"/>
                  </a:cubicBezTo>
                  <a:cubicBezTo>
                    <a:pt x="370" y="165"/>
                    <a:pt x="370" y="166"/>
                    <a:pt x="370" y="165"/>
                  </a:cubicBezTo>
                  <a:cubicBezTo>
                    <a:pt x="370" y="165"/>
                    <a:pt x="369" y="164"/>
                    <a:pt x="369" y="164"/>
                  </a:cubicBezTo>
                  <a:cubicBezTo>
                    <a:pt x="369" y="164"/>
                    <a:pt x="370" y="165"/>
                    <a:pt x="370" y="165"/>
                  </a:cubicBezTo>
                  <a:cubicBezTo>
                    <a:pt x="370" y="165"/>
                    <a:pt x="371" y="165"/>
                    <a:pt x="371" y="164"/>
                  </a:cubicBezTo>
                  <a:cubicBezTo>
                    <a:pt x="371" y="164"/>
                    <a:pt x="371" y="164"/>
                    <a:pt x="371" y="164"/>
                  </a:cubicBezTo>
                  <a:cubicBezTo>
                    <a:pt x="371" y="163"/>
                    <a:pt x="371" y="164"/>
                    <a:pt x="371" y="164"/>
                  </a:cubicBezTo>
                  <a:cubicBezTo>
                    <a:pt x="371" y="164"/>
                    <a:pt x="371" y="165"/>
                    <a:pt x="371" y="165"/>
                  </a:cubicBezTo>
                  <a:cubicBezTo>
                    <a:pt x="372" y="164"/>
                    <a:pt x="373" y="163"/>
                    <a:pt x="374" y="162"/>
                  </a:cubicBezTo>
                  <a:cubicBezTo>
                    <a:pt x="374" y="160"/>
                    <a:pt x="375" y="159"/>
                    <a:pt x="376" y="158"/>
                  </a:cubicBezTo>
                  <a:cubicBezTo>
                    <a:pt x="377" y="157"/>
                    <a:pt x="377" y="155"/>
                    <a:pt x="378" y="154"/>
                  </a:cubicBezTo>
                  <a:cubicBezTo>
                    <a:pt x="378" y="153"/>
                    <a:pt x="378" y="152"/>
                    <a:pt x="378" y="152"/>
                  </a:cubicBezTo>
                  <a:cubicBezTo>
                    <a:pt x="378" y="151"/>
                    <a:pt x="378" y="151"/>
                    <a:pt x="378" y="151"/>
                  </a:cubicBezTo>
                  <a:cubicBezTo>
                    <a:pt x="378" y="151"/>
                    <a:pt x="378" y="151"/>
                    <a:pt x="378" y="151"/>
                  </a:cubicBezTo>
                  <a:cubicBezTo>
                    <a:pt x="378" y="150"/>
                    <a:pt x="378" y="150"/>
                    <a:pt x="379" y="150"/>
                  </a:cubicBezTo>
                  <a:cubicBezTo>
                    <a:pt x="379" y="150"/>
                    <a:pt x="379" y="149"/>
                    <a:pt x="379" y="149"/>
                  </a:cubicBezTo>
                  <a:cubicBezTo>
                    <a:pt x="379" y="148"/>
                    <a:pt x="379" y="147"/>
                    <a:pt x="379" y="147"/>
                  </a:cubicBezTo>
                  <a:cubicBezTo>
                    <a:pt x="379" y="147"/>
                    <a:pt x="379" y="147"/>
                    <a:pt x="380" y="146"/>
                  </a:cubicBezTo>
                  <a:cubicBezTo>
                    <a:pt x="380" y="146"/>
                    <a:pt x="380" y="144"/>
                    <a:pt x="379" y="145"/>
                  </a:cubicBezTo>
                  <a:cubicBezTo>
                    <a:pt x="380" y="144"/>
                    <a:pt x="379" y="144"/>
                    <a:pt x="379" y="144"/>
                  </a:cubicBezTo>
                  <a:cubicBezTo>
                    <a:pt x="379" y="144"/>
                    <a:pt x="379" y="143"/>
                    <a:pt x="379" y="143"/>
                  </a:cubicBezTo>
                  <a:cubicBezTo>
                    <a:pt x="379" y="143"/>
                    <a:pt x="379" y="143"/>
                    <a:pt x="379" y="142"/>
                  </a:cubicBezTo>
                  <a:cubicBezTo>
                    <a:pt x="379" y="142"/>
                    <a:pt x="379" y="142"/>
                    <a:pt x="380" y="143"/>
                  </a:cubicBezTo>
                  <a:cubicBezTo>
                    <a:pt x="380" y="142"/>
                    <a:pt x="379" y="141"/>
                    <a:pt x="379" y="141"/>
                  </a:cubicBezTo>
                  <a:cubicBezTo>
                    <a:pt x="379" y="141"/>
                    <a:pt x="379" y="141"/>
                    <a:pt x="380" y="141"/>
                  </a:cubicBezTo>
                  <a:cubicBezTo>
                    <a:pt x="380" y="141"/>
                    <a:pt x="380" y="140"/>
                    <a:pt x="380" y="139"/>
                  </a:cubicBezTo>
                  <a:close/>
                  <a:moveTo>
                    <a:pt x="310" y="310"/>
                  </a:moveTo>
                  <a:cubicBezTo>
                    <a:pt x="310" y="310"/>
                    <a:pt x="310" y="310"/>
                    <a:pt x="310" y="310"/>
                  </a:cubicBezTo>
                  <a:cubicBezTo>
                    <a:pt x="310" y="310"/>
                    <a:pt x="310" y="310"/>
                    <a:pt x="310" y="310"/>
                  </a:cubicBezTo>
                  <a:cubicBezTo>
                    <a:pt x="310" y="310"/>
                    <a:pt x="310" y="310"/>
                    <a:pt x="310" y="310"/>
                  </a:cubicBezTo>
                  <a:close/>
                  <a:moveTo>
                    <a:pt x="230" y="56"/>
                  </a:moveTo>
                  <a:cubicBezTo>
                    <a:pt x="229" y="56"/>
                    <a:pt x="228" y="56"/>
                    <a:pt x="228" y="56"/>
                  </a:cubicBezTo>
                  <a:cubicBezTo>
                    <a:pt x="227" y="56"/>
                    <a:pt x="227" y="57"/>
                    <a:pt x="228" y="58"/>
                  </a:cubicBezTo>
                  <a:cubicBezTo>
                    <a:pt x="228" y="58"/>
                    <a:pt x="230" y="58"/>
                    <a:pt x="230" y="58"/>
                  </a:cubicBezTo>
                  <a:cubicBezTo>
                    <a:pt x="231" y="59"/>
                    <a:pt x="231" y="59"/>
                    <a:pt x="232" y="58"/>
                  </a:cubicBezTo>
                  <a:cubicBezTo>
                    <a:pt x="232" y="58"/>
                    <a:pt x="233" y="57"/>
                    <a:pt x="233" y="57"/>
                  </a:cubicBezTo>
                  <a:cubicBezTo>
                    <a:pt x="234" y="56"/>
                    <a:pt x="235" y="56"/>
                    <a:pt x="235" y="55"/>
                  </a:cubicBezTo>
                  <a:cubicBezTo>
                    <a:pt x="234" y="54"/>
                    <a:pt x="233" y="55"/>
                    <a:pt x="233" y="55"/>
                  </a:cubicBezTo>
                  <a:cubicBezTo>
                    <a:pt x="232" y="55"/>
                    <a:pt x="231" y="55"/>
                    <a:pt x="231" y="55"/>
                  </a:cubicBezTo>
                  <a:cubicBezTo>
                    <a:pt x="230" y="55"/>
                    <a:pt x="230" y="55"/>
                    <a:pt x="230" y="56"/>
                  </a:cubicBezTo>
                  <a:close/>
                  <a:moveTo>
                    <a:pt x="225" y="59"/>
                  </a:moveTo>
                  <a:cubicBezTo>
                    <a:pt x="226" y="58"/>
                    <a:pt x="224" y="58"/>
                    <a:pt x="224" y="59"/>
                  </a:cubicBezTo>
                  <a:cubicBezTo>
                    <a:pt x="223" y="59"/>
                    <a:pt x="221" y="59"/>
                    <a:pt x="221" y="60"/>
                  </a:cubicBezTo>
                  <a:cubicBezTo>
                    <a:pt x="221" y="61"/>
                    <a:pt x="222" y="61"/>
                    <a:pt x="223" y="61"/>
                  </a:cubicBezTo>
                  <a:cubicBezTo>
                    <a:pt x="223" y="61"/>
                    <a:pt x="224" y="60"/>
                    <a:pt x="224" y="60"/>
                  </a:cubicBezTo>
                  <a:cubicBezTo>
                    <a:pt x="225" y="60"/>
                    <a:pt x="225" y="59"/>
                    <a:pt x="225" y="59"/>
                  </a:cubicBezTo>
                  <a:close/>
                  <a:moveTo>
                    <a:pt x="222" y="66"/>
                  </a:moveTo>
                  <a:cubicBezTo>
                    <a:pt x="223" y="66"/>
                    <a:pt x="224" y="65"/>
                    <a:pt x="223" y="65"/>
                  </a:cubicBezTo>
                  <a:cubicBezTo>
                    <a:pt x="222" y="64"/>
                    <a:pt x="221" y="65"/>
                    <a:pt x="221" y="66"/>
                  </a:cubicBezTo>
                  <a:cubicBezTo>
                    <a:pt x="220" y="66"/>
                    <a:pt x="220" y="68"/>
                    <a:pt x="220" y="69"/>
                  </a:cubicBezTo>
                  <a:cubicBezTo>
                    <a:pt x="221" y="68"/>
                    <a:pt x="221" y="67"/>
                    <a:pt x="222" y="66"/>
                  </a:cubicBezTo>
                  <a:close/>
                  <a:moveTo>
                    <a:pt x="290" y="320"/>
                  </a:moveTo>
                  <a:cubicBezTo>
                    <a:pt x="291" y="320"/>
                    <a:pt x="290" y="318"/>
                    <a:pt x="289" y="319"/>
                  </a:cubicBezTo>
                  <a:cubicBezTo>
                    <a:pt x="289" y="320"/>
                    <a:pt x="289" y="320"/>
                    <a:pt x="289" y="320"/>
                  </a:cubicBezTo>
                  <a:cubicBezTo>
                    <a:pt x="289" y="321"/>
                    <a:pt x="288" y="321"/>
                    <a:pt x="289" y="321"/>
                  </a:cubicBezTo>
                  <a:cubicBezTo>
                    <a:pt x="289" y="321"/>
                    <a:pt x="289" y="321"/>
                    <a:pt x="290" y="321"/>
                  </a:cubicBezTo>
                  <a:cubicBezTo>
                    <a:pt x="290" y="321"/>
                    <a:pt x="290" y="322"/>
                    <a:pt x="291" y="322"/>
                  </a:cubicBezTo>
                  <a:cubicBezTo>
                    <a:pt x="291" y="321"/>
                    <a:pt x="290" y="321"/>
                    <a:pt x="290" y="320"/>
                  </a:cubicBezTo>
                  <a:close/>
                  <a:moveTo>
                    <a:pt x="262" y="346"/>
                  </a:moveTo>
                  <a:cubicBezTo>
                    <a:pt x="261" y="347"/>
                    <a:pt x="261" y="347"/>
                    <a:pt x="261" y="347"/>
                  </a:cubicBezTo>
                  <a:cubicBezTo>
                    <a:pt x="261" y="348"/>
                    <a:pt x="262" y="349"/>
                    <a:pt x="262" y="349"/>
                  </a:cubicBezTo>
                  <a:cubicBezTo>
                    <a:pt x="262" y="348"/>
                    <a:pt x="263" y="347"/>
                    <a:pt x="263" y="347"/>
                  </a:cubicBezTo>
                  <a:cubicBezTo>
                    <a:pt x="263" y="346"/>
                    <a:pt x="262" y="346"/>
                    <a:pt x="262" y="346"/>
                  </a:cubicBezTo>
                  <a:cubicBezTo>
                    <a:pt x="262" y="346"/>
                    <a:pt x="262" y="346"/>
                    <a:pt x="262" y="346"/>
                  </a:cubicBezTo>
                  <a:close/>
                  <a:moveTo>
                    <a:pt x="402" y="101"/>
                  </a:moveTo>
                  <a:cubicBezTo>
                    <a:pt x="403" y="100"/>
                    <a:pt x="401" y="100"/>
                    <a:pt x="402" y="101"/>
                  </a:cubicBezTo>
                  <a:close/>
                  <a:moveTo>
                    <a:pt x="439" y="284"/>
                  </a:moveTo>
                  <a:cubicBezTo>
                    <a:pt x="439" y="284"/>
                    <a:pt x="439" y="284"/>
                    <a:pt x="439" y="284"/>
                  </a:cubicBezTo>
                  <a:cubicBezTo>
                    <a:pt x="439" y="284"/>
                    <a:pt x="439" y="284"/>
                    <a:pt x="439" y="284"/>
                  </a:cubicBezTo>
                  <a:close/>
                  <a:moveTo>
                    <a:pt x="265" y="359"/>
                  </a:moveTo>
                  <a:cubicBezTo>
                    <a:pt x="264" y="360"/>
                    <a:pt x="265" y="361"/>
                    <a:pt x="264" y="361"/>
                  </a:cubicBezTo>
                  <a:cubicBezTo>
                    <a:pt x="264" y="362"/>
                    <a:pt x="264" y="362"/>
                    <a:pt x="264" y="362"/>
                  </a:cubicBezTo>
                  <a:cubicBezTo>
                    <a:pt x="264" y="362"/>
                    <a:pt x="264" y="362"/>
                    <a:pt x="264" y="363"/>
                  </a:cubicBezTo>
                  <a:cubicBezTo>
                    <a:pt x="264" y="363"/>
                    <a:pt x="264" y="364"/>
                    <a:pt x="264" y="364"/>
                  </a:cubicBezTo>
                  <a:cubicBezTo>
                    <a:pt x="265" y="364"/>
                    <a:pt x="265" y="364"/>
                    <a:pt x="265" y="363"/>
                  </a:cubicBezTo>
                  <a:cubicBezTo>
                    <a:pt x="265" y="363"/>
                    <a:pt x="265" y="363"/>
                    <a:pt x="265" y="363"/>
                  </a:cubicBezTo>
                  <a:cubicBezTo>
                    <a:pt x="265" y="362"/>
                    <a:pt x="265" y="362"/>
                    <a:pt x="265" y="362"/>
                  </a:cubicBezTo>
                  <a:cubicBezTo>
                    <a:pt x="265" y="361"/>
                    <a:pt x="266" y="359"/>
                    <a:pt x="265" y="359"/>
                  </a:cubicBezTo>
                  <a:close/>
                  <a:moveTo>
                    <a:pt x="299" y="312"/>
                  </a:moveTo>
                  <a:cubicBezTo>
                    <a:pt x="300" y="312"/>
                    <a:pt x="299" y="312"/>
                    <a:pt x="299" y="312"/>
                  </a:cubicBezTo>
                  <a:cubicBezTo>
                    <a:pt x="299" y="312"/>
                    <a:pt x="299" y="312"/>
                    <a:pt x="298" y="313"/>
                  </a:cubicBezTo>
                  <a:cubicBezTo>
                    <a:pt x="298" y="313"/>
                    <a:pt x="298" y="313"/>
                    <a:pt x="298" y="313"/>
                  </a:cubicBezTo>
                  <a:cubicBezTo>
                    <a:pt x="299" y="312"/>
                    <a:pt x="300" y="313"/>
                    <a:pt x="301" y="313"/>
                  </a:cubicBezTo>
                  <a:cubicBezTo>
                    <a:pt x="301" y="313"/>
                    <a:pt x="300" y="313"/>
                    <a:pt x="300" y="312"/>
                  </a:cubicBezTo>
                  <a:cubicBezTo>
                    <a:pt x="300" y="313"/>
                    <a:pt x="300" y="312"/>
                    <a:pt x="299" y="31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49" name="Bosnia and Herzagovina"/>
            <p:cNvSpPr>
              <a:spLocks/>
            </p:cNvSpPr>
            <p:nvPr/>
          </p:nvSpPr>
          <p:spPr bwMode="auto">
            <a:xfrm>
              <a:off x="6323063" y="2870004"/>
              <a:ext cx="125995" cy="104996"/>
            </a:xfrm>
            <a:custGeom>
              <a:avLst/>
              <a:gdLst/>
              <a:ahLst/>
              <a:cxnLst>
                <a:cxn ang="0">
                  <a:pos x="33" y="12"/>
                </a:cxn>
                <a:cxn ang="0">
                  <a:pos x="31" y="10"/>
                </a:cxn>
                <a:cxn ang="0">
                  <a:pos x="30" y="10"/>
                </a:cxn>
                <a:cxn ang="0">
                  <a:pos x="30" y="8"/>
                </a:cxn>
                <a:cxn ang="0">
                  <a:pos x="31" y="7"/>
                </a:cxn>
                <a:cxn ang="0">
                  <a:pos x="32" y="4"/>
                </a:cxn>
                <a:cxn ang="0">
                  <a:pos x="27" y="3"/>
                </a:cxn>
                <a:cxn ang="0">
                  <a:pos x="26" y="3"/>
                </a:cxn>
                <a:cxn ang="0">
                  <a:pos x="26" y="2"/>
                </a:cxn>
                <a:cxn ang="0">
                  <a:pos x="25" y="2"/>
                </a:cxn>
                <a:cxn ang="0">
                  <a:pos x="22" y="1"/>
                </a:cxn>
                <a:cxn ang="0">
                  <a:pos x="20" y="1"/>
                </a:cxn>
                <a:cxn ang="0">
                  <a:pos x="18" y="1"/>
                </a:cxn>
                <a:cxn ang="0">
                  <a:pos x="14" y="1"/>
                </a:cxn>
                <a:cxn ang="0">
                  <a:pos x="11" y="0"/>
                </a:cxn>
                <a:cxn ang="0">
                  <a:pos x="8" y="0"/>
                </a:cxn>
                <a:cxn ang="0">
                  <a:pos x="6" y="2"/>
                </a:cxn>
                <a:cxn ang="0">
                  <a:pos x="3" y="0"/>
                </a:cxn>
                <a:cxn ang="0">
                  <a:pos x="1" y="3"/>
                </a:cxn>
                <a:cxn ang="0">
                  <a:pos x="0" y="5"/>
                </a:cxn>
                <a:cxn ang="0">
                  <a:pos x="2" y="6"/>
                </a:cxn>
                <a:cxn ang="0">
                  <a:pos x="3" y="6"/>
                </a:cxn>
                <a:cxn ang="0">
                  <a:pos x="3" y="7"/>
                </a:cxn>
                <a:cxn ang="0">
                  <a:pos x="4" y="9"/>
                </a:cxn>
                <a:cxn ang="0">
                  <a:pos x="6" y="13"/>
                </a:cxn>
                <a:cxn ang="0">
                  <a:pos x="10" y="16"/>
                </a:cxn>
                <a:cxn ang="0">
                  <a:pos x="14" y="19"/>
                </a:cxn>
                <a:cxn ang="0">
                  <a:pos x="15" y="21"/>
                </a:cxn>
                <a:cxn ang="0">
                  <a:pos x="17" y="23"/>
                </a:cxn>
                <a:cxn ang="0">
                  <a:pos x="17" y="25"/>
                </a:cxn>
                <a:cxn ang="0">
                  <a:pos x="17" y="25"/>
                </a:cxn>
                <a:cxn ang="0">
                  <a:pos x="19" y="25"/>
                </a:cxn>
                <a:cxn ang="0">
                  <a:pos x="20" y="26"/>
                </a:cxn>
                <a:cxn ang="0">
                  <a:pos x="24" y="28"/>
                </a:cxn>
                <a:cxn ang="0">
                  <a:pos x="26" y="27"/>
                </a:cxn>
                <a:cxn ang="0">
                  <a:pos x="25" y="25"/>
                </a:cxn>
                <a:cxn ang="0">
                  <a:pos x="26" y="23"/>
                </a:cxn>
                <a:cxn ang="0">
                  <a:pos x="29" y="21"/>
                </a:cxn>
                <a:cxn ang="0">
                  <a:pos x="30" y="21"/>
                </a:cxn>
                <a:cxn ang="0">
                  <a:pos x="29" y="19"/>
                </a:cxn>
                <a:cxn ang="0">
                  <a:pos x="29" y="18"/>
                </a:cxn>
                <a:cxn ang="0">
                  <a:pos x="31" y="18"/>
                </a:cxn>
                <a:cxn ang="0">
                  <a:pos x="33" y="18"/>
                </a:cxn>
                <a:cxn ang="0">
                  <a:pos x="34" y="18"/>
                </a:cxn>
                <a:cxn ang="0">
                  <a:pos x="34" y="16"/>
                </a:cxn>
                <a:cxn ang="0">
                  <a:pos x="32" y="14"/>
                </a:cxn>
                <a:cxn ang="0">
                  <a:pos x="34" y="13"/>
                </a:cxn>
              </a:cxnLst>
              <a:rect l="0" t="0" r="r" b="b"/>
              <a:pathLst>
                <a:path w="35" h="29">
                  <a:moveTo>
                    <a:pt x="34" y="13"/>
                  </a:moveTo>
                  <a:cubicBezTo>
                    <a:pt x="34" y="13"/>
                    <a:pt x="33" y="12"/>
                    <a:pt x="33" y="12"/>
                  </a:cubicBezTo>
                  <a:cubicBezTo>
                    <a:pt x="32" y="12"/>
                    <a:pt x="32" y="11"/>
                    <a:pt x="32" y="10"/>
                  </a:cubicBezTo>
                  <a:cubicBezTo>
                    <a:pt x="31" y="10"/>
                    <a:pt x="31" y="11"/>
                    <a:pt x="31" y="10"/>
                  </a:cubicBezTo>
                  <a:cubicBezTo>
                    <a:pt x="31" y="10"/>
                    <a:pt x="31" y="10"/>
                    <a:pt x="31" y="10"/>
                  </a:cubicBezTo>
                  <a:cubicBezTo>
                    <a:pt x="30" y="10"/>
                    <a:pt x="30" y="10"/>
                    <a:pt x="30" y="10"/>
                  </a:cubicBezTo>
                  <a:cubicBezTo>
                    <a:pt x="30" y="9"/>
                    <a:pt x="30" y="9"/>
                    <a:pt x="30" y="9"/>
                  </a:cubicBezTo>
                  <a:cubicBezTo>
                    <a:pt x="30" y="8"/>
                    <a:pt x="30" y="8"/>
                    <a:pt x="30" y="8"/>
                  </a:cubicBezTo>
                  <a:cubicBezTo>
                    <a:pt x="30" y="8"/>
                    <a:pt x="30" y="8"/>
                    <a:pt x="30" y="8"/>
                  </a:cubicBezTo>
                  <a:cubicBezTo>
                    <a:pt x="31" y="7"/>
                    <a:pt x="31" y="7"/>
                    <a:pt x="31" y="7"/>
                  </a:cubicBezTo>
                  <a:cubicBezTo>
                    <a:pt x="31" y="6"/>
                    <a:pt x="32" y="6"/>
                    <a:pt x="32" y="5"/>
                  </a:cubicBezTo>
                  <a:cubicBezTo>
                    <a:pt x="32" y="5"/>
                    <a:pt x="32" y="4"/>
                    <a:pt x="32" y="4"/>
                  </a:cubicBezTo>
                  <a:cubicBezTo>
                    <a:pt x="31" y="3"/>
                    <a:pt x="30" y="4"/>
                    <a:pt x="29" y="4"/>
                  </a:cubicBezTo>
                  <a:cubicBezTo>
                    <a:pt x="28" y="4"/>
                    <a:pt x="27" y="4"/>
                    <a:pt x="27" y="3"/>
                  </a:cubicBezTo>
                  <a:cubicBezTo>
                    <a:pt x="27" y="3"/>
                    <a:pt x="27" y="3"/>
                    <a:pt x="27" y="3"/>
                  </a:cubicBezTo>
                  <a:cubicBezTo>
                    <a:pt x="27" y="2"/>
                    <a:pt x="27" y="3"/>
                    <a:pt x="26" y="3"/>
                  </a:cubicBezTo>
                  <a:cubicBezTo>
                    <a:pt x="26" y="2"/>
                    <a:pt x="26" y="2"/>
                    <a:pt x="26" y="2"/>
                  </a:cubicBezTo>
                  <a:cubicBezTo>
                    <a:pt x="26" y="2"/>
                    <a:pt x="25" y="2"/>
                    <a:pt x="26" y="2"/>
                  </a:cubicBezTo>
                  <a:cubicBezTo>
                    <a:pt x="25" y="1"/>
                    <a:pt x="25" y="2"/>
                    <a:pt x="25" y="2"/>
                  </a:cubicBezTo>
                  <a:cubicBezTo>
                    <a:pt x="25" y="2"/>
                    <a:pt x="25" y="2"/>
                    <a:pt x="25" y="2"/>
                  </a:cubicBezTo>
                  <a:cubicBezTo>
                    <a:pt x="25" y="2"/>
                    <a:pt x="23" y="1"/>
                    <a:pt x="23" y="1"/>
                  </a:cubicBezTo>
                  <a:cubicBezTo>
                    <a:pt x="22" y="1"/>
                    <a:pt x="22" y="1"/>
                    <a:pt x="22" y="1"/>
                  </a:cubicBezTo>
                  <a:cubicBezTo>
                    <a:pt x="22" y="2"/>
                    <a:pt x="21" y="2"/>
                    <a:pt x="21" y="2"/>
                  </a:cubicBezTo>
                  <a:cubicBezTo>
                    <a:pt x="21" y="1"/>
                    <a:pt x="20" y="1"/>
                    <a:pt x="20" y="1"/>
                  </a:cubicBezTo>
                  <a:cubicBezTo>
                    <a:pt x="19" y="1"/>
                    <a:pt x="19" y="2"/>
                    <a:pt x="19" y="2"/>
                  </a:cubicBezTo>
                  <a:cubicBezTo>
                    <a:pt x="18" y="2"/>
                    <a:pt x="18" y="2"/>
                    <a:pt x="18" y="1"/>
                  </a:cubicBezTo>
                  <a:cubicBezTo>
                    <a:pt x="17" y="1"/>
                    <a:pt x="16" y="1"/>
                    <a:pt x="16" y="1"/>
                  </a:cubicBezTo>
                  <a:cubicBezTo>
                    <a:pt x="15" y="1"/>
                    <a:pt x="15" y="1"/>
                    <a:pt x="14" y="1"/>
                  </a:cubicBezTo>
                  <a:cubicBezTo>
                    <a:pt x="13" y="0"/>
                    <a:pt x="13" y="1"/>
                    <a:pt x="12" y="1"/>
                  </a:cubicBezTo>
                  <a:cubicBezTo>
                    <a:pt x="12" y="0"/>
                    <a:pt x="11" y="0"/>
                    <a:pt x="11" y="0"/>
                  </a:cubicBezTo>
                  <a:cubicBezTo>
                    <a:pt x="11" y="0"/>
                    <a:pt x="11" y="0"/>
                    <a:pt x="11" y="0"/>
                  </a:cubicBezTo>
                  <a:cubicBezTo>
                    <a:pt x="10" y="1"/>
                    <a:pt x="9" y="0"/>
                    <a:pt x="8" y="0"/>
                  </a:cubicBezTo>
                  <a:cubicBezTo>
                    <a:pt x="7" y="0"/>
                    <a:pt x="6" y="1"/>
                    <a:pt x="6" y="1"/>
                  </a:cubicBezTo>
                  <a:cubicBezTo>
                    <a:pt x="6" y="2"/>
                    <a:pt x="6" y="2"/>
                    <a:pt x="6" y="2"/>
                  </a:cubicBezTo>
                  <a:cubicBezTo>
                    <a:pt x="5" y="3"/>
                    <a:pt x="5" y="2"/>
                    <a:pt x="4" y="2"/>
                  </a:cubicBezTo>
                  <a:cubicBezTo>
                    <a:pt x="4" y="1"/>
                    <a:pt x="3" y="1"/>
                    <a:pt x="3" y="0"/>
                  </a:cubicBezTo>
                  <a:cubicBezTo>
                    <a:pt x="2" y="0"/>
                    <a:pt x="1" y="0"/>
                    <a:pt x="1" y="1"/>
                  </a:cubicBezTo>
                  <a:cubicBezTo>
                    <a:pt x="1" y="2"/>
                    <a:pt x="1" y="2"/>
                    <a:pt x="1" y="3"/>
                  </a:cubicBezTo>
                  <a:cubicBezTo>
                    <a:pt x="0" y="3"/>
                    <a:pt x="1" y="4"/>
                    <a:pt x="1" y="4"/>
                  </a:cubicBezTo>
                  <a:cubicBezTo>
                    <a:pt x="1" y="4"/>
                    <a:pt x="0" y="4"/>
                    <a:pt x="0" y="5"/>
                  </a:cubicBezTo>
                  <a:cubicBezTo>
                    <a:pt x="0" y="5"/>
                    <a:pt x="1" y="5"/>
                    <a:pt x="1" y="5"/>
                  </a:cubicBezTo>
                  <a:cubicBezTo>
                    <a:pt x="1" y="5"/>
                    <a:pt x="1" y="6"/>
                    <a:pt x="2" y="6"/>
                  </a:cubicBezTo>
                  <a:cubicBezTo>
                    <a:pt x="2" y="6"/>
                    <a:pt x="2" y="5"/>
                    <a:pt x="2" y="5"/>
                  </a:cubicBezTo>
                  <a:cubicBezTo>
                    <a:pt x="2" y="6"/>
                    <a:pt x="2" y="6"/>
                    <a:pt x="3" y="6"/>
                  </a:cubicBezTo>
                  <a:cubicBezTo>
                    <a:pt x="3" y="6"/>
                    <a:pt x="3" y="6"/>
                    <a:pt x="3" y="7"/>
                  </a:cubicBezTo>
                  <a:cubicBezTo>
                    <a:pt x="3" y="7"/>
                    <a:pt x="3" y="7"/>
                    <a:pt x="3" y="7"/>
                  </a:cubicBezTo>
                  <a:cubicBezTo>
                    <a:pt x="3" y="8"/>
                    <a:pt x="4" y="7"/>
                    <a:pt x="4" y="8"/>
                  </a:cubicBezTo>
                  <a:cubicBezTo>
                    <a:pt x="4" y="8"/>
                    <a:pt x="5" y="9"/>
                    <a:pt x="4" y="9"/>
                  </a:cubicBezTo>
                  <a:cubicBezTo>
                    <a:pt x="5" y="9"/>
                    <a:pt x="5" y="11"/>
                    <a:pt x="5" y="11"/>
                  </a:cubicBezTo>
                  <a:cubicBezTo>
                    <a:pt x="6" y="12"/>
                    <a:pt x="6" y="12"/>
                    <a:pt x="6" y="13"/>
                  </a:cubicBezTo>
                  <a:cubicBezTo>
                    <a:pt x="7" y="13"/>
                    <a:pt x="7" y="13"/>
                    <a:pt x="7" y="13"/>
                  </a:cubicBezTo>
                  <a:cubicBezTo>
                    <a:pt x="8" y="14"/>
                    <a:pt x="9" y="15"/>
                    <a:pt x="10" y="16"/>
                  </a:cubicBezTo>
                  <a:cubicBezTo>
                    <a:pt x="10" y="17"/>
                    <a:pt x="11" y="17"/>
                    <a:pt x="12" y="18"/>
                  </a:cubicBezTo>
                  <a:cubicBezTo>
                    <a:pt x="13" y="18"/>
                    <a:pt x="13" y="19"/>
                    <a:pt x="14" y="19"/>
                  </a:cubicBezTo>
                  <a:cubicBezTo>
                    <a:pt x="14" y="19"/>
                    <a:pt x="15" y="19"/>
                    <a:pt x="15" y="19"/>
                  </a:cubicBezTo>
                  <a:cubicBezTo>
                    <a:pt x="15" y="20"/>
                    <a:pt x="15" y="20"/>
                    <a:pt x="15" y="21"/>
                  </a:cubicBezTo>
                  <a:cubicBezTo>
                    <a:pt x="15" y="21"/>
                    <a:pt x="15" y="21"/>
                    <a:pt x="15" y="22"/>
                  </a:cubicBezTo>
                  <a:cubicBezTo>
                    <a:pt x="16" y="22"/>
                    <a:pt x="16" y="22"/>
                    <a:pt x="17" y="23"/>
                  </a:cubicBezTo>
                  <a:cubicBezTo>
                    <a:pt x="17" y="23"/>
                    <a:pt x="18" y="23"/>
                    <a:pt x="18" y="24"/>
                  </a:cubicBezTo>
                  <a:cubicBezTo>
                    <a:pt x="18" y="24"/>
                    <a:pt x="18" y="24"/>
                    <a:pt x="17" y="25"/>
                  </a:cubicBezTo>
                  <a:cubicBezTo>
                    <a:pt x="17" y="25"/>
                    <a:pt x="17" y="25"/>
                    <a:pt x="17" y="25"/>
                  </a:cubicBezTo>
                  <a:cubicBezTo>
                    <a:pt x="17" y="25"/>
                    <a:pt x="17" y="25"/>
                    <a:pt x="17" y="25"/>
                  </a:cubicBezTo>
                  <a:cubicBezTo>
                    <a:pt x="17" y="25"/>
                    <a:pt x="18" y="26"/>
                    <a:pt x="18" y="25"/>
                  </a:cubicBezTo>
                  <a:cubicBezTo>
                    <a:pt x="18" y="25"/>
                    <a:pt x="19" y="25"/>
                    <a:pt x="19" y="25"/>
                  </a:cubicBezTo>
                  <a:cubicBezTo>
                    <a:pt x="19" y="25"/>
                    <a:pt x="19" y="25"/>
                    <a:pt x="20" y="25"/>
                  </a:cubicBezTo>
                  <a:cubicBezTo>
                    <a:pt x="20" y="26"/>
                    <a:pt x="20" y="26"/>
                    <a:pt x="20" y="26"/>
                  </a:cubicBezTo>
                  <a:cubicBezTo>
                    <a:pt x="21" y="27"/>
                    <a:pt x="22" y="27"/>
                    <a:pt x="23" y="28"/>
                  </a:cubicBezTo>
                  <a:cubicBezTo>
                    <a:pt x="23" y="29"/>
                    <a:pt x="24" y="28"/>
                    <a:pt x="24" y="28"/>
                  </a:cubicBezTo>
                  <a:cubicBezTo>
                    <a:pt x="24" y="28"/>
                    <a:pt x="25" y="29"/>
                    <a:pt x="25" y="29"/>
                  </a:cubicBezTo>
                  <a:cubicBezTo>
                    <a:pt x="26" y="29"/>
                    <a:pt x="26" y="28"/>
                    <a:pt x="26" y="27"/>
                  </a:cubicBezTo>
                  <a:cubicBezTo>
                    <a:pt x="26" y="27"/>
                    <a:pt x="25" y="27"/>
                    <a:pt x="25" y="26"/>
                  </a:cubicBezTo>
                  <a:cubicBezTo>
                    <a:pt x="25" y="26"/>
                    <a:pt x="25" y="26"/>
                    <a:pt x="25" y="25"/>
                  </a:cubicBezTo>
                  <a:cubicBezTo>
                    <a:pt x="25" y="25"/>
                    <a:pt x="25" y="24"/>
                    <a:pt x="26" y="24"/>
                  </a:cubicBezTo>
                  <a:cubicBezTo>
                    <a:pt x="27" y="24"/>
                    <a:pt x="26" y="24"/>
                    <a:pt x="26" y="23"/>
                  </a:cubicBezTo>
                  <a:cubicBezTo>
                    <a:pt x="27" y="22"/>
                    <a:pt x="27" y="21"/>
                    <a:pt x="27" y="21"/>
                  </a:cubicBezTo>
                  <a:cubicBezTo>
                    <a:pt x="28" y="21"/>
                    <a:pt x="28" y="20"/>
                    <a:pt x="29" y="21"/>
                  </a:cubicBezTo>
                  <a:cubicBezTo>
                    <a:pt x="29" y="21"/>
                    <a:pt x="29" y="22"/>
                    <a:pt x="30" y="21"/>
                  </a:cubicBezTo>
                  <a:cubicBezTo>
                    <a:pt x="30" y="21"/>
                    <a:pt x="31" y="21"/>
                    <a:pt x="30" y="21"/>
                  </a:cubicBezTo>
                  <a:cubicBezTo>
                    <a:pt x="30" y="20"/>
                    <a:pt x="30" y="20"/>
                    <a:pt x="30" y="20"/>
                  </a:cubicBezTo>
                  <a:cubicBezTo>
                    <a:pt x="30" y="19"/>
                    <a:pt x="29" y="19"/>
                    <a:pt x="29" y="19"/>
                  </a:cubicBezTo>
                  <a:cubicBezTo>
                    <a:pt x="29" y="19"/>
                    <a:pt x="29" y="19"/>
                    <a:pt x="29" y="19"/>
                  </a:cubicBezTo>
                  <a:cubicBezTo>
                    <a:pt x="29" y="19"/>
                    <a:pt x="29" y="18"/>
                    <a:pt x="29" y="18"/>
                  </a:cubicBezTo>
                  <a:cubicBezTo>
                    <a:pt x="30" y="18"/>
                    <a:pt x="30" y="18"/>
                    <a:pt x="30" y="19"/>
                  </a:cubicBezTo>
                  <a:cubicBezTo>
                    <a:pt x="30" y="19"/>
                    <a:pt x="31" y="18"/>
                    <a:pt x="31" y="18"/>
                  </a:cubicBezTo>
                  <a:cubicBezTo>
                    <a:pt x="31" y="18"/>
                    <a:pt x="32" y="18"/>
                    <a:pt x="32" y="18"/>
                  </a:cubicBezTo>
                  <a:cubicBezTo>
                    <a:pt x="32" y="18"/>
                    <a:pt x="32" y="17"/>
                    <a:pt x="33" y="18"/>
                  </a:cubicBezTo>
                  <a:cubicBezTo>
                    <a:pt x="33" y="18"/>
                    <a:pt x="33" y="18"/>
                    <a:pt x="33" y="18"/>
                  </a:cubicBezTo>
                  <a:cubicBezTo>
                    <a:pt x="33" y="18"/>
                    <a:pt x="34" y="18"/>
                    <a:pt x="34" y="18"/>
                  </a:cubicBezTo>
                  <a:cubicBezTo>
                    <a:pt x="34" y="18"/>
                    <a:pt x="34" y="17"/>
                    <a:pt x="34" y="17"/>
                  </a:cubicBezTo>
                  <a:cubicBezTo>
                    <a:pt x="34" y="17"/>
                    <a:pt x="34" y="16"/>
                    <a:pt x="34" y="16"/>
                  </a:cubicBezTo>
                  <a:cubicBezTo>
                    <a:pt x="33" y="16"/>
                    <a:pt x="33" y="15"/>
                    <a:pt x="32" y="15"/>
                  </a:cubicBezTo>
                  <a:cubicBezTo>
                    <a:pt x="32" y="14"/>
                    <a:pt x="32" y="14"/>
                    <a:pt x="32" y="14"/>
                  </a:cubicBezTo>
                  <a:cubicBezTo>
                    <a:pt x="31" y="13"/>
                    <a:pt x="33" y="14"/>
                    <a:pt x="33" y="14"/>
                  </a:cubicBezTo>
                  <a:cubicBezTo>
                    <a:pt x="34" y="14"/>
                    <a:pt x="35" y="13"/>
                    <a:pt x="34" y="1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0" name="Botswana"/>
            <p:cNvSpPr>
              <a:spLocks/>
            </p:cNvSpPr>
            <p:nvPr/>
          </p:nvSpPr>
          <p:spPr bwMode="auto">
            <a:xfrm>
              <a:off x="6486057" y="5368911"/>
              <a:ext cx="320988" cy="364987"/>
            </a:xfrm>
            <a:custGeom>
              <a:avLst/>
              <a:gdLst/>
              <a:ahLst/>
              <a:cxnLst>
                <a:cxn ang="0">
                  <a:pos x="87" y="45"/>
                </a:cxn>
                <a:cxn ang="0">
                  <a:pos x="81" y="43"/>
                </a:cxn>
                <a:cxn ang="0">
                  <a:pos x="75" y="39"/>
                </a:cxn>
                <a:cxn ang="0">
                  <a:pos x="74" y="33"/>
                </a:cxn>
                <a:cxn ang="0">
                  <a:pos x="70" y="27"/>
                </a:cxn>
                <a:cxn ang="0">
                  <a:pos x="66" y="24"/>
                </a:cxn>
                <a:cxn ang="0">
                  <a:pos x="62" y="21"/>
                </a:cxn>
                <a:cxn ang="0">
                  <a:pos x="61" y="20"/>
                </a:cxn>
                <a:cxn ang="0">
                  <a:pos x="58" y="15"/>
                </a:cxn>
                <a:cxn ang="0">
                  <a:pos x="56" y="10"/>
                </a:cxn>
                <a:cxn ang="0">
                  <a:pos x="52" y="4"/>
                </a:cxn>
                <a:cxn ang="0">
                  <a:pos x="49" y="1"/>
                </a:cxn>
                <a:cxn ang="0">
                  <a:pos x="44" y="3"/>
                </a:cxn>
                <a:cxn ang="0">
                  <a:pos x="41" y="4"/>
                </a:cxn>
                <a:cxn ang="0">
                  <a:pos x="36" y="8"/>
                </a:cxn>
                <a:cxn ang="0">
                  <a:pos x="33" y="4"/>
                </a:cxn>
                <a:cxn ang="0">
                  <a:pos x="12" y="6"/>
                </a:cxn>
                <a:cxn ang="0">
                  <a:pos x="10" y="15"/>
                </a:cxn>
                <a:cxn ang="0">
                  <a:pos x="7" y="47"/>
                </a:cxn>
                <a:cxn ang="0">
                  <a:pos x="0" y="51"/>
                </a:cxn>
                <a:cxn ang="0">
                  <a:pos x="0" y="77"/>
                </a:cxn>
                <a:cxn ang="0">
                  <a:pos x="4" y="83"/>
                </a:cxn>
                <a:cxn ang="0">
                  <a:pos x="6" y="85"/>
                </a:cxn>
                <a:cxn ang="0">
                  <a:pos x="6" y="88"/>
                </a:cxn>
                <a:cxn ang="0">
                  <a:pos x="7" y="95"/>
                </a:cxn>
                <a:cxn ang="0">
                  <a:pos x="5" y="99"/>
                </a:cxn>
                <a:cxn ang="0">
                  <a:pos x="7" y="100"/>
                </a:cxn>
                <a:cxn ang="0">
                  <a:pos x="16" y="100"/>
                </a:cxn>
                <a:cxn ang="0">
                  <a:pos x="21" y="95"/>
                </a:cxn>
                <a:cxn ang="0">
                  <a:pos x="24" y="93"/>
                </a:cxn>
                <a:cxn ang="0">
                  <a:pos x="25" y="91"/>
                </a:cxn>
                <a:cxn ang="0">
                  <a:pos x="26" y="87"/>
                </a:cxn>
                <a:cxn ang="0">
                  <a:pos x="27" y="85"/>
                </a:cxn>
                <a:cxn ang="0">
                  <a:pos x="29" y="83"/>
                </a:cxn>
                <a:cxn ang="0">
                  <a:pos x="32" y="83"/>
                </a:cxn>
                <a:cxn ang="0">
                  <a:pos x="36" y="86"/>
                </a:cxn>
                <a:cxn ang="0">
                  <a:pos x="40" y="88"/>
                </a:cxn>
                <a:cxn ang="0">
                  <a:pos x="45" y="89"/>
                </a:cxn>
                <a:cxn ang="0">
                  <a:pos x="52" y="87"/>
                </a:cxn>
                <a:cxn ang="0">
                  <a:pos x="57" y="77"/>
                </a:cxn>
                <a:cxn ang="0">
                  <a:pos x="65" y="72"/>
                </a:cxn>
                <a:cxn ang="0">
                  <a:pos x="66" y="65"/>
                </a:cxn>
                <a:cxn ang="0">
                  <a:pos x="68" y="64"/>
                </a:cxn>
                <a:cxn ang="0">
                  <a:pos x="71" y="62"/>
                </a:cxn>
                <a:cxn ang="0">
                  <a:pos x="73" y="60"/>
                </a:cxn>
                <a:cxn ang="0">
                  <a:pos x="75" y="59"/>
                </a:cxn>
                <a:cxn ang="0">
                  <a:pos x="77" y="56"/>
                </a:cxn>
                <a:cxn ang="0">
                  <a:pos x="82" y="53"/>
                </a:cxn>
                <a:cxn ang="0">
                  <a:pos x="86" y="50"/>
                </a:cxn>
                <a:cxn ang="0">
                  <a:pos x="89" y="49"/>
                </a:cxn>
              </a:cxnLst>
              <a:rect l="0" t="0" r="r" b="b"/>
              <a:pathLst>
                <a:path w="89" h="101">
                  <a:moveTo>
                    <a:pt x="88" y="48"/>
                  </a:moveTo>
                  <a:cubicBezTo>
                    <a:pt x="87" y="48"/>
                    <a:pt x="87" y="48"/>
                    <a:pt x="87" y="47"/>
                  </a:cubicBezTo>
                  <a:cubicBezTo>
                    <a:pt x="86" y="46"/>
                    <a:pt x="87" y="46"/>
                    <a:pt x="87" y="45"/>
                  </a:cubicBezTo>
                  <a:cubicBezTo>
                    <a:pt x="87" y="44"/>
                    <a:pt x="86" y="45"/>
                    <a:pt x="85" y="44"/>
                  </a:cubicBezTo>
                  <a:cubicBezTo>
                    <a:pt x="84" y="44"/>
                    <a:pt x="84" y="44"/>
                    <a:pt x="83" y="43"/>
                  </a:cubicBezTo>
                  <a:cubicBezTo>
                    <a:pt x="82" y="43"/>
                    <a:pt x="82" y="43"/>
                    <a:pt x="81" y="43"/>
                  </a:cubicBezTo>
                  <a:cubicBezTo>
                    <a:pt x="81" y="43"/>
                    <a:pt x="80" y="43"/>
                    <a:pt x="79" y="43"/>
                  </a:cubicBezTo>
                  <a:cubicBezTo>
                    <a:pt x="78" y="42"/>
                    <a:pt x="78" y="43"/>
                    <a:pt x="77" y="42"/>
                  </a:cubicBezTo>
                  <a:cubicBezTo>
                    <a:pt x="76" y="42"/>
                    <a:pt x="76" y="40"/>
                    <a:pt x="75" y="39"/>
                  </a:cubicBezTo>
                  <a:cubicBezTo>
                    <a:pt x="75" y="38"/>
                    <a:pt x="74" y="38"/>
                    <a:pt x="74" y="37"/>
                  </a:cubicBezTo>
                  <a:cubicBezTo>
                    <a:pt x="74" y="37"/>
                    <a:pt x="74" y="36"/>
                    <a:pt x="74" y="35"/>
                  </a:cubicBezTo>
                  <a:cubicBezTo>
                    <a:pt x="74" y="34"/>
                    <a:pt x="75" y="33"/>
                    <a:pt x="74" y="33"/>
                  </a:cubicBezTo>
                  <a:cubicBezTo>
                    <a:pt x="74" y="32"/>
                    <a:pt x="74" y="32"/>
                    <a:pt x="74" y="31"/>
                  </a:cubicBezTo>
                  <a:cubicBezTo>
                    <a:pt x="74" y="30"/>
                    <a:pt x="71" y="30"/>
                    <a:pt x="70" y="30"/>
                  </a:cubicBezTo>
                  <a:cubicBezTo>
                    <a:pt x="70" y="29"/>
                    <a:pt x="70" y="28"/>
                    <a:pt x="70" y="27"/>
                  </a:cubicBezTo>
                  <a:cubicBezTo>
                    <a:pt x="70" y="26"/>
                    <a:pt x="69" y="26"/>
                    <a:pt x="68" y="25"/>
                  </a:cubicBezTo>
                  <a:cubicBezTo>
                    <a:pt x="68" y="25"/>
                    <a:pt x="67" y="25"/>
                    <a:pt x="67" y="25"/>
                  </a:cubicBezTo>
                  <a:cubicBezTo>
                    <a:pt x="66" y="25"/>
                    <a:pt x="66" y="24"/>
                    <a:pt x="66" y="24"/>
                  </a:cubicBezTo>
                  <a:cubicBezTo>
                    <a:pt x="65" y="24"/>
                    <a:pt x="65" y="24"/>
                    <a:pt x="65" y="24"/>
                  </a:cubicBezTo>
                  <a:cubicBezTo>
                    <a:pt x="64" y="24"/>
                    <a:pt x="64" y="24"/>
                    <a:pt x="64" y="23"/>
                  </a:cubicBezTo>
                  <a:cubicBezTo>
                    <a:pt x="63" y="22"/>
                    <a:pt x="62" y="22"/>
                    <a:pt x="62" y="21"/>
                  </a:cubicBezTo>
                  <a:cubicBezTo>
                    <a:pt x="62" y="21"/>
                    <a:pt x="61" y="21"/>
                    <a:pt x="61" y="21"/>
                  </a:cubicBezTo>
                  <a:cubicBezTo>
                    <a:pt x="61" y="21"/>
                    <a:pt x="61" y="21"/>
                    <a:pt x="61" y="21"/>
                  </a:cubicBezTo>
                  <a:cubicBezTo>
                    <a:pt x="61" y="21"/>
                    <a:pt x="62" y="20"/>
                    <a:pt x="61" y="20"/>
                  </a:cubicBezTo>
                  <a:cubicBezTo>
                    <a:pt x="60" y="20"/>
                    <a:pt x="60" y="20"/>
                    <a:pt x="59" y="19"/>
                  </a:cubicBezTo>
                  <a:cubicBezTo>
                    <a:pt x="59" y="18"/>
                    <a:pt x="59" y="17"/>
                    <a:pt x="59" y="16"/>
                  </a:cubicBezTo>
                  <a:cubicBezTo>
                    <a:pt x="58" y="16"/>
                    <a:pt x="58" y="15"/>
                    <a:pt x="58" y="15"/>
                  </a:cubicBezTo>
                  <a:cubicBezTo>
                    <a:pt x="58" y="14"/>
                    <a:pt x="58" y="14"/>
                    <a:pt x="58" y="13"/>
                  </a:cubicBezTo>
                  <a:cubicBezTo>
                    <a:pt x="58" y="13"/>
                    <a:pt x="57" y="12"/>
                    <a:pt x="57" y="12"/>
                  </a:cubicBezTo>
                  <a:cubicBezTo>
                    <a:pt x="56" y="11"/>
                    <a:pt x="56" y="11"/>
                    <a:pt x="56" y="10"/>
                  </a:cubicBezTo>
                  <a:cubicBezTo>
                    <a:pt x="56" y="10"/>
                    <a:pt x="56" y="10"/>
                    <a:pt x="56" y="9"/>
                  </a:cubicBezTo>
                  <a:cubicBezTo>
                    <a:pt x="55" y="9"/>
                    <a:pt x="54" y="8"/>
                    <a:pt x="54" y="7"/>
                  </a:cubicBezTo>
                  <a:cubicBezTo>
                    <a:pt x="53" y="6"/>
                    <a:pt x="53" y="5"/>
                    <a:pt x="52" y="4"/>
                  </a:cubicBezTo>
                  <a:cubicBezTo>
                    <a:pt x="52" y="4"/>
                    <a:pt x="51" y="3"/>
                    <a:pt x="51" y="2"/>
                  </a:cubicBezTo>
                  <a:cubicBezTo>
                    <a:pt x="51" y="1"/>
                    <a:pt x="52" y="0"/>
                    <a:pt x="51" y="1"/>
                  </a:cubicBezTo>
                  <a:cubicBezTo>
                    <a:pt x="50" y="1"/>
                    <a:pt x="49" y="2"/>
                    <a:pt x="49" y="1"/>
                  </a:cubicBezTo>
                  <a:cubicBezTo>
                    <a:pt x="48" y="1"/>
                    <a:pt x="47" y="1"/>
                    <a:pt x="47" y="2"/>
                  </a:cubicBezTo>
                  <a:cubicBezTo>
                    <a:pt x="46" y="2"/>
                    <a:pt x="46" y="2"/>
                    <a:pt x="46" y="3"/>
                  </a:cubicBezTo>
                  <a:cubicBezTo>
                    <a:pt x="45" y="3"/>
                    <a:pt x="44" y="4"/>
                    <a:pt x="44" y="3"/>
                  </a:cubicBezTo>
                  <a:cubicBezTo>
                    <a:pt x="44" y="3"/>
                    <a:pt x="44" y="3"/>
                    <a:pt x="43" y="3"/>
                  </a:cubicBezTo>
                  <a:cubicBezTo>
                    <a:pt x="43" y="2"/>
                    <a:pt x="43" y="3"/>
                    <a:pt x="42" y="3"/>
                  </a:cubicBezTo>
                  <a:cubicBezTo>
                    <a:pt x="42" y="3"/>
                    <a:pt x="41" y="3"/>
                    <a:pt x="41" y="4"/>
                  </a:cubicBezTo>
                  <a:cubicBezTo>
                    <a:pt x="40" y="4"/>
                    <a:pt x="40" y="5"/>
                    <a:pt x="39" y="5"/>
                  </a:cubicBezTo>
                  <a:cubicBezTo>
                    <a:pt x="39" y="5"/>
                    <a:pt x="39" y="6"/>
                    <a:pt x="38" y="6"/>
                  </a:cubicBezTo>
                  <a:cubicBezTo>
                    <a:pt x="37" y="6"/>
                    <a:pt x="37" y="8"/>
                    <a:pt x="36" y="8"/>
                  </a:cubicBezTo>
                  <a:cubicBezTo>
                    <a:pt x="35" y="8"/>
                    <a:pt x="35" y="7"/>
                    <a:pt x="35" y="7"/>
                  </a:cubicBezTo>
                  <a:cubicBezTo>
                    <a:pt x="35" y="6"/>
                    <a:pt x="34" y="6"/>
                    <a:pt x="34" y="5"/>
                  </a:cubicBezTo>
                  <a:cubicBezTo>
                    <a:pt x="33" y="5"/>
                    <a:pt x="33" y="4"/>
                    <a:pt x="33" y="4"/>
                  </a:cubicBezTo>
                  <a:cubicBezTo>
                    <a:pt x="33" y="3"/>
                    <a:pt x="33" y="3"/>
                    <a:pt x="32" y="3"/>
                  </a:cubicBezTo>
                  <a:cubicBezTo>
                    <a:pt x="30" y="3"/>
                    <a:pt x="27" y="4"/>
                    <a:pt x="25" y="4"/>
                  </a:cubicBezTo>
                  <a:cubicBezTo>
                    <a:pt x="21" y="5"/>
                    <a:pt x="17" y="6"/>
                    <a:pt x="12" y="6"/>
                  </a:cubicBezTo>
                  <a:cubicBezTo>
                    <a:pt x="12" y="6"/>
                    <a:pt x="11" y="7"/>
                    <a:pt x="11" y="7"/>
                  </a:cubicBezTo>
                  <a:cubicBezTo>
                    <a:pt x="10" y="7"/>
                    <a:pt x="11" y="8"/>
                    <a:pt x="11" y="8"/>
                  </a:cubicBezTo>
                  <a:cubicBezTo>
                    <a:pt x="11" y="10"/>
                    <a:pt x="10" y="13"/>
                    <a:pt x="10" y="15"/>
                  </a:cubicBezTo>
                  <a:cubicBezTo>
                    <a:pt x="10" y="23"/>
                    <a:pt x="10" y="31"/>
                    <a:pt x="10" y="40"/>
                  </a:cubicBezTo>
                  <a:cubicBezTo>
                    <a:pt x="10" y="42"/>
                    <a:pt x="10" y="44"/>
                    <a:pt x="10" y="46"/>
                  </a:cubicBezTo>
                  <a:cubicBezTo>
                    <a:pt x="10" y="47"/>
                    <a:pt x="8" y="47"/>
                    <a:pt x="7" y="47"/>
                  </a:cubicBezTo>
                  <a:cubicBezTo>
                    <a:pt x="5" y="47"/>
                    <a:pt x="3" y="47"/>
                    <a:pt x="1" y="47"/>
                  </a:cubicBezTo>
                  <a:cubicBezTo>
                    <a:pt x="0" y="47"/>
                    <a:pt x="0" y="48"/>
                    <a:pt x="0" y="49"/>
                  </a:cubicBezTo>
                  <a:cubicBezTo>
                    <a:pt x="0" y="50"/>
                    <a:pt x="0" y="50"/>
                    <a:pt x="0" y="51"/>
                  </a:cubicBezTo>
                  <a:cubicBezTo>
                    <a:pt x="0" y="54"/>
                    <a:pt x="0" y="56"/>
                    <a:pt x="0" y="58"/>
                  </a:cubicBezTo>
                  <a:cubicBezTo>
                    <a:pt x="0" y="62"/>
                    <a:pt x="0" y="66"/>
                    <a:pt x="0" y="70"/>
                  </a:cubicBezTo>
                  <a:cubicBezTo>
                    <a:pt x="0" y="72"/>
                    <a:pt x="0" y="75"/>
                    <a:pt x="0" y="77"/>
                  </a:cubicBezTo>
                  <a:cubicBezTo>
                    <a:pt x="0" y="78"/>
                    <a:pt x="1" y="78"/>
                    <a:pt x="2" y="79"/>
                  </a:cubicBezTo>
                  <a:cubicBezTo>
                    <a:pt x="3" y="80"/>
                    <a:pt x="3" y="80"/>
                    <a:pt x="4" y="81"/>
                  </a:cubicBezTo>
                  <a:cubicBezTo>
                    <a:pt x="4" y="81"/>
                    <a:pt x="4" y="82"/>
                    <a:pt x="4" y="83"/>
                  </a:cubicBezTo>
                  <a:cubicBezTo>
                    <a:pt x="5" y="83"/>
                    <a:pt x="5" y="84"/>
                    <a:pt x="5" y="84"/>
                  </a:cubicBezTo>
                  <a:cubicBezTo>
                    <a:pt x="5" y="85"/>
                    <a:pt x="6" y="85"/>
                    <a:pt x="6" y="85"/>
                  </a:cubicBezTo>
                  <a:cubicBezTo>
                    <a:pt x="6" y="85"/>
                    <a:pt x="6" y="85"/>
                    <a:pt x="6" y="85"/>
                  </a:cubicBezTo>
                  <a:cubicBezTo>
                    <a:pt x="6" y="85"/>
                    <a:pt x="6" y="86"/>
                    <a:pt x="6" y="86"/>
                  </a:cubicBezTo>
                  <a:cubicBezTo>
                    <a:pt x="6" y="87"/>
                    <a:pt x="6" y="87"/>
                    <a:pt x="6" y="87"/>
                  </a:cubicBezTo>
                  <a:cubicBezTo>
                    <a:pt x="6" y="87"/>
                    <a:pt x="6" y="87"/>
                    <a:pt x="6" y="88"/>
                  </a:cubicBezTo>
                  <a:cubicBezTo>
                    <a:pt x="7" y="88"/>
                    <a:pt x="7" y="89"/>
                    <a:pt x="7" y="89"/>
                  </a:cubicBezTo>
                  <a:cubicBezTo>
                    <a:pt x="8" y="90"/>
                    <a:pt x="7" y="91"/>
                    <a:pt x="8" y="92"/>
                  </a:cubicBezTo>
                  <a:cubicBezTo>
                    <a:pt x="8" y="93"/>
                    <a:pt x="7" y="94"/>
                    <a:pt x="7" y="95"/>
                  </a:cubicBezTo>
                  <a:cubicBezTo>
                    <a:pt x="6" y="95"/>
                    <a:pt x="5" y="96"/>
                    <a:pt x="5" y="97"/>
                  </a:cubicBezTo>
                  <a:cubicBezTo>
                    <a:pt x="5" y="97"/>
                    <a:pt x="6" y="97"/>
                    <a:pt x="5" y="98"/>
                  </a:cubicBezTo>
                  <a:cubicBezTo>
                    <a:pt x="5" y="98"/>
                    <a:pt x="5" y="99"/>
                    <a:pt x="5" y="99"/>
                  </a:cubicBezTo>
                  <a:cubicBezTo>
                    <a:pt x="5" y="99"/>
                    <a:pt x="5" y="100"/>
                    <a:pt x="6" y="100"/>
                  </a:cubicBezTo>
                  <a:cubicBezTo>
                    <a:pt x="6" y="100"/>
                    <a:pt x="6" y="101"/>
                    <a:pt x="6" y="101"/>
                  </a:cubicBezTo>
                  <a:cubicBezTo>
                    <a:pt x="6" y="100"/>
                    <a:pt x="7" y="100"/>
                    <a:pt x="7" y="100"/>
                  </a:cubicBezTo>
                  <a:cubicBezTo>
                    <a:pt x="8" y="100"/>
                    <a:pt x="8" y="100"/>
                    <a:pt x="9" y="100"/>
                  </a:cubicBezTo>
                  <a:cubicBezTo>
                    <a:pt x="10" y="101"/>
                    <a:pt x="11" y="100"/>
                    <a:pt x="13" y="100"/>
                  </a:cubicBezTo>
                  <a:cubicBezTo>
                    <a:pt x="14" y="100"/>
                    <a:pt x="15" y="101"/>
                    <a:pt x="16" y="100"/>
                  </a:cubicBezTo>
                  <a:cubicBezTo>
                    <a:pt x="17" y="99"/>
                    <a:pt x="16" y="98"/>
                    <a:pt x="17" y="98"/>
                  </a:cubicBezTo>
                  <a:cubicBezTo>
                    <a:pt x="19" y="98"/>
                    <a:pt x="19" y="98"/>
                    <a:pt x="20" y="96"/>
                  </a:cubicBezTo>
                  <a:cubicBezTo>
                    <a:pt x="20" y="96"/>
                    <a:pt x="20" y="95"/>
                    <a:pt x="21" y="95"/>
                  </a:cubicBezTo>
                  <a:cubicBezTo>
                    <a:pt x="21" y="95"/>
                    <a:pt x="22" y="95"/>
                    <a:pt x="22" y="94"/>
                  </a:cubicBezTo>
                  <a:cubicBezTo>
                    <a:pt x="22" y="94"/>
                    <a:pt x="23" y="93"/>
                    <a:pt x="23" y="93"/>
                  </a:cubicBezTo>
                  <a:cubicBezTo>
                    <a:pt x="23" y="93"/>
                    <a:pt x="23" y="94"/>
                    <a:pt x="24" y="93"/>
                  </a:cubicBezTo>
                  <a:cubicBezTo>
                    <a:pt x="24" y="93"/>
                    <a:pt x="24" y="93"/>
                    <a:pt x="24" y="93"/>
                  </a:cubicBezTo>
                  <a:cubicBezTo>
                    <a:pt x="24" y="92"/>
                    <a:pt x="25" y="92"/>
                    <a:pt x="25" y="91"/>
                  </a:cubicBezTo>
                  <a:cubicBezTo>
                    <a:pt x="25" y="91"/>
                    <a:pt x="25" y="91"/>
                    <a:pt x="25" y="91"/>
                  </a:cubicBezTo>
                  <a:cubicBezTo>
                    <a:pt x="25" y="90"/>
                    <a:pt x="25" y="90"/>
                    <a:pt x="26" y="89"/>
                  </a:cubicBezTo>
                  <a:cubicBezTo>
                    <a:pt x="26" y="89"/>
                    <a:pt x="26" y="89"/>
                    <a:pt x="26" y="89"/>
                  </a:cubicBezTo>
                  <a:cubicBezTo>
                    <a:pt x="26" y="88"/>
                    <a:pt x="26" y="88"/>
                    <a:pt x="26" y="87"/>
                  </a:cubicBezTo>
                  <a:cubicBezTo>
                    <a:pt x="26" y="87"/>
                    <a:pt x="26" y="87"/>
                    <a:pt x="26" y="87"/>
                  </a:cubicBezTo>
                  <a:cubicBezTo>
                    <a:pt x="27" y="86"/>
                    <a:pt x="26" y="86"/>
                    <a:pt x="26" y="86"/>
                  </a:cubicBezTo>
                  <a:cubicBezTo>
                    <a:pt x="26" y="86"/>
                    <a:pt x="26" y="86"/>
                    <a:pt x="27" y="85"/>
                  </a:cubicBezTo>
                  <a:cubicBezTo>
                    <a:pt x="27" y="85"/>
                    <a:pt x="27" y="85"/>
                    <a:pt x="27" y="85"/>
                  </a:cubicBezTo>
                  <a:cubicBezTo>
                    <a:pt x="27" y="84"/>
                    <a:pt x="28" y="84"/>
                    <a:pt x="28" y="84"/>
                  </a:cubicBezTo>
                  <a:cubicBezTo>
                    <a:pt x="28" y="84"/>
                    <a:pt x="28" y="83"/>
                    <a:pt x="29" y="83"/>
                  </a:cubicBezTo>
                  <a:cubicBezTo>
                    <a:pt x="29" y="84"/>
                    <a:pt x="30" y="83"/>
                    <a:pt x="31" y="83"/>
                  </a:cubicBezTo>
                  <a:cubicBezTo>
                    <a:pt x="31" y="83"/>
                    <a:pt x="32" y="83"/>
                    <a:pt x="32" y="83"/>
                  </a:cubicBezTo>
                  <a:cubicBezTo>
                    <a:pt x="32" y="83"/>
                    <a:pt x="32" y="83"/>
                    <a:pt x="32" y="83"/>
                  </a:cubicBezTo>
                  <a:cubicBezTo>
                    <a:pt x="33" y="83"/>
                    <a:pt x="33" y="83"/>
                    <a:pt x="33" y="84"/>
                  </a:cubicBezTo>
                  <a:cubicBezTo>
                    <a:pt x="33" y="84"/>
                    <a:pt x="33" y="84"/>
                    <a:pt x="33" y="84"/>
                  </a:cubicBezTo>
                  <a:cubicBezTo>
                    <a:pt x="34" y="85"/>
                    <a:pt x="35" y="85"/>
                    <a:pt x="36" y="86"/>
                  </a:cubicBezTo>
                  <a:cubicBezTo>
                    <a:pt x="36" y="87"/>
                    <a:pt x="37" y="87"/>
                    <a:pt x="37" y="87"/>
                  </a:cubicBezTo>
                  <a:cubicBezTo>
                    <a:pt x="37" y="87"/>
                    <a:pt x="38" y="87"/>
                    <a:pt x="38" y="87"/>
                  </a:cubicBezTo>
                  <a:cubicBezTo>
                    <a:pt x="39" y="87"/>
                    <a:pt x="39" y="87"/>
                    <a:pt x="40" y="88"/>
                  </a:cubicBezTo>
                  <a:cubicBezTo>
                    <a:pt x="41" y="88"/>
                    <a:pt x="41" y="88"/>
                    <a:pt x="42" y="88"/>
                  </a:cubicBezTo>
                  <a:cubicBezTo>
                    <a:pt x="43" y="88"/>
                    <a:pt x="43" y="89"/>
                    <a:pt x="44" y="89"/>
                  </a:cubicBezTo>
                  <a:cubicBezTo>
                    <a:pt x="44" y="89"/>
                    <a:pt x="44" y="89"/>
                    <a:pt x="45" y="89"/>
                  </a:cubicBezTo>
                  <a:cubicBezTo>
                    <a:pt x="46" y="89"/>
                    <a:pt x="46" y="89"/>
                    <a:pt x="47" y="88"/>
                  </a:cubicBezTo>
                  <a:cubicBezTo>
                    <a:pt x="48" y="88"/>
                    <a:pt x="49" y="88"/>
                    <a:pt x="50" y="88"/>
                  </a:cubicBezTo>
                  <a:cubicBezTo>
                    <a:pt x="50" y="88"/>
                    <a:pt x="51" y="88"/>
                    <a:pt x="52" y="87"/>
                  </a:cubicBezTo>
                  <a:cubicBezTo>
                    <a:pt x="53" y="86"/>
                    <a:pt x="54" y="83"/>
                    <a:pt x="55" y="81"/>
                  </a:cubicBezTo>
                  <a:cubicBezTo>
                    <a:pt x="55" y="80"/>
                    <a:pt x="55" y="79"/>
                    <a:pt x="55" y="78"/>
                  </a:cubicBezTo>
                  <a:cubicBezTo>
                    <a:pt x="55" y="77"/>
                    <a:pt x="56" y="77"/>
                    <a:pt x="57" y="77"/>
                  </a:cubicBezTo>
                  <a:cubicBezTo>
                    <a:pt x="58" y="77"/>
                    <a:pt x="59" y="76"/>
                    <a:pt x="60" y="76"/>
                  </a:cubicBezTo>
                  <a:cubicBezTo>
                    <a:pt x="61" y="76"/>
                    <a:pt x="61" y="75"/>
                    <a:pt x="62" y="74"/>
                  </a:cubicBezTo>
                  <a:cubicBezTo>
                    <a:pt x="62" y="73"/>
                    <a:pt x="64" y="73"/>
                    <a:pt x="65" y="72"/>
                  </a:cubicBezTo>
                  <a:cubicBezTo>
                    <a:pt x="65" y="72"/>
                    <a:pt x="65" y="70"/>
                    <a:pt x="65" y="70"/>
                  </a:cubicBezTo>
                  <a:cubicBezTo>
                    <a:pt x="66" y="68"/>
                    <a:pt x="66" y="67"/>
                    <a:pt x="66" y="66"/>
                  </a:cubicBezTo>
                  <a:cubicBezTo>
                    <a:pt x="66" y="66"/>
                    <a:pt x="66" y="66"/>
                    <a:pt x="66" y="65"/>
                  </a:cubicBezTo>
                  <a:cubicBezTo>
                    <a:pt x="67" y="65"/>
                    <a:pt x="67" y="65"/>
                    <a:pt x="67" y="65"/>
                  </a:cubicBezTo>
                  <a:cubicBezTo>
                    <a:pt x="67" y="65"/>
                    <a:pt x="67" y="65"/>
                    <a:pt x="67" y="65"/>
                  </a:cubicBezTo>
                  <a:cubicBezTo>
                    <a:pt x="67" y="65"/>
                    <a:pt x="68" y="64"/>
                    <a:pt x="68" y="64"/>
                  </a:cubicBezTo>
                  <a:cubicBezTo>
                    <a:pt x="68" y="64"/>
                    <a:pt x="68" y="64"/>
                    <a:pt x="68" y="64"/>
                  </a:cubicBezTo>
                  <a:cubicBezTo>
                    <a:pt x="68" y="64"/>
                    <a:pt x="69" y="63"/>
                    <a:pt x="69" y="63"/>
                  </a:cubicBezTo>
                  <a:cubicBezTo>
                    <a:pt x="70" y="62"/>
                    <a:pt x="70" y="63"/>
                    <a:pt x="71" y="62"/>
                  </a:cubicBezTo>
                  <a:cubicBezTo>
                    <a:pt x="70" y="62"/>
                    <a:pt x="71" y="62"/>
                    <a:pt x="71" y="62"/>
                  </a:cubicBezTo>
                  <a:cubicBezTo>
                    <a:pt x="72" y="62"/>
                    <a:pt x="72" y="61"/>
                    <a:pt x="72" y="61"/>
                  </a:cubicBezTo>
                  <a:cubicBezTo>
                    <a:pt x="72" y="61"/>
                    <a:pt x="73" y="60"/>
                    <a:pt x="73" y="60"/>
                  </a:cubicBezTo>
                  <a:cubicBezTo>
                    <a:pt x="74" y="60"/>
                    <a:pt x="74" y="61"/>
                    <a:pt x="74" y="60"/>
                  </a:cubicBezTo>
                  <a:cubicBezTo>
                    <a:pt x="74" y="60"/>
                    <a:pt x="74" y="60"/>
                    <a:pt x="75" y="59"/>
                  </a:cubicBezTo>
                  <a:cubicBezTo>
                    <a:pt x="75" y="59"/>
                    <a:pt x="75" y="59"/>
                    <a:pt x="75" y="59"/>
                  </a:cubicBezTo>
                  <a:cubicBezTo>
                    <a:pt x="76" y="58"/>
                    <a:pt x="75" y="58"/>
                    <a:pt x="76" y="58"/>
                  </a:cubicBezTo>
                  <a:cubicBezTo>
                    <a:pt x="76" y="57"/>
                    <a:pt x="76" y="57"/>
                    <a:pt x="76" y="57"/>
                  </a:cubicBezTo>
                  <a:cubicBezTo>
                    <a:pt x="77" y="57"/>
                    <a:pt x="77" y="57"/>
                    <a:pt x="77" y="56"/>
                  </a:cubicBezTo>
                  <a:cubicBezTo>
                    <a:pt x="77" y="56"/>
                    <a:pt x="77" y="56"/>
                    <a:pt x="77" y="56"/>
                  </a:cubicBezTo>
                  <a:cubicBezTo>
                    <a:pt x="78" y="55"/>
                    <a:pt x="78" y="54"/>
                    <a:pt x="80" y="54"/>
                  </a:cubicBezTo>
                  <a:cubicBezTo>
                    <a:pt x="80" y="53"/>
                    <a:pt x="81" y="53"/>
                    <a:pt x="82" y="53"/>
                  </a:cubicBezTo>
                  <a:cubicBezTo>
                    <a:pt x="82" y="53"/>
                    <a:pt x="83" y="53"/>
                    <a:pt x="84" y="52"/>
                  </a:cubicBezTo>
                  <a:cubicBezTo>
                    <a:pt x="84" y="52"/>
                    <a:pt x="85" y="52"/>
                    <a:pt x="85" y="52"/>
                  </a:cubicBezTo>
                  <a:cubicBezTo>
                    <a:pt x="86" y="51"/>
                    <a:pt x="86" y="51"/>
                    <a:pt x="86" y="50"/>
                  </a:cubicBezTo>
                  <a:cubicBezTo>
                    <a:pt x="86" y="49"/>
                    <a:pt x="87" y="49"/>
                    <a:pt x="87" y="49"/>
                  </a:cubicBezTo>
                  <a:cubicBezTo>
                    <a:pt x="88" y="49"/>
                    <a:pt x="88" y="49"/>
                    <a:pt x="88" y="49"/>
                  </a:cubicBezTo>
                  <a:cubicBezTo>
                    <a:pt x="89" y="49"/>
                    <a:pt x="89" y="49"/>
                    <a:pt x="89" y="49"/>
                  </a:cubicBezTo>
                  <a:cubicBezTo>
                    <a:pt x="89" y="49"/>
                    <a:pt x="88" y="48"/>
                    <a:pt x="88" y="4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1" name="Bolivia"/>
            <p:cNvSpPr>
              <a:spLocks noEditPoints="1"/>
            </p:cNvSpPr>
            <p:nvPr/>
          </p:nvSpPr>
          <p:spPr bwMode="auto">
            <a:xfrm>
              <a:off x="3368174" y="5046923"/>
              <a:ext cx="443983" cy="527981"/>
            </a:xfrm>
            <a:custGeom>
              <a:avLst/>
              <a:gdLst/>
              <a:ahLst/>
              <a:cxnLst>
                <a:cxn ang="0">
                  <a:pos x="122" y="103"/>
                </a:cxn>
                <a:cxn ang="0">
                  <a:pos x="120" y="112"/>
                </a:cxn>
                <a:cxn ang="0">
                  <a:pos x="118" y="112"/>
                </a:cxn>
                <a:cxn ang="0">
                  <a:pos x="90" y="109"/>
                </a:cxn>
                <a:cxn ang="0">
                  <a:pos x="81" y="124"/>
                </a:cxn>
                <a:cxn ang="0">
                  <a:pos x="77" y="136"/>
                </a:cxn>
                <a:cxn ang="0">
                  <a:pos x="65" y="140"/>
                </a:cxn>
                <a:cxn ang="0">
                  <a:pos x="62" y="143"/>
                </a:cxn>
                <a:cxn ang="0">
                  <a:pos x="57" y="137"/>
                </a:cxn>
                <a:cxn ang="0">
                  <a:pos x="45" y="134"/>
                </a:cxn>
                <a:cxn ang="0">
                  <a:pos x="38" y="142"/>
                </a:cxn>
                <a:cxn ang="0">
                  <a:pos x="29" y="144"/>
                </a:cxn>
                <a:cxn ang="0">
                  <a:pos x="27" y="136"/>
                </a:cxn>
                <a:cxn ang="0">
                  <a:pos x="20" y="123"/>
                </a:cxn>
                <a:cxn ang="0">
                  <a:pos x="18" y="116"/>
                </a:cxn>
                <a:cxn ang="0">
                  <a:pos x="20" y="108"/>
                </a:cxn>
                <a:cxn ang="0">
                  <a:pos x="14" y="102"/>
                </a:cxn>
                <a:cxn ang="0">
                  <a:pos x="11" y="94"/>
                </a:cxn>
                <a:cxn ang="0">
                  <a:pos x="7" y="87"/>
                </a:cxn>
                <a:cxn ang="0">
                  <a:pos x="8" y="81"/>
                </a:cxn>
                <a:cxn ang="0">
                  <a:pos x="12" y="77"/>
                </a:cxn>
                <a:cxn ang="0">
                  <a:pos x="13" y="74"/>
                </a:cxn>
                <a:cxn ang="0">
                  <a:pos x="13" y="70"/>
                </a:cxn>
                <a:cxn ang="0">
                  <a:pos x="7" y="66"/>
                </a:cxn>
                <a:cxn ang="0">
                  <a:pos x="8" y="62"/>
                </a:cxn>
                <a:cxn ang="0">
                  <a:pos x="7" y="54"/>
                </a:cxn>
                <a:cxn ang="0">
                  <a:pos x="9" y="48"/>
                </a:cxn>
                <a:cxn ang="0">
                  <a:pos x="8" y="39"/>
                </a:cxn>
                <a:cxn ang="0">
                  <a:pos x="10" y="31"/>
                </a:cxn>
                <a:cxn ang="0">
                  <a:pos x="10" y="16"/>
                </a:cxn>
                <a:cxn ang="0">
                  <a:pos x="18" y="11"/>
                </a:cxn>
                <a:cxn ang="0">
                  <a:pos x="24" y="7"/>
                </a:cxn>
                <a:cxn ang="0">
                  <a:pos x="33" y="2"/>
                </a:cxn>
                <a:cxn ang="0">
                  <a:pos x="36" y="1"/>
                </a:cxn>
                <a:cxn ang="0">
                  <a:pos x="40" y="2"/>
                </a:cxn>
                <a:cxn ang="0">
                  <a:pos x="41" y="15"/>
                </a:cxn>
                <a:cxn ang="0">
                  <a:pos x="41" y="19"/>
                </a:cxn>
                <a:cxn ang="0">
                  <a:pos x="43" y="24"/>
                </a:cxn>
                <a:cxn ang="0">
                  <a:pos x="45" y="26"/>
                </a:cxn>
                <a:cxn ang="0">
                  <a:pos x="49" y="28"/>
                </a:cxn>
                <a:cxn ang="0">
                  <a:pos x="56" y="32"/>
                </a:cxn>
                <a:cxn ang="0">
                  <a:pos x="65" y="34"/>
                </a:cxn>
                <a:cxn ang="0">
                  <a:pos x="70" y="38"/>
                </a:cxn>
                <a:cxn ang="0">
                  <a:pos x="76" y="42"/>
                </a:cxn>
                <a:cxn ang="0">
                  <a:pos x="83" y="43"/>
                </a:cxn>
                <a:cxn ang="0">
                  <a:pos x="91" y="48"/>
                </a:cxn>
                <a:cxn ang="0">
                  <a:pos x="93" y="57"/>
                </a:cxn>
                <a:cxn ang="0">
                  <a:pos x="95" y="71"/>
                </a:cxn>
                <a:cxn ang="0">
                  <a:pos x="113" y="73"/>
                </a:cxn>
                <a:cxn ang="0">
                  <a:pos x="114" y="84"/>
                </a:cxn>
                <a:cxn ang="0">
                  <a:pos x="121" y="92"/>
                </a:cxn>
                <a:cxn ang="0">
                  <a:pos x="10" y="73"/>
                </a:cxn>
                <a:cxn ang="0">
                  <a:pos x="10" y="72"/>
                </a:cxn>
              </a:cxnLst>
              <a:rect l="0" t="0" r="r" b="b"/>
              <a:pathLst>
                <a:path w="123" h="146">
                  <a:moveTo>
                    <a:pt x="123" y="94"/>
                  </a:moveTo>
                  <a:cubicBezTo>
                    <a:pt x="123" y="95"/>
                    <a:pt x="123" y="95"/>
                    <a:pt x="123" y="95"/>
                  </a:cubicBezTo>
                  <a:cubicBezTo>
                    <a:pt x="122" y="95"/>
                    <a:pt x="122" y="96"/>
                    <a:pt x="122" y="96"/>
                  </a:cubicBezTo>
                  <a:cubicBezTo>
                    <a:pt x="122" y="97"/>
                    <a:pt x="122" y="99"/>
                    <a:pt x="121" y="100"/>
                  </a:cubicBezTo>
                  <a:cubicBezTo>
                    <a:pt x="121" y="101"/>
                    <a:pt x="121" y="102"/>
                    <a:pt x="122" y="103"/>
                  </a:cubicBezTo>
                  <a:cubicBezTo>
                    <a:pt x="122" y="103"/>
                    <a:pt x="122" y="103"/>
                    <a:pt x="121" y="104"/>
                  </a:cubicBezTo>
                  <a:cubicBezTo>
                    <a:pt x="121" y="104"/>
                    <a:pt x="121" y="105"/>
                    <a:pt x="121" y="105"/>
                  </a:cubicBezTo>
                  <a:cubicBezTo>
                    <a:pt x="120" y="107"/>
                    <a:pt x="120" y="108"/>
                    <a:pt x="119" y="109"/>
                  </a:cubicBezTo>
                  <a:cubicBezTo>
                    <a:pt x="119" y="110"/>
                    <a:pt x="119" y="111"/>
                    <a:pt x="119" y="111"/>
                  </a:cubicBezTo>
                  <a:cubicBezTo>
                    <a:pt x="119" y="112"/>
                    <a:pt x="120" y="112"/>
                    <a:pt x="120" y="112"/>
                  </a:cubicBezTo>
                  <a:cubicBezTo>
                    <a:pt x="120" y="113"/>
                    <a:pt x="122" y="113"/>
                    <a:pt x="121" y="114"/>
                  </a:cubicBezTo>
                  <a:cubicBezTo>
                    <a:pt x="121" y="115"/>
                    <a:pt x="120" y="114"/>
                    <a:pt x="120" y="115"/>
                  </a:cubicBezTo>
                  <a:cubicBezTo>
                    <a:pt x="120" y="115"/>
                    <a:pt x="119" y="116"/>
                    <a:pt x="119" y="116"/>
                  </a:cubicBezTo>
                  <a:cubicBezTo>
                    <a:pt x="119" y="115"/>
                    <a:pt x="119" y="115"/>
                    <a:pt x="119" y="114"/>
                  </a:cubicBezTo>
                  <a:cubicBezTo>
                    <a:pt x="119" y="113"/>
                    <a:pt x="119" y="113"/>
                    <a:pt x="118" y="112"/>
                  </a:cubicBezTo>
                  <a:cubicBezTo>
                    <a:pt x="118" y="112"/>
                    <a:pt x="116" y="111"/>
                    <a:pt x="116" y="110"/>
                  </a:cubicBezTo>
                  <a:cubicBezTo>
                    <a:pt x="114" y="109"/>
                    <a:pt x="113" y="109"/>
                    <a:pt x="111" y="108"/>
                  </a:cubicBezTo>
                  <a:cubicBezTo>
                    <a:pt x="110" y="107"/>
                    <a:pt x="109" y="106"/>
                    <a:pt x="108" y="106"/>
                  </a:cubicBezTo>
                  <a:cubicBezTo>
                    <a:pt x="105" y="106"/>
                    <a:pt x="102" y="106"/>
                    <a:pt x="99" y="107"/>
                  </a:cubicBezTo>
                  <a:cubicBezTo>
                    <a:pt x="96" y="107"/>
                    <a:pt x="93" y="108"/>
                    <a:pt x="90" y="109"/>
                  </a:cubicBezTo>
                  <a:cubicBezTo>
                    <a:pt x="89" y="109"/>
                    <a:pt x="87" y="110"/>
                    <a:pt x="86" y="110"/>
                  </a:cubicBezTo>
                  <a:cubicBezTo>
                    <a:pt x="84" y="110"/>
                    <a:pt x="84" y="111"/>
                    <a:pt x="84" y="112"/>
                  </a:cubicBezTo>
                  <a:cubicBezTo>
                    <a:pt x="83" y="114"/>
                    <a:pt x="83" y="115"/>
                    <a:pt x="82" y="116"/>
                  </a:cubicBezTo>
                  <a:cubicBezTo>
                    <a:pt x="82" y="117"/>
                    <a:pt x="81" y="119"/>
                    <a:pt x="80" y="120"/>
                  </a:cubicBezTo>
                  <a:cubicBezTo>
                    <a:pt x="80" y="122"/>
                    <a:pt x="80" y="123"/>
                    <a:pt x="81" y="124"/>
                  </a:cubicBezTo>
                  <a:cubicBezTo>
                    <a:pt x="81" y="126"/>
                    <a:pt x="81" y="127"/>
                    <a:pt x="80" y="129"/>
                  </a:cubicBezTo>
                  <a:cubicBezTo>
                    <a:pt x="80" y="130"/>
                    <a:pt x="80" y="131"/>
                    <a:pt x="80" y="132"/>
                  </a:cubicBezTo>
                  <a:cubicBezTo>
                    <a:pt x="79" y="134"/>
                    <a:pt x="79" y="136"/>
                    <a:pt x="79" y="139"/>
                  </a:cubicBezTo>
                  <a:cubicBezTo>
                    <a:pt x="78" y="138"/>
                    <a:pt x="78" y="138"/>
                    <a:pt x="77" y="138"/>
                  </a:cubicBezTo>
                  <a:cubicBezTo>
                    <a:pt x="77" y="137"/>
                    <a:pt x="77" y="137"/>
                    <a:pt x="77" y="136"/>
                  </a:cubicBezTo>
                  <a:cubicBezTo>
                    <a:pt x="77" y="136"/>
                    <a:pt x="75" y="136"/>
                    <a:pt x="75" y="136"/>
                  </a:cubicBezTo>
                  <a:cubicBezTo>
                    <a:pt x="72" y="136"/>
                    <a:pt x="70" y="136"/>
                    <a:pt x="68" y="136"/>
                  </a:cubicBezTo>
                  <a:cubicBezTo>
                    <a:pt x="68" y="136"/>
                    <a:pt x="66" y="136"/>
                    <a:pt x="66" y="136"/>
                  </a:cubicBezTo>
                  <a:cubicBezTo>
                    <a:pt x="66" y="136"/>
                    <a:pt x="66" y="137"/>
                    <a:pt x="66" y="138"/>
                  </a:cubicBezTo>
                  <a:cubicBezTo>
                    <a:pt x="65" y="138"/>
                    <a:pt x="65" y="139"/>
                    <a:pt x="65" y="140"/>
                  </a:cubicBezTo>
                  <a:cubicBezTo>
                    <a:pt x="65" y="140"/>
                    <a:pt x="65" y="141"/>
                    <a:pt x="64" y="141"/>
                  </a:cubicBezTo>
                  <a:cubicBezTo>
                    <a:pt x="64" y="142"/>
                    <a:pt x="64" y="142"/>
                    <a:pt x="64" y="143"/>
                  </a:cubicBezTo>
                  <a:cubicBezTo>
                    <a:pt x="64" y="143"/>
                    <a:pt x="63" y="146"/>
                    <a:pt x="63" y="146"/>
                  </a:cubicBezTo>
                  <a:cubicBezTo>
                    <a:pt x="63" y="145"/>
                    <a:pt x="63" y="145"/>
                    <a:pt x="63" y="145"/>
                  </a:cubicBezTo>
                  <a:cubicBezTo>
                    <a:pt x="63" y="144"/>
                    <a:pt x="62" y="144"/>
                    <a:pt x="62" y="143"/>
                  </a:cubicBezTo>
                  <a:cubicBezTo>
                    <a:pt x="62" y="143"/>
                    <a:pt x="62" y="143"/>
                    <a:pt x="62" y="142"/>
                  </a:cubicBezTo>
                  <a:cubicBezTo>
                    <a:pt x="62" y="142"/>
                    <a:pt x="61" y="141"/>
                    <a:pt x="61" y="141"/>
                  </a:cubicBezTo>
                  <a:cubicBezTo>
                    <a:pt x="61" y="140"/>
                    <a:pt x="60" y="140"/>
                    <a:pt x="60" y="139"/>
                  </a:cubicBezTo>
                  <a:cubicBezTo>
                    <a:pt x="60" y="139"/>
                    <a:pt x="60" y="139"/>
                    <a:pt x="60" y="138"/>
                  </a:cubicBezTo>
                  <a:cubicBezTo>
                    <a:pt x="59" y="138"/>
                    <a:pt x="58" y="138"/>
                    <a:pt x="57" y="137"/>
                  </a:cubicBezTo>
                  <a:cubicBezTo>
                    <a:pt x="55" y="137"/>
                    <a:pt x="54" y="137"/>
                    <a:pt x="53" y="137"/>
                  </a:cubicBezTo>
                  <a:cubicBezTo>
                    <a:pt x="52" y="137"/>
                    <a:pt x="51" y="137"/>
                    <a:pt x="51" y="137"/>
                  </a:cubicBezTo>
                  <a:cubicBezTo>
                    <a:pt x="50" y="137"/>
                    <a:pt x="49" y="137"/>
                    <a:pt x="49" y="137"/>
                  </a:cubicBezTo>
                  <a:cubicBezTo>
                    <a:pt x="48" y="137"/>
                    <a:pt x="48" y="136"/>
                    <a:pt x="46" y="135"/>
                  </a:cubicBezTo>
                  <a:cubicBezTo>
                    <a:pt x="46" y="135"/>
                    <a:pt x="46" y="135"/>
                    <a:pt x="45" y="134"/>
                  </a:cubicBezTo>
                  <a:cubicBezTo>
                    <a:pt x="45" y="134"/>
                    <a:pt x="44" y="134"/>
                    <a:pt x="44" y="134"/>
                  </a:cubicBezTo>
                  <a:cubicBezTo>
                    <a:pt x="43" y="135"/>
                    <a:pt x="44" y="137"/>
                    <a:pt x="43" y="137"/>
                  </a:cubicBezTo>
                  <a:cubicBezTo>
                    <a:pt x="42" y="138"/>
                    <a:pt x="40" y="138"/>
                    <a:pt x="40" y="139"/>
                  </a:cubicBezTo>
                  <a:cubicBezTo>
                    <a:pt x="40" y="139"/>
                    <a:pt x="40" y="141"/>
                    <a:pt x="39" y="141"/>
                  </a:cubicBezTo>
                  <a:cubicBezTo>
                    <a:pt x="39" y="141"/>
                    <a:pt x="38" y="141"/>
                    <a:pt x="38" y="142"/>
                  </a:cubicBezTo>
                  <a:cubicBezTo>
                    <a:pt x="37" y="142"/>
                    <a:pt x="38" y="142"/>
                    <a:pt x="37" y="143"/>
                  </a:cubicBezTo>
                  <a:cubicBezTo>
                    <a:pt x="37" y="143"/>
                    <a:pt x="37" y="144"/>
                    <a:pt x="36" y="145"/>
                  </a:cubicBezTo>
                  <a:cubicBezTo>
                    <a:pt x="36" y="145"/>
                    <a:pt x="35" y="145"/>
                    <a:pt x="34" y="146"/>
                  </a:cubicBezTo>
                  <a:cubicBezTo>
                    <a:pt x="33" y="146"/>
                    <a:pt x="33" y="146"/>
                    <a:pt x="32" y="146"/>
                  </a:cubicBezTo>
                  <a:cubicBezTo>
                    <a:pt x="31" y="146"/>
                    <a:pt x="29" y="145"/>
                    <a:pt x="29" y="144"/>
                  </a:cubicBezTo>
                  <a:cubicBezTo>
                    <a:pt x="29" y="143"/>
                    <a:pt x="30" y="142"/>
                    <a:pt x="29" y="142"/>
                  </a:cubicBezTo>
                  <a:cubicBezTo>
                    <a:pt x="29" y="141"/>
                    <a:pt x="28" y="140"/>
                    <a:pt x="28" y="140"/>
                  </a:cubicBezTo>
                  <a:cubicBezTo>
                    <a:pt x="28" y="139"/>
                    <a:pt x="28" y="139"/>
                    <a:pt x="28" y="139"/>
                  </a:cubicBezTo>
                  <a:cubicBezTo>
                    <a:pt x="28" y="138"/>
                    <a:pt x="28" y="138"/>
                    <a:pt x="28" y="138"/>
                  </a:cubicBezTo>
                  <a:cubicBezTo>
                    <a:pt x="28" y="137"/>
                    <a:pt x="28" y="137"/>
                    <a:pt x="27" y="136"/>
                  </a:cubicBezTo>
                  <a:cubicBezTo>
                    <a:pt x="26" y="135"/>
                    <a:pt x="26" y="134"/>
                    <a:pt x="26" y="133"/>
                  </a:cubicBezTo>
                  <a:cubicBezTo>
                    <a:pt x="25" y="131"/>
                    <a:pt x="25" y="129"/>
                    <a:pt x="24" y="128"/>
                  </a:cubicBezTo>
                  <a:cubicBezTo>
                    <a:pt x="24" y="127"/>
                    <a:pt x="23" y="126"/>
                    <a:pt x="22" y="125"/>
                  </a:cubicBezTo>
                  <a:cubicBezTo>
                    <a:pt x="22" y="124"/>
                    <a:pt x="21" y="124"/>
                    <a:pt x="21" y="124"/>
                  </a:cubicBezTo>
                  <a:cubicBezTo>
                    <a:pt x="20" y="124"/>
                    <a:pt x="20" y="123"/>
                    <a:pt x="20" y="123"/>
                  </a:cubicBezTo>
                  <a:cubicBezTo>
                    <a:pt x="20" y="122"/>
                    <a:pt x="21" y="122"/>
                    <a:pt x="21" y="121"/>
                  </a:cubicBezTo>
                  <a:cubicBezTo>
                    <a:pt x="21" y="121"/>
                    <a:pt x="20" y="120"/>
                    <a:pt x="20" y="120"/>
                  </a:cubicBezTo>
                  <a:cubicBezTo>
                    <a:pt x="19" y="120"/>
                    <a:pt x="17" y="119"/>
                    <a:pt x="18" y="118"/>
                  </a:cubicBezTo>
                  <a:cubicBezTo>
                    <a:pt x="19" y="117"/>
                    <a:pt x="19" y="117"/>
                    <a:pt x="18" y="117"/>
                  </a:cubicBezTo>
                  <a:cubicBezTo>
                    <a:pt x="18" y="116"/>
                    <a:pt x="18" y="116"/>
                    <a:pt x="18" y="116"/>
                  </a:cubicBezTo>
                  <a:cubicBezTo>
                    <a:pt x="17" y="115"/>
                    <a:pt x="19" y="115"/>
                    <a:pt x="19" y="114"/>
                  </a:cubicBezTo>
                  <a:cubicBezTo>
                    <a:pt x="19" y="114"/>
                    <a:pt x="20" y="113"/>
                    <a:pt x="19" y="113"/>
                  </a:cubicBezTo>
                  <a:cubicBezTo>
                    <a:pt x="19" y="112"/>
                    <a:pt x="19" y="112"/>
                    <a:pt x="18" y="112"/>
                  </a:cubicBezTo>
                  <a:cubicBezTo>
                    <a:pt x="17" y="111"/>
                    <a:pt x="19" y="109"/>
                    <a:pt x="19" y="109"/>
                  </a:cubicBezTo>
                  <a:cubicBezTo>
                    <a:pt x="19" y="108"/>
                    <a:pt x="20" y="108"/>
                    <a:pt x="20" y="108"/>
                  </a:cubicBezTo>
                  <a:cubicBezTo>
                    <a:pt x="20" y="107"/>
                    <a:pt x="19" y="107"/>
                    <a:pt x="19" y="107"/>
                  </a:cubicBezTo>
                  <a:cubicBezTo>
                    <a:pt x="19" y="107"/>
                    <a:pt x="18" y="106"/>
                    <a:pt x="18" y="106"/>
                  </a:cubicBezTo>
                  <a:cubicBezTo>
                    <a:pt x="17" y="106"/>
                    <a:pt x="17" y="105"/>
                    <a:pt x="16" y="105"/>
                  </a:cubicBezTo>
                  <a:cubicBezTo>
                    <a:pt x="16" y="104"/>
                    <a:pt x="15" y="104"/>
                    <a:pt x="14" y="103"/>
                  </a:cubicBezTo>
                  <a:cubicBezTo>
                    <a:pt x="14" y="102"/>
                    <a:pt x="14" y="102"/>
                    <a:pt x="14" y="102"/>
                  </a:cubicBezTo>
                  <a:cubicBezTo>
                    <a:pt x="14" y="101"/>
                    <a:pt x="14" y="101"/>
                    <a:pt x="14" y="101"/>
                  </a:cubicBezTo>
                  <a:cubicBezTo>
                    <a:pt x="14" y="100"/>
                    <a:pt x="13" y="100"/>
                    <a:pt x="13" y="99"/>
                  </a:cubicBezTo>
                  <a:cubicBezTo>
                    <a:pt x="13" y="98"/>
                    <a:pt x="13" y="96"/>
                    <a:pt x="12" y="95"/>
                  </a:cubicBezTo>
                  <a:cubicBezTo>
                    <a:pt x="12" y="95"/>
                    <a:pt x="12" y="95"/>
                    <a:pt x="12" y="94"/>
                  </a:cubicBezTo>
                  <a:cubicBezTo>
                    <a:pt x="12" y="94"/>
                    <a:pt x="12" y="94"/>
                    <a:pt x="11" y="94"/>
                  </a:cubicBezTo>
                  <a:cubicBezTo>
                    <a:pt x="11" y="93"/>
                    <a:pt x="12" y="93"/>
                    <a:pt x="12" y="93"/>
                  </a:cubicBezTo>
                  <a:cubicBezTo>
                    <a:pt x="13" y="92"/>
                    <a:pt x="11" y="92"/>
                    <a:pt x="11" y="92"/>
                  </a:cubicBezTo>
                  <a:cubicBezTo>
                    <a:pt x="10" y="92"/>
                    <a:pt x="10" y="92"/>
                    <a:pt x="10" y="92"/>
                  </a:cubicBezTo>
                  <a:cubicBezTo>
                    <a:pt x="9" y="91"/>
                    <a:pt x="9" y="91"/>
                    <a:pt x="9" y="90"/>
                  </a:cubicBezTo>
                  <a:cubicBezTo>
                    <a:pt x="9" y="89"/>
                    <a:pt x="8" y="88"/>
                    <a:pt x="7" y="87"/>
                  </a:cubicBezTo>
                  <a:cubicBezTo>
                    <a:pt x="7" y="86"/>
                    <a:pt x="7" y="85"/>
                    <a:pt x="6" y="84"/>
                  </a:cubicBezTo>
                  <a:cubicBezTo>
                    <a:pt x="6" y="84"/>
                    <a:pt x="5" y="84"/>
                    <a:pt x="6" y="83"/>
                  </a:cubicBezTo>
                  <a:cubicBezTo>
                    <a:pt x="6" y="83"/>
                    <a:pt x="6" y="83"/>
                    <a:pt x="7" y="83"/>
                  </a:cubicBezTo>
                  <a:cubicBezTo>
                    <a:pt x="7" y="82"/>
                    <a:pt x="8" y="82"/>
                    <a:pt x="8" y="82"/>
                  </a:cubicBezTo>
                  <a:cubicBezTo>
                    <a:pt x="8" y="81"/>
                    <a:pt x="8" y="81"/>
                    <a:pt x="8" y="81"/>
                  </a:cubicBezTo>
                  <a:cubicBezTo>
                    <a:pt x="8" y="81"/>
                    <a:pt x="8" y="80"/>
                    <a:pt x="9" y="80"/>
                  </a:cubicBezTo>
                  <a:cubicBezTo>
                    <a:pt x="9" y="79"/>
                    <a:pt x="9" y="79"/>
                    <a:pt x="9" y="78"/>
                  </a:cubicBezTo>
                  <a:cubicBezTo>
                    <a:pt x="10" y="78"/>
                    <a:pt x="10" y="78"/>
                    <a:pt x="11" y="78"/>
                  </a:cubicBezTo>
                  <a:cubicBezTo>
                    <a:pt x="11" y="77"/>
                    <a:pt x="11" y="77"/>
                    <a:pt x="11" y="76"/>
                  </a:cubicBezTo>
                  <a:cubicBezTo>
                    <a:pt x="11" y="76"/>
                    <a:pt x="12" y="77"/>
                    <a:pt x="12" y="77"/>
                  </a:cubicBezTo>
                  <a:cubicBezTo>
                    <a:pt x="13" y="76"/>
                    <a:pt x="12" y="76"/>
                    <a:pt x="12" y="75"/>
                  </a:cubicBezTo>
                  <a:cubicBezTo>
                    <a:pt x="12" y="75"/>
                    <a:pt x="12" y="75"/>
                    <a:pt x="11" y="75"/>
                  </a:cubicBezTo>
                  <a:cubicBezTo>
                    <a:pt x="11" y="75"/>
                    <a:pt x="12" y="75"/>
                    <a:pt x="13" y="75"/>
                  </a:cubicBezTo>
                  <a:cubicBezTo>
                    <a:pt x="13" y="75"/>
                    <a:pt x="13" y="74"/>
                    <a:pt x="14" y="74"/>
                  </a:cubicBezTo>
                  <a:cubicBezTo>
                    <a:pt x="14" y="74"/>
                    <a:pt x="14" y="74"/>
                    <a:pt x="13" y="74"/>
                  </a:cubicBezTo>
                  <a:cubicBezTo>
                    <a:pt x="13" y="73"/>
                    <a:pt x="14" y="74"/>
                    <a:pt x="14" y="74"/>
                  </a:cubicBezTo>
                  <a:cubicBezTo>
                    <a:pt x="15" y="74"/>
                    <a:pt x="15" y="73"/>
                    <a:pt x="15" y="73"/>
                  </a:cubicBezTo>
                  <a:cubicBezTo>
                    <a:pt x="15" y="72"/>
                    <a:pt x="12" y="72"/>
                    <a:pt x="12" y="73"/>
                  </a:cubicBezTo>
                  <a:cubicBezTo>
                    <a:pt x="12" y="72"/>
                    <a:pt x="11" y="71"/>
                    <a:pt x="12" y="71"/>
                  </a:cubicBezTo>
                  <a:cubicBezTo>
                    <a:pt x="12" y="71"/>
                    <a:pt x="12" y="70"/>
                    <a:pt x="13" y="70"/>
                  </a:cubicBezTo>
                  <a:cubicBezTo>
                    <a:pt x="13" y="69"/>
                    <a:pt x="11" y="69"/>
                    <a:pt x="11" y="69"/>
                  </a:cubicBezTo>
                  <a:cubicBezTo>
                    <a:pt x="10" y="69"/>
                    <a:pt x="10" y="69"/>
                    <a:pt x="10" y="69"/>
                  </a:cubicBezTo>
                  <a:cubicBezTo>
                    <a:pt x="10" y="68"/>
                    <a:pt x="10" y="67"/>
                    <a:pt x="9" y="67"/>
                  </a:cubicBezTo>
                  <a:cubicBezTo>
                    <a:pt x="9" y="67"/>
                    <a:pt x="8" y="67"/>
                    <a:pt x="8" y="67"/>
                  </a:cubicBezTo>
                  <a:cubicBezTo>
                    <a:pt x="9" y="66"/>
                    <a:pt x="7" y="67"/>
                    <a:pt x="7" y="66"/>
                  </a:cubicBezTo>
                  <a:cubicBezTo>
                    <a:pt x="7" y="66"/>
                    <a:pt x="7" y="66"/>
                    <a:pt x="7" y="65"/>
                  </a:cubicBezTo>
                  <a:cubicBezTo>
                    <a:pt x="6" y="65"/>
                    <a:pt x="6" y="64"/>
                    <a:pt x="7" y="64"/>
                  </a:cubicBezTo>
                  <a:cubicBezTo>
                    <a:pt x="7" y="63"/>
                    <a:pt x="7" y="63"/>
                    <a:pt x="7" y="63"/>
                  </a:cubicBezTo>
                  <a:cubicBezTo>
                    <a:pt x="7" y="63"/>
                    <a:pt x="7" y="63"/>
                    <a:pt x="7" y="62"/>
                  </a:cubicBezTo>
                  <a:cubicBezTo>
                    <a:pt x="8" y="62"/>
                    <a:pt x="7" y="62"/>
                    <a:pt x="8" y="62"/>
                  </a:cubicBezTo>
                  <a:cubicBezTo>
                    <a:pt x="8" y="62"/>
                    <a:pt x="8" y="62"/>
                    <a:pt x="8" y="62"/>
                  </a:cubicBezTo>
                  <a:cubicBezTo>
                    <a:pt x="8" y="61"/>
                    <a:pt x="6" y="60"/>
                    <a:pt x="6" y="59"/>
                  </a:cubicBezTo>
                  <a:cubicBezTo>
                    <a:pt x="6" y="59"/>
                    <a:pt x="6" y="58"/>
                    <a:pt x="6" y="57"/>
                  </a:cubicBezTo>
                  <a:cubicBezTo>
                    <a:pt x="5" y="56"/>
                    <a:pt x="7" y="57"/>
                    <a:pt x="7" y="56"/>
                  </a:cubicBezTo>
                  <a:cubicBezTo>
                    <a:pt x="7" y="56"/>
                    <a:pt x="6" y="54"/>
                    <a:pt x="7" y="54"/>
                  </a:cubicBezTo>
                  <a:cubicBezTo>
                    <a:pt x="7" y="54"/>
                    <a:pt x="7" y="54"/>
                    <a:pt x="8" y="53"/>
                  </a:cubicBezTo>
                  <a:cubicBezTo>
                    <a:pt x="8" y="53"/>
                    <a:pt x="9" y="53"/>
                    <a:pt x="9" y="52"/>
                  </a:cubicBezTo>
                  <a:cubicBezTo>
                    <a:pt x="9" y="51"/>
                    <a:pt x="8" y="51"/>
                    <a:pt x="9" y="51"/>
                  </a:cubicBezTo>
                  <a:cubicBezTo>
                    <a:pt x="9" y="50"/>
                    <a:pt x="10" y="50"/>
                    <a:pt x="10" y="50"/>
                  </a:cubicBezTo>
                  <a:cubicBezTo>
                    <a:pt x="10" y="49"/>
                    <a:pt x="9" y="49"/>
                    <a:pt x="9" y="48"/>
                  </a:cubicBezTo>
                  <a:cubicBezTo>
                    <a:pt x="8" y="48"/>
                    <a:pt x="8" y="47"/>
                    <a:pt x="8" y="47"/>
                  </a:cubicBezTo>
                  <a:cubicBezTo>
                    <a:pt x="8" y="46"/>
                    <a:pt x="8" y="45"/>
                    <a:pt x="7" y="45"/>
                  </a:cubicBezTo>
                  <a:cubicBezTo>
                    <a:pt x="7" y="44"/>
                    <a:pt x="8" y="44"/>
                    <a:pt x="8" y="44"/>
                  </a:cubicBezTo>
                  <a:cubicBezTo>
                    <a:pt x="8" y="43"/>
                    <a:pt x="8" y="42"/>
                    <a:pt x="8" y="41"/>
                  </a:cubicBezTo>
                  <a:cubicBezTo>
                    <a:pt x="8" y="41"/>
                    <a:pt x="8" y="40"/>
                    <a:pt x="8" y="39"/>
                  </a:cubicBezTo>
                  <a:cubicBezTo>
                    <a:pt x="8" y="38"/>
                    <a:pt x="7" y="36"/>
                    <a:pt x="8" y="36"/>
                  </a:cubicBezTo>
                  <a:cubicBezTo>
                    <a:pt x="8" y="35"/>
                    <a:pt x="8" y="35"/>
                    <a:pt x="9" y="34"/>
                  </a:cubicBezTo>
                  <a:cubicBezTo>
                    <a:pt x="9" y="34"/>
                    <a:pt x="9" y="34"/>
                    <a:pt x="9" y="34"/>
                  </a:cubicBezTo>
                  <a:cubicBezTo>
                    <a:pt x="10" y="33"/>
                    <a:pt x="9" y="33"/>
                    <a:pt x="9" y="33"/>
                  </a:cubicBezTo>
                  <a:cubicBezTo>
                    <a:pt x="9" y="32"/>
                    <a:pt x="10" y="32"/>
                    <a:pt x="10" y="31"/>
                  </a:cubicBezTo>
                  <a:cubicBezTo>
                    <a:pt x="7" y="25"/>
                    <a:pt x="4" y="20"/>
                    <a:pt x="0" y="15"/>
                  </a:cubicBezTo>
                  <a:cubicBezTo>
                    <a:pt x="2" y="15"/>
                    <a:pt x="4" y="15"/>
                    <a:pt x="6" y="15"/>
                  </a:cubicBezTo>
                  <a:cubicBezTo>
                    <a:pt x="6" y="15"/>
                    <a:pt x="8" y="15"/>
                    <a:pt x="8" y="15"/>
                  </a:cubicBezTo>
                  <a:cubicBezTo>
                    <a:pt x="8" y="16"/>
                    <a:pt x="8" y="16"/>
                    <a:pt x="8" y="17"/>
                  </a:cubicBezTo>
                  <a:cubicBezTo>
                    <a:pt x="9" y="17"/>
                    <a:pt x="9" y="16"/>
                    <a:pt x="10" y="16"/>
                  </a:cubicBezTo>
                  <a:cubicBezTo>
                    <a:pt x="11" y="16"/>
                    <a:pt x="11" y="16"/>
                    <a:pt x="12" y="15"/>
                  </a:cubicBezTo>
                  <a:cubicBezTo>
                    <a:pt x="12" y="15"/>
                    <a:pt x="13" y="15"/>
                    <a:pt x="13" y="15"/>
                  </a:cubicBezTo>
                  <a:cubicBezTo>
                    <a:pt x="14" y="14"/>
                    <a:pt x="14" y="12"/>
                    <a:pt x="15" y="11"/>
                  </a:cubicBezTo>
                  <a:cubicBezTo>
                    <a:pt x="16" y="11"/>
                    <a:pt x="16" y="11"/>
                    <a:pt x="17" y="11"/>
                  </a:cubicBezTo>
                  <a:cubicBezTo>
                    <a:pt x="18" y="12"/>
                    <a:pt x="18" y="12"/>
                    <a:pt x="18" y="11"/>
                  </a:cubicBezTo>
                  <a:cubicBezTo>
                    <a:pt x="18" y="11"/>
                    <a:pt x="19" y="10"/>
                    <a:pt x="19" y="10"/>
                  </a:cubicBezTo>
                  <a:cubicBezTo>
                    <a:pt x="19" y="9"/>
                    <a:pt x="20" y="9"/>
                    <a:pt x="20" y="9"/>
                  </a:cubicBezTo>
                  <a:cubicBezTo>
                    <a:pt x="21" y="9"/>
                    <a:pt x="21" y="8"/>
                    <a:pt x="21" y="8"/>
                  </a:cubicBezTo>
                  <a:cubicBezTo>
                    <a:pt x="22" y="8"/>
                    <a:pt x="22" y="7"/>
                    <a:pt x="22" y="8"/>
                  </a:cubicBezTo>
                  <a:cubicBezTo>
                    <a:pt x="23" y="8"/>
                    <a:pt x="24" y="7"/>
                    <a:pt x="24" y="7"/>
                  </a:cubicBezTo>
                  <a:cubicBezTo>
                    <a:pt x="25" y="6"/>
                    <a:pt x="26" y="5"/>
                    <a:pt x="26" y="4"/>
                  </a:cubicBezTo>
                  <a:cubicBezTo>
                    <a:pt x="27" y="4"/>
                    <a:pt x="28" y="3"/>
                    <a:pt x="28" y="3"/>
                  </a:cubicBezTo>
                  <a:cubicBezTo>
                    <a:pt x="29" y="3"/>
                    <a:pt x="30" y="3"/>
                    <a:pt x="31" y="2"/>
                  </a:cubicBezTo>
                  <a:cubicBezTo>
                    <a:pt x="32" y="2"/>
                    <a:pt x="32" y="2"/>
                    <a:pt x="33" y="2"/>
                  </a:cubicBezTo>
                  <a:cubicBezTo>
                    <a:pt x="33" y="2"/>
                    <a:pt x="33" y="2"/>
                    <a:pt x="33" y="2"/>
                  </a:cubicBezTo>
                  <a:cubicBezTo>
                    <a:pt x="33" y="2"/>
                    <a:pt x="33" y="2"/>
                    <a:pt x="33" y="2"/>
                  </a:cubicBezTo>
                  <a:cubicBezTo>
                    <a:pt x="33" y="2"/>
                    <a:pt x="34" y="2"/>
                    <a:pt x="34" y="2"/>
                  </a:cubicBezTo>
                  <a:cubicBezTo>
                    <a:pt x="34" y="2"/>
                    <a:pt x="34" y="1"/>
                    <a:pt x="35" y="2"/>
                  </a:cubicBezTo>
                  <a:cubicBezTo>
                    <a:pt x="35" y="2"/>
                    <a:pt x="36" y="2"/>
                    <a:pt x="36" y="2"/>
                  </a:cubicBezTo>
                  <a:cubicBezTo>
                    <a:pt x="36" y="2"/>
                    <a:pt x="36" y="1"/>
                    <a:pt x="36" y="1"/>
                  </a:cubicBezTo>
                  <a:cubicBezTo>
                    <a:pt x="36" y="2"/>
                    <a:pt x="37" y="1"/>
                    <a:pt x="37" y="1"/>
                  </a:cubicBezTo>
                  <a:cubicBezTo>
                    <a:pt x="37" y="2"/>
                    <a:pt x="37" y="2"/>
                    <a:pt x="37" y="2"/>
                  </a:cubicBezTo>
                  <a:cubicBezTo>
                    <a:pt x="37" y="2"/>
                    <a:pt x="38" y="2"/>
                    <a:pt x="38" y="2"/>
                  </a:cubicBezTo>
                  <a:cubicBezTo>
                    <a:pt x="39" y="2"/>
                    <a:pt x="39" y="1"/>
                    <a:pt x="39" y="1"/>
                  </a:cubicBezTo>
                  <a:cubicBezTo>
                    <a:pt x="40" y="0"/>
                    <a:pt x="40" y="1"/>
                    <a:pt x="40" y="2"/>
                  </a:cubicBezTo>
                  <a:cubicBezTo>
                    <a:pt x="41" y="3"/>
                    <a:pt x="40" y="3"/>
                    <a:pt x="41" y="4"/>
                  </a:cubicBezTo>
                  <a:cubicBezTo>
                    <a:pt x="41" y="5"/>
                    <a:pt x="41" y="6"/>
                    <a:pt x="41" y="7"/>
                  </a:cubicBezTo>
                  <a:cubicBezTo>
                    <a:pt x="40" y="9"/>
                    <a:pt x="39" y="10"/>
                    <a:pt x="40" y="11"/>
                  </a:cubicBezTo>
                  <a:cubicBezTo>
                    <a:pt x="41" y="12"/>
                    <a:pt x="40" y="13"/>
                    <a:pt x="41" y="13"/>
                  </a:cubicBezTo>
                  <a:cubicBezTo>
                    <a:pt x="41" y="13"/>
                    <a:pt x="42" y="14"/>
                    <a:pt x="41" y="15"/>
                  </a:cubicBezTo>
                  <a:cubicBezTo>
                    <a:pt x="41" y="15"/>
                    <a:pt x="41" y="15"/>
                    <a:pt x="41" y="16"/>
                  </a:cubicBezTo>
                  <a:cubicBezTo>
                    <a:pt x="41" y="16"/>
                    <a:pt x="41" y="16"/>
                    <a:pt x="41" y="17"/>
                  </a:cubicBezTo>
                  <a:cubicBezTo>
                    <a:pt x="40" y="17"/>
                    <a:pt x="41" y="17"/>
                    <a:pt x="41" y="17"/>
                  </a:cubicBezTo>
                  <a:cubicBezTo>
                    <a:pt x="41" y="18"/>
                    <a:pt x="41" y="18"/>
                    <a:pt x="41" y="18"/>
                  </a:cubicBezTo>
                  <a:cubicBezTo>
                    <a:pt x="41" y="18"/>
                    <a:pt x="41" y="18"/>
                    <a:pt x="41" y="19"/>
                  </a:cubicBezTo>
                  <a:cubicBezTo>
                    <a:pt x="41" y="19"/>
                    <a:pt x="41" y="19"/>
                    <a:pt x="41" y="19"/>
                  </a:cubicBezTo>
                  <a:cubicBezTo>
                    <a:pt x="41" y="20"/>
                    <a:pt x="42" y="21"/>
                    <a:pt x="42" y="21"/>
                  </a:cubicBezTo>
                  <a:cubicBezTo>
                    <a:pt x="43" y="21"/>
                    <a:pt x="43" y="21"/>
                    <a:pt x="43" y="22"/>
                  </a:cubicBezTo>
                  <a:cubicBezTo>
                    <a:pt x="43" y="22"/>
                    <a:pt x="43" y="22"/>
                    <a:pt x="43" y="22"/>
                  </a:cubicBezTo>
                  <a:cubicBezTo>
                    <a:pt x="43" y="22"/>
                    <a:pt x="43" y="24"/>
                    <a:pt x="43" y="24"/>
                  </a:cubicBezTo>
                  <a:cubicBezTo>
                    <a:pt x="43" y="24"/>
                    <a:pt x="44" y="23"/>
                    <a:pt x="44" y="23"/>
                  </a:cubicBezTo>
                  <a:cubicBezTo>
                    <a:pt x="44" y="23"/>
                    <a:pt x="44" y="23"/>
                    <a:pt x="44" y="23"/>
                  </a:cubicBezTo>
                  <a:cubicBezTo>
                    <a:pt x="44" y="24"/>
                    <a:pt x="44" y="24"/>
                    <a:pt x="45" y="25"/>
                  </a:cubicBezTo>
                  <a:cubicBezTo>
                    <a:pt x="45" y="25"/>
                    <a:pt x="45" y="25"/>
                    <a:pt x="45" y="25"/>
                  </a:cubicBezTo>
                  <a:cubicBezTo>
                    <a:pt x="45" y="26"/>
                    <a:pt x="45" y="26"/>
                    <a:pt x="45" y="26"/>
                  </a:cubicBezTo>
                  <a:cubicBezTo>
                    <a:pt x="46" y="26"/>
                    <a:pt x="47" y="26"/>
                    <a:pt x="47" y="27"/>
                  </a:cubicBezTo>
                  <a:cubicBezTo>
                    <a:pt x="47" y="27"/>
                    <a:pt x="48" y="28"/>
                    <a:pt x="48" y="28"/>
                  </a:cubicBezTo>
                  <a:cubicBezTo>
                    <a:pt x="48" y="28"/>
                    <a:pt x="48" y="27"/>
                    <a:pt x="48" y="27"/>
                  </a:cubicBezTo>
                  <a:cubicBezTo>
                    <a:pt x="48" y="27"/>
                    <a:pt x="48" y="28"/>
                    <a:pt x="48" y="28"/>
                  </a:cubicBezTo>
                  <a:cubicBezTo>
                    <a:pt x="49" y="28"/>
                    <a:pt x="49" y="28"/>
                    <a:pt x="49" y="28"/>
                  </a:cubicBezTo>
                  <a:cubicBezTo>
                    <a:pt x="51" y="29"/>
                    <a:pt x="50" y="29"/>
                    <a:pt x="50" y="30"/>
                  </a:cubicBezTo>
                  <a:cubicBezTo>
                    <a:pt x="50" y="31"/>
                    <a:pt x="52" y="31"/>
                    <a:pt x="52" y="31"/>
                  </a:cubicBezTo>
                  <a:cubicBezTo>
                    <a:pt x="53" y="32"/>
                    <a:pt x="52" y="31"/>
                    <a:pt x="53" y="31"/>
                  </a:cubicBezTo>
                  <a:cubicBezTo>
                    <a:pt x="53" y="31"/>
                    <a:pt x="53" y="32"/>
                    <a:pt x="54" y="32"/>
                  </a:cubicBezTo>
                  <a:cubicBezTo>
                    <a:pt x="54" y="32"/>
                    <a:pt x="56" y="32"/>
                    <a:pt x="56" y="32"/>
                  </a:cubicBezTo>
                  <a:cubicBezTo>
                    <a:pt x="56" y="31"/>
                    <a:pt x="57" y="31"/>
                    <a:pt x="57" y="31"/>
                  </a:cubicBezTo>
                  <a:cubicBezTo>
                    <a:pt x="58" y="31"/>
                    <a:pt x="59" y="32"/>
                    <a:pt x="60" y="32"/>
                  </a:cubicBezTo>
                  <a:cubicBezTo>
                    <a:pt x="61" y="32"/>
                    <a:pt x="61" y="34"/>
                    <a:pt x="62" y="34"/>
                  </a:cubicBezTo>
                  <a:cubicBezTo>
                    <a:pt x="63" y="34"/>
                    <a:pt x="63" y="33"/>
                    <a:pt x="64" y="33"/>
                  </a:cubicBezTo>
                  <a:cubicBezTo>
                    <a:pt x="64" y="33"/>
                    <a:pt x="64" y="34"/>
                    <a:pt x="65" y="34"/>
                  </a:cubicBezTo>
                  <a:cubicBezTo>
                    <a:pt x="65" y="35"/>
                    <a:pt x="66" y="36"/>
                    <a:pt x="67" y="37"/>
                  </a:cubicBezTo>
                  <a:cubicBezTo>
                    <a:pt x="67" y="37"/>
                    <a:pt x="67" y="37"/>
                    <a:pt x="68" y="37"/>
                  </a:cubicBezTo>
                  <a:cubicBezTo>
                    <a:pt x="68" y="37"/>
                    <a:pt x="68" y="37"/>
                    <a:pt x="69" y="37"/>
                  </a:cubicBezTo>
                  <a:cubicBezTo>
                    <a:pt x="69" y="37"/>
                    <a:pt x="69" y="38"/>
                    <a:pt x="69" y="38"/>
                  </a:cubicBezTo>
                  <a:cubicBezTo>
                    <a:pt x="70" y="38"/>
                    <a:pt x="70" y="38"/>
                    <a:pt x="70" y="38"/>
                  </a:cubicBezTo>
                  <a:cubicBezTo>
                    <a:pt x="71" y="38"/>
                    <a:pt x="71" y="38"/>
                    <a:pt x="71" y="39"/>
                  </a:cubicBezTo>
                  <a:cubicBezTo>
                    <a:pt x="72" y="39"/>
                    <a:pt x="72" y="39"/>
                    <a:pt x="73" y="39"/>
                  </a:cubicBezTo>
                  <a:cubicBezTo>
                    <a:pt x="73" y="38"/>
                    <a:pt x="74" y="39"/>
                    <a:pt x="74" y="39"/>
                  </a:cubicBezTo>
                  <a:cubicBezTo>
                    <a:pt x="74" y="40"/>
                    <a:pt x="74" y="40"/>
                    <a:pt x="75" y="41"/>
                  </a:cubicBezTo>
                  <a:cubicBezTo>
                    <a:pt x="75" y="41"/>
                    <a:pt x="76" y="42"/>
                    <a:pt x="76" y="42"/>
                  </a:cubicBezTo>
                  <a:cubicBezTo>
                    <a:pt x="77" y="42"/>
                    <a:pt x="76" y="43"/>
                    <a:pt x="77" y="43"/>
                  </a:cubicBezTo>
                  <a:cubicBezTo>
                    <a:pt x="78" y="43"/>
                    <a:pt x="79" y="42"/>
                    <a:pt x="79" y="43"/>
                  </a:cubicBezTo>
                  <a:cubicBezTo>
                    <a:pt x="80" y="44"/>
                    <a:pt x="81" y="43"/>
                    <a:pt x="81" y="43"/>
                  </a:cubicBezTo>
                  <a:cubicBezTo>
                    <a:pt x="82" y="43"/>
                    <a:pt x="82" y="43"/>
                    <a:pt x="82" y="43"/>
                  </a:cubicBezTo>
                  <a:cubicBezTo>
                    <a:pt x="83" y="43"/>
                    <a:pt x="83" y="43"/>
                    <a:pt x="83" y="43"/>
                  </a:cubicBezTo>
                  <a:cubicBezTo>
                    <a:pt x="84" y="43"/>
                    <a:pt x="84" y="42"/>
                    <a:pt x="84" y="42"/>
                  </a:cubicBezTo>
                  <a:cubicBezTo>
                    <a:pt x="85" y="43"/>
                    <a:pt x="84" y="43"/>
                    <a:pt x="85" y="43"/>
                  </a:cubicBezTo>
                  <a:cubicBezTo>
                    <a:pt x="86" y="44"/>
                    <a:pt x="87" y="45"/>
                    <a:pt x="89" y="45"/>
                  </a:cubicBezTo>
                  <a:cubicBezTo>
                    <a:pt x="89" y="46"/>
                    <a:pt x="90" y="46"/>
                    <a:pt x="90" y="47"/>
                  </a:cubicBezTo>
                  <a:cubicBezTo>
                    <a:pt x="91" y="47"/>
                    <a:pt x="91" y="47"/>
                    <a:pt x="91" y="48"/>
                  </a:cubicBezTo>
                  <a:cubicBezTo>
                    <a:pt x="91" y="48"/>
                    <a:pt x="91" y="49"/>
                    <a:pt x="90" y="49"/>
                  </a:cubicBezTo>
                  <a:cubicBezTo>
                    <a:pt x="90" y="50"/>
                    <a:pt x="91" y="51"/>
                    <a:pt x="91" y="51"/>
                  </a:cubicBezTo>
                  <a:cubicBezTo>
                    <a:pt x="91" y="52"/>
                    <a:pt x="92" y="53"/>
                    <a:pt x="92" y="53"/>
                  </a:cubicBezTo>
                  <a:cubicBezTo>
                    <a:pt x="92" y="54"/>
                    <a:pt x="92" y="54"/>
                    <a:pt x="92" y="55"/>
                  </a:cubicBezTo>
                  <a:cubicBezTo>
                    <a:pt x="93" y="55"/>
                    <a:pt x="93" y="56"/>
                    <a:pt x="93" y="57"/>
                  </a:cubicBezTo>
                  <a:cubicBezTo>
                    <a:pt x="93" y="58"/>
                    <a:pt x="93" y="59"/>
                    <a:pt x="93" y="60"/>
                  </a:cubicBezTo>
                  <a:cubicBezTo>
                    <a:pt x="93" y="61"/>
                    <a:pt x="91" y="60"/>
                    <a:pt x="90" y="60"/>
                  </a:cubicBezTo>
                  <a:cubicBezTo>
                    <a:pt x="91" y="61"/>
                    <a:pt x="92" y="62"/>
                    <a:pt x="93" y="63"/>
                  </a:cubicBezTo>
                  <a:cubicBezTo>
                    <a:pt x="94" y="64"/>
                    <a:pt x="94" y="65"/>
                    <a:pt x="94" y="67"/>
                  </a:cubicBezTo>
                  <a:cubicBezTo>
                    <a:pt x="95" y="68"/>
                    <a:pt x="95" y="70"/>
                    <a:pt x="95" y="71"/>
                  </a:cubicBezTo>
                  <a:cubicBezTo>
                    <a:pt x="95" y="73"/>
                    <a:pt x="96" y="73"/>
                    <a:pt x="97" y="73"/>
                  </a:cubicBezTo>
                  <a:cubicBezTo>
                    <a:pt x="99" y="73"/>
                    <a:pt x="100" y="73"/>
                    <a:pt x="102" y="73"/>
                  </a:cubicBezTo>
                  <a:cubicBezTo>
                    <a:pt x="104" y="73"/>
                    <a:pt x="105" y="73"/>
                    <a:pt x="107" y="73"/>
                  </a:cubicBezTo>
                  <a:cubicBezTo>
                    <a:pt x="109" y="74"/>
                    <a:pt x="110" y="74"/>
                    <a:pt x="112" y="74"/>
                  </a:cubicBezTo>
                  <a:cubicBezTo>
                    <a:pt x="112" y="74"/>
                    <a:pt x="112" y="73"/>
                    <a:pt x="113" y="73"/>
                  </a:cubicBezTo>
                  <a:cubicBezTo>
                    <a:pt x="113" y="73"/>
                    <a:pt x="113" y="74"/>
                    <a:pt x="113" y="75"/>
                  </a:cubicBezTo>
                  <a:cubicBezTo>
                    <a:pt x="113" y="75"/>
                    <a:pt x="113" y="75"/>
                    <a:pt x="113" y="76"/>
                  </a:cubicBezTo>
                  <a:cubicBezTo>
                    <a:pt x="113" y="76"/>
                    <a:pt x="112" y="77"/>
                    <a:pt x="112" y="77"/>
                  </a:cubicBezTo>
                  <a:cubicBezTo>
                    <a:pt x="112" y="79"/>
                    <a:pt x="112" y="80"/>
                    <a:pt x="113" y="81"/>
                  </a:cubicBezTo>
                  <a:cubicBezTo>
                    <a:pt x="113" y="82"/>
                    <a:pt x="113" y="84"/>
                    <a:pt x="114" y="84"/>
                  </a:cubicBezTo>
                  <a:cubicBezTo>
                    <a:pt x="115" y="85"/>
                    <a:pt x="116" y="85"/>
                    <a:pt x="116" y="86"/>
                  </a:cubicBezTo>
                  <a:cubicBezTo>
                    <a:pt x="117" y="86"/>
                    <a:pt x="117" y="86"/>
                    <a:pt x="117" y="87"/>
                  </a:cubicBezTo>
                  <a:cubicBezTo>
                    <a:pt x="118" y="87"/>
                    <a:pt x="118" y="86"/>
                    <a:pt x="119" y="86"/>
                  </a:cubicBezTo>
                  <a:cubicBezTo>
                    <a:pt x="120" y="87"/>
                    <a:pt x="120" y="88"/>
                    <a:pt x="120" y="89"/>
                  </a:cubicBezTo>
                  <a:cubicBezTo>
                    <a:pt x="121" y="90"/>
                    <a:pt x="121" y="91"/>
                    <a:pt x="121" y="92"/>
                  </a:cubicBezTo>
                  <a:cubicBezTo>
                    <a:pt x="122" y="92"/>
                    <a:pt x="122" y="93"/>
                    <a:pt x="122" y="93"/>
                  </a:cubicBezTo>
                  <a:cubicBezTo>
                    <a:pt x="122" y="94"/>
                    <a:pt x="122" y="94"/>
                    <a:pt x="123" y="94"/>
                  </a:cubicBezTo>
                  <a:cubicBezTo>
                    <a:pt x="123" y="94"/>
                    <a:pt x="123" y="94"/>
                    <a:pt x="123" y="94"/>
                  </a:cubicBezTo>
                  <a:close/>
                  <a:moveTo>
                    <a:pt x="9" y="72"/>
                  </a:moveTo>
                  <a:cubicBezTo>
                    <a:pt x="9" y="72"/>
                    <a:pt x="10" y="72"/>
                    <a:pt x="10" y="73"/>
                  </a:cubicBezTo>
                  <a:cubicBezTo>
                    <a:pt x="10" y="73"/>
                    <a:pt x="11" y="72"/>
                    <a:pt x="11" y="73"/>
                  </a:cubicBezTo>
                  <a:cubicBezTo>
                    <a:pt x="12" y="73"/>
                    <a:pt x="12" y="73"/>
                    <a:pt x="12" y="73"/>
                  </a:cubicBezTo>
                  <a:cubicBezTo>
                    <a:pt x="11" y="72"/>
                    <a:pt x="11" y="72"/>
                    <a:pt x="10" y="71"/>
                  </a:cubicBezTo>
                  <a:cubicBezTo>
                    <a:pt x="10" y="71"/>
                    <a:pt x="9" y="71"/>
                    <a:pt x="9" y="71"/>
                  </a:cubicBezTo>
                  <a:cubicBezTo>
                    <a:pt x="9" y="71"/>
                    <a:pt x="10" y="72"/>
                    <a:pt x="10" y="72"/>
                  </a:cubicBezTo>
                  <a:cubicBezTo>
                    <a:pt x="9" y="72"/>
                    <a:pt x="9" y="72"/>
                    <a:pt x="9" y="7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2" name="Bhutan"/>
            <p:cNvSpPr>
              <a:spLocks/>
            </p:cNvSpPr>
            <p:nvPr/>
          </p:nvSpPr>
          <p:spPr bwMode="auto">
            <a:xfrm>
              <a:off x="8815969" y="3538980"/>
              <a:ext cx="114996" cy="64998"/>
            </a:xfrm>
            <a:custGeom>
              <a:avLst/>
              <a:gdLst/>
              <a:ahLst/>
              <a:cxnLst>
                <a:cxn ang="0">
                  <a:pos x="31" y="13"/>
                </a:cxn>
                <a:cxn ang="0">
                  <a:pos x="32" y="11"/>
                </a:cxn>
                <a:cxn ang="0">
                  <a:pos x="31" y="10"/>
                </a:cxn>
                <a:cxn ang="0">
                  <a:pos x="30" y="9"/>
                </a:cxn>
                <a:cxn ang="0">
                  <a:pos x="29" y="10"/>
                </a:cxn>
                <a:cxn ang="0">
                  <a:pos x="28" y="9"/>
                </a:cxn>
                <a:cxn ang="0">
                  <a:pos x="27" y="8"/>
                </a:cxn>
                <a:cxn ang="0">
                  <a:pos x="26" y="7"/>
                </a:cxn>
                <a:cxn ang="0">
                  <a:pos x="26" y="6"/>
                </a:cxn>
                <a:cxn ang="0">
                  <a:pos x="26" y="4"/>
                </a:cxn>
                <a:cxn ang="0">
                  <a:pos x="25" y="4"/>
                </a:cxn>
                <a:cxn ang="0">
                  <a:pos x="23" y="3"/>
                </a:cxn>
                <a:cxn ang="0">
                  <a:pos x="22" y="3"/>
                </a:cxn>
                <a:cxn ang="0">
                  <a:pos x="21" y="3"/>
                </a:cxn>
                <a:cxn ang="0">
                  <a:pos x="20" y="4"/>
                </a:cxn>
                <a:cxn ang="0">
                  <a:pos x="19" y="3"/>
                </a:cxn>
                <a:cxn ang="0">
                  <a:pos x="17" y="3"/>
                </a:cxn>
                <a:cxn ang="0">
                  <a:pos x="15" y="3"/>
                </a:cxn>
                <a:cxn ang="0">
                  <a:pos x="14" y="1"/>
                </a:cxn>
                <a:cxn ang="0">
                  <a:pos x="12" y="0"/>
                </a:cxn>
                <a:cxn ang="0">
                  <a:pos x="9" y="0"/>
                </a:cxn>
                <a:cxn ang="0">
                  <a:pos x="9" y="0"/>
                </a:cxn>
                <a:cxn ang="0">
                  <a:pos x="9" y="1"/>
                </a:cxn>
                <a:cxn ang="0">
                  <a:pos x="8" y="1"/>
                </a:cxn>
                <a:cxn ang="0">
                  <a:pos x="6" y="3"/>
                </a:cxn>
                <a:cxn ang="0">
                  <a:pos x="5" y="4"/>
                </a:cxn>
                <a:cxn ang="0">
                  <a:pos x="4" y="6"/>
                </a:cxn>
                <a:cxn ang="0">
                  <a:pos x="3" y="8"/>
                </a:cxn>
                <a:cxn ang="0">
                  <a:pos x="2" y="9"/>
                </a:cxn>
                <a:cxn ang="0">
                  <a:pos x="2" y="11"/>
                </a:cxn>
                <a:cxn ang="0">
                  <a:pos x="1" y="12"/>
                </a:cxn>
                <a:cxn ang="0">
                  <a:pos x="1" y="13"/>
                </a:cxn>
                <a:cxn ang="0">
                  <a:pos x="2" y="15"/>
                </a:cxn>
                <a:cxn ang="0">
                  <a:pos x="3" y="15"/>
                </a:cxn>
                <a:cxn ang="0">
                  <a:pos x="4" y="15"/>
                </a:cxn>
                <a:cxn ang="0">
                  <a:pos x="5" y="17"/>
                </a:cxn>
                <a:cxn ang="0">
                  <a:pos x="7" y="16"/>
                </a:cxn>
                <a:cxn ang="0">
                  <a:pos x="8" y="17"/>
                </a:cxn>
                <a:cxn ang="0">
                  <a:pos x="9" y="17"/>
                </a:cxn>
                <a:cxn ang="0">
                  <a:pos x="9" y="18"/>
                </a:cxn>
                <a:cxn ang="0">
                  <a:pos x="11" y="18"/>
                </a:cxn>
                <a:cxn ang="0">
                  <a:pos x="11" y="18"/>
                </a:cxn>
                <a:cxn ang="0">
                  <a:pos x="12" y="17"/>
                </a:cxn>
                <a:cxn ang="0">
                  <a:pos x="14" y="17"/>
                </a:cxn>
                <a:cxn ang="0">
                  <a:pos x="15" y="17"/>
                </a:cxn>
                <a:cxn ang="0">
                  <a:pos x="16" y="16"/>
                </a:cxn>
                <a:cxn ang="0">
                  <a:pos x="17" y="16"/>
                </a:cxn>
                <a:cxn ang="0">
                  <a:pos x="19" y="17"/>
                </a:cxn>
                <a:cxn ang="0">
                  <a:pos x="21" y="17"/>
                </a:cxn>
                <a:cxn ang="0">
                  <a:pos x="24" y="17"/>
                </a:cxn>
                <a:cxn ang="0">
                  <a:pos x="26" y="17"/>
                </a:cxn>
                <a:cxn ang="0">
                  <a:pos x="26" y="16"/>
                </a:cxn>
                <a:cxn ang="0">
                  <a:pos x="27" y="16"/>
                </a:cxn>
                <a:cxn ang="0">
                  <a:pos x="28" y="17"/>
                </a:cxn>
                <a:cxn ang="0">
                  <a:pos x="30" y="16"/>
                </a:cxn>
                <a:cxn ang="0">
                  <a:pos x="31" y="17"/>
                </a:cxn>
                <a:cxn ang="0">
                  <a:pos x="31" y="16"/>
                </a:cxn>
                <a:cxn ang="0">
                  <a:pos x="32" y="16"/>
                </a:cxn>
                <a:cxn ang="0">
                  <a:pos x="32" y="15"/>
                </a:cxn>
                <a:cxn ang="0">
                  <a:pos x="31" y="13"/>
                </a:cxn>
              </a:cxnLst>
              <a:rect l="0" t="0" r="r" b="b"/>
              <a:pathLst>
                <a:path w="32" h="18">
                  <a:moveTo>
                    <a:pt x="31" y="13"/>
                  </a:moveTo>
                  <a:cubicBezTo>
                    <a:pt x="31" y="12"/>
                    <a:pt x="32" y="12"/>
                    <a:pt x="32" y="11"/>
                  </a:cubicBezTo>
                  <a:cubicBezTo>
                    <a:pt x="32" y="11"/>
                    <a:pt x="31" y="10"/>
                    <a:pt x="31" y="10"/>
                  </a:cubicBezTo>
                  <a:cubicBezTo>
                    <a:pt x="31" y="10"/>
                    <a:pt x="30" y="9"/>
                    <a:pt x="30" y="9"/>
                  </a:cubicBezTo>
                  <a:cubicBezTo>
                    <a:pt x="30" y="10"/>
                    <a:pt x="29" y="10"/>
                    <a:pt x="29" y="10"/>
                  </a:cubicBezTo>
                  <a:cubicBezTo>
                    <a:pt x="28" y="10"/>
                    <a:pt x="28" y="9"/>
                    <a:pt x="28" y="9"/>
                  </a:cubicBezTo>
                  <a:cubicBezTo>
                    <a:pt x="27" y="9"/>
                    <a:pt x="27" y="9"/>
                    <a:pt x="27" y="8"/>
                  </a:cubicBezTo>
                  <a:cubicBezTo>
                    <a:pt x="26" y="8"/>
                    <a:pt x="26" y="7"/>
                    <a:pt x="26" y="7"/>
                  </a:cubicBezTo>
                  <a:cubicBezTo>
                    <a:pt x="27" y="6"/>
                    <a:pt x="27" y="6"/>
                    <a:pt x="26" y="6"/>
                  </a:cubicBezTo>
                  <a:cubicBezTo>
                    <a:pt x="26" y="5"/>
                    <a:pt x="27" y="5"/>
                    <a:pt x="26" y="4"/>
                  </a:cubicBezTo>
                  <a:cubicBezTo>
                    <a:pt x="26" y="4"/>
                    <a:pt x="25" y="4"/>
                    <a:pt x="25" y="4"/>
                  </a:cubicBezTo>
                  <a:cubicBezTo>
                    <a:pt x="24" y="4"/>
                    <a:pt x="23" y="4"/>
                    <a:pt x="23" y="3"/>
                  </a:cubicBezTo>
                  <a:cubicBezTo>
                    <a:pt x="22" y="3"/>
                    <a:pt x="22" y="3"/>
                    <a:pt x="22" y="3"/>
                  </a:cubicBezTo>
                  <a:cubicBezTo>
                    <a:pt x="22" y="3"/>
                    <a:pt x="21" y="3"/>
                    <a:pt x="21" y="3"/>
                  </a:cubicBezTo>
                  <a:cubicBezTo>
                    <a:pt x="21" y="4"/>
                    <a:pt x="21" y="4"/>
                    <a:pt x="20" y="4"/>
                  </a:cubicBezTo>
                  <a:cubicBezTo>
                    <a:pt x="20" y="4"/>
                    <a:pt x="19" y="3"/>
                    <a:pt x="19" y="3"/>
                  </a:cubicBezTo>
                  <a:cubicBezTo>
                    <a:pt x="18" y="3"/>
                    <a:pt x="18" y="3"/>
                    <a:pt x="17" y="3"/>
                  </a:cubicBezTo>
                  <a:cubicBezTo>
                    <a:pt x="17" y="2"/>
                    <a:pt x="15" y="3"/>
                    <a:pt x="15" y="3"/>
                  </a:cubicBezTo>
                  <a:cubicBezTo>
                    <a:pt x="13" y="3"/>
                    <a:pt x="14" y="2"/>
                    <a:pt x="14" y="1"/>
                  </a:cubicBezTo>
                  <a:cubicBezTo>
                    <a:pt x="14" y="1"/>
                    <a:pt x="13" y="0"/>
                    <a:pt x="12" y="0"/>
                  </a:cubicBezTo>
                  <a:cubicBezTo>
                    <a:pt x="11" y="0"/>
                    <a:pt x="10" y="0"/>
                    <a:pt x="9" y="0"/>
                  </a:cubicBezTo>
                  <a:cubicBezTo>
                    <a:pt x="9" y="0"/>
                    <a:pt x="9" y="0"/>
                    <a:pt x="9" y="0"/>
                  </a:cubicBezTo>
                  <a:cubicBezTo>
                    <a:pt x="9" y="0"/>
                    <a:pt x="9" y="0"/>
                    <a:pt x="9" y="1"/>
                  </a:cubicBezTo>
                  <a:cubicBezTo>
                    <a:pt x="8" y="1"/>
                    <a:pt x="8" y="1"/>
                    <a:pt x="8" y="1"/>
                  </a:cubicBezTo>
                  <a:cubicBezTo>
                    <a:pt x="7" y="2"/>
                    <a:pt x="6" y="2"/>
                    <a:pt x="6" y="3"/>
                  </a:cubicBezTo>
                  <a:cubicBezTo>
                    <a:pt x="5" y="3"/>
                    <a:pt x="5" y="4"/>
                    <a:pt x="5" y="4"/>
                  </a:cubicBezTo>
                  <a:cubicBezTo>
                    <a:pt x="5" y="5"/>
                    <a:pt x="4" y="5"/>
                    <a:pt x="4" y="6"/>
                  </a:cubicBezTo>
                  <a:cubicBezTo>
                    <a:pt x="3" y="6"/>
                    <a:pt x="3" y="7"/>
                    <a:pt x="3" y="8"/>
                  </a:cubicBezTo>
                  <a:cubicBezTo>
                    <a:pt x="3" y="9"/>
                    <a:pt x="2" y="9"/>
                    <a:pt x="2" y="9"/>
                  </a:cubicBezTo>
                  <a:cubicBezTo>
                    <a:pt x="2" y="10"/>
                    <a:pt x="2" y="10"/>
                    <a:pt x="2" y="11"/>
                  </a:cubicBezTo>
                  <a:cubicBezTo>
                    <a:pt x="2" y="12"/>
                    <a:pt x="1" y="12"/>
                    <a:pt x="1" y="12"/>
                  </a:cubicBezTo>
                  <a:cubicBezTo>
                    <a:pt x="0" y="13"/>
                    <a:pt x="1" y="13"/>
                    <a:pt x="1" y="13"/>
                  </a:cubicBezTo>
                  <a:cubicBezTo>
                    <a:pt x="2" y="14"/>
                    <a:pt x="2" y="14"/>
                    <a:pt x="2" y="15"/>
                  </a:cubicBezTo>
                  <a:cubicBezTo>
                    <a:pt x="2" y="14"/>
                    <a:pt x="3" y="15"/>
                    <a:pt x="3" y="15"/>
                  </a:cubicBezTo>
                  <a:cubicBezTo>
                    <a:pt x="3" y="15"/>
                    <a:pt x="3" y="15"/>
                    <a:pt x="4" y="15"/>
                  </a:cubicBezTo>
                  <a:cubicBezTo>
                    <a:pt x="4" y="16"/>
                    <a:pt x="4" y="17"/>
                    <a:pt x="5" y="17"/>
                  </a:cubicBezTo>
                  <a:cubicBezTo>
                    <a:pt x="6" y="16"/>
                    <a:pt x="6" y="16"/>
                    <a:pt x="7" y="16"/>
                  </a:cubicBezTo>
                  <a:cubicBezTo>
                    <a:pt x="7" y="16"/>
                    <a:pt x="8" y="16"/>
                    <a:pt x="8" y="17"/>
                  </a:cubicBezTo>
                  <a:cubicBezTo>
                    <a:pt x="8" y="17"/>
                    <a:pt x="9" y="17"/>
                    <a:pt x="9" y="17"/>
                  </a:cubicBezTo>
                  <a:cubicBezTo>
                    <a:pt x="10" y="17"/>
                    <a:pt x="9" y="18"/>
                    <a:pt x="9" y="18"/>
                  </a:cubicBezTo>
                  <a:cubicBezTo>
                    <a:pt x="10" y="18"/>
                    <a:pt x="10" y="17"/>
                    <a:pt x="11" y="18"/>
                  </a:cubicBezTo>
                  <a:cubicBezTo>
                    <a:pt x="11" y="18"/>
                    <a:pt x="11" y="18"/>
                    <a:pt x="11" y="18"/>
                  </a:cubicBezTo>
                  <a:cubicBezTo>
                    <a:pt x="12" y="18"/>
                    <a:pt x="12" y="17"/>
                    <a:pt x="12" y="17"/>
                  </a:cubicBezTo>
                  <a:cubicBezTo>
                    <a:pt x="13" y="18"/>
                    <a:pt x="13" y="17"/>
                    <a:pt x="14" y="17"/>
                  </a:cubicBezTo>
                  <a:cubicBezTo>
                    <a:pt x="15" y="17"/>
                    <a:pt x="14" y="17"/>
                    <a:pt x="15" y="17"/>
                  </a:cubicBezTo>
                  <a:cubicBezTo>
                    <a:pt x="15" y="16"/>
                    <a:pt x="15" y="16"/>
                    <a:pt x="16" y="16"/>
                  </a:cubicBezTo>
                  <a:cubicBezTo>
                    <a:pt x="16" y="16"/>
                    <a:pt x="16" y="16"/>
                    <a:pt x="17" y="16"/>
                  </a:cubicBezTo>
                  <a:cubicBezTo>
                    <a:pt x="18" y="17"/>
                    <a:pt x="18" y="17"/>
                    <a:pt x="19" y="17"/>
                  </a:cubicBezTo>
                  <a:cubicBezTo>
                    <a:pt x="20" y="17"/>
                    <a:pt x="20" y="17"/>
                    <a:pt x="21" y="17"/>
                  </a:cubicBezTo>
                  <a:cubicBezTo>
                    <a:pt x="22" y="17"/>
                    <a:pt x="23" y="16"/>
                    <a:pt x="24" y="17"/>
                  </a:cubicBezTo>
                  <a:cubicBezTo>
                    <a:pt x="25" y="17"/>
                    <a:pt x="25" y="17"/>
                    <a:pt x="26" y="17"/>
                  </a:cubicBezTo>
                  <a:cubicBezTo>
                    <a:pt x="26" y="16"/>
                    <a:pt x="26" y="16"/>
                    <a:pt x="26" y="16"/>
                  </a:cubicBezTo>
                  <a:cubicBezTo>
                    <a:pt x="27" y="16"/>
                    <a:pt x="27" y="16"/>
                    <a:pt x="27" y="16"/>
                  </a:cubicBezTo>
                  <a:cubicBezTo>
                    <a:pt x="27" y="17"/>
                    <a:pt x="28" y="17"/>
                    <a:pt x="28" y="17"/>
                  </a:cubicBezTo>
                  <a:cubicBezTo>
                    <a:pt x="29" y="17"/>
                    <a:pt x="29" y="17"/>
                    <a:pt x="30" y="16"/>
                  </a:cubicBezTo>
                  <a:cubicBezTo>
                    <a:pt x="30" y="16"/>
                    <a:pt x="30" y="16"/>
                    <a:pt x="31" y="17"/>
                  </a:cubicBezTo>
                  <a:cubicBezTo>
                    <a:pt x="31" y="17"/>
                    <a:pt x="31" y="16"/>
                    <a:pt x="31" y="16"/>
                  </a:cubicBezTo>
                  <a:cubicBezTo>
                    <a:pt x="31" y="16"/>
                    <a:pt x="32" y="16"/>
                    <a:pt x="32" y="16"/>
                  </a:cubicBezTo>
                  <a:cubicBezTo>
                    <a:pt x="32" y="16"/>
                    <a:pt x="32" y="15"/>
                    <a:pt x="32" y="15"/>
                  </a:cubicBezTo>
                  <a:cubicBezTo>
                    <a:pt x="32" y="14"/>
                    <a:pt x="31" y="14"/>
                    <a:pt x="31" y="1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3" name="Benin"/>
            <p:cNvSpPr>
              <a:spLocks/>
            </p:cNvSpPr>
            <p:nvPr/>
          </p:nvSpPr>
          <p:spPr bwMode="auto">
            <a:xfrm>
              <a:off x="5821081" y="4171956"/>
              <a:ext cx="107996" cy="245990"/>
            </a:xfrm>
            <a:custGeom>
              <a:avLst/>
              <a:gdLst/>
              <a:ahLst/>
              <a:cxnLst>
                <a:cxn ang="0">
                  <a:pos x="29" y="16"/>
                </a:cxn>
                <a:cxn ang="0">
                  <a:pos x="28" y="12"/>
                </a:cxn>
                <a:cxn ang="0">
                  <a:pos x="28" y="8"/>
                </a:cxn>
                <a:cxn ang="0">
                  <a:pos x="25" y="5"/>
                </a:cxn>
                <a:cxn ang="0">
                  <a:pos x="22" y="2"/>
                </a:cxn>
                <a:cxn ang="0">
                  <a:pos x="19" y="1"/>
                </a:cxn>
                <a:cxn ang="0">
                  <a:pos x="17" y="1"/>
                </a:cxn>
                <a:cxn ang="0">
                  <a:pos x="16" y="4"/>
                </a:cxn>
                <a:cxn ang="0">
                  <a:pos x="16" y="6"/>
                </a:cxn>
                <a:cxn ang="0">
                  <a:pos x="13" y="10"/>
                </a:cxn>
                <a:cxn ang="0">
                  <a:pos x="9" y="11"/>
                </a:cxn>
                <a:cxn ang="0">
                  <a:pos x="6" y="11"/>
                </a:cxn>
                <a:cxn ang="0">
                  <a:pos x="6" y="12"/>
                </a:cxn>
                <a:cxn ang="0">
                  <a:pos x="4" y="12"/>
                </a:cxn>
                <a:cxn ang="0">
                  <a:pos x="3" y="14"/>
                </a:cxn>
                <a:cxn ang="0">
                  <a:pos x="2" y="15"/>
                </a:cxn>
                <a:cxn ang="0">
                  <a:pos x="2" y="17"/>
                </a:cxn>
                <a:cxn ang="0">
                  <a:pos x="1" y="20"/>
                </a:cxn>
                <a:cxn ang="0">
                  <a:pos x="2" y="24"/>
                </a:cxn>
                <a:cxn ang="0">
                  <a:pos x="6" y="27"/>
                </a:cxn>
                <a:cxn ang="0">
                  <a:pos x="6" y="32"/>
                </a:cxn>
                <a:cxn ang="0">
                  <a:pos x="6" y="34"/>
                </a:cxn>
                <a:cxn ang="0">
                  <a:pos x="9" y="42"/>
                </a:cxn>
                <a:cxn ang="0">
                  <a:pos x="9" y="47"/>
                </a:cxn>
                <a:cxn ang="0">
                  <a:pos x="9" y="58"/>
                </a:cxn>
                <a:cxn ang="0">
                  <a:pos x="8" y="60"/>
                </a:cxn>
                <a:cxn ang="0">
                  <a:pos x="8" y="63"/>
                </a:cxn>
                <a:cxn ang="0">
                  <a:pos x="10" y="67"/>
                </a:cxn>
                <a:cxn ang="0">
                  <a:pos x="16" y="67"/>
                </a:cxn>
                <a:cxn ang="0">
                  <a:pos x="19" y="65"/>
                </a:cxn>
                <a:cxn ang="0">
                  <a:pos x="19" y="61"/>
                </a:cxn>
                <a:cxn ang="0">
                  <a:pos x="19" y="58"/>
                </a:cxn>
                <a:cxn ang="0">
                  <a:pos x="19" y="55"/>
                </a:cxn>
                <a:cxn ang="0">
                  <a:pos x="19" y="50"/>
                </a:cxn>
                <a:cxn ang="0">
                  <a:pos x="19" y="48"/>
                </a:cxn>
                <a:cxn ang="0">
                  <a:pos x="19" y="43"/>
                </a:cxn>
                <a:cxn ang="0">
                  <a:pos x="20" y="37"/>
                </a:cxn>
                <a:cxn ang="0">
                  <a:pos x="22" y="37"/>
                </a:cxn>
                <a:cxn ang="0">
                  <a:pos x="23" y="34"/>
                </a:cxn>
                <a:cxn ang="0">
                  <a:pos x="24" y="30"/>
                </a:cxn>
                <a:cxn ang="0">
                  <a:pos x="25" y="29"/>
                </a:cxn>
                <a:cxn ang="0">
                  <a:pos x="28" y="25"/>
                </a:cxn>
                <a:cxn ang="0">
                  <a:pos x="29" y="22"/>
                </a:cxn>
                <a:cxn ang="0">
                  <a:pos x="30" y="19"/>
                </a:cxn>
              </a:cxnLst>
              <a:rect l="0" t="0" r="r" b="b"/>
              <a:pathLst>
                <a:path w="30" h="68">
                  <a:moveTo>
                    <a:pt x="29" y="18"/>
                  </a:moveTo>
                  <a:cubicBezTo>
                    <a:pt x="29" y="17"/>
                    <a:pt x="29" y="17"/>
                    <a:pt x="29" y="16"/>
                  </a:cubicBezTo>
                  <a:cubicBezTo>
                    <a:pt x="29" y="16"/>
                    <a:pt x="29" y="15"/>
                    <a:pt x="29" y="15"/>
                  </a:cubicBezTo>
                  <a:cubicBezTo>
                    <a:pt x="29" y="14"/>
                    <a:pt x="28" y="13"/>
                    <a:pt x="28" y="12"/>
                  </a:cubicBezTo>
                  <a:cubicBezTo>
                    <a:pt x="27" y="11"/>
                    <a:pt x="26" y="11"/>
                    <a:pt x="27" y="9"/>
                  </a:cubicBezTo>
                  <a:cubicBezTo>
                    <a:pt x="27" y="9"/>
                    <a:pt x="27" y="8"/>
                    <a:pt x="28" y="8"/>
                  </a:cubicBezTo>
                  <a:cubicBezTo>
                    <a:pt x="28" y="8"/>
                    <a:pt x="27" y="7"/>
                    <a:pt x="27" y="7"/>
                  </a:cubicBezTo>
                  <a:cubicBezTo>
                    <a:pt x="27" y="6"/>
                    <a:pt x="25" y="6"/>
                    <a:pt x="25" y="5"/>
                  </a:cubicBezTo>
                  <a:cubicBezTo>
                    <a:pt x="24" y="5"/>
                    <a:pt x="24" y="4"/>
                    <a:pt x="24" y="4"/>
                  </a:cubicBezTo>
                  <a:cubicBezTo>
                    <a:pt x="23" y="3"/>
                    <a:pt x="22" y="2"/>
                    <a:pt x="22" y="2"/>
                  </a:cubicBezTo>
                  <a:cubicBezTo>
                    <a:pt x="21" y="1"/>
                    <a:pt x="21" y="1"/>
                    <a:pt x="20" y="0"/>
                  </a:cubicBezTo>
                  <a:cubicBezTo>
                    <a:pt x="20" y="0"/>
                    <a:pt x="20" y="0"/>
                    <a:pt x="19" y="1"/>
                  </a:cubicBezTo>
                  <a:cubicBezTo>
                    <a:pt x="19" y="1"/>
                    <a:pt x="19" y="1"/>
                    <a:pt x="19" y="1"/>
                  </a:cubicBezTo>
                  <a:cubicBezTo>
                    <a:pt x="19" y="1"/>
                    <a:pt x="18" y="1"/>
                    <a:pt x="17" y="1"/>
                  </a:cubicBezTo>
                  <a:cubicBezTo>
                    <a:pt x="17" y="1"/>
                    <a:pt x="16" y="1"/>
                    <a:pt x="16" y="2"/>
                  </a:cubicBezTo>
                  <a:cubicBezTo>
                    <a:pt x="16" y="3"/>
                    <a:pt x="16" y="3"/>
                    <a:pt x="16" y="4"/>
                  </a:cubicBezTo>
                  <a:cubicBezTo>
                    <a:pt x="17" y="4"/>
                    <a:pt x="17" y="4"/>
                    <a:pt x="16" y="5"/>
                  </a:cubicBezTo>
                  <a:cubicBezTo>
                    <a:pt x="16" y="5"/>
                    <a:pt x="16" y="6"/>
                    <a:pt x="16" y="6"/>
                  </a:cubicBezTo>
                  <a:cubicBezTo>
                    <a:pt x="16" y="7"/>
                    <a:pt x="15" y="8"/>
                    <a:pt x="15" y="8"/>
                  </a:cubicBezTo>
                  <a:cubicBezTo>
                    <a:pt x="14" y="9"/>
                    <a:pt x="14" y="9"/>
                    <a:pt x="13" y="10"/>
                  </a:cubicBezTo>
                  <a:cubicBezTo>
                    <a:pt x="13" y="11"/>
                    <a:pt x="12" y="11"/>
                    <a:pt x="11" y="11"/>
                  </a:cubicBezTo>
                  <a:cubicBezTo>
                    <a:pt x="10" y="10"/>
                    <a:pt x="10" y="11"/>
                    <a:pt x="9" y="11"/>
                  </a:cubicBezTo>
                  <a:cubicBezTo>
                    <a:pt x="8" y="11"/>
                    <a:pt x="8" y="10"/>
                    <a:pt x="8" y="10"/>
                  </a:cubicBezTo>
                  <a:cubicBezTo>
                    <a:pt x="7" y="10"/>
                    <a:pt x="7" y="10"/>
                    <a:pt x="6" y="11"/>
                  </a:cubicBezTo>
                  <a:cubicBezTo>
                    <a:pt x="6" y="11"/>
                    <a:pt x="6" y="11"/>
                    <a:pt x="6" y="11"/>
                  </a:cubicBezTo>
                  <a:cubicBezTo>
                    <a:pt x="6" y="12"/>
                    <a:pt x="6" y="12"/>
                    <a:pt x="6" y="12"/>
                  </a:cubicBezTo>
                  <a:cubicBezTo>
                    <a:pt x="6" y="12"/>
                    <a:pt x="5" y="12"/>
                    <a:pt x="5" y="12"/>
                  </a:cubicBezTo>
                  <a:cubicBezTo>
                    <a:pt x="5" y="13"/>
                    <a:pt x="4" y="12"/>
                    <a:pt x="4" y="12"/>
                  </a:cubicBezTo>
                  <a:cubicBezTo>
                    <a:pt x="4" y="12"/>
                    <a:pt x="4" y="13"/>
                    <a:pt x="4" y="14"/>
                  </a:cubicBezTo>
                  <a:cubicBezTo>
                    <a:pt x="4" y="13"/>
                    <a:pt x="3" y="14"/>
                    <a:pt x="3" y="14"/>
                  </a:cubicBezTo>
                  <a:cubicBezTo>
                    <a:pt x="4" y="14"/>
                    <a:pt x="4" y="15"/>
                    <a:pt x="4" y="15"/>
                  </a:cubicBezTo>
                  <a:cubicBezTo>
                    <a:pt x="4" y="15"/>
                    <a:pt x="3" y="15"/>
                    <a:pt x="2" y="15"/>
                  </a:cubicBezTo>
                  <a:cubicBezTo>
                    <a:pt x="2" y="15"/>
                    <a:pt x="2" y="15"/>
                    <a:pt x="2" y="15"/>
                  </a:cubicBezTo>
                  <a:cubicBezTo>
                    <a:pt x="1" y="15"/>
                    <a:pt x="2" y="17"/>
                    <a:pt x="2" y="17"/>
                  </a:cubicBezTo>
                  <a:cubicBezTo>
                    <a:pt x="1" y="17"/>
                    <a:pt x="1" y="18"/>
                    <a:pt x="1" y="18"/>
                  </a:cubicBezTo>
                  <a:cubicBezTo>
                    <a:pt x="1" y="19"/>
                    <a:pt x="1" y="20"/>
                    <a:pt x="1" y="20"/>
                  </a:cubicBezTo>
                  <a:cubicBezTo>
                    <a:pt x="1" y="21"/>
                    <a:pt x="0" y="22"/>
                    <a:pt x="1" y="22"/>
                  </a:cubicBezTo>
                  <a:cubicBezTo>
                    <a:pt x="1" y="23"/>
                    <a:pt x="2" y="23"/>
                    <a:pt x="2" y="24"/>
                  </a:cubicBezTo>
                  <a:cubicBezTo>
                    <a:pt x="3" y="24"/>
                    <a:pt x="3" y="25"/>
                    <a:pt x="4" y="25"/>
                  </a:cubicBezTo>
                  <a:cubicBezTo>
                    <a:pt x="5" y="26"/>
                    <a:pt x="6" y="26"/>
                    <a:pt x="6" y="27"/>
                  </a:cubicBezTo>
                  <a:cubicBezTo>
                    <a:pt x="6" y="28"/>
                    <a:pt x="6" y="29"/>
                    <a:pt x="6" y="30"/>
                  </a:cubicBezTo>
                  <a:cubicBezTo>
                    <a:pt x="6" y="31"/>
                    <a:pt x="6" y="31"/>
                    <a:pt x="6" y="32"/>
                  </a:cubicBezTo>
                  <a:cubicBezTo>
                    <a:pt x="6" y="32"/>
                    <a:pt x="6" y="32"/>
                    <a:pt x="6" y="33"/>
                  </a:cubicBezTo>
                  <a:cubicBezTo>
                    <a:pt x="6" y="33"/>
                    <a:pt x="6" y="33"/>
                    <a:pt x="6" y="34"/>
                  </a:cubicBezTo>
                  <a:cubicBezTo>
                    <a:pt x="7" y="35"/>
                    <a:pt x="8" y="36"/>
                    <a:pt x="8" y="37"/>
                  </a:cubicBezTo>
                  <a:cubicBezTo>
                    <a:pt x="9" y="39"/>
                    <a:pt x="9" y="40"/>
                    <a:pt x="9" y="42"/>
                  </a:cubicBezTo>
                  <a:cubicBezTo>
                    <a:pt x="9" y="43"/>
                    <a:pt x="9" y="43"/>
                    <a:pt x="8" y="44"/>
                  </a:cubicBezTo>
                  <a:cubicBezTo>
                    <a:pt x="9" y="45"/>
                    <a:pt x="9" y="46"/>
                    <a:pt x="9" y="47"/>
                  </a:cubicBezTo>
                  <a:cubicBezTo>
                    <a:pt x="9" y="48"/>
                    <a:pt x="8" y="49"/>
                    <a:pt x="8" y="51"/>
                  </a:cubicBezTo>
                  <a:cubicBezTo>
                    <a:pt x="9" y="54"/>
                    <a:pt x="8" y="55"/>
                    <a:pt x="9" y="58"/>
                  </a:cubicBezTo>
                  <a:cubicBezTo>
                    <a:pt x="9" y="58"/>
                    <a:pt x="9" y="59"/>
                    <a:pt x="8" y="59"/>
                  </a:cubicBezTo>
                  <a:cubicBezTo>
                    <a:pt x="8" y="59"/>
                    <a:pt x="8" y="60"/>
                    <a:pt x="8" y="60"/>
                  </a:cubicBezTo>
                  <a:cubicBezTo>
                    <a:pt x="8" y="61"/>
                    <a:pt x="8" y="61"/>
                    <a:pt x="8" y="62"/>
                  </a:cubicBezTo>
                  <a:cubicBezTo>
                    <a:pt x="8" y="62"/>
                    <a:pt x="8" y="63"/>
                    <a:pt x="8" y="63"/>
                  </a:cubicBezTo>
                  <a:cubicBezTo>
                    <a:pt x="8" y="64"/>
                    <a:pt x="9" y="64"/>
                    <a:pt x="9" y="65"/>
                  </a:cubicBezTo>
                  <a:cubicBezTo>
                    <a:pt x="10" y="66"/>
                    <a:pt x="10" y="66"/>
                    <a:pt x="10" y="67"/>
                  </a:cubicBezTo>
                  <a:cubicBezTo>
                    <a:pt x="10" y="68"/>
                    <a:pt x="8" y="67"/>
                    <a:pt x="8" y="68"/>
                  </a:cubicBezTo>
                  <a:cubicBezTo>
                    <a:pt x="11" y="67"/>
                    <a:pt x="13" y="67"/>
                    <a:pt x="16" y="67"/>
                  </a:cubicBezTo>
                  <a:cubicBezTo>
                    <a:pt x="16" y="67"/>
                    <a:pt x="19" y="67"/>
                    <a:pt x="19" y="66"/>
                  </a:cubicBezTo>
                  <a:cubicBezTo>
                    <a:pt x="19" y="66"/>
                    <a:pt x="19" y="65"/>
                    <a:pt x="19" y="65"/>
                  </a:cubicBezTo>
                  <a:cubicBezTo>
                    <a:pt x="19" y="64"/>
                    <a:pt x="19" y="63"/>
                    <a:pt x="19" y="63"/>
                  </a:cubicBezTo>
                  <a:cubicBezTo>
                    <a:pt x="20" y="62"/>
                    <a:pt x="19" y="62"/>
                    <a:pt x="19" y="61"/>
                  </a:cubicBezTo>
                  <a:cubicBezTo>
                    <a:pt x="19" y="60"/>
                    <a:pt x="19" y="60"/>
                    <a:pt x="19" y="59"/>
                  </a:cubicBezTo>
                  <a:cubicBezTo>
                    <a:pt x="20" y="59"/>
                    <a:pt x="19" y="59"/>
                    <a:pt x="19" y="58"/>
                  </a:cubicBezTo>
                  <a:cubicBezTo>
                    <a:pt x="19" y="58"/>
                    <a:pt x="19" y="58"/>
                    <a:pt x="19" y="58"/>
                  </a:cubicBezTo>
                  <a:cubicBezTo>
                    <a:pt x="20" y="57"/>
                    <a:pt x="19" y="55"/>
                    <a:pt x="19" y="55"/>
                  </a:cubicBezTo>
                  <a:cubicBezTo>
                    <a:pt x="20" y="54"/>
                    <a:pt x="20" y="54"/>
                    <a:pt x="19" y="53"/>
                  </a:cubicBezTo>
                  <a:cubicBezTo>
                    <a:pt x="19" y="52"/>
                    <a:pt x="19" y="51"/>
                    <a:pt x="19" y="50"/>
                  </a:cubicBezTo>
                  <a:cubicBezTo>
                    <a:pt x="19" y="50"/>
                    <a:pt x="19" y="50"/>
                    <a:pt x="19" y="49"/>
                  </a:cubicBezTo>
                  <a:cubicBezTo>
                    <a:pt x="19" y="49"/>
                    <a:pt x="19" y="48"/>
                    <a:pt x="19" y="48"/>
                  </a:cubicBezTo>
                  <a:cubicBezTo>
                    <a:pt x="19" y="47"/>
                    <a:pt x="19" y="46"/>
                    <a:pt x="19" y="45"/>
                  </a:cubicBezTo>
                  <a:cubicBezTo>
                    <a:pt x="19" y="44"/>
                    <a:pt x="19" y="43"/>
                    <a:pt x="19" y="43"/>
                  </a:cubicBezTo>
                  <a:cubicBezTo>
                    <a:pt x="19" y="42"/>
                    <a:pt x="19" y="40"/>
                    <a:pt x="19" y="39"/>
                  </a:cubicBezTo>
                  <a:cubicBezTo>
                    <a:pt x="20" y="39"/>
                    <a:pt x="20" y="37"/>
                    <a:pt x="20" y="37"/>
                  </a:cubicBezTo>
                  <a:cubicBezTo>
                    <a:pt x="20" y="37"/>
                    <a:pt x="20" y="37"/>
                    <a:pt x="21" y="37"/>
                  </a:cubicBezTo>
                  <a:cubicBezTo>
                    <a:pt x="21" y="36"/>
                    <a:pt x="21" y="36"/>
                    <a:pt x="22" y="37"/>
                  </a:cubicBezTo>
                  <a:cubicBezTo>
                    <a:pt x="22" y="37"/>
                    <a:pt x="23" y="37"/>
                    <a:pt x="23" y="36"/>
                  </a:cubicBezTo>
                  <a:cubicBezTo>
                    <a:pt x="23" y="35"/>
                    <a:pt x="23" y="35"/>
                    <a:pt x="23" y="34"/>
                  </a:cubicBezTo>
                  <a:cubicBezTo>
                    <a:pt x="23" y="33"/>
                    <a:pt x="23" y="33"/>
                    <a:pt x="23" y="32"/>
                  </a:cubicBezTo>
                  <a:cubicBezTo>
                    <a:pt x="24" y="32"/>
                    <a:pt x="24" y="31"/>
                    <a:pt x="24" y="30"/>
                  </a:cubicBezTo>
                  <a:cubicBezTo>
                    <a:pt x="25" y="30"/>
                    <a:pt x="25" y="30"/>
                    <a:pt x="25" y="30"/>
                  </a:cubicBezTo>
                  <a:cubicBezTo>
                    <a:pt x="25" y="29"/>
                    <a:pt x="25" y="29"/>
                    <a:pt x="25" y="29"/>
                  </a:cubicBezTo>
                  <a:cubicBezTo>
                    <a:pt x="25" y="28"/>
                    <a:pt x="26" y="28"/>
                    <a:pt x="27" y="28"/>
                  </a:cubicBezTo>
                  <a:cubicBezTo>
                    <a:pt x="28" y="28"/>
                    <a:pt x="27" y="26"/>
                    <a:pt x="28" y="25"/>
                  </a:cubicBezTo>
                  <a:cubicBezTo>
                    <a:pt x="29" y="24"/>
                    <a:pt x="28" y="24"/>
                    <a:pt x="28" y="23"/>
                  </a:cubicBezTo>
                  <a:cubicBezTo>
                    <a:pt x="27" y="23"/>
                    <a:pt x="28" y="21"/>
                    <a:pt x="29" y="22"/>
                  </a:cubicBezTo>
                  <a:cubicBezTo>
                    <a:pt x="30" y="22"/>
                    <a:pt x="30" y="21"/>
                    <a:pt x="30" y="21"/>
                  </a:cubicBezTo>
                  <a:cubicBezTo>
                    <a:pt x="30" y="20"/>
                    <a:pt x="30" y="20"/>
                    <a:pt x="30" y="19"/>
                  </a:cubicBezTo>
                  <a:cubicBezTo>
                    <a:pt x="30" y="18"/>
                    <a:pt x="30" y="19"/>
                    <a:pt x="29" y="1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4" name="Belize"/>
            <p:cNvSpPr>
              <a:spLocks noEditPoints="1"/>
            </p:cNvSpPr>
            <p:nvPr/>
          </p:nvSpPr>
          <p:spPr bwMode="auto">
            <a:xfrm>
              <a:off x="2703199" y="3929964"/>
              <a:ext cx="57998" cy="103996"/>
            </a:xfrm>
            <a:custGeom>
              <a:avLst/>
              <a:gdLst/>
              <a:ahLst/>
              <a:cxnLst>
                <a:cxn ang="0">
                  <a:pos x="16" y="13"/>
                </a:cxn>
                <a:cxn ang="0">
                  <a:pos x="16" y="12"/>
                </a:cxn>
                <a:cxn ang="0">
                  <a:pos x="15" y="12"/>
                </a:cxn>
                <a:cxn ang="0">
                  <a:pos x="15" y="13"/>
                </a:cxn>
                <a:cxn ang="0">
                  <a:pos x="16" y="10"/>
                </a:cxn>
                <a:cxn ang="0">
                  <a:pos x="16" y="11"/>
                </a:cxn>
                <a:cxn ang="0">
                  <a:pos x="15" y="11"/>
                </a:cxn>
                <a:cxn ang="0">
                  <a:pos x="15" y="12"/>
                </a:cxn>
                <a:cxn ang="0">
                  <a:pos x="16" y="10"/>
                </a:cxn>
                <a:cxn ang="0">
                  <a:pos x="15" y="13"/>
                </a:cxn>
                <a:cxn ang="0">
                  <a:pos x="14" y="14"/>
                </a:cxn>
                <a:cxn ang="0">
                  <a:pos x="14" y="2"/>
                </a:cxn>
                <a:cxn ang="0">
                  <a:pos x="12" y="2"/>
                </a:cxn>
                <a:cxn ang="0">
                  <a:pos x="12" y="1"/>
                </a:cxn>
                <a:cxn ang="0">
                  <a:pos x="11" y="0"/>
                </a:cxn>
                <a:cxn ang="0">
                  <a:pos x="9" y="3"/>
                </a:cxn>
                <a:cxn ang="0">
                  <a:pos x="7" y="6"/>
                </a:cxn>
                <a:cxn ang="0">
                  <a:pos x="3" y="9"/>
                </a:cxn>
                <a:cxn ang="0">
                  <a:pos x="2" y="16"/>
                </a:cxn>
                <a:cxn ang="0">
                  <a:pos x="1" y="24"/>
                </a:cxn>
                <a:cxn ang="0">
                  <a:pos x="0" y="29"/>
                </a:cxn>
                <a:cxn ang="0">
                  <a:pos x="3" y="28"/>
                </a:cxn>
                <a:cxn ang="0">
                  <a:pos x="5" y="25"/>
                </a:cxn>
                <a:cxn ang="0">
                  <a:pos x="6" y="24"/>
                </a:cxn>
                <a:cxn ang="0">
                  <a:pos x="7" y="25"/>
                </a:cxn>
                <a:cxn ang="0">
                  <a:pos x="10" y="20"/>
                </a:cxn>
                <a:cxn ang="0">
                  <a:pos x="11" y="19"/>
                </a:cxn>
                <a:cxn ang="0">
                  <a:pos x="11" y="16"/>
                </a:cxn>
                <a:cxn ang="0">
                  <a:pos x="11" y="13"/>
                </a:cxn>
                <a:cxn ang="0">
                  <a:pos x="12" y="11"/>
                </a:cxn>
                <a:cxn ang="0">
                  <a:pos x="12" y="8"/>
                </a:cxn>
                <a:cxn ang="0">
                  <a:pos x="14" y="3"/>
                </a:cxn>
                <a:cxn ang="0">
                  <a:pos x="9" y="21"/>
                </a:cxn>
                <a:cxn ang="0">
                  <a:pos x="10" y="20"/>
                </a:cxn>
                <a:cxn ang="0">
                  <a:pos x="9" y="21"/>
                </a:cxn>
                <a:cxn ang="0">
                  <a:pos x="9" y="22"/>
                </a:cxn>
              </a:cxnLst>
              <a:rect l="0" t="0" r="r" b="b"/>
              <a:pathLst>
                <a:path w="16" h="29">
                  <a:moveTo>
                    <a:pt x="16" y="12"/>
                  </a:moveTo>
                  <a:cubicBezTo>
                    <a:pt x="16" y="12"/>
                    <a:pt x="16" y="13"/>
                    <a:pt x="16" y="13"/>
                  </a:cubicBezTo>
                  <a:cubicBezTo>
                    <a:pt x="16" y="13"/>
                    <a:pt x="16" y="13"/>
                    <a:pt x="15" y="13"/>
                  </a:cubicBezTo>
                  <a:cubicBezTo>
                    <a:pt x="16" y="13"/>
                    <a:pt x="16" y="12"/>
                    <a:pt x="16" y="12"/>
                  </a:cubicBezTo>
                  <a:cubicBezTo>
                    <a:pt x="16" y="12"/>
                    <a:pt x="16" y="12"/>
                    <a:pt x="16" y="12"/>
                  </a:cubicBezTo>
                  <a:close/>
                  <a:moveTo>
                    <a:pt x="15" y="12"/>
                  </a:moveTo>
                  <a:cubicBezTo>
                    <a:pt x="15" y="12"/>
                    <a:pt x="15" y="12"/>
                    <a:pt x="15" y="12"/>
                  </a:cubicBezTo>
                  <a:cubicBezTo>
                    <a:pt x="15" y="12"/>
                    <a:pt x="15" y="13"/>
                    <a:pt x="15" y="13"/>
                  </a:cubicBezTo>
                  <a:cubicBezTo>
                    <a:pt x="15" y="13"/>
                    <a:pt x="15" y="12"/>
                    <a:pt x="15" y="12"/>
                  </a:cubicBezTo>
                  <a:close/>
                  <a:moveTo>
                    <a:pt x="16" y="10"/>
                  </a:moveTo>
                  <a:cubicBezTo>
                    <a:pt x="16" y="11"/>
                    <a:pt x="16" y="11"/>
                    <a:pt x="16" y="11"/>
                  </a:cubicBezTo>
                  <a:cubicBezTo>
                    <a:pt x="16" y="11"/>
                    <a:pt x="16" y="11"/>
                    <a:pt x="16" y="11"/>
                  </a:cubicBezTo>
                  <a:cubicBezTo>
                    <a:pt x="16" y="11"/>
                    <a:pt x="16" y="11"/>
                    <a:pt x="16" y="11"/>
                  </a:cubicBezTo>
                  <a:cubicBezTo>
                    <a:pt x="16" y="11"/>
                    <a:pt x="15" y="11"/>
                    <a:pt x="15" y="11"/>
                  </a:cubicBezTo>
                  <a:cubicBezTo>
                    <a:pt x="15" y="12"/>
                    <a:pt x="15" y="12"/>
                    <a:pt x="15" y="12"/>
                  </a:cubicBezTo>
                  <a:cubicBezTo>
                    <a:pt x="15" y="12"/>
                    <a:pt x="15" y="12"/>
                    <a:pt x="15" y="12"/>
                  </a:cubicBezTo>
                  <a:cubicBezTo>
                    <a:pt x="16" y="12"/>
                    <a:pt x="16" y="12"/>
                    <a:pt x="16" y="11"/>
                  </a:cubicBezTo>
                  <a:cubicBezTo>
                    <a:pt x="16" y="11"/>
                    <a:pt x="16" y="11"/>
                    <a:pt x="16" y="10"/>
                  </a:cubicBezTo>
                  <a:close/>
                  <a:moveTo>
                    <a:pt x="14" y="14"/>
                  </a:moveTo>
                  <a:cubicBezTo>
                    <a:pt x="14" y="13"/>
                    <a:pt x="15" y="13"/>
                    <a:pt x="15" y="13"/>
                  </a:cubicBezTo>
                  <a:cubicBezTo>
                    <a:pt x="14" y="13"/>
                    <a:pt x="14" y="13"/>
                    <a:pt x="14" y="14"/>
                  </a:cubicBezTo>
                  <a:cubicBezTo>
                    <a:pt x="14" y="14"/>
                    <a:pt x="14" y="14"/>
                    <a:pt x="14" y="14"/>
                  </a:cubicBezTo>
                  <a:close/>
                  <a:moveTo>
                    <a:pt x="14" y="3"/>
                  </a:moveTo>
                  <a:cubicBezTo>
                    <a:pt x="14" y="2"/>
                    <a:pt x="14" y="2"/>
                    <a:pt x="14" y="2"/>
                  </a:cubicBezTo>
                  <a:cubicBezTo>
                    <a:pt x="15" y="1"/>
                    <a:pt x="13" y="2"/>
                    <a:pt x="13" y="2"/>
                  </a:cubicBezTo>
                  <a:cubicBezTo>
                    <a:pt x="14" y="1"/>
                    <a:pt x="12" y="2"/>
                    <a:pt x="12" y="2"/>
                  </a:cubicBezTo>
                  <a:cubicBezTo>
                    <a:pt x="12" y="2"/>
                    <a:pt x="12" y="2"/>
                    <a:pt x="12" y="1"/>
                  </a:cubicBezTo>
                  <a:cubicBezTo>
                    <a:pt x="12" y="1"/>
                    <a:pt x="12" y="2"/>
                    <a:pt x="12" y="1"/>
                  </a:cubicBezTo>
                  <a:cubicBezTo>
                    <a:pt x="11" y="1"/>
                    <a:pt x="13" y="1"/>
                    <a:pt x="13" y="0"/>
                  </a:cubicBezTo>
                  <a:cubicBezTo>
                    <a:pt x="13" y="0"/>
                    <a:pt x="12" y="0"/>
                    <a:pt x="11" y="0"/>
                  </a:cubicBezTo>
                  <a:cubicBezTo>
                    <a:pt x="10" y="0"/>
                    <a:pt x="10" y="2"/>
                    <a:pt x="9" y="3"/>
                  </a:cubicBezTo>
                  <a:cubicBezTo>
                    <a:pt x="9" y="3"/>
                    <a:pt x="9" y="3"/>
                    <a:pt x="9" y="3"/>
                  </a:cubicBezTo>
                  <a:cubicBezTo>
                    <a:pt x="8" y="4"/>
                    <a:pt x="8" y="4"/>
                    <a:pt x="8" y="4"/>
                  </a:cubicBezTo>
                  <a:cubicBezTo>
                    <a:pt x="8" y="5"/>
                    <a:pt x="7" y="6"/>
                    <a:pt x="7" y="6"/>
                  </a:cubicBezTo>
                  <a:cubicBezTo>
                    <a:pt x="6" y="7"/>
                    <a:pt x="5" y="4"/>
                    <a:pt x="4" y="6"/>
                  </a:cubicBezTo>
                  <a:cubicBezTo>
                    <a:pt x="3" y="7"/>
                    <a:pt x="3" y="8"/>
                    <a:pt x="3" y="9"/>
                  </a:cubicBezTo>
                  <a:cubicBezTo>
                    <a:pt x="3" y="10"/>
                    <a:pt x="3" y="12"/>
                    <a:pt x="3" y="13"/>
                  </a:cubicBezTo>
                  <a:cubicBezTo>
                    <a:pt x="3" y="14"/>
                    <a:pt x="3" y="15"/>
                    <a:pt x="2" y="16"/>
                  </a:cubicBezTo>
                  <a:cubicBezTo>
                    <a:pt x="2" y="17"/>
                    <a:pt x="2" y="19"/>
                    <a:pt x="2" y="20"/>
                  </a:cubicBezTo>
                  <a:cubicBezTo>
                    <a:pt x="1" y="21"/>
                    <a:pt x="1" y="23"/>
                    <a:pt x="1" y="24"/>
                  </a:cubicBezTo>
                  <a:cubicBezTo>
                    <a:pt x="1" y="25"/>
                    <a:pt x="1" y="26"/>
                    <a:pt x="0" y="27"/>
                  </a:cubicBezTo>
                  <a:cubicBezTo>
                    <a:pt x="0" y="27"/>
                    <a:pt x="0" y="29"/>
                    <a:pt x="0" y="29"/>
                  </a:cubicBezTo>
                  <a:cubicBezTo>
                    <a:pt x="1" y="28"/>
                    <a:pt x="1" y="28"/>
                    <a:pt x="2" y="28"/>
                  </a:cubicBezTo>
                  <a:cubicBezTo>
                    <a:pt x="3" y="29"/>
                    <a:pt x="3" y="29"/>
                    <a:pt x="3" y="28"/>
                  </a:cubicBezTo>
                  <a:cubicBezTo>
                    <a:pt x="3" y="27"/>
                    <a:pt x="4" y="27"/>
                    <a:pt x="4" y="26"/>
                  </a:cubicBezTo>
                  <a:cubicBezTo>
                    <a:pt x="5" y="26"/>
                    <a:pt x="5" y="26"/>
                    <a:pt x="5" y="25"/>
                  </a:cubicBezTo>
                  <a:cubicBezTo>
                    <a:pt x="5" y="25"/>
                    <a:pt x="6" y="25"/>
                    <a:pt x="6" y="25"/>
                  </a:cubicBezTo>
                  <a:cubicBezTo>
                    <a:pt x="6" y="25"/>
                    <a:pt x="6" y="24"/>
                    <a:pt x="6" y="24"/>
                  </a:cubicBezTo>
                  <a:cubicBezTo>
                    <a:pt x="7" y="25"/>
                    <a:pt x="7" y="25"/>
                    <a:pt x="7" y="24"/>
                  </a:cubicBezTo>
                  <a:cubicBezTo>
                    <a:pt x="7" y="25"/>
                    <a:pt x="7" y="25"/>
                    <a:pt x="7" y="25"/>
                  </a:cubicBezTo>
                  <a:cubicBezTo>
                    <a:pt x="7" y="24"/>
                    <a:pt x="8" y="23"/>
                    <a:pt x="9" y="22"/>
                  </a:cubicBezTo>
                  <a:cubicBezTo>
                    <a:pt x="9" y="22"/>
                    <a:pt x="9" y="21"/>
                    <a:pt x="10" y="20"/>
                  </a:cubicBezTo>
                  <a:cubicBezTo>
                    <a:pt x="10" y="20"/>
                    <a:pt x="10" y="20"/>
                    <a:pt x="10" y="20"/>
                  </a:cubicBezTo>
                  <a:cubicBezTo>
                    <a:pt x="10" y="19"/>
                    <a:pt x="10" y="19"/>
                    <a:pt x="11" y="19"/>
                  </a:cubicBezTo>
                  <a:cubicBezTo>
                    <a:pt x="10" y="18"/>
                    <a:pt x="11" y="18"/>
                    <a:pt x="11" y="17"/>
                  </a:cubicBezTo>
                  <a:cubicBezTo>
                    <a:pt x="11" y="17"/>
                    <a:pt x="11" y="16"/>
                    <a:pt x="11" y="16"/>
                  </a:cubicBezTo>
                  <a:cubicBezTo>
                    <a:pt x="11" y="16"/>
                    <a:pt x="11" y="16"/>
                    <a:pt x="11" y="15"/>
                  </a:cubicBezTo>
                  <a:cubicBezTo>
                    <a:pt x="10" y="15"/>
                    <a:pt x="11" y="14"/>
                    <a:pt x="11" y="13"/>
                  </a:cubicBezTo>
                  <a:cubicBezTo>
                    <a:pt x="11" y="12"/>
                    <a:pt x="11" y="12"/>
                    <a:pt x="12" y="12"/>
                  </a:cubicBezTo>
                  <a:cubicBezTo>
                    <a:pt x="12" y="11"/>
                    <a:pt x="12" y="11"/>
                    <a:pt x="12" y="11"/>
                  </a:cubicBezTo>
                  <a:cubicBezTo>
                    <a:pt x="13" y="11"/>
                    <a:pt x="12" y="10"/>
                    <a:pt x="12" y="10"/>
                  </a:cubicBezTo>
                  <a:cubicBezTo>
                    <a:pt x="11" y="9"/>
                    <a:pt x="12" y="9"/>
                    <a:pt x="12" y="8"/>
                  </a:cubicBezTo>
                  <a:cubicBezTo>
                    <a:pt x="13" y="7"/>
                    <a:pt x="13" y="7"/>
                    <a:pt x="13" y="6"/>
                  </a:cubicBezTo>
                  <a:cubicBezTo>
                    <a:pt x="14" y="5"/>
                    <a:pt x="14" y="4"/>
                    <a:pt x="14" y="3"/>
                  </a:cubicBezTo>
                  <a:cubicBezTo>
                    <a:pt x="14" y="4"/>
                    <a:pt x="14" y="3"/>
                    <a:pt x="14" y="3"/>
                  </a:cubicBezTo>
                  <a:close/>
                  <a:moveTo>
                    <a:pt x="9" y="21"/>
                  </a:moveTo>
                  <a:cubicBezTo>
                    <a:pt x="10" y="21"/>
                    <a:pt x="10" y="20"/>
                    <a:pt x="10" y="20"/>
                  </a:cubicBezTo>
                  <a:cubicBezTo>
                    <a:pt x="10" y="20"/>
                    <a:pt x="10" y="20"/>
                    <a:pt x="10" y="20"/>
                  </a:cubicBezTo>
                  <a:cubicBezTo>
                    <a:pt x="10" y="20"/>
                    <a:pt x="10" y="20"/>
                    <a:pt x="10" y="21"/>
                  </a:cubicBezTo>
                  <a:cubicBezTo>
                    <a:pt x="9" y="21"/>
                    <a:pt x="9" y="21"/>
                    <a:pt x="9" y="21"/>
                  </a:cubicBezTo>
                  <a:close/>
                  <a:moveTo>
                    <a:pt x="9" y="21"/>
                  </a:moveTo>
                  <a:cubicBezTo>
                    <a:pt x="9" y="21"/>
                    <a:pt x="9" y="21"/>
                    <a:pt x="9" y="22"/>
                  </a:cubicBezTo>
                  <a:cubicBezTo>
                    <a:pt x="9" y="22"/>
                    <a:pt x="9" y="21"/>
                    <a:pt x="9" y="2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5" name="Belgium"/>
            <p:cNvSpPr>
              <a:spLocks/>
            </p:cNvSpPr>
            <p:nvPr/>
          </p:nvSpPr>
          <p:spPr bwMode="auto">
            <a:xfrm>
              <a:off x="5918077" y="2628013"/>
              <a:ext cx="115996" cy="74998"/>
            </a:xfrm>
            <a:custGeom>
              <a:avLst/>
              <a:gdLst/>
              <a:ahLst/>
              <a:cxnLst>
                <a:cxn ang="0">
                  <a:pos x="31" y="11"/>
                </a:cxn>
                <a:cxn ang="0">
                  <a:pos x="31" y="9"/>
                </a:cxn>
                <a:cxn ang="0">
                  <a:pos x="29" y="8"/>
                </a:cxn>
                <a:cxn ang="0">
                  <a:pos x="26" y="8"/>
                </a:cxn>
                <a:cxn ang="0">
                  <a:pos x="27" y="6"/>
                </a:cxn>
                <a:cxn ang="0">
                  <a:pos x="28" y="4"/>
                </a:cxn>
                <a:cxn ang="0">
                  <a:pos x="25" y="3"/>
                </a:cxn>
                <a:cxn ang="0">
                  <a:pos x="23" y="3"/>
                </a:cxn>
                <a:cxn ang="0">
                  <a:pos x="22" y="2"/>
                </a:cxn>
                <a:cxn ang="0">
                  <a:pos x="21" y="0"/>
                </a:cxn>
                <a:cxn ang="0">
                  <a:pos x="19" y="1"/>
                </a:cxn>
                <a:cxn ang="0">
                  <a:pos x="19" y="0"/>
                </a:cxn>
                <a:cxn ang="0">
                  <a:pos x="17" y="0"/>
                </a:cxn>
                <a:cxn ang="0">
                  <a:pos x="16" y="1"/>
                </a:cxn>
                <a:cxn ang="0">
                  <a:pos x="15" y="2"/>
                </a:cxn>
                <a:cxn ang="0">
                  <a:pos x="13" y="3"/>
                </a:cxn>
                <a:cxn ang="0">
                  <a:pos x="11" y="3"/>
                </a:cxn>
                <a:cxn ang="0">
                  <a:pos x="8" y="2"/>
                </a:cxn>
                <a:cxn ang="0">
                  <a:pos x="7" y="1"/>
                </a:cxn>
                <a:cxn ang="0">
                  <a:pos x="2" y="3"/>
                </a:cxn>
                <a:cxn ang="0">
                  <a:pos x="1" y="6"/>
                </a:cxn>
                <a:cxn ang="0">
                  <a:pos x="2" y="7"/>
                </a:cxn>
                <a:cxn ang="0">
                  <a:pos x="4" y="8"/>
                </a:cxn>
                <a:cxn ang="0">
                  <a:pos x="6" y="8"/>
                </a:cxn>
                <a:cxn ang="0">
                  <a:pos x="6" y="10"/>
                </a:cxn>
                <a:cxn ang="0">
                  <a:pos x="8" y="11"/>
                </a:cxn>
                <a:cxn ang="0">
                  <a:pos x="9" y="12"/>
                </a:cxn>
                <a:cxn ang="0">
                  <a:pos x="12" y="12"/>
                </a:cxn>
                <a:cxn ang="0">
                  <a:pos x="13" y="13"/>
                </a:cxn>
                <a:cxn ang="0">
                  <a:pos x="14" y="14"/>
                </a:cxn>
                <a:cxn ang="0">
                  <a:pos x="13" y="16"/>
                </a:cxn>
                <a:cxn ang="0">
                  <a:pos x="17" y="16"/>
                </a:cxn>
                <a:cxn ang="0">
                  <a:pos x="19" y="14"/>
                </a:cxn>
                <a:cxn ang="0">
                  <a:pos x="19" y="16"/>
                </a:cxn>
                <a:cxn ang="0">
                  <a:pos x="20" y="18"/>
                </a:cxn>
                <a:cxn ang="0">
                  <a:pos x="23" y="20"/>
                </a:cxn>
                <a:cxn ang="0">
                  <a:pos x="24" y="21"/>
                </a:cxn>
                <a:cxn ang="0">
                  <a:pos x="26" y="21"/>
                </a:cxn>
                <a:cxn ang="0">
                  <a:pos x="28" y="20"/>
                </a:cxn>
                <a:cxn ang="0">
                  <a:pos x="28" y="19"/>
                </a:cxn>
                <a:cxn ang="0">
                  <a:pos x="27" y="17"/>
                </a:cxn>
                <a:cxn ang="0">
                  <a:pos x="27" y="16"/>
                </a:cxn>
                <a:cxn ang="0">
                  <a:pos x="29" y="14"/>
                </a:cxn>
                <a:cxn ang="0">
                  <a:pos x="31" y="13"/>
                </a:cxn>
                <a:cxn ang="0">
                  <a:pos x="32" y="12"/>
                </a:cxn>
              </a:cxnLst>
              <a:rect l="0" t="0" r="r" b="b"/>
              <a:pathLst>
                <a:path w="32" h="21">
                  <a:moveTo>
                    <a:pt x="32" y="12"/>
                  </a:moveTo>
                  <a:cubicBezTo>
                    <a:pt x="32" y="12"/>
                    <a:pt x="32" y="11"/>
                    <a:pt x="31" y="11"/>
                  </a:cubicBezTo>
                  <a:cubicBezTo>
                    <a:pt x="31" y="11"/>
                    <a:pt x="30" y="11"/>
                    <a:pt x="30" y="10"/>
                  </a:cubicBezTo>
                  <a:cubicBezTo>
                    <a:pt x="30" y="10"/>
                    <a:pt x="31" y="10"/>
                    <a:pt x="31" y="9"/>
                  </a:cubicBezTo>
                  <a:cubicBezTo>
                    <a:pt x="31" y="9"/>
                    <a:pt x="30" y="9"/>
                    <a:pt x="30" y="9"/>
                  </a:cubicBezTo>
                  <a:cubicBezTo>
                    <a:pt x="30" y="9"/>
                    <a:pt x="30" y="8"/>
                    <a:pt x="29" y="8"/>
                  </a:cubicBezTo>
                  <a:cubicBezTo>
                    <a:pt x="29" y="8"/>
                    <a:pt x="28" y="8"/>
                    <a:pt x="28" y="8"/>
                  </a:cubicBezTo>
                  <a:cubicBezTo>
                    <a:pt x="27" y="8"/>
                    <a:pt x="27" y="8"/>
                    <a:pt x="26" y="8"/>
                  </a:cubicBezTo>
                  <a:cubicBezTo>
                    <a:pt x="27" y="7"/>
                    <a:pt x="26" y="7"/>
                    <a:pt x="26" y="7"/>
                  </a:cubicBezTo>
                  <a:cubicBezTo>
                    <a:pt x="26" y="7"/>
                    <a:pt x="27" y="6"/>
                    <a:pt x="27" y="6"/>
                  </a:cubicBezTo>
                  <a:cubicBezTo>
                    <a:pt x="27" y="6"/>
                    <a:pt x="27" y="6"/>
                    <a:pt x="27" y="6"/>
                  </a:cubicBezTo>
                  <a:cubicBezTo>
                    <a:pt x="27" y="6"/>
                    <a:pt x="27" y="4"/>
                    <a:pt x="28" y="4"/>
                  </a:cubicBezTo>
                  <a:cubicBezTo>
                    <a:pt x="27" y="4"/>
                    <a:pt x="28" y="4"/>
                    <a:pt x="27" y="3"/>
                  </a:cubicBezTo>
                  <a:cubicBezTo>
                    <a:pt x="27" y="3"/>
                    <a:pt x="25" y="3"/>
                    <a:pt x="25" y="3"/>
                  </a:cubicBezTo>
                  <a:cubicBezTo>
                    <a:pt x="25" y="2"/>
                    <a:pt x="24" y="2"/>
                    <a:pt x="24" y="2"/>
                  </a:cubicBezTo>
                  <a:cubicBezTo>
                    <a:pt x="23" y="3"/>
                    <a:pt x="23" y="3"/>
                    <a:pt x="23" y="3"/>
                  </a:cubicBezTo>
                  <a:cubicBezTo>
                    <a:pt x="23" y="3"/>
                    <a:pt x="23" y="2"/>
                    <a:pt x="23" y="2"/>
                  </a:cubicBezTo>
                  <a:cubicBezTo>
                    <a:pt x="22" y="2"/>
                    <a:pt x="23" y="2"/>
                    <a:pt x="22" y="2"/>
                  </a:cubicBezTo>
                  <a:cubicBezTo>
                    <a:pt x="22" y="2"/>
                    <a:pt x="22" y="2"/>
                    <a:pt x="22" y="2"/>
                  </a:cubicBezTo>
                  <a:cubicBezTo>
                    <a:pt x="21" y="1"/>
                    <a:pt x="22" y="1"/>
                    <a:pt x="21" y="0"/>
                  </a:cubicBezTo>
                  <a:cubicBezTo>
                    <a:pt x="21" y="0"/>
                    <a:pt x="21" y="1"/>
                    <a:pt x="20" y="1"/>
                  </a:cubicBezTo>
                  <a:cubicBezTo>
                    <a:pt x="20" y="1"/>
                    <a:pt x="20" y="1"/>
                    <a:pt x="19" y="1"/>
                  </a:cubicBezTo>
                  <a:cubicBezTo>
                    <a:pt x="19" y="1"/>
                    <a:pt x="19" y="1"/>
                    <a:pt x="19" y="1"/>
                  </a:cubicBezTo>
                  <a:cubicBezTo>
                    <a:pt x="19" y="0"/>
                    <a:pt x="20" y="0"/>
                    <a:pt x="19" y="0"/>
                  </a:cubicBezTo>
                  <a:cubicBezTo>
                    <a:pt x="18" y="0"/>
                    <a:pt x="18" y="1"/>
                    <a:pt x="18" y="1"/>
                  </a:cubicBezTo>
                  <a:cubicBezTo>
                    <a:pt x="17" y="1"/>
                    <a:pt x="17" y="0"/>
                    <a:pt x="17" y="0"/>
                  </a:cubicBezTo>
                  <a:cubicBezTo>
                    <a:pt x="17" y="0"/>
                    <a:pt x="16" y="0"/>
                    <a:pt x="16" y="0"/>
                  </a:cubicBezTo>
                  <a:cubicBezTo>
                    <a:pt x="16" y="1"/>
                    <a:pt x="16" y="1"/>
                    <a:pt x="16" y="1"/>
                  </a:cubicBezTo>
                  <a:cubicBezTo>
                    <a:pt x="16" y="2"/>
                    <a:pt x="15" y="1"/>
                    <a:pt x="15" y="1"/>
                  </a:cubicBezTo>
                  <a:cubicBezTo>
                    <a:pt x="15" y="2"/>
                    <a:pt x="15" y="2"/>
                    <a:pt x="15" y="2"/>
                  </a:cubicBezTo>
                  <a:cubicBezTo>
                    <a:pt x="15" y="2"/>
                    <a:pt x="15" y="2"/>
                    <a:pt x="14" y="2"/>
                  </a:cubicBezTo>
                  <a:cubicBezTo>
                    <a:pt x="14" y="2"/>
                    <a:pt x="13" y="2"/>
                    <a:pt x="13" y="3"/>
                  </a:cubicBezTo>
                  <a:cubicBezTo>
                    <a:pt x="13" y="3"/>
                    <a:pt x="12" y="3"/>
                    <a:pt x="12" y="3"/>
                  </a:cubicBezTo>
                  <a:cubicBezTo>
                    <a:pt x="11" y="3"/>
                    <a:pt x="11" y="3"/>
                    <a:pt x="11" y="3"/>
                  </a:cubicBezTo>
                  <a:cubicBezTo>
                    <a:pt x="11" y="2"/>
                    <a:pt x="10" y="2"/>
                    <a:pt x="10" y="2"/>
                  </a:cubicBezTo>
                  <a:cubicBezTo>
                    <a:pt x="9" y="2"/>
                    <a:pt x="9" y="2"/>
                    <a:pt x="8" y="2"/>
                  </a:cubicBezTo>
                  <a:cubicBezTo>
                    <a:pt x="8" y="3"/>
                    <a:pt x="8" y="3"/>
                    <a:pt x="8" y="3"/>
                  </a:cubicBezTo>
                  <a:cubicBezTo>
                    <a:pt x="7" y="3"/>
                    <a:pt x="7" y="2"/>
                    <a:pt x="7" y="1"/>
                  </a:cubicBezTo>
                  <a:cubicBezTo>
                    <a:pt x="6" y="2"/>
                    <a:pt x="5" y="2"/>
                    <a:pt x="4" y="2"/>
                  </a:cubicBezTo>
                  <a:cubicBezTo>
                    <a:pt x="4" y="3"/>
                    <a:pt x="3" y="3"/>
                    <a:pt x="2" y="3"/>
                  </a:cubicBezTo>
                  <a:cubicBezTo>
                    <a:pt x="2" y="4"/>
                    <a:pt x="0" y="4"/>
                    <a:pt x="0" y="5"/>
                  </a:cubicBezTo>
                  <a:cubicBezTo>
                    <a:pt x="0" y="5"/>
                    <a:pt x="1" y="6"/>
                    <a:pt x="1" y="6"/>
                  </a:cubicBezTo>
                  <a:cubicBezTo>
                    <a:pt x="1" y="7"/>
                    <a:pt x="1" y="7"/>
                    <a:pt x="1" y="7"/>
                  </a:cubicBezTo>
                  <a:cubicBezTo>
                    <a:pt x="1" y="7"/>
                    <a:pt x="2" y="7"/>
                    <a:pt x="2" y="7"/>
                  </a:cubicBezTo>
                  <a:cubicBezTo>
                    <a:pt x="2" y="8"/>
                    <a:pt x="3" y="8"/>
                    <a:pt x="3" y="8"/>
                  </a:cubicBezTo>
                  <a:cubicBezTo>
                    <a:pt x="3" y="9"/>
                    <a:pt x="3" y="8"/>
                    <a:pt x="4" y="8"/>
                  </a:cubicBezTo>
                  <a:cubicBezTo>
                    <a:pt x="4" y="8"/>
                    <a:pt x="5" y="7"/>
                    <a:pt x="5" y="8"/>
                  </a:cubicBezTo>
                  <a:cubicBezTo>
                    <a:pt x="5" y="8"/>
                    <a:pt x="5" y="8"/>
                    <a:pt x="6" y="8"/>
                  </a:cubicBezTo>
                  <a:cubicBezTo>
                    <a:pt x="6" y="8"/>
                    <a:pt x="6" y="9"/>
                    <a:pt x="6" y="9"/>
                  </a:cubicBezTo>
                  <a:cubicBezTo>
                    <a:pt x="6" y="10"/>
                    <a:pt x="6" y="10"/>
                    <a:pt x="6" y="10"/>
                  </a:cubicBezTo>
                  <a:cubicBezTo>
                    <a:pt x="6" y="11"/>
                    <a:pt x="7" y="11"/>
                    <a:pt x="8" y="10"/>
                  </a:cubicBezTo>
                  <a:cubicBezTo>
                    <a:pt x="8" y="10"/>
                    <a:pt x="8" y="10"/>
                    <a:pt x="8" y="11"/>
                  </a:cubicBezTo>
                  <a:cubicBezTo>
                    <a:pt x="8" y="11"/>
                    <a:pt x="8" y="11"/>
                    <a:pt x="9" y="11"/>
                  </a:cubicBezTo>
                  <a:cubicBezTo>
                    <a:pt x="10" y="11"/>
                    <a:pt x="9" y="12"/>
                    <a:pt x="9" y="12"/>
                  </a:cubicBezTo>
                  <a:cubicBezTo>
                    <a:pt x="9" y="13"/>
                    <a:pt x="10" y="12"/>
                    <a:pt x="10" y="12"/>
                  </a:cubicBezTo>
                  <a:cubicBezTo>
                    <a:pt x="11" y="12"/>
                    <a:pt x="11" y="13"/>
                    <a:pt x="12" y="12"/>
                  </a:cubicBezTo>
                  <a:cubicBezTo>
                    <a:pt x="13" y="12"/>
                    <a:pt x="13" y="13"/>
                    <a:pt x="13" y="13"/>
                  </a:cubicBezTo>
                  <a:cubicBezTo>
                    <a:pt x="13" y="13"/>
                    <a:pt x="13" y="13"/>
                    <a:pt x="13" y="13"/>
                  </a:cubicBezTo>
                  <a:cubicBezTo>
                    <a:pt x="14" y="13"/>
                    <a:pt x="13" y="14"/>
                    <a:pt x="13" y="14"/>
                  </a:cubicBezTo>
                  <a:cubicBezTo>
                    <a:pt x="13" y="14"/>
                    <a:pt x="13" y="14"/>
                    <a:pt x="14" y="14"/>
                  </a:cubicBezTo>
                  <a:cubicBezTo>
                    <a:pt x="14" y="15"/>
                    <a:pt x="14" y="15"/>
                    <a:pt x="14" y="15"/>
                  </a:cubicBezTo>
                  <a:cubicBezTo>
                    <a:pt x="14" y="15"/>
                    <a:pt x="13" y="16"/>
                    <a:pt x="13" y="16"/>
                  </a:cubicBezTo>
                  <a:cubicBezTo>
                    <a:pt x="13" y="16"/>
                    <a:pt x="14" y="16"/>
                    <a:pt x="14" y="16"/>
                  </a:cubicBezTo>
                  <a:cubicBezTo>
                    <a:pt x="15" y="17"/>
                    <a:pt x="16" y="17"/>
                    <a:pt x="17" y="16"/>
                  </a:cubicBezTo>
                  <a:cubicBezTo>
                    <a:pt x="18" y="16"/>
                    <a:pt x="18" y="16"/>
                    <a:pt x="18" y="15"/>
                  </a:cubicBezTo>
                  <a:cubicBezTo>
                    <a:pt x="18" y="15"/>
                    <a:pt x="18" y="15"/>
                    <a:pt x="19" y="14"/>
                  </a:cubicBezTo>
                  <a:cubicBezTo>
                    <a:pt x="19" y="14"/>
                    <a:pt x="20" y="14"/>
                    <a:pt x="19" y="15"/>
                  </a:cubicBezTo>
                  <a:cubicBezTo>
                    <a:pt x="19" y="15"/>
                    <a:pt x="18" y="16"/>
                    <a:pt x="19" y="16"/>
                  </a:cubicBezTo>
                  <a:cubicBezTo>
                    <a:pt x="20" y="17"/>
                    <a:pt x="19" y="18"/>
                    <a:pt x="19" y="18"/>
                  </a:cubicBezTo>
                  <a:cubicBezTo>
                    <a:pt x="19" y="18"/>
                    <a:pt x="20" y="18"/>
                    <a:pt x="20" y="18"/>
                  </a:cubicBezTo>
                  <a:cubicBezTo>
                    <a:pt x="21" y="18"/>
                    <a:pt x="21" y="18"/>
                    <a:pt x="21" y="19"/>
                  </a:cubicBezTo>
                  <a:cubicBezTo>
                    <a:pt x="22" y="19"/>
                    <a:pt x="23" y="19"/>
                    <a:pt x="23" y="20"/>
                  </a:cubicBezTo>
                  <a:cubicBezTo>
                    <a:pt x="23" y="20"/>
                    <a:pt x="24" y="20"/>
                    <a:pt x="24" y="20"/>
                  </a:cubicBezTo>
                  <a:cubicBezTo>
                    <a:pt x="24" y="20"/>
                    <a:pt x="24" y="21"/>
                    <a:pt x="24" y="21"/>
                  </a:cubicBezTo>
                  <a:cubicBezTo>
                    <a:pt x="24" y="21"/>
                    <a:pt x="25" y="21"/>
                    <a:pt x="25" y="21"/>
                  </a:cubicBezTo>
                  <a:cubicBezTo>
                    <a:pt x="26" y="21"/>
                    <a:pt x="26" y="21"/>
                    <a:pt x="26" y="21"/>
                  </a:cubicBezTo>
                  <a:cubicBezTo>
                    <a:pt x="27" y="21"/>
                    <a:pt x="27" y="21"/>
                    <a:pt x="27" y="21"/>
                  </a:cubicBezTo>
                  <a:cubicBezTo>
                    <a:pt x="27" y="20"/>
                    <a:pt x="28" y="20"/>
                    <a:pt x="28" y="20"/>
                  </a:cubicBezTo>
                  <a:cubicBezTo>
                    <a:pt x="28" y="19"/>
                    <a:pt x="28" y="20"/>
                    <a:pt x="28" y="19"/>
                  </a:cubicBezTo>
                  <a:cubicBezTo>
                    <a:pt x="27" y="19"/>
                    <a:pt x="28" y="19"/>
                    <a:pt x="28" y="19"/>
                  </a:cubicBezTo>
                  <a:cubicBezTo>
                    <a:pt x="28" y="19"/>
                    <a:pt x="27" y="19"/>
                    <a:pt x="27" y="19"/>
                  </a:cubicBezTo>
                  <a:cubicBezTo>
                    <a:pt x="27" y="18"/>
                    <a:pt x="26" y="18"/>
                    <a:pt x="27" y="17"/>
                  </a:cubicBezTo>
                  <a:cubicBezTo>
                    <a:pt x="26" y="17"/>
                    <a:pt x="27" y="16"/>
                    <a:pt x="27" y="16"/>
                  </a:cubicBezTo>
                  <a:cubicBezTo>
                    <a:pt x="27" y="16"/>
                    <a:pt x="27" y="16"/>
                    <a:pt x="27" y="16"/>
                  </a:cubicBezTo>
                  <a:cubicBezTo>
                    <a:pt x="28" y="15"/>
                    <a:pt x="28" y="15"/>
                    <a:pt x="28" y="15"/>
                  </a:cubicBezTo>
                  <a:cubicBezTo>
                    <a:pt x="28" y="15"/>
                    <a:pt x="29" y="14"/>
                    <a:pt x="29" y="14"/>
                  </a:cubicBezTo>
                  <a:cubicBezTo>
                    <a:pt x="29" y="14"/>
                    <a:pt x="30" y="14"/>
                    <a:pt x="30" y="15"/>
                  </a:cubicBezTo>
                  <a:cubicBezTo>
                    <a:pt x="30" y="14"/>
                    <a:pt x="31" y="13"/>
                    <a:pt x="31" y="13"/>
                  </a:cubicBezTo>
                  <a:cubicBezTo>
                    <a:pt x="31" y="13"/>
                    <a:pt x="31" y="13"/>
                    <a:pt x="32" y="13"/>
                  </a:cubicBezTo>
                  <a:cubicBezTo>
                    <a:pt x="32" y="13"/>
                    <a:pt x="32" y="13"/>
                    <a:pt x="32" y="1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6" name="Belarus"/>
            <p:cNvSpPr>
              <a:spLocks/>
            </p:cNvSpPr>
            <p:nvPr/>
          </p:nvSpPr>
          <p:spPr bwMode="auto">
            <a:xfrm>
              <a:off x="6540055" y="2450020"/>
              <a:ext cx="277990" cy="187993"/>
            </a:xfrm>
            <a:custGeom>
              <a:avLst/>
              <a:gdLst/>
              <a:ahLst/>
              <a:cxnLst>
                <a:cxn ang="0">
                  <a:pos x="76" y="28"/>
                </a:cxn>
                <a:cxn ang="0">
                  <a:pos x="74" y="25"/>
                </a:cxn>
                <a:cxn ang="0">
                  <a:pos x="69" y="22"/>
                </a:cxn>
                <a:cxn ang="0">
                  <a:pos x="64" y="18"/>
                </a:cxn>
                <a:cxn ang="0">
                  <a:pos x="61" y="16"/>
                </a:cxn>
                <a:cxn ang="0">
                  <a:pos x="60" y="13"/>
                </a:cxn>
                <a:cxn ang="0">
                  <a:pos x="60" y="12"/>
                </a:cxn>
                <a:cxn ang="0">
                  <a:pos x="59" y="9"/>
                </a:cxn>
                <a:cxn ang="0">
                  <a:pos x="59" y="7"/>
                </a:cxn>
                <a:cxn ang="0">
                  <a:pos x="56" y="5"/>
                </a:cxn>
                <a:cxn ang="0">
                  <a:pos x="50" y="4"/>
                </a:cxn>
                <a:cxn ang="0">
                  <a:pos x="47" y="5"/>
                </a:cxn>
                <a:cxn ang="0">
                  <a:pos x="47" y="3"/>
                </a:cxn>
                <a:cxn ang="0">
                  <a:pos x="41" y="1"/>
                </a:cxn>
                <a:cxn ang="0">
                  <a:pos x="34" y="1"/>
                </a:cxn>
                <a:cxn ang="0">
                  <a:pos x="32" y="3"/>
                </a:cxn>
                <a:cxn ang="0">
                  <a:pos x="29" y="4"/>
                </a:cxn>
                <a:cxn ang="0">
                  <a:pos x="24" y="6"/>
                </a:cxn>
                <a:cxn ang="0">
                  <a:pos x="24" y="8"/>
                </a:cxn>
                <a:cxn ang="0">
                  <a:pos x="24" y="11"/>
                </a:cxn>
                <a:cxn ang="0">
                  <a:pos x="20" y="13"/>
                </a:cxn>
                <a:cxn ang="0">
                  <a:pos x="18" y="16"/>
                </a:cxn>
                <a:cxn ang="0">
                  <a:pos x="17" y="19"/>
                </a:cxn>
                <a:cxn ang="0">
                  <a:pos x="17" y="21"/>
                </a:cxn>
                <a:cxn ang="0">
                  <a:pos x="17" y="20"/>
                </a:cxn>
                <a:cxn ang="0">
                  <a:pos x="14" y="21"/>
                </a:cxn>
                <a:cxn ang="0">
                  <a:pos x="10" y="23"/>
                </a:cxn>
                <a:cxn ang="0">
                  <a:pos x="6" y="23"/>
                </a:cxn>
                <a:cxn ang="0">
                  <a:pos x="2" y="24"/>
                </a:cxn>
                <a:cxn ang="0">
                  <a:pos x="2" y="27"/>
                </a:cxn>
                <a:cxn ang="0">
                  <a:pos x="5" y="32"/>
                </a:cxn>
                <a:cxn ang="0">
                  <a:pos x="4" y="37"/>
                </a:cxn>
                <a:cxn ang="0">
                  <a:pos x="0" y="41"/>
                </a:cxn>
                <a:cxn ang="0">
                  <a:pos x="2" y="42"/>
                </a:cxn>
                <a:cxn ang="0">
                  <a:pos x="4" y="44"/>
                </a:cxn>
                <a:cxn ang="0">
                  <a:pos x="3" y="46"/>
                </a:cxn>
                <a:cxn ang="0">
                  <a:pos x="4" y="48"/>
                </a:cxn>
                <a:cxn ang="0">
                  <a:pos x="10" y="45"/>
                </a:cxn>
                <a:cxn ang="0">
                  <a:pos x="17" y="44"/>
                </a:cxn>
                <a:cxn ang="0">
                  <a:pos x="25" y="45"/>
                </a:cxn>
                <a:cxn ang="0">
                  <a:pos x="31" y="46"/>
                </a:cxn>
                <a:cxn ang="0">
                  <a:pos x="34" y="47"/>
                </a:cxn>
                <a:cxn ang="0">
                  <a:pos x="38" y="49"/>
                </a:cxn>
                <a:cxn ang="0">
                  <a:pos x="41" y="48"/>
                </a:cxn>
                <a:cxn ang="0">
                  <a:pos x="45" y="48"/>
                </a:cxn>
                <a:cxn ang="0">
                  <a:pos x="47" y="49"/>
                </a:cxn>
                <a:cxn ang="0">
                  <a:pos x="51" y="48"/>
                </a:cxn>
                <a:cxn ang="0">
                  <a:pos x="53" y="49"/>
                </a:cxn>
                <a:cxn ang="0">
                  <a:pos x="55" y="49"/>
                </a:cxn>
                <a:cxn ang="0">
                  <a:pos x="60" y="50"/>
                </a:cxn>
                <a:cxn ang="0">
                  <a:pos x="62" y="50"/>
                </a:cxn>
                <a:cxn ang="0">
                  <a:pos x="62" y="48"/>
                </a:cxn>
                <a:cxn ang="0">
                  <a:pos x="63" y="44"/>
                </a:cxn>
                <a:cxn ang="0">
                  <a:pos x="64" y="44"/>
                </a:cxn>
                <a:cxn ang="0">
                  <a:pos x="66" y="43"/>
                </a:cxn>
                <a:cxn ang="0">
                  <a:pos x="70" y="41"/>
                </a:cxn>
                <a:cxn ang="0">
                  <a:pos x="69" y="38"/>
                </a:cxn>
                <a:cxn ang="0">
                  <a:pos x="68" y="35"/>
                </a:cxn>
                <a:cxn ang="0">
                  <a:pos x="66" y="33"/>
                </a:cxn>
                <a:cxn ang="0">
                  <a:pos x="70" y="32"/>
                </a:cxn>
                <a:cxn ang="0">
                  <a:pos x="74" y="31"/>
                </a:cxn>
                <a:cxn ang="0">
                  <a:pos x="77" y="30"/>
                </a:cxn>
              </a:cxnLst>
              <a:rect l="0" t="0" r="r" b="b"/>
              <a:pathLst>
                <a:path w="77" h="52">
                  <a:moveTo>
                    <a:pt x="77" y="28"/>
                  </a:moveTo>
                  <a:cubicBezTo>
                    <a:pt x="77" y="28"/>
                    <a:pt x="77" y="28"/>
                    <a:pt x="76" y="28"/>
                  </a:cubicBezTo>
                  <a:cubicBezTo>
                    <a:pt x="76" y="28"/>
                    <a:pt x="76" y="28"/>
                    <a:pt x="76" y="28"/>
                  </a:cubicBezTo>
                  <a:cubicBezTo>
                    <a:pt x="76" y="28"/>
                    <a:pt x="76" y="28"/>
                    <a:pt x="75" y="28"/>
                  </a:cubicBezTo>
                  <a:cubicBezTo>
                    <a:pt x="75" y="27"/>
                    <a:pt x="74" y="27"/>
                    <a:pt x="75" y="26"/>
                  </a:cubicBezTo>
                  <a:cubicBezTo>
                    <a:pt x="76" y="26"/>
                    <a:pt x="74" y="26"/>
                    <a:pt x="74" y="25"/>
                  </a:cubicBezTo>
                  <a:cubicBezTo>
                    <a:pt x="73" y="25"/>
                    <a:pt x="72" y="25"/>
                    <a:pt x="71" y="25"/>
                  </a:cubicBezTo>
                  <a:cubicBezTo>
                    <a:pt x="70" y="25"/>
                    <a:pt x="69" y="25"/>
                    <a:pt x="69" y="25"/>
                  </a:cubicBezTo>
                  <a:cubicBezTo>
                    <a:pt x="69" y="24"/>
                    <a:pt x="70" y="23"/>
                    <a:pt x="69" y="22"/>
                  </a:cubicBezTo>
                  <a:cubicBezTo>
                    <a:pt x="69" y="22"/>
                    <a:pt x="68" y="22"/>
                    <a:pt x="67" y="22"/>
                  </a:cubicBezTo>
                  <a:cubicBezTo>
                    <a:pt x="66" y="21"/>
                    <a:pt x="65" y="21"/>
                    <a:pt x="65" y="20"/>
                  </a:cubicBezTo>
                  <a:cubicBezTo>
                    <a:pt x="64" y="20"/>
                    <a:pt x="64" y="19"/>
                    <a:pt x="64" y="18"/>
                  </a:cubicBezTo>
                  <a:cubicBezTo>
                    <a:pt x="64" y="18"/>
                    <a:pt x="63" y="18"/>
                    <a:pt x="63" y="18"/>
                  </a:cubicBezTo>
                  <a:cubicBezTo>
                    <a:pt x="62" y="18"/>
                    <a:pt x="62" y="17"/>
                    <a:pt x="63" y="16"/>
                  </a:cubicBezTo>
                  <a:cubicBezTo>
                    <a:pt x="63" y="16"/>
                    <a:pt x="62" y="16"/>
                    <a:pt x="61" y="16"/>
                  </a:cubicBezTo>
                  <a:cubicBezTo>
                    <a:pt x="61" y="15"/>
                    <a:pt x="61" y="15"/>
                    <a:pt x="60" y="15"/>
                  </a:cubicBezTo>
                  <a:cubicBezTo>
                    <a:pt x="60" y="15"/>
                    <a:pt x="59" y="15"/>
                    <a:pt x="59" y="14"/>
                  </a:cubicBezTo>
                  <a:cubicBezTo>
                    <a:pt x="59" y="14"/>
                    <a:pt x="60" y="14"/>
                    <a:pt x="60" y="13"/>
                  </a:cubicBezTo>
                  <a:cubicBezTo>
                    <a:pt x="60" y="13"/>
                    <a:pt x="59" y="13"/>
                    <a:pt x="59" y="13"/>
                  </a:cubicBezTo>
                  <a:cubicBezTo>
                    <a:pt x="60" y="13"/>
                    <a:pt x="60" y="13"/>
                    <a:pt x="60" y="13"/>
                  </a:cubicBezTo>
                  <a:cubicBezTo>
                    <a:pt x="61" y="12"/>
                    <a:pt x="60" y="12"/>
                    <a:pt x="60" y="12"/>
                  </a:cubicBezTo>
                  <a:cubicBezTo>
                    <a:pt x="60" y="12"/>
                    <a:pt x="61" y="12"/>
                    <a:pt x="61" y="12"/>
                  </a:cubicBezTo>
                  <a:cubicBezTo>
                    <a:pt x="61" y="11"/>
                    <a:pt x="60" y="11"/>
                    <a:pt x="60" y="10"/>
                  </a:cubicBezTo>
                  <a:cubicBezTo>
                    <a:pt x="60" y="10"/>
                    <a:pt x="59" y="10"/>
                    <a:pt x="59" y="9"/>
                  </a:cubicBezTo>
                  <a:cubicBezTo>
                    <a:pt x="59" y="9"/>
                    <a:pt x="60" y="9"/>
                    <a:pt x="60" y="8"/>
                  </a:cubicBezTo>
                  <a:cubicBezTo>
                    <a:pt x="60" y="8"/>
                    <a:pt x="59" y="8"/>
                    <a:pt x="59" y="8"/>
                  </a:cubicBezTo>
                  <a:cubicBezTo>
                    <a:pt x="59" y="8"/>
                    <a:pt x="59" y="7"/>
                    <a:pt x="59" y="7"/>
                  </a:cubicBezTo>
                  <a:cubicBezTo>
                    <a:pt x="59" y="7"/>
                    <a:pt x="60" y="6"/>
                    <a:pt x="59" y="6"/>
                  </a:cubicBezTo>
                  <a:cubicBezTo>
                    <a:pt x="59" y="6"/>
                    <a:pt x="58" y="6"/>
                    <a:pt x="58" y="6"/>
                  </a:cubicBezTo>
                  <a:cubicBezTo>
                    <a:pt x="57" y="5"/>
                    <a:pt x="57" y="6"/>
                    <a:pt x="56" y="5"/>
                  </a:cubicBezTo>
                  <a:cubicBezTo>
                    <a:pt x="56" y="4"/>
                    <a:pt x="54" y="3"/>
                    <a:pt x="53" y="4"/>
                  </a:cubicBezTo>
                  <a:cubicBezTo>
                    <a:pt x="52" y="4"/>
                    <a:pt x="52" y="3"/>
                    <a:pt x="51" y="3"/>
                  </a:cubicBezTo>
                  <a:cubicBezTo>
                    <a:pt x="50" y="3"/>
                    <a:pt x="50" y="4"/>
                    <a:pt x="50" y="4"/>
                  </a:cubicBezTo>
                  <a:cubicBezTo>
                    <a:pt x="50" y="4"/>
                    <a:pt x="49" y="4"/>
                    <a:pt x="49" y="4"/>
                  </a:cubicBezTo>
                  <a:cubicBezTo>
                    <a:pt x="49" y="4"/>
                    <a:pt x="49" y="5"/>
                    <a:pt x="48" y="5"/>
                  </a:cubicBezTo>
                  <a:cubicBezTo>
                    <a:pt x="48" y="5"/>
                    <a:pt x="48" y="5"/>
                    <a:pt x="47" y="5"/>
                  </a:cubicBezTo>
                  <a:cubicBezTo>
                    <a:pt x="47" y="5"/>
                    <a:pt x="46" y="4"/>
                    <a:pt x="46" y="4"/>
                  </a:cubicBezTo>
                  <a:cubicBezTo>
                    <a:pt x="47" y="3"/>
                    <a:pt x="46" y="3"/>
                    <a:pt x="47" y="3"/>
                  </a:cubicBezTo>
                  <a:cubicBezTo>
                    <a:pt x="47" y="3"/>
                    <a:pt x="47" y="3"/>
                    <a:pt x="47" y="3"/>
                  </a:cubicBezTo>
                  <a:cubicBezTo>
                    <a:pt x="47" y="2"/>
                    <a:pt x="44" y="2"/>
                    <a:pt x="44" y="2"/>
                  </a:cubicBezTo>
                  <a:cubicBezTo>
                    <a:pt x="43" y="2"/>
                    <a:pt x="43" y="2"/>
                    <a:pt x="42" y="2"/>
                  </a:cubicBezTo>
                  <a:cubicBezTo>
                    <a:pt x="41" y="3"/>
                    <a:pt x="41" y="2"/>
                    <a:pt x="41" y="1"/>
                  </a:cubicBezTo>
                  <a:cubicBezTo>
                    <a:pt x="40" y="1"/>
                    <a:pt x="38" y="1"/>
                    <a:pt x="38" y="1"/>
                  </a:cubicBezTo>
                  <a:cubicBezTo>
                    <a:pt x="38" y="2"/>
                    <a:pt x="36" y="0"/>
                    <a:pt x="35" y="1"/>
                  </a:cubicBezTo>
                  <a:cubicBezTo>
                    <a:pt x="35" y="1"/>
                    <a:pt x="35" y="1"/>
                    <a:pt x="34" y="1"/>
                  </a:cubicBezTo>
                  <a:cubicBezTo>
                    <a:pt x="34" y="1"/>
                    <a:pt x="34" y="1"/>
                    <a:pt x="34" y="1"/>
                  </a:cubicBezTo>
                  <a:cubicBezTo>
                    <a:pt x="33" y="2"/>
                    <a:pt x="34" y="2"/>
                    <a:pt x="33" y="2"/>
                  </a:cubicBezTo>
                  <a:cubicBezTo>
                    <a:pt x="32" y="3"/>
                    <a:pt x="32" y="3"/>
                    <a:pt x="32" y="3"/>
                  </a:cubicBezTo>
                  <a:cubicBezTo>
                    <a:pt x="32" y="4"/>
                    <a:pt x="32" y="4"/>
                    <a:pt x="32" y="4"/>
                  </a:cubicBezTo>
                  <a:cubicBezTo>
                    <a:pt x="31" y="4"/>
                    <a:pt x="30" y="4"/>
                    <a:pt x="30" y="4"/>
                  </a:cubicBezTo>
                  <a:cubicBezTo>
                    <a:pt x="30" y="4"/>
                    <a:pt x="29" y="4"/>
                    <a:pt x="29" y="4"/>
                  </a:cubicBezTo>
                  <a:cubicBezTo>
                    <a:pt x="28" y="4"/>
                    <a:pt x="28" y="4"/>
                    <a:pt x="27" y="4"/>
                  </a:cubicBezTo>
                  <a:cubicBezTo>
                    <a:pt x="27" y="4"/>
                    <a:pt x="27" y="5"/>
                    <a:pt x="26" y="5"/>
                  </a:cubicBezTo>
                  <a:cubicBezTo>
                    <a:pt x="25" y="6"/>
                    <a:pt x="24" y="4"/>
                    <a:pt x="24" y="6"/>
                  </a:cubicBezTo>
                  <a:cubicBezTo>
                    <a:pt x="25" y="6"/>
                    <a:pt x="24" y="7"/>
                    <a:pt x="24" y="7"/>
                  </a:cubicBezTo>
                  <a:cubicBezTo>
                    <a:pt x="24" y="7"/>
                    <a:pt x="24" y="8"/>
                    <a:pt x="24" y="8"/>
                  </a:cubicBezTo>
                  <a:cubicBezTo>
                    <a:pt x="24" y="8"/>
                    <a:pt x="24" y="8"/>
                    <a:pt x="24" y="8"/>
                  </a:cubicBezTo>
                  <a:cubicBezTo>
                    <a:pt x="23" y="10"/>
                    <a:pt x="25" y="9"/>
                    <a:pt x="26" y="9"/>
                  </a:cubicBezTo>
                  <a:cubicBezTo>
                    <a:pt x="27" y="9"/>
                    <a:pt x="25" y="10"/>
                    <a:pt x="25" y="10"/>
                  </a:cubicBezTo>
                  <a:cubicBezTo>
                    <a:pt x="25" y="11"/>
                    <a:pt x="25" y="11"/>
                    <a:pt x="24" y="11"/>
                  </a:cubicBezTo>
                  <a:cubicBezTo>
                    <a:pt x="24" y="11"/>
                    <a:pt x="23" y="11"/>
                    <a:pt x="23" y="11"/>
                  </a:cubicBezTo>
                  <a:cubicBezTo>
                    <a:pt x="22" y="10"/>
                    <a:pt x="22" y="12"/>
                    <a:pt x="21" y="13"/>
                  </a:cubicBezTo>
                  <a:cubicBezTo>
                    <a:pt x="21" y="13"/>
                    <a:pt x="20" y="13"/>
                    <a:pt x="20" y="13"/>
                  </a:cubicBezTo>
                  <a:cubicBezTo>
                    <a:pt x="19" y="13"/>
                    <a:pt x="19" y="13"/>
                    <a:pt x="19" y="13"/>
                  </a:cubicBezTo>
                  <a:cubicBezTo>
                    <a:pt x="19" y="14"/>
                    <a:pt x="19" y="14"/>
                    <a:pt x="19" y="14"/>
                  </a:cubicBezTo>
                  <a:cubicBezTo>
                    <a:pt x="18" y="15"/>
                    <a:pt x="18" y="15"/>
                    <a:pt x="18" y="16"/>
                  </a:cubicBezTo>
                  <a:cubicBezTo>
                    <a:pt x="18" y="16"/>
                    <a:pt x="19" y="17"/>
                    <a:pt x="18" y="17"/>
                  </a:cubicBezTo>
                  <a:cubicBezTo>
                    <a:pt x="18" y="17"/>
                    <a:pt x="18" y="17"/>
                    <a:pt x="18" y="18"/>
                  </a:cubicBezTo>
                  <a:cubicBezTo>
                    <a:pt x="18" y="19"/>
                    <a:pt x="17" y="19"/>
                    <a:pt x="17" y="19"/>
                  </a:cubicBezTo>
                  <a:cubicBezTo>
                    <a:pt x="17" y="20"/>
                    <a:pt x="18" y="19"/>
                    <a:pt x="18" y="19"/>
                  </a:cubicBezTo>
                  <a:cubicBezTo>
                    <a:pt x="19" y="19"/>
                    <a:pt x="19" y="20"/>
                    <a:pt x="19" y="21"/>
                  </a:cubicBezTo>
                  <a:cubicBezTo>
                    <a:pt x="19" y="22"/>
                    <a:pt x="17" y="21"/>
                    <a:pt x="17" y="21"/>
                  </a:cubicBezTo>
                  <a:cubicBezTo>
                    <a:pt x="17" y="21"/>
                    <a:pt x="17" y="20"/>
                    <a:pt x="17" y="20"/>
                  </a:cubicBezTo>
                  <a:cubicBezTo>
                    <a:pt x="17" y="20"/>
                    <a:pt x="17" y="20"/>
                    <a:pt x="18" y="20"/>
                  </a:cubicBezTo>
                  <a:cubicBezTo>
                    <a:pt x="17" y="20"/>
                    <a:pt x="17" y="20"/>
                    <a:pt x="17" y="20"/>
                  </a:cubicBezTo>
                  <a:cubicBezTo>
                    <a:pt x="16" y="20"/>
                    <a:pt x="16" y="20"/>
                    <a:pt x="16" y="20"/>
                  </a:cubicBezTo>
                  <a:cubicBezTo>
                    <a:pt x="16" y="20"/>
                    <a:pt x="15" y="20"/>
                    <a:pt x="15" y="20"/>
                  </a:cubicBezTo>
                  <a:cubicBezTo>
                    <a:pt x="15" y="20"/>
                    <a:pt x="14" y="21"/>
                    <a:pt x="14" y="21"/>
                  </a:cubicBezTo>
                  <a:cubicBezTo>
                    <a:pt x="13" y="22"/>
                    <a:pt x="13" y="21"/>
                    <a:pt x="12" y="21"/>
                  </a:cubicBezTo>
                  <a:cubicBezTo>
                    <a:pt x="11" y="22"/>
                    <a:pt x="12" y="23"/>
                    <a:pt x="11" y="23"/>
                  </a:cubicBezTo>
                  <a:cubicBezTo>
                    <a:pt x="11" y="23"/>
                    <a:pt x="10" y="23"/>
                    <a:pt x="10" y="23"/>
                  </a:cubicBezTo>
                  <a:cubicBezTo>
                    <a:pt x="9" y="23"/>
                    <a:pt x="9" y="23"/>
                    <a:pt x="9" y="24"/>
                  </a:cubicBezTo>
                  <a:cubicBezTo>
                    <a:pt x="8" y="24"/>
                    <a:pt x="7" y="24"/>
                    <a:pt x="7" y="24"/>
                  </a:cubicBezTo>
                  <a:cubicBezTo>
                    <a:pt x="7" y="23"/>
                    <a:pt x="7" y="23"/>
                    <a:pt x="6" y="23"/>
                  </a:cubicBezTo>
                  <a:cubicBezTo>
                    <a:pt x="6" y="23"/>
                    <a:pt x="5" y="24"/>
                    <a:pt x="5" y="23"/>
                  </a:cubicBezTo>
                  <a:cubicBezTo>
                    <a:pt x="4" y="23"/>
                    <a:pt x="4" y="23"/>
                    <a:pt x="4" y="23"/>
                  </a:cubicBezTo>
                  <a:cubicBezTo>
                    <a:pt x="3" y="24"/>
                    <a:pt x="2" y="24"/>
                    <a:pt x="2" y="24"/>
                  </a:cubicBezTo>
                  <a:cubicBezTo>
                    <a:pt x="2" y="24"/>
                    <a:pt x="1" y="23"/>
                    <a:pt x="1" y="23"/>
                  </a:cubicBezTo>
                  <a:cubicBezTo>
                    <a:pt x="1" y="24"/>
                    <a:pt x="1" y="25"/>
                    <a:pt x="2" y="25"/>
                  </a:cubicBezTo>
                  <a:cubicBezTo>
                    <a:pt x="2" y="26"/>
                    <a:pt x="2" y="27"/>
                    <a:pt x="2" y="27"/>
                  </a:cubicBezTo>
                  <a:cubicBezTo>
                    <a:pt x="3" y="28"/>
                    <a:pt x="3" y="28"/>
                    <a:pt x="3" y="29"/>
                  </a:cubicBezTo>
                  <a:cubicBezTo>
                    <a:pt x="4" y="30"/>
                    <a:pt x="4" y="30"/>
                    <a:pt x="4" y="31"/>
                  </a:cubicBezTo>
                  <a:cubicBezTo>
                    <a:pt x="5" y="31"/>
                    <a:pt x="5" y="32"/>
                    <a:pt x="5" y="32"/>
                  </a:cubicBezTo>
                  <a:cubicBezTo>
                    <a:pt x="5" y="33"/>
                    <a:pt x="5" y="33"/>
                    <a:pt x="5" y="34"/>
                  </a:cubicBezTo>
                  <a:cubicBezTo>
                    <a:pt x="5" y="34"/>
                    <a:pt x="6" y="36"/>
                    <a:pt x="5" y="36"/>
                  </a:cubicBezTo>
                  <a:cubicBezTo>
                    <a:pt x="5" y="37"/>
                    <a:pt x="4" y="37"/>
                    <a:pt x="4" y="37"/>
                  </a:cubicBezTo>
                  <a:cubicBezTo>
                    <a:pt x="3" y="37"/>
                    <a:pt x="2" y="38"/>
                    <a:pt x="2" y="38"/>
                  </a:cubicBezTo>
                  <a:cubicBezTo>
                    <a:pt x="1" y="39"/>
                    <a:pt x="0" y="40"/>
                    <a:pt x="0" y="41"/>
                  </a:cubicBezTo>
                  <a:cubicBezTo>
                    <a:pt x="0" y="41"/>
                    <a:pt x="0" y="41"/>
                    <a:pt x="0" y="41"/>
                  </a:cubicBezTo>
                  <a:cubicBezTo>
                    <a:pt x="0" y="42"/>
                    <a:pt x="1" y="41"/>
                    <a:pt x="1" y="42"/>
                  </a:cubicBezTo>
                  <a:cubicBezTo>
                    <a:pt x="1" y="42"/>
                    <a:pt x="1" y="42"/>
                    <a:pt x="2" y="42"/>
                  </a:cubicBezTo>
                  <a:cubicBezTo>
                    <a:pt x="2" y="42"/>
                    <a:pt x="2" y="42"/>
                    <a:pt x="2" y="42"/>
                  </a:cubicBezTo>
                  <a:cubicBezTo>
                    <a:pt x="3" y="42"/>
                    <a:pt x="2" y="42"/>
                    <a:pt x="3" y="42"/>
                  </a:cubicBezTo>
                  <a:cubicBezTo>
                    <a:pt x="3" y="42"/>
                    <a:pt x="3" y="43"/>
                    <a:pt x="3" y="43"/>
                  </a:cubicBezTo>
                  <a:cubicBezTo>
                    <a:pt x="4" y="43"/>
                    <a:pt x="4" y="43"/>
                    <a:pt x="4" y="44"/>
                  </a:cubicBezTo>
                  <a:cubicBezTo>
                    <a:pt x="4" y="44"/>
                    <a:pt x="4" y="44"/>
                    <a:pt x="4" y="45"/>
                  </a:cubicBezTo>
                  <a:cubicBezTo>
                    <a:pt x="4" y="45"/>
                    <a:pt x="4" y="46"/>
                    <a:pt x="4" y="46"/>
                  </a:cubicBezTo>
                  <a:cubicBezTo>
                    <a:pt x="4" y="46"/>
                    <a:pt x="3" y="46"/>
                    <a:pt x="3" y="46"/>
                  </a:cubicBezTo>
                  <a:cubicBezTo>
                    <a:pt x="3" y="47"/>
                    <a:pt x="3" y="47"/>
                    <a:pt x="3" y="47"/>
                  </a:cubicBezTo>
                  <a:cubicBezTo>
                    <a:pt x="3" y="48"/>
                    <a:pt x="3" y="49"/>
                    <a:pt x="4" y="49"/>
                  </a:cubicBezTo>
                  <a:cubicBezTo>
                    <a:pt x="4" y="49"/>
                    <a:pt x="4" y="48"/>
                    <a:pt x="4" y="48"/>
                  </a:cubicBezTo>
                  <a:cubicBezTo>
                    <a:pt x="5" y="47"/>
                    <a:pt x="6" y="48"/>
                    <a:pt x="7" y="48"/>
                  </a:cubicBezTo>
                  <a:cubicBezTo>
                    <a:pt x="8" y="48"/>
                    <a:pt x="8" y="47"/>
                    <a:pt x="9" y="47"/>
                  </a:cubicBezTo>
                  <a:cubicBezTo>
                    <a:pt x="9" y="46"/>
                    <a:pt x="9" y="46"/>
                    <a:pt x="10" y="45"/>
                  </a:cubicBezTo>
                  <a:cubicBezTo>
                    <a:pt x="10" y="45"/>
                    <a:pt x="11" y="45"/>
                    <a:pt x="12" y="45"/>
                  </a:cubicBezTo>
                  <a:cubicBezTo>
                    <a:pt x="13" y="45"/>
                    <a:pt x="14" y="45"/>
                    <a:pt x="14" y="45"/>
                  </a:cubicBezTo>
                  <a:cubicBezTo>
                    <a:pt x="15" y="44"/>
                    <a:pt x="16" y="44"/>
                    <a:pt x="17" y="44"/>
                  </a:cubicBezTo>
                  <a:cubicBezTo>
                    <a:pt x="18" y="44"/>
                    <a:pt x="19" y="45"/>
                    <a:pt x="19" y="45"/>
                  </a:cubicBezTo>
                  <a:cubicBezTo>
                    <a:pt x="21" y="44"/>
                    <a:pt x="22" y="44"/>
                    <a:pt x="23" y="45"/>
                  </a:cubicBezTo>
                  <a:cubicBezTo>
                    <a:pt x="24" y="45"/>
                    <a:pt x="24" y="45"/>
                    <a:pt x="25" y="45"/>
                  </a:cubicBezTo>
                  <a:cubicBezTo>
                    <a:pt x="25" y="45"/>
                    <a:pt x="26" y="45"/>
                    <a:pt x="27" y="45"/>
                  </a:cubicBezTo>
                  <a:cubicBezTo>
                    <a:pt x="27" y="45"/>
                    <a:pt x="27" y="46"/>
                    <a:pt x="28" y="46"/>
                  </a:cubicBezTo>
                  <a:cubicBezTo>
                    <a:pt x="29" y="46"/>
                    <a:pt x="30" y="46"/>
                    <a:pt x="31" y="46"/>
                  </a:cubicBezTo>
                  <a:cubicBezTo>
                    <a:pt x="31" y="46"/>
                    <a:pt x="32" y="46"/>
                    <a:pt x="33" y="46"/>
                  </a:cubicBezTo>
                  <a:cubicBezTo>
                    <a:pt x="33" y="46"/>
                    <a:pt x="34" y="46"/>
                    <a:pt x="34" y="47"/>
                  </a:cubicBezTo>
                  <a:cubicBezTo>
                    <a:pt x="34" y="47"/>
                    <a:pt x="34" y="47"/>
                    <a:pt x="34" y="47"/>
                  </a:cubicBezTo>
                  <a:cubicBezTo>
                    <a:pt x="35" y="48"/>
                    <a:pt x="35" y="48"/>
                    <a:pt x="36" y="48"/>
                  </a:cubicBezTo>
                  <a:cubicBezTo>
                    <a:pt x="36" y="48"/>
                    <a:pt x="36" y="48"/>
                    <a:pt x="37" y="48"/>
                  </a:cubicBezTo>
                  <a:cubicBezTo>
                    <a:pt x="38" y="48"/>
                    <a:pt x="38" y="48"/>
                    <a:pt x="38" y="49"/>
                  </a:cubicBezTo>
                  <a:cubicBezTo>
                    <a:pt x="38" y="49"/>
                    <a:pt x="38" y="49"/>
                    <a:pt x="38" y="49"/>
                  </a:cubicBezTo>
                  <a:cubicBezTo>
                    <a:pt x="39" y="49"/>
                    <a:pt x="39" y="48"/>
                    <a:pt x="39" y="48"/>
                  </a:cubicBezTo>
                  <a:cubicBezTo>
                    <a:pt x="39" y="47"/>
                    <a:pt x="40" y="48"/>
                    <a:pt x="41" y="48"/>
                  </a:cubicBezTo>
                  <a:cubicBezTo>
                    <a:pt x="42" y="48"/>
                    <a:pt x="42" y="47"/>
                    <a:pt x="43" y="48"/>
                  </a:cubicBezTo>
                  <a:cubicBezTo>
                    <a:pt x="43" y="48"/>
                    <a:pt x="43" y="49"/>
                    <a:pt x="44" y="48"/>
                  </a:cubicBezTo>
                  <a:cubicBezTo>
                    <a:pt x="44" y="48"/>
                    <a:pt x="45" y="48"/>
                    <a:pt x="45" y="48"/>
                  </a:cubicBezTo>
                  <a:cubicBezTo>
                    <a:pt x="46" y="49"/>
                    <a:pt x="46" y="49"/>
                    <a:pt x="46" y="49"/>
                  </a:cubicBezTo>
                  <a:cubicBezTo>
                    <a:pt x="46" y="49"/>
                    <a:pt x="47" y="50"/>
                    <a:pt x="47" y="50"/>
                  </a:cubicBezTo>
                  <a:cubicBezTo>
                    <a:pt x="47" y="49"/>
                    <a:pt x="47" y="49"/>
                    <a:pt x="47" y="49"/>
                  </a:cubicBezTo>
                  <a:cubicBezTo>
                    <a:pt x="48" y="48"/>
                    <a:pt x="48" y="48"/>
                    <a:pt x="49" y="48"/>
                  </a:cubicBezTo>
                  <a:cubicBezTo>
                    <a:pt x="49" y="48"/>
                    <a:pt x="49" y="47"/>
                    <a:pt x="50" y="48"/>
                  </a:cubicBezTo>
                  <a:cubicBezTo>
                    <a:pt x="50" y="48"/>
                    <a:pt x="50" y="48"/>
                    <a:pt x="51" y="48"/>
                  </a:cubicBezTo>
                  <a:cubicBezTo>
                    <a:pt x="51" y="49"/>
                    <a:pt x="51" y="50"/>
                    <a:pt x="52" y="50"/>
                  </a:cubicBezTo>
                  <a:cubicBezTo>
                    <a:pt x="52" y="50"/>
                    <a:pt x="53" y="50"/>
                    <a:pt x="53" y="50"/>
                  </a:cubicBezTo>
                  <a:cubicBezTo>
                    <a:pt x="53" y="50"/>
                    <a:pt x="53" y="50"/>
                    <a:pt x="53" y="49"/>
                  </a:cubicBezTo>
                  <a:cubicBezTo>
                    <a:pt x="54" y="49"/>
                    <a:pt x="54" y="50"/>
                    <a:pt x="54" y="49"/>
                  </a:cubicBezTo>
                  <a:cubicBezTo>
                    <a:pt x="54" y="49"/>
                    <a:pt x="54" y="49"/>
                    <a:pt x="54" y="49"/>
                  </a:cubicBezTo>
                  <a:cubicBezTo>
                    <a:pt x="55" y="49"/>
                    <a:pt x="55" y="49"/>
                    <a:pt x="55" y="49"/>
                  </a:cubicBezTo>
                  <a:cubicBezTo>
                    <a:pt x="55" y="50"/>
                    <a:pt x="57" y="49"/>
                    <a:pt x="58" y="49"/>
                  </a:cubicBezTo>
                  <a:cubicBezTo>
                    <a:pt x="58" y="49"/>
                    <a:pt x="59" y="49"/>
                    <a:pt x="59" y="49"/>
                  </a:cubicBezTo>
                  <a:cubicBezTo>
                    <a:pt x="59" y="49"/>
                    <a:pt x="60" y="50"/>
                    <a:pt x="60" y="50"/>
                  </a:cubicBezTo>
                  <a:cubicBezTo>
                    <a:pt x="60" y="50"/>
                    <a:pt x="60" y="51"/>
                    <a:pt x="61" y="51"/>
                  </a:cubicBezTo>
                  <a:cubicBezTo>
                    <a:pt x="61" y="51"/>
                    <a:pt x="62" y="51"/>
                    <a:pt x="62" y="52"/>
                  </a:cubicBezTo>
                  <a:cubicBezTo>
                    <a:pt x="62" y="51"/>
                    <a:pt x="63" y="50"/>
                    <a:pt x="62" y="50"/>
                  </a:cubicBezTo>
                  <a:cubicBezTo>
                    <a:pt x="62" y="50"/>
                    <a:pt x="62" y="49"/>
                    <a:pt x="62" y="49"/>
                  </a:cubicBezTo>
                  <a:cubicBezTo>
                    <a:pt x="62" y="49"/>
                    <a:pt x="62" y="49"/>
                    <a:pt x="62" y="49"/>
                  </a:cubicBezTo>
                  <a:cubicBezTo>
                    <a:pt x="62" y="49"/>
                    <a:pt x="62" y="48"/>
                    <a:pt x="62" y="48"/>
                  </a:cubicBezTo>
                  <a:cubicBezTo>
                    <a:pt x="61" y="48"/>
                    <a:pt x="62" y="46"/>
                    <a:pt x="62" y="46"/>
                  </a:cubicBezTo>
                  <a:cubicBezTo>
                    <a:pt x="62" y="46"/>
                    <a:pt x="63" y="45"/>
                    <a:pt x="63" y="45"/>
                  </a:cubicBezTo>
                  <a:cubicBezTo>
                    <a:pt x="63" y="45"/>
                    <a:pt x="63" y="44"/>
                    <a:pt x="63" y="44"/>
                  </a:cubicBezTo>
                  <a:cubicBezTo>
                    <a:pt x="63" y="44"/>
                    <a:pt x="64" y="44"/>
                    <a:pt x="64" y="44"/>
                  </a:cubicBezTo>
                  <a:cubicBezTo>
                    <a:pt x="64" y="44"/>
                    <a:pt x="64" y="44"/>
                    <a:pt x="64" y="44"/>
                  </a:cubicBezTo>
                  <a:cubicBezTo>
                    <a:pt x="64" y="44"/>
                    <a:pt x="64" y="44"/>
                    <a:pt x="64" y="44"/>
                  </a:cubicBezTo>
                  <a:cubicBezTo>
                    <a:pt x="65" y="43"/>
                    <a:pt x="64" y="43"/>
                    <a:pt x="64" y="43"/>
                  </a:cubicBezTo>
                  <a:cubicBezTo>
                    <a:pt x="64" y="43"/>
                    <a:pt x="65" y="43"/>
                    <a:pt x="65" y="43"/>
                  </a:cubicBezTo>
                  <a:cubicBezTo>
                    <a:pt x="66" y="43"/>
                    <a:pt x="66" y="43"/>
                    <a:pt x="66" y="43"/>
                  </a:cubicBezTo>
                  <a:cubicBezTo>
                    <a:pt x="67" y="43"/>
                    <a:pt x="67" y="43"/>
                    <a:pt x="67" y="43"/>
                  </a:cubicBezTo>
                  <a:cubicBezTo>
                    <a:pt x="68" y="42"/>
                    <a:pt x="70" y="43"/>
                    <a:pt x="71" y="43"/>
                  </a:cubicBezTo>
                  <a:cubicBezTo>
                    <a:pt x="71" y="42"/>
                    <a:pt x="70" y="42"/>
                    <a:pt x="70" y="41"/>
                  </a:cubicBezTo>
                  <a:cubicBezTo>
                    <a:pt x="70" y="41"/>
                    <a:pt x="70" y="41"/>
                    <a:pt x="70" y="41"/>
                  </a:cubicBezTo>
                  <a:cubicBezTo>
                    <a:pt x="69" y="40"/>
                    <a:pt x="70" y="40"/>
                    <a:pt x="70" y="40"/>
                  </a:cubicBezTo>
                  <a:cubicBezTo>
                    <a:pt x="69" y="39"/>
                    <a:pt x="69" y="39"/>
                    <a:pt x="69" y="38"/>
                  </a:cubicBezTo>
                  <a:cubicBezTo>
                    <a:pt x="69" y="38"/>
                    <a:pt x="69" y="38"/>
                    <a:pt x="69" y="38"/>
                  </a:cubicBezTo>
                  <a:cubicBezTo>
                    <a:pt x="69" y="37"/>
                    <a:pt x="68" y="37"/>
                    <a:pt x="68" y="36"/>
                  </a:cubicBezTo>
                  <a:cubicBezTo>
                    <a:pt x="69" y="36"/>
                    <a:pt x="69" y="36"/>
                    <a:pt x="68" y="35"/>
                  </a:cubicBezTo>
                  <a:cubicBezTo>
                    <a:pt x="68" y="35"/>
                    <a:pt x="68" y="35"/>
                    <a:pt x="67" y="34"/>
                  </a:cubicBezTo>
                  <a:cubicBezTo>
                    <a:pt x="67" y="34"/>
                    <a:pt x="67" y="34"/>
                    <a:pt x="66" y="33"/>
                  </a:cubicBezTo>
                  <a:cubicBezTo>
                    <a:pt x="66" y="33"/>
                    <a:pt x="66" y="33"/>
                    <a:pt x="66" y="33"/>
                  </a:cubicBezTo>
                  <a:cubicBezTo>
                    <a:pt x="66" y="33"/>
                    <a:pt x="66" y="33"/>
                    <a:pt x="66" y="32"/>
                  </a:cubicBezTo>
                  <a:cubicBezTo>
                    <a:pt x="67" y="31"/>
                    <a:pt x="66" y="31"/>
                    <a:pt x="68" y="31"/>
                  </a:cubicBezTo>
                  <a:cubicBezTo>
                    <a:pt x="69" y="31"/>
                    <a:pt x="69" y="31"/>
                    <a:pt x="70" y="32"/>
                  </a:cubicBezTo>
                  <a:cubicBezTo>
                    <a:pt x="70" y="32"/>
                    <a:pt x="72" y="32"/>
                    <a:pt x="73" y="32"/>
                  </a:cubicBezTo>
                  <a:cubicBezTo>
                    <a:pt x="73" y="32"/>
                    <a:pt x="73" y="32"/>
                    <a:pt x="74" y="32"/>
                  </a:cubicBezTo>
                  <a:cubicBezTo>
                    <a:pt x="74" y="32"/>
                    <a:pt x="74" y="32"/>
                    <a:pt x="74" y="31"/>
                  </a:cubicBezTo>
                  <a:cubicBezTo>
                    <a:pt x="75" y="31"/>
                    <a:pt x="75" y="31"/>
                    <a:pt x="75" y="31"/>
                  </a:cubicBezTo>
                  <a:cubicBezTo>
                    <a:pt x="75" y="31"/>
                    <a:pt x="75" y="30"/>
                    <a:pt x="75" y="30"/>
                  </a:cubicBezTo>
                  <a:cubicBezTo>
                    <a:pt x="75" y="30"/>
                    <a:pt x="77" y="30"/>
                    <a:pt x="77" y="30"/>
                  </a:cubicBezTo>
                  <a:cubicBezTo>
                    <a:pt x="77" y="30"/>
                    <a:pt x="77" y="28"/>
                    <a:pt x="77" y="2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7" name="Barbados"/>
            <p:cNvSpPr>
              <a:spLocks/>
            </p:cNvSpPr>
            <p:nvPr/>
          </p:nvSpPr>
          <p:spPr bwMode="auto">
            <a:xfrm>
              <a:off x="3718161" y="4135957"/>
              <a:ext cx="11000" cy="11000"/>
            </a:xfrm>
            <a:custGeom>
              <a:avLst/>
              <a:gdLst/>
              <a:ahLst/>
              <a:cxnLst>
                <a:cxn ang="0">
                  <a:pos x="2" y="1"/>
                </a:cxn>
                <a:cxn ang="0">
                  <a:pos x="2" y="1"/>
                </a:cxn>
                <a:cxn ang="0">
                  <a:pos x="1" y="0"/>
                </a:cxn>
                <a:cxn ang="0">
                  <a:pos x="1" y="0"/>
                </a:cxn>
                <a:cxn ang="0">
                  <a:pos x="1" y="2"/>
                </a:cxn>
                <a:cxn ang="0">
                  <a:pos x="2" y="2"/>
                </a:cxn>
                <a:cxn ang="0">
                  <a:pos x="2" y="1"/>
                </a:cxn>
              </a:cxnLst>
              <a:rect l="0" t="0" r="r" b="b"/>
              <a:pathLst>
                <a:path w="3" h="3">
                  <a:moveTo>
                    <a:pt x="2" y="1"/>
                  </a:moveTo>
                  <a:cubicBezTo>
                    <a:pt x="2" y="1"/>
                    <a:pt x="2" y="1"/>
                    <a:pt x="2" y="1"/>
                  </a:cubicBezTo>
                  <a:cubicBezTo>
                    <a:pt x="1" y="0"/>
                    <a:pt x="1" y="0"/>
                    <a:pt x="1" y="0"/>
                  </a:cubicBezTo>
                  <a:cubicBezTo>
                    <a:pt x="1" y="0"/>
                    <a:pt x="1" y="0"/>
                    <a:pt x="1" y="0"/>
                  </a:cubicBezTo>
                  <a:cubicBezTo>
                    <a:pt x="1" y="1"/>
                    <a:pt x="0" y="2"/>
                    <a:pt x="1" y="2"/>
                  </a:cubicBezTo>
                  <a:cubicBezTo>
                    <a:pt x="1" y="3"/>
                    <a:pt x="2" y="3"/>
                    <a:pt x="2" y="2"/>
                  </a:cubicBezTo>
                  <a:cubicBezTo>
                    <a:pt x="3" y="2"/>
                    <a:pt x="3" y="2"/>
                    <a:pt x="2"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8" name="Bangladesh"/>
            <p:cNvSpPr>
              <a:spLocks noEditPoints="1"/>
            </p:cNvSpPr>
            <p:nvPr/>
          </p:nvSpPr>
          <p:spPr bwMode="auto">
            <a:xfrm>
              <a:off x="8804970" y="3607976"/>
              <a:ext cx="179993" cy="230992"/>
            </a:xfrm>
            <a:custGeom>
              <a:avLst/>
              <a:gdLst/>
              <a:ahLst/>
              <a:cxnLst>
                <a:cxn ang="0">
                  <a:pos x="33" y="46"/>
                </a:cxn>
                <a:cxn ang="0">
                  <a:pos x="29" y="44"/>
                </a:cxn>
                <a:cxn ang="0">
                  <a:pos x="31" y="50"/>
                </a:cxn>
                <a:cxn ang="0">
                  <a:pos x="34" y="46"/>
                </a:cxn>
                <a:cxn ang="0">
                  <a:pos x="46" y="57"/>
                </a:cxn>
                <a:cxn ang="0">
                  <a:pos x="45" y="60"/>
                </a:cxn>
                <a:cxn ang="0">
                  <a:pos x="42" y="53"/>
                </a:cxn>
                <a:cxn ang="0">
                  <a:pos x="40" y="47"/>
                </a:cxn>
                <a:cxn ang="0">
                  <a:pos x="40" y="47"/>
                </a:cxn>
                <a:cxn ang="0">
                  <a:pos x="35" y="41"/>
                </a:cxn>
                <a:cxn ang="0">
                  <a:pos x="30" y="40"/>
                </a:cxn>
                <a:cxn ang="0">
                  <a:pos x="27" y="34"/>
                </a:cxn>
                <a:cxn ang="0">
                  <a:pos x="26" y="33"/>
                </a:cxn>
                <a:cxn ang="0">
                  <a:pos x="28" y="37"/>
                </a:cxn>
                <a:cxn ang="0">
                  <a:pos x="27" y="41"/>
                </a:cxn>
                <a:cxn ang="0">
                  <a:pos x="28" y="44"/>
                </a:cxn>
                <a:cxn ang="0">
                  <a:pos x="27" y="47"/>
                </a:cxn>
                <a:cxn ang="0">
                  <a:pos x="25" y="51"/>
                </a:cxn>
                <a:cxn ang="0">
                  <a:pos x="25" y="49"/>
                </a:cxn>
                <a:cxn ang="0">
                  <a:pos x="23" y="51"/>
                </a:cxn>
                <a:cxn ang="0">
                  <a:pos x="22" y="46"/>
                </a:cxn>
                <a:cxn ang="0">
                  <a:pos x="20" y="51"/>
                </a:cxn>
                <a:cxn ang="0">
                  <a:pos x="19" y="52"/>
                </a:cxn>
                <a:cxn ang="0">
                  <a:pos x="19" y="49"/>
                </a:cxn>
                <a:cxn ang="0">
                  <a:pos x="19" y="49"/>
                </a:cxn>
                <a:cxn ang="0">
                  <a:pos x="18" y="51"/>
                </a:cxn>
                <a:cxn ang="0">
                  <a:pos x="16" y="53"/>
                </a:cxn>
                <a:cxn ang="0">
                  <a:pos x="14" y="47"/>
                </a:cxn>
                <a:cxn ang="0">
                  <a:pos x="12" y="37"/>
                </a:cxn>
                <a:cxn ang="0">
                  <a:pos x="9" y="34"/>
                </a:cxn>
                <a:cxn ang="0">
                  <a:pos x="9" y="28"/>
                </a:cxn>
                <a:cxn ang="0">
                  <a:pos x="3" y="23"/>
                </a:cxn>
                <a:cxn ang="0">
                  <a:pos x="3" y="19"/>
                </a:cxn>
                <a:cxn ang="0">
                  <a:pos x="8" y="15"/>
                </a:cxn>
                <a:cxn ang="0">
                  <a:pos x="6" y="12"/>
                </a:cxn>
                <a:cxn ang="0">
                  <a:pos x="0" y="6"/>
                </a:cxn>
                <a:cxn ang="0">
                  <a:pos x="3" y="2"/>
                </a:cxn>
                <a:cxn ang="0">
                  <a:pos x="4" y="2"/>
                </a:cxn>
                <a:cxn ang="0">
                  <a:pos x="7" y="4"/>
                </a:cxn>
                <a:cxn ang="0">
                  <a:pos x="10" y="5"/>
                </a:cxn>
                <a:cxn ang="0">
                  <a:pos x="14" y="6"/>
                </a:cxn>
                <a:cxn ang="0">
                  <a:pos x="15" y="5"/>
                </a:cxn>
                <a:cxn ang="0">
                  <a:pos x="16" y="9"/>
                </a:cxn>
                <a:cxn ang="0">
                  <a:pos x="23" y="16"/>
                </a:cxn>
                <a:cxn ang="0">
                  <a:pos x="30" y="15"/>
                </a:cxn>
                <a:cxn ang="0">
                  <a:pos x="42" y="18"/>
                </a:cxn>
                <a:cxn ang="0">
                  <a:pos x="40" y="23"/>
                </a:cxn>
                <a:cxn ang="0">
                  <a:pos x="39" y="26"/>
                </a:cxn>
                <a:cxn ang="0">
                  <a:pos x="35" y="27"/>
                </a:cxn>
                <a:cxn ang="0">
                  <a:pos x="33" y="34"/>
                </a:cxn>
                <a:cxn ang="0">
                  <a:pos x="36" y="37"/>
                </a:cxn>
                <a:cxn ang="0">
                  <a:pos x="39" y="39"/>
                </a:cxn>
                <a:cxn ang="0">
                  <a:pos x="41" y="32"/>
                </a:cxn>
                <a:cxn ang="0">
                  <a:pos x="45" y="39"/>
                </a:cxn>
                <a:cxn ang="0">
                  <a:pos x="47" y="46"/>
                </a:cxn>
                <a:cxn ang="0">
                  <a:pos x="49" y="57"/>
                </a:cxn>
                <a:cxn ang="0">
                  <a:pos x="41" y="52"/>
                </a:cxn>
                <a:cxn ang="0">
                  <a:pos x="42" y="54"/>
                </a:cxn>
                <a:cxn ang="0">
                  <a:pos x="42" y="54"/>
                </a:cxn>
                <a:cxn ang="0">
                  <a:pos x="36" y="44"/>
                </a:cxn>
                <a:cxn ang="0">
                  <a:pos x="32" y="44"/>
                </a:cxn>
              </a:cxnLst>
              <a:rect l="0" t="0" r="r" b="b"/>
              <a:pathLst>
                <a:path w="50" h="64">
                  <a:moveTo>
                    <a:pt x="33" y="45"/>
                  </a:moveTo>
                  <a:cubicBezTo>
                    <a:pt x="34" y="46"/>
                    <a:pt x="35" y="47"/>
                    <a:pt x="34" y="49"/>
                  </a:cubicBezTo>
                  <a:cubicBezTo>
                    <a:pt x="34" y="49"/>
                    <a:pt x="34" y="49"/>
                    <a:pt x="33" y="50"/>
                  </a:cubicBezTo>
                  <a:cubicBezTo>
                    <a:pt x="33" y="49"/>
                    <a:pt x="33" y="48"/>
                    <a:pt x="33" y="47"/>
                  </a:cubicBezTo>
                  <a:cubicBezTo>
                    <a:pt x="33" y="47"/>
                    <a:pt x="33" y="46"/>
                    <a:pt x="33" y="46"/>
                  </a:cubicBezTo>
                  <a:cubicBezTo>
                    <a:pt x="33" y="46"/>
                    <a:pt x="33" y="45"/>
                    <a:pt x="33" y="45"/>
                  </a:cubicBezTo>
                  <a:close/>
                  <a:moveTo>
                    <a:pt x="30" y="43"/>
                  </a:moveTo>
                  <a:cubicBezTo>
                    <a:pt x="29" y="43"/>
                    <a:pt x="29" y="42"/>
                    <a:pt x="29" y="42"/>
                  </a:cubicBezTo>
                  <a:cubicBezTo>
                    <a:pt x="28" y="42"/>
                    <a:pt x="28" y="43"/>
                    <a:pt x="28" y="43"/>
                  </a:cubicBezTo>
                  <a:cubicBezTo>
                    <a:pt x="28" y="44"/>
                    <a:pt x="28" y="44"/>
                    <a:pt x="29" y="44"/>
                  </a:cubicBezTo>
                  <a:cubicBezTo>
                    <a:pt x="30" y="46"/>
                    <a:pt x="29" y="47"/>
                    <a:pt x="29" y="49"/>
                  </a:cubicBezTo>
                  <a:cubicBezTo>
                    <a:pt x="29" y="49"/>
                    <a:pt x="29" y="50"/>
                    <a:pt x="29" y="50"/>
                  </a:cubicBezTo>
                  <a:cubicBezTo>
                    <a:pt x="30" y="50"/>
                    <a:pt x="30" y="50"/>
                    <a:pt x="30" y="49"/>
                  </a:cubicBezTo>
                  <a:cubicBezTo>
                    <a:pt x="30" y="49"/>
                    <a:pt x="29" y="51"/>
                    <a:pt x="30" y="51"/>
                  </a:cubicBezTo>
                  <a:cubicBezTo>
                    <a:pt x="30" y="51"/>
                    <a:pt x="31" y="50"/>
                    <a:pt x="31" y="50"/>
                  </a:cubicBezTo>
                  <a:cubicBezTo>
                    <a:pt x="31" y="49"/>
                    <a:pt x="31" y="48"/>
                    <a:pt x="31" y="47"/>
                  </a:cubicBezTo>
                  <a:cubicBezTo>
                    <a:pt x="32" y="47"/>
                    <a:pt x="31" y="46"/>
                    <a:pt x="31" y="45"/>
                  </a:cubicBezTo>
                  <a:cubicBezTo>
                    <a:pt x="31" y="45"/>
                    <a:pt x="30" y="44"/>
                    <a:pt x="30" y="43"/>
                  </a:cubicBezTo>
                  <a:close/>
                  <a:moveTo>
                    <a:pt x="34" y="46"/>
                  </a:moveTo>
                  <a:cubicBezTo>
                    <a:pt x="35" y="46"/>
                    <a:pt x="34" y="45"/>
                    <a:pt x="34" y="46"/>
                  </a:cubicBezTo>
                  <a:close/>
                  <a:moveTo>
                    <a:pt x="50" y="59"/>
                  </a:moveTo>
                  <a:cubicBezTo>
                    <a:pt x="49" y="59"/>
                    <a:pt x="49" y="58"/>
                    <a:pt x="49" y="58"/>
                  </a:cubicBezTo>
                  <a:cubicBezTo>
                    <a:pt x="49" y="57"/>
                    <a:pt x="49" y="57"/>
                    <a:pt x="48" y="58"/>
                  </a:cubicBezTo>
                  <a:cubicBezTo>
                    <a:pt x="47" y="58"/>
                    <a:pt x="47" y="56"/>
                    <a:pt x="47" y="56"/>
                  </a:cubicBezTo>
                  <a:cubicBezTo>
                    <a:pt x="46" y="57"/>
                    <a:pt x="46" y="57"/>
                    <a:pt x="46" y="57"/>
                  </a:cubicBezTo>
                  <a:cubicBezTo>
                    <a:pt x="46" y="58"/>
                    <a:pt x="46" y="58"/>
                    <a:pt x="46" y="59"/>
                  </a:cubicBezTo>
                  <a:cubicBezTo>
                    <a:pt x="46" y="59"/>
                    <a:pt x="46" y="60"/>
                    <a:pt x="46" y="61"/>
                  </a:cubicBezTo>
                  <a:cubicBezTo>
                    <a:pt x="46" y="61"/>
                    <a:pt x="46" y="62"/>
                    <a:pt x="47" y="63"/>
                  </a:cubicBezTo>
                  <a:cubicBezTo>
                    <a:pt x="47" y="63"/>
                    <a:pt x="48" y="64"/>
                    <a:pt x="47" y="64"/>
                  </a:cubicBezTo>
                  <a:cubicBezTo>
                    <a:pt x="47" y="64"/>
                    <a:pt x="45" y="61"/>
                    <a:pt x="45" y="60"/>
                  </a:cubicBezTo>
                  <a:cubicBezTo>
                    <a:pt x="44" y="59"/>
                    <a:pt x="44" y="58"/>
                    <a:pt x="43" y="57"/>
                  </a:cubicBezTo>
                  <a:cubicBezTo>
                    <a:pt x="43" y="57"/>
                    <a:pt x="43" y="56"/>
                    <a:pt x="43" y="56"/>
                  </a:cubicBezTo>
                  <a:cubicBezTo>
                    <a:pt x="43" y="55"/>
                    <a:pt x="43" y="54"/>
                    <a:pt x="43" y="54"/>
                  </a:cubicBezTo>
                  <a:cubicBezTo>
                    <a:pt x="43" y="54"/>
                    <a:pt x="43" y="54"/>
                    <a:pt x="43" y="54"/>
                  </a:cubicBezTo>
                  <a:cubicBezTo>
                    <a:pt x="43" y="54"/>
                    <a:pt x="43" y="53"/>
                    <a:pt x="42" y="53"/>
                  </a:cubicBezTo>
                  <a:cubicBezTo>
                    <a:pt x="42" y="53"/>
                    <a:pt x="42" y="53"/>
                    <a:pt x="42" y="52"/>
                  </a:cubicBezTo>
                  <a:cubicBezTo>
                    <a:pt x="42" y="52"/>
                    <a:pt x="41" y="49"/>
                    <a:pt x="41" y="49"/>
                  </a:cubicBezTo>
                  <a:cubicBezTo>
                    <a:pt x="41" y="49"/>
                    <a:pt x="41" y="49"/>
                    <a:pt x="41" y="49"/>
                  </a:cubicBezTo>
                  <a:cubicBezTo>
                    <a:pt x="40" y="49"/>
                    <a:pt x="41" y="48"/>
                    <a:pt x="41" y="48"/>
                  </a:cubicBezTo>
                  <a:cubicBezTo>
                    <a:pt x="41" y="47"/>
                    <a:pt x="40" y="47"/>
                    <a:pt x="40" y="47"/>
                  </a:cubicBezTo>
                  <a:cubicBezTo>
                    <a:pt x="41" y="47"/>
                    <a:pt x="41" y="46"/>
                    <a:pt x="41" y="46"/>
                  </a:cubicBezTo>
                  <a:cubicBezTo>
                    <a:pt x="41" y="46"/>
                    <a:pt x="41" y="47"/>
                    <a:pt x="41" y="47"/>
                  </a:cubicBezTo>
                  <a:cubicBezTo>
                    <a:pt x="40" y="47"/>
                    <a:pt x="40" y="47"/>
                    <a:pt x="40" y="48"/>
                  </a:cubicBezTo>
                  <a:cubicBezTo>
                    <a:pt x="41" y="48"/>
                    <a:pt x="40" y="48"/>
                    <a:pt x="40" y="48"/>
                  </a:cubicBezTo>
                  <a:cubicBezTo>
                    <a:pt x="40" y="48"/>
                    <a:pt x="40" y="47"/>
                    <a:pt x="40" y="47"/>
                  </a:cubicBezTo>
                  <a:cubicBezTo>
                    <a:pt x="40" y="46"/>
                    <a:pt x="39" y="45"/>
                    <a:pt x="38" y="44"/>
                  </a:cubicBezTo>
                  <a:cubicBezTo>
                    <a:pt x="38" y="43"/>
                    <a:pt x="37" y="43"/>
                    <a:pt x="37" y="43"/>
                  </a:cubicBezTo>
                  <a:cubicBezTo>
                    <a:pt x="36" y="42"/>
                    <a:pt x="36" y="41"/>
                    <a:pt x="36" y="41"/>
                  </a:cubicBezTo>
                  <a:cubicBezTo>
                    <a:pt x="36" y="41"/>
                    <a:pt x="36" y="42"/>
                    <a:pt x="36" y="42"/>
                  </a:cubicBezTo>
                  <a:cubicBezTo>
                    <a:pt x="35" y="42"/>
                    <a:pt x="35" y="41"/>
                    <a:pt x="35" y="41"/>
                  </a:cubicBezTo>
                  <a:cubicBezTo>
                    <a:pt x="35" y="41"/>
                    <a:pt x="35" y="42"/>
                    <a:pt x="35" y="42"/>
                  </a:cubicBezTo>
                  <a:cubicBezTo>
                    <a:pt x="35" y="42"/>
                    <a:pt x="34" y="42"/>
                    <a:pt x="34" y="42"/>
                  </a:cubicBezTo>
                  <a:cubicBezTo>
                    <a:pt x="33" y="41"/>
                    <a:pt x="33" y="42"/>
                    <a:pt x="33" y="42"/>
                  </a:cubicBezTo>
                  <a:cubicBezTo>
                    <a:pt x="32" y="42"/>
                    <a:pt x="32" y="41"/>
                    <a:pt x="31" y="41"/>
                  </a:cubicBezTo>
                  <a:cubicBezTo>
                    <a:pt x="30" y="41"/>
                    <a:pt x="30" y="41"/>
                    <a:pt x="30" y="40"/>
                  </a:cubicBezTo>
                  <a:cubicBezTo>
                    <a:pt x="30" y="41"/>
                    <a:pt x="30" y="41"/>
                    <a:pt x="29" y="41"/>
                  </a:cubicBezTo>
                  <a:cubicBezTo>
                    <a:pt x="29" y="40"/>
                    <a:pt x="29" y="40"/>
                    <a:pt x="29" y="40"/>
                  </a:cubicBezTo>
                  <a:cubicBezTo>
                    <a:pt x="28" y="39"/>
                    <a:pt x="28" y="39"/>
                    <a:pt x="28" y="38"/>
                  </a:cubicBezTo>
                  <a:cubicBezTo>
                    <a:pt x="28" y="37"/>
                    <a:pt x="28" y="37"/>
                    <a:pt x="28" y="36"/>
                  </a:cubicBezTo>
                  <a:cubicBezTo>
                    <a:pt x="27" y="36"/>
                    <a:pt x="27" y="35"/>
                    <a:pt x="27" y="34"/>
                  </a:cubicBezTo>
                  <a:cubicBezTo>
                    <a:pt x="27" y="34"/>
                    <a:pt x="28" y="34"/>
                    <a:pt x="28" y="34"/>
                  </a:cubicBezTo>
                  <a:cubicBezTo>
                    <a:pt x="28" y="34"/>
                    <a:pt x="28" y="33"/>
                    <a:pt x="28" y="33"/>
                  </a:cubicBezTo>
                  <a:cubicBezTo>
                    <a:pt x="28" y="34"/>
                    <a:pt x="28" y="34"/>
                    <a:pt x="28" y="34"/>
                  </a:cubicBezTo>
                  <a:cubicBezTo>
                    <a:pt x="27" y="34"/>
                    <a:pt x="27" y="33"/>
                    <a:pt x="27" y="33"/>
                  </a:cubicBezTo>
                  <a:cubicBezTo>
                    <a:pt x="27" y="33"/>
                    <a:pt x="27" y="34"/>
                    <a:pt x="26" y="33"/>
                  </a:cubicBezTo>
                  <a:cubicBezTo>
                    <a:pt x="26" y="34"/>
                    <a:pt x="27" y="33"/>
                    <a:pt x="27" y="34"/>
                  </a:cubicBezTo>
                  <a:cubicBezTo>
                    <a:pt x="27" y="34"/>
                    <a:pt x="27" y="35"/>
                    <a:pt x="27" y="35"/>
                  </a:cubicBezTo>
                  <a:cubicBezTo>
                    <a:pt x="26" y="36"/>
                    <a:pt x="25" y="35"/>
                    <a:pt x="24" y="34"/>
                  </a:cubicBezTo>
                  <a:cubicBezTo>
                    <a:pt x="24" y="35"/>
                    <a:pt x="26" y="36"/>
                    <a:pt x="26" y="36"/>
                  </a:cubicBezTo>
                  <a:cubicBezTo>
                    <a:pt x="27" y="36"/>
                    <a:pt x="28" y="36"/>
                    <a:pt x="28" y="37"/>
                  </a:cubicBezTo>
                  <a:cubicBezTo>
                    <a:pt x="27" y="36"/>
                    <a:pt x="28" y="39"/>
                    <a:pt x="27" y="39"/>
                  </a:cubicBezTo>
                  <a:cubicBezTo>
                    <a:pt x="27" y="38"/>
                    <a:pt x="27" y="38"/>
                    <a:pt x="27" y="39"/>
                  </a:cubicBezTo>
                  <a:cubicBezTo>
                    <a:pt x="27" y="39"/>
                    <a:pt x="26" y="39"/>
                    <a:pt x="26" y="39"/>
                  </a:cubicBezTo>
                  <a:cubicBezTo>
                    <a:pt x="26" y="39"/>
                    <a:pt x="27" y="40"/>
                    <a:pt x="27" y="40"/>
                  </a:cubicBezTo>
                  <a:cubicBezTo>
                    <a:pt x="28" y="41"/>
                    <a:pt x="27" y="41"/>
                    <a:pt x="27" y="41"/>
                  </a:cubicBezTo>
                  <a:cubicBezTo>
                    <a:pt x="27" y="42"/>
                    <a:pt x="27" y="42"/>
                    <a:pt x="26" y="42"/>
                  </a:cubicBezTo>
                  <a:cubicBezTo>
                    <a:pt x="27" y="42"/>
                    <a:pt x="27" y="42"/>
                    <a:pt x="27" y="43"/>
                  </a:cubicBezTo>
                  <a:cubicBezTo>
                    <a:pt x="27" y="43"/>
                    <a:pt x="28" y="44"/>
                    <a:pt x="27" y="44"/>
                  </a:cubicBezTo>
                  <a:cubicBezTo>
                    <a:pt x="27" y="44"/>
                    <a:pt x="27" y="44"/>
                    <a:pt x="27" y="44"/>
                  </a:cubicBezTo>
                  <a:cubicBezTo>
                    <a:pt x="27" y="44"/>
                    <a:pt x="27" y="44"/>
                    <a:pt x="28" y="44"/>
                  </a:cubicBezTo>
                  <a:cubicBezTo>
                    <a:pt x="28" y="44"/>
                    <a:pt x="29" y="45"/>
                    <a:pt x="29" y="45"/>
                  </a:cubicBezTo>
                  <a:cubicBezTo>
                    <a:pt x="29" y="46"/>
                    <a:pt x="29" y="47"/>
                    <a:pt x="29" y="48"/>
                  </a:cubicBezTo>
                  <a:cubicBezTo>
                    <a:pt x="28" y="48"/>
                    <a:pt x="28" y="50"/>
                    <a:pt x="27" y="50"/>
                  </a:cubicBezTo>
                  <a:cubicBezTo>
                    <a:pt x="27" y="49"/>
                    <a:pt x="27" y="49"/>
                    <a:pt x="27" y="49"/>
                  </a:cubicBezTo>
                  <a:cubicBezTo>
                    <a:pt x="27" y="48"/>
                    <a:pt x="27" y="48"/>
                    <a:pt x="27" y="47"/>
                  </a:cubicBezTo>
                  <a:cubicBezTo>
                    <a:pt x="27" y="48"/>
                    <a:pt x="27" y="48"/>
                    <a:pt x="27" y="48"/>
                  </a:cubicBezTo>
                  <a:cubicBezTo>
                    <a:pt x="27" y="49"/>
                    <a:pt x="27" y="49"/>
                    <a:pt x="27" y="50"/>
                  </a:cubicBezTo>
                  <a:cubicBezTo>
                    <a:pt x="27" y="50"/>
                    <a:pt x="27" y="51"/>
                    <a:pt x="26" y="52"/>
                  </a:cubicBezTo>
                  <a:cubicBezTo>
                    <a:pt x="26" y="52"/>
                    <a:pt x="26" y="53"/>
                    <a:pt x="25" y="53"/>
                  </a:cubicBezTo>
                  <a:cubicBezTo>
                    <a:pt x="25" y="52"/>
                    <a:pt x="25" y="52"/>
                    <a:pt x="25" y="51"/>
                  </a:cubicBezTo>
                  <a:cubicBezTo>
                    <a:pt x="25" y="51"/>
                    <a:pt x="25" y="52"/>
                    <a:pt x="24" y="52"/>
                  </a:cubicBezTo>
                  <a:cubicBezTo>
                    <a:pt x="24" y="52"/>
                    <a:pt x="24" y="51"/>
                    <a:pt x="24" y="51"/>
                  </a:cubicBezTo>
                  <a:cubicBezTo>
                    <a:pt x="24" y="51"/>
                    <a:pt x="24" y="50"/>
                    <a:pt x="25" y="50"/>
                  </a:cubicBezTo>
                  <a:cubicBezTo>
                    <a:pt x="25" y="49"/>
                    <a:pt x="26" y="49"/>
                    <a:pt x="26" y="48"/>
                  </a:cubicBezTo>
                  <a:cubicBezTo>
                    <a:pt x="25" y="49"/>
                    <a:pt x="26" y="49"/>
                    <a:pt x="25" y="49"/>
                  </a:cubicBezTo>
                  <a:cubicBezTo>
                    <a:pt x="25" y="49"/>
                    <a:pt x="25" y="50"/>
                    <a:pt x="24" y="50"/>
                  </a:cubicBezTo>
                  <a:cubicBezTo>
                    <a:pt x="24" y="51"/>
                    <a:pt x="24" y="51"/>
                    <a:pt x="24" y="50"/>
                  </a:cubicBezTo>
                  <a:cubicBezTo>
                    <a:pt x="24" y="50"/>
                    <a:pt x="24" y="49"/>
                    <a:pt x="24" y="49"/>
                  </a:cubicBezTo>
                  <a:cubicBezTo>
                    <a:pt x="24" y="49"/>
                    <a:pt x="23" y="50"/>
                    <a:pt x="23" y="50"/>
                  </a:cubicBezTo>
                  <a:cubicBezTo>
                    <a:pt x="23" y="50"/>
                    <a:pt x="24" y="51"/>
                    <a:pt x="23" y="51"/>
                  </a:cubicBezTo>
                  <a:cubicBezTo>
                    <a:pt x="23" y="51"/>
                    <a:pt x="23" y="50"/>
                    <a:pt x="23" y="50"/>
                  </a:cubicBezTo>
                  <a:cubicBezTo>
                    <a:pt x="23" y="50"/>
                    <a:pt x="23" y="50"/>
                    <a:pt x="23" y="49"/>
                  </a:cubicBezTo>
                  <a:cubicBezTo>
                    <a:pt x="23" y="49"/>
                    <a:pt x="22" y="48"/>
                    <a:pt x="22" y="48"/>
                  </a:cubicBezTo>
                  <a:cubicBezTo>
                    <a:pt x="22" y="47"/>
                    <a:pt x="23" y="46"/>
                    <a:pt x="23" y="45"/>
                  </a:cubicBezTo>
                  <a:cubicBezTo>
                    <a:pt x="23" y="45"/>
                    <a:pt x="22" y="46"/>
                    <a:pt x="22" y="46"/>
                  </a:cubicBezTo>
                  <a:cubicBezTo>
                    <a:pt x="22" y="47"/>
                    <a:pt x="22" y="48"/>
                    <a:pt x="22" y="49"/>
                  </a:cubicBezTo>
                  <a:cubicBezTo>
                    <a:pt x="22" y="49"/>
                    <a:pt x="22" y="50"/>
                    <a:pt x="22" y="50"/>
                  </a:cubicBezTo>
                  <a:cubicBezTo>
                    <a:pt x="22" y="50"/>
                    <a:pt x="22" y="51"/>
                    <a:pt x="23" y="51"/>
                  </a:cubicBezTo>
                  <a:cubicBezTo>
                    <a:pt x="23" y="52"/>
                    <a:pt x="22" y="53"/>
                    <a:pt x="22" y="52"/>
                  </a:cubicBezTo>
                  <a:cubicBezTo>
                    <a:pt x="21" y="53"/>
                    <a:pt x="20" y="51"/>
                    <a:pt x="20" y="51"/>
                  </a:cubicBezTo>
                  <a:cubicBezTo>
                    <a:pt x="19" y="52"/>
                    <a:pt x="22" y="53"/>
                    <a:pt x="21" y="53"/>
                  </a:cubicBezTo>
                  <a:cubicBezTo>
                    <a:pt x="21" y="53"/>
                    <a:pt x="20" y="53"/>
                    <a:pt x="20" y="53"/>
                  </a:cubicBezTo>
                  <a:cubicBezTo>
                    <a:pt x="20" y="53"/>
                    <a:pt x="20" y="53"/>
                    <a:pt x="20" y="53"/>
                  </a:cubicBezTo>
                  <a:cubicBezTo>
                    <a:pt x="20" y="54"/>
                    <a:pt x="20" y="54"/>
                    <a:pt x="20" y="54"/>
                  </a:cubicBezTo>
                  <a:cubicBezTo>
                    <a:pt x="19" y="53"/>
                    <a:pt x="19" y="53"/>
                    <a:pt x="19" y="52"/>
                  </a:cubicBezTo>
                  <a:cubicBezTo>
                    <a:pt x="19" y="52"/>
                    <a:pt x="20" y="52"/>
                    <a:pt x="20" y="51"/>
                  </a:cubicBezTo>
                  <a:cubicBezTo>
                    <a:pt x="20" y="51"/>
                    <a:pt x="19" y="51"/>
                    <a:pt x="19" y="51"/>
                  </a:cubicBezTo>
                  <a:cubicBezTo>
                    <a:pt x="20" y="50"/>
                    <a:pt x="20" y="49"/>
                    <a:pt x="19" y="49"/>
                  </a:cubicBezTo>
                  <a:cubicBezTo>
                    <a:pt x="19" y="48"/>
                    <a:pt x="20" y="47"/>
                    <a:pt x="20" y="47"/>
                  </a:cubicBezTo>
                  <a:cubicBezTo>
                    <a:pt x="19" y="47"/>
                    <a:pt x="19" y="48"/>
                    <a:pt x="19" y="49"/>
                  </a:cubicBezTo>
                  <a:cubicBezTo>
                    <a:pt x="19" y="49"/>
                    <a:pt x="20" y="51"/>
                    <a:pt x="19" y="51"/>
                  </a:cubicBezTo>
                  <a:cubicBezTo>
                    <a:pt x="19" y="51"/>
                    <a:pt x="19" y="50"/>
                    <a:pt x="19" y="49"/>
                  </a:cubicBezTo>
                  <a:cubicBezTo>
                    <a:pt x="19" y="49"/>
                    <a:pt x="19" y="49"/>
                    <a:pt x="19" y="48"/>
                  </a:cubicBezTo>
                  <a:cubicBezTo>
                    <a:pt x="19" y="48"/>
                    <a:pt x="19" y="48"/>
                    <a:pt x="18" y="47"/>
                  </a:cubicBezTo>
                  <a:cubicBezTo>
                    <a:pt x="18" y="48"/>
                    <a:pt x="18" y="49"/>
                    <a:pt x="19" y="49"/>
                  </a:cubicBezTo>
                  <a:cubicBezTo>
                    <a:pt x="19" y="49"/>
                    <a:pt x="19" y="49"/>
                    <a:pt x="19" y="50"/>
                  </a:cubicBezTo>
                  <a:cubicBezTo>
                    <a:pt x="19" y="50"/>
                    <a:pt x="19" y="50"/>
                    <a:pt x="19" y="51"/>
                  </a:cubicBezTo>
                  <a:cubicBezTo>
                    <a:pt x="19" y="52"/>
                    <a:pt x="19" y="52"/>
                    <a:pt x="19" y="53"/>
                  </a:cubicBezTo>
                  <a:cubicBezTo>
                    <a:pt x="19" y="53"/>
                    <a:pt x="18" y="54"/>
                    <a:pt x="18" y="53"/>
                  </a:cubicBezTo>
                  <a:cubicBezTo>
                    <a:pt x="17" y="53"/>
                    <a:pt x="18" y="52"/>
                    <a:pt x="18" y="51"/>
                  </a:cubicBezTo>
                  <a:cubicBezTo>
                    <a:pt x="17" y="51"/>
                    <a:pt x="18" y="51"/>
                    <a:pt x="18" y="52"/>
                  </a:cubicBezTo>
                  <a:cubicBezTo>
                    <a:pt x="18" y="52"/>
                    <a:pt x="17" y="52"/>
                    <a:pt x="17" y="52"/>
                  </a:cubicBezTo>
                  <a:cubicBezTo>
                    <a:pt x="17" y="53"/>
                    <a:pt x="17" y="53"/>
                    <a:pt x="17" y="54"/>
                  </a:cubicBezTo>
                  <a:cubicBezTo>
                    <a:pt x="17" y="54"/>
                    <a:pt x="17" y="55"/>
                    <a:pt x="17" y="54"/>
                  </a:cubicBezTo>
                  <a:cubicBezTo>
                    <a:pt x="16" y="54"/>
                    <a:pt x="17" y="53"/>
                    <a:pt x="16" y="53"/>
                  </a:cubicBezTo>
                  <a:cubicBezTo>
                    <a:pt x="16" y="53"/>
                    <a:pt x="15" y="52"/>
                    <a:pt x="15" y="52"/>
                  </a:cubicBezTo>
                  <a:cubicBezTo>
                    <a:pt x="15" y="51"/>
                    <a:pt x="15" y="51"/>
                    <a:pt x="15" y="50"/>
                  </a:cubicBezTo>
                  <a:cubicBezTo>
                    <a:pt x="15" y="50"/>
                    <a:pt x="15" y="50"/>
                    <a:pt x="15" y="50"/>
                  </a:cubicBezTo>
                  <a:cubicBezTo>
                    <a:pt x="15" y="49"/>
                    <a:pt x="15" y="49"/>
                    <a:pt x="15" y="49"/>
                  </a:cubicBezTo>
                  <a:cubicBezTo>
                    <a:pt x="15" y="48"/>
                    <a:pt x="14" y="48"/>
                    <a:pt x="14" y="47"/>
                  </a:cubicBezTo>
                  <a:cubicBezTo>
                    <a:pt x="13" y="46"/>
                    <a:pt x="14" y="45"/>
                    <a:pt x="13" y="44"/>
                  </a:cubicBezTo>
                  <a:cubicBezTo>
                    <a:pt x="13" y="44"/>
                    <a:pt x="13" y="43"/>
                    <a:pt x="13" y="43"/>
                  </a:cubicBezTo>
                  <a:cubicBezTo>
                    <a:pt x="13" y="42"/>
                    <a:pt x="13" y="41"/>
                    <a:pt x="12" y="41"/>
                  </a:cubicBezTo>
                  <a:cubicBezTo>
                    <a:pt x="12" y="40"/>
                    <a:pt x="11" y="40"/>
                    <a:pt x="11" y="39"/>
                  </a:cubicBezTo>
                  <a:cubicBezTo>
                    <a:pt x="11" y="38"/>
                    <a:pt x="12" y="37"/>
                    <a:pt x="12" y="37"/>
                  </a:cubicBezTo>
                  <a:cubicBezTo>
                    <a:pt x="12" y="37"/>
                    <a:pt x="11" y="37"/>
                    <a:pt x="11" y="37"/>
                  </a:cubicBezTo>
                  <a:cubicBezTo>
                    <a:pt x="11" y="37"/>
                    <a:pt x="10" y="37"/>
                    <a:pt x="10" y="36"/>
                  </a:cubicBezTo>
                  <a:cubicBezTo>
                    <a:pt x="10" y="36"/>
                    <a:pt x="10" y="35"/>
                    <a:pt x="10" y="35"/>
                  </a:cubicBezTo>
                  <a:cubicBezTo>
                    <a:pt x="10" y="35"/>
                    <a:pt x="10" y="34"/>
                    <a:pt x="10" y="34"/>
                  </a:cubicBezTo>
                  <a:cubicBezTo>
                    <a:pt x="10" y="34"/>
                    <a:pt x="10" y="34"/>
                    <a:pt x="9" y="34"/>
                  </a:cubicBezTo>
                  <a:cubicBezTo>
                    <a:pt x="9" y="34"/>
                    <a:pt x="8" y="33"/>
                    <a:pt x="8" y="32"/>
                  </a:cubicBezTo>
                  <a:cubicBezTo>
                    <a:pt x="8" y="31"/>
                    <a:pt x="7" y="30"/>
                    <a:pt x="8" y="30"/>
                  </a:cubicBezTo>
                  <a:cubicBezTo>
                    <a:pt x="9" y="30"/>
                    <a:pt x="9" y="29"/>
                    <a:pt x="9" y="29"/>
                  </a:cubicBezTo>
                  <a:cubicBezTo>
                    <a:pt x="9" y="29"/>
                    <a:pt x="9" y="29"/>
                    <a:pt x="9" y="28"/>
                  </a:cubicBezTo>
                  <a:cubicBezTo>
                    <a:pt x="9" y="28"/>
                    <a:pt x="9" y="28"/>
                    <a:pt x="9" y="28"/>
                  </a:cubicBezTo>
                  <a:cubicBezTo>
                    <a:pt x="9" y="28"/>
                    <a:pt x="8" y="27"/>
                    <a:pt x="8" y="27"/>
                  </a:cubicBezTo>
                  <a:cubicBezTo>
                    <a:pt x="8" y="26"/>
                    <a:pt x="9" y="26"/>
                    <a:pt x="9" y="26"/>
                  </a:cubicBezTo>
                  <a:cubicBezTo>
                    <a:pt x="9" y="26"/>
                    <a:pt x="8" y="26"/>
                    <a:pt x="8" y="25"/>
                  </a:cubicBezTo>
                  <a:cubicBezTo>
                    <a:pt x="8" y="25"/>
                    <a:pt x="6" y="25"/>
                    <a:pt x="6" y="25"/>
                  </a:cubicBezTo>
                  <a:cubicBezTo>
                    <a:pt x="5" y="24"/>
                    <a:pt x="4" y="24"/>
                    <a:pt x="3" y="23"/>
                  </a:cubicBezTo>
                  <a:cubicBezTo>
                    <a:pt x="3" y="23"/>
                    <a:pt x="2" y="23"/>
                    <a:pt x="2" y="22"/>
                  </a:cubicBezTo>
                  <a:cubicBezTo>
                    <a:pt x="2" y="21"/>
                    <a:pt x="1" y="21"/>
                    <a:pt x="2" y="20"/>
                  </a:cubicBezTo>
                  <a:cubicBezTo>
                    <a:pt x="2" y="20"/>
                    <a:pt x="2" y="19"/>
                    <a:pt x="2" y="19"/>
                  </a:cubicBezTo>
                  <a:cubicBezTo>
                    <a:pt x="2" y="19"/>
                    <a:pt x="2" y="19"/>
                    <a:pt x="2" y="18"/>
                  </a:cubicBezTo>
                  <a:cubicBezTo>
                    <a:pt x="2" y="17"/>
                    <a:pt x="3" y="19"/>
                    <a:pt x="3" y="19"/>
                  </a:cubicBezTo>
                  <a:cubicBezTo>
                    <a:pt x="4" y="19"/>
                    <a:pt x="4" y="17"/>
                    <a:pt x="4" y="17"/>
                  </a:cubicBezTo>
                  <a:cubicBezTo>
                    <a:pt x="4" y="17"/>
                    <a:pt x="4" y="15"/>
                    <a:pt x="5" y="15"/>
                  </a:cubicBezTo>
                  <a:cubicBezTo>
                    <a:pt x="5" y="15"/>
                    <a:pt x="5" y="16"/>
                    <a:pt x="6" y="15"/>
                  </a:cubicBezTo>
                  <a:cubicBezTo>
                    <a:pt x="6" y="15"/>
                    <a:pt x="7" y="15"/>
                    <a:pt x="7" y="16"/>
                  </a:cubicBezTo>
                  <a:cubicBezTo>
                    <a:pt x="7" y="16"/>
                    <a:pt x="8" y="16"/>
                    <a:pt x="8" y="15"/>
                  </a:cubicBezTo>
                  <a:cubicBezTo>
                    <a:pt x="8" y="15"/>
                    <a:pt x="9" y="16"/>
                    <a:pt x="9" y="16"/>
                  </a:cubicBezTo>
                  <a:cubicBezTo>
                    <a:pt x="9" y="15"/>
                    <a:pt x="10" y="14"/>
                    <a:pt x="9" y="14"/>
                  </a:cubicBezTo>
                  <a:cubicBezTo>
                    <a:pt x="8" y="14"/>
                    <a:pt x="8" y="14"/>
                    <a:pt x="8" y="13"/>
                  </a:cubicBezTo>
                  <a:cubicBezTo>
                    <a:pt x="7" y="13"/>
                    <a:pt x="8" y="12"/>
                    <a:pt x="7" y="12"/>
                  </a:cubicBezTo>
                  <a:cubicBezTo>
                    <a:pt x="6" y="12"/>
                    <a:pt x="6" y="13"/>
                    <a:pt x="6" y="12"/>
                  </a:cubicBezTo>
                  <a:cubicBezTo>
                    <a:pt x="5" y="12"/>
                    <a:pt x="5" y="12"/>
                    <a:pt x="4" y="12"/>
                  </a:cubicBezTo>
                  <a:cubicBezTo>
                    <a:pt x="4" y="11"/>
                    <a:pt x="4" y="11"/>
                    <a:pt x="3" y="10"/>
                  </a:cubicBezTo>
                  <a:cubicBezTo>
                    <a:pt x="3" y="10"/>
                    <a:pt x="2" y="8"/>
                    <a:pt x="1" y="9"/>
                  </a:cubicBezTo>
                  <a:cubicBezTo>
                    <a:pt x="0" y="9"/>
                    <a:pt x="0" y="9"/>
                    <a:pt x="0" y="8"/>
                  </a:cubicBezTo>
                  <a:cubicBezTo>
                    <a:pt x="0" y="7"/>
                    <a:pt x="0" y="6"/>
                    <a:pt x="0" y="6"/>
                  </a:cubicBezTo>
                  <a:cubicBezTo>
                    <a:pt x="0" y="6"/>
                    <a:pt x="0" y="5"/>
                    <a:pt x="0" y="5"/>
                  </a:cubicBezTo>
                  <a:cubicBezTo>
                    <a:pt x="0" y="5"/>
                    <a:pt x="1" y="4"/>
                    <a:pt x="1" y="4"/>
                  </a:cubicBezTo>
                  <a:cubicBezTo>
                    <a:pt x="1" y="4"/>
                    <a:pt x="1" y="4"/>
                    <a:pt x="2" y="3"/>
                  </a:cubicBezTo>
                  <a:cubicBezTo>
                    <a:pt x="2" y="3"/>
                    <a:pt x="2" y="3"/>
                    <a:pt x="3" y="3"/>
                  </a:cubicBezTo>
                  <a:cubicBezTo>
                    <a:pt x="3" y="2"/>
                    <a:pt x="3" y="2"/>
                    <a:pt x="3" y="2"/>
                  </a:cubicBezTo>
                  <a:cubicBezTo>
                    <a:pt x="2" y="2"/>
                    <a:pt x="2" y="1"/>
                    <a:pt x="2" y="1"/>
                  </a:cubicBezTo>
                  <a:cubicBezTo>
                    <a:pt x="1" y="1"/>
                    <a:pt x="1" y="1"/>
                    <a:pt x="1" y="1"/>
                  </a:cubicBezTo>
                  <a:cubicBezTo>
                    <a:pt x="1" y="1"/>
                    <a:pt x="1" y="0"/>
                    <a:pt x="1" y="0"/>
                  </a:cubicBezTo>
                  <a:cubicBezTo>
                    <a:pt x="2" y="0"/>
                    <a:pt x="2" y="0"/>
                    <a:pt x="2" y="1"/>
                  </a:cubicBezTo>
                  <a:cubicBezTo>
                    <a:pt x="3" y="1"/>
                    <a:pt x="3" y="1"/>
                    <a:pt x="4" y="2"/>
                  </a:cubicBezTo>
                  <a:cubicBezTo>
                    <a:pt x="4" y="2"/>
                    <a:pt x="4" y="2"/>
                    <a:pt x="5" y="3"/>
                  </a:cubicBezTo>
                  <a:cubicBezTo>
                    <a:pt x="5" y="3"/>
                    <a:pt x="4" y="4"/>
                    <a:pt x="4" y="4"/>
                  </a:cubicBezTo>
                  <a:cubicBezTo>
                    <a:pt x="5" y="4"/>
                    <a:pt x="5" y="3"/>
                    <a:pt x="5" y="3"/>
                  </a:cubicBezTo>
                  <a:cubicBezTo>
                    <a:pt x="6" y="3"/>
                    <a:pt x="6" y="4"/>
                    <a:pt x="6" y="4"/>
                  </a:cubicBezTo>
                  <a:cubicBezTo>
                    <a:pt x="6" y="3"/>
                    <a:pt x="7" y="4"/>
                    <a:pt x="7" y="4"/>
                  </a:cubicBezTo>
                  <a:cubicBezTo>
                    <a:pt x="7" y="4"/>
                    <a:pt x="8" y="4"/>
                    <a:pt x="8" y="4"/>
                  </a:cubicBezTo>
                  <a:cubicBezTo>
                    <a:pt x="8" y="3"/>
                    <a:pt x="6" y="2"/>
                    <a:pt x="7" y="2"/>
                  </a:cubicBezTo>
                  <a:cubicBezTo>
                    <a:pt x="7" y="1"/>
                    <a:pt x="9" y="3"/>
                    <a:pt x="9" y="3"/>
                  </a:cubicBezTo>
                  <a:cubicBezTo>
                    <a:pt x="8" y="3"/>
                    <a:pt x="8" y="3"/>
                    <a:pt x="8" y="3"/>
                  </a:cubicBezTo>
                  <a:cubicBezTo>
                    <a:pt x="8" y="4"/>
                    <a:pt x="9" y="5"/>
                    <a:pt x="10" y="5"/>
                  </a:cubicBezTo>
                  <a:cubicBezTo>
                    <a:pt x="10" y="5"/>
                    <a:pt x="10" y="6"/>
                    <a:pt x="11" y="6"/>
                  </a:cubicBezTo>
                  <a:cubicBezTo>
                    <a:pt x="11" y="6"/>
                    <a:pt x="12" y="6"/>
                    <a:pt x="12" y="6"/>
                  </a:cubicBezTo>
                  <a:cubicBezTo>
                    <a:pt x="12" y="7"/>
                    <a:pt x="13" y="6"/>
                    <a:pt x="13" y="7"/>
                  </a:cubicBezTo>
                  <a:cubicBezTo>
                    <a:pt x="13" y="7"/>
                    <a:pt x="13" y="7"/>
                    <a:pt x="13" y="6"/>
                  </a:cubicBezTo>
                  <a:cubicBezTo>
                    <a:pt x="13" y="6"/>
                    <a:pt x="14" y="6"/>
                    <a:pt x="14" y="6"/>
                  </a:cubicBezTo>
                  <a:cubicBezTo>
                    <a:pt x="13" y="5"/>
                    <a:pt x="13" y="5"/>
                    <a:pt x="14" y="5"/>
                  </a:cubicBezTo>
                  <a:cubicBezTo>
                    <a:pt x="13" y="5"/>
                    <a:pt x="14" y="5"/>
                    <a:pt x="14" y="5"/>
                  </a:cubicBezTo>
                  <a:cubicBezTo>
                    <a:pt x="14" y="4"/>
                    <a:pt x="13" y="4"/>
                    <a:pt x="14" y="4"/>
                  </a:cubicBezTo>
                  <a:cubicBezTo>
                    <a:pt x="14" y="4"/>
                    <a:pt x="14" y="5"/>
                    <a:pt x="14" y="5"/>
                  </a:cubicBezTo>
                  <a:cubicBezTo>
                    <a:pt x="14" y="5"/>
                    <a:pt x="15" y="5"/>
                    <a:pt x="15" y="5"/>
                  </a:cubicBezTo>
                  <a:cubicBezTo>
                    <a:pt x="15" y="5"/>
                    <a:pt x="15" y="6"/>
                    <a:pt x="16" y="7"/>
                  </a:cubicBezTo>
                  <a:cubicBezTo>
                    <a:pt x="16" y="7"/>
                    <a:pt x="16" y="7"/>
                    <a:pt x="16" y="7"/>
                  </a:cubicBezTo>
                  <a:cubicBezTo>
                    <a:pt x="16" y="7"/>
                    <a:pt x="16" y="7"/>
                    <a:pt x="16" y="7"/>
                  </a:cubicBezTo>
                  <a:cubicBezTo>
                    <a:pt x="16" y="7"/>
                    <a:pt x="16" y="7"/>
                    <a:pt x="16" y="7"/>
                  </a:cubicBezTo>
                  <a:cubicBezTo>
                    <a:pt x="16" y="8"/>
                    <a:pt x="16" y="8"/>
                    <a:pt x="16" y="9"/>
                  </a:cubicBezTo>
                  <a:cubicBezTo>
                    <a:pt x="16" y="10"/>
                    <a:pt x="17" y="11"/>
                    <a:pt x="17" y="12"/>
                  </a:cubicBezTo>
                  <a:cubicBezTo>
                    <a:pt x="17" y="13"/>
                    <a:pt x="17" y="14"/>
                    <a:pt x="18" y="14"/>
                  </a:cubicBezTo>
                  <a:cubicBezTo>
                    <a:pt x="18" y="14"/>
                    <a:pt x="18" y="14"/>
                    <a:pt x="19" y="15"/>
                  </a:cubicBezTo>
                  <a:cubicBezTo>
                    <a:pt x="19" y="15"/>
                    <a:pt x="20" y="15"/>
                    <a:pt x="20" y="15"/>
                  </a:cubicBezTo>
                  <a:cubicBezTo>
                    <a:pt x="21" y="15"/>
                    <a:pt x="22" y="16"/>
                    <a:pt x="23" y="16"/>
                  </a:cubicBezTo>
                  <a:cubicBezTo>
                    <a:pt x="24" y="16"/>
                    <a:pt x="25" y="16"/>
                    <a:pt x="25" y="16"/>
                  </a:cubicBezTo>
                  <a:cubicBezTo>
                    <a:pt x="26" y="16"/>
                    <a:pt x="26" y="16"/>
                    <a:pt x="26" y="16"/>
                  </a:cubicBezTo>
                  <a:cubicBezTo>
                    <a:pt x="26" y="16"/>
                    <a:pt x="27" y="16"/>
                    <a:pt x="27" y="16"/>
                  </a:cubicBezTo>
                  <a:cubicBezTo>
                    <a:pt x="27" y="16"/>
                    <a:pt x="28" y="16"/>
                    <a:pt x="28" y="16"/>
                  </a:cubicBezTo>
                  <a:cubicBezTo>
                    <a:pt x="29" y="15"/>
                    <a:pt x="30" y="15"/>
                    <a:pt x="30" y="15"/>
                  </a:cubicBezTo>
                  <a:cubicBezTo>
                    <a:pt x="31" y="15"/>
                    <a:pt x="32" y="16"/>
                    <a:pt x="33" y="16"/>
                  </a:cubicBezTo>
                  <a:cubicBezTo>
                    <a:pt x="34" y="16"/>
                    <a:pt x="34" y="16"/>
                    <a:pt x="34" y="16"/>
                  </a:cubicBezTo>
                  <a:cubicBezTo>
                    <a:pt x="34" y="16"/>
                    <a:pt x="35" y="16"/>
                    <a:pt x="36" y="16"/>
                  </a:cubicBezTo>
                  <a:cubicBezTo>
                    <a:pt x="37" y="16"/>
                    <a:pt x="38" y="15"/>
                    <a:pt x="39" y="16"/>
                  </a:cubicBezTo>
                  <a:cubicBezTo>
                    <a:pt x="40" y="16"/>
                    <a:pt x="42" y="17"/>
                    <a:pt x="42" y="18"/>
                  </a:cubicBezTo>
                  <a:cubicBezTo>
                    <a:pt x="42" y="18"/>
                    <a:pt x="43" y="18"/>
                    <a:pt x="43" y="18"/>
                  </a:cubicBezTo>
                  <a:cubicBezTo>
                    <a:pt x="43" y="19"/>
                    <a:pt x="43" y="19"/>
                    <a:pt x="42" y="19"/>
                  </a:cubicBezTo>
                  <a:cubicBezTo>
                    <a:pt x="42" y="19"/>
                    <a:pt x="40" y="18"/>
                    <a:pt x="41" y="19"/>
                  </a:cubicBezTo>
                  <a:cubicBezTo>
                    <a:pt x="41" y="20"/>
                    <a:pt x="41" y="21"/>
                    <a:pt x="41" y="22"/>
                  </a:cubicBezTo>
                  <a:cubicBezTo>
                    <a:pt x="40" y="23"/>
                    <a:pt x="40" y="23"/>
                    <a:pt x="40" y="23"/>
                  </a:cubicBezTo>
                  <a:cubicBezTo>
                    <a:pt x="40" y="24"/>
                    <a:pt x="40" y="24"/>
                    <a:pt x="40" y="24"/>
                  </a:cubicBezTo>
                  <a:cubicBezTo>
                    <a:pt x="40" y="24"/>
                    <a:pt x="39" y="24"/>
                    <a:pt x="39" y="25"/>
                  </a:cubicBezTo>
                  <a:cubicBezTo>
                    <a:pt x="39" y="25"/>
                    <a:pt x="39" y="25"/>
                    <a:pt x="39" y="25"/>
                  </a:cubicBezTo>
                  <a:cubicBezTo>
                    <a:pt x="39" y="25"/>
                    <a:pt x="39" y="25"/>
                    <a:pt x="38" y="25"/>
                  </a:cubicBezTo>
                  <a:cubicBezTo>
                    <a:pt x="38" y="25"/>
                    <a:pt x="39" y="25"/>
                    <a:pt x="39" y="26"/>
                  </a:cubicBezTo>
                  <a:cubicBezTo>
                    <a:pt x="39" y="26"/>
                    <a:pt x="38" y="27"/>
                    <a:pt x="38" y="26"/>
                  </a:cubicBezTo>
                  <a:cubicBezTo>
                    <a:pt x="37" y="26"/>
                    <a:pt x="37" y="26"/>
                    <a:pt x="37" y="26"/>
                  </a:cubicBezTo>
                  <a:cubicBezTo>
                    <a:pt x="37" y="27"/>
                    <a:pt x="36" y="26"/>
                    <a:pt x="36" y="26"/>
                  </a:cubicBezTo>
                  <a:cubicBezTo>
                    <a:pt x="36" y="26"/>
                    <a:pt x="36" y="27"/>
                    <a:pt x="36" y="27"/>
                  </a:cubicBezTo>
                  <a:cubicBezTo>
                    <a:pt x="36" y="28"/>
                    <a:pt x="35" y="28"/>
                    <a:pt x="35" y="27"/>
                  </a:cubicBezTo>
                  <a:cubicBezTo>
                    <a:pt x="33" y="27"/>
                    <a:pt x="34" y="29"/>
                    <a:pt x="33" y="29"/>
                  </a:cubicBezTo>
                  <a:cubicBezTo>
                    <a:pt x="32" y="29"/>
                    <a:pt x="33" y="30"/>
                    <a:pt x="33" y="31"/>
                  </a:cubicBezTo>
                  <a:cubicBezTo>
                    <a:pt x="32" y="31"/>
                    <a:pt x="32" y="31"/>
                    <a:pt x="32" y="32"/>
                  </a:cubicBezTo>
                  <a:cubicBezTo>
                    <a:pt x="32" y="32"/>
                    <a:pt x="33" y="32"/>
                    <a:pt x="32" y="32"/>
                  </a:cubicBezTo>
                  <a:cubicBezTo>
                    <a:pt x="32" y="33"/>
                    <a:pt x="33" y="34"/>
                    <a:pt x="33" y="34"/>
                  </a:cubicBezTo>
                  <a:cubicBezTo>
                    <a:pt x="33" y="34"/>
                    <a:pt x="34" y="35"/>
                    <a:pt x="34" y="36"/>
                  </a:cubicBezTo>
                  <a:cubicBezTo>
                    <a:pt x="34" y="36"/>
                    <a:pt x="34" y="37"/>
                    <a:pt x="35" y="38"/>
                  </a:cubicBezTo>
                  <a:cubicBezTo>
                    <a:pt x="35" y="38"/>
                    <a:pt x="35" y="39"/>
                    <a:pt x="35" y="39"/>
                  </a:cubicBezTo>
                  <a:cubicBezTo>
                    <a:pt x="35" y="38"/>
                    <a:pt x="35" y="38"/>
                    <a:pt x="35" y="37"/>
                  </a:cubicBezTo>
                  <a:cubicBezTo>
                    <a:pt x="35" y="37"/>
                    <a:pt x="35" y="36"/>
                    <a:pt x="36" y="37"/>
                  </a:cubicBezTo>
                  <a:cubicBezTo>
                    <a:pt x="36" y="37"/>
                    <a:pt x="36" y="38"/>
                    <a:pt x="36" y="38"/>
                  </a:cubicBezTo>
                  <a:cubicBezTo>
                    <a:pt x="37" y="39"/>
                    <a:pt x="37" y="39"/>
                    <a:pt x="37" y="39"/>
                  </a:cubicBezTo>
                  <a:cubicBezTo>
                    <a:pt x="37" y="40"/>
                    <a:pt x="37" y="40"/>
                    <a:pt x="38" y="40"/>
                  </a:cubicBezTo>
                  <a:cubicBezTo>
                    <a:pt x="38" y="40"/>
                    <a:pt x="38" y="40"/>
                    <a:pt x="38" y="40"/>
                  </a:cubicBezTo>
                  <a:cubicBezTo>
                    <a:pt x="39" y="40"/>
                    <a:pt x="39" y="39"/>
                    <a:pt x="39" y="39"/>
                  </a:cubicBezTo>
                  <a:cubicBezTo>
                    <a:pt x="39" y="38"/>
                    <a:pt x="39" y="37"/>
                    <a:pt x="39" y="37"/>
                  </a:cubicBezTo>
                  <a:cubicBezTo>
                    <a:pt x="38" y="35"/>
                    <a:pt x="40" y="35"/>
                    <a:pt x="40" y="34"/>
                  </a:cubicBezTo>
                  <a:cubicBezTo>
                    <a:pt x="40" y="33"/>
                    <a:pt x="39" y="32"/>
                    <a:pt x="40" y="32"/>
                  </a:cubicBezTo>
                  <a:cubicBezTo>
                    <a:pt x="40" y="31"/>
                    <a:pt x="40" y="32"/>
                    <a:pt x="40" y="32"/>
                  </a:cubicBezTo>
                  <a:cubicBezTo>
                    <a:pt x="41" y="33"/>
                    <a:pt x="41" y="32"/>
                    <a:pt x="41" y="32"/>
                  </a:cubicBezTo>
                  <a:cubicBezTo>
                    <a:pt x="42" y="31"/>
                    <a:pt x="42" y="33"/>
                    <a:pt x="42" y="32"/>
                  </a:cubicBezTo>
                  <a:cubicBezTo>
                    <a:pt x="43" y="31"/>
                    <a:pt x="43" y="33"/>
                    <a:pt x="43" y="33"/>
                  </a:cubicBezTo>
                  <a:cubicBezTo>
                    <a:pt x="43" y="34"/>
                    <a:pt x="44" y="35"/>
                    <a:pt x="44" y="35"/>
                  </a:cubicBezTo>
                  <a:cubicBezTo>
                    <a:pt x="44" y="36"/>
                    <a:pt x="44" y="36"/>
                    <a:pt x="44" y="37"/>
                  </a:cubicBezTo>
                  <a:cubicBezTo>
                    <a:pt x="44" y="38"/>
                    <a:pt x="45" y="38"/>
                    <a:pt x="45" y="39"/>
                  </a:cubicBezTo>
                  <a:cubicBezTo>
                    <a:pt x="45" y="39"/>
                    <a:pt x="45" y="40"/>
                    <a:pt x="45" y="40"/>
                  </a:cubicBezTo>
                  <a:cubicBezTo>
                    <a:pt x="45" y="41"/>
                    <a:pt x="46" y="41"/>
                    <a:pt x="46" y="41"/>
                  </a:cubicBezTo>
                  <a:cubicBezTo>
                    <a:pt x="46" y="42"/>
                    <a:pt x="46" y="42"/>
                    <a:pt x="46" y="43"/>
                  </a:cubicBezTo>
                  <a:cubicBezTo>
                    <a:pt x="47" y="43"/>
                    <a:pt x="47" y="43"/>
                    <a:pt x="47" y="44"/>
                  </a:cubicBezTo>
                  <a:cubicBezTo>
                    <a:pt x="47" y="45"/>
                    <a:pt x="47" y="45"/>
                    <a:pt x="47" y="46"/>
                  </a:cubicBezTo>
                  <a:cubicBezTo>
                    <a:pt x="48" y="47"/>
                    <a:pt x="48" y="47"/>
                    <a:pt x="48" y="48"/>
                  </a:cubicBezTo>
                  <a:cubicBezTo>
                    <a:pt x="48" y="48"/>
                    <a:pt x="48" y="48"/>
                    <a:pt x="48" y="49"/>
                  </a:cubicBezTo>
                  <a:cubicBezTo>
                    <a:pt x="48" y="49"/>
                    <a:pt x="48" y="49"/>
                    <a:pt x="48" y="49"/>
                  </a:cubicBezTo>
                  <a:cubicBezTo>
                    <a:pt x="48" y="50"/>
                    <a:pt x="49" y="51"/>
                    <a:pt x="49" y="53"/>
                  </a:cubicBezTo>
                  <a:cubicBezTo>
                    <a:pt x="49" y="54"/>
                    <a:pt x="49" y="55"/>
                    <a:pt x="49" y="57"/>
                  </a:cubicBezTo>
                  <a:cubicBezTo>
                    <a:pt x="49" y="57"/>
                    <a:pt x="50" y="58"/>
                    <a:pt x="50" y="59"/>
                  </a:cubicBezTo>
                  <a:close/>
                  <a:moveTo>
                    <a:pt x="27" y="45"/>
                  </a:moveTo>
                  <a:cubicBezTo>
                    <a:pt x="27" y="45"/>
                    <a:pt x="27" y="44"/>
                    <a:pt x="27" y="44"/>
                  </a:cubicBezTo>
                  <a:cubicBezTo>
                    <a:pt x="27" y="44"/>
                    <a:pt x="27" y="45"/>
                    <a:pt x="27" y="45"/>
                  </a:cubicBezTo>
                  <a:close/>
                  <a:moveTo>
                    <a:pt x="41" y="52"/>
                  </a:moveTo>
                  <a:cubicBezTo>
                    <a:pt x="41" y="52"/>
                    <a:pt x="41" y="53"/>
                    <a:pt x="41" y="53"/>
                  </a:cubicBezTo>
                  <a:cubicBezTo>
                    <a:pt x="41" y="54"/>
                    <a:pt x="42" y="52"/>
                    <a:pt x="42" y="51"/>
                  </a:cubicBezTo>
                  <a:cubicBezTo>
                    <a:pt x="41" y="51"/>
                    <a:pt x="41" y="52"/>
                    <a:pt x="41" y="52"/>
                  </a:cubicBezTo>
                  <a:close/>
                  <a:moveTo>
                    <a:pt x="42" y="54"/>
                  </a:moveTo>
                  <a:cubicBezTo>
                    <a:pt x="42" y="53"/>
                    <a:pt x="42" y="53"/>
                    <a:pt x="42" y="54"/>
                  </a:cubicBezTo>
                  <a:cubicBezTo>
                    <a:pt x="42" y="55"/>
                    <a:pt x="42" y="56"/>
                    <a:pt x="42" y="56"/>
                  </a:cubicBezTo>
                  <a:cubicBezTo>
                    <a:pt x="42" y="56"/>
                    <a:pt x="42" y="56"/>
                    <a:pt x="42" y="56"/>
                  </a:cubicBezTo>
                  <a:cubicBezTo>
                    <a:pt x="43" y="56"/>
                    <a:pt x="43" y="56"/>
                    <a:pt x="43" y="55"/>
                  </a:cubicBezTo>
                  <a:cubicBezTo>
                    <a:pt x="43" y="55"/>
                    <a:pt x="42" y="53"/>
                    <a:pt x="42" y="53"/>
                  </a:cubicBezTo>
                  <a:cubicBezTo>
                    <a:pt x="42" y="53"/>
                    <a:pt x="42" y="54"/>
                    <a:pt x="42" y="54"/>
                  </a:cubicBezTo>
                  <a:close/>
                  <a:moveTo>
                    <a:pt x="36" y="44"/>
                  </a:moveTo>
                  <a:cubicBezTo>
                    <a:pt x="36" y="44"/>
                    <a:pt x="36" y="45"/>
                    <a:pt x="36" y="45"/>
                  </a:cubicBezTo>
                  <a:cubicBezTo>
                    <a:pt x="37" y="46"/>
                    <a:pt x="37" y="47"/>
                    <a:pt x="38" y="47"/>
                  </a:cubicBezTo>
                  <a:cubicBezTo>
                    <a:pt x="38" y="47"/>
                    <a:pt x="38" y="46"/>
                    <a:pt x="38" y="45"/>
                  </a:cubicBezTo>
                  <a:cubicBezTo>
                    <a:pt x="37" y="44"/>
                    <a:pt x="37" y="44"/>
                    <a:pt x="36" y="44"/>
                  </a:cubicBezTo>
                  <a:close/>
                  <a:moveTo>
                    <a:pt x="32" y="43"/>
                  </a:moveTo>
                  <a:cubicBezTo>
                    <a:pt x="33" y="43"/>
                    <a:pt x="32" y="41"/>
                    <a:pt x="31" y="42"/>
                  </a:cubicBezTo>
                  <a:cubicBezTo>
                    <a:pt x="30" y="42"/>
                    <a:pt x="30" y="42"/>
                    <a:pt x="31" y="43"/>
                  </a:cubicBezTo>
                  <a:cubicBezTo>
                    <a:pt x="31" y="43"/>
                    <a:pt x="31" y="43"/>
                    <a:pt x="31" y="44"/>
                  </a:cubicBezTo>
                  <a:cubicBezTo>
                    <a:pt x="31" y="44"/>
                    <a:pt x="32" y="44"/>
                    <a:pt x="32" y="44"/>
                  </a:cubicBezTo>
                  <a:cubicBezTo>
                    <a:pt x="32" y="45"/>
                    <a:pt x="32" y="44"/>
                    <a:pt x="33" y="44"/>
                  </a:cubicBezTo>
                  <a:cubicBezTo>
                    <a:pt x="33" y="44"/>
                    <a:pt x="33" y="43"/>
                    <a:pt x="32" y="43"/>
                  </a:cubicBezTo>
                  <a:cubicBezTo>
                    <a:pt x="32" y="43"/>
                    <a:pt x="32" y="43"/>
                    <a:pt x="32" y="4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59" name="Bahrain"/>
            <p:cNvSpPr>
              <a:spLocks/>
            </p:cNvSpPr>
            <p:nvPr/>
          </p:nvSpPr>
          <p:spPr bwMode="auto">
            <a:xfrm>
              <a:off x="7519018" y="3621976"/>
              <a:ext cx="7000" cy="17999"/>
            </a:xfrm>
            <a:custGeom>
              <a:avLst/>
              <a:gdLst/>
              <a:ahLst/>
              <a:cxnLst>
                <a:cxn ang="0">
                  <a:pos x="2" y="1"/>
                </a:cxn>
                <a:cxn ang="0">
                  <a:pos x="2" y="1"/>
                </a:cxn>
                <a:cxn ang="0">
                  <a:pos x="2" y="0"/>
                </a:cxn>
                <a:cxn ang="0">
                  <a:pos x="2" y="0"/>
                </a:cxn>
                <a:cxn ang="0">
                  <a:pos x="1" y="0"/>
                </a:cxn>
                <a:cxn ang="0">
                  <a:pos x="1" y="1"/>
                </a:cxn>
                <a:cxn ang="0">
                  <a:pos x="1" y="2"/>
                </a:cxn>
                <a:cxn ang="0">
                  <a:pos x="1" y="3"/>
                </a:cxn>
                <a:cxn ang="0">
                  <a:pos x="1" y="4"/>
                </a:cxn>
                <a:cxn ang="0">
                  <a:pos x="2" y="5"/>
                </a:cxn>
                <a:cxn ang="0">
                  <a:pos x="2" y="4"/>
                </a:cxn>
                <a:cxn ang="0">
                  <a:pos x="2" y="1"/>
                </a:cxn>
              </a:cxnLst>
              <a:rect l="0" t="0" r="r" b="b"/>
              <a:pathLst>
                <a:path w="2" h="5">
                  <a:moveTo>
                    <a:pt x="2" y="1"/>
                  </a:moveTo>
                  <a:cubicBezTo>
                    <a:pt x="2" y="1"/>
                    <a:pt x="2" y="1"/>
                    <a:pt x="2" y="1"/>
                  </a:cubicBezTo>
                  <a:cubicBezTo>
                    <a:pt x="2" y="0"/>
                    <a:pt x="2" y="1"/>
                    <a:pt x="2" y="0"/>
                  </a:cubicBezTo>
                  <a:cubicBezTo>
                    <a:pt x="2" y="0"/>
                    <a:pt x="2" y="0"/>
                    <a:pt x="2" y="0"/>
                  </a:cubicBezTo>
                  <a:cubicBezTo>
                    <a:pt x="2" y="0"/>
                    <a:pt x="2" y="0"/>
                    <a:pt x="1" y="0"/>
                  </a:cubicBezTo>
                  <a:cubicBezTo>
                    <a:pt x="0" y="0"/>
                    <a:pt x="0" y="0"/>
                    <a:pt x="1" y="1"/>
                  </a:cubicBezTo>
                  <a:cubicBezTo>
                    <a:pt x="1" y="1"/>
                    <a:pt x="1" y="2"/>
                    <a:pt x="1" y="2"/>
                  </a:cubicBezTo>
                  <a:cubicBezTo>
                    <a:pt x="1" y="2"/>
                    <a:pt x="1" y="3"/>
                    <a:pt x="1" y="3"/>
                  </a:cubicBezTo>
                  <a:cubicBezTo>
                    <a:pt x="1" y="3"/>
                    <a:pt x="1" y="3"/>
                    <a:pt x="1" y="4"/>
                  </a:cubicBezTo>
                  <a:cubicBezTo>
                    <a:pt x="2" y="4"/>
                    <a:pt x="2" y="4"/>
                    <a:pt x="2" y="5"/>
                  </a:cubicBezTo>
                  <a:cubicBezTo>
                    <a:pt x="2" y="5"/>
                    <a:pt x="2" y="4"/>
                    <a:pt x="2" y="4"/>
                  </a:cubicBezTo>
                  <a:cubicBezTo>
                    <a:pt x="2" y="3"/>
                    <a:pt x="2" y="2"/>
                    <a:pt x="2"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0" name="Bahamas"/>
            <p:cNvSpPr>
              <a:spLocks noEditPoints="1"/>
            </p:cNvSpPr>
            <p:nvPr/>
          </p:nvSpPr>
          <p:spPr bwMode="auto">
            <a:xfrm>
              <a:off x="3119184" y="3592978"/>
              <a:ext cx="190993" cy="238992"/>
            </a:xfrm>
            <a:custGeom>
              <a:avLst/>
              <a:gdLst/>
              <a:ahLst/>
              <a:cxnLst>
                <a:cxn ang="0">
                  <a:pos x="23" y="23"/>
                </a:cxn>
                <a:cxn ang="0">
                  <a:pos x="21" y="18"/>
                </a:cxn>
                <a:cxn ang="0">
                  <a:pos x="20" y="16"/>
                </a:cxn>
                <a:cxn ang="0">
                  <a:pos x="23" y="18"/>
                </a:cxn>
                <a:cxn ang="0">
                  <a:pos x="10" y="2"/>
                </a:cxn>
                <a:cxn ang="0">
                  <a:pos x="4" y="2"/>
                </a:cxn>
                <a:cxn ang="0">
                  <a:pos x="2" y="4"/>
                </a:cxn>
                <a:cxn ang="0">
                  <a:pos x="6" y="4"/>
                </a:cxn>
                <a:cxn ang="0">
                  <a:pos x="11" y="2"/>
                </a:cxn>
                <a:cxn ang="0">
                  <a:pos x="17" y="3"/>
                </a:cxn>
                <a:cxn ang="0">
                  <a:pos x="12" y="1"/>
                </a:cxn>
                <a:cxn ang="0">
                  <a:pos x="16" y="3"/>
                </a:cxn>
                <a:cxn ang="0">
                  <a:pos x="16" y="6"/>
                </a:cxn>
                <a:cxn ang="0">
                  <a:pos x="14" y="10"/>
                </a:cxn>
                <a:cxn ang="0">
                  <a:pos x="16" y="8"/>
                </a:cxn>
                <a:cxn ang="0">
                  <a:pos x="18" y="6"/>
                </a:cxn>
                <a:cxn ang="0">
                  <a:pos x="8" y="25"/>
                </a:cxn>
                <a:cxn ang="0">
                  <a:pos x="6" y="20"/>
                </a:cxn>
                <a:cxn ang="0">
                  <a:pos x="4" y="23"/>
                </a:cxn>
                <a:cxn ang="0">
                  <a:pos x="3" y="26"/>
                </a:cxn>
                <a:cxn ang="0">
                  <a:pos x="2" y="25"/>
                </a:cxn>
                <a:cxn ang="0">
                  <a:pos x="4" y="28"/>
                </a:cxn>
                <a:cxn ang="0">
                  <a:pos x="38" y="47"/>
                </a:cxn>
                <a:cxn ang="0">
                  <a:pos x="7" y="32"/>
                </a:cxn>
                <a:cxn ang="0">
                  <a:pos x="7" y="30"/>
                </a:cxn>
                <a:cxn ang="0">
                  <a:pos x="6" y="33"/>
                </a:cxn>
                <a:cxn ang="0">
                  <a:pos x="7" y="35"/>
                </a:cxn>
                <a:cxn ang="0">
                  <a:pos x="8" y="35"/>
                </a:cxn>
                <a:cxn ang="0">
                  <a:pos x="9" y="32"/>
                </a:cxn>
                <a:cxn ang="0">
                  <a:pos x="34" y="36"/>
                </a:cxn>
                <a:cxn ang="0">
                  <a:pos x="43" y="43"/>
                </a:cxn>
                <a:cxn ang="0">
                  <a:pos x="31" y="40"/>
                </a:cxn>
                <a:cxn ang="0">
                  <a:pos x="29" y="36"/>
                </a:cxn>
                <a:cxn ang="0">
                  <a:pos x="30" y="42"/>
                </a:cxn>
                <a:cxn ang="0">
                  <a:pos x="32" y="43"/>
                </a:cxn>
                <a:cxn ang="0">
                  <a:pos x="32" y="43"/>
                </a:cxn>
                <a:cxn ang="0">
                  <a:pos x="40" y="48"/>
                </a:cxn>
                <a:cxn ang="0">
                  <a:pos x="39" y="50"/>
                </a:cxn>
                <a:cxn ang="0">
                  <a:pos x="38" y="52"/>
                </a:cxn>
                <a:cxn ang="0">
                  <a:pos x="42" y="48"/>
                </a:cxn>
                <a:cxn ang="0">
                  <a:pos x="44" y="63"/>
                </a:cxn>
                <a:cxn ang="0">
                  <a:pos x="41" y="64"/>
                </a:cxn>
                <a:cxn ang="0">
                  <a:pos x="43" y="66"/>
                </a:cxn>
                <a:cxn ang="0">
                  <a:pos x="46" y="65"/>
                </a:cxn>
                <a:cxn ang="0">
                  <a:pos x="30" y="30"/>
                </a:cxn>
                <a:cxn ang="0">
                  <a:pos x="27" y="25"/>
                </a:cxn>
                <a:cxn ang="0">
                  <a:pos x="28" y="27"/>
                </a:cxn>
                <a:cxn ang="0">
                  <a:pos x="30" y="30"/>
                </a:cxn>
                <a:cxn ang="0">
                  <a:pos x="40" y="47"/>
                </a:cxn>
                <a:cxn ang="0">
                  <a:pos x="38" y="32"/>
                </a:cxn>
                <a:cxn ang="0">
                  <a:pos x="37" y="32"/>
                </a:cxn>
                <a:cxn ang="0">
                  <a:pos x="23" y="36"/>
                </a:cxn>
                <a:cxn ang="0">
                  <a:pos x="26" y="39"/>
                </a:cxn>
                <a:cxn ang="0">
                  <a:pos x="48" y="50"/>
                </a:cxn>
                <a:cxn ang="0">
                  <a:pos x="50" y="50"/>
                </a:cxn>
                <a:cxn ang="0">
                  <a:pos x="49" y="60"/>
                </a:cxn>
                <a:cxn ang="0">
                  <a:pos x="12" y="21"/>
                </a:cxn>
              </a:cxnLst>
              <a:rect l="0" t="0" r="r" b="b"/>
              <a:pathLst>
                <a:path w="53" h="66">
                  <a:moveTo>
                    <a:pt x="22" y="24"/>
                  </a:moveTo>
                  <a:cubicBezTo>
                    <a:pt x="22" y="24"/>
                    <a:pt x="21" y="23"/>
                    <a:pt x="22" y="23"/>
                  </a:cubicBezTo>
                  <a:cubicBezTo>
                    <a:pt x="22" y="23"/>
                    <a:pt x="23" y="24"/>
                    <a:pt x="23" y="24"/>
                  </a:cubicBezTo>
                  <a:cubicBezTo>
                    <a:pt x="23" y="24"/>
                    <a:pt x="23" y="23"/>
                    <a:pt x="23" y="23"/>
                  </a:cubicBezTo>
                  <a:cubicBezTo>
                    <a:pt x="23" y="23"/>
                    <a:pt x="23" y="23"/>
                    <a:pt x="23" y="23"/>
                  </a:cubicBezTo>
                  <a:cubicBezTo>
                    <a:pt x="23" y="22"/>
                    <a:pt x="25" y="21"/>
                    <a:pt x="23" y="20"/>
                  </a:cubicBezTo>
                  <a:cubicBezTo>
                    <a:pt x="23" y="19"/>
                    <a:pt x="23" y="18"/>
                    <a:pt x="22" y="18"/>
                  </a:cubicBezTo>
                  <a:cubicBezTo>
                    <a:pt x="22" y="18"/>
                    <a:pt x="21" y="18"/>
                    <a:pt x="21" y="18"/>
                  </a:cubicBezTo>
                  <a:cubicBezTo>
                    <a:pt x="21" y="18"/>
                    <a:pt x="21" y="17"/>
                    <a:pt x="20" y="17"/>
                  </a:cubicBezTo>
                  <a:cubicBezTo>
                    <a:pt x="20" y="17"/>
                    <a:pt x="19" y="17"/>
                    <a:pt x="19" y="17"/>
                  </a:cubicBezTo>
                  <a:cubicBezTo>
                    <a:pt x="19" y="17"/>
                    <a:pt x="19" y="15"/>
                    <a:pt x="20" y="15"/>
                  </a:cubicBezTo>
                  <a:cubicBezTo>
                    <a:pt x="20" y="15"/>
                    <a:pt x="20" y="16"/>
                    <a:pt x="20" y="16"/>
                  </a:cubicBezTo>
                  <a:cubicBezTo>
                    <a:pt x="20" y="16"/>
                    <a:pt x="20" y="16"/>
                    <a:pt x="20" y="16"/>
                  </a:cubicBezTo>
                  <a:cubicBezTo>
                    <a:pt x="20" y="16"/>
                    <a:pt x="20" y="17"/>
                    <a:pt x="21" y="17"/>
                  </a:cubicBezTo>
                  <a:cubicBezTo>
                    <a:pt x="21" y="17"/>
                    <a:pt x="21" y="18"/>
                    <a:pt x="22" y="18"/>
                  </a:cubicBezTo>
                  <a:cubicBezTo>
                    <a:pt x="22" y="18"/>
                    <a:pt x="23" y="18"/>
                    <a:pt x="23" y="18"/>
                  </a:cubicBezTo>
                  <a:cubicBezTo>
                    <a:pt x="24" y="20"/>
                    <a:pt x="25" y="20"/>
                    <a:pt x="24" y="21"/>
                  </a:cubicBezTo>
                  <a:cubicBezTo>
                    <a:pt x="24" y="22"/>
                    <a:pt x="23" y="25"/>
                    <a:pt x="23" y="25"/>
                  </a:cubicBezTo>
                  <a:cubicBezTo>
                    <a:pt x="22" y="25"/>
                    <a:pt x="23" y="24"/>
                    <a:pt x="22" y="24"/>
                  </a:cubicBezTo>
                  <a:close/>
                  <a:moveTo>
                    <a:pt x="10" y="2"/>
                  </a:moveTo>
                  <a:cubicBezTo>
                    <a:pt x="10" y="3"/>
                    <a:pt x="9" y="3"/>
                    <a:pt x="9" y="3"/>
                  </a:cubicBezTo>
                  <a:cubicBezTo>
                    <a:pt x="8" y="3"/>
                    <a:pt x="7" y="2"/>
                    <a:pt x="7" y="3"/>
                  </a:cubicBezTo>
                  <a:cubicBezTo>
                    <a:pt x="6" y="3"/>
                    <a:pt x="6" y="3"/>
                    <a:pt x="5" y="2"/>
                  </a:cubicBezTo>
                  <a:cubicBezTo>
                    <a:pt x="5" y="2"/>
                    <a:pt x="4" y="2"/>
                    <a:pt x="4" y="2"/>
                  </a:cubicBezTo>
                  <a:cubicBezTo>
                    <a:pt x="4" y="2"/>
                    <a:pt x="4" y="2"/>
                    <a:pt x="4" y="3"/>
                  </a:cubicBezTo>
                  <a:cubicBezTo>
                    <a:pt x="4" y="3"/>
                    <a:pt x="4" y="3"/>
                    <a:pt x="4" y="3"/>
                  </a:cubicBezTo>
                  <a:cubicBezTo>
                    <a:pt x="4" y="3"/>
                    <a:pt x="4" y="3"/>
                    <a:pt x="3" y="4"/>
                  </a:cubicBezTo>
                  <a:cubicBezTo>
                    <a:pt x="3" y="4"/>
                    <a:pt x="2" y="4"/>
                    <a:pt x="2" y="4"/>
                  </a:cubicBezTo>
                  <a:cubicBezTo>
                    <a:pt x="1" y="4"/>
                    <a:pt x="1" y="3"/>
                    <a:pt x="0" y="3"/>
                  </a:cubicBezTo>
                  <a:cubicBezTo>
                    <a:pt x="0" y="3"/>
                    <a:pt x="2" y="5"/>
                    <a:pt x="2" y="5"/>
                  </a:cubicBezTo>
                  <a:cubicBezTo>
                    <a:pt x="3" y="5"/>
                    <a:pt x="4" y="4"/>
                    <a:pt x="5" y="4"/>
                  </a:cubicBezTo>
                  <a:cubicBezTo>
                    <a:pt x="6" y="4"/>
                    <a:pt x="6" y="4"/>
                    <a:pt x="6" y="4"/>
                  </a:cubicBezTo>
                  <a:cubicBezTo>
                    <a:pt x="7" y="4"/>
                    <a:pt x="8" y="3"/>
                    <a:pt x="8" y="3"/>
                  </a:cubicBezTo>
                  <a:cubicBezTo>
                    <a:pt x="9" y="3"/>
                    <a:pt x="9" y="3"/>
                    <a:pt x="10" y="3"/>
                  </a:cubicBezTo>
                  <a:cubicBezTo>
                    <a:pt x="10" y="3"/>
                    <a:pt x="10" y="4"/>
                    <a:pt x="10" y="3"/>
                  </a:cubicBezTo>
                  <a:cubicBezTo>
                    <a:pt x="10" y="3"/>
                    <a:pt x="10" y="2"/>
                    <a:pt x="11" y="2"/>
                  </a:cubicBezTo>
                  <a:cubicBezTo>
                    <a:pt x="10" y="2"/>
                    <a:pt x="10" y="2"/>
                    <a:pt x="10" y="2"/>
                  </a:cubicBezTo>
                  <a:close/>
                  <a:moveTo>
                    <a:pt x="18" y="6"/>
                  </a:moveTo>
                  <a:cubicBezTo>
                    <a:pt x="18" y="5"/>
                    <a:pt x="18" y="5"/>
                    <a:pt x="18" y="5"/>
                  </a:cubicBezTo>
                  <a:cubicBezTo>
                    <a:pt x="18" y="4"/>
                    <a:pt x="15" y="3"/>
                    <a:pt x="17" y="3"/>
                  </a:cubicBezTo>
                  <a:cubicBezTo>
                    <a:pt x="15" y="3"/>
                    <a:pt x="15" y="1"/>
                    <a:pt x="14" y="1"/>
                  </a:cubicBezTo>
                  <a:cubicBezTo>
                    <a:pt x="14" y="0"/>
                    <a:pt x="13" y="1"/>
                    <a:pt x="12" y="0"/>
                  </a:cubicBezTo>
                  <a:cubicBezTo>
                    <a:pt x="12" y="0"/>
                    <a:pt x="11" y="0"/>
                    <a:pt x="10" y="1"/>
                  </a:cubicBezTo>
                  <a:cubicBezTo>
                    <a:pt x="11" y="1"/>
                    <a:pt x="11" y="1"/>
                    <a:pt x="12" y="1"/>
                  </a:cubicBezTo>
                  <a:cubicBezTo>
                    <a:pt x="12" y="1"/>
                    <a:pt x="12" y="1"/>
                    <a:pt x="12" y="1"/>
                  </a:cubicBezTo>
                  <a:cubicBezTo>
                    <a:pt x="13" y="1"/>
                    <a:pt x="13" y="1"/>
                    <a:pt x="14" y="1"/>
                  </a:cubicBezTo>
                  <a:cubicBezTo>
                    <a:pt x="15" y="1"/>
                    <a:pt x="15" y="2"/>
                    <a:pt x="15" y="3"/>
                  </a:cubicBezTo>
                  <a:cubicBezTo>
                    <a:pt x="15" y="3"/>
                    <a:pt x="15" y="3"/>
                    <a:pt x="16" y="3"/>
                  </a:cubicBezTo>
                  <a:cubicBezTo>
                    <a:pt x="16" y="3"/>
                    <a:pt x="16" y="4"/>
                    <a:pt x="16" y="4"/>
                  </a:cubicBezTo>
                  <a:cubicBezTo>
                    <a:pt x="16" y="4"/>
                    <a:pt x="17" y="4"/>
                    <a:pt x="17" y="5"/>
                  </a:cubicBezTo>
                  <a:cubicBezTo>
                    <a:pt x="17" y="5"/>
                    <a:pt x="17" y="5"/>
                    <a:pt x="17" y="5"/>
                  </a:cubicBezTo>
                  <a:cubicBezTo>
                    <a:pt x="16" y="6"/>
                    <a:pt x="16" y="6"/>
                    <a:pt x="16" y="6"/>
                  </a:cubicBezTo>
                  <a:cubicBezTo>
                    <a:pt x="16" y="7"/>
                    <a:pt x="16" y="7"/>
                    <a:pt x="16" y="7"/>
                  </a:cubicBezTo>
                  <a:cubicBezTo>
                    <a:pt x="16" y="7"/>
                    <a:pt x="16" y="8"/>
                    <a:pt x="16" y="8"/>
                  </a:cubicBezTo>
                  <a:cubicBezTo>
                    <a:pt x="16" y="8"/>
                    <a:pt x="16" y="8"/>
                    <a:pt x="16" y="9"/>
                  </a:cubicBezTo>
                  <a:cubicBezTo>
                    <a:pt x="16" y="9"/>
                    <a:pt x="14" y="10"/>
                    <a:pt x="14" y="10"/>
                  </a:cubicBezTo>
                  <a:cubicBezTo>
                    <a:pt x="14" y="11"/>
                    <a:pt x="15" y="11"/>
                    <a:pt x="15" y="11"/>
                  </a:cubicBezTo>
                  <a:cubicBezTo>
                    <a:pt x="15" y="11"/>
                    <a:pt x="15" y="12"/>
                    <a:pt x="15" y="12"/>
                  </a:cubicBezTo>
                  <a:cubicBezTo>
                    <a:pt x="16" y="12"/>
                    <a:pt x="16" y="12"/>
                    <a:pt x="16" y="11"/>
                  </a:cubicBezTo>
                  <a:cubicBezTo>
                    <a:pt x="16" y="10"/>
                    <a:pt x="16" y="9"/>
                    <a:pt x="16" y="8"/>
                  </a:cubicBezTo>
                  <a:cubicBezTo>
                    <a:pt x="17" y="8"/>
                    <a:pt x="17" y="7"/>
                    <a:pt x="18" y="7"/>
                  </a:cubicBezTo>
                  <a:cubicBezTo>
                    <a:pt x="18" y="7"/>
                    <a:pt x="18" y="7"/>
                    <a:pt x="18" y="7"/>
                  </a:cubicBezTo>
                  <a:cubicBezTo>
                    <a:pt x="18" y="7"/>
                    <a:pt x="18" y="7"/>
                    <a:pt x="18" y="6"/>
                  </a:cubicBezTo>
                  <a:cubicBezTo>
                    <a:pt x="18" y="6"/>
                    <a:pt x="18" y="6"/>
                    <a:pt x="18" y="6"/>
                  </a:cubicBezTo>
                  <a:close/>
                  <a:moveTo>
                    <a:pt x="6" y="29"/>
                  </a:moveTo>
                  <a:cubicBezTo>
                    <a:pt x="6" y="28"/>
                    <a:pt x="7" y="28"/>
                    <a:pt x="7" y="28"/>
                  </a:cubicBezTo>
                  <a:cubicBezTo>
                    <a:pt x="8" y="27"/>
                    <a:pt x="8" y="27"/>
                    <a:pt x="8" y="26"/>
                  </a:cubicBezTo>
                  <a:cubicBezTo>
                    <a:pt x="8" y="26"/>
                    <a:pt x="8" y="25"/>
                    <a:pt x="8" y="25"/>
                  </a:cubicBezTo>
                  <a:cubicBezTo>
                    <a:pt x="8" y="24"/>
                    <a:pt x="7" y="24"/>
                    <a:pt x="7" y="23"/>
                  </a:cubicBezTo>
                  <a:cubicBezTo>
                    <a:pt x="7" y="23"/>
                    <a:pt x="7" y="23"/>
                    <a:pt x="7" y="22"/>
                  </a:cubicBezTo>
                  <a:cubicBezTo>
                    <a:pt x="7" y="22"/>
                    <a:pt x="6" y="22"/>
                    <a:pt x="7" y="21"/>
                  </a:cubicBezTo>
                  <a:cubicBezTo>
                    <a:pt x="7" y="21"/>
                    <a:pt x="7" y="19"/>
                    <a:pt x="6" y="20"/>
                  </a:cubicBezTo>
                  <a:cubicBezTo>
                    <a:pt x="5" y="20"/>
                    <a:pt x="5" y="19"/>
                    <a:pt x="5" y="19"/>
                  </a:cubicBezTo>
                  <a:cubicBezTo>
                    <a:pt x="4" y="20"/>
                    <a:pt x="5" y="20"/>
                    <a:pt x="5" y="21"/>
                  </a:cubicBezTo>
                  <a:cubicBezTo>
                    <a:pt x="5" y="21"/>
                    <a:pt x="4" y="22"/>
                    <a:pt x="4" y="22"/>
                  </a:cubicBezTo>
                  <a:cubicBezTo>
                    <a:pt x="4" y="22"/>
                    <a:pt x="4" y="23"/>
                    <a:pt x="4" y="23"/>
                  </a:cubicBezTo>
                  <a:cubicBezTo>
                    <a:pt x="4" y="24"/>
                    <a:pt x="3" y="24"/>
                    <a:pt x="3" y="25"/>
                  </a:cubicBezTo>
                  <a:cubicBezTo>
                    <a:pt x="3" y="25"/>
                    <a:pt x="3" y="25"/>
                    <a:pt x="3" y="24"/>
                  </a:cubicBezTo>
                  <a:cubicBezTo>
                    <a:pt x="3" y="25"/>
                    <a:pt x="4" y="25"/>
                    <a:pt x="4" y="26"/>
                  </a:cubicBezTo>
                  <a:cubicBezTo>
                    <a:pt x="4" y="26"/>
                    <a:pt x="3" y="26"/>
                    <a:pt x="3" y="26"/>
                  </a:cubicBezTo>
                  <a:cubicBezTo>
                    <a:pt x="3" y="26"/>
                    <a:pt x="3" y="26"/>
                    <a:pt x="3" y="26"/>
                  </a:cubicBezTo>
                  <a:cubicBezTo>
                    <a:pt x="3" y="26"/>
                    <a:pt x="2" y="26"/>
                    <a:pt x="3" y="25"/>
                  </a:cubicBezTo>
                  <a:cubicBezTo>
                    <a:pt x="3" y="25"/>
                    <a:pt x="3" y="25"/>
                    <a:pt x="3" y="25"/>
                  </a:cubicBezTo>
                  <a:cubicBezTo>
                    <a:pt x="2" y="25"/>
                    <a:pt x="3" y="25"/>
                    <a:pt x="2" y="25"/>
                  </a:cubicBezTo>
                  <a:cubicBezTo>
                    <a:pt x="1" y="26"/>
                    <a:pt x="1" y="26"/>
                    <a:pt x="2" y="27"/>
                  </a:cubicBezTo>
                  <a:cubicBezTo>
                    <a:pt x="3" y="27"/>
                    <a:pt x="3" y="28"/>
                    <a:pt x="4" y="27"/>
                  </a:cubicBezTo>
                  <a:cubicBezTo>
                    <a:pt x="4" y="27"/>
                    <a:pt x="4" y="28"/>
                    <a:pt x="4" y="28"/>
                  </a:cubicBezTo>
                  <a:cubicBezTo>
                    <a:pt x="4" y="28"/>
                    <a:pt x="4" y="28"/>
                    <a:pt x="4" y="28"/>
                  </a:cubicBezTo>
                  <a:cubicBezTo>
                    <a:pt x="4" y="29"/>
                    <a:pt x="4" y="29"/>
                    <a:pt x="5" y="30"/>
                  </a:cubicBezTo>
                  <a:cubicBezTo>
                    <a:pt x="5" y="30"/>
                    <a:pt x="5" y="29"/>
                    <a:pt x="6" y="29"/>
                  </a:cubicBezTo>
                  <a:cubicBezTo>
                    <a:pt x="6" y="29"/>
                    <a:pt x="6" y="29"/>
                    <a:pt x="6" y="29"/>
                  </a:cubicBezTo>
                  <a:close/>
                  <a:moveTo>
                    <a:pt x="38" y="47"/>
                  </a:moveTo>
                  <a:cubicBezTo>
                    <a:pt x="37" y="47"/>
                    <a:pt x="36" y="48"/>
                    <a:pt x="36" y="49"/>
                  </a:cubicBezTo>
                  <a:cubicBezTo>
                    <a:pt x="37" y="48"/>
                    <a:pt x="37" y="48"/>
                    <a:pt x="38" y="47"/>
                  </a:cubicBezTo>
                  <a:close/>
                  <a:moveTo>
                    <a:pt x="9" y="30"/>
                  </a:moveTo>
                  <a:cubicBezTo>
                    <a:pt x="8" y="30"/>
                    <a:pt x="8" y="32"/>
                    <a:pt x="7" y="32"/>
                  </a:cubicBezTo>
                  <a:cubicBezTo>
                    <a:pt x="8" y="32"/>
                    <a:pt x="7" y="31"/>
                    <a:pt x="7" y="31"/>
                  </a:cubicBezTo>
                  <a:cubicBezTo>
                    <a:pt x="7" y="31"/>
                    <a:pt x="8" y="31"/>
                    <a:pt x="7" y="31"/>
                  </a:cubicBezTo>
                  <a:cubicBezTo>
                    <a:pt x="7" y="30"/>
                    <a:pt x="8" y="30"/>
                    <a:pt x="8" y="30"/>
                  </a:cubicBezTo>
                  <a:cubicBezTo>
                    <a:pt x="8" y="29"/>
                    <a:pt x="8" y="29"/>
                    <a:pt x="7" y="30"/>
                  </a:cubicBezTo>
                  <a:cubicBezTo>
                    <a:pt x="7" y="30"/>
                    <a:pt x="7" y="30"/>
                    <a:pt x="7" y="30"/>
                  </a:cubicBezTo>
                  <a:cubicBezTo>
                    <a:pt x="7" y="30"/>
                    <a:pt x="6" y="31"/>
                    <a:pt x="6" y="31"/>
                  </a:cubicBezTo>
                  <a:cubicBezTo>
                    <a:pt x="5" y="31"/>
                    <a:pt x="5" y="31"/>
                    <a:pt x="6" y="32"/>
                  </a:cubicBezTo>
                  <a:cubicBezTo>
                    <a:pt x="6" y="32"/>
                    <a:pt x="6" y="33"/>
                    <a:pt x="6" y="33"/>
                  </a:cubicBezTo>
                  <a:cubicBezTo>
                    <a:pt x="6" y="34"/>
                    <a:pt x="7" y="35"/>
                    <a:pt x="7" y="34"/>
                  </a:cubicBezTo>
                  <a:cubicBezTo>
                    <a:pt x="7" y="34"/>
                    <a:pt x="7" y="34"/>
                    <a:pt x="6" y="34"/>
                  </a:cubicBezTo>
                  <a:cubicBezTo>
                    <a:pt x="7" y="35"/>
                    <a:pt x="7" y="34"/>
                    <a:pt x="8" y="34"/>
                  </a:cubicBezTo>
                  <a:cubicBezTo>
                    <a:pt x="8" y="34"/>
                    <a:pt x="7" y="35"/>
                    <a:pt x="7" y="35"/>
                  </a:cubicBezTo>
                  <a:cubicBezTo>
                    <a:pt x="7" y="35"/>
                    <a:pt x="7" y="35"/>
                    <a:pt x="6" y="35"/>
                  </a:cubicBezTo>
                  <a:cubicBezTo>
                    <a:pt x="7" y="35"/>
                    <a:pt x="7" y="35"/>
                    <a:pt x="7" y="36"/>
                  </a:cubicBezTo>
                  <a:cubicBezTo>
                    <a:pt x="7" y="36"/>
                    <a:pt x="7" y="35"/>
                    <a:pt x="7" y="35"/>
                  </a:cubicBezTo>
                  <a:cubicBezTo>
                    <a:pt x="8" y="35"/>
                    <a:pt x="8" y="36"/>
                    <a:pt x="8" y="35"/>
                  </a:cubicBezTo>
                  <a:cubicBezTo>
                    <a:pt x="8" y="35"/>
                    <a:pt x="8" y="35"/>
                    <a:pt x="8" y="34"/>
                  </a:cubicBezTo>
                  <a:cubicBezTo>
                    <a:pt x="9" y="34"/>
                    <a:pt x="9" y="33"/>
                    <a:pt x="8" y="34"/>
                  </a:cubicBezTo>
                  <a:cubicBezTo>
                    <a:pt x="8" y="33"/>
                    <a:pt x="9" y="33"/>
                    <a:pt x="9" y="33"/>
                  </a:cubicBezTo>
                  <a:cubicBezTo>
                    <a:pt x="9" y="33"/>
                    <a:pt x="9" y="32"/>
                    <a:pt x="9" y="32"/>
                  </a:cubicBezTo>
                  <a:cubicBezTo>
                    <a:pt x="9" y="32"/>
                    <a:pt x="9" y="30"/>
                    <a:pt x="9" y="30"/>
                  </a:cubicBezTo>
                  <a:close/>
                  <a:moveTo>
                    <a:pt x="34" y="36"/>
                  </a:moveTo>
                  <a:cubicBezTo>
                    <a:pt x="34" y="36"/>
                    <a:pt x="33" y="36"/>
                    <a:pt x="33" y="36"/>
                  </a:cubicBezTo>
                  <a:cubicBezTo>
                    <a:pt x="33" y="36"/>
                    <a:pt x="34" y="36"/>
                    <a:pt x="34" y="36"/>
                  </a:cubicBezTo>
                  <a:cubicBezTo>
                    <a:pt x="34" y="36"/>
                    <a:pt x="35" y="36"/>
                    <a:pt x="34" y="36"/>
                  </a:cubicBezTo>
                  <a:cubicBezTo>
                    <a:pt x="34" y="36"/>
                    <a:pt x="34" y="36"/>
                    <a:pt x="34" y="36"/>
                  </a:cubicBezTo>
                  <a:close/>
                  <a:moveTo>
                    <a:pt x="44" y="42"/>
                  </a:moveTo>
                  <a:cubicBezTo>
                    <a:pt x="44" y="42"/>
                    <a:pt x="42" y="42"/>
                    <a:pt x="43" y="43"/>
                  </a:cubicBezTo>
                  <a:cubicBezTo>
                    <a:pt x="43" y="43"/>
                    <a:pt x="44" y="43"/>
                    <a:pt x="44" y="42"/>
                  </a:cubicBezTo>
                  <a:close/>
                  <a:moveTo>
                    <a:pt x="32" y="43"/>
                  </a:moveTo>
                  <a:cubicBezTo>
                    <a:pt x="32" y="42"/>
                    <a:pt x="31" y="42"/>
                    <a:pt x="31" y="42"/>
                  </a:cubicBezTo>
                  <a:cubicBezTo>
                    <a:pt x="31" y="41"/>
                    <a:pt x="31" y="40"/>
                    <a:pt x="31" y="40"/>
                  </a:cubicBezTo>
                  <a:cubicBezTo>
                    <a:pt x="31" y="39"/>
                    <a:pt x="30" y="39"/>
                    <a:pt x="30" y="39"/>
                  </a:cubicBezTo>
                  <a:cubicBezTo>
                    <a:pt x="30" y="38"/>
                    <a:pt x="30" y="37"/>
                    <a:pt x="29" y="36"/>
                  </a:cubicBezTo>
                  <a:cubicBezTo>
                    <a:pt x="29" y="36"/>
                    <a:pt x="29" y="37"/>
                    <a:pt x="29" y="37"/>
                  </a:cubicBezTo>
                  <a:cubicBezTo>
                    <a:pt x="29" y="37"/>
                    <a:pt x="29" y="36"/>
                    <a:pt x="29" y="36"/>
                  </a:cubicBezTo>
                  <a:cubicBezTo>
                    <a:pt x="29" y="37"/>
                    <a:pt x="29" y="37"/>
                    <a:pt x="30" y="38"/>
                  </a:cubicBezTo>
                  <a:cubicBezTo>
                    <a:pt x="30" y="38"/>
                    <a:pt x="30" y="39"/>
                    <a:pt x="31" y="40"/>
                  </a:cubicBezTo>
                  <a:cubicBezTo>
                    <a:pt x="31" y="40"/>
                    <a:pt x="30" y="41"/>
                    <a:pt x="31" y="42"/>
                  </a:cubicBezTo>
                  <a:cubicBezTo>
                    <a:pt x="31" y="42"/>
                    <a:pt x="30" y="42"/>
                    <a:pt x="30" y="42"/>
                  </a:cubicBezTo>
                  <a:cubicBezTo>
                    <a:pt x="30" y="42"/>
                    <a:pt x="30" y="42"/>
                    <a:pt x="30" y="42"/>
                  </a:cubicBezTo>
                  <a:cubicBezTo>
                    <a:pt x="30" y="41"/>
                    <a:pt x="29" y="41"/>
                    <a:pt x="29" y="42"/>
                  </a:cubicBezTo>
                  <a:cubicBezTo>
                    <a:pt x="30" y="42"/>
                    <a:pt x="30" y="42"/>
                    <a:pt x="30" y="42"/>
                  </a:cubicBezTo>
                  <a:cubicBezTo>
                    <a:pt x="31" y="43"/>
                    <a:pt x="32" y="43"/>
                    <a:pt x="32" y="43"/>
                  </a:cubicBezTo>
                  <a:cubicBezTo>
                    <a:pt x="32" y="44"/>
                    <a:pt x="32" y="44"/>
                    <a:pt x="33" y="45"/>
                  </a:cubicBezTo>
                  <a:cubicBezTo>
                    <a:pt x="33" y="45"/>
                    <a:pt x="33" y="44"/>
                    <a:pt x="33" y="44"/>
                  </a:cubicBezTo>
                  <a:cubicBezTo>
                    <a:pt x="33" y="44"/>
                    <a:pt x="33" y="44"/>
                    <a:pt x="33" y="44"/>
                  </a:cubicBezTo>
                  <a:cubicBezTo>
                    <a:pt x="33" y="43"/>
                    <a:pt x="33" y="43"/>
                    <a:pt x="32" y="43"/>
                  </a:cubicBezTo>
                  <a:close/>
                  <a:moveTo>
                    <a:pt x="41" y="47"/>
                  </a:moveTo>
                  <a:cubicBezTo>
                    <a:pt x="42" y="47"/>
                    <a:pt x="42" y="46"/>
                    <a:pt x="41" y="47"/>
                  </a:cubicBezTo>
                  <a:cubicBezTo>
                    <a:pt x="41" y="47"/>
                    <a:pt x="41" y="47"/>
                    <a:pt x="40" y="47"/>
                  </a:cubicBezTo>
                  <a:cubicBezTo>
                    <a:pt x="40" y="47"/>
                    <a:pt x="40" y="47"/>
                    <a:pt x="40" y="48"/>
                  </a:cubicBezTo>
                  <a:cubicBezTo>
                    <a:pt x="40" y="48"/>
                    <a:pt x="41" y="48"/>
                    <a:pt x="41" y="48"/>
                  </a:cubicBezTo>
                  <a:cubicBezTo>
                    <a:pt x="42" y="49"/>
                    <a:pt x="41" y="49"/>
                    <a:pt x="40" y="49"/>
                  </a:cubicBezTo>
                  <a:cubicBezTo>
                    <a:pt x="40" y="49"/>
                    <a:pt x="40" y="50"/>
                    <a:pt x="40" y="50"/>
                  </a:cubicBezTo>
                  <a:cubicBezTo>
                    <a:pt x="40" y="50"/>
                    <a:pt x="39" y="50"/>
                    <a:pt x="39" y="50"/>
                  </a:cubicBezTo>
                  <a:cubicBezTo>
                    <a:pt x="39" y="50"/>
                    <a:pt x="39" y="50"/>
                    <a:pt x="39" y="50"/>
                  </a:cubicBezTo>
                  <a:cubicBezTo>
                    <a:pt x="39" y="51"/>
                    <a:pt x="38" y="51"/>
                    <a:pt x="38" y="51"/>
                  </a:cubicBezTo>
                  <a:cubicBezTo>
                    <a:pt x="38" y="52"/>
                    <a:pt x="37" y="52"/>
                    <a:pt x="37" y="53"/>
                  </a:cubicBezTo>
                  <a:cubicBezTo>
                    <a:pt x="37" y="52"/>
                    <a:pt x="38" y="52"/>
                    <a:pt x="38" y="52"/>
                  </a:cubicBezTo>
                  <a:cubicBezTo>
                    <a:pt x="38" y="52"/>
                    <a:pt x="38" y="51"/>
                    <a:pt x="39" y="51"/>
                  </a:cubicBezTo>
                  <a:cubicBezTo>
                    <a:pt x="39" y="51"/>
                    <a:pt x="40" y="51"/>
                    <a:pt x="40" y="50"/>
                  </a:cubicBezTo>
                  <a:cubicBezTo>
                    <a:pt x="40" y="50"/>
                    <a:pt x="40" y="50"/>
                    <a:pt x="40" y="50"/>
                  </a:cubicBezTo>
                  <a:cubicBezTo>
                    <a:pt x="41" y="50"/>
                    <a:pt x="42" y="49"/>
                    <a:pt x="42" y="48"/>
                  </a:cubicBezTo>
                  <a:cubicBezTo>
                    <a:pt x="42" y="48"/>
                    <a:pt x="41" y="47"/>
                    <a:pt x="41" y="47"/>
                  </a:cubicBezTo>
                  <a:close/>
                  <a:moveTo>
                    <a:pt x="47" y="63"/>
                  </a:moveTo>
                  <a:cubicBezTo>
                    <a:pt x="46" y="63"/>
                    <a:pt x="46" y="64"/>
                    <a:pt x="45" y="64"/>
                  </a:cubicBezTo>
                  <a:cubicBezTo>
                    <a:pt x="44" y="64"/>
                    <a:pt x="45" y="63"/>
                    <a:pt x="44" y="63"/>
                  </a:cubicBezTo>
                  <a:cubicBezTo>
                    <a:pt x="44" y="63"/>
                    <a:pt x="44" y="63"/>
                    <a:pt x="44" y="63"/>
                  </a:cubicBezTo>
                  <a:cubicBezTo>
                    <a:pt x="43" y="63"/>
                    <a:pt x="43" y="63"/>
                    <a:pt x="43" y="63"/>
                  </a:cubicBezTo>
                  <a:cubicBezTo>
                    <a:pt x="43" y="63"/>
                    <a:pt x="43" y="64"/>
                    <a:pt x="42" y="64"/>
                  </a:cubicBezTo>
                  <a:cubicBezTo>
                    <a:pt x="42" y="64"/>
                    <a:pt x="42" y="64"/>
                    <a:pt x="41" y="64"/>
                  </a:cubicBezTo>
                  <a:cubicBezTo>
                    <a:pt x="41" y="64"/>
                    <a:pt x="41" y="64"/>
                    <a:pt x="41" y="64"/>
                  </a:cubicBezTo>
                  <a:cubicBezTo>
                    <a:pt x="41" y="64"/>
                    <a:pt x="41" y="65"/>
                    <a:pt x="41" y="65"/>
                  </a:cubicBezTo>
                  <a:cubicBezTo>
                    <a:pt x="41" y="65"/>
                    <a:pt x="41" y="66"/>
                    <a:pt x="41" y="66"/>
                  </a:cubicBezTo>
                  <a:cubicBezTo>
                    <a:pt x="42" y="66"/>
                    <a:pt x="42" y="66"/>
                    <a:pt x="43" y="66"/>
                  </a:cubicBezTo>
                  <a:cubicBezTo>
                    <a:pt x="43" y="66"/>
                    <a:pt x="44" y="66"/>
                    <a:pt x="44" y="66"/>
                  </a:cubicBezTo>
                  <a:cubicBezTo>
                    <a:pt x="44" y="66"/>
                    <a:pt x="45" y="66"/>
                    <a:pt x="44" y="66"/>
                  </a:cubicBezTo>
                  <a:cubicBezTo>
                    <a:pt x="45" y="66"/>
                    <a:pt x="45" y="66"/>
                    <a:pt x="46" y="66"/>
                  </a:cubicBezTo>
                  <a:cubicBezTo>
                    <a:pt x="46" y="66"/>
                    <a:pt x="46" y="65"/>
                    <a:pt x="46" y="65"/>
                  </a:cubicBezTo>
                  <a:cubicBezTo>
                    <a:pt x="47" y="65"/>
                    <a:pt x="47" y="64"/>
                    <a:pt x="47" y="63"/>
                  </a:cubicBezTo>
                  <a:cubicBezTo>
                    <a:pt x="48" y="63"/>
                    <a:pt x="48" y="62"/>
                    <a:pt x="48" y="62"/>
                  </a:cubicBezTo>
                  <a:cubicBezTo>
                    <a:pt x="47" y="62"/>
                    <a:pt x="47" y="63"/>
                    <a:pt x="47" y="63"/>
                  </a:cubicBezTo>
                  <a:close/>
                  <a:moveTo>
                    <a:pt x="30" y="30"/>
                  </a:moveTo>
                  <a:cubicBezTo>
                    <a:pt x="30" y="30"/>
                    <a:pt x="30" y="30"/>
                    <a:pt x="30" y="29"/>
                  </a:cubicBezTo>
                  <a:cubicBezTo>
                    <a:pt x="29" y="29"/>
                    <a:pt x="29" y="29"/>
                    <a:pt x="29" y="28"/>
                  </a:cubicBezTo>
                  <a:cubicBezTo>
                    <a:pt x="28" y="28"/>
                    <a:pt x="28" y="27"/>
                    <a:pt x="28" y="26"/>
                  </a:cubicBezTo>
                  <a:cubicBezTo>
                    <a:pt x="28" y="25"/>
                    <a:pt x="27" y="25"/>
                    <a:pt x="27" y="25"/>
                  </a:cubicBezTo>
                  <a:cubicBezTo>
                    <a:pt x="27" y="26"/>
                    <a:pt x="27" y="26"/>
                    <a:pt x="27" y="26"/>
                  </a:cubicBezTo>
                  <a:cubicBezTo>
                    <a:pt x="28" y="26"/>
                    <a:pt x="28" y="26"/>
                    <a:pt x="28" y="27"/>
                  </a:cubicBezTo>
                  <a:cubicBezTo>
                    <a:pt x="28" y="27"/>
                    <a:pt x="28" y="27"/>
                    <a:pt x="28" y="27"/>
                  </a:cubicBezTo>
                  <a:cubicBezTo>
                    <a:pt x="28" y="27"/>
                    <a:pt x="28" y="27"/>
                    <a:pt x="28" y="27"/>
                  </a:cubicBezTo>
                  <a:cubicBezTo>
                    <a:pt x="28" y="28"/>
                    <a:pt x="29" y="28"/>
                    <a:pt x="29" y="29"/>
                  </a:cubicBezTo>
                  <a:cubicBezTo>
                    <a:pt x="29" y="29"/>
                    <a:pt x="30" y="30"/>
                    <a:pt x="29" y="30"/>
                  </a:cubicBezTo>
                  <a:cubicBezTo>
                    <a:pt x="29" y="30"/>
                    <a:pt x="28" y="31"/>
                    <a:pt x="29" y="31"/>
                  </a:cubicBezTo>
                  <a:cubicBezTo>
                    <a:pt x="29" y="31"/>
                    <a:pt x="30" y="31"/>
                    <a:pt x="30" y="30"/>
                  </a:cubicBezTo>
                  <a:close/>
                  <a:moveTo>
                    <a:pt x="38" y="45"/>
                  </a:moveTo>
                  <a:cubicBezTo>
                    <a:pt x="37" y="45"/>
                    <a:pt x="38" y="47"/>
                    <a:pt x="38" y="47"/>
                  </a:cubicBezTo>
                  <a:cubicBezTo>
                    <a:pt x="38" y="47"/>
                    <a:pt x="39" y="47"/>
                    <a:pt x="39" y="47"/>
                  </a:cubicBezTo>
                  <a:cubicBezTo>
                    <a:pt x="40" y="47"/>
                    <a:pt x="40" y="47"/>
                    <a:pt x="40" y="47"/>
                  </a:cubicBezTo>
                  <a:cubicBezTo>
                    <a:pt x="40" y="46"/>
                    <a:pt x="39" y="47"/>
                    <a:pt x="39" y="46"/>
                  </a:cubicBezTo>
                  <a:cubicBezTo>
                    <a:pt x="39" y="46"/>
                    <a:pt x="39" y="46"/>
                    <a:pt x="38" y="46"/>
                  </a:cubicBezTo>
                  <a:cubicBezTo>
                    <a:pt x="38" y="46"/>
                    <a:pt x="38" y="45"/>
                    <a:pt x="38" y="45"/>
                  </a:cubicBezTo>
                  <a:close/>
                  <a:moveTo>
                    <a:pt x="38" y="32"/>
                  </a:moveTo>
                  <a:cubicBezTo>
                    <a:pt x="37" y="33"/>
                    <a:pt x="38" y="32"/>
                    <a:pt x="38" y="32"/>
                  </a:cubicBezTo>
                  <a:cubicBezTo>
                    <a:pt x="38" y="32"/>
                    <a:pt x="38" y="31"/>
                    <a:pt x="38" y="31"/>
                  </a:cubicBezTo>
                  <a:cubicBezTo>
                    <a:pt x="38" y="31"/>
                    <a:pt x="38" y="31"/>
                    <a:pt x="38" y="31"/>
                  </a:cubicBezTo>
                  <a:cubicBezTo>
                    <a:pt x="37" y="32"/>
                    <a:pt x="37" y="32"/>
                    <a:pt x="37" y="32"/>
                  </a:cubicBezTo>
                  <a:cubicBezTo>
                    <a:pt x="38" y="32"/>
                    <a:pt x="37" y="33"/>
                    <a:pt x="37" y="33"/>
                  </a:cubicBezTo>
                  <a:cubicBezTo>
                    <a:pt x="38" y="33"/>
                    <a:pt x="37" y="33"/>
                    <a:pt x="38" y="32"/>
                  </a:cubicBezTo>
                  <a:close/>
                  <a:moveTo>
                    <a:pt x="24" y="37"/>
                  </a:moveTo>
                  <a:cubicBezTo>
                    <a:pt x="24" y="37"/>
                    <a:pt x="23" y="36"/>
                    <a:pt x="23" y="36"/>
                  </a:cubicBezTo>
                  <a:cubicBezTo>
                    <a:pt x="22" y="36"/>
                    <a:pt x="23" y="37"/>
                    <a:pt x="22" y="37"/>
                  </a:cubicBezTo>
                  <a:cubicBezTo>
                    <a:pt x="23" y="37"/>
                    <a:pt x="24" y="37"/>
                    <a:pt x="24" y="38"/>
                  </a:cubicBezTo>
                  <a:cubicBezTo>
                    <a:pt x="25" y="38"/>
                    <a:pt x="25" y="38"/>
                    <a:pt x="25" y="38"/>
                  </a:cubicBezTo>
                  <a:cubicBezTo>
                    <a:pt x="25" y="38"/>
                    <a:pt x="26" y="39"/>
                    <a:pt x="26" y="39"/>
                  </a:cubicBezTo>
                  <a:cubicBezTo>
                    <a:pt x="26" y="38"/>
                    <a:pt x="25" y="38"/>
                    <a:pt x="24" y="37"/>
                  </a:cubicBezTo>
                  <a:close/>
                  <a:moveTo>
                    <a:pt x="50" y="50"/>
                  </a:moveTo>
                  <a:cubicBezTo>
                    <a:pt x="50" y="50"/>
                    <a:pt x="49" y="50"/>
                    <a:pt x="49" y="50"/>
                  </a:cubicBezTo>
                  <a:cubicBezTo>
                    <a:pt x="48" y="50"/>
                    <a:pt x="48" y="50"/>
                    <a:pt x="48" y="50"/>
                  </a:cubicBezTo>
                  <a:cubicBezTo>
                    <a:pt x="48" y="50"/>
                    <a:pt x="48" y="50"/>
                    <a:pt x="48" y="51"/>
                  </a:cubicBezTo>
                  <a:cubicBezTo>
                    <a:pt x="48" y="51"/>
                    <a:pt x="49" y="50"/>
                    <a:pt x="50" y="50"/>
                  </a:cubicBezTo>
                  <a:cubicBezTo>
                    <a:pt x="50" y="50"/>
                    <a:pt x="51" y="51"/>
                    <a:pt x="51" y="51"/>
                  </a:cubicBezTo>
                  <a:cubicBezTo>
                    <a:pt x="53" y="51"/>
                    <a:pt x="50" y="50"/>
                    <a:pt x="50" y="50"/>
                  </a:cubicBezTo>
                  <a:close/>
                  <a:moveTo>
                    <a:pt x="48" y="60"/>
                  </a:moveTo>
                  <a:cubicBezTo>
                    <a:pt x="48" y="59"/>
                    <a:pt x="48" y="60"/>
                    <a:pt x="48" y="60"/>
                  </a:cubicBezTo>
                  <a:cubicBezTo>
                    <a:pt x="47" y="60"/>
                    <a:pt x="48" y="60"/>
                    <a:pt x="48" y="61"/>
                  </a:cubicBezTo>
                  <a:cubicBezTo>
                    <a:pt x="48" y="60"/>
                    <a:pt x="48" y="60"/>
                    <a:pt x="49" y="60"/>
                  </a:cubicBezTo>
                  <a:cubicBezTo>
                    <a:pt x="49" y="60"/>
                    <a:pt x="48" y="60"/>
                    <a:pt x="48" y="60"/>
                  </a:cubicBezTo>
                  <a:close/>
                  <a:moveTo>
                    <a:pt x="11" y="21"/>
                  </a:moveTo>
                  <a:cubicBezTo>
                    <a:pt x="10" y="22"/>
                    <a:pt x="11" y="22"/>
                    <a:pt x="11" y="22"/>
                  </a:cubicBezTo>
                  <a:cubicBezTo>
                    <a:pt x="11" y="22"/>
                    <a:pt x="12" y="22"/>
                    <a:pt x="12" y="21"/>
                  </a:cubicBezTo>
                  <a:cubicBezTo>
                    <a:pt x="13" y="21"/>
                    <a:pt x="14" y="21"/>
                    <a:pt x="13" y="21"/>
                  </a:cubicBezTo>
                  <a:cubicBezTo>
                    <a:pt x="12" y="21"/>
                    <a:pt x="11" y="21"/>
                    <a:pt x="11" y="2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1" name="Azerbaijan"/>
            <p:cNvSpPr>
              <a:spLocks noEditPoints="1"/>
            </p:cNvSpPr>
            <p:nvPr/>
          </p:nvSpPr>
          <p:spPr bwMode="auto">
            <a:xfrm>
              <a:off x="7269028" y="3000000"/>
              <a:ext cx="180994" cy="140995"/>
            </a:xfrm>
            <a:custGeom>
              <a:avLst/>
              <a:gdLst/>
              <a:ahLst/>
              <a:cxnLst>
                <a:cxn ang="0">
                  <a:pos x="46" y="15"/>
                </a:cxn>
                <a:cxn ang="0">
                  <a:pos x="41" y="13"/>
                </a:cxn>
                <a:cxn ang="0">
                  <a:pos x="38" y="10"/>
                </a:cxn>
                <a:cxn ang="0">
                  <a:pos x="33" y="3"/>
                </a:cxn>
                <a:cxn ang="0">
                  <a:pos x="29" y="4"/>
                </a:cxn>
                <a:cxn ang="0">
                  <a:pos x="26" y="6"/>
                </a:cxn>
                <a:cxn ang="0">
                  <a:pos x="23" y="7"/>
                </a:cxn>
                <a:cxn ang="0">
                  <a:pos x="19" y="5"/>
                </a:cxn>
                <a:cxn ang="0">
                  <a:pos x="16" y="2"/>
                </a:cxn>
                <a:cxn ang="0">
                  <a:pos x="13" y="1"/>
                </a:cxn>
                <a:cxn ang="0">
                  <a:pos x="10" y="2"/>
                </a:cxn>
                <a:cxn ang="0">
                  <a:pos x="13" y="5"/>
                </a:cxn>
                <a:cxn ang="0">
                  <a:pos x="13" y="9"/>
                </a:cxn>
                <a:cxn ang="0">
                  <a:pos x="7" y="8"/>
                </a:cxn>
                <a:cxn ang="0">
                  <a:pos x="5" y="6"/>
                </a:cxn>
                <a:cxn ang="0">
                  <a:pos x="0" y="7"/>
                </a:cxn>
                <a:cxn ang="0">
                  <a:pos x="1" y="9"/>
                </a:cxn>
                <a:cxn ang="0">
                  <a:pos x="4" y="10"/>
                </a:cxn>
                <a:cxn ang="0">
                  <a:pos x="6" y="16"/>
                </a:cxn>
                <a:cxn ang="0">
                  <a:pos x="10" y="18"/>
                </a:cxn>
                <a:cxn ang="0">
                  <a:pos x="8" y="21"/>
                </a:cxn>
                <a:cxn ang="0">
                  <a:pos x="10" y="23"/>
                </a:cxn>
                <a:cxn ang="0">
                  <a:pos x="14" y="25"/>
                </a:cxn>
                <a:cxn ang="0">
                  <a:pos x="16" y="28"/>
                </a:cxn>
                <a:cxn ang="0">
                  <a:pos x="16" y="30"/>
                </a:cxn>
                <a:cxn ang="0">
                  <a:pos x="19" y="31"/>
                </a:cxn>
                <a:cxn ang="0">
                  <a:pos x="22" y="28"/>
                </a:cxn>
                <a:cxn ang="0">
                  <a:pos x="25" y="26"/>
                </a:cxn>
                <a:cxn ang="0">
                  <a:pos x="30" y="25"/>
                </a:cxn>
                <a:cxn ang="0">
                  <a:pos x="33" y="31"/>
                </a:cxn>
                <a:cxn ang="0">
                  <a:pos x="32" y="35"/>
                </a:cxn>
                <a:cxn ang="0">
                  <a:pos x="35" y="36"/>
                </a:cxn>
                <a:cxn ang="0">
                  <a:pos x="38" y="35"/>
                </a:cxn>
                <a:cxn ang="0">
                  <a:pos x="38" y="30"/>
                </a:cxn>
                <a:cxn ang="0">
                  <a:pos x="40" y="32"/>
                </a:cxn>
                <a:cxn ang="0">
                  <a:pos x="42" y="29"/>
                </a:cxn>
                <a:cxn ang="0">
                  <a:pos x="42" y="27"/>
                </a:cxn>
                <a:cxn ang="0">
                  <a:pos x="42" y="24"/>
                </a:cxn>
                <a:cxn ang="0">
                  <a:pos x="42" y="21"/>
                </a:cxn>
                <a:cxn ang="0">
                  <a:pos x="44" y="18"/>
                </a:cxn>
                <a:cxn ang="0">
                  <a:pos x="49" y="18"/>
                </a:cxn>
                <a:cxn ang="0">
                  <a:pos x="6" y="14"/>
                </a:cxn>
                <a:cxn ang="0">
                  <a:pos x="14" y="33"/>
                </a:cxn>
                <a:cxn ang="0">
                  <a:pos x="9" y="32"/>
                </a:cxn>
                <a:cxn ang="0">
                  <a:pos x="6" y="30"/>
                </a:cxn>
                <a:cxn ang="0">
                  <a:pos x="1" y="25"/>
                </a:cxn>
                <a:cxn ang="0">
                  <a:pos x="2" y="24"/>
                </a:cxn>
                <a:cxn ang="0">
                  <a:pos x="4" y="25"/>
                </a:cxn>
                <a:cxn ang="0">
                  <a:pos x="8" y="26"/>
                </a:cxn>
                <a:cxn ang="0">
                  <a:pos x="11" y="28"/>
                </a:cxn>
              </a:cxnLst>
              <a:rect l="0" t="0" r="r" b="b"/>
              <a:pathLst>
                <a:path w="50" h="39">
                  <a:moveTo>
                    <a:pt x="48" y="16"/>
                  </a:moveTo>
                  <a:cubicBezTo>
                    <a:pt x="48" y="16"/>
                    <a:pt x="48" y="16"/>
                    <a:pt x="47" y="15"/>
                  </a:cubicBezTo>
                  <a:cubicBezTo>
                    <a:pt x="47" y="15"/>
                    <a:pt x="46" y="15"/>
                    <a:pt x="46" y="15"/>
                  </a:cubicBezTo>
                  <a:cubicBezTo>
                    <a:pt x="46" y="15"/>
                    <a:pt x="46" y="15"/>
                    <a:pt x="46" y="15"/>
                  </a:cubicBezTo>
                  <a:cubicBezTo>
                    <a:pt x="44" y="14"/>
                    <a:pt x="43" y="15"/>
                    <a:pt x="42" y="14"/>
                  </a:cubicBezTo>
                  <a:cubicBezTo>
                    <a:pt x="42" y="14"/>
                    <a:pt x="41" y="14"/>
                    <a:pt x="41" y="13"/>
                  </a:cubicBezTo>
                  <a:cubicBezTo>
                    <a:pt x="41" y="13"/>
                    <a:pt x="41" y="13"/>
                    <a:pt x="41" y="12"/>
                  </a:cubicBezTo>
                  <a:cubicBezTo>
                    <a:pt x="41" y="12"/>
                    <a:pt x="40" y="12"/>
                    <a:pt x="40" y="12"/>
                  </a:cubicBezTo>
                  <a:cubicBezTo>
                    <a:pt x="39" y="11"/>
                    <a:pt x="38" y="11"/>
                    <a:pt x="38" y="10"/>
                  </a:cubicBezTo>
                  <a:cubicBezTo>
                    <a:pt x="37" y="9"/>
                    <a:pt x="37" y="8"/>
                    <a:pt x="36" y="7"/>
                  </a:cubicBezTo>
                  <a:cubicBezTo>
                    <a:pt x="36" y="6"/>
                    <a:pt x="35" y="6"/>
                    <a:pt x="35" y="5"/>
                  </a:cubicBezTo>
                  <a:cubicBezTo>
                    <a:pt x="34" y="5"/>
                    <a:pt x="34" y="4"/>
                    <a:pt x="33" y="3"/>
                  </a:cubicBezTo>
                  <a:cubicBezTo>
                    <a:pt x="32" y="2"/>
                    <a:pt x="32" y="1"/>
                    <a:pt x="30" y="1"/>
                  </a:cubicBezTo>
                  <a:cubicBezTo>
                    <a:pt x="30" y="1"/>
                    <a:pt x="30" y="2"/>
                    <a:pt x="29" y="3"/>
                  </a:cubicBezTo>
                  <a:cubicBezTo>
                    <a:pt x="29" y="3"/>
                    <a:pt x="29" y="3"/>
                    <a:pt x="29" y="4"/>
                  </a:cubicBezTo>
                  <a:cubicBezTo>
                    <a:pt x="28" y="4"/>
                    <a:pt x="28" y="4"/>
                    <a:pt x="27" y="5"/>
                  </a:cubicBezTo>
                  <a:cubicBezTo>
                    <a:pt x="26" y="5"/>
                    <a:pt x="26" y="5"/>
                    <a:pt x="26" y="6"/>
                  </a:cubicBezTo>
                  <a:cubicBezTo>
                    <a:pt x="26" y="6"/>
                    <a:pt x="26" y="6"/>
                    <a:pt x="26" y="6"/>
                  </a:cubicBezTo>
                  <a:cubicBezTo>
                    <a:pt x="26" y="6"/>
                    <a:pt x="25" y="7"/>
                    <a:pt x="25" y="7"/>
                  </a:cubicBezTo>
                  <a:cubicBezTo>
                    <a:pt x="25" y="7"/>
                    <a:pt x="26" y="7"/>
                    <a:pt x="25" y="8"/>
                  </a:cubicBezTo>
                  <a:cubicBezTo>
                    <a:pt x="25" y="8"/>
                    <a:pt x="24" y="7"/>
                    <a:pt x="23" y="7"/>
                  </a:cubicBezTo>
                  <a:cubicBezTo>
                    <a:pt x="22" y="8"/>
                    <a:pt x="22" y="7"/>
                    <a:pt x="21" y="7"/>
                  </a:cubicBezTo>
                  <a:cubicBezTo>
                    <a:pt x="21" y="7"/>
                    <a:pt x="20" y="7"/>
                    <a:pt x="20" y="7"/>
                  </a:cubicBezTo>
                  <a:cubicBezTo>
                    <a:pt x="19" y="6"/>
                    <a:pt x="19" y="5"/>
                    <a:pt x="19" y="5"/>
                  </a:cubicBezTo>
                  <a:cubicBezTo>
                    <a:pt x="19" y="5"/>
                    <a:pt x="19" y="4"/>
                    <a:pt x="18" y="4"/>
                  </a:cubicBezTo>
                  <a:cubicBezTo>
                    <a:pt x="18" y="3"/>
                    <a:pt x="17" y="4"/>
                    <a:pt x="17" y="4"/>
                  </a:cubicBezTo>
                  <a:cubicBezTo>
                    <a:pt x="17" y="3"/>
                    <a:pt x="17" y="3"/>
                    <a:pt x="16" y="2"/>
                  </a:cubicBezTo>
                  <a:cubicBezTo>
                    <a:pt x="16" y="2"/>
                    <a:pt x="15" y="2"/>
                    <a:pt x="15" y="2"/>
                  </a:cubicBezTo>
                  <a:cubicBezTo>
                    <a:pt x="15" y="1"/>
                    <a:pt x="14" y="1"/>
                    <a:pt x="14" y="1"/>
                  </a:cubicBezTo>
                  <a:cubicBezTo>
                    <a:pt x="14" y="0"/>
                    <a:pt x="13" y="2"/>
                    <a:pt x="13" y="1"/>
                  </a:cubicBezTo>
                  <a:cubicBezTo>
                    <a:pt x="12" y="1"/>
                    <a:pt x="13" y="1"/>
                    <a:pt x="12" y="0"/>
                  </a:cubicBezTo>
                  <a:cubicBezTo>
                    <a:pt x="12" y="0"/>
                    <a:pt x="12" y="0"/>
                    <a:pt x="11" y="0"/>
                  </a:cubicBezTo>
                  <a:cubicBezTo>
                    <a:pt x="11" y="1"/>
                    <a:pt x="11" y="2"/>
                    <a:pt x="10" y="2"/>
                  </a:cubicBezTo>
                  <a:cubicBezTo>
                    <a:pt x="9" y="2"/>
                    <a:pt x="9" y="3"/>
                    <a:pt x="10" y="3"/>
                  </a:cubicBezTo>
                  <a:cubicBezTo>
                    <a:pt x="10" y="3"/>
                    <a:pt x="10" y="3"/>
                    <a:pt x="10" y="3"/>
                  </a:cubicBezTo>
                  <a:cubicBezTo>
                    <a:pt x="11" y="4"/>
                    <a:pt x="12" y="5"/>
                    <a:pt x="13" y="5"/>
                  </a:cubicBezTo>
                  <a:cubicBezTo>
                    <a:pt x="13" y="6"/>
                    <a:pt x="14" y="6"/>
                    <a:pt x="15" y="7"/>
                  </a:cubicBezTo>
                  <a:cubicBezTo>
                    <a:pt x="15" y="7"/>
                    <a:pt x="14" y="8"/>
                    <a:pt x="14" y="9"/>
                  </a:cubicBezTo>
                  <a:cubicBezTo>
                    <a:pt x="14" y="9"/>
                    <a:pt x="14" y="9"/>
                    <a:pt x="13" y="9"/>
                  </a:cubicBezTo>
                  <a:cubicBezTo>
                    <a:pt x="13" y="10"/>
                    <a:pt x="11" y="8"/>
                    <a:pt x="11" y="8"/>
                  </a:cubicBezTo>
                  <a:cubicBezTo>
                    <a:pt x="10" y="7"/>
                    <a:pt x="10" y="8"/>
                    <a:pt x="9" y="8"/>
                  </a:cubicBezTo>
                  <a:cubicBezTo>
                    <a:pt x="8" y="8"/>
                    <a:pt x="8" y="8"/>
                    <a:pt x="7" y="8"/>
                  </a:cubicBezTo>
                  <a:cubicBezTo>
                    <a:pt x="7" y="7"/>
                    <a:pt x="6" y="7"/>
                    <a:pt x="6" y="7"/>
                  </a:cubicBezTo>
                  <a:cubicBezTo>
                    <a:pt x="6" y="6"/>
                    <a:pt x="6" y="6"/>
                    <a:pt x="6" y="6"/>
                  </a:cubicBezTo>
                  <a:cubicBezTo>
                    <a:pt x="6" y="6"/>
                    <a:pt x="5" y="6"/>
                    <a:pt x="5" y="6"/>
                  </a:cubicBezTo>
                  <a:cubicBezTo>
                    <a:pt x="4" y="5"/>
                    <a:pt x="3" y="5"/>
                    <a:pt x="3" y="5"/>
                  </a:cubicBezTo>
                  <a:cubicBezTo>
                    <a:pt x="2" y="5"/>
                    <a:pt x="2" y="5"/>
                    <a:pt x="1" y="5"/>
                  </a:cubicBezTo>
                  <a:cubicBezTo>
                    <a:pt x="1" y="6"/>
                    <a:pt x="0" y="7"/>
                    <a:pt x="0" y="7"/>
                  </a:cubicBezTo>
                  <a:cubicBezTo>
                    <a:pt x="0" y="7"/>
                    <a:pt x="0" y="8"/>
                    <a:pt x="1" y="8"/>
                  </a:cubicBezTo>
                  <a:cubicBezTo>
                    <a:pt x="2" y="8"/>
                    <a:pt x="2" y="9"/>
                    <a:pt x="1" y="9"/>
                  </a:cubicBezTo>
                  <a:cubicBezTo>
                    <a:pt x="1" y="9"/>
                    <a:pt x="0" y="8"/>
                    <a:pt x="1" y="9"/>
                  </a:cubicBezTo>
                  <a:cubicBezTo>
                    <a:pt x="1" y="9"/>
                    <a:pt x="1" y="9"/>
                    <a:pt x="1" y="9"/>
                  </a:cubicBezTo>
                  <a:cubicBezTo>
                    <a:pt x="2" y="9"/>
                    <a:pt x="2" y="10"/>
                    <a:pt x="3" y="10"/>
                  </a:cubicBezTo>
                  <a:cubicBezTo>
                    <a:pt x="3" y="10"/>
                    <a:pt x="4" y="9"/>
                    <a:pt x="4" y="10"/>
                  </a:cubicBezTo>
                  <a:cubicBezTo>
                    <a:pt x="4" y="11"/>
                    <a:pt x="6" y="11"/>
                    <a:pt x="6" y="12"/>
                  </a:cubicBezTo>
                  <a:cubicBezTo>
                    <a:pt x="6" y="13"/>
                    <a:pt x="4" y="12"/>
                    <a:pt x="4" y="14"/>
                  </a:cubicBezTo>
                  <a:cubicBezTo>
                    <a:pt x="4" y="14"/>
                    <a:pt x="5" y="15"/>
                    <a:pt x="6" y="16"/>
                  </a:cubicBezTo>
                  <a:cubicBezTo>
                    <a:pt x="6" y="16"/>
                    <a:pt x="7" y="17"/>
                    <a:pt x="8" y="17"/>
                  </a:cubicBezTo>
                  <a:cubicBezTo>
                    <a:pt x="8" y="17"/>
                    <a:pt x="9" y="18"/>
                    <a:pt x="9" y="18"/>
                  </a:cubicBezTo>
                  <a:cubicBezTo>
                    <a:pt x="10" y="18"/>
                    <a:pt x="10" y="18"/>
                    <a:pt x="10" y="18"/>
                  </a:cubicBezTo>
                  <a:cubicBezTo>
                    <a:pt x="10" y="19"/>
                    <a:pt x="10" y="20"/>
                    <a:pt x="10" y="20"/>
                  </a:cubicBezTo>
                  <a:cubicBezTo>
                    <a:pt x="10" y="20"/>
                    <a:pt x="10" y="21"/>
                    <a:pt x="9" y="21"/>
                  </a:cubicBezTo>
                  <a:cubicBezTo>
                    <a:pt x="9" y="21"/>
                    <a:pt x="8" y="21"/>
                    <a:pt x="8" y="21"/>
                  </a:cubicBezTo>
                  <a:cubicBezTo>
                    <a:pt x="7" y="21"/>
                    <a:pt x="6" y="21"/>
                    <a:pt x="7" y="21"/>
                  </a:cubicBezTo>
                  <a:cubicBezTo>
                    <a:pt x="8" y="21"/>
                    <a:pt x="9" y="21"/>
                    <a:pt x="9" y="22"/>
                  </a:cubicBezTo>
                  <a:cubicBezTo>
                    <a:pt x="9" y="22"/>
                    <a:pt x="9" y="23"/>
                    <a:pt x="10" y="23"/>
                  </a:cubicBezTo>
                  <a:cubicBezTo>
                    <a:pt x="10" y="23"/>
                    <a:pt x="11" y="23"/>
                    <a:pt x="11" y="24"/>
                  </a:cubicBezTo>
                  <a:cubicBezTo>
                    <a:pt x="12" y="24"/>
                    <a:pt x="12" y="24"/>
                    <a:pt x="13" y="25"/>
                  </a:cubicBezTo>
                  <a:cubicBezTo>
                    <a:pt x="13" y="25"/>
                    <a:pt x="13" y="25"/>
                    <a:pt x="14" y="25"/>
                  </a:cubicBezTo>
                  <a:cubicBezTo>
                    <a:pt x="15" y="25"/>
                    <a:pt x="15" y="25"/>
                    <a:pt x="15" y="25"/>
                  </a:cubicBezTo>
                  <a:cubicBezTo>
                    <a:pt x="16" y="25"/>
                    <a:pt x="16" y="27"/>
                    <a:pt x="16" y="27"/>
                  </a:cubicBezTo>
                  <a:cubicBezTo>
                    <a:pt x="14" y="27"/>
                    <a:pt x="15" y="27"/>
                    <a:pt x="16" y="28"/>
                  </a:cubicBezTo>
                  <a:cubicBezTo>
                    <a:pt x="16" y="28"/>
                    <a:pt x="17" y="29"/>
                    <a:pt x="17" y="30"/>
                  </a:cubicBezTo>
                  <a:cubicBezTo>
                    <a:pt x="17" y="30"/>
                    <a:pt x="16" y="29"/>
                    <a:pt x="16" y="29"/>
                  </a:cubicBezTo>
                  <a:cubicBezTo>
                    <a:pt x="15" y="29"/>
                    <a:pt x="16" y="30"/>
                    <a:pt x="16" y="30"/>
                  </a:cubicBezTo>
                  <a:cubicBezTo>
                    <a:pt x="17" y="31"/>
                    <a:pt x="17" y="31"/>
                    <a:pt x="17" y="32"/>
                  </a:cubicBezTo>
                  <a:cubicBezTo>
                    <a:pt x="17" y="32"/>
                    <a:pt x="17" y="33"/>
                    <a:pt x="17" y="33"/>
                  </a:cubicBezTo>
                  <a:cubicBezTo>
                    <a:pt x="17" y="32"/>
                    <a:pt x="18" y="32"/>
                    <a:pt x="19" y="31"/>
                  </a:cubicBezTo>
                  <a:cubicBezTo>
                    <a:pt x="19" y="31"/>
                    <a:pt x="19" y="30"/>
                    <a:pt x="20" y="30"/>
                  </a:cubicBezTo>
                  <a:cubicBezTo>
                    <a:pt x="20" y="30"/>
                    <a:pt x="21" y="30"/>
                    <a:pt x="21" y="30"/>
                  </a:cubicBezTo>
                  <a:cubicBezTo>
                    <a:pt x="21" y="29"/>
                    <a:pt x="21" y="29"/>
                    <a:pt x="22" y="28"/>
                  </a:cubicBezTo>
                  <a:cubicBezTo>
                    <a:pt x="22" y="28"/>
                    <a:pt x="23" y="28"/>
                    <a:pt x="23" y="28"/>
                  </a:cubicBezTo>
                  <a:cubicBezTo>
                    <a:pt x="23" y="27"/>
                    <a:pt x="24" y="27"/>
                    <a:pt x="24" y="26"/>
                  </a:cubicBezTo>
                  <a:cubicBezTo>
                    <a:pt x="25" y="26"/>
                    <a:pt x="25" y="26"/>
                    <a:pt x="25" y="26"/>
                  </a:cubicBezTo>
                  <a:cubicBezTo>
                    <a:pt x="26" y="26"/>
                    <a:pt x="26" y="25"/>
                    <a:pt x="26" y="25"/>
                  </a:cubicBezTo>
                  <a:cubicBezTo>
                    <a:pt x="27" y="25"/>
                    <a:pt x="27" y="24"/>
                    <a:pt x="28" y="24"/>
                  </a:cubicBezTo>
                  <a:cubicBezTo>
                    <a:pt x="29" y="24"/>
                    <a:pt x="29" y="24"/>
                    <a:pt x="30" y="25"/>
                  </a:cubicBezTo>
                  <a:cubicBezTo>
                    <a:pt x="31" y="25"/>
                    <a:pt x="31" y="26"/>
                    <a:pt x="32" y="27"/>
                  </a:cubicBezTo>
                  <a:cubicBezTo>
                    <a:pt x="33" y="27"/>
                    <a:pt x="33" y="28"/>
                    <a:pt x="32" y="28"/>
                  </a:cubicBezTo>
                  <a:cubicBezTo>
                    <a:pt x="29" y="29"/>
                    <a:pt x="32" y="30"/>
                    <a:pt x="33" y="31"/>
                  </a:cubicBezTo>
                  <a:cubicBezTo>
                    <a:pt x="33" y="32"/>
                    <a:pt x="32" y="32"/>
                    <a:pt x="31" y="32"/>
                  </a:cubicBezTo>
                  <a:cubicBezTo>
                    <a:pt x="31" y="32"/>
                    <a:pt x="30" y="33"/>
                    <a:pt x="31" y="34"/>
                  </a:cubicBezTo>
                  <a:cubicBezTo>
                    <a:pt x="31" y="34"/>
                    <a:pt x="32" y="34"/>
                    <a:pt x="32" y="35"/>
                  </a:cubicBezTo>
                  <a:cubicBezTo>
                    <a:pt x="33" y="35"/>
                    <a:pt x="33" y="35"/>
                    <a:pt x="33" y="35"/>
                  </a:cubicBezTo>
                  <a:cubicBezTo>
                    <a:pt x="33" y="36"/>
                    <a:pt x="34" y="36"/>
                    <a:pt x="34" y="36"/>
                  </a:cubicBezTo>
                  <a:cubicBezTo>
                    <a:pt x="34" y="36"/>
                    <a:pt x="34" y="36"/>
                    <a:pt x="35" y="36"/>
                  </a:cubicBezTo>
                  <a:cubicBezTo>
                    <a:pt x="36" y="37"/>
                    <a:pt x="36" y="38"/>
                    <a:pt x="37" y="38"/>
                  </a:cubicBezTo>
                  <a:cubicBezTo>
                    <a:pt x="37" y="39"/>
                    <a:pt x="38" y="38"/>
                    <a:pt x="39" y="38"/>
                  </a:cubicBezTo>
                  <a:cubicBezTo>
                    <a:pt x="39" y="37"/>
                    <a:pt x="39" y="36"/>
                    <a:pt x="38" y="35"/>
                  </a:cubicBezTo>
                  <a:cubicBezTo>
                    <a:pt x="38" y="34"/>
                    <a:pt x="38" y="34"/>
                    <a:pt x="38" y="33"/>
                  </a:cubicBezTo>
                  <a:cubicBezTo>
                    <a:pt x="38" y="33"/>
                    <a:pt x="39" y="33"/>
                    <a:pt x="39" y="32"/>
                  </a:cubicBezTo>
                  <a:cubicBezTo>
                    <a:pt x="39" y="32"/>
                    <a:pt x="38" y="31"/>
                    <a:pt x="38" y="30"/>
                  </a:cubicBezTo>
                  <a:cubicBezTo>
                    <a:pt x="39" y="29"/>
                    <a:pt x="40" y="31"/>
                    <a:pt x="40" y="31"/>
                  </a:cubicBezTo>
                  <a:cubicBezTo>
                    <a:pt x="40" y="31"/>
                    <a:pt x="40" y="31"/>
                    <a:pt x="40" y="31"/>
                  </a:cubicBezTo>
                  <a:cubicBezTo>
                    <a:pt x="40" y="32"/>
                    <a:pt x="39" y="32"/>
                    <a:pt x="40" y="32"/>
                  </a:cubicBezTo>
                  <a:cubicBezTo>
                    <a:pt x="40" y="33"/>
                    <a:pt x="41" y="31"/>
                    <a:pt x="41" y="31"/>
                  </a:cubicBezTo>
                  <a:cubicBezTo>
                    <a:pt x="41" y="30"/>
                    <a:pt x="41" y="29"/>
                    <a:pt x="41" y="29"/>
                  </a:cubicBezTo>
                  <a:cubicBezTo>
                    <a:pt x="41" y="27"/>
                    <a:pt x="42" y="29"/>
                    <a:pt x="42" y="29"/>
                  </a:cubicBezTo>
                  <a:cubicBezTo>
                    <a:pt x="42" y="28"/>
                    <a:pt x="42" y="28"/>
                    <a:pt x="42" y="28"/>
                  </a:cubicBezTo>
                  <a:cubicBezTo>
                    <a:pt x="42" y="28"/>
                    <a:pt x="42" y="28"/>
                    <a:pt x="42" y="28"/>
                  </a:cubicBezTo>
                  <a:cubicBezTo>
                    <a:pt x="42" y="28"/>
                    <a:pt x="42" y="27"/>
                    <a:pt x="42" y="27"/>
                  </a:cubicBezTo>
                  <a:cubicBezTo>
                    <a:pt x="41" y="27"/>
                    <a:pt x="41" y="27"/>
                    <a:pt x="41" y="26"/>
                  </a:cubicBezTo>
                  <a:cubicBezTo>
                    <a:pt x="41" y="25"/>
                    <a:pt x="41" y="25"/>
                    <a:pt x="41" y="25"/>
                  </a:cubicBezTo>
                  <a:cubicBezTo>
                    <a:pt x="41" y="24"/>
                    <a:pt x="42" y="24"/>
                    <a:pt x="42" y="24"/>
                  </a:cubicBezTo>
                  <a:cubicBezTo>
                    <a:pt x="41" y="23"/>
                    <a:pt x="42" y="23"/>
                    <a:pt x="41" y="22"/>
                  </a:cubicBezTo>
                  <a:cubicBezTo>
                    <a:pt x="41" y="22"/>
                    <a:pt x="41" y="22"/>
                    <a:pt x="41" y="21"/>
                  </a:cubicBezTo>
                  <a:cubicBezTo>
                    <a:pt x="42" y="21"/>
                    <a:pt x="42" y="21"/>
                    <a:pt x="42" y="21"/>
                  </a:cubicBezTo>
                  <a:cubicBezTo>
                    <a:pt x="42" y="21"/>
                    <a:pt x="41" y="20"/>
                    <a:pt x="41" y="20"/>
                  </a:cubicBezTo>
                  <a:cubicBezTo>
                    <a:pt x="41" y="20"/>
                    <a:pt x="42" y="20"/>
                    <a:pt x="42" y="19"/>
                  </a:cubicBezTo>
                  <a:cubicBezTo>
                    <a:pt x="41" y="19"/>
                    <a:pt x="43" y="18"/>
                    <a:pt x="44" y="18"/>
                  </a:cubicBezTo>
                  <a:cubicBezTo>
                    <a:pt x="44" y="18"/>
                    <a:pt x="44" y="17"/>
                    <a:pt x="45" y="17"/>
                  </a:cubicBezTo>
                  <a:cubicBezTo>
                    <a:pt x="46" y="17"/>
                    <a:pt x="46" y="17"/>
                    <a:pt x="47" y="17"/>
                  </a:cubicBezTo>
                  <a:cubicBezTo>
                    <a:pt x="48" y="17"/>
                    <a:pt x="48" y="17"/>
                    <a:pt x="49" y="18"/>
                  </a:cubicBezTo>
                  <a:cubicBezTo>
                    <a:pt x="49" y="18"/>
                    <a:pt x="49" y="18"/>
                    <a:pt x="49" y="18"/>
                  </a:cubicBezTo>
                  <a:cubicBezTo>
                    <a:pt x="50" y="18"/>
                    <a:pt x="49" y="17"/>
                    <a:pt x="48" y="16"/>
                  </a:cubicBezTo>
                  <a:close/>
                  <a:moveTo>
                    <a:pt x="6" y="14"/>
                  </a:moveTo>
                  <a:cubicBezTo>
                    <a:pt x="5" y="15"/>
                    <a:pt x="4" y="13"/>
                    <a:pt x="6" y="14"/>
                  </a:cubicBezTo>
                  <a:close/>
                  <a:moveTo>
                    <a:pt x="12" y="30"/>
                  </a:moveTo>
                  <a:cubicBezTo>
                    <a:pt x="12" y="31"/>
                    <a:pt x="13" y="32"/>
                    <a:pt x="14" y="33"/>
                  </a:cubicBezTo>
                  <a:cubicBezTo>
                    <a:pt x="13" y="33"/>
                    <a:pt x="12" y="33"/>
                    <a:pt x="12" y="33"/>
                  </a:cubicBezTo>
                  <a:cubicBezTo>
                    <a:pt x="11" y="33"/>
                    <a:pt x="11" y="33"/>
                    <a:pt x="11" y="33"/>
                  </a:cubicBezTo>
                  <a:cubicBezTo>
                    <a:pt x="10" y="33"/>
                    <a:pt x="9" y="32"/>
                    <a:pt x="9" y="32"/>
                  </a:cubicBezTo>
                  <a:cubicBezTo>
                    <a:pt x="8" y="32"/>
                    <a:pt x="7" y="32"/>
                    <a:pt x="7" y="31"/>
                  </a:cubicBezTo>
                  <a:cubicBezTo>
                    <a:pt x="7" y="31"/>
                    <a:pt x="6" y="31"/>
                    <a:pt x="6" y="30"/>
                  </a:cubicBezTo>
                  <a:cubicBezTo>
                    <a:pt x="6" y="30"/>
                    <a:pt x="6" y="30"/>
                    <a:pt x="6" y="30"/>
                  </a:cubicBezTo>
                  <a:cubicBezTo>
                    <a:pt x="5" y="30"/>
                    <a:pt x="5" y="30"/>
                    <a:pt x="4" y="29"/>
                  </a:cubicBezTo>
                  <a:cubicBezTo>
                    <a:pt x="4" y="29"/>
                    <a:pt x="3" y="28"/>
                    <a:pt x="3" y="27"/>
                  </a:cubicBezTo>
                  <a:cubicBezTo>
                    <a:pt x="2" y="27"/>
                    <a:pt x="2" y="26"/>
                    <a:pt x="1" y="25"/>
                  </a:cubicBezTo>
                  <a:cubicBezTo>
                    <a:pt x="1" y="25"/>
                    <a:pt x="1" y="25"/>
                    <a:pt x="1" y="25"/>
                  </a:cubicBezTo>
                  <a:cubicBezTo>
                    <a:pt x="0" y="25"/>
                    <a:pt x="0" y="24"/>
                    <a:pt x="0" y="24"/>
                  </a:cubicBezTo>
                  <a:cubicBezTo>
                    <a:pt x="1" y="24"/>
                    <a:pt x="1" y="24"/>
                    <a:pt x="2" y="24"/>
                  </a:cubicBezTo>
                  <a:cubicBezTo>
                    <a:pt x="2" y="23"/>
                    <a:pt x="2" y="23"/>
                    <a:pt x="3" y="24"/>
                  </a:cubicBezTo>
                  <a:cubicBezTo>
                    <a:pt x="3" y="24"/>
                    <a:pt x="4" y="24"/>
                    <a:pt x="4" y="25"/>
                  </a:cubicBezTo>
                  <a:cubicBezTo>
                    <a:pt x="4" y="25"/>
                    <a:pt x="4" y="26"/>
                    <a:pt x="4" y="25"/>
                  </a:cubicBezTo>
                  <a:cubicBezTo>
                    <a:pt x="5" y="25"/>
                    <a:pt x="5" y="25"/>
                    <a:pt x="5" y="26"/>
                  </a:cubicBezTo>
                  <a:cubicBezTo>
                    <a:pt x="5" y="26"/>
                    <a:pt x="6" y="26"/>
                    <a:pt x="6" y="26"/>
                  </a:cubicBezTo>
                  <a:cubicBezTo>
                    <a:pt x="7" y="27"/>
                    <a:pt x="8" y="26"/>
                    <a:pt x="8" y="26"/>
                  </a:cubicBezTo>
                  <a:cubicBezTo>
                    <a:pt x="9" y="25"/>
                    <a:pt x="10" y="25"/>
                    <a:pt x="10" y="26"/>
                  </a:cubicBezTo>
                  <a:cubicBezTo>
                    <a:pt x="10" y="27"/>
                    <a:pt x="10" y="27"/>
                    <a:pt x="10" y="27"/>
                  </a:cubicBezTo>
                  <a:cubicBezTo>
                    <a:pt x="9" y="28"/>
                    <a:pt x="10" y="28"/>
                    <a:pt x="11" y="28"/>
                  </a:cubicBezTo>
                  <a:cubicBezTo>
                    <a:pt x="11" y="28"/>
                    <a:pt x="11" y="29"/>
                    <a:pt x="12" y="29"/>
                  </a:cubicBezTo>
                  <a:cubicBezTo>
                    <a:pt x="12" y="29"/>
                    <a:pt x="12" y="30"/>
                    <a:pt x="12" y="3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2" name="Austria"/>
            <p:cNvSpPr>
              <a:spLocks/>
            </p:cNvSpPr>
            <p:nvPr/>
          </p:nvSpPr>
          <p:spPr bwMode="auto">
            <a:xfrm>
              <a:off x="6128070" y="2722010"/>
              <a:ext cx="237991" cy="103996"/>
            </a:xfrm>
            <a:custGeom>
              <a:avLst/>
              <a:gdLst/>
              <a:ahLst/>
              <a:cxnLst>
                <a:cxn ang="0">
                  <a:pos x="65" y="10"/>
                </a:cxn>
                <a:cxn ang="0">
                  <a:pos x="64" y="9"/>
                </a:cxn>
                <a:cxn ang="0">
                  <a:pos x="63" y="7"/>
                </a:cxn>
                <a:cxn ang="0">
                  <a:pos x="63" y="3"/>
                </a:cxn>
                <a:cxn ang="0">
                  <a:pos x="61" y="3"/>
                </a:cxn>
                <a:cxn ang="0">
                  <a:pos x="57" y="3"/>
                </a:cxn>
                <a:cxn ang="0">
                  <a:pos x="54" y="2"/>
                </a:cxn>
                <a:cxn ang="0">
                  <a:pos x="52" y="2"/>
                </a:cxn>
                <a:cxn ang="0">
                  <a:pos x="48" y="1"/>
                </a:cxn>
                <a:cxn ang="0">
                  <a:pos x="47" y="2"/>
                </a:cxn>
                <a:cxn ang="0">
                  <a:pos x="44" y="5"/>
                </a:cxn>
                <a:cxn ang="0">
                  <a:pos x="42" y="5"/>
                </a:cxn>
                <a:cxn ang="0">
                  <a:pos x="39" y="4"/>
                </a:cxn>
                <a:cxn ang="0">
                  <a:pos x="37" y="5"/>
                </a:cxn>
                <a:cxn ang="0">
                  <a:pos x="33" y="8"/>
                </a:cxn>
                <a:cxn ang="0">
                  <a:pos x="29" y="9"/>
                </a:cxn>
                <a:cxn ang="0">
                  <a:pos x="30" y="14"/>
                </a:cxn>
                <a:cxn ang="0">
                  <a:pos x="31" y="16"/>
                </a:cxn>
                <a:cxn ang="0">
                  <a:pos x="27" y="15"/>
                </a:cxn>
                <a:cxn ang="0">
                  <a:pos x="25" y="14"/>
                </a:cxn>
                <a:cxn ang="0">
                  <a:pos x="24" y="14"/>
                </a:cxn>
                <a:cxn ang="0">
                  <a:pos x="22" y="15"/>
                </a:cxn>
                <a:cxn ang="0">
                  <a:pos x="19" y="16"/>
                </a:cxn>
                <a:cxn ang="0">
                  <a:pos x="17" y="17"/>
                </a:cxn>
                <a:cxn ang="0">
                  <a:pos x="15" y="17"/>
                </a:cxn>
                <a:cxn ang="0">
                  <a:pos x="13" y="17"/>
                </a:cxn>
                <a:cxn ang="0">
                  <a:pos x="12" y="16"/>
                </a:cxn>
                <a:cxn ang="0">
                  <a:pos x="9" y="16"/>
                </a:cxn>
                <a:cxn ang="0">
                  <a:pos x="8" y="18"/>
                </a:cxn>
                <a:cxn ang="0">
                  <a:pos x="6" y="18"/>
                </a:cxn>
                <a:cxn ang="0">
                  <a:pos x="5" y="17"/>
                </a:cxn>
                <a:cxn ang="0">
                  <a:pos x="3" y="16"/>
                </a:cxn>
                <a:cxn ang="0">
                  <a:pos x="1" y="16"/>
                </a:cxn>
                <a:cxn ang="0">
                  <a:pos x="1" y="19"/>
                </a:cxn>
                <a:cxn ang="0">
                  <a:pos x="3" y="22"/>
                </a:cxn>
                <a:cxn ang="0">
                  <a:pos x="6" y="24"/>
                </a:cxn>
                <a:cxn ang="0">
                  <a:pos x="7" y="23"/>
                </a:cxn>
                <a:cxn ang="0">
                  <a:pos x="8" y="22"/>
                </a:cxn>
                <a:cxn ang="0">
                  <a:pos x="10" y="23"/>
                </a:cxn>
                <a:cxn ang="0">
                  <a:pos x="11" y="24"/>
                </a:cxn>
                <a:cxn ang="0">
                  <a:pos x="14" y="23"/>
                </a:cxn>
                <a:cxn ang="0">
                  <a:pos x="18" y="22"/>
                </a:cxn>
                <a:cxn ang="0">
                  <a:pos x="23" y="21"/>
                </a:cxn>
                <a:cxn ang="0">
                  <a:pos x="23" y="23"/>
                </a:cxn>
                <a:cxn ang="0">
                  <a:pos x="25" y="25"/>
                </a:cxn>
                <a:cxn ang="0">
                  <a:pos x="32" y="26"/>
                </a:cxn>
                <a:cxn ang="0">
                  <a:pos x="34" y="27"/>
                </a:cxn>
                <a:cxn ang="0">
                  <a:pos x="40" y="28"/>
                </a:cxn>
                <a:cxn ang="0">
                  <a:pos x="44" y="29"/>
                </a:cxn>
                <a:cxn ang="0">
                  <a:pos x="47" y="26"/>
                </a:cxn>
                <a:cxn ang="0">
                  <a:pos x="51" y="26"/>
                </a:cxn>
                <a:cxn ang="0">
                  <a:pos x="54" y="25"/>
                </a:cxn>
                <a:cxn ang="0">
                  <a:pos x="56" y="24"/>
                </a:cxn>
                <a:cxn ang="0">
                  <a:pos x="60" y="22"/>
                </a:cxn>
                <a:cxn ang="0">
                  <a:pos x="60" y="21"/>
                </a:cxn>
                <a:cxn ang="0">
                  <a:pos x="60" y="20"/>
                </a:cxn>
                <a:cxn ang="0">
                  <a:pos x="60" y="18"/>
                </a:cxn>
                <a:cxn ang="0">
                  <a:pos x="62" y="16"/>
                </a:cxn>
                <a:cxn ang="0">
                  <a:pos x="60" y="14"/>
                </a:cxn>
                <a:cxn ang="0">
                  <a:pos x="62" y="14"/>
                </a:cxn>
                <a:cxn ang="0">
                  <a:pos x="63" y="14"/>
                </a:cxn>
                <a:cxn ang="0">
                  <a:pos x="65" y="13"/>
                </a:cxn>
                <a:cxn ang="0">
                  <a:pos x="65" y="12"/>
                </a:cxn>
              </a:cxnLst>
              <a:rect l="0" t="0" r="r" b="b"/>
              <a:pathLst>
                <a:path w="66" h="29">
                  <a:moveTo>
                    <a:pt x="66" y="11"/>
                  </a:moveTo>
                  <a:cubicBezTo>
                    <a:pt x="65" y="11"/>
                    <a:pt x="65" y="11"/>
                    <a:pt x="65" y="10"/>
                  </a:cubicBezTo>
                  <a:cubicBezTo>
                    <a:pt x="65" y="10"/>
                    <a:pt x="65" y="10"/>
                    <a:pt x="65" y="10"/>
                  </a:cubicBezTo>
                  <a:cubicBezTo>
                    <a:pt x="64" y="10"/>
                    <a:pt x="64" y="10"/>
                    <a:pt x="64" y="9"/>
                  </a:cubicBezTo>
                  <a:cubicBezTo>
                    <a:pt x="64" y="9"/>
                    <a:pt x="64" y="9"/>
                    <a:pt x="64" y="8"/>
                  </a:cubicBezTo>
                  <a:cubicBezTo>
                    <a:pt x="64" y="8"/>
                    <a:pt x="63" y="7"/>
                    <a:pt x="63" y="7"/>
                  </a:cubicBezTo>
                  <a:cubicBezTo>
                    <a:pt x="63" y="7"/>
                    <a:pt x="63" y="6"/>
                    <a:pt x="63" y="6"/>
                  </a:cubicBezTo>
                  <a:cubicBezTo>
                    <a:pt x="64" y="5"/>
                    <a:pt x="63" y="4"/>
                    <a:pt x="63" y="3"/>
                  </a:cubicBezTo>
                  <a:cubicBezTo>
                    <a:pt x="62" y="3"/>
                    <a:pt x="62" y="3"/>
                    <a:pt x="61" y="3"/>
                  </a:cubicBezTo>
                  <a:cubicBezTo>
                    <a:pt x="61" y="3"/>
                    <a:pt x="61" y="3"/>
                    <a:pt x="61" y="3"/>
                  </a:cubicBezTo>
                  <a:cubicBezTo>
                    <a:pt x="60" y="2"/>
                    <a:pt x="59" y="2"/>
                    <a:pt x="59" y="3"/>
                  </a:cubicBezTo>
                  <a:cubicBezTo>
                    <a:pt x="59" y="4"/>
                    <a:pt x="57" y="3"/>
                    <a:pt x="57" y="3"/>
                  </a:cubicBezTo>
                  <a:cubicBezTo>
                    <a:pt x="56" y="3"/>
                    <a:pt x="56" y="3"/>
                    <a:pt x="55" y="3"/>
                  </a:cubicBezTo>
                  <a:cubicBezTo>
                    <a:pt x="55" y="2"/>
                    <a:pt x="55" y="2"/>
                    <a:pt x="54" y="2"/>
                  </a:cubicBezTo>
                  <a:cubicBezTo>
                    <a:pt x="54" y="2"/>
                    <a:pt x="53" y="2"/>
                    <a:pt x="53" y="2"/>
                  </a:cubicBezTo>
                  <a:cubicBezTo>
                    <a:pt x="53" y="2"/>
                    <a:pt x="52" y="2"/>
                    <a:pt x="52" y="2"/>
                  </a:cubicBezTo>
                  <a:cubicBezTo>
                    <a:pt x="51" y="1"/>
                    <a:pt x="50" y="1"/>
                    <a:pt x="50" y="1"/>
                  </a:cubicBezTo>
                  <a:cubicBezTo>
                    <a:pt x="49" y="1"/>
                    <a:pt x="49" y="1"/>
                    <a:pt x="48" y="1"/>
                  </a:cubicBezTo>
                  <a:cubicBezTo>
                    <a:pt x="48" y="1"/>
                    <a:pt x="47" y="0"/>
                    <a:pt x="47" y="1"/>
                  </a:cubicBezTo>
                  <a:cubicBezTo>
                    <a:pt x="47" y="1"/>
                    <a:pt x="47" y="2"/>
                    <a:pt x="47" y="2"/>
                  </a:cubicBezTo>
                  <a:cubicBezTo>
                    <a:pt x="47" y="4"/>
                    <a:pt x="45" y="2"/>
                    <a:pt x="45" y="3"/>
                  </a:cubicBezTo>
                  <a:cubicBezTo>
                    <a:pt x="44" y="4"/>
                    <a:pt x="45" y="5"/>
                    <a:pt x="44" y="5"/>
                  </a:cubicBezTo>
                  <a:cubicBezTo>
                    <a:pt x="44" y="5"/>
                    <a:pt x="42" y="4"/>
                    <a:pt x="42" y="4"/>
                  </a:cubicBezTo>
                  <a:cubicBezTo>
                    <a:pt x="42" y="5"/>
                    <a:pt x="42" y="5"/>
                    <a:pt x="42" y="5"/>
                  </a:cubicBezTo>
                  <a:cubicBezTo>
                    <a:pt x="41" y="5"/>
                    <a:pt x="41" y="5"/>
                    <a:pt x="40" y="5"/>
                  </a:cubicBezTo>
                  <a:cubicBezTo>
                    <a:pt x="39" y="5"/>
                    <a:pt x="38" y="4"/>
                    <a:pt x="39" y="4"/>
                  </a:cubicBezTo>
                  <a:cubicBezTo>
                    <a:pt x="39" y="4"/>
                    <a:pt x="37" y="3"/>
                    <a:pt x="37" y="3"/>
                  </a:cubicBezTo>
                  <a:cubicBezTo>
                    <a:pt x="37" y="3"/>
                    <a:pt x="37" y="4"/>
                    <a:pt x="37" y="5"/>
                  </a:cubicBezTo>
                  <a:cubicBezTo>
                    <a:pt x="36" y="6"/>
                    <a:pt x="36" y="6"/>
                    <a:pt x="35" y="5"/>
                  </a:cubicBezTo>
                  <a:cubicBezTo>
                    <a:pt x="33" y="4"/>
                    <a:pt x="34" y="7"/>
                    <a:pt x="33" y="8"/>
                  </a:cubicBezTo>
                  <a:cubicBezTo>
                    <a:pt x="32" y="8"/>
                    <a:pt x="31" y="8"/>
                    <a:pt x="30" y="8"/>
                  </a:cubicBezTo>
                  <a:cubicBezTo>
                    <a:pt x="30" y="9"/>
                    <a:pt x="30" y="9"/>
                    <a:pt x="29" y="9"/>
                  </a:cubicBezTo>
                  <a:cubicBezTo>
                    <a:pt x="28" y="10"/>
                    <a:pt x="28" y="10"/>
                    <a:pt x="28" y="10"/>
                  </a:cubicBezTo>
                  <a:cubicBezTo>
                    <a:pt x="29" y="11"/>
                    <a:pt x="31" y="12"/>
                    <a:pt x="30" y="14"/>
                  </a:cubicBezTo>
                  <a:cubicBezTo>
                    <a:pt x="29" y="14"/>
                    <a:pt x="30" y="14"/>
                    <a:pt x="30" y="14"/>
                  </a:cubicBezTo>
                  <a:cubicBezTo>
                    <a:pt x="32" y="15"/>
                    <a:pt x="30" y="16"/>
                    <a:pt x="31" y="16"/>
                  </a:cubicBezTo>
                  <a:cubicBezTo>
                    <a:pt x="31" y="18"/>
                    <a:pt x="27" y="16"/>
                    <a:pt x="29" y="15"/>
                  </a:cubicBezTo>
                  <a:cubicBezTo>
                    <a:pt x="28" y="15"/>
                    <a:pt x="28" y="14"/>
                    <a:pt x="27" y="15"/>
                  </a:cubicBezTo>
                  <a:cubicBezTo>
                    <a:pt x="26" y="15"/>
                    <a:pt x="26" y="15"/>
                    <a:pt x="26" y="15"/>
                  </a:cubicBezTo>
                  <a:cubicBezTo>
                    <a:pt x="25" y="15"/>
                    <a:pt x="25" y="14"/>
                    <a:pt x="25" y="14"/>
                  </a:cubicBezTo>
                  <a:cubicBezTo>
                    <a:pt x="25" y="15"/>
                    <a:pt x="25" y="14"/>
                    <a:pt x="24" y="14"/>
                  </a:cubicBezTo>
                  <a:cubicBezTo>
                    <a:pt x="24" y="14"/>
                    <a:pt x="23" y="15"/>
                    <a:pt x="24" y="14"/>
                  </a:cubicBezTo>
                  <a:cubicBezTo>
                    <a:pt x="23" y="14"/>
                    <a:pt x="24" y="15"/>
                    <a:pt x="23" y="15"/>
                  </a:cubicBezTo>
                  <a:cubicBezTo>
                    <a:pt x="23" y="16"/>
                    <a:pt x="22" y="15"/>
                    <a:pt x="22" y="15"/>
                  </a:cubicBezTo>
                  <a:cubicBezTo>
                    <a:pt x="22" y="15"/>
                    <a:pt x="21" y="16"/>
                    <a:pt x="20" y="16"/>
                  </a:cubicBezTo>
                  <a:cubicBezTo>
                    <a:pt x="20" y="16"/>
                    <a:pt x="19" y="15"/>
                    <a:pt x="19" y="16"/>
                  </a:cubicBezTo>
                  <a:cubicBezTo>
                    <a:pt x="18" y="16"/>
                    <a:pt x="18" y="16"/>
                    <a:pt x="18" y="16"/>
                  </a:cubicBezTo>
                  <a:cubicBezTo>
                    <a:pt x="17" y="16"/>
                    <a:pt x="16" y="16"/>
                    <a:pt x="17" y="17"/>
                  </a:cubicBezTo>
                  <a:cubicBezTo>
                    <a:pt x="16" y="17"/>
                    <a:pt x="16" y="18"/>
                    <a:pt x="15" y="18"/>
                  </a:cubicBezTo>
                  <a:cubicBezTo>
                    <a:pt x="15" y="17"/>
                    <a:pt x="15" y="17"/>
                    <a:pt x="15" y="17"/>
                  </a:cubicBezTo>
                  <a:cubicBezTo>
                    <a:pt x="14" y="17"/>
                    <a:pt x="14" y="18"/>
                    <a:pt x="14" y="18"/>
                  </a:cubicBezTo>
                  <a:cubicBezTo>
                    <a:pt x="13" y="18"/>
                    <a:pt x="13" y="18"/>
                    <a:pt x="13" y="17"/>
                  </a:cubicBezTo>
                  <a:cubicBezTo>
                    <a:pt x="13" y="17"/>
                    <a:pt x="12" y="17"/>
                    <a:pt x="12" y="17"/>
                  </a:cubicBezTo>
                  <a:cubicBezTo>
                    <a:pt x="12" y="17"/>
                    <a:pt x="12" y="16"/>
                    <a:pt x="12" y="16"/>
                  </a:cubicBezTo>
                  <a:cubicBezTo>
                    <a:pt x="12" y="16"/>
                    <a:pt x="11" y="16"/>
                    <a:pt x="11" y="16"/>
                  </a:cubicBezTo>
                  <a:cubicBezTo>
                    <a:pt x="10" y="16"/>
                    <a:pt x="10" y="16"/>
                    <a:pt x="9" y="16"/>
                  </a:cubicBezTo>
                  <a:cubicBezTo>
                    <a:pt x="9" y="16"/>
                    <a:pt x="8" y="15"/>
                    <a:pt x="8" y="16"/>
                  </a:cubicBezTo>
                  <a:cubicBezTo>
                    <a:pt x="8" y="16"/>
                    <a:pt x="9" y="17"/>
                    <a:pt x="8" y="18"/>
                  </a:cubicBezTo>
                  <a:cubicBezTo>
                    <a:pt x="8" y="18"/>
                    <a:pt x="7" y="19"/>
                    <a:pt x="6" y="19"/>
                  </a:cubicBezTo>
                  <a:cubicBezTo>
                    <a:pt x="6" y="19"/>
                    <a:pt x="7" y="18"/>
                    <a:pt x="6" y="18"/>
                  </a:cubicBezTo>
                  <a:cubicBezTo>
                    <a:pt x="6" y="18"/>
                    <a:pt x="6" y="18"/>
                    <a:pt x="6" y="18"/>
                  </a:cubicBezTo>
                  <a:cubicBezTo>
                    <a:pt x="5" y="18"/>
                    <a:pt x="5" y="17"/>
                    <a:pt x="5" y="17"/>
                  </a:cubicBezTo>
                  <a:cubicBezTo>
                    <a:pt x="4" y="17"/>
                    <a:pt x="4" y="16"/>
                    <a:pt x="4" y="16"/>
                  </a:cubicBezTo>
                  <a:cubicBezTo>
                    <a:pt x="4" y="16"/>
                    <a:pt x="3" y="16"/>
                    <a:pt x="3" y="16"/>
                  </a:cubicBezTo>
                  <a:cubicBezTo>
                    <a:pt x="3" y="15"/>
                    <a:pt x="2" y="16"/>
                    <a:pt x="2" y="16"/>
                  </a:cubicBezTo>
                  <a:cubicBezTo>
                    <a:pt x="2" y="16"/>
                    <a:pt x="1" y="16"/>
                    <a:pt x="1" y="16"/>
                  </a:cubicBezTo>
                  <a:cubicBezTo>
                    <a:pt x="0" y="17"/>
                    <a:pt x="1" y="17"/>
                    <a:pt x="2" y="17"/>
                  </a:cubicBezTo>
                  <a:cubicBezTo>
                    <a:pt x="2" y="18"/>
                    <a:pt x="1" y="18"/>
                    <a:pt x="1" y="19"/>
                  </a:cubicBezTo>
                  <a:cubicBezTo>
                    <a:pt x="0" y="20"/>
                    <a:pt x="2" y="21"/>
                    <a:pt x="1" y="21"/>
                  </a:cubicBezTo>
                  <a:cubicBezTo>
                    <a:pt x="2" y="21"/>
                    <a:pt x="3" y="21"/>
                    <a:pt x="3" y="22"/>
                  </a:cubicBezTo>
                  <a:cubicBezTo>
                    <a:pt x="4" y="22"/>
                    <a:pt x="3" y="23"/>
                    <a:pt x="4" y="23"/>
                  </a:cubicBezTo>
                  <a:cubicBezTo>
                    <a:pt x="5" y="23"/>
                    <a:pt x="5" y="24"/>
                    <a:pt x="6" y="24"/>
                  </a:cubicBezTo>
                  <a:cubicBezTo>
                    <a:pt x="6" y="23"/>
                    <a:pt x="6" y="23"/>
                    <a:pt x="6" y="23"/>
                  </a:cubicBezTo>
                  <a:cubicBezTo>
                    <a:pt x="7" y="23"/>
                    <a:pt x="6" y="23"/>
                    <a:pt x="7" y="23"/>
                  </a:cubicBezTo>
                  <a:cubicBezTo>
                    <a:pt x="7" y="22"/>
                    <a:pt x="7" y="23"/>
                    <a:pt x="7" y="22"/>
                  </a:cubicBezTo>
                  <a:cubicBezTo>
                    <a:pt x="7" y="22"/>
                    <a:pt x="8" y="22"/>
                    <a:pt x="8" y="22"/>
                  </a:cubicBezTo>
                  <a:cubicBezTo>
                    <a:pt x="9" y="22"/>
                    <a:pt x="8" y="23"/>
                    <a:pt x="9" y="23"/>
                  </a:cubicBezTo>
                  <a:cubicBezTo>
                    <a:pt x="9" y="24"/>
                    <a:pt x="10" y="23"/>
                    <a:pt x="10" y="23"/>
                  </a:cubicBezTo>
                  <a:cubicBezTo>
                    <a:pt x="11" y="23"/>
                    <a:pt x="11" y="24"/>
                    <a:pt x="11" y="24"/>
                  </a:cubicBezTo>
                  <a:cubicBezTo>
                    <a:pt x="11" y="24"/>
                    <a:pt x="11" y="24"/>
                    <a:pt x="11" y="24"/>
                  </a:cubicBezTo>
                  <a:cubicBezTo>
                    <a:pt x="11" y="24"/>
                    <a:pt x="12" y="24"/>
                    <a:pt x="13" y="24"/>
                  </a:cubicBezTo>
                  <a:cubicBezTo>
                    <a:pt x="14" y="24"/>
                    <a:pt x="14" y="24"/>
                    <a:pt x="14" y="23"/>
                  </a:cubicBezTo>
                  <a:cubicBezTo>
                    <a:pt x="15" y="22"/>
                    <a:pt x="16" y="22"/>
                    <a:pt x="17" y="22"/>
                  </a:cubicBezTo>
                  <a:cubicBezTo>
                    <a:pt x="17" y="22"/>
                    <a:pt x="17" y="22"/>
                    <a:pt x="18" y="22"/>
                  </a:cubicBezTo>
                  <a:cubicBezTo>
                    <a:pt x="18" y="22"/>
                    <a:pt x="19" y="22"/>
                    <a:pt x="19" y="22"/>
                  </a:cubicBezTo>
                  <a:cubicBezTo>
                    <a:pt x="21" y="22"/>
                    <a:pt x="22" y="21"/>
                    <a:pt x="23" y="21"/>
                  </a:cubicBezTo>
                  <a:cubicBezTo>
                    <a:pt x="23" y="21"/>
                    <a:pt x="24" y="21"/>
                    <a:pt x="23" y="22"/>
                  </a:cubicBezTo>
                  <a:cubicBezTo>
                    <a:pt x="23" y="22"/>
                    <a:pt x="23" y="22"/>
                    <a:pt x="23" y="23"/>
                  </a:cubicBezTo>
                  <a:cubicBezTo>
                    <a:pt x="24" y="24"/>
                    <a:pt x="24" y="23"/>
                    <a:pt x="24" y="24"/>
                  </a:cubicBezTo>
                  <a:cubicBezTo>
                    <a:pt x="24" y="24"/>
                    <a:pt x="25" y="25"/>
                    <a:pt x="25" y="25"/>
                  </a:cubicBezTo>
                  <a:cubicBezTo>
                    <a:pt x="26" y="26"/>
                    <a:pt x="27" y="26"/>
                    <a:pt x="28" y="26"/>
                  </a:cubicBezTo>
                  <a:cubicBezTo>
                    <a:pt x="30" y="26"/>
                    <a:pt x="31" y="26"/>
                    <a:pt x="32" y="26"/>
                  </a:cubicBezTo>
                  <a:cubicBezTo>
                    <a:pt x="32" y="26"/>
                    <a:pt x="32" y="27"/>
                    <a:pt x="33" y="27"/>
                  </a:cubicBezTo>
                  <a:cubicBezTo>
                    <a:pt x="33" y="27"/>
                    <a:pt x="34" y="27"/>
                    <a:pt x="34" y="27"/>
                  </a:cubicBezTo>
                  <a:cubicBezTo>
                    <a:pt x="35" y="27"/>
                    <a:pt x="36" y="27"/>
                    <a:pt x="37" y="27"/>
                  </a:cubicBezTo>
                  <a:cubicBezTo>
                    <a:pt x="38" y="27"/>
                    <a:pt x="39" y="27"/>
                    <a:pt x="40" y="28"/>
                  </a:cubicBezTo>
                  <a:cubicBezTo>
                    <a:pt x="41" y="28"/>
                    <a:pt x="41" y="28"/>
                    <a:pt x="42" y="28"/>
                  </a:cubicBezTo>
                  <a:cubicBezTo>
                    <a:pt x="43" y="28"/>
                    <a:pt x="43" y="28"/>
                    <a:pt x="44" y="29"/>
                  </a:cubicBezTo>
                  <a:cubicBezTo>
                    <a:pt x="44" y="28"/>
                    <a:pt x="45" y="28"/>
                    <a:pt x="46" y="27"/>
                  </a:cubicBezTo>
                  <a:cubicBezTo>
                    <a:pt x="46" y="27"/>
                    <a:pt x="47" y="25"/>
                    <a:pt x="47" y="26"/>
                  </a:cubicBezTo>
                  <a:cubicBezTo>
                    <a:pt x="48" y="25"/>
                    <a:pt x="49" y="26"/>
                    <a:pt x="50" y="26"/>
                  </a:cubicBezTo>
                  <a:cubicBezTo>
                    <a:pt x="51" y="26"/>
                    <a:pt x="51" y="26"/>
                    <a:pt x="51" y="26"/>
                  </a:cubicBezTo>
                  <a:cubicBezTo>
                    <a:pt x="52" y="26"/>
                    <a:pt x="52" y="26"/>
                    <a:pt x="52" y="26"/>
                  </a:cubicBezTo>
                  <a:cubicBezTo>
                    <a:pt x="52" y="25"/>
                    <a:pt x="53" y="25"/>
                    <a:pt x="54" y="25"/>
                  </a:cubicBezTo>
                  <a:cubicBezTo>
                    <a:pt x="55" y="25"/>
                    <a:pt x="56" y="25"/>
                    <a:pt x="57" y="26"/>
                  </a:cubicBezTo>
                  <a:cubicBezTo>
                    <a:pt x="57" y="25"/>
                    <a:pt x="55" y="24"/>
                    <a:pt x="56" y="24"/>
                  </a:cubicBezTo>
                  <a:cubicBezTo>
                    <a:pt x="57" y="23"/>
                    <a:pt x="58" y="23"/>
                    <a:pt x="59" y="22"/>
                  </a:cubicBezTo>
                  <a:cubicBezTo>
                    <a:pt x="59" y="22"/>
                    <a:pt x="60" y="22"/>
                    <a:pt x="60" y="22"/>
                  </a:cubicBezTo>
                  <a:cubicBezTo>
                    <a:pt x="60" y="22"/>
                    <a:pt x="60" y="22"/>
                    <a:pt x="60" y="22"/>
                  </a:cubicBezTo>
                  <a:cubicBezTo>
                    <a:pt x="60" y="22"/>
                    <a:pt x="60" y="21"/>
                    <a:pt x="60" y="21"/>
                  </a:cubicBezTo>
                  <a:cubicBezTo>
                    <a:pt x="60" y="21"/>
                    <a:pt x="61" y="21"/>
                    <a:pt x="60" y="20"/>
                  </a:cubicBezTo>
                  <a:cubicBezTo>
                    <a:pt x="60" y="20"/>
                    <a:pt x="60" y="21"/>
                    <a:pt x="60" y="20"/>
                  </a:cubicBezTo>
                  <a:cubicBezTo>
                    <a:pt x="60" y="19"/>
                    <a:pt x="60" y="19"/>
                    <a:pt x="60" y="19"/>
                  </a:cubicBezTo>
                  <a:cubicBezTo>
                    <a:pt x="60" y="18"/>
                    <a:pt x="59" y="18"/>
                    <a:pt x="60" y="18"/>
                  </a:cubicBezTo>
                  <a:cubicBezTo>
                    <a:pt x="61" y="17"/>
                    <a:pt x="61" y="17"/>
                    <a:pt x="62" y="17"/>
                  </a:cubicBezTo>
                  <a:cubicBezTo>
                    <a:pt x="62" y="17"/>
                    <a:pt x="62" y="16"/>
                    <a:pt x="62" y="16"/>
                  </a:cubicBezTo>
                  <a:cubicBezTo>
                    <a:pt x="61" y="15"/>
                    <a:pt x="61" y="15"/>
                    <a:pt x="59" y="15"/>
                  </a:cubicBezTo>
                  <a:cubicBezTo>
                    <a:pt x="60" y="14"/>
                    <a:pt x="60" y="15"/>
                    <a:pt x="60" y="14"/>
                  </a:cubicBezTo>
                  <a:cubicBezTo>
                    <a:pt x="60" y="14"/>
                    <a:pt x="60" y="14"/>
                    <a:pt x="60" y="14"/>
                  </a:cubicBezTo>
                  <a:cubicBezTo>
                    <a:pt x="61" y="14"/>
                    <a:pt x="62" y="14"/>
                    <a:pt x="62" y="14"/>
                  </a:cubicBezTo>
                  <a:cubicBezTo>
                    <a:pt x="62" y="14"/>
                    <a:pt x="62" y="15"/>
                    <a:pt x="62" y="15"/>
                  </a:cubicBezTo>
                  <a:cubicBezTo>
                    <a:pt x="63" y="15"/>
                    <a:pt x="63" y="14"/>
                    <a:pt x="63" y="14"/>
                  </a:cubicBezTo>
                  <a:cubicBezTo>
                    <a:pt x="64" y="14"/>
                    <a:pt x="64" y="14"/>
                    <a:pt x="65" y="14"/>
                  </a:cubicBezTo>
                  <a:cubicBezTo>
                    <a:pt x="65" y="14"/>
                    <a:pt x="65" y="14"/>
                    <a:pt x="65" y="13"/>
                  </a:cubicBezTo>
                  <a:cubicBezTo>
                    <a:pt x="65" y="13"/>
                    <a:pt x="64" y="13"/>
                    <a:pt x="64" y="13"/>
                  </a:cubicBezTo>
                  <a:cubicBezTo>
                    <a:pt x="65" y="12"/>
                    <a:pt x="65" y="12"/>
                    <a:pt x="65" y="12"/>
                  </a:cubicBezTo>
                  <a:cubicBezTo>
                    <a:pt x="65" y="12"/>
                    <a:pt x="65" y="11"/>
                    <a:pt x="66" y="1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3" name="Australia"/>
            <p:cNvSpPr>
              <a:spLocks noEditPoints="1"/>
            </p:cNvSpPr>
            <p:nvPr/>
          </p:nvSpPr>
          <p:spPr bwMode="auto">
            <a:xfrm>
              <a:off x="9624939" y="5064922"/>
              <a:ext cx="1512944" cy="1330951"/>
            </a:xfrm>
            <a:custGeom>
              <a:avLst/>
              <a:gdLst/>
              <a:ahLst/>
              <a:cxnLst>
                <a:cxn ang="0">
                  <a:pos x="257" y="41"/>
                </a:cxn>
                <a:cxn ang="0">
                  <a:pos x="313" y="1"/>
                </a:cxn>
                <a:cxn ang="0">
                  <a:pos x="234" y="341"/>
                </a:cxn>
                <a:cxn ang="0">
                  <a:pos x="232" y="365"/>
                </a:cxn>
                <a:cxn ang="0">
                  <a:pos x="247" y="361"/>
                </a:cxn>
                <a:cxn ang="0">
                  <a:pos x="259" y="352"/>
                </a:cxn>
                <a:cxn ang="0">
                  <a:pos x="195" y="19"/>
                </a:cxn>
                <a:cxn ang="0">
                  <a:pos x="203" y="283"/>
                </a:cxn>
                <a:cxn ang="0">
                  <a:pos x="203" y="20"/>
                </a:cxn>
                <a:cxn ang="0">
                  <a:pos x="373" y="148"/>
                </a:cxn>
                <a:cxn ang="0">
                  <a:pos x="273" y="331"/>
                </a:cxn>
                <a:cxn ang="0">
                  <a:pos x="340" y="90"/>
                </a:cxn>
                <a:cxn ang="0">
                  <a:pos x="144" y="50"/>
                </a:cxn>
                <a:cxn ang="0">
                  <a:pos x="251" y="36"/>
                </a:cxn>
                <a:cxn ang="0">
                  <a:pos x="191" y="273"/>
                </a:cxn>
                <a:cxn ang="0">
                  <a:pos x="243" y="365"/>
                </a:cxn>
                <a:cxn ang="0">
                  <a:pos x="253" y="22"/>
                </a:cxn>
                <a:cxn ang="0">
                  <a:pos x="379" y="156"/>
                </a:cxn>
                <a:cxn ang="0">
                  <a:pos x="371" y="135"/>
                </a:cxn>
                <a:cxn ang="0">
                  <a:pos x="358" y="119"/>
                </a:cxn>
                <a:cxn ang="0">
                  <a:pos x="349" y="104"/>
                </a:cxn>
                <a:cxn ang="0">
                  <a:pos x="336" y="68"/>
                </a:cxn>
                <a:cxn ang="0">
                  <a:pos x="322" y="35"/>
                </a:cxn>
                <a:cxn ang="0">
                  <a:pos x="309" y="20"/>
                </a:cxn>
                <a:cxn ang="0">
                  <a:pos x="301" y="51"/>
                </a:cxn>
                <a:cxn ang="0">
                  <a:pos x="252" y="62"/>
                </a:cxn>
                <a:cxn ang="0">
                  <a:pos x="253" y="34"/>
                </a:cxn>
                <a:cxn ang="0">
                  <a:pos x="258" y="20"/>
                </a:cxn>
                <a:cxn ang="0">
                  <a:pos x="245" y="23"/>
                </a:cxn>
                <a:cxn ang="0">
                  <a:pos x="225" y="18"/>
                </a:cxn>
                <a:cxn ang="0">
                  <a:pos x="214" y="15"/>
                </a:cxn>
                <a:cxn ang="0">
                  <a:pos x="202" y="28"/>
                </a:cxn>
                <a:cxn ang="0">
                  <a:pos x="185" y="46"/>
                </a:cxn>
                <a:cxn ang="0">
                  <a:pos x="175" y="53"/>
                </a:cxn>
                <a:cxn ang="0">
                  <a:pos x="167" y="44"/>
                </a:cxn>
                <a:cxn ang="0">
                  <a:pos x="156" y="45"/>
                </a:cxn>
                <a:cxn ang="0">
                  <a:pos x="149" y="47"/>
                </a:cxn>
                <a:cxn ang="0">
                  <a:pos x="143" y="56"/>
                </a:cxn>
                <a:cxn ang="0">
                  <a:pos x="135" y="64"/>
                </a:cxn>
                <a:cxn ang="0">
                  <a:pos x="126" y="68"/>
                </a:cxn>
                <a:cxn ang="0">
                  <a:pos x="122" y="77"/>
                </a:cxn>
                <a:cxn ang="0">
                  <a:pos x="99" y="102"/>
                </a:cxn>
                <a:cxn ang="0">
                  <a:pos x="47" y="119"/>
                </a:cxn>
                <a:cxn ang="0">
                  <a:pos x="19" y="148"/>
                </a:cxn>
                <a:cxn ang="0">
                  <a:pos x="12" y="172"/>
                </a:cxn>
                <a:cxn ang="0">
                  <a:pos x="15" y="205"/>
                </a:cxn>
                <a:cxn ang="0">
                  <a:pos x="3" y="258"/>
                </a:cxn>
                <a:cxn ang="0">
                  <a:pos x="29" y="273"/>
                </a:cxn>
                <a:cxn ang="0">
                  <a:pos x="66" y="263"/>
                </a:cxn>
                <a:cxn ang="0">
                  <a:pos x="145" y="237"/>
                </a:cxn>
                <a:cxn ang="0">
                  <a:pos x="183" y="250"/>
                </a:cxn>
                <a:cxn ang="0">
                  <a:pos x="183" y="269"/>
                </a:cxn>
                <a:cxn ang="0">
                  <a:pos x="205" y="260"/>
                </a:cxn>
                <a:cxn ang="0">
                  <a:pos x="200" y="273"/>
                </a:cxn>
                <a:cxn ang="0">
                  <a:pos x="209" y="281"/>
                </a:cxn>
                <a:cxn ang="0">
                  <a:pos x="213" y="300"/>
                </a:cxn>
                <a:cxn ang="0">
                  <a:pos x="252" y="308"/>
                </a:cxn>
                <a:cxn ang="0">
                  <a:pos x="262" y="319"/>
                </a:cxn>
                <a:cxn ang="0">
                  <a:pos x="310" y="290"/>
                </a:cxn>
                <a:cxn ang="0">
                  <a:pos x="334" y="263"/>
                </a:cxn>
                <a:cxn ang="0">
                  <a:pos x="367" y="226"/>
                </a:cxn>
                <a:cxn ang="0">
                  <a:pos x="386" y="174"/>
                </a:cxn>
              </a:cxnLst>
              <a:rect l="0" t="0" r="r" b="b"/>
              <a:pathLst>
                <a:path w="419" h="368">
                  <a:moveTo>
                    <a:pt x="418" y="237"/>
                  </a:moveTo>
                  <a:cubicBezTo>
                    <a:pt x="418" y="236"/>
                    <a:pt x="419" y="236"/>
                    <a:pt x="418" y="236"/>
                  </a:cubicBezTo>
                  <a:cubicBezTo>
                    <a:pt x="419" y="236"/>
                    <a:pt x="419" y="236"/>
                    <a:pt x="418" y="237"/>
                  </a:cubicBezTo>
                  <a:close/>
                  <a:moveTo>
                    <a:pt x="141" y="54"/>
                  </a:moveTo>
                  <a:cubicBezTo>
                    <a:pt x="141" y="54"/>
                    <a:pt x="141" y="54"/>
                    <a:pt x="141" y="53"/>
                  </a:cubicBezTo>
                  <a:cubicBezTo>
                    <a:pt x="141" y="54"/>
                    <a:pt x="140" y="54"/>
                    <a:pt x="140" y="54"/>
                  </a:cubicBezTo>
                  <a:cubicBezTo>
                    <a:pt x="141" y="54"/>
                    <a:pt x="141" y="54"/>
                    <a:pt x="141" y="54"/>
                  </a:cubicBezTo>
                  <a:close/>
                  <a:moveTo>
                    <a:pt x="272" y="332"/>
                  </a:moveTo>
                  <a:cubicBezTo>
                    <a:pt x="271" y="332"/>
                    <a:pt x="271" y="333"/>
                    <a:pt x="270" y="333"/>
                  </a:cubicBezTo>
                  <a:cubicBezTo>
                    <a:pt x="270" y="332"/>
                    <a:pt x="269" y="333"/>
                    <a:pt x="269" y="333"/>
                  </a:cubicBezTo>
                  <a:cubicBezTo>
                    <a:pt x="268" y="334"/>
                    <a:pt x="269" y="334"/>
                    <a:pt x="270" y="334"/>
                  </a:cubicBezTo>
                  <a:cubicBezTo>
                    <a:pt x="270" y="334"/>
                    <a:pt x="270" y="334"/>
                    <a:pt x="271" y="334"/>
                  </a:cubicBezTo>
                  <a:cubicBezTo>
                    <a:pt x="271" y="333"/>
                    <a:pt x="271" y="334"/>
                    <a:pt x="271" y="334"/>
                  </a:cubicBezTo>
                  <a:cubicBezTo>
                    <a:pt x="271" y="334"/>
                    <a:pt x="273" y="334"/>
                    <a:pt x="273" y="333"/>
                  </a:cubicBezTo>
                  <a:cubicBezTo>
                    <a:pt x="272" y="333"/>
                    <a:pt x="272" y="332"/>
                    <a:pt x="272" y="332"/>
                  </a:cubicBezTo>
                  <a:close/>
                  <a:moveTo>
                    <a:pt x="314" y="6"/>
                  </a:moveTo>
                  <a:cubicBezTo>
                    <a:pt x="314" y="6"/>
                    <a:pt x="314" y="6"/>
                    <a:pt x="314" y="6"/>
                  </a:cubicBezTo>
                  <a:cubicBezTo>
                    <a:pt x="314" y="5"/>
                    <a:pt x="314" y="5"/>
                    <a:pt x="314" y="6"/>
                  </a:cubicBezTo>
                  <a:close/>
                  <a:moveTo>
                    <a:pt x="259" y="13"/>
                  </a:moveTo>
                  <a:cubicBezTo>
                    <a:pt x="259" y="12"/>
                    <a:pt x="261" y="11"/>
                    <a:pt x="260" y="10"/>
                  </a:cubicBezTo>
                  <a:cubicBezTo>
                    <a:pt x="260" y="10"/>
                    <a:pt x="260" y="11"/>
                    <a:pt x="260" y="11"/>
                  </a:cubicBezTo>
                  <a:cubicBezTo>
                    <a:pt x="260" y="12"/>
                    <a:pt x="260" y="12"/>
                    <a:pt x="259" y="12"/>
                  </a:cubicBezTo>
                  <a:cubicBezTo>
                    <a:pt x="259" y="13"/>
                    <a:pt x="258" y="13"/>
                    <a:pt x="258" y="14"/>
                  </a:cubicBezTo>
                  <a:cubicBezTo>
                    <a:pt x="258" y="14"/>
                    <a:pt x="257" y="15"/>
                    <a:pt x="257" y="15"/>
                  </a:cubicBezTo>
                  <a:cubicBezTo>
                    <a:pt x="258" y="15"/>
                    <a:pt x="258" y="15"/>
                    <a:pt x="258" y="14"/>
                  </a:cubicBezTo>
                  <a:cubicBezTo>
                    <a:pt x="259" y="14"/>
                    <a:pt x="259" y="14"/>
                    <a:pt x="259" y="13"/>
                  </a:cubicBezTo>
                  <a:close/>
                  <a:moveTo>
                    <a:pt x="257" y="42"/>
                  </a:moveTo>
                  <a:cubicBezTo>
                    <a:pt x="257" y="42"/>
                    <a:pt x="257" y="42"/>
                    <a:pt x="258" y="42"/>
                  </a:cubicBezTo>
                  <a:cubicBezTo>
                    <a:pt x="258" y="41"/>
                    <a:pt x="258" y="41"/>
                    <a:pt x="258" y="40"/>
                  </a:cubicBezTo>
                  <a:cubicBezTo>
                    <a:pt x="257" y="40"/>
                    <a:pt x="257" y="41"/>
                    <a:pt x="257" y="41"/>
                  </a:cubicBezTo>
                  <a:cubicBezTo>
                    <a:pt x="257" y="41"/>
                    <a:pt x="257" y="41"/>
                    <a:pt x="257" y="41"/>
                  </a:cubicBezTo>
                  <a:cubicBezTo>
                    <a:pt x="257" y="41"/>
                    <a:pt x="256" y="42"/>
                    <a:pt x="256" y="41"/>
                  </a:cubicBezTo>
                  <a:cubicBezTo>
                    <a:pt x="255" y="41"/>
                    <a:pt x="256" y="40"/>
                    <a:pt x="256" y="39"/>
                  </a:cubicBezTo>
                  <a:cubicBezTo>
                    <a:pt x="257" y="39"/>
                    <a:pt x="255" y="40"/>
                    <a:pt x="255" y="40"/>
                  </a:cubicBezTo>
                  <a:cubicBezTo>
                    <a:pt x="255" y="40"/>
                    <a:pt x="255" y="40"/>
                    <a:pt x="255" y="40"/>
                  </a:cubicBezTo>
                  <a:cubicBezTo>
                    <a:pt x="255" y="40"/>
                    <a:pt x="255" y="40"/>
                    <a:pt x="255" y="41"/>
                  </a:cubicBezTo>
                  <a:cubicBezTo>
                    <a:pt x="255" y="41"/>
                    <a:pt x="254" y="42"/>
                    <a:pt x="254" y="41"/>
                  </a:cubicBezTo>
                  <a:cubicBezTo>
                    <a:pt x="254" y="41"/>
                    <a:pt x="254" y="41"/>
                    <a:pt x="254" y="41"/>
                  </a:cubicBezTo>
                  <a:cubicBezTo>
                    <a:pt x="254" y="41"/>
                    <a:pt x="254" y="41"/>
                    <a:pt x="253" y="41"/>
                  </a:cubicBezTo>
                  <a:cubicBezTo>
                    <a:pt x="253" y="41"/>
                    <a:pt x="253" y="42"/>
                    <a:pt x="253" y="42"/>
                  </a:cubicBezTo>
                  <a:cubicBezTo>
                    <a:pt x="253" y="43"/>
                    <a:pt x="253" y="45"/>
                    <a:pt x="252" y="45"/>
                  </a:cubicBezTo>
                  <a:cubicBezTo>
                    <a:pt x="252" y="45"/>
                    <a:pt x="252" y="45"/>
                    <a:pt x="252" y="46"/>
                  </a:cubicBezTo>
                  <a:cubicBezTo>
                    <a:pt x="252" y="46"/>
                    <a:pt x="253" y="45"/>
                    <a:pt x="253" y="45"/>
                  </a:cubicBezTo>
                  <a:cubicBezTo>
                    <a:pt x="253" y="45"/>
                    <a:pt x="253" y="46"/>
                    <a:pt x="254" y="46"/>
                  </a:cubicBezTo>
                  <a:cubicBezTo>
                    <a:pt x="254" y="46"/>
                    <a:pt x="254" y="46"/>
                    <a:pt x="255" y="46"/>
                  </a:cubicBezTo>
                  <a:cubicBezTo>
                    <a:pt x="255" y="46"/>
                    <a:pt x="255" y="46"/>
                    <a:pt x="255" y="46"/>
                  </a:cubicBezTo>
                  <a:cubicBezTo>
                    <a:pt x="256" y="46"/>
                    <a:pt x="257" y="46"/>
                    <a:pt x="257" y="46"/>
                  </a:cubicBezTo>
                  <a:cubicBezTo>
                    <a:pt x="258" y="46"/>
                    <a:pt x="258" y="45"/>
                    <a:pt x="258" y="45"/>
                  </a:cubicBezTo>
                  <a:cubicBezTo>
                    <a:pt x="258" y="45"/>
                    <a:pt x="257" y="46"/>
                    <a:pt x="257" y="45"/>
                  </a:cubicBezTo>
                  <a:cubicBezTo>
                    <a:pt x="256" y="45"/>
                    <a:pt x="256" y="45"/>
                    <a:pt x="256" y="45"/>
                  </a:cubicBezTo>
                  <a:cubicBezTo>
                    <a:pt x="255" y="45"/>
                    <a:pt x="255" y="44"/>
                    <a:pt x="256" y="44"/>
                  </a:cubicBezTo>
                  <a:cubicBezTo>
                    <a:pt x="256" y="44"/>
                    <a:pt x="257" y="44"/>
                    <a:pt x="257" y="43"/>
                  </a:cubicBezTo>
                  <a:cubicBezTo>
                    <a:pt x="256" y="43"/>
                    <a:pt x="256" y="42"/>
                    <a:pt x="257" y="42"/>
                  </a:cubicBezTo>
                  <a:close/>
                  <a:moveTo>
                    <a:pt x="257" y="15"/>
                  </a:moveTo>
                  <a:cubicBezTo>
                    <a:pt x="257" y="16"/>
                    <a:pt x="256" y="16"/>
                    <a:pt x="256" y="16"/>
                  </a:cubicBezTo>
                  <a:cubicBezTo>
                    <a:pt x="256" y="16"/>
                    <a:pt x="255" y="17"/>
                    <a:pt x="255" y="17"/>
                  </a:cubicBezTo>
                  <a:cubicBezTo>
                    <a:pt x="255" y="16"/>
                    <a:pt x="254" y="17"/>
                    <a:pt x="254" y="18"/>
                  </a:cubicBezTo>
                  <a:cubicBezTo>
                    <a:pt x="254" y="17"/>
                    <a:pt x="255" y="17"/>
                    <a:pt x="256" y="17"/>
                  </a:cubicBezTo>
                  <a:cubicBezTo>
                    <a:pt x="256" y="17"/>
                    <a:pt x="257" y="16"/>
                    <a:pt x="257" y="15"/>
                  </a:cubicBezTo>
                  <a:close/>
                  <a:moveTo>
                    <a:pt x="314" y="0"/>
                  </a:moveTo>
                  <a:cubicBezTo>
                    <a:pt x="313" y="0"/>
                    <a:pt x="313" y="0"/>
                    <a:pt x="313" y="0"/>
                  </a:cubicBezTo>
                  <a:cubicBezTo>
                    <a:pt x="313" y="1"/>
                    <a:pt x="313" y="1"/>
                    <a:pt x="313" y="1"/>
                  </a:cubicBezTo>
                  <a:cubicBezTo>
                    <a:pt x="314" y="1"/>
                    <a:pt x="314" y="0"/>
                    <a:pt x="314" y="0"/>
                  </a:cubicBezTo>
                  <a:close/>
                  <a:moveTo>
                    <a:pt x="245" y="53"/>
                  </a:moveTo>
                  <a:cubicBezTo>
                    <a:pt x="245" y="53"/>
                    <a:pt x="246" y="53"/>
                    <a:pt x="245" y="52"/>
                  </a:cubicBezTo>
                  <a:cubicBezTo>
                    <a:pt x="245" y="52"/>
                    <a:pt x="245" y="53"/>
                    <a:pt x="245" y="53"/>
                  </a:cubicBezTo>
                  <a:close/>
                  <a:moveTo>
                    <a:pt x="267" y="338"/>
                  </a:moveTo>
                  <a:cubicBezTo>
                    <a:pt x="267" y="338"/>
                    <a:pt x="267" y="337"/>
                    <a:pt x="267" y="337"/>
                  </a:cubicBezTo>
                  <a:cubicBezTo>
                    <a:pt x="266" y="336"/>
                    <a:pt x="265" y="339"/>
                    <a:pt x="264" y="338"/>
                  </a:cubicBezTo>
                  <a:cubicBezTo>
                    <a:pt x="263" y="338"/>
                    <a:pt x="262" y="338"/>
                    <a:pt x="262" y="338"/>
                  </a:cubicBezTo>
                  <a:cubicBezTo>
                    <a:pt x="261" y="339"/>
                    <a:pt x="260" y="339"/>
                    <a:pt x="259" y="340"/>
                  </a:cubicBezTo>
                  <a:cubicBezTo>
                    <a:pt x="260" y="339"/>
                    <a:pt x="259" y="339"/>
                    <a:pt x="258" y="339"/>
                  </a:cubicBezTo>
                  <a:cubicBezTo>
                    <a:pt x="258" y="339"/>
                    <a:pt x="258" y="340"/>
                    <a:pt x="257" y="340"/>
                  </a:cubicBezTo>
                  <a:cubicBezTo>
                    <a:pt x="257" y="340"/>
                    <a:pt x="256" y="339"/>
                    <a:pt x="256" y="340"/>
                  </a:cubicBezTo>
                  <a:cubicBezTo>
                    <a:pt x="255" y="340"/>
                    <a:pt x="253" y="340"/>
                    <a:pt x="254" y="341"/>
                  </a:cubicBezTo>
                  <a:cubicBezTo>
                    <a:pt x="254" y="341"/>
                    <a:pt x="254" y="341"/>
                    <a:pt x="254" y="341"/>
                  </a:cubicBezTo>
                  <a:cubicBezTo>
                    <a:pt x="254" y="341"/>
                    <a:pt x="253" y="341"/>
                    <a:pt x="253" y="341"/>
                  </a:cubicBezTo>
                  <a:cubicBezTo>
                    <a:pt x="253" y="341"/>
                    <a:pt x="253" y="340"/>
                    <a:pt x="253" y="340"/>
                  </a:cubicBezTo>
                  <a:cubicBezTo>
                    <a:pt x="252" y="340"/>
                    <a:pt x="251" y="342"/>
                    <a:pt x="251" y="342"/>
                  </a:cubicBezTo>
                  <a:cubicBezTo>
                    <a:pt x="251" y="341"/>
                    <a:pt x="251" y="341"/>
                    <a:pt x="250" y="341"/>
                  </a:cubicBezTo>
                  <a:cubicBezTo>
                    <a:pt x="250" y="341"/>
                    <a:pt x="249" y="341"/>
                    <a:pt x="249" y="341"/>
                  </a:cubicBezTo>
                  <a:cubicBezTo>
                    <a:pt x="247" y="341"/>
                    <a:pt x="247" y="340"/>
                    <a:pt x="245" y="340"/>
                  </a:cubicBezTo>
                  <a:cubicBezTo>
                    <a:pt x="244" y="340"/>
                    <a:pt x="245" y="339"/>
                    <a:pt x="244" y="339"/>
                  </a:cubicBezTo>
                  <a:cubicBezTo>
                    <a:pt x="244" y="339"/>
                    <a:pt x="244" y="338"/>
                    <a:pt x="243" y="338"/>
                  </a:cubicBezTo>
                  <a:cubicBezTo>
                    <a:pt x="243" y="338"/>
                    <a:pt x="242" y="338"/>
                    <a:pt x="242" y="337"/>
                  </a:cubicBezTo>
                  <a:cubicBezTo>
                    <a:pt x="242" y="337"/>
                    <a:pt x="242" y="337"/>
                    <a:pt x="242" y="337"/>
                  </a:cubicBezTo>
                  <a:cubicBezTo>
                    <a:pt x="242" y="337"/>
                    <a:pt x="240" y="338"/>
                    <a:pt x="240" y="337"/>
                  </a:cubicBezTo>
                  <a:cubicBezTo>
                    <a:pt x="239" y="337"/>
                    <a:pt x="239" y="337"/>
                    <a:pt x="238" y="337"/>
                  </a:cubicBezTo>
                  <a:cubicBezTo>
                    <a:pt x="238" y="336"/>
                    <a:pt x="238" y="336"/>
                    <a:pt x="238" y="336"/>
                  </a:cubicBezTo>
                  <a:cubicBezTo>
                    <a:pt x="237" y="336"/>
                    <a:pt x="237" y="338"/>
                    <a:pt x="236" y="338"/>
                  </a:cubicBezTo>
                  <a:cubicBezTo>
                    <a:pt x="235" y="339"/>
                    <a:pt x="235" y="339"/>
                    <a:pt x="234" y="340"/>
                  </a:cubicBezTo>
                  <a:cubicBezTo>
                    <a:pt x="234" y="340"/>
                    <a:pt x="235" y="340"/>
                    <a:pt x="235" y="340"/>
                  </a:cubicBezTo>
                  <a:cubicBezTo>
                    <a:pt x="234" y="341"/>
                    <a:pt x="234" y="341"/>
                    <a:pt x="234" y="341"/>
                  </a:cubicBezTo>
                  <a:cubicBezTo>
                    <a:pt x="234" y="342"/>
                    <a:pt x="234" y="343"/>
                    <a:pt x="234" y="343"/>
                  </a:cubicBezTo>
                  <a:cubicBezTo>
                    <a:pt x="234" y="344"/>
                    <a:pt x="233" y="344"/>
                    <a:pt x="233" y="344"/>
                  </a:cubicBezTo>
                  <a:cubicBezTo>
                    <a:pt x="233" y="345"/>
                    <a:pt x="233" y="346"/>
                    <a:pt x="233" y="347"/>
                  </a:cubicBezTo>
                  <a:cubicBezTo>
                    <a:pt x="233" y="347"/>
                    <a:pt x="233" y="347"/>
                    <a:pt x="233" y="348"/>
                  </a:cubicBezTo>
                  <a:cubicBezTo>
                    <a:pt x="233" y="349"/>
                    <a:pt x="234" y="351"/>
                    <a:pt x="233" y="352"/>
                  </a:cubicBezTo>
                  <a:cubicBezTo>
                    <a:pt x="233" y="352"/>
                    <a:pt x="232" y="353"/>
                    <a:pt x="233" y="353"/>
                  </a:cubicBezTo>
                  <a:cubicBezTo>
                    <a:pt x="233" y="352"/>
                    <a:pt x="233" y="352"/>
                    <a:pt x="233" y="353"/>
                  </a:cubicBezTo>
                  <a:cubicBezTo>
                    <a:pt x="233" y="354"/>
                    <a:pt x="234" y="355"/>
                    <a:pt x="234" y="354"/>
                  </a:cubicBezTo>
                  <a:cubicBezTo>
                    <a:pt x="234" y="355"/>
                    <a:pt x="233" y="355"/>
                    <a:pt x="233" y="355"/>
                  </a:cubicBezTo>
                  <a:cubicBezTo>
                    <a:pt x="233" y="355"/>
                    <a:pt x="233" y="356"/>
                    <a:pt x="232" y="356"/>
                  </a:cubicBezTo>
                  <a:cubicBezTo>
                    <a:pt x="232" y="355"/>
                    <a:pt x="233" y="355"/>
                    <a:pt x="232" y="354"/>
                  </a:cubicBezTo>
                  <a:cubicBezTo>
                    <a:pt x="232" y="354"/>
                    <a:pt x="232" y="353"/>
                    <a:pt x="232" y="353"/>
                  </a:cubicBezTo>
                  <a:cubicBezTo>
                    <a:pt x="232" y="353"/>
                    <a:pt x="232" y="353"/>
                    <a:pt x="232" y="353"/>
                  </a:cubicBezTo>
                  <a:cubicBezTo>
                    <a:pt x="232" y="353"/>
                    <a:pt x="231" y="355"/>
                    <a:pt x="230" y="356"/>
                  </a:cubicBezTo>
                  <a:cubicBezTo>
                    <a:pt x="230" y="356"/>
                    <a:pt x="230" y="356"/>
                    <a:pt x="230" y="356"/>
                  </a:cubicBezTo>
                  <a:cubicBezTo>
                    <a:pt x="230" y="357"/>
                    <a:pt x="230" y="357"/>
                    <a:pt x="230" y="357"/>
                  </a:cubicBezTo>
                  <a:cubicBezTo>
                    <a:pt x="230" y="357"/>
                    <a:pt x="230" y="358"/>
                    <a:pt x="230" y="358"/>
                  </a:cubicBezTo>
                  <a:cubicBezTo>
                    <a:pt x="230" y="359"/>
                    <a:pt x="230" y="359"/>
                    <a:pt x="230" y="360"/>
                  </a:cubicBezTo>
                  <a:cubicBezTo>
                    <a:pt x="229" y="360"/>
                    <a:pt x="230" y="361"/>
                    <a:pt x="230" y="361"/>
                  </a:cubicBezTo>
                  <a:cubicBezTo>
                    <a:pt x="230" y="361"/>
                    <a:pt x="230" y="362"/>
                    <a:pt x="230" y="362"/>
                  </a:cubicBezTo>
                  <a:cubicBezTo>
                    <a:pt x="230" y="362"/>
                    <a:pt x="230" y="363"/>
                    <a:pt x="230" y="363"/>
                  </a:cubicBezTo>
                  <a:cubicBezTo>
                    <a:pt x="230" y="363"/>
                    <a:pt x="230" y="364"/>
                    <a:pt x="230" y="365"/>
                  </a:cubicBezTo>
                  <a:cubicBezTo>
                    <a:pt x="231" y="365"/>
                    <a:pt x="231" y="364"/>
                    <a:pt x="231" y="364"/>
                  </a:cubicBezTo>
                  <a:cubicBezTo>
                    <a:pt x="231" y="364"/>
                    <a:pt x="231" y="364"/>
                    <a:pt x="231" y="364"/>
                  </a:cubicBezTo>
                  <a:cubicBezTo>
                    <a:pt x="232" y="364"/>
                    <a:pt x="231" y="365"/>
                    <a:pt x="232" y="365"/>
                  </a:cubicBezTo>
                  <a:cubicBezTo>
                    <a:pt x="232" y="365"/>
                    <a:pt x="232" y="365"/>
                    <a:pt x="232" y="365"/>
                  </a:cubicBezTo>
                  <a:cubicBezTo>
                    <a:pt x="232" y="365"/>
                    <a:pt x="233" y="364"/>
                    <a:pt x="233" y="364"/>
                  </a:cubicBezTo>
                  <a:cubicBezTo>
                    <a:pt x="234" y="364"/>
                    <a:pt x="233" y="365"/>
                    <a:pt x="233" y="366"/>
                  </a:cubicBezTo>
                  <a:cubicBezTo>
                    <a:pt x="233" y="366"/>
                    <a:pt x="233" y="365"/>
                    <a:pt x="233" y="365"/>
                  </a:cubicBezTo>
                  <a:cubicBezTo>
                    <a:pt x="233" y="365"/>
                    <a:pt x="232" y="366"/>
                    <a:pt x="232" y="366"/>
                  </a:cubicBezTo>
                  <a:cubicBezTo>
                    <a:pt x="232" y="366"/>
                    <a:pt x="232" y="365"/>
                    <a:pt x="232" y="365"/>
                  </a:cubicBezTo>
                  <a:cubicBezTo>
                    <a:pt x="231" y="365"/>
                    <a:pt x="231" y="365"/>
                    <a:pt x="231" y="365"/>
                  </a:cubicBezTo>
                  <a:cubicBezTo>
                    <a:pt x="231" y="366"/>
                    <a:pt x="231" y="365"/>
                    <a:pt x="230" y="366"/>
                  </a:cubicBezTo>
                  <a:cubicBezTo>
                    <a:pt x="230" y="366"/>
                    <a:pt x="231" y="366"/>
                    <a:pt x="231" y="366"/>
                  </a:cubicBezTo>
                  <a:cubicBezTo>
                    <a:pt x="231" y="367"/>
                    <a:pt x="230" y="367"/>
                    <a:pt x="230" y="367"/>
                  </a:cubicBezTo>
                  <a:cubicBezTo>
                    <a:pt x="230" y="367"/>
                    <a:pt x="232" y="367"/>
                    <a:pt x="232" y="367"/>
                  </a:cubicBezTo>
                  <a:cubicBezTo>
                    <a:pt x="232" y="367"/>
                    <a:pt x="232" y="367"/>
                    <a:pt x="232" y="367"/>
                  </a:cubicBezTo>
                  <a:cubicBezTo>
                    <a:pt x="233" y="367"/>
                    <a:pt x="232" y="367"/>
                    <a:pt x="233" y="367"/>
                  </a:cubicBezTo>
                  <a:cubicBezTo>
                    <a:pt x="233" y="367"/>
                    <a:pt x="233" y="367"/>
                    <a:pt x="233" y="367"/>
                  </a:cubicBezTo>
                  <a:cubicBezTo>
                    <a:pt x="233" y="367"/>
                    <a:pt x="234" y="367"/>
                    <a:pt x="234" y="367"/>
                  </a:cubicBezTo>
                  <a:cubicBezTo>
                    <a:pt x="235" y="367"/>
                    <a:pt x="235" y="367"/>
                    <a:pt x="235" y="366"/>
                  </a:cubicBezTo>
                  <a:cubicBezTo>
                    <a:pt x="235" y="367"/>
                    <a:pt x="236" y="367"/>
                    <a:pt x="235" y="368"/>
                  </a:cubicBezTo>
                  <a:cubicBezTo>
                    <a:pt x="235" y="368"/>
                    <a:pt x="237" y="368"/>
                    <a:pt x="237" y="368"/>
                  </a:cubicBezTo>
                  <a:cubicBezTo>
                    <a:pt x="237" y="368"/>
                    <a:pt x="238" y="368"/>
                    <a:pt x="238" y="367"/>
                  </a:cubicBezTo>
                  <a:cubicBezTo>
                    <a:pt x="238" y="367"/>
                    <a:pt x="238" y="367"/>
                    <a:pt x="238" y="367"/>
                  </a:cubicBezTo>
                  <a:cubicBezTo>
                    <a:pt x="239" y="367"/>
                    <a:pt x="239" y="366"/>
                    <a:pt x="239" y="366"/>
                  </a:cubicBezTo>
                  <a:cubicBezTo>
                    <a:pt x="239" y="367"/>
                    <a:pt x="239" y="367"/>
                    <a:pt x="239" y="366"/>
                  </a:cubicBezTo>
                  <a:cubicBezTo>
                    <a:pt x="239" y="366"/>
                    <a:pt x="239" y="366"/>
                    <a:pt x="239" y="366"/>
                  </a:cubicBezTo>
                  <a:cubicBezTo>
                    <a:pt x="239" y="366"/>
                    <a:pt x="241" y="365"/>
                    <a:pt x="240" y="365"/>
                  </a:cubicBezTo>
                  <a:cubicBezTo>
                    <a:pt x="240" y="365"/>
                    <a:pt x="241" y="365"/>
                    <a:pt x="241" y="364"/>
                  </a:cubicBezTo>
                  <a:cubicBezTo>
                    <a:pt x="241" y="364"/>
                    <a:pt x="241" y="364"/>
                    <a:pt x="241" y="364"/>
                  </a:cubicBezTo>
                  <a:cubicBezTo>
                    <a:pt x="241" y="363"/>
                    <a:pt x="241" y="363"/>
                    <a:pt x="242" y="363"/>
                  </a:cubicBezTo>
                  <a:cubicBezTo>
                    <a:pt x="242" y="363"/>
                    <a:pt x="241" y="364"/>
                    <a:pt x="242" y="363"/>
                  </a:cubicBezTo>
                  <a:cubicBezTo>
                    <a:pt x="242" y="363"/>
                    <a:pt x="242" y="364"/>
                    <a:pt x="242" y="364"/>
                  </a:cubicBezTo>
                  <a:cubicBezTo>
                    <a:pt x="242" y="364"/>
                    <a:pt x="242" y="364"/>
                    <a:pt x="242" y="364"/>
                  </a:cubicBezTo>
                  <a:cubicBezTo>
                    <a:pt x="243" y="365"/>
                    <a:pt x="243" y="364"/>
                    <a:pt x="243" y="364"/>
                  </a:cubicBezTo>
                  <a:cubicBezTo>
                    <a:pt x="244" y="363"/>
                    <a:pt x="244" y="363"/>
                    <a:pt x="245" y="362"/>
                  </a:cubicBezTo>
                  <a:cubicBezTo>
                    <a:pt x="244" y="362"/>
                    <a:pt x="244" y="361"/>
                    <a:pt x="245" y="362"/>
                  </a:cubicBezTo>
                  <a:cubicBezTo>
                    <a:pt x="245" y="362"/>
                    <a:pt x="245" y="362"/>
                    <a:pt x="245" y="362"/>
                  </a:cubicBezTo>
                  <a:cubicBezTo>
                    <a:pt x="245" y="362"/>
                    <a:pt x="246" y="361"/>
                    <a:pt x="246" y="360"/>
                  </a:cubicBezTo>
                  <a:cubicBezTo>
                    <a:pt x="246" y="360"/>
                    <a:pt x="246" y="359"/>
                    <a:pt x="246" y="359"/>
                  </a:cubicBezTo>
                  <a:cubicBezTo>
                    <a:pt x="247" y="359"/>
                    <a:pt x="247" y="360"/>
                    <a:pt x="247" y="361"/>
                  </a:cubicBezTo>
                  <a:cubicBezTo>
                    <a:pt x="247" y="360"/>
                    <a:pt x="247" y="360"/>
                    <a:pt x="247" y="360"/>
                  </a:cubicBezTo>
                  <a:cubicBezTo>
                    <a:pt x="247" y="361"/>
                    <a:pt x="247" y="362"/>
                    <a:pt x="246" y="361"/>
                  </a:cubicBezTo>
                  <a:cubicBezTo>
                    <a:pt x="246" y="361"/>
                    <a:pt x="246" y="361"/>
                    <a:pt x="246" y="362"/>
                  </a:cubicBezTo>
                  <a:cubicBezTo>
                    <a:pt x="247" y="362"/>
                    <a:pt x="247" y="361"/>
                    <a:pt x="248" y="360"/>
                  </a:cubicBezTo>
                  <a:cubicBezTo>
                    <a:pt x="248" y="360"/>
                    <a:pt x="248" y="360"/>
                    <a:pt x="248" y="360"/>
                  </a:cubicBezTo>
                  <a:cubicBezTo>
                    <a:pt x="248" y="360"/>
                    <a:pt x="249" y="359"/>
                    <a:pt x="249" y="360"/>
                  </a:cubicBezTo>
                  <a:cubicBezTo>
                    <a:pt x="248" y="360"/>
                    <a:pt x="250" y="360"/>
                    <a:pt x="250" y="360"/>
                  </a:cubicBezTo>
                  <a:cubicBezTo>
                    <a:pt x="251" y="360"/>
                    <a:pt x="249" y="361"/>
                    <a:pt x="250" y="362"/>
                  </a:cubicBezTo>
                  <a:cubicBezTo>
                    <a:pt x="250" y="362"/>
                    <a:pt x="248" y="362"/>
                    <a:pt x="249" y="361"/>
                  </a:cubicBezTo>
                  <a:cubicBezTo>
                    <a:pt x="249" y="361"/>
                    <a:pt x="249" y="360"/>
                    <a:pt x="249" y="361"/>
                  </a:cubicBezTo>
                  <a:cubicBezTo>
                    <a:pt x="249" y="361"/>
                    <a:pt x="249" y="361"/>
                    <a:pt x="248" y="361"/>
                  </a:cubicBezTo>
                  <a:cubicBezTo>
                    <a:pt x="248" y="361"/>
                    <a:pt x="247" y="362"/>
                    <a:pt x="248" y="362"/>
                  </a:cubicBezTo>
                  <a:cubicBezTo>
                    <a:pt x="248" y="362"/>
                    <a:pt x="247" y="363"/>
                    <a:pt x="248" y="363"/>
                  </a:cubicBezTo>
                  <a:cubicBezTo>
                    <a:pt x="248" y="364"/>
                    <a:pt x="248" y="364"/>
                    <a:pt x="248" y="363"/>
                  </a:cubicBezTo>
                  <a:cubicBezTo>
                    <a:pt x="249" y="363"/>
                    <a:pt x="249" y="362"/>
                    <a:pt x="249" y="363"/>
                  </a:cubicBezTo>
                  <a:cubicBezTo>
                    <a:pt x="249" y="363"/>
                    <a:pt x="249" y="364"/>
                    <a:pt x="250" y="364"/>
                  </a:cubicBezTo>
                  <a:cubicBezTo>
                    <a:pt x="250" y="363"/>
                    <a:pt x="250" y="363"/>
                    <a:pt x="250" y="363"/>
                  </a:cubicBezTo>
                  <a:cubicBezTo>
                    <a:pt x="250" y="363"/>
                    <a:pt x="251" y="362"/>
                    <a:pt x="251" y="362"/>
                  </a:cubicBezTo>
                  <a:cubicBezTo>
                    <a:pt x="251" y="361"/>
                    <a:pt x="251" y="361"/>
                    <a:pt x="251" y="361"/>
                  </a:cubicBezTo>
                  <a:cubicBezTo>
                    <a:pt x="252" y="361"/>
                    <a:pt x="252" y="360"/>
                    <a:pt x="252" y="360"/>
                  </a:cubicBezTo>
                  <a:cubicBezTo>
                    <a:pt x="252" y="360"/>
                    <a:pt x="251" y="360"/>
                    <a:pt x="251" y="360"/>
                  </a:cubicBezTo>
                  <a:cubicBezTo>
                    <a:pt x="251" y="360"/>
                    <a:pt x="251" y="360"/>
                    <a:pt x="251" y="360"/>
                  </a:cubicBezTo>
                  <a:cubicBezTo>
                    <a:pt x="251" y="360"/>
                    <a:pt x="251" y="360"/>
                    <a:pt x="251" y="360"/>
                  </a:cubicBezTo>
                  <a:cubicBezTo>
                    <a:pt x="251" y="360"/>
                    <a:pt x="251" y="359"/>
                    <a:pt x="251" y="359"/>
                  </a:cubicBezTo>
                  <a:cubicBezTo>
                    <a:pt x="252" y="359"/>
                    <a:pt x="253" y="358"/>
                    <a:pt x="253" y="358"/>
                  </a:cubicBezTo>
                  <a:cubicBezTo>
                    <a:pt x="253" y="357"/>
                    <a:pt x="253" y="356"/>
                    <a:pt x="254" y="356"/>
                  </a:cubicBezTo>
                  <a:cubicBezTo>
                    <a:pt x="254" y="357"/>
                    <a:pt x="255" y="356"/>
                    <a:pt x="255" y="356"/>
                  </a:cubicBezTo>
                  <a:cubicBezTo>
                    <a:pt x="255" y="355"/>
                    <a:pt x="256" y="354"/>
                    <a:pt x="256" y="354"/>
                  </a:cubicBezTo>
                  <a:cubicBezTo>
                    <a:pt x="256" y="354"/>
                    <a:pt x="255" y="354"/>
                    <a:pt x="255" y="354"/>
                  </a:cubicBezTo>
                  <a:cubicBezTo>
                    <a:pt x="256" y="353"/>
                    <a:pt x="257" y="353"/>
                    <a:pt x="258" y="352"/>
                  </a:cubicBezTo>
                  <a:cubicBezTo>
                    <a:pt x="258" y="352"/>
                    <a:pt x="258" y="351"/>
                    <a:pt x="259" y="352"/>
                  </a:cubicBezTo>
                  <a:cubicBezTo>
                    <a:pt x="259" y="351"/>
                    <a:pt x="259" y="351"/>
                    <a:pt x="259" y="351"/>
                  </a:cubicBezTo>
                  <a:cubicBezTo>
                    <a:pt x="259" y="350"/>
                    <a:pt x="260" y="351"/>
                    <a:pt x="260" y="350"/>
                  </a:cubicBezTo>
                  <a:cubicBezTo>
                    <a:pt x="260" y="350"/>
                    <a:pt x="260" y="350"/>
                    <a:pt x="260" y="350"/>
                  </a:cubicBezTo>
                  <a:cubicBezTo>
                    <a:pt x="260" y="350"/>
                    <a:pt x="260" y="350"/>
                    <a:pt x="260" y="351"/>
                  </a:cubicBezTo>
                  <a:cubicBezTo>
                    <a:pt x="260" y="351"/>
                    <a:pt x="259" y="351"/>
                    <a:pt x="259" y="351"/>
                  </a:cubicBezTo>
                  <a:cubicBezTo>
                    <a:pt x="259" y="351"/>
                    <a:pt x="260" y="352"/>
                    <a:pt x="260" y="352"/>
                  </a:cubicBezTo>
                  <a:cubicBezTo>
                    <a:pt x="260" y="352"/>
                    <a:pt x="259" y="353"/>
                    <a:pt x="259" y="353"/>
                  </a:cubicBezTo>
                  <a:cubicBezTo>
                    <a:pt x="259" y="354"/>
                    <a:pt x="260" y="353"/>
                    <a:pt x="260" y="352"/>
                  </a:cubicBezTo>
                  <a:cubicBezTo>
                    <a:pt x="260" y="352"/>
                    <a:pt x="260" y="352"/>
                    <a:pt x="260" y="351"/>
                  </a:cubicBezTo>
                  <a:cubicBezTo>
                    <a:pt x="261" y="351"/>
                    <a:pt x="261" y="351"/>
                    <a:pt x="261" y="350"/>
                  </a:cubicBezTo>
                  <a:cubicBezTo>
                    <a:pt x="262" y="349"/>
                    <a:pt x="262" y="349"/>
                    <a:pt x="262" y="348"/>
                  </a:cubicBezTo>
                  <a:cubicBezTo>
                    <a:pt x="263" y="347"/>
                    <a:pt x="263" y="346"/>
                    <a:pt x="264" y="345"/>
                  </a:cubicBezTo>
                  <a:cubicBezTo>
                    <a:pt x="264" y="344"/>
                    <a:pt x="265" y="344"/>
                    <a:pt x="266" y="343"/>
                  </a:cubicBezTo>
                  <a:cubicBezTo>
                    <a:pt x="265" y="343"/>
                    <a:pt x="265" y="343"/>
                    <a:pt x="265" y="343"/>
                  </a:cubicBezTo>
                  <a:cubicBezTo>
                    <a:pt x="265" y="343"/>
                    <a:pt x="265" y="343"/>
                    <a:pt x="266" y="343"/>
                  </a:cubicBezTo>
                  <a:cubicBezTo>
                    <a:pt x="266" y="342"/>
                    <a:pt x="266" y="342"/>
                    <a:pt x="266" y="342"/>
                  </a:cubicBezTo>
                  <a:cubicBezTo>
                    <a:pt x="266" y="341"/>
                    <a:pt x="266" y="341"/>
                    <a:pt x="267" y="341"/>
                  </a:cubicBezTo>
                  <a:cubicBezTo>
                    <a:pt x="267" y="340"/>
                    <a:pt x="267" y="340"/>
                    <a:pt x="267" y="340"/>
                  </a:cubicBezTo>
                  <a:cubicBezTo>
                    <a:pt x="268" y="339"/>
                    <a:pt x="268" y="339"/>
                    <a:pt x="268" y="338"/>
                  </a:cubicBezTo>
                  <a:cubicBezTo>
                    <a:pt x="268" y="338"/>
                    <a:pt x="267" y="338"/>
                    <a:pt x="267" y="338"/>
                  </a:cubicBezTo>
                  <a:close/>
                  <a:moveTo>
                    <a:pt x="253" y="61"/>
                  </a:moveTo>
                  <a:cubicBezTo>
                    <a:pt x="252" y="62"/>
                    <a:pt x="252" y="62"/>
                    <a:pt x="252" y="63"/>
                  </a:cubicBezTo>
                  <a:cubicBezTo>
                    <a:pt x="253" y="62"/>
                    <a:pt x="253" y="62"/>
                    <a:pt x="253" y="61"/>
                  </a:cubicBezTo>
                  <a:close/>
                  <a:moveTo>
                    <a:pt x="361" y="110"/>
                  </a:moveTo>
                  <a:cubicBezTo>
                    <a:pt x="361" y="110"/>
                    <a:pt x="361" y="110"/>
                    <a:pt x="361" y="110"/>
                  </a:cubicBezTo>
                  <a:cubicBezTo>
                    <a:pt x="360" y="111"/>
                    <a:pt x="361" y="111"/>
                    <a:pt x="361" y="111"/>
                  </a:cubicBezTo>
                  <a:cubicBezTo>
                    <a:pt x="361" y="111"/>
                    <a:pt x="362" y="110"/>
                    <a:pt x="361" y="110"/>
                  </a:cubicBezTo>
                  <a:close/>
                  <a:moveTo>
                    <a:pt x="362" y="114"/>
                  </a:moveTo>
                  <a:cubicBezTo>
                    <a:pt x="362" y="114"/>
                    <a:pt x="361" y="115"/>
                    <a:pt x="361" y="115"/>
                  </a:cubicBezTo>
                  <a:cubicBezTo>
                    <a:pt x="362" y="114"/>
                    <a:pt x="362" y="114"/>
                    <a:pt x="362" y="114"/>
                  </a:cubicBezTo>
                  <a:close/>
                  <a:moveTo>
                    <a:pt x="195" y="19"/>
                  </a:moveTo>
                  <a:cubicBezTo>
                    <a:pt x="196" y="19"/>
                    <a:pt x="197" y="19"/>
                    <a:pt x="197" y="19"/>
                  </a:cubicBezTo>
                  <a:cubicBezTo>
                    <a:pt x="198" y="19"/>
                    <a:pt x="198" y="19"/>
                    <a:pt x="199" y="19"/>
                  </a:cubicBezTo>
                  <a:cubicBezTo>
                    <a:pt x="199" y="19"/>
                    <a:pt x="200" y="19"/>
                    <a:pt x="200" y="19"/>
                  </a:cubicBezTo>
                  <a:cubicBezTo>
                    <a:pt x="200" y="18"/>
                    <a:pt x="199" y="17"/>
                    <a:pt x="199" y="18"/>
                  </a:cubicBezTo>
                  <a:cubicBezTo>
                    <a:pt x="199" y="17"/>
                    <a:pt x="199" y="17"/>
                    <a:pt x="198" y="16"/>
                  </a:cubicBezTo>
                  <a:cubicBezTo>
                    <a:pt x="198" y="16"/>
                    <a:pt x="198" y="15"/>
                    <a:pt x="198" y="14"/>
                  </a:cubicBezTo>
                  <a:cubicBezTo>
                    <a:pt x="198" y="13"/>
                    <a:pt x="196" y="15"/>
                    <a:pt x="196" y="15"/>
                  </a:cubicBezTo>
                  <a:cubicBezTo>
                    <a:pt x="197" y="15"/>
                    <a:pt x="196" y="17"/>
                    <a:pt x="196" y="17"/>
                  </a:cubicBezTo>
                  <a:cubicBezTo>
                    <a:pt x="196" y="18"/>
                    <a:pt x="195" y="17"/>
                    <a:pt x="195" y="18"/>
                  </a:cubicBezTo>
                  <a:cubicBezTo>
                    <a:pt x="195" y="19"/>
                    <a:pt x="194" y="18"/>
                    <a:pt x="194" y="19"/>
                  </a:cubicBezTo>
                  <a:cubicBezTo>
                    <a:pt x="194" y="19"/>
                    <a:pt x="195" y="19"/>
                    <a:pt x="195" y="19"/>
                  </a:cubicBezTo>
                  <a:close/>
                  <a:moveTo>
                    <a:pt x="179" y="244"/>
                  </a:moveTo>
                  <a:cubicBezTo>
                    <a:pt x="179" y="244"/>
                    <a:pt x="180" y="244"/>
                    <a:pt x="180" y="244"/>
                  </a:cubicBezTo>
                  <a:cubicBezTo>
                    <a:pt x="180" y="244"/>
                    <a:pt x="178" y="244"/>
                    <a:pt x="179" y="244"/>
                  </a:cubicBezTo>
                  <a:close/>
                  <a:moveTo>
                    <a:pt x="219" y="12"/>
                  </a:moveTo>
                  <a:cubicBezTo>
                    <a:pt x="219" y="12"/>
                    <a:pt x="219" y="12"/>
                    <a:pt x="219" y="12"/>
                  </a:cubicBezTo>
                  <a:cubicBezTo>
                    <a:pt x="219" y="13"/>
                    <a:pt x="219" y="14"/>
                    <a:pt x="220" y="14"/>
                  </a:cubicBezTo>
                  <a:cubicBezTo>
                    <a:pt x="220" y="13"/>
                    <a:pt x="220" y="13"/>
                    <a:pt x="220" y="13"/>
                  </a:cubicBezTo>
                  <a:cubicBezTo>
                    <a:pt x="220" y="13"/>
                    <a:pt x="220" y="12"/>
                    <a:pt x="220" y="12"/>
                  </a:cubicBezTo>
                  <a:cubicBezTo>
                    <a:pt x="220" y="12"/>
                    <a:pt x="220" y="12"/>
                    <a:pt x="220" y="12"/>
                  </a:cubicBezTo>
                  <a:cubicBezTo>
                    <a:pt x="220" y="11"/>
                    <a:pt x="220" y="11"/>
                    <a:pt x="220" y="11"/>
                  </a:cubicBezTo>
                  <a:cubicBezTo>
                    <a:pt x="220" y="11"/>
                    <a:pt x="220" y="10"/>
                    <a:pt x="220" y="10"/>
                  </a:cubicBezTo>
                  <a:cubicBezTo>
                    <a:pt x="220" y="10"/>
                    <a:pt x="219" y="11"/>
                    <a:pt x="219" y="10"/>
                  </a:cubicBezTo>
                  <a:cubicBezTo>
                    <a:pt x="219" y="11"/>
                    <a:pt x="219" y="11"/>
                    <a:pt x="219" y="12"/>
                  </a:cubicBezTo>
                  <a:close/>
                  <a:moveTo>
                    <a:pt x="253" y="61"/>
                  </a:moveTo>
                  <a:cubicBezTo>
                    <a:pt x="253" y="62"/>
                    <a:pt x="253" y="62"/>
                    <a:pt x="253" y="62"/>
                  </a:cubicBezTo>
                  <a:cubicBezTo>
                    <a:pt x="254" y="62"/>
                    <a:pt x="254" y="62"/>
                    <a:pt x="254" y="62"/>
                  </a:cubicBezTo>
                  <a:cubicBezTo>
                    <a:pt x="254" y="61"/>
                    <a:pt x="254" y="62"/>
                    <a:pt x="254" y="62"/>
                  </a:cubicBezTo>
                  <a:cubicBezTo>
                    <a:pt x="254" y="62"/>
                    <a:pt x="254" y="61"/>
                    <a:pt x="253" y="61"/>
                  </a:cubicBezTo>
                  <a:close/>
                  <a:moveTo>
                    <a:pt x="204" y="282"/>
                  </a:moveTo>
                  <a:cubicBezTo>
                    <a:pt x="204" y="282"/>
                    <a:pt x="203" y="282"/>
                    <a:pt x="203" y="283"/>
                  </a:cubicBezTo>
                  <a:cubicBezTo>
                    <a:pt x="203" y="283"/>
                    <a:pt x="202" y="283"/>
                    <a:pt x="202" y="283"/>
                  </a:cubicBezTo>
                  <a:cubicBezTo>
                    <a:pt x="202" y="282"/>
                    <a:pt x="202" y="282"/>
                    <a:pt x="202" y="282"/>
                  </a:cubicBezTo>
                  <a:cubicBezTo>
                    <a:pt x="202" y="282"/>
                    <a:pt x="200" y="282"/>
                    <a:pt x="201" y="282"/>
                  </a:cubicBezTo>
                  <a:cubicBezTo>
                    <a:pt x="201" y="281"/>
                    <a:pt x="202" y="281"/>
                    <a:pt x="201" y="281"/>
                  </a:cubicBezTo>
                  <a:cubicBezTo>
                    <a:pt x="201" y="281"/>
                    <a:pt x="202" y="280"/>
                    <a:pt x="202" y="280"/>
                  </a:cubicBezTo>
                  <a:cubicBezTo>
                    <a:pt x="201" y="280"/>
                    <a:pt x="200" y="281"/>
                    <a:pt x="199" y="280"/>
                  </a:cubicBezTo>
                  <a:cubicBezTo>
                    <a:pt x="199" y="280"/>
                    <a:pt x="198" y="281"/>
                    <a:pt x="197" y="281"/>
                  </a:cubicBezTo>
                  <a:cubicBezTo>
                    <a:pt x="196" y="281"/>
                    <a:pt x="194" y="282"/>
                    <a:pt x="193" y="282"/>
                  </a:cubicBezTo>
                  <a:cubicBezTo>
                    <a:pt x="192" y="282"/>
                    <a:pt x="191" y="282"/>
                    <a:pt x="190" y="284"/>
                  </a:cubicBezTo>
                  <a:cubicBezTo>
                    <a:pt x="190" y="284"/>
                    <a:pt x="190" y="284"/>
                    <a:pt x="191" y="285"/>
                  </a:cubicBezTo>
                  <a:cubicBezTo>
                    <a:pt x="191" y="285"/>
                    <a:pt x="191" y="285"/>
                    <a:pt x="191" y="286"/>
                  </a:cubicBezTo>
                  <a:cubicBezTo>
                    <a:pt x="191" y="286"/>
                    <a:pt x="192" y="285"/>
                    <a:pt x="192" y="285"/>
                  </a:cubicBezTo>
                  <a:cubicBezTo>
                    <a:pt x="193" y="285"/>
                    <a:pt x="193" y="286"/>
                    <a:pt x="193" y="285"/>
                  </a:cubicBezTo>
                  <a:cubicBezTo>
                    <a:pt x="194" y="285"/>
                    <a:pt x="194" y="285"/>
                    <a:pt x="194" y="285"/>
                  </a:cubicBezTo>
                  <a:cubicBezTo>
                    <a:pt x="195" y="285"/>
                    <a:pt x="195" y="285"/>
                    <a:pt x="195" y="285"/>
                  </a:cubicBezTo>
                  <a:cubicBezTo>
                    <a:pt x="195" y="285"/>
                    <a:pt x="195" y="285"/>
                    <a:pt x="196" y="285"/>
                  </a:cubicBezTo>
                  <a:cubicBezTo>
                    <a:pt x="196" y="285"/>
                    <a:pt x="196" y="285"/>
                    <a:pt x="197" y="285"/>
                  </a:cubicBezTo>
                  <a:cubicBezTo>
                    <a:pt x="197" y="285"/>
                    <a:pt x="197" y="285"/>
                    <a:pt x="198" y="286"/>
                  </a:cubicBezTo>
                  <a:cubicBezTo>
                    <a:pt x="198" y="286"/>
                    <a:pt x="199" y="285"/>
                    <a:pt x="199" y="285"/>
                  </a:cubicBezTo>
                  <a:cubicBezTo>
                    <a:pt x="200" y="284"/>
                    <a:pt x="200" y="284"/>
                    <a:pt x="201" y="283"/>
                  </a:cubicBezTo>
                  <a:cubicBezTo>
                    <a:pt x="202" y="283"/>
                    <a:pt x="203" y="284"/>
                    <a:pt x="203" y="284"/>
                  </a:cubicBezTo>
                  <a:cubicBezTo>
                    <a:pt x="204" y="284"/>
                    <a:pt x="205" y="283"/>
                    <a:pt x="205" y="283"/>
                  </a:cubicBezTo>
                  <a:cubicBezTo>
                    <a:pt x="205" y="283"/>
                    <a:pt x="205" y="282"/>
                    <a:pt x="204" y="282"/>
                  </a:cubicBezTo>
                  <a:close/>
                  <a:moveTo>
                    <a:pt x="252" y="18"/>
                  </a:moveTo>
                  <a:cubicBezTo>
                    <a:pt x="254" y="17"/>
                    <a:pt x="251" y="18"/>
                    <a:pt x="252" y="18"/>
                  </a:cubicBezTo>
                  <a:close/>
                  <a:moveTo>
                    <a:pt x="219" y="18"/>
                  </a:moveTo>
                  <a:cubicBezTo>
                    <a:pt x="222" y="17"/>
                    <a:pt x="217" y="17"/>
                    <a:pt x="219" y="18"/>
                  </a:cubicBezTo>
                  <a:close/>
                  <a:moveTo>
                    <a:pt x="199" y="16"/>
                  </a:moveTo>
                  <a:cubicBezTo>
                    <a:pt x="199" y="16"/>
                    <a:pt x="199" y="16"/>
                    <a:pt x="199" y="17"/>
                  </a:cubicBezTo>
                  <a:cubicBezTo>
                    <a:pt x="199" y="17"/>
                    <a:pt x="200" y="18"/>
                    <a:pt x="201" y="19"/>
                  </a:cubicBezTo>
                  <a:cubicBezTo>
                    <a:pt x="201" y="19"/>
                    <a:pt x="202" y="19"/>
                    <a:pt x="203" y="20"/>
                  </a:cubicBezTo>
                  <a:cubicBezTo>
                    <a:pt x="204" y="21"/>
                    <a:pt x="204" y="20"/>
                    <a:pt x="205" y="19"/>
                  </a:cubicBezTo>
                  <a:cubicBezTo>
                    <a:pt x="206" y="19"/>
                    <a:pt x="206" y="18"/>
                    <a:pt x="207" y="18"/>
                  </a:cubicBezTo>
                  <a:cubicBezTo>
                    <a:pt x="207" y="18"/>
                    <a:pt x="208" y="17"/>
                    <a:pt x="208" y="17"/>
                  </a:cubicBezTo>
                  <a:cubicBezTo>
                    <a:pt x="208" y="17"/>
                    <a:pt x="208" y="17"/>
                    <a:pt x="209" y="16"/>
                  </a:cubicBezTo>
                  <a:cubicBezTo>
                    <a:pt x="209" y="15"/>
                    <a:pt x="209" y="16"/>
                    <a:pt x="209" y="15"/>
                  </a:cubicBezTo>
                  <a:cubicBezTo>
                    <a:pt x="209" y="14"/>
                    <a:pt x="209" y="15"/>
                    <a:pt x="209" y="14"/>
                  </a:cubicBezTo>
                  <a:cubicBezTo>
                    <a:pt x="209" y="14"/>
                    <a:pt x="209" y="13"/>
                    <a:pt x="208" y="13"/>
                  </a:cubicBezTo>
                  <a:cubicBezTo>
                    <a:pt x="208" y="13"/>
                    <a:pt x="208" y="13"/>
                    <a:pt x="208" y="13"/>
                  </a:cubicBezTo>
                  <a:cubicBezTo>
                    <a:pt x="208" y="13"/>
                    <a:pt x="208" y="13"/>
                    <a:pt x="207" y="13"/>
                  </a:cubicBezTo>
                  <a:cubicBezTo>
                    <a:pt x="207" y="13"/>
                    <a:pt x="207" y="12"/>
                    <a:pt x="207" y="12"/>
                  </a:cubicBezTo>
                  <a:cubicBezTo>
                    <a:pt x="206" y="13"/>
                    <a:pt x="206" y="14"/>
                    <a:pt x="206" y="14"/>
                  </a:cubicBezTo>
                  <a:cubicBezTo>
                    <a:pt x="206" y="14"/>
                    <a:pt x="206" y="15"/>
                    <a:pt x="206" y="15"/>
                  </a:cubicBezTo>
                  <a:cubicBezTo>
                    <a:pt x="206" y="14"/>
                    <a:pt x="206" y="13"/>
                    <a:pt x="205" y="13"/>
                  </a:cubicBezTo>
                  <a:cubicBezTo>
                    <a:pt x="205" y="13"/>
                    <a:pt x="205" y="14"/>
                    <a:pt x="204" y="15"/>
                  </a:cubicBezTo>
                  <a:cubicBezTo>
                    <a:pt x="205" y="14"/>
                    <a:pt x="204" y="14"/>
                    <a:pt x="203" y="14"/>
                  </a:cubicBezTo>
                  <a:cubicBezTo>
                    <a:pt x="203" y="14"/>
                    <a:pt x="201" y="14"/>
                    <a:pt x="201" y="15"/>
                  </a:cubicBezTo>
                  <a:cubicBezTo>
                    <a:pt x="201" y="15"/>
                    <a:pt x="201" y="14"/>
                    <a:pt x="201" y="14"/>
                  </a:cubicBezTo>
                  <a:cubicBezTo>
                    <a:pt x="201" y="14"/>
                    <a:pt x="200" y="15"/>
                    <a:pt x="200" y="14"/>
                  </a:cubicBezTo>
                  <a:cubicBezTo>
                    <a:pt x="200" y="14"/>
                    <a:pt x="201" y="14"/>
                    <a:pt x="200" y="13"/>
                  </a:cubicBezTo>
                  <a:cubicBezTo>
                    <a:pt x="200" y="13"/>
                    <a:pt x="200" y="13"/>
                    <a:pt x="200" y="13"/>
                  </a:cubicBezTo>
                  <a:cubicBezTo>
                    <a:pt x="199" y="13"/>
                    <a:pt x="199" y="13"/>
                    <a:pt x="199" y="13"/>
                  </a:cubicBezTo>
                  <a:cubicBezTo>
                    <a:pt x="199" y="13"/>
                    <a:pt x="199" y="11"/>
                    <a:pt x="198" y="12"/>
                  </a:cubicBezTo>
                  <a:cubicBezTo>
                    <a:pt x="198" y="13"/>
                    <a:pt x="199" y="14"/>
                    <a:pt x="199" y="14"/>
                  </a:cubicBezTo>
                  <a:cubicBezTo>
                    <a:pt x="199" y="15"/>
                    <a:pt x="199" y="15"/>
                    <a:pt x="199" y="16"/>
                  </a:cubicBezTo>
                  <a:close/>
                  <a:moveTo>
                    <a:pt x="257" y="310"/>
                  </a:moveTo>
                  <a:cubicBezTo>
                    <a:pt x="257" y="310"/>
                    <a:pt x="256" y="311"/>
                    <a:pt x="257" y="312"/>
                  </a:cubicBezTo>
                  <a:cubicBezTo>
                    <a:pt x="258" y="311"/>
                    <a:pt x="259" y="310"/>
                    <a:pt x="257" y="310"/>
                  </a:cubicBezTo>
                  <a:close/>
                  <a:moveTo>
                    <a:pt x="371" y="133"/>
                  </a:moveTo>
                  <a:cubicBezTo>
                    <a:pt x="371" y="133"/>
                    <a:pt x="371" y="135"/>
                    <a:pt x="370" y="135"/>
                  </a:cubicBezTo>
                  <a:cubicBezTo>
                    <a:pt x="371" y="135"/>
                    <a:pt x="372" y="134"/>
                    <a:pt x="371" y="133"/>
                  </a:cubicBezTo>
                  <a:close/>
                  <a:moveTo>
                    <a:pt x="373" y="148"/>
                  </a:moveTo>
                  <a:cubicBezTo>
                    <a:pt x="373" y="148"/>
                    <a:pt x="373" y="148"/>
                    <a:pt x="373" y="148"/>
                  </a:cubicBezTo>
                  <a:cubicBezTo>
                    <a:pt x="373" y="149"/>
                    <a:pt x="373" y="150"/>
                    <a:pt x="374" y="151"/>
                  </a:cubicBezTo>
                  <a:cubicBezTo>
                    <a:pt x="374" y="150"/>
                    <a:pt x="375" y="150"/>
                    <a:pt x="375" y="149"/>
                  </a:cubicBezTo>
                  <a:cubicBezTo>
                    <a:pt x="374" y="149"/>
                    <a:pt x="374" y="149"/>
                    <a:pt x="374" y="148"/>
                  </a:cubicBezTo>
                  <a:cubicBezTo>
                    <a:pt x="374" y="148"/>
                    <a:pt x="375" y="148"/>
                    <a:pt x="375" y="147"/>
                  </a:cubicBezTo>
                  <a:cubicBezTo>
                    <a:pt x="375" y="148"/>
                    <a:pt x="374" y="148"/>
                    <a:pt x="374" y="148"/>
                  </a:cubicBezTo>
                  <a:cubicBezTo>
                    <a:pt x="374" y="148"/>
                    <a:pt x="373" y="147"/>
                    <a:pt x="373" y="147"/>
                  </a:cubicBezTo>
                  <a:cubicBezTo>
                    <a:pt x="373" y="147"/>
                    <a:pt x="373" y="147"/>
                    <a:pt x="373" y="148"/>
                  </a:cubicBezTo>
                  <a:close/>
                  <a:moveTo>
                    <a:pt x="10" y="164"/>
                  </a:moveTo>
                  <a:cubicBezTo>
                    <a:pt x="11" y="163"/>
                    <a:pt x="11" y="162"/>
                    <a:pt x="11" y="161"/>
                  </a:cubicBezTo>
                  <a:cubicBezTo>
                    <a:pt x="11" y="162"/>
                    <a:pt x="10" y="163"/>
                    <a:pt x="10" y="164"/>
                  </a:cubicBezTo>
                  <a:close/>
                  <a:moveTo>
                    <a:pt x="238" y="324"/>
                  </a:moveTo>
                  <a:cubicBezTo>
                    <a:pt x="237" y="324"/>
                    <a:pt x="237" y="325"/>
                    <a:pt x="236" y="325"/>
                  </a:cubicBezTo>
                  <a:cubicBezTo>
                    <a:pt x="236" y="326"/>
                    <a:pt x="235" y="326"/>
                    <a:pt x="235" y="327"/>
                  </a:cubicBezTo>
                  <a:cubicBezTo>
                    <a:pt x="234" y="328"/>
                    <a:pt x="235" y="328"/>
                    <a:pt x="234" y="329"/>
                  </a:cubicBezTo>
                  <a:cubicBezTo>
                    <a:pt x="234" y="329"/>
                    <a:pt x="233" y="330"/>
                    <a:pt x="234" y="330"/>
                  </a:cubicBezTo>
                  <a:cubicBezTo>
                    <a:pt x="235" y="330"/>
                    <a:pt x="238" y="328"/>
                    <a:pt x="237" y="328"/>
                  </a:cubicBezTo>
                  <a:cubicBezTo>
                    <a:pt x="237" y="328"/>
                    <a:pt x="238" y="326"/>
                    <a:pt x="238" y="325"/>
                  </a:cubicBezTo>
                  <a:cubicBezTo>
                    <a:pt x="238" y="325"/>
                    <a:pt x="238" y="325"/>
                    <a:pt x="238" y="324"/>
                  </a:cubicBezTo>
                  <a:close/>
                  <a:moveTo>
                    <a:pt x="274" y="328"/>
                  </a:moveTo>
                  <a:cubicBezTo>
                    <a:pt x="273" y="328"/>
                    <a:pt x="272" y="326"/>
                    <a:pt x="273" y="326"/>
                  </a:cubicBezTo>
                  <a:cubicBezTo>
                    <a:pt x="272" y="326"/>
                    <a:pt x="270" y="327"/>
                    <a:pt x="270" y="327"/>
                  </a:cubicBezTo>
                  <a:cubicBezTo>
                    <a:pt x="270" y="328"/>
                    <a:pt x="271" y="327"/>
                    <a:pt x="271" y="328"/>
                  </a:cubicBezTo>
                  <a:cubicBezTo>
                    <a:pt x="270" y="328"/>
                    <a:pt x="270" y="329"/>
                    <a:pt x="270" y="329"/>
                  </a:cubicBezTo>
                  <a:cubicBezTo>
                    <a:pt x="270" y="329"/>
                    <a:pt x="270" y="329"/>
                    <a:pt x="270" y="330"/>
                  </a:cubicBezTo>
                  <a:cubicBezTo>
                    <a:pt x="271" y="330"/>
                    <a:pt x="270" y="330"/>
                    <a:pt x="270" y="330"/>
                  </a:cubicBezTo>
                  <a:cubicBezTo>
                    <a:pt x="270" y="331"/>
                    <a:pt x="270" y="331"/>
                    <a:pt x="270" y="331"/>
                  </a:cubicBezTo>
                  <a:cubicBezTo>
                    <a:pt x="270" y="331"/>
                    <a:pt x="270" y="331"/>
                    <a:pt x="270" y="331"/>
                  </a:cubicBezTo>
                  <a:cubicBezTo>
                    <a:pt x="270" y="332"/>
                    <a:pt x="271" y="331"/>
                    <a:pt x="272" y="331"/>
                  </a:cubicBezTo>
                  <a:cubicBezTo>
                    <a:pt x="272" y="331"/>
                    <a:pt x="273" y="332"/>
                    <a:pt x="272" y="331"/>
                  </a:cubicBezTo>
                  <a:cubicBezTo>
                    <a:pt x="272" y="331"/>
                    <a:pt x="273" y="331"/>
                    <a:pt x="273" y="331"/>
                  </a:cubicBezTo>
                  <a:cubicBezTo>
                    <a:pt x="273" y="331"/>
                    <a:pt x="273" y="330"/>
                    <a:pt x="273" y="330"/>
                  </a:cubicBezTo>
                  <a:cubicBezTo>
                    <a:pt x="273" y="330"/>
                    <a:pt x="272" y="330"/>
                    <a:pt x="272" y="330"/>
                  </a:cubicBezTo>
                  <a:cubicBezTo>
                    <a:pt x="272" y="330"/>
                    <a:pt x="274" y="328"/>
                    <a:pt x="274" y="328"/>
                  </a:cubicBezTo>
                  <a:close/>
                  <a:moveTo>
                    <a:pt x="276" y="73"/>
                  </a:moveTo>
                  <a:cubicBezTo>
                    <a:pt x="277" y="73"/>
                    <a:pt x="276" y="72"/>
                    <a:pt x="277" y="72"/>
                  </a:cubicBezTo>
                  <a:cubicBezTo>
                    <a:pt x="277" y="72"/>
                    <a:pt x="277" y="73"/>
                    <a:pt x="278" y="72"/>
                  </a:cubicBezTo>
                  <a:cubicBezTo>
                    <a:pt x="278" y="72"/>
                    <a:pt x="278" y="71"/>
                    <a:pt x="278" y="71"/>
                  </a:cubicBezTo>
                  <a:cubicBezTo>
                    <a:pt x="279" y="72"/>
                    <a:pt x="278" y="71"/>
                    <a:pt x="278" y="71"/>
                  </a:cubicBezTo>
                  <a:cubicBezTo>
                    <a:pt x="278" y="71"/>
                    <a:pt x="279" y="70"/>
                    <a:pt x="279" y="71"/>
                  </a:cubicBezTo>
                  <a:cubicBezTo>
                    <a:pt x="279" y="71"/>
                    <a:pt x="279" y="71"/>
                    <a:pt x="279" y="71"/>
                  </a:cubicBezTo>
                  <a:cubicBezTo>
                    <a:pt x="279" y="71"/>
                    <a:pt x="280" y="71"/>
                    <a:pt x="280" y="71"/>
                  </a:cubicBezTo>
                  <a:cubicBezTo>
                    <a:pt x="280" y="71"/>
                    <a:pt x="280" y="71"/>
                    <a:pt x="280" y="71"/>
                  </a:cubicBezTo>
                  <a:cubicBezTo>
                    <a:pt x="280" y="71"/>
                    <a:pt x="280" y="71"/>
                    <a:pt x="280" y="71"/>
                  </a:cubicBezTo>
                  <a:cubicBezTo>
                    <a:pt x="281" y="71"/>
                    <a:pt x="281" y="70"/>
                    <a:pt x="281" y="70"/>
                  </a:cubicBezTo>
                  <a:cubicBezTo>
                    <a:pt x="280" y="71"/>
                    <a:pt x="280" y="69"/>
                    <a:pt x="279" y="69"/>
                  </a:cubicBezTo>
                  <a:cubicBezTo>
                    <a:pt x="279" y="69"/>
                    <a:pt x="278" y="70"/>
                    <a:pt x="278" y="70"/>
                  </a:cubicBezTo>
                  <a:cubicBezTo>
                    <a:pt x="276" y="70"/>
                    <a:pt x="275" y="71"/>
                    <a:pt x="275" y="72"/>
                  </a:cubicBezTo>
                  <a:cubicBezTo>
                    <a:pt x="275" y="72"/>
                    <a:pt x="275" y="73"/>
                    <a:pt x="276" y="73"/>
                  </a:cubicBezTo>
                  <a:close/>
                  <a:moveTo>
                    <a:pt x="40" y="119"/>
                  </a:moveTo>
                  <a:cubicBezTo>
                    <a:pt x="40" y="118"/>
                    <a:pt x="41" y="118"/>
                    <a:pt x="41" y="117"/>
                  </a:cubicBezTo>
                  <a:cubicBezTo>
                    <a:pt x="41" y="116"/>
                    <a:pt x="40" y="116"/>
                    <a:pt x="40" y="117"/>
                  </a:cubicBezTo>
                  <a:cubicBezTo>
                    <a:pt x="40" y="117"/>
                    <a:pt x="39" y="118"/>
                    <a:pt x="39" y="118"/>
                  </a:cubicBezTo>
                  <a:cubicBezTo>
                    <a:pt x="39" y="119"/>
                    <a:pt x="39" y="118"/>
                    <a:pt x="40" y="119"/>
                  </a:cubicBezTo>
                  <a:close/>
                  <a:moveTo>
                    <a:pt x="339" y="89"/>
                  </a:moveTo>
                  <a:cubicBezTo>
                    <a:pt x="339" y="90"/>
                    <a:pt x="339" y="90"/>
                    <a:pt x="339" y="90"/>
                  </a:cubicBezTo>
                  <a:cubicBezTo>
                    <a:pt x="339" y="90"/>
                    <a:pt x="338" y="89"/>
                    <a:pt x="338" y="90"/>
                  </a:cubicBezTo>
                  <a:cubicBezTo>
                    <a:pt x="338" y="91"/>
                    <a:pt x="339" y="91"/>
                    <a:pt x="339" y="91"/>
                  </a:cubicBezTo>
                  <a:cubicBezTo>
                    <a:pt x="339" y="92"/>
                    <a:pt x="339" y="92"/>
                    <a:pt x="339" y="92"/>
                  </a:cubicBezTo>
                  <a:cubicBezTo>
                    <a:pt x="340" y="92"/>
                    <a:pt x="340" y="92"/>
                    <a:pt x="340" y="92"/>
                  </a:cubicBezTo>
                  <a:cubicBezTo>
                    <a:pt x="340" y="92"/>
                    <a:pt x="340" y="91"/>
                    <a:pt x="340" y="91"/>
                  </a:cubicBezTo>
                  <a:cubicBezTo>
                    <a:pt x="340" y="91"/>
                    <a:pt x="339" y="91"/>
                    <a:pt x="340" y="90"/>
                  </a:cubicBezTo>
                  <a:cubicBezTo>
                    <a:pt x="340" y="90"/>
                    <a:pt x="339" y="90"/>
                    <a:pt x="339" y="89"/>
                  </a:cubicBezTo>
                  <a:close/>
                  <a:moveTo>
                    <a:pt x="239" y="334"/>
                  </a:moveTo>
                  <a:cubicBezTo>
                    <a:pt x="239" y="334"/>
                    <a:pt x="238" y="335"/>
                    <a:pt x="238" y="335"/>
                  </a:cubicBezTo>
                  <a:cubicBezTo>
                    <a:pt x="239" y="335"/>
                    <a:pt x="240" y="334"/>
                    <a:pt x="240" y="333"/>
                  </a:cubicBezTo>
                  <a:cubicBezTo>
                    <a:pt x="240" y="333"/>
                    <a:pt x="240" y="334"/>
                    <a:pt x="239" y="334"/>
                  </a:cubicBezTo>
                  <a:cubicBezTo>
                    <a:pt x="239" y="334"/>
                    <a:pt x="239" y="334"/>
                    <a:pt x="239" y="334"/>
                  </a:cubicBezTo>
                  <a:close/>
                  <a:moveTo>
                    <a:pt x="239" y="337"/>
                  </a:moveTo>
                  <a:cubicBezTo>
                    <a:pt x="239" y="337"/>
                    <a:pt x="239" y="336"/>
                    <a:pt x="240" y="336"/>
                  </a:cubicBezTo>
                  <a:cubicBezTo>
                    <a:pt x="240" y="336"/>
                    <a:pt x="240" y="336"/>
                    <a:pt x="240" y="336"/>
                  </a:cubicBezTo>
                  <a:cubicBezTo>
                    <a:pt x="241" y="336"/>
                    <a:pt x="240" y="336"/>
                    <a:pt x="240" y="335"/>
                  </a:cubicBezTo>
                  <a:cubicBezTo>
                    <a:pt x="239" y="336"/>
                    <a:pt x="239" y="336"/>
                    <a:pt x="239" y="337"/>
                  </a:cubicBezTo>
                  <a:close/>
                  <a:moveTo>
                    <a:pt x="390" y="161"/>
                  </a:moveTo>
                  <a:cubicBezTo>
                    <a:pt x="390" y="161"/>
                    <a:pt x="390" y="162"/>
                    <a:pt x="389" y="162"/>
                  </a:cubicBezTo>
                  <a:cubicBezTo>
                    <a:pt x="390" y="162"/>
                    <a:pt x="389" y="164"/>
                    <a:pt x="389" y="165"/>
                  </a:cubicBezTo>
                  <a:cubicBezTo>
                    <a:pt x="388" y="165"/>
                    <a:pt x="387" y="166"/>
                    <a:pt x="387" y="166"/>
                  </a:cubicBezTo>
                  <a:cubicBezTo>
                    <a:pt x="386" y="167"/>
                    <a:pt x="387" y="166"/>
                    <a:pt x="387" y="167"/>
                  </a:cubicBezTo>
                  <a:cubicBezTo>
                    <a:pt x="387" y="167"/>
                    <a:pt x="387" y="167"/>
                    <a:pt x="387" y="168"/>
                  </a:cubicBezTo>
                  <a:cubicBezTo>
                    <a:pt x="387" y="168"/>
                    <a:pt x="387" y="168"/>
                    <a:pt x="386" y="168"/>
                  </a:cubicBezTo>
                  <a:cubicBezTo>
                    <a:pt x="386" y="169"/>
                    <a:pt x="386" y="170"/>
                    <a:pt x="385" y="170"/>
                  </a:cubicBezTo>
                  <a:cubicBezTo>
                    <a:pt x="385" y="170"/>
                    <a:pt x="385" y="173"/>
                    <a:pt x="386" y="173"/>
                  </a:cubicBezTo>
                  <a:cubicBezTo>
                    <a:pt x="386" y="172"/>
                    <a:pt x="386" y="172"/>
                    <a:pt x="386" y="171"/>
                  </a:cubicBezTo>
                  <a:cubicBezTo>
                    <a:pt x="386" y="170"/>
                    <a:pt x="387" y="170"/>
                    <a:pt x="387" y="169"/>
                  </a:cubicBezTo>
                  <a:cubicBezTo>
                    <a:pt x="388" y="168"/>
                    <a:pt x="389" y="167"/>
                    <a:pt x="390" y="166"/>
                  </a:cubicBezTo>
                  <a:cubicBezTo>
                    <a:pt x="390" y="165"/>
                    <a:pt x="391" y="164"/>
                    <a:pt x="391" y="164"/>
                  </a:cubicBezTo>
                  <a:cubicBezTo>
                    <a:pt x="390" y="163"/>
                    <a:pt x="390" y="163"/>
                    <a:pt x="390" y="162"/>
                  </a:cubicBezTo>
                  <a:cubicBezTo>
                    <a:pt x="390" y="162"/>
                    <a:pt x="391" y="161"/>
                    <a:pt x="390" y="161"/>
                  </a:cubicBezTo>
                  <a:close/>
                  <a:moveTo>
                    <a:pt x="144" y="49"/>
                  </a:moveTo>
                  <a:cubicBezTo>
                    <a:pt x="144" y="49"/>
                    <a:pt x="145" y="49"/>
                    <a:pt x="144" y="48"/>
                  </a:cubicBezTo>
                  <a:cubicBezTo>
                    <a:pt x="144" y="48"/>
                    <a:pt x="144" y="49"/>
                    <a:pt x="144" y="49"/>
                  </a:cubicBezTo>
                  <a:cubicBezTo>
                    <a:pt x="143" y="49"/>
                    <a:pt x="143" y="49"/>
                    <a:pt x="143" y="50"/>
                  </a:cubicBezTo>
                  <a:cubicBezTo>
                    <a:pt x="143" y="50"/>
                    <a:pt x="143" y="50"/>
                    <a:pt x="144" y="50"/>
                  </a:cubicBezTo>
                  <a:cubicBezTo>
                    <a:pt x="144" y="50"/>
                    <a:pt x="144" y="50"/>
                    <a:pt x="144" y="49"/>
                  </a:cubicBezTo>
                  <a:close/>
                  <a:moveTo>
                    <a:pt x="136" y="59"/>
                  </a:moveTo>
                  <a:cubicBezTo>
                    <a:pt x="137" y="59"/>
                    <a:pt x="137" y="59"/>
                    <a:pt x="138" y="58"/>
                  </a:cubicBezTo>
                  <a:cubicBezTo>
                    <a:pt x="137" y="58"/>
                    <a:pt x="137" y="57"/>
                    <a:pt x="137" y="57"/>
                  </a:cubicBezTo>
                  <a:cubicBezTo>
                    <a:pt x="137" y="57"/>
                    <a:pt x="136" y="57"/>
                    <a:pt x="136" y="58"/>
                  </a:cubicBezTo>
                  <a:cubicBezTo>
                    <a:pt x="136" y="58"/>
                    <a:pt x="136" y="58"/>
                    <a:pt x="136" y="58"/>
                  </a:cubicBezTo>
                  <a:cubicBezTo>
                    <a:pt x="136" y="58"/>
                    <a:pt x="137" y="58"/>
                    <a:pt x="137" y="58"/>
                  </a:cubicBezTo>
                  <a:cubicBezTo>
                    <a:pt x="137" y="58"/>
                    <a:pt x="136" y="59"/>
                    <a:pt x="136" y="59"/>
                  </a:cubicBezTo>
                  <a:close/>
                  <a:moveTo>
                    <a:pt x="256" y="63"/>
                  </a:moveTo>
                  <a:cubicBezTo>
                    <a:pt x="256" y="63"/>
                    <a:pt x="256" y="63"/>
                    <a:pt x="256" y="63"/>
                  </a:cubicBezTo>
                  <a:cubicBezTo>
                    <a:pt x="257" y="63"/>
                    <a:pt x="257" y="62"/>
                    <a:pt x="256" y="61"/>
                  </a:cubicBezTo>
                  <a:cubicBezTo>
                    <a:pt x="256" y="61"/>
                    <a:pt x="256" y="61"/>
                    <a:pt x="256" y="61"/>
                  </a:cubicBezTo>
                  <a:cubicBezTo>
                    <a:pt x="255" y="61"/>
                    <a:pt x="255" y="62"/>
                    <a:pt x="255" y="62"/>
                  </a:cubicBezTo>
                  <a:cubicBezTo>
                    <a:pt x="256" y="62"/>
                    <a:pt x="256" y="62"/>
                    <a:pt x="256" y="63"/>
                  </a:cubicBezTo>
                  <a:close/>
                  <a:moveTo>
                    <a:pt x="252" y="40"/>
                  </a:moveTo>
                  <a:cubicBezTo>
                    <a:pt x="252" y="40"/>
                    <a:pt x="252" y="40"/>
                    <a:pt x="252" y="40"/>
                  </a:cubicBezTo>
                  <a:cubicBezTo>
                    <a:pt x="251" y="39"/>
                    <a:pt x="251" y="40"/>
                    <a:pt x="251" y="40"/>
                  </a:cubicBezTo>
                  <a:cubicBezTo>
                    <a:pt x="251" y="40"/>
                    <a:pt x="251" y="40"/>
                    <a:pt x="250" y="40"/>
                  </a:cubicBezTo>
                  <a:cubicBezTo>
                    <a:pt x="250" y="40"/>
                    <a:pt x="250" y="41"/>
                    <a:pt x="250" y="41"/>
                  </a:cubicBezTo>
                  <a:cubicBezTo>
                    <a:pt x="250" y="41"/>
                    <a:pt x="251" y="42"/>
                    <a:pt x="251" y="41"/>
                  </a:cubicBezTo>
                  <a:cubicBezTo>
                    <a:pt x="251" y="41"/>
                    <a:pt x="251" y="40"/>
                    <a:pt x="251" y="41"/>
                  </a:cubicBezTo>
                  <a:cubicBezTo>
                    <a:pt x="251" y="41"/>
                    <a:pt x="251" y="41"/>
                    <a:pt x="251" y="42"/>
                  </a:cubicBezTo>
                  <a:cubicBezTo>
                    <a:pt x="252" y="41"/>
                    <a:pt x="252" y="40"/>
                    <a:pt x="252" y="40"/>
                  </a:cubicBezTo>
                  <a:close/>
                  <a:moveTo>
                    <a:pt x="276" y="78"/>
                  </a:moveTo>
                  <a:cubicBezTo>
                    <a:pt x="277" y="77"/>
                    <a:pt x="277" y="77"/>
                    <a:pt x="277" y="77"/>
                  </a:cubicBezTo>
                  <a:cubicBezTo>
                    <a:pt x="278" y="77"/>
                    <a:pt x="278" y="76"/>
                    <a:pt x="277" y="76"/>
                  </a:cubicBezTo>
                  <a:cubicBezTo>
                    <a:pt x="277" y="77"/>
                    <a:pt x="276" y="77"/>
                    <a:pt x="276" y="78"/>
                  </a:cubicBezTo>
                  <a:close/>
                  <a:moveTo>
                    <a:pt x="251" y="38"/>
                  </a:moveTo>
                  <a:cubicBezTo>
                    <a:pt x="251" y="38"/>
                    <a:pt x="251" y="37"/>
                    <a:pt x="251" y="37"/>
                  </a:cubicBezTo>
                  <a:cubicBezTo>
                    <a:pt x="252" y="37"/>
                    <a:pt x="252" y="37"/>
                    <a:pt x="252" y="37"/>
                  </a:cubicBezTo>
                  <a:cubicBezTo>
                    <a:pt x="252" y="37"/>
                    <a:pt x="251" y="36"/>
                    <a:pt x="251" y="36"/>
                  </a:cubicBezTo>
                  <a:cubicBezTo>
                    <a:pt x="252" y="37"/>
                    <a:pt x="251" y="37"/>
                    <a:pt x="251" y="38"/>
                  </a:cubicBezTo>
                  <a:close/>
                  <a:moveTo>
                    <a:pt x="313" y="8"/>
                  </a:moveTo>
                  <a:cubicBezTo>
                    <a:pt x="313" y="7"/>
                    <a:pt x="314" y="7"/>
                    <a:pt x="314" y="7"/>
                  </a:cubicBezTo>
                  <a:cubicBezTo>
                    <a:pt x="314" y="7"/>
                    <a:pt x="314" y="5"/>
                    <a:pt x="313" y="6"/>
                  </a:cubicBezTo>
                  <a:cubicBezTo>
                    <a:pt x="312" y="6"/>
                    <a:pt x="312" y="7"/>
                    <a:pt x="313" y="8"/>
                  </a:cubicBezTo>
                  <a:close/>
                  <a:moveTo>
                    <a:pt x="241" y="333"/>
                  </a:moveTo>
                  <a:cubicBezTo>
                    <a:pt x="241" y="333"/>
                    <a:pt x="240" y="334"/>
                    <a:pt x="240" y="334"/>
                  </a:cubicBezTo>
                  <a:cubicBezTo>
                    <a:pt x="240" y="334"/>
                    <a:pt x="242" y="333"/>
                    <a:pt x="241" y="333"/>
                  </a:cubicBezTo>
                  <a:close/>
                  <a:moveTo>
                    <a:pt x="383" y="191"/>
                  </a:moveTo>
                  <a:cubicBezTo>
                    <a:pt x="383" y="191"/>
                    <a:pt x="383" y="191"/>
                    <a:pt x="383" y="192"/>
                  </a:cubicBezTo>
                  <a:cubicBezTo>
                    <a:pt x="383" y="192"/>
                    <a:pt x="382" y="193"/>
                    <a:pt x="382" y="194"/>
                  </a:cubicBezTo>
                  <a:cubicBezTo>
                    <a:pt x="383" y="194"/>
                    <a:pt x="383" y="193"/>
                    <a:pt x="383" y="192"/>
                  </a:cubicBezTo>
                  <a:cubicBezTo>
                    <a:pt x="383" y="192"/>
                    <a:pt x="385" y="191"/>
                    <a:pt x="384" y="191"/>
                  </a:cubicBezTo>
                  <a:cubicBezTo>
                    <a:pt x="384" y="191"/>
                    <a:pt x="384" y="190"/>
                    <a:pt x="383" y="191"/>
                  </a:cubicBezTo>
                  <a:close/>
                  <a:moveTo>
                    <a:pt x="361" y="112"/>
                  </a:moveTo>
                  <a:cubicBezTo>
                    <a:pt x="361" y="112"/>
                    <a:pt x="361" y="111"/>
                    <a:pt x="361" y="111"/>
                  </a:cubicBezTo>
                  <a:cubicBezTo>
                    <a:pt x="361" y="111"/>
                    <a:pt x="361" y="112"/>
                    <a:pt x="361" y="112"/>
                  </a:cubicBezTo>
                  <a:cubicBezTo>
                    <a:pt x="360" y="112"/>
                    <a:pt x="361" y="112"/>
                    <a:pt x="361" y="113"/>
                  </a:cubicBezTo>
                  <a:cubicBezTo>
                    <a:pt x="361" y="113"/>
                    <a:pt x="362" y="112"/>
                    <a:pt x="362" y="112"/>
                  </a:cubicBezTo>
                  <a:cubicBezTo>
                    <a:pt x="362" y="113"/>
                    <a:pt x="362" y="112"/>
                    <a:pt x="361" y="112"/>
                  </a:cubicBezTo>
                  <a:close/>
                  <a:moveTo>
                    <a:pt x="252" y="61"/>
                  </a:moveTo>
                  <a:cubicBezTo>
                    <a:pt x="252" y="60"/>
                    <a:pt x="252" y="60"/>
                    <a:pt x="252" y="60"/>
                  </a:cubicBezTo>
                  <a:cubicBezTo>
                    <a:pt x="252" y="60"/>
                    <a:pt x="251" y="61"/>
                    <a:pt x="251" y="61"/>
                  </a:cubicBezTo>
                  <a:cubicBezTo>
                    <a:pt x="252" y="61"/>
                    <a:pt x="252" y="61"/>
                    <a:pt x="252" y="61"/>
                  </a:cubicBezTo>
                  <a:close/>
                  <a:moveTo>
                    <a:pt x="314" y="2"/>
                  </a:moveTo>
                  <a:cubicBezTo>
                    <a:pt x="315" y="2"/>
                    <a:pt x="315" y="1"/>
                    <a:pt x="315" y="1"/>
                  </a:cubicBezTo>
                  <a:cubicBezTo>
                    <a:pt x="314" y="1"/>
                    <a:pt x="314" y="1"/>
                    <a:pt x="314" y="2"/>
                  </a:cubicBezTo>
                  <a:cubicBezTo>
                    <a:pt x="314" y="2"/>
                    <a:pt x="314" y="2"/>
                    <a:pt x="314" y="2"/>
                  </a:cubicBezTo>
                  <a:close/>
                  <a:moveTo>
                    <a:pt x="191" y="273"/>
                  </a:moveTo>
                  <a:cubicBezTo>
                    <a:pt x="191" y="273"/>
                    <a:pt x="191" y="275"/>
                    <a:pt x="191" y="275"/>
                  </a:cubicBezTo>
                  <a:cubicBezTo>
                    <a:pt x="191" y="274"/>
                    <a:pt x="191" y="273"/>
                    <a:pt x="191" y="273"/>
                  </a:cubicBezTo>
                  <a:close/>
                  <a:moveTo>
                    <a:pt x="256" y="313"/>
                  </a:moveTo>
                  <a:cubicBezTo>
                    <a:pt x="256" y="313"/>
                    <a:pt x="256" y="312"/>
                    <a:pt x="256" y="312"/>
                  </a:cubicBezTo>
                  <a:cubicBezTo>
                    <a:pt x="255" y="312"/>
                    <a:pt x="255" y="312"/>
                    <a:pt x="254" y="313"/>
                  </a:cubicBezTo>
                  <a:cubicBezTo>
                    <a:pt x="255" y="313"/>
                    <a:pt x="256" y="312"/>
                    <a:pt x="256" y="313"/>
                  </a:cubicBezTo>
                  <a:close/>
                  <a:moveTo>
                    <a:pt x="10" y="166"/>
                  </a:moveTo>
                  <a:cubicBezTo>
                    <a:pt x="10" y="166"/>
                    <a:pt x="9" y="167"/>
                    <a:pt x="9" y="167"/>
                  </a:cubicBezTo>
                  <a:cubicBezTo>
                    <a:pt x="10" y="166"/>
                    <a:pt x="10" y="165"/>
                    <a:pt x="10" y="164"/>
                  </a:cubicBezTo>
                  <a:cubicBezTo>
                    <a:pt x="10" y="164"/>
                    <a:pt x="10" y="165"/>
                    <a:pt x="10" y="166"/>
                  </a:cubicBezTo>
                  <a:close/>
                  <a:moveTo>
                    <a:pt x="255" y="60"/>
                  </a:moveTo>
                  <a:cubicBezTo>
                    <a:pt x="255" y="60"/>
                    <a:pt x="254" y="61"/>
                    <a:pt x="254" y="61"/>
                  </a:cubicBezTo>
                  <a:cubicBezTo>
                    <a:pt x="255" y="61"/>
                    <a:pt x="255" y="60"/>
                    <a:pt x="255" y="60"/>
                  </a:cubicBezTo>
                  <a:close/>
                  <a:moveTo>
                    <a:pt x="254" y="357"/>
                  </a:moveTo>
                  <a:cubicBezTo>
                    <a:pt x="254" y="358"/>
                    <a:pt x="253" y="358"/>
                    <a:pt x="253" y="359"/>
                  </a:cubicBezTo>
                  <a:cubicBezTo>
                    <a:pt x="253" y="358"/>
                    <a:pt x="254" y="359"/>
                    <a:pt x="254" y="358"/>
                  </a:cubicBezTo>
                  <a:cubicBezTo>
                    <a:pt x="254" y="358"/>
                    <a:pt x="254" y="358"/>
                    <a:pt x="254" y="358"/>
                  </a:cubicBezTo>
                  <a:cubicBezTo>
                    <a:pt x="254" y="358"/>
                    <a:pt x="254" y="358"/>
                    <a:pt x="255" y="358"/>
                  </a:cubicBezTo>
                  <a:cubicBezTo>
                    <a:pt x="255" y="358"/>
                    <a:pt x="255" y="358"/>
                    <a:pt x="255" y="357"/>
                  </a:cubicBezTo>
                  <a:cubicBezTo>
                    <a:pt x="255" y="357"/>
                    <a:pt x="254" y="357"/>
                    <a:pt x="254" y="357"/>
                  </a:cubicBezTo>
                  <a:close/>
                  <a:moveTo>
                    <a:pt x="366" y="132"/>
                  </a:moveTo>
                  <a:cubicBezTo>
                    <a:pt x="365" y="132"/>
                    <a:pt x="365" y="133"/>
                    <a:pt x="365" y="134"/>
                  </a:cubicBezTo>
                  <a:cubicBezTo>
                    <a:pt x="366" y="133"/>
                    <a:pt x="366" y="132"/>
                    <a:pt x="366" y="132"/>
                  </a:cubicBezTo>
                  <a:close/>
                  <a:moveTo>
                    <a:pt x="269" y="335"/>
                  </a:moveTo>
                  <a:cubicBezTo>
                    <a:pt x="270" y="335"/>
                    <a:pt x="270" y="334"/>
                    <a:pt x="270" y="334"/>
                  </a:cubicBezTo>
                  <a:cubicBezTo>
                    <a:pt x="270" y="334"/>
                    <a:pt x="269" y="334"/>
                    <a:pt x="269" y="335"/>
                  </a:cubicBezTo>
                  <a:cubicBezTo>
                    <a:pt x="269" y="335"/>
                    <a:pt x="269" y="335"/>
                    <a:pt x="269" y="335"/>
                  </a:cubicBezTo>
                  <a:close/>
                  <a:moveTo>
                    <a:pt x="181" y="261"/>
                  </a:moveTo>
                  <a:cubicBezTo>
                    <a:pt x="181" y="260"/>
                    <a:pt x="182" y="260"/>
                    <a:pt x="182" y="260"/>
                  </a:cubicBezTo>
                  <a:cubicBezTo>
                    <a:pt x="182" y="259"/>
                    <a:pt x="181" y="260"/>
                    <a:pt x="181" y="261"/>
                  </a:cubicBezTo>
                  <a:close/>
                  <a:moveTo>
                    <a:pt x="244" y="363"/>
                  </a:moveTo>
                  <a:cubicBezTo>
                    <a:pt x="244" y="363"/>
                    <a:pt x="244" y="363"/>
                    <a:pt x="244" y="363"/>
                  </a:cubicBezTo>
                  <a:cubicBezTo>
                    <a:pt x="244" y="364"/>
                    <a:pt x="243" y="364"/>
                    <a:pt x="243" y="365"/>
                  </a:cubicBezTo>
                  <a:cubicBezTo>
                    <a:pt x="242" y="365"/>
                    <a:pt x="242" y="365"/>
                    <a:pt x="242" y="365"/>
                  </a:cubicBezTo>
                  <a:cubicBezTo>
                    <a:pt x="242" y="365"/>
                    <a:pt x="242" y="365"/>
                    <a:pt x="242" y="365"/>
                  </a:cubicBezTo>
                  <a:cubicBezTo>
                    <a:pt x="242" y="365"/>
                    <a:pt x="241" y="366"/>
                    <a:pt x="241" y="366"/>
                  </a:cubicBezTo>
                  <a:cubicBezTo>
                    <a:pt x="241" y="366"/>
                    <a:pt x="241" y="366"/>
                    <a:pt x="241" y="366"/>
                  </a:cubicBezTo>
                  <a:cubicBezTo>
                    <a:pt x="240" y="366"/>
                    <a:pt x="240" y="366"/>
                    <a:pt x="240" y="366"/>
                  </a:cubicBezTo>
                  <a:cubicBezTo>
                    <a:pt x="241" y="367"/>
                    <a:pt x="241" y="366"/>
                    <a:pt x="241" y="366"/>
                  </a:cubicBezTo>
                  <a:cubicBezTo>
                    <a:pt x="241" y="366"/>
                    <a:pt x="241" y="367"/>
                    <a:pt x="242" y="367"/>
                  </a:cubicBezTo>
                  <a:cubicBezTo>
                    <a:pt x="242" y="366"/>
                    <a:pt x="242" y="366"/>
                    <a:pt x="243" y="366"/>
                  </a:cubicBezTo>
                  <a:cubicBezTo>
                    <a:pt x="243" y="365"/>
                    <a:pt x="243" y="364"/>
                    <a:pt x="244" y="364"/>
                  </a:cubicBezTo>
                  <a:cubicBezTo>
                    <a:pt x="244" y="364"/>
                    <a:pt x="245" y="364"/>
                    <a:pt x="245" y="364"/>
                  </a:cubicBezTo>
                  <a:cubicBezTo>
                    <a:pt x="245" y="363"/>
                    <a:pt x="245" y="363"/>
                    <a:pt x="245" y="362"/>
                  </a:cubicBezTo>
                  <a:cubicBezTo>
                    <a:pt x="245" y="362"/>
                    <a:pt x="245" y="363"/>
                    <a:pt x="244" y="363"/>
                  </a:cubicBezTo>
                  <a:close/>
                  <a:moveTo>
                    <a:pt x="267" y="315"/>
                  </a:moveTo>
                  <a:cubicBezTo>
                    <a:pt x="266" y="315"/>
                    <a:pt x="264" y="315"/>
                    <a:pt x="265" y="316"/>
                  </a:cubicBezTo>
                  <a:cubicBezTo>
                    <a:pt x="266" y="315"/>
                    <a:pt x="266" y="315"/>
                    <a:pt x="267" y="315"/>
                  </a:cubicBezTo>
                  <a:close/>
                  <a:moveTo>
                    <a:pt x="8" y="175"/>
                  </a:moveTo>
                  <a:cubicBezTo>
                    <a:pt x="8" y="176"/>
                    <a:pt x="8" y="176"/>
                    <a:pt x="9" y="177"/>
                  </a:cubicBezTo>
                  <a:cubicBezTo>
                    <a:pt x="9" y="176"/>
                    <a:pt x="9" y="175"/>
                    <a:pt x="9" y="175"/>
                  </a:cubicBezTo>
                  <a:cubicBezTo>
                    <a:pt x="9" y="174"/>
                    <a:pt x="8" y="175"/>
                    <a:pt x="8" y="175"/>
                  </a:cubicBezTo>
                  <a:cubicBezTo>
                    <a:pt x="8" y="174"/>
                    <a:pt x="9" y="174"/>
                    <a:pt x="9" y="174"/>
                  </a:cubicBezTo>
                  <a:cubicBezTo>
                    <a:pt x="9" y="174"/>
                    <a:pt x="8" y="173"/>
                    <a:pt x="8" y="173"/>
                  </a:cubicBezTo>
                  <a:cubicBezTo>
                    <a:pt x="8" y="173"/>
                    <a:pt x="8" y="172"/>
                    <a:pt x="8" y="172"/>
                  </a:cubicBezTo>
                  <a:cubicBezTo>
                    <a:pt x="8" y="171"/>
                    <a:pt x="8" y="170"/>
                    <a:pt x="8" y="170"/>
                  </a:cubicBezTo>
                  <a:cubicBezTo>
                    <a:pt x="8" y="169"/>
                    <a:pt x="8" y="169"/>
                    <a:pt x="8" y="169"/>
                  </a:cubicBezTo>
                  <a:cubicBezTo>
                    <a:pt x="7" y="170"/>
                    <a:pt x="7" y="172"/>
                    <a:pt x="7" y="173"/>
                  </a:cubicBezTo>
                  <a:cubicBezTo>
                    <a:pt x="8" y="174"/>
                    <a:pt x="8" y="175"/>
                    <a:pt x="8" y="175"/>
                  </a:cubicBezTo>
                  <a:close/>
                  <a:moveTo>
                    <a:pt x="343" y="99"/>
                  </a:moveTo>
                  <a:cubicBezTo>
                    <a:pt x="343" y="99"/>
                    <a:pt x="343" y="99"/>
                    <a:pt x="343" y="99"/>
                  </a:cubicBezTo>
                  <a:cubicBezTo>
                    <a:pt x="343" y="99"/>
                    <a:pt x="342" y="100"/>
                    <a:pt x="343" y="100"/>
                  </a:cubicBezTo>
                  <a:cubicBezTo>
                    <a:pt x="343" y="100"/>
                    <a:pt x="343" y="100"/>
                    <a:pt x="343" y="99"/>
                  </a:cubicBezTo>
                  <a:close/>
                  <a:moveTo>
                    <a:pt x="253" y="22"/>
                  </a:moveTo>
                  <a:cubicBezTo>
                    <a:pt x="254" y="22"/>
                    <a:pt x="254" y="22"/>
                    <a:pt x="255" y="21"/>
                  </a:cubicBezTo>
                  <a:cubicBezTo>
                    <a:pt x="255" y="21"/>
                    <a:pt x="255" y="21"/>
                    <a:pt x="255" y="21"/>
                  </a:cubicBezTo>
                  <a:cubicBezTo>
                    <a:pt x="254" y="21"/>
                    <a:pt x="253" y="22"/>
                    <a:pt x="254" y="21"/>
                  </a:cubicBezTo>
                  <a:cubicBezTo>
                    <a:pt x="254" y="21"/>
                    <a:pt x="253" y="22"/>
                    <a:pt x="253" y="22"/>
                  </a:cubicBezTo>
                  <a:cubicBezTo>
                    <a:pt x="253" y="21"/>
                    <a:pt x="253" y="21"/>
                    <a:pt x="253" y="21"/>
                  </a:cubicBezTo>
                  <a:cubicBezTo>
                    <a:pt x="253" y="22"/>
                    <a:pt x="253" y="22"/>
                    <a:pt x="253" y="22"/>
                  </a:cubicBezTo>
                  <a:close/>
                  <a:moveTo>
                    <a:pt x="384" y="187"/>
                  </a:moveTo>
                  <a:cubicBezTo>
                    <a:pt x="383" y="188"/>
                    <a:pt x="383" y="189"/>
                    <a:pt x="383" y="190"/>
                  </a:cubicBezTo>
                  <a:cubicBezTo>
                    <a:pt x="384" y="189"/>
                    <a:pt x="384" y="189"/>
                    <a:pt x="384" y="188"/>
                  </a:cubicBezTo>
                  <a:cubicBezTo>
                    <a:pt x="384" y="187"/>
                    <a:pt x="385" y="187"/>
                    <a:pt x="385" y="187"/>
                  </a:cubicBezTo>
                  <a:cubicBezTo>
                    <a:pt x="385" y="186"/>
                    <a:pt x="384" y="187"/>
                    <a:pt x="384" y="187"/>
                  </a:cubicBezTo>
                  <a:close/>
                  <a:moveTo>
                    <a:pt x="153" y="42"/>
                  </a:moveTo>
                  <a:cubicBezTo>
                    <a:pt x="153" y="42"/>
                    <a:pt x="153" y="42"/>
                    <a:pt x="153" y="42"/>
                  </a:cubicBezTo>
                  <a:cubicBezTo>
                    <a:pt x="153" y="42"/>
                    <a:pt x="153" y="42"/>
                    <a:pt x="153" y="42"/>
                  </a:cubicBezTo>
                  <a:close/>
                  <a:moveTo>
                    <a:pt x="385" y="173"/>
                  </a:moveTo>
                  <a:cubicBezTo>
                    <a:pt x="385" y="174"/>
                    <a:pt x="385" y="174"/>
                    <a:pt x="384" y="175"/>
                  </a:cubicBezTo>
                  <a:cubicBezTo>
                    <a:pt x="384" y="174"/>
                    <a:pt x="385" y="174"/>
                    <a:pt x="385" y="173"/>
                  </a:cubicBezTo>
                  <a:cubicBezTo>
                    <a:pt x="385" y="173"/>
                    <a:pt x="385" y="173"/>
                    <a:pt x="384" y="172"/>
                  </a:cubicBezTo>
                  <a:cubicBezTo>
                    <a:pt x="384" y="172"/>
                    <a:pt x="384" y="172"/>
                    <a:pt x="384" y="171"/>
                  </a:cubicBezTo>
                  <a:cubicBezTo>
                    <a:pt x="384" y="171"/>
                    <a:pt x="384" y="170"/>
                    <a:pt x="385" y="170"/>
                  </a:cubicBezTo>
                  <a:cubicBezTo>
                    <a:pt x="385" y="170"/>
                    <a:pt x="385" y="170"/>
                    <a:pt x="385" y="170"/>
                  </a:cubicBezTo>
                  <a:cubicBezTo>
                    <a:pt x="386" y="169"/>
                    <a:pt x="385" y="169"/>
                    <a:pt x="385" y="169"/>
                  </a:cubicBezTo>
                  <a:cubicBezTo>
                    <a:pt x="385" y="169"/>
                    <a:pt x="386" y="167"/>
                    <a:pt x="385" y="167"/>
                  </a:cubicBezTo>
                  <a:cubicBezTo>
                    <a:pt x="385" y="167"/>
                    <a:pt x="385" y="167"/>
                    <a:pt x="384" y="167"/>
                  </a:cubicBezTo>
                  <a:cubicBezTo>
                    <a:pt x="384" y="167"/>
                    <a:pt x="384" y="167"/>
                    <a:pt x="384" y="167"/>
                  </a:cubicBezTo>
                  <a:cubicBezTo>
                    <a:pt x="384" y="167"/>
                    <a:pt x="383" y="166"/>
                    <a:pt x="383" y="166"/>
                  </a:cubicBezTo>
                  <a:cubicBezTo>
                    <a:pt x="383" y="166"/>
                    <a:pt x="383" y="166"/>
                    <a:pt x="383" y="166"/>
                  </a:cubicBezTo>
                  <a:cubicBezTo>
                    <a:pt x="383" y="165"/>
                    <a:pt x="383" y="165"/>
                    <a:pt x="383" y="164"/>
                  </a:cubicBezTo>
                  <a:cubicBezTo>
                    <a:pt x="383" y="163"/>
                    <a:pt x="383" y="162"/>
                    <a:pt x="382" y="161"/>
                  </a:cubicBezTo>
                  <a:cubicBezTo>
                    <a:pt x="381" y="160"/>
                    <a:pt x="380" y="160"/>
                    <a:pt x="380" y="158"/>
                  </a:cubicBezTo>
                  <a:cubicBezTo>
                    <a:pt x="379" y="158"/>
                    <a:pt x="380" y="157"/>
                    <a:pt x="379" y="156"/>
                  </a:cubicBezTo>
                  <a:cubicBezTo>
                    <a:pt x="379" y="156"/>
                    <a:pt x="379" y="155"/>
                    <a:pt x="379" y="155"/>
                  </a:cubicBezTo>
                  <a:cubicBezTo>
                    <a:pt x="379" y="156"/>
                    <a:pt x="378" y="154"/>
                    <a:pt x="378" y="153"/>
                  </a:cubicBezTo>
                  <a:cubicBezTo>
                    <a:pt x="378" y="153"/>
                    <a:pt x="378" y="154"/>
                    <a:pt x="378" y="154"/>
                  </a:cubicBezTo>
                  <a:cubicBezTo>
                    <a:pt x="377" y="153"/>
                    <a:pt x="378" y="154"/>
                    <a:pt x="378" y="153"/>
                  </a:cubicBezTo>
                  <a:cubicBezTo>
                    <a:pt x="378" y="153"/>
                    <a:pt x="377" y="153"/>
                    <a:pt x="377" y="153"/>
                  </a:cubicBezTo>
                  <a:cubicBezTo>
                    <a:pt x="377" y="153"/>
                    <a:pt x="378" y="154"/>
                    <a:pt x="377" y="154"/>
                  </a:cubicBezTo>
                  <a:cubicBezTo>
                    <a:pt x="378" y="154"/>
                    <a:pt x="376" y="154"/>
                    <a:pt x="376" y="154"/>
                  </a:cubicBezTo>
                  <a:cubicBezTo>
                    <a:pt x="376" y="154"/>
                    <a:pt x="376" y="154"/>
                    <a:pt x="376" y="153"/>
                  </a:cubicBezTo>
                  <a:cubicBezTo>
                    <a:pt x="376" y="153"/>
                    <a:pt x="375" y="153"/>
                    <a:pt x="375" y="153"/>
                  </a:cubicBezTo>
                  <a:cubicBezTo>
                    <a:pt x="375" y="152"/>
                    <a:pt x="375" y="152"/>
                    <a:pt x="374" y="151"/>
                  </a:cubicBezTo>
                  <a:cubicBezTo>
                    <a:pt x="374" y="151"/>
                    <a:pt x="373" y="151"/>
                    <a:pt x="373" y="150"/>
                  </a:cubicBezTo>
                  <a:cubicBezTo>
                    <a:pt x="373" y="149"/>
                    <a:pt x="373" y="149"/>
                    <a:pt x="373" y="148"/>
                  </a:cubicBezTo>
                  <a:cubicBezTo>
                    <a:pt x="372" y="148"/>
                    <a:pt x="372" y="148"/>
                    <a:pt x="371" y="148"/>
                  </a:cubicBezTo>
                  <a:cubicBezTo>
                    <a:pt x="371" y="148"/>
                    <a:pt x="371" y="148"/>
                    <a:pt x="371" y="148"/>
                  </a:cubicBezTo>
                  <a:cubicBezTo>
                    <a:pt x="372" y="148"/>
                    <a:pt x="371" y="147"/>
                    <a:pt x="371" y="146"/>
                  </a:cubicBezTo>
                  <a:cubicBezTo>
                    <a:pt x="371" y="146"/>
                    <a:pt x="372" y="145"/>
                    <a:pt x="372" y="145"/>
                  </a:cubicBezTo>
                  <a:cubicBezTo>
                    <a:pt x="372" y="144"/>
                    <a:pt x="371" y="144"/>
                    <a:pt x="371" y="144"/>
                  </a:cubicBezTo>
                  <a:cubicBezTo>
                    <a:pt x="371" y="144"/>
                    <a:pt x="371" y="144"/>
                    <a:pt x="371" y="143"/>
                  </a:cubicBezTo>
                  <a:cubicBezTo>
                    <a:pt x="371" y="143"/>
                    <a:pt x="372" y="142"/>
                    <a:pt x="371" y="141"/>
                  </a:cubicBezTo>
                  <a:cubicBezTo>
                    <a:pt x="372" y="141"/>
                    <a:pt x="372" y="140"/>
                    <a:pt x="373" y="139"/>
                  </a:cubicBezTo>
                  <a:cubicBezTo>
                    <a:pt x="373" y="139"/>
                    <a:pt x="373" y="139"/>
                    <a:pt x="373" y="138"/>
                  </a:cubicBezTo>
                  <a:cubicBezTo>
                    <a:pt x="373" y="138"/>
                    <a:pt x="373" y="137"/>
                    <a:pt x="373" y="137"/>
                  </a:cubicBezTo>
                  <a:cubicBezTo>
                    <a:pt x="373" y="137"/>
                    <a:pt x="372" y="138"/>
                    <a:pt x="372" y="138"/>
                  </a:cubicBezTo>
                  <a:cubicBezTo>
                    <a:pt x="372" y="138"/>
                    <a:pt x="372" y="137"/>
                    <a:pt x="372" y="137"/>
                  </a:cubicBezTo>
                  <a:cubicBezTo>
                    <a:pt x="372" y="137"/>
                    <a:pt x="372" y="137"/>
                    <a:pt x="372" y="137"/>
                  </a:cubicBezTo>
                  <a:cubicBezTo>
                    <a:pt x="372" y="136"/>
                    <a:pt x="373" y="137"/>
                    <a:pt x="373" y="136"/>
                  </a:cubicBezTo>
                  <a:cubicBezTo>
                    <a:pt x="373" y="136"/>
                    <a:pt x="372" y="136"/>
                    <a:pt x="372" y="136"/>
                  </a:cubicBezTo>
                  <a:cubicBezTo>
                    <a:pt x="372" y="136"/>
                    <a:pt x="372" y="135"/>
                    <a:pt x="372" y="135"/>
                  </a:cubicBezTo>
                  <a:cubicBezTo>
                    <a:pt x="372" y="135"/>
                    <a:pt x="372" y="135"/>
                    <a:pt x="372" y="136"/>
                  </a:cubicBezTo>
                  <a:cubicBezTo>
                    <a:pt x="371" y="135"/>
                    <a:pt x="372" y="135"/>
                    <a:pt x="372" y="135"/>
                  </a:cubicBezTo>
                  <a:cubicBezTo>
                    <a:pt x="371" y="135"/>
                    <a:pt x="371" y="135"/>
                    <a:pt x="371" y="135"/>
                  </a:cubicBezTo>
                  <a:cubicBezTo>
                    <a:pt x="371" y="136"/>
                    <a:pt x="371" y="137"/>
                    <a:pt x="371" y="138"/>
                  </a:cubicBezTo>
                  <a:cubicBezTo>
                    <a:pt x="370" y="137"/>
                    <a:pt x="370" y="137"/>
                    <a:pt x="369" y="136"/>
                  </a:cubicBezTo>
                  <a:cubicBezTo>
                    <a:pt x="369" y="136"/>
                    <a:pt x="368" y="136"/>
                    <a:pt x="368" y="135"/>
                  </a:cubicBezTo>
                  <a:cubicBezTo>
                    <a:pt x="367" y="135"/>
                    <a:pt x="368" y="134"/>
                    <a:pt x="367" y="134"/>
                  </a:cubicBezTo>
                  <a:cubicBezTo>
                    <a:pt x="367" y="134"/>
                    <a:pt x="367" y="133"/>
                    <a:pt x="367" y="133"/>
                  </a:cubicBezTo>
                  <a:cubicBezTo>
                    <a:pt x="367" y="132"/>
                    <a:pt x="366" y="133"/>
                    <a:pt x="366" y="133"/>
                  </a:cubicBezTo>
                  <a:cubicBezTo>
                    <a:pt x="365" y="134"/>
                    <a:pt x="365" y="134"/>
                    <a:pt x="365" y="135"/>
                  </a:cubicBezTo>
                  <a:cubicBezTo>
                    <a:pt x="365" y="136"/>
                    <a:pt x="365" y="137"/>
                    <a:pt x="366" y="138"/>
                  </a:cubicBezTo>
                  <a:cubicBezTo>
                    <a:pt x="365" y="138"/>
                    <a:pt x="365" y="137"/>
                    <a:pt x="365" y="137"/>
                  </a:cubicBezTo>
                  <a:cubicBezTo>
                    <a:pt x="365" y="136"/>
                    <a:pt x="364" y="136"/>
                    <a:pt x="364" y="136"/>
                  </a:cubicBezTo>
                  <a:cubicBezTo>
                    <a:pt x="364" y="135"/>
                    <a:pt x="363" y="136"/>
                    <a:pt x="362" y="136"/>
                  </a:cubicBezTo>
                  <a:cubicBezTo>
                    <a:pt x="363" y="136"/>
                    <a:pt x="363" y="135"/>
                    <a:pt x="363" y="135"/>
                  </a:cubicBezTo>
                  <a:cubicBezTo>
                    <a:pt x="363" y="134"/>
                    <a:pt x="362" y="134"/>
                    <a:pt x="362" y="134"/>
                  </a:cubicBezTo>
                  <a:cubicBezTo>
                    <a:pt x="362" y="134"/>
                    <a:pt x="362" y="134"/>
                    <a:pt x="362" y="133"/>
                  </a:cubicBezTo>
                  <a:cubicBezTo>
                    <a:pt x="362" y="133"/>
                    <a:pt x="362" y="132"/>
                    <a:pt x="362" y="131"/>
                  </a:cubicBezTo>
                  <a:cubicBezTo>
                    <a:pt x="362" y="130"/>
                    <a:pt x="362" y="129"/>
                    <a:pt x="362" y="128"/>
                  </a:cubicBezTo>
                  <a:cubicBezTo>
                    <a:pt x="363" y="128"/>
                    <a:pt x="362" y="127"/>
                    <a:pt x="362" y="127"/>
                  </a:cubicBezTo>
                  <a:cubicBezTo>
                    <a:pt x="363" y="127"/>
                    <a:pt x="363" y="127"/>
                    <a:pt x="363" y="126"/>
                  </a:cubicBezTo>
                  <a:cubicBezTo>
                    <a:pt x="363" y="126"/>
                    <a:pt x="362" y="127"/>
                    <a:pt x="362" y="126"/>
                  </a:cubicBezTo>
                  <a:cubicBezTo>
                    <a:pt x="362" y="125"/>
                    <a:pt x="362" y="126"/>
                    <a:pt x="361" y="126"/>
                  </a:cubicBezTo>
                  <a:cubicBezTo>
                    <a:pt x="361" y="125"/>
                    <a:pt x="361" y="125"/>
                    <a:pt x="362" y="125"/>
                  </a:cubicBezTo>
                  <a:cubicBezTo>
                    <a:pt x="362" y="125"/>
                    <a:pt x="361" y="125"/>
                    <a:pt x="361" y="125"/>
                  </a:cubicBezTo>
                  <a:cubicBezTo>
                    <a:pt x="362" y="124"/>
                    <a:pt x="362" y="123"/>
                    <a:pt x="362" y="123"/>
                  </a:cubicBezTo>
                  <a:cubicBezTo>
                    <a:pt x="361" y="123"/>
                    <a:pt x="361" y="123"/>
                    <a:pt x="361" y="123"/>
                  </a:cubicBezTo>
                  <a:cubicBezTo>
                    <a:pt x="361" y="122"/>
                    <a:pt x="361" y="122"/>
                    <a:pt x="361" y="122"/>
                  </a:cubicBezTo>
                  <a:cubicBezTo>
                    <a:pt x="362" y="121"/>
                    <a:pt x="361" y="119"/>
                    <a:pt x="360" y="120"/>
                  </a:cubicBezTo>
                  <a:cubicBezTo>
                    <a:pt x="360" y="120"/>
                    <a:pt x="360" y="119"/>
                    <a:pt x="360" y="119"/>
                  </a:cubicBezTo>
                  <a:cubicBezTo>
                    <a:pt x="360" y="119"/>
                    <a:pt x="360" y="119"/>
                    <a:pt x="360" y="119"/>
                  </a:cubicBezTo>
                  <a:cubicBezTo>
                    <a:pt x="361" y="119"/>
                    <a:pt x="360" y="119"/>
                    <a:pt x="360" y="119"/>
                  </a:cubicBezTo>
                  <a:cubicBezTo>
                    <a:pt x="360" y="119"/>
                    <a:pt x="360" y="119"/>
                    <a:pt x="359" y="119"/>
                  </a:cubicBezTo>
                  <a:cubicBezTo>
                    <a:pt x="359" y="119"/>
                    <a:pt x="359" y="119"/>
                    <a:pt x="358" y="119"/>
                  </a:cubicBezTo>
                  <a:cubicBezTo>
                    <a:pt x="358" y="119"/>
                    <a:pt x="359" y="118"/>
                    <a:pt x="359" y="118"/>
                  </a:cubicBezTo>
                  <a:cubicBezTo>
                    <a:pt x="358" y="117"/>
                    <a:pt x="358" y="117"/>
                    <a:pt x="358" y="117"/>
                  </a:cubicBezTo>
                  <a:cubicBezTo>
                    <a:pt x="358" y="116"/>
                    <a:pt x="358" y="116"/>
                    <a:pt x="358" y="116"/>
                  </a:cubicBezTo>
                  <a:cubicBezTo>
                    <a:pt x="357" y="116"/>
                    <a:pt x="357" y="116"/>
                    <a:pt x="357" y="115"/>
                  </a:cubicBezTo>
                  <a:cubicBezTo>
                    <a:pt x="357" y="115"/>
                    <a:pt x="358" y="115"/>
                    <a:pt x="358" y="115"/>
                  </a:cubicBezTo>
                  <a:cubicBezTo>
                    <a:pt x="358" y="115"/>
                    <a:pt x="358" y="113"/>
                    <a:pt x="358" y="114"/>
                  </a:cubicBezTo>
                  <a:cubicBezTo>
                    <a:pt x="358" y="114"/>
                    <a:pt x="359" y="114"/>
                    <a:pt x="359" y="114"/>
                  </a:cubicBezTo>
                  <a:cubicBezTo>
                    <a:pt x="359" y="114"/>
                    <a:pt x="359" y="114"/>
                    <a:pt x="359" y="114"/>
                  </a:cubicBezTo>
                  <a:cubicBezTo>
                    <a:pt x="359" y="115"/>
                    <a:pt x="360" y="115"/>
                    <a:pt x="360" y="115"/>
                  </a:cubicBezTo>
                  <a:cubicBezTo>
                    <a:pt x="360" y="115"/>
                    <a:pt x="360" y="114"/>
                    <a:pt x="360" y="114"/>
                  </a:cubicBezTo>
                  <a:cubicBezTo>
                    <a:pt x="360" y="114"/>
                    <a:pt x="359" y="114"/>
                    <a:pt x="359" y="113"/>
                  </a:cubicBezTo>
                  <a:cubicBezTo>
                    <a:pt x="360" y="113"/>
                    <a:pt x="359" y="113"/>
                    <a:pt x="359" y="112"/>
                  </a:cubicBezTo>
                  <a:cubicBezTo>
                    <a:pt x="359" y="111"/>
                    <a:pt x="358" y="112"/>
                    <a:pt x="358" y="112"/>
                  </a:cubicBezTo>
                  <a:cubicBezTo>
                    <a:pt x="358" y="111"/>
                    <a:pt x="358" y="111"/>
                    <a:pt x="358" y="111"/>
                  </a:cubicBezTo>
                  <a:cubicBezTo>
                    <a:pt x="358" y="112"/>
                    <a:pt x="357" y="110"/>
                    <a:pt x="357" y="110"/>
                  </a:cubicBezTo>
                  <a:cubicBezTo>
                    <a:pt x="357" y="110"/>
                    <a:pt x="357" y="110"/>
                    <a:pt x="357" y="110"/>
                  </a:cubicBezTo>
                  <a:cubicBezTo>
                    <a:pt x="356" y="110"/>
                    <a:pt x="356" y="110"/>
                    <a:pt x="356" y="110"/>
                  </a:cubicBezTo>
                  <a:cubicBezTo>
                    <a:pt x="357" y="110"/>
                    <a:pt x="356" y="111"/>
                    <a:pt x="356" y="111"/>
                  </a:cubicBezTo>
                  <a:cubicBezTo>
                    <a:pt x="356" y="111"/>
                    <a:pt x="356" y="111"/>
                    <a:pt x="356" y="111"/>
                  </a:cubicBezTo>
                  <a:cubicBezTo>
                    <a:pt x="356" y="111"/>
                    <a:pt x="356" y="111"/>
                    <a:pt x="356" y="111"/>
                  </a:cubicBezTo>
                  <a:cubicBezTo>
                    <a:pt x="356" y="111"/>
                    <a:pt x="356" y="111"/>
                    <a:pt x="356" y="111"/>
                  </a:cubicBezTo>
                  <a:cubicBezTo>
                    <a:pt x="356" y="111"/>
                    <a:pt x="355" y="111"/>
                    <a:pt x="355" y="110"/>
                  </a:cubicBezTo>
                  <a:cubicBezTo>
                    <a:pt x="355" y="110"/>
                    <a:pt x="355" y="109"/>
                    <a:pt x="355" y="109"/>
                  </a:cubicBezTo>
                  <a:cubicBezTo>
                    <a:pt x="354" y="108"/>
                    <a:pt x="354" y="109"/>
                    <a:pt x="354" y="108"/>
                  </a:cubicBezTo>
                  <a:cubicBezTo>
                    <a:pt x="353" y="108"/>
                    <a:pt x="353" y="108"/>
                    <a:pt x="353" y="108"/>
                  </a:cubicBezTo>
                  <a:cubicBezTo>
                    <a:pt x="353" y="108"/>
                    <a:pt x="353" y="108"/>
                    <a:pt x="352" y="108"/>
                  </a:cubicBezTo>
                  <a:cubicBezTo>
                    <a:pt x="351" y="108"/>
                    <a:pt x="351" y="107"/>
                    <a:pt x="351" y="107"/>
                  </a:cubicBezTo>
                  <a:cubicBezTo>
                    <a:pt x="351" y="106"/>
                    <a:pt x="351" y="106"/>
                    <a:pt x="351" y="106"/>
                  </a:cubicBezTo>
                  <a:cubicBezTo>
                    <a:pt x="350" y="106"/>
                    <a:pt x="351" y="107"/>
                    <a:pt x="350" y="107"/>
                  </a:cubicBezTo>
                  <a:cubicBezTo>
                    <a:pt x="350" y="108"/>
                    <a:pt x="349" y="106"/>
                    <a:pt x="349" y="106"/>
                  </a:cubicBezTo>
                  <a:cubicBezTo>
                    <a:pt x="350" y="106"/>
                    <a:pt x="349" y="104"/>
                    <a:pt x="349" y="104"/>
                  </a:cubicBezTo>
                  <a:cubicBezTo>
                    <a:pt x="349" y="103"/>
                    <a:pt x="349" y="103"/>
                    <a:pt x="349" y="102"/>
                  </a:cubicBezTo>
                  <a:cubicBezTo>
                    <a:pt x="349" y="102"/>
                    <a:pt x="348" y="101"/>
                    <a:pt x="348" y="101"/>
                  </a:cubicBezTo>
                  <a:cubicBezTo>
                    <a:pt x="348" y="102"/>
                    <a:pt x="349" y="102"/>
                    <a:pt x="348" y="102"/>
                  </a:cubicBezTo>
                  <a:cubicBezTo>
                    <a:pt x="348" y="103"/>
                    <a:pt x="347" y="103"/>
                    <a:pt x="346" y="103"/>
                  </a:cubicBezTo>
                  <a:cubicBezTo>
                    <a:pt x="345" y="103"/>
                    <a:pt x="345" y="102"/>
                    <a:pt x="345" y="102"/>
                  </a:cubicBezTo>
                  <a:cubicBezTo>
                    <a:pt x="345" y="101"/>
                    <a:pt x="345" y="101"/>
                    <a:pt x="345" y="100"/>
                  </a:cubicBezTo>
                  <a:cubicBezTo>
                    <a:pt x="345" y="101"/>
                    <a:pt x="344" y="101"/>
                    <a:pt x="344" y="101"/>
                  </a:cubicBezTo>
                  <a:cubicBezTo>
                    <a:pt x="343" y="101"/>
                    <a:pt x="343" y="101"/>
                    <a:pt x="342" y="100"/>
                  </a:cubicBezTo>
                  <a:cubicBezTo>
                    <a:pt x="342" y="100"/>
                    <a:pt x="341" y="100"/>
                    <a:pt x="341" y="100"/>
                  </a:cubicBezTo>
                  <a:cubicBezTo>
                    <a:pt x="341" y="100"/>
                    <a:pt x="340" y="99"/>
                    <a:pt x="340" y="99"/>
                  </a:cubicBezTo>
                  <a:cubicBezTo>
                    <a:pt x="339" y="97"/>
                    <a:pt x="338" y="96"/>
                    <a:pt x="339" y="95"/>
                  </a:cubicBezTo>
                  <a:cubicBezTo>
                    <a:pt x="339" y="94"/>
                    <a:pt x="340" y="94"/>
                    <a:pt x="340" y="93"/>
                  </a:cubicBezTo>
                  <a:cubicBezTo>
                    <a:pt x="340" y="93"/>
                    <a:pt x="339" y="93"/>
                    <a:pt x="339" y="93"/>
                  </a:cubicBezTo>
                  <a:cubicBezTo>
                    <a:pt x="338" y="92"/>
                    <a:pt x="339" y="92"/>
                    <a:pt x="338" y="91"/>
                  </a:cubicBezTo>
                  <a:cubicBezTo>
                    <a:pt x="337" y="90"/>
                    <a:pt x="337" y="89"/>
                    <a:pt x="338" y="88"/>
                  </a:cubicBezTo>
                  <a:cubicBezTo>
                    <a:pt x="338" y="87"/>
                    <a:pt x="339" y="87"/>
                    <a:pt x="339" y="85"/>
                  </a:cubicBezTo>
                  <a:cubicBezTo>
                    <a:pt x="339" y="84"/>
                    <a:pt x="340" y="83"/>
                    <a:pt x="340" y="83"/>
                  </a:cubicBezTo>
                  <a:cubicBezTo>
                    <a:pt x="339" y="82"/>
                    <a:pt x="339" y="82"/>
                    <a:pt x="339" y="81"/>
                  </a:cubicBezTo>
                  <a:cubicBezTo>
                    <a:pt x="340" y="81"/>
                    <a:pt x="339" y="80"/>
                    <a:pt x="339" y="80"/>
                  </a:cubicBezTo>
                  <a:cubicBezTo>
                    <a:pt x="339" y="79"/>
                    <a:pt x="339" y="79"/>
                    <a:pt x="339" y="78"/>
                  </a:cubicBezTo>
                  <a:cubicBezTo>
                    <a:pt x="339" y="77"/>
                    <a:pt x="338" y="77"/>
                    <a:pt x="338" y="77"/>
                  </a:cubicBezTo>
                  <a:cubicBezTo>
                    <a:pt x="338" y="76"/>
                    <a:pt x="339" y="76"/>
                    <a:pt x="339" y="75"/>
                  </a:cubicBezTo>
                  <a:cubicBezTo>
                    <a:pt x="339" y="75"/>
                    <a:pt x="339" y="74"/>
                    <a:pt x="339" y="75"/>
                  </a:cubicBezTo>
                  <a:cubicBezTo>
                    <a:pt x="339" y="75"/>
                    <a:pt x="339" y="75"/>
                    <a:pt x="339" y="75"/>
                  </a:cubicBezTo>
                  <a:cubicBezTo>
                    <a:pt x="338" y="75"/>
                    <a:pt x="338" y="75"/>
                    <a:pt x="338" y="75"/>
                  </a:cubicBezTo>
                  <a:cubicBezTo>
                    <a:pt x="338" y="75"/>
                    <a:pt x="338" y="76"/>
                    <a:pt x="338" y="76"/>
                  </a:cubicBezTo>
                  <a:cubicBezTo>
                    <a:pt x="337" y="76"/>
                    <a:pt x="338" y="75"/>
                    <a:pt x="338" y="75"/>
                  </a:cubicBezTo>
                  <a:cubicBezTo>
                    <a:pt x="338" y="74"/>
                    <a:pt x="337" y="74"/>
                    <a:pt x="337" y="73"/>
                  </a:cubicBezTo>
                  <a:cubicBezTo>
                    <a:pt x="336" y="72"/>
                    <a:pt x="336" y="72"/>
                    <a:pt x="336" y="71"/>
                  </a:cubicBezTo>
                  <a:cubicBezTo>
                    <a:pt x="335" y="70"/>
                    <a:pt x="335" y="70"/>
                    <a:pt x="335" y="69"/>
                  </a:cubicBezTo>
                  <a:cubicBezTo>
                    <a:pt x="335" y="69"/>
                    <a:pt x="335" y="69"/>
                    <a:pt x="336" y="68"/>
                  </a:cubicBezTo>
                  <a:cubicBezTo>
                    <a:pt x="336" y="68"/>
                    <a:pt x="336" y="68"/>
                    <a:pt x="336" y="68"/>
                  </a:cubicBezTo>
                  <a:cubicBezTo>
                    <a:pt x="336" y="67"/>
                    <a:pt x="336" y="66"/>
                    <a:pt x="336" y="66"/>
                  </a:cubicBezTo>
                  <a:cubicBezTo>
                    <a:pt x="336" y="65"/>
                    <a:pt x="335" y="64"/>
                    <a:pt x="336" y="64"/>
                  </a:cubicBezTo>
                  <a:cubicBezTo>
                    <a:pt x="336" y="63"/>
                    <a:pt x="336" y="63"/>
                    <a:pt x="336" y="62"/>
                  </a:cubicBezTo>
                  <a:cubicBezTo>
                    <a:pt x="336" y="62"/>
                    <a:pt x="336" y="61"/>
                    <a:pt x="336" y="61"/>
                  </a:cubicBezTo>
                  <a:cubicBezTo>
                    <a:pt x="336" y="61"/>
                    <a:pt x="336" y="60"/>
                    <a:pt x="336" y="60"/>
                  </a:cubicBezTo>
                  <a:cubicBezTo>
                    <a:pt x="336" y="60"/>
                    <a:pt x="335" y="60"/>
                    <a:pt x="336" y="60"/>
                  </a:cubicBezTo>
                  <a:cubicBezTo>
                    <a:pt x="336" y="59"/>
                    <a:pt x="336" y="59"/>
                    <a:pt x="335" y="59"/>
                  </a:cubicBezTo>
                  <a:cubicBezTo>
                    <a:pt x="335" y="59"/>
                    <a:pt x="336" y="58"/>
                    <a:pt x="336" y="57"/>
                  </a:cubicBezTo>
                  <a:cubicBezTo>
                    <a:pt x="336" y="57"/>
                    <a:pt x="337" y="57"/>
                    <a:pt x="337" y="57"/>
                  </a:cubicBezTo>
                  <a:cubicBezTo>
                    <a:pt x="336" y="57"/>
                    <a:pt x="336" y="57"/>
                    <a:pt x="336" y="56"/>
                  </a:cubicBezTo>
                  <a:cubicBezTo>
                    <a:pt x="336" y="55"/>
                    <a:pt x="336" y="55"/>
                    <a:pt x="337" y="54"/>
                  </a:cubicBezTo>
                  <a:cubicBezTo>
                    <a:pt x="337" y="54"/>
                    <a:pt x="337" y="54"/>
                    <a:pt x="337" y="54"/>
                  </a:cubicBezTo>
                  <a:cubicBezTo>
                    <a:pt x="337" y="53"/>
                    <a:pt x="337" y="54"/>
                    <a:pt x="337" y="54"/>
                  </a:cubicBezTo>
                  <a:cubicBezTo>
                    <a:pt x="336" y="53"/>
                    <a:pt x="336" y="53"/>
                    <a:pt x="336" y="52"/>
                  </a:cubicBezTo>
                  <a:cubicBezTo>
                    <a:pt x="335" y="52"/>
                    <a:pt x="335" y="52"/>
                    <a:pt x="334" y="51"/>
                  </a:cubicBezTo>
                  <a:cubicBezTo>
                    <a:pt x="334" y="51"/>
                    <a:pt x="334" y="50"/>
                    <a:pt x="333" y="50"/>
                  </a:cubicBezTo>
                  <a:cubicBezTo>
                    <a:pt x="332" y="50"/>
                    <a:pt x="333" y="49"/>
                    <a:pt x="332" y="49"/>
                  </a:cubicBezTo>
                  <a:cubicBezTo>
                    <a:pt x="332" y="49"/>
                    <a:pt x="332" y="49"/>
                    <a:pt x="332" y="49"/>
                  </a:cubicBezTo>
                  <a:cubicBezTo>
                    <a:pt x="331" y="49"/>
                    <a:pt x="331" y="48"/>
                    <a:pt x="332" y="47"/>
                  </a:cubicBezTo>
                  <a:cubicBezTo>
                    <a:pt x="330" y="47"/>
                    <a:pt x="332" y="46"/>
                    <a:pt x="331" y="45"/>
                  </a:cubicBezTo>
                  <a:cubicBezTo>
                    <a:pt x="330" y="45"/>
                    <a:pt x="329" y="47"/>
                    <a:pt x="328" y="46"/>
                  </a:cubicBezTo>
                  <a:cubicBezTo>
                    <a:pt x="328" y="46"/>
                    <a:pt x="327" y="46"/>
                    <a:pt x="327" y="46"/>
                  </a:cubicBezTo>
                  <a:cubicBezTo>
                    <a:pt x="327" y="47"/>
                    <a:pt x="327" y="47"/>
                    <a:pt x="326" y="48"/>
                  </a:cubicBezTo>
                  <a:cubicBezTo>
                    <a:pt x="325" y="49"/>
                    <a:pt x="324" y="49"/>
                    <a:pt x="323" y="47"/>
                  </a:cubicBezTo>
                  <a:cubicBezTo>
                    <a:pt x="323" y="46"/>
                    <a:pt x="323" y="45"/>
                    <a:pt x="323" y="43"/>
                  </a:cubicBezTo>
                  <a:cubicBezTo>
                    <a:pt x="323" y="43"/>
                    <a:pt x="323" y="43"/>
                    <a:pt x="322" y="43"/>
                  </a:cubicBezTo>
                  <a:cubicBezTo>
                    <a:pt x="322" y="42"/>
                    <a:pt x="322" y="42"/>
                    <a:pt x="322" y="42"/>
                  </a:cubicBezTo>
                  <a:cubicBezTo>
                    <a:pt x="322" y="41"/>
                    <a:pt x="322" y="40"/>
                    <a:pt x="322" y="39"/>
                  </a:cubicBezTo>
                  <a:cubicBezTo>
                    <a:pt x="322" y="38"/>
                    <a:pt x="323" y="38"/>
                    <a:pt x="323" y="37"/>
                  </a:cubicBezTo>
                  <a:cubicBezTo>
                    <a:pt x="323" y="36"/>
                    <a:pt x="322" y="36"/>
                    <a:pt x="322" y="35"/>
                  </a:cubicBezTo>
                  <a:cubicBezTo>
                    <a:pt x="322" y="33"/>
                    <a:pt x="323" y="32"/>
                    <a:pt x="323" y="30"/>
                  </a:cubicBezTo>
                  <a:cubicBezTo>
                    <a:pt x="323" y="31"/>
                    <a:pt x="322" y="30"/>
                    <a:pt x="322" y="31"/>
                  </a:cubicBezTo>
                  <a:cubicBezTo>
                    <a:pt x="322" y="30"/>
                    <a:pt x="322" y="29"/>
                    <a:pt x="322" y="29"/>
                  </a:cubicBezTo>
                  <a:cubicBezTo>
                    <a:pt x="322" y="28"/>
                    <a:pt x="322" y="28"/>
                    <a:pt x="322" y="28"/>
                  </a:cubicBezTo>
                  <a:cubicBezTo>
                    <a:pt x="321" y="27"/>
                    <a:pt x="322" y="26"/>
                    <a:pt x="321" y="25"/>
                  </a:cubicBezTo>
                  <a:cubicBezTo>
                    <a:pt x="320" y="25"/>
                    <a:pt x="320" y="25"/>
                    <a:pt x="320" y="25"/>
                  </a:cubicBezTo>
                  <a:cubicBezTo>
                    <a:pt x="320" y="24"/>
                    <a:pt x="320" y="24"/>
                    <a:pt x="320" y="23"/>
                  </a:cubicBezTo>
                  <a:cubicBezTo>
                    <a:pt x="320" y="23"/>
                    <a:pt x="320" y="22"/>
                    <a:pt x="321" y="22"/>
                  </a:cubicBezTo>
                  <a:cubicBezTo>
                    <a:pt x="321" y="22"/>
                    <a:pt x="322" y="21"/>
                    <a:pt x="322" y="21"/>
                  </a:cubicBezTo>
                  <a:cubicBezTo>
                    <a:pt x="322" y="21"/>
                    <a:pt x="321" y="21"/>
                    <a:pt x="321" y="21"/>
                  </a:cubicBezTo>
                  <a:cubicBezTo>
                    <a:pt x="321" y="21"/>
                    <a:pt x="321" y="20"/>
                    <a:pt x="321" y="20"/>
                  </a:cubicBezTo>
                  <a:cubicBezTo>
                    <a:pt x="320" y="20"/>
                    <a:pt x="320" y="20"/>
                    <a:pt x="319" y="20"/>
                  </a:cubicBezTo>
                  <a:cubicBezTo>
                    <a:pt x="319" y="20"/>
                    <a:pt x="319" y="20"/>
                    <a:pt x="318" y="20"/>
                  </a:cubicBezTo>
                  <a:cubicBezTo>
                    <a:pt x="318" y="19"/>
                    <a:pt x="318" y="19"/>
                    <a:pt x="318" y="18"/>
                  </a:cubicBezTo>
                  <a:cubicBezTo>
                    <a:pt x="318" y="17"/>
                    <a:pt x="318" y="16"/>
                    <a:pt x="318" y="16"/>
                  </a:cubicBezTo>
                  <a:cubicBezTo>
                    <a:pt x="318" y="15"/>
                    <a:pt x="319" y="15"/>
                    <a:pt x="319" y="14"/>
                  </a:cubicBezTo>
                  <a:cubicBezTo>
                    <a:pt x="319" y="14"/>
                    <a:pt x="318" y="13"/>
                    <a:pt x="318" y="13"/>
                  </a:cubicBezTo>
                  <a:cubicBezTo>
                    <a:pt x="318" y="13"/>
                    <a:pt x="318" y="12"/>
                    <a:pt x="318" y="12"/>
                  </a:cubicBezTo>
                  <a:cubicBezTo>
                    <a:pt x="318" y="11"/>
                    <a:pt x="318" y="10"/>
                    <a:pt x="318" y="10"/>
                  </a:cubicBezTo>
                  <a:cubicBezTo>
                    <a:pt x="318" y="10"/>
                    <a:pt x="317" y="10"/>
                    <a:pt x="317" y="10"/>
                  </a:cubicBezTo>
                  <a:cubicBezTo>
                    <a:pt x="317" y="10"/>
                    <a:pt x="317" y="9"/>
                    <a:pt x="317" y="9"/>
                  </a:cubicBezTo>
                  <a:cubicBezTo>
                    <a:pt x="317" y="8"/>
                    <a:pt x="316" y="9"/>
                    <a:pt x="316" y="10"/>
                  </a:cubicBezTo>
                  <a:cubicBezTo>
                    <a:pt x="316" y="9"/>
                    <a:pt x="316" y="9"/>
                    <a:pt x="317" y="8"/>
                  </a:cubicBezTo>
                  <a:cubicBezTo>
                    <a:pt x="317" y="7"/>
                    <a:pt x="317" y="7"/>
                    <a:pt x="316" y="7"/>
                  </a:cubicBezTo>
                  <a:cubicBezTo>
                    <a:pt x="316" y="7"/>
                    <a:pt x="316" y="7"/>
                    <a:pt x="316" y="7"/>
                  </a:cubicBezTo>
                  <a:cubicBezTo>
                    <a:pt x="315" y="7"/>
                    <a:pt x="315" y="8"/>
                    <a:pt x="315" y="8"/>
                  </a:cubicBezTo>
                  <a:cubicBezTo>
                    <a:pt x="314" y="9"/>
                    <a:pt x="313" y="9"/>
                    <a:pt x="313" y="9"/>
                  </a:cubicBezTo>
                  <a:cubicBezTo>
                    <a:pt x="312" y="10"/>
                    <a:pt x="312" y="11"/>
                    <a:pt x="312" y="12"/>
                  </a:cubicBezTo>
                  <a:cubicBezTo>
                    <a:pt x="312" y="13"/>
                    <a:pt x="312" y="13"/>
                    <a:pt x="312" y="14"/>
                  </a:cubicBezTo>
                  <a:cubicBezTo>
                    <a:pt x="311" y="15"/>
                    <a:pt x="311" y="16"/>
                    <a:pt x="310" y="18"/>
                  </a:cubicBezTo>
                  <a:cubicBezTo>
                    <a:pt x="310" y="18"/>
                    <a:pt x="309" y="19"/>
                    <a:pt x="309" y="20"/>
                  </a:cubicBezTo>
                  <a:cubicBezTo>
                    <a:pt x="309" y="20"/>
                    <a:pt x="309" y="21"/>
                    <a:pt x="309" y="21"/>
                  </a:cubicBezTo>
                  <a:cubicBezTo>
                    <a:pt x="310" y="21"/>
                    <a:pt x="310" y="21"/>
                    <a:pt x="310" y="22"/>
                  </a:cubicBezTo>
                  <a:cubicBezTo>
                    <a:pt x="310" y="22"/>
                    <a:pt x="309" y="22"/>
                    <a:pt x="309" y="22"/>
                  </a:cubicBezTo>
                  <a:cubicBezTo>
                    <a:pt x="309" y="22"/>
                    <a:pt x="309" y="22"/>
                    <a:pt x="309" y="22"/>
                  </a:cubicBezTo>
                  <a:cubicBezTo>
                    <a:pt x="309" y="22"/>
                    <a:pt x="309" y="21"/>
                    <a:pt x="309" y="21"/>
                  </a:cubicBezTo>
                  <a:cubicBezTo>
                    <a:pt x="309" y="21"/>
                    <a:pt x="308" y="22"/>
                    <a:pt x="308" y="22"/>
                  </a:cubicBezTo>
                  <a:cubicBezTo>
                    <a:pt x="308" y="22"/>
                    <a:pt x="307" y="23"/>
                    <a:pt x="307" y="23"/>
                  </a:cubicBezTo>
                  <a:cubicBezTo>
                    <a:pt x="307" y="23"/>
                    <a:pt x="308" y="24"/>
                    <a:pt x="307" y="24"/>
                  </a:cubicBezTo>
                  <a:cubicBezTo>
                    <a:pt x="307" y="24"/>
                    <a:pt x="307" y="24"/>
                    <a:pt x="306" y="24"/>
                  </a:cubicBezTo>
                  <a:cubicBezTo>
                    <a:pt x="306" y="25"/>
                    <a:pt x="306" y="25"/>
                    <a:pt x="306" y="26"/>
                  </a:cubicBezTo>
                  <a:cubicBezTo>
                    <a:pt x="306" y="26"/>
                    <a:pt x="305" y="27"/>
                    <a:pt x="305" y="27"/>
                  </a:cubicBezTo>
                  <a:cubicBezTo>
                    <a:pt x="305" y="27"/>
                    <a:pt x="306" y="27"/>
                    <a:pt x="306" y="27"/>
                  </a:cubicBezTo>
                  <a:cubicBezTo>
                    <a:pt x="306" y="27"/>
                    <a:pt x="305" y="27"/>
                    <a:pt x="306" y="26"/>
                  </a:cubicBezTo>
                  <a:cubicBezTo>
                    <a:pt x="306" y="26"/>
                    <a:pt x="307" y="26"/>
                    <a:pt x="307" y="26"/>
                  </a:cubicBezTo>
                  <a:cubicBezTo>
                    <a:pt x="306" y="26"/>
                    <a:pt x="306" y="27"/>
                    <a:pt x="306" y="27"/>
                  </a:cubicBezTo>
                  <a:cubicBezTo>
                    <a:pt x="307" y="27"/>
                    <a:pt x="307" y="28"/>
                    <a:pt x="307" y="28"/>
                  </a:cubicBezTo>
                  <a:cubicBezTo>
                    <a:pt x="308" y="28"/>
                    <a:pt x="308" y="27"/>
                    <a:pt x="309" y="28"/>
                  </a:cubicBezTo>
                  <a:cubicBezTo>
                    <a:pt x="308" y="28"/>
                    <a:pt x="307" y="28"/>
                    <a:pt x="307" y="28"/>
                  </a:cubicBezTo>
                  <a:cubicBezTo>
                    <a:pt x="307" y="29"/>
                    <a:pt x="308" y="29"/>
                    <a:pt x="308" y="29"/>
                  </a:cubicBezTo>
                  <a:cubicBezTo>
                    <a:pt x="308" y="29"/>
                    <a:pt x="308" y="29"/>
                    <a:pt x="309" y="29"/>
                  </a:cubicBezTo>
                  <a:cubicBezTo>
                    <a:pt x="308" y="29"/>
                    <a:pt x="308" y="29"/>
                    <a:pt x="308" y="30"/>
                  </a:cubicBezTo>
                  <a:cubicBezTo>
                    <a:pt x="308" y="30"/>
                    <a:pt x="308" y="31"/>
                    <a:pt x="308" y="31"/>
                  </a:cubicBezTo>
                  <a:cubicBezTo>
                    <a:pt x="308" y="31"/>
                    <a:pt x="308" y="28"/>
                    <a:pt x="307" y="29"/>
                  </a:cubicBezTo>
                  <a:cubicBezTo>
                    <a:pt x="307" y="29"/>
                    <a:pt x="307" y="29"/>
                    <a:pt x="307" y="29"/>
                  </a:cubicBezTo>
                  <a:cubicBezTo>
                    <a:pt x="307" y="29"/>
                    <a:pt x="306" y="32"/>
                    <a:pt x="305" y="31"/>
                  </a:cubicBezTo>
                  <a:cubicBezTo>
                    <a:pt x="304" y="32"/>
                    <a:pt x="304" y="33"/>
                    <a:pt x="305" y="34"/>
                  </a:cubicBezTo>
                  <a:cubicBezTo>
                    <a:pt x="305" y="35"/>
                    <a:pt x="304" y="37"/>
                    <a:pt x="303" y="38"/>
                  </a:cubicBezTo>
                  <a:cubicBezTo>
                    <a:pt x="303" y="39"/>
                    <a:pt x="302" y="40"/>
                    <a:pt x="302" y="41"/>
                  </a:cubicBezTo>
                  <a:cubicBezTo>
                    <a:pt x="302" y="43"/>
                    <a:pt x="303" y="44"/>
                    <a:pt x="302" y="46"/>
                  </a:cubicBezTo>
                  <a:cubicBezTo>
                    <a:pt x="302" y="47"/>
                    <a:pt x="302" y="47"/>
                    <a:pt x="301" y="48"/>
                  </a:cubicBezTo>
                  <a:cubicBezTo>
                    <a:pt x="301" y="49"/>
                    <a:pt x="301" y="50"/>
                    <a:pt x="301" y="51"/>
                  </a:cubicBezTo>
                  <a:cubicBezTo>
                    <a:pt x="301" y="53"/>
                    <a:pt x="302" y="54"/>
                    <a:pt x="301" y="56"/>
                  </a:cubicBezTo>
                  <a:cubicBezTo>
                    <a:pt x="300" y="57"/>
                    <a:pt x="300" y="59"/>
                    <a:pt x="299" y="60"/>
                  </a:cubicBezTo>
                  <a:cubicBezTo>
                    <a:pt x="299" y="61"/>
                    <a:pt x="299" y="61"/>
                    <a:pt x="298" y="62"/>
                  </a:cubicBezTo>
                  <a:cubicBezTo>
                    <a:pt x="298" y="63"/>
                    <a:pt x="297" y="64"/>
                    <a:pt x="298" y="65"/>
                  </a:cubicBezTo>
                  <a:cubicBezTo>
                    <a:pt x="298" y="67"/>
                    <a:pt x="296" y="68"/>
                    <a:pt x="296" y="70"/>
                  </a:cubicBezTo>
                  <a:cubicBezTo>
                    <a:pt x="295" y="71"/>
                    <a:pt x="294" y="73"/>
                    <a:pt x="293" y="74"/>
                  </a:cubicBezTo>
                  <a:cubicBezTo>
                    <a:pt x="293" y="74"/>
                    <a:pt x="293" y="75"/>
                    <a:pt x="292" y="75"/>
                  </a:cubicBezTo>
                  <a:cubicBezTo>
                    <a:pt x="292" y="76"/>
                    <a:pt x="291" y="76"/>
                    <a:pt x="291" y="77"/>
                  </a:cubicBezTo>
                  <a:cubicBezTo>
                    <a:pt x="291" y="78"/>
                    <a:pt x="290" y="79"/>
                    <a:pt x="290" y="80"/>
                  </a:cubicBezTo>
                  <a:cubicBezTo>
                    <a:pt x="290" y="80"/>
                    <a:pt x="290" y="81"/>
                    <a:pt x="289" y="81"/>
                  </a:cubicBezTo>
                  <a:cubicBezTo>
                    <a:pt x="288" y="82"/>
                    <a:pt x="286" y="83"/>
                    <a:pt x="285" y="83"/>
                  </a:cubicBezTo>
                  <a:cubicBezTo>
                    <a:pt x="284" y="84"/>
                    <a:pt x="281" y="85"/>
                    <a:pt x="280" y="83"/>
                  </a:cubicBezTo>
                  <a:cubicBezTo>
                    <a:pt x="280" y="82"/>
                    <a:pt x="278" y="82"/>
                    <a:pt x="277" y="81"/>
                  </a:cubicBezTo>
                  <a:cubicBezTo>
                    <a:pt x="277" y="81"/>
                    <a:pt x="276" y="80"/>
                    <a:pt x="275" y="80"/>
                  </a:cubicBezTo>
                  <a:cubicBezTo>
                    <a:pt x="275" y="80"/>
                    <a:pt x="274" y="80"/>
                    <a:pt x="274" y="79"/>
                  </a:cubicBezTo>
                  <a:cubicBezTo>
                    <a:pt x="274" y="79"/>
                    <a:pt x="274" y="78"/>
                    <a:pt x="274" y="77"/>
                  </a:cubicBezTo>
                  <a:cubicBezTo>
                    <a:pt x="274" y="76"/>
                    <a:pt x="274" y="76"/>
                    <a:pt x="273" y="76"/>
                  </a:cubicBezTo>
                  <a:cubicBezTo>
                    <a:pt x="273" y="75"/>
                    <a:pt x="273" y="75"/>
                    <a:pt x="272" y="75"/>
                  </a:cubicBezTo>
                  <a:cubicBezTo>
                    <a:pt x="271" y="75"/>
                    <a:pt x="271" y="74"/>
                    <a:pt x="270" y="74"/>
                  </a:cubicBezTo>
                  <a:cubicBezTo>
                    <a:pt x="270" y="74"/>
                    <a:pt x="269" y="74"/>
                    <a:pt x="268" y="74"/>
                  </a:cubicBezTo>
                  <a:cubicBezTo>
                    <a:pt x="268" y="74"/>
                    <a:pt x="267" y="73"/>
                    <a:pt x="266" y="73"/>
                  </a:cubicBezTo>
                  <a:cubicBezTo>
                    <a:pt x="265" y="73"/>
                    <a:pt x="264" y="72"/>
                    <a:pt x="263" y="71"/>
                  </a:cubicBezTo>
                  <a:cubicBezTo>
                    <a:pt x="263" y="71"/>
                    <a:pt x="263" y="70"/>
                    <a:pt x="263" y="70"/>
                  </a:cubicBezTo>
                  <a:cubicBezTo>
                    <a:pt x="262" y="69"/>
                    <a:pt x="262" y="67"/>
                    <a:pt x="260" y="67"/>
                  </a:cubicBezTo>
                  <a:cubicBezTo>
                    <a:pt x="259" y="67"/>
                    <a:pt x="259" y="66"/>
                    <a:pt x="258" y="66"/>
                  </a:cubicBezTo>
                  <a:cubicBezTo>
                    <a:pt x="258" y="65"/>
                    <a:pt x="257" y="65"/>
                    <a:pt x="256" y="65"/>
                  </a:cubicBezTo>
                  <a:cubicBezTo>
                    <a:pt x="256" y="64"/>
                    <a:pt x="255" y="63"/>
                    <a:pt x="255" y="64"/>
                  </a:cubicBezTo>
                  <a:cubicBezTo>
                    <a:pt x="255" y="64"/>
                    <a:pt x="254" y="64"/>
                    <a:pt x="255" y="64"/>
                  </a:cubicBezTo>
                  <a:cubicBezTo>
                    <a:pt x="255" y="64"/>
                    <a:pt x="252" y="64"/>
                    <a:pt x="253" y="64"/>
                  </a:cubicBezTo>
                  <a:cubicBezTo>
                    <a:pt x="252" y="64"/>
                    <a:pt x="253" y="64"/>
                    <a:pt x="253" y="63"/>
                  </a:cubicBezTo>
                  <a:cubicBezTo>
                    <a:pt x="252" y="63"/>
                    <a:pt x="252" y="63"/>
                    <a:pt x="252" y="62"/>
                  </a:cubicBezTo>
                  <a:cubicBezTo>
                    <a:pt x="252" y="62"/>
                    <a:pt x="252" y="62"/>
                    <a:pt x="252" y="62"/>
                  </a:cubicBezTo>
                  <a:cubicBezTo>
                    <a:pt x="252" y="62"/>
                    <a:pt x="251" y="62"/>
                    <a:pt x="251" y="62"/>
                  </a:cubicBezTo>
                  <a:cubicBezTo>
                    <a:pt x="251" y="62"/>
                    <a:pt x="251" y="62"/>
                    <a:pt x="251" y="61"/>
                  </a:cubicBezTo>
                  <a:cubicBezTo>
                    <a:pt x="250" y="61"/>
                    <a:pt x="249" y="61"/>
                    <a:pt x="249" y="60"/>
                  </a:cubicBezTo>
                  <a:cubicBezTo>
                    <a:pt x="249" y="59"/>
                    <a:pt x="249" y="59"/>
                    <a:pt x="249" y="58"/>
                  </a:cubicBezTo>
                  <a:cubicBezTo>
                    <a:pt x="248" y="58"/>
                    <a:pt x="247" y="58"/>
                    <a:pt x="247" y="57"/>
                  </a:cubicBezTo>
                  <a:cubicBezTo>
                    <a:pt x="246" y="57"/>
                    <a:pt x="246" y="56"/>
                    <a:pt x="245" y="55"/>
                  </a:cubicBezTo>
                  <a:cubicBezTo>
                    <a:pt x="244" y="55"/>
                    <a:pt x="244" y="55"/>
                    <a:pt x="244" y="55"/>
                  </a:cubicBezTo>
                  <a:cubicBezTo>
                    <a:pt x="244" y="54"/>
                    <a:pt x="244" y="55"/>
                    <a:pt x="243" y="54"/>
                  </a:cubicBezTo>
                  <a:cubicBezTo>
                    <a:pt x="243" y="54"/>
                    <a:pt x="242" y="53"/>
                    <a:pt x="242" y="53"/>
                  </a:cubicBezTo>
                  <a:cubicBezTo>
                    <a:pt x="242" y="52"/>
                    <a:pt x="242" y="51"/>
                    <a:pt x="242" y="51"/>
                  </a:cubicBezTo>
                  <a:cubicBezTo>
                    <a:pt x="242" y="51"/>
                    <a:pt x="243" y="51"/>
                    <a:pt x="243" y="50"/>
                  </a:cubicBezTo>
                  <a:cubicBezTo>
                    <a:pt x="244" y="50"/>
                    <a:pt x="244" y="49"/>
                    <a:pt x="244" y="49"/>
                  </a:cubicBezTo>
                  <a:cubicBezTo>
                    <a:pt x="244" y="49"/>
                    <a:pt x="244" y="48"/>
                    <a:pt x="245" y="48"/>
                  </a:cubicBezTo>
                  <a:cubicBezTo>
                    <a:pt x="245" y="47"/>
                    <a:pt x="247" y="45"/>
                    <a:pt x="248" y="45"/>
                  </a:cubicBezTo>
                  <a:cubicBezTo>
                    <a:pt x="248" y="44"/>
                    <a:pt x="248" y="43"/>
                    <a:pt x="249" y="42"/>
                  </a:cubicBezTo>
                  <a:cubicBezTo>
                    <a:pt x="249" y="42"/>
                    <a:pt x="250" y="39"/>
                    <a:pt x="250" y="39"/>
                  </a:cubicBezTo>
                  <a:cubicBezTo>
                    <a:pt x="250" y="39"/>
                    <a:pt x="249" y="40"/>
                    <a:pt x="249" y="40"/>
                  </a:cubicBezTo>
                  <a:cubicBezTo>
                    <a:pt x="249" y="40"/>
                    <a:pt x="248" y="40"/>
                    <a:pt x="248" y="40"/>
                  </a:cubicBezTo>
                  <a:cubicBezTo>
                    <a:pt x="248" y="40"/>
                    <a:pt x="249" y="40"/>
                    <a:pt x="249" y="40"/>
                  </a:cubicBezTo>
                  <a:cubicBezTo>
                    <a:pt x="249" y="40"/>
                    <a:pt x="248" y="39"/>
                    <a:pt x="248" y="39"/>
                  </a:cubicBezTo>
                  <a:cubicBezTo>
                    <a:pt x="248" y="39"/>
                    <a:pt x="248" y="38"/>
                    <a:pt x="248" y="37"/>
                  </a:cubicBezTo>
                  <a:cubicBezTo>
                    <a:pt x="248" y="37"/>
                    <a:pt x="250" y="38"/>
                    <a:pt x="250" y="37"/>
                  </a:cubicBezTo>
                  <a:cubicBezTo>
                    <a:pt x="250" y="37"/>
                    <a:pt x="249" y="37"/>
                    <a:pt x="249" y="37"/>
                  </a:cubicBezTo>
                  <a:cubicBezTo>
                    <a:pt x="249" y="36"/>
                    <a:pt x="249" y="36"/>
                    <a:pt x="249" y="36"/>
                  </a:cubicBezTo>
                  <a:cubicBezTo>
                    <a:pt x="249" y="35"/>
                    <a:pt x="250" y="35"/>
                    <a:pt x="250" y="35"/>
                  </a:cubicBezTo>
                  <a:cubicBezTo>
                    <a:pt x="250" y="35"/>
                    <a:pt x="250" y="34"/>
                    <a:pt x="250" y="35"/>
                  </a:cubicBezTo>
                  <a:cubicBezTo>
                    <a:pt x="251" y="35"/>
                    <a:pt x="250" y="35"/>
                    <a:pt x="250" y="36"/>
                  </a:cubicBezTo>
                  <a:cubicBezTo>
                    <a:pt x="251" y="35"/>
                    <a:pt x="251" y="33"/>
                    <a:pt x="252" y="34"/>
                  </a:cubicBezTo>
                  <a:cubicBezTo>
                    <a:pt x="252" y="34"/>
                    <a:pt x="251" y="36"/>
                    <a:pt x="252" y="34"/>
                  </a:cubicBezTo>
                  <a:cubicBezTo>
                    <a:pt x="252" y="34"/>
                    <a:pt x="252" y="34"/>
                    <a:pt x="253" y="34"/>
                  </a:cubicBezTo>
                  <a:cubicBezTo>
                    <a:pt x="253" y="33"/>
                    <a:pt x="253" y="34"/>
                    <a:pt x="253" y="34"/>
                  </a:cubicBezTo>
                  <a:cubicBezTo>
                    <a:pt x="253" y="34"/>
                    <a:pt x="254" y="32"/>
                    <a:pt x="254" y="33"/>
                  </a:cubicBezTo>
                  <a:cubicBezTo>
                    <a:pt x="254" y="34"/>
                    <a:pt x="254" y="35"/>
                    <a:pt x="254" y="35"/>
                  </a:cubicBezTo>
                  <a:cubicBezTo>
                    <a:pt x="254" y="35"/>
                    <a:pt x="253" y="35"/>
                    <a:pt x="253" y="36"/>
                  </a:cubicBezTo>
                  <a:cubicBezTo>
                    <a:pt x="254" y="35"/>
                    <a:pt x="254" y="35"/>
                    <a:pt x="254" y="35"/>
                  </a:cubicBezTo>
                  <a:cubicBezTo>
                    <a:pt x="254" y="35"/>
                    <a:pt x="254" y="35"/>
                    <a:pt x="255" y="35"/>
                  </a:cubicBezTo>
                  <a:cubicBezTo>
                    <a:pt x="255" y="35"/>
                    <a:pt x="255" y="34"/>
                    <a:pt x="255" y="34"/>
                  </a:cubicBezTo>
                  <a:cubicBezTo>
                    <a:pt x="255" y="34"/>
                    <a:pt x="256" y="33"/>
                    <a:pt x="256" y="33"/>
                  </a:cubicBezTo>
                  <a:cubicBezTo>
                    <a:pt x="255" y="32"/>
                    <a:pt x="255" y="32"/>
                    <a:pt x="256" y="32"/>
                  </a:cubicBezTo>
                  <a:cubicBezTo>
                    <a:pt x="256" y="32"/>
                    <a:pt x="256" y="32"/>
                    <a:pt x="256" y="32"/>
                  </a:cubicBezTo>
                  <a:cubicBezTo>
                    <a:pt x="256" y="32"/>
                    <a:pt x="256" y="32"/>
                    <a:pt x="256" y="32"/>
                  </a:cubicBezTo>
                  <a:cubicBezTo>
                    <a:pt x="256" y="32"/>
                    <a:pt x="257" y="32"/>
                    <a:pt x="257" y="32"/>
                  </a:cubicBezTo>
                  <a:cubicBezTo>
                    <a:pt x="257" y="32"/>
                    <a:pt x="256" y="31"/>
                    <a:pt x="256" y="31"/>
                  </a:cubicBezTo>
                  <a:cubicBezTo>
                    <a:pt x="256" y="31"/>
                    <a:pt x="256" y="31"/>
                    <a:pt x="256" y="31"/>
                  </a:cubicBezTo>
                  <a:cubicBezTo>
                    <a:pt x="256" y="31"/>
                    <a:pt x="255" y="30"/>
                    <a:pt x="255" y="30"/>
                  </a:cubicBezTo>
                  <a:cubicBezTo>
                    <a:pt x="256" y="30"/>
                    <a:pt x="255" y="30"/>
                    <a:pt x="256" y="30"/>
                  </a:cubicBezTo>
                  <a:cubicBezTo>
                    <a:pt x="256" y="30"/>
                    <a:pt x="256" y="29"/>
                    <a:pt x="256" y="29"/>
                  </a:cubicBezTo>
                  <a:cubicBezTo>
                    <a:pt x="256" y="29"/>
                    <a:pt x="256" y="30"/>
                    <a:pt x="256" y="30"/>
                  </a:cubicBezTo>
                  <a:cubicBezTo>
                    <a:pt x="257" y="30"/>
                    <a:pt x="256" y="29"/>
                    <a:pt x="257" y="29"/>
                  </a:cubicBezTo>
                  <a:cubicBezTo>
                    <a:pt x="258" y="29"/>
                    <a:pt x="258" y="28"/>
                    <a:pt x="258" y="27"/>
                  </a:cubicBezTo>
                  <a:cubicBezTo>
                    <a:pt x="259" y="27"/>
                    <a:pt x="258" y="27"/>
                    <a:pt x="259" y="26"/>
                  </a:cubicBezTo>
                  <a:cubicBezTo>
                    <a:pt x="259" y="26"/>
                    <a:pt x="259" y="27"/>
                    <a:pt x="259" y="27"/>
                  </a:cubicBezTo>
                  <a:cubicBezTo>
                    <a:pt x="259" y="27"/>
                    <a:pt x="259" y="26"/>
                    <a:pt x="260" y="26"/>
                  </a:cubicBezTo>
                  <a:cubicBezTo>
                    <a:pt x="260" y="26"/>
                    <a:pt x="261" y="25"/>
                    <a:pt x="261" y="25"/>
                  </a:cubicBezTo>
                  <a:cubicBezTo>
                    <a:pt x="260" y="25"/>
                    <a:pt x="260" y="24"/>
                    <a:pt x="260" y="24"/>
                  </a:cubicBezTo>
                  <a:cubicBezTo>
                    <a:pt x="260" y="24"/>
                    <a:pt x="259" y="23"/>
                    <a:pt x="259" y="23"/>
                  </a:cubicBezTo>
                  <a:cubicBezTo>
                    <a:pt x="259" y="23"/>
                    <a:pt x="258" y="23"/>
                    <a:pt x="258" y="24"/>
                  </a:cubicBezTo>
                  <a:cubicBezTo>
                    <a:pt x="259" y="24"/>
                    <a:pt x="259" y="24"/>
                    <a:pt x="258" y="24"/>
                  </a:cubicBezTo>
                  <a:cubicBezTo>
                    <a:pt x="257" y="24"/>
                    <a:pt x="257" y="21"/>
                    <a:pt x="257" y="21"/>
                  </a:cubicBezTo>
                  <a:cubicBezTo>
                    <a:pt x="256" y="21"/>
                    <a:pt x="257" y="21"/>
                    <a:pt x="257" y="21"/>
                  </a:cubicBezTo>
                  <a:cubicBezTo>
                    <a:pt x="257" y="21"/>
                    <a:pt x="258" y="20"/>
                    <a:pt x="258" y="20"/>
                  </a:cubicBezTo>
                  <a:cubicBezTo>
                    <a:pt x="258" y="21"/>
                    <a:pt x="257" y="21"/>
                    <a:pt x="256" y="21"/>
                  </a:cubicBezTo>
                  <a:cubicBezTo>
                    <a:pt x="256" y="21"/>
                    <a:pt x="255" y="21"/>
                    <a:pt x="255" y="22"/>
                  </a:cubicBezTo>
                  <a:cubicBezTo>
                    <a:pt x="255" y="22"/>
                    <a:pt x="254" y="22"/>
                    <a:pt x="254" y="22"/>
                  </a:cubicBezTo>
                  <a:cubicBezTo>
                    <a:pt x="254" y="23"/>
                    <a:pt x="254" y="23"/>
                    <a:pt x="253" y="23"/>
                  </a:cubicBezTo>
                  <a:cubicBezTo>
                    <a:pt x="253" y="23"/>
                    <a:pt x="255" y="23"/>
                    <a:pt x="255" y="24"/>
                  </a:cubicBezTo>
                  <a:cubicBezTo>
                    <a:pt x="255" y="25"/>
                    <a:pt x="254" y="26"/>
                    <a:pt x="253" y="26"/>
                  </a:cubicBezTo>
                  <a:cubicBezTo>
                    <a:pt x="253" y="26"/>
                    <a:pt x="253" y="26"/>
                    <a:pt x="252" y="26"/>
                  </a:cubicBezTo>
                  <a:cubicBezTo>
                    <a:pt x="252" y="26"/>
                    <a:pt x="252" y="26"/>
                    <a:pt x="251" y="26"/>
                  </a:cubicBezTo>
                  <a:cubicBezTo>
                    <a:pt x="251" y="26"/>
                    <a:pt x="251" y="26"/>
                    <a:pt x="251" y="25"/>
                  </a:cubicBezTo>
                  <a:cubicBezTo>
                    <a:pt x="251" y="25"/>
                    <a:pt x="252" y="24"/>
                    <a:pt x="252" y="24"/>
                  </a:cubicBezTo>
                  <a:cubicBezTo>
                    <a:pt x="253" y="23"/>
                    <a:pt x="251" y="24"/>
                    <a:pt x="251" y="24"/>
                  </a:cubicBezTo>
                  <a:cubicBezTo>
                    <a:pt x="250" y="23"/>
                    <a:pt x="252" y="23"/>
                    <a:pt x="252" y="22"/>
                  </a:cubicBezTo>
                  <a:cubicBezTo>
                    <a:pt x="252" y="22"/>
                    <a:pt x="251" y="23"/>
                    <a:pt x="251" y="23"/>
                  </a:cubicBezTo>
                  <a:cubicBezTo>
                    <a:pt x="251" y="23"/>
                    <a:pt x="251" y="23"/>
                    <a:pt x="250" y="23"/>
                  </a:cubicBezTo>
                  <a:cubicBezTo>
                    <a:pt x="250" y="23"/>
                    <a:pt x="250" y="23"/>
                    <a:pt x="250" y="24"/>
                  </a:cubicBezTo>
                  <a:cubicBezTo>
                    <a:pt x="249" y="24"/>
                    <a:pt x="249" y="24"/>
                    <a:pt x="249" y="24"/>
                  </a:cubicBezTo>
                  <a:cubicBezTo>
                    <a:pt x="249" y="24"/>
                    <a:pt x="248" y="23"/>
                    <a:pt x="249" y="22"/>
                  </a:cubicBezTo>
                  <a:cubicBezTo>
                    <a:pt x="249" y="22"/>
                    <a:pt x="250" y="22"/>
                    <a:pt x="250" y="21"/>
                  </a:cubicBezTo>
                  <a:cubicBezTo>
                    <a:pt x="250" y="21"/>
                    <a:pt x="251" y="21"/>
                    <a:pt x="251" y="21"/>
                  </a:cubicBezTo>
                  <a:cubicBezTo>
                    <a:pt x="250" y="21"/>
                    <a:pt x="250" y="21"/>
                    <a:pt x="249" y="21"/>
                  </a:cubicBezTo>
                  <a:cubicBezTo>
                    <a:pt x="249" y="21"/>
                    <a:pt x="250" y="20"/>
                    <a:pt x="251" y="20"/>
                  </a:cubicBezTo>
                  <a:cubicBezTo>
                    <a:pt x="251" y="20"/>
                    <a:pt x="252" y="19"/>
                    <a:pt x="251" y="19"/>
                  </a:cubicBezTo>
                  <a:cubicBezTo>
                    <a:pt x="251" y="18"/>
                    <a:pt x="251" y="18"/>
                    <a:pt x="251" y="19"/>
                  </a:cubicBezTo>
                  <a:cubicBezTo>
                    <a:pt x="251" y="19"/>
                    <a:pt x="250" y="20"/>
                    <a:pt x="250" y="20"/>
                  </a:cubicBezTo>
                  <a:cubicBezTo>
                    <a:pt x="250" y="20"/>
                    <a:pt x="250" y="20"/>
                    <a:pt x="249" y="20"/>
                  </a:cubicBezTo>
                  <a:cubicBezTo>
                    <a:pt x="249" y="20"/>
                    <a:pt x="249" y="20"/>
                    <a:pt x="249" y="21"/>
                  </a:cubicBezTo>
                  <a:cubicBezTo>
                    <a:pt x="248" y="21"/>
                    <a:pt x="248" y="21"/>
                    <a:pt x="248" y="21"/>
                  </a:cubicBezTo>
                  <a:cubicBezTo>
                    <a:pt x="247" y="21"/>
                    <a:pt x="248" y="22"/>
                    <a:pt x="248" y="21"/>
                  </a:cubicBezTo>
                  <a:cubicBezTo>
                    <a:pt x="248" y="22"/>
                    <a:pt x="248" y="22"/>
                    <a:pt x="247" y="22"/>
                  </a:cubicBezTo>
                  <a:cubicBezTo>
                    <a:pt x="247" y="22"/>
                    <a:pt x="246" y="23"/>
                    <a:pt x="246" y="22"/>
                  </a:cubicBezTo>
                  <a:cubicBezTo>
                    <a:pt x="245" y="22"/>
                    <a:pt x="245" y="23"/>
                    <a:pt x="245" y="23"/>
                  </a:cubicBezTo>
                  <a:cubicBezTo>
                    <a:pt x="244" y="23"/>
                    <a:pt x="245" y="24"/>
                    <a:pt x="245" y="24"/>
                  </a:cubicBezTo>
                  <a:cubicBezTo>
                    <a:pt x="245" y="24"/>
                    <a:pt x="243" y="23"/>
                    <a:pt x="244" y="24"/>
                  </a:cubicBezTo>
                  <a:cubicBezTo>
                    <a:pt x="243" y="24"/>
                    <a:pt x="243" y="24"/>
                    <a:pt x="243" y="24"/>
                  </a:cubicBezTo>
                  <a:cubicBezTo>
                    <a:pt x="242" y="24"/>
                    <a:pt x="242" y="23"/>
                    <a:pt x="241" y="23"/>
                  </a:cubicBezTo>
                  <a:cubicBezTo>
                    <a:pt x="241" y="22"/>
                    <a:pt x="241" y="22"/>
                    <a:pt x="240" y="22"/>
                  </a:cubicBezTo>
                  <a:cubicBezTo>
                    <a:pt x="240" y="21"/>
                    <a:pt x="240" y="21"/>
                    <a:pt x="240" y="21"/>
                  </a:cubicBezTo>
                  <a:cubicBezTo>
                    <a:pt x="240" y="21"/>
                    <a:pt x="240" y="21"/>
                    <a:pt x="239" y="21"/>
                  </a:cubicBezTo>
                  <a:cubicBezTo>
                    <a:pt x="239" y="21"/>
                    <a:pt x="239" y="21"/>
                    <a:pt x="239" y="21"/>
                  </a:cubicBezTo>
                  <a:cubicBezTo>
                    <a:pt x="238" y="22"/>
                    <a:pt x="238" y="22"/>
                    <a:pt x="238" y="22"/>
                  </a:cubicBezTo>
                  <a:cubicBezTo>
                    <a:pt x="237" y="22"/>
                    <a:pt x="236" y="22"/>
                    <a:pt x="236" y="21"/>
                  </a:cubicBezTo>
                  <a:cubicBezTo>
                    <a:pt x="235" y="21"/>
                    <a:pt x="235" y="21"/>
                    <a:pt x="235" y="21"/>
                  </a:cubicBezTo>
                  <a:cubicBezTo>
                    <a:pt x="235" y="21"/>
                    <a:pt x="234" y="22"/>
                    <a:pt x="234" y="22"/>
                  </a:cubicBezTo>
                  <a:cubicBezTo>
                    <a:pt x="234" y="22"/>
                    <a:pt x="234" y="21"/>
                    <a:pt x="234" y="21"/>
                  </a:cubicBezTo>
                  <a:cubicBezTo>
                    <a:pt x="234" y="21"/>
                    <a:pt x="234" y="21"/>
                    <a:pt x="234" y="21"/>
                  </a:cubicBezTo>
                  <a:cubicBezTo>
                    <a:pt x="234" y="20"/>
                    <a:pt x="234" y="20"/>
                    <a:pt x="234" y="20"/>
                  </a:cubicBezTo>
                  <a:cubicBezTo>
                    <a:pt x="234" y="20"/>
                    <a:pt x="233" y="21"/>
                    <a:pt x="233" y="20"/>
                  </a:cubicBezTo>
                  <a:cubicBezTo>
                    <a:pt x="233" y="19"/>
                    <a:pt x="233" y="20"/>
                    <a:pt x="232" y="20"/>
                  </a:cubicBezTo>
                  <a:cubicBezTo>
                    <a:pt x="232" y="20"/>
                    <a:pt x="231" y="20"/>
                    <a:pt x="231" y="19"/>
                  </a:cubicBezTo>
                  <a:cubicBezTo>
                    <a:pt x="231" y="19"/>
                    <a:pt x="232" y="19"/>
                    <a:pt x="232" y="19"/>
                  </a:cubicBezTo>
                  <a:cubicBezTo>
                    <a:pt x="232" y="18"/>
                    <a:pt x="232" y="18"/>
                    <a:pt x="231" y="18"/>
                  </a:cubicBezTo>
                  <a:cubicBezTo>
                    <a:pt x="231" y="18"/>
                    <a:pt x="231" y="18"/>
                    <a:pt x="230" y="19"/>
                  </a:cubicBezTo>
                  <a:cubicBezTo>
                    <a:pt x="230" y="19"/>
                    <a:pt x="230" y="19"/>
                    <a:pt x="230" y="19"/>
                  </a:cubicBezTo>
                  <a:cubicBezTo>
                    <a:pt x="230" y="19"/>
                    <a:pt x="230" y="19"/>
                    <a:pt x="230" y="19"/>
                  </a:cubicBezTo>
                  <a:cubicBezTo>
                    <a:pt x="229" y="19"/>
                    <a:pt x="229" y="19"/>
                    <a:pt x="229" y="19"/>
                  </a:cubicBezTo>
                  <a:cubicBezTo>
                    <a:pt x="229" y="19"/>
                    <a:pt x="228" y="19"/>
                    <a:pt x="228" y="20"/>
                  </a:cubicBezTo>
                  <a:cubicBezTo>
                    <a:pt x="228" y="19"/>
                    <a:pt x="229" y="18"/>
                    <a:pt x="228" y="19"/>
                  </a:cubicBezTo>
                  <a:cubicBezTo>
                    <a:pt x="228" y="19"/>
                    <a:pt x="227" y="19"/>
                    <a:pt x="227" y="19"/>
                  </a:cubicBezTo>
                  <a:cubicBezTo>
                    <a:pt x="227" y="19"/>
                    <a:pt x="227" y="18"/>
                    <a:pt x="227" y="18"/>
                  </a:cubicBezTo>
                  <a:cubicBezTo>
                    <a:pt x="227" y="18"/>
                    <a:pt x="227" y="19"/>
                    <a:pt x="227" y="19"/>
                  </a:cubicBezTo>
                  <a:cubicBezTo>
                    <a:pt x="226" y="19"/>
                    <a:pt x="226" y="18"/>
                    <a:pt x="226" y="18"/>
                  </a:cubicBezTo>
                  <a:cubicBezTo>
                    <a:pt x="227" y="17"/>
                    <a:pt x="225" y="18"/>
                    <a:pt x="225" y="18"/>
                  </a:cubicBezTo>
                  <a:cubicBezTo>
                    <a:pt x="224" y="18"/>
                    <a:pt x="224" y="16"/>
                    <a:pt x="224" y="15"/>
                  </a:cubicBezTo>
                  <a:cubicBezTo>
                    <a:pt x="224" y="15"/>
                    <a:pt x="223" y="14"/>
                    <a:pt x="222" y="14"/>
                  </a:cubicBezTo>
                  <a:cubicBezTo>
                    <a:pt x="223" y="14"/>
                    <a:pt x="223" y="15"/>
                    <a:pt x="222" y="15"/>
                  </a:cubicBezTo>
                  <a:cubicBezTo>
                    <a:pt x="222" y="14"/>
                    <a:pt x="222" y="15"/>
                    <a:pt x="221" y="15"/>
                  </a:cubicBezTo>
                  <a:cubicBezTo>
                    <a:pt x="221" y="16"/>
                    <a:pt x="220" y="16"/>
                    <a:pt x="220" y="15"/>
                  </a:cubicBezTo>
                  <a:cubicBezTo>
                    <a:pt x="220" y="15"/>
                    <a:pt x="219" y="14"/>
                    <a:pt x="219" y="14"/>
                  </a:cubicBezTo>
                  <a:cubicBezTo>
                    <a:pt x="219" y="14"/>
                    <a:pt x="219" y="13"/>
                    <a:pt x="219" y="13"/>
                  </a:cubicBezTo>
                  <a:cubicBezTo>
                    <a:pt x="218" y="12"/>
                    <a:pt x="218" y="13"/>
                    <a:pt x="218" y="13"/>
                  </a:cubicBezTo>
                  <a:cubicBezTo>
                    <a:pt x="218" y="13"/>
                    <a:pt x="218" y="12"/>
                    <a:pt x="217" y="12"/>
                  </a:cubicBezTo>
                  <a:cubicBezTo>
                    <a:pt x="218" y="12"/>
                    <a:pt x="217" y="12"/>
                    <a:pt x="217" y="12"/>
                  </a:cubicBezTo>
                  <a:cubicBezTo>
                    <a:pt x="217" y="12"/>
                    <a:pt x="217" y="13"/>
                    <a:pt x="217" y="13"/>
                  </a:cubicBezTo>
                  <a:cubicBezTo>
                    <a:pt x="217" y="13"/>
                    <a:pt x="216" y="11"/>
                    <a:pt x="216" y="12"/>
                  </a:cubicBezTo>
                  <a:cubicBezTo>
                    <a:pt x="215" y="12"/>
                    <a:pt x="216" y="12"/>
                    <a:pt x="216" y="13"/>
                  </a:cubicBezTo>
                  <a:cubicBezTo>
                    <a:pt x="216" y="13"/>
                    <a:pt x="216" y="13"/>
                    <a:pt x="216" y="14"/>
                  </a:cubicBezTo>
                  <a:cubicBezTo>
                    <a:pt x="216" y="14"/>
                    <a:pt x="217" y="14"/>
                    <a:pt x="216" y="14"/>
                  </a:cubicBezTo>
                  <a:cubicBezTo>
                    <a:pt x="216" y="14"/>
                    <a:pt x="216" y="14"/>
                    <a:pt x="216" y="14"/>
                  </a:cubicBezTo>
                  <a:cubicBezTo>
                    <a:pt x="216" y="14"/>
                    <a:pt x="216" y="15"/>
                    <a:pt x="216" y="15"/>
                  </a:cubicBezTo>
                  <a:cubicBezTo>
                    <a:pt x="215" y="14"/>
                    <a:pt x="216" y="14"/>
                    <a:pt x="215" y="14"/>
                  </a:cubicBezTo>
                  <a:cubicBezTo>
                    <a:pt x="215" y="14"/>
                    <a:pt x="215" y="14"/>
                    <a:pt x="215" y="14"/>
                  </a:cubicBezTo>
                  <a:cubicBezTo>
                    <a:pt x="215" y="14"/>
                    <a:pt x="215" y="13"/>
                    <a:pt x="215" y="13"/>
                  </a:cubicBezTo>
                  <a:cubicBezTo>
                    <a:pt x="215" y="13"/>
                    <a:pt x="214" y="11"/>
                    <a:pt x="214" y="12"/>
                  </a:cubicBezTo>
                  <a:cubicBezTo>
                    <a:pt x="214" y="12"/>
                    <a:pt x="214" y="12"/>
                    <a:pt x="214" y="13"/>
                  </a:cubicBezTo>
                  <a:cubicBezTo>
                    <a:pt x="214" y="13"/>
                    <a:pt x="213" y="12"/>
                    <a:pt x="213" y="12"/>
                  </a:cubicBezTo>
                  <a:cubicBezTo>
                    <a:pt x="213" y="13"/>
                    <a:pt x="213" y="13"/>
                    <a:pt x="212" y="12"/>
                  </a:cubicBezTo>
                  <a:cubicBezTo>
                    <a:pt x="212" y="12"/>
                    <a:pt x="213" y="13"/>
                    <a:pt x="212" y="13"/>
                  </a:cubicBezTo>
                  <a:cubicBezTo>
                    <a:pt x="212" y="13"/>
                    <a:pt x="212" y="13"/>
                    <a:pt x="212" y="13"/>
                  </a:cubicBezTo>
                  <a:cubicBezTo>
                    <a:pt x="212" y="13"/>
                    <a:pt x="212" y="14"/>
                    <a:pt x="212" y="14"/>
                  </a:cubicBezTo>
                  <a:cubicBezTo>
                    <a:pt x="212" y="14"/>
                    <a:pt x="213" y="14"/>
                    <a:pt x="213" y="14"/>
                  </a:cubicBezTo>
                  <a:cubicBezTo>
                    <a:pt x="213" y="14"/>
                    <a:pt x="214" y="14"/>
                    <a:pt x="214" y="14"/>
                  </a:cubicBezTo>
                  <a:cubicBezTo>
                    <a:pt x="214" y="14"/>
                    <a:pt x="213" y="14"/>
                    <a:pt x="214" y="15"/>
                  </a:cubicBezTo>
                  <a:cubicBezTo>
                    <a:pt x="214" y="15"/>
                    <a:pt x="214" y="15"/>
                    <a:pt x="214" y="15"/>
                  </a:cubicBezTo>
                  <a:cubicBezTo>
                    <a:pt x="214" y="15"/>
                    <a:pt x="214" y="15"/>
                    <a:pt x="214" y="16"/>
                  </a:cubicBezTo>
                  <a:cubicBezTo>
                    <a:pt x="214" y="16"/>
                    <a:pt x="215" y="16"/>
                    <a:pt x="215" y="16"/>
                  </a:cubicBezTo>
                  <a:cubicBezTo>
                    <a:pt x="216" y="16"/>
                    <a:pt x="216" y="15"/>
                    <a:pt x="216" y="15"/>
                  </a:cubicBezTo>
                  <a:cubicBezTo>
                    <a:pt x="217" y="15"/>
                    <a:pt x="217" y="15"/>
                    <a:pt x="218" y="15"/>
                  </a:cubicBezTo>
                  <a:cubicBezTo>
                    <a:pt x="218" y="15"/>
                    <a:pt x="219" y="16"/>
                    <a:pt x="219" y="16"/>
                  </a:cubicBezTo>
                  <a:cubicBezTo>
                    <a:pt x="219" y="17"/>
                    <a:pt x="220" y="17"/>
                    <a:pt x="220" y="18"/>
                  </a:cubicBezTo>
                  <a:cubicBezTo>
                    <a:pt x="220" y="18"/>
                    <a:pt x="219" y="18"/>
                    <a:pt x="219" y="19"/>
                  </a:cubicBezTo>
                  <a:cubicBezTo>
                    <a:pt x="220" y="20"/>
                    <a:pt x="219" y="23"/>
                    <a:pt x="220" y="23"/>
                  </a:cubicBezTo>
                  <a:cubicBezTo>
                    <a:pt x="220" y="23"/>
                    <a:pt x="219" y="23"/>
                    <a:pt x="219" y="22"/>
                  </a:cubicBezTo>
                  <a:cubicBezTo>
                    <a:pt x="218" y="22"/>
                    <a:pt x="218" y="23"/>
                    <a:pt x="218" y="23"/>
                  </a:cubicBezTo>
                  <a:cubicBezTo>
                    <a:pt x="217" y="23"/>
                    <a:pt x="217" y="25"/>
                    <a:pt x="216" y="25"/>
                  </a:cubicBezTo>
                  <a:cubicBezTo>
                    <a:pt x="216" y="25"/>
                    <a:pt x="217" y="24"/>
                    <a:pt x="216" y="23"/>
                  </a:cubicBezTo>
                  <a:cubicBezTo>
                    <a:pt x="216" y="23"/>
                    <a:pt x="216" y="24"/>
                    <a:pt x="216" y="24"/>
                  </a:cubicBezTo>
                  <a:cubicBezTo>
                    <a:pt x="216" y="24"/>
                    <a:pt x="216" y="23"/>
                    <a:pt x="215" y="23"/>
                  </a:cubicBezTo>
                  <a:cubicBezTo>
                    <a:pt x="215" y="23"/>
                    <a:pt x="214" y="25"/>
                    <a:pt x="213" y="24"/>
                  </a:cubicBezTo>
                  <a:cubicBezTo>
                    <a:pt x="213" y="24"/>
                    <a:pt x="212" y="24"/>
                    <a:pt x="212" y="24"/>
                  </a:cubicBezTo>
                  <a:cubicBezTo>
                    <a:pt x="212" y="24"/>
                    <a:pt x="212" y="24"/>
                    <a:pt x="212" y="24"/>
                  </a:cubicBezTo>
                  <a:cubicBezTo>
                    <a:pt x="212" y="23"/>
                    <a:pt x="211" y="24"/>
                    <a:pt x="211" y="24"/>
                  </a:cubicBezTo>
                  <a:cubicBezTo>
                    <a:pt x="210" y="24"/>
                    <a:pt x="208" y="25"/>
                    <a:pt x="207" y="24"/>
                  </a:cubicBezTo>
                  <a:cubicBezTo>
                    <a:pt x="206" y="24"/>
                    <a:pt x="207" y="23"/>
                    <a:pt x="206" y="22"/>
                  </a:cubicBezTo>
                  <a:cubicBezTo>
                    <a:pt x="206" y="22"/>
                    <a:pt x="206" y="24"/>
                    <a:pt x="206" y="24"/>
                  </a:cubicBezTo>
                  <a:cubicBezTo>
                    <a:pt x="205" y="24"/>
                    <a:pt x="204" y="22"/>
                    <a:pt x="203" y="23"/>
                  </a:cubicBezTo>
                  <a:cubicBezTo>
                    <a:pt x="203" y="23"/>
                    <a:pt x="203" y="24"/>
                    <a:pt x="203" y="25"/>
                  </a:cubicBezTo>
                  <a:cubicBezTo>
                    <a:pt x="204" y="25"/>
                    <a:pt x="203" y="25"/>
                    <a:pt x="203" y="25"/>
                  </a:cubicBezTo>
                  <a:cubicBezTo>
                    <a:pt x="203" y="25"/>
                    <a:pt x="202" y="25"/>
                    <a:pt x="202" y="25"/>
                  </a:cubicBezTo>
                  <a:cubicBezTo>
                    <a:pt x="202" y="25"/>
                    <a:pt x="201" y="26"/>
                    <a:pt x="201" y="26"/>
                  </a:cubicBezTo>
                  <a:cubicBezTo>
                    <a:pt x="201" y="26"/>
                    <a:pt x="202" y="26"/>
                    <a:pt x="202" y="26"/>
                  </a:cubicBezTo>
                  <a:cubicBezTo>
                    <a:pt x="202" y="26"/>
                    <a:pt x="202" y="27"/>
                    <a:pt x="203" y="27"/>
                  </a:cubicBezTo>
                  <a:cubicBezTo>
                    <a:pt x="202" y="27"/>
                    <a:pt x="202" y="26"/>
                    <a:pt x="202" y="27"/>
                  </a:cubicBezTo>
                  <a:cubicBezTo>
                    <a:pt x="202" y="28"/>
                    <a:pt x="202" y="27"/>
                    <a:pt x="202" y="28"/>
                  </a:cubicBezTo>
                  <a:cubicBezTo>
                    <a:pt x="202" y="28"/>
                    <a:pt x="202" y="28"/>
                    <a:pt x="202" y="28"/>
                  </a:cubicBezTo>
                  <a:cubicBezTo>
                    <a:pt x="201" y="27"/>
                    <a:pt x="201" y="27"/>
                    <a:pt x="201" y="28"/>
                  </a:cubicBezTo>
                  <a:cubicBezTo>
                    <a:pt x="200" y="27"/>
                    <a:pt x="201" y="26"/>
                    <a:pt x="200" y="26"/>
                  </a:cubicBezTo>
                  <a:cubicBezTo>
                    <a:pt x="200" y="26"/>
                    <a:pt x="199" y="25"/>
                    <a:pt x="199" y="26"/>
                  </a:cubicBezTo>
                  <a:cubicBezTo>
                    <a:pt x="199" y="26"/>
                    <a:pt x="199" y="27"/>
                    <a:pt x="199" y="27"/>
                  </a:cubicBezTo>
                  <a:cubicBezTo>
                    <a:pt x="199" y="27"/>
                    <a:pt x="199" y="27"/>
                    <a:pt x="199" y="27"/>
                  </a:cubicBezTo>
                  <a:cubicBezTo>
                    <a:pt x="199" y="28"/>
                    <a:pt x="199" y="28"/>
                    <a:pt x="199" y="28"/>
                  </a:cubicBezTo>
                  <a:cubicBezTo>
                    <a:pt x="199" y="28"/>
                    <a:pt x="199" y="28"/>
                    <a:pt x="198" y="28"/>
                  </a:cubicBezTo>
                  <a:cubicBezTo>
                    <a:pt x="199" y="28"/>
                    <a:pt x="199" y="29"/>
                    <a:pt x="200" y="29"/>
                  </a:cubicBezTo>
                  <a:cubicBezTo>
                    <a:pt x="199" y="29"/>
                    <a:pt x="198" y="29"/>
                    <a:pt x="198" y="28"/>
                  </a:cubicBezTo>
                  <a:cubicBezTo>
                    <a:pt x="198" y="28"/>
                    <a:pt x="198" y="28"/>
                    <a:pt x="198" y="28"/>
                  </a:cubicBezTo>
                  <a:cubicBezTo>
                    <a:pt x="198" y="28"/>
                    <a:pt x="198" y="28"/>
                    <a:pt x="197" y="28"/>
                  </a:cubicBezTo>
                  <a:cubicBezTo>
                    <a:pt x="197" y="28"/>
                    <a:pt x="197" y="28"/>
                    <a:pt x="197" y="29"/>
                  </a:cubicBezTo>
                  <a:cubicBezTo>
                    <a:pt x="197" y="29"/>
                    <a:pt x="196" y="28"/>
                    <a:pt x="196" y="29"/>
                  </a:cubicBezTo>
                  <a:cubicBezTo>
                    <a:pt x="196" y="30"/>
                    <a:pt x="196" y="32"/>
                    <a:pt x="195" y="31"/>
                  </a:cubicBezTo>
                  <a:cubicBezTo>
                    <a:pt x="194" y="31"/>
                    <a:pt x="193" y="33"/>
                    <a:pt x="194" y="34"/>
                  </a:cubicBezTo>
                  <a:cubicBezTo>
                    <a:pt x="194" y="34"/>
                    <a:pt x="194" y="35"/>
                    <a:pt x="195" y="35"/>
                  </a:cubicBezTo>
                  <a:cubicBezTo>
                    <a:pt x="195" y="35"/>
                    <a:pt x="196" y="36"/>
                    <a:pt x="195" y="36"/>
                  </a:cubicBezTo>
                  <a:cubicBezTo>
                    <a:pt x="195" y="36"/>
                    <a:pt x="195" y="36"/>
                    <a:pt x="195" y="36"/>
                  </a:cubicBezTo>
                  <a:cubicBezTo>
                    <a:pt x="195" y="36"/>
                    <a:pt x="194" y="36"/>
                    <a:pt x="194" y="36"/>
                  </a:cubicBezTo>
                  <a:cubicBezTo>
                    <a:pt x="194" y="37"/>
                    <a:pt x="194" y="37"/>
                    <a:pt x="193" y="37"/>
                  </a:cubicBezTo>
                  <a:cubicBezTo>
                    <a:pt x="193" y="37"/>
                    <a:pt x="192" y="38"/>
                    <a:pt x="192" y="38"/>
                  </a:cubicBezTo>
                  <a:cubicBezTo>
                    <a:pt x="191" y="38"/>
                    <a:pt x="191" y="37"/>
                    <a:pt x="191" y="37"/>
                  </a:cubicBezTo>
                  <a:cubicBezTo>
                    <a:pt x="190" y="37"/>
                    <a:pt x="190" y="40"/>
                    <a:pt x="190" y="40"/>
                  </a:cubicBezTo>
                  <a:cubicBezTo>
                    <a:pt x="190" y="40"/>
                    <a:pt x="190" y="40"/>
                    <a:pt x="190" y="40"/>
                  </a:cubicBezTo>
                  <a:cubicBezTo>
                    <a:pt x="190" y="41"/>
                    <a:pt x="189" y="41"/>
                    <a:pt x="189" y="41"/>
                  </a:cubicBezTo>
                  <a:cubicBezTo>
                    <a:pt x="189" y="42"/>
                    <a:pt x="189" y="42"/>
                    <a:pt x="189" y="42"/>
                  </a:cubicBezTo>
                  <a:cubicBezTo>
                    <a:pt x="189" y="43"/>
                    <a:pt x="187" y="44"/>
                    <a:pt x="187" y="43"/>
                  </a:cubicBezTo>
                  <a:cubicBezTo>
                    <a:pt x="187" y="43"/>
                    <a:pt x="188" y="44"/>
                    <a:pt x="187" y="44"/>
                  </a:cubicBezTo>
                  <a:cubicBezTo>
                    <a:pt x="187" y="44"/>
                    <a:pt x="187" y="44"/>
                    <a:pt x="186" y="44"/>
                  </a:cubicBezTo>
                  <a:cubicBezTo>
                    <a:pt x="186" y="44"/>
                    <a:pt x="186" y="45"/>
                    <a:pt x="186" y="45"/>
                  </a:cubicBezTo>
                  <a:cubicBezTo>
                    <a:pt x="186" y="45"/>
                    <a:pt x="185" y="45"/>
                    <a:pt x="185" y="46"/>
                  </a:cubicBezTo>
                  <a:cubicBezTo>
                    <a:pt x="185" y="46"/>
                    <a:pt x="184" y="47"/>
                    <a:pt x="185" y="48"/>
                  </a:cubicBezTo>
                  <a:cubicBezTo>
                    <a:pt x="185" y="48"/>
                    <a:pt x="186" y="49"/>
                    <a:pt x="186" y="49"/>
                  </a:cubicBezTo>
                  <a:cubicBezTo>
                    <a:pt x="187" y="50"/>
                    <a:pt x="188" y="49"/>
                    <a:pt x="188" y="49"/>
                  </a:cubicBezTo>
                  <a:cubicBezTo>
                    <a:pt x="188" y="50"/>
                    <a:pt x="187" y="49"/>
                    <a:pt x="186" y="50"/>
                  </a:cubicBezTo>
                  <a:cubicBezTo>
                    <a:pt x="186" y="50"/>
                    <a:pt x="187" y="51"/>
                    <a:pt x="187" y="51"/>
                  </a:cubicBezTo>
                  <a:cubicBezTo>
                    <a:pt x="187" y="52"/>
                    <a:pt x="188" y="52"/>
                    <a:pt x="188" y="52"/>
                  </a:cubicBezTo>
                  <a:cubicBezTo>
                    <a:pt x="188" y="52"/>
                    <a:pt x="188" y="52"/>
                    <a:pt x="188" y="52"/>
                  </a:cubicBezTo>
                  <a:cubicBezTo>
                    <a:pt x="188" y="52"/>
                    <a:pt x="190" y="52"/>
                    <a:pt x="190" y="51"/>
                  </a:cubicBezTo>
                  <a:cubicBezTo>
                    <a:pt x="190" y="51"/>
                    <a:pt x="190" y="52"/>
                    <a:pt x="190" y="52"/>
                  </a:cubicBezTo>
                  <a:cubicBezTo>
                    <a:pt x="189" y="51"/>
                    <a:pt x="189" y="52"/>
                    <a:pt x="188" y="52"/>
                  </a:cubicBezTo>
                  <a:cubicBezTo>
                    <a:pt x="188" y="53"/>
                    <a:pt x="188" y="52"/>
                    <a:pt x="187" y="52"/>
                  </a:cubicBezTo>
                  <a:cubicBezTo>
                    <a:pt x="186" y="52"/>
                    <a:pt x="186" y="54"/>
                    <a:pt x="186" y="54"/>
                  </a:cubicBezTo>
                  <a:cubicBezTo>
                    <a:pt x="186" y="55"/>
                    <a:pt x="186" y="55"/>
                    <a:pt x="187" y="56"/>
                  </a:cubicBezTo>
                  <a:cubicBezTo>
                    <a:pt x="187" y="56"/>
                    <a:pt x="187" y="56"/>
                    <a:pt x="186" y="56"/>
                  </a:cubicBezTo>
                  <a:cubicBezTo>
                    <a:pt x="186" y="56"/>
                    <a:pt x="186" y="56"/>
                    <a:pt x="186" y="56"/>
                  </a:cubicBezTo>
                  <a:cubicBezTo>
                    <a:pt x="186" y="56"/>
                    <a:pt x="186" y="56"/>
                    <a:pt x="186" y="56"/>
                  </a:cubicBezTo>
                  <a:cubicBezTo>
                    <a:pt x="186" y="55"/>
                    <a:pt x="186" y="55"/>
                    <a:pt x="185" y="54"/>
                  </a:cubicBezTo>
                  <a:cubicBezTo>
                    <a:pt x="185" y="54"/>
                    <a:pt x="185" y="54"/>
                    <a:pt x="185" y="53"/>
                  </a:cubicBezTo>
                  <a:cubicBezTo>
                    <a:pt x="184" y="53"/>
                    <a:pt x="183" y="52"/>
                    <a:pt x="183" y="53"/>
                  </a:cubicBezTo>
                  <a:cubicBezTo>
                    <a:pt x="183" y="53"/>
                    <a:pt x="183" y="52"/>
                    <a:pt x="182" y="53"/>
                  </a:cubicBezTo>
                  <a:cubicBezTo>
                    <a:pt x="182" y="53"/>
                    <a:pt x="182" y="53"/>
                    <a:pt x="182" y="54"/>
                  </a:cubicBezTo>
                  <a:cubicBezTo>
                    <a:pt x="182" y="55"/>
                    <a:pt x="182" y="56"/>
                    <a:pt x="182" y="57"/>
                  </a:cubicBezTo>
                  <a:cubicBezTo>
                    <a:pt x="182" y="57"/>
                    <a:pt x="182" y="56"/>
                    <a:pt x="182" y="56"/>
                  </a:cubicBezTo>
                  <a:cubicBezTo>
                    <a:pt x="182" y="56"/>
                    <a:pt x="181" y="56"/>
                    <a:pt x="181" y="57"/>
                  </a:cubicBezTo>
                  <a:cubicBezTo>
                    <a:pt x="181" y="56"/>
                    <a:pt x="182" y="56"/>
                    <a:pt x="182" y="55"/>
                  </a:cubicBezTo>
                  <a:cubicBezTo>
                    <a:pt x="182" y="55"/>
                    <a:pt x="182" y="54"/>
                    <a:pt x="182" y="54"/>
                  </a:cubicBezTo>
                  <a:cubicBezTo>
                    <a:pt x="181" y="53"/>
                    <a:pt x="180" y="53"/>
                    <a:pt x="179" y="52"/>
                  </a:cubicBezTo>
                  <a:cubicBezTo>
                    <a:pt x="179" y="52"/>
                    <a:pt x="178" y="52"/>
                    <a:pt x="178" y="52"/>
                  </a:cubicBezTo>
                  <a:cubicBezTo>
                    <a:pt x="177" y="52"/>
                    <a:pt x="177" y="52"/>
                    <a:pt x="176" y="52"/>
                  </a:cubicBezTo>
                  <a:cubicBezTo>
                    <a:pt x="176" y="52"/>
                    <a:pt x="175" y="52"/>
                    <a:pt x="175" y="52"/>
                  </a:cubicBezTo>
                  <a:cubicBezTo>
                    <a:pt x="174" y="52"/>
                    <a:pt x="175" y="52"/>
                    <a:pt x="175" y="53"/>
                  </a:cubicBezTo>
                  <a:cubicBezTo>
                    <a:pt x="175" y="53"/>
                    <a:pt x="175" y="53"/>
                    <a:pt x="175" y="53"/>
                  </a:cubicBezTo>
                  <a:cubicBezTo>
                    <a:pt x="175" y="54"/>
                    <a:pt x="175" y="54"/>
                    <a:pt x="175" y="54"/>
                  </a:cubicBezTo>
                  <a:cubicBezTo>
                    <a:pt x="175" y="55"/>
                    <a:pt x="174" y="53"/>
                    <a:pt x="174" y="55"/>
                  </a:cubicBezTo>
                  <a:cubicBezTo>
                    <a:pt x="174" y="54"/>
                    <a:pt x="174" y="53"/>
                    <a:pt x="174" y="53"/>
                  </a:cubicBezTo>
                  <a:cubicBezTo>
                    <a:pt x="173" y="53"/>
                    <a:pt x="173" y="54"/>
                    <a:pt x="172" y="55"/>
                  </a:cubicBezTo>
                  <a:cubicBezTo>
                    <a:pt x="172" y="55"/>
                    <a:pt x="172" y="55"/>
                    <a:pt x="172" y="56"/>
                  </a:cubicBezTo>
                  <a:cubicBezTo>
                    <a:pt x="172" y="56"/>
                    <a:pt x="172" y="56"/>
                    <a:pt x="172" y="57"/>
                  </a:cubicBezTo>
                  <a:cubicBezTo>
                    <a:pt x="173" y="57"/>
                    <a:pt x="173" y="58"/>
                    <a:pt x="173" y="59"/>
                  </a:cubicBezTo>
                  <a:cubicBezTo>
                    <a:pt x="172" y="58"/>
                    <a:pt x="172" y="57"/>
                    <a:pt x="172" y="56"/>
                  </a:cubicBezTo>
                  <a:cubicBezTo>
                    <a:pt x="171" y="56"/>
                    <a:pt x="171" y="57"/>
                    <a:pt x="171" y="57"/>
                  </a:cubicBezTo>
                  <a:cubicBezTo>
                    <a:pt x="171" y="58"/>
                    <a:pt x="171" y="60"/>
                    <a:pt x="170" y="60"/>
                  </a:cubicBezTo>
                  <a:cubicBezTo>
                    <a:pt x="170" y="59"/>
                    <a:pt x="170" y="59"/>
                    <a:pt x="171" y="59"/>
                  </a:cubicBezTo>
                  <a:cubicBezTo>
                    <a:pt x="171" y="58"/>
                    <a:pt x="170" y="58"/>
                    <a:pt x="170" y="58"/>
                  </a:cubicBezTo>
                  <a:cubicBezTo>
                    <a:pt x="171" y="57"/>
                    <a:pt x="171" y="57"/>
                    <a:pt x="171" y="56"/>
                  </a:cubicBezTo>
                  <a:cubicBezTo>
                    <a:pt x="171" y="56"/>
                    <a:pt x="171" y="55"/>
                    <a:pt x="171" y="55"/>
                  </a:cubicBezTo>
                  <a:cubicBezTo>
                    <a:pt x="171" y="54"/>
                    <a:pt x="172" y="53"/>
                    <a:pt x="172" y="53"/>
                  </a:cubicBezTo>
                  <a:cubicBezTo>
                    <a:pt x="172" y="52"/>
                    <a:pt x="172" y="52"/>
                    <a:pt x="172" y="52"/>
                  </a:cubicBezTo>
                  <a:cubicBezTo>
                    <a:pt x="173" y="52"/>
                    <a:pt x="173" y="52"/>
                    <a:pt x="173" y="52"/>
                  </a:cubicBezTo>
                  <a:cubicBezTo>
                    <a:pt x="173" y="51"/>
                    <a:pt x="173" y="51"/>
                    <a:pt x="173" y="51"/>
                  </a:cubicBezTo>
                  <a:cubicBezTo>
                    <a:pt x="173" y="51"/>
                    <a:pt x="172" y="50"/>
                    <a:pt x="172" y="50"/>
                  </a:cubicBezTo>
                  <a:cubicBezTo>
                    <a:pt x="171" y="49"/>
                    <a:pt x="171" y="50"/>
                    <a:pt x="171" y="49"/>
                  </a:cubicBezTo>
                  <a:cubicBezTo>
                    <a:pt x="171" y="49"/>
                    <a:pt x="170" y="48"/>
                    <a:pt x="170" y="48"/>
                  </a:cubicBezTo>
                  <a:cubicBezTo>
                    <a:pt x="170" y="48"/>
                    <a:pt x="170" y="48"/>
                    <a:pt x="170" y="48"/>
                  </a:cubicBezTo>
                  <a:cubicBezTo>
                    <a:pt x="170" y="48"/>
                    <a:pt x="170" y="48"/>
                    <a:pt x="170" y="48"/>
                  </a:cubicBezTo>
                  <a:cubicBezTo>
                    <a:pt x="170" y="48"/>
                    <a:pt x="170" y="48"/>
                    <a:pt x="170" y="48"/>
                  </a:cubicBezTo>
                  <a:cubicBezTo>
                    <a:pt x="170" y="48"/>
                    <a:pt x="170" y="48"/>
                    <a:pt x="170" y="48"/>
                  </a:cubicBezTo>
                  <a:cubicBezTo>
                    <a:pt x="170" y="47"/>
                    <a:pt x="170" y="47"/>
                    <a:pt x="169" y="47"/>
                  </a:cubicBezTo>
                  <a:cubicBezTo>
                    <a:pt x="169" y="47"/>
                    <a:pt x="169" y="46"/>
                    <a:pt x="169" y="46"/>
                  </a:cubicBezTo>
                  <a:cubicBezTo>
                    <a:pt x="168" y="45"/>
                    <a:pt x="169" y="45"/>
                    <a:pt x="168" y="45"/>
                  </a:cubicBezTo>
                  <a:cubicBezTo>
                    <a:pt x="168" y="45"/>
                    <a:pt x="168" y="44"/>
                    <a:pt x="167" y="44"/>
                  </a:cubicBezTo>
                  <a:cubicBezTo>
                    <a:pt x="167" y="44"/>
                    <a:pt x="167" y="44"/>
                    <a:pt x="167" y="44"/>
                  </a:cubicBezTo>
                  <a:cubicBezTo>
                    <a:pt x="167" y="43"/>
                    <a:pt x="167" y="43"/>
                    <a:pt x="167" y="43"/>
                  </a:cubicBezTo>
                  <a:cubicBezTo>
                    <a:pt x="166" y="43"/>
                    <a:pt x="166" y="42"/>
                    <a:pt x="166" y="42"/>
                  </a:cubicBezTo>
                  <a:cubicBezTo>
                    <a:pt x="166" y="42"/>
                    <a:pt x="166" y="42"/>
                    <a:pt x="166" y="43"/>
                  </a:cubicBezTo>
                  <a:cubicBezTo>
                    <a:pt x="165" y="43"/>
                    <a:pt x="165" y="42"/>
                    <a:pt x="165" y="42"/>
                  </a:cubicBezTo>
                  <a:cubicBezTo>
                    <a:pt x="165" y="42"/>
                    <a:pt x="164" y="43"/>
                    <a:pt x="164" y="43"/>
                  </a:cubicBezTo>
                  <a:cubicBezTo>
                    <a:pt x="164" y="43"/>
                    <a:pt x="164" y="42"/>
                    <a:pt x="164" y="42"/>
                  </a:cubicBezTo>
                  <a:cubicBezTo>
                    <a:pt x="164" y="42"/>
                    <a:pt x="164" y="43"/>
                    <a:pt x="164" y="43"/>
                  </a:cubicBezTo>
                  <a:cubicBezTo>
                    <a:pt x="164" y="43"/>
                    <a:pt x="164" y="42"/>
                    <a:pt x="163" y="42"/>
                  </a:cubicBezTo>
                  <a:cubicBezTo>
                    <a:pt x="163" y="41"/>
                    <a:pt x="163" y="41"/>
                    <a:pt x="163" y="41"/>
                  </a:cubicBezTo>
                  <a:cubicBezTo>
                    <a:pt x="163" y="41"/>
                    <a:pt x="162" y="40"/>
                    <a:pt x="162" y="40"/>
                  </a:cubicBezTo>
                  <a:cubicBezTo>
                    <a:pt x="162" y="40"/>
                    <a:pt x="162" y="40"/>
                    <a:pt x="162" y="40"/>
                  </a:cubicBezTo>
                  <a:cubicBezTo>
                    <a:pt x="161" y="41"/>
                    <a:pt x="162" y="41"/>
                    <a:pt x="161" y="41"/>
                  </a:cubicBezTo>
                  <a:cubicBezTo>
                    <a:pt x="161" y="41"/>
                    <a:pt x="161" y="41"/>
                    <a:pt x="161" y="41"/>
                  </a:cubicBezTo>
                  <a:cubicBezTo>
                    <a:pt x="160" y="40"/>
                    <a:pt x="160" y="41"/>
                    <a:pt x="160" y="42"/>
                  </a:cubicBezTo>
                  <a:cubicBezTo>
                    <a:pt x="160" y="42"/>
                    <a:pt x="160" y="42"/>
                    <a:pt x="161" y="42"/>
                  </a:cubicBezTo>
                  <a:cubicBezTo>
                    <a:pt x="161" y="42"/>
                    <a:pt x="161" y="42"/>
                    <a:pt x="161" y="42"/>
                  </a:cubicBezTo>
                  <a:cubicBezTo>
                    <a:pt x="161" y="43"/>
                    <a:pt x="161" y="43"/>
                    <a:pt x="161" y="43"/>
                  </a:cubicBezTo>
                  <a:cubicBezTo>
                    <a:pt x="161" y="43"/>
                    <a:pt x="160" y="43"/>
                    <a:pt x="160" y="43"/>
                  </a:cubicBezTo>
                  <a:cubicBezTo>
                    <a:pt x="160" y="43"/>
                    <a:pt x="160" y="43"/>
                    <a:pt x="159" y="43"/>
                  </a:cubicBezTo>
                  <a:cubicBezTo>
                    <a:pt x="159" y="43"/>
                    <a:pt x="160" y="43"/>
                    <a:pt x="160" y="43"/>
                  </a:cubicBezTo>
                  <a:cubicBezTo>
                    <a:pt x="160" y="43"/>
                    <a:pt x="160" y="44"/>
                    <a:pt x="159" y="44"/>
                  </a:cubicBezTo>
                  <a:cubicBezTo>
                    <a:pt x="159" y="44"/>
                    <a:pt x="159" y="44"/>
                    <a:pt x="159" y="44"/>
                  </a:cubicBezTo>
                  <a:cubicBezTo>
                    <a:pt x="159" y="44"/>
                    <a:pt x="159" y="45"/>
                    <a:pt x="158" y="45"/>
                  </a:cubicBezTo>
                  <a:cubicBezTo>
                    <a:pt x="158" y="45"/>
                    <a:pt x="158" y="46"/>
                    <a:pt x="158" y="45"/>
                  </a:cubicBezTo>
                  <a:cubicBezTo>
                    <a:pt x="158" y="45"/>
                    <a:pt x="158" y="44"/>
                    <a:pt x="158" y="45"/>
                  </a:cubicBezTo>
                  <a:cubicBezTo>
                    <a:pt x="157" y="45"/>
                    <a:pt x="158" y="44"/>
                    <a:pt x="158" y="44"/>
                  </a:cubicBezTo>
                  <a:cubicBezTo>
                    <a:pt x="158" y="44"/>
                    <a:pt x="157" y="44"/>
                    <a:pt x="157" y="44"/>
                  </a:cubicBezTo>
                  <a:cubicBezTo>
                    <a:pt x="157" y="44"/>
                    <a:pt x="158" y="43"/>
                    <a:pt x="158" y="42"/>
                  </a:cubicBezTo>
                  <a:cubicBezTo>
                    <a:pt x="158" y="42"/>
                    <a:pt x="157" y="43"/>
                    <a:pt x="157" y="43"/>
                  </a:cubicBezTo>
                  <a:cubicBezTo>
                    <a:pt x="157" y="43"/>
                    <a:pt x="156" y="44"/>
                    <a:pt x="156" y="44"/>
                  </a:cubicBezTo>
                  <a:cubicBezTo>
                    <a:pt x="156" y="44"/>
                    <a:pt x="155" y="45"/>
                    <a:pt x="156" y="45"/>
                  </a:cubicBezTo>
                  <a:cubicBezTo>
                    <a:pt x="156" y="45"/>
                    <a:pt x="155" y="45"/>
                    <a:pt x="155" y="46"/>
                  </a:cubicBezTo>
                  <a:cubicBezTo>
                    <a:pt x="155" y="45"/>
                    <a:pt x="155" y="46"/>
                    <a:pt x="155" y="45"/>
                  </a:cubicBezTo>
                  <a:cubicBezTo>
                    <a:pt x="155" y="45"/>
                    <a:pt x="155" y="45"/>
                    <a:pt x="155" y="45"/>
                  </a:cubicBezTo>
                  <a:cubicBezTo>
                    <a:pt x="154" y="45"/>
                    <a:pt x="154" y="45"/>
                    <a:pt x="154" y="45"/>
                  </a:cubicBezTo>
                  <a:cubicBezTo>
                    <a:pt x="154" y="44"/>
                    <a:pt x="155" y="44"/>
                    <a:pt x="154" y="44"/>
                  </a:cubicBezTo>
                  <a:cubicBezTo>
                    <a:pt x="154" y="44"/>
                    <a:pt x="155" y="43"/>
                    <a:pt x="154" y="43"/>
                  </a:cubicBezTo>
                  <a:cubicBezTo>
                    <a:pt x="154" y="43"/>
                    <a:pt x="155" y="43"/>
                    <a:pt x="155" y="43"/>
                  </a:cubicBezTo>
                  <a:cubicBezTo>
                    <a:pt x="155" y="43"/>
                    <a:pt x="154" y="43"/>
                    <a:pt x="154" y="43"/>
                  </a:cubicBezTo>
                  <a:cubicBezTo>
                    <a:pt x="154" y="43"/>
                    <a:pt x="154" y="43"/>
                    <a:pt x="154" y="42"/>
                  </a:cubicBezTo>
                  <a:cubicBezTo>
                    <a:pt x="154" y="43"/>
                    <a:pt x="154" y="42"/>
                    <a:pt x="154" y="42"/>
                  </a:cubicBezTo>
                  <a:cubicBezTo>
                    <a:pt x="154" y="42"/>
                    <a:pt x="153" y="42"/>
                    <a:pt x="153" y="42"/>
                  </a:cubicBezTo>
                  <a:cubicBezTo>
                    <a:pt x="153" y="43"/>
                    <a:pt x="154" y="43"/>
                    <a:pt x="154" y="43"/>
                  </a:cubicBezTo>
                  <a:cubicBezTo>
                    <a:pt x="154" y="44"/>
                    <a:pt x="153" y="43"/>
                    <a:pt x="153" y="43"/>
                  </a:cubicBezTo>
                  <a:cubicBezTo>
                    <a:pt x="153" y="43"/>
                    <a:pt x="153" y="44"/>
                    <a:pt x="153" y="43"/>
                  </a:cubicBezTo>
                  <a:cubicBezTo>
                    <a:pt x="153" y="43"/>
                    <a:pt x="153" y="43"/>
                    <a:pt x="152" y="43"/>
                  </a:cubicBezTo>
                  <a:cubicBezTo>
                    <a:pt x="152" y="44"/>
                    <a:pt x="153" y="44"/>
                    <a:pt x="154" y="44"/>
                  </a:cubicBezTo>
                  <a:cubicBezTo>
                    <a:pt x="154" y="44"/>
                    <a:pt x="154" y="45"/>
                    <a:pt x="154" y="46"/>
                  </a:cubicBezTo>
                  <a:cubicBezTo>
                    <a:pt x="153" y="46"/>
                    <a:pt x="153" y="46"/>
                    <a:pt x="153" y="46"/>
                  </a:cubicBezTo>
                  <a:cubicBezTo>
                    <a:pt x="153" y="46"/>
                    <a:pt x="153" y="47"/>
                    <a:pt x="153" y="47"/>
                  </a:cubicBezTo>
                  <a:cubicBezTo>
                    <a:pt x="153" y="47"/>
                    <a:pt x="152" y="47"/>
                    <a:pt x="152" y="47"/>
                  </a:cubicBezTo>
                  <a:cubicBezTo>
                    <a:pt x="152" y="48"/>
                    <a:pt x="152" y="48"/>
                    <a:pt x="152" y="48"/>
                  </a:cubicBezTo>
                  <a:cubicBezTo>
                    <a:pt x="152" y="48"/>
                    <a:pt x="153" y="49"/>
                    <a:pt x="152" y="49"/>
                  </a:cubicBezTo>
                  <a:cubicBezTo>
                    <a:pt x="152" y="49"/>
                    <a:pt x="151" y="49"/>
                    <a:pt x="151" y="49"/>
                  </a:cubicBezTo>
                  <a:cubicBezTo>
                    <a:pt x="151" y="50"/>
                    <a:pt x="151" y="50"/>
                    <a:pt x="150" y="50"/>
                  </a:cubicBezTo>
                  <a:cubicBezTo>
                    <a:pt x="150" y="49"/>
                    <a:pt x="151" y="49"/>
                    <a:pt x="150" y="48"/>
                  </a:cubicBezTo>
                  <a:cubicBezTo>
                    <a:pt x="150" y="48"/>
                    <a:pt x="150" y="48"/>
                    <a:pt x="150" y="48"/>
                  </a:cubicBezTo>
                  <a:cubicBezTo>
                    <a:pt x="150" y="48"/>
                    <a:pt x="150" y="47"/>
                    <a:pt x="149" y="48"/>
                  </a:cubicBezTo>
                  <a:cubicBezTo>
                    <a:pt x="149" y="48"/>
                    <a:pt x="149" y="49"/>
                    <a:pt x="149" y="49"/>
                  </a:cubicBezTo>
                  <a:cubicBezTo>
                    <a:pt x="149" y="49"/>
                    <a:pt x="148" y="50"/>
                    <a:pt x="148" y="50"/>
                  </a:cubicBezTo>
                  <a:cubicBezTo>
                    <a:pt x="148" y="50"/>
                    <a:pt x="149" y="49"/>
                    <a:pt x="149" y="49"/>
                  </a:cubicBezTo>
                  <a:cubicBezTo>
                    <a:pt x="149" y="48"/>
                    <a:pt x="149" y="48"/>
                    <a:pt x="149" y="47"/>
                  </a:cubicBezTo>
                  <a:cubicBezTo>
                    <a:pt x="149" y="47"/>
                    <a:pt x="150" y="47"/>
                    <a:pt x="150" y="46"/>
                  </a:cubicBezTo>
                  <a:cubicBezTo>
                    <a:pt x="149" y="47"/>
                    <a:pt x="149" y="45"/>
                    <a:pt x="149" y="46"/>
                  </a:cubicBezTo>
                  <a:cubicBezTo>
                    <a:pt x="148" y="46"/>
                    <a:pt x="149" y="47"/>
                    <a:pt x="148" y="48"/>
                  </a:cubicBezTo>
                  <a:cubicBezTo>
                    <a:pt x="148" y="48"/>
                    <a:pt x="148" y="49"/>
                    <a:pt x="148" y="49"/>
                  </a:cubicBezTo>
                  <a:cubicBezTo>
                    <a:pt x="148" y="49"/>
                    <a:pt x="147" y="49"/>
                    <a:pt x="147" y="49"/>
                  </a:cubicBezTo>
                  <a:cubicBezTo>
                    <a:pt x="148" y="49"/>
                    <a:pt x="148" y="49"/>
                    <a:pt x="148" y="49"/>
                  </a:cubicBezTo>
                  <a:cubicBezTo>
                    <a:pt x="147" y="48"/>
                    <a:pt x="147" y="49"/>
                    <a:pt x="147" y="49"/>
                  </a:cubicBezTo>
                  <a:cubicBezTo>
                    <a:pt x="147" y="49"/>
                    <a:pt x="147" y="49"/>
                    <a:pt x="147" y="49"/>
                  </a:cubicBezTo>
                  <a:cubicBezTo>
                    <a:pt x="147" y="49"/>
                    <a:pt x="146" y="50"/>
                    <a:pt x="146" y="50"/>
                  </a:cubicBezTo>
                  <a:cubicBezTo>
                    <a:pt x="146" y="50"/>
                    <a:pt x="146" y="49"/>
                    <a:pt x="146" y="49"/>
                  </a:cubicBezTo>
                  <a:cubicBezTo>
                    <a:pt x="146" y="49"/>
                    <a:pt x="146" y="49"/>
                    <a:pt x="146" y="50"/>
                  </a:cubicBezTo>
                  <a:cubicBezTo>
                    <a:pt x="146" y="49"/>
                    <a:pt x="146" y="49"/>
                    <a:pt x="146" y="49"/>
                  </a:cubicBezTo>
                  <a:cubicBezTo>
                    <a:pt x="146" y="49"/>
                    <a:pt x="146" y="49"/>
                    <a:pt x="145" y="49"/>
                  </a:cubicBezTo>
                  <a:cubicBezTo>
                    <a:pt x="145" y="49"/>
                    <a:pt x="145" y="50"/>
                    <a:pt x="145" y="50"/>
                  </a:cubicBezTo>
                  <a:cubicBezTo>
                    <a:pt x="145" y="50"/>
                    <a:pt x="145" y="50"/>
                    <a:pt x="145" y="50"/>
                  </a:cubicBezTo>
                  <a:cubicBezTo>
                    <a:pt x="145" y="50"/>
                    <a:pt x="145" y="50"/>
                    <a:pt x="144" y="50"/>
                  </a:cubicBezTo>
                  <a:cubicBezTo>
                    <a:pt x="144" y="51"/>
                    <a:pt x="144" y="51"/>
                    <a:pt x="144" y="51"/>
                  </a:cubicBezTo>
                  <a:cubicBezTo>
                    <a:pt x="144" y="51"/>
                    <a:pt x="143" y="51"/>
                    <a:pt x="144" y="52"/>
                  </a:cubicBezTo>
                  <a:cubicBezTo>
                    <a:pt x="144" y="52"/>
                    <a:pt x="143" y="53"/>
                    <a:pt x="144" y="53"/>
                  </a:cubicBezTo>
                  <a:cubicBezTo>
                    <a:pt x="145" y="53"/>
                    <a:pt x="145" y="53"/>
                    <a:pt x="145" y="53"/>
                  </a:cubicBezTo>
                  <a:cubicBezTo>
                    <a:pt x="144" y="54"/>
                    <a:pt x="144" y="53"/>
                    <a:pt x="144" y="53"/>
                  </a:cubicBezTo>
                  <a:cubicBezTo>
                    <a:pt x="143" y="53"/>
                    <a:pt x="144" y="54"/>
                    <a:pt x="144" y="54"/>
                  </a:cubicBezTo>
                  <a:cubicBezTo>
                    <a:pt x="144" y="54"/>
                    <a:pt x="145" y="54"/>
                    <a:pt x="145" y="54"/>
                  </a:cubicBezTo>
                  <a:cubicBezTo>
                    <a:pt x="145" y="54"/>
                    <a:pt x="146" y="54"/>
                    <a:pt x="146" y="54"/>
                  </a:cubicBezTo>
                  <a:cubicBezTo>
                    <a:pt x="146" y="54"/>
                    <a:pt x="145" y="54"/>
                    <a:pt x="145" y="55"/>
                  </a:cubicBezTo>
                  <a:cubicBezTo>
                    <a:pt x="145" y="55"/>
                    <a:pt x="145" y="55"/>
                    <a:pt x="145" y="55"/>
                  </a:cubicBezTo>
                  <a:cubicBezTo>
                    <a:pt x="145" y="55"/>
                    <a:pt x="146" y="55"/>
                    <a:pt x="146" y="56"/>
                  </a:cubicBezTo>
                  <a:cubicBezTo>
                    <a:pt x="146" y="56"/>
                    <a:pt x="145" y="56"/>
                    <a:pt x="145" y="56"/>
                  </a:cubicBezTo>
                  <a:cubicBezTo>
                    <a:pt x="144" y="56"/>
                    <a:pt x="144" y="55"/>
                    <a:pt x="144" y="55"/>
                  </a:cubicBezTo>
                  <a:cubicBezTo>
                    <a:pt x="144" y="55"/>
                    <a:pt x="143" y="55"/>
                    <a:pt x="143" y="54"/>
                  </a:cubicBezTo>
                  <a:cubicBezTo>
                    <a:pt x="143" y="54"/>
                    <a:pt x="143" y="56"/>
                    <a:pt x="143" y="56"/>
                  </a:cubicBezTo>
                  <a:cubicBezTo>
                    <a:pt x="143" y="55"/>
                    <a:pt x="143" y="54"/>
                    <a:pt x="142" y="55"/>
                  </a:cubicBezTo>
                  <a:cubicBezTo>
                    <a:pt x="142" y="54"/>
                    <a:pt x="143" y="54"/>
                    <a:pt x="142" y="54"/>
                  </a:cubicBezTo>
                  <a:cubicBezTo>
                    <a:pt x="142" y="54"/>
                    <a:pt x="142" y="54"/>
                    <a:pt x="142" y="54"/>
                  </a:cubicBezTo>
                  <a:cubicBezTo>
                    <a:pt x="142" y="54"/>
                    <a:pt x="142" y="56"/>
                    <a:pt x="141" y="55"/>
                  </a:cubicBezTo>
                  <a:cubicBezTo>
                    <a:pt x="140" y="55"/>
                    <a:pt x="140" y="56"/>
                    <a:pt x="140" y="56"/>
                  </a:cubicBezTo>
                  <a:cubicBezTo>
                    <a:pt x="140" y="56"/>
                    <a:pt x="140" y="57"/>
                    <a:pt x="140" y="57"/>
                  </a:cubicBezTo>
                  <a:cubicBezTo>
                    <a:pt x="140" y="57"/>
                    <a:pt x="141" y="56"/>
                    <a:pt x="141" y="56"/>
                  </a:cubicBezTo>
                  <a:cubicBezTo>
                    <a:pt x="141" y="56"/>
                    <a:pt x="142" y="56"/>
                    <a:pt x="142" y="56"/>
                  </a:cubicBezTo>
                  <a:cubicBezTo>
                    <a:pt x="141" y="57"/>
                    <a:pt x="141" y="56"/>
                    <a:pt x="140" y="57"/>
                  </a:cubicBezTo>
                  <a:cubicBezTo>
                    <a:pt x="140" y="58"/>
                    <a:pt x="141" y="58"/>
                    <a:pt x="141" y="57"/>
                  </a:cubicBezTo>
                  <a:cubicBezTo>
                    <a:pt x="142" y="57"/>
                    <a:pt x="142" y="57"/>
                    <a:pt x="143" y="58"/>
                  </a:cubicBezTo>
                  <a:cubicBezTo>
                    <a:pt x="141" y="58"/>
                    <a:pt x="143" y="60"/>
                    <a:pt x="143" y="60"/>
                  </a:cubicBezTo>
                  <a:cubicBezTo>
                    <a:pt x="142" y="60"/>
                    <a:pt x="142" y="59"/>
                    <a:pt x="142" y="59"/>
                  </a:cubicBezTo>
                  <a:cubicBezTo>
                    <a:pt x="142" y="59"/>
                    <a:pt x="141" y="59"/>
                    <a:pt x="141" y="60"/>
                  </a:cubicBezTo>
                  <a:cubicBezTo>
                    <a:pt x="142" y="59"/>
                    <a:pt x="141" y="59"/>
                    <a:pt x="141" y="59"/>
                  </a:cubicBezTo>
                  <a:cubicBezTo>
                    <a:pt x="141" y="59"/>
                    <a:pt x="141" y="59"/>
                    <a:pt x="141" y="59"/>
                  </a:cubicBezTo>
                  <a:cubicBezTo>
                    <a:pt x="140" y="58"/>
                    <a:pt x="140" y="58"/>
                    <a:pt x="140" y="58"/>
                  </a:cubicBezTo>
                  <a:cubicBezTo>
                    <a:pt x="139" y="58"/>
                    <a:pt x="140" y="57"/>
                    <a:pt x="139" y="57"/>
                  </a:cubicBezTo>
                  <a:cubicBezTo>
                    <a:pt x="139" y="57"/>
                    <a:pt x="139" y="58"/>
                    <a:pt x="139" y="58"/>
                  </a:cubicBezTo>
                  <a:cubicBezTo>
                    <a:pt x="139" y="58"/>
                    <a:pt x="139" y="57"/>
                    <a:pt x="138" y="57"/>
                  </a:cubicBezTo>
                  <a:cubicBezTo>
                    <a:pt x="138" y="57"/>
                    <a:pt x="138" y="58"/>
                    <a:pt x="138" y="58"/>
                  </a:cubicBezTo>
                  <a:cubicBezTo>
                    <a:pt x="138" y="58"/>
                    <a:pt x="138" y="58"/>
                    <a:pt x="138" y="58"/>
                  </a:cubicBezTo>
                  <a:cubicBezTo>
                    <a:pt x="138" y="58"/>
                    <a:pt x="139" y="58"/>
                    <a:pt x="138" y="58"/>
                  </a:cubicBezTo>
                  <a:cubicBezTo>
                    <a:pt x="138" y="59"/>
                    <a:pt x="138" y="59"/>
                    <a:pt x="138" y="59"/>
                  </a:cubicBezTo>
                  <a:cubicBezTo>
                    <a:pt x="137" y="59"/>
                    <a:pt x="138" y="59"/>
                    <a:pt x="138" y="59"/>
                  </a:cubicBezTo>
                  <a:cubicBezTo>
                    <a:pt x="137" y="59"/>
                    <a:pt x="137" y="60"/>
                    <a:pt x="136" y="59"/>
                  </a:cubicBezTo>
                  <a:cubicBezTo>
                    <a:pt x="136" y="59"/>
                    <a:pt x="135" y="60"/>
                    <a:pt x="135" y="60"/>
                  </a:cubicBezTo>
                  <a:cubicBezTo>
                    <a:pt x="135" y="60"/>
                    <a:pt x="135" y="61"/>
                    <a:pt x="135" y="61"/>
                  </a:cubicBezTo>
                  <a:cubicBezTo>
                    <a:pt x="135" y="61"/>
                    <a:pt x="135" y="61"/>
                    <a:pt x="135" y="61"/>
                  </a:cubicBezTo>
                  <a:cubicBezTo>
                    <a:pt x="135" y="61"/>
                    <a:pt x="135" y="62"/>
                    <a:pt x="135" y="62"/>
                  </a:cubicBezTo>
                  <a:cubicBezTo>
                    <a:pt x="135" y="63"/>
                    <a:pt x="135" y="64"/>
                    <a:pt x="135" y="64"/>
                  </a:cubicBezTo>
                  <a:cubicBezTo>
                    <a:pt x="135" y="64"/>
                    <a:pt x="135" y="63"/>
                    <a:pt x="135" y="63"/>
                  </a:cubicBezTo>
                  <a:cubicBezTo>
                    <a:pt x="135" y="64"/>
                    <a:pt x="135" y="64"/>
                    <a:pt x="135" y="65"/>
                  </a:cubicBezTo>
                  <a:cubicBezTo>
                    <a:pt x="136" y="65"/>
                    <a:pt x="136" y="63"/>
                    <a:pt x="137" y="63"/>
                  </a:cubicBezTo>
                  <a:cubicBezTo>
                    <a:pt x="137" y="63"/>
                    <a:pt x="138" y="63"/>
                    <a:pt x="138" y="63"/>
                  </a:cubicBezTo>
                  <a:cubicBezTo>
                    <a:pt x="138" y="63"/>
                    <a:pt x="137" y="64"/>
                    <a:pt x="137" y="64"/>
                  </a:cubicBezTo>
                  <a:cubicBezTo>
                    <a:pt x="137" y="63"/>
                    <a:pt x="136" y="65"/>
                    <a:pt x="136" y="65"/>
                  </a:cubicBezTo>
                  <a:cubicBezTo>
                    <a:pt x="136" y="65"/>
                    <a:pt x="136" y="66"/>
                    <a:pt x="136" y="66"/>
                  </a:cubicBezTo>
                  <a:cubicBezTo>
                    <a:pt x="136" y="67"/>
                    <a:pt x="135" y="67"/>
                    <a:pt x="135" y="67"/>
                  </a:cubicBezTo>
                  <a:cubicBezTo>
                    <a:pt x="135" y="67"/>
                    <a:pt x="135" y="65"/>
                    <a:pt x="135" y="66"/>
                  </a:cubicBezTo>
                  <a:cubicBezTo>
                    <a:pt x="134" y="67"/>
                    <a:pt x="134" y="67"/>
                    <a:pt x="134" y="68"/>
                  </a:cubicBezTo>
                  <a:cubicBezTo>
                    <a:pt x="134" y="69"/>
                    <a:pt x="135" y="69"/>
                    <a:pt x="136" y="69"/>
                  </a:cubicBezTo>
                  <a:cubicBezTo>
                    <a:pt x="136" y="69"/>
                    <a:pt x="138" y="69"/>
                    <a:pt x="138" y="70"/>
                  </a:cubicBezTo>
                  <a:cubicBezTo>
                    <a:pt x="138" y="70"/>
                    <a:pt x="138" y="70"/>
                    <a:pt x="137" y="69"/>
                  </a:cubicBezTo>
                  <a:cubicBezTo>
                    <a:pt x="137" y="69"/>
                    <a:pt x="136" y="69"/>
                    <a:pt x="136" y="69"/>
                  </a:cubicBezTo>
                  <a:cubicBezTo>
                    <a:pt x="135" y="70"/>
                    <a:pt x="135" y="70"/>
                    <a:pt x="134" y="69"/>
                  </a:cubicBezTo>
                  <a:cubicBezTo>
                    <a:pt x="134" y="69"/>
                    <a:pt x="134" y="69"/>
                    <a:pt x="134" y="69"/>
                  </a:cubicBezTo>
                  <a:cubicBezTo>
                    <a:pt x="133" y="69"/>
                    <a:pt x="133" y="70"/>
                    <a:pt x="132" y="70"/>
                  </a:cubicBezTo>
                  <a:cubicBezTo>
                    <a:pt x="132" y="69"/>
                    <a:pt x="132" y="69"/>
                    <a:pt x="132" y="68"/>
                  </a:cubicBezTo>
                  <a:cubicBezTo>
                    <a:pt x="131" y="68"/>
                    <a:pt x="130" y="68"/>
                    <a:pt x="129" y="68"/>
                  </a:cubicBezTo>
                  <a:cubicBezTo>
                    <a:pt x="129" y="68"/>
                    <a:pt x="130" y="68"/>
                    <a:pt x="130" y="68"/>
                  </a:cubicBezTo>
                  <a:cubicBezTo>
                    <a:pt x="130" y="68"/>
                    <a:pt x="129" y="68"/>
                    <a:pt x="130" y="69"/>
                  </a:cubicBezTo>
                  <a:cubicBezTo>
                    <a:pt x="130" y="69"/>
                    <a:pt x="130" y="69"/>
                    <a:pt x="130" y="69"/>
                  </a:cubicBezTo>
                  <a:cubicBezTo>
                    <a:pt x="129" y="70"/>
                    <a:pt x="129" y="69"/>
                    <a:pt x="129" y="69"/>
                  </a:cubicBezTo>
                  <a:cubicBezTo>
                    <a:pt x="129" y="69"/>
                    <a:pt x="129" y="70"/>
                    <a:pt x="128" y="70"/>
                  </a:cubicBezTo>
                  <a:cubicBezTo>
                    <a:pt x="128" y="69"/>
                    <a:pt x="129" y="69"/>
                    <a:pt x="129" y="69"/>
                  </a:cubicBezTo>
                  <a:cubicBezTo>
                    <a:pt x="128" y="68"/>
                    <a:pt x="128" y="68"/>
                    <a:pt x="128" y="68"/>
                  </a:cubicBezTo>
                  <a:cubicBezTo>
                    <a:pt x="128" y="68"/>
                    <a:pt x="129" y="68"/>
                    <a:pt x="128" y="68"/>
                  </a:cubicBezTo>
                  <a:cubicBezTo>
                    <a:pt x="128" y="68"/>
                    <a:pt x="128" y="68"/>
                    <a:pt x="128" y="67"/>
                  </a:cubicBezTo>
                  <a:cubicBezTo>
                    <a:pt x="128" y="67"/>
                    <a:pt x="128" y="67"/>
                    <a:pt x="128" y="67"/>
                  </a:cubicBezTo>
                  <a:cubicBezTo>
                    <a:pt x="128" y="66"/>
                    <a:pt x="127" y="67"/>
                    <a:pt x="126" y="67"/>
                  </a:cubicBezTo>
                  <a:cubicBezTo>
                    <a:pt x="126" y="67"/>
                    <a:pt x="126" y="68"/>
                    <a:pt x="126" y="68"/>
                  </a:cubicBezTo>
                  <a:cubicBezTo>
                    <a:pt x="126" y="69"/>
                    <a:pt x="126" y="68"/>
                    <a:pt x="126" y="68"/>
                  </a:cubicBezTo>
                  <a:cubicBezTo>
                    <a:pt x="127" y="68"/>
                    <a:pt x="127" y="69"/>
                    <a:pt x="127" y="69"/>
                  </a:cubicBezTo>
                  <a:cubicBezTo>
                    <a:pt x="127" y="69"/>
                    <a:pt x="127" y="69"/>
                    <a:pt x="127" y="69"/>
                  </a:cubicBezTo>
                  <a:cubicBezTo>
                    <a:pt x="126" y="69"/>
                    <a:pt x="127" y="70"/>
                    <a:pt x="127" y="70"/>
                  </a:cubicBezTo>
                  <a:cubicBezTo>
                    <a:pt x="127" y="70"/>
                    <a:pt x="125" y="69"/>
                    <a:pt x="125" y="70"/>
                  </a:cubicBezTo>
                  <a:cubicBezTo>
                    <a:pt x="126" y="70"/>
                    <a:pt x="127" y="71"/>
                    <a:pt x="126" y="71"/>
                  </a:cubicBezTo>
                  <a:cubicBezTo>
                    <a:pt x="126" y="71"/>
                    <a:pt x="126" y="71"/>
                    <a:pt x="126" y="71"/>
                  </a:cubicBezTo>
                  <a:cubicBezTo>
                    <a:pt x="126" y="71"/>
                    <a:pt x="125" y="70"/>
                    <a:pt x="125" y="70"/>
                  </a:cubicBezTo>
                  <a:cubicBezTo>
                    <a:pt x="125" y="71"/>
                    <a:pt x="124" y="70"/>
                    <a:pt x="124" y="71"/>
                  </a:cubicBezTo>
                  <a:cubicBezTo>
                    <a:pt x="124" y="71"/>
                    <a:pt x="125" y="71"/>
                    <a:pt x="125" y="71"/>
                  </a:cubicBezTo>
                  <a:cubicBezTo>
                    <a:pt x="125" y="71"/>
                    <a:pt x="125" y="71"/>
                    <a:pt x="126" y="71"/>
                  </a:cubicBezTo>
                  <a:cubicBezTo>
                    <a:pt x="126" y="71"/>
                    <a:pt x="126" y="71"/>
                    <a:pt x="126" y="71"/>
                  </a:cubicBezTo>
                  <a:cubicBezTo>
                    <a:pt x="126" y="71"/>
                    <a:pt x="125" y="72"/>
                    <a:pt x="125" y="72"/>
                  </a:cubicBezTo>
                  <a:cubicBezTo>
                    <a:pt x="126" y="72"/>
                    <a:pt x="126" y="74"/>
                    <a:pt x="127" y="75"/>
                  </a:cubicBezTo>
                  <a:cubicBezTo>
                    <a:pt x="127" y="76"/>
                    <a:pt x="128" y="74"/>
                    <a:pt x="129" y="74"/>
                  </a:cubicBezTo>
                  <a:cubicBezTo>
                    <a:pt x="129" y="74"/>
                    <a:pt x="128" y="75"/>
                    <a:pt x="128" y="75"/>
                  </a:cubicBezTo>
                  <a:cubicBezTo>
                    <a:pt x="127" y="76"/>
                    <a:pt x="127" y="76"/>
                    <a:pt x="128" y="76"/>
                  </a:cubicBezTo>
                  <a:cubicBezTo>
                    <a:pt x="128" y="76"/>
                    <a:pt x="128" y="76"/>
                    <a:pt x="127" y="76"/>
                  </a:cubicBezTo>
                  <a:cubicBezTo>
                    <a:pt x="126" y="75"/>
                    <a:pt x="127" y="79"/>
                    <a:pt x="128" y="79"/>
                  </a:cubicBezTo>
                  <a:cubicBezTo>
                    <a:pt x="127" y="79"/>
                    <a:pt x="127" y="78"/>
                    <a:pt x="127" y="78"/>
                  </a:cubicBezTo>
                  <a:cubicBezTo>
                    <a:pt x="126" y="77"/>
                    <a:pt x="126" y="77"/>
                    <a:pt x="126" y="77"/>
                  </a:cubicBezTo>
                  <a:cubicBezTo>
                    <a:pt x="126" y="77"/>
                    <a:pt x="126" y="76"/>
                    <a:pt x="125" y="76"/>
                  </a:cubicBezTo>
                  <a:cubicBezTo>
                    <a:pt x="125" y="76"/>
                    <a:pt x="125" y="77"/>
                    <a:pt x="125" y="77"/>
                  </a:cubicBezTo>
                  <a:cubicBezTo>
                    <a:pt x="125" y="77"/>
                    <a:pt x="125" y="78"/>
                    <a:pt x="125" y="78"/>
                  </a:cubicBezTo>
                  <a:cubicBezTo>
                    <a:pt x="125" y="79"/>
                    <a:pt x="125" y="79"/>
                    <a:pt x="124" y="80"/>
                  </a:cubicBezTo>
                  <a:cubicBezTo>
                    <a:pt x="124" y="80"/>
                    <a:pt x="124" y="81"/>
                    <a:pt x="124" y="81"/>
                  </a:cubicBezTo>
                  <a:cubicBezTo>
                    <a:pt x="124" y="82"/>
                    <a:pt x="124" y="82"/>
                    <a:pt x="124" y="83"/>
                  </a:cubicBezTo>
                  <a:cubicBezTo>
                    <a:pt x="124" y="82"/>
                    <a:pt x="123" y="80"/>
                    <a:pt x="123" y="80"/>
                  </a:cubicBezTo>
                  <a:cubicBezTo>
                    <a:pt x="123" y="80"/>
                    <a:pt x="122" y="80"/>
                    <a:pt x="122" y="79"/>
                  </a:cubicBezTo>
                  <a:cubicBezTo>
                    <a:pt x="122" y="79"/>
                    <a:pt x="122" y="79"/>
                    <a:pt x="122" y="78"/>
                  </a:cubicBezTo>
                  <a:cubicBezTo>
                    <a:pt x="122" y="78"/>
                    <a:pt x="122" y="77"/>
                    <a:pt x="122" y="77"/>
                  </a:cubicBezTo>
                  <a:cubicBezTo>
                    <a:pt x="122" y="76"/>
                    <a:pt x="121" y="76"/>
                    <a:pt x="121" y="75"/>
                  </a:cubicBezTo>
                  <a:cubicBezTo>
                    <a:pt x="121" y="75"/>
                    <a:pt x="121" y="75"/>
                    <a:pt x="121" y="74"/>
                  </a:cubicBezTo>
                  <a:cubicBezTo>
                    <a:pt x="121" y="74"/>
                    <a:pt x="121" y="74"/>
                    <a:pt x="121" y="74"/>
                  </a:cubicBezTo>
                  <a:cubicBezTo>
                    <a:pt x="121" y="73"/>
                    <a:pt x="121" y="73"/>
                    <a:pt x="121" y="73"/>
                  </a:cubicBezTo>
                  <a:cubicBezTo>
                    <a:pt x="121" y="73"/>
                    <a:pt x="120" y="73"/>
                    <a:pt x="120" y="73"/>
                  </a:cubicBezTo>
                  <a:cubicBezTo>
                    <a:pt x="120" y="72"/>
                    <a:pt x="120" y="72"/>
                    <a:pt x="120" y="72"/>
                  </a:cubicBezTo>
                  <a:cubicBezTo>
                    <a:pt x="120" y="72"/>
                    <a:pt x="120" y="72"/>
                    <a:pt x="120" y="72"/>
                  </a:cubicBezTo>
                  <a:cubicBezTo>
                    <a:pt x="119" y="72"/>
                    <a:pt x="120" y="70"/>
                    <a:pt x="120" y="70"/>
                  </a:cubicBezTo>
                  <a:cubicBezTo>
                    <a:pt x="121" y="71"/>
                    <a:pt x="121" y="70"/>
                    <a:pt x="120" y="70"/>
                  </a:cubicBezTo>
                  <a:cubicBezTo>
                    <a:pt x="120" y="70"/>
                    <a:pt x="121" y="70"/>
                    <a:pt x="120" y="69"/>
                  </a:cubicBezTo>
                  <a:cubicBezTo>
                    <a:pt x="120" y="69"/>
                    <a:pt x="119" y="71"/>
                    <a:pt x="118" y="71"/>
                  </a:cubicBezTo>
                  <a:cubicBezTo>
                    <a:pt x="117" y="72"/>
                    <a:pt x="117" y="73"/>
                    <a:pt x="118" y="74"/>
                  </a:cubicBezTo>
                  <a:cubicBezTo>
                    <a:pt x="117" y="73"/>
                    <a:pt x="117" y="74"/>
                    <a:pt x="117" y="74"/>
                  </a:cubicBezTo>
                  <a:cubicBezTo>
                    <a:pt x="116" y="74"/>
                    <a:pt x="116" y="74"/>
                    <a:pt x="115" y="74"/>
                  </a:cubicBezTo>
                  <a:cubicBezTo>
                    <a:pt x="115" y="74"/>
                    <a:pt x="115" y="75"/>
                    <a:pt x="115" y="76"/>
                  </a:cubicBezTo>
                  <a:cubicBezTo>
                    <a:pt x="115" y="76"/>
                    <a:pt x="114" y="75"/>
                    <a:pt x="114" y="75"/>
                  </a:cubicBezTo>
                  <a:cubicBezTo>
                    <a:pt x="114" y="75"/>
                    <a:pt x="114" y="76"/>
                    <a:pt x="114" y="76"/>
                  </a:cubicBezTo>
                  <a:cubicBezTo>
                    <a:pt x="114" y="76"/>
                    <a:pt x="114" y="76"/>
                    <a:pt x="114" y="76"/>
                  </a:cubicBezTo>
                  <a:cubicBezTo>
                    <a:pt x="112" y="77"/>
                    <a:pt x="110" y="79"/>
                    <a:pt x="110" y="81"/>
                  </a:cubicBezTo>
                  <a:cubicBezTo>
                    <a:pt x="110" y="82"/>
                    <a:pt x="110" y="83"/>
                    <a:pt x="110" y="84"/>
                  </a:cubicBezTo>
                  <a:cubicBezTo>
                    <a:pt x="110" y="85"/>
                    <a:pt x="110" y="86"/>
                    <a:pt x="110" y="86"/>
                  </a:cubicBezTo>
                  <a:cubicBezTo>
                    <a:pt x="110" y="86"/>
                    <a:pt x="110" y="87"/>
                    <a:pt x="110" y="87"/>
                  </a:cubicBezTo>
                  <a:cubicBezTo>
                    <a:pt x="111" y="86"/>
                    <a:pt x="112" y="88"/>
                    <a:pt x="111" y="89"/>
                  </a:cubicBezTo>
                  <a:cubicBezTo>
                    <a:pt x="110" y="89"/>
                    <a:pt x="109" y="90"/>
                    <a:pt x="108" y="91"/>
                  </a:cubicBezTo>
                  <a:cubicBezTo>
                    <a:pt x="107" y="92"/>
                    <a:pt x="107" y="92"/>
                    <a:pt x="106" y="92"/>
                  </a:cubicBezTo>
                  <a:cubicBezTo>
                    <a:pt x="105" y="92"/>
                    <a:pt x="105" y="92"/>
                    <a:pt x="105" y="93"/>
                  </a:cubicBezTo>
                  <a:cubicBezTo>
                    <a:pt x="105" y="93"/>
                    <a:pt x="104" y="93"/>
                    <a:pt x="105" y="94"/>
                  </a:cubicBezTo>
                  <a:cubicBezTo>
                    <a:pt x="105" y="94"/>
                    <a:pt x="104" y="95"/>
                    <a:pt x="104" y="95"/>
                  </a:cubicBezTo>
                  <a:cubicBezTo>
                    <a:pt x="103" y="95"/>
                    <a:pt x="103" y="95"/>
                    <a:pt x="103" y="96"/>
                  </a:cubicBezTo>
                  <a:cubicBezTo>
                    <a:pt x="103" y="96"/>
                    <a:pt x="103" y="97"/>
                    <a:pt x="102" y="98"/>
                  </a:cubicBezTo>
                  <a:cubicBezTo>
                    <a:pt x="101" y="99"/>
                    <a:pt x="101" y="100"/>
                    <a:pt x="99" y="102"/>
                  </a:cubicBezTo>
                  <a:cubicBezTo>
                    <a:pt x="99" y="102"/>
                    <a:pt x="98" y="103"/>
                    <a:pt x="98" y="103"/>
                  </a:cubicBezTo>
                  <a:cubicBezTo>
                    <a:pt x="96" y="105"/>
                    <a:pt x="93" y="106"/>
                    <a:pt x="90" y="107"/>
                  </a:cubicBezTo>
                  <a:cubicBezTo>
                    <a:pt x="88" y="108"/>
                    <a:pt x="87" y="108"/>
                    <a:pt x="85" y="109"/>
                  </a:cubicBezTo>
                  <a:cubicBezTo>
                    <a:pt x="84" y="109"/>
                    <a:pt x="83" y="109"/>
                    <a:pt x="83" y="109"/>
                  </a:cubicBezTo>
                  <a:cubicBezTo>
                    <a:pt x="82" y="109"/>
                    <a:pt x="82" y="109"/>
                    <a:pt x="82" y="110"/>
                  </a:cubicBezTo>
                  <a:cubicBezTo>
                    <a:pt x="81" y="110"/>
                    <a:pt x="81" y="110"/>
                    <a:pt x="80" y="109"/>
                  </a:cubicBezTo>
                  <a:cubicBezTo>
                    <a:pt x="80" y="109"/>
                    <a:pt x="79" y="109"/>
                    <a:pt x="79" y="109"/>
                  </a:cubicBezTo>
                  <a:cubicBezTo>
                    <a:pt x="79" y="109"/>
                    <a:pt x="78" y="108"/>
                    <a:pt x="78" y="109"/>
                  </a:cubicBezTo>
                  <a:cubicBezTo>
                    <a:pt x="77" y="109"/>
                    <a:pt x="77" y="109"/>
                    <a:pt x="77" y="109"/>
                  </a:cubicBezTo>
                  <a:cubicBezTo>
                    <a:pt x="77" y="109"/>
                    <a:pt x="77" y="109"/>
                    <a:pt x="77" y="109"/>
                  </a:cubicBezTo>
                  <a:cubicBezTo>
                    <a:pt x="76" y="109"/>
                    <a:pt x="75" y="111"/>
                    <a:pt x="74" y="112"/>
                  </a:cubicBezTo>
                  <a:cubicBezTo>
                    <a:pt x="73" y="112"/>
                    <a:pt x="72" y="113"/>
                    <a:pt x="72" y="113"/>
                  </a:cubicBezTo>
                  <a:cubicBezTo>
                    <a:pt x="71" y="112"/>
                    <a:pt x="70" y="113"/>
                    <a:pt x="70" y="113"/>
                  </a:cubicBezTo>
                  <a:cubicBezTo>
                    <a:pt x="69" y="113"/>
                    <a:pt x="69" y="113"/>
                    <a:pt x="68" y="113"/>
                  </a:cubicBezTo>
                  <a:cubicBezTo>
                    <a:pt x="68" y="113"/>
                    <a:pt x="68" y="113"/>
                    <a:pt x="67" y="113"/>
                  </a:cubicBezTo>
                  <a:cubicBezTo>
                    <a:pt x="67" y="113"/>
                    <a:pt x="67" y="113"/>
                    <a:pt x="67" y="113"/>
                  </a:cubicBezTo>
                  <a:cubicBezTo>
                    <a:pt x="67" y="113"/>
                    <a:pt x="66" y="114"/>
                    <a:pt x="66" y="114"/>
                  </a:cubicBezTo>
                  <a:cubicBezTo>
                    <a:pt x="65" y="115"/>
                    <a:pt x="64" y="116"/>
                    <a:pt x="62" y="116"/>
                  </a:cubicBezTo>
                  <a:cubicBezTo>
                    <a:pt x="62" y="117"/>
                    <a:pt x="61" y="116"/>
                    <a:pt x="61" y="117"/>
                  </a:cubicBezTo>
                  <a:cubicBezTo>
                    <a:pt x="60" y="117"/>
                    <a:pt x="59" y="117"/>
                    <a:pt x="59" y="117"/>
                  </a:cubicBezTo>
                  <a:cubicBezTo>
                    <a:pt x="58" y="117"/>
                    <a:pt x="58" y="117"/>
                    <a:pt x="57" y="116"/>
                  </a:cubicBezTo>
                  <a:cubicBezTo>
                    <a:pt x="57" y="116"/>
                    <a:pt x="57" y="115"/>
                    <a:pt x="57" y="116"/>
                  </a:cubicBezTo>
                  <a:cubicBezTo>
                    <a:pt x="56" y="116"/>
                    <a:pt x="57" y="116"/>
                    <a:pt x="56" y="116"/>
                  </a:cubicBezTo>
                  <a:cubicBezTo>
                    <a:pt x="56" y="116"/>
                    <a:pt x="56" y="116"/>
                    <a:pt x="55" y="116"/>
                  </a:cubicBezTo>
                  <a:cubicBezTo>
                    <a:pt x="55" y="117"/>
                    <a:pt x="54" y="117"/>
                    <a:pt x="54" y="117"/>
                  </a:cubicBezTo>
                  <a:cubicBezTo>
                    <a:pt x="53" y="117"/>
                    <a:pt x="54" y="115"/>
                    <a:pt x="54" y="115"/>
                  </a:cubicBezTo>
                  <a:cubicBezTo>
                    <a:pt x="54" y="115"/>
                    <a:pt x="53" y="116"/>
                    <a:pt x="53" y="116"/>
                  </a:cubicBezTo>
                  <a:cubicBezTo>
                    <a:pt x="52" y="117"/>
                    <a:pt x="52" y="117"/>
                    <a:pt x="51" y="117"/>
                  </a:cubicBezTo>
                  <a:cubicBezTo>
                    <a:pt x="50" y="117"/>
                    <a:pt x="50" y="118"/>
                    <a:pt x="50" y="118"/>
                  </a:cubicBezTo>
                  <a:cubicBezTo>
                    <a:pt x="49" y="118"/>
                    <a:pt x="48" y="119"/>
                    <a:pt x="48" y="119"/>
                  </a:cubicBezTo>
                  <a:cubicBezTo>
                    <a:pt x="48" y="119"/>
                    <a:pt x="47" y="118"/>
                    <a:pt x="47" y="119"/>
                  </a:cubicBezTo>
                  <a:cubicBezTo>
                    <a:pt x="47" y="120"/>
                    <a:pt x="47" y="120"/>
                    <a:pt x="46" y="120"/>
                  </a:cubicBezTo>
                  <a:cubicBezTo>
                    <a:pt x="46" y="120"/>
                    <a:pt x="45" y="121"/>
                    <a:pt x="44" y="121"/>
                  </a:cubicBezTo>
                  <a:cubicBezTo>
                    <a:pt x="44" y="122"/>
                    <a:pt x="44" y="122"/>
                    <a:pt x="43" y="123"/>
                  </a:cubicBezTo>
                  <a:cubicBezTo>
                    <a:pt x="42" y="123"/>
                    <a:pt x="42" y="123"/>
                    <a:pt x="41" y="124"/>
                  </a:cubicBezTo>
                  <a:cubicBezTo>
                    <a:pt x="41" y="124"/>
                    <a:pt x="40" y="125"/>
                    <a:pt x="40" y="125"/>
                  </a:cubicBezTo>
                  <a:cubicBezTo>
                    <a:pt x="39" y="126"/>
                    <a:pt x="37" y="127"/>
                    <a:pt x="36" y="127"/>
                  </a:cubicBezTo>
                  <a:cubicBezTo>
                    <a:pt x="35" y="128"/>
                    <a:pt x="34" y="128"/>
                    <a:pt x="34" y="128"/>
                  </a:cubicBezTo>
                  <a:cubicBezTo>
                    <a:pt x="33" y="128"/>
                    <a:pt x="33" y="129"/>
                    <a:pt x="32" y="129"/>
                  </a:cubicBezTo>
                  <a:cubicBezTo>
                    <a:pt x="31" y="129"/>
                    <a:pt x="31" y="129"/>
                    <a:pt x="31" y="130"/>
                  </a:cubicBezTo>
                  <a:cubicBezTo>
                    <a:pt x="30" y="130"/>
                    <a:pt x="30" y="131"/>
                    <a:pt x="30" y="131"/>
                  </a:cubicBezTo>
                  <a:cubicBezTo>
                    <a:pt x="30" y="131"/>
                    <a:pt x="30" y="131"/>
                    <a:pt x="29" y="131"/>
                  </a:cubicBezTo>
                  <a:cubicBezTo>
                    <a:pt x="29" y="131"/>
                    <a:pt x="29" y="133"/>
                    <a:pt x="29" y="133"/>
                  </a:cubicBezTo>
                  <a:cubicBezTo>
                    <a:pt x="29" y="133"/>
                    <a:pt x="28" y="134"/>
                    <a:pt x="28" y="134"/>
                  </a:cubicBezTo>
                  <a:cubicBezTo>
                    <a:pt x="28" y="135"/>
                    <a:pt x="27" y="137"/>
                    <a:pt x="27" y="136"/>
                  </a:cubicBezTo>
                  <a:cubicBezTo>
                    <a:pt x="27" y="136"/>
                    <a:pt x="27" y="136"/>
                    <a:pt x="26" y="136"/>
                  </a:cubicBezTo>
                  <a:cubicBezTo>
                    <a:pt x="26" y="136"/>
                    <a:pt x="26" y="137"/>
                    <a:pt x="25" y="137"/>
                  </a:cubicBezTo>
                  <a:cubicBezTo>
                    <a:pt x="24" y="137"/>
                    <a:pt x="26" y="135"/>
                    <a:pt x="26" y="134"/>
                  </a:cubicBezTo>
                  <a:cubicBezTo>
                    <a:pt x="25" y="134"/>
                    <a:pt x="25" y="135"/>
                    <a:pt x="25" y="135"/>
                  </a:cubicBezTo>
                  <a:cubicBezTo>
                    <a:pt x="25" y="134"/>
                    <a:pt x="25" y="133"/>
                    <a:pt x="25" y="132"/>
                  </a:cubicBezTo>
                  <a:cubicBezTo>
                    <a:pt x="26" y="132"/>
                    <a:pt x="26" y="131"/>
                    <a:pt x="26" y="130"/>
                  </a:cubicBezTo>
                  <a:cubicBezTo>
                    <a:pt x="26" y="130"/>
                    <a:pt x="27" y="129"/>
                    <a:pt x="26" y="129"/>
                  </a:cubicBezTo>
                  <a:cubicBezTo>
                    <a:pt x="26" y="129"/>
                    <a:pt x="25" y="129"/>
                    <a:pt x="25" y="129"/>
                  </a:cubicBezTo>
                  <a:cubicBezTo>
                    <a:pt x="24" y="131"/>
                    <a:pt x="23" y="132"/>
                    <a:pt x="23" y="134"/>
                  </a:cubicBezTo>
                  <a:cubicBezTo>
                    <a:pt x="22" y="135"/>
                    <a:pt x="22" y="135"/>
                    <a:pt x="21" y="136"/>
                  </a:cubicBezTo>
                  <a:cubicBezTo>
                    <a:pt x="21" y="136"/>
                    <a:pt x="21" y="137"/>
                    <a:pt x="20" y="137"/>
                  </a:cubicBezTo>
                  <a:cubicBezTo>
                    <a:pt x="20" y="138"/>
                    <a:pt x="20" y="139"/>
                    <a:pt x="20" y="139"/>
                  </a:cubicBezTo>
                  <a:cubicBezTo>
                    <a:pt x="20" y="139"/>
                    <a:pt x="21" y="139"/>
                    <a:pt x="21" y="139"/>
                  </a:cubicBezTo>
                  <a:cubicBezTo>
                    <a:pt x="21" y="140"/>
                    <a:pt x="21" y="140"/>
                    <a:pt x="21" y="140"/>
                  </a:cubicBezTo>
                  <a:cubicBezTo>
                    <a:pt x="21" y="141"/>
                    <a:pt x="21" y="142"/>
                    <a:pt x="21" y="143"/>
                  </a:cubicBezTo>
                  <a:cubicBezTo>
                    <a:pt x="21" y="143"/>
                    <a:pt x="20" y="143"/>
                    <a:pt x="20" y="144"/>
                  </a:cubicBezTo>
                  <a:cubicBezTo>
                    <a:pt x="20" y="145"/>
                    <a:pt x="20" y="147"/>
                    <a:pt x="19" y="148"/>
                  </a:cubicBezTo>
                  <a:cubicBezTo>
                    <a:pt x="19" y="149"/>
                    <a:pt x="18" y="149"/>
                    <a:pt x="18" y="149"/>
                  </a:cubicBezTo>
                  <a:cubicBezTo>
                    <a:pt x="17" y="150"/>
                    <a:pt x="17" y="150"/>
                    <a:pt x="17" y="150"/>
                  </a:cubicBezTo>
                  <a:cubicBezTo>
                    <a:pt x="17" y="151"/>
                    <a:pt x="17" y="151"/>
                    <a:pt x="16" y="151"/>
                  </a:cubicBezTo>
                  <a:cubicBezTo>
                    <a:pt x="16" y="152"/>
                    <a:pt x="16" y="152"/>
                    <a:pt x="16" y="152"/>
                  </a:cubicBezTo>
                  <a:cubicBezTo>
                    <a:pt x="16" y="153"/>
                    <a:pt x="16" y="153"/>
                    <a:pt x="15" y="154"/>
                  </a:cubicBezTo>
                  <a:cubicBezTo>
                    <a:pt x="15" y="154"/>
                    <a:pt x="15" y="155"/>
                    <a:pt x="15" y="155"/>
                  </a:cubicBezTo>
                  <a:cubicBezTo>
                    <a:pt x="15" y="156"/>
                    <a:pt x="14" y="156"/>
                    <a:pt x="14" y="157"/>
                  </a:cubicBezTo>
                  <a:cubicBezTo>
                    <a:pt x="14" y="158"/>
                    <a:pt x="14" y="159"/>
                    <a:pt x="15" y="159"/>
                  </a:cubicBezTo>
                  <a:cubicBezTo>
                    <a:pt x="15" y="160"/>
                    <a:pt x="16" y="160"/>
                    <a:pt x="16" y="161"/>
                  </a:cubicBezTo>
                  <a:cubicBezTo>
                    <a:pt x="16" y="162"/>
                    <a:pt x="15" y="162"/>
                    <a:pt x="16" y="163"/>
                  </a:cubicBezTo>
                  <a:cubicBezTo>
                    <a:pt x="16" y="163"/>
                    <a:pt x="16" y="163"/>
                    <a:pt x="16" y="164"/>
                  </a:cubicBezTo>
                  <a:cubicBezTo>
                    <a:pt x="15" y="164"/>
                    <a:pt x="16" y="165"/>
                    <a:pt x="16" y="165"/>
                  </a:cubicBezTo>
                  <a:cubicBezTo>
                    <a:pt x="17" y="166"/>
                    <a:pt x="17" y="166"/>
                    <a:pt x="17" y="167"/>
                  </a:cubicBezTo>
                  <a:cubicBezTo>
                    <a:pt x="17" y="168"/>
                    <a:pt x="17" y="170"/>
                    <a:pt x="18" y="171"/>
                  </a:cubicBezTo>
                  <a:cubicBezTo>
                    <a:pt x="18" y="172"/>
                    <a:pt x="18" y="172"/>
                    <a:pt x="19" y="173"/>
                  </a:cubicBezTo>
                  <a:cubicBezTo>
                    <a:pt x="19" y="173"/>
                    <a:pt x="19" y="173"/>
                    <a:pt x="19" y="174"/>
                  </a:cubicBezTo>
                  <a:cubicBezTo>
                    <a:pt x="19" y="174"/>
                    <a:pt x="19" y="174"/>
                    <a:pt x="19" y="175"/>
                  </a:cubicBezTo>
                  <a:cubicBezTo>
                    <a:pt x="19" y="175"/>
                    <a:pt x="18" y="175"/>
                    <a:pt x="18" y="175"/>
                  </a:cubicBezTo>
                  <a:cubicBezTo>
                    <a:pt x="19" y="175"/>
                    <a:pt x="18" y="177"/>
                    <a:pt x="18" y="177"/>
                  </a:cubicBezTo>
                  <a:cubicBezTo>
                    <a:pt x="18" y="178"/>
                    <a:pt x="18" y="178"/>
                    <a:pt x="18" y="179"/>
                  </a:cubicBezTo>
                  <a:cubicBezTo>
                    <a:pt x="17" y="179"/>
                    <a:pt x="17" y="180"/>
                    <a:pt x="16" y="180"/>
                  </a:cubicBezTo>
                  <a:cubicBezTo>
                    <a:pt x="16" y="180"/>
                    <a:pt x="15" y="178"/>
                    <a:pt x="15" y="177"/>
                  </a:cubicBezTo>
                  <a:cubicBezTo>
                    <a:pt x="15" y="177"/>
                    <a:pt x="16" y="175"/>
                    <a:pt x="15" y="174"/>
                  </a:cubicBezTo>
                  <a:cubicBezTo>
                    <a:pt x="15" y="175"/>
                    <a:pt x="15" y="177"/>
                    <a:pt x="14" y="177"/>
                  </a:cubicBezTo>
                  <a:cubicBezTo>
                    <a:pt x="13" y="178"/>
                    <a:pt x="13" y="176"/>
                    <a:pt x="13" y="176"/>
                  </a:cubicBezTo>
                  <a:cubicBezTo>
                    <a:pt x="14" y="175"/>
                    <a:pt x="14" y="174"/>
                    <a:pt x="14" y="174"/>
                  </a:cubicBezTo>
                  <a:cubicBezTo>
                    <a:pt x="14" y="173"/>
                    <a:pt x="14" y="173"/>
                    <a:pt x="14" y="172"/>
                  </a:cubicBezTo>
                  <a:cubicBezTo>
                    <a:pt x="13" y="172"/>
                    <a:pt x="13" y="171"/>
                    <a:pt x="13" y="171"/>
                  </a:cubicBezTo>
                  <a:cubicBezTo>
                    <a:pt x="12" y="170"/>
                    <a:pt x="13" y="170"/>
                    <a:pt x="13" y="170"/>
                  </a:cubicBezTo>
                  <a:cubicBezTo>
                    <a:pt x="13" y="170"/>
                    <a:pt x="12" y="170"/>
                    <a:pt x="12" y="170"/>
                  </a:cubicBezTo>
                  <a:cubicBezTo>
                    <a:pt x="12" y="171"/>
                    <a:pt x="11" y="172"/>
                    <a:pt x="12" y="172"/>
                  </a:cubicBezTo>
                  <a:cubicBezTo>
                    <a:pt x="12" y="173"/>
                    <a:pt x="12" y="175"/>
                    <a:pt x="12" y="176"/>
                  </a:cubicBezTo>
                  <a:cubicBezTo>
                    <a:pt x="12" y="176"/>
                    <a:pt x="13" y="177"/>
                    <a:pt x="13" y="177"/>
                  </a:cubicBezTo>
                  <a:cubicBezTo>
                    <a:pt x="14" y="178"/>
                    <a:pt x="14" y="178"/>
                    <a:pt x="14" y="179"/>
                  </a:cubicBezTo>
                  <a:cubicBezTo>
                    <a:pt x="14" y="180"/>
                    <a:pt x="14" y="181"/>
                    <a:pt x="13" y="182"/>
                  </a:cubicBezTo>
                  <a:cubicBezTo>
                    <a:pt x="13" y="182"/>
                    <a:pt x="13" y="181"/>
                    <a:pt x="13" y="181"/>
                  </a:cubicBezTo>
                  <a:cubicBezTo>
                    <a:pt x="13" y="182"/>
                    <a:pt x="12" y="182"/>
                    <a:pt x="12" y="182"/>
                  </a:cubicBezTo>
                  <a:cubicBezTo>
                    <a:pt x="12" y="182"/>
                    <a:pt x="12" y="183"/>
                    <a:pt x="12" y="182"/>
                  </a:cubicBezTo>
                  <a:cubicBezTo>
                    <a:pt x="12" y="182"/>
                    <a:pt x="12" y="180"/>
                    <a:pt x="12" y="180"/>
                  </a:cubicBezTo>
                  <a:cubicBezTo>
                    <a:pt x="11" y="180"/>
                    <a:pt x="11" y="182"/>
                    <a:pt x="11" y="182"/>
                  </a:cubicBezTo>
                  <a:cubicBezTo>
                    <a:pt x="11" y="182"/>
                    <a:pt x="11" y="179"/>
                    <a:pt x="11" y="178"/>
                  </a:cubicBezTo>
                  <a:cubicBezTo>
                    <a:pt x="11" y="177"/>
                    <a:pt x="11" y="179"/>
                    <a:pt x="11" y="179"/>
                  </a:cubicBezTo>
                  <a:cubicBezTo>
                    <a:pt x="11" y="179"/>
                    <a:pt x="11" y="178"/>
                    <a:pt x="11" y="178"/>
                  </a:cubicBezTo>
                  <a:cubicBezTo>
                    <a:pt x="11" y="178"/>
                    <a:pt x="11" y="176"/>
                    <a:pt x="10" y="177"/>
                  </a:cubicBezTo>
                  <a:cubicBezTo>
                    <a:pt x="10" y="176"/>
                    <a:pt x="11" y="176"/>
                    <a:pt x="10" y="175"/>
                  </a:cubicBezTo>
                  <a:cubicBezTo>
                    <a:pt x="10" y="176"/>
                    <a:pt x="10" y="177"/>
                    <a:pt x="10" y="177"/>
                  </a:cubicBezTo>
                  <a:cubicBezTo>
                    <a:pt x="10" y="178"/>
                    <a:pt x="10" y="179"/>
                    <a:pt x="10" y="179"/>
                  </a:cubicBezTo>
                  <a:cubicBezTo>
                    <a:pt x="9" y="179"/>
                    <a:pt x="9" y="178"/>
                    <a:pt x="9" y="178"/>
                  </a:cubicBezTo>
                  <a:cubicBezTo>
                    <a:pt x="9" y="178"/>
                    <a:pt x="10" y="177"/>
                    <a:pt x="10" y="177"/>
                  </a:cubicBezTo>
                  <a:cubicBezTo>
                    <a:pt x="10" y="176"/>
                    <a:pt x="10" y="175"/>
                    <a:pt x="10" y="175"/>
                  </a:cubicBezTo>
                  <a:cubicBezTo>
                    <a:pt x="10" y="175"/>
                    <a:pt x="9" y="177"/>
                    <a:pt x="9" y="178"/>
                  </a:cubicBezTo>
                  <a:cubicBezTo>
                    <a:pt x="9" y="177"/>
                    <a:pt x="9" y="177"/>
                    <a:pt x="8" y="177"/>
                  </a:cubicBezTo>
                  <a:cubicBezTo>
                    <a:pt x="8" y="177"/>
                    <a:pt x="8" y="177"/>
                    <a:pt x="9" y="178"/>
                  </a:cubicBezTo>
                  <a:cubicBezTo>
                    <a:pt x="9" y="178"/>
                    <a:pt x="9" y="178"/>
                    <a:pt x="9" y="179"/>
                  </a:cubicBezTo>
                  <a:cubicBezTo>
                    <a:pt x="9" y="180"/>
                    <a:pt x="10" y="181"/>
                    <a:pt x="10" y="181"/>
                  </a:cubicBezTo>
                  <a:cubicBezTo>
                    <a:pt x="11" y="183"/>
                    <a:pt x="12" y="185"/>
                    <a:pt x="13" y="187"/>
                  </a:cubicBezTo>
                  <a:cubicBezTo>
                    <a:pt x="13" y="188"/>
                    <a:pt x="14" y="190"/>
                    <a:pt x="14" y="192"/>
                  </a:cubicBezTo>
                  <a:cubicBezTo>
                    <a:pt x="14" y="193"/>
                    <a:pt x="14" y="194"/>
                    <a:pt x="13" y="194"/>
                  </a:cubicBezTo>
                  <a:cubicBezTo>
                    <a:pt x="13" y="195"/>
                    <a:pt x="13" y="196"/>
                    <a:pt x="13" y="197"/>
                  </a:cubicBezTo>
                  <a:cubicBezTo>
                    <a:pt x="13" y="198"/>
                    <a:pt x="14" y="199"/>
                    <a:pt x="14" y="201"/>
                  </a:cubicBezTo>
                  <a:cubicBezTo>
                    <a:pt x="14" y="202"/>
                    <a:pt x="15" y="202"/>
                    <a:pt x="15" y="203"/>
                  </a:cubicBezTo>
                  <a:cubicBezTo>
                    <a:pt x="15" y="204"/>
                    <a:pt x="15" y="205"/>
                    <a:pt x="15" y="205"/>
                  </a:cubicBezTo>
                  <a:cubicBezTo>
                    <a:pt x="14" y="207"/>
                    <a:pt x="15" y="208"/>
                    <a:pt x="15" y="209"/>
                  </a:cubicBezTo>
                  <a:cubicBezTo>
                    <a:pt x="15" y="211"/>
                    <a:pt x="15" y="213"/>
                    <a:pt x="15" y="214"/>
                  </a:cubicBezTo>
                  <a:cubicBezTo>
                    <a:pt x="14" y="215"/>
                    <a:pt x="14" y="216"/>
                    <a:pt x="14" y="217"/>
                  </a:cubicBezTo>
                  <a:cubicBezTo>
                    <a:pt x="14" y="218"/>
                    <a:pt x="14" y="219"/>
                    <a:pt x="14" y="220"/>
                  </a:cubicBezTo>
                  <a:cubicBezTo>
                    <a:pt x="14" y="220"/>
                    <a:pt x="14" y="220"/>
                    <a:pt x="14" y="220"/>
                  </a:cubicBezTo>
                  <a:cubicBezTo>
                    <a:pt x="14" y="221"/>
                    <a:pt x="14" y="221"/>
                    <a:pt x="14" y="221"/>
                  </a:cubicBezTo>
                  <a:cubicBezTo>
                    <a:pt x="14" y="222"/>
                    <a:pt x="14" y="222"/>
                    <a:pt x="14" y="222"/>
                  </a:cubicBezTo>
                  <a:cubicBezTo>
                    <a:pt x="14" y="222"/>
                    <a:pt x="14" y="223"/>
                    <a:pt x="14" y="223"/>
                  </a:cubicBezTo>
                  <a:cubicBezTo>
                    <a:pt x="14" y="224"/>
                    <a:pt x="14" y="225"/>
                    <a:pt x="14" y="226"/>
                  </a:cubicBezTo>
                  <a:cubicBezTo>
                    <a:pt x="14" y="227"/>
                    <a:pt x="14" y="228"/>
                    <a:pt x="14" y="228"/>
                  </a:cubicBezTo>
                  <a:cubicBezTo>
                    <a:pt x="15" y="230"/>
                    <a:pt x="15" y="231"/>
                    <a:pt x="15" y="233"/>
                  </a:cubicBezTo>
                  <a:cubicBezTo>
                    <a:pt x="15" y="235"/>
                    <a:pt x="16" y="237"/>
                    <a:pt x="16" y="238"/>
                  </a:cubicBezTo>
                  <a:cubicBezTo>
                    <a:pt x="16" y="239"/>
                    <a:pt x="15" y="240"/>
                    <a:pt x="15" y="241"/>
                  </a:cubicBezTo>
                  <a:cubicBezTo>
                    <a:pt x="15" y="241"/>
                    <a:pt x="15" y="242"/>
                    <a:pt x="15" y="243"/>
                  </a:cubicBezTo>
                  <a:cubicBezTo>
                    <a:pt x="14" y="244"/>
                    <a:pt x="14" y="244"/>
                    <a:pt x="14" y="244"/>
                  </a:cubicBezTo>
                  <a:cubicBezTo>
                    <a:pt x="14" y="244"/>
                    <a:pt x="14" y="244"/>
                    <a:pt x="14" y="244"/>
                  </a:cubicBezTo>
                  <a:cubicBezTo>
                    <a:pt x="14" y="245"/>
                    <a:pt x="14" y="245"/>
                    <a:pt x="14" y="245"/>
                  </a:cubicBezTo>
                  <a:cubicBezTo>
                    <a:pt x="14" y="246"/>
                    <a:pt x="14" y="246"/>
                    <a:pt x="13" y="247"/>
                  </a:cubicBezTo>
                  <a:cubicBezTo>
                    <a:pt x="13" y="247"/>
                    <a:pt x="13" y="247"/>
                    <a:pt x="13" y="248"/>
                  </a:cubicBezTo>
                  <a:cubicBezTo>
                    <a:pt x="13" y="249"/>
                    <a:pt x="12" y="247"/>
                    <a:pt x="12" y="249"/>
                  </a:cubicBezTo>
                  <a:cubicBezTo>
                    <a:pt x="12" y="249"/>
                    <a:pt x="12" y="250"/>
                    <a:pt x="12" y="249"/>
                  </a:cubicBezTo>
                  <a:cubicBezTo>
                    <a:pt x="12" y="249"/>
                    <a:pt x="12" y="248"/>
                    <a:pt x="12" y="248"/>
                  </a:cubicBezTo>
                  <a:cubicBezTo>
                    <a:pt x="12" y="247"/>
                    <a:pt x="13" y="247"/>
                    <a:pt x="13" y="247"/>
                  </a:cubicBezTo>
                  <a:cubicBezTo>
                    <a:pt x="13" y="247"/>
                    <a:pt x="12" y="248"/>
                    <a:pt x="12" y="248"/>
                  </a:cubicBezTo>
                  <a:cubicBezTo>
                    <a:pt x="11" y="248"/>
                    <a:pt x="11" y="249"/>
                    <a:pt x="11" y="250"/>
                  </a:cubicBezTo>
                  <a:cubicBezTo>
                    <a:pt x="11" y="252"/>
                    <a:pt x="11" y="253"/>
                    <a:pt x="10" y="255"/>
                  </a:cubicBezTo>
                  <a:cubicBezTo>
                    <a:pt x="10" y="255"/>
                    <a:pt x="10" y="254"/>
                    <a:pt x="11" y="254"/>
                  </a:cubicBezTo>
                  <a:cubicBezTo>
                    <a:pt x="11" y="255"/>
                    <a:pt x="10" y="255"/>
                    <a:pt x="9" y="256"/>
                  </a:cubicBezTo>
                  <a:cubicBezTo>
                    <a:pt x="9" y="256"/>
                    <a:pt x="8" y="257"/>
                    <a:pt x="8" y="258"/>
                  </a:cubicBezTo>
                  <a:cubicBezTo>
                    <a:pt x="7" y="258"/>
                    <a:pt x="5" y="260"/>
                    <a:pt x="4" y="259"/>
                  </a:cubicBezTo>
                  <a:cubicBezTo>
                    <a:pt x="3" y="258"/>
                    <a:pt x="4" y="258"/>
                    <a:pt x="3" y="258"/>
                  </a:cubicBezTo>
                  <a:cubicBezTo>
                    <a:pt x="3" y="258"/>
                    <a:pt x="3" y="259"/>
                    <a:pt x="2" y="259"/>
                  </a:cubicBezTo>
                  <a:cubicBezTo>
                    <a:pt x="2" y="260"/>
                    <a:pt x="2" y="260"/>
                    <a:pt x="2" y="261"/>
                  </a:cubicBezTo>
                  <a:cubicBezTo>
                    <a:pt x="1" y="262"/>
                    <a:pt x="1" y="263"/>
                    <a:pt x="1" y="264"/>
                  </a:cubicBezTo>
                  <a:cubicBezTo>
                    <a:pt x="1" y="264"/>
                    <a:pt x="0" y="266"/>
                    <a:pt x="1" y="266"/>
                  </a:cubicBezTo>
                  <a:cubicBezTo>
                    <a:pt x="1" y="267"/>
                    <a:pt x="1" y="266"/>
                    <a:pt x="2" y="266"/>
                  </a:cubicBezTo>
                  <a:cubicBezTo>
                    <a:pt x="4" y="266"/>
                    <a:pt x="5" y="268"/>
                    <a:pt x="6" y="269"/>
                  </a:cubicBezTo>
                  <a:cubicBezTo>
                    <a:pt x="6" y="270"/>
                    <a:pt x="7" y="271"/>
                    <a:pt x="7" y="271"/>
                  </a:cubicBezTo>
                  <a:cubicBezTo>
                    <a:pt x="7" y="272"/>
                    <a:pt x="7" y="272"/>
                    <a:pt x="8" y="272"/>
                  </a:cubicBezTo>
                  <a:cubicBezTo>
                    <a:pt x="9" y="272"/>
                    <a:pt x="9" y="273"/>
                    <a:pt x="10" y="273"/>
                  </a:cubicBezTo>
                  <a:cubicBezTo>
                    <a:pt x="10" y="273"/>
                    <a:pt x="11" y="273"/>
                    <a:pt x="11" y="272"/>
                  </a:cubicBezTo>
                  <a:cubicBezTo>
                    <a:pt x="11" y="273"/>
                    <a:pt x="12" y="273"/>
                    <a:pt x="11" y="273"/>
                  </a:cubicBezTo>
                  <a:cubicBezTo>
                    <a:pt x="10" y="273"/>
                    <a:pt x="11" y="274"/>
                    <a:pt x="11" y="274"/>
                  </a:cubicBezTo>
                  <a:cubicBezTo>
                    <a:pt x="12" y="274"/>
                    <a:pt x="13" y="274"/>
                    <a:pt x="14" y="274"/>
                  </a:cubicBezTo>
                  <a:cubicBezTo>
                    <a:pt x="14" y="274"/>
                    <a:pt x="14" y="275"/>
                    <a:pt x="15" y="274"/>
                  </a:cubicBezTo>
                  <a:cubicBezTo>
                    <a:pt x="15" y="274"/>
                    <a:pt x="15" y="274"/>
                    <a:pt x="15" y="274"/>
                  </a:cubicBezTo>
                  <a:cubicBezTo>
                    <a:pt x="16" y="274"/>
                    <a:pt x="16" y="274"/>
                    <a:pt x="17" y="274"/>
                  </a:cubicBezTo>
                  <a:cubicBezTo>
                    <a:pt x="17" y="274"/>
                    <a:pt x="17" y="274"/>
                    <a:pt x="18" y="274"/>
                  </a:cubicBezTo>
                  <a:cubicBezTo>
                    <a:pt x="18" y="274"/>
                    <a:pt x="19" y="274"/>
                    <a:pt x="19" y="274"/>
                  </a:cubicBezTo>
                  <a:cubicBezTo>
                    <a:pt x="19" y="274"/>
                    <a:pt x="21" y="275"/>
                    <a:pt x="21" y="275"/>
                  </a:cubicBezTo>
                  <a:cubicBezTo>
                    <a:pt x="21" y="275"/>
                    <a:pt x="22" y="274"/>
                    <a:pt x="23" y="275"/>
                  </a:cubicBezTo>
                  <a:cubicBezTo>
                    <a:pt x="23" y="275"/>
                    <a:pt x="23" y="275"/>
                    <a:pt x="24" y="275"/>
                  </a:cubicBezTo>
                  <a:cubicBezTo>
                    <a:pt x="24" y="275"/>
                    <a:pt x="24" y="275"/>
                    <a:pt x="24" y="275"/>
                  </a:cubicBezTo>
                  <a:cubicBezTo>
                    <a:pt x="24" y="275"/>
                    <a:pt x="24" y="275"/>
                    <a:pt x="24" y="275"/>
                  </a:cubicBezTo>
                  <a:cubicBezTo>
                    <a:pt x="24" y="275"/>
                    <a:pt x="24" y="274"/>
                    <a:pt x="24" y="274"/>
                  </a:cubicBezTo>
                  <a:cubicBezTo>
                    <a:pt x="24" y="275"/>
                    <a:pt x="24" y="275"/>
                    <a:pt x="24" y="275"/>
                  </a:cubicBezTo>
                  <a:cubicBezTo>
                    <a:pt x="23" y="274"/>
                    <a:pt x="24" y="274"/>
                    <a:pt x="24" y="274"/>
                  </a:cubicBezTo>
                  <a:cubicBezTo>
                    <a:pt x="24" y="274"/>
                    <a:pt x="25" y="274"/>
                    <a:pt x="26" y="274"/>
                  </a:cubicBezTo>
                  <a:cubicBezTo>
                    <a:pt x="26" y="274"/>
                    <a:pt x="26" y="274"/>
                    <a:pt x="27" y="274"/>
                  </a:cubicBezTo>
                  <a:cubicBezTo>
                    <a:pt x="27" y="274"/>
                    <a:pt x="26" y="274"/>
                    <a:pt x="27" y="274"/>
                  </a:cubicBezTo>
                  <a:cubicBezTo>
                    <a:pt x="27" y="273"/>
                    <a:pt x="27" y="273"/>
                    <a:pt x="28" y="273"/>
                  </a:cubicBezTo>
                  <a:cubicBezTo>
                    <a:pt x="28" y="273"/>
                    <a:pt x="29" y="273"/>
                    <a:pt x="29" y="273"/>
                  </a:cubicBezTo>
                  <a:cubicBezTo>
                    <a:pt x="29" y="272"/>
                    <a:pt x="29" y="272"/>
                    <a:pt x="30" y="271"/>
                  </a:cubicBezTo>
                  <a:cubicBezTo>
                    <a:pt x="31" y="270"/>
                    <a:pt x="32" y="270"/>
                    <a:pt x="33" y="270"/>
                  </a:cubicBezTo>
                  <a:cubicBezTo>
                    <a:pt x="33" y="269"/>
                    <a:pt x="34" y="269"/>
                    <a:pt x="34" y="269"/>
                  </a:cubicBezTo>
                  <a:cubicBezTo>
                    <a:pt x="34" y="269"/>
                    <a:pt x="35" y="269"/>
                    <a:pt x="35" y="268"/>
                  </a:cubicBezTo>
                  <a:cubicBezTo>
                    <a:pt x="35" y="268"/>
                    <a:pt x="35" y="268"/>
                    <a:pt x="35" y="268"/>
                  </a:cubicBezTo>
                  <a:cubicBezTo>
                    <a:pt x="35" y="268"/>
                    <a:pt x="36" y="268"/>
                    <a:pt x="37" y="268"/>
                  </a:cubicBezTo>
                  <a:cubicBezTo>
                    <a:pt x="37" y="268"/>
                    <a:pt x="37" y="268"/>
                    <a:pt x="38" y="268"/>
                  </a:cubicBezTo>
                  <a:cubicBezTo>
                    <a:pt x="38" y="269"/>
                    <a:pt x="38" y="268"/>
                    <a:pt x="38" y="269"/>
                  </a:cubicBezTo>
                  <a:cubicBezTo>
                    <a:pt x="38" y="269"/>
                    <a:pt x="39" y="268"/>
                    <a:pt x="39" y="268"/>
                  </a:cubicBezTo>
                  <a:cubicBezTo>
                    <a:pt x="39" y="268"/>
                    <a:pt x="39" y="269"/>
                    <a:pt x="40" y="268"/>
                  </a:cubicBezTo>
                  <a:cubicBezTo>
                    <a:pt x="40" y="268"/>
                    <a:pt x="40" y="267"/>
                    <a:pt x="40" y="267"/>
                  </a:cubicBezTo>
                  <a:cubicBezTo>
                    <a:pt x="41" y="267"/>
                    <a:pt x="41" y="267"/>
                    <a:pt x="41" y="267"/>
                  </a:cubicBezTo>
                  <a:cubicBezTo>
                    <a:pt x="41" y="267"/>
                    <a:pt x="41" y="267"/>
                    <a:pt x="42" y="267"/>
                  </a:cubicBezTo>
                  <a:cubicBezTo>
                    <a:pt x="40" y="266"/>
                    <a:pt x="43" y="264"/>
                    <a:pt x="44" y="264"/>
                  </a:cubicBezTo>
                  <a:cubicBezTo>
                    <a:pt x="44" y="264"/>
                    <a:pt x="45" y="263"/>
                    <a:pt x="46" y="263"/>
                  </a:cubicBezTo>
                  <a:cubicBezTo>
                    <a:pt x="46" y="262"/>
                    <a:pt x="46" y="263"/>
                    <a:pt x="47" y="262"/>
                  </a:cubicBezTo>
                  <a:cubicBezTo>
                    <a:pt x="47" y="262"/>
                    <a:pt x="47" y="262"/>
                    <a:pt x="48" y="262"/>
                  </a:cubicBezTo>
                  <a:cubicBezTo>
                    <a:pt x="48" y="262"/>
                    <a:pt x="48" y="262"/>
                    <a:pt x="49" y="262"/>
                  </a:cubicBezTo>
                  <a:cubicBezTo>
                    <a:pt x="49" y="262"/>
                    <a:pt x="50" y="262"/>
                    <a:pt x="50" y="262"/>
                  </a:cubicBezTo>
                  <a:cubicBezTo>
                    <a:pt x="51" y="262"/>
                    <a:pt x="51" y="263"/>
                    <a:pt x="52" y="262"/>
                  </a:cubicBezTo>
                  <a:cubicBezTo>
                    <a:pt x="52" y="262"/>
                    <a:pt x="53" y="262"/>
                    <a:pt x="53" y="262"/>
                  </a:cubicBezTo>
                  <a:cubicBezTo>
                    <a:pt x="53" y="262"/>
                    <a:pt x="54" y="262"/>
                    <a:pt x="54" y="262"/>
                  </a:cubicBezTo>
                  <a:cubicBezTo>
                    <a:pt x="55" y="262"/>
                    <a:pt x="56" y="262"/>
                    <a:pt x="57" y="261"/>
                  </a:cubicBezTo>
                  <a:cubicBezTo>
                    <a:pt x="57" y="261"/>
                    <a:pt x="58" y="261"/>
                    <a:pt x="58" y="261"/>
                  </a:cubicBezTo>
                  <a:cubicBezTo>
                    <a:pt x="58" y="262"/>
                    <a:pt x="58" y="261"/>
                    <a:pt x="59" y="261"/>
                  </a:cubicBezTo>
                  <a:cubicBezTo>
                    <a:pt x="60" y="261"/>
                    <a:pt x="60" y="261"/>
                    <a:pt x="61" y="261"/>
                  </a:cubicBezTo>
                  <a:cubicBezTo>
                    <a:pt x="61" y="261"/>
                    <a:pt x="62" y="261"/>
                    <a:pt x="62" y="261"/>
                  </a:cubicBezTo>
                  <a:cubicBezTo>
                    <a:pt x="62" y="261"/>
                    <a:pt x="62" y="261"/>
                    <a:pt x="63" y="262"/>
                  </a:cubicBezTo>
                  <a:cubicBezTo>
                    <a:pt x="63" y="262"/>
                    <a:pt x="63" y="261"/>
                    <a:pt x="64" y="262"/>
                  </a:cubicBezTo>
                  <a:cubicBezTo>
                    <a:pt x="65" y="262"/>
                    <a:pt x="66" y="260"/>
                    <a:pt x="67" y="262"/>
                  </a:cubicBezTo>
                  <a:cubicBezTo>
                    <a:pt x="67" y="262"/>
                    <a:pt x="66" y="263"/>
                    <a:pt x="66" y="263"/>
                  </a:cubicBezTo>
                  <a:cubicBezTo>
                    <a:pt x="67" y="263"/>
                    <a:pt x="68" y="263"/>
                    <a:pt x="68" y="263"/>
                  </a:cubicBezTo>
                  <a:cubicBezTo>
                    <a:pt x="68" y="263"/>
                    <a:pt x="68" y="262"/>
                    <a:pt x="68" y="262"/>
                  </a:cubicBezTo>
                  <a:cubicBezTo>
                    <a:pt x="69" y="262"/>
                    <a:pt x="69" y="262"/>
                    <a:pt x="70" y="262"/>
                  </a:cubicBezTo>
                  <a:cubicBezTo>
                    <a:pt x="71" y="262"/>
                    <a:pt x="71" y="262"/>
                    <a:pt x="72" y="262"/>
                  </a:cubicBezTo>
                  <a:cubicBezTo>
                    <a:pt x="72" y="262"/>
                    <a:pt x="73" y="261"/>
                    <a:pt x="73" y="262"/>
                  </a:cubicBezTo>
                  <a:cubicBezTo>
                    <a:pt x="74" y="262"/>
                    <a:pt x="74" y="262"/>
                    <a:pt x="74" y="262"/>
                  </a:cubicBezTo>
                  <a:cubicBezTo>
                    <a:pt x="75" y="262"/>
                    <a:pt x="76" y="261"/>
                    <a:pt x="76" y="262"/>
                  </a:cubicBezTo>
                  <a:cubicBezTo>
                    <a:pt x="76" y="262"/>
                    <a:pt x="76" y="263"/>
                    <a:pt x="76" y="263"/>
                  </a:cubicBezTo>
                  <a:cubicBezTo>
                    <a:pt x="77" y="263"/>
                    <a:pt x="77" y="263"/>
                    <a:pt x="78" y="262"/>
                  </a:cubicBezTo>
                  <a:cubicBezTo>
                    <a:pt x="78" y="262"/>
                    <a:pt x="79" y="261"/>
                    <a:pt x="79" y="262"/>
                  </a:cubicBezTo>
                  <a:cubicBezTo>
                    <a:pt x="80" y="262"/>
                    <a:pt x="80" y="262"/>
                    <a:pt x="80" y="262"/>
                  </a:cubicBezTo>
                  <a:cubicBezTo>
                    <a:pt x="81" y="261"/>
                    <a:pt x="82" y="261"/>
                    <a:pt x="82" y="261"/>
                  </a:cubicBezTo>
                  <a:cubicBezTo>
                    <a:pt x="83" y="261"/>
                    <a:pt x="83" y="260"/>
                    <a:pt x="83" y="259"/>
                  </a:cubicBezTo>
                  <a:cubicBezTo>
                    <a:pt x="84" y="259"/>
                    <a:pt x="84" y="259"/>
                    <a:pt x="85" y="258"/>
                  </a:cubicBezTo>
                  <a:cubicBezTo>
                    <a:pt x="86" y="258"/>
                    <a:pt x="86" y="257"/>
                    <a:pt x="86" y="256"/>
                  </a:cubicBezTo>
                  <a:cubicBezTo>
                    <a:pt x="87" y="255"/>
                    <a:pt x="88" y="254"/>
                    <a:pt x="89" y="253"/>
                  </a:cubicBezTo>
                  <a:cubicBezTo>
                    <a:pt x="91" y="252"/>
                    <a:pt x="92" y="251"/>
                    <a:pt x="94" y="251"/>
                  </a:cubicBezTo>
                  <a:cubicBezTo>
                    <a:pt x="96" y="251"/>
                    <a:pt x="97" y="250"/>
                    <a:pt x="99" y="249"/>
                  </a:cubicBezTo>
                  <a:cubicBezTo>
                    <a:pt x="99" y="249"/>
                    <a:pt x="100" y="248"/>
                    <a:pt x="101" y="248"/>
                  </a:cubicBezTo>
                  <a:cubicBezTo>
                    <a:pt x="101" y="248"/>
                    <a:pt x="102" y="248"/>
                    <a:pt x="103" y="247"/>
                  </a:cubicBezTo>
                  <a:cubicBezTo>
                    <a:pt x="105" y="246"/>
                    <a:pt x="106" y="245"/>
                    <a:pt x="108" y="244"/>
                  </a:cubicBezTo>
                  <a:cubicBezTo>
                    <a:pt x="109" y="244"/>
                    <a:pt x="110" y="244"/>
                    <a:pt x="110" y="244"/>
                  </a:cubicBezTo>
                  <a:cubicBezTo>
                    <a:pt x="111" y="244"/>
                    <a:pt x="111" y="244"/>
                    <a:pt x="112" y="244"/>
                  </a:cubicBezTo>
                  <a:cubicBezTo>
                    <a:pt x="113" y="244"/>
                    <a:pt x="114" y="244"/>
                    <a:pt x="114" y="244"/>
                  </a:cubicBezTo>
                  <a:cubicBezTo>
                    <a:pt x="115" y="244"/>
                    <a:pt x="117" y="244"/>
                    <a:pt x="118" y="244"/>
                  </a:cubicBezTo>
                  <a:cubicBezTo>
                    <a:pt x="119" y="244"/>
                    <a:pt x="121" y="244"/>
                    <a:pt x="123" y="243"/>
                  </a:cubicBezTo>
                  <a:cubicBezTo>
                    <a:pt x="124" y="243"/>
                    <a:pt x="125" y="243"/>
                    <a:pt x="126" y="242"/>
                  </a:cubicBezTo>
                  <a:cubicBezTo>
                    <a:pt x="127" y="242"/>
                    <a:pt x="128" y="242"/>
                    <a:pt x="129" y="242"/>
                  </a:cubicBezTo>
                  <a:cubicBezTo>
                    <a:pt x="130" y="241"/>
                    <a:pt x="132" y="241"/>
                    <a:pt x="134" y="240"/>
                  </a:cubicBezTo>
                  <a:cubicBezTo>
                    <a:pt x="136" y="239"/>
                    <a:pt x="137" y="238"/>
                    <a:pt x="139" y="238"/>
                  </a:cubicBezTo>
                  <a:cubicBezTo>
                    <a:pt x="141" y="237"/>
                    <a:pt x="143" y="237"/>
                    <a:pt x="145" y="237"/>
                  </a:cubicBezTo>
                  <a:cubicBezTo>
                    <a:pt x="147" y="237"/>
                    <a:pt x="149" y="236"/>
                    <a:pt x="151" y="236"/>
                  </a:cubicBezTo>
                  <a:cubicBezTo>
                    <a:pt x="153" y="236"/>
                    <a:pt x="155" y="237"/>
                    <a:pt x="156" y="237"/>
                  </a:cubicBezTo>
                  <a:cubicBezTo>
                    <a:pt x="157" y="236"/>
                    <a:pt x="158" y="236"/>
                    <a:pt x="159" y="236"/>
                  </a:cubicBezTo>
                  <a:cubicBezTo>
                    <a:pt x="160" y="235"/>
                    <a:pt x="160" y="235"/>
                    <a:pt x="161" y="235"/>
                  </a:cubicBezTo>
                  <a:cubicBezTo>
                    <a:pt x="162" y="236"/>
                    <a:pt x="163" y="237"/>
                    <a:pt x="164" y="238"/>
                  </a:cubicBezTo>
                  <a:cubicBezTo>
                    <a:pt x="165" y="238"/>
                    <a:pt x="166" y="239"/>
                    <a:pt x="166" y="240"/>
                  </a:cubicBezTo>
                  <a:cubicBezTo>
                    <a:pt x="167" y="240"/>
                    <a:pt x="167" y="241"/>
                    <a:pt x="167" y="241"/>
                  </a:cubicBezTo>
                  <a:cubicBezTo>
                    <a:pt x="168" y="241"/>
                    <a:pt x="170" y="241"/>
                    <a:pt x="170" y="241"/>
                  </a:cubicBezTo>
                  <a:cubicBezTo>
                    <a:pt x="170" y="240"/>
                    <a:pt x="172" y="240"/>
                    <a:pt x="173" y="241"/>
                  </a:cubicBezTo>
                  <a:cubicBezTo>
                    <a:pt x="174" y="241"/>
                    <a:pt x="174" y="241"/>
                    <a:pt x="174" y="242"/>
                  </a:cubicBezTo>
                  <a:cubicBezTo>
                    <a:pt x="175" y="242"/>
                    <a:pt x="175" y="242"/>
                    <a:pt x="175" y="242"/>
                  </a:cubicBezTo>
                  <a:cubicBezTo>
                    <a:pt x="175" y="243"/>
                    <a:pt x="175" y="243"/>
                    <a:pt x="176" y="243"/>
                  </a:cubicBezTo>
                  <a:cubicBezTo>
                    <a:pt x="176" y="243"/>
                    <a:pt x="176" y="243"/>
                    <a:pt x="176" y="243"/>
                  </a:cubicBezTo>
                  <a:cubicBezTo>
                    <a:pt x="177" y="243"/>
                    <a:pt x="178" y="243"/>
                    <a:pt x="179" y="243"/>
                  </a:cubicBezTo>
                  <a:cubicBezTo>
                    <a:pt x="179" y="243"/>
                    <a:pt x="179" y="243"/>
                    <a:pt x="179" y="243"/>
                  </a:cubicBezTo>
                  <a:cubicBezTo>
                    <a:pt x="178" y="242"/>
                    <a:pt x="179" y="242"/>
                    <a:pt x="179" y="242"/>
                  </a:cubicBezTo>
                  <a:cubicBezTo>
                    <a:pt x="179" y="242"/>
                    <a:pt x="179" y="243"/>
                    <a:pt x="180" y="243"/>
                  </a:cubicBezTo>
                  <a:cubicBezTo>
                    <a:pt x="180" y="243"/>
                    <a:pt x="180" y="242"/>
                    <a:pt x="181" y="242"/>
                  </a:cubicBezTo>
                  <a:cubicBezTo>
                    <a:pt x="181" y="242"/>
                    <a:pt x="181" y="242"/>
                    <a:pt x="181" y="242"/>
                  </a:cubicBezTo>
                  <a:cubicBezTo>
                    <a:pt x="180" y="243"/>
                    <a:pt x="181" y="243"/>
                    <a:pt x="181" y="243"/>
                  </a:cubicBezTo>
                  <a:cubicBezTo>
                    <a:pt x="181" y="243"/>
                    <a:pt x="181" y="243"/>
                    <a:pt x="181" y="243"/>
                  </a:cubicBezTo>
                  <a:cubicBezTo>
                    <a:pt x="181" y="243"/>
                    <a:pt x="181" y="243"/>
                    <a:pt x="181" y="243"/>
                  </a:cubicBezTo>
                  <a:cubicBezTo>
                    <a:pt x="181" y="244"/>
                    <a:pt x="182" y="244"/>
                    <a:pt x="182" y="244"/>
                  </a:cubicBezTo>
                  <a:cubicBezTo>
                    <a:pt x="182" y="244"/>
                    <a:pt x="182" y="245"/>
                    <a:pt x="182" y="246"/>
                  </a:cubicBezTo>
                  <a:cubicBezTo>
                    <a:pt x="182" y="246"/>
                    <a:pt x="181" y="245"/>
                    <a:pt x="181" y="246"/>
                  </a:cubicBezTo>
                  <a:cubicBezTo>
                    <a:pt x="181" y="246"/>
                    <a:pt x="181" y="247"/>
                    <a:pt x="181" y="247"/>
                  </a:cubicBezTo>
                  <a:cubicBezTo>
                    <a:pt x="182" y="247"/>
                    <a:pt x="182" y="247"/>
                    <a:pt x="182" y="246"/>
                  </a:cubicBezTo>
                  <a:cubicBezTo>
                    <a:pt x="183" y="246"/>
                    <a:pt x="183" y="246"/>
                    <a:pt x="183" y="246"/>
                  </a:cubicBezTo>
                  <a:cubicBezTo>
                    <a:pt x="184" y="246"/>
                    <a:pt x="184" y="247"/>
                    <a:pt x="184" y="247"/>
                  </a:cubicBezTo>
                  <a:cubicBezTo>
                    <a:pt x="184" y="248"/>
                    <a:pt x="184" y="248"/>
                    <a:pt x="184" y="249"/>
                  </a:cubicBezTo>
                  <a:cubicBezTo>
                    <a:pt x="184" y="249"/>
                    <a:pt x="183" y="250"/>
                    <a:pt x="183" y="250"/>
                  </a:cubicBezTo>
                  <a:cubicBezTo>
                    <a:pt x="183" y="250"/>
                    <a:pt x="183" y="249"/>
                    <a:pt x="183" y="249"/>
                  </a:cubicBezTo>
                  <a:cubicBezTo>
                    <a:pt x="183" y="249"/>
                    <a:pt x="182" y="249"/>
                    <a:pt x="182" y="249"/>
                  </a:cubicBezTo>
                  <a:cubicBezTo>
                    <a:pt x="182" y="250"/>
                    <a:pt x="182" y="250"/>
                    <a:pt x="182" y="251"/>
                  </a:cubicBezTo>
                  <a:cubicBezTo>
                    <a:pt x="182" y="251"/>
                    <a:pt x="181" y="251"/>
                    <a:pt x="181" y="251"/>
                  </a:cubicBezTo>
                  <a:cubicBezTo>
                    <a:pt x="181" y="252"/>
                    <a:pt x="182" y="251"/>
                    <a:pt x="182" y="252"/>
                  </a:cubicBezTo>
                  <a:cubicBezTo>
                    <a:pt x="182" y="252"/>
                    <a:pt x="181" y="252"/>
                    <a:pt x="182" y="252"/>
                  </a:cubicBezTo>
                  <a:cubicBezTo>
                    <a:pt x="182" y="253"/>
                    <a:pt x="182" y="253"/>
                    <a:pt x="182" y="254"/>
                  </a:cubicBezTo>
                  <a:cubicBezTo>
                    <a:pt x="182" y="254"/>
                    <a:pt x="182" y="254"/>
                    <a:pt x="183" y="254"/>
                  </a:cubicBezTo>
                  <a:cubicBezTo>
                    <a:pt x="183" y="254"/>
                    <a:pt x="183" y="254"/>
                    <a:pt x="184" y="254"/>
                  </a:cubicBezTo>
                  <a:cubicBezTo>
                    <a:pt x="184" y="254"/>
                    <a:pt x="184" y="254"/>
                    <a:pt x="185" y="254"/>
                  </a:cubicBezTo>
                  <a:cubicBezTo>
                    <a:pt x="185" y="254"/>
                    <a:pt x="185" y="255"/>
                    <a:pt x="185" y="255"/>
                  </a:cubicBezTo>
                  <a:cubicBezTo>
                    <a:pt x="186" y="254"/>
                    <a:pt x="184" y="253"/>
                    <a:pt x="185" y="254"/>
                  </a:cubicBezTo>
                  <a:cubicBezTo>
                    <a:pt x="186" y="254"/>
                    <a:pt x="186" y="254"/>
                    <a:pt x="186" y="255"/>
                  </a:cubicBezTo>
                  <a:cubicBezTo>
                    <a:pt x="186" y="255"/>
                    <a:pt x="185" y="254"/>
                    <a:pt x="185" y="255"/>
                  </a:cubicBezTo>
                  <a:cubicBezTo>
                    <a:pt x="186" y="255"/>
                    <a:pt x="186" y="257"/>
                    <a:pt x="186" y="257"/>
                  </a:cubicBezTo>
                  <a:cubicBezTo>
                    <a:pt x="186" y="258"/>
                    <a:pt x="185" y="259"/>
                    <a:pt x="186" y="259"/>
                  </a:cubicBezTo>
                  <a:cubicBezTo>
                    <a:pt x="186" y="260"/>
                    <a:pt x="186" y="261"/>
                    <a:pt x="187" y="261"/>
                  </a:cubicBezTo>
                  <a:cubicBezTo>
                    <a:pt x="187" y="262"/>
                    <a:pt x="187" y="262"/>
                    <a:pt x="187" y="263"/>
                  </a:cubicBezTo>
                  <a:cubicBezTo>
                    <a:pt x="187" y="263"/>
                    <a:pt x="187" y="264"/>
                    <a:pt x="187" y="264"/>
                  </a:cubicBezTo>
                  <a:cubicBezTo>
                    <a:pt x="187" y="264"/>
                    <a:pt x="186" y="264"/>
                    <a:pt x="187" y="265"/>
                  </a:cubicBezTo>
                  <a:cubicBezTo>
                    <a:pt x="187" y="265"/>
                    <a:pt x="187" y="265"/>
                    <a:pt x="187" y="265"/>
                  </a:cubicBezTo>
                  <a:cubicBezTo>
                    <a:pt x="187" y="266"/>
                    <a:pt x="187" y="266"/>
                    <a:pt x="187" y="267"/>
                  </a:cubicBezTo>
                  <a:cubicBezTo>
                    <a:pt x="186" y="267"/>
                    <a:pt x="187" y="268"/>
                    <a:pt x="186" y="268"/>
                  </a:cubicBezTo>
                  <a:cubicBezTo>
                    <a:pt x="186" y="269"/>
                    <a:pt x="186" y="269"/>
                    <a:pt x="186" y="269"/>
                  </a:cubicBezTo>
                  <a:cubicBezTo>
                    <a:pt x="186" y="269"/>
                    <a:pt x="186" y="269"/>
                    <a:pt x="186" y="269"/>
                  </a:cubicBezTo>
                  <a:cubicBezTo>
                    <a:pt x="186" y="269"/>
                    <a:pt x="187" y="270"/>
                    <a:pt x="187" y="270"/>
                  </a:cubicBezTo>
                  <a:cubicBezTo>
                    <a:pt x="187" y="270"/>
                    <a:pt x="186" y="270"/>
                    <a:pt x="185" y="270"/>
                  </a:cubicBezTo>
                  <a:cubicBezTo>
                    <a:pt x="185" y="269"/>
                    <a:pt x="186" y="269"/>
                    <a:pt x="186" y="269"/>
                  </a:cubicBezTo>
                  <a:cubicBezTo>
                    <a:pt x="185" y="268"/>
                    <a:pt x="185" y="269"/>
                    <a:pt x="185" y="268"/>
                  </a:cubicBezTo>
                  <a:cubicBezTo>
                    <a:pt x="185" y="268"/>
                    <a:pt x="185" y="268"/>
                    <a:pt x="185" y="268"/>
                  </a:cubicBezTo>
                  <a:cubicBezTo>
                    <a:pt x="184" y="268"/>
                    <a:pt x="184" y="269"/>
                    <a:pt x="183" y="269"/>
                  </a:cubicBezTo>
                  <a:cubicBezTo>
                    <a:pt x="184" y="269"/>
                    <a:pt x="184" y="269"/>
                    <a:pt x="185" y="270"/>
                  </a:cubicBezTo>
                  <a:cubicBezTo>
                    <a:pt x="185" y="270"/>
                    <a:pt x="185" y="270"/>
                    <a:pt x="185" y="271"/>
                  </a:cubicBezTo>
                  <a:cubicBezTo>
                    <a:pt x="185" y="271"/>
                    <a:pt x="186" y="271"/>
                    <a:pt x="186" y="271"/>
                  </a:cubicBezTo>
                  <a:cubicBezTo>
                    <a:pt x="186" y="271"/>
                    <a:pt x="186" y="272"/>
                    <a:pt x="186" y="272"/>
                  </a:cubicBezTo>
                  <a:cubicBezTo>
                    <a:pt x="187" y="273"/>
                    <a:pt x="186" y="274"/>
                    <a:pt x="187" y="273"/>
                  </a:cubicBezTo>
                  <a:cubicBezTo>
                    <a:pt x="187" y="273"/>
                    <a:pt x="188" y="272"/>
                    <a:pt x="189" y="273"/>
                  </a:cubicBezTo>
                  <a:cubicBezTo>
                    <a:pt x="189" y="273"/>
                    <a:pt x="189" y="273"/>
                    <a:pt x="189" y="273"/>
                  </a:cubicBezTo>
                  <a:cubicBezTo>
                    <a:pt x="189" y="273"/>
                    <a:pt x="189" y="273"/>
                    <a:pt x="189" y="274"/>
                  </a:cubicBezTo>
                  <a:cubicBezTo>
                    <a:pt x="189" y="274"/>
                    <a:pt x="189" y="274"/>
                    <a:pt x="189" y="274"/>
                  </a:cubicBezTo>
                  <a:cubicBezTo>
                    <a:pt x="190" y="274"/>
                    <a:pt x="190" y="272"/>
                    <a:pt x="190" y="272"/>
                  </a:cubicBezTo>
                  <a:cubicBezTo>
                    <a:pt x="190" y="272"/>
                    <a:pt x="191" y="272"/>
                    <a:pt x="191" y="272"/>
                  </a:cubicBezTo>
                  <a:cubicBezTo>
                    <a:pt x="191" y="272"/>
                    <a:pt x="191" y="271"/>
                    <a:pt x="191" y="271"/>
                  </a:cubicBezTo>
                  <a:cubicBezTo>
                    <a:pt x="191" y="271"/>
                    <a:pt x="191" y="271"/>
                    <a:pt x="190" y="272"/>
                  </a:cubicBezTo>
                  <a:cubicBezTo>
                    <a:pt x="190" y="272"/>
                    <a:pt x="190" y="271"/>
                    <a:pt x="190" y="271"/>
                  </a:cubicBezTo>
                  <a:cubicBezTo>
                    <a:pt x="190" y="272"/>
                    <a:pt x="189" y="272"/>
                    <a:pt x="189" y="272"/>
                  </a:cubicBezTo>
                  <a:cubicBezTo>
                    <a:pt x="189" y="272"/>
                    <a:pt x="190" y="272"/>
                    <a:pt x="190" y="271"/>
                  </a:cubicBezTo>
                  <a:cubicBezTo>
                    <a:pt x="190" y="271"/>
                    <a:pt x="190" y="270"/>
                    <a:pt x="190" y="270"/>
                  </a:cubicBezTo>
                  <a:cubicBezTo>
                    <a:pt x="191" y="270"/>
                    <a:pt x="191" y="270"/>
                    <a:pt x="191" y="270"/>
                  </a:cubicBezTo>
                  <a:cubicBezTo>
                    <a:pt x="191" y="269"/>
                    <a:pt x="191" y="269"/>
                    <a:pt x="191" y="269"/>
                  </a:cubicBezTo>
                  <a:cubicBezTo>
                    <a:pt x="192" y="269"/>
                    <a:pt x="192" y="268"/>
                    <a:pt x="193" y="268"/>
                  </a:cubicBezTo>
                  <a:cubicBezTo>
                    <a:pt x="193" y="268"/>
                    <a:pt x="192" y="269"/>
                    <a:pt x="193" y="269"/>
                  </a:cubicBezTo>
                  <a:cubicBezTo>
                    <a:pt x="193" y="269"/>
                    <a:pt x="193" y="268"/>
                    <a:pt x="193" y="267"/>
                  </a:cubicBezTo>
                  <a:cubicBezTo>
                    <a:pt x="194" y="267"/>
                    <a:pt x="194" y="267"/>
                    <a:pt x="195" y="267"/>
                  </a:cubicBezTo>
                  <a:cubicBezTo>
                    <a:pt x="196" y="266"/>
                    <a:pt x="196" y="264"/>
                    <a:pt x="197" y="264"/>
                  </a:cubicBezTo>
                  <a:cubicBezTo>
                    <a:pt x="198" y="263"/>
                    <a:pt x="199" y="263"/>
                    <a:pt x="199" y="263"/>
                  </a:cubicBezTo>
                  <a:cubicBezTo>
                    <a:pt x="200" y="262"/>
                    <a:pt x="200" y="262"/>
                    <a:pt x="201" y="262"/>
                  </a:cubicBezTo>
                  <a:cubicBezTo>
                    <a:pt x="201" y="261"/>
                    <a:pt x="202" y="261"/>
                    <a:pt x="203" y="261"/>
                  </a:cubicBezTo>
                  <a:cubicBezTo>
                    <a:pt x="203" y="261"/>
                    <a:pt x="204" y="261"/>
                    <a:pt x="204" y="260"/>
                  </a:cubicBezTo>
                  <a:cubicBezTo>
                    <a:pt x="204" y="260"/>
                    <a:pt x="203" y="261"/>
                    <a:pt x="203" y="260"/>
                  </a:cubicBezTo>
                  <a:cubicBezTo>
                    <a:pt x="203" y="260"/>
                    <a:pt x="204" y="259"/>
                    <a:pt x="204" y="259"/>
                  </a:cubicBezTo>
                  <a:cubicBezTo>
                    <a:pt x="205" y="260"/>
                    <a:pt x="204" y="260"/>
                    <a:pt x="205" y="260"/>
                  </a:cubicBezTo>
                  <a:cubicBezTo>
                    <a:pt x="205" y="260"/>
                    <a:pt x="206" y="260"/>
                    <a:pt x="206" y="260"/>
                  </a:cubicBezTo>
                  <a:cubicBezTo>
                    <a:pt x="207" y="259"/>
                    <a:pt x="208" y="258"/>
                    <a:pt x="208" y="258"/>
                  </a:cubicBezTo>
                  <a:cubicBezTo>
                    <a:pt x="209" y="257"/>
                    <a:pt x="210" y="256"/>
                    <a:pt x="211" y="255"/>
                  </a:cubicBezTo>
                  <a:cubicBezTo>
                    <a:pt x="211" y="254"/>
                    <a:pt x="211" y="254"/>
                    <a:pt x="211" y="254"/>
                  </a:cubicBezTo>
                  <a:cubicBezTo>
                    <a:pt x="211" y="253"/>
                    <a:pt x="212" y="253"/>
                    <a:pt x="213" y="253"/>
                  </a:cubicBezTo>
                  <a:cubicBezTo>
                    <a:pt x="213" y="252"/>
                    <a:pt x="214" y="251"/>
                    <a:pt x="214" y="252"/>
                  </a:cubicBezTo>
                  <a:cubicBezTo>
                    <a:pt x="215" y="252"/>
                    <a:pt x="215" y="251"/>
                    <a:pt x="215" y="251"/>
                  </a:cubicBezTo>
                  <a:cubicBezTo>
                    <a:pt x="216" y="250"/>
                    <a:pt x="216" y="250"/>
                    <a:pt x="216" y="249"/>
                  </a:cubicBezTo>
                  <a:cubicBezTo>
                    <a:pt x="216" y="249"/>
                    <a:pt x="216" y="249"/>
                    <a:pt x="216" y="248"/>
                  </a:cubicBezTo>
                  <a:cubicBezTo>
                    <a:pt x="216" y="248"/>
                    <a:pt x="216" y="247"/>
                    <a:pt x="217" y="247"/>
                  </a:cubicBezTo>
                  <a:cubicBezTo>
                    <a:pt x="217" y="247"/>
                    <a:pt x="217" y="248"/>
                    <a:pt x="217" y="249"/>
                  </a:cubicBezTo>
                  <a:cubicBezTo>
                    <a:pt x="217" y="249"/>
                    <a:pt x="217" y="249"/>
                    <a:pt x="217" y="249"/>
                  </a:cubicBezTo>
                  <a:cubicBezTo>
                    <a:pt x="217" y="250"/>
                    <a:pt x="217" y="250"/>
                    <a:pt x="217" y="250"/>
                  </a:cubicBezTo>
                  <a:cubicBezTo>
                    <a:pt x="217" y="251"/>
                    <a:pt x="217" y="252"/>
                    <a:pt x="217" y="252"/>
                  </a:cubicBezTo>
                  <a:cubicBezTo>
                    <a:pt x="217" y="252"/>
                    <a:pt x="217" y="253"/>
                    <a:pt x="217" y="253"/>
                  </a:cubicBezTo>
                  <a:cubicBezTo>
                    <a:pt x="216" y="254"/>
                    <a:pt x="216" y="254"/>
                    <a:pt x="215" y="254"/>
                  </a:cubicBezTo>
                  <a:cubicBezTo>
                    <a:pt x="215" y="254"/>
                    <a:pt x="214" y="255"/>
                    <a:pt x="214" y="255"/>
                  </a:cubicBezTo>
                  <a:cubicBezTo>
                    <a:pt x="214" y="256"/>
                    <a:pt x="214" y="256"/>
                    <a:pt x="214" y="256"/>
                  </a:cubicBezTo>
                  <a:cubicBezTo>
                    <a:pt x="214" y="256"/>
                    <a:pt x="214" y="257"/>
                    <a:pt x="214" y="257"/>
                  </a:cubicBezTo>
                  <a:cubicBezTo>
                    <a:pt x="214" y="259"/>
                    <a:pt x="212" y="259"/>
                    <a:pt x="211" y="260"/>
                  </a:cubicBezTo>
                  <a:cubicBezTo>
                    <a:pt x="211" y="260"/>
                    <a:pt x="210" y="261"/>
                    <a:pt x="210" y="261"/>
                  </a:cubicBezTo>
                  <a:cubicBezTo>
                    <a:pt x="209" y="262"/>
                    <a:pt x="209" y="262"/>
                    <a:pt x="209" y="262"/>
                  </a:cubicBezTo>
                  <a:cubicBezTo>
                    <a:pt x="208" y="263"/>
                    <a:pt x="208" y="263"/>
                    <a:pt x="208" y="264"/>
                  </a:cubicBezTo>
                  <a:cubicBezTo>
                    <a:pt x="208" y="264"/>
                    <a:pt x="207" y="264"/>
                    <a:pt x="207" y="265"/>
                  </a:cubicBezTo>
                  <a:cubicBezTo>
                    <a:pt x="207" y="265"/>
                    <a:pt x="207" y="266"/>
                    <a:pt x="206" y="267"/>
                  </a:cubicBezTo>
                  <a:cubicBezTo>
                    <a:pt x="206" y="267"/>
                    <a:pt x="205" y="267"/>
                    <a:pt x="205" y="268"/>
                  </a:cubicBezTo>
                  <a:cubicBezTo>
                    <a:pt x="206" y="267"/>
                    <a:pt x="205" y="270"/>
                    <a:pt x="205" y="270"/>
                  </a:cubicBezTo>
                  <a:cubicBezTo>
                    <a:pt x="204" y="271"/>
                    <a:pt x="204" y="272"/>
                    <a:pt x="204" y="273"/>
                  </a:cubicBezTo>
                  <a:cubicBezTo>
                    <a:pt x="203" y="273"/>
                    <a:pt x="203" y="273"/>
                    <a:pt x="202" y="273"/>
                  </a:cubicBezTo>
                  <a:cubicBezTo>
                    <a:pt x="202" y="273"/>
                    <a:pt x="202" y="273"/>
                    <a:pt x="201" y="273"/>
                  </a:cubicBezTo>
                  <a:cubicBezTo>
                    <a:pt x="201" y="273"/>
                    <a:pt x="201" y="273"/>
                    <a:pt x="200" y="273"/>
                  </a:cubicBezTo>
                  <a:cubicBezTo>
                    <a:pt x="200" y="273"/>
                    <a:pt x="200" y="273"/>
                    <a:pt x="200" y="273"/>
                  </a:cubicBezTo>
                  <a:cubicBezTo>
                    <a:pt x="199" y="273"/>
                    <a:pt x="199" y="273"/>
                    <a:pt x="199" y="273"/>
                  </a:cubicBezTo>
                  <a:cubicBezTo>
                    <a:pt x="199" y="274"/>
                    <a:pt x="198" y="274"/>
                    <a:pt x="198" y="274"/>
                  </a:cubicBezTo>
                  <a:cubicBezTo>
                    <a:pt x="198" y="274"/>
                    <a:pt x="198" y="275"/>
                    <a:pt x="198" y="275"/>
                  </a:cubicBezTo>
                  <a:cubicBezTo>
                    <a:pt x="198" y="275"/>
                    <a:pt x="197" y="275"/>
                    <a:pt x="197" y="276"/>
                  </a:cubicBezTo>
                  <a:cubicBezTo>
                    <a:pt x="197" y="276"/>
                    <a:pt x="196" y="277"/>
                    <a:pt x="196" y="277"/>
                  </a:cubicBezTo>
                  <a:cubicBezTo>
                    <a:pt x="196" y="278"/>
                    <a:pt x="197" y="277"/>
                    <a:pt x="197" y="277"/>
                  </a:cubicBezTo>
                  <a:cubicBezTo>
                    <a:pt x="198" y="276"/>
                    <a:pt x="198" y="276"/>
                    <a:pt x="199" y="277"/>
                  </a:cubicBezTo>
                  <a:cubicBezTo>
                    <a:pt x="199" y="277"/>
                    <a:pt x="199" y="276"/>
                    <a:pt x="200" y="276"/>
                  </a:cubicBezTo>
                  <a:cubicBezTo>
                    <a:pt x="200" y="276"/>
                    <a:pt x="201" y="276"/>
                    <a:pt x="201" y="276"/>
                  </a:cubicBezTo>
                  <a:cubicBezTo>
                    <a:pt x="203" y="275"/>
                    <a:pt x="203" y="276"/>
                    <a:pt x="204" y="276"/>
                  </a:cubicBezTo>
                  <a:cubicBezTo>
                    <a:pt x="205" y="276"/>
                    <a:pt x="206" y="274"/>
                    <a:pt x="206" y="273"/>
                  </a:cubicBezTo>
                  <a:cubicBezTo>
                    <a:pt x="207" y="272"/>
                    <a:pt x="208" y="271"/>
                    <a:pt x="209" y="270"/>
                  </a:cubicBezTo>
                  <a:cubicBezTo>
                    <a:pt x="209" y="269"/>
                    <a:pt x="209" y="268"/>
                    <a:pt x="210" y="267"/>
                  </a:cubicBezTo>
                  <a:cubicBezTo>
                    <a:pt x="211" y="267"/>
                    <a:pt x="211" y="267"/>
                    <a:pt x="211" y="266"/>
                  </a:cubicBezTo>
                  <a:cubicBezTo>
                    <a:pt x="211" y="266"/>
                    <a:pt x="211" y="266"/>
                    <a:pt x="211" y="266"/>
                  </a:cubicBezTo>
                  <a:cubicBezTo>
                    <a:pt x="212" y="265"/>
                    <a:pt x="212" y="265"/>
                    <a:pt x="212" y="265"/>
                  </a:cubicBezTo>
                  <a:cubicBezTo>
                    <a:pt x="213" y="264"/>
                    <a:pt x="213" y="265"/>
                    <a:pt x="213" y="266"/>
                  </a:cubicBezTo>
                  <a:cubicBezTo>
                    <a:pt x="213" y="266"/>
                    <a:pt x="213" y="266"/>
                    <a:pt x="213" y="266"/>
                  </a:cubicBezTo>
                  <a:cubicBezTo>
                    <a:pt x="213" y="266"/>
                    <a:pt x="213" y="267"/>
                    <a:pt x="213" y="267"/>
                  </a:cubicBezTo>
                  <a:cubicBezTo>
                    <a:pt x="213" y="268"/>
                    <a:pt x="213" y="268"/>
                    <a:pt x="213" y="269"/>
                  </a:cubicBezTo>
                  <a:cubicBezTo>
                    <a:pt x="213" y="269"/>
                    <a:pt x="213" y="269"/>
                    <a:pt x="213" y="270"/>
                  </a:cubicBezTo>
                  <a:cubicBezTo>
                    <a:pt x="213" y="270"/>
                    <a:pt x="214" y="270"/>
                    <a:pt x="214" y="271"/>
                  </a:cubicBezTo>
                  <a:cubicBezTo>
                    <a:pt x="214" y="271"/>
                    <a:pt x="214" y="271"/>
                    <a:pt x="214" y="272"/>
                  </a:cubicBezTo>
                  <a:cubicBezTo>
                    <a:pt x="214" y="271"/>
                    <a:pt x="213" y="273"/>
                    <a:pt x="213" y="273"/>
                  </a:cubicBezTo>
                  <a:cubicBezTo>
                    <a:pt x="213" y="274"/>
                    <a:pt x="212" y="274"/>
                    <a:pt x="212" y="275"/>
                  </a:cubicBezTo>
                  <a:cubicBezTo>
                    <a:pt x="211" y="276"/>
                    <a:pt x="211" y="277"/>
                    <a:pt x="210" y="278"/>
                  </a:cubicBezTo>
                  <a:cubicBezTo>
                    <a:pt x="209" y="278"/>
                    <a:pt x="209" y="279"/>
                    <a:pt x="208" y="279"/>
                  </a:cubicBezTo>
                  <a:cubicBezTo>
                    <a:pt x="208" y="279"/>
                    <a:pt x="207" y="280"/>
                    <a:pt x="207" y="280"/>
                  </a:cubicBezTo>
                  <a:cubicBezTo>
                    <a:pt x="206" y="280"/>
                    <a:pt x="205" y="281"/>
                    <a:pt x="206" y="281"/>
                  </a:cubicBezTo>
                  <a:cubicBezTo>
                    <a:pt x="207" y="281"/>
                    <a:pt x="208" y="281"/>
                    <a:pt x="209" y="281"/>
                  </a:cubicBezTo>
                  <a:cubicBezTo>
                    <a:pt x="210" y="281"/>
                    <a:pt x="211" y="280"/>
                    <a:pt x="212" y="280"/>
                  </a:cubicBezTo>
                  <a:cubicBezTo>
                    <a:pt x="212" y="280"/>
                    <a:pt x="213" y="280"/>
                    <a:pt x="213" y="280"/>
                  </a:cubicBezTo>
                  <a:cubicBezTo>
                    <a:pt x="213" y="280"/>
                    <a:pt x="214" y="280"/>
                    <a:pt x="214" y="280"/>
                  </a:cubicBezTo>
                  <a:cubicBezTo>
                    <a:pt x="214" y="280"/>
                    <a:pt x="213" y="280"/>
                    <a:pt x="213" y="279"/>
                  </a:cubicBezTo>
                  <a:cubicBezTo>
                    <a:pt x="213" y="279"/>
                    <a:pt x="213" y="279"/>
                    <a:pt x="213" y="279"/>
                  </a:cubicBezTo>
                  <a:cubicBezTo>
                    <a:pt x="214" y="279"/>
                    <a:pt x="214" y="280"/>
                    <a:pt x="215" y="280"/>
                  </a:cubicBezTo>
                  <a:cubicBezTo>
                    <a:pt x="215" y="279"/>
                    <a:pt x="214" y="279"/>
                    <a:pt x="214" y="279"/>
                  </a:cubicBezTo>
                  <a:cubicBezTo>
                    <a:pt x="214" y="278"/>
                    <a:pt x="217" y="278"/>
                    <a:pt x="217" y="278"/>
                  </a:cubicBezTo>
                  <a:cubicBezTo>
                    <a:pt x="217" y="277"/>
                    <a:pt x="218" y="277"/>
                    <a:pt x="218" y="278"/>
                  </a:cubicBezTo>
                  <a:cubicBezTo>
                    <a:pt x="218" y="278"/>
                    <a:pt x="218" y="278"/>
                    <a:pt x="218" y="278"/>
                  </a:cubicBezTo>
                  <a:cubicBezTo>
                    <a:pt x="218" y="278"/>
                    <a:pt x="218" y="278"/>
                    <a:pt x="218" y="279"/>
                  </a:cubicBezTo>
                  <a:cubicBezTo>
                    <a:pt x="218" y="279"/>
                    <a:pt x="218" y="279"/>
                    <a:pt x="218" y="279"/>
                  </a:cubicBezTo>
                  <a:cubicBezTo>
                    <a:pt x="218" y="280"/>
                    <a:pt x="217" y="279"/>
                    <a:pt x="217" y="279"/>
                  </a:cubicBezTo>
                  <a:cubicBezTo>
                    <a:pt x="216" y="279"/>
                    <a:pt x="217" y="280"/>
                    <a:pt x="217" y="280"/>
                  </a:cubicBezTo>
                  <a:cubicBezTo>
                    <a:pt x="218" y="281"/>
                    <a:pt x="215" y="282"/>
                    <a:pt x="216" y="281"/>
                  </a:cubicBezTo>
                  <a:cubicBezTo>
                    <a:pt x="216" y="280"/>
                    <a:pt x="217" y="280"/>
                    <a:pt x="216" y="280"/>
                  </a:cubicBezTo>
                  <a:cubicBezTo>
                    <a:pt x="215" y="279"/>
                    <a:pt x="215" y="280"/>
                    <a:pt x="215" y="280"/>
                  </a:cubicBezTo>
                  <a:cubicBezTo>
                    <a:pt x="214" y="280"/>
                    <a:pt x="215" y="281"/>
                    <a:pt x="215" y="281"/>
                  </a:cubicBezTo>
                  <a:cubicBezTo>
                    <a:pt x="216" y="282"/>
                    <a:pt x="219" y="285"/>
                    <a:pt x="217" y="287"/>
                  </a:cubicBezTo>
                  <a:cubicBezTo>
                    <a:pt x="217" y="286"/>
                    <a:pt x="217" y="285"/>
                    <a:pt x="216" y="283"/>
                  </a:cubicBezTo>
                  <a:cubicBezTo>
                    <a:pt x="216" y="283"/>
                    <a:pt x="215" y="282"/>
                    <a:pt x="215" y="282"/>
                  </a:cubicBezTo>
                  <a:cubicBezTo>
                    <a:pt x="215" y="281"/>
                    <a:pt x="214" y="281"/>
                    <a:pt x="214" y="280"/>
                  </a:cubicBezTo>
                  <a:cubicBezTo>
                    <a:pt x="214" y="280"/>
                    <a:pt x="214" y="280"/>
                    <a:pt x="214" y="281"/>
                  </a:cubicBezTo>
                  <a:cubicBezTo>
                    <a:pt x="214" y="281"/>
                    <a:pt x="215" y="282"/>
                    <a:pt x="215" y="282"/>
                  </a:cubicBezTo>
                  <a:cubicBezTo>
                    <a:pt x="216" y="283"/>
                    <a:pt x="216" y="284"/>
                    <a:pt x="217" y="285"/>
                  </a:cubicBezTo>
                  <a:cubicBezTo>
                    <a:pt x="217" y="287"/>
                    <a:pt x="217" y="291"/>
                    <a:pt x="216" y="293"/>
                  </a:cubicBezTo>
                  <a:cubicBezTo>
                    <a:pt x="216" y="294"/>
                    <a:pt x="215" y="294"/>
                    <a:pt x="215" y="295"/>
                  </a:cubicBezTo>
                  <a:cubicBezTo>
                    <a:pt x="214" y="295"/>
                    <a:pt x="214" y="295"/>
                    <a:pt x="214" y="295"/>
                  </a:cubicBezTo>
                  <a:cubicBezTo>
                    <a:pt x="213" y="296"/>
                    <a:pt x="214" y="297"/>
                    <a:pt x="213" y="297"/>
                  </a:cubicBezTo>
                  <a:cubicBezTo>
                    <a:pt x="213" y="298"/>
                    <a:pt x="213" y="297"/>
                    <a:pt x="213" y="298"/>
                  </a:cubicBezTo>
                  <a:cubicBezTo>
                    <a:pt x="213" y="299"/>
                    <a:pt x="213" y="299"/>
                    <a:pt x="213" y="300"/>
                  </a:cubicBezTo>
                  <a:cubicBezTo>
                    <a:pt x="213" y="300"/>
                    <a:pt x="213" y="301"/>
                    <a:pt x="214" y="301"/>
                  </a:cubicBezTo>
                  <a:cubicBezTo>
                    <a:pt x="214" y="301"/>
                    <a:pt x="214" y="301"/>
                    <a:pt x="214" y="301"/>
                  </a:cubicBezTo>
                  <a:cubicBezTo>
                    <a:pt x="215" y="301"/>
                    <a:pt x="214" y="302"/>
                    <a:pt x="214" y="302"/>
                  </a:cubicBezTo>
                  <a:cubicBezTo>
                    <a:pt x="214" y="303"/>
                    <a:pt x="215" y="303"/>
                    <a:pt x="215" y="304"/>
                  </a:cubicBezTo>
                  <a:cubicBezTo>
                    <a:pt x="215" y="305"/>
                    <a:pt x="215" y="306"/>
                    <a:pt x="215" y="306"/>
                  </a:cubicBezTo>
                  <a:cubicBezTo>
                    <a:pt x="216" y="307"/>
                    <a:pt x="216" y="307"/>
                    <a:pt x="217" y="307"/>
                  </a:cubicBezTo>
                  <a:cubicBezTo>
                    <a:pt x="217" y="308"/>
                    <a:pt x="218" y="307"/>
                    <a:pt x="219" y="307"/>
                  </a:cubicBezTo>
                  <a:cubicBezTo>
                    <a:pt x="220" y="307"/>
                    <a:pt x="220" y="308"/>
                    <a:pt x="221" y="309"/>
                  </a:cubicBezTo>
                  <a:cubicBezTo>
                    <a:pt x="221" y="309"/>
                    <a:pt x="222" y="310"/>
                    <a:pt x="222" y="310"/>
                  </a:cubicBezTo>
                  <a:cubicBezTo>
                    <a:pt x="222" y="311"/>
                    <a:pt x="221" y="311"/>
                    <a:pt x="221" y="311"/>
                  </a:cubicBezTo>
                  <a:cubicBezTo>
                    <a:pt x="221" y="311"/>
                    <a:pt x="222" y="311"/>
                    <a:pt x="222" y="311"/>
                  </a:cubicBezTo>
                  <a:cubicBezTo>
                    <a:pt x="223" y="311"/>
                    <a:pt x="222" y="312"/>
                    <a:pt x="222" y="312"/>
                  </a:cubicBezTo>
                  <a:cubicBezTo>
                    <a:pt x="223" y="312"/>
                    <a:pt x="223" y="311"/>
                    <a:pt x="223" y="311"/>
                  </a:cubicBezTo>
                  <a:cubicBezTo>
                    <a:pt x="223" y="311"/>
                    <a:pt x="223" y="311"/>
                    <a:pt x="223" y="311"/>
                  </a:cubicBezTo>
                  <a:cubicBezTo>
                    <a:pt x="224" y="311"/>
                    <a:pt x="223" y="311"/>
                    <a:pt x="224" y="310"/>
                  </a:cubicBezTo>
                  <a:cubicBezTo>
                    <a:pt x="224" y="310"/>
                    <a:pt x="226" y="310"/>
                    <a:pt x="226" y="310"/>
                  </a:cubicBezTo>
                  <a:cubicBezTo>
                    <a:pt x="228" y="310"/>
                    <a:pt x="228" y="311"/>
                    <a:pt x="229" y="311"/>
                  </a:cubicBezTo>
                  <a:cubicBezTo>
                    <a:pt x="229" y="311"/>
                    <a:pt x="230" y="311"/>
                    <a:pt x="230" y="311"/>
                  </a:cubicBezTo>
                  <a:cubicBezTo>
                    <a:pt x="231" y="311"/>
                    <a:pt x="231" y="311"/>
                    <a:pt x="231" y="311"/>
                  </a:cubicBezTo>
                  <a:cubicBezTo>
                    <a:pt x="231" y="311"/>
                    <a:pt x="232" y="313"/>
                    <a:pt x="233" y="313"/>
                  </a:cubicBezTo>
                  <a:cubicBezTo>
                    <a:pt x="233" y="314"/>
                    <a:pt x="234" y="313"/>
                    <a:pt x="235" y="314"/>
                  </a:cubicBezTo>
                  <a:cubicBezTo>
                    <a:pt x="235" y="314"/>
                    <a:pt x="235" y="315"/>
                    <a:pt x="236" y="315"/>
                  </a:cubicBezTo>
                  <a:cubicBezTo>
                    <a:pt x="236" y="315"/>
                    <a:pt x="237" y="315"/>
                    <a:pt x="237" y="315"/>
                  </a:cubicBezTo>
                  <a:cubicBezTo>
                    <a:pt x="237" y="315"/>
                    <a:pt x="238" y="316"/>
                    <a:pt x="238" y="316"/>
                  </a:cubicBezTo>
                  <a:cubicBezTo>
                    <a:pt x="238" y="316"/>
                    <a:pt x="239" y="316"/>
                    <a:pt x="239" y="316"/>
                  </a:cubicBezTo>
                  <a:cubicBezTo>
                    <a:pt x="240" y="315"/>
                    <a:pt x="240" y="315"/>
                    <a:pt x="241" y="315"/>
                  </a:cubicBezTo>
                  <a:cubicBezTo>
                    <a:pt x="242" y="314"/>
                    <a:pt x="242" y="314"/>
                    <a:pt x="243" y="314"/>
                  </a:cubicBezTo>
                  <a:cubicBezTo>
                    <a:pt x="244" y="313"/>
                    <a:pt x="245" y="312"/>
                    <a:pt x="246" y="311"/>
                  </a:cubicBezTo>
                  <a:cubicBezTo>
                    <a:pt x="247" y="311"/>
                    <a:pt x="248" y="310"/>
                    <a:pt x="250" y="310"/>
                  </a:cubicBezTo>
                  <a:cubicBezTo>
                    <a:pt x="250" y="310"/>
                    <a:pt x="251" y="310"/>
                    <a:pt x="251" y="310"/>
                  </a:cubicBezTo>
                  <a:cubicBezTo>
                    <a:pt x="252" y="310"/>
                    <a:pt x="253" y="308"/>
                    <a:pt x="252" y="308"/>
                  </a:cubicBezTo>
                  <a:cubicBezTo>
                    <a:pt x="252" y="308"/>
                    <a:pt x="249" y="309"/>
                    <a:pt x="249" y="308"/>
                  </a:cubicBezTo>
                  <a:cubicBezTo>
                    <a:pt x="250" y="308"/>
                    <a:pt x="250" y="308"/>
                    <a:pt x="250" y="308"/>
                  </a:cubicBezTo>
                  <a:cubicBezTo>
                    <a:pt x="251" y="308"/>
                    <a:pt x="251" y="308"/>
                    <a:pt x="252" y="307"/>
                  </a:cubicBezTo>
                  <a:cubicBezTo>
                    <a:pt x="253" y="307"/>
                    <a:pt x="254" y="307"/>
                    <a:pt x="255" y="306"/>
                  </a:cubicBezTo>
                  <a:cubicBezTo>
                    <a:pt x="255" y="306"/>
                    <a:pt x="256" y="306"/>
                    <a:pt x="256" y="306"/>
                  </a:cubicBezTo>
                  <a:cubicBezTo>
                    <a:pt x="256" y="305"/>
                    <a:pt x="256" y="306"/>
                    <a:pt x="256" y="306"/>
                  </a:cubicBezTo>
                  <a:cubicBezTo>
                    <a:pt x="256" y="306"/>
                    <a:pt x="256" y="307"/>
                    <a:pt x="256" y="307"/>
                  </a:cubicBezTo>
                  <a:cubicBezTo>
                    <a:pt x="256" y="307"/>
                    <a:pt x="257" y="307"/>
                    <a:pt x="257" y="307"/>
                  </a:cubicBezTo>
                  <a:cubicBezTo>
                    <a:pt x="257" y="308"/>
                    <a:pt x="256" y="308"/>
                    <a:pt x="256" y="309"/>
                  </a:cubicBezTo>
                  <a:cubicBezTo>
                    <a:pt x="256" y="309"/>
                    <a:pt x="255" y="309"/>
                    <a:pt x="255" y="310"/>
                  </a:cubicBezTo>
                  <a:cubicBezTo>
                    <a:pt x="254" y="310"/>
                    <a:pt x="254" y="311"/>
                    <a:pt x="253" y="311"/>
                  </a:cubicBezTo>
                  <a:cubicBezTo>
                    <a:pt x="253" y="311"/>
                    <a:pt x="252" y="311"/>
                    <a:pt x="252" y="311"/>
                  </a:cubicBezTo>
                  <a:cubicBezTo>
                    <a:pt x="252" y="311"/>
                    <a:pt x="252" y="310"/>
                    <a:pt x="251" y="310"/>
                  </a:cubicBezTo>
                  <a:cubicBezTo>
                    <a:pt x="252" y="311"/>
                    <a:pt x="252" y="312"/>
                    <a:pt x="252" y="312"/>
                  </a:cubicBezTo>
                  <a:cubicBezTo>
                    <a:pt x="253" y="313"/>
                    <a:pt x="254" y="312"/>
                    <a:pt x="254" y="312"/>
                  </a:cubicBezTo>
                  <a:cubicBezTo>
                    <a:pt x="255" y="311"/>
                    <a:pt x="256" y="312"/>
                    <a:pt x="256" y="311"/>
                  </a:cubicBezTo>
                  <a:cubicBezTo>
                    <a:pt x="256" y="310"/>
                    <a:pt x="257" y="310"/>
                    <a:pt x="257" y="310"/>
                  </a:cubicBezTo>
                  <a:cubicBezTo>
                    <a:pt x="257" y="309"/>
                    <a:pt x="258" y="309"/>
                    <a:pt x="259" y="309"/>
                  </a:cubicBezTo>
                  <a:cubicBezTo>
                    <a:pt x="259" y="310"/>
                    <a:pt x="259" y="310"/>
                    <a:pt x="259" y="311"/>
                  </a:cubicBezTo>
                  <a:cubicBezTo>
                    <a:pt x="259" y="312"/>
                    <a:pt x="258" y="311"/>
                    <a:pt x="257" y="311"/>
                  </a:cubicBezTo>
                  <a:cubicBezTo>
                    <a:pt x="257" y="312"/>
                    <a:pt x="257" y="313"/>
                    <a:pt x="256" y="313"/>
                  </a:cubicBezTo>
                  <a:cubicBezTo>
                    <a:pt x="257" y="313"/>
                    <a:pt x="257" y="313"/>
                    <a:pt x="257" y="314"/>
                  </a:cubicBezTo>
                  <a:cubicBezTo>
                    <a:pt x="257" y="314"/>
                    <a:pt x="258" y="314"/>
                    <a:pt x="258" y="314"/>
                  </a:cubicBezTo>
                  <a:cubicBezTo>
                    <a:pt x="259" y="314"/>
                    <a:pt x="260" y="314"/>
                    <a:pt x="260" y="314"/>
                  </a:cubicBezTo>
                  <a:cubicBezTo>
                    <a:pt x="260" y="315"/>
                    <a:pt x="259" y="314"/>
                    <a:pt x="259" y="314"/>
                  </a:cubicBezTo>
                  <a:cubicBezTo>
                    <a:pt x="259" y="315"/>
                    <a:pt x="259" y="318"/>
                    <a:pt x="260" y="317"/>
                  </a:cubicBezTo>
                  <a:cubicBezTo>
                    <a:pt x="260" y="316"/>
                    <a:pt x="261" y="316"/>
                    <a:pt x="261" y="316"/>
                  </a:cubicBezTo>
                  <a:cubicBezTo>
                    <a:pt x="262" y="316"/>
                    <a:pt x="262" y="317"/>
                    <a:pt x="262" y="317"/>
                  </a:cubicBezTo>
                  <a:cubicBezTo>
                    <a:pt x="262" y="318"/>
                    <a:pt x="262" y="318"/>
                    <a:pt x="262" y="318"/>
                  </a:cubicBezTo>
                  <a:cubicBezTo>
                    <a:pt x="262" y="319"/>
                    <a:pt x="262" y="319"/>
                    <a:pt x="262" y="319"/>
                  </a:cubicBezTo>
                  <a:cubicBezTo>
                    <a:pt x="261" y="319"/>
                    <a:pt x="262" y="319"/>
                    <a:pt x="262" y="319"/>
                  </a:cubicBezTo>
                  <a:cubicBezTo>
                    <a:pt x="263" y="319"/>
                    <a:pt x="263" y="319"/>
                    <a:pt x="263" y="318"/>
                  </a:cubicBezTo>
                  <a:cubicBezTo>
                    <a:pt x="263" y="318"/>
                    <a:pt x="263" y="318"/>
                    <a:pt x="263" y="318"/>
                  </a:cubicBezTo>
                  <a:cubicBezTo>
                    <a:pt x="263" y="318"/>
                    <a:pt x="263" y="317"/>
                    <a:pt x="264" y="317"/>
                  </a:cubicBezTo>
                  <a:cubicBezTo>
                    <a:pt x="264" y="317"/>
                    <a:pt x="264" y="316"/>
                    <a:pt x="265" y="316"/>
                  </a:cubicBezTo>
                  <a:cubicBezTo>
                    <a:pt x="265" y="315"/>
                    <a:pt x="264" y="316"/>
                    <a:pt x="264" y="316"/>
                  </a:cubicBezTo>
                  <a:cubicBezTo>
                    <a:pt x="264" y="316"/>
                    <a:pt x="262" y="317"/>
                    <a:pt x="262" y="317"/>
                  </a:cubicBezTo>
                  <a:cubicBezTo>
                    <a:pt x="262" y="316"/>
                    <a:pt x="263" y="316"/>
                    <a:pt x="262" y="316"/>
                  </a:cubicBezTo>
                  <a:cubicBezTo>
                    <a:pt x="262" y="315"/>
                    <a:pt x="263" y="314"/>
                    <a:pt x="264" y="314"/>
                  </a:cubicBezTo>
                  <a:cubicBezTo>
                    <a:pt x="264" y="314"/>
                    <a:pt x="264" y="315"/>
                    <a:pt x="265" y="315"/>
                  </a:cubicBezTo>
                  <a:cubicBezTo>
                    <a:pt x="266" y="314"/>
                    <a:pt x="267" y="314"/>
                    <a:pt x="267" y="314"/>
                  </a:cubicBezTo>
                  <a:cubicBezTo>
                    <a:pt x="267" y="314"/>
                    <a:pt x="269" y="314"/>
                    <a:pt x="269" y="314"/>
                  </a:cubicBezTo>
                  <a:cubicBezTo>
                    <a:pt x="270" y="314"/>
                    <a:pt x="271" y="313"/>
                    <a:pt x="271" y="312"/>
                  </a:cubicBezTo>
                  <a:cubicBezTo>
                    <a:pt x="273" y="312"/>
                    <a:pt x="274" y="311"/>
                    <a:pt x="275" y="310"/>
                  </a:cubicBezTo>
                  <a:cubicBezTo>
                    <a:pt x="277" y="309"/>
                    <a:pt x="279" y="307"/>
                    <a:pt x="282" y="306"/>
                  </a:cubicBezTo>
                  <a:cubicBezTo>
                    <a:pt x="284" y="305"/>
                    <a:pt x="287" y="305"/>
                    <a:pt x="290" y="305"/>
                  </a:cubicBezTo>
                  <a:cubicBezTo>
                    <a:pt x="290" y="305"/>
                    <a:pt x="296" y="304"/>
                    <a:pt x="296" y="305"/>
                  </a:cubicBezTo>
                  <a:cubicBezTo>
                    <a:pt x="296" y="304"/>
                    <a:pt x="297" y="305"/>
                    <a:pt x="298" y="304"/>
                  </a:cubicBezTo>
                  <a:cubicBezTo>
                    <a:pt x="299" y="304"/>
                    <a:pt x="299" y="304"/>
                    <a:pt x="300" y="304"/>
                  </a:cubicBezTo>
                  <a:cubicBezTo>
                    <a:pt x="300" y="303"/>
                    <a:pt x="302" y="302"/>
                    <a:pt x="301" y="302"/>
                  </a:cubicBezTo>
                  <a:cubicBezTo>
                    <a:pt x="302" y="302"/>
                    <a:pt x="302" y="302"/>
                    <a:pt x="302" y="301"/>
                  </a:cubicBezTo>
                  <a:cubicBezTo>
                    <a:pt x="302" y="302"/>
                    <a:pt x="302" y="302"/>
                    <a:pt x="302" y="302"/>
                  </a:cubicBezTo>
                  <a:cubicBezTo>
                    <a:pt x="303" y="302"/>
                    <a:pt x="304" y="302"/>
                    <a:pt x="304" y="300"/>
                  </a:cubicBezTo>
                  <a:cubicBezTo>
                    <a:pt x="304" y="300"/>
                    <a:pt x="305" y="298"/>
                    <a:pt x="306" y="299"/>
                  </a:cubicBezTo>
                  <a:cubicBezTo>
                    <a:pt x="306" y="299"/>
                    <a:pt x="306" y="298"/>
                    <a:pt x="306" y="298"/>
                  </a:cubicBezTo>
                  <a:cubicBezTo>
                    <a:pt x="306" y="297"/>
                    <a:pt x="305" y="297"/>
                    <a:pt x="305" y="297"/>
                  </a:cubicBezTo>
                  <a:cubicBezTo>
                    <a:pt x="305" y="297"/>
                    <a:pt x="306" y="297"/>
                    <a:pt x="306" y="296"/>
                  </a:cubicBezTo>
                  <a:cubicBezTo>
                    <a:pt x="306" y="296"/>
                    <a:pt x="306" y="296"/>
                    <a:pt x="307" y="295"/>
                  </a:cubicBezTo>
                  <a:cubicBezTo>
                    <a:pt x="307" y="295"/>
                    <a:pt x="306" y="295"/>
                    <a:pt x="306" y="295"/>
                  </a:cubicBezTo>
                  <a:cubicBezTo>
                    <a:pt x="306" y="295"/>
                    <a:pt x="307" y="295"/>
                    <a:pt x="307" y="295"/>
                  </a:cubicBezTo>
                  <a:cubicBezTo>
                    <a:pt x="307" y="294"/>
                    <a:pt x="308" y="294"/>
                    <a:pt x="308" y="293"/>
                  </a:cubicBezTo>
                  <a:cubicBezTo>
                    <a:pt x="309" y="292"/>
                    <a:pt x="310" y="291"/>
                    <a:pt x="310" y="290"/>
                  </a:cubicBezTo>
                  <a:cubicBezTo>
                    <a:pt x="311" y="289"/>
                    <a:pt x="312" y="289"/>
                    <a:pt x="312" y="287"/>
                  </a:cubicBezTo>
                  <a:cubicBezTo>
                    <a:pt x="312" y="287"/>
                    <a:pt x="313" y="286"/>
                    <a:pt x="313" y="286"/>
                  </a:cubicBezTo>
                  <a:cubicBezTo>
                    <a:pt x="313" y="285"/>
                    <a:pt x="313" y="286"/>
                    <a:pt x="313" y="285"/>
                  </a:cubicBezTo>
                  <a:cubicBezTo>
                    <a:pt x="314" y="285"/>
                    <a:pt x="314" y="285"/>
                    <a:pt x="314" y="284"/>
                  </a:cubicBezTo>
                  <a:cubicBezTo>
                    <a:pt x="314" y="284"/>
                    <a:pt x="315" y="283"/>
                    <a:pt x="316" y="283"/>
                  </a:cubicBezTo>
                  <a:cubicBezTo>
                    <a:pt x="316" y="283"/>
                    <a:pt x="316" y="282"/>
                    <a:pt x="316" y="282"/>
                  </a:cubicBezTo>
                  <a:cubicBezTo>
                    <a:pt x="316" y="282"/>
                    <a:pt x="316" y="282"/>
                    <a:pt x="316" y="282"/>
                  </a:cubicBezTo>
                  <a:cubicBezTo>
                    <a:pt x="317" y="281"/>
                    <a:pt x="318" y="281"/>
                    <a:pt x="319" y="280"/>
                  </a:cubicBezTo>
                  <a:cubicBezTo>
                    <a:pt x="319" y="279"/>
                    <a:pt x="319" y="279"/>
                    <a:pt x="319" y="279"/>
                  </a:cubicBezTo>
                  <a:cubicBezTo>
                    <a:pt x="320" y="278"/>
                    <a:pt x="320" y="278"/>
                    <a:pt x="320" y="278"/>
                  </a:cubicBezTo>
                  <a:cubicBezTo>
                    <a:pt x="320" y="277"/>
                    <a:pt x="321" y="277"/>
                    <a:pt x="321" y="277"/>
                  </a:cubicBezTo>
                  <a:cubicBezTo>
                    <a:pt x="322" y="276"/>
                    <a:pt x="322" y="276"/>
                    <a:pt x="323" y="276"/>
                  </a:cubicBezTo>
                  <a:cubicBezTo>
                    <a:pt x="323" y="276"/>
                    <a:pt x="323" y="276"/>
                    <a:pt x="323" y="276"/>
                  </a:cubicBezTo>
                  <a:cubicBezTo>
                    <a:pt x="324" y="276"/>
                    <a:pt x="324" y="276"/>
                    <a:pt x="324" y="275"/>
                  </a:cubicBezTo>
                  <a:cubicBezTo>
                    <a:pt x="323" y="276"/>
                    <a:pt x="323" y="275"/>
                    <a:pt x="324" y="274"/>
                  </a:cubicBezTo>
                  <a:cubicBezTo>
                    <a:pt x="324" y="274"/>
                    <a:pt x="325" y="274"/>
                    <a:pt x="325" y="274"/>
                  </a:cubicBezTo>
                  <a:cubicBezTo>
                    <a:pt x="325" y="274"/>
                    <a:pt x="324" y="275"/>
                    <a:pt x="325" y="275"/>
                  </a:cubicBezTo>
                  <a:cubicBezTo>
                    <a:pt x="325" y="275"/>
                    <a:pt x="325" y="274"/>
                    <a:pt x="325" y="274"/>
                  </a:cubicBezTo>
                  <a:cubicBezTo>
                    <a:pt x="324" y="274"/>
                    <a:pt x="325" y="273"/>
                    <a:pt x="325" y="273"/>
                  </a:cubicBezTo>
                  <a:cubicBezTo>
                    <a:pt x="325" y="273"/>
                    <a:pt x="325" y="273"/>
                    <a:pt x="325" y="273"/>
                  </a:cubicBezTo>
                  <a:cubicBezTo>
                    <a:pt x="325" y="272"/>
                    <a:pt x="326" y="272"/>
                    <a:pt x="327" y="271"/>
                  </a:cubicBezTo>
                  <a:cubicBezTo>
                    <a:pt x="327" y="271"/>
                    <a:pt x="327" y="270"/>
                    <a:pt x="328" y="270"/>
                  </a:cubicBezTo>
                  <a:cubicBezTo>
                    <a:pt x="328" y="269"/>
                    <a:pt x="327" y="269"/>
                    <a:pt x="327" y="269"/>
                  </a:cubicBezTo>
                  <a:cubicBezTo>
                    <a:pt x="327" y="269"/>
                    <a:pt x="328" y="268"/>
                    <a:pt x="328" y="269"/>
                  </a:cubicBezTo>
                  <a:cubicBezTo>
                    <a:pt x="328" y="269"/>
                    <a:pt x="328" y="269"/>
                    <a:pt x="328" y="269"/>
                  </a:cubicBezTo>
                  <a:cubicBezTo>
                    <a:pt x="329" y="269"/>
                    <a:pt x="329" y="268"/>
                    <a:pt x="329" y="267"/>
                  </a:cubicBezTo>
                  <a:cubicBezTo>
                    <a:pt x="330" y="267"/>
                    <a:pt x="330" y="266"/>
                    <a:pt x="331" y="265"/>
                  </a:cubicBezTo>
                  <a:cubicBezTo>
                    <a:pt x="331" y="265"/>
                    <a:pt x="333" y="264"/>
                    <a:pt x="333" y="264"/>
                  </a:cubicBezTo>
                  <a:cubicBezTo>
                    <a:pt x="333" y="264"/>
                    <a:pt x="334" y="263"/>
                    <a:pt x="334" y="263"/>
                  </a:cubicBezTo>
                  <a:cubicBezTo>
                    <a:pt x="334" y="263"/>
                    <a:pt x="333" y="263"/>
                    <a:pt x="333" y="263"/>
                  </a:cubicBezTo>
                  <a:cubicBezTo>
                    <a:pt x="333" y="263"/>
                    <a:pt x="334" y="262"/>
                    <a:pt x="334" y="263"/>
                  </a:cubicBezTo>
                  <a:cubicBezTo>
                    <a:pt x="334" y="263"/>
                    <a:pt x="335" y="262"/>
                    <a:pt x="335" y="261"/>
                  </a:cubicBezTo>
                  <a:cubicBezTo>
                    <a:pt x="335" y="262"/>
                    <a:pt x="335" y="262"/>
                    <a:pt x="335" y="262"/>
                  </a:cubicBezTo>
                  <a:cubicBezTo>
                    <a:pt x="335" y="261"/>
                    <a:pt x="336" y="261"/>
                    <a:pt x="336" y="260"/>
                  </a:cubicBezTo>
                  <a:cubicBezTo>
                    <a:pt x="336" y="260"/>
                    <a:pt x="337" y="259"/>
                    <a:pt x="337" y="259"/>
                  </a:cubicBezTo>
                  <a:cubicBezTo>
                    <a:pt x="337" y="259"/>
                    <a:pt x="337" y="259"/>
                    <a:pt x="336" y="259"/>
                  </a:cubicBezTo>
                  <a:cubicBezTo>
                    <a:pt x="336" y="259"/>
                    <a:pt x="337" y="259"/>
                    <a:pt x="337" y="258"/>
                  </a:cubicBezTo>
                  <a:cubicBezTo>
                    <a:pt x="337" y="258"/>
                    <a:pt x="336" y="259"/>
                    <a:pt x="336" y="259"/>
                  </a:cubicBezTo>
                  <a:cubicBezTo>
                    <a:pt x="336" y="258"/>
                    <a:pt x="336" y="258"/>
                    <a:pt x="337" y="258"/>
                  </a:cubicBezTo>
                  <a:cubicBezTo>
                    <a:pt x="336" y="258"/>
                    <a:pt x="338" y="258"/>
                    <a:pt x="338" y="258"/>
                  </a:cubicBezTo>
                  <a:cubicBezTo>
                    <a:pt x="339" y="258"/>
                    <a:pt x="340" y="256"/>
                    <a:pt x="340" y="256"/>
                  </a:cubicBezTo>
                  <a:cubicBezTo>
                    <a:pt x="339" y="256"/>
                    <a:pt x="339" y="256"/>
                    <a:pt x="339" y="256"/>
                  </a:cubicBezTo>
                  <a:cubicBezTo>
                    <a:pt x="340" y="255"/>
                    <a:pt x="340" y="255"/>
                    <a:pt x="341" y="255"/>
                  </a:cubicBezTo>
                  <a:cubicBezTo>
                    <a:pt x="341" y="255"/>
                    <a:pt x="340" y="255"/>
                    <a:pt x="340" y="256"/>
                  </a:cubicBezTo>
                  <a:cubicBezTo>
                    <a:pt x="341" y="255"/>
                    <a:pt x="342" y="253"/>
                    <a:pt x="343" y="252"/>
                  </a:cubicBezTo>
                  <a:cubicBezTo>
                    <a:pt x="345" y="251"/>
                    <a:pt x="346" y="250"/>
                    <a:pt x="348" y="250"/>
                  </a:cubicBezTo>
                  <a:cubicBezTo>
                    <a:pt x="348" y="250"/>
                    <a:pt x="349" y="250"/>
                    <a:pt x="349" y="249"/>
                  </a:cubicBezTo>
                  <a:cubicBezTo>
                    <a:pt x="349" y="249"/>
                    <a:pt x="349" y="249"/>
                    <a:pt x="348" y="249"/>
                  </a:cubicBezTo>
                  <a:cubicBezTo>
                    <a:pt x="348" y="249"/>
                    <a:pt x="349" y="248"/>
                    <a:pt x="349" y="248"/>
                  </a:cubicBezTo>
                  <a:cubicBezTo>
                    <a:pt x="350" y="248"/>
                    <a:pt x="350" y="249"/>
                    <a:pt x="350" y="248"/>
                  </a:cubicBezTo>
                  <a:cubicBezTo>
                    <a:pt x="350" y="248"/>
                    <a:pt x="351" y="247"/>
                    <a:pt x="352" y="247"/>
                  </a:cubicBezTo>
                  <a:cubicBezTo>
                    <a:pt x="352" y="246"/>
                    <a:pt x="353" y="246"/>
                    <a:pt x="354" y="246"/>
                  </a:cubicBezTo>
                  <a:cubicBezTo>
                    <a:pt x="354" y="245"/>
                    <a:pt x="354" y="245"/>
                    <a:pt x="355" y="244"/>
                  </a:cubicBezTo>
                  <a:cubicBezTo>
                    <a:pt x="355" y="244"/>
                    <a:pt x="355" y="243"/>
                    <a:pt x="355" y="243"/>
                  </a:cubicBezTo>
                  <a:cubicBezTo>
                    <a:pt x="355" y="242"/>
                    <a:pt x="357" y="240"/>
                    <a:pt x="358" y="240"/>
                  </a:cubicBezTo>
                  <a:cubicBezTo>
                    <a:pt x="359" y="239"/>
                    <a:pt x="359" y="238"/>
                    <a:pt x="360" y="237"/>
                  </a:cubicBezTo>
                  <a:cubicBezTo>
                    <a:pt x="361" y="236"/>
                    <a:pt x="362" y="235"/>
                    <a:pt x="363" y="234"/>
                  </a:cubicBezTo>
                  <a:cubicBezTo>
                    <a:pt x="363" y="233"/>
                    <a:pt x="363" y="233"/>
                    <a:pt x="364" y="232"/>
                  </a:cubicBezTo>
                  <a:cubicBezTo>
                    <a:pt x="364" y="232"/>
                    <a:pt x="365" y="231"/>
                    <a:pt x="365" y="230"/>
                  </a:cubicBezTo>
                  <a:cubicBezTo>
                    <a:pt x="365" y="230"/>
                    <a:pt x="366" y="229"/>
                    <a:pt x="366" y="229"/>
                  </a:cubicBezTo>
                  <a:cubicBezTo>
                    <a:pt x="366" y="229"/>
                    <a:pt x="365" y="229"/>
                    <a:pt x="366" y="228"/>
                  </a:cubicBezTo>
                  <a:cubicBezTo>
                    <a:pt x="366" y="227"/>
                    <a:pt x="366" y="227"/>
                    <a:pt x="367" y="226"/>
                  </a:cubicBezTo>
                  <a:cubicBezTo>
                    <a:pt x="367" y="225"/>
                    <a:pt x="367" y="225"/>
                    <a:pt x="367" y="224"/>
                  </a:cubicBezTo>
                  <a:cubicBezTo>
                    <a:pt x="368" y="224"/>
                    <a:pt x="369" y="223"/>
                    <a:pt x="369" y="223"/>
                  </a:cubicBezTo>
                  <a:cubicBezTo>
                    <a:pt x="369" y="222"/>
                    <a:pt x="370" y="222"/>
                    <a:pt x="370" y="221"/>
                  </a:cubicBezTo>
                  <a:cubicBezTo>
                    <a:pt x="371" y="220"/>
                    <a:pt x="371" y="220"/>
                    <a:pt x="371" y="219"/>
                  </a:cubicBezTo>
                  <a:cubicBezTo>
                    <a:pt x="371" y="218"/>
                    <a:pt x="372" y="218"/>
                    <a:pt x="372" y="217"/>
                  </a:cubicBezTo>
                  <a:cubicBezTo>
                    <a:pt x="373" y="216"/>
                    <a:pt x="374" y="214"/>
                    <a:pt x="375" y="212"/>
                  </a:cubicBezTo>
                  <a:cubicBezTo>
                    <a:pt x="375" y="212"/>
                    <a:pt x="375" y="211"/>
                    <a:pt x="376" y="211"/>
                  </a:cubicBezTo>
                  <a:cubicBezTo>
                    <a:pt x="376" y="210"/>
                    <a:pt x="377" y="210"/>
                    <a:pt x="377" y="209"/>
                  </a:cubicBezTo>
                  <a:cubicBezTo>
                    <a:pt x="377" y="208"/>
                    <a:pt x="378" y="208"/>
                    <a:pt x="378" y="207"/>
                  </a:cubicBezTo>
                  <a:cubicBezTo>
                    <a:pt x="379" y="207"/>
                    <a:pt x="380" y="207"/>
                    <a:pt x="380" y="206"/>
                  </a:cubicBezTo>
                  <a:cubicBezTo>
                    <a:pt x="380" y="205"/>
                    <a:pt x="380" y="205"/>
                    <a:pt x="380" y="204"/>
                  </a:cubicBezTo>
                  <a:cubicBezTo>
                    <a:pt x="380" y="203"/>
                    <a:pt x="380" y="203"/>
                    <a:pt x="381" y="202"/>
                  </a:cubicBezTo>
                  <a:cubicBezTo>
                    <a:pt x="381" y="201"/>
                    <a:pt x="382" y="200"/>
                    <a:pt x="381" y="199"/>
                  </a:cubicBezTo>
                  <a:cubicBezTo>
                    <a:pt x="381" y="198"/>
                    <a:pt x="382" y="197"/>
                    <a:pt x="381" y="196"/>
                  </a:cubicBezTo>
                  <a:cubicBezTo>
                    <a:pt x="381" y="196"/>
                    <a:pt x="381" y="197"/>
                    <a:pt x="381" y="197"/>
                  </a:cubicBezTo>
                  <a:cubicBezTo>
                    <a:pt x="381" y="196"/>
                    <a:pt x="382" y="196"/>
                    <a:pt x="382" y="195"/>
                  </a:cubicBezTo>
                  <a:cubicBezTo>
                    <a:pt x="381" y="195"/>
                    <a:pt x="382" y="194"/>
                    <a:pt x="382" y="194"/>
                  </a:cubicBezTo>
                  <a:cubicBezTo>
                    <a:pt x="381" y="193"/>
                    <a:pt x="381" y="193"/>
                    <a:pt x="381" y="192"/>
                  </a:cubicBezTo>
                  <a:cubicBezTo>
                    <a:pt x="382" y="192"/>
                    <a:pt x="382" y="192"/>
                    <a:pt x="381" y="191"/>
                  </a:cubicBezTo>
                  <a:cubicBezTo>
                    <a:pt x="381" y="191"/>
                    <a:pt x="381" y="192"/>
                    <a:pt x="381" y="191"/>
                  </a:cubicBezTo>
                  <a:cubicBezTo>
                    <a:pt x="381" y="190"/>
                    <a:pt x="381" y="190"/>
                    <a:pt x="381" y="190"/>
                  </a:cubicBezTo>
                  <a:cubicBezTo>
                    <a:pt x="380" y="189"/>
                    <a:pt x="382" y="188"/>
                    <a:pt x="381" y="188"/>
                  </a:cubicBezTo>
                  <a:cubicBezTo>
                    <a:pt x="380" y="188"/>
                    <a:pt x="381" y="187"/>
                    <a:pt x="381" y="187"/>
                  </a:cubicBezTo>
                  <a:cubicBezTo>
                    <a:pt x="382" y="187"/>
                    <a:pt x="382" y="187"/>
                    <a:pt x="382" y="187"/>
                  </a:cubicBezTo>
                  <a:cubicBezTo>
                    <a:pt x="383" y="186"/>
                    <a:pt x="382" y="186"/>
                    <a:pt x="382" y="185"/>
                  </a:cubicBezTo>
                  <a:cubicBezTo>
                    <a:pt x="383" y="184"/>
                    <a:pt x="383" y="183"/>
                    <a:pt x="383" y="183"/>
                  </a:cubicBezTo>
                  <a:cubicBezTo>
                    <a:pt x="383" y="182"/>
                    <a:pt x="383" y="182"/>
                    <a:pt x="383" y="182"/>
                  </a:cubicBezTo>
                  <a:cubicBezTo>
                    <a:pt x="383" y="182"/>
                    <a:pt x="383" y="181"/>
                    <a:pt x="383" y="181"/>
                  </a:cubicBezTo>
                  <a:cubicBezTo>
                    <a:pt x="383" y="181"/>
                    <a:pt x="384" y="180"/>
                    <a:pt x="384" y="179"/>
                  </a:cubicBezTo>
                  <a:cubicBezTo>
                    <a:pt x="384" y="179"/>
                    <a:pt x="384" y="178"/>
                    <a:pt x="384" y="178"/>
                  </a:cubicBezTo>
                  <a:cubicBezTo>
                    <a:pt x="385" y="177"/>
                    <a:pt x="385" y="176"/>
                    <a:pt x="386" y="174"/>
                  </a:cubicBezTo>
                  <a:cubicBezTo>
                    <a:pt x="385" y="175"/>
                    <a:pt x="386" y="173"/>
                    <a:pt x="385" y="17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4" name="Armenia"/>
            <p:cNvSpPr>
              <a:spLocks noEditPoints="1"/>
            </p:cNvSpPr>
            <p:nvPr/>
          </p:nvSpPr>
          <p:spPr bwMode="auto">
            <a:xfrm>
              <a:off x="7219029" y="3024999"/>
              <a:ext cx="111996" cy="97997"/>
            </a:xfrm>
            <a:custGeom>
              <a:avLst/>
              <a:gdLst/>
              <a:ahLst/>
              <a:cxnLst>
                <a:cxn ang="0">
                  <a:pos x="31" y="22"/>
                </a:cxn>
                <a:cxn ang="0">
                  <a:pos x="30" y="20"/>
                </a:cxn>
                <a:cxn ang="0">
                  <a:pos x="29" y="18"/>
                </a:cxn>
                <a:cxn ang="0">
                  <a:pos x="26" y="17"/>
                </a:cxn>
                <a:cxn ang="0">
                  <a:pos x="23" y="15"/>
                </a:cxn>
                <a:cxn ang="0">
                  <a:pos x="24" y="14"/>
                </a:cxn>
                <a:cxn ang="0">
                  <a:pos x="24" y="12"/>
                </a:cxn>
                <a:cxn ang="0">
                  <a:pos x="22" y="10"/>
                </a:cxn>
                <a:cxn ang="0">
                  <a:pos x="19" y="8"/>
                </a:cxn>
                <a:cxn ang="0">
                  <a:pos x="20" y="4"/>
                </a:cxn>
                <a:cxn ang="0">
                  <a:pos x="17" y="3"/>
                </a:cxn>
                <a:cxn ang="0">
                  <a:pos x="15" y="2"/>
                </a:cxn>
                <a:cxn ang="0">
                  <a:pos x="15" y="1"/>
                </a:cxn>
                <a:cxn ang="0">
                  <a:pos x="12" y="0"/>
                </a:cxn>
                <a:cxn ang="0">
                  <a:pos x="10" y="1"/>
                </a:cxn>
                <a:cxn ang="0">
                  <a:pos x="9" y="1"/>
                </a:cxn>
                <a:cxn ang="0">
                  <a:pos x="8" y="1"/>
                </a:cxn>
                <a:cxn ang="0">
                  <a:pos x="6" y="1"/>
                </a:cxn>
                <a:cxn ang="0">
                  <a:pos x="3" y="2"/>
                </a:cxn>
                <a:cxn ang="0">
                  <a:pos x="1" y="3"/>
                </a:cxn>
                <a:cxn ang="0">
                  <a:pos x="3" y="7"/>
                </a:cxn>
                <a:cxn ang="0">
                  <a:pos x="3" y="10"/>
                </a:cxn>
                <a:cxn ang="0">
                  <a:pos x="4" y="12"/>
                </a:cxn>
                <a:cxn ang="0">
                  <a:pos x="7" y="14"/>
                </a:cxn>
                <a:cxn ang="0">
                  <a:pos x="8" y="14"/>
                </a:cxn>
                <a:cxn ang="0">
                  <a:pos x="12" y="15"/>
                </a:cxn>
                <a:cxn ang="0">
                  <a:pos x="17" y="16"/>
                </a:cxn>
                <a:cxn ang="0">
                  <a:pos x="19" y="18"/>
                </a:cxn>
                <a:cxn ang="0">
                  <a:pos x="20" y="19"/>
                </a:cxn>
                <a:cxn ang="0">
                  <a:pos x="24" y="19"/>
                </a:cxn>
                <a:cxn ang="0">
                  <a:pos x="25" y="22"/>
                </a:cxn>
                <a:cxn ang="0">
                  <a:pos x="26" y="24"/>
                </a:cxn>
                <a:cxn ang="0">
                  <a:pos x="28" y="26"/>
                </a:cxn>
                <a:cxn ang="0">
                  <a:pos x="31" y="26"/>
                </a:cxn>
                <a:cxn ang="0">
                  <a:pos x="30" y="23"/>
                </a:cxn>
                <a:cxn ang="0">
                  <a:pos x="14" y="2"/>
                </a:cxn>
                <a:cxn ang="0">
                  <a:pos x="16" y="3"/>
                </a:cxn>
              </a:cxnLst>
              <a:rect l="0" t="0" r="r" b="b"/>
              <a:pathLst>
                <a:path w="31" h="27">
                  <a:moveTo>
                    <a:pt x="30" y="23"/>
                  </a:moveTo>
                  <a:cubicBezTo>
                    <a:pt x="29" y="22"/>
                    <a:pt x="31" y="23"/>
                    <a:pt x="31" y="22"/>
                  </a:cubicBezTo>
                  <a:cubicBezTo>
                    <a:pt x="31" y="22"/>
                    <a:pt x="30" y="21"/>
                    <a:pt x="29" y="21"/>
                  </a:cubicBezTo>
                  <a:cubicBezTo>
                    <a:pt x="28" y="20"/>
                    <a:pt x="30" y="20"/>
                    <a:pt x="30" y="20"/>
                  </a:cubicBezTo>
                  <a:cubicBezTo>
                    <a:pt x="30" y="19"/>
                    <a:pt x="30" y="19"/>
                    <a:pt x="30" y="18"/>
                  </a:cubicBezTo>
                  <a:cubicBezTo>
                    <a:pt x="29" y="18"/>
                    <a:pt x="29" y="18"/>
                    <a:pt x="29" y="18"/>
                  </a:cubicBezTo>
                  <a:cubicBezTo>
                    <a:pt x="28" y="18"/>
                    <a:pt x="28" y="19"/>
                    <a:pt x="27" y="18"/>
                  </a:cubicBezTo>
                  <a:cubicBezTo>
                    <a:pt x="27" y="18"/>
                    <a:pt x="26" y="18"/>
                    <a:pt x="26" y="17"/>
                  </a:cubicBezTo>
                  <a:cubicBezTo>
                    <a:pt x="25" y="17"/>
                    <a:pt x="25" y="16"/>
                    <a:pt x="24" y="16"/>
                  </a:cubicBezTo>
                  <a:cubicBezTo>
                    <a:pt x="24" y="16"/>
                    <a:pt x="23" y="16"/>
                    <a:pt x="23" y="15"/>
                  </a:cubicBezTo>
                  <a:cubicBezTo>
                    <a:pt x="22" y="14"/>
                    <a:pt x="22" y="15"/>
                    <a:pt x="21" y="14"/>
                  </a:cubicBezTo>
                  <a:cubicBezTo>
                    <a:pt x="20" y="14"/>
                    <a:pt x="23" y="14"/>
                    <a:pt x="24" y="14"/>
                  </a:cubicBezTo>
                  <a:cubicBezTo>
                    <a:pt x="24" y="13"/>
                    <a:pt x="24" y="13"/>
                    <a:pt x="24" y="13"/>
                  </a:cubicBezTo>
                  <a:cubicBezTo>
                    <a:pt x="24" y="13"/>
                    <a:pt x="24" y="12"/>
                    <a:pt x="24" y="12"/>
                  </a:cubicBezTo>
                  <a:cubicBezTo>
                    <a:pt x="24" y="11"/>
                    <a:pt x="24" y="11"/>
                    <a:pt x="23" y="11"/>
                  </a:cubicBezTo>
                  <a:cubicBezTo>
                    <a:pt x="23" y="11"/>
                    <a:pt x="22" y="10"/>
                    <a:pt x="22" y="10"/>
                  </a:cubicBezTo>
                  <a:cubicBezTo>
                    <a:pt x="21" y="10"/>
                    <a:pt x="21" y="10"/>
                    <a:pt x="20" y="9"/>
                  </a:cubicBezTo>
                  <a:cubicBezTo>
                    <a:pt x="20" y="9"/>
                    <a:pt x="19" y="8"/>
                    <a:pt x="19" y="8"/>
                  </a:cubicBezTo>
                  <a:cubicBezTo>
                    <a:pt x="19" y="7"/>
                    <a:pt x="17" y="7"/>
                    <a:pt x="18" y="6"/>
                  </a:cubicBezTo>
                  <a:cubicBezTo>
                    <a:pt x="19" y="6"/>
                    <a:pt x="20" y="5"/>
                    <a:pt x="20" y="4"/>
                  </a:cubicBezTo>
                  <a:cubicBezTo>
                    <a:pt x="19" y="4"/>
                    <a:pt x="18" y="4"/>
                    <a:pt x="18" y="3"/>
                  </a:cubicBezTo>
                  <a:cubicBezTo>
                    <a:pt x="18" y="3"/>
                    <a:pt x="17" y="3"/>
                    <a:pt x="17" y="3"/>
                  </a:cubicBezTo>
                  <a:cubicBezTo>
                    <a:pt x="16" y="3"/>
                    <a:pt x="16" y="2"/>
                    <a:pt x="15" y="2"/>
                  </a:cubicBezTo>
                  <a:cubicBezTo>
                    <a:pt x="15" y="3"/>
                    <a:pt x="14" y="2"/>
                    <a:pt x="15" y="2"/>
                  </a:cubicBezTo>
                  <a:cubicBezTo>
                    <a:pt x="15" y="2"/>
                    <a:pt x="16" y="2"/>
                    <a:pt x="16" y="1"/>
                  </a:cubicBezTo>
                  <a:cubicBezTo>
                    <a:pt x="16" y="1"/>
                    <a:pt x="15" y="1"/>
                    <a:pt x="15" y="1"/>
                  </a:cubicBezTo>
                  <a:cubicBezTo>
                    <a:pt x="14" y="1"/>
                    <a:pt x="14" y="0"/>
                    <a:pt x="14" y="0"/>
                  </a:cubicBezTo>
                  <a:cubicBezTo>
                    <a:pt x="13" y="0"/>
                    <a:pt x="13" y="0"/>
                    <a:pt x="12" y="0"/>
                  </a:cubicBezTo>
                  <a:cubicBezTo>
                    <a:pt x="12" y="0"/>
                    <a:pt x="12" y="0"/>
                    <a:pt x="13" y="1"/>
                  </a:cubicBezTo>
                  <a:cubicBezTo>
                    <a:pt x="12" y="1"/>
                    <a:pt x="11" y="0"/>
                    <a:pt x="10" y="1"/>
                  </a:cubicBezTo>
                  <a:cubicBezTo>
                    <a:pt x="10" y="1"/>
                    <a:pt x="10" y="1"/>
                    <a:pt x="10" y="1"/>
                  </a:cubicBezTo>
                  <a:cubicBezTo>
                    <a:pt x="10" y="1"/>
                    <a:pt x="10" y="1"/>
                    <a:pt x="9" y="1"/>
                  </a:cubicBezTo>
                  <a:cubicBezTo>
                    <a:pt x="9" y="1"/>
                    <a:pt x="9" y="1"/>
                    <a:pt x="9" y="1"/>
                  </a:cubicBezTo>
                  <a:cubicBezTo>
                    <a:pt x="8" y="1"/>
                    <a:pt x="8" y="1"/>
                    <a:pt x="8" y="1"/>
                  </a:cubicBezTo>
                  <a:cubicBezTo>
                    <a:pt x="7" y="1"/>
                    <a:pt x="7" y="1"/>
                    <a:pt x="7" y="1"/>
                  </a:cubicBezTo>
                  <a:cubicBezTo>
                    <a:pt x="7" y="0"/>
                    <a:pt x="7" y="0"/>
                    <a:pt x="6" y="1"/>
                  </a:cubicBezTo>
                  <a:cubicBezTo>
                    <a:pt x="6" y="1"/>
                    <a:pt x="5" y="1"/>
                    <a:pt x="4" y="1"/>
                  </a:cubicBezTo>
                  <a:cubicBezTo>
                    <a:pt x="4" y="1"/>
                    <a:pt x="3" y="2"/>
                    <a:pt x="3" y="2"/>
                  </a:cubicBezTo>
                  <a:cubicBezTo>
                    <a:pt x="2" y="2"/>
                    <a:pt x="0" y="2"/>
                    <a:pt x="0" y="2"/>
                  </a:cubicBezTo>
                  <a:cubicBezTo>
                    <a:pt x="0" y="2"/>
                    <a:pt x="1" y="3"/>
                    <a:pt x="1" y="3"/>
                  </a:cubicBezTo>
                  <a:cubicBezTo>
                    <a:pt x="2" y="3"/>
                    <a:pt x="2" y="4"/>
                    <a:pt x="3" y="5"/>
                  </a:cubicBezTo>
                  <a:cubicBezTo>
                    <a:pt x="3" y="5"/>
                    <a:pt x="3" y="6"/>
                    <a:pt x="3" y="7"/>
                  </a:cubicBezTo>
                  <a:cubicBezTo>
                    <a:pt x="3" y="7"/>
                    <a:pt x="3" y="8"/>
                    <a:pt x="2" y="8"/>
                  </a:cubicBezTo>
                  <a:cubicBezTo>
                    <a:pt x="2" y="9"/>
                    <a:pt x="3" y="9"/>
                    <a:pt x="3" y="10"/>
                  </a:cubicBezTo>
                  <a:cubicBezTo>
                    <a:pt x="3" y="11"/>
                    <a:pt x="3" y="10"/>
                    <a:pt x="3" y="11"/>
                  </a:cubicBezTo>
                  <a:cubicBezTo>
                    <a:pt x="4" y="11"/>
                    <a:pt x="4" y="12"/>
                    <a:pt x="4" y="12"/>
                  </a:cubicBezTo>
                  <a:cubicBezTo>
                    <a:pt x="3" y="12"/>
                    <a:pt x="3" y="13"/>
                    <a:pt x="4" y="13"/>
                  </a:cubicBezTo>
                  <a:cubicBezTo>
                    <a:pt x="5" y="13"/>
                    <a:pt x="6" y="14"/>
                    <a:pt x="7" y="14"/>
                  </a:cubicBezTo>
                  <a:cubicBezTo>
                    <a:pt x="7" y="14"/>
                    <a:pt x="7" y="14"/>
                    <a:pt x="8" y="13"/>
                  </a:cubicBezTo>
                  <a:cubicBezTo>
                    <a:pt x="8" y="13"/>
                    <a:pt x="8" y="14"/>
                    <a:pt x="8" y="14"/>
                  </a:cubicBezTo>
                  <a:cubicBezTo>
                    <a:pt x="9" y="13"/>
                    <a:pt x="9" y="14"/>
                    <a:pt x="10" y="14"/>
                  </a:cubicBezTo>
                  <a:cubicBezTo>
                    <a:pt x="11" y="14"/>
                    <a:pt x="11" y="15"/>
                    <a:pt x="12" y="15"/>
                  </a:cubicBezTo>
                  <a:cubicBezTo>
                    <a:pt x="13" y="16"/>
                    <a:pt x="14" y="17"/>
                    <a:pt x="15" y="17"/>
                  </a:cubicBezTo>
                  <a:cubicBezTo>
                    <a:pt x="16" y="17"/>
                    <a:pt x="16" y="16"/>
                    <a:pt x="17" y="16"/>
                  </a:cubicBezTo>
                  <a:cubicBezTo>
                    <a:pt x="17" y="17"/>
                    <a:pt x="18" y="17"/>
                    <a:pt x="18" y="18"/>
                  </a:cubicBezTo>
                  <a:cubicBezTo>
                    <a:pt x="18" y="19"/>
                    <a:pt x="18" y="18"/>
                    <a:pt x="19" y="18"/>
                  </a:cubicBezTo>
                  <a:cubicBezTo>
                    <a:pt x="19" y="18"/>
                    <a:pt x="19" y="19"/>
                    <a:pt x="19" y="19"/>
                  </a:cubicBezTo>
                  <a:cubicBezTo>
                    <a:pt x="20" y="19"/>
                    <a:pt x="20" y="19"/>
                    <a:pt x="20" y="19"/>
                  </a:cubicBezTo>
                  <a:cubicBezTo>
                    <a:pt x="21" y="20"/>
                    <a:pt x="22" y="19"/>
                    <a:pt x="23" y="18"/>
                  </a:cubicBezTo>
                  <a:cubicBezTo>
                    <a:pt x="23" y="18"/>
                    <a:pt x="24" y="19"/>
                    <a:pt x="24" y="19"/>
                  </a:cubicBezTo>
                  <a:cubicBezTo>
                    <a:pt x="24" y="20"/>
                    <a:pt x="24" y="20"/>
                    <a:pt x="24" y="21"/>
                  </a:cubicBezTo>
                  <a:cubicBezTo>
                    <a:pt x="24" y="21"/>
                    <a:pt x="25" y="21"/>
                    <a:pt x="25" y="22"/>
                  </a:cubicBezTo>
                  <a:cubicBezTo>
                    <a:pt x="26" y="22"/>
                    <a:pt x="25" y="22"/>
                    <a:pt x="26" y="23"/>
                  </a:cubicBezTo>
                  <a:cubicBezTo>
                    <a:pt x="26" y="23"/>
                    <a:pt x="26" y="24"/>
                    <a:pt x="26" y="24"/>
                  </a:cubicBezTo>
                  <a:cubicBezTo>
                    <a:pt x="27" y="24"/>
                    <a:pt x="27" y="25"/>
                    <a:pt x="27" y="25"/>
                  </a:cubicBezTo>
                  <a:cubicBezTo>
                    <a:pt x="27" y="25"/>
                    <a:pt x="28" y="26"/>
                    <a:pt x="28" y="26"/>
                  </a:cubicBezTo>
                  <a:cubicBezTo>
                    <a:pt x="28" y="27"/>
                    <a:pt x="29" y="26"/>
                    <a:pt x="29" y="26"/>
                  </a:cubicBezTo>
                  <a:cubicBezTo>
                    <a:pt x="30" y="26"/>
                    <a:pt x="31" y="26"/>
                    <a:pt x="31" y="26"/>
                  </a:cubicBezTo>
                  <a:cubicBezTo>
                    <a:pt x="31" y="25"/>
                    <a:pt x="31" y="25"/>
                    <a:pt x="31" y="24"/>
                  </a:cubicBezTo>
                  <a:cubicBezTo>
                    <a:pt x="31" y="23"/>
                    <a:pt x="30" y="23"/>
                    <a:pt x="30" y="23"/>
                  </a:cubicBezTo>
                  <a:close/>
                  <a:moveTo>
                    <a:pt x="14" y="3"/>
                  </a:moveTo>
                  <a:cubicBezTo>
                    <a:pt x="14" y="3"/>
                    <a:pt x="13" y="2"/>
                    <a:pt x="14" y="2"/>
                  </a:cubicBezTo>
                  <a:cubicBezTo>
                    <a:pt x="14" y="2"/>
                    <a:pt x="15" y="2"/>
                    <a:pt x="14" y="3"/>
                  </a:cubicBezTo>
                  <a:close/>
                  <a:moveTo>
                    <a:pt x="16" y="3"/>
                  </a:moveTo>
                  <a:cubicBezTo>
                    <a:pt x="17" y="3"/>
                    <a:pt x="15" y="3"/>
                    <a:pt x="16" y="3"/>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5" name="Argentina"/>
            <p:cNvSpPr>
              <a:spLocks noEditPoints="1"/>
            </p:cNvSpPr>
            <p:nvPr/>
          </p:nvSpPr>
          <p:spPr bwMode="auto">
            <a:xfrm>
              <a:off x="3444171" y="5531904"/>
              <a:ext cx="534980" cy="1304951"/>
            </a:xfrm>
            <a:custGeom>
              <a:avLst/>
              <a:gdLst/>
              <a:ahLst/>
              <a:cxnLst>
                <a:cxn ang="0">
                  <a:pos x="140" y="63"/>
                </a:cxn>
                <a:cxn ang="0">
                  <a:pos x="132" y="72"/>
                </a:cxn>
                <a:cxn ang="0">
                  <a:pos x="124" y="83"/>
                </a:cxn>
                <a:cxn ang="0">
                  <a:pos x="117" y="100"/>
                </a:cxn>
                <a:cxn ang="0">
                  <a:pos x="117" y="124"/>
                </a:cxn>
                <a:cxn ang="0">
                  <a:pos x="122" y="142"/>
                </a:cxn>
                <a:cxn ang="0">
                  <a:pos x="141" y="162"/>
                </a:cxn>
                <a:cxn ang="0">
                  <a:pos x="106" y="189"/>
                </a:cxn>
                <a:cxn ang="0">
                  <a:pos x="98" y="192"/>
                </a:cxn>
                <a:cxn ang="0">
                  <a:pos x="100" y="203"/>
                </a:cxn>
                <a:cxn ang="0">
                  <a:pos x="88" y="211"/>
                </a:cxn>
                <a:cxn ang="0">
                  <a:pos x="82" y="217"/>
                </a:cxn>
                <a:cxn ang="0">
                  <a:pos x="92" y="224"/>
                </a:cxn>
                <a:cxn ang="0">
                  <a:pos x="92" y="232"/>
                </a:cxn>
                <a:cxn ang="0">
                  <a:pos x="90" y="248"/>
                </a:cxn>
                <a:cxn ang="0">
                  <a:pos x="83" y="256"/>
                </a:cxn>
                <a:cxn ang="0">
                  <a:pos x="84" y="273"/>
                </a:cxn>
                <a:cxn ang="0">
                  <a:pos x="100" y="287"/>
                </a:cxn>
                <a:cxn ang="0">
                  <a:pos x="89" y="300"/>
                </a:cxn>
                <a:cxn ang="0">
                  <a:pos x="84" y="307"/>
                </a:cxn>
                <a:cxn ang="0">
                  <a:pos x="86" y="324"/>
                </a:cxn>
                <a:cxn ang="0">
                  <a:pos x="78" y="329"/>
                </a:cxn>
                <a:cxn ang="0">
                  <a:pos x="59" y="319"/>
                </a:cxn>
                <a:cxn ang="0">
                  <a:pos x="43" y="307"/>
                </a:cxn>
                <a:cxn ang="0">
                  <a:pos x="43" y="299"/>
                </a:cxn>
                <a:cxn ang="0">
                  <a:pos x="42" y="284"/>
                </a:cxn>
                <a:cxn ang="0">
                  <a:pos x="44" y="272"/>
                </a:cxn>
                <a:cxn ang="0">
                  <a:pos x="41" y="258"/>
                </a:cxn>
                <a:cxn ang="0">
                  <a:pos x="40" y="249"/>
                </a:cxn>
                <a:cxn ang="0">
                  <a:pos x="29" y="238"/>
                </a:cxn>
                <a:cxn ang="0">
                  <a:pos x="24" y="221"/>
                </a:cxn>
                <a:cxn ang="0">
                  <a:pos x="17" y="204"/>
                </a:cxn>
                <a:cxn ang="0">
                  <a:pos x="17" y="193"/>
                </a:cxn>
                <a:cxn ang="0">
                  <a:pos x="12" y="169"/>
                </a:cxn>
                <a:cxn ang="0">
                  <a:pos x="13" y="160"/>
                </a:cxn>
                <a:cxn ang="0">
                  <a:pos x="11" y="148"/>
                </a:cxn>
                <a:cxn ang="0">
                  <a:pos x="13" y="131"/>
                </a:cxn>
                <a:cxn ang="0">
                  <a:pos x="4" y="112"/>
                </a:cxn>
                <a:cxn ang="0">
                  <a:pos x="1" y="96"/>
                </a:cxn>
                <a:cxn ang="0">
                  <a:pos x="0" y="82"/>
                </a:cxn>
                <a:cxn ang="0">
                  <a:pos x="4" y="68"/>
                </a:cxn>
                <a:cxn ang="0">
                  <a:pos x="8" y="51"/>
                </a:cxn>
                <a:cxn ang="0">
                  <a:pos x="14" y="25"/>
                </a:cxn>
                <a:cxn ang="0">
                  <a:pos x="25" y="1"/>
                </a:cxn>
                <a:cxn ang="0">
                  <a:pos x="43" y="7"/>
                </a:cxn>
                <a:cxn ang="0">
                  <a:pos x="64" y="11"/>
                </a:cxn>
                <a:cxn ang="0">
                  <a:pos x="79" y="23"/>
                </a:cxn>
                <a:cxn ang="0">
                  <a:pos x="104" y="35"/>
                </a:cxn>
                <a:cxn ang="0">
                  <a:pos x="106" y="49"/>
                </a:cxn>
                <a:cxn ang="0">
                  <a:pos x="102" y="59"/>
                </a:cxn>
                <a:cxn ang="0">
                  <a:pos x="127" y="60"/>
                </a:cxn>
                <a:cxn ang="0">
                  <a:pos x="138" y="52"/>
                </a:cxn>
                <a:cxn ang="0">
                  <a:pos x="142" y="41"/>
                </a:cxn>
                <a:cxn ang="0">
                  <a:pos x="148" y="52"/>
                </a:cxn>
                <a:cxn ang="0">
                  <a:pos x="111" y="347"/>
                </a:cxn>
                <a:cxn ang="0">
                  <a:pos x="112" y="358"/>
                </a:cxn>
                <a:cxn ang="0">
                  <a:pos x="136" y="359"/>
                </a:cxn>
                <a:cxn ang="0">
                  <a:pos x="142" y="359"/>
                </a:cxn>
              </a:cxnLst>
              <a:rect l="0" t="0" r="r" b="b"/>
              <a:pathLst>
                <a:path w="148" h="361">
                  <a:moveTo>
                    <a:pt x="148" y="57"/>
                  </a:moveTo>
                  <a:cubicBezTo>
                    <a:pt x="148" y="58"/>
                    <a:pt x="148" y="58"/>
                    <a:pt x="148" y="59"/>
                  </a:cubicBezTo>
                  <a:cubicBezTo>
                    <a:pt x="147" y="58"/>
                    <a:pt x="146" y="60"/>
                    <a:pt x="145" y="60"/>
                  </a:cubicBezTo>
                  <a:cubicBezTo>
                    <a:pt x="145" y="60"/>
                    <a:pt x="145" y="59"/>
                    <a:pt x="144" y="60"/>
                  </a:cubicBezTo>
                  <a:cubicBezTo>
                    <a:pt x="144" y="61"/>
                    <a:pt x="144" y="61"/>
                    <a:pt x="144" y="61"/>
                  </a:cubicBezTo>
                  <a:cubicBezTo>
                    <a:pt x="144" y="62"/>
                    <a:pt x="144" y="61"/>
                    <a:pt x="143" y="61"/>
                  </a:cubicBezTo>
                  <a:cubicBezTo>
                    <a:pt x="143" y="61"/>
                    <a:pt x="143" y="62"/>
                    <a:pt x="143" y="62"/>
                  </a:cubicBezTo>
                  <a:cubicBezTo>
                    <a:pt x="143" y="62"/>
                    <a:pt x="142" y="61"/>
                    <a:pt x="142" y="62"/>
                  </a:cubicBezTo>
                  <a:cubicBezTo>
                    <a:pt x="143" y="62"/>
                    <a:pt x="142" y="63"/>
                    <a:pt x="141" y="62"/>
                  </a:cubicBezTo>
                  <a:cubicBezTo>
                    <a:pt x="141" y="62"/>
                    <a:pt x="141" y="63"/>
                    <a:pt x="141" y="63"/>
                  </a:cubicBezTo>
                  <a:cubicBezTo>
                    <a:pt x="141" y="63"/>
                    <a:pt x="140" y="62"/>
                    <a:pt x="140" y="63"/>
                  </a:cubicBezTo>
                  <a:cubicBezTo>
                    <a:pt x="140" y="63"/>
                    <a:pt x="140" y="63"/>
                    <a:pt x="140" y="63"/>
                  </a:cubicBezTo>
                  <a:cubicBezTo>
                    <a:pt x="139" y="63"/>
                    <a:pt x="139" y="63"/>
                    <a:pt x="139" y="63"/>
                  </a:cubicBezTo>
                  <a:cubicBezTo>
                    <a:pt x="139" y="64"/>
                    <a:pt x="138" y="64"/>
                    <a:pt x="138" y="64"/>
                  </a:cubicBezTo>
                  <a:cubicBezTo>
                    <a:pt x="139" y="65"/>
                    <a:pt x="138" y="66"/>
                    <a:pt x="137" y="66"/>
                  </a:cubicBezTo>
                  <a:cubicBezTo>
                    <a:pt x="136" y="65"/>
                    <a:pt x="138" y="66"/>
                    <a:pt x="138" y="66"/>
                  </a:cubicBezTo>
                  <a:cubicBezTo>
                    <a:pt x="138" y="66"/>
                    <a:pt x="137" y="67"/>
                    <a:pt x="137" y="67"/>
                  </a:cubicBezTo>
                  <a:cubicBezTo>
                    <a:pt x="136" y="67"/>
                    <a:pt x="136" y="66"/>
                    <a:pt x="136" y="67"/>
                  </a:cubicBezTo>
                  <a:cubicBezTo>
                    <a:pt x="136" y="67"/>
                    <a:pt x="135" y="67"/>
                    <a:pt x="135" y="67"/>
                  </a:cubicBezTo>
                  <a:cubicBezTo>
                    <a:pt x="135" y="67"/>
                    <a:pt x="135" y="67"/>
                    <a:pt x="135" y="67"/>
                  </a:cubicBezTo>
                  <a:cubicBezTo>
                    <a:pt x="135" y="68"/>
                    <a:pt x="134" y="69"/>
                    <a:pt x="134" y="69"/>
                  </a:cubicBezTo>
                  <a:cubicBezTo>
                    <a:pt x="133" y="69"/>
                    <a:pt x="133" y="70"/>
                    <a:pt x="133" y="69"/>
                  </a:cubicBezTo>
                  <a:cubicBezTo>
                    <a:pt x="133" y="69"/>
                    <a:pt x="132" y="70"/>
                    <a:pt x="132" y="70"/>
                  </a:cubicBezTo>
                  <a:cubicBezTo>
                    <a:pt x="130" y="71"/>
                    <a:pt x="133" y="71"/>
                    <a:pt x="132" y="72"/>
                  </a:cubicBezTo>
                  <a:cubicBezTo>
                    <a:pt x="132" y="73"/>
                    <a:pt x="132" y="72"/>
                    <a:pt x="132" y="72"/>
                  </a:cubicBezTo>
                  <a:cubicBezTo>
                    <a:pt x="131" y="72"/>
                    <a:pt x="131" y="72"/>
                    <a:pt x="130" y="72"/>
                  </a:cubicBezTo>
                  <a:cubicBezTo>
                    <a:pt x="130" y="72"/>
                    <a:pt x="131" y="73"/>
                    <a:pt x="130" y="73"/>
                  </a:cubicBezTo>
                  <a:cubicBezTo>
                    <a:pt x="130" y="73"/>
                    <a:pt x="130" y="73"/>
                    <a:pt x="129" y="74"/>
                  </a:cubicBezTo>
                  <a:cubicBezTo>
                    <a:pt x="129" y="74"/>
                    <a:pt x="130" y="74"/>
                    <a:pt x="130" y="74"/>
                  </a:cubicBezTo>
                  <a:cubicBezTo>
                    <a:pt x="129" y="75"/>
                    <a:pt x="129" y="76"/>
                    <a:pt x="128" y="76"/>
                  </a:cubicBezTo>
                  <a:cubicBezTo>
                    <a:pt x="128" y="76"/>
                    <a:pt x="127" y="76"/>
                    <a:pt x="127" y="77"/>
                  </a:cubicBezTo>
                  <a:cubicBezTo>
                    <a:pt x="127" y="77"/>
                    <a:pt x="127" y="77"/>
                    <a:pt x="127" y="78"/>
                  </a:cubicBezTo>
                  <a:cubicBezTo>
                    <a:pt x="127" y="78"/>
                    <a:pt x="127" y="78"/>
                    <a:pt x="127" y="78"/>
                  </a:cubicBezTo>
                  <a:cubicBezTo>
                    <a:pt x="126" y="79"/>
                    <a:pt x="127" y="80"/>
                    <a:pt x="126" y="80"/>
                  </a:cubicBezTo>
                  <a:cubicBezTo>
                    <a:pt x="126" y="80"/>
                    <a:pt x="125" y="81"/>
                    <a:pt x="125" y="81"/>
                  </a:cubicBezTo>
                  <a:cubicBezTo>
                    <a:pt x="125" y="82"/>
                    <a:pt x="125" y="82"/>
                    <a:pt x="124" y="83"/>
                  </a:cubicBezTo>
                  <a:cubicBezTo>
                    <a:pt x="124" y="83"/>
                    <a:pt x="124" y="84"/>
                    <a:pt x="123" y="85"/>
                  </a:cubicBezTo>
                  <a:cubicBezTo>
                    <a:pt x="123" y="85"/>
                    <a:pt x="122" y="86"/>
                    <a:pt x="122" y="87"/>
                  </a:cubicBezTo>
                  <a:cubicBezTo>
                    <a:pt x="121" y="88"/>
                    <a:pt x="121" y="87"/>
                    <a:pt x="120" y="88"/>
                  </a:cubicBezTo>
                  <a:cubicBezTo>
                    <a:pt x="120" y="88"/>
                    <a:pt x="120" y="89"/>
                    <a:pt x="120" y="89"/>
                  </a:cubicBezTo>
                  <a:cubicBezTo>
                    <a:pt x="120" y="90"/>
                    <a:pt x="119" y="90"/>
                    <a:pt x="119" y="91"/>
                  </a:cubicBezTo>
                  <a:cubicBezTo>
                    <a:pt x="119" y="92"/>
                    <a:pt x="118" y="92"/>
                    <a:pt x="118" y="92"/>
                  </a:cubicBezTo>
                  <a:cubicBezTo>
                    <a:pt x="117" y="92"/>
                    <a:pt x="118" y="93"/>
                    <a:pt x="118" y="93"/>
                  </a:cubicBezTo>
                  <a:cubicBezTo>
                    <a:pt x="118" y="94"/>
                    <a:pt x="117" y="94"/>
                    <a:pt x="117" y="95"/>
                  </a:cubicBezTo>
                  <a:cubicBezTo>
                    <a:pt x="116" y="95"/>
                    <a:pt x="116" y="95"/>
                    <a:pt x="116" y="96"/>
                  </a:cubicBezTo>
                  <a:cubicBezTo>
                    <a:pt x="116" y="97"/>
                    <a:pt x="117" y="97"/>
                    <a:pt x="117" y="98"/>
                  </a:cubicBezTo>
                  <a:cubicBezTo>
                    <a:pt x="117" y="98"/>
                    <a:pt x="118" y="99"/>
                    <a:pt x="117" y="100"/>
                  </a:cubicBezTo>
                  <a:cubicBezTo>
                    <a:pt x="117" y="100"/>
                    <a:pt x="116" y="100"/>
                    <a:pt x="117" y="100"/>
                  </a:cubicBezTo>
                  <a:cubicBezTo>
                    <a:pt x="117" y="101"/>
                    <a:pt x="117" y="101"/>
                    <a:pt x="117" y="102"/>
                  </a:cubicBezTo>
                  <a:cubicBezTo>
                    <a:pt x="117" y="102"/>
                    <a:pt x="117" y="103"/>
                    <a:pt x="117" y="104"/>
                  </a:cubicBezTo>
                  <a:cubicBezTo>
                    <a:pt x="117" y="104"/>
                    <a:pt x="117" y="105"/>
                    <a:pt x="116" y="106"/>
                  </a:cubicBezTo>
                  <a:cubicBezTo>
                    <a:pt x="116" y="106"/>
                    <a:pt x="117" y="107"/>
                    <a:pt x="117" y="108"/>
                  </a:cubicBezTo>
                  <a:cubicBezTo>
                    <a:pt x="117" y="108"/>
                    <a:pt x="117" y="110"/>
                    <a:pt x="117" y="110"/>
                  </a:cubicBezTo>
                  <a:cubicBezTo>
                    <a:pt x="116" y="110"/>
                    <a:pt x="116" y="111"/>
                    <a:pt x="116" y="112"/>
                  </a:cubicBezTo>
                  <a:cubicBezTo>
                    <a:pt x="117" y="112"/>
                    <a:pt x="116" y="114"/>
                    <a:pt x="117" y="114"/>
                  </a:cubicBezTo>
                  <a:cubicBezTo>
                    <a:pt x="118" y="115"/>
                    <a:pt x="117" y="116"/>
                    <a:pt x="117" y="117"/>
                  </a:cubicBezTo>
                  <a:cubicBezTo>
                    <a:pt x="117" y="118"/>
                    <a:pt x="118" y="119"/>
                    <a:pt x="118" y="120"/>
                  </a:cubicBezTo>
                  <a:cubicBezTo>
                    <a:pt x="118" y="121"/>
                    <a:pt x="118" y="121"/>
                    <a:pt x="119" y="121"/>
                  </a:cubicBezTo>
                  <a:cubicBezTo>
                    <a:pt x="119" y="122"/>
                    <a:pt x="119" y="123"/>
                    <a:pt x="119" y="123"/>
                  </a:cubicBezTo>
                  <a:cubicBezTo>
                    <a:pt x="119" y="125"/>
                    <a:pt x="117" y="123"/>
                    <a:pt x="117" y="124"/>
                  </a:cubicBezTo>
                  <a:cubicBezTo>
                    <a:pt x="117" y="125"/>
                    <a:pt x="117" y="125"/>
                    <a:pt x="117" y="126"/>
                  </a:cubicBezTo>
                  <a:cubicBezTo>
                    <a:pt x="117" y="127"/>
                    <a:pt x="117" y="127"/>
                    <a:pt x="117" y="128"/>
                  </a:cubicBezTo>
                  <a:cubicBezTo>
                    <a:pt x="117" y="128"/>
                    <a:pt x="117" y="129"/>
                    <a:pt x="117" y="130"/>
                  </a:cubicBezTo>
                  <a:cubicBezTo>
                    <a:pt x="117" y="131"/>
                    <a:pt x="118" y="131"/>
                    <a:pt x="118" y="132"/>
                  </a:cubicBezTo>
                  <a:cubicBezTo>
                    <a:pt x="118" y="133"/>
                    <a:pt x="118" y="134"/>
                    <a:pt x="119" y="134"/>
                  </a:cubicBezTo>
                  <a:cubicBezTo>
                    <a:pt x="119" y="134"/>
                    <a:pt x="120" y="135"/>
                    <a:pt x="120" y="136"/>
                  </a:cubicBezTo>
                  <a:cubicBezTo>
                    <a:pt x="119" y="136"/>
                    <a:pt x="119" y="137"/>
                    <a:pt x="119" y="137"/>
                  </a:cubicBezTo>
                  <a:cubicBezTo>
                    <a:pt x="119" y="137"/>
                    <a:pt x="118" y="137"/>
                    <a:pt x="118" y="137"/>
                  </a:cubicBezTo>
                  <a:cubicBezTo>
                    <a:pt x="118" y="137"/>
                    <a:pt x="119" y="137"/>
                    <a:pt x="119" y="138"/>
                  </a:cubicBezTo>
                  <a:cubicBezTo>
                    <a:pt x="119" y="139"/>
                    <a:pt x="119" y="139"/>
                    <a:pt x="119" y="139"/>
                  </a:cubicBezTo>
                  <a:cubicBezTo>
                    <a:pt x="120" y="140"/>
                    <a:pt x="120" y="140"/>
                    <a:pt x="121" y="140"/>
                  </a:cubicBezTo>
                  <a:cubicBezTo>
                    <a:pt x="121" y="141"/>
                    <a:pt x="121" y="141"/>
                    <a:pt x="122" y="142"/>
                  </a:cubicBezTo>
                  <a:cubicBezTo>
                    <a:pt x="124" y="142"/>
                    <a:pt x="125" y="143"/>
                    <a:pt x="127" y="144"/>
                  </a:cubicBezTo>
                  <a:cubicBezTo>
                    <a:pt x="128" y="144"/>
                    <a:pt x="129" y="145"/>
                    <a:pt x="129" y="145"/>
                  </a:cubicBezTo>
                  <a:cubicBezTo>
                    <a:pt x="130" y="146"/>
                    <a:pt x="131" y="146"/>
                    <a:pt x="132" y="147"/>
                  </a:cubicBezTo>
                  <a:cubicBezTo>
                    <a:pt x="132" y="147"/>
                    <a:pt x="134" y="149"/>
                    <a:pt x="134" y="150"/>
                  </a:cubicBezTo>
                  <a:cubicBezTo>
                    <a:pt x="134" y="151"/>
                    <a:pt x="134" y="151"/>
                    <a:pt x="133" y="152"/>
                  </a:cubicBezTo>
                  <a:cubicBezTo>
                    <a:pt x="133" y="153"/>
                    <a:pt x="133" y="153"/>
                    <a:pt x="133" y="154"/>
                  </a:cubicBezTo>
                  <a:cubicBezTo>
                    <a:pt x="133" y="156"/>
                    <a:pt x="134" y="157"/>
                    <a:pt x="135" y="158"/>
                  </a:cubicBezTo>
                  <a:cubicBezTo>
                    <a:pt x="136" y="158"/>
                    <a:pt x="136" y="159"/>
                    <a:pt x="137" y="159"/>
                  </a:cubicBezTo>
                  <a:cubicBezTo>
                    <a:pt x="137" y="159"/>
                    <a:pt x="139" y="159"/>
                    <a:pt x="138" y="160"/>
                  </a:cubicBezTo>
                  <a:cubicBezTo>
                    <a:pt x="139" y="160"/>
                    <a:pt x="139" y="160"/>
                    <a:pt x="140" y="160"/>
                  </a:cubicBezTo>
                  <a:cubicBezTo>
                    <a:pt x="139" y="159"/>
                    <a:pt x="140" y="159"/>
                    <a:pt x="140" y="160"/>
                  </a:cubicBezTo>
                  <a:cubicBezTo>
                    <a:pt x="141" y="160"/>
                    <a:pt x="141" y="161"/>
                    <a:pt x="141" y="162"/>
                  </a:cubicBezTo>
                  <a:cubicBezTo>
                    <a:pt x="142" y="163"/>
                    <a:pt x="143" y="165"/>
                    <a:pt x="142" y="166"/>
                  </a:cubicBezTo>
                  <a:cubicBezTo>
                    <a:pt x="141" y="168"/>
                    <a:pt x="141" y="169"/>
                    <a:pt x="140" y="171"/>
                  </a:cubicBezTo>
                  <a:cubicBezTo>
                    <a:pt x="140" y="172"/>
                    <a:pt x="139" y="174"/>
                    <a:pt x="138" y="175"/>
                  </a:cubicBezTo>
                  <a:cubicBezTo>
                    <a:pt x="137" y="176"/>
                    <a:pt x="137" y="176"/>
                    <a:pt x="137" y="177"/>
                  </a:cubicBezTo>
                  <a:cubicBezTo>
                    <a:pt x="137" y="178"/>
                    <a:pt x="138" y="178"/>
                    <a:pt x="138" y="179"/>
                  </a:cubicBezTo>
                  <a:cubicBezTo>
                    <a:pt x="137" y="180"/>
                    <a:pt x="135" y="182"/>
                    <a:pt x="134" y="182"/>
                  </a:cubicBezTo>
                  <a:cubicBezTo>
                    <a:pt x="132" y="183"/>
                    <a:pt x="131" y="184"/>
                    <a:pt x="129" y="184"/>
                  </a:cubicBezTo>
                  <a:cubicBezTo>
                    <a:pt x="127" y="184"/>
                    <a:pt x="126" y="186"/>
                    <a:pt x="124" y="186"/>
                  </a:cubicBezTo>
                  <a:cubicBezTo>
                    <a:pt x="122" y="186"/>
                    <a:pt x="120" y="187"/>
                    <a:pt x="119" y="187"/>
                  </a:cubicBezTo>
                  <a:cubicBezTo>
                    <a:pt x="117" y="187"/>
                    <a:pt x="115" y="188"/>
                    <a:pt x="113" y="188"/>
                  </a:cubicBezTo>
                  <a:cubicBezTo>
                    <a:pt x="112" y="188"/>
                    <a:pt x="110" y="188"/>
                    <a:pt x="108" y="189"/>
                  </a:cubicBezTo>
                  <a:cubicBezTo>
                    <a:pt x="107" y="189"/>
                    <a:pt x="106" y="189"/>
                    <a:pt x="106" y="189"/>
                  </a:cubicBezTo>
                  <a:cubicBezTo>
                    <a:pt x="105" y="189"/>
                    <a:pt x="105" y="189"/>
                    <a:pt x="105" y="189"/>
                  </a:cubicBezTo>
                  <a:cubicBezTo>
                    <a:pt x="104" y="189"/>
                    <a:pt x="103" y="189"/>
                    <a:pt x="103" y="189"/>
                  </a:cubicBezTo>
                  <a:cubicBezTo>
                    <a:pt x="102" y="188"/>
                    <a:pt x="102" y="189"/>
                    <a:pt x="102" y="189"/>
                  </a:cubicBezTo>
                  <a:cubicBezTo>
                    <a:pt x="101" y="189"/>
                    <a:pt x="101" y="188"/>
                    <a:pt x="101" y="188"/>
                  </a:cubicBezTo>
                  <a:cubicBezTo>
                    <a:pt x="100" y="188"/>
                    <a:pt x="99" y="188"/>
                    <a:pt x="99" y="187"/>
                  </a:cubicBezTo>
                  <a:cubicBezTo>
                    <a:pt x="98" y="187"/>
                    <a:pt x="98" y="187"/>
                    <a:pt x="97" y="187"/>
                  </a:cubicBezTo>
                  <a:cubicBezTo>
                    <a:pt x="97" y="187"/>
                    <a:pt x="96" y="186"/>
                    <a:pt x="96" y="187"/>
                  </a:cubicBezTo>
                  <a:cubicBezTo>
                    <a:pt x="96" y="188"/>
                    <a:pt x="97" y="188"/>
                    <a:pt x="97" y="188"/>
                  </a:cubicBezTo>
                  <a:cubicBezTo>
                    <a:pt x="97" y="188"/>
                    <a:pt x="97" y="188"/>
                    <a:pt x="97" y="189"/>
                  </a:cubicBezTo>
                  <a:cubicBezTo>
                    <a:pt x="97" y="189"/>
                    <a:pt x="97" y="189"/>
                    <a:pt x="97" y="190"/>
                  </a:cubicBezTo>
                  <a:cubicBezTo>
                    <a:pt x="97" y="191"/>
                    <a:pt x="98" y="191"/>
                    <a:pt x="99" y="192"/>
                  </a:cubicBezTo>
                  <a:cubicBezTo>
                    <a:pt x="98" y="192"/>
                    <a:pt x="98" y="191"/>
                    <a:pt x="98" y="192"/>
                  </a:cubicBezTo>
                  <a:cubicBezTo>
                    <a:pt x="98" y="192"/>
                    <a:pt x="100" y="192"/>
                    <a:pt x="100" y="192"/>
                  </a:cubicBezTo>
                  <a:cubicBezTo>
                    <a:pt x="100" y="192"/>
                    <a:pt x="102" y="193"/>
                    <a:pt x="101" y="193"/>
                  </a:cubicBezTo>
                  <a:cubicBezTo>
                    <a:pt x="100" y="193"/>
                    <a:pt x="100" y="192"/>
                    <a:pt x="99" y="192"/>
                  </a:cubicBezTo>
                  <a:cubicBezTo>
                    <a:pt x="99" y="192"/>
                    <a:pt x="99" y="192"/>
                    <a:pt x="99" y="192"/>
                  </a:cubicBezTo>
                  <a:cubicBezTo>
                    <a:pt x="98" y="192"/>
                    <a:pt x="99" y="192"/>
                    <a:pt x="99" y="193"/>
                  </a:cubicBezTo>
                  <a:cubicBezTo>
                    <a:pt x="100" y="193"/>
                    <a:pt x="100" y="193"/>
                    <a:pt x="101" y="194"/>
                  </a:cubicBezTo>
                  <a:cubicBezTo>
                    <a:pt x="101" y="194"/>
                    <a:pt x="101" y="195"/>
                    <a:pt x="101" y="196"/>
                  </a:cubicBezTo>
                  <a:cubicBezTo>
                    <a:pt x="101" y="196"/>
                    <a:pt x="102" y="198"/>
                    <a:pt x="102" y="198"/>
                  </a:cubicBezTo>
                  <a:cubicBezTo>
                    <a:pt x="101" y="198"/>
                    <a:pt x="100" y="198"/>
                    <a:pt x="100" y="198"/>
                  </a:cubicBezTo>
                  <a:cubicBezTo>
                    <a:pt x="101" y="198"/>
                    <a:pt x="100" y="200"/>
                    <a:pt x="100" y="201"/>
                  </a:cubicBezTo>
                  <a:cubicBezTo>
                    <a:pt x="101" y="201"/>
                    <a:pt x="101" y="201"/>
                    <a:pt x="101" y="202"/>
                  </a:cubicBezTo>
                  <a:cubicBezTo>
                    <a:pt x="100" y="202"/>
                    <a:pt x="100" y="203"/>
                    <a:pt x="100" y="203"/>
                  </a:cubicBezTo>
                  <a:cubicBezTo>
                    <a:pt x="101" y="204"/>
                    <a:pt x="102" y="205"/>
                    <a:pt x="102" y="206"/>
                  </a:cubicBezTo>
                  <a:cubicBezTo>
                    <a:pt x="103" y="206"/>
                    <a:pt x="103" y="206"/>
                    <a:pt x="103" y="206"/>
                  </a:cubicBezTo>
                  <a:cubicBezTo>
                    <a:pt x="103" y="207"/>
                    <a:pt x="102" y="206"/>
                    <a:pt x="102" y="206"/>
                  </a:cubicBezTo>
                  <a:cubicBezTo>
                    <a:pt x="103" y="207"/>
                    <a:pt x="103" y="207"/>
                    <a:pt x="103" y="207"/>
                  </a:cubicBezTo>
                  <a:cubicBezTo>
                    <a:pt x="104" y="207"/>
                    <a:pt x="103" y="208"/>
                    <a:pt x="103" y="208"/>
                  </a:cubicBezTo>
                  <a:cubicBezTo>
                    <a:pt x="103" y="210"/>
                    <a:pt x="102" y="212"/>
                    <a:pt x="99" y="212"/>
                  </a:cubicBezTo>
                  <a:cubicBezTo>
                    <a:pt x="97" y="213"/>
                    <a:pt x="95" y="212"/>
                    <a:pt x="93" y="212"/>
                  </a:cubicBezTo>
                  <a:cubicBezTo>
                    <a:pt x="92" y="212"/>
                    <a:pt x="91" y="212"/>
                    <a:pt x="90" y="212"/>
                  </a:cubicBezTo>
                  <a:cubicBezTo>
                    <a:pt x="90" y="212"/>
                    <a:pt x="90" y="211"/>
                    <a:pt x="89" y="211"/>
                  </a:cubicBezTo>
                  <a:cubicBezTo>
                    <a:pt x="89" y="211"/>
                    <a:pt x="89" y="211"/>
                    <a:pt x="89" y="211"/>
                  </a:cubicBezTo>
                  <a:cubicBezTo>
                    <a:pt x="88" y="211"/>
                    <a:pt x="88" y="211"/>
                    <a:pt x="88" y="211"/>
                  </a:cubicBezTo>
                  <a:cubicBezTo>
                    <a:pt x="88" y="211"/>
                    <a:pt x="88" y="211"/>
                    <a:pt x="88" y="211"/>
                  </a:cubicBezTo>
                  <a:cubicBezTo>
                    <a:pt x="88" y="211"/>
                    <a:pt x="87" y="211"/>
                    <a:pt x="87" y="211"/>
                  </a:cubicBezTo>
                  <a:cubicBezTo>
                    <a:pt x="86" y="210"/>
                    <a:pt x="85" y="210"/>
                    <a:pt x="84" y="209"/>
                  </a:cubicBezTo>
                  <a:cubicBezTo>
                    <a:pt x="84" y="209"/>
                    <a:pt x="83" y="209"/>
                    <a:pt x="82" y="209"/>
                  </a:cubicBezTo>
                  <a:cubicBezTo>
                    <a:pt x="82" y="209"/>
                    <a:pt x="81" y="209"/>
                    <a:pt x="80" y="209"/>
                  </a:cubicBezTo>
                  <a:cubicBezTo>
                    <a:pt x="80" y="208"/>
                    <a:pt x="82" y="209"/>
                    <a:pt x="81" y="208"/>
                  </a:cubicBezTo>
                  <a:cubicBezTo>
                    <a:pt x="81" y="208"/>
                    <a:pt x="81" y="208"/>
                    <a:pt x="81" y="208"/>
                  </a:cubicBezTo>
                  <a:cubicBezTo>
                    <a:pt x="81" y="208"/>
                    <a:pt x="81" y="208"/>
                    <a:pt x="81" y="208"/>
                  </a:cubicBezTo>
                  <a:cubicBezTo>
                    <a:pt x="80" y="207"/>
                    <a:pt x="80" y="207"/>
                    <a:pt x="79" y="208"/>
                  </a:cubicBezTo>
                  <a:cubicBezTo>
                    <a:pt x="80" y="208"/>
                    <a:pt x="80" y="208"/>
                    <a:pt x="79" y="208"/>
                  </a:cubicBezTo>
                  <a:cubicBezTo>
                    <a:pt x="78" y="208"/>
                    <a:pt x="78" y="209"/>
                    <a:pt x="78" y="210"/>
                  </a:cubicBezTo>
                  <a:cubicBezTo>
                    <a:pt x="78" y="211"/>
                    <a:pt x="80" y="213"/>
                    <a:pt x="81" y="215"/>
                  </a:cubicBezTo>
                  <a:cubicBezTo>
                    <a:pt x="81" y="215"/>
                    <a:pt x="82" y="216"/>
                    <a:pt x="82" y="217"/>
                  </a:cubicBezTo>
                  <a:cubicBezTo>
                    <a:pt x="82" y="217"/>
                    <a:pt x="82" y="218"/>
                    <a:pt x="83" y="219"/>
                  </a:cubicBezTo>
                  <a:cubicBezTo>
                    <a:pt x="83" y="219"/>
                    <a:pt x="83" y="220"/>
                    <a:pt x="83" y="221"/>
                  </a:cubicBezTo>
                  <a:cubicBezTo>
                    <a:pt x="83" y="222"/>
                    <a:pt x="84" y="223"/>
                    <a:pt x="84" y="223"/>
                  </a:cubicBezTo>
                  <a:cubicBezTo>
                    <a:pt x="85" y="223"/>
                    <a:pt x="86" y="224"/>
                    <a:pt x="87" y="224"/>
                  </a:cubicBezTo>
                  <a:cubicBezTo>
                    <a:pt x="87" y="224"/>
                    <a:pt x="89" y="224"/>
                    <a:pt x="89" y="224"/>
                  </a:cubicBezTo>
                  <a:cubicBezTo>
                    <a:pt x="89" y="224"/>
                    <a:pt x="89" y="226"/>
                    <a:pt x="89" y="226"/>
                  </a:cubicBezTo>
                  <a:cubicBezTo>
                    <a:pt x="88" y="227"/>
                    <a:pt x="90" y="226"/>
                    <a:pt x="90" y="226"/>
                  </a:cubicBezTo>
                  <a:cubicBezTo>
                    <a:pt x="90" y="226"/>
                    <a:pt x="91" y="226"/>
                    <a:pt x="92" y="226"/>
                  </a:cubicBezTo>
                  <a:cubicBezTo>
                    <a:pt x="92" y="226"/>
                    <a:pt x="93" y="226"/>
                    <a:pt x="93" y="225"/>
                  </a:cubicBezTo>
                  <a:cubicBezTo>
                    <a:pt x="93" y="225"/>
                    <a:pt x="93" y="224"/>
                    <a:pt x="92" y="224"/>
                  </a:cubicBezTo>
                  <a:cubicBezTo>
                    <a:pt x="92" y="224"/>
                    <a:pt x="90" y="224"/>
                    <a:pt x="90" y="224"/>
                  </a:cubicBezTo>
                  <a:cubicBezTo>
                    <a:pt x="91" y="224"/>
                    <a:pt x="92" y="224"/>
                    <a:pt x="92" y="224"/>
                  </a:cubicBezTo>
                  <a:cubicBezTo>
                    <a:pt x="92" y="223"/>
                    <a:pt x="93" y="223"/>
                    <a:pt x="94" y="223"/>
                  </a:cubicBezTo>
                  <a:cubicBezTo>
                    <a:pt x="95" y="222"/>
                    <a:pt x="95" y="223"/>
                    <a:pt x="96" y="224"/>
                  </a:cubicBezTo>
                  <a:cubicBezTo>
                    <a:pt x="97" y="225"/>
                    <a:pt x="98" y="226"/>
                    <a:pt x="98" y="227"/>
                  </a:cubicBezTo>
                  <a:cubicBezTo>
                    <a:pt x="98" y="228"/>
                    <a:pt x="99" y="230"/>
                    <a:pt x="98" y="230"/>
                  </a:cubicBezTo>
                  <a:cubicBezTo>
                    <a:pt x="96" y="231"/>
                    <a:pt x="94" y="232"/>
                    <a:pt x="93" y="230"/>
                  </a:cubicBezTo>
                  <a:cubicBezTo>
                    <a:pt x="93" y="229"/>
                    <a:pt x="93" y="229"/>
                    <a:pt x="93" y="228"/>
                  </a:cubicBezTo>
                  <a:cubicBezTo>
                    <a:pt x="93" y="228"/>
                    <a:pt x="92" y="228"/>
                    <a:pt x="92" y="228"/>
                  </a:cubicBezTo>
                  <a:cubicBezTo>
                    <a:pt x="91" y="227"/>
                    <a:pt x="89" y="227"/>
                    <a:pt x="88" y="227"/>
                  </a:cubicBezTo>
                  <a:cubicBezTo>
                    <a:pt x="88" y="228"/>
                    <a:pt x="88" y="228"/>
                    <a:pt x="87" y="228"/>
                  </a:cubicBezTo>
                  <a:cubicBezTo>
                    <a:pt x="87" y="228"/>
                    <a:pt x="87" y="228"/>
                    <a:pt x="86" y="229"/>
                  </a:cubicBezTo>
                  <a:cubicBezTo>
                    <a:pt x="86" y="230"/>
                    <a:pt x="87" y="230"/>
                    <a:pt x="88" y="231"/>
                  </a:cubicBezTo>
                  <a:cubicBezTo>
                    <a:pt x="90" y="231"/>
                    <a:pt x="91" y="232"/>
                    <a:pt x="92" y="232"/>
                  </a:cubicBezTo>
                  <a:cubicBezTo>
                    <a:pt x="92" y="232"/>
                    <a:pt x="93" y="232"/>
                    <a:pt x="93" y="232"/>
                  </a:cubicBezTo>
                  <a:cubicBezTo>
                    <a:pt x="94" y="232"/>
                    <a:pt x="92" y="233"/>
                    <a:pt x="92" y="233"/>
                  </a:cubicBezTo>
                  <a:cubicBezTo>
                    <a:pt x="91" y="234"/>
                    <a:pt x="90" y="234"/>
                    <a:pt x="89" y="235"/>
                  </a:cubicBezTo>
                  <a:cubicBezTo>
                    <a:pt x="89" y="235"/>
                    <a:pt x="88" y="236"/>
                    <a:pt x="88" y="236"/>
                  </a:cubicBezTo>
                  <a:cubicBezTo>
                    <a:pt x="89" y="237"/>
                    <a:pt x="88" y="237"/>
                    <a:pt x="88" y="237"/>
                  </a:cubicBezTo>
                  <a:cubicBezTo>
                    <a:pt x="88" y="238"/>
                    <a:pt x="87" y="239"/>
                    <a:pt x="87" y="239"/>
                  </a:cubicBezTo>
                  <a:cubicBezTo>
                    <a:pt x="87" y="240"/>
                    <a:pt x="87" y="240"/>
                    <a:pt x="88" y="241"/>
                  </a:cubicBezTo>
                  <a:cubicBezTo>
                    <a:pt x="88" y="241"/>
                    <a:pt x="89" y="243"/>
                    <a:pt x="89" y="243"/>
                  </a:cubicBezTo>
                  <a:cubicBezTo>
                    <a:pt x="89" y="244"/>
                    <a:pt x="90" y="244"/>
                    <a:pt x="89" y="245"/>
                  </a:cubicBezTo>
                  <a:cubicBezTo>
                    <a:pt x="89" y="245"/>
                    <a:pt x="90" y="246"/>
                    <a:pt x="90" y="247"/>
                  </a:cubicBezTo>
                  <a:cubicBezTo>
                    <a:pt x="90" y="247"/>
                    <a:pt x="89" y="248"/>
                    <a:pt x="90" y="248"/>
                  </a:cubicBezTo>
                  <a:cubicBezTo>
                    <a:pt x="91" y="248"/>
                    <a:pt x="90" y="248"/>
                    <a:pt x="90" y="248"/>
                  </a:cubicBezTo>
                  <a:cubicBezTo>
                    <a:pt x="90" y="248"/>
                    <a:pt x="90" y="249"/>
                    <a:pt x="90" y="249"/>
                  </a:cubicBezTo>
                  <a:cubicBezTo>
                    <a:pt x="90" y="249"/>
                    <a:pt x="90" y="249"/>
                    <a:pt x="89" y="249"/>
                  </a:cubicBezTo>
                  <a:cubicBezTo>
                    <a:pt x="89" y="249"/>
                    <a:pt x="89" y="249"/>
                    <a:pt x="89" y="250"/>
                  </a:cubicBezTo>
                  <a:cubicBezTo>
                    <a:pt x="88" y="250"/>
                    <a:pt x="87" y="251"/>
                    <a:pt x="88" y="252"/>
                  </a:cubicBezTo>
                  <a:cubicBezTo>
                    <a:pt x="89" y="252"/>
                    <a:pt x="89" y="252"/>
                    <a:pt x="90" y="253"/>
                  </a:cubicBezTo>
                  <a:cubicBezTo>
                    <a:pt x="90" y="253"/>
                    <a:pt x="89" y="253"/>
                    <a:pt x="90" y="254"/>
                  </a:cubicBezTo>
                  <a:cubicBezTo>
                    <a:pt x="90" y="255"/>
                    <a:pt x="88" y="254"/>
                    <a:pt x="87" y="254"/>
                  </a:cubicBezTo>
                  <a:cubicBezTo>
                    <a:pt x="87" y="254"/>
                    <a:pt x="87" y="254"/>
                    <a:pt x="87" y="254"/>
                  </a:cubicBezTo>
                  <a:cubicBezTo>
                    <a:pt x="87" y="254"/>
                    <a:pt x="87" y="254"/>
                    <a:pt x="86" y="254"/>
                  </a:cubicBezTo>
                  <a:cubicBezTo>
                    <a:pt x="86" y="254"/>
                    <a:pt x="85" y="253"/>
                    <a:pt x="84" y="254"/>
                  </a:cubicBezTo>
                  <a:cubicBezTo>
                    <a:pt x="84" y="254"/>
                    <a:pt x="83" y="254"/>
                    <a:pt x="83" y="255"/>
                  </a:cubicBezTo>
                  <a:cubicBezTo>
                    <a:pt x="82" y="255"/>
                    <a:pt x="82" y="255"/>
                    <a:pt x="83" y="256"/>
                  </a:cubicBezTo>
                  <a:cubicBezTo>
                    <a:pt x="83" y="256"/>
                    <a:pt x="82" y="255"/>
                    <a:pt x="82" y="256"/>
                  </a:cubicBezTo>
                  <a:cubicBezTo>
                    <a:pt x="82" y="256"/>
                    <a:pt x="83" y="256"/>
                    <a:pt x="82" y="256"/>
                  </a:cubicBezTo>
                  <a:cubicBezTo>
                    <a:pt x="81" y="256"/>
                    <a:pt x="80" y="256"/>
                    <a:pt x="79" y="257"/>
                  </a:cubicBezTo>
                  <a:cubicBezTo>
                    <a:pt x="78" y="257"/>
                    <a:pt x="78" y="259"/>
                    <a:pt x="78" y="259"/>
                  </a:cubicBezTo>
                  <a:cubicBezTo>
                    <a:pt x="78" y="260"/>
                    <a:pt x="78" y="260"/>
                    <a:pt x="77" y="260"/>
                  </a:cubicBezTo>
                  <a:cubicBezTo>
                    <a:pt x="77" y="261"/>
                    <a:pt x="78" y="262"/>
                    <a:pt x="78" y="262"/>
                  </a:cubicBezTo>
                  <a:cubicBezTo>
                    <a:pt x="78" y="263"/>
                    <a:pt x="77" y="263"/>
                    <a:pt x="77" y="263"/>
                  </a:cubicBezTo>
                  <a:cubicBezTo>
                    <a:pt x="77" y="264"/>
                    <a:pt x="77" y="265"/>
                    <a:pt x="77" y="265"/>
                  </a:cubicBezTo>
                  <a:cubicBezTo>
                    <a:pt x="77" y="267"/>
                    <a:pt x="78" y="268"/>
                    <a:pt x="78" y="269"/>
                  </a:cubicBezTo>
                  <a:cubicBezTo>
                    <a:pt x="79" y="270"/>
                    <a:pt x="80" y="271"/>
                    <a:pt x="81" y="271"/>
                  </a:cubicBezTo>
                  <a:cubicBezTo>
                    <a:pt x="81" y="271"/>
                    <a:pt x="81" y="272"/>
                    <a:pt x="82" y="272"/>
                  </a:cubicBezTo>
                  <a:cubicBezTo>
                    <a:pt x="82" y="272"/>
                    <a:pt x="83" y="273"/>
                    <a:pt x="84" y="273"/>
                  </a:cubicBezTo>
                  <a:cubicBezTo>
                    <a:pt x="85" y="274"/>
                    <a:pt x="86" y="274"/>
                    <a:pt x="87" y="275"/>
                  </a:cubicBezTo>
                  <a:cubicBezTo>
                    <a:pt x="87" y="276"/>
                    <a:pt x="88" y="276"/>
                    <a:pt x="89" y="276"/>
                  </a:cubicBezTo>
                  <a:cubicBezTo>
                    <a:pt x="91" y="276"/>
                    <a:pt x="92" y="277"/>
                    <a:pt x="93" y="276"/>
                  </a:cubicBezTo>
                  <a:cubicBezTo>
                    <a:pt x="94" y="276"/>
                    <a:pt x="95" y="276"/>
                    <a:pt x="96" y="277"/>
                  </a:cubicBezTo>
                  <a:cubicBezTo>
                    <a:pt x="98" y="278"/>
                    <a:pt x="99" y="281"/>
                    <a:pt x="99" y="283"/>
                  </a:cubicBezTo>
                  <a:cubicBezTo>
                    <a:pt x="98" y="284"/>
                    <a:pt x="97" y="283"/>
                    <a:pt x="97" y="284"/>
                  </a:cubicBezTo>
                  <a:cubicBezTo>
                    <a:pt x="96" y="285"/>
                    <a:pt x="95" y="285"/>
                    <a:pt x="95" y="285"/>
                  </a:cubicBezTo>
                  <a:cubicBezTo>
                    <a:pt x="95" y="285"/>
                    <a:pt x="97" y="284"/>
                    <a:pt x="98" y="284"/>
                  </a:cubicBezTo>
                  <a:cubicBezTo>
                    <a:pt x="98" y="284"/>
                    <a:pt x="99" y="284"/>
                    <a:pt x="99" y="285"/>
                  </a:cubicBezTo>
                  <a:cubicBezTo>
                    <a:pt x="99" y="285"/>
                    <a:pt x="99" y="285"/>
                    <a:pt x="100" y="285"/>
                  </a:cubicBezTo>
                  <a:cubicBezTo>
                    <a:pt x="101" y="286"/>
                    <a:pt x="99" y="286"/>
                    <a:pt x="99" y="286"/>
                  </a:cubicBezTo>
                  <a:cubicBezTo>
                    <a:pt x="98" y="286"/>
                    <a:pt x="100" y="287"/>
                    <a:pt x="100" y="287"/>
                  </a:cubicBezTo>
                  <a:cubicBezTo>
                    <a:pt x="100" y="287"/>
                    <a:pt x="99" y="287"/>
                    <a:pt x="99" y="287"/>
                  </a:cubicBezTo>
                  <a:cubicBezTo>
                    <a:pt x="98" y="287"/>
                    <a:pt x="98" y="288"/>
                    <a:pt x="98" y="288"/>
                  </a:cubicBezTo>
                  <a:cubicBezTo>
                    <a:pt x="98" y="289"/>
                    <a:pt x="96" y="289"/>
                    <a:pt x="97" y="290"/>
                  </a:cubicBezTo>
                  <a:cubicBezTo>
                    <a:pt x="97" y="290"/>
                    <a:pt x="96" y="290"/>
                    <a:pt x="96" y="290"/>
                  </a:cubicBezTo>
                  <a:cubicBezTo>
                    <a:pt x="96" y="290"/>
                    <a:pt x="96" y="290"/>
                    <a:pt x="96" y="291"/>
                  </a:cubicBezTo>
                  <a:cubicBezTo>
                    <a:pt x="96" y="291"/>
                    <a:pt x="95" y="291"/>
                    <a:pt x="95" y="291"/>
                  </a:cubicBezTo>
                  <a:cubicBezTo>
                    <a:pt x="95" y="291"/>
                    <a:pt x="94" y="292"/>
                    <a:pt x="94" y="292"/>
                  </a:cubicBezTo>
                  <a:cubicBezTo>
                    <a:pt x="94" y="293"/>
                    <a:pt x="93" y="293"/>
                    <a:pt x="92" y="293"/>
                  </a:cubicBezTo>
                  <a:cubicBezTo>
                    <a:pt x="91" y="294"/>
                    <a:pt x="92" y="295"/>
                    <a:pt x="91" y="295"/>
                  </a:cubicBezTo>
                  <a:cubicBezTo>
                    <a:pt x="90" y="296"/>
                    <a:pt x="89" y="297"/>
                    <a:pt x="89" y="298"/>
                  </a:cubicBezTo>
                  <a:cubicBezTo>
                    <a:pt x="90" y="299"/>
                    <a:pt x="90" y="299"/>
                    <a:pt x="90" y="299"/>
                  </a:cubicBezTo>
                  <a:cubicBezTo>
                    <a:pt x="90" y="300"/>
                    <a:pt x="89" y="300"/>
                    <a:pt x="89" y="300"/>
                  </a:cubicBezTo>
                  <a:cubicBezTo>
                    <a:pt x="89" y="300"/>
                    <a:pt x="90" y="300"/>
                    <a:pt x="90" y="300"/>
                  </a:cubicBezTo>
                  <a:cubicBezTo>
                    <a:pt x="89" y="300"/>
                    <a:pt x="89" y="301"/>
                    <a:pt x="89" y="301"/>
                  </a:cubicBezTo>
                  <a:cubicBezTo>
                    <a:pt x="89" y="301"/>
                    <a:pt x="90" y="301"/>
                    <a:pt x="90" y="301"/>
                  </a:cubicBezTo>
                  <a:cubicBezTo>
                    <a:pt x="90" y="301"/>
                    <a:pt x="90" y="300"/>
                    <a:pt x="90" y="300"/>
                  </a:cubicBezTo>
                  <a:cubicBezTo>
                    <a:pt x="90" y="299"/>
                    <a:pt x="90" y="301"/>
                    <a:pt x="90" y="301"/>
                  </a:cubicBezTo>
                  <a:cubicBezTo>
                    <a:pt x="91" y="303"/>
                    <a:pt x="91" y="304"/>
                    <a:pt x="91" y="305"/>
                  </a:cubicBezTo>
                  <a:cubicBezTo>
                    <a:pt x="92" y="307"/>
                    <a:pt x="90" y="309"/>
                    <a:pt x="88" y="309"/>
                  </a:cubicBezTo>
                  <a:cubicBezTo>
                    <a:pt x="86" y="308"/>
                    <a:pt x="85" y="305"/>
                    <a:pt x="83" y="305"/>
                  </a:cubicBezTo>
                  <a:cubicBezTo>
                    <a:pt x="83" y="305"/>
                    <a:pt x="85" y="306"/>
                    <a:pt x="85" y="307"/>
                  </a:cubicBezTo>
                  <a:cubicBezTo>
                    <a:pt x="85" y="308"/>
                    <a:pt x="84" y="307"/>
                    <a:pt x="83" y="307"/>
                  </a:cubicBezTo>
                  <a:cubicBezTo>
                    <a:pt x="83" y="307"/>
                    <a:pt x="81" y="307"/>
                    <a:pt x="82" y="308"/>
                  </a:cubicBezTo>
                  <a:cubicBezTo>
                    <a:pt x="82" y="308"/>
                    <a:pt x="83" y="307"/>
                    <a:pt x="84" y="307"/>
                  </a:cubicBezTo>
                  <a:cubicBezTo>
                    <a:pt x="85" y="308"/>
                    <a:pt x="85" y="307"/>
                    <a:pt x="86" y="308"/>
                  </a:cubicBezTo>
                  <a:cubicBezTo>
                    <a:pt x="87" y="309"/>
                    <a:pt x="87" y="309"/>
                    <a:pt x="88" y="309"/>
                  </a:cubicBezTo>
                  <a:cubicBezTo>
                    <a:pt x="88" y="310"/>
                    <a:pt x="86" y="310"/>
                    <a:pt x="86" y="310"/>
                  </a:cubicBezTo>
                  <a:cubicBezTo>
                    <a:pt x="84" y="311"/>
                    <a:pt x="84" y="313"/>
                    <a:pt x="84" y="315"/>
                  </a:cubicBezTo>
                  <a:cubicBezTo>
                    <a:pt x="84" y="316"/>
                    <a:pt x="85" y="317"/>
                    <a:pt x="85" y="317"/>
                  </a:cubicBezTo>
                  <a:cubicBezTo>
                    <a:pt x="85" y="318"/>
                    <a:pt x="84" y="318"/>
                    <a:pt x="84" y="319"/>
                  </a:cubicBezTo>
                  <a:cubicBezTo>
                    <a:pt x="84" y="319"/>
                    <a:pt x="84" y="318"/>
                    <a:pt x="85" y="318"/>
                  </a:cubicBezTo>
                  <a:cubicBezTo>
                    <a:pt x="85" y="318"/>
                    <a:pt x="86" y="319"/>
                    <a:pt x="86" y="319"/>
                  </a:cubicBezTo>
                  <a:cubicBezTo>
                    <a:pt x="87" y="321"/>
                    <a:pt x="88" y="322"/>
                    <a:pt x="89" y="324"/>
                  </a:cubicBezTo>
                  <a:cubicBezTo>
                    <a:pt x="90" y="324"/>
                    <a:pt x="90" y="324"/>
                    <a:pt x="89" y="324"/>
                  </a:cubicBezTo>
                  <a:cubicBezTo>
                    <a:pt x="89" y="324"/>
                    <a:pt x="89" y="325"/>
                    <a:pt x="88" y="325"/>
                  </a:cubicBezTo>
                  <a:cubicBezTo>
                    <a:pt x="88" y="325"/>
                    <a:pt x="87" y="324"/>
                    <a:pt x="86" y="324"/>
                  </a:cubicBezTo>
                  <a:cubicBezTo>
                    <a:pt x="86" y="324"/>
                    <a:pt x="85" y="325"/>
                    <a:pt x="85" y="325"/>
                  </a:cubicBezTo>
                  <a:cubicBezTo>
                    <a:pt x="86" y="325"/>
                    <a:pt x="86" y="324"/>
                    <a:pt x="87" y="325"/>
                  </a:cubicBezTo>
                  <a:cubicBezTo>
                    <a:pt x="88" y="325"/>
                    <a:pt x="89" y="325"/>
                    <a:pt x="88" y="325"/>
                  </a:cubicBezTo>
                  <a:cubicBezTo>
                    <a:pt x="89" y="326"/>
                    <a:pt x="89" y="325"/>
                    <a:pt x="89" y="325"/>
                  </a:cubicBezTo>
                  <a:cubicBezTo>
                    <a:pt x="90" y="325"/>
                    <a:pt x="90" y="325"/>
                    <a:pt x="91" y="325"/>
                  </a:cubicBezTo>
                  <a:cubicBezTo>
                    <a:pt x="92" y="326"/>
                    <a:pt x="93" y="328"/>
                    <a:pt x="94" y="328"/>
                  </a:cubicBezTo>
                  <a:cubicBezTo>
                    <a:pt x="95" y="329"/>
                    <a:pt x="96" y="330"/>
                    <a:pt x="97" y="331"/>
                  </a:cubicBezTo>
                  <a:cubicBezTo>
                    <a:pt x="97" y="331"/>
                    <a:pt x="99" y="332"/>
                    <a:pt x="98" y="333"/>
                  </a:cubicBezTo>
                  <a:cubicBezTo>
                    <a:pt x="98" y="332"/>
                    <a:pt x="96" y="332"/>
                    <a:pt x="95" y="332"/>
                  </a:cubicBezTo>
                  <a:cubicBezTo>
                    <a:pt x="93" y="331"/>
                    <a:pt x="91" y="330"/>
                    <a:pt x="90" y="330"/>
                  </a:cubicBezTo>
                  <a:cubicBezTo>
                    <a:pt x="88" y="330"/>
                    <a:pt x="86" y="330"/>
                    <a:pt x="84" y="329"/>
                  </a:cubicBezTo>
                  <a:cubicBezTo>
                    <a:pt x="82" y="329"/>
                    <a:pt x="80" y="329"/>
                    <a:pt x="78" y="329"/>
                  </a:cubicBezTo>
                  <a:cubicBezTo>
                    <a:pt x="76" y="329"/>
                    <a:pt x="74" y="329"/>
                    <a:pt x="72" y="329"/>
                  </a:cubicBezTo>
                  <a:cubicBezTo>
                    <a:pt x="71" y="329"/>
                    <a:pt x="70" y="329"/>
                    <a:pt x="69" y="329"/>
                  </a:cubicBezTo>
                  <a:cubicBezTo>
                    <a:pt x="69" y="329"/>
                    <a:pt x="68" y="329"/>
                    <a:pt x="67" y="329"/>
                  </a:cubicBezTo>
                  <a:cubicBezTo>
                    <a:pt x="67" y="328"/>
                    <a:pt x="66" y="328"/>
                    <a:pt x="66" y="327"/>
                  </a:cubicBezTo>
                  <a:cubicBezTo>
                    <a:pt x="65" y="327"/>
                    <a:pt x="65" y="326"/>
                    <a:pt x="64" y="326"/>
                  </a:cubicBezTo>
                  <a:cubicBezTo>
                    <a:pt x="64" y="326"/>
                    <a:pt x="63" y="326"/>
                    <a:pt x="62" y="325"/>
                  </a:cubicBezTo>
                  <a:cubicBezTo>
                    <a:pt x="62" y="325"/>
                    <a:pt x="62" y="325"/>
                    <a:pt x="61" y="324"/>
                  </a:cubicBezTo>
                  <a:cubicBezTo>
                    <a:pt x="61" y="324"/>
                    <a:pt x="61" y="324"/>
                    <a:pt x="61" y="323"/>
                  </a:cubicBezTo>
                  <a:cubicBezTo>
                    <a:pt x="61" y="323"/>
                    <a:pt x="61" y="322"/>
                    <a:pt x="60" y="321"/>
                  </a:cubicBezTo>
                  <a:cubicBezTo>
                    <a:pt x="60" y="321"/>
                    <a:pt x="61" y="321"/>
                    <a:pt x="61" y="321"/>
                  </a:cubicBezTo>
                  <a:cubicBezTo>
                    <a:pt x="61" y="321"/>
                    <a:pt x="60" y="320"/>
                    <a:pt x="60" y="320"/>
                  </a:cubicBezTo>
                  <a:cubicBezTo>
                    <a:pt x="59" y="320"/>
                    <a:pt x="59" y="320"/>
                    <a:pt x="59" y="319"/>
                  </a:cubicBezTo>
                  <a:cubicBezTo>
                    <a:pt x="59" y="318"/>
                    <a:pt x="60" y="319"/>
                    <a:pt x="59" y="318"/>
                  </a:cubicBezTo>
                  <a:cubicBezTo>
                    <a:pt x="59" y="317"/>
                    <a:pt x="59" y="317"/>
                    <a:pt x="58" y="316"/>
                  </a:cubicBezTo>
                  <a:cubicBezTo>
                    <a:pt x="58" y="316"/>
                    <a:pt x="57" y="316"/>
                    <a:pt x="57" y="315"/>
                  </a:cubicBezTo>
                  <a:cubicBezTo>
                    <a:pt x="57" y="314"/>
                    <a:pt x="56" y="314"/>
                    <a:pt x="56" y="314"/>
                  </a:cubicBezTo>
                  <a:cubicBezTo>
                    <a:pt x="56" y="314"/>
                    <a:pt x="55" y="314"/>
                    <a:pt x="55" y="314"/>
                  </a:cubicBezTo>
                  <a:cubicBezTo>
                    <a:pt x="55" y="314"/>
                    <a:pt x="55" y="315"/>
                    <a:pt x="55" y="315"/>
                  </a:cubicBezTo>
                  <a:cubicBezTo>
                    <a:pt x="54" y="315"/>
                    <a:pt x="54" y="314"/>
                    <a:pt x="53" y="314"/>
                  </a:cubicBezTo>
                  <a:cubicBezTo>
                    <a:pt x="52" y="314"/>
                    <a:pt x="52" y="317"/>
                    <a:pt x="50" y="315"/>
                  </a:cubicBezTo>
                  <a:cubicBezTo>
                    <a:pt x="50" y="314"/>
                    <a:pt x="49" y="313"/>
                    <a:pt x="48" y="312"/>
                  </a:cubicBezTo>
                  <a:cubicBezTo>
                    <a:pt x="47" y="311"/>
                    <a:pt x="46" y="310"/>
                    <a:pt x="45" y="309"/>
                  </a:cubicBezTo>
                  <a:cubicBezTo>
                    <a:pt x="44" y="309"/>
                    <a:pt x="44" y="309"/>
                    <a:pt x="44" y="308"/>
                  </a:cubicBezTo>
                  <a:cubicBezTo>
                    <a:pt x="44" y="307"/>
                    <a:pt x="44" y="308"/>
                    <a:pt x="43" y="307"/>
                  </a:cubicBezTo>
                  <a:cubicBezTo>
                    <a:pt x="43" y="306"/>
                    <a:pt x="44" y="306"/>
                    <a:pt x="43" y="305"/>
                  </a:cubicBezTo>
                  <a:cubicBezTo>
                    <a:pt x="43" y="305"/>
                    <a:pt x="42" y="305"/>
                    <a:pt x="42" y="304"/>
                  </a:cubicBezTo>
                  <a:cubicBezTo>
                    <a:pt x="42" y="304"/>
                    <a:pt x="42" y="304"/>
                    <a:pt x="42" y="303"/>
                  </a:cubicBezTo>
                  <a:cubicBezTo>
                    <a:pt x="42" y="303"/>
                    <a:pt x="41" y="303"/>
                    <a:pt x="41" y="303"/>
                  </a:cubicBezTo>
                  <a:cubicBezTo>
                    <a:pt x="41" y="303"/>
                    <a:pt x="41" y="302"/>
                    <a:pt x="41" y="302"/>
                  </a:cubicBezTo>
                  <a:cubicBezTo>
                    <a:pt x="41" y="302"/>
                    <a:pt x="41" y="302"/>
                    <a:pt x="41" y="302"/>
                  </a:cubicBezTo>
                  <a:cubicBezTo>
                    <a:pt x="41" y="301"/>
                    <a:pt x="41" y="301"/>
                    <a:pt x="41" y="301"/>
                  </a:cubicBezTo>
                  <a:cubicBezTo>
                    <a:pt x="41" y="301"/>
                    <a:pt x="41" y="300"/>
                    <a:pt x="41" y="300"/>
                  </a:cubicBezTo>
                  <a:cubicBezTo>
                    <a:pt x="41" y="300"/>
                    <a:pt x="42" y="300"/>
                    <a:pt x="42" y="300"/>
                  </a:cubicBezTo>
                  <a:cubicBezTo>
                    <a:pt x="42" y="300"/>
                    <a:pt x="43" y="300"/>
                    <a:pt x="43" y="300"/>
                  </a:cubicBezTo>
                  <a:cubicBezTo>
                    <a:pt x="44" y="300"/>
                    <a:pt x="44" y="300"/>
                    <a:pt x="44" y="300"/>
                  </a:cubicBezTo>
                  <a:cubicBezTo>
                    <a:pt x="44" y="300"/>
                    <a:pt x="43" y="300"/>
                    <a:pt x="43" y="299"/>
                  </a:cubicBezTo>
                  <a:cubicBezTo>
                    <a:pt x="43" y="299"/>
                    <a:pt x="43" y="298"/>
                    <a:pt x="43" y="297"/>
                  </a:cubicBezTo>
                  <a:cubicBezTo>
                    <a:pt x="43" y="297"/>
                    <a:pt x="44" y="297"/>
                    <a:pt x="44" y="296"/>
                  </a:cubicBezTo>
                  <a:cubicBezTo>
                    <a:pt x="45" y="296"/>
                    <a:pt x="45" y="296"/>
                    <a:pt x="46" y="295"/>
                  </a:cubicBezTo>
                  <a:cubicBezTo>
                    <a:pt x="47" y="294"/>
                    <a:pt x="45" y="293"/>
                    <a:pt x="45" y="292"/>
                  </a:cubicBezTo>
                  <a:cubicBezTo>
                    <a:pt x="44" y="292"/>
                    <a:pt x="44" y="291"/>
                    <a:pt x="45" y="291"/>
                  </a:cubicBezTo>
                  <a:cubicBezTo>
                    <a:pt x="45" y="291"/>
                    <a:pt x="45" y="291"/>
                    <a:pt x="45" y="291"/>
                  </a:cubicBezTo>
                  <a:cubicBezTo>
                    <a:pt x="46" y="290"/>
                    <a:pt x="46" y="290"/>
                    <a:pt x="46" y="290"/>
                  </a:cubicBezTo>
                  <a:cubicBezTo>
                    <a:pt x="47" y="290"/>
                    <a:pt x="46" y="289"/>
                    <a:pt x="46" y="289"/>
                  </a:cubicBezTo>
                  <a:cubicBezTo>
                    <a:pt x="45" y="288"/>
                    <a:pt x="45" y="287"/>
                    <a:pt x="44" y="287"/>
                  </a:cubicBezTo>
                  <a:cubicBezTo>
                    <a:pt x="44" y="287"/>
                    <a:pt x="44" y="287"/>
                    <a:pt x="44" y="286"/>
                  </a:cubicBezTo>
                  <a:cubicBezTo>
                    <a:pt x="44" y="286"/>
                    <a:pt x="43" y="286"/>
                    <a:pt x="43" y="286"/>
                  </a:cubicBezTo>
                  <a:cubicBezTo>
                    <a:pt x="42" y="286"/>
                    <a:pt x="42" y="285"/>
                    <a:pt x="42" y="284"/>
                  </a:cubicBezTo>
                  <a:cubicBezTo>
                    <a:pt x="42" y="283"/>
                    <a:pt x="43" y="281"/>
                    <a:pt x="42" y="281"/>
                  </a:cubicBezTo>
                  <a:cubicBezTo>
                    <a:pt x="41" y="281"/>
                    <a:pt x="42" y="280"/>
                    <a:pt x="42" y="280"/>
                  </a:cubicBezTo>
                  <a:cubicBezTo>
                    <a:pt x="43" y="280"/>
                    <a:pt x="43" y="280"/>
                    <a:pt x="43" y="279"/>
                  </a:cubicBezTo>
                  <a:cubicBezTo>
                    <a:pt x="44" y="279"/>
                    <a:pt x="44" y="279"/>
                    <a:pt x="44" y="278"/>
                  </a:cubicBezTo>
                  <a:cubicBezTo>
                    <a:pt x="43" y="278"/>
                    <a:pt x="43" y="278"/>
                    <a:pt x="44" y="278"/>
                  </a:cubicBezTo>
                  <a:cubicBezTo>
                    <a:pt x="44" y="278"/>
                    <a:pt x="45" y="278"/>
                    <a:pt x="45" y="278"/>
                  </a:cubicBezTo>
                  <a:cubicBezTo>
                    <a:pt x="45" y="277"/>
                    <a:pt x="44" y="277"/>
                    <a:pt x="43" y="276"/>
                  </a:cubicBezTo>
                  <a:cubicBezTo>
                    <a:pt x="43" y="276"/>
                    <a:pt x="44" y="276"/>
                    <a:pt x="44" y="276"/>
                  </a:cubicBezTo>
                  <a:cubicBezTo>
                    <a:pt x="44" y="275"/>
                    <a:pt x="43" y="275"/>
                    <a:pt x="43" y="275"/>
                  </a:cubicBezTo>
                  <a:cubicBezTo>
                    <a:pt x="43" y="275"/>
                    <a:pt x="43" y="275"/>
                    <a:pt x="43" y="274"/>
                  </a:cubicBezTo>
                  <a:cubicBezTo>
                    <a:pt x="43" y="274"/>
                    <a:pt x="42" y="273"/>
                    <a:pt x="43" y="273"/>
                  </a:cubicBezTo>
                  <a:cubicBezTo>
                    <a:pt x="43" y="273"/>
                    <a:pt x="44" y="272"/>
                    <a:pt x="44" y="272"/>
                  </a:cubicBezTo>
                  <a:cubicBezTo>
                    <a:pt x="44" y="271"/>
                    <a:pt x="43" y="270"/>
                    <a:pt x="42" y="269"/>
                  </a:cubicBezTo>
                  <a:cubicBezTo>
                    <a:pt x="42" y="268"/>
                    <a:pt x="42" y="268"/>
                    <a:pt x="41" y="267"/>
                  </a:cubicBezTo>
                  <a:cubicBezTo>
                    <a:pt x="41" y="267"/>
                    <a:pt x="40" y="267"/>
                    <a:pt x="40" y="266"/>
                  </a:cubicBezTo>
                  <a:cubicBezTo>
                    <a:pt x="40" y="266"/>
                    <a:pt x="41" y="266"/>
                    <a:pt x="41" y="266"/>
                  </a:cubicBezTo>
                  <a:cubicBezTo>
                    <a:pt x="41" y="266"/>
                    <a:pt x="42" y="265"/>
                    <a:pt x="42" y="265"/>
                  </a:cubicBezTo>
                  <a:cubicBezTo>
                    <a:pt x="42" y="264"/>
                    <a:pt x="41" y="264"/>
                    <a:pt x="41" y="264"/>
                  </a:cubicBezTo>
                  <a:cubicBezTo>
                    <a:pt x="41" y="263"/>
                    <a:pt x="40" y="263"/>
                    <a:pt x="40" y="263"/>
                  </a:cubicBezTo>
                  <a:cubicBezTo>
                    <a:pt x="40" y="263"/>
                    <a:pt x="40" y="262"/>
                    <a:pt x="39" y="262"/>
                  </a:cubicBezTo>
                  <a:cubicBezTo>
                    <a:pt x="39" y="262"/>
                    <a:pt x="39" y="261"/>
                    <a:pt x="39" y="261"/>
                  </a:cubicBezTo>
                  <a:cubicBezTo>
                    <a:pt x="39" y="260"/>
                    <a:pt x="38" y="260"/>
                    <a:pt x="39" y="260"/>
                  </a:cubicBezTo>
                  <a:cubicBezTo>
                    <a:pt x="39" y="260"/>
                    <a:pt x="41" y="260"/>
                    <a:pt x="41" y="259"/>
                  </a:cubicBezTo>
                  <a:cubicBezTo>
                    <a:pt x="40" y="258"/>
                    <a:pt x="40" y="258"/>
                    <a:pt x="41" y="258"/>
                  </a:cubicBezTo>
                  <a:cubicBezTo>
                    <a:pt x="41" y="258"/>
                    <a:pt x="42" y="257"/>
                    <a:pt x="41" y="257"/>
                  </a:cubicBezTo>
                  <a:cubicBezTo>
                    <a:pt x="41" y="256"/>
                    <a:pt x="40" y="256"/>
                    <a:pt x="40" y="256"/>
                  </a:cubicBezTo>
                  <a:cubicBezTo>
                    <a:pt x="39" y="255"/>
                    <a:pt x="39" y="254"/>
                    <a:pt x="38" y="254"/>
                  </a:cubicBezTo>
                  <a:cubicBezTo>
                    <a:pt x="37" y="254"/>
                    <a:pt x="37" y="254"/>
                    <a:pt x="36" y="253"/>
                  </a:cubicBezTo>
                  <a:cubicBezTo>
                    <a:pt x="36" y="253"/>
                    <a:pt x="35" y="254"/>
                    <a:pt x="35" y="253"/>
                  </a:cubicBezTo>
                  <a:cubicBezTo>
                    <a:pt x="34" y="253"/>
                    <a:pt x="32" y="253"/>
                    <a:pt x="32" y="251"/>
                  </a:cubicBezTo>
                  <a:cubicBezTo>
                    <a:pt x="33" y="251"/>
                    <a:pt x="34" y="252"/>
                    <a:pt x="34" y="252"/>
                  </a:cubicBezTo>
                  <a:cubicBezTo>
                    <a:pt x="34" y="252"/>
                    <a:pt x="34" y="252"/>
                    <a:pt x="35" y="252"/>
                  </a:cubicBezTo>
                  <a:cubicBezTo>
                    <a:pt x="35" y="252"/>
                    <a:pt x="35" y="251"/>
                    <a:pt x="35" y="251"/>
                  </a:cubicBezTo>
                  <a:cubicBezTo>
                    <a:pt x="36" y="251"/>
                    <a:pt x="36" y="252"/>
                    <a:pt x="37" y="251"/>
                  </a:cubicBezTo>
                  <a:cubicBezTo>
                    <a:pt x="38" y="251"/>
                    <a:pt x="38" y="252"/>
                    <a:pt x="39" y="252"/>
                  </a:cubicBezTo>
                  <a:cubicBezTo>
                    <a:pt x="41" y="252"/>
                    <a:pt x="39" y="250"/>
                    <a:pt x="40" y="249"/>
                  </a:cubicBezTo>
                  <a:cubicBezTo>
                    <a:pt x="40" y="249"/>
                    <a:pt x="39" y="248"/>
                    <a:pt x="39" y="248"/>
                  </a:cubicBezTo>
                  <a:cubicBezTo>
                    <a:pt x="39" y="248"/>
                    <a:pt x="38" y="248"/>
                    <a:pt x="37" y="248"/>
                  </a:cubicBezTo>
                  <a:cubicBezTo>
                    <a:pt x="36" y="247"/>
                    <a:pt x="34" y="248"/>
                    <a:pt x="33" y="248"/>
                  </a:cubicBezTo>
                  <a:cubicBezTo>
                    <a:pt x="32" y="248"/>
                    <a:pt x="33" y="247"/>
                    <a:pt x="33" y="247"/>
                  </a:cubicBezTo>
                  <a:cubicBezTo>
                    <a:pt x="33" y="247"/>
                    <a:pt x="32" y="245"/>
                    <a:pt x="32" y="245"/>
                  </a:cubicBezTo>
                  <a:cubicBezTo>
                    <a:pt x="31" y="244"/>
                    <a:pt x="33" y="244"/>
                    <a:pt x="33" y="243"/>
                  </a:cubicBezTo>
                  <a:cubicBezTo>
                    <a:pt x="33" y="242"/>
                    <a:pt x="32" y="242"/>
                    <a:pt x="32" y="241"/>
                  </a:cubicBezTo>
                  <a:cubicBezTo>
                    <a:pt x="31" y="241"/>
                    <a:pt x="31" y="241"/>
                    <a:pt x="31" y="241"/>
                  </a:cubicBezTo>
                  <a:cubicBezTo>
                    <a:pt x="31" y="241"/>
                    <a:pt x="31" y="241"/>
                    <a:pt x="30" y="241"/>
                  </a:cubicBezTo>
                  <a:cubicBezTo>
                    <a:pt x="30" y="240"/>
                    <a:pt x="31" y="240"/>
                    <a:pt x="31" y="240"/>
                  </a:cubicBezTo>
                  <a:cubicBezTo>
                    <a:pt x="31" y="239"/>
                    <a:pt x="31" y="239"/>
                    <a:pt x="30" y="239"/>
                  </a:cubicBezTo>
                  <a:cubicBezTo>
                    <a:pt x="30" y="238"/>
                    <a:pt x="29" y="238"/>
                    <a:pt x="29" y="238"/>
                  </a:cubicBezTo>
                  <a:cubicBezTo>
                    <a:pt x="29" y="237"/>
                    <a:pt x="28" y="238"/>
                    <a:pt x="28" y="237"/>
                  </a:cubicBezTo>
                  <a:cubicBezTo>
                    <a:pt x="28" y="237"/>
                    <a:pt x="28" y="236"/>
                    <a:pt x="28" y="236"/>
                  </a:cubicBezTo>
                  <a:cubicBezTo>
                    <a:pt x="28" y="235"/>
                    <a:pt x="29" y="236"/>
                    <a:pt x="29" y="236"/>
                  </a:cubicBezTo>
                  <a:cubicBezTo>
                    <a:pt x="29" y="235"/>
                    <a:pt x="29" y="235"/>
                    <a:pt x="29" y="234"/>
                  </a:cubicBezTo>
                  <a:cubicBezTo>
                    <a:pt x="28" y="234"/>
                    <a:pt x="27" y="234"/>
                    <a:pt x="27" y="234"/>
                  </a:cubicBezTo>
                  <a:cubicBezTo>
                    <a:pt x="25" y="234"/>
                    <a:pt x="25" y="233"/>
                    <a:pt x="24" y="231"/>
                  </a:cubicBezTo>
                  <a:cubicBezTo>
                    <a:pt x="24" y="230"/>
                    <a:pt x="24" y="230"/>
                    <a:pt x="23" y="229"/>
                  </a:cubicBezTo>
                  <a:cubicBezTo>
                    <a:pt x="23" y="229"/>
                    <a:pt x="22" y="228"/>
                    <a:pt x="23" y="227"/>
                  </a:cubicBezTo>
                  <a:cubicBezTo>
                    <a:pt x="24" y="226"/>
                    <a:pt x="22" y="225"/>
                    <a:pt x="22" y="225"/>
                  </a:cubicBezTo>
                  <a:cubicBezTo>
                    <a:pt x="22" y="224"/>
                    <a:pt x="22" y="222"/>
                    <a:pt x="23" y="223"/>
                  </a:cubicBezTo>
                  <a:cubicBezTo>
                    <a:pt x="23" y="224"/>
                    <a:pt x="25" y="223"/>
                    <a:pt x="24" y="222"/>
                  </a:cubicBezTo>
                  <a:cubicBezTo>
                    <a:pt x="24" y="222"/>
                    <a:pt x="24" y="222"/>
                    <a:pt x="24" y="221"/>
                  </a:cubicBezTo>
                  <a:cubicBezTo>
                    <a:pt x="23" y="221"/>
                    <a:pt x="23" y="221"/>
                    <a:pt x="23" y="220"/>
                  </a:cubicBezTo>
                  <a:cubicBezTo>
                    <a:pt x="23" y="220"/>
                    <a:pt x="22" y="219"/>
                    <a:pt x="22" y="219"/>
                  </a:cubicBezTo>
                  <a:cubicBezTo>
                    <a:pt x="22" y="218"/>
                    <a:pt x="21" y="218"/>
                    <a:pt x="21" y="218"/>
                  </a:cubicBezTo>
                  <a:cubicBezTo>
                    <a:pt x="21" y="217"/>
                    <a:pt x="22" y="217"/>
                    <a:pt x="21" y="217"/>
                  </a:cubicBezTo>
                  <a:cubicBezTo>
                    <a:pt x="21" y="216"/>
                    <a:pt x="20" y="215"/>
                    <a:pt x="20" y="215"/>
                  </a:cubicBezTo>
                  <a:cubicBezTo>
                    <a:pt x="20" y="214"/>
                    <a:pt x="20" y="214"/>
                    <a:pt x="20" y="214"/>
                  </a:cubicBezTo>
                  <a:cubicBezTo>
                    <a:pt x="20" y="213"/>
                    <a:pt x="20" y="213"/>
                    <a:pt x="20" y="213"/>
                  </a:cubicBezTo>
                  <a:cubicBezTo>
                    <a:pt x="19" y="211"/>
                    <a:pt x="19" y="210"/>
                    <a:pt x="18" y="209"/>
                  </a:cubicBezTo>
                  <a:cubicBezTo>
                    <a:pt x="18" y="209"/>
                    <a:pt x="17" y="208"/>
                    <a:pt x="17" y="207"/>
                  </a:cubicBezTo>
                  <a:cubicBezTo>
                    <a:pt x="17" y="207"/>
                    <a:pt x="17" y="207"/>
                    <a:pt x="18" y="207"/>
                  </a:cubicBezTo>
                  <a:cubicBezTo>
                    <a:pt x="18" y="206"/>
                    <a:pt x="17" y="206"/>
                    <a:pt x="17" y="205"/>
                  </a:cubicBezTo>
                  <a:cubicBezTo>
                    <a:pt x="17" y="205"/>
                    <a:pt x="17" y="204"/>
                    <a:pt x="17" y="204"/>
                  </a:cubicBezTo>
                  <a:cubicBezTo>
                    <a:pt x="17" y="204"/>
                    <a:pt x="18" y="204"/>
                    <a:pt x="18" y="204"/>
                  </a:cubicBezTo>
                  <a:cubicBezTo>
                    <a:pt x="18" y="204"/>
                    <a:pt x="18" y="204"/>
                    <a:pt x="18" y="203"/>
                  </a:cubicBezTo>
                  <a:cubicBezTo>
                    <a:pt x="18" y="202"/>
                    <a:pt x="18" y="203"/>
                    <a:pt x="17" y="203"/>
                  </a:cubicBezTo>
                  <a:cubicBezTo>
                    <a:pt x="17" y="202"/>
                    <a:pt x="16" y="202"/>
                    <a:pt x="16" y="201"/>
                  </a:cubicBezTo>
                  <a:cubicBezTo>
                    <a:pt x="16" y="200"/>
                    <a:pt x="16" y="201"/>
                    <a:pt x="17" y="201"/>
                  </a:cubicBezTo>
                  <a:cubicBezTo>
                    <a:pt x="17" y="201"/>
                    <a:pt x="17" y="200"/>
                    <a:pt x="17" y="200"/>
                  </a:cubicBezTo>
                  <a:cubicBezTo>
                    <a:pt x="17" y="199"/>
                    <a:pt x="17" y="199"/>
                    <a:pt x="17" y="198"/>
                  </a:cubicBezTo>
                  <a:cubicBezTo>
                    <a:pt x="16" y="198"/>
                    <a:pt x="16" y="197"/>
                    <a:pt x="16" y="196"/>
                  </a:cubicBezTo>
                  <a:cubicBezTo>
                    <a:pt x="16" y="196"/>
                    <a:pt x="15" y="195"/>
                    <a:pt x="15" y="195"/>
                  </a:cubicBezTo>
                  <a:cubicBezTo>
                    <a:pt x="16" y="195"/>
                    <a:pt x="16" y="196"/>
                    <a:pt x="17" y="195"/>
                  </a:cubicBezTo>
                  <a:cubicBezTo>
                    <a:pt x="17" y="195"/>
                    <a:pt x="16" y="195"/>
                    <a:pt x="17" y="194"/>
                  </a:cubicBezTo>
                  <a:cubicBezTo>
                    <a:pt x="17" y="194"/>
                    <a:pt x="17" y="193"/>
                    <a:pt x="17" y="193"/>
                  </a:cubicBezTo>
                  <a:cubicBezTo>
                    <a:pt x="16" y="193"/>
                    <a:pt x="17" y="192"/>
                    <a:pt x="17" y="192"/>
                  </a:cubicBezTo>
                  <a:cubicBezTo>
                    <a:pt x="16" y="190"/>
                    <a:pt x="14" y="188"/>
                    <a:pt x="17" y="187"/>
                  </a:cubicBezTo>
                  <a:cubicBezTo>
                    <a:pt x="17" y="186"/>
                    <a:pt x="18" y="186"/>
                    <a:pt x="19" y="186"/>
                  </a:cubicBezTo>
                  <a:cubicBezTo>
                    <a:pt x="19" y="186"/>
                    <a:pt x="19" y="186"/>
                    <a:pt x="19" y="185"/>
                  </a:cubicBezTo>
                  <a:cubicBezTo>
                    <a:pt x="19" y="185"/>
                    <a:pt x="19" y="185"/>
                    <a:pt x="19" y="184"/>
                  </a:cubicBezTo>
                  <a:cubicBezTo>
                    <a:pt x="19" y="183"/>
                    <a:pt x="18" y="183"/>
                    <a:pt x="18" y="183"/>
                  </a:cubicBezTo>
                  <a:cubicBezTo>
                    <a:pt x="17" y="182"/>
                    <a:pt x="17" y="181"/>
                    <a:pt x="16" y="180"/>
                  </a:cubicBezTo>
                  <a:cubicBezTo>
                    <a:pt x="16" y="177"/>
                    <a:pt x="14" y="176"/>
                    <a:pt x="13" y="174"/>
                  </a:cubicBezTo>
                  <a:cubicBezTo>
                    <a:pt x="13" y="174"/>
                    <a:pt x="13" y="173"/>
                    <a:pt x="13" y="173"/>
                  </a:cubicBezTo>
                  <a:cubicBezTo>
                    <a:pt x="13" y="172"/>
                    <a:pt x="13" y="172"/>
                    <a:pt x="13" y="171"/>
                  </a:cubicBezTo>
                  <a:cubicBezTo>
                    <a:pt x="12" y="171"/>
                    <a:pt x="12" y="171"/>
                    <a:pt x="12" y="170"/>
                  </a:cubicBezTo>
                  <a:cubicBezTo>
                    <a:pt x="12" y="170"/>
                    <a:pt x="12" y="170"/>
                    <a:pt x="12" y="169"/>
                  </a:cubicBezTo>
                  <a:cubicBezTo>
                    <a:pt x="12" y="169"/>
                    <a:pt x="11" y="168"/>
                    <a:pt x="12" y="168"/>
                  </a:cubicBezTo>
                  <a:cubicBezTo>
                    <a:pt x="12" y="168"/>
                    <a:pt x="11" y="168"/>
                    <a:pt x="11" y="168"/>
                  </a:cubicBezTo>
                  <a:cubicBezTo>
                    <a:pt x="11" y="167"/>
                    <a:pt x="11" y="167"/>
                    <a:pt x="11" y="167"/>
                  </a:cubicBezTo>
                  <a:cubicBezTo>
                    <a:pt x="11" y="167"/>
                    <a:pt x="11" y="167"/>
                    <a:pt x="11" y="167"/>
                  </a:cubicBezTo>
                  <a:cubicBezTo>
                    <a:pt x="11" y="167"/>
                    <a:pt x="11" y="166"/>
                    <a:pt x="11" y="166"/>
                  </a:cubicBezTo>
                  <a:cubicBezTo>
                    <a:pt x="11" y="166"/>
                    <a:pt x="11" y="166"/>
                    <a:pt x="11" y="166"/>
                  </a:cubicBezTo>
                  <a:cubicBezTo>
                    <a:pt x="11" y="165"/>
                    <a:pt x="10" y="165"/>
                    <a:pt x="10" y="165"/>
                  </a:cubicBezTo>
                  <a:cubicBezTo>
                    <a:pt x="10" y="165"/>
                    <a:pt x="10" y="164"/>
                    <a:pt x="10" y="164"/>
                  </a:cubicBezTo>
                  <a:cubicBezTo>
                    <a:pt x="10" y="163"/>
                    <a:pt x="11" y="164"/>
                    <a:pt x="11" y="163"/>
                  </a:cubicBezTo>
                  <a:cubicBezTo>
                    <a:pt x="11" y="163"/>
                    <a:pt x="10" y="161"/>
                    <a:pt x="11" y="161"/>
                  </a:cubicBezTo>
                  <a:cubicBezTo>
                    <a:pt x="11" y="161"/>
                    <a:pt x="12" y="161"/>
                    <a:pt x="12" y="161"/>
                  </a:cubicBezTo>
                  <a:cubicBezTo>
                    <a:pt x="12" y="160"/>
                    <a:pt x="13" y="161"/>
                    <a:pt x="13" y="160"/>
                  </a:cubicBezTo>
                  <a:cubicBezTo>
                    <a:pt x="13" y="160"/>
                    <a:pt x="13" y="159"/>
                    <a:pt x="13" y="159"/>
                  </a:cubicBezTo>
                  <a:cubicBezTo>
                    <a:pt x="13" y="159"/>
                    <a:pt x="14" y="158"/>
                    <a:pt x="14" y="158"/>
                  </a:cubicBezTo>
                  <a:cubicBezTo>
                    <a:pt x="14" y="157"/>
                    <a:pt x="14" y="158"/>
                    <a:pt x="15" y="158"/>
                  </a:cubicBezTo>
                  <a:cubicBezTo>
                    <a:pt x="16" y="158"/>
                    <a:pt x="15" y="156"/>
                    <a:pt x="15" y="156"/>
                  </a:cubicBezTo>
                  <a:cubicBezTo>
                    <a:pt x="14" y="155"/>
                    <a:pt x="15" y="155"/>
                    <a:pt x="15" y="155"/>
                  </a:cubicBezTo>
                  <a:cubicBezTo>
                    <a:pt x="15" y="155"/>
                    <a:pt x="14" y="155"/>
                    <a:pt x="14" y="155"/>
                  </a:cubicBezTo>
                  <a:cubicBezTo>
                    <a:pt x="14" y="154"/>
                    <a:pt x="15" y="154"/>
                    <a:pt x="15" y="154"/>
                  </a:cubicBezTo>
                  <a:cubicBezTo>
                    <a:pt x="14" y="153"/>
                    <a:pt x="14" y="152"/>
                    <a:pt x="13" y="151"/>
                  </a:cubicBezTo>
                  <a:cubicBezTo>
                    <a:pt x="13" y="151"/>
                    <a:pt x="13" y="151"/>
                    <a:pt x="13" y="150"/>
                  </a:cubicBezTo>
                  <a:cubicBezTo>
                    <a:pt x="13" y="150"/>
                    <a:pt x="13" y="150"/>
                    <a:pt x="12" y="149"/>
                  </a:cubicBezTo>
                  <a:cubicBezTo>
                    <a:pt x="12" y="149"/>
                    <a:pt x="13" y="149"/>
                    <a:pt x="12" y="148"/>
                  </a:cubicBezTo>
                  <a:cubicBezTo>
                    <a:pt x="12" y="148"/>
                    <a:pt x="11" y="148"/>
                    <a:pt x="11" y="148"/>
                  </a:cubicBezTo>
                  <a:cubicBezTo>
                    <a:pt x="11" y="147"/>
                    <a:pt x="12" y="147"/>
                    <a:pt x="12" y="146"/>
                  </a:cubicBezTo>
                  <a:cubicBezTo>
                    <a:pt x="12" y="146"/>
                    <a:pt x="12" y="145"/>
                    <a:pt x="12" y="144"/>
                  </a:cubicBezTo>
                  <a:cubicBezTo>
                    <a:pt x="12" y="144"/>
                    <a:pt x="13" y="143"/>
                    <a:pt x="12" y="142"/>
                  </a:cubicBezTo>
                  <a:cubicBezTo>
                    <a:pt x="11" y="142"/>
                    <a:pt x="12" y="142"/>
                    <a:pt x="12" y="142"/>
                  </a:cubicBezTo>
                  <a:cubicBezTo>
                    <a:pt x="12" y="141"/>
                    <a:pt x="12" y="141"/>
                    <a:pt x="12" y="140"/>
                  </a:cubicBezTo>
                  <a:cubicBezTo>
                    <a:pt x="12" y="140"/>
                    <a:pt x="13" y="139"/>
                    <a:pt x="13" y="139"/>
                  </a:cubicBezTo>
                  <a:cubicBezTo>
                    <a:pt x="13" y="138"/>
                    <a:pt x="12" y="137"/>
                    <a:pt x="14" y="137"/>
                  </a:cubicBezTo>
                  <a:cubicBezTo>
                    <a:pt x="14" y="137"/>
                    <a:pt x="15" y="137"/>
                    <a:pt x="15" y="137"/>
                  </a:cubicBezTo>
                  <a:cubicBezTo>
                    <a:pt x="15" y="136"/>
                    <a:pt x="14" y="136"/>
                    <a:pt x="14" y="135"/>
                  </a:cubicBezTo>
                  <a:cubicBezTo>
                    <a:pt x="14" y="135"/>
                    <a:pt x="14" y="134"/>
                    <a:pt x="13" y="134"/>
                  </a:cubicBezTo>
                  <a:cubicBezTo>
                    <a:pt x="13" y="133"/>
                    <a:pt x="13" y="132"/>
                    <a:pt x="13" y="132"/>
                  </a:cubicBezTo>
                  <a:cubicBezTo>
                    <a:pt x="13" y="131"/>
                    <a:pt x="13" y="131"/>
                    <a:pt x="13" y="131"/>
                  </a:cubicBezTo>
                  <a:cubicBezTo>
                    <a:pt x="12" y="130"/>
                    <a:pt x="12" y="129"/>
                    <a:pt x="13" y="128"/>
                  </a:cubicBezTo>
                  <a:cubicBezTo>
                    <a:pt x="13" y="127"/>
                    <a:pt x="13" y="126"/>
                    <a:pt x="12" y="126"/>
                  </a:cubicBezTo>
                  <a:cubicBezTo>
                    <a:pt x="11" y="125"/>
                    <a:pt x="11" y="126"/>
                    <a:pt x="10" y="126"/>
                  </a:cubicBezTo>
                  <a:cubicBezTo>
                    <a:pt x="10" y="126"/>
                    <a:pt x="10" y="125"/>
                    <a:pt x="9" y="125"/>
                  </a:cubicBezTo>
                  <a:cubicBezTo>
                    <a:pt x="9" y="125"/>
                    <a:pt x="9" y="124"/>
                    <a:pt x="9" y="124"/>
                  </a:cubicBezTo>
                  <a:cubicBezTo>
                    <a:pt x="9" y="123"/>
                    <a:pt x="10" y="122"/>
                    <a:pt x="9" y="121"/>
                  </a:cubicBezTo>
                  <a:cubicBezTo>
                    <a:pt x="8" y="121"/>
                    <a:pt x="8" y="120"/>
                    <a:pt x="7" y="119"/>
                  </a:cubicBezTo>
                  <a:cubicBezTo>
                    <a:pt x="7" y="119"/>
                    <a:pt x="7" y="119"/>
                    <a:pt x="7" y="118"/>
                  </a:cubicBezTo>
                  <a:cubicBezTo>
                    <a:pt x="7" y="118"/>
                    <a:pt x="7" y="118"/>
                    <a:pt x="7" y="117"/>
                  </a:cubicBezTo>
                  <a:cubicBezTo>
                    <a:pt x="7" y="117"/>
                    <a:pt x="6" y="117"/>
                    <a:pt x="6" y="116"/>
                  </a:cubicBezTo>
                  <a:cubicBezTo>
                    <a:pt x="5" y="116"/>
                    <a:pt x="6" y="116"/>
                    <a:pt x="5" y="115"/>
                  </a:cubicBezTo>
                  <a:cubicBezTo>
                    <a:pt x="5" y="115"/>
                    <a:pt x="3" y="113"/>
                    <a:pt x="4" y="112"/>
                  </a:cubicBezTo>
                  <a:cubicBezTo>
                    <a:pt x="4" y="112"/>
                    <a:pt x="4" y="113"/>
                    <a:pt x="5" y="112"/>
                  </a:cubicBezTo>
                  <a:cubicBezTo>
                    <a:pt x="5" y="112"/>
                    <a:pt x="5" y="111"/>
                    <a:pt x="4" y="111"/>
                  </a:cubicBezTo>
                  <a:cubicBezTo>
                    <a:pt x="4" y="111"/>
                    <a:pt x="3" y="111"/>
                    <a:pt x="3" y="111"/>
                  </a:cubicBezTo>
                  <a:cubicBezTo>
                    <a:pt x="2" y="110"/>
                    <a:pt x="2" y="109"/>
                    <a:pt x="2" y="109"/>
                  </a:cubicBezTo>
                  <a:cubicBezTo>
                    <a:pt x="1" y="108"/>
                    <a:pt x="1" y="108"/>
                    <a:pt x="0" y="107"/>
                  </a:cubicBezTo>
                  <a:cubicBezTo>
                    <a:pt x="0" y="106"/>
                    <a:pt x="0" y="105"/>
                    <a:pt x="0" y="105"/>
                  </a:cubicBezTo>
                  <a:cubicBezTo>
                    <a:pt x="0" y="104"/>
                    <a:pt x="0" y="104"/>
                    <a:pt x="0" y="103"/>
                  </a:cubicBezTo>
                  <a:cubicBezTo>
                    <a:pt x="0" y="103"/>
                    <a:pt x="0" y="102"/>
                    <a:pt x="1" y="102"/>
                  </a:cubicBezTo>
                  <a:cubicBezTo>
                    <a:pt x="1" y="103"/>
                    <a:pt x="1" y="101"/>
                    <a:pt x="2" y="101"/>
                  </a:cubicBezTo>
                  <a:cubicBezTo>
                    <a:pt x="2" y="101"/>
                    <a:pt x="1" y="101"/>
                    <a:pt x="1" y="100"/>
                  </a:cubicBezTo>
                  <a:cubicBezTo>
                    <a:pt x="1" y="100"/>
                    <a:pt x="1" y="99"/>
                    <a:pt x="1" y="98"/>
                  </a:cubicBezTo>
                  <a:cubicBezTo>
                    <a:pt x="1" y="98"/>
                    <a:pt x="1" y="97"/>
                    <a:pt x="1" y="96"/>
                  </a:cubicBezTo>
                  <a:cubicBezTo>
                    <a:pt x="1" y="96"/>
                    <a:pt x="1" y="95"/>
                    <a:pt x="1" y="95"/>
                  </a:cubicBezTo>
                  <a:cubicBezTo>
                    <a:pt x="2" y="95"/>
                    <a:pt x="2" y="95"/>
                    <a:pt x="2" y="95"/>
                  </a:cubicBezTo>
                  <a:cubicBezTo>
                    <a:pt x="2" y="95"/>
                    <a:pt x="1" y="94"/>
                    <a:pt x="2" y="94"/>
                  </a:cubicBezTo>
                  <a:cubicBezTo>
                    <a:pt x="2" y="94"/>
                    <a:pt x="2" y="94"/>
                    <a:pt x="3" y="94"/>
                  </a:cubicBezTo>
                  <a:cubicBezTo>
                    <a:pt x="4" y="94"/>
                    <a:pt x="4" y="93"/>
                    <a:pt x="4" y="93"/>
                  </a:cubicBezTo>
                  <a:cubicBezTo>
                    <a:pt x="4" y="92"/>
                    <a:pt x="4" y="91"/>
                    <a:pt x="3" y="91"/>
                  </a:cubicBezTo>
                  <a:cubicBezTo>
                    <a:pt x="3" y="91"/>
                    <a:pt x="2" y="91"/>
                    <a:pt x="2" y="90"/>
                  </a:cubicBezTo>
                  <a:cubicBezTo>
                    <a:pt x="3" y="89"/>
                    <a:pt x="3" y="89"/>
                    <a:pt x="2" y="88"/>
                  </a:cubicBezTo>
                  <a:cubicBezTo>
                    <a:pt x="2" y="87"/>
                    <a:pt x="2" y="87"/>
                    <a:pt x="2" y="86"/>
                  </a:cubicBezTo>
                  <a:cubicBezTo>
                    <a:pt x="1" y="86"/>
                    <a:pt x="1" y="85"/>
                    <a:pt x="1" y="84"/>
                  </a:cubicBezTo>
                  <a:cubicBezTo>
                    <a:pt x="1" y="84"/>
                    <a:pt x="0" y="83"/>
                    <a:pt x="0" y="82"/>
                  </a:cubicBezTo>
                  <a:cubicBezTo>
                    <a:pt x="0" y="82"/>
                    <a:pt x="0" y="82"/>
                    <a:pt x="0" y="82"/>
                  </a:cubicBezTo>
                  <a:cubicBezTo>
                    <a:pt x="0" y="81"/>
                    <a:pt x="0" y="81"/>
                    <a:pt x="1" y="81"/>
                  </a:cubicBezTo>
                  <a:cubicBezTo>
                    <a:pt x="1" y="81"/>
                    <a:pt x="1" y="80"/>
                    <a:pt x="1" y="80"/>
                  </a:cubicBezTo>
                  <a:cubicBezTo>
                    <a:pt x="1" y="80"/>
                    <a:pt x="1" y="80"/>
                    <a:pt x="2" y="80"/>
                  </a:cubicBezTo>
                  <a:cubicBezTo>
                    <a:pt x="2" y="80"/>
                    <a:pt x="1" y="79"/>
                    <a:pt x="1" y="78"/>
                  </a:cubicBezTo>
                  <a:cubicBezTo>
                    <a:pt x="2" y="77"/>
                    <a:pt x="2" y="77"/>
                    <a:pt x="1" y="76"/>
                  </a:cubicBezTo>
                  <a:cubicBezTo>
                    <a:pt x="1" y="75"/>
                    <a:pt x="2" y="75"/>
                    <a:pt x="2" y="74"/>
                  </a:cubicBezTo>
                  <a:cubicBezTo>
                    <a:pt x="2" y="74"/>
                    <a:pt x="1" y="73"/>
                    <a:pt x="2" y="72"/>
                  </a:cubicBezTo>
                  <a:cubicBezTo>
                    <a:pt x="2" y="72"/>
                    <a:pt x="2" y="71"/>
                    <a:pt x="3" y="71"/>
                  </a:cubicBezTo>
                  <a:cubicBezTo>
                    <a:pt x="3" y="71"/>
                    <a:pt x="3" y="70"/>
                    <a:pt x="3" y="70"/>
                  </a:cubicBezTo>
                  <a:cubicBezTo>
                    <a:pt x="3" y="70"/>
                    <a:pt x="3" y="70"/>
                    <a:pt x="3" y="70"/>
                  </a:cubicBezTo>
                  <a:cubicBezTo>
                    <a:pt x="4" y="70"/>
                    <a:pt x="4" y="69"/>
                    <a:pt x="4" y="69"/>
                  </a:cubicBezTo>
                  <a:cubicBezTo>
                    <a:pt x="4" y="69"/>
                    <a:pt x="4" y="68"/>
                    <a:pt x="4" y="68"/>
                  </a:cubicBezTo>
                  <a:cubicBezTo>
                    <a:pt x="5" y="67"/>
                    <a:pt x="5" y="68"/>
                    <a:pt x="5" y="67"/>
                  </a:cubicBezTo>
                  <a:cubicBezTo>
                    <a:pt x="5" y="66"/>
                    <a:pt x="5" y="66"/>
                    <a:pt x="5" y="65"/>
                  </a:cubicBezTo>
                  <a:cubicBezTo>
                    <a:pt x="5" y="65"/>
                    <a:pt x="5" y="64"/>
                    <a:pt x="5" y="64"/>
                  </a:cubicBezTo>
                  <a:cubicBezTo>
                    <a:pt x="6" y="63"/>
                    <a:pt x="6" y="63"/>
                    <a:pt x="6" y="63"/>
                  </a:cubicBezTo>
                  <a:cubicBezTo>
                    <a:pt x="6" y="63"/>
                    <a:pt x="6" y="62"/>
                    <a:pt x="6" y="62"/>
                  </a:cubicBezTo>
                  <a:cubicBezTo>
                    <a:pt x="6" y="62"/>
                    <a:pt x="6" y="61"/>
                    <a:pt x="6" y="61"/>
                  </a:cubicBezTo>
                  <a:cubicBezTo>
                    <a:pt x="7" y="60"/>
                    <a:pt x="6" y="58"/>
                    <a:pt x="7" y="58"/>
                  </a:cubicBezTo>
                  <a:cubicBezTo>
                    <a:pt x="8" y="58"/>
                    <a:pt x="9" y="59"/>
                    <a:pt x="9" y="58"/>
                  </a:cubicBezTo>
                  <a:cubicBezTo>
                    <a:pt x="9" y="58"/>
                    <a:pt x="10" y="58"/>
                    <a:pt x="10" y="58"/>
                  </a:cubicBezTo>
                  <a:cubicBezTo>
                    <a:pt x="11" y="58"/>
                    <a:pt x="11" y="57"/>
                    <a:pt x="11" y="57"/>
                  </a:cubicBezTo>
                  <a:cubicBezTo>
                    <a:pt x="11" y="56"/>
                    <a:pt x="11" y="56"/>
                    <a:pt x="10" y="55"/>
                  </a:cubicBezTo>
                  <a:cubicBezTo>
                    <a:pt x="9" y="53"/>
                    <a:pt x="8" y="52"/>
                    <a:pt x="8" y="51"/>
                  </a:cubicBezTo>
                  <a:cubicBezTo>
                    <a:pt x="7" y="50"/>
                    <a:pt x="8" y="49"/>
                    <a:pt x="9" y="48"/>
                  </a:cubicBezTo>
                  <a:cubicBezTo>
                    <a:pt x="9" y="47"/>
                    <a:pt x="8" y="46"/>
                    <a:pt x="8" y="45"/>
                  </a:cubicBezTo>
                  <a:cubicBezTo>
                    <a:pt x="7" y="43"/>
                    <a:pt x="6" y="41"/>
                    <a:pt x="6" y="39"/>
                  </a:cubicBezTo>
                  <a:cubicBezTo>
                    <a:pt x="6" y="38"/>
                    <a:pt x="6" y="37"/>
                    <a:pt x="7" y="37"/>
                  </a:cubicBezTo>
                  <a:cubicBezTo>
                    <a:pt x="8" y="36"/>
                    <a:pt x="7" y="35"/>
                    <a:pt x="7" y="35"/>
                  </a:cubicBezTo>
                  <a:cubicBezTo>
                    <a:pt x="6" y="34"/>
                    <a:pt x="6" y="34"/>
                    <a:pt x="6" y="34"/>
                  </a:cubicBezTo>
                  <a:cubicBezTo>
                    <a:pt x="5" y="33"/>
                    <a:pt x="5" y="33"/>
                    <a:pt x="5" y="32"/>
                  </a:cubicBezTo>
                  <a:cubicBezTo>
                    <a:pt x="5" y="32"/>
                    <a:pt x="5" y="31"/>
                    <a:pt x="5" y="31"/>
                  </a:cubicBezTo>
                  <a:cubicBezTo>
                    <a:pt x="6" y="30"/>
                    <a:pt x="6" y="31"/>
                    <a:pt x="6" y="31"/>
                  </a:cubicBezTo>
                  <a:cubicBezTo>
                    <a:pt x="6" y="31"/>
                    <a:pt x="6" y="30"/>
                    <a:pt x="6" y="29"/>
                  </a:cubicBezTo>
                  <a:cubicBezTo>
                    <a:pt x="7" y="29"/>
                    <a:pt x="7" y="28"/>
                    <a:pt x="8" y="28"/>
                  </a:cubicBezTo>
                  <a:cubicBezTo>
                    <a:pt x="10" y="27"/>
                    <a:pt x="12" y="26"/>
                    <a:pt x="14" y="25"/>
                  </a:cubicBezTo>
                  <a:cubicBezTo>
                    <a:pt x="15" y="24"/>
                    <a:pt x="15" y="24"/>
                    <a:pt x="16" y="23"/>
                  </a:cubicBezTo>
                  <a:cubicBezTo>
                    <a:pt x="16" y="22"/>
                    <a:pt x="16" y="21"/>
                    <a:pt x="16" y="19"/>
                  </a:cubicBezTo>
                  <a:cubicBezTo>
                    <a:pt x="16" y="18"/>
                    <a:pt x="16" y="17"/>
                    <a:pt x="17" y="16"/>
                  </a:cubicBezTo>
                  <a:cubicBezTo>
                    <a:pt x="17" y="15"/>
                    <a:pt x="17" y="13"/>
                    <a:pt x="17" y="13"/>
                  </a:cubicBezTo>
                  <a:cubicBezTo>
                    <a:pt x="16" y="12"/>
                    <a:pt x="14" y="11"/>
                    <a:pt x="16" y="10"/>
                  </a:cubicBezTo>
                  <a:cubicBezTo>
                    <a:pt x="16" y="9"/>
                    <a:pt x="17" y="9"/>
                    <a:pt x="16" y="9"/>
                  </a:cubicBezTo>
                  <a:cubicBezTo>
                    <a:pt x="16" y="8"/>
                    <a:pt x="16" y="8"/>
                    <a:pt x="16" y="8"/>
                  </a:cubicBezTo>
                  <a:cubicBezTo>
                    <a:pt x="17" y="7"/>
                    <a:pt x="18" y="7"/>
                    <a:pt x="18" y="7"/>
                  </a:cubicBezTo>
                  <a:cubicBezTo>
                    <a:pt x="19" y="6"/>
                    <a:pt x="18" y="5"/>
                    <a:pt x="19" y="4"/>
                  </a:cubicBezTo>
                  <a:cubicBezTo>
                    <a:pt x="20" y="4"/>
                    <a:pt x="21" y="4"/>
                    <a:pt x="22" y="4"/>
                  </a:cubicBezTo>
                  <a:cubicBezTo>
                    <a:pt x="23" y="3"/>
                    <a:pt x="22" y="1"/>
                    <a:pt x="23" y="0"/>
                  </a:cubicBezTo>
                  <a:cubicBezTo>
                    <a:pt x="24" y="0"/>
                    <a:pt x="24" y="0"/>
                    <a:pt x="25" y="1"/>
                  </a:cubicBezTo>
                  <a:cubicBezTo>
                    <a:pt x="25" y="1"/>
                    <a:pt x="26" y="1"/>
                    <a:pt x="26" y="2"/>
                  </a:cubicBezTo>
                  <a:cubicBezTo>
                    <a:pt x="27" y="2"/>
                    <a:pt x="27" y="3"/>
                    <a:pt x="28" y="3"/>
                  </a:cubicBezTo>
                  <a:cubicBezTo>
                    <a:pt x="29" y="3"/>
                    <a:pt x="29" y="3"/>
                    <a:pt x="30" y="3"/>
                  </a:cubicBezTo>
                  <a:cubicBezTo>
                    <a:pt x="32" y="3"/>
                    <a:pt x="33" y="3"/>
                    <a:pt x="35" y="3"/>
                  </a:cubicBezTo>
                  <a:cubicBezTo>
                    <a:pt x="36" y="3"/>
                    <a:pt x="39" y="4"/>
                    <a:pt x="40" y="5"/>
                  </a:cubicBezTo>
                  <a:cubicBezTo>
                    <a:pt x="40" y="5"/>
                    <a:pt x="39" y="5"/>
                    <a:pt x="39" y="6"/>
                  </a:cubicBezTo>
                  <a:cubicBezTo>
                    <a:pt x="39" y="6"/>
                    <a:pt x="40" y="6"/>
                    <a:pt x="40" y="6"/>
                  </a:cubicBezTo>
                  <a:cubicBezTo>
                    <a:pt x="40" y="7"/>
                    <a:pt x="41" y="8"/>
                    <a:pt x="41" y="8"/>
                  </a:cubicBezTo>
                  <a:cubicBezTo>
                    <a:pt x="41" y="9"/>
                    <a:pt x="41" y="9"/>
                    <a:pt x="42" y="10"/>
                  </a:cubicBezTo>
                  <a:cubicBezTo>
                    <a:pt x="42" y="10"/>
                    <a:pt x="42" y="11"/>
                    <a:pt x="42" y="11"/>
                  </a:cubicBezTo>
                  <a:cubicBezTo>
                    <a:pt x="43" y="12"/>
                    <a:pt x="43" y="10"/>
                    <a:pt x="43" y="9"/>
                  </a:cubicBezTo>
                  <a:cubicBezTo>
                    <a:pt x="42" y="9"/>
                    <a:pt x="43" y="8"/>
                    <a:pt x="43" y="7"/>
                  </a:cubicBezTo>
                  <a:cubicBezTo>
                    <a:pt x="44" y="6"/>
                    <a:pt x="44" y="5"/>
                    <a:pt x="44" y="5"/>
                  </a:cubicBezTo>
                  <a:cubicBezTo>
                    <a:pt x="45" y="3"/>
                    <a:pt x="44" y="2"/>
                    <a:pt x="46" y="2"/>
                  </a:cubicBezTo>
                  <a:cubicBezTo>
                    <a:pt x="48" y="2"/>
                    <a:pt x="51" y="2"/>
                    <a:pt x="53" y="2"/>
                  </a:cubicBezTo>
                  <a:cubicBezTo>
                    <a:pt x="54" y="2"/>
                    <a:pt x="54" y="2"/>
                    <a:pt x="55" y="2"/>
                  </a:cubicBezTo>
                  <a:cubicBezTo>
                    <a:pt x="56" y="2"/>
                    <a:pt x="56" y="2"/>
                    <a:pt x="56" y="3"/>
                  </a:cubicBezTo>
                  <a:cubicBezTo>
                    <a:pt x="56" y="3"/>
                    <a:pt x="56" y="4"/>
                    <a:pt x="57" y="4"/>
                  </a:cubicBezTo>
                  <a:cubicBezTo>
                    <a:pt x="57" y="4"/>
                    <a:pt x="57" y="5"/>
                    <a:pt x="58" y="6"/>
                  </a:cubicBezTo>
                  <a:cubicBezTo>
                    <a:pt x="58" y="6"/>
                    <a:pt x="59" y="6"/>
                    <a:pt x="59" y="6"/>
                  </a:cubicBezTo>
                  <a:cubicBezTo>
                    <a:pt x="60" y="6"/>
                    <a:pt x="60" y="7"/>
                    <a:pt x="61" y="7"/>
                  </a:cubicBezTo>
                  <a:cubicBezTo>
                    <a:pt x="61" y="7"/>
                    <a:pt x="62" y="7"/>
                    <a:pt x="62" y="8"/>
                  </a:cubicBezTo>
                  <a:cubicBezTo>
                    <a:pt x="62" y="9"/>
                    <a:pt x="62" y="9"/>
                    <a:pt x="62" y="10"/>
                  </a:cubicBezTo>
                  <a:cubicBezTo>
                    <a:pt x="63" y="10"/>
                    <a:pt x="63" y="11"/>
                    <a:pt x="64" y="11"/>
                  </a:cubicBezTo>
                  <a:cubicBezTo>
                    <a:pt x="64" y="12"/>
                    <a:pt x="64" y="13"/>
                    <a:pt x="65" y="13"/>
                  </a:cubicBezTo>
                  <a:cubicBezTo>
                    <a:pt x="65" y="14"/>
                    <a:pt x="66" y="14"/>
                    <a:pt x="66" y="14"/>
                  </a:cubicBezTo>
                  <a:cubicBezTo>
                    <a:pt x="67" y="15"/>
                    <a:pt x="67" y="15"/>
                    <a:pt x="67" y="15"/>
                  </a:cubicBezTo>
                  <a:cubicBezTo>
                    <a:pt x="67" y="15"/>
                    <a:pt x="67" y="16"/>
                    <a:pt x="68" y="16"/>
                  </a:cubicBezTo>
                  <a:cubicBezTo>
                    <a:pt x="68" y="16"/>
                    <a:pt x="69" y="16"/>
                    <a:pt x="69" y="16"/>
                  </a:cubicBezTo>
                  <a:cubicBezTo>
                    <a:pt x="69" y="17"/>
                    <a:pt x="70" y="17"/>
                    <a:pt x="70" y="17"/>
                  </a:cubicBezTo>
                  <a:cubicBezTo>
                    <a:pt x="70" y="18"/>
                    <a:pt x="71" y="18"/>
                    <a:pt x="72" y="19"/>
                  </a:cubicBezTo>
                  <a:cubicBezTo>
                    <a:pt x="72" y="19"/>
                    <a:pt x="73" y="19"/>
                    <a:pt x="73" y="19"/>
                  </a:cubicBezTo>
                  <a:cubicBezTo>
                    <a:pt x="74" y="20"/>
                    <a:pt x="74" y="21"/>
                    <a:pt x="75" y="21"/>
                  </a:cubicBezTo>
                  <a:cubicBezTo>
                    <a:pt x="75" y="21"/>
                    <a:pt x="75" y="22"/>
                    <a:pt x="76" y="22"/>
                  </a:cubicBezTo>
                  <a:cubicBezTo>
                    <a:pt x="76" y="22"/>
                    <a:pt x="77" y="23"/>
                    <a:pt x="77" y="23"/>
                  </a:cubicBezTo>
                  <a:cubicBezTo>
                    <a:pt x="78" y="23"/>
                    <a:pt x="79" y="23"/>
                    <a:pt x="79" y="23"/>
                  </a:cubicBezTo>
                  <a:cubicBezTo>
                    <a:pt x="79" y="23"/>
                    <a:pt x="79" y="23"/>
                    <a:pt x="80" y="24"/>
                  </a:cubicBezTo>
                  <a:cubicBezTo>
                    <a:pt x="80" y="24"/>
                    <a:pt x="80" y="24"/>
                    <a:pt x="80" y="24"/>
                  </a:cubicBezTo>
                  <a:cubicBezTo>
                    <a:pt x="81" y="24"/>
                    <a:pt x="82" y="24"/>
                    <a:pt x="83" y="24"/>
                  </a:cubicBezTo>
                  <a:cubicBezTo>
                    <a:pt x="84" y="25"/>
                    <a:pt x="84" y="24"/>
                    <a:pt x="85" y="24"/>
                  </a:cubicBezTo>
                  <a:cubicBezTo>
                    <a:pt x="86" y="25"/>
                    <a:pt x="86" y="25"/>
                    <a:pt x="87" y="26"/>
                  </a:cubicBezTo>
                  <a:cubicBezTo>
                    <a:pt x="88" y="27"/>
                    <a:pt x="90" y="28"/>
                    <a:pt x="91" y="29"/>
                  </a:cubicBezTo>
                  <a:cubicBezTo>
                    <a:pt x="92" y="30"/>
                    <a:pt x="94" y="30"/>
                    <a:pt x="95" y="31"/>
                  </a:cubicBezTo>
                  <a:cubicBezTo>
                    <a:pt x="96" y="32"/>
                    <a:pt x="97" y="33"/>
                    <a:pt x="98" y="33"/>
                  </a:cubicBezTo>
                  <a:cubicBezTo>
                    <a:pt x="98" y="33"/>
                    <a:pt x="99" y="33"/>
                    <a:pt x="99" y="33"/>
                  </a:cubicBezTo>
                  <a:cubicBezTo>
                    <a:pt x="100" y="33"/>
                    <a:pt x="101" y="33"/>
                    <a:pt x="101" y="34"/>
                  </a:cubicBezTo>
                  <a:cubicBezTo>
                    <a:pt x="102" y="34"/>
                    <a:pt x="102" y="35"/>
                    <a:pt x="103" y="35"/>
                  </a:cubicBezTo>
                  <a:cubicBezTo>
                    <a:pt x="103" y="34"/>
                    <a:pt x="104" y="35"/>
                    <a:pt x="104" y="35"/>
                  </a:cubicBezTo>
                  <a:cubicBezTo>
                    <a:pt x="105" y="36"/>
                    <a:pt x="106" y="36"/>
                    <a:pt x="106" y="36"/>
                  </a:cubicBezTo>
                  <a:cubicBezTo>
                    <a:pt x="108" y="36"/>
                    <a:pt x="108" y="38"/>
                    <a:pt x="109" y="39"/>
                  </a:cubicBezTo>
                  <a:cubicBezTo>
                    <a:pt x="110" y="40"/>
                    <a:pt x="110" y="40"/>
                    <a:pt x="110" y="40"/>
                  </a:cubicBezTo>
                  <a:cubicBezTo>
                    <a:pt x="110" y="41"/>
                    <a:pt x="110" y="42"/>
                    <a:pt x="109" y="42"/>
                  </a:cubicBezTo>
                  <a:cubicBezTo>
                    <a:pt x="109" y="42"/>
                    <a:pt x="109" y="42"/>
                    <a:pt x="109" y="42"/>
                  </a:cubicBezTo>
                  <a:cubicBezTo>
                    <a:pt x="108" y="43"/>
                    <a:pt x="109" y="43"/>
                    <a:pt x="108" y="43"/>
                  </a:cubicBezTo>
                  <a:cubicBezTo>
                    <a:pt x="108" y="44"/>
                    <a:pt x="108" y="44"/>
                    <a:pt x="108" y="45"/>
                  </a:cubicBezTo>
                  <a:cubicBezTo>
                    <a:pt x="107" y="45"/>
                    <a:pt x="108" y="45"/>
                    <a:pt x="108" y="45"/>
                  </a:cubicBezTo>
                  <a:cubicBezTo>
                    <a:pt x="107" y="46"/>
                    <a:pt x="108" y="46"/>
                    <a:pt x="108" y="46"/>
                  </a:cubicBezTo>
                  <a:cubicBezTo>
                    <a:pt x="107" y="47"/>
                    <a:pt x="107" y="47"/>
                    <a:pt x="106" y="47"/>
                  </a:cubicBezTo>
                  <a:cubicBezTo>
                    <a:pt x="106" y="48"/>
                    <a:pt x="106" y="48"/>
                    <a:pt x="106" y="48"/>
                  </a:cubicBezTo>
                  <a:cubicBezTo>
                    <a:pt x="106" y="48"/>
                    <a:pt x="106" y="49"/>
                    <a:pt x="106" y="49"/>
                  </a:cubicBezTo>
                  <a:cubicBezTo>
                    <a:pt x="106" y="49"/>
                    <a:pt x="105" y="49"/>
                    <a:pt x="106" y="50"/>
                  </a:cubicBezTo>
                  <a:cubicBezTo>
                    <a:pt x="106" y="50"/>
                    <a:pt x="105" y="50"/>
                    <a:pt x="105" y="51"/>
                  </a:cubicBezTo>
                  <a:cubicBezTo>
                    <a:pt x="106" y="51"/>
                    <a:pt x="105" y="52"/>
                    <a:pt x="106" y="52"/>
                  </a:cubicBezTo>
                  <a:cubicBezTo>
                    <a:pt x="106" y="52"/>
                    <a:pt x="106" y="53"/>
                    <a:pt x="106" y="53"/>
                  </a:cubicBezTo>
                  <a:cubicBezTo>
                    <a:pt x="105" y="53"/>
                    <a:pt x="106" y="55"/>
                    <a:pt x="105" y="55"/>
                  </a:cubicBezTo>
                  <a:cubicBezTo>
                    <a:pt x="105" y="55"/>
                    <a:pt x="104" y="55"/>
                    <a:pt x="105" y="55"/>
                  </a:cubicBezTo>
                  <a:cubicBezTo>
                    <a:pt x="105" y="56"/>
                    <a:pt x="105" y="56"/>
                    <a:pt x="104" y="56"/>
                  </a:cubicBezTo>
                  <a:cubicBezTo>
                    <a:pt x="104" y="56"/>
                    <a:pt x="104" y="56"/>
                    <a:pt x="104" y="57"/>
                  </a:cubicBezTo>
                  <a:cubicBezTo>
                    <a:pt x="104" y="57"/>
                    <a:pt x="104" y="58"/>
                    <a:pt x="103" y="58"/>
                  </a:cubicBezTo>
                  <a:cubicBezTo>
                    <a:pt x="103" y="58"/>
                    <a:pt x="103" y="58"/>
                    <a:pt x="103" y="58"/>
                  </a:cubicBezTo>
                  <a:cubicBezTo>
                    <a:pt x="103" y="58"/>
                    <a:pt x="103" y="58"/>
                    <a:pt x="103" y="58"/>
                  </a:cubicBezTo>
                  <a:cubicBezTo>
                    <a:pt x="103" y="58"/>
                    <a:pt x="103" y="58"/>
                    <a:pt x="102" y="59"/>
                  </a:cubicBezTo>
                  <a:cubicBezTo>
                    <a:pt x="102" y="59"/>
                    <a:pt x="103" y="60"/>
                    <a:pt x="103" y="60"/>
                  </a:cubicBezTo>
                  <a:cubicBezTo>
                    <a:pt x="105" y="60"/>
                    <a:pt x="106" y="60"/>
                    <a:pt x="108" y="60"/>
                  </a:cubicBezTo>
                  <a:cubicBezTo>
                    <a:pt x="109" y="60"/>
                    <a:pt x="110" y="60"/>
                    <a:pt x="111" y="60"/>
                  </a:cubicBezTo>
                  <a:cubicBezTo>
                    <a:pt x="111" y="60"/>
                    <a:pt x="112" y="61"/>
                    <a:pt x="113" y="61"/>
                  </a:cubicBezTo>
                  <a:cubicBezTo>
                    <a:pt x="114" y="61"/>
                    <a:pt x="114" y="61"/>
                    <a:pt x="115" y="62"/>
                  </a:cubicBezTo>
                  <a:cubicBezTo>
                    <a:pt x="116" y="62"/>
                    <a:pt x="117" y="62"/>
                    <a:pt x="118" y="62"/>
                  </a:cubicBezTo>
                  <a:cubicBezTo>
                    <a:pt x="118" y="62"/>
                    <a:pt x="119" y="61"/>
                    <a:pt x="119" y="62"/>
                  </a:cubicBezTo>
                  <a:cubicBezTo>
                    <a:pt x="120" y="62"/>
                    <a:pt x="121" y="63"/>
                    <a:pt x="121" y="62"/>
                  </a:cubicBezTo>
                  <a:cubicBezTo>
                    <a:pt x="121" y="62"/>
                    <a:pt x="122" y="62"/>
                    <a:pt x="123" y="62"/>
                  </a:cubicBezTo>
                  <a:cubicBezTo>
                    <a:pt x="123" y="62"/>
                    <a:pt x="124" y="63"/>
                    <a:pt x="124" y="63"/>
                  </a:cubicBezTo>
                  <a:cubicBezTo>
                    <a:pt x="125" y="64"/>
                    <a:pt x="125" y="61"/>
                    <a:pt x="126" y="61"/>
                  </a:cubicBezTo>
                  <a:cubicBezTo>
                    <a:pt x="126" y="61"/>
                    <a:pt x="126" y="60"/>
                    <a:pt x="127" y="60"/>
                  </a:cubicBezTo>
                  <a:cubicBezTo>
                    <a:pt x="127" y="60"/>
                    <a:pt x="128" y="60"/>
                    <a:pt x="129" y="61"/>
                  </a:cubicBezTo>
                  <a:cubicBezTo>
                    <a:pt x="129" y="61"/>
                    <a:pt x="129" y="62"/>
                    <a:pt x="130" y="62"/>
                  </a:cubicBezTo>
                  <a:cubicBezTo>
                    <a:pt x="131" y="62"/>
                    <a:pt x="131" y="61"/>
                    <a:pt x="131" y="60"/>
                  </a:cubicBezTo>
                  <a:cubicBezTo>
                    <a:pt x="132" y="60"/>
                    <a:pt x="131" y="59"/>
                    <a:pt x="131" y="59"/>
                  </a:cubicBezTo>
                  <a:cubicBezTo>
                    <a:pt x="131" y="59"/>
                    <a:pt x="131" y="59"/>
                    <a:pt x="131" y="58"/>
                  </a:cubicBezTo>
                  <a:cubicBezTo>
                    <a:pt x="132" y="58"/>
                    <a:pt x="132" y="58"/>
                    <a:pt x="132" y="58"/>
                  </a:cubicBezTo>
                  <a:cubicBezTo>
                    <a:pt x="132" y="58"/>
                    <a:pt x="132" y="57"/>
                    <a:pt x="133" y="57"/>
                  </a:cubicBezTo>
                  <a:cubicBezTo>
                    <a:pt x="133" y="56"/>
                    <a:pt x="134" y="56"/>
                    <a:pt x="134" y="56"/>
                  </a:cubicBezTo>
                  <a:cubicBezTo>
                    <a:pt x="135" y="57"/>
                    <a:pt x="135" y="57"/>
                    <a:pt x="135" y="56"/>
                  </a:cubicBezTo>
                  <a:cubicBezTo>
                    <a:pt x="135" y="55"/>
                    <a:pt x="136" y="55"/>
                    <a:pt x="136" y="55"/>
                  </a:cubicBezTo>
                  <a:cubicBezTo>
                    <a:pt x="137" y="54"/>
                    <a:pt x="136" y="54"/>
                    <a:pt x="137" y="53"/>
                  </a:cubicBezTo>
                  <a:cubicBezTo>
                    <a:pt x="138" y="53"/>
                    <a:pt x="138" y="53"/>
                    <a:pt x="138" y="52"/>
                  </a:cubicBezTo>
                  <a:cubicBezTo>
                    <a:pt x="138" y="51"/>
                    <a:pt x="138" y="52"/>
                    <a:pt x="138" y="51"/>
                  </a:cubicBezTo>
                  <a:cubicBezTo>
                    <a:pt x="139" y="50"/>
                    <a:pt x="138" y="49"/>
                    <a:pt x="138" y="49"/>
                  </a:cubicBezTo>
                  <a:cubicBezTo>
                    <a:pt x="139" y="48"/>
                    <a:pt x="138" y="47"/>
                    <a:pt x="138" y="47"/>
                  </a:cubicBezTo>
                  <a:cubicBezTo>
                    <a:pt x="138" y="46"/>
                    <a:pt x="138" y="46"/>
                    <a:pt x="138" y="46"/>
                  </a:cubicBezTo>
                  <a:cubicBezTo>
                    <a:pt x="139" y="46"/>
                    <a:pt x="138" y="44"/>
                    <a:pt x="138" y="44"/>
                  </a:cubicBezTo>
                  <a:cubicBezTo>
                    <a:pt x="138" y="44"/>
                    <a:pt x="138" y="43"/>
                    <a:pt x="138" y="42"/>
                  </a:cubicBezTo>
                  <a:cubicBezTo>
                    <a:pt x="138" y="42"/>
                    <a:pt x="138" y="42"/>
                    <a:pt x="138" y="42"/>
                  </a:cubicBezTo>
                  <a:cubicBezTo>
                    <a:pt x="138" y="42"/>
                    <a:pt x="138" y="41"/>
                    <a:pt x="138" y="41"/>
                  </a:cubicBezTo>
                  <a:cubicBezTo>
                    <a:pt x="138" y="41"/>
                    <a:pt x="140" y="42"/>
                    <a:pt x="140" y="42"/>
                  </a:cubicBezTo>
                  <a:cubicBezTo>
                    <a:pt x="140" y="42"/>
                    <a:pt x="140" y="41"/>
                    <a:pt x="141" y="41"/>
                  </a:cubicBezTo>
                  <a:cubicBezTo>
                    <a:pt x="141" y="41"/>
                    <a:pt x="141" y="41"/>
                    <a:pt x="141" y="41"/>
                  </a:cubicBezTo>
                  <a:cubicBezTo>
                    <a:pt x="141" y="41"/>
                    <a:pt x="142" y="41"/>
                    <a:pt x="142" y="41"/>
                  </a:cubicBezTo>
                  <a:cubicBezTo>
                    <a:pt x="142" y="41"/>
                    <a:pt x="142" y="41"/>
                    <a:pt x="142" y="41"/>
                  </a:cubicBezTo>
                  <a:cubicBezTo>
                    <a:pt x="142" y="41"/>
                    <a:pt x="142" y="40"/>
                    <a:pt x="143" y="40"/>
                  </a:cubicBezTo>
                  <a:cubicBezTo>
                    <a:pt x="143" y="41"/>
                    <a:pt x="142" y="41"/>
                    <a:pt x="143" y="41"/>
                  </a:cubicBezTo>
                  <a:cubicBezTo>
                    <a:pt x="143" y="41"/>
                    <a:pt x="143" y="41"/>
                    <a:pt x="144" y="41"/>
                  </a:cubicBezTo>
                  <a:cubicBezTo>
                    <a:pt x="144" y="41"/>
                    <a:pt x="144" y="42"/>
                    <a:pt x="145" y="42"/>
                  </a:cubicBezTo>
                  <a:cubicBezTo>
                    <a:pt x="145" y="42"/>
                    <a:pt x="145" y="42"/>
                    <a:pt x="145" y="43"/>
                  </a:cubicBezTo>
                  <a:cubicBezTo>
                    <a:pt x="145" y="43"/>
                    <a:pt x="145" y="43"/>
                    <a:pt x="146" y="44"/>
                  </a:cubicBezTo>
                  <a:cubicBezTo>
                    <a:pt x="146" y="44"/>
                    <a:pt x="146" y="45"/>
                    <a:pt x="146" y="45"/>
                  </a:cubicBezTo>
                  <a:cubicBezTo>
                    <a:pt x="146" y="46"/>
                    <a:pt x="147" y="46"/>
                    <a:pt x="147" y="46"/>
                  </a:cubicBezTo>
                  <a:cubicBezTo>
                    <a:pt x="147" y="47"/>
                    <a:pt x="147" y="47"/>
                    <a:pt x="148" y="48"/>
                  </a:cubicBezTo>
                  <a:cubicBezTo>
                    <a:pt x="148" y="49"/>
                    <a:pt x="148" y="50"/>
                    <a:pt x="148" y="51"/>
                  </a:cubicBezTo>
                  <a:cubicBezTo>
                    <a:pt x="148" y="51"/>
                    <a:pt x="148" y="52"/>
                    <a:pt x="148" y="52"/>
                  </a:cubicBezTo>
                  <a:cubicBezTo>
                    <a:pt x="148" y="53"/>
                    <a:pt x="148" y="53"/>
                    <a:pt x="148" y="53"/>
                  </a:cubicBezTo>
                  <a:cubicBezTo>
                    <a:pt x="148" y="53"/>
                    <a:pt x="148" y="54"/>
                    <a:pt x="148" y="54"/>
                  </a:cubicBezTo>
                  <a:cubicBezTo>
                    <a:pt x="148" y="55"/>
                    <a:pt x="148" y="55"/>
                    <a:pt x="148" y="56"/>
                  </a:cubicBezTo>
                  <a:cubicBezTo>
                    <a:pt x="148" y="57"/>
                    <a:pt x="148" y="57"/>
                    <a:pt x="148" y="57"/>
                  </a:cubicBezTo>
                  <a:close/>
                  <a:moveTo>
                    <a:pt x="136" y="357"/>
                  </a:moveTo>
                  <a:cubicBezTo>
                    <a:pt x="137" y="356"/>
                    <a:pt x="136" y="356"/>
                    <a:pt x="135" y="356"/>
                  </a:cubicBezTo>
                  <a:cubicBezTo>
                    <a:pt x="134" y="356"/>
                    <a:pt x="133" y="357"/>
                    <a:pt x="132" y="357"/>
                  </a:cubicBezTo>
                  <a:cubicBezTo>
                    <a:pt x="130" y="356"/>
                    <a:pt x="129" y="356"/>
                    <a:pt x="127" y="355"/>
                  </a:cubicBezTo>
                  <a:cubicBezTo>
                    <a:pt x="125" y="355"/>
                    <a:pt x="123" y="353"/>
                    <a:pt x="120" y="352"/>
                  </a:cubicBezTo>
                  <a:cubicBezTo>
                    <a:pt x="119" y="351"/>
                    <a:pt x="117" y="351"/>
                    <a:pt x="115" y="350"/>
                  </a:cubicBezTo>
                  <a:cubicBezTo>
                    <a:pt x="114" y="350"/>
                    <a:pt x="113" y="349"/>
                    <a:pt x="113" y="348"/>
                  </a:cubicBezTo>
                  <a:cubicBezTo>
                    <a:pt x="112" y="348"/>
                    <a:pt x="112" y="348"/>
                    <a:pt x="111" y="347"/>
                  </a:cubicBezTo>
                  <a:cubicBezTo>
                    <a:pt x="111" y="347"/>
                    <a:pt x="110" y="347"/>
                    <a:pt x="110" y="346"/>
                  </a:cubicBezTo>
                  <a:cubicBezTo>
                    <a:pt x="109" y="346"/>
                    <a:pt x="108" y="345"/>
                    <a:pt x="107" y="344"/>
                  </a:cubicBezTo>
                  <a:cubicBezTo>
                    <a:pt x="106" y="343"/>
                    <a:pt x="105" y="342"/>
                    <a:pt x="104" y="342"/>
                  </a:cubicBezTo>
                  <a:cubicBezTo>
                    <a:pt x="103" y="343"/>
                    <a:pt x="102" y="342"/>
                    <a:pt x="101" y="341"/>
                  </a:cubicBezTo>
                  <a:cubicBezTo>
                    <a:pt x="101" y="341"/>
                    <a:pt x="102" y="339"/>
                    <a:pt x="102" y="339"/>
                  </a:cubicBezTo>
                  <a:cubicBezTo>
                    <a:pt x="103" y="339"/>
                    <a:pt x="103" y="340"/>
                    <a:pt x="104" y="341"/>
                  </a:cubicBezTo>
                  <a:cubicBezTo>
                    <a:pt x="103" y="338"/>
                    <a:pt x="100" y="337"/>
                    <a:pt x="98" y="336"/>
                  </a:cubicBezTo>
                  <a:cubicBezTo>
                    <a:pt x="100" y="340"/>
                    <a:pt x="103" y="345"/>
                    <a:pt x="105" y="350"/>
                  </a:cubicBezTo>
                  <a:cubicBezTo>
                    <a:pt x="106" y="352"/>
                    <a:pt x="107" y="355"/>
                    <a:pt x="108" y="357"/>
                  </a:cubicBezTo>
                  <a:cubicBezTo>
                    <a:pt x="109" y="358"/>
                    <a:pt x="109" y="359"/>
                    <a:pt x="110" y="359"/>
                  </a:cubicBezTo>
                  <a:cubicBezTo>
                    <a:pt x="110" y="359"/>
                    <a:pt x="112" y="359"/>
                    <a:pt x="112" y="358"/>
                  </a:cubicBezTo>
                  <a:cubicBezTo>
                    <a:pt x="112" y="358"/>
                    <a:pt x="112" y="358"/>
                    <a:pt x="112" y="358"/>
                  </a:cubicBezTo>
                  <a:cubicBezTo>
                    <a:pt x="114" y="359"/>
                    <a:pt x="116" y="359"/>
                    <a:pt x="118" y="359"/>
                  </a:cubicBezTo>
                  <a:cubicBezTo>
                    <a:pt x="120" y="359"/>
                    <a:pt x="123" y="359"/>
                    <a:pt x="125" y="360"/>
                  </a:cubicBezTo>
                  <a:cubicBezTo>
                    <a:pt x="126" y="360"/>
                    <a:pt x="127" y="361"/>
                    <a:pt x="128" y="361"/>
                  </a:cubicBezTo>
                  <a:cubicBezTo>
                    <a:pt x="128" y="361"/>
                    <a:pt x="128" y="360"/>
                    <a:pt x="128" y="360"/>
                  </a:cubicBezTo>
                  <a:cubicBezTo>
                    <a:pt x="129" y="360"/>
                    <a:pt x="129" y="360"/>
                    <a:pt x="129" y="360"/>
                  </a:cubicBezTo>
                  <a:cubicBezTo>
                    <a:pt x="129" y="360"/>
                    <a:pt x="132" y="360"/>
                    <a:pt x="131" y="359"/>
                  </a:cubicBezTo>
                  <a:cubicBezTo>
                    <a:pt x="132" y="359"/>
                    <a:pt x="132" y="359"/>
                    <a:pt x="133" y="359"/>
                  </a:cubicBezTo>
                  <a:cubicBezTo>
                    <a:pt x="133" y="359"/>
                    <a:pt x="133" y="360"/>
                    <a:pt x="134" y="360"/>
                  </a:cubicBezTo>
                  <a:cubicBezTo>
                    <a:pt x="134" y="360"/>
                    <a:pt x="134" y="359"/>
                    <a:pt x="135" y="359"/>
                  </a:cubicBezTo>
                  <a:cubicBezTo>
                    <a:pt x="135" y="360"/>
                    <a:pt x="135" y="359"/>
                    <a:pt x="135" y="359"/>
                  </a:cubicBezTo>
                  <a:cubicBezTo>
                    <a:pt x="135" y="359"/>
                    <a:pt x="136" y="359"/>
                    <a:pt x="136" y="359"/>
                  </a:cubicBezTo>
                  <a:cubicBezTo>
                    <a:pt x="137" y="359"/>
                    <a:pt x="136" y="359"/>
                    <a:pt x="136" y="359"/>
                  </a:cubicBezTo>
                  <a:cubicBezTo>
                    <a:pt x="136" y="359"/>
                    <a:pt x="136" y="359"/>
                    <a:pt x="137" y="358"/>
                  </a:cubicBezTo>
                  <a:cubicBezTo>
                    <a:pt x="137" y="358"/>
                    <a:pt x="136" y="357"/>
                    <a:pt x="136" y="357"/>
                  </a:cubicBezTo>
                  <a:close/>
                  <a:moveTo>
                    <a:pt x="147" y="357"/>
                  </a:moveTo>
                  <a:cubicBezTo>
                    <a:pt x="146" y="357"/>
                    <a:pt x="146" y="358"/>
                    <a:pt x="145" y="357"/>
                  </a:cubicBezTo>
                  <a:cubicBezTo>
                    <a:pt x="145" y="358"/>
                    <a:pt x="144" y="357"/>
                    <a:pt x="144" y="357"/>
                  </a:cubicBezTo>
                  <a:cubicBezTo>
                    <a:pt x="143" y="357"/>
                    <a:pt x="143" y="358"/>
                    <a:pt x="143" y="358"/>
                  </a:cubicBezTo>
                  <a:cubicBezTo>
                    <a:pt x="143" y="358"/>
                    <a:pt x="142" y="357"/>
                    <a:pt x="142" y="357"/>
                  </a:cubicBezTo>
                  <a:cubicBezTo>
                    <a:pt x="142" y="357"/>
                    <a:pt x="142" y="358"/>
                    <a:pt x="142" y="358"/>
                  </a:cubicBezTo>
                  <a:cubicBezTo>
                    <a:pt x="142" y="358"/>
                    <a:pt x="142" y="358"/>
                    <a:pt x="141" y="358"/>
                  </a:cubicBezTo>
                  <a:cubicBezTo>
                    <a:pt x="141" y="358"/>
                    <a:pt x="141" y="358"/>
                    <a:pt x="141" y="358"/>
                  </a:cubicBezTo>
                  <a:cubicBezTo>
                    <a:pt x="141" y="359"/>
                    <a:pt x="141" y="358"/>
                    <a:pt x="141" y="359"/>
                  </a:cubicBezTo>
                  <a:cubicBezTo>
                    <a:pt x="141" y="359"/>
                    <a:pt x="142" y="359"/>
                    <a:pt x="142" y="359"/>
                  </a:cubicBezTo>
                  <a:cubicBezTo>
                    <a:pt x="142" y="359"/>
                    <a:pt x="142" y="359"/>
                    <a:pt x="143" y="359"/>
                  </a:cubicBezTo>
                  <a:cubicBezTo>
                    <a:pt x="143" y="358"/>
                    <a:pt x="143" y="359"/>
                    <a:pt x="144" y="358"/>
                  </a:cubicBezTo>
                  <a:cubicBezTo>
                    <a:pt x="144" y="357"/>
                    <a:pt x="144" y="359"/>
                    <a:pt x="145" y="358"/>
                  </a:cubicBezTo>
                  <a:cubicBezTo>
                    <a:pt x="145" y="358"/>
                    <a:pt x="146" y="357"/>
                    <a:pt x="147" y="358"/>
                  </a:cubicBezTo>
                  <a:cubicBezTo>
                    <a:pt x="147" y="359"/>
                    <a:pt x="148" y="358"/>
                    <a:pt x="148" y="357"/>
                  </a:cubicBezTo>
                  <a:cubicBezTo>
                    <a:pt x="148" y="357"/>
                    <a:pt x="147" y="357"/>
                    <a:pt x="147" y="357"/>
                  </a:cubicBezTo>
                  <a:close/>
                  <a:moveTo>
                    <a:pt x="101" y="190"/>
                  </a:moveTo>
                  <a:cubicBezTo>
                    <a:pt x="101" y="190"/>
                    <a:pt x="100" y="190"/>
                    <a:pt x="100" y="190"/>
                  </a:cubicBezTo>
                  <a:cubicBezTo>
                    <a:pt x="99" y="190"/>
                    <a:pt x="100" y="191"/>
                    <a:pt x="100" y="191"/>
                  </a:cubicBezTo>
                  <a:cubicBezTo>
                    <a:pt x="101" y="191"/>
                    <a:pt x="101" y="191"/>
                    <a:pt x="102" y="191"/>
                  </a:cubicBezTo>
                  <a:cubicBezTo>
                    <a:pt x="102" y="191"/>
                    <a:pt x="102" y="190"/>
                    <a:pt x="101" y="190"/>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6" name="Antigua and Barbuda"/>
            <p:cNvSpPr>
              <a:spLocks noEditPoints="1"/>
            </p:cNvSpPr>
            <p:nvPr/>
          </p:nvSpPr>
          <p:spPr bwMode="auto">
            <a:xfrm>
              <a:off x="3657163" y="3957964"/>
              <a:ext cx="7000" cy="32999"/>
            </a:xfrm>
            <a:custGeom>
              <a:avLst/>
              <a:gdLst/>
              <a:ahLst/>
              <a:cxnLst>
                <a:cxn ang="0">
                  <a:pos x="2" y="2"/>
                </a:cxn>
                <a:cxn ang="0">
                  <a:pos x="1" y="1"/>
                </a:cxn>
                <a:cxn ang="0">
                  <a:pos x="1" y="2"/>
                </a:cxn>
                <a:cxn ang="0">
                  <a:pos x="1" y="1"/>
                </a:cxn>
                <a:cxn ang="0">
                  <a:pos x="1" y="1"/>
                </a:cxn>
                <a:cxn ang="0">
                  <a:pos x="1" y="1"/>
                </a:cxn>
                <a:cxn ang="0">
                  <a:pos x="2" y="2"/>
                </a:cxn>
                <a:cxn ang="0">
                  <a:pos x="2" y="7"/>
                </a:cxn>
                <a:cxn ang="0">
                  <a:pos x="1" y="7"/>
                </a:cxn>
                <a:cxn ang="0">
                  <a:pos x="1" y="7"/>
                </a:cxn>
                <a:cxn ang="0">
                  <a:pos x="1" y="7"/>
                </a:cxn>
                <a:cxn ang="0">
                  <a:pos x="0" y="7"/>
                </a:cxn>
                <a:cxn ang="0">
                  <a:pos x="0" y="8"/>
                </a:cxn>
                <a:cxn ang="0">
                  <a:pos x="0" y="8"/>
                </a:cxn>
                <a:cxn ang="0">
                  <a:pos x="1" y="9"/>
                </a:cxn>
                <a:cxn ang="0">
                  <a:pos x="2" y="8"/>
                </a:cxn>
                <a:cxn ang="0">
                  <a:pos x="2" y="7"/>
                </a:cxn>
              </a:cxnLst>
              <a:rect l="0" t="0" r="r" b="b"/>
              <a:pathLst>
                <a:path w="2" h="9">
                  <a:moveTo>
                    <a:pt x="2" y="2"/>
                  </a:moveTo>
                  <a:cubicBezTo>
                    <a:pt x="1" y="2"/>
                    <a:pt x="0" y="2"/>
                    <a:pt x="1" y="1"/>
                  </a:cubicBezTo>
                  <a:cubicBezTo>
                    <a:pt x="1" y="1"/>
                    <a:pt x="1" y="1"/>
                    <a:pt x="1" y="2"/>
                  </a:cubicBezTo>
                  <a:cubicBezTo>
                    <a:pt x="1" y="1"/>
                    <a:pt x="1" y="1"/>
                    <a:pt x="1" y="1"/>
                  </a:cubicBezTo>
                  <a:cubicBezTo>
                    <a:pt x="1" y="0"/>
                    <a:pt x="1" y="0"/>
                    <a:pt x="1" y="1"/>
                  </a:cubicBezTo>
                  <a:cubicBezTo>
                    <a:pt x="1" y="1"/>
                    <a:pt x="1" y="1"/>
                    <a:pt x="1" y="1"/>
                  </a:cubicBezTo>
                  <a:cubicBezTo>
                    <a:pt x="2" y="1"/>
                    <a:pt x="2" y="2"/>
                    <a:pt x="2" y="2"/>
                  </a:cubicBezTo>
                  <a:close/>
                  <a:moveTo>
                    <a:pt x="2" y="7"/>
                  </a:moveTo>
                  <a:cubicBezTo>
                    <a:pt x="2" y="7"/>
                    <a:pt x="1" y="7"/>
                    <a:pt x="1" y="7"/>
                  </a:cubicBezTo>
                  <a:cubicBezTo>
                    <a:pt x="1" y="7"/>
                    <a:pt x="1" y="7"/>
                    <a:pt x="1" y="7"/>
                  </a:cubicBezTo>
                  <a:cubicBezTo>
                    <a:pt x="1" y="7"/>
                    <a:pt x="1" y="7"/>
                    <a:pt x="1" y="7"/>
                  </a:cubicBezTo>
                  <a:cubicBezTo>
                    <a:pt x="0" y="6"/>
                    <a:pt x="0" y="7"/>
                    <a:pt x="0" y="7"/>
                  </a:cubicBezTo>
                  <a:cubicBezTo>
                    <a:pt x="0" y="7"/>
                    <a:pt x="0" y="8"/>
                    <a:pt x="0" y="8"/>
                  </a:cubicBezTo>
                  <a:cubicBezTo>
                    <a:pt x="0" y="8"/>
                    <a:pt x="0" y="8"/>
                    <a:pt x="0" y="8"/>
                  </a:cubicBezTo>
                  <a:cubicBezTo>
                    <a:pt x="1" y="8"/>
                    <a:pt x="1" y="8"/>
                    <a:pt x="1" y="9"/>
                  </a:cubicBezTo>
                  <a:cubicBezTo>
                    <a:pt x="1" y="8"/>
                    <a:pt x="2" y="8"/>
                    <a:pt x="2" y="8"/>
                  </a:cubicBezTo>
                  <a:cubicBezTo>
                    <a:pt x="2" y="8"/>
                    <a:pt x="2" y="8"/>
                    <a:pt x="2" y="7"/>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7" name="Anguilla"/>
            <p:cNvSpPr>
              <a:spLocks/>
            </p:cNvSpPr>
            <p:nvPr/>
          </p:nvSpPr>
          <p:spPr bwMode="auto">
            <a:xfrm>
              <a:off x="3617164" y="3936965"/>
              <a:ext cx="8000" cy="7000"/>
            </a:xfrm>
            <a:custGeom>
              <a:avLst/>
              <a:gdLst/>
              <a:ahLst/>
              <a:cxnLst>
                <a:cxn ang="0">
                  <a:pos x="1" y="1"/>
                </a:cxn>
                <a:cxn ang="0">
                  <a:pos x="0" y="2"/>
                </a:cxn>
                <a:cxn ang="0">
                  <a:pos x="2" y="1"/>
                </a:cxn>
                <a:cxn ang="0">
                  <a:pos x="1" y="1"/>
                </a:cxn>
              </a:cxnLst>
              <a:rect l="0" t="0" r="r" b="b"/>
              <a:pathLst>
                <a:path w="2" h="2">
                  <a:moveTo>
                    <a:pt x="1" y="1"/>
                  </a:moveTo>
                  <a:cubicBezTo>
                    <a:pt x="0" y="1"/>
                    <a:pt x="0" y="2"/>
                    <a:pt x="0" y="2"/>
                  </a:cubicBezTo>
                  <a:cubicBezTo>
                    <a:pt x="0" y="2"/>
                    <a:pt x="2" y="1"/>
                    <a:pt x="2" y="1"/>
                  </a:cubicBezTo>
                  <a:cubicBezTo>
                    <a:pt x="2" y="0"/>
                    <a:pt x="1" y="1"/>
                    <a:pt x="1"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8" name="Angola"/>
            <p:cNvSpPr>
              <a:spLocks noEditPoints="1"/>
            </p:cNvSpPr>
            <p:nvPr/>
          </p:nvSpPr>
          <p:spPr bwMode="auto">
            <a:xfrm>
              <a:off x="6204067" y="4836931"/>
              <a:ext cx="429984" cy="545980"/>
            </a:xfrm>
            <a:custGeom>
              <a:avLst/>
              <a:gdLst/>
              <a:ahLst/>
              <a:cxnLst>
                <a:cxn ang="0">
                  <a:pos x="9" y="6"/>
                </a:cxn>
                <a:cxn ang="0">
                  <a:pos x="8" y="9"/>
                </a:cxn>
                <a:cxn ang="0">
                  <a:pos x="4" y="14"/>
                </a:cxn>
                <a:cxn ang="0">
                  <a:pos x="4" y="7"/>
                </a:cxn>
                <a:cxn ang="0">
                  <a:pos x="6" y="5"/>
                </a:cxn>
                <a:cxn ang="0">
                  <a:pos x="10" y="0"/>
                </a:cxn>
                <a:cxn ang="0">
                  <a:pos x="119" y="76"/>
                </a:cxn>
                <a:cxn ang="0">
                  <a:pos x="115" y="73"/>
                </a:cxn>
                <a:cxn ang="0">
                  <a:pos x="107" y="74"/>
                </a:cxn>
                <a:cxn ang="0">
                  <a:pos x="102" y="75"/>
                </a:cxn>
                <a:cxn ang="0">
                  <a:pos x="102" y="68"/>
                </a:cxn>
                <a:cxn ang="0">
                  <a:pos x="100" y="60"/>
                </a:cxn>
                <a:cxn ang="0">
                  <a:pos x="98" y="50"/>
                </a:cxn>
                <a:cxn ang="0">
                  <a:pos x="97" y="40"/>
                </a:cxn>
                <a:cxn ang="0">
                  <a:pos x="93" y="32"/>
                </a:cxn>
                <a:cxn ang="0">
                  <a:pos x="84" y="28"/>
                </a:cxn>
                <a:cxn ang="0">
                  <a:pos x="75" y="32"/>
                </a:cxn>
                <a:cxn ang="0">
                  <a:pos x="74" y="37"/>
                </a:cxn>
                <a:cxn ang="0">
                  <a:pos x="68" y="40"/>
                </a:cxn>
                <a:cxn ang="0">
                  <a:pos x="62" y="41"/>
                </a:cxn>
                <a:cxn ang="0">
                  <a:pos x="56" y="40"/>
                </a:cxn>
                <a:cxn ang="0">
                  <a:pos x="53" y="35"/>
                </a:cxn>
                <a:cxn ang="0">
                  <a:pos x="51" y="28"/>
                </a:cxn>
                <a:cxn ang="0">
                  <a:pos x="48" y="21"/>
                </a:cxn>
                <a:cxn ang="0">
                  <a:pos x="43" y="17"/>
                </a:cxn>
                <a:cxn ang="0">
                  <a:pos x="22" y="17"/>
                </a:cxn>
                <a:cxn ang="0">
                  <a:pos x="16" y="17"/>
                </a:cxn>
                <a:cxn ang="0">
                  <a:pos x="9" y="18"/>
                </a:cxn>
                <a:cxn ang="0">
                  <a:pos x="7" y="24"/>
                </a:cxn>
                <a:cxn ang="0">
                  <a:pos x="12" y="35"/>
                </a:cxn>
                <a:cxn ang="0">
                  <a:pos x="16" y="48"/>
                </a:cxn>
                <a:cxn ang="0">
                  <a:pos x="14" y="50"/>
                </a:cxn>
                <a:cxn ang="0">
                  <a:pos x="13" y="54"/>
                </a:cxn>
                <a:cxn ang="0">
                  <a:pos x="16" y="61"/>
                </a:cxn>
                <a:cxn ang="0">
                  <a:pos x="18" y="67"/>
                </a:cxn>
                <a:cxn ang="0">
                  <a:pos x="20" y="83"/>
                </a:cxn>
                <a:cxn ang="0">
                  <a:pos x="16" y="90"/>
                </a:cxn>
                <a:cxn ang="0">
                  <a:pos x="14" y="91"/>
                </a:cxn>
                <a:cxn ang="0">
                  <a:pos x="10" y="97"/>
                </a:cxn>
                <a:cxn ang="0">
                  <a:pos x="7" y="105"/>
                </a:cxn>
                <a:cxn ang="0">
                  <a:pos x="5" y="112"/>
                </a:cxn>
                <a:cxn ang="0">
                  <a:pos x="3" y="122"/>
                </a:cxn>
                <a:cxn ang="0">
                  <a:pos x="1" y="128"/>
                </a:cxn>
                <a:cxn ang="0">
                  <a:pos x="1" y="137"/>
                </a:cxn>
                <a:cxn ang="0">
                  <a:pos x="5" y="142"/>
                </a:cxn>
                <a:cxn ang="0">
                  <a:pos x="13" y="139"/>
                </a:cxn>
                <a:cxn ang="0">
                  <a:pos x="19" y="142"/>
                </a:cxn>
                <a:cxn ang="0">
                  <a:pos x="25" y="143"/>
                </a:cxn>
                <a:cxn ang="0">
                  <a:pos x="64" y="143"/>
                </a:cxn>
                <a:cxn ang="0">
                  <a:pos x="71" y="148"/>
                </a:cxn>
                <a:cxn ang="0">
                  <a:pos x="84" y="149"/>
                </a:cxn>
                <a:cxn ang="0">
                  <a:pos x="91" y="149"/>
                </a:cxn>
                <a:cxn ang="0">
                  <a:pos x="112" y="146"/>
                </a:cxn>
                <a:cxn ang="0">
                  <a:pos x="100" y="134"/>
                </a:cxn>
                <a:cxn ang="0">
                  <a:pos x="99" y="99"/>
                </a:cxn>
                <a:cxn ang="0">
                  <a:pos x="114" y="95"/>
                </a:cxn>
                <a:cxn ang="0">
                  <a:pos x="119" y="89"/>
                </a:cxn>
                <a:cxn ang="0">
                  <a:pos x="118" y="80"/>
                </a:cxn>
                <a:cxn ang="0">
                  <a:pos x="14" y="50"/>
                </a:cxn>
                <a:cxn ang="0">
                  <a:pos x="13" y="51"/>
                </a:cxn>
              </a:cxnLst>
              <a:rect l="0" t="0" r="r" b="b"/>
              <a:pathLst>
                <a:path w="119" h="151">
                  <a:moveTo>
                    <a:pt x="13" y="4"/>
                  </a:moveTo>
                  <a:cubicBezTo>
                    <a:pt x="13" y="4"/>
                    <a:pt x="12" y="4"/>
                    <a:pt x="11" y="4"/>
                  </a:cubicBezTo>
                  <a:cubicBezTo>
                    <a:pt x="10" y="4"/>
                    <a:pt x="10" y="6"/>
                    <a:pt x="10" y="6"/>
                  </a:cubicBezTo>
                  <a:cubicBezTo>
                    <a:pt x="10" y="6"/>
                    <a:pt x="9" y="6"/>
                    <a:pt x="9" y="6"/>
                  </a:cubicBezTo>
                  <a:cubicBezTo>
                    <a:pt x="9" y="7"/>
                    <a:pt x="9" y="7"/>
                    <a:pt x="9" y="7"/>
                  </a:cubicBezTo>
                  <a:cubicBezTo>
                    <a:pt x="8" y="7"/>
                    <a:pt x="7" y="8"/>
                    <a:pt x="7" y="8"/>
                  </a:cubicBezTo>
                  <a:cubicBezTo>
                    <a:pt x="7" y="8"/>
                    <a:pt x="8" y="8"/>
                    <a:pt x="8" y="9"/>
                  </a:cubicBezTo>
                  <a:cubicBezTo>
                    <a:pt x="8" y="9"/>
                    <a:pt x="8" y="9"/>
                    <a:pt x="8" y="9"/>
                  </a:cubicBezTo>
                  <a:cubicBezTo>
                    <a:pt x="8" y="10"/>
                    <a:pt x="8" y="11"/>
                    <a:pt x="8" y="12"/>
                  </a:cubicBezTo>
                  <a:cubicBezTo>
                    <a:pt x="8" y="13"/>
                    <a:pt x="8" y="14"/>
                    <a:pt x="8" y="15"/>
                  </a:cubicBezTo>
                  <a:cubicBezTo>
                    <a:pt x="8" y="16"/>
                    <a:pt x="6" y="15"/>
                    <a:pt x="5" y="16"/>
                  </a:cubicBezTo>
                  <a:cubicBezTo>
                    <a:pt x="5" y="15"/>
                    <a:pt x="4" y="14"/>
                    <a:pt x="4" y="14"/>
                  </a:cubicBezTo>
                  <a:cubicBezTo>
                    <a:pt x="5" y="13"/>
                    <a:pt x="5" y="13"/>
                    <a:pt x="5" y="12"/>
                  </a:cubicBezTo>
                  <a:cubicBezTo>
                    <a:pt x="5" y="11"/>
                    <a:pt x="5" y="11"/>
                    <a:pt x="4" y="10"/>
                  </a:cubicBezTo>
                  <a:cubicBezTo>
                    <a:pt x="4" y="9"/>
                    <a:pt x="3" y="8"/>
                    <a:pt x="3" y="8"/>
                  </a:cubicBezTo>
                  <a:cubicBezTo>
                    <a:pt x="3" y="8"/>
                    <a:pt x="4" y="8"/>
                    <a:pt x="4" y="7"/>
                  </a:cubicBezTo>
                  <a:cubicBezTo>
                    <a:pt x="4" y="7"/>
                    <a:pt x="3" y="7"/>
                    <a:pt x="3" y="7"/>
                  </a:cubicBezTo>
                  <a:cubicBezTo>
                    <a:pt x="4" y="7"/>
                    <a:pt x="4" y="6"/>
                    <a:pt x="4" y="6"/>
                  </a:cubicBezTo>
                  <a:cubicBezTo>
                    <a:pt x="5" y="6"/>
                    <a:pt x="5" y="5"/>
                    <a:pt x="5" y="5"/>
                  </a:cubicBezTo>
                  <a:cubicBezTo>
                    <a:pt x="5" y="5"/>
                    <a:pt x="6" y="5"/>
                    <a:pt x="6" y="5"/>
                  </a:cubicBezTo>
                  <a:cubicBezTo>
                    <a:pt x="6" y="5"/>
                    <a:pt x="6" y="4"/>
                    <a:pt x="7" y="4"/>
                  </a:cubicBezTo>
                  <a:cubicBezTo>
                    <a:pt x="7" y="4"/>
                    <a:pt x="7" y="3"/>
                    <a:pt x="7" y="3"/>
                  </a:cubicBezTo>
                  <a:cubicBezTo>
                    <a:pt x="8" y="3"/>
                    <a:pt x="8" y="3"/>
                    <a:pt x="9" y="2"/>
                  </a:cubicBezTo>
                  <a:cubicBezTo>
                    <a:pt x="9" y="2"/>
                    <a:pt x="10" y="1"/>
                    <a:pt x="10" y="0"/>
                  </a:cubicBezTo>
                  <a:cubicBezTo>
                    <a:pt x="11" y="1"/>
                    <a:pt x="11" y="1"/>
                    <a:pt x="12" y="1"/>
                  </a:cubicBezTo>
                  <a:cubicBezTo>
                    <a:pt x="12" y="2"/>
                    <a:pt x="12" y="2"/>
                    <a:pt x="13" y="3"/>
                  </a:cubicBezTo>
                  <a:cubicBezTo>
                    <a:pt x="13" y="3"/>
                    <a:pt x="14" y="3"/>
                    <a:pt x="13" y="4"/>
                  </a:cubicBezTo>
                  <a:close/>
                  <a:moveTo>
                    <a:pt x="119" y="76"/>
                  </a:moveTo>
                  <a:cubicBezTo>
                    <a:pt x="119" y="75"/>
                    <a:pt x="119" y="75"/>
                    <a:pt x="119" y="74"/>
                  </a:cubicBezTo>
                  <a:cubicBezTo>
                    <a:pt x="119" y="73"/>
                    <a:pt x="118" y="72"/>
                    <a:pt x="119" y="72"/>
                  </a:cubicBezTo>
                  <a:cubicBezTo>
                    <a:pt x="118" y="72"/>
                    <a:pt x="118" y="74"/>
                    <a:pt x="117" y="73"/>
                  </a:cubicBezTo>
                  <a:cubicBezTo>
                    <a:pt x="116" y="73"/>
                    <a:pt x="116" y="73"/>
                    <a:pt x="115" y="73"/>
                  </a:cubicBezTo>
                  <a:cubicBezTo>
                    <a:pt x="115" y="73"/>
                    <a:pt x="114" y="73"/>
                    <a:pt x="114" y="73"/>
                  </a:cubicBezTo>
                  <a:cubicBezTo>
                    <a:pt x="112" y="73"/>
                    <a:pt x="111" y="74"/>
                    <a:pt x="110" y="74"/>
                  </a:cubicBezTo>
                  <a:cubicBezTo>
                    <a:pt x="110" y="74"/>
                    <a:pt x="109" y="74"/>
                    <a:pt x="109" y="74"/>
                  </a:cubicBezTo>
                  <a:cubicBezTo>
                    <a:pt x="108" y="74"/>
                    <a:pt x="108" y="74"/>
                    <a:pt x="107" y="74"/>
                  </a:cubicBezTo>
                  <a:cubicBezTo>
                    <a:pt x="107" y="74"/>
                    <a:pt x="106" y="74"/>
                    <a:pt x="105" y="74"/>
                  </a:cubicBezTo>
                  <a:cubicBezTo>
                    <a:pt x="105" y="74"/>
                    <a:pt x="104" y="73"/>
                    <a:pt x="104" y="74"/>
                  </a:cubicBezTo>
                  <a:cubicBezTo>
                    <a:pt x="104" y="75"/>
                    <a:pt x="103" y="75"/>
                    <a:pt x="102" y="76"/>
                  </a:cubicBezTo>
                  <a:cubicBezTo>
                    <a:pt x="102" y="76"/>
                    <a:pt x="102" y="76"/>
                    <a:pt x="102" y="75"/>
                  </a:cubicBezTo>
                  <a:cubicBezTo>
                    <a:pt x="102" y="74"/>
                    <a:pt x="101" y="73"/>
                    <a:pt x="101" y="72"/>
                  </a:cubicBezTo>
                  <a:cubicBezTo>
                    <a:pt x="101" y="71"/>
                    <a:pt x="101" y="71"/>
                    <a:pt x="102" y="71"/>
                  </a:cubicBezTo>
                  <a:cubicBezTo>
                    <a:pt x="103" y="71"/>
                    <a:pt x="103" y="70"/>
                    <a:pt x="102" y="69"/>
                  </a:cubicBezTo>
                  <a:cubicBezTo>
                    <a:pt x="102" y="69"/>
                    <a:pt x="102" y="68"/>
                    <a:pt x="102" y="68"/>
                  </a:cubicBezTo>
                  <a:cubicBezTo>
                    <a:pt x="102" y="67"/>
                    <a:pt x="102" y="67"/>
                    <a:pt x="102" y="66"/>
                  </a:cubicBezTo>
                  <a:cubicBezTo>
                    <a:pt x="102" y="65"/>
                    <a:pt x="102" y="64"/>
                    <a:pt x="101" y="63"/>
                  </a:cubicBezTo>
                  <a:cubicBezTo>
                    <a:pt x="101" y="63"/>
                    <a:pt x="101" y="62"/>
                    <a:pt x="101" y="61"/>
                  </a:cubicBezTo>
                  <a:cubicBezTo>
                    <a:pt x="101" y="61"/>
                    <a:pt x="100" y="61"/>
                    <a:pt x="100" y="60"/>
                  </a:cubicBezTo>
                  <a:cubicBezTo>
                    <a:pt x="99" y="60"/>
                    <a:pt x="99" y="59"/>
                    <a:pt x="98" y="59"/>
                  </a:cubicBezTo>
                  <a:cubicBezTo>
                    <a:pt x="98" y="58"/>
                    <a:pt x="97" y="56"/>
                    <a:pt x="98" y="55"/>
                  </a:cubicBezTo>
                  <a:cubicBezTo>
                    <a:pt x="98" y="54"/>
                    <a:pt x="98" y="53"/>
                    <a:pt x="98" y="52"/>
                  </a:cubicBezTo>
                  <a:cubicBezTo>
                    <a:pt x="98" y="52"/>
                    <a:pt x="98" y="51"/>
                    <a:pt x="98" y="50"/>
                  </a:cubicBezTo>
                  <a:cubicBezTo>
                    <a:pt x="98" y="48"/>
                    <a:pt x="99" y="46"/>
                    <a:pt x="99" y="45"/>
                  </a:cubicBezTo>
                  <a:cubicBezTo>
                    <a:pt x="99" y="45"/>
                    <a:pt x="99" y="43"/>
                    <a:pt x="99" y="43"/>
                  </a:cubicBezTo>
                  <a:cubicBezTo>
                    <a:pt x="98" y="43"/>
                    <a:pt x="98" y="42"/>
                    <a:pt x="98" y="42"/>
                  </a:cubicBezTo>
                  <a:cubicBezTo>
                    <a:pt x="98" y="41"/>
                    <a:pt x="97" y="40"/>
                    <a:pt x="97" y="40"/>
                  </a:cubicBezTo>
                  <a:cubicBezTo>
                    <a:pt x="97" y="39"/>
                    <a:pt x="97" y="38"/>
                    <a:pt x="98" y="37"/>
                  </a:cubicBezTo>
                  <a:cubicBezTo>
                    <a:pt x="98" y="36"/>
                    <a:pt x="99" y="34"/>
                    <a:pt x="98" y="33"/>
                  </a:cubicBezTo>
                  <a:cubicBezTo>
                    <a:pt x="97" y="32"/>
                    <a:pt x="96" y="32"/>
                    <a:pt x="96" y="32"/>
                  </a:cubicBezTo>
                  <a:cubicBezTo>
                    <a:pt x="95" y="32"/>
                    <a:pt x="94" y="32"/>
                    <a:pt x="93" y="32"/>
                  </a:cubicBezTo>
                  <a:cubicBezTo>
                    <a:pt x="91" y="32"/>
                    <a:pt x="89" y="32"/>
                    <a:pt x="87" y="32"/>
                  </a:cubicBezTo>
                  <a:cubicBezTo>
                    <a:pt x="85" y="32"/>
                    <a:pt x="85" y="31"/>
                    <a:pt x="86" y="30"/>
                  </a:cubicBezTo>
                  <a:cubicBezTo>
                    <a:pt x="86" y="30"/>
                    <a:pt x="87" y="28"/>
                    <a:pt x="86" y="28"/>
                  </a:cubicBezTo>
                  <a:cubicBezTo>
                    <a:pt x="86" y="28"/>
                    <a:pt x="85" y="28"/>
                    <a:pt x="84" y="28"/>
                  </a:cubicBezTo>
                  <a:cubicBezTo>
                    <a:pt x="84" y="28"/>
                    <a:pt x="83" y="28"/>
                    <a:pt x="83" y="29"/>
                  </a:cubicBezTo>
                  <a:cubicBezTo>
                    <a:pt x="83" y="29"/>
                    <a:pt x="82" y="29"/>
                    <a:pt x="82" y="29"/>
                  </a:cubicBezTo>
                  <a:cubicBezTo>
                    <a:pt x="80" y="29"/>
                    <a:pt x="78" y="29"/>
                    <a:pt x="76" y="29"/>
                  </a:cubicBezTo>
                  <a:cubicBezTo>
                    <a:pt x="76" y="30"/>
                    <a:pt x="75" y="31"/>
                    <a:pt x="75" y="32"/>
                  </a:cubicBezTo>
                  <a:cubicBezTo>
                    <a:pt x="75" y="33"/>
                    <a:pt x="76" y="33"/>
                    <a:pt x="76" y="34"/>
                  </a:cubicBezTo>
                  <a:cubicBezTo>
                    <a:pt x="76" y="34"/>
                    <a:pt x="75" y="35"/>
                    <a:pt x="75" y="35"/>
                  </a:cubicBezTo>
                  <a:cubicBezTo>
                    <a:pt x="75" y="36"/>
                    <a:pt x="74" y="35"/>
                    <a:pt x="74" y="36"/>
                  </a:cubicBezTo>
                  <a:cubicBezTo>
                    <a:pt x="74" y="36"/>
                    <a:pt x="74" y="36"/>
                    <a:pt x="74" y="37"/>
                  </a:cubicBezTo>
                  <a:cubicBezTo>
                    <a:pt x="74" y="37"/>
                    <a:pt x="74" y="38"/>
                    <a:pt x="74" y="39"/>
                  </a:cubicBezTo>
                  <a:cubicBezTo>
                    <a:pt x="74" y="39"/>
                    <a:pt x="74" y="40"/>
                    <a:pt x="74" y="40"/>
                  </a:cubicBezTo>
                  <a:cubicBezTo>
                    <a:pt x="73" y="40"/>
                    <a:pt x="71" y="40"/>
                    <a:pt x="69" y="40"/>
                  </a:cubicBezTo>
                  <a:cubicBezTo>
                    <a:pt x="69" y="40"/>
                    <a:pt x="68" y="40"/>
                    <a:pt x="68" y="40"/>
                  </a:cubicBezTo>
                  <a:cubicBezTo>
                    <a:pt x="68" y="39"/>
                    <a:pt x="67" y="39"/>
                    <a:pt x="67" y="39"/>
                  </a:cubicBezTo>
                  <a:cubicBezTo>
                    <a:pt x="67" y="39"/>
                    <a:pt x="66" y="39"/>
                    <a:pt x="66" y="40"/>
                  </a:cubicBezTo>
                  <a:cubicBezTo>
                    <a:pt x="66" y="40"/>
                    <a:pt x="65" y="40"/>
                    <a:pt x="64" y="40"/>
                  </a:cubicBezTo>
                  <a:cubicBezTo>
                    <a:pt x="64" y="40"/>
                    <a:pt x="62" y="40"/>
                    <a:pt x="62" y="41"/>
                  </a:cubicBezTo>
                  <a:cubicBezTo>
                    <a:pt x="61" y="41"/>
                    <a:pt x="61" y="41"/>
                    <a:pt x="60" y="41"/>
                  </a:cubicBezTo>
                  <a:cubicBezTo>
                    <a:pt x="59" y="41"/>
                    <a:pt x="59" y="41"/>
                    <a:pt x="58" y="41"/>
                  </a:cubicBezTo>
                  <a:cubicBezTo>
                    <a:pt x="58" y="41"/>
                    <a:pt x="57" y="41"/>
                    <a:pt x="57" y="41"/>
                  </a:cubicBezTo>
                  <a:cubicBezTo>
                    <a:pt x="56" y="41"/>
                    <a:pt x="57" y="41"/>
                    <a:pt x="56" y="40"/>
                  </a:cubicBezTo>
                  <a:cubicBezTo>
                    <a:pt x="56" y="40"/>
                    <a:pt x="55" y="39"/>
                    <a:pt x="55" y="38"/>
                  </a:cubicBezTo>
                  <a:cubicBezTo>
                    <a:pt x="55" y="38"/>
                    <a:pt x="55" y="38"/>
                    <a:pt x="54" y="37"/>
                  </a:cubicBezTo>
                  <a:cubicBezTo>
                    <a:pt x="54" y="37"/>
                    <a:pt x="54" y="37"/>
                    <a:pt x="54" y="36"/>
                  </a:cubicBezTo>
                  <a:cubicBezTo>
                    <a:pt x="54" y="36"/>
                    <a:pt x="53" y="36"/>
                    <a:pt x="53" y="35"/>
                  </a:cubicBezTo>
                  <a:cubicBezTo>
                    <a:pt x="53" y="34"/>
                    <a:pt x="53" y="34"/>
                    <a:pt x="52" y="34"/>
                  </a:cubicBezTo>
                  <a:cubicBezTo>
                    <a:pt x="52" y="34"/>
                    <a:pt x="52" y="33"/>
                    <a:pt x="52" y="33"/>
                  </a:cubicBezTo>
                  <a:cubicBezTo>
                    <a:pt x="51" y="32"/>
                    <a:pt x="50" y="31"/>
                    <a:pt x="51" y="30"/>
                  </a:cubicBezTo>
                  <a:cubicBezTo>
                    <a:pt x="51" y="29"/>
                    <a:pt x="51" y="29"/>
                    <a:pt x="51" y="28"/>
                  </a:cubicBezTo>
                  <a:cubicBezTo>
                    <a:pt x="51" y="28"/>
                    <a:pt x="50" y="28"/>
                    <a:pt x="50" y="27"/>
                  </a:cubicBezTo>
                  <a:cubicBezTo>
                    <a:pt x="50" y="27"/>
                    <a:pt x="49" y="26"/>
                    <a:pt x="49" y="26"/>
                  </a:cubicBezTo>
                  <a:cubicBezTo>
                    <a:pt x="49" y="25"/>
                    <a:pt x="49" y="24"/>
                    <a:pt x="49" y="24"/>
                  </a:cubicBezTo>
                  <a:cubicBezTo>
                    <a:pt x="48" y="23"/>
                    <a:pt x="48" y="22"/>
                    <a:pt x="48" y="21"/>
                  </a:cubicBezTo>
                  <a:cubicBezTo>
                    <a:pt x="48" y="20"/>
                    <a:pt x="48" y="20"/>
                    <a:pt x="48" y="19"/>
                  </a:cubicBezTo>
                  <a:cubicBezTo>
                    <a:pt x="48" y="19"/>
                    <a:pt x="47" y="18"/>
                    <a:pt x="47" y="18"/>
                  </a:cubicBezTo>
                  <a:cubicBezTo>
                    <a:pt x="48" y="17"/>
                    <a:pt x="46" y="17"/>
                    <a:pt x="45" y="17"/>
                  </a:cubicBezTo>
                  <a:cubicBezTo>
                    <a:pt x="45" y="16"/>
                    <a:pt x="44" y="17"/>
                    <a:pt x="43" y="17"/>
                  </a:cubicBezTo>
                  <a:cubicBezTo>
                    <a:pt x="42" y="17"/>
                    <a:pt x="41" y="17"/>
                    <a:pt x="40" y="17"/>
                  </a:cubicBezTo>
                  <a:cubicBezTo>
                    <a:pt x="37" y="17"/>
                    <a:pt x="33" y="16"/>
                    <a:pt x="29" y="17"/>
                  </a:cubicBezTo>
                  <a:cubicBezTo>
                    <a:pt x="28" y="17"/>
                    <a:pt x="26" y="17"/>
                    <a:pt x="24" y="17"/>
                  </a:cubicBezTo>
                  <a:cubicBezTo>
                    <a:pt x="24" y="17"/>
                    <a:pt x="23" y="17"/>
                    <a:pt x="22" y="17"/>
                  </a:cubicBezTo>
                  <a:cubicBezTo>
                    <a:pt x="22" y="16"/>
                    <a:pt x="21" y="17"/>
                    <a:pt x="20" y="17"/>
                  </a:cubicBezTo>
                  <a:cubicBezTo>
                    <a:pt x="20" y="17"/>
                    <a:pt x="19" y="17"/>
                    <a:pt x="18" y="17"/>
                  </a:cubicBezTo>
                  <a:cubicBezTo>
                    <a:pt x="18" y="17"/>
                    <a:pt x="17" y="17"/>
                    <a:pt x="17" y="17"/>
                  </a:cubicBezTo>
                  <a:cubicBezTo>
                    <a:pt x="17" y="17"/>
                    <a:pt x="16" y="17"/>
                    <a:pt x="16" y="17"/>
                  </a:cubicBezTo>
                  <a:cubicBezTo>
                    <a:pt x="15" y="17"/>
                    <a:pt x="15" y="16"/>
                    <a:pt x="14" y="17"/>
                  </a:cubicBezTo>
                  <a:cubicBezTo>
                    <a:pt x="13" y="17"/>
                    <a:pt x="13" y="17"/>
                    <a:pt x="12" y="17"/>
                  </a:cubicBezTo>
                  <a:cubicBezTo>
                    <a:pt x="12" y="17"/>
                    <a:pt x="12" y="18"/>
                    <a:pt x="11" y="18"/>
                  </a:cubicBezTo>
                  <a:cubicBezTo>
                    <a:pt x="10" y="18"/>
                    <a:pt x="10" y="18"/>
                    <a:pt x="9" y="18"/>
                  </a:cubicBezTo>
                  <a:cubicBezTo>
                    <a:pt x="8" y="19"/>
                    <a:pt x="7" y="19"/>
                    <a:pt x="6" y="19"/>
                  </a:cubicBezTo>
                  <a:cubicBezTo>
                    <a:pt x="6" y="19"/>
                    <a:pt x="5" y="19"/>
                    <a:pt x="6" y="19"/>
                  </a:cubicBezTo>
                  <a:cubicBezTo>
                    <a:pt x="5" y="19"/>
                    <a:pt x="6" y="20"/>
                    <a:pt x="6" y="20"/>
                  </a:cubicBezTo>
                  <a:cubicBezTo>
                    <a:pt x="7" y="21"/>
                    <a:pt x="7" y="23"/>
                    <a:pt x="7" y="24"/>
                  </a:cubicBezTo>
                  <a:cubicBezTo>
                    <a:pt x="8" y="25"/>
                    <a:pt x="8" y="26"/>
                    <a:pt x="9" y="26"/>
                  </a:cubicBezTo>
                  <a:cubicBezTo>
                    <a:pt x="9" y="27"/>
                    <a:pt x="10" y="29"/>
                    <a:pt x="11" y="28"/>
                  </a:cubicBezTo>
                  <a:cubicBezTo>
                    <a:pt x="11" y="29"/>
                    <a:pt x="11" y="31"/>
                    <a:pt x="11" y="32"/>
                  </a:cubicBezTo>
                  <a:cubicBezTo>
                    <a:pt x="12" y="33"/>
                    <a:pt x="12" y="34"/>
                    <a:pt x="12" y="35"/>
                  </a:cubicBezTo>
                  <a:cubicBezTo>
                    <a:pt x="13" y="37"/>
                    <a:pt x="14" y="39"/>
                    <a:pt x="15" y="42"/>
                  </a:cubicBezTo>
                  <a:cubicBezTo>
                    <a:pt x="15" y="43"/>
                    <a:pt x="16" y="43"/>
                    <a:pt x="16" y="44"/>
                  </a:cubicBezTo>
                  <a:cubicBezTo>
                    <a:pt x="16" y="45"/>
                    <a:pt x="16" y="46"/>
                    <a:pt x="16" y="47"/>
                  </a:cubicBezTo>
                  <a:cubicBezTo>
                    <a:pt x="16" y="47"/>
                    <a:pt x="17" y="48"/>
                    <a:pt x="16" y="48"/>
                  </a:cubicBezTo>
                  <a:cubicBezTo>
                    <a:pt x="16" y="49"/>
                    <a:pt x="16" y="48"/>
                    <a:pt x="15" y="49"/>
                  </a:cubicBezTo>
                  <a:cubicBezTo>
                    <a:pt x="15" y="49"/>
                    <a:pt x="15" y="49"/>
                    <a:pt x="14" y="49"/>
                  </a:cubicBezTo>
                  <a:cubicBezTo>
                    <a:pt x="15" y="49"/>
                    <a:pt x="15" y="49"/>
                    <a:pt x="15" y="49"/>
                  </a:cubicBezTo>
                  <a:cubicBezTo>
                    <a:pt x="14" y="49"/>
                    <a:pt x="14" y="50"/>
                    <a:pt x="14" y="50"/>
                  </a:cubicBezTo>
                  <a:cubicBezTo>
                    <a:pt x="14" y="51"/>
                    <a:pt x="13" y="51"/>
                    <a:pt x="13" y="51"/>
                  </a:cubicBezTo>
                  <a:cubicBezTo>
                    <a:pt x="13" y="51"/>
                    <a:pt x="13" y="52"/>
                    <a:pt x="13" y="52"/>
                  </a:cubicBezTo>
                  <a:cubicBezTo>
                    <a:pt x="12" y="52"/>
                    <a:pt x="12" y="52"/>
                    <a:pt x="13" y="51"/>
                  </a:cubicBezTo>
                  <a:cubicBezTo>
                    <a:pt x="12" y="52"/>
                    <a:pt x="13" y="53"/>
                    <a:pt x="13" y="54"/>
                  </a:cubicBezTo>
                  <a:cubicBezTo>
                    <a:pt x="14" y="55"/>
                    <a:pt x="14" y="56"/>
                    <a:pt x="14" y="57"/>
                  </a:cubicBezTo>
                  <a:cubicBezTo>
                    <a:pt x="14" y="58"/>
                    <a:pt x="15" y="58"/>
                    <a:pt x="15" y="59"/>
                  </a:cubicBezTo>
                  <a:cubicBezTo>
                    <a:pt x="14" y="59"/>
                    <a:pt x="14" y="59"/>
                    <a:pt x="14" y="59"/>
                  </a:cubicBezTo>
                  <a:cubicBezTo>
                    <a:pt x="15" y="60"/>
                    <a:pt x="16" y="60"/>
                    <a:pt x="16" y="61"/>
                  </a:cubicBezTo>
                  <a:cubicBezTo>
                    <a:pt x="16" y="62"/>
                    <a:pt x="15" y="62"/>
                    <a:pt x="16" y="62"/>
                  </a:cubicBezTo>
                  <a:cubicBezTo>
                    <a:pt x="16" y="63"/>
                    <a:pt x="16" y="63"/>
                    <a:pt x="16" y="63"/>
                  </a:cubicBezTo>
                  <a:cubicBezTo>
                    <a:pt x="17" y="64"/>
                    <a:pt x="17" y="65"/>
                    <a:pt x="17" y="65"/>
                  </a:cubicBezTo>
                  <a:cubicBezTo>
                    <a:pt x="18" y="66"/>
                    <a:pt x="18" y="67"/>
                    <a:pt x="18" y="67"/>
                  </a:cubicBezTo>
                  <a:cubicBezTo>
                    <a:pt x="19" y="68"/>
                    <a:pt x="20" y="69"/>
                    <a:pt x="20" y="70"/>
                  </a:cubicBezTo>
                  <a:cubicBezTo>
                    <a:pt x="20" y="71"/>
                    <a:pt x="19" y="71"/>
                    <a:pt x="20" y="72"/>
                  </a:cubicBezTo>
                  <a:cubicBezTo>
                    <a:pt x="21" y="73"/>
                    <a:pt x="20" y="75"/>
                    <a:pt x="20" y="77"/>
                  </a:cubicBezTo>
                  <a:cubicBezTo>
                    <a:pt x="20" y="79"/>
                    <a:pt x="20" y="81"/>
                    <a:pt x="20" y="83"/>
                  </a:cubicBezTo>
                  <a:cubicBezTo>
                    <a:pt x="19" y="84"/>
                    <a:pt x="19" y="85"/>
                    <a:pt x="19" y="86"/>
                  </a:cubicBezTo>
                  <a:cubicBezTo>
                    <a:pt x="19" y="87"/>
                    <a:pt x="18" y="88"/>
                    <a:pt x="18" y="88"/>
                  </a:cubicBezTo>
                  <a:cubicBezTo>
                    <a:pt x="18" y="88"/>
                    <a:pt x="18" y="88"/>
                    <a:pt x="18" y="88"/>
                  </a:cubicBezTo>
                  <a:cubicBezTo>
                    <a:pt x="17" y="88"/>
                    <a:pt x="17" y="89"/>
                    <a:pt x="16" y="90"/>
                  </a:cubicBezTo>
                  <a:cubicBezTo>
                    <a:pt x="16" y="90"/>
                    <a:pt x="16" y="91"/>
                    <a:pt x="16" y="91"/>
                  </a:cubicBezTo>
                  <a:cubicBezTo>
                    <a:pt x="15" y="91"/>
                    <a:pt x="15" y="90"/>
                    <a:pt x="15" y="91"/>
                  </a:cubicBezTo>
                  <a:cubicBezTo>
                    <a:pt x="15" y="91"/>
                    <a:pt x="15" y="91"/>
                    <a:pt x="15" y="91"/>
                  </a:cubicBezTo>
                  <a:cubicBezTo>
                    <a:pt x="14" y="91"/>
                    <a:pt x="14" y="91"/>
                    <a:pt x="14" y="91"/>
                  </a:cubicBezTo>
                  <a:cubicBezTo>
                    <a:pt x="14" y="91"/>
                    <a:pt x="13" y="91"/>
                    <a:pt x="13" y="92"/>
                  </a:cubicBezTo>
                  <a:cubicBezTo>
                    <a:pt x="13" y="92"/>
                    <a:pt x="12" y="93"/>
                    <a:pt x="12" y="93"/>
                  </a:cubicBezTo>
                  <a:cubicBezTo>
                    <a:pt x="11" y="94"/>
                    <a:pt x="12" y="95"/>
                    <a:pt x="11" y="95"/>
                  </a:cubicBezTo>
                  <a:cubicBezTo>
                    <a:pt x="11" y="96"/>
                    <a:pt x="10" y="97"/>
                    <a:pt x="10" y="97"/>
                  </a:cubicBezTo>
                  <a:cubicBezTo>
                    <a:pt x="9" y="98"/>
                    <a:pt x="9" y="99"/>
                    <a:pt x="8" y="99"/>
                  </a:cubicBezTo>
                  <a:cubicBezTo>
                    <a:pt x="8" y="100"/>
                    <a:pt x="8" y="100"/>
                    <a:pt x="8" y="101"/>
                  </a:cubicBezTo>
                  <a:cubicBezTo>
                    <a:pt x="8" y="102"/>
                    <a:pt x="8" y="103"/>
                    <a:pt x="8" y="104"/>
                  </a:cubicBezTo>
                  <a:cubicBezTo>
                    <a:pt x="7" y="105"/>
                    <a:pt x="7" y="104"/>
                    <a:pt x="7" y="105"/>
                  </a:cubicBezTo>
                  <a:cubicBezTo>
                    <a:pt x="6" y="105"/>
                    <a:pt x="6" y="106"/>
                    <a:pt x="6" y="106"/>
                  </a:cubicBezTo>
                  <a:cubicBezTo>
                    <a:pt x="6" y="107"/>
                    <a:pt x="6" y="107"/>
                    <a:pt x="6" y="107"/>
                  </a:cubicBezTo>
                  <a:cubicBezTo>
                    <a:pt x="6" y="108"/>
                    <a:pt x="6" y="108"/>
                    <a:pt x="6" y="109"/>
                  </a:cubicBezTo>
                  <a:cubicBezTo>
                    <a:pt x="6" y="110"/>
                    <a:pt x="6" y="111"/>
                    <a:pt x="5" y="112"/>
                  </a:cubicBezTo>
                  <a:cubicBezTo>
                    <a:pt x="5" y="113"/>
                    <a:pt x="5" y="114"/>
                    <a:pt x="5" y="115"/>
                  </a:cubicBezTo>
                  <a:cubicBezTo>
                    <a:pt x="5" y="116"/>
                    <a:pt x="3" y="118"/>
                    <a:pt x="4" y="119"/>
                  </a:cubicBezTo>
                  <a:cubicBezTo>
                    <a:pt x="4" y="119"/>
                    <a:pt x="3" y="119"/>
                    <a:pt x="3" y="120"/>
                  </a:cubicBezTo>
                  <a:cubicBezTo>
                    <a:pt x="3" y="121"/>
                    <a:pt x="3" y="121"/>
                    <a:pt x="3" y="122"/>
                  </a:cubicBezTo>
                  <a:cubicBezTo>
                    <a:pt x="3" y="123"/>
                    <a:pt x="3" y="124"/>
                    <a:pt x="2" y="124"/>
                  </a:cubicBezTo>
                  <a:cubicBezTo>
                    <a:pt x="2" y="124"/>
                    <a:pt x="2" y="125"/>
                    <a:pt x="1" y="126"/>
                  </a:cubicBezTo>
                  <a:cubicBezTo>
                    <a:pt x="1" y="126"/>
                    <a:pt x="0" y="126"/>
                    <a:pt x="0" y="126"/>
                  </a:cubicBezTo>
                  <a:cubicBezTo>
                    <a:pt x="0" y="127"/>
                    <a:pt x="1" y="127"/>
                    <a:pt x="1" y="128"/>
                  </a:cubicBezTo>
                  <a:cubicBezTo>
                    <a:pt x="1" y="129"/>
                    <a:pt x="1" y="129"/>
                    <a:pt x="1" y="130"/>
                  </a:cubicBezTo>
                  <a:cubicBezTo>
                    <a:pt x="1" y="131"/>
                    <a:pt x="1" y="132"/>
                    <a:pt x="1" y="133"/>
                  </a:cubicBezTo>
                  <a:cubicBezTo>
                    <a:pt x="1" y="134"/>
                    <a:pt x="1" y="135"/>
                    <a:pt x="1" y="136"/>
                  </a:cubicBezTo>
                  <a:cubicBezTo>
                    <a:pt x="1" y="136"/>
                    <a:pt x="1" y="137"/>
                    <a:pt x="1" y="137"/>
                  </a:cubicBezTo>
                  <a:cubicBezTo>
                    <a:pt x="0" y="137"/>
                    <a:pt x="0" y="137"/>
                    <a:pt x="0" y="138"/>
                  </a:cubicBezTo>
                  <a:cubicBezTo>
                    <a:pt x="1" y="139"/>
                    <a:pt x="0" y="140"/>
                    <a:pt x="0" y="142"/>
                  </a:cubicBezTo>
                  <a:cubicBezTo>
                    <a:pt x="0" y="143"/>
                    <a:pt x="2" y="141"/>
                    <a:pt x="3" y="141"/>
                  </a:cubicBezTo>
                  <a:cubicBezTo>
                    <a:pt x="4" y="140"/>
                    <a:pt x="4" y="142"/>
                    <a:pt x="5" y="142"/>
                  </a:cubicBezTo>
                  <a:cubicBezTo>
                    <a:pt x="6" y="142"/>
                    <a:pt x="7" y="141"/>
                    <a:pt x="7" y="142"/>
                  </a:cubicBezTo>
                  <a:cubicBezTo>
                    <a:pt x="7" y="142"/>
                    <a:pt x="8" y="142"/>
                    <a:pt x="8" y="142"/>
                  </a:cubicBezTo>
                  <a:cubicBezTo>
                    <a:pt x="10" y="141"/>
                    <a:pt x="11" y="140"/>
                    <a:pt x="12" y="139"/>
                  </a:cubicBezTo>
                  <a:cubicBezTo>
                    <a:pt x="12" y="139"/>
                    <a:pt x="13" y="139"/>
                    <a:pt x="13" y="139"/>
                  </a:cubicBezTo>
                  <a:cubicBezTo>
                    <a:pt x="14" y="139"/>
                    <a:pt x="14" y="139"/>
                    <a:pt x="15" y="139"/>
                  </a:cubicBezTo>
                  <a:cubicBezTo>
                    <a:pt x="15" y="139"/>
                    <a:pt x="16" y="139"/>
                    <a:pt x="16" y="139"/>
                  </a:cubicBezTo>
                  <a:cubicBezTo>
                    <a:pt x="17" y="139"/>
                    <a:pt x="17" y="140"/>
                    <a:pt x="17" y="140"/>
                  </a:cubicBezTo>
                  <a:cubicBezTo>
                    <a:pt x="17" y="141"/>
                    <a:pt x="18" y="141"/>
                    <a:pt x="19" y="142"/>
                  </a:cubicBezTo>
                  <a:cubicBezTo>
                    <a:pt x="19" y="142"/>
                    <a:pt x="20" y="142"/>
                    <a:pt x="21" y="143"/>
                  </a:cubicBezTo>
                  <a:cubicBezTo>
                    <a:pt x="21" y="143"/>
                    <a:pt x="21" y="144"/>
                    <a:pt x="22" y="144"/>
                  </a:cubicBezTo>
                  <a:cubicBezTo>
                    <a:pt x="22" y="144"/>
                    <a:pt x="23" y="144"/>
                    <a:pt x="23" y="144"/>
                  </a:cubicBezTo>
                  <a:cubicBezTo>
                    <a:pt x="24" y="144"/>
                    <a:pt x="24" y="143"/>
                    <a:pt x="25" y="143"/>
                  </a:cubicBezTo>
                  <a:cubicBezTo>
                    <a:pt x="26" y="143"/>
                    <a:pt x="28" y="143"/>
                    <a:pt x="30" y="143"/>
                  </a:cubicBezTo>
                  <a:cubicBezTo>
                    <a:pt x="32" y="143"/>
                    <a:pt x="34" y="143"/>
                    <a:pt x="36" y="143"/>
                  </a:cubicBezTo>
                  <a:cubicBezTo>
                    <a:pt x="44" y="143"/>
                    <a:pt x="53" y="143"/>
                    <a:pt x="61" y="143"/>
                  </a:cubicBezTo>
                  <a:cubicBezTo>
                    <a:pt x="62" y="143"/>
                    <a:pt x="63" y="143"/>
                    <a:pt x="64" y="143"/>
                  </a:cubicBezTo>
                  <a:cubicBezTo>
                    <a:pt x="65" y="144"/>
                    <a:pt x="65" y="145"/>
                    <a:pt x="65" y="145"/>
                  </a:cubicBezTo>
                  <a:cubicBezTo>
                    <a:pt x="66" y="146"/>
                    <a:pt x="66" y="146"/>
                    <a:pt x="67" y="147"/>
                  </a:cubicBezTo>
                  <a:cubicBezTo>
                    <a:pt x="67" y="147"/>
                    <a:pt x="68" y="148"/>
                    <a:pt x="69" y="148"/>
                  </a:cubicBezTo>
                  <a:cubicBezTo>
                    <a:pt x="70" y="148"/>
                    <a:pt x="70" y="148"/>
                    <a:pt x="71" y="148"/>
                  </a:cubicBezTo>
                  <a:cubicBezTo>
                    <a:pt x="73" y="148"/>
                    <a:pt x="74" y="149"/>
                    <a:pt x="76" y="148"/>
                  </a:cubicBezTo>
                  <a:cubicBezTo>
                    <a:pt x="76" y="148"/>
                    <a:pt x="77" y="149"/>
                    <a:pt x="77" y="149"/>
                  </a:cubicBezTo>
                  <a:cubicBezTo>
                    <a:pt x="78" y="148"/>
                    <a:pt x="79" y="149"/>
                    <a:pt x="79" y="149"/>
                  </a:cubicBezTo>
                  <a:cubicBezTo>
                    <a:pt x="81" y="149"/>
                    <a:pt x="83" y="148"/>
                    <a:pt x="84" y="149"/>
                  </a:cubicBezTo>
                  <a:cubicBezTo>
                    <a:pt x="84" y="150"/>
                    <a:pt x="85" y="150"/>
                    <a:pt x="86" y="150"/>
                  </a:cubicBezTo>
                  <a:cubicBezTo>
                    <a:pt x="86" y="150"/>
                    <a:pt x="86" y="150"/>
                    <a:pt x="87" y="150"/>
                  </a:cubicBezTo>
                  <a:cubicBezTo>
                    <a:pt x="87" y="151"/>
                    <a:pt x="88" y="150"/>
                    <a:pt x="88" y="150"/>
                  </a:cubicBezTo>
                  <a:cubicBezTo>
                    <a:pt x="89" y="149"/>
                    <a:pt x="90" y="149"/>
                    <a:pt x="91" y="149"/>
                  </a:cubicBezTo>
                  <a:cubicBezTo>
                    <a:pt x="91" y="150"/>
                    <a:pt x="92" y="150"/>
                    <a:pt x="93" y="150"/>
                  </a:cubicBezTo>
                  <a:cubicBezTo>
                    <a:pt x="93" y="150"/>
                    <a:pt x="94" y="150"/>
                    <a:pt x="95" y="150"/>
                  </a:cubicBezTo>
                  <a:cubicBezTo>
                    <a:pt x="96" y="149"/>
                    <a:pt x="98" y="149"/>
                    <a:pt x="100" y="149"/>
                  </a:cubicBezTo>
                  <a:cubicBezTo>
                    <a:pt x="104" y="148"/>
                    <a:pt x="108" y="147"/>
                    <a:pt x="112" y="146"/>
                  </a:cubicBezTo>
                  <a:cubicBezTo>
                    <a:pt x="112" y="145"/>
                    <a:pt x="111" y="145"/>
                    <a:pt x="110" y="144"/>
                  </a:cubicBezTo>
                  <a:cubicBezTo>
                    <a:pt x="109" y="144"/>
                    <a:pt x="109" y="143"/>
                    <a:pt x="108" y="142"/>
                  </a:cubicBezTo>
                  <a:cubicBezTo>
                    <a:pt x="107" y="141"/>
                    <a:pt x="106" y="140"/>
                    <a:pt x="104" y="138"/>
                  </a:cubicBezTo>
                  <a:cubicBezTo>
                    <a:pt x="103" y="137"/>
                    <a:pt x="101" y="135"/>
                    <a:pt x="100" y="134"/>
                  </a:cubicBezTo>
                  <a:cubicBezTo>
                    <a:pt x="100" y="133"/>
                    <a:pt x="100" y="132"/>
                    <a:pt x="100" y="132"/>
                  </a:cubicBezTo>
                  <a:cubicBezTo>
                    <a:pt x="99" y="131"/>
                    <a:pt x="99" y="130"/>
                    <a:pt x="99" y="130"/>
                  </a:cubicBezTo>
                  <a:cubicBezTo>
                    <a:pt x="99" y="121"/>
                    <a:pt x="99" y="113"/>
                    <a:pt x="99" y="105"/>
                  </a:cubicBezTo>
                  <a:cubicBezTo>
                    <a:pt x="99" y="103"/>
                    <a:pt x="99" y="101"/>
                    <a:pt x="99" y="99"/>
                  </a:cubicBezTo>
                  <a:cubicBezTo>
                    <a:pt x="99" y="98"/>
                    <a:pt x="99" y="95"/>
                    <a:pt x="99" y="95"/>
                  </a:cubicBezTo>
                  <a:cubicBezTo>
                    <a:pt x="100" y="95"/>
                    <a:pt x="102" y="95"/>
                    <a:pt x="102" y="95"/>
                  </a:cubicBezTo>
                  <a:cubicBezTo>
                    <a:pt x="104" y="95"/>
                    <a:pt x="106" y="95"/>
                    <a:pt x="108" y="95"/>
                  </a:cubicBezTo>
                  <a:cubicBezTo>
                    <a:pt x="110" y="95"/>
                    <a:pt x="112" y="95"/>
                    <a:pt x="114" y="95"/>
                  </a:cubicBezTo>
                  <a:cubicBezTo>
                    <a:pt x="116" y="95"/>
                    <a:pt x="117" y="95"/>
                    <a:pt x="118" y="95"/>
                  </a:cubicBezTo>
                  <a:cubicBezTo>
                    <a:pt x="119" y="95"/>
                    <a:pt x="117" y="93"/>
                    <a:pt x="117" y="93"/>
                  </a:cubicBezTo>
                  <a:cubicBezTo>
                    <a:pt x="117" y="92"/>
                    <a:pt x="118" y="91"/>
                    <a:pt x="118" y="90"/>
                  </a:cubicBezTo>
                  <a:cubicBezTo>
                    <a:pt x="118" y="90"/>
                    <a:pt x="119" y="89"/>
                    <a:pt x="119" y="89"/>
                  </a:cubicBezTo>
                  <a:cubicBezTo>
                    <a:pt x="119" y="88"/>
                    <a:pt x="119" y="87"/>
                    <a:pt x="118" y="87"/>
                  </a:cubicBezTo>
                  <a:cubicBezTo>
                    <a:pt x="118" y="86"/>
                    <a:pt x="118" y="85"/>
                    <a:pt x="118" y="85"/>
                  </a:cubicBezTo>
                  <a:cubicBezTo>
                    <a:pt x="118" y="84"/>
                    <a:pt x="119" y="83"/>
                    <a:pt x="119" y="82"/>
                  </a:cubicBezTo>
                  <a:cubicBezTo>
                    <a:pt x="119" y="82"/>
                    <a:pt x="118" y="81"/>
                    <a:pt x="118" y="80"/>
                  </a:cubicBezTo>
                  <a:cubicBezTo>
                    <a:pt x="118" y="79"/>
                    <a:pt x="119" y="78"/>
                    <a:pt x="119" y="78"/>
                  </a:cubicBezTo>
                  <a:cubicBezTo>
                    <a:pt x="119" y="77"/>
                    <a:pt x="119" y="76"/>
                    <a:pt x="119" y="76"/>
                  </a:cubicBezTo>
                  <a:close/>
                  <a:moveTo>
                    <a:pt x="13" y="51"/>
                  </a:moveTo>
                  <a:cubicBezTo>
                    <a:pt x="13" y="51"/>
                    <a:pt x="14" y="50"/>
                    <a:pt x="14" y="50"/>
                  </a:cubicBezTo>
                  <a:cubicBezTo>
                    <a:pt x="13" y="50"/>
                    <a:pt x="13" y="51"/>
                    <a:pt x="13" y="51"/>
                  </a:cubicBezTo>
                  <a:close/>
                  <a:moveTo>
                    <a:pt x="13" y="51"/>
                  </a:moveTo>
                  <a:cubicBezTo>
                    <a:pt x="13" y="51"/>
                    <a:pt x="13" y="51"/>
                    <a:pt x="13" y="51"/>
                  </a:cubicBezTo>
                  <a:cubicBezTo>
                    <a:pt x="13" y="51"/>
                    <a:pt x="13" y="51"/>
                    <a:pt x="13" y="5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69" name="Andorra"/>
            <p:cNvSpPr>
              <a:spLocks/>
            </p:cNvSpPr>
            <p:nvPr/>
          </p:nvSpPr>
          <p:spPr bwMode="auto">
            <a:xfrm>
              <a:off x="5871080" y="2971001"/>
              <a:ext cx="11000" cy="7000"/>
            </a:xfrm>
            <a:custGeom>
              <a:avLst/>
              <a:gdLst/>
              <a:ahLst/>
              <a:cxnLst>
                <a:cxn ang="0">
                  <a:pos x="3" y="1"/>
                </a:cxn>
                <a:cxn ang="0">
                  <a:pos x="2" y="0"/>
                </a:cxn>
                <a:cxn ang="0">
                  <a:pos x="2" y="0"/>
                </a:cxn>
                <a:cxn ang="0">
                  <a:pos x="1" y="0"/>
                </a:cxn>
                <a:cxn ang="0">
                  <a:pos x="0" y="0"/>
                </a:cxn>
                <a:cxn ang="0">
                  <a:pos x="0" y="0"/>
                </a:cxn>
                <a:cxn ang="0">
                  <a:pos x="0" y="1"/>
                </a:cxn>
                <a:cxn ang="0">
                  <a:pos x="0" y="2"/>
                </a:cxn>
                <a:cxn ang="0">
                  <a:pos x="0" y="2"/>
                </a:cxn>
                <a:cxn ang="0">
                  <a:pos x="0" y="2"/>
                </a:cxn>
                <a:cxn ang="0">
                  <a:pos x="1" y="2"/>
                </a:cxn>
                <a:cxn ang="0">
                  <a:pos x="1" y="2"/>
                </a:cxn>
                <a:cxn ang="0">
                  <a:pos x="2" y="2"/>
                </a:cxn>
                <a:cxn ang="0">
                  <a:pos x="2" y="2"/>
                </a:cxn>
                <a:cxn ang="0">
                  <a:pos x="2" y="2"/>
                </a:cxn>
                <a:cxn ang="0">
                  <a:pos x="3" y="1"/>
                </a:cxn>
                <a:cxn ang="0">
                  <a:pos x="3" y="1"/>
                </a:cxn>
              </a:cxnLst>
              <a:rect l="0" t="0" r="r" b="b"/>
              <a:pathLst>
                <a:path w="3" h="2">
                  <a:moveTo>
                    <a:pt x="3" y="1"/>
                  </a:moveTo>
                  <a:cubicBezTo>
                    <a:pt x="2" y="1"/>
                    <a:pt x="3" y="0"/>
                    <a:pt x="2" y="0"/>
                  </a:cubicBezTo>
                  <a:cubicBezTo>
                    <a:pt x="2" y="0"/>
                    <a:pt x="2" y="0"/>
                    <a:pt x="2" y="0"/>
                  </a:cubicBezTo>
                  <a:cubicBezTo>
                    <a:pt x="1" y="0"/>
                    <a:pt x="1" y="0"/>
                    <a:pt x="1" y="0"/>
                  </a:cubicBezTo>
                  <a:cubicBezTo>
                    <a:pt x="1" y="0"/>
                    <a:pt x="1" y="0"/>
                    <a:pt x="0" y="0"/>
                  </a:cubicBezTo>
                  <a:cubicBezTo>
                    <a:pt x="0" y="0"/>
                    <a:pt x="0" y="0"/>
                    <a:pt x="0" y="0"/>
                  </a:cubicBezTo>
                  <a:cubicBezTo>
                    <a:pt x="0" y="1"/>
                    <a:pt x="0" y="1"/>
                    <a:pt x="0" y="1"/>
                  </a:cubicBezTo>
                  <a:cubicBezTo>
                    <a:pt x="0" y="1"/>
                    <a:pt x="0" y="1"/>
                    <a:pt x="0" y="2"/>
                  </a:cubicBezTo>
                  <a:cubicBezTo>
                    <a:pt x="0" y="2"/>
                    <a:pt x="0" y="2"/>
                    <a:pt x="0" y="2"/>
                  </a:cubicBezTo>
                  <a:cubicBezTo>
                    <a:pt x="0" y="2"/>
                    <a:pt x="0" y="2"/>
                    <a:pt x="0" y="2"/>
                  </a:cubicBezTo>
                  <a:cubicBezTo>
                    <a:pt x="0" y="2"/>
                    <a:pt x="1" y="2"/>
                    <a:pt x="1" y="2"/>
                  </a:cubicBezTo>
                  <a:cubicBezTo>
                    <a:pt x="1" y="2"/>
                    <a:pt x="1" y="2"/>
                    <a:pt x="1" y="2"/>
                  </a:cubicBezTo>
                  <a:cubicBezTo>
                    <a:pt x="1" y="2"/>
                    <a:pt x="2" y="2"/>
                    <a:pt x="2" y="2"/>
                  </a:cubicBezTo>
                  <a:cubicBezTo>
                    <a:pt x="2" y="2"/>
                    <a:pt x="2" y="2"/>
                    <a:pt x="2" y="2"/>
                  </a:cubicBezTo>
                  <a:cubicBezTo>
                    <a:pt x="2" y="2"/>
                    <a:pt x="2" y="2"/>
                    <a:pt x="2" y="2"/>
                  </a:cubicBezTo>
                  <a:cubicBezTo>
                    <a:pt x="2" y="1"/>
                    <a:pt x="3" y="1"/>
                    <a:pt x="3" y="1"/>
                  </a:cubicBezTo>
                  <a:cubicBezTo>
                    <a:pt x="3" y="1"/>
                    <a:pt x="3" y="1"/>
                    <a:pt x="3" y="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70" name="Akrotiri and Dhedelia (U.K)"/>
            <p:cNvSpPr>
              <a:spLocks noEditPoints="1"/>
            </p:cNvSpPr>
            <p:nvPr/>
          </p:nvSpPr>
          <p:spPr bwMode="auto">
            <a:xfrm>
              <a:off x="6897041" y="3267989"/>
              <a:ext cx="35999" cy="21000"/>
            </a:xfrm>
            <a:custGeom>
              <a:avLst/>
              <a:gdLst/>
              <a:ahLst/>
              <a:cxnLst>
                <a:cxn ang="0">
                  <a:pos x="3" y="6"/>
                </a:cxn>
                <a:cxn ang="0">
                  <a:pos x="2" y="6"/>
                </a:cxn>
                <a:cxn ang="0">
                  <a:pos x="1" y="5"/>
                </a:cxn>
                <a:cxn ang="0">
                  <a:pos x="0" y="5"/>
                </a:cxn>
                <a:cxn ang="0">
                  <a:pos x="1" y="5"/>
                </a:cxn>
                <a:cxn ang="0">
                  <a:pos x="2" y="5"/>
                </a:cxn>
                <a:cxn ang="0">
                  <a:pos x="2" y="5"/>
                </a:cxn>
                <a:cxn ang="0">
                  <a:pos x="2" y="6"/>
                </a:cxn>
                <a:cxn ang="0">
                  <a:pos x="3" y="6"/>
                </a:cxn>
                <a:cxn ang="0">
                  <a:pos x="10" y="2"/>
                </a:cxn>
                <a:cxn ang="0">
                  <a:pos x="9" y="1"/>
                </a:cxn>
                <a:cxn ang="0">
                  <a:pos x="10" y="1"/>
                </a:cxn>
                <a:cxn ang="0">
                  <a:pos x="10" y="0"/>
                </a:cxn>
                <a:cxn ang="0">
                  <a:pos x="9" y="1"/>
                </a:cxn>
                <a:cxn ang="0">
                  <a:pos x="9" y="1"/>
                </a:cxn>
                <a:cxn ang="0">
                  <a:pos x="8" y="1"/>
                </a:cxn>
                <a:cxn ang="0">
                  <a:pos x="8" y="1"/>
                </a:cxn>
                <a:cxn ang="0">
                  <a:pos x="8" y="2"/>
                </a:cxn>
                <a:cxn ang="0">
                  <a:pos x="10" y="2"/>
                </a:cxn>
                <a:cxn ang="0">
                  <a:pos x="10" y="2"/>
                </a:cxn>
              </a:cxnLst>
              <a:rect l="0" t="0" r="r" b="b"/>
              <a:pathLst>
                <a:path w="10" h="6">
                  <a:moveTo>
                    <a:pt x="3" y="6"/>
                  </a:moveTo>
                  <a:cubicBezTo>
                    <a:pt x="2" y="6"/>
                    <a:pt x="2" y="6"/>
                    <a:pt x="2" y="6"/>
                  </a:cubicBezTo>
                  <a:cubicBezTo>
                    <a:pt x="1" y="6"/>
                    <a:pt x="1" y="5"/>
                    <a:pt x="1" y="5"/>
                  </a:cubicBezTo>
                  <a:cubicBezTo>
                    <a:pt x="1" y="5"/>
                    <a:pt x="0" y="5"/>
                    <a:pt x="0" y="5"/>
                  </a:cubicBezTo>
                  <a:cubicBezTo>
                    <a:pt x="0" y="5"/>
                    <a:pt x="1" y="5"/>
                    <a:pt x="1" y="5"/>
                  </a:cubicBezTo>
                  <a:cubicBezTo>
                    <a:pt x="1" y="5"/>
                    <a:pt x="1" y="5"/>
                    <a:pt x="2" y="5"/>
                  </a:cubicBezTo>
                  <a:cubicBezTo>
                    <a:pt x="2" y="5"/>
                    <a:pt x="2" y="5"/>
                    <a:pt x="2" y="5"/>
                  </a:cubicBezTo>
                  <a:cubicBezTo>
                    <a:pt x="2" y="5"/>
                    <a:pt x="1" y="6"/>
                    <a:pt x="2" y="6"/>
                  </a:cubicBezTo>
                  <a:cubicBezTo>
                    <a:pt x="2" y="6"/>
                    <a:pt x="2" y="6"/>
                    <a:pt x="3" y="6"/>
                  </a:cubicBezTo>
                  <a:close/>
                  <a:moveTo>
                    <a:pt x="10" y="2"/>
                  </a:moveTo>
                  <a:cubicBezTo>
                    <a:pt x="10" y="2"/>
                    <a:pt x="9" y="1"/>
                    <a:pt x="9" y="1"/>
                  </a:cubicBezTo>
                  <a:cubicBezTo>
                    <a:pt x="9" y="1"/>
                    <a:pt x="10" y="1"/>
                    <a:pt x="10" y="1"/>
                  </a:cubicBezTo>
                  <a:cubicBezTo>
                    <a:pt x="10" y="1"/>
                    <a:pt x="10" y="0"/>
                    <a:pt x="10" y="0"/>
                  </a:cubicBezTo>
                  <a:cubicBezTo>
                    <a:pt x="10" y="1"/>
                    <a:pt x="10" y="1"/>
                    <a:pt x="9" y="1"/>
                  </a:cubicBezTo>
                  <a:cubicBezTo>
                    <a:pt x="9" y="1"/>
                    <a:pt x="9" y="1"/>
                    <a:pt x="9" y="1"/>
                  </a:cubicBezTo>
                  <a:cubicBezTo>
                    <a:pt x="9" y="1"/>
                    <a:pt x="9" y="1"/>
                    <a:pt x="8" y="1"/>
                  </a:cubicBezTo>
                  <a:cubicBezTo>
                    <a:pt x="9" y="1"/>
                    <a:pt x="8" y="1"/>
                    <a:pt x="8" y="1"/>
                  </a:cubicBezTo>
                  <a:cubicBezTo>
                    <a:pt x="8" y="1"/>
                    <a:pt x="8" y="2"/>
                    <a:pt x="8" y="2"/>
                  </a:cubicBezTo>
                  <a:cubicBezTo>
                    <a:pt x="9" y="2"/>
                    <a:pt x="10" y="3"/>
                    <a:pt x="10" y="2"/>
                  </a:cubicBezTo>
                  <a:cubicBezTo>
                    <a:pt x="10" y="2"/>
                    <a:pt x="10" y="2"/>
                    <a:pt x="10" y="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71" name="Algeria"/>
            <p:cNvSpPr>
              <a:spLocks/>
            </p:cNvSpPr>
            <p:nvPr/>
          </p:nvSpPr>
          <p:spPr bwMode="auto">
            <a:xfrm>
              <a:off x="5510093" y="3187992"/>
              <a:ext cx="700974" cy="722974"/>
            </a:xfrm>
            <a:custGeom>
              <a:avLst/>
              <a:gdLst/>
              <a:ahLst/>
              <a:cxnLst>
                <a:cxn ang="0">
                  <a:pos x="187" y="140"/>
                </a:cxn>
                <a:cxn ang="0">
                  <a:pos x="178" y="138"/>
                </a:cxn>
                <a:cxn ang="0">
                  <a:pos x="175" y="129"/>
                </a:cxn>
                <a:cxn ang="0">
                  <a:pos x="175" y="115"/>
                </a:cxn>
                <a:cxn ang="0">
                  <a:pos x="174" y="105"/>
                </a:cxn>
                <a:cxn ang="0">
                  <a:pos x="174" y="88"/>
                </a:cxn>
                <a:cxn ang="0">
                  <a:pos x="171" y="74"/>
                </a:cxn>
                <a:cxn ang="0">
                  <a:pos x="163" y="53"/>
                </a:cxn>
                <a:cxn ang="0">
                  <a:pos x="159" y="45"/>
                </a:cxn>
                <a:cxn ang="0">
                  <a:pos x="154" y="40"/>
                </a:cxn>
                <a:cxn ang="0">
                  <a:pos x="155" y="32"/>
                </a:cxn>
                <a:cxn ang="0">
                  <a:pos x="159" y="27"/>
                </a:cxn>
                <a:cxn ang="0">
                  <a:pos x="161" y="21"/>
                </a:cxn>
                <a:cxn ang="0">
                  <a:pos x="160" y="11"/>
                </a:cxn>
                <a:cxn ang="0">
                  <a:pos x="160" y="6"/>
                </a:cxn>
                <a:cxn ang="0">
                  <a:pos x="163" y="2"/>
                </a:cxn>
                <a:cxn ang="0">
                  <a:pos x="153" y="1"/>
                </a:cxn>
                <a:cxn ang="0">
                  <a:pos x="150" y="2"/>
                </a:cxn>
                <a:cxn ang="0">
                  <a:pos x="142" y="2"/>
                </a:cxn>
                <a:cxn ang="0">
                  <a:pos x="131" y="4"/>
                </a:cxn>
                <a:cxn ang="0">
                  <a:pos x="125" y="2"/>
                </a:cxn>
                <a:cxn ang="0">
                  <a:pos x="114" y="3"/>
                </a:cxn>
                <a:cxn ang="0">
                  <a:pos x="108" y="6"/>
                </a:cxn>
                <a:cxn ang="0">
                  <a:pos x="98" y="6"/>
                </a:cxn>
                <a:cxn ang="0">
                  <a:pos x="90" y="9"/>
                </a:cxn>
                <a:cxn ang="0">
                  <a:pos x="81" y="13"/>
                </a:cxn>
                <a:cxn ang="0">
                  <a:pos x="77" y="15"/>
                </a:cxn>
                <a:cxn ang="0">
                  <a:pos x="71" y="20"/>
                </a:cxn>
                <a:cxn ang="0">
                  <a:pos x="64" y="23"/>
                </a:cxn>
                <a:cxn ang="0">
                  <a:pos x="68" y="26"/>
                </a:cxn>
                <a:cxn ang="0">
                  <a:pos x="68" y="32"/>
                </a:cxn>
                <a:cxn ang="0">
                  <a:pos x="68" y="38"/>
                </a:cxn>
                <a:cxn ang="0">
                  <a:pos x="70" y="45"/>
                </a:cxn>
                <a:cxn ang="0">
                  <a:pos x="73" y="52"/>
                </a:cxn>
                <a:cxn ang="0">
                  <a:pos x="70" y="56"/>
                </a:cxn>
                <a:cxn ang="0">
                  <a:pos x="54" y="59"/>
                </a:cxn>
                <a:cxn ang="0">
                  <a:pos x="47" y="62"/>
                </a:cxn>
                <a:cxn ang="0">
                  <a:pos x="48" y="66"/>
                </a:cxn>
                <a:cxn ang="0">
                  <a:pos x="44" y="69"/>
                </a:cxn>
                <a:cxn ang="0">
                  <a:pos x="36" y="74"/>
                </a:cxn>
                <a:cxn ang="0">
                  <a:pos x="26" y="80"/>
                </a:cxn>
                <a:cxn ang="0">
                  <a:pos x="21" y="83"/>
                </a:cxn>
                <a:cxn ang="0">
                  <a:pos x="13" y="85"/>
                </a:cxn>
                <a:cxn ang="0">
                  <a:pos x="6" y="89"/>
                </a:cxn>
                <a:cxn ang="0">
                  <a:pos x="0" y="99"/>
                </a:cxn>
                <a:cxn ang="0">
                  <a:pos x="80" y="168"/>
                </a:cxn>
                <a:cxn ang="0">
                  <a:pos x="93" y="180"/>
                </a:cxn>
                <a:cxn ang="0">
                  <a:pos x="96" y="184"/>
                </a:cxn>
                <a:cxn ang="0">
                  <a:pos x="99" y="186"/>
                </a:cxn>
                <a:cxn ang="0">
                  <a:pos x="104" y="188"/>
                </a:cxn>
                <a:cxn ang="0">
                  <a:pos x="111" y="192"/>
                </a:cxn>
                <a:cxn ang="0">
                  <a:pos x="111" y="197"/>
                </a:cxn>
                <a:cxn ang="0">
                  <a:pos x="127" y="196"/>
                </a:cxn>
                <a:cxn ang="0">
                  <a:pos x="146" y="184"/>
                </a:cxn>
                <a:cxn ang="0">
                  <a:pos x="191" y="152"/>
                </a:cxn>
              </a:cxnLst>
              <a:rect l="0" t="0" r="r" b="b"/>
              <a:pathLst>
                <a:path w="194" h="200">
                  <a:moveTo>
                    <a:pt x="194" y="148"/>
                  </a:moveTo>
                  <a:cubicBezTo>
                    <a:pt x="193" y="147"/>
                    <a:pt x="193" y="147"/>
                    <a:pt x="193" y="146"/>
                  </a:cubicBezTo>
                  <a:cubicBezTo>
                    <a:pt x="192" y="145"/>
                    <a:pt x="191" y="143"/>
                    <a:pt x="191" y="142"/>
                  </a:cubicBezTo>
                  <a:cubicBezTo>
                    <a:pt x="190" y="141"/>
                    <a:pt x="189" y="141"/>
                    <a:pt x="187" y="140"/>
                  </a:cubicBezTo>
                  <a:cubicBezTo>
                    <a:pt x="187" y="140"/>
                    <a:pt x="185" y="140"/>
                    <a:pt x="185" y="139"/>
                  </a:cubicBezTo>
                  <a:cubicBezTo>
                    <a:pt x="184" y="139"/>
                    <a:pt x="183" y="138"/>
                    <a:pt x="182" y="138"/>
                  </a:cubicBezTo>
                  <a:cubicBezTo>
                    <a:pt x="182" y="138"/>
                    <a:pt x="181" y="139"/>
                    <a:pt x="180" y="139"/>
                  </a:cubicBezTo>
                  <a:cubicBezTo>
                    <a:pt x="179" y="139"/>
                    <a:pt x="179" y="139"/>
                    <a:pt x="178" y="138"/>
                  </a:cubicBezTo>
                  <a:cubicBezTo>
                    <a:pt x="178" y="138"/>
                    <a:pt x="178" y="137"/>
                    <a:pt x="177" y="137"/>
                  </a:cubicBezTo>
                  <a:cubicBezTo>
                    <a:pt x="177" y="136"/>
                    <a:pt x="177" y="136"/>
                    <a:pt x="176" y="135"/>
                  </a:cubicBezTo>
                  <a:cubicBezTo>
                    <a:pt x="176" y="134"/>
                    <a:pt x="176" y="133"/>
                    <a:pt x="176" y="132"/>
                  </a:cubicBezTo>
                  <a:cubicBezTo>
                    <a:pt x="176" y="131"/>
                    <a:pt x="176" y="130"/>
                    <a:pt x="175" y="129"/>
                  </a:cubicBezTo>
                  <a:cubicBezTo>
                    <a:pt x="174" y="127"/>
                    <a:pt x="173" y="125"/>
                    <a:pt x="172" y="124"/>
                  </a:cubicBezTo>
                  <a:cubicBezTo>
                    <a:pt x="171" y="123"/>
                    <a:pt x="170" y="121"/>
                    <a:pt x="170" y="120"/>
                  </a:cubicBezTo>
                  <a:cubicBezTo>
                    <a:pt x="170" y="119"/>
                    <a:pt x="171" y="118"/>
                    <a:pt x="172" y="118"/>
                  </a:cubicBezTo>
                  <a:cubicBezTo>
                    <a:pt x="174" y="117"/>
                    <a:pt x="175" y="117"/>
                    <a:pt x="175" y="115"/>
                  </a:cubicBezTo>
                  <a:cubicBezTo>
                    <a:pt x="175" y="114"/>
                    <a:pt x="175" y="113"/>
                    <a:pt x="174" y="113"/>
                  </a:cubicBezTo>
                  <a:cubicBezTo>
                    <a:pt x="174" y="112"/>
                    <a:pt x="174" y="112"/>
                    <a:pt x="174" y="111"/>
                  </a:cubicBezTo>
                  <a:cubicBezTo>
                    <a:pt x="173" y="110"/>
                    <a:pt x="173" y="109"/>
                    <a:pt x="173" y="107"/>
                  </a:cubicBezTo>
                  <a:cubicBezTo>
                    <a:pt x="174" y="107"/>
                    <a:pt x="174" y="106"/>
                    <a:pt x="174" y="105"/>
                  </a:cubicBezTo>
                  <a:cubicBezTo>
                    <a:pt x="174" y="105"/>
                    <a:pt x="174" y="105"/>
                    <a:pt x="175" y="103"/>
                  </a:cubicBezTo>
                  <a:cubicBezTo>
                    <a:pt x="175" y="102"/>
                    <a:pt x="175" y="101"/>
                    <a:pt x="174" y="100"/>
                  </a:cubicBezTo>
                  <a:cubicBezTo>
                    <a:pt x="173" y="98"/>
                    <a:pt x="174" y="97"/>
                    <a:pt x="174" y="95"/>
                  </a:cubicBezTo>
                  <a:cubicBezTo>
                    <a:pt x="174" y="93"/>
                    <a:pt x="174" y="90"/>
                    <a:pt x="174" y="88"/>
                  </a:cubicBezTo>
                  <a:cubicBezTo>
                    <a:pt x="174" y="85"/>
                    <a:pt x="172" y="81"/>
                    <a:pt x="170" y="78"/>
                  </a:cubicBezTo>
                  <a:cubicBezTo>
                    <a:pt x="169" y="78"/>
                    <a:pt x="169" y="77"/>
                    <a:pt x="170" y="77"/>
                  </a:cubicBezTo>
                  <a:cubicBezTo>
                    <a:pt x="170" y="77"/>
                    <a:pt x="171" y="76"/>
                    <a:pt x="171" y="76"/>
                  </a:cubicBezTo>
                  <a:cubicBezTo>
                    <a:pt x="172" y="75"/>
                    <a:pt x="171" y="74"/>
                    <a:pt x="171" y="74"/>
                  </a:cubicBezTo>
                  <a:cubicBezTo>
                    <a:pt x="170" y="73"/>
                    <a:pt x="170" y="72"/>
                    <a:pt x="170" y="71"/>
                  </a:cubicBezTo>
                  <a:cubicBezTo>
                    <a:pt x="169" y="67"/>
                    <a:pt x="168" y="63"/>
                    <a:pt x="168" y="59"/>
                  </a:cubicBezTo>
                  <a:cubicBezTo>
                    <a:pt x="167" y="58"/>
                    <a:pt x="167" y="56"/>
                    <a:pt x="166" y="55"/>
                  </a:cubicBezTo>
                  <a:cubicBezTo>
                    <a:pt x="166" y="54"/>
                    <a:pt x="164" y="53"/>
                    <a:pt x="163" y="53"/>
                  </a:cubicBezTo>
                  <a:cubicBezTo>
                    <a:pt x="162" y="52"/>
                    <a:pt x="161" y="52"/>
                    <a:pt x="160" y="51"/>
                  </a:cubicBezTo>
                  <a:cubicBezTo>
                    <a:pt x="160" y="50"/>
                    <a:pt x="160" y="49"/>
                    <a:pt x="160" y="49"/>
                  </a:cubicBezTo>
                  <a:cubicBezTo>
                    <a:pt x="160" y="48"/>
                    <a:pt x="160" y="48"/>
                    <a:pt x="160" y="47"/>
                  </a:cubicBezTo>
                  <a:cubicBezTo>
                    <a:pt x="159" y="46"/>
                    <a:pt x="159" y="46"/>
                    <a:pt x="159" y="45"/>
                  </a:cubicBezTo>
                  <a:cubicBezTo>
                    <a:pt x="158" y="44"/>
                    <a:pt x="158" y="45"/>
                    <a:pt x="157" y="44"/>
                  </a:cubicBezTo>
                  <a:cubicBezTo>
                    <a:pt x="157" y="44"/>
                    <a:pt x="156" y="44"/>
                    <a:pt x="155" y="43"/>
                  </a:cubicBezTo>
                  <a:cubicBezTo>
                    <a:pt x="155" y="43"/>
                    <a:pt x="154" y="43"/>
                    <a:pt x="154" y="42"/>
                  </a:cubicBezTo>
                  <a:cubicBezTo>
                    <a:pt x="154" y="41"/>
                    <a:pt x="154" y="40"/>
                    <a:pt x="154" y="40"/>
                  </a:cubicBezTo>
                  <a:cubicBezTo>
                    <a:pt x="154" y="39"/>
                    <a:pt x="153" y="38"/>
                    <a:pt x="153" y="37"/>
                  </a:cubicBezTo>
                  <a:cubicBezTo>
                    <a:pt x="152" y="36"/>
                    <a:pt x="153" y="35"/>
                    <a:pt x="153" y="34"/>
                  </a:cubicBezTo>
                  <a:cubicBezTo>
                    <a:pt x="153" y="33"/>
                    <a:pt x="153" y="33"/>
                    <a:pt x="154" y="33"/>
                  </a:cubicBezTo>
                  <a:cubicBezTo>
                    <a:pt x="154" y="32"/>
                    <a:pt x="155" y="32"/>
                    <a:pt x="155" y="32"/>
                  </a:cubicBezTo>
                  <a:cubicBezTo>
                    <a:pt x="156" y="31"/>
                    <a:pt x="155" y="30"/>
                    <a:pt x="156" y="30"/>
                  </a:cubicBezTo>
                  <a:cubicBezTo>
                    <a:pt x="156" y="29"/>
                    <a:pt x="158" y="29"/>
                    <a:pt x="158" y="29"/>
                  </a:cubicBezTo>
                  <a:cubicBezTo>
                    <a:pt x="159" y="28"/>
                    <a:pt x="159" y="28"/>
                    <a:pt x="159" y="28"/>
                  </a:cubicBezTo>
                  <a:cubicBezTo>
                    <a:pt x="159" y="27"/>
                    <a:pt x="159" y="27"/>
                    <a:pt x="159" y="27"/>
                  </a:cubicBezTo>
                  <a:cubicBezTo>
                    <a:pt x="159" y="27"/>
                    <a:pt x="160" y="27"/>
                    <a:pt x="160" y="26"/>
                  </a:cubicBezTo>
                  <a:cubicBezTo>
                    <a:pt x="160" y="26"/>
                    <a:pt x="160" y="25"/>
                    <a:pt x="160" y="24"/>
                  </a:cubicBezTo>
                  <a:cubicBezTo>
                    <a:pt x="160" y="23"/>
                    <a:pt x="160" y="22"/>
                    <a:pt x="161" y="22"/>
                  </a:cubicBezTo>
                  <a:cubicBezTo>
                    <a:pt x="161" y="21"/>
                    <a:pt x="161" y="21"/>
                    <a:pt x="161" y="21"/>
                  </a:cubicBezTo>
                  <a:cubicBezTo>
                    <a:pt x="161" y="21"/>
                    <a:pt x="161" y="20"/>
                    <a:pt x="160" y="20"/>
                  </a:cubicBezTo>
                  <a:cubicBezTo>
                    <a:pt x="160" y="20"/>
                    <a:pt x="160" y="18"/>
                    <a:pt x="160" y="18"/>
                  </a:cubicBezTo>
                  <a:cubicBezTo>
                    <a:pt x="161" y="17"/>
                    <a:pt x="160" y="16"/>
                    <a:pt x="160" y="16"/>
                  </a:cubicBezTo>
                  <a:cubicBezTo>
                    <a:pt x="159" y="14"/>
                    <a:pt x="160" y="13"/>
                    <a:pt x="160" y="11"/>
                  </a:cubicBezTo>
                  <a:cubicBezTo>
                    <a:pt x="160" y="10"/>
                    <a:pt x="160" y="10"/>
                    <a:pt x="161" y="9"/>
                  </a:cubicBezTo>
                  <a:cubicBezTo>
                    <a:pt x="161" y="8"/>
                    <a:pt x="161" y="8"/>
                    <a:pt x="160" y="8"/>
                  </a:cubicBezTo>
                  <a:cubicBezTo>
                    <a:pt x="160" y="8"/>
                    <a:pt x="159" y="8"/>
                    <a:pt x="159" y="7"/>
                  </a:cubicBezTo>
                  <a:cubicBezTo>
                    <a:pt x="159" y="7"/>
                    <a:pt x="160" y="6"/>
                    <a:pt x="160" y="6"/>
                  </a:cubicBezTo>
                  <a:cubicBezTo>
                    <a:pt x="161" y="6"/>
                    <a:pt x="161" y="5"/>
                    <a:pt x="162" y="5"/>
                  </a:cubicBezTo>
                  <a:cubicBezTo>
                    <a:pt x="162" y="4"/>
                    <a:pt x="161" y="4"/>
                    <a:pt x="161" y="4"/>
                  </a:cubicBezTo>
                  <a:cubicBezTo>
                    <a:pt x="161" y="4"/>
                    <a:pt x="163" y="4"/>
                    <a:pt x="163" y="4"/>
                  </a:cubicBezTo>
                  <a:cubicBezTo>
                    <a:pt x="163" y="3"/>
                    <a:pt x="163" y="2"/>
                    <a:pt x="163" y="2"/>
                  </a:cubicBezTo>
                  <a:cubicBezTo>
                    <a:pt x="162" y="2"/>
                    <a:pt x="161" y="2"/>
                    <a:pt x="160" y="2"/>
                  </a:cubicBezTo>
                  <a:cubicBezTo>
                    <a:pt x="160" y="2"/>
                    <a:pt x="159" y="2"/>
                    <a:pt x="159" y="2"/>
                  </a:cubicBezTo>
                  <a:cubicBezTo>
                    <a:pt x="157" y="3"/>
                    <a:pt x="155" y="4"/>
                    <a:pt x="155" y="1"/>
                  </a:cubicBezTo>
                  <a:cubicBezTo>
                    <a:pt x="155" y="2"/>
                    <a:pt x="154" y="2"/>
                    <a:pt x="153" y="1"/>
                  </a:cubicBezTo>
                  <a:cubicBezTo>
                    <a:pt x="153" y="1"/>
                    <a:pt x="153" y="1"/>
                    <a:pt x="152" y="1"/>
                  </a:cubicBezTo>
                  <a:cubicBezTo>
                    <a:pt x="152" y="1"/>
                    <a:pt x="152" y="0"/>
                    <a:pt x="152" y="0"/>
                  </a:cubicBezTo>
                  <a:cubicBezTo>
                    <a:pt x="151" y="1"/>
                    <a:pt x="150" y="0"/>
                    <a:pt x="150" y="1"/>
                  </a:cubicBezTo>
                  <a:cubicBezTo>
                    <a:pt x="151" y="2"/>
                    <a:pt x="150" y="2"/>
                    <a:pt x="150" y="2"/>
                  </a:cubicBezTo>
                  <a:cubicBezTo>
                    <a:pt x="149" y="2"/>
                    <a:pt x="148" y="3"/>
                    <a:pt x="147" y="2"/>
                  </a:cubicBezTo>
                  <a:cubicBezTo>
                    <a:pt x="146" y="1"/>
                    <a:pt x="145" y="2"/>
                    <a:pt x="145" y="1"/>
                  </a:cubicBezTo>
                  <a:cubicBezTo>
                    <a:pt x="144" y="1"/>
                    <a:pt x="144" y="0"/>
                    <a:pt x="143" y="0"/>
                  </a:cubicBezTo>
                  <a:cubicBezTo>
                    <a:pt x="142" y="1"/>
                    <a:pt x="142" y="1"/>
                    <a:pt x="142" y="2"/>
                  </a:cubicBezTo>
                  <a:cubicBezTo>
                    <a:pt x="141" y="3"/>
                    <a:pt x="138" y="3"/>
                    <a:pt x="137" y="3"/>
                  </a:cubicBezTo>
                  <a:cubicBezTo>
                    <a:pt x="136" y="3"/>
                    <a:pt x="135" y="4"/>
                    <a:pt x="135" y="4"/>
                  </a:cubicBezTo>
                  <a:cubicBezTo>
                    <a:pt x="134" y="5"/>
                    <a:pt x="133" y="5"/>
                    <a:pt x="133" y="5"/>
                  </a:cubicBezTo>
                  <a:cubicBezTo>
                    <a:pt x="132" y="5"/>
                    <a:pt x="131" y="5"/>
                    <a:pt x="131" y="4"/>
                  </a:cubicBezTo>
                  <a:cubicBezTo>
                    <a:pt x="131" y="4"/>
                    <a:pt x="131" y="4"/>
                    <a:pt x="131" y="4"/>
                  </a:cubicBezTo>
                  <a:cubicBezTo>
                    <a:pt x="131" y="4"/>
                    <a:pt x="130" y="3"/>
                    <a:pt x="130" y="3"/>
                  </a:cubicBezTo>
                  <a:cubicBezTo>
                    <a:pt x="129" y="3"/>
                    <a:pt x="129" y="3"/>
                    <a:pt x="128" y="2"/>
                  </a:cubicBezTo>
                  <a:cubicBezTo>
                    <a:pt x="127" y="2"/>
                    <a:pt x="126" y="3"/>
                    <a:pt x="125" y="2"/>
                  </a:cubicBezTo>
                  <a:cubicBezTo>
                    <a:pt x="124" y="2"/>
                    <a:pt x="122" y="3"/>
                    <a:pt x="120" y="2"/>
                  </a:cubicBezTo>
                  <a:cubicBezTo>
                    <a:pt x="119" y="2"/>
                    <a:pt x="119" y="3"/>
                    <a:pt x="118" y="3"/>
                  </a:cubicBezTo>
                  <a:cubicBezTo>
                    <a:pt x="117" y="4"/>
                    <a:pt x="116" y="4"/>
                    <a:pt x="115" y="4"/>
                  </a:cubicBezTo>
                  <a:cubicBezTo>
                    <a:pt x="115" y="4"/>
                    <a:pt x="114" y="3"/>
                    <a:pt x="114" y="3"/>
                  </a:cubicBezTo>
                  <a:cubicBezTo>
                    <a:pt x="114" y="3"/>
                    <a:pt x="114" y="4"/>
                    <a:pt x="114" y="4"/>
                  </a:cubicBezTo>
                  <a:cubicBezTo>
                    <a:pt x="114" y="4"/>
                    <a:pt x="113" y="4"/>
                    <a:pt x="113" y="4"/>
                  </a:cubicBezTo>
                  <a:cubicBezTo>
                    <a:pt x="111" y="3"/>
                    <a:pt x="111" y="4"/>
                    <a:pt x="110" y="5"/>
                  </a:cubicBezTo>
                  <a:cubicBezTo>
                    <a:pt x="109" y="5"/>
                    <a:pt x="108" y="6"/>
                    <a:pt x="108" y="6"/>
                  </a:cubicBezTo>
                  <a:cubicBezTo>
                    <a:pt x="107" y="6"/>
                    <a:pt x="107" y="6"/>
                    <a:pt x="106" y="5"/>
                  </a:cubicBezTo>
                  <a:cubicBezTo>
                    <a:pt x="106" y="5"/>
                    <a:pt x="105" y="6"/>
                    <a:pt x="104" y="6"/>
                  </a:cubicBezTo>
                  <a:cubicBezTo>
                    <a:pt x="103" y="6"/>
                    <a:pt x="103" y="6"/>
                    <a:pt x="102" y="6"/>
                  </a:cubicBezTo>
                  <a:cubicBezTo>
                    <a:pt x="101" y="6"/>
                    <a:pt x="100" y="6"/>
                    <a:pt x="98" y="6"/>
                  </a:cubicBezTo>
                  <a:cubicBezTo>
                    <a:pt x="98" y="7"/>
                    <a:pt x="97" y="6"/>
                    <a:pt x="96" y="7"/>
                  </a:cubicBezTo>
                  <a:cubicBezTo>
                    <a:pt x="95" y="7"/>
                    <a:pt x="94" y="7"/>
                    <a:pt x="94" y="7"/>
                  </a:cubicBezTo>
                  <a:cubicBezTo>
                    <a:pt x="93" y="7"/>
                    <a:pt x="93" y="8"/>
                    <a:pt x="92" y="8"/>
                  </a:cubicBezTo>
                  <a:cubicBezTo>
                    <a:pt x="91" y="8"/>
                    <a:pt x="90" y="9"/>
                    <a:pt x="90" y="9"/>
                  </a:cubicBezTo>
                  <a:cubicBezTo>
                    <a:pt x="89" y="10"/>
                    <a:pt x="88" y="10"/>
                    <a:pt x="88" y="10"/>
                  </a:cubicBezTo>
                  <a:cubicBezTo>
                    <a:pt x="87" y="11"/>
                    <a:pt x="85" y="11"/>
                    <a:pt x="85" y="13"/>
                  </a:cubicBezTo>
                  <a:cubicBezTo>
                    <a:pt x="85" y="14"/>
                    <a:pt x="83" y="15"/>
                    <a:pt x="82" y="14"/>
                  </a:cubicBezTo>
                  <a:cubicBezTo>
                    <a:pt x="81" y="14"/>
                    <a:pt x="82" y="13"/>
                    <a:pt x="81" y="13"/>
                  </a:cubicBezTo>
                  <a:cubicBezTo>
                    <a:pt x="81" y="13"/>
                    <a:pt x="80" y="14"/>
                    <a:pt x="80" y="14"/>
                  </a:cubicBezTo>
                  <a:cubicBezTo>
                    <a:pt x="80" y="14"/>
                    <a:pt x="80" y="14"/>
                    <a:pt x="80" y="15"/>
                  </a:cubicBezTo>
                  <a:cubicBezTo>
                    <a:pt x="79" y="15"/>
                    <a:pt x="79" y="15"/>
                    <a:pt x="79" y="15"/>
                  </a:cubicBezTo>
                  <a:cubicBezTo>
                    <a:pt x="78" y="15"/>
                    <a:pt x="78" y="15"/>
                    <a:pt x="77" y="15"/>
                  </a:cubicBezTo>
                  <a:cubicBezTo>
                    <a:pt x="77" y="15"/>
                    <a:pt x="77" y="15"/>
                    <a:pt x="76" y="15"/>
                  </a:cubicBezTo>
                  <a:cubicBezTo>
                    <a:pt x="75" y="16"/>
                    <a:pt x="75" y="16"/>
                    <a:pt x="74" y="16"/>
                  </a:cubicBezTo>
                  <a:cubicBezTo>
                    <a:pt x="74" y="17"/>
                    <a:pt x="73" y="17"/>
                    <a:pt x="73" y="18"/>
                  </a:cubicBezTo>
                  <a:cubicBezTo>
                    <a:pt x="73" y="19"/>
                    <a:pt x="72" y="19"/>
                    <a:pt x="71" y="20"/>
                  </a:cubicBezTo>
                  <a:cubicBezTo>
                    <a:pt x="71" y="20"/>
                    <a:pt x="70" y="20"/>
                    <a:pt x="70" y="21"/>
                  </a:cubicBezTo>
                  <a:cubicBezTo>
                    <a:pt x="69" y="21"/>
                    <a:pt x="68" y="22"/>
                    <a:pt x="68" y="22"/>
                  </a:cubicBezTo>
                  <a:cubicBezTo>
                    <a:pt x="67" y="22"/>
                    <a:pt x="66" y="23"/>
                    <a:pt x="65" y="22"/>
                  </a:cubicBezTo>
                  <a:cubicBezTo>
                    <a:pt x="65" y="22"/>
                    <a:pt x="64" y="22"/>
                    <a:pt x="64" y="23"/>
                  </a:cubicBezTo>
                  <a:cubicBezTo>
                    <a:pt x="64" y="23"/>
                    <a:pt x="64" y="24"/>
                    <a:pt x="65" y="24"/>
                  </a:cubicBezTo>
                  <a:cubicBezTo>
                    <a:pt x="65" y="24"/>
                    <a:pt x="65" y="24"/>
                    <a:pt x="65" y="24"/>
                  </a:cubicBezTo>
                  <a:cubicBezTo>
                    <a:pt x="66" y="25"/>
                    <a:pt x="66" y="25"/>
                    <a:pt x="66" y="25"/>
                  </a:cubicBezTo>
                  <a:cubicBezTo>
                    <a:pt x="66" y="25"/>
                    <a:pt x="67" y="26"/>
                    <a:pt x="68" y="26"/>
                  </a:cubicBezTo>
                  <a:cubicBezTo>
                    <a:pt x="68" y="27"/>
                    <a:pt x="67" y="27"/>
                    <a:pt x="67" y="28"/>
                  </a:cubicBezTo>
                  <a:cubicBezTo>
                    <a:pt x="67" y="28"/>
                    <a:pt x="68" y="29"/>
                    <a:pt x="68" y="29"/>
                  </a:cubicBezTo>
                  <a:cubicBezTo>
                    <a:pt x="68" y="29"/>
                    <a:pt x="68" y="30"/>
                    <a:pt x="67" y="30"/>
                  </a:cubicBezTo>
                  <a:cubicBezTo>
                    <a:pt x="67" y="31"/>
                    <a:pt x="68" y="31"/>
                    <a:pt x="68" y="32"/>
                  </a:cubicBezTo>
                  <a:cubicBezTo>
                    <a:pt x="68" y="32"/>
                    <a:pt x="68" y="33"/>
                    <a:pt x="68" y="34"/>
                  </a:cubicBezTo>
                  <a:cubicBezTo>
                    <a:pt x="68" y="34"/>
                    <a:pt x="68" y="35"/>
                    <a:pt x="68" y="35"/>
                  </a:cubicBezTo>
                  <a:cubicBezTo>
                    <a:pt x="68" y="36"/>
                    <a:pt x="68" y="37"/>
                    <a:pt x="68" y="37"/>
                  </a:cubicBezTo>
                  <a:cubicBezTo>
                    <a:pt x="68" y="37"/>
                    <a:pt x="67" y="38"/>
                    <a:pt x="68" y="38"/>
                  </a:cubicBezTo>
                  <a:cubicBezTo>
                    <a:pt x="69" y="38"/>
                    <a:pt x="69" y="39"/>
                    <a:pt x="69" y="40"/>
                  </a:cubicBezTo>
                  <a:cubicBezTo>
                    <a:pt x="68" y="41"/>
                    <a:pt x="68" y="42"/>
                    <a:pt x="68" y="43"/>
                  </a:cubicBezTo>
                  <a:cubicBezTo>
                    <a:pt x="68" y="44"/>
                    <a:pt x="69" y="44"/>
                    <a:pt x="69" y="44"/>
                  </a:cubicBezTo>
                  <a:cubicBezTo>
                    <a:pt x="69" y="45"/>
                    <a:pt x="70" y="45"/>
                    <a:pt x="70" y="45"/>
                  </a:cubicBezTo>
                  <a:cubicBezTo>
                    <a:pt x="70" y="46"/>
                    <a:pt x="69" y="46"/>
                    <a:pt x="69" y="47"/>
                  </a:cubicBezTo>
                  <a:cubicBezTo>
                    <a:pt x="69" y="47"/>
                    <a:pt x="70" y="47"/>
                    <a:pt x="70" y="48"/>
                  </a:cubicBezTo>
                  <a:cubicBezTo>
                    <a:pt x="70" y="49"/>
                    <a:pt x="71" y="49"/>
                    <a:pt x="72" y="49"/>
                  </a:cubicBezTo>
                  <a:cubicBezTo>
                    <a:pt x="73" y="50"/>
                    <a:pt x="74" y="51"/>
                    <a:pt x="73" y="52"/>
                  </a:cubicBezTo>
                  <a:cubicBezTo>
                    <a:pt x="72" y="52"/>
                    <a:pt x="72" y="52"/>
                    <a:pt x="72" y="53"/>
                  </a:cubicBezTo>
                  <a:cubicBezTo>
                    <a:pt x="72" y="54"/>
                    <a:pt x="71" y="55"/>
                    <a:pt x="71" y="55"/>
                  </a:cubicBezTo>
                  <a:cubicBezTo>
                    <a:pt x="72" y="55"/>
                    <a:pt x="72" y="55"/>
                    <a:pt x="72" y="55"/>
                  </a:cubicBezTo>
                  <a:cubicBezTo>
                    <a:pt x="71" y="56"/>
                    <a:pt x="70" y="56"/>
                    <a:pt x="70" y="56"/>
                  </a:cubicBezTo>
                  <a:cubicBezTo>
                    <a:pt x="69" y="55"/>
                    <a:pt x="68" y="55"/>
                    <a:pt x="67" y="55"/>
                  </a:cubicBezTo>
                  <a:cubicBezTo>
                    <a:pt x="65" y="55"/>
                    <a:pt x="62" y="55"/>
                    <a:pt x="59" y="55"/>
                  </a:cubicBezTo>
                  <a:cubicBezTo>
                    <a:pt x="58" y="56"/>
                    <a:pt x="56" y="55"/>
                    <a:pt x="56" y="57"/>
                  </a:cubicBezTo>
                  <a:cubicBezTo>
                    <a:pt x="56" y="58"/>
                    <a:pt x="55" y="58"/>
                    <a:pt x="54" y="59"/>
                  </a:cubicBezTo>
                  <a:cubicBezTo>
                    <a:pt x="53" y="59"/>
                    <a:pt x="52" y="59"/>
                    <a:pt x="52" y="60"/>
                  </a:cubicBezTo>
                  <a:cubicBezTo>
                    <a:pt x="51" y="60"/>
                    <a:pt x="51" y="60"/>
                    <a:pt x="50" y="60"/>
                  </a:cubicBezTo>
                  <a:cubicBezTo>
                    <a:pt x="49" y="60"/>
                    <a:pt x="48" y="59"/>
                    <a:pt x="47" y="61"/>
                  </a:cubicBezTo>
                  <a:cubicBezTo>
                    <a:pt x="47" y="61"/>
                    <a:pt x="47" y="62"/>
                    <a:pt x="47" y="62"/>
                  </a:cubicBezTo>
                  <a:cubicBezTo>
                    <a:pt x="47" y="63"/>
                    <a:pt x="48" y="63"/>
                    <a:pt x="48" y="63"/>
                  </a:cubicBezTo>
                  <a:cubicBezTo>
                    <a:pt x="47" y="64"/>
                    <a:pt x="47" y="64"/>
                    <a:pt x="47" y="65"/>
                  </a:cubicBezTo>
                  <a:cubicBezTo>
                    <a:pt x="47" y="65"/>
                    <a:pt x="47" y="66"/>
                    <a:pt x="47" y="66"/>
                  </a:cubicBezTo>
                  <a:cubicBezTo>
                    <a:pt x="48" y="66"/>
                    <a:pt x="48" y="65"/>
                    <a:pt x="48" y="66"/>
                  </a:cubicBezTo>
                  <a:cubicBezTo>
                    <a:pt x="48" y="66"/>
                    <a:pt x="48" y="66"/>
                    <a:pt x="48" y="66"/>
                  </a:cubicBezTo>
                  <a:cubicBezTo>
                    <a:pt x="49" y="66"/>
                    <a:pt x="49" y="67"/>
                    <a:pt x="49" y="67"/>
                  </a:cubicBezTo>
                  <a:cubicBezTo>
                    <a:pt x="49" y="68"/>
                    <a:pt x="47" y="68"/>
                    <a:pt x="46" y="68"/>
                  </a:cubicBezTo>
                  <a:cubicBezTo>
                    <a:pt x="45" y="68"/>
                    <a:pt x="45" y="69"/>
                    <a:pt x="44" y="69"/>
                  </a:cubicBezTo>
                  <a:cubicBezTo>
                    <a:pt x="44" y="70"/>
                    <a:pt x="43" y="70"/>
                    <a:pt x="42" y="71"/>
                  </a:cubicBezTo>
                  <a:cubicBezTo>
                    <a:pt x="42" y="71"/>
                    <a:pt x="41" y="71"/>
                    <a:pt x="40" y="72"/>
                  </a:cubicBezTo>
                  <a:cubicBezTo>
                    <a:pt x="39" y="72"/>
                    <a:pt x="39" y="72"/>
                    <a:pt x="38" y="73"/>
                  </a:cubicBezTo>
                  <a:cubicBezTo>
                    <a:pt x="37" y="73"/>
                    <a:pt x="36" y="73"/>
                    <a:pt x="36" y="74"/>
                  </a:cubicBezTo>
                  <a:cubicBezTo>
                    <a:pt x="36" y="75"/>
                    <a:pt x="35" y="75"/>
                    <a:pt x="35" y="76"/>
                  </a:cubicBezTo>
                  <a:cubicBezTo>
                    <a:pt x="34" y="77"/>
                    <a:pt x="33" y="78"/>
                    <a:pt x="31" y="79"/>
                  </a:cubicBezTo>
                  <a:cubicBezTo>
                    <a:pt x="30" y="80"/>
                    <a:pt x="29" y="80"/>
                    <a:pt x="29" y="80"/>
                  </a:cubicBezTo>
                  <a:cubicBezTo>
                    <a:pt x="28" y="80"/>
                    <a:pt x="27" y="80"/>
                    <a:pt x="26" y="80"/>
                  </a:cubicBezTo>
                  <a:cubicBezTo>
                    <a:pt x="25" y="80"/>
                    <a:pt x="25" y="80"/>
                    <a:pt x="24" y="81"/>
                  </a:cubicBezTo>
                  <a:cubicBezTo>
                    <a:pt x="24" y="81"/>
                    <a:pt x="23" y="81"/>
                    <a:pt x="22" y="81"/>
                  </a:cubicBezTo>
                  <a:cubicBezTo>
                    <a:pt x="22" y="80"/>
                    <a:pt x="22" y="80"/>
                    <a:pt x="22" y="81"/>
                  </a:cubicBezTo>
                  <a:cubicBezTo>
                    <a:pt x="21" y="82"/>
                    <a:pt x="22" y="83"/>
                    <a:pt x="21" y="83"/>
                  </a:cubicBezTo>
                  <a:cubicBezTo>
                    <a:pt x="20" y="83"/>
                    <a:pt x="20" y="83"/>
                    <a:pt x="19" y="83"/>
                  </a:cubicBezTo>
                  <a:cubicBezTo>
                    <a:pt x="18" y="83"/>
                    <a:pt x="18" y="83"/>
                    <a:pt x="17" y="83"/>
                  </a:cubicBezTo>
                  <a:cubicBezTo>
                    <a:pt x="16" y="83"/>
                    <a:pt x="16" y="83"/>
                    <a:pt x="15" y="83"/>
                  </a:cubicBezTo>
                  <a:cubicBezTo>
                    <a:pt x="14" y="84"/>
                    <a:pt x="14" y="84"/>
                    <a:pt x="13" y="85"/>
                  </a:cubicBezTo>
                  <a:cubicBezTo>
                    <a:pt x="13" y="85"/>
                    <a:pt x="12" y="85"/>
                    <a:pt x="12" y="85"/>
                  </a:cubicBezTo>
                  <a:cubicBezTo>
                    <a:pt x="11" y="85"/>
                    <a:pt x="11" y="85"/>
                    <a:pt x="10" y="86"/>
                  </a:cubicBezTo>
                  <a:cubicBezTo>
                    <a:pt x="10" y="86"/>
                    <a:pt x="9" y="87"/>
                    <a:pt x="8" y="87"/>
                  </a:cubicBezTo>
                  <a:cubicBezTo>
                    <a:pt x="8" y="88"/>
                    <a:pt x="7" y="88"/>
                    <a:pt x="6" y="89"/>
                  </a:cubicBezTo>
                  <a:cubicBezTo>
                    <a:pt x="5" y="90"/>
                    <a:pt x="4" y="91"/>
                    <a:pt x="3" y="92"/>
                  </a:cubicBezTo>
                  <a:cubicBezTo>
                    <a:pt x="2" y="92"/>
                    <a:pt x="2" y="92"/>
                    <a:pt x="1" y="93"/>
                  </a:cubicBezTo>
                  <a:cubicBezTo>
                    <a:pt x="1" y="93"/>
                    <a:pt x="1" y="93"/>
                    <a:pt x="1" y="94"/>
                  </a:cubicBezTo>
                  <a:cubicBezTo>
                    <a:pt x="1" y="96"/>
                    <a:pt x="1" y="97"/>
                    <a:pt x="0" y="99"/>
                  </a:cubicBezTo>
                  <a:cubicBezTo>
                    <a:pt x="0" y="101"/>
                    <a:pt x="0" y="103"/>
                    <a:pt x="0" y="105"/>
                  </a:cubicBezTo>
                  <a:cubicBezTo>
                    <a:pt x="0" y="106"/>
                    <a:pt x="0" y="108"/>
                    <a:pt x="0" y="108"/>
                  </a:cubicBezTo>
                  <a:cubicBezTo>
                    <a:pt x="14" y="118"/>
                    <a:pt x="27" y="127"/>
                    <a:pt x="40" y="137"/>
                  </a:cubicBezTo>
                  <a:cubicBezTo>
                    <a:pt x="54" y="147"/>
                    <a:pt x="67" y="157"/>
                    <a:pt x="80" y="168"/>
                  </a:cubicBezTo>
                  <a:cubicBezTo>
                    <a:pt x="83" y="170"/>
                    <a:pt x="86" y="172"/>
                    <a:pt x="89" y="175"/>
                  </a:cubicBezTo>
                  <a:cubicBezTo>
                    <a:pt x="91" y="176"/>
                    <a:pt x="92" y="176"/>
                    <a:pt x="92" y="178"/>
                  </a:cubicBezTo>
                  <a:cubicBezTo>
                    <a:pt x="92" y="179"/>
                    <a:pt x="91" y="179"/>
                    <a:pt x="91" y="180"/>
                  </a:cubicBezTo>
                  <a:cubicBezTo>
                    <a:pt x="91" y="181"/>
                    <a:pt x="92" y="180"/>
                    <a:pt x="93" y="180"/>
                  </a:cubicBezTo>
                  <a:cubicBezTo>
                    <a:pt x="93" y="181"/>
                    <a:pt x="93" y="181"/>
                    <a:pt x="93" y="181"/>
                  </a:cubicBezTo>
                  <a:cubicBezTo>
                    <a:pt x="94" y="181"/>
                    <a:pt x="94" y="181"/>
                    <a:pt x="94" y="181"/>
                  </a:cubicBezTo>
                  <a:cubicBezTo>
                    <a:pt x="95" y="182"/>
                    <a:pt x="95" y="182"/>
                    <a:pt x="96" y="182"/>
                  </a:cubicBezTo>
                  <a:cubicBezTo>
                    <a:pt x="96" y="183"/>
                    <a:pt x="96" y="183"/>
                    <a:pt x="96" y="184"/>
                  </a:cubicBezTo>
                  <a:cubicBezTo>
                    <a:pt x="96" y="184"/>
                    <a:pt x="97" y="185"/>
                    <a:pt x="97" y="185"/>
                  </a:cubicBezTo>
                  <a:cubicBezTo>
                    <a:pt x="97" y="185"/>
                    <a:pt x="98" y="185"/>
                    <a:pt x="98" y="185"/>
                  </a:cubicBezTo>
                  <a:cubicBezTo>
                    <a:pt x="98" y="185"/>
                    <a:pt x="98" y="186"/>
                    <a:pt x="98" y="186"/>
                  </a:cubicBezTo>
                  <a:cubicBezTo>
                    <a:pt x="99" y="186"/>
                    <a:pt x="99" y="186"/>
                    <a:pt x="99" y="186"/>
                  </a:cubicBezTo>
                  <a:cubicBezTo>
                    <a:pt x="99" y="186"/>
                    <a:pt x="99" y="186"/>
                    <a:pt x="100" y="186"/>
                  </a:cubicBezTo>
                  <a:cubicBezTo>
                    <a:pt x="100" y="186"/>
                    <a:pt x="100" y="186"/>
                    <a:pt x="101" y="185"/>
                  </a:cubicBezTo>
                  <a:cubicBezTo>
                    <a:pt x="102" y="185"/>
                    <a:pt x="102" y="186"/>
                    <a:pt x="103" y="187"/>
                  </a:cubicBezTo>
                  <a:cubicBezTo>
                    <a:pt x="103" y="187"/>
                    <a:pt x="103" y="188"/>
                    <a:pt x="104" y="188"/>
                  </a:cubicBezTo>
                  <a:cubicBezTo>
                    <a:pt x="105" y="188"/>
                    <a:pt x="105" y="188"/>
                    <a:pt x="106" y="189"/>
                  </a:cubicBezTo>
                  <a:cubicBezTo>
                    <a:pt x="107" y="189"/>
                    <a:pt x="108" y="189"/>
                    <a:pt x="108" y="189"/>
                  </a:cubicBezTo>
                  <a:cubicBezTo>
                    <a:pt x="109" y="189"/>
                    <a:pt x="110" y="190"/>
                    <a:pt x="110" y="190"/>
                  </a:cubicBezTo>
                  <a:cubicBezTo>
                    <a:pt x="111" y="191"/>
                    <a:pt x="111" y="191"/>
                    <a:pt x="111" y="192"/>
                  </a:cubicBezTo>
                  <a:cubicBezTo>
                    <a:pt x="111" y="192"/>
                    <a:pt x="111" y="193"/>
                    <a:pt x="111" y="194"/>
                  </a:cubicBezTo>
                  <a:cubicBezTo>
                    <a:pt x="111" y="194"/>
                    <a:pt x="111" y="195"/>
                    <a:pt x="111" y="195"/>
                  </a:cubicBezTo>
                  <a:cubicBezTo>
                    <a:pt x="111" y="195"/>
                    <a:pt x="111" y="195"/>
                    <a:pt x="111" y="196"/>
                  </a:cubicBezTo>
                  <a:cubicBezTo>
                    <a:pt x="111" y="196"/>
                    <a:pt x="111" y="196"/>
                    <a:pt x="111" y="197"/>
                  </a:cubicBezTo>
                  <a:cubicBezTo>
                    <a:pt x="110" y="197"/>
                    <a:pt x="109" y="198"/>
                    <a:pt x="110" y="198"/>
                  </a:cubicBezTo>
                  <a:cubicBezTo>
                    <a:pt x="110" y="199"/>
                    <a:pt x="111" y="199"/>
                    <a:pt x="111" y="199"/>
                  </a:cubicBezTo>
                  <a:cubicBezTo>
                    <a:pt x="112" y="200"/>
                    <a:pt x="115" y="199"/>
                    <a:pt x="116" y="199"/>
                  </a:cubicBezTo>
                  <a:cubicBezTo>
                    <a:pt x="120" y="198"/>
                    <a:pt x="124" y="197"/>
                    <a:pt x="127" y="196"/>
                  </a:cubicBezTo>
                  <a:cubicBezTo>
                    <a:pt x="130" y="196"/>
                    <a:pt x="132" y="195"/>
                    <a:pt x="134" y="195"/>
                  </a:cubicBezTo>
                  <a:cubicBezTo>
                    <a:pt x="134" y="195"/>
                    <a:pt x="135" y="195"/>
                    <a:pt x="136" y="194"/>
                  </a:cubicBezTo>
                  <a:cubicBezTo>
                    <a:pt x="136" y="194"/>
                    <a:pt x="137" y="193"/>
                    <a:pt x="137" y="193"/>
                  </a:cubicBezTo>
                  <a:cubicBezTo>
                    <a:pt x="140" y="190"/>
                    <a:pt x="143" y="187"/>
                    <a:pt x="146" y="184"/>
                  </a:cubicBezTo>
                  <a:cubicBezTo>
                    <a:pt x="149" y="181"/>
                    <a:pt x="152" y="179"/>
                    <a:pt x="155" y="176"/>
                  </a:cubicBezTo>
                  <a:cubicBezTo>
                    <a:pt x="158" y="174"/>
                    <a:pt x="162" y="172"/>
                    <a:pt x="165" y="169"/>
                  </a:cubicBezTo>
                  <a:cubicBezTo>
                    <a:pt x="172" y="165"/>
                    <a:pt x="179" y="160"/>
                    <a:pt x="186" y="156"/>
                  </a:cubicBezTo>
                  <a:cubicBezTo>
                    <a:pt x="187" y="154"/>
                    <a:pt x="189" y="153"/>
                    <a:pt x="191" y="152"/>
                  </a:cubicBezTo>
                  <a:cubicBezTo>
                    <a:pt x="192" y="151"/>
                    <a:pt x="193" y="151"/>
                    <a:pt x="193" y="150"/>
                  </a:cubicBezTo>
                  <a:cubicBezTo>
                    <a:pt x="194" y="150"/>
                    <a:pt x="194" y="150"/>
                    <a:pt x="194" y="150"/>
                  </a:cubicBezTo>
                  <a:cubicBezTo>
                    <a:pt x="194" y="149"/>
                    <a:pt x="194" y="149"/>
                    <a:pt x="194" y="148"/>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72" name="Albania"/>
            <p:cNvSpPr>
              <a:spLocks/>
            </p:cNvSpPr>
            <p:nvPr/>
          </p:nvSpPr>
          <p:spPr bwMode="auto">
            <a:xfrm>
              <a:off x="6442058" y="2971001"/>
              <a:ext cx="57998" cy="118996"/>
            </a:xfrm>
            <a:custGeom>
              <a:avLst/>
              <a:gdLst/>
              <a:ahLst/>
              <a:cxnLst>
                <a:cxn ang="0">
                  <a:pos x="15" y="20"/>
                </a:cxn>
                <a:cxn ang="0">
                  <a:pos x="13" y="18"/>
                </a:cxn>
                <a:cxn ang="0">
                  <a:pos x="11" y="16"/>
                </a:cxn>
                <a:cxn ang="0">
                  <a:pos x="11" y="13"/>
                </a:cxn>
                <a:cxn ang="0">
                  <a:pos x="11" y="11"/>
                </a:cxn>
                <a:cxn ang="0">
                  <a:pos x="11" y="8"/>
                </a:cxn>
                <a:cxn ang="0">
                  <a:pos x="10" y="5"/>
                </a:cxn>
                <a:cxn ang="0">
                  <a:pos x="8" y="3"/>
                </a:cxn>
                <a:cxn ang="0">
                  <a:pos x="4" y="1"/>
                </a:cxn>
                <a:cxn ang="0">
                  <a:pos x="2" y="1"/>
                </a:cxn>
                <a:cxn ang="0">
                  <a:pos x="1" y="3"/>
                </a:cxn>
                <a:cxn ang="0">
                  <a:pos x="1" y="6"/>
                </a:cxn>
                <a:cxn ang="0">
                  <a:pos x="0" y="9"/>
                </a:cxn>
                <a:cxn ang="0">
                  <a:pos x="2" y="10"/>
                </a:cxn>
                <a:cxn ang="0">
                  <a:pos x="2" y="12"/>
                </a:cxn>
                <a:cxn ang="0">
                  <a:pos x="2" y="13"/>
                </a:cxn>
                <a:cxn ang="0">
                  <a:pos x="1" y="14"/>
                </a:cxn>
                <a:cxn ang="0">
                  <a:pos x="2" y="16"/>
                </a:cxn>
                <a:cxn ang="0">
                  <a:pos x="2" y="18"/>
                </a:cxn>
                <a:cxn ang="0">
                  <a:pos x="2" y="19"/>
                </a:cxn>
                <a:cxn ang="0">
                  <a:pos x="1" y="21"/>
                </a:cxn>
                <a:cxn ang="0">
                  <a:pos x="2" y="23"/>
                </a:cxn>
                <a:cxn ang="0">
                  <a:pos x="2" y="24"/>
                </a:cxn>
                <a:cxn ang="0">
                  <a:pos x="1" y="24"/>
                </a:cxn>
                <a:cxn ang="0">
                  <a:pos x="2" y="26"/>
                </a:cxn>
                <a:cxn ang="0">
                  <a:pos x="6" y="28"/>
                </a:cxn>
                <a:cxn ang="0">
                  <a:pos x="7" y="31"/>
                </a:cxn>
                <a:cxn ang="0">
                  <a:pos x="8" y="33"/>
                </a:cxn>
                <a:cxn ang="0">
                  <a:pos x="10" y="31"/>
                </a:cxn>
                <a:cxn ang="0">
                  <a:pos x="10" y="29"/>
                </a:cxn>
                <a:cxn ang="0">
                  <a:pos x="11" y="28"/>
                </a:cxn>
                <a:cxn ang="0">
                  <a:pos x="13" y="27"/>
                </a:cxn>
                <a:cxn ang="0">
                  <a:pos x="13" y="26"/>
                </a:cxn>
                <a:cxn ang="0">
                  <a:pos x="15" y="24"/>
                </a:cxn>
              </a:cxnLst>
              <a:rect l="0" t="0" r="r" b="b"/>
              <a:pathLst>
                <a:path w="16" h="33">
                  <a:moveTo>
                    <a:pt x="16" y="21"/>
                  </a:moveTo>
                  <a:cubicBezTo>
                    <a:pt x="16" y="21"/>
                    <a:pt x="15" y="21"/>
                    <a:pt x="15" y="20"/>
                  </a:cubicBezTo>
                  <a:cubicBezTo>
                    <a:pt x="15" y="19"/>
                    <a:pt x="15" y="19"/>
                    <a:pt x="15" y="19"/>
                  </a:cubicBezTo>
                  <a:cubicBezTo>
                    <a:pt x="14" y="18"/>
                    <a:pt x="13" y="20"/>
                    <a:pt x="13" y="18"/>
                  </a:cubicBezTo>
                  <a:cubicBezTo>
                    <a:pt x="13" y="18"/>
                    <a:pt x="13" y="17"/>
                    <a:pt x="12" y="17"/>
                  </a:cubicBezTo>
                  <a:cubicBezTo>
                    <a:pt x="11" y="17"/>
                    <a:pt x="12" y="16"/>
                    <a:pt x="11" y="16"/>
                  </a:cubicBezTo>
                  <a:cubicBezTo>
                    <a:pt x="11" y="15"/>
                    <a:pt x="11" y="14"/>
                    <a:pt x="11" y="14"/>
                  </a:cubicBezTo>
                  <a:cubicBezTo>
                    <a:pt x="11" y="14"/>
                    <a:pt x="11" y="13"/>
                    <a:pt x="11" y="13"/>
                  </a:cubicBezTo>
                  <a:cubicBezTo>
                    <a:pt x="11" y="13"/>
                    <a:pt x="10" y="12"/>
                    <a:pt x="10" y="12"/>
                  </a:cubicBezTo>
                  <a:cubicBezTo>
                    <a:pt x="11" y="12"/>
                    <a:pt x="11" y="12"/>
                    <a:pt x="11" y="11"/>
                  </a:cubicBezTo>
                  <a:cubicBezTo>
                    <a:pt x="11" y="11"/>
                    <a:pt x="11" y="10"/>
                    <a:pt x="11" y="9"/>
                  </a:cubicBezTo>
                  <a:cubicBezTo>
                    <a:pt x="11" y="9"/>
                    <a:pt x="11" y="9"/>
                    <a:pt x="11" y="8"/>
                  </a:cubicBezTo>
                  <a:cubicBezTo>
                    <a:pt x="11" y="8"/>
                    <a:pt x="11" y="7"/>
                    <a:pt x="11" y="6"/>
                  </a:cubicBezTo>
                  <a:cubicBezTo>
                    <a:pt x="11" y="6"/>
                    <a:pt x="11" y="5"/>
                    <a:pt x="10" y="5"/>
                  </a:cubicBezTo>
                  <a:cubicBezTo>
                    <a:pt x="10" y="4"/>
                    <a:pt x="9" y="4"/>
                    <a:pt x="9" y="3"/>
                  </a:cubicBezTo>
                  <a:cubicBezTo>
                    <a:pt x="8" y="3"/>
                    <a:pt x="8" y="3"/>
                    <a:pt x="8" y="3"/>
                  </a:cubicBezTo>
                  <a:cubicBezTo>
                    <a:pt x="7" y="2"/>
                    <a:pt x="7" y="1"/>
                    <a:pt x="6" y="1"/>
                  </a:cubicBezTo>
                  <a:cubicBezTo>
                    <a:pt x="5" y="1"/>
                    <a:pt x="4" y="2"/>
                    <a:pt x="4" y="1"/>
                  </a:cubicBezTo>
                  <a:cubicBezTo>
                    <a:pt x="3" y="1"/>
                    <a:pt x="4" y="0"/>
                    <a:pt x="3" y="0"/>
                  </a:cubicBezTo>
                  <a:cubicBezTo>
                    <a:pt x="3" y="0"/>
                    <a:pt x="2" y="1"/>
                    <a:pt x="2" y="1"/>
                  </a:cubicBezTo>
                  <a:cubicBezTo>
                    <a:pt x="2" y="1"/>
                    <a:pt x="2" y="2"/>
                    <a:pt x="1" y="2"/>
                  </a:cubicBezTo>
                  <a:cubicBezTo>
                    <a:pt x="1" y="3"/>
                    <a:pt x="1" y="3"/>
                    <a:pt x="1" y="3"/>
                  </a:cubicBezTo>
                  <a:cubicBezTo>
                    <a:pt x="0" y="4"/>
                    <a:pt x="0" y="4"/>
                    <a:pt x="0" y="5"/>
                  </a:cubicBezTo>
                  <a:cubicBezTo>
                    <a:pt x="0" y="6"/>
                    <a:pt x="1" y="6"/>
                    <a:pt x="1" y="6"/>
                  </a:cubicBezTo>
                  <a:cubicBezTo>
                    <a:pt x="1" y="7"/>
                    <a:pt x="1" y="7"/>
                    <a:pt x="0" y="7"/>
                  </a:cubicBezTo>
                  <a:cubicBezTo>
                    <a:pt x="0" y="8"/>
                    <a:pt x="1" y="8"/>
                    <a:pt x="0" y="9"/>
                  </a:cubicBezTo>
                  <a:cubicBezTo>
                    <a:pt x="1" y="8"/>
                    <a:pt x="2" y="9"/>
                    <a:pt x="2" y="9"/>
                  </a:cubicBezTo>
                  <a:cubicBezTo>
                    <a:pt x="3" y="9"/>
                    <a:pt x="2" y="10"/>
                    <a:pt x="2" y="10"/>
                  </a:cubicBezTo>
                  <a:cubicBezTo>
                    <a:pt x="2" y="11"/>
                    <a:pt x="3" y="11"/>
                    <a:pt x="3" y="11"/>
                  </a:cubicBezTo>
                  <a:cubicBezTo>
                    <a:pt x="2" y="11"/>
                    <a:pt x="2" y="12"/>
                    <a:pt x="2" y="12"/>
                  </a:cubicBezTo>
                  <a:cubicBezTo>
                    <a:pt x="2" y="12"/>
                    <a:pt x="2" y="12"/>
                    <a:pt x="1" y="12"/>
                  </a:cubicBezTo>
                  <a:cubicBezTo>
                    <a:pt x="1" y="12"/>
                    <a:pt x="2" y="12"/>
                    <a:pt x="2" y="13"/>
                  </a:cubicBezTo>
                  <a:cubicBezTo>
                    <a:pt x="2" y="13"/>
                    <a:pt x="1" y="14"/>
                    <a:pt x="1" y="14"/>
                  </a:cubicBezTo>
                  <a:cubicBezTo>
                    <a:pt x="1" y="14"/>
                    <a:pt x="1" y="14"/>
                    <a:pt x="1" y="14"/>
                  </a:cubicBezTo>
                  <a:cubicBezTo>
                    <a:pt x="1" y="15"/>
                    <a:pt x="1" y="14"/>
                    <a:pt x="2" y="15"/>
                  </a:cubicBezTo>
                  <a:cubicBezTo>
                    <a:pt x="2" y="15"/>
                    <a:pt x="2" y="16"/>
                    <a:pt x="2" y="16"/>
                  </a:cubicBezTo>
                  <a:cubicBezTo>
                    <a:pt x="1" y="17"/>
                    <a:pt x="2" y="18"/>
                    <a:pt x="2" y="19"/>
                  </a:cubicBezTo>
                  <a:cubicBezTo>
                    <a:pt x="2" y="18"/>
                    <a:pt x="2" y="18"/>
                    <a:pt x="2" y="18"/>
                  </a:cubicBezTo>
                  <a:cubicBezTo>
                    <a:pt x="2" y="18"/>
                    <a:pt x="3" y="19"/>
                    <a:pt x="2" y="19"/>
                  </a:cubicBezTo>
                  <a:cubicBezTo>
                    <a:pt x="1" y="19"/>
                    <a:pt x="1" y="19"/>
                    <a:pt x="2" y="19"/>
                  </a:cubicBezTo>
                  <a:cubicBezTo>
                    <a:pt x="1" y="19"/>
                    <a:pt x="1" y="19"/>
                    <a:pt x="1" y="20"/>
                  </a:cubicBezTo>
                  <a:cubicBezTo>
                    <a:pt x="1" y="20"/>
                    <a:pt x="1" y="20"/>
                    <a:pt x="1" y="21"/>
                  </a:cubicBezTo>
                  <a:cubicBezTo>
                    <a:pt x="1" y="22"/>
                    <a:pt x="0" y="22"/>
                    <a:pt x="1" y="23"/>
                  </a:cubicBezTo>
                  <a:cubicBezTo>
                    <a:pt x="1" y="22"/>
                    <a:pt x="2" y="23"/>
                    <a:pt x="2" y="23"/>
                  </a:cubicBezTo>
                  <a:cubicBezTo>
                    <a:pt x="2" y="24"/>
                    <a:pt x="1" y="23"/>
                    <a:pt x="1" y="23"/>
                  </a:cubicBezTo>
                  <a:cubicBezTo>
                    <a:pt x="1" y="24"/>
                    <a:pt x="2" y="24"/>
                    <a:pt x="2" y="24"/>
                  </a:cubicBezTo>
                  <a:cubicBezTo>
                    <a:pt x="2" y="25"/>
                    <a:pt x="2" y="26"/>
                    <a:pt x="2" y="25"/>
                  </a:cubicBezTo>
                  <a:cubicBezTo>
                    <a:pt x="1" y="25"/>
                    <a:pt x="1" y="24"/>
                    <a:pt x="1" y="24"/>
                  </a:cubicBezTo>
                  <a:cubicBezTo>
                    <a:pt x="0" y="24"/>
                    <a:pt x="1" y="25"/>
                    <a:pt x="1" y="25"/>
                  </a:cubicBezTo>
                  <a:cubicBezTo>
                    <a:pt x="1" y="25"/>
                    <a:pt x="2" y="26"/>
                    <a:pt x="2" y="26"/>
                  </a:cubicBezTo>
                  <a:cubicBezTo>
                    <a:pt x="3" y="27"/>
                    <a:pt x="3" y="27"/>
                    <a:pt x="4" y="27"/>
                  </a:cubicBezTo>
                  <a:cubicBezTo>
                    <a:pt x="4" y="28"/>
                    <a:pt x="5" y="28"/>
                    <a:pt x="6" y="28"/>
                  </a:cubicBezTo>
                  <a:cubicBezTo>
                    <a:pt x="6" y="29"/>
                    <a:pt x="7" y="29"/>
                    <a:pt x="6" y="30"/>
                  </a:cubicBezTo>
                  <a:cubicBezTo>
                    <a:pt x="7" y="30"/>
                    <a:pt x="7" y="30"/>
                    <a:pt x="7" y="31"/>
                  </a:cubicBezTo>
                  <a:cubicBezTo>
                    <a:pt x="7" y="31"/>
                    <a:pt x="7" y="32"/>
                    <a:pt x="7" y="32"/>
                  </a:cubicBezTo>
                  <a:cubicBezTo>
                    <a:pt x="7" y="32"/>
                    <a:pt x="8" y="32"/>
                    <a:pt x="8" y="33"/>
                  </a:cubicBezTo>
                  <a:cubicBezTo>
                    <a:pt x="9" y="33"/>
                    <a:pt x="9" y="33"/>
                    <a:pt x="9" y="32"/>
                  </a:cubicBezTo>
                  <a:cubicBezTo>
                    <a:pt x="10" y="32"/>
                    <a:pt x="10" y="32"/>
                    <a:pt x="10" y="31"/>
                  </a:cubicBezTo>
                  <a:cubicBezTo>
                    <a:pt x="10" y="31"/>
                    <a:pt x="10" y="31"/>
                    <a:pt x="10" y="31"/>
                  </a:cubicBezTo>
                  <a:cubicBezTo>
                    <a:pt x="11" y="31"/>
                    <a:pt x="10" y="29"/>
                    <a:pt x="10" y="29"/>
                  </a:cubicBezTo>
                  <a:cubicBezTo>
                    <a:pt x="10" y="29"/>
                    <a:pt x="10" y="29"/>
                    <a:pt x="10" y="29"/>
                  </a:cubicBezTo>
                  <a:cubicBezTo>
                    <a:pt x="11" y="29"/>
                    <a:pt x="11" y="28"/>
                    <a:pt x="11" y="28"/>
                  </a:cubicBezTo>
                  <a:cubicBezTo>
                    <a:pt x="11" y="28"/>
                    <a:pt x="12" y="28"/>
                    <a:pt x="12" y="28"/>
                  </a:cubicBezTo>
                  <a:cubicBezTo>
                    <a:pt x="13" y="28"/>
                    <a:pt x="13" y="27"/>
                    <a:pt x="13" y="27"/>
                  </a:cubicBezTo>
                  <a:cubicBezTo>
                    <a:pt x="13" y="27"/>
                    <a:pt x="13" y="27"/>
                    <a:pt x="13" y="26"/>
                  </a:cubicBezTo>
                  <a:cubicBezTo>
                    <a:pt x="13" y="26"/>
                    <a:pt x="13" y="26"/>
                    <a:pt x="13" y="26"/>
                  </a:cubicBezTo>
                  <a:cubicBezTo>
                    <a:pt x="14" y="25"/>
                    <a:pt x="14" y="25"/>
                    <a:pt x="14" y="24"/>
                  </a:cubicBezTo>
                  <a:cubicBezTo>
                    <a:pt x="14" y="24"/>
                    <a:pt x="14" y="24"/>
                    <a:pt x="15" y="24"/>
                  </a:cubicBezTo>
                  <a:cubicBezTo>
                    <a:pt x="16" y="24"/>
                    <a:pt x="16" y="22"/>
                    <a:pt x="16" y="21"/>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sp>
          <p:nvSpPr>
            <p:cNvPr id="473" name="Afghanistan"/>
            <p:cNvSpPr>
              <a:spLocks/>
            </p:cNvSpPr>
            <p:nvPr/>
          </p:nvSpPr>
          <p:spPr bwMode="auto">
            <a:xfrm>
              <a:off x="7818007" y="3136994"/>
              <a:ext cx="451983" cy="358987"/>
            </a:xfrm>
            <a:custGeom>
              <a:avLst/>
              <a:gdLst/>
              <a:ahLst/>
              <a:cxnLst>
                <a:cxn ang="0">
                  <a:pos x="118" y="12"/>
                </a:cxn>
                <a:cxn ang="0">
                  <a:pos x="114" y="11"/>
                </a:cxn>
                <a:cxn ang="0">
                  <a:pos x="109" y="11"/>
                </a:cxn>
                <a:cxn ang="0">
                  <a:pos x="106" y="13"/>
                </a:cxn>
                <a:cxn ang="0">
                  <a:pos x="96" y="19"/>
                </a:cxn>
                <a:cxn ang="0">
                  <a:pos x="93" y="8"/>
                </a:cxn>
                <a:cxn ang="0">
                  <a:pos x="90" y="4"/>
                </a:cxn>
                <a:cxn ang="0">
                  <a:pos x="86" y="0"/>
                </a:cxn>
                <a:cxn ang="0">
                  <a:pos x="83" y="1"/>
                </a:cxn>
                <a:cxn ang="0">
                  <a:pos x="80" y="5"/>
                </a:cxn>
                <a:cxn ang="0">
                  <a:pos x="78" y="9"/>
                </a:cxn>
                <a:cxn ang="0">
                  <a:pos x="74" y="11"/>
                </a:cxn>
                <a:cxn ang="0">
                  <a:pos x="70" y="12"/>
                </a:cxn>
                <a:cxn ang="0">
                  <a:pos x="68" y="13"/>
                </a:cxn>
                <a:cxn ang="0">
                  <a:pos x="63" y="16"/>
                </a:cxn>
                <a:cxn ang="0">
                  <a:pos x="58" y="13"/>
                </a:cxn>
                <a:cxn ang="0">
                  <a:pos x="54" y="12"/>
                </a:cxn>
                <a:cxn ang="0">
                  <a:pos x="46" y="12"/>
                </a:cxn>
                <a:cxn ang="0">
                  <a:pos x="40" y="10"/>
                </a:cxn>
                <a:cxn ang="0">
                  <a:pos x="34" y="14"/>
                </a:cxn>
                <a:cxn ang="0">
                  <a:pos x="32" y="24"/>
                </a:cxn>
                <a:cxn ang="0">
                  <a:pos x="26" y="27"/>
                </a:cxn>
                <a:cxn ang="0">
                  <a:pos x="21" y="28"/>
                </a:cxn>
                <a:cxn ang="0">
                  <a:pos x="20" y="33"/>
                </a:cxn>
                <a:cxn ang="0">
                  <a:pos x="14" y="35"/>
                </a:cxn>
                <a:cxn ang="0">
                  <a:pos x="5" y="31"/>
                </a:cxn>
                <a:cxn ang="0">
                  <a:pos x="4" y="35"/>
                </a:cxn>
                <a:cxn ang="0">
                  <a:pos x="3" y="42"/>
                </a:cxn>
                <a:cxn ang="0">
                  <a:pos x="2" y="45"/>
                </a:cxn>
                <a:cxn ang="0">
                  <a:pos x="2" y="53"/>
                </a:cxn>
                <a:cxn ang="0">
                  <a:pos x="4" y="55"/>
                </a:cxn>
                <a:cxn ang="0">
                  <a:pos x="7" y="72"/>
                </a:cxn>
                <a:cxn ang="0">
                  <a:pos x="13" y="77"/>
                </a:cxn>
                <a:cxn ang="0">
                  <a:pos x="18" y="83"/>
                </a:cxn>
                <a:cxn ang="0">
                  <a:pos x="26" y="99"/>
                </a:cxn>
                <a:cxn ang="0">
                  <a:pos x="42" y="99"/>
                </a:cxn>
                <a:cxn ang="0">
                  <a:pos x="57" y="96"/>
                </a:cxn>
                <a:cxn ang="0">
                  <a:pos x="60" y="87"/>
                </a:cxn>
                <a:cxn ang="0">
                  <a:pos x="63" y="80"/>
                </a:cxn>
                <a:cxn ang="0">
                  <a:pos x="68" y="79"/>
                </a:cxn>
                <a:cxn ang="0">
                  <a:pos x="70" y="76"/>
                </a:cxn>
                <a:cxn ang="0">
                  <a:pos x="76" y="73"/>
                </a:cxn>
                <a:cxn ang="0">
                  <a:pos x="78" y="72"/>
                </a:cxn>
                <a:cxn ang="0">
                  <a:pos x="83" y="74"/>
                </a:cxn>
                <a:cxn ang="0">
                  <a:pos x="85" y="69"/>
                </a:cxn>
                <a:cxn ang="0">
                  <a:pos x="85" y="63"/>
                </a:cxn>
                <a:cxn ang="0">
                  <a:pos x="89" y="58"/>
                </a:cxn>
                <a:cxn ang="0">
                  <a:pos x="91" y="54"/>
                </a:cxn>
                <a:cxn ang="0">
                  <a:pos x="87" y="49"/>
                </a:cxn>
                <a:cxn ang="0">
                  <a:pos x="96" y="49"/>
                </a:cxn>
                <a:cxn ang="0">
                  <a:pos x="98" y="47"/>
                </a:cxn>
                <a:cxn ang="0">
                  <a:pos x="96" y="42"/>
                </a:cxn>
                <a:cxn ang="0">
                  <a:pos x="99" y="38"/>
                </a:cxn>
                <a:cxn ang="0">
                  <a:pos x="99" y="32"/>
                </a:cxn>
                <a:cxn ang="0">
                  <a:pos x="94" y="25"/>
                </a:cxn>
                <a:cxn ang="0">
                  <a:pos x="98" y="22"/>
                </a:cxn>
                <a:cxn ang="0">
                  <a:pos x="101" y="20"/>
                </a:cxn>
                <a:cxn ang="0">
                  <a:pos x="108" y="17"/>
                </a:cxn>
                <a:cxn ang="0">
                  <a:pos x="118" y="18"/>
                </a:cxn>
                <a:cxn ang="0">
                  <a:pos x="122" y="16"/>
                </a:cxn>
                <a:cxn ang="0">
                  <a:pos x="123" y="13"/>
                </a:cxn>
              </a:cxnLst>
              <a:rect l="0" t="0" r="r" b="b"/>
              <a:pathLst>
                <a:path w="125" h="99">
                  <a:moveTo>
                    <a:pt x="123" y="12"/>
                  </a:moveTo>
                  <a:cubicBezTo>
                    <a:pt x="122" y="11"/>
                    <a:pt x="121" y="11"/>
                    <a:pt x="120" y="11"/>
                  </a:cubicBezTo>
                  <a:cubicBezTo>
                    <a:pt x="120" y="11"/>
                    <a:pt x="119" y="11"/>
                    <a:pt x="119" y="11"/>
                  </a:cubicBezTo>
                  <a:cubicBezTo>
                    <a:pt x="118" y="11"/>
                    <a:pt x="119" y="11"/>
                    <a:pt x="118" y="12"/>
                  </a:cubicBezTo>
                  <a:cubicBezTo>
                    <a:pt x="118" y="12"/>
                    <a:pt x="117" y="12"/>
                    <a:pt x="116" y="12"/>
                  </a:cubicBezTo>
                  <a:cubicBezTo>
                    <a:pt x="116" y="13"/>
                    <a:pt x="115" y="13"/>
                    <a:pt x="115" y="13"/>
                  </a:cubicBezTo>
                  <a:cubicBezTo>
                    <a:pt x="114" y="13"/>
                    <a:pt x="112" y="13"/>
                    <a:pt x="114" y="12"/>
                  </a:cubicBezTo>
                  <a:cubicBezTo>
                    <a:pt x="114" y="12"/>
                    <a:pt x="114" y="12"/>
                    <a:pt x="114" y="11"/>
                  </a:cubicBezTo>
                  <a:cubicBezTo>
                    <a:pt x="114" y="11"/>
                    <a:pt x="113" y="11"/>
                    <a:pt x="113" y="11"/>
                  </a:cubicBezTo>
                  <a:cubicBezTo>
                    <a:pt x="112" y="11"/>
                    <a:pt x="111" y="10"/>
                    <a:pt x="111" y="11"/>
                  </a:cubicBezTo>
                  <a:cubicBezTo>
                    <a:pt x="110" y="11"/>
                    <a:pt x="110" y="11"/>
                    <a:pt x="110" y="11"/>
                  </a:cubicBezTo>
                  <a:cubicBezTo>
                    <a:pt x="109" y="11"/>
                    <a:pt x="109" y="11"/>
                    <a:pt x="109" y="11"/>
                  </a:cubicBezTo>
                  <a:cubicBezTo>
                    <a:pt x="109" y="11"/>
                    <a:pt x="109" y="11"/>
                    <a:pt x="108" y="11"/>
                  </a:cubicBezTo>
                  <a:cubicBezTo>
                    <a:pt x="108" y="12"/>
                    <a:pt x="108" y="12"/>
                    <a:pt x="108" y="12"/>
                  </a:cubicBezTo>
                  <a:cubicBezTo>
                    <a:pt x="108" y="12"/>
                    <a:pt x="107" y="12"/>
                    <a:pt x="107" y="13"/>
                  </a:cubicBezTo>
                  <a:cubicBezTo>
                    <a:pt x="107" y="13"/>
                    <a:pt x="106" y="13"/>
                    <a:pt x="106" y="13"/>
                  </a:cubicBezTo>
                  <a:cubicBezTo>
                    <a:pt x="105" y="14"/>
                    <a:pt x="106" y="15"/>
                    <a:pt x="104" y="15"/>
                  </a:cubicBezTo>
                  <a:cubicBezTo>
                    <a:pt x="103" y="16"/>
                    <a:pt x="103" y="16"/>
                    <a:pt x="102" y="16"/>
                  </a:cubicBezTo>
                  <a:cubicBezTo>
                    <a:pt x="101" y="16"/>
                    <a:pt x="101" y="17"/>
                    <a:pt x="100" y="17"/>
                  </a:cubicBezTo>
                  <a:cubicBezTo>
                    <a:pt x="99" y="18"/>
                    <a:pt x="98" y="20"/>
                    <a:pt x="96" y="19"/>
                  </a:cubicBezTo>
                  <a:cubicBezTo>
                    <a:pt x="95" y="18"/>
                    <a:pt x="94" y="16"/>
                    <a:pt x="94" y="14"/>
                  </a:cubicBezTo>
                  <a:cubicBezTo>
                    <a:pt x="94" y="14"/>
                    <a:pt x="94" y="13"/>
                    <a:pt x="94" y="12"/>
                  </a:cubicBezTo>
                  <a:cubicBezTo>
                    <a:pt x="93" y="11"/>
                    <a:pt x="94" y="10"/>
                    <a:pt x="93" y="10"/>
                  </a:cubicBezTo>
                  <a:cubicBezTo>
                    <a:pt x="93" y="9"/>
                    <a:pt x="93" y="8"/>
                    <a:pt x="93" y="8"/>
                  </a:cubicBezTo>
                  <a:cubicBezTo>
                    <a:pt x="93" y="7"/>
                    <a:pt x="93" y="7"/>
                    <a:pt x="93" y="6"/>
                  </a:cubicBezTo>
                  <a:cubicBezTo>
                    <a:pt x="93" y="6"/>
                    <a:pt x="93" y="5"/>
                    <a:pt x="92" y="5"/>
                  </a:cubicBezTo>
                  <a:cubicBezTo>
                    <a:pt x="91" y="6"/>
                    <a:pt x="91" y="6"/>
                    <a:pt x="90" y="6"/>
                  </a:cubicBezTo>
                  <a:cubicBezTo>
                    <a:pt x="90" y="5"/>
                    <a:pt x="90" y="4"/>
                    <a:pt x="90" y="4"/>
                  </a:cubicBezTo>
                  <a:cubicBezTo>
                    <a:pt x="90" y="2"/>
                    <a:pt x="90" y="2"/>
                    <a:pt x="89" y="1"/>
                  </a:cubicBezTo>
                  <a:cubicBezTo>
                    <a:pt x="88" y="1"/>
                    <a:pt x="88" y="0"/>
                    <a:pt x="87" y="0"/>
                  </a:cubicBezTo>
                  <a:cubicBezTo>
                    <a:pt x="87" y="0"/>
                    <a:pt x="86" y="0"/>
                    <a:pt x="86" y="0"/>
                  </a:cubicBezTo>
                  <a:cubicBezTo>
                    <a:pt x="86" y="0"/>
                    <a:pt x="86" y="0"/>
                    <a:pt x="86" y="0"/>
                  </a:cubicBezTo>
                  <a:cubicBezTo>
                    <a:pt x="86" y="0"/>
                    <a:pt x="85" y="0"/>
                    <a:pt x="85" y="0"/>
                  </a:cubicBezTo>
                  <a:cubicBezTo>
                    <a:pt x="85" y="0"/>
                    <a:pt x="84" y="0"/>
                    <a:pt x="83" y="0"/>
                  </a:cubicBezTo>
                  <a:cubicBezTo>
                    <a:pt x="83" y="0"/>
                    <a:pt x="84" y="1"/>
                    <a:pt x="84" y="1"/>
                  </a:cubicBezTo>
                  <a:cubicBezTo>
                    <a:pt x="83" y="1"/>
                    <a:pt x="83" y="1"/>
                    <a:pt x="83" y="1"/>
                  </a:cubicBezTo>
                  <a:cubicBezTo>
                    <a:pt x="83" y="1"/>
                    <a:pt x="83" y="2"/>
                    <a:pt x="83" y="2"/>
                  </a:cubicBezTo>
                  <a:cubicBezTo>
                    <a:pt x="83" y="3"/>
                    <a:pt x="82" y="3"/>
                    <a:pt x="82" y="4"/>
                  </a:cubicBezTo>
                  <a:cubicBezTo>
                    <a:pt x="82" y="4"/>
                    <a:pt x="81" y="5"/>
                    <a:pt x="81" y="5"/>
                  </a:cubicBezTo>
                  <a:cubicBezTo>
                    <a:pt x="81" y="6"/>
                    <a:pt x="81" y="5"/>
                    <a:pt x="80" y="5"/>
                  </a:cubicBezTo>
                  <a:cubicBezTo>
                    <a:pt x="80" y="6"/>
                    <a:pt x="81" y="6"/>
                    <a:pt x="81" y="7"/>
                  </a:cubicBezTo>
                  <a:cubicBezTo>
                    <a:pt x="81" y="7"/>
                    <a:pt x="82" y="7"/>
                    <a:pt x="82" y="8"/>
                  </a:cubicBezTo>
                  <a:cubicBezTo>
                    <a:pt x="82" y="9"/>
                    <a:pt x="81" y="10"/>
                    <a:pt x="80" y="10"/>
                  </a:cubicBezTo>
                  <a:cubicBezTo>
                    <a:pt x="80" y="10"/>
                    <a:pt x="79" y="9"/>
                    <a:pt x="78" y="9"/>
                  </a:cubicBezTo>
                  <a:cubicBezTo>
                    <a:pt x="78" y="9"/>
                    <a:pt x="78" y="9"/>
                    <a:pt x="77" y="9"/>
                  </a:cubicBezTo>
                  <a:cubicBezTo>
                    <a:pt x="77" y="9"/>
                    <a:pt x="76" y="9"/>
                    <a:pt x="76" y="9"/>
                  </a:cubicBezTo>
                  <a:cubicBezTo>
                    <a:pt x="75" y="9"/>
                    <a:pt x="75" y="9"/>
                    <a:pt x="75" y="10"/>
                  </a:cubicBezTo>
                  <a:cubicBezTo>
                    <a:pt x="75" y="10"/>
                    <a:pt x="74" y="11"/>
                    <a:pt x="74" y="11"/>
                  </a:cubicBezTo>
                  <a:cubicBezTo>
                    <a:pt x="75" y="12"/>
                    <a:pt x="75" y="12"/>
                    <a:pt x="75" y="13"/>
                  </a:cubicBezTo>
                  <a:cubicBezTo>
                    <a:pt x="75" y="13"/>
                    <a:pt x="75" y="14"/>
                    <a:pt x="74" y="14"/>
                  </a:cubicBezTo>
                  <a:cubicBezTo>
                    <a:pt x="74" y="15"/>
                    <a:pt x="73" y="14"/>
                    <a:pt x="73" y="14"/>
                  </a:cubicBezTo>
                  <a:cubicBezTo>
                    <a:pt x="72" y="13"/>
                    <a:pt x="71" y="12"/>
                    <a:pt x="70" y="12"/>
                  </a:cubicBezTo>
                  <a:cubicBezTo>
                    <a:pt x="70" y="12"/>
                    <a:pt x="71" y="13"/>
                    <a:pt x="70" y="13"/>
                  </a:cubicBezTo>
                  <a:cubicBezTo>
                    <a:pt x="70" y="13"/>
                    <a:pt x="69" y="12"/>
                    <a:pt x="69" y="12"/>
                  </a:cubicBezTo>
                  <a:cubicBezTo>
                    <a:pt x="69" y="12"/>
                    <a:pt x="70" y="13"/>
                    <a:pt x="70" y="13"/>
                  </a:cubicBezTo>
                  <a:cubicBezTo>
                    <a:pt x="69" y="12"/>
                    <a:pt x="68" y="13"/>
                    <a:pt x="68" y="13"/>
                  </a:cubicBezTo>
                  <a:cubicBezTo>
                    <a:pt x="68" y="14"/>
                    <a:pt x="66" y="14"/>
                    <a:pt x="66" y="14"/>
                  </a:cubicBezTo>
                  <a:cubicBezTo>
                    <a:pt x="66" y="15"/>
                    <a:pt x="65" y="14"/>
                    <a:pt x="65" y="15"/>
                  </a:cubicBezTo>
                  <a:cubicBezTo>
                    <a:pt x="66" y="16"/>
                    <a:pt x="65" y="15"/>
                    <a:pt x="64" y="16"/>
                  </a:cubicBezTo>
                  <a:cubicBezTo>
                    <a:pt x="64" y="16"/>
                    <a:pt x="63" y="17"/>
                    <a:pt x="63" y="16"/>
                  </a:cubicBezTo>
                  <a:cubicBezTo>
                    <a:pt x="62" y="15"/>
                    <a:pt x="62" y="15"/>
                    <a:pt x="61" y="15"/>
                  </a:cubicBezTo>
                  <a:cubicBezTo>
                    <a:pt x="60" y="14"/>
                    <a:pt x="61" y="13"/>
                    <a:pt x="60" y="13"/>
                  </a:cubicBezTo>
                  <a:cubicBezTo>
                    <a:pt x="59" y="13"/>
                    <a:pt x="59" y="13"/>
                    <a:pt x="59" y="13"/>
                  </a:cubicBezTo>
                  <a:cubicBezTo>
                    <a:pt x="58" y="13"/>
                    <a:pt x="58" y="13"/>
                    <a:pt x="58" y="13"/>
                  </a:cubicBezTo>
                  <a:cubicBezTo>
                    <a:pt x="58" y="12"/>
                    <a:pt x="57" y="13"/>
                    <a:pt x="57" y="13"/>
                  </a:cubicBezTo>
                  <a:cubicBezTo>
                    <a:pt x="56" y="13"/>
                    <a:pt x="56" y="14"/>
                    <a:pt x="56" y="14"/>
                  </a:cubicBezTo>
                  <a:cubicBezTo>
                    <a:pt x="55" y="14"/>
                    <a:pt x="55" y="13"/>
                    <a:pt x="55" y="13"/>
                  </a:cubicBezTo>
                  <a:cubicBezTo>
                    <a:pt x="55" y="13"/>
                    <a:pt x="54" y="13"/>
                    <a:pt x="54" y="12"/>
                  </a:cubicBezTo>
                  <a:cubicBezTo>
                    <a:pt x="54" y="12"/>
                    <a:pt x="54" y="12"/>
                    <a:pt x="53" y="12"/>
                  </a:cubicBezTo>
                  <a:cubicBezTo>
                    <a:pt x="53" y="11"/>
                    <a:pt x="51" y="12"/>
                    <a:pt x="50" y="12"/>
                  </a:cubicBezTo>
                  <a:cubicBezTo>
                    <a:pt x="49" y="12"/>
                    <a:pt x="49" y="12"/>
                    <a:pt x="48" y="12"/>
                  </a:cubicBezTo>
                  <a:cubicBezTo>
                    <a:pt x="48" y="12"/>
                    <a:pt x="46" y="12"/>
                    <a:pt x="46" y="12"/>
                  </a:cubicBezTo>
                  <a:cubicBezTo>
                    <a:pt x="46" y="11"/>
                    <a:pt x="45" y="12"/>
                    <a:pt x="45" y="11"/>
                  </a:cubicBezTo>
                  <a:cubicBezTo>
                    <a:pt x="44" y="11"/>
                    <a:pt x="44" y="11"/>
                    <a:pt x="44" y="11"/>
                  </a:cubicBezTo>
                  <a:cubicBezTo>
                    <a:pt x="43" y="10"/>
                    <a:pt x="42" y="10"/>
                    <a:pt x="41" y="9"/>
                  </a:cubicBezTo>
                  <a:cubicBezTo>
                    <a:pt x="41" y="9"/>
                    <a:pt x="41" y="10"/>
                    <a:pt x="40" y="10"/>
                  </a:cubicBezTo>
                  <a:cubicBezTo>
                    <a:pt x="40" y="11"/>
                    <a:pt x="41" y="11"/>
                    <a:pt x="41" y="12"/>
                  </a:cubicBezTo>
                  <a:cubicBezTo>
                    <a:pt x="40" y="13"/>
                    <a:pt x="39" y="13"/>
                    <a:pt x="37" y="13"/>
                  </a:cubicBezTo>
                  <a:cubicBezTo>
                    <a:pt x="37" y="13"/>
                    <a:pt x="36" y="13"/>
                    <a:pt x="35" y="13"/>
                  </a:cubicBezTo>
                  <a:cubicBezTo>
                    <a:pt x="35" y="14"/>
                    <a:pt x="34" y="14"/>
                    <a:pt x="34" y="14"/>
                  </a:cubicBezTo>
                  <a:cubicBezTo>
                    <a:pt x="33" y="15"/>
                    <a:pt x="34" y="16"/>
                    <a:pt x="34" y="17"/>
                  </a:cubicBezTo>
                  <a:cubicBezTo>
                    <a:pt x="33" y="18"/>
                    <a:pt x="33" y="19"/>
                    <a:pt x="33" y="19"/>
                  </a:cubicBezTo>
                  <a:cubicBezTo>
                    <a:pt x="33" y="20"/>
                    <a:pt x="33" y="21"/>
                    <a:pt x="33" y="21"/>
                  </a:cubicBezTo>
                  <a:cubicBezTo>
                    <a:pt x="33" y="22"/>
                    <a:pt x="33" y="24"/>
                    <a:pt x="32" y="24"/>
                  </a:cubicBezTo>
                  <a:cubicBezTo>
                    <a:pt x="31" y="24"/>
                    <a:pt x="31" y="25"/>
                    <a:pt x="30" y="25"/>
                  </a:cubicBezTo>
                  <a:cubicBezTo>
                    <a:pt x="29" y="25"/>
                    <a:pt x="29" y="26"/>
                    <a:pt x="29" y="27"/>
                  </a:cubicBezTo>
                  <a:cubicBezTo>
                    <a:pt x="29" y="26"/>
                    <a:pt x="28" y="26"/>
                    <a:pt x="28" y="26"/>
                  </a:cubicBezTo>
                  <a:cubicBezTo>
                    <a:pt x="27" y="27"/>
                    <a:pt x="27" y="27"/>
                    <a:pt x="26" y="27"/>
                  </a:cubicBezTo>
                  <a:cubicBezTo>
                    <a:pt x="25" y="27"/>
                    <a:pt x="25" y="27"/>
                    <a:pt x="25" y="27"/>
                  </a:cubicBezTo>
                  <a:cubicBezTo>
                    <a:pt x="25" y="28"/>
                    <a:pt x="24" y="28"/>
                    <a:pt x="24" y="28"/>
                  </a:cubicBezTo>
                  <a:cubicBezTo>
                    <a:pt x="23" y="28"/>
                    <a:pt x="23" y="28"/>
                    <a:pt x="22" y="28"/>
                  </a:cubicBezTo>
                  <a:cubicBezTo>
                    <a:pt x="22" y="28"/>
                    <a:pt x="21" y="28"/>
                    <a:pt x="21" y="28"/>
                  </a:cubicBezTo>
                  <a:cubicBezTo>
                    <a:pt x="21" y="28"/>
                    <a:pt x="22" y="30"/>
                    <a:pt x="22" y="30"/>
                  </a:cubicBezTo>
                  <a:cubicBezTo>
                    <a:pt x="22" y="30"/>
                    <a:pt x="21" y="31"/>
                    <a:pt x="21" y="31"/>
                  </a:cubicBezTo>
                  <a:cubicBezTo>
                    <a:pt x="21" y="31"/>
                    <a:pt x="21" y="31"/>
                    <a:pt x="22" y="32"/>
                  </a:cubicBezTo>
                  <a:cubicBezTo>
                    <a:pt x="22" y="33"/>
                    <a:pt x="21" y="33"/>
                    <a:pt x="20" y="33"/>
                  </a:cubicBezTo>
                  <a:cubicBezTo>
                    <a:pt x="19" y="34"/>
                    <a:pt x="19" y="35"/>
                    <a:pt x="18" y="35"/>
                  </a:cubicBezTo>
                  <a:cubicBezTo>
                    <a:pt x="17" y="35"/>
                    <a:pt x="16" y="34"/>
                    <a:pt x="16" y="35"/>
                  </a:cubicBezTo>
                  <a:cubicBezTo>
                    <a:pt x="15" y="35"/>
                    <a:pt x="15" y="36"/>
                    <a:pt x="15" y="36"/>
                  </a:cubicBezTo>
                  <a:cubicBezTo>
                    <a:pt x="15" y="36"/>
                    <a:pt x="14" y="35"/>
                    <a:pt x="14" y="35"/>
                  </a:cubicBezTo>
                  <a:cubicBezTo>
                    <a:pt x="14" y="34"/>
                    <a:pt x="13" y="34"/>
                    <a:pt x="13" y="33"/>
                  </a:cubicBezTo>
                  <a:cubicBezTo>
                    <a:pt x="12" y="33"/>
                    <a:pt x="11" y="33"/>
                    <a:pt x="10" y="33"/>
                  </a:cubicBezTo>
                  <a:cubicBezTo>
                    <a:pt x="9" y="33"/>
                    <a:pt x="8" y="33"/>
                    <a:pt x="7" y="32"/>
                  </a:cubicBezTo>
                  <a:cubicBezTo>
                    <a:pt x="7" y="32"/>
                    <a:pt x="5" y="30"/>
                    <a:pt x="5" y="31"/>
                  </a:cubicBezTo>
                  <a:cubicBezTo>
                    <a:pt x="4" y="31"/>
                    <a:pt x="5" y="31"/>
                    <a:pt x="5" y="32"/>
                  </a:cubicBezTo>
                  <a:cubicBezTo>
                    <a:pt x="5" y="32"/>
                    <a:pt x="4" y="33"/>
                    <a:pt x="4" y="33"/>
                  </a:cubicBezTo>
                  <a:cubicBezTo>
                    <a:pt x="4" y="33"/>
                    <a:pt x="4" y="34"/>
                    <a:pt x="4" y="34"/>
                  </a:cubicBezTo>
                  <a:cubicBezTo>
                    <a:pt x="4" y="34"/>
                    <a:pt x="4" y="35"/>
                    <a:pt x="4" y="35"/>
                  </a:cubicBezTo>
                  <a:cubicBezTo>
                    <a:pt x="4" y="36"/>
                    <a:pt x="4" y="36"/>
                    <a:pt x="4" y="37"/>
                  </a:cubicBezTo>
                  <a:cubicBezTo>
                    <a:pt x="4" y="38"/>
                    <a:pt x="4" y="39"/>
                    <a:pt x="4" y="40"/>
                  </a:cubicBezTo>
                  <a:cubicBezTo>
                    <a:pt x="4" y="41"/>
                    <a:pt x="4" y="41"/>
                    <a:pt x="3" y="42"/>
                  </a:cubicBezTo>
                  <a:cubicBezTo>
                    <a:pt x="3" y="42"/>
                    <a:pt x="3" y="42"/>
                    <a:pt x="3" y="42"/>
                  </a:cubicBezTo>
                  <a:cubicBezTo>
                    <a:pt x="2" y="43"/>
                    <a:pt x="1" y="43"/>
                    <a:pt x="2" y="43"/>
                  </a:cubicBezTo>
                  <a:cubicBezTo>
                    <a:pt x="3" y="44"/>
                    <a:pt x="3" y="44"/>
                    <a:pt x="4" y="45"/>
                  </a:cubicBezTo>
                  <a:cubicBezTo>
                    <a:pt x="3" y="45"/>
                    <a:pt x="2" y="45"/>
                    <a:pt x="2" y="45"/>
                  </a:cubicBezTo>
                  <a:cubicBezTo>
                    <a:pt x="1" y="45"/>
                    <a:pt x="2" y="45"/>
                    <a:pt x="2" y="45"/>
                  </a:cubicBezTo>
                  <a:cubicBezTo>
                    <a:pt x="1" y="46"/>
                    <a:pt x="1" y="46"/>
                    <a:pt x="1" y="46"/>
                  </a:cubicBezTo>
                  <a:cubicBezTo>
                    <a:pt x="0" y="47"/>
                    <a:pt x="1" y="48"/>
                    <a:pt x="1" y="49"/>
                  </a:cubicBezTo>
                  <a:cubicBezTo>
                    <a:pt x="1" y="50"/>
                    <a:pt x="2" y="51"/>
                    <a:pt x="1" y="51"/>
                  </a:cubicBezTo>
                  <a:cubicBezTo>
                    <a:pt x="1" y="52"/>
                    <a:pt x="1" y="52"/>
                    <a:pt x="2" y="53"/>
                  </a:cubicBezTo>
                  <a:cubicBezTo>
                    <a:pt x="3" y="54"/>
                    <a:pt x="4" y="53"/>
                    <a:pt x="5" y="54"/>
                  </a:cubicBezTo>
                  <a:cubicBezTo>
                    <a:pt x="6" y="54"/>
                    <a:pt x="5" y="54"/>
                    <a:pt x="5" y="54"/>
                  </a:cubicBezTo>
                  <a:cubicBezTo>
                    <a:pt x="5" y="54"/>
                    <a:pt x="5" y="55"/>
                    <a:pt x="5" y="55"/>
                  </a:cubicBezTo>
                  <a:cubicBezTo>
                    <a:pt x="5" y="55"/>
                    <a:pt x="4" y="55"/>
                    <a:pt x="4" y="55"/>
                  </a:cubicBezTo>
                  <a:cubicBezTo>
                    <a:pt x="3" y="56"/>
                    <a:pt x="3" y="58"/>
                    <a:pt x="3" y="59"/>
                  </a:cubicBezTo>
                  <a:cubicBezTo>
                    <a:pt x="4" y="62"/>
                    <a:pt x="5" y="65"/>
                    <a:pt x="7" y="67"/>
                  </a:cubicBezTo>
                  <a:cubicBezTo>
                    <a:pt x="7" y="68"/>
                    <a:pt x="7" y="69"/>
                    <a:pt x="7" y="70"/>
                  </a:cubicBezTo>
                  <a:cubicBezTo>
                    <a:pt x="7" y="71"/>
                    <a:pt x="7" y="72"/>
                    <a:pt x="7" y="72"/>
                  </a:cubicBezTo>
                  <a:cubicBezTo>
                    <a:pt x="7" y="73"/>
                    <a:pt x="7" y="74"/>
                    <a:pt x="8" y="75"/>
                  </a:cubicBezTo>
                  <a:cubicBezTo>
                    <a:pt x="8" y="75"/>
                    <a:pt x="8" y="76"/>
                    <a:pt x="8" y="76"/>
                  </a:cubicBezTo>
                  <a:cubicBezTo>
                    <a:pt x="8" y="76"/>
                    <a:pt x="10" y="76"/>
                    <a:pt x="10" y="76"/>
                  </a:cubicBezTo>
                  <a:cubicBezTo>
                    <a:pt x="11" y="77"/>
                    <a:pt x="12" y="77"/>
                    <a:pt x="13" y="77"/>
                  </a:cubicBezTo>
                  <a:cubicBezTo>
                    <a:pt x="14" y="77"/>
                    <a:pt x="16" y="77"/>
                    <a:pt x="17" y="78"/>
                  </a:cubicBezTo>
                  <a:cubicBezTo>
                    <a:pt x="17" y="78"/>
                    <a:pt x="17" y="79"/>
                    <a:pt x="18" y="80"/>
                  </a:cubicBezTo>
                  <a:cubicBezTo>
                    <a:pt x="18" y="81"/>
                    <a:pt x="18" y="82"/>
                    <a:pt x="18" y="82"/>
                  </a:cubicBezTo>
                  <a:cubicBezTo>
                    <a:pt x="18" y="82"/>
                    <a:pt x="18" y="83"/>
                    <a:pt x="18" y="83"/>
                  </a:cubicBezTo>
                  <a:cubicBezTo>
                    <a:pt x="17" y="84"/>
                    <a:pt x="17" y="85"/>
                    <a:pt x="17" y="85"/>
                  </a:cubicBezTo>
                  <a:cubicBezTo>
                    <a:pt x="15" y="88"/>
                    <a:pt x="13" y="91"/>
                    <a:pt x="11" y="94"/>
                  </a:cubicBezTo>
                  <a:cubicBezTo>
                    <a:pt x="14" y="95"/>
                    <a:pt x="17" y="96"/>
                    <a:pt x="20" y="97"/>
                  </a:cubicBezTo>
                  <a:cubicBezTo>
                    <a:pt x="22" y="98"/>
                    <a:pt x="24" y="98"/>
                    <a:pt x="26" y="99"/>
                  </a:cubicBezTo>
                  <a:cubicBezTo>
                    <a:pt x="27" y="99"/>
                    <a:pt x="29" y="99"/>
                    <a:pt x="31" y="99"/>
                  </a:cubicBezTo>
                  <a:cubicBezTo>
                    <a:pt x="33" y="98"/>
                    <a:pt x="35" y="98"/>
                    <a:pt x="37" y="98"/>
                  </a:cubicBezTo>
                  <a:cubicBezTo>
                    <a:pt x="38" y="98"/>
                    <a:pt x="38" y="98"/>
                    <a:pt x="39" y="99"/>
                  </a:cubicBezTo>
                  <a:cubicBezTo>
                    <a:pt x="40" y="99"/>
                    <a:pt x="41" y="99"/>
                    <a:pt x="42" y="99"/>
                  </a:cubicBezTo>
                  <a:cubicBezTo>
                    <a:pt x="42" y="99"/>
                    <a:pt x="42" y="98"/>
                    <a:pt x="43" y="98"/>
                  </a:cubicBezTo>
                  <a:cubicBezTo>
                    <a:pt x="44" y="98"/>
                    <a:pt x="44" y="97"/>
                    <a:pt x="45" y="97"/>
                  </a:cubicBezTo>
                  <a:cubicBezTo>
                    <a:pt x="47" y="97"/>
                    <a:pt x="49" y="98"/>
                    <a:pt x="51" y="97"/>
                  </a:cubicBezTo>
                  <a:cubicBezTo>
                    <a:pt x="53" y="97"/>
                    <a:pt x="55" y="96"/>
                    <a:pt x="57" y="96"/>
                  </a:cubicBezTo>
                  <a:cubicBezTo>
                    <a:pt x="57" y="95"/>
                    <a:pt x="58" y="95"/>
                    <a:pt x="59" y="95"/>
                  </a:cubicBezTo>
                  <a:cubicBezTo>
                    <a:pt x="60" y="95"/>
                    <a:pt x="61" y="94"/>
                    <a:pt x="61" y="94"/>
                  </a:cubicBezTo>
                  <a:cubicBezTo>
                    <a:pt x="63" y="93"/>
                    <a:pt x="60" y="92"/>
                    <a:pt x="61" y="91"/>
                  </a:cubicBezTo>
                  <a:cubicBezTo>
                    <a:pt x="61" y="90"/>
                    <a:pt x="61" y="88"/>
                    <a:pt x="60" y="87"/>
                  </a:cubicBezTo>
                  <a:cubicBezTo>
                    <a:pt x="60" y="86"/>
                    <a:pt x="60" y="85"/>
                    <a:pt x="60" y="84"/>
                  </a:cubicBezTo>
                  <a:cubicBezTo>
                    <a:pt x="60" y="84"/>
                    <a:pt x="60" y="83"/>
                    <a:pt x="60" y="82"/>
                  </a:cubicBezTo>
                  <a:cubicBezTo>
                    <a:pt x="61" y="82"/>
                    <a:pt x="62" y="82"/>
                    <a:pt x="62" y="82"/>
                  </a:cubicBezTo>
                  <a:cubicBezTo>
                    <a:pt x="63" y="81"/>
                    <a:pt x="63" y="81"/>
                    <a:pt x="63" y="80"/>
                  </a:cubicBezTo>
                  <a:cubicBezTo>
                    <a:pt x="63" y="79"/>
                    <a:pt x="63" y="79"/>
                    <a:pt x="64" y="79"/>
                  </a:cubicBezTo>
                  <a:cubicBezTo>
                    <a:pt x="64" y="78"/>
                    <a:pt x="65" y="78"/>
                    <a:pt x="65" y="78"/>
                  </a:cubicBezTo>
                  <a:cubicBezTo>
                    <a:pt x="66" y="78"/>
                    <a:pt x="66" y="79"/>
                    <a:pt x="66" y="79"/>
                  </a:cubicBezTo>
                  <a:cubicBezTo>
                    <a:pt x="67" y="79"/>
                    <a:pt x="68" y="79"/>
                    <a:pt x="68" y="79"/>
                  </a:cubicBezTo>
                  <a:cubicBezTo>
                    <a:pt x="69" y="79"/>
                    <a:pt x="70" y="79"/>
                    <a:pt x="71" y="78"/>
                  </a:cubicBezTo>
                  <a:cubicBezTo>
                    <a:pt x="72" y="78"/>
                    <a:pt x="73" y="78"/>
                    <a:pt x="73" y="77"/>
                  </a:cubicBezTo>
                  <a:cubicBezTo>
                    <a:pt x="73" y="77"/>
                    <a:pt x="72" y="77"/>
                    <a:pt x="71" y="77"/>
                  </a:cubicBezTo>
                  <a:cubicBezTo>
                    <a:pt x="71" y="77"/>
                    <a:pt x="71" y="76"/>
                    <a:pt x="70" y="76"/>
                  </a:cubicBezTo>
                  <a:cubicBezTo>
                    <a:pt x="71" y="76"/>
                    <a:pt x="72" y="76"/>
                    <a:pt x="72" y="75"/>
                  </a:cubicBezTo>
                  <a:cubicBezTo>
                    <a:pt x="73" y="74"/>
                    <a:pt x="73" y="75"/>
                    <a:pt x="74" y="74"/>
                  </a:cubicBezTo>
                  <a:cubicBezTo>
                    <a:pt x="75" y="74"/>
                    <a:pt x="75" y="73"/>
                    <a:pt x="75" y="73"/>
                  </a:cubicBezTo>
                  <a:cubicBezTo>
                    <a:pt x="75" y="72"/>
                    <a:pt x="76" y="73"/>
                    <a:pt x="76" y="73"/>
                  </a:cubicBezTo>
                  <a:cubicBezTo>
                    <a:pt x="77" y="73"/>
                    <a:pt x="77" y="73"/>
                    <a:pt x="78" y="73"/>
                  </a:cubicBezTo>
                  <a:cubicBezTo>
                    <a:pt x="78" y="73"/>
                    <a:pt x="78" y="74"/>
                    <a:pt x="79" y="73"/>
                  </a:cubicBezTo>
                  <a:cubicBezTo>
                    <a:pt x="79" y="73"/>
                    <a:pt x="79" y="73"/>
                    <a:pt x="79" y="73"/>
                  </a:cubicBezTo>
                  <a:cubicBezTo>
                    <a:pt x="78" y="73"/>
                    <a:pt x="78" y="73"/>
                    <a:pt x="78" y="72"/>
                  </a:cubicBezTo>
                  <a:cubicBezTo>
                    <a:pt x="79" y="72"/>
                    <a:pt x="80" y="73"/>
                    <a:pt x="80" y="73"/>
                  </a:cubicBezTo>
                  <a:cubicBezTo>
                    <a:pt x="81" y="73"/>
                    <a:pt x="80" y="73"/>
                    <a:pt x="81" y="74"/>
                  </a:cubicBezTo>
                  <a:cubicBezTo>
                    <a:pt x="81" y="74"/>
                    <a:pt x="81" y="74"/>
                    <a:pt x="81" y="74"/>
                  </a:cubicBezTo>
                  <a:cubicBezTo>
                    <a:pt x="82" y="75"/>
                    <a:pt x="82" y="75"/>
                    <a:pt x="83" y="74"/>
                  </a:cubicBezTo>
                  <a:cubicBezTo>
                    <a:pt x="83" y="74"/>
                    <a:pt x="84" y="74"/>
                    <a:pt x="84" y="74"/>
                  </a:cubicBezTo>
                  <a:cubicBezTo>
                    <a:pt x="84" y="74"/>
                    <a:pt x="84" y="74"/>
                    <a:pt x="84" y="73"/>
                  </a:cubicBezTo>
                  <a:cubicBezTo>
                    <a:pt x="85" y="73"/>
                    <a:pt x="85" y="72"/>
                    <a:pt x="86" y="71"/>
                  </a:cubicBezTo>
                  <a:cubicBezTo>
                    <a:pt x="86" y="71"/>
                    <a:pt x="85" y="70"/>
                    <a:pt x="85" y="69"/>
                  </a:cubicBezTo>
                  <a:cubicBezTo>
                    <a:pt x="85" y="68"/>
                    <a:pt x="85" y="68"/>
                    <a:pt x="85" y="67"/>
                  </a:cubicBezTo>
                  <a:cubicBezTo>
                    <a:pt x="84" y="66"/>
                    <a:pt x="84" y="66"/>
                    <a:pt x="84" y="65"/>
                  </a:cubicBezTo>
                  <a:cubicBezTo>
                    <a:pt x="84" y="65"/>
                    <a:pt x="85" y="64"/>
                    <a:pt x="85" y="64"/>
                  </a:cubicBezTo>
                  <a:cubicBezTo>
                    <a:pt x="86" y="64"/>
                    <a:pt x="86" y="63"/>
                    <a:pt x="85" y="63"/>
                  </a:cubicBezTo>
                  <a:cubicBezTo>
                    <a:pt x="85" y="62"/>
                    <a:pt x="85" y="62"/>
                    <a:pt x="85" y="61"/>
                  </a:cubicBezTo>
                  <a:cubicBezTo>
                    <a:pt x="86" y="61"/>
                    <a:pt x="85" y="59"/>
                    <a:pt x="86" y="59"/>
                  </a:cubicBezTo>
                  <a:cubicBezTo>
                    <a:pt x="86" y="58"/>
                    <a:pt x="87" y="59"/>
                    <a:pt x="87" y="58"/>
                  </a:cubicBezTo>
                  <a:cubicBezTo>
                    <a:pt x="88" y="58"/>
                    <a:pt x="88" y="59"/>
                    <a:pt x="89" y="58"/>
                  </a:cubicBezTo>
                  <a:cubicBezTo>
                    <a:pt x="89" y="58"/>
                    <a:pt x="90" y="58"/>
                    <a:pt x="90" y="58"/>
                  </a:cubicBezTo>
                  <a:cubicBezTo>
                    <a:pt x="90" y="57"/>
                    <a:pt x="91" y="57"/>
                    <a:pt x="91" y="57"/>
                  </a:cubicBezTo>
                  <a:cubicBezTo>
                    <a:pt x="92" y="57"/>
                    <a:pt x="92" y="56"/>
                    <a:pt x="92" y="55"/>
                  </a:cubicBezTo>
                  <a:cubicBezTo>
                    <a:pt x="92" y="55"/>
                    <a:pt x="91" y="55"/>
                    <a:pt x="91" y="54"/>
                  </a:cubicBezTo>
                  <a:cubicBezTo>
                    <a:pt x="90" y="54"/>
                    <a:pt x="91" y="53"/>
                    <a:pt x="90" y="52"/>
                  </a:cubicBezTo>
                  <a:cubicBezTo>
                    <a:pt x="90" y="52"/>
                    <a:pt x="90" y="52"/>
                    <a:pt x="89" y="52"/>
                  </a:cubicBezTo>
                  <a:cubicBezTo>
                    <a:pt x="88" y="51"/>
                    <a:pt x="88" y="51"/>
                    <a:pt x="87" y="50"/>
                  </a:cubicBezTo>
                  <a:cubicBezTo>
                    <a:pt x="87" y="50"/>
                    <a:pt x="87" y="50"/>
                    <a:pt x="87" y="49"/>
                  </a:cubicBezTo>
                  <a:cubicBezTo>
                    <a:pt x="87" y="48"/>
                    <a:pt x="88" y="48"/>
                    <a:pt x="89" y="48"/>
                  </a:cubicBezTo>
                  <a:cubicBezTo>
                    <a:pt x="90" y="49"/>
                    <a:pt x="91" y="49"/>
                    <a:pt x="92" y="49"/>
                  </a:cubicBezTo>
                  <a:cubicBezTo>
                    <a:pt x="93" y="49"/>
                    <a:pt x="93" y="49"/>
                    <a:pt x="94" y="49"/>
                  </a:cubicBezTo>
                  <a:cubicBezTo>
                    <a:pt x="95" y="49"/>
                    <a:pt x="96" y="49"/>
                    <a:pt x="96" y="49"/>
                  </a:cubicBezTo>
                  <a:cubicBezTo>
                    <a:pt x="96" y="49"/>
                    <a:pt x="96" y="49"/>
                    <a:pt x="96" y="49"/>
                  </a:cubicBezTo>
                  <a:cubicBezTo>
                    <a:pt x="96" y="48"/>
                    <a:pt x="97" y="48"/>
                    <a:pt x="97" y="48"/>
                  </a:cubicBezTo>
                  <a:cubicBezTo>
                    <a:pt x="97" y="48"/>
                    <a:pt x="98" y="48"/>
                    <a:pt x="98" y="47"/>
                  </a:cubicBezTo>
                  <a:cubicBezTo>
                    <a:pt x="97" y="47"/>
                    <a:pt x="98" y="47"/>
                    <a:pt x="98" y="47"/>
                  </a:cubicBezTo>
                  <a:cubicBezTo>
                    <a:pt x="98" y="46"/>
                    <a:pt x="98" y="46"/>
                    <a:pt x="97" y="45"/>
                  </a:cubicBezTo>
                  <a:cubicBezTo>
                    <a:pt x="97" y="45"/>
                    <a:pt x="98" y="45"/>
                    <a:pt x="97" y="44"/>
                  </a:cubicBezTo>
                  <a:cubicBezTo>
                    <a:pt x="97" y="44"/>
                    <a:pt x="96" y="44"/>
                    <a:pt x="96" y="43"/>
                  </a:cubicBezTo>
                  <a:cubicBezTo>
                    <a:pt x="95" y="43"/>
                    <a:pt x="96" y="42"/>
                    <a:pt x="96" y="42"/>
                  </a:cubicBezTo>
                  <a:cubicBezTo>
                    <a:pt x="97" y="42"/>
                    <a:pt x="96" y="41"/>
                    <a:pt x="96" y="41"/>
                  </a:cubicBezTo>
                  <a:cubicBezTo>
                    <a:pt x="97" y="41"/>
                    <a:pt x="97" y="41"/>
                    <a:pt x="97" y="40"/>
                  </a:cubicBezTo>
                  <a:cubicBezTo>
                    <a:pt x="98" y="40"/>
                    <a:pt x="98" y="39"/>
                    <a:pt x="98" y="39"/>
                  </a:cubicBezTo>
                  <a:cubicBezTo>
                    <a:pt x="98" y="38"/>
                    <a:pt x="99" y="39"/>
                    <a:pt x="99" y="38"/>
                  </a:cubicBezTo>
                  <a:cubicBezTo>
                    <a:pt x="100" y="37"/>
                    <a:pt x="99" y="37"/>
                    <a:pt x="100" y="36"/>
                  </a:cubicBezTo>
                  <a:cubicBezTo>
                    <a:pt x="101" y="36"/>
                    <a:pt x="100" y="35"/>
                    <a:pt x="100" y="35"/>
                  </a:cubicBezTo>
                  <a:cubicBezTo>
                    <a:pt x="99" y="34"/>
                    <a:pt x="99" y="34"/>
                    <a:pt x="99" y="33"/>
                  </a:cubicBezTo>
                  <a:cubicBezTo>
                    <a:pt x="100" y="33"/>
                    <a:pt x="99" y="32"/>
                    <a:pt x="99" y="32"/>
                  </a:cubicBezTo>
                  <a:cubicBezTo>
                    <a:pt x="99" y="31"/>
                    <a:pt x="98" y="31"/>
                    <a:pt x="98" y="31"/>
                  </a:cubicBezTo>
                  <a:cubicBezTo>
                    <a:pt x="98" y="30"/>
                    <a:pt x="98" y="30"/>
                    <a:pt x="98" y="29"/>
                  </a:cubicBezTo>
                  <a:cubicBezTo>
                    <a:pt x="97" y="29"/>
                    <a:pt x="97" y="28"/>
                    <a:pt x="96" y="27"/>
                  </a:cubicBezTo>
                  <a:cubicBezTo>
                    <a:pt x="95" y="27"/>
                    <a:pt x="93" y="26"/>
                    <a:pt x="94" y="25"/>
                  </a:cubicBezTo>
                  <a:cubicBezTo>
                    <a:pt x="94" y="25"/>
                    <a:pt x="95" y="24"/>
                    <a:pt x="95" y="24"/>
                  </a:cubicBezTo>
                  <a:cubicBezTo>
                    <a:pt x="96" y="24"/>
                    <a:pt x="96" y="23"/>
                    <a:pt x="96" y="23"/>
                  </a:cubicBezTo>
                  <a:cubicBezTo>
                    <a:pt x="97" y="23"/>
                    <a:pt x="97" y="22"/>
                    <a:pt x="97" y="22"/>
                  </a:cubicBezTo>
                  <a:cubicBezTo>
                    <a:pt x="97" y="21"/>
                    <a:pt x="97" y="22"/>
                    <a:pt x="98" y="22"/>
                  </a:cubicBezTo>
                  <a:cubicBezTo>
                    <a:pt x="98" y="22"/>
                    <a:pt x="99" y="22"/>
                    <a:pt x="99" y="22"/>
                  </a:cubicBezTo>
                  <a:cubicBezTo>
                    <a:pt x="99" y="22"/>
                    <a:pt x="98" y="21"/>
                    <a:pt x="99" y="21"/>
                  </a:cubicBezTo>
                  <a:cubicBezTo>
                    <a:pt x="100" y="21"/>
                    <a:pt x="100" y="21"/>
                    <a:pt x="101" y="20"/>
                  </a:cubicBezTo>
                  <a:cubicBezTo>
                    <a:pt x="101" y="20"/>
                    <a:pt x="101" y="20"/>
                    <a:pt x="101" y="20"/>
                  </a:cubicBezTo>
                  <a:cubicBezTo>
                    <a:pt x="102" y="19"/>
                    <a:pt x="101" y="19"/>
                    <a:pt x="101" y="19"/>
                  </a:cubicBezTo>
                  <a:cubicBezTo>
                    <a:pt x="102" y="18"/>
                    <a:pt x="103" y="18"/>
                    <a:pt x="103" y="18"/>
                  </a:cubicBezTo>
                  <a:cubicBezTo>
                    <a:pt x="104" y="18"/>
                    <a:pt x="105" y="18"/>
                    <a:pt x="105" y="18"/>
                  </a:cubicBezTo>
                  <a:cubicBezTo>
                    <a:pt x="106" y="17"/>
                    <a:pt x="107" y="18"/>
                    <a:pt x="108" y="17"/>
                  </a:cubicBezTo>
                  <a:cubicBezTo>
                    <a:pt x="108" y="17"/>
                    <a:pt x="109" y="17"/>
                    <a:pt x="109" y="17"/>
                  </a:cubicBezTo>
                  <a:cubicBezTo>
                    <a:pt x="110" y="17"/>
                    <a:pt x="110" y="17"/>
                    <a:pt x="111" y="17"/>
                  </a:cubicBezTo>
                  <a:cubicBezTo>
                    <a:pt x="113" y="17"/>
                    <a:pt x="114" y="17"/>
                    <a:pt x="116" y="17"/>
                  </a:cubicBezTo>
                  <a:cubicBezTo>
                    <a:pt x="117" y="17"/>
                    <a:pt x="117" y="18"/>
                    <a:pt x="118" y="18"/>
                  </a:cubicBezTo>
                  <a:cubicBezTo>
                    <a:pt x="119" y="18"/>
                    <a:pt x="119" y="17"/>
                    <a:pt x="119" y="17"/>
                  </a:cubicBezTo>
                  <a:cubicBezTo>
                    <a:pt x="119" y="17"/>
                    <a:pt x="120" y="17"/>
                    <a:pt x="120" y="17"/>
                  </a:cubicBezTo>
                  <a:cubicBezTo>
                    <a:pt x="120" y="17"/>
                    <a:pt x="120" y="16"/>
                    <a:pt x="120" y="16"/>
                  </a:cubicBezTo>
                  <a:cubicBezTo>
                    <a:pt x="121" y="16"/>
                    <a:pt x="121" y="15"/>
                    <a:pt x="122" y="16"/>
                  </a:cubicBezTo>
                  <a:cubicBezTo>
                    <a:pt x="122" y="16"/>
                    <a:pt x="123" y="16"/>
                    <a:pt x="122" y="15"/>
                  </a:cubicBezTo>
                  <a:cubicBezTo>
                    <a:pt x="122" y="15"/>
                    <a:pt x="121" y="15"/>
                    <a:pt x="121" y="14"/>
                  </a:cubicBezTo>
                  <a:cubicBezTo>
                    <a:pt x="120" y="14"/>
                    <a:pt x="121" y="14"/>
                    <a:pt x="121" y="13"/>
                  </a:cubicBezTo>
                  <a:cubicBezTo>
                    <a:pt x="121" y="13"/>
                    <a:pt x="122" y="13"/>
                    <a:pt x="123" y="13"/>
                  </a:cubicBezTo>
                  <a:cubicBezTo>
                    <a:pt x="123" y="13"/>
                    <a:pt x="123" y="12"/>
                    <a:pt x="123" y="13"/>
                  </a:cubicBezTo>
                  <a:cubicBezTo>
                    <a:pt x="124" y="13"/>
                    <a:pt x="124" y="13"/>
                    <a:pt x="125" y="13"/>
                  </a:cubicBezTo>
                  <a:cubicBezTo>
                    <a:pt x="124" y="13"/>
                    <a:pt x="124" y="12"/>
                    <a:pt x="123" y="12"/>
                  </a:cubicBezTo>
                  <a:close/>
                </a:path>
              </a:pathLst>
            </a:custGeom>
            <a:solidFill>
              <a:srgbClr val="FFFFFF"/>
            </a:solidFill>
            <a:ln w="3175">
              <a:solidFill>
                <a:srgbClr val="FFFFFF"/>
              </a:solidFill>
              <a:round/>
              <a:headEnd/>
              <a:tailEnd/>
            </a:ln>
          </p:spPr>
          <p:txBody>
            <a:bodyPr vert="horz" wrap="square" lIns="91427" tIns="45713" rIns="91427" bIns="45713" numCol="1" anchor="t" anchorCtr="0" compatLnSpc="1">
              <a:prstTxWarp prst="textNoShape">
                <a:avLst/>
              </a:prstTxWarp>
            </a:bodyPr>
            <a:lstStyle/>
            <a:p>
              <a:pPr marL="0" marR="0" lvl="0" indent="0" algn="l" defTabSz="1828375"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Segoe UI"/>
                <a:ea typeface="+mn-ea"/>
                <a:cs typeface="+mn-cs"/>
              </a:endParaRPr>
            </a:p>
          </p:txBody>
        </p:sp>
      </p:grpSp>
      <p:sp>
        <p:nvSpPr>
          <p:cNvPr id="474" name="Freeform 149"/>
          <p:cNvSpPr>
            <a:spLocks noEditPoints="1"/>
          </p:cNvSpPr>
          <p:nvPr/>
        </p:nvSpPr>
        <p:spPr bwMode="auto">
          <a:xfrm>
            <a:off x="4830473" y="1732934"/>
            <a:ext cx="2595339" cy="273589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6" name="Freeform 73"/>
          <p:cNvSpPr>
            <a:spLocks noChangeAspect="1" noEditPoints="1"/>
          </p:cNvSpPr>
          <p:nvPr/>
        </p:nvSpPr>
        <p:spPr bwMode="auto">
          <a:xfrm>
            <a:off x="8752908" y="2027354"/>
            <a:ext cx="2632730" cy="2176493"/>
          </a:xfrm>
          <a:custGeom>
            <a:avLst/>
            <a:gdLst>
              <a:gd name="T0" fmla="*/ 352 w 352"/>
              <a:gd name="T1" fmla="*/ 291 h 291"/>
              <a:gd name="T2" fmla="*/ 0 w 352"/>
              <a:gd name="T3" fmla="*/ 291 h 291"/>
              <a:gd name="T4" fmla="*/ 177 w 352"/>
              <a:gd name="T5" fmla="*/ 0 h 291"/>
              <a:gd name="T6" fmla="*/ 352 w 352"/>
              <a:gd name="T7" fmla="*/ 291 h 291"/>
              <a:gd name="T8" fmla="*/ 35 w 352"/>
              <a:gd name="T9" fmla="*/ 272 h 291"/>
              <a:gd name="T10" fmla="*/ 319 w 352"/>
              <a:gd name="T11" fmla="*/ 272 h 291"/>
              <a:gd name="T12" fmla="*/ 177 w 352"/>
              <a:gd name="T13" fmla="*/ 38 h 291"/>
              <a:gd name="T14" fmla="*/ 35 w 352"/>
              <a:gd name="T15" fmla="*/ 272 h 291"/>
              <a:gd name="T16" fmla="*/ 187 w 352"/>
              <a:gd name="T17" fmla="*/ 95 h 291"/>
              <a:gd name="T18" fmla="*/ 168 w 352"/>
              <a:gd name="T19" fmla="*/ 95 h 291"/>
              <a:gd name="T20" fmla="*/ 168 w 352"/>
              <a:gd name="T21" fmla="*/ 211 h 291"/>
              <a:gd name="T22" fmla="*/ 187 w 352"/>
              <a:gd name="T23" fmla="*/ 211 h 291"/>
              <a:gd name="T24" fmla="*/ 187 w 352"/>
              <a:gd name="T25" fmla="*/ 95 h 291"/>
              <a:gd name="T26" fmla="*/ 187 w 352"/>
              <a:gd name="T27" fmla="*/ 234 h 291"/>
              <a:gd name="T28" fmla="*/ 168 w 352"/>
              <a:gd name="T29" fmla="*/ 234 h 291"/>
              <a:gd name="T30" fmla="*/ 168 w 352"/>
              <a:gd name="T31" fmla="*/ 251 h 291"/>
              <a:gd name="T32" fmla="*/ 187 w 352"/>
              <a:gd name="T33" fmla="*/ 251 h 291"/>
              <a:gd name="T34" fmla="*/ 187 w 352"/>
              <a:gd name="T35" fmla="*/ 23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291">
                <a:moveTo>
                  <a:pt x="352" y="291"/>
                </a:moveTo>
                <a:lnTo>
                  <a:pt x="0" y="291"/>
                </a:lnTo>
                <a:lnTo>
                  <a:pt x="177" y="0"/>
                </a:lnTo>
                <a:lnTo>
                  <a:pt x="352" y="291"/>
                </a:lnTo>
                <a:close/>
                <a:moveTo>
                  <a:pt x="35" y="272"/>
                </a:moveTo>
                <a:lnTo>
                  <a:pt x="319" y="272"/>
                </a:lnTo>
                <a:lnTo>
                  <a:pt x="177" y="38"/>
                </a:lnTo>
                <a:lnTo>
                  <a:pt x="35" y="272"/>
                </a:lnTo>
                <a:close/>
                <a:moveTo>
                  <a:pt x="187" y="95"/>
                </a:moveTo>
                <a:lnTo>
                  <a:pt x="168" y="95"/>
                </a:lnTo>
                <a:lnTo>
                  <a:pt x="168" y="211"/>
                </a:lnTo>
                <a:lnTo>
                  <a:pt x="187" y="211"/>
                </a:lnTo>
                <a:lnTo>
                  <a:pt x="187" y="95"/>
                </a:lnTo>
                <a:close/>
                <a:moveTo>
                  <a:pt x="187" y="234"/>
                </a:moveTo>
                <a:lnTo>
                  <a:pt x="168" y="234"/>
                </a:lnTo>
                <a:lnTo>
                  <a:pt x="168" y="251"/>
                </a:lnTo>
                <a:lnTo>
                  <a:pt x="187" y="251"/>
                </a:lnTo>
                <a:lnTo>
                  <a:pt x="187" y="23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3810591213"/>
      </p:ext>
    </p:extLst>
  </p:cSld>
  <p:clrMapOvr>
    <a:masterClrMapping/>
  </p:clrMapOvr>
  <mc:AlternateContent xmlns:mc="http://schemas.openxmlformats.org/markup-compatibility/2006" xmlns:p14="http://schemas.microsoft.com/office/powerpoint/2010/main">
    <mc:Choice Requires="p14">
      <p:transition spd="slow" p14:dur="2000" advTm="148357"/>
    </mc:Choice>
    <mc:Fallback xmlns="">
      <p:transition spd="slow" advTm="1483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r>
              <a:rPr lang="en-IN" dirty="0"/>
              <a:t>How to start</a:t>
            </a:r>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r>
              <a:rPr lang="en-IN" dirty="0"/>
              <a:t>Start with simplicity and low overall cost</a:t>
            </a:r>
          </a:p>
          <a:p>
            <a:endParaRPr lang="en-IN" dirty="0"/>
          </a:p>
          <a:p>
            <a:r>
              <a:rPr lang="en-IN" dirty="0"/>
              <a:t>Add Tiering and Scalability</a:t>
            </a:r>
          </a:p>
          <a:p>
            <a:endParaRPr lang="en-IN" dirty="0"/>
          </a:p>
          <a:p>
            <a:r>
              <a:rPr lang="en-IN" dirty="0"/>
              <a:t>Add multi-region failover High Availability</a:t>
            </a:r>
          </a:p>
        </p:txBody>
      </p:sp>
    </p:spTree>
    <p:extLst>
      <p:ext uri="{BB962C8B-B14F-4D97-AF65-F5344CB8AC3E}">
        <p14:creationId xmlns:p14="http://schemas.microsoft.com/office/powerpoint/2010/main" val="349737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7102"/>
            <a:ext cx="11592020" cy="861521"/>
          </a:xfrm>
        </p:spPr>
        <p:txBody>
          <a:bodyPr/>
          <a:lstStyle/>
          <a:p>
            <a:r>
              <a:rPr lang="en-US"/>
              <a:t>What to avoid: Availability and Disaster Recovery</a:t>
            </a:r>
          </a:p>
        </p:txBody>
      </p:sp>
      <p:sp>
        <p:nvSpPr>
          <p:cNvPr id="28" name="TextBox 27"/>
          <p:cNvSpPr txBox="1"/>
          <p:nvPr/>
        </p:nvSpPr>
        <p:spPr>
          <a:xfrm>
            <a:off x="269240" y="5383162"/>
            <a:ext cx="3836698" cy="95186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no major incident response plan</a:t>
            </a:r>
            <a:endParaRPr kumimoji="0" lang="en-US" sz="2400" b="0" i="0" u="none" strike="noStrike" kern="0" cap="none" spc="0" normalizeH="0" baseline="0" noProof="0" dirty="0">
              <a:ln>
                <a:noFill/>
              </a:ln>
              <a:solidFill>
                <a:srgbClr val="D83B0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9" name="Rectangle 8"/>
          <p:cNvSpPr/>
          <p:nvPr/>
        </p:nvSpPr>
        <p:spPr bwMode="auto">
          <a:xfrm>
            <a:off x="269240" y="991381"/>
            <a:ext cx="3836698" cy="4391781"/>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TextBox 17"/>
          <p:cNvSpPr txBox="1"/>
          <p:nvPr/>
        </p:nvSpPr>
        <p:spPr>
          <a:xfrm>
            <a:off x="4190003" y="5383162"/>
            <a:ext cx="3836698" cy="95186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000"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t>no data reconciliation or consistency strategy</a:t>
            </a:r>
            <a:endParaRPr kumimoji="0" lang="en-US" sz="2000" b="0" i="0" u="none" strike="noStrike" kern="0" cap="none" spc="0" normalizeH="0" baseline="0" noProof="0" dirty="0">
              <a:ln>
                <a:noFill/>
              </a:ln>
              <a:solidFill>
                <a:srgbClr val="F3752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19" name="Rectangle 18"/>
          <p:cNvSpPr/>
          <p:nvPr/>
        </p:nvSpPr>
        <p:spPr bwMode="auto">
          <a:xfrm>
            <a:off x="4182980" y="991381"/>
            <a:ext cx="3836698" cy="43917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p:cNvSpPr txBox="1"/>
          <p:nvPr/>
        </p:nvSpPr>
        <p:spPr>
          <a:xfrm>
            <a:off x="8096720" y="5383162"/>
            <a:ext cx="3836698" cy="95186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0" cap="small"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untestable </a:t>
            </a:r>
            <a:r>
              <a:rPr kumimoji="0" lang="en-US" sz="2400" b="0" i="0" u="none" strike="noStrike" kern="0" cap="small" spc="0" normalizeH="0" baseline="0" noProof="0" dirty="0" err="1">
                <a:ln>
                  <a:noFill/>
                </a:ln>
                <a:solidFill>
                  <a:srgbClr val="002050"/>
                </a:solidFill>
                <a:effectLst/>
                <a:uLnTx/>
                <a:uFillTx/>
                <a:latin typeface="Segoe UI Semibold" panose="020B0702040204020203" pitchFamily="34" charset="0"/>
                <a:cs typeface="Segoe UI Semibold" panose="020B0702040204020203" pitchFamily="34" charset="0"/>
              </a:rPr>
              <a:t>dr</a:t>
            </a:r>
            <a:r>
              <a:rPr kumimoji="0" lang="en-US" sz="2400" b="0" i="0" u="none" strike="noStrike" kern="0" cap="small"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 / ha strategy</a:t>
            </a:r>
            <a:endParaRPr kumimoji="0" lang="en-US" sz="2400" b="0" i="0" u="none" strike="noStrike" kern="0" cap="none" spc="0" normalizeH="0" baseline="0" noProof="0" dirty="0">
              <a:ln>
                <a:noFill/>
              </a:ln>
              <a:solidFill>
                <a:srgbClr val="002050"/>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6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6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6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31" name="Rectangle 30"/>
          <p:cNvSpPr/>
          <p:nvPr/>
        </p:nvSpPr>
        <p:spPr bwMode="auto">
          <a:xfrm>
            <a:off x="8096720" y="991381"/>
            <a:ext cx="3836698" cy="43917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124"/>
          <p:cNvSpPr>
            <a:spLocks noChangeAspect="1" noChangeArrowheads="1"/>
          </p:cNvSpPr>
          <p:nvPr/>
        </p:nvSpPr>
        <p:spPr bwMode="auto">
          <a:xfrm>
            <a:off x="4888203" y="2193002"/>
            <a:ext cx="2636220" cy="1649824"/>
          </a:xfrm>
          <a:custGeom>
            <a:avLst/>
            <a:gdLst>
              <a:gd name="connsiteX0" fmla="*/ 0 w 479425"/>
              <a:gd name="connsiteY0" fmla="*/ 0 h 300038"/>
              <a:gd name="connsiteX1" fmla="*/ 179388 w 479425"/>
              <a:gd name="connsiteY1" fmla="*/ 0 h 300038"/>
              <a:gd name="connsiteX2" fmla="*/ 179388 w 479425"/>
              <a:gd name="connsiteY2" fmla="*/ 44450 h 300038"/>
              <a:gd name="connsiteX3" fmla="*/ 330200 w 479425"/>
              <a:gd name="connsiteY3" fmla="*/ 44450 h 300038"/>
              <a:gd name="connsiteX4" fmla="*/ 330200 w 479425"/>
              <a:gd name="connsiteY4" fmla="*/ 134937 h 300038"/>
              <a:gd name="connsiteX5" fmla="*/ 479425 w 479425"/>
              <a:gd name="connsiteY5" fmla="*/ 134937 h 300038"/>
              <a:gd name="connsiteX6" fmla="*/ 479425 w 479425"/>
              <a:gd name="connsiteY6" fmla="*/ 165100 h 300038"/>
              <a:gd name="connsiteX7" fmla="*/ 330200 w 479425"/>
              <a:gd name="connsiteY7" fmla="*/ 165100 h 300038"/>
              <a:gd name="connsiteX8" fmla="*/ 330200 w 479425"/>
              <a:gd name="connsiteY8" fmla="*/ 255588 h 300038"/>
              <a:gd name="connsiteX9" fmla="*/ 179388 w 479425"/>
              <a:gd name="connsiteY9" fmla="*/ 255588 h 300038"/>
              <a:gd name="connsiteX10" fmla="*/ 179388 w 479425"/>
              <a:gd name="connsiteY10" fmla="*/ 300038 h 300038"/>
              <a:gd name="connsiteX11" fmla="*/ 0 w 479425"/>
              <a:gd name="connsiteY11" fmla="*/ 300038 h 300038"/>
              <a:gd name="connsiteX12" fmla="*/ 0 w 479425"/>
              <a:gd name="connsiteY12" fmla="*/ 269875 h 300038"/>
              <a:gd name="connsiteX13" fmla="*/ 149225 w 479425"/>
              <a:gd name="connsiteY13" fmla="*/ 269875 h 300038"/>
              <a:gd name="connsiteX14" fmla="*/ 149225 w 479425"/>
              <a:gd name="connsiteY14" fmla="*/ 209550 h 300038"/>
              <a:gd name="connsiteX15" fmla="*/ 0 w 479425"/>
              <a:gd name="connsiteY15" fmla="*/ 209550 h 300038"/>
              <a:gd name="connsiteX16" fmla="*/ 0 w 479425"/>
              <a:gd name="connsiteY16" fmla="*/ 180975 h 300038"/>
              <a:gd name="connsiteX17" fmla="*/ 179388 w 479425"/>
              <a:gd name="connsiteY17" fmla="*/ 180975 h 300038"/>
              <a:gd name="connsiteX18" fmla="*/ 179388 w 479425"/>
              <a:gd name="connsiteY18" fmla="*/ 225425 h 300038"/>
              <a:gd name="connsiteX19" fmla="*/ 300037 w 479425"/>
              <a:gd name="connsiteY19" fmla="*/ 225425 h 300038"/>
              <a:gd name="connsiteX20" fmla="*/ 300037 w 479425"/>
              <a:gd name="connsiteY20" fmla="*/ 74613 h 300038"/>
              <a:gd name="connsiteX21" fmla="*/ 179388 w 479425"/>
              <a:gd name="connsiteY21" fmla="*/ 74613 h 300038"/>
              <a:gd name="connsiteX22" fmla="*/ 179388 w 479425"/>
              <a:gd name="connsiteY22" fmla="*/ 120650 h 300038"/>
              <a:gd name="connsiteX23" fmla="*/ 0 w 479425"/>
              <a:gd name="connsiteY23" fmla="*/ 120650 h 300038"/>
              <a:gd name="connsiteX24" fmla="*/ 0 w 479425"/>
              <a:gd name="connsiteY24" fmla="*/ 90487 h 300038"/>
              <a:gd name="connsiteX25" fmla="*/ 149225 w 479425"/>
              <a:gd name="connsiteY25" fmla="*/ 90487 h 300038"/>
              <a:gd name="connsiteX26" fmla="*/ 149225 w 479425"/>
              <a:gd name="connsiteY26" fmla="*/ 30162 h 300038"/>
              <a:gd name="connsiteX27" fmla="*/ 0 w 479425"/>
              <a:gd name="connsiteY27"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9425" h="300038">
                <a:moveTo>
                  <a:pt x="0" y="0"/>
                </a:moveTo>
                <a:lnTo>
                  <a:pt x="179388" y="0"/>
                </a:lnTo>
                <a:lnTo>
                  <a:pt x="179388" y="44450"/>
                </a:lnTo>
                <a:lnTo>
                  <a:pt x="330200" y="44450"/>
                </a:lnTo>
                <a:lnTo>
                  <a:pt x="330200" y="134937"/>
                </a:lnTo>
                <a:lnTo>
                  <a:pt x="479425" y="134937"/>
                </a:lnTo>
                <a:lnTo>
                  <a:pt x="479425" y="165100"/>
                </a:lnTo>
                <a:lnTo>
                  <a:pt x="330200" y="165100"/>
                </a:lnTo>
                <a:lnTo>
                  <a:pt x="330200" y="255588"/>
                </a:lnTo>
                <a:lnTo>
                  <a:pt x="179388" y="255588"/>
                </a:lnTo>
                <a:lnTo>
                  <a:pt x="179388" y="300038"/>
                </a:lnTo>
                <a:lnTo>
                  <a:pt x="0" y="300038"/>
                </a:lnTo>
                <a:lnTo>
                  <a:pt x="0" y="269875"/>
                </a:lnTo>
                <a:lnTo>
                  <a:pt x="149225" y="269875"/>
                </a:lnTo>
                <a:lnTo>
                  <a:pt x="149225" y="209550"/>
                </a:lnTo>
                <a:lnTo>
                  <a:pt x="0" y="209550"/>
                </a:lnTo>
                <a:lnTo>
                  <a:pt x="0" y="180975"/>
                </a:lnTo>
                <a:lnTo>
                  <a:pt x="179388" y="180975"/>
                </a:lnTo>
                <a:lnTo>
                  <a:pt x="179388" y="225425"/>
                </a:lnTo>
                <a:lnTo>
                  <a:pt x="300037" y="225425"/>
                </a:lnTo>
                <a:lnTo>
                  <a:pt x="300037" y="74613"/>
                </a:lnTo>
                <a:lnTo>
                  <a:pt x="179388" y="74613"/>
                </a:lnTo>
                <a:lnTo>
                  <a:pt x="179388" y="120650"/>
                </a:lnTo>
                <a:lnTo>
                  <a:pt x="0" y="120650"/>
                </a:lnTo>
                <a:lnTo>
                  <a:pt x="0" y="90487"/>
                </a:lnTo>
                <a:lnTo>
                  <a:pt x="149225" y="90487"/>
                </a:lnTo>
                <a:lnTo>
                  <a:pt x="149225" y="30162"/>
                </a:lnTo>
                <a:lnTo>
                  <a:pt x="0" y="30162"/>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3" name="Freeform 28"/>
          <p:cNvSpPr>
            <a:spLocks noChangeAspect="1" noEditPoints="1"/>
          </p:cNvSpPr>
          <p:nvPr/>
        </p:nvSpPr>
        <p:spPr bwMode="auto">
          <a:xfrm>
            <a:off x="1279671" y="1908499"/>
            <a:ext cx="2060839" cy="2405827"/>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6" name="Freeform 131"/>
          <p:cNvSpPr>
            <a:spLocks noChangeAspect="1" noEditPoints="1"/>
          </p:cNvSpPr>
          <p:nvPr/>
        </p:nvSpPr>
        <p:spPr bwMode="auto">
          <a:xfrm>
            <a:off x="8878985" y="1806468"/>
            <a:ext cx="2272167" cy="2422893"/>
          </a:xfrm>
          <a:custGeom>
            <a:avLst/>
            <a:gdLst>
              <a:gd name="T0" fmla="*/ 60 w 112"/>
              <a:gd name="T1" fmla="*/ 70 h 128"/>
              <a:gd name="T2" fmla="*/ 79 w 112"/>
              <a:gd name="T3" fmla="*/ 89 h 128"/>
              <a:gd name="T4" fmla="*/ 73 w 112"/>
              <a:gd name="T5" fmla="*/ 95 h 128"/>
              <a:gd name="T6" fmla="*/ 52 w 112"/>
              <a:gd name="T7" fmla="*/ 74 h 128"/>
              <a:gd name="T8" fmla="*/ 52 w 112"/>
              <a:gd name="T9" fmla="*/ 40 h 128"/>
              <a:gd name="T10" fmla="*/ 60 w 112"/>
              <a:gd name="T11" fmla="*/ 40 h 128"/>
              <a:gd name="T12" fmla="*/ 60 w 112"/>
              <a:gd name="T13" fmla="*/ 70 h 128"/>
              <a:gd name="T14" fmla="*/ 112 w 112"/>
              <a:gd name="T15" fmla="*/ 72 h 128"/>
              <a:gd name="T16" fmla="*/ 56 w 112"/>
              <a:gd name="T17" fmla="*/ 128 h 128"/>
              <a:gd name="T18" fmla="*/ 0 w 112"/>
              <a:gd name="T19" fmla="*/ 72 h 128"/>
              <a:gd name="T20" fmla="*/ 14 w 112"/>
              <a:gd name="T21" fmla="*/ 35 h 128"/>
              <a:gd name="T22" fmla="*/ 3 w 112"/>
              <a:gd name="T23" fmla="*/ 25 h 128"/>
              <a:gd name="T24" fmla="*/ 9 w 112"/>
              <a:gd name="T25" fmla="*/ 19 h 128"/>
              <a:gd name="T26" fmla="*/ 19 w 112"/>
              <a:gd name="T27" fmla="*/ 30 h 128"/>
              <a:gd name="T28" fmla="*/ 52 w 112"/>
              <a:gd name="T29" fmla="*/ 16 h 128"/>
              <a:gd name="T30" fmla="*/ 52 w 112"/>
              <a:gd name="T31" fmla="*/ 8 h 128"/>
              <a:gd name="T32" fmla="*/ 44 w 112"/>
              <a:gd name="T33" fmla="*/ 8 h 128"/>
              <a:gd name="T34" fmla="*/ 44 w 112"/>
              <a:gd name="T35" fmla="*/ 0 h 128"/>
              <a:gd name="T36" fmla="*/ 68 w 112"/>
              <a:gd name="T37" fmla="*/ 0 h 128"/>
              <a:gd name="T38" fmla="*/ 68 w 112"/>
              <a:gd name="T39" fmla="*/ 8 h 128"/>
              <a:gd name="T40" fmla="*/ 60 w 112"/>
              <a:gd name="T41" fmla="*/ 8 h 128"/>
              <a:gd name="T42" fmla="*/ 60 w 112"/>
              <a:gd name="T43" fmla="*/ 16 h 128"/>
              <a:gd name="T44" fmla="*/ 93 w 112"/>
              <a:gd name="T45" fmla="*/ 30 h 128"/>
              <a:gd name="T46" fmla="*/ 103 w 112"/>
              <a:gd name="T47" fmla="*/ 19 h 128"/>
              <a:gd name="T48" fmla="*/ 109 w 112"/>
              <a:gd name="T49" fmla="*/ 25 h 128"/>
              <a:gd name="T50" fmla="*/ 98 w 112"/>
              <a:gd name="T51" fmla="*/ 35 h 128"/>
              <a:gd name="T52" fmla="*/ 112 w 112"/>
              <a:gd name="T53" fmla="*/ 72 h 128"/>
              <a:gd name="T54" fmla="*/ 104 w 112"/>
              <a:gd name="T55" fmla="*/ 72 h 128"/>
              <a:gd name="T56" fmla="*/ 56 w 112"/>
              <a:gd name="T57" fmla="*/ 24 h 128"/>
              <a:gd name="T58" fmla="*/ 8 w 112"/>
              <a:gd name="T59" fmla="*/ 72 h 128"/>
              <a:gd name="T60" fmla="*/ 56 w 112"/>
              <a:gd name="T61" fmla="*/ 120 h 128"/>
              <a:gd name="T62" fmla="*/ 104 w 112"/>
              <a:gd name="T6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 h="128">
                <a:moveTo>
                  <a:pt x="60" y="70"/>
                </a:moveTo>
                <a:cubicBezTo>
                  <a:pt x="79" y="89"/>
                  <a:pt x="79" y="89"/>
                  <a:pt x="79" y="89"/>
                </a:cubicBezTo>
                <a:cubicBezTo>
                  <a:pt x="73" y="95"/>
                  <a:pt x="73" y="95"/>
                  <a:pt x="73" y="95"/>
                </a:cubicBezTo>
                <a:cubicBezTo>
                  <a:pt x="52" y="74"/>
                  <a:pt x="52" y="74"/>
                  <a:pt x="52" y="74"/>
                </a:cubicBezTo>
                <a:cubicBezTo>
                  <a:pt x="52" y="40"/>
                  <a:pt x="52" y="40"/>
                  <a:pt x="52" y="40"/>
                </a:cubicBezTo>
                <a:cubicBezTo>
                  <a:pt x="60" y="40"/>
                  <a:pt x="60" y="40"/>
                  <a:pt x="60" y="40"/>
                </a:cubicBezTo>
                <a:lnTo>
                  <a:pt x="60" y="70"/>
                </a:lnTo>
                <a:close/>
                <a:moveTo>
                  <a:pt x="112" y="72"/>
                </a:moveTo>
                <a:cubicBezTo>
                  <a:pt x="112" y="103"/>
                  <a:pt x="87" y="128"/>
                  <a:pt x="56" y="128"/>
                </a:cubicBezTo>
                <a:cubicBezTo>
                  <a:pt x="25" y="128"/>
                  <a:pt x="0" y="103"/>
                  <a:pt x="0" y="72"/>
                </a:cubicBezTo>
                <a:cubicBezTo>
                  <a:pt x="0" y="58"/>
                  <a:pt x="5" y="45"/>
                  <a:pt x="14" y="35"/>
                </a:cubicBezTo>
                <a:cubicBezTo>
                  <a:pt x="3" y="25"/>
                  <a:pt x="3" y="25"/>
                  <a:pt x="3" y="25"/>
                </a:cubicBezTo>
                <a:cubicBezTo>
                  <a:pt x="9" y="19"/>
                  <a:pt x="9" y="19"/>
                  <a:pt x="9" y="19"/>
                </a:cubicBezTo>
                <a:cubicBezTo>
                  <a:pt x="19" y="30"/>
                  <a:pt x="19" y="30"/>
                  <a:pt x="19" y="30"/>
                </a:cubicBezTo>
                <a:cubicBezTo>
                  <a:pt x="28" y="22"/>
                  <a:pt x="40" y="17"/>
                  <a:pt x="52" y="16"/>
                </a:cubicBezTo>
                <a:cubicBezTo>
                  <a:pt x="52" y="8"/>
                  <a:pt x="52" y="8"/>
                  <a:pt x="52" y="8"/>
                </a:cubicBezTo>
                <a:cubicBezTo>
                  <a:pt x="44" y="8"/>
                  <a:pt x="44" y="8"/>
                  <a:pt x="44" y="8"/>
                </a:cubicBezTo>
                <a:cubicBezTo>
                  <a:pt x="44" y="0"/>
                  <a:pt x="44" y="0"/>
                  <a:pt x="44" y="0"/>
                </a:cubicBezTo>
                <a:cubicBezTo>
                  <a:pt x="68" y="0"/>
                  <a:pt x="68" y="0"/>
                  <a:pt x="68" y="0"/>
                </a:cubicBezTo>
                <a:cubicBezTo>
                  <a:pt x="68" y="8"/>
                  <a:pt x="68" y="8"/>
                  <a:pt x="68" y="8"/>
                </a:cubicBezTo>
                <a:cubicBezTo>
                  <a:pt x="60" y="8"/>
                  <a:pt x="60" y="8"/>
                  <a:pt x="60" y="8"/>
                </a:cubicBezTo>
                <a:cubicBezTo>
                  <a:pt x="60" y="16"/>
                  <a:pt x="60" y="16"/>
                  <a:pt x="60" y="16"/>
                </a:cubicBezTo>
                <a:cubicBezTo>
                  <a:pt x="72" y="17"/>
                  <a:pt x="84" y="22"/>
                  <a:pt x="93" y="30"/>
                </a:cubicBezTo>
                <a:cubicBezTo>
                  <a:pt x="103" y="19"/>
                  <a:pt x="103" y="19"/>
                  <a:pt x="103" y="19"/>
                </a:cubicBezTo>
                <a:cubicBezTo>
                  <a:pt x="109" y="25"/>
                  <a:pt x="109" y="25"/>
                  <a:pt x="109" y="25"/>
                </a:cubicBezTo>
                <a:cubicBezTo>
                  <a:pt x="98" y="35"/>
                  <a:pt x="98" y="35"/>
                  <a:pt x="98" y="35"/>
                </a:cubicBezTo>
                <a:cubicBezTo>
                  <a:pt x="107" y="45"/>
                  <a:pt x="112" y="58"/>
                  <a:pt x="112" y="72"/>
                </a:cubicBezTo>
                <a:close/>
                <a:moveTo>
                  <a:pt x="104" y="72"/>
                </a:moveTo>
                <a:cubicBezTo>
                  <a:pt x="104" y="45"/>
                  <a:pt x="82" y="24"/>
                  <a:pt x="56" y="24"/>
                </a:cubicBezTo>
                <a:cubicBezTo>
                  <a:pt x="30" y="24"/>
                  <a:pt x="8" y="45"/>
                  <a:pt x="8" y="72"/>
                </a:cubicBezTo>
                <a:cubicBezTo>
                  <a:pt x="8" y="98"/>
                  <a:pt x="30" y="120"/>
                  <a:pt x="56" y="120"/>
                </a:cubicBezTo>
                <a:cubicBezTo>
                  <a:pt x="82" y="120"/>
                  <a:pt x="104" y="98"/>
                  <a:pt x="104" y="72"/>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123307526"/>
      </p:ext>
    </p:extLst>
  </p:cSld>
  <p:clrMapOvr>
    <a:masterClrMapping/>
  </p:clrMapOvr>
  <mc:AlternateContent xmlns:mc="http://schemas.openxmlformats.org/markup-compatibility/2006" xmlns:p14="http://schemas.microsoft.com/office/powerpoint/2010/main">
    <mc:Choice Requires="p14">
      <p:transition spd="slow" p14:dur="2000" advTm="125876"/>
    </mc:Choice>
    <mc:Fallback xmlns="">
      <p:transition spd="slow" advTm="12587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0526"/>
            <a:ext cx="10515600" cy="553998"/>
          </a:xfrm>
        </p:spPr>
        <p:txBody>
          <a:bodyPr>
            <a:normAutofit fontScale="90000"/>
          </a:bodyPr>
          <a:lstStyle/>
          <a:p>
            <a:r>
              <a:rPr lang="en-US" dirty="0"/>
              <a:t>What to avoid: Deployment and DevOps</a:t>
            </a:r>
          </a:p>
        </p:txBody>
      </p:sp>
      <p:sp>
        <p:nvSpPr>
          <p:cNvPr id="18" name="TextBox 17"/>
          <p:cNvSpPr txBox="1"/>
          <p:nvPr/>
        </p:nvSpPr>
        <p:spPr>
          <a:xfrm>
            <a:off x="258582" y="5626142"/>
            <a:ext cx="5773847" cy="734519"/>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800"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lack of continuous integration</a:t>
            </a:r>
            <a:endParaRPr kumimoji="0" lang="en-US" sz="2800" b="0" i="0" u="none" strike="noStrike" kern="0" cap="none" spc="0" normalizeH="0" baseline="0" noProof="0" dirty="0">
              <a:ln>
                <a:noFill/>
              </a:ln>
              <a:solidFill>
                <a:srgbClr val="D83B0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19" name="Rectangle 18"/>
          <p:cNvSpPr/>
          <p:nvPr/>
        </p:nvSpPr>
        <p:spPr bwMode="auto">
          <a:xfrm>
            <a:off x="258581" y="1017019"/>
            <a:ext cx="5773848" cy="460912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p:cNvSpPr txBox="1"/>
          <p:nvPr/>
        </p:nvSpPr>
        <p:spPr>
          <a:xfrm>
            <a:off x="6159570" y="5616472"/>
            <a:ext cx="5773848" cy="74419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800" b="0" i="0" u="none" strike="noStrike" kern="0" cap="small" spc="0" normalizeH="0" baseline="0" noProof="0" dirty="0">
                <a:ln>
                  <a:noFill/>
                </a:ln>
                <a:solidFill>
                  <a:srgbClr val="F37521"/>
                </a:solidFill>
                <a:effectLst/>
                <a:uLnTx/>
                <a:uFillTx/>
                <a:latin typeface="Segoe UI Semibold" panose="020B0702040204020203" pitchFamily="34" charset="0"/>
                <a:cs typeface="Segoe UI Semibold" panose="020B0702040204020203" pitchFamily="34" charset="0"/>
              </a:rPr>
              <a:t>lack of telemetry insight</a:t>
            </a:r>
            <a:endParaRPr kumimoji="0" lang="en-US" sz="2800" b="0" i="0" u="none" strike="noStrike" kern="0" cap="none" spc="0" normalizeH="0" baseline="0" noProof="0" dirty="0">
              <a:ln>
                <a:noFill/>
              </a:ln>
              <a:solidFill>
                <a:srgbClr val="F3752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31" name="Rectangle 30"/>
          <p:cNvSpPr/>
          <p:nvPr/>
        </p:nvSpPr>
        <p:spPr bwMode="auto">
          <a:xfrm>
            <a:off x="6157230" y="1017019"/>
            <a:ext cx="5773848" cy="460912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id="{5A7C5A38-4D22-4C85-A6C7-C5315948E9F8}"/>
              </a:ext>
            </a:extLst>
          </p:cNvPr>
          <p:cNvGrpSpPr/>
          <p:nvPr/>
        </p:nvGrpSpPr>
        <p:grpSpPr>
          <a:xfrm>
            <a:off x="1533833" y="2183319"/>
            <a:ext cx="3594942" cy="2054358"/>
            <a:chOff x="1905937" y="1775273"/>
            <a:chExt cx="1100865" cy="650219"/>
          </a:xfrm>
        </p:grpSpPr>
        <p:sp>
          <p:nvSpPr>
            <p:cNvPr id="13" name="Freeform 30"/>
            <p:cNvSpPr>
              <a:spLocks noChangeAspect="1"/>
            </p:cNvSpPr>
            <p:nvPr/>
          </p:nvSpPr>
          <p:spPr bwMode="auto">
            <a:xfrm>
              <a:off x="1905937" y="1775273"/>
              <a:ext cx="674008" cy="650219"/>
            </a:xfrm>
            <a:custGeom>
              <a:avLst/>
              <a:gdLst>
                <a:gd name="T0" fmla="*/ 28 w 108"/>
                <a:gd name="T1" fmla="*/ 36 h 104"/>
                <a:gd name="T2" fmla="*/ 15 w 108"/>
                <a:gd name="T3" fmla="*/ 36 h 104"/>
                <a:gd name="T4" fmla="*/ 56 w 108"/>
                <a:gd name="T5" fmla="*/ 8 h 104"/>
                <a:gd name="T6" fmla="*/ 100 w 108"/>
                <a:gd name="T7" fmla="*/ 52 h 104"/>
                <a:gd name="T8" fmla="*/ 56 w 108"/>
                <a:gd name="T9" fmla="*/ 96 h 104"/>
                <a:gd name="T10" fmla="*/ 12 w 108"/>
                <a:gd name="T11" fmla="*/ 52 h 104"/>
                <a:gd name="T12" fmla="*/ 4 w 108"/>
                <a:gd name="T13" fmla="*/ 52 h 104"/>
                <a:gd name="T14" fmla="*/ 56 w 108"/>
                <a:gd name="T15" fmla="*/ 104 h 104"/>
                <a:gd name="T16" fmla="*/ 108 w 108"/>
                <a:gd name="T17" fmla="*/ 52 h 104"/>
                <a:gd name="T18" fmla="*/ 56 w 108"/>
                <a:gd name="T19" fmla="*/ 0 h 104"/>
                <a:gd name="T20" fmla="*/ 8 w 108"/>
                <a:gd name="T21" fmla="*/ 32 h 104"/>
                <a:gd name="T22" fmla="*/ 8 w 108"/>
                <a:gd name="T23" fmla="*/ 16 h 104"/>
                <a:gd name="T24" fmla="*/ 0 w 108"/>
                <a:gd name="T25" fmla="*/ 16 h 104"/>
                <a:gd name="T26" fmla="*/ 0 w 108"/>
                <a:gd name="T27" fmla="*/ 44 h 104"/>
                <a:gd name="T28" fmla="*/ 28 w 108"/>
                <a:gd name="T29" fmla="*/ 44 h 104"/>
                <a:gd name="T30" fmla="*/ 28 w 108"/>
                <a:gd name="T31"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4">
                  <a:moveTo>
                    <a:pt x="28" y="36"/>
                  </a:moveTo>
                  <a:cubicBezTo>
                    <a:pt x="15" y="36"/>
                    <a:pt x="15" y="36"/>
                    <a:pt x="15" y="36"/>
                  </a:cubicBezTo>
                  <a:cubicBezTo>
                    <a:pt x="21" y="19"/>
                    <a:pt x="37" y="8"/>
                    <a:pt x="56" y="8"/>
                  </a:cubicBezTo>
                  <a:cubicBezTo>
                    <a:pt x="80" y="8"/>
                    <a:pt x="100" y="27"/>
                    <a:pt x="100" y="52"/>
                  </a:cubicBezTo>
                  <a:cubicBezTo>
                    <a:pt x="100" y="76"/>
                    <a:pt x="80" y="96"/>
                    <a:pt x="56" y="96"/>
                  </a:cubicBezTo>
                  <a:cubicBezTo>
                    <a:pt x="31" y="96"/>
                    <a:pt x="12" y="76"/>
                    <a:pt x="12" y="52"/>
                  </a:cubicBezTo>
                  <a:cubicBezTo>
                    <a:pt x="4" y="52"/>
                    <a:pt x="4" y="52"/>
                    <a:pt x="4" y="52"/>
                  </a:cubicBezTo>
                  <a:cubicBezTo>
                    <a:pt x="4" y="80"/>
                    <a:pt x="27" y="104"/>
                    <a:pt x="56" y="104"/>
                  </a:cubicBezTo>
                  <a:cubicBezTo>
                    <a:pt x="84" y="104"/>
                    <a:pt x="108" y="80"/>
                    <a:pt x="108" y="52"/>
                  </a:cubicBezTo>
                  <a:cubicBezTo>
                    <a:pt x="108" y="23"/>
                    <a:pt x="84" y="0"/>
                    <a:pt x="56" y="0"/>
                  </a:cubicBezTo>
                  <a:cubicBezTo>
                    <a:pt x="34" y="0"/>
                    <a:pt x="16" y="13"/>
                    <a:pt x="8" y="32"/>
                  </a:cubicBezTo>
                  <a:cubicBezTo>
                    <a:pt x="8" y="16"/>
                    <a:pt x="8" y="16"/>
                    <a:pt x="8" y="16"/>
                  </a:cubicBezTo>
                  <a:cubicBezTo>
                    <a:pt x="0" y="16"/>
                    <a:pt x="0" y="16"/>
                    <a:pt x="0" y="16"/>
                  </a:cubicBezTo>
                  <a:cubicBezTo>
                    <a:pt x="0" y="44"/>
                    <a:pt x="0" y="44"/>
                    <a:pt x="0" y="44"/>
                  </a:cubicBezTo>
                  <a:cubicBezTo>
                    <a:pt x="28" y="44"/>
                    <a:pt x="28" y="44"/>
                    <a:pt x="28" y="44"/>
                  </a:cubicBezTo>
                  <a:lnTo>
                    <a:pt x="28" y="3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5" name="Freeform 124"/>
            <p:cNvSpPr>
              <a:spLocks noChangeAspect="1" noChangeArrowheads="1"/>
            </p:cNvSpPr>
            <p:nvPr/>
          </p:nvSpPr>
          <p:spPr bwMode="auto">
            <a:xfrm>
              <a:off x="2536801" y="1972302"/>
              <a:ext cx="470001" cy="294140"/>
            </a:xfrm>
            <a:custGeom>
              <a:avLst/>
              <a:gdLst>
                <a:gd name="connsiteX0" fmla="*/ 0 w 479425"/>
                <a:gd name="connsiteY0" fmla="*/ 0 h 300038"/>
                <a:gd name="connsiteX1" fmla="*/ 179388 w 479425"/>
                <a:gd name="connsiteY1" fmla="*/ 0 h 300038"/>
                <a:gd name="connsiteX2" fmla="*/ 179388 w 479425"/>
                <a:gd name="connsiteY2" fmla="*/ 44450 h 300038"/>
                <a:gd name="connsiteX3" fmla="*/ 330200 w 479425"/>
                <a:gd name="connsiteY3" fmla="*/ 44450 h 300038"/>
                <a:gd name="connsiteX4" fmla="*/ 330200 w 479425"/>
                <a:gd name="connsiteY4" fmla="*/ 134937 h 300038"/>
                <a:gd name="connsiteX5" fmla="*/ 479425 w 479425"/>
                <a:gd name="connsiteY5" fmla="*/ 134937 h 300038"/>
                <a:gd name="connsiteX6" fmla="*/ 479425 w 479425"/>
                <a:gd name="connsiteY6" fmla="*/ 165100 h 300038"/>
                <a:gd name="connsiteX7" fmla="*/ 330200 w 479425"/>
                <a:gd name="connsiteY7" fmla="*/ 165100 h 300038"/>
                <a:gd name="connsiteX8" fmla="*/ 330200 w 479425"/>
                <a:gd name="connsiteY8" fmla="*/ 255588 h 300038"/>
                <a:gd name="connsiteX9" fmla="*/ 179388 w 479425"/>
                <a:gd name="connsiteY9" fmla="*/ 255588 h 300038"/>
                <a:gd name="connsiteX10" fmla="*/ 179388 w 479425"/>
                <a:gd name="connsiteY10" fmla="*/ 300038 h 300038"/>
                <a:gd name="connsiteX11" fmla="*/ 0 w 479425"/>
                <a:gd name="connsiteY11" fmla="*/ 300038 h 300038"/>
                <a:gd name="connsiteX12" fmla="*/ 0 w 479425"/>
                <a:gd name="connsiteY12" fmla="*/ 269875 h 300038"/>
                <a:gd name="connsiteX13" fmla="*/ 149225 w 479425"/>
                <a:gd name="connsiteY13" fmla="*/ 269875 h 300038"/>
                <a:gd name="connsiteX14" fmla="*/ 149225 w 479425"/>
                <a:gd name="connsiteY14" fmla="*/ 209550 h 300038"/>
                <a:gd name="connsiteX15" fmla="*/ 0 w 479425"/>
                <a:gd name="connsiteY15" fmla="*/ 209550 h 300038"/>
                <a:gd name="connsiteX16" fmla="*/ 0 w 479425"/>
                <a:gd name="connsiteY16" fmla="*/ 180975 h 300038"/>
                <a:gd name="connsiteX17" fmla="*/ 179388 w 479425"/>
                <a:gd name="connsiteY17" fmla="*/ 180975 h 300038"/>
                <a:gd name="connsiteX18" fmla="*/ 179388 w 479425"/>
                <a:gd name="connsiteY18" fmla="*/ 225425 h 300038"/>
                <a:gd name="connsiteX19" fmla="*/ 300037 w 479425"/>
                <a:gd name="connsiteY19" fmla="*/ 225425 h 300038"/>
                <a:gd name="connsiteX20" fmla="*/ 300037 w 479425"/>
                <a:gd name="connsiteY20" fmla="*/ 74613 h 300038"/>
                <a:gd name="connsiteX21" fmla="*/ 179388 w 479425"/>
                <a:gd name="connsiteY21" fmla="*/ 74613 h 300038"/>
                <a:gd name="connsiteX22" fmla="*/ 179388 w 479425"/>
                <a:gd name="connsiteY22" fmla="*/ 120650 h 300038"/>
                <a:gd name="connsiteX23" fmla="*/ 0 w 479425"/>
                <a:gd name="connsiteY23" fmla="*/ 120650 h 300038"/>
                <a:gd name="connsiteX24" fmla="*/ 0 w 479425"/>
                <a:gd name="connsiteY24" fmla="*/ 90487 h 300038"/>
                <a:gd name="connsiteX25" fmla="*/ 149225 w 479425"/>
                <a:gd name="connsiteY25" fmla="*/ 90487 h 300038"/>
                <a:gd name="connsiteX26" fmla="*/ 149225 w 479425"/>
                <a:gd name="connsiteY26" fmla="*/ 30162 h 300038"/>
                <a:gd name="connsiteX27" fmla="*/ 0 w 479425"/>
                <a:gd name="connsiteY27" fmla="*/ 30162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9425" h="300038">
                  <a:moveTo>
                    <a:pt x="0" y="0"/>
                  </a:moveTo>
                  <a:lnTo>
                    <a:pt x="179388" y="0"/>
                  </a:lnTo>
                  <a:lnTo>
                    <a:pt x="179388" y="44450"/>
                  </a:lnTo>
                  <a:lnTo>
                    <a:pt x="330200" y="44450"/>
                  </a:lnTo>
                  <a:lnTo>
                    <a:pt x="330200" y="134937"/>
                  </a:lnTo>
                  <a:lnTo>
                    <a:pt x="479425" y="134937"/>
                  </a:lnTo>
                  <a:lnTo>
                    <a:pt x="479425" y="165100"/>
                  </a:lnTo>
                  <a:lnTo>
                    <a:pt x="330200" y="165100"/>
                  </a:lnTo>
                  <a:lnTo>
                    <a:pt x="330200" y="255588"/>
                  </a:lnTo>
                  <a:lnTo>
                    <a:pt x="179388" y="255588"/>
                  </a:lnTo>
                  <a:lnTo>
                    <a:pt x="179388" y="300038"/>
                  </a:lnTo>
                  <a:lnTo>
                    <a:pt x="0" y="300038"/>
                  </a:lnTo>
                  <a:lnTo>
                    <a:pt x="0" y="269875"/>
                  </a:lnTo>
                  <a:lnTo>
                    <a:pt x="149225" y="269875"/>
                  </a:lnTo>
                  <a:lnTo>
                    <a:pt x="149225" y="209550"/>
                  </a:lnTo>
                  <a:lnTo>
                    <a:pt x="0" y="209550"/>
                  </a:lnTo>
                  <a:lnTo>
                    <a:pt x="0" y="180975"/>
                  </a:lnTo>
                  <a:lnTo>
                    <a:pt x="179388" y="180975"/>
                  </a:lnTo>
                  <a:lnTo>
                    <a:pt x="179388" y="225425"/>
                  </a:lnTo>
                  <a:lnTo>
                    <a:pt x="300037" y="225425"/>
                  </a:lnTo>
                  <a:lnTo>
                    <a:pt x="300037" y="74613"/>
                  </a:lnTo>
                  <a:lnTo>
                    <a:pt x="179388" y="74613"/>
                  </a:lnTo>
                  <a:lnTo>
                    <a:pt x="179388" y="120650"/>
                  </a:lnTo>
                  <a:lnTo>
                    <a:pt x="0" y="120650"/>
                  </a:lnTo>
                  <a:lnTo>
                    <a:pt x="0" y="90487"/>
                  </a:lnTo>
                  <a:lnTo>
                    <a:pt x="149225" y="90487"/>
                  </a:lnTo>
                  <a:lnTo>
                    <a:pt x="149225" y="30162"/>
                  </a:lnTo>
                  <a:lnTo>
                    <a:pt x="0" y="30162"/>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1CF9D760-0754-462E-A040-C8780A704461}"/>
              </a:ext>
            </a:extLst>
          </p:cNvPr>
          <p:cNvGrpSpPr/>
          <p:nvPr/>
        </p:nvGrpSpPr>
        <p:grpSpPr>
          <a:xfrm>
            <a:off x="7307681" y="2082565"/>
            <a:ext cx="3536008" cy="2139445"/>
            <a:chOff x="9612055" y="1775273"/>
            <a:chExt cx="986029" cy="650219"/>
          </a:xfrm>
        </p:grpSpPr>
        <p:sp>
          <p:nvSpPr>
            <p:cNvPr id="14" name="Freeform 30"/>
            <p:cNvSpPr>
              <a:spLocks noChangeAspect="1"/>
            </p:cNvSpPr>
            <p:nvPr/>
          </p:nvSpPr>
          <p:spPr bwMode="auto">
            <a:xfrm>
              <a:off x="9612055" y="1775273"/>
              <a:ext cx="674008" cy="650219"/>
            </a:xfrm>
            <a:custGeom>
              <a:avLst/>
              <a:gdLst>
                <a:gd name="T0" fmla="*/ 28 w 108"/>
                <a:gd name="T1" fmla="*/ 36 h 104"/>
                <a:gd name="T2" fmla="*/ 15 w 108"/>
                <a:gd name="T3" fmla="*/ 36 h 104"/>
                <a:gd name="T4" fmla="*/ 56 w 108"/>
                <a:gd name="T5" fmla="*/ 8 h 104"/>
                <a:gd name="T6" fmla="*/ 100 w 108"/>
                <a:gd name="T7" fmla="*/ 52 h 104"/>
                <a:gd name="T8" fmla="*/ 56 w 108"/>
                <a:gd name="T9" fmla="*/ 96 h 104"/>
                <a:gd name="T10" fmla="*/ 12 w 108"/>
                <a:gd name="T11" fmla="*/ 52 h 104"/>
                <a:gd name="T12" fmla="*/ 4 w 108"/>
                <a:gd name="T13" fmla="*/ 52 h 104"/>
                <a:gd name="T14" fmla="*/ 56 w 108"/>
                <a:gd name="T15" fmla="*/ 104 h 104"/>
                <a:gd name="T16" fmla="*/ 108 w 108"/>
                <a:gd name="T17" fmla="*/ 52 h 104"/>
                <a:gd name="T18" fmla="*/ 56 w 108"/>
                <a:gd name="T19" fmla="*/ 0 h 104"/>
                <a:gd name="T20" fmla="*/ 8 w 108"/>
                <a:gd name="T21" fmla="*/ 32 h 104"/>
                <a:gd name="T22" fmla="*/ 8 w 108"/>
                <a:gd name="T23" fmla="*/ 16 h 104"/>
                <a:gd name="T24" fmla="*/ 0 w 108"/>
                <a:gd name="T25" fmla="*/ 16 h 104"/>
                <a:gd name="T26" fmla="*/ 0 w 108"/>
                <a:gd name="T27" fmla="*/ 44 h 104"/>
                <a:gd name="T28" fmla="*/ 28 w 108"/>
                <a:gd name="T29" fmla="*/ 44 h 104"/>
                <a:gd name="T30" fmla="*/ 28 w 108"/>
                <a:gd name="T31"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4">
                  <a:moveTo>
                    <a:pt x="28" y="36"/>
                  </a:moveTo>
                  <a:cubicBezTo>
                    <a:pt x="15" y="36"/>
                    <a:pt x="15" y="36"/>
                    <a:pt x="15" y="36"/>
                  </a:cubicBezTo>
                  <a:cubicBezTo>
                    <a:pt x="21" y="19"/>
                    <a:pt x="37" y="8"/>
                    <a:pt x="56" y="8"/>
                  </a:cubicBezTo>
                  <a:cubicBezTo>
                    <a:pt x="80" y="8"/>
                    <a:pt x="100" y="27"/>
                    <a:pt x="100" y="52"/>
                  </a:cubicBezTo>
                  <a:cubicBezTo>
                    <a:pt x="100" y="76"/>
                    <a:pt x="80" y="96"/>
                    <a:pt x="56" y="96"/>
                  </a:cubicBezTo>
                  <a:cubicBezTo>
                    <a:pt x="31" y="96"/>
                    <a:pt x="12" y="76"/>
                    <a:pt x="12" y="52"/>
                  </a:cubicBezTo>
                  <a:cubicBezTo>
                    <a:pt x="4" y="52"/>
                    <a:pt x="4" y="52"/>
                    <a:pt x="4" y="52"/>
                  </a:cubicBezTo>
                  <a:cubicBezTo>
                    <a:pt x="4" y="80"/>
                    <a:pt x="27" y="104"/>
                    <a:pt x="56" y="104"/>
                  </a:cubicBezTo>
                  <a:cubicBezTo>
                    <a:pt x="84" y="104"/>
                    <a:pt x="108" y="80"/>
                    <a:pt x="108" y="52"/>
                  </a:cubicBezTo>
                  <a:cubicBezTo>
                    <a:pt x="108" y="23"/>
                    <a:pt x="84" y="0"/>
                    <a:pt x="56" y="0"/>
                  </a:cubicBezTo>
                  <a:cubicBezTo>
                    <a:pt x="34" y="0"/>
                    <a:pt x="16" y="13"/>
                    <a:pt x="8" y="32"/>
                  </a:cubicBezTo>
                  <a:cubicBezTo>
                    <a:pt x="8" y="16"/>
                    <a:pt x="8" y="16"/>
                    <a:pt x="8" y="16"/>
                  </a:cubicBezTo>
                  <a:cubicBezTo>
                    <a:pt x="0" y="16"/>
                    <a:pt x="0" y="16"/>
                    <a:pt x="0" y="16"/>
                  </a:cubicBezTo>
                  <a:cubicBezTo>
                    <a:pt x="0" y="44"/>
                    <a:pt x="0" y="44"/>
                    <a:pt x="0" y="44"/>
                  </a:cubicBezTo>
                  <a:cubicBezTo>
                    <a:pt x="28" y="44"/>
                    <a:pt x="28" y="44"/>
                    <a:pt x="28" y="44"/>
                  </a:cubicBezTo>
                  <a:lnTo>
                    <a:pt x="28" y="3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6" name="Freeform 44"/>
            <p:cNvSpPr>
              <a:spLocks noChangeAspect="1"/>
            </p:cNvSpPr>
            <p:nvPr/>
          </p:nvSpPr>
          <p:spPr bwMode="auto">
            <a:xfrm>
              <a:off x="10114075" y="1979114"/>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spTree>
    <p:extLst>
      <p:ext uri="{BB962C8B-B14F-4D97-AF65-F5344CB8AC3E}">
        <p14:creationId xmlns:p14="http://schemas.microsoft.com/office/powerpoint/2010/main" val="3578042174"/>
      </p:ext>
    </p:extLst>
  </p:cSld>
  <p:clrMapOvr>
    <a:masterClrMapping/>
  </p:clrMapOvr>
  <mc:AlternateContent xmlns:mc="http://schemas.openxmlformats.org/markup-compatibility/2006" xmlns:p14="http://schemas.microsoft.com/office/powerpoint/2010/main">
    <mc:Choice Requires="p14">
      <p:transition spd="slow" p14:dur="2000" advTm="126074"/>
    </mc:Choice>
    <mc:Fallback xmlns="">
      <p:transition spd="slow" advTm="12607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58014"/>
            <a:ext cx="10515600" cy="553998"/>
          </a:xfrm>
        </p:spPr>
        <p:txBody>
          <a:bodyPr>
            <a:normAutofit fontScale="90000"/>
          </a:bodyPr>
          <a:lstStyle/>
          <a:p>
            <a:r>
              <a:rPr lang="en-US"/>
              <a:t>What to avoid: Performance</a:t>
            </a:r>
          </a:p>
        </p:txBody>
      </p:sp>
      <p:sp>
        <p:nvSpPr>
          <p:cNvPr id="11" name="TextBox 10"/>
          <p:cNvSpPr txBox="1"/>
          <p:nvPr/>
        </p:nvSpPr>
        <p:spPr>
          <a:xfrm>
            <a:off x="269239" y="5309418"/>
            <a:ext cx="5781940" cy="65429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just"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lack of caching or use excessive caching of stale data</a:t>
            </a:r>
            <a:endParaRPr kumimoji="0" lang="en-US" sz="1765" b="0" i="0" u="none" strike="noStrike" kern="0" cap="none" spc="0" normalizeH="0" baseline="0" noProof="0" dirty="0">
              <a:ln>
                <a:noFill/>
              </a:ln>
              <a:solidFill>
                <a:srgbClr val="002050"/>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1" u="none" strike="noStrike" kern="0" cap="none" spc="0" normalizeH="0" baseline="0" noProof="0" dirty="0">
              <a:ln>
                <a:noFill/>
              </a:ln>
              <a:solidFill>
                <a:srgbClr val="1A1A1A"/>
              </a:solidFill>
              <a:effectLst/>
              <a:uLnTx/>
              <a:uFillTx/>
              <a:latin typeface="Segoe UI"/>
              <a:cs typeface="Segoe UI" pitchFamily="34" charset="0"/>
            </a:endParaRPr>
          </a:p>
        </p:txBody>
      </p:sp>
      <p:sp>
        <p:nvSpPr>
          <p:cNvPr id="13" name="Rectangle 12"/>
          <p:cNvSpPr/>
          <p:nvPr/>
        </p:nvSpPr>
        <p:spPr bwMode="auto">
          <a:xfrm>
            <a:off x="269240" y="896626"/>
            <a:ext cx="5781940" cy="44127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TextBox 15"/>
          <p:cNvSpPr txBox="1"/>
          <p:nvPr/>
        </p:nvSpPr>
        <p:spPr>
          <a:xfrm>
            <a:off x="6141479" y="5309419"/>
            <a:ext cx="5781940" cy="65429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ignore the differences in cloud latency envelope </a:t>
            </a:r>
            <a:endParaRPr kumimoji="0" lang="en-US" sz="1765" b="0" i="0" u="none" strike="noStrike" kern="0" cap="none" spc="0" normalizeH="0" baseline="0" noProof="0" dirty="0">
              <a:ln>
                <a:noFill/>
              </a:ln>
              <a:solidFill>
                <a:srgbClr val="D83B0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p:txBody>
      </p:sp>
      <p:sp>
        <p:nvSpPr>
          <p:cNvPr id="17" name="Rectangle 16"/>
          <p:cNvSpPr/>
          <p:nvPr/>
        </p:nvSpPr>
        <p:spPr bwMode="auto">
          <a:xfrm>
            <a:off x="6141479" y="896626"/>
            <a:ext cx="5781940" cy="441279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Freeform 9"/>
          <p:cNvSpPr>
            <a:spLocks noChangeAspect="1" noEditPoints="1"/>
          </p:cNvSpPr>
          <p:nvPr/>
        </p:nvSpPr>
        <p:spPr bwMode="auto">
          <a:xfrm>
            <a:off x="7276954" y="1837374"/>
            <a:ext cx="3728170" cy="2190950"/>
          </a:xfrm>
          <a:custGeom>
            <a:avLst/>
            <a:gdLst>
              <a:gd name="T0" fmla="*/ 37 w 176"/>
              <a:gd name="T1" fmla="*/ 102 h 102"/>
              <a:gd name="T2" fmla="*/ 0 w 176"/>
              <a:gd name="T3" fmla="*/ 63 h 102"/>
              <a:gd name="T4" fmla="*/ 37 w 176"/>
              <a:gd name="T5" fmla="*/ 25 h 102"/>
              <a:gd name="T6" fmla="*/ 45 w 176"/>
              <a:gd name="T7" fmla="*/ 26 h 102"/>
              <a:gd name="T8" fmla="*/ 88 w 176"/>
              <a:gd name="T9" fmla="*/ 0 h 102"/>
              <a:gd name="T10" fmla="*/ 137 w 176"/>
              <a:gd name="T11" fmla="*/ 41 h 102"/>
              <a:gd name="T12" fmla="*/ 146 w 176"/>
              <a:gd name="T13" fmla="*/ 39 h 102"/>
              <a:gd name="T14" fmla="*/ 176 w 176"/>
              <a:gd name="T15" fmla="*/ 70 h 102"/>
              <a:gd name="T16" fmla="*/ 146 w 176"/>
              <a:gd name="T17" fmla="*/ 102 h 102"/>
              <a:gd name="T18" fmla="*/ 37 w 176"/>
              <a:gd name="T19" fmla="*/ 102 h 102"/>
              <a:gd name="T20" fmla="*/ 146 w 176"/>
              <a:gd name="T21" fmla="*/ 48 h 102"/>
              <a:gd name="T22" fmla="*/ 136 w 176"/>
              <a:gd name="T23" fmla="*/ 51 h 102"/>
              <a:gd name="T24" fmla="*/ 130 w 176"/>
              <a:gd name="T25" fmla="*/ 54 h 102"/>
              <a:gd name="T26" fmla="*/ 129 w 176"/>
              <a:gd name="T27" fmla="*/ 48 h 102"/>
              <a:gd name="T28" fmla="*/ 88 w 176"/>
              <a:gd name="T29" fmla="*/ 9 h 102"/>
              <a:gd name="T30" fmla="*/ 51 w 176"/>
              <a:gd name="T31" fmla="*/ 33 h 102"/>
              <a:gd name="T32" fmla="*/ 50 w 176"/>
              <a:gd name="T33" fmla="*/ 37 h 102"/>
              <a:gd name="T34" fmla="*/ 45 w 176"/>
              <a:gd name="T35" fmla="*/ 36 h 102"/>
              <a:gd name="T36" fmla="*/ 37 w 176"/>
              <a:gd name="T37" fmla="*/ 33 h 102"/>
              <a:gd name="T38" fmla="*/ 8 w 176"/>
              <a:gd name="T39" fmla="*/ 63 h 102"/>
              <a:gd name="T40" fmla="*/ 37 w 176"/>
              <a:gd name="T41" fmla="*/ 93 h 102"/>
              <a:gd name="T42" fmla="*/ 146 w 176"/>
              <a:gd name="T43" fmla="*/ 93 h 102"/>
              <a:gd name="T44" fmla="*/ 168 w 176"/>
              <a:gd name="T45" fmla="*/ 70 h 102"/>
              <a:gd name="T46" fmla="*/ 146 w 176"/>
              <a:gd name="T47" fmla="*/ 48 h 102"/>
              <a:gd name="T48" fmla="*/ 69 w 176"/>
              <a:gd name="T49" fmla="*/ 50 h 102"/>
              <a:gd name="T50" fmla="*/ 63 w 176"/>
              <a:gd name="T51" fmla="*/ 56 h 102"/>
              <a:gd name="T52" fmla="*/ 88 w 176"/>
              <a:gd name="T53" fmla="*/ 81 h 102"/>
              <a:gd name="T54" fmla="*/ 113 w 176"/>
              <a:gd name="T55" fmla="*/ 56 h 102"/>
              <a:gd name="T56" fmla="*/ 107 w 176"/>
              <a:gd name="T57" fmla="*/ 50 h 102"/>
              <a:gd name="T58" fmla="*/ 92 w 176"/>
              <a:gd name="T59" fmla="*/ 66 h 102"/>
              <a:gd name="T60" fmla="*/ 92 w 176"/>
              <a:gd name="T61" fmla="*/ 31 h 102"/>
              <a:gd name="T62" fmla="*/ 84 w 176"/>
              <a:gd name="T63" fmla="*/ 31 h 102"/>
              <a:gd name="T64" fmla="*/ 84 w 176"/>
              <a:gd name="T65" fmla="*/ 66 h 102"/>
              <a:gd name="T66" fmla="*/ 69 w 176"/>
              <a:gd name="T67"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02">
                <a:moveTo>
                  <a:pt x="37" y="102"/>
                </a:moveTo>
                <a:cubicBezTo>
                  <a:pt x="17" y="102"/>
                  <a:pt x="0" y="84"/>
                  <a:pt x="0" y="63"/>
                </a:cubicBezTo>
                <a:cubicBezTo>
                  <a:pt x="0" y="42"/>
                  <a:pt x="17" y="25"/>
                  <a:pt x="37" y="25"/>
                </a:cubicBezTo>
                <a:cubicBezTo>
                  <a:pt x="40" y="25"/>
                  <a:pt x="42" y="26"/>
                  <a:pt x="45" y="26"/>
                </a:cubicBezTo>
                <a:cubicBezTo>
                  <a:pt x="54" y="10"/>
                  <a:pt x="70" y="0"/>
                  <a:pt x="88" y="0"/>
                </a:cubicBezTo>
                <a:cubicBezTo>
                  <a:pt x="112" y="0"/>
                  <a:pt x="133" y="17"/>
                  <a:pt x="137" y="41"/>
                </a:cubicBezTo>
                <a:cubicBezTo>
                  <a:pt x="140" y="40"/>
                  <a:pt x="143" y="39"/>
                  <a:pt x="146" y="39"/>
                </a:cubicBezTo>
                <a:cubicBezTo>
                  <a:pt x="163" y="39"/>
                  <a:pt x="176" y="53"/>
                  <a:pt x="176" y="70"/>
                </a:cubicBezTo>
                <a:cubicBezTo>
                  <a:pt x="176" y="88"/>
                  <a:pt x="163" y="102"/>
                  <a:pt x="146" y="102"/>
                </a:cubicBezTo>
                <a:cubicBezTo>
                  <a:pt x="146" y="102"/>
                  <a:pt x="146" y="102"/>
                  <a:pt x="37" y="102"/>
                </a:cubicBezTo>
                <a:close/>
                <a:moveTo>
                  <a:pt x="146" y="48"/>
                </a:moveTo>
                <a:cubicBezTo>
                  <a:pt x="143" y="48"/>
                  <a:pt x="139" y="49"/>
                  <a:pt x="136" y="51"/>
                </a:cubicBezTo>
                <a:cubicBezTo>
                  <a:pt x="136" y="51"/>
                  <a:pt x="136" y="51"/>
                  <a:pt x="130" y="54"/>
                </a:cubicBezTo>
                <a:cubicBezTo>
                  <a:pt x="130" y="54"/>
                  <a:pt x="130" y="54"/>
                  <a:pt x="129" y="48"/>
                </a:cubicBezTo>
                <a:cubicBezTo>
                  <a:pt x="128" y="26"/>
                  <a:pt x="110" y="9"/>
                  <a:pt x="88" y="9"/>
                </a:cubicBezTo>
                <a:cubicBezTo>
                  <a:pt x="72" y="9"/>
                  <a:pt x="58" y="18"/>
                  <a:pt x="51" y="33"/>
                </a:cubicBezTo>
                <a:cubicBezTo>
                  <a:pt x="51" y="33"/>
                  <a:pt x="51" y="33"/>
                  <a:pt x="50" y="37"/>
                </a:cubicBezTo>
                <a:cubicBezTo>
                  <a:pt x="50" y="37"/>
                  <a:pt x="50" y="37"/>
                  <a:pt x="45" y="36"/>
                </a:cubicBezTo>
                <a:cubicBezTo>
                  <a:pt x="43" y="34"/>
                  <a:pt x="40" y="33"/>
                  <a:pt x="37" y="33"/>
                </a:cubicBezTo>
                <a:cubicBezTo>
                  <a:pt x="21" y="33"/>
                  <a:pt x="8" y="46"/>
                  <a:pt x="8" y="63"/>
                </a:cubicBezTo>
                <a:cubicBezTo>
                  <a:pt x="8" y="80"/>
                  <a:pt x="21" y="93"/>
                  <a:pt x="37" y="93"/>
                </a:cubicBezTo>
                <a:cubicBezTo>
                  <a:pt x="37" y="93"/>
                  <a:pt x="37" y="93"/>
                  <a:pt x="146" y="93"/>
                </a:cubicBezTo>
                <a:cubicBezTo>
                  <a:pt x="158" y="93"/>
                  <a:pt x="168" y="83"/>
                  <a:pt x="168" y="70"/>
                </a:cubicBezTo>
                <a:cubicBezTo>
                  <a:pt x="168" y="58"/>
                  <a:pt x="158" y="48"/>
                  <a:pt x="146" y="48"/>
                </a:cubicBezTo>
                <a:close/>
                <a:moveTo>
                  <a:pt x="69" y="50"/>
                </a:moveTo>
                <a:cubicBezTo>
                  <a:pt x="63" y="56"/>
                  <a:pt x="63" y="56"/>
                  <a:pt x="63" y="56"/>
                </a:cubicBezTo>
                <a:cubicBezTo>
                  <a:pt x="88" y="81"/>
                  <a:pt x="88" y="81"/>
                  <a:pt x="88" y="81"/>
                </a:cubicBezTo>
                <a:cubicBezTo>
                  <a:pt x="113" y="56"/>
                  <a:pt x="113" y="56"/>
                  <a:pt x="113" y="56"/>
                </a:cubicBezTo>
                <a:cubicBezTo>
                  <a:pt x="107" y="50"/>
                  <a:pt x="107" y="50"/>
                  <a:pt x="107" y="50"/>
                </a:cubicBezTo>
                <a:cubicBezTo>
                  <a:pt x="92" y="66"/>
                  <a:pt x="92" y="66"/>
                  <a:pt x="92" y="66"/>
                </a:cubicBezTo>
                <a:cubicBezTo>
                  <a:pt x="92" y="31"/>
                  <a:pt x="92" y="31"/>
                  <a:pt x="92" y="31"/>
                </a:cubicBezTo>
                <a:cubicBezTo>
                  <a:pt x="84" y="31"/>
                  <a:pt x="84" y="31"/>
                  <a:pt x="84" y="31"/>
                </a:cubicBezTo>
                <a:cubicBezTo>
                  <a:pt x="84" y="66"/>
                  <a:pt x="84" y="66"/>
                  <a:pt x="84" y="66"/>
                </a:cubicBezTo>
                <a:lnTo>
                  <a:pt x="69" y="5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 name="Freeform 99"/>
          <p:cNvSpPr>
            <a:spLocks noChangeAspect="1" noEditPoints="1"/>
          </p:cNvSpPr>
          <p:nvPr/>
        </p:nvSpPr>
        <p:spPr bwMode="auto">
          <a:xfrm>
            <a:off x="1254005" y="1837374"/>
            <a:ext cx="3504215" cy="2314021"/>
          </a:xfrm>
          <a:custGeom>
            <a:avLst/>
            <a:gdLst>
              <a:gd name="T0" fmla="*/ 28 w 150"/>
              <a:gd name="T1" fmla="*/ 101 h 121"/>
              <a:gd name="T2" fmla="*/ 62 w 150"/>
              <a:gd name="T3" fmla="*/ 101 h 121"/>
              <a:gd name="T4" fmla="*/ 62 w 150"/>
              <a:gd name="T5" fmla="*/ 109 h 121"/>
              <a:gd name="T6" fmla="*/ 28 w 150"/>
              <a:gd name="T7" fmla="*/ 109 h 121"/>
              <a:gd name="T8" fmla="*/ 0 w 150"/>
              <a:gd name="T9" fmla="*/ 84 h 121"/>
              <a:gd name="T10" fmla="*/ 26 w 150"/>
              <a:gd name="T11" fmla="*/ 54 h 121"/>
              <a:gd name="T12" fmla="*/ 26 w 150"/>
              <a:gd name="T13" fmla="*/ 54 h 121"/>
              <a:gd name="T14" fmla="*/ 26 w 150"/>
              <a:gd name="T15" fmla="*/ 49 h 121"/>
              <a:gd name="T16" fmla="*/ 19 w 150"/>
              <a:gd name="T17" fmla="*/ 52 h 121"/>
              <a:gd name="T18" fmla="*/ 15 w 150"/>
              <a:gd name="T19" fmla="*/ 45 h 121"/>
              <a:gd name="T20" fmla="*/ 36 w 150"/>
              <a:gd name="T21" fmla="*/ 36 h 121"/>
              <a:gd name="T22" fmla="*/ 45 w 150"/>
              <a:gd name="T23" fmla="*/ 56 h 121"/>
              <a:gd name="T24" fmla="*/ 37 w 150"/>
              <a:gd name="T25" fmla="*/ 59 h 121"/>
              <a:gd name="T26" fmla="*/ 34 w 150"/>
              <a:gd name="T27" fmla="*/ 51 h 121"/>
              <a:gd name="T28" fmla="*/ 34 w 150"/>
              <a:gd name="T29" fmla="*/ 54 h 121"/>
              <a:gd name="T30" fmla="*/ 34 w 150"/>
              <a:gd name="T31" fmla="*/ 58 h 121"/>
              <a:gd name="T32" fmla="*/ 35 w 150"/>
              <a:gd name="T33" fmla="*/ 63 h 121"/>
              <a:gd name="T34" fmla="*/ 29 w 150"/>
              <a:gd name="T35" fmla="*/ 62 h 121"/>
              <a:gd name="T36" fmla="*/ 8 w 150"/>
              <a:gd name="T37" fmla="*/ 84 h 121"/>
              <a:gd name="T38" fmla="*/ 28 w 150"/>
              <a:gd name="T39" fmla="*/ 101 h 121"/>
              <a:gd name="T40" fmla="*/ 142 w 150"/>
              <a:gd name="T41" fmla="*/ 49 h 121"/>
              <a:gd name="T42" fmla="*/ 136 w 150"/>
              <a:gd name="T43" fmla="*/ 54 h 121"/>
              <a:gd name="T44" fmla="*/ 142 w 150"/>
              <a:gd name="T45" fmla="*/ 71 h 121"/>
              <a:gd name="T46" fmla="*/ 112 w 150"/>
              <a:gd name="T47" fmla="*/ 101 h 121"/>
              <a:gd name="T48" fmla="*/ 82 w 150"/>
              <a:gd name="T49" fmla="*/ 101 h 121"/>
              <a:gd name="T50" fmla="*/ 88 w 150"/>
              <a:gd name="T51" fmla="*/ 95 h 121"/>
              <a:gd name="T52" fmla="*/ 82 w 150"/>
              <a:gd name="T53" fmla="*/ 90 h 121"/>
              <a:gd name="T54" fmla="*/ 66 w 150"/>
              <a:gd name="T55" fmla="*/ 105 h 121"/>
              <a:gd name="T56" fmla="*/ 82 w 150"/>
              <a:gd name="T57" fmla="*/ 121 h 121"/>
              <a:gd name="T58" fmla="*/ 88 w 150"/>
              <a:gd name="T59" fmla="*/ 115 h 121"/>
              <a:gd name="T60" fmla="*/ 81 w 150"/>
              <a:gd name="T61" fmla="*/ 109 h 121"/>
              <a:gd name="T62" fmla="*/ 112 w 150"/>
              <a:gd name="T63" fmla="*/ 109 h 121"/>
              <a:gd name="T64" fmla="*/ 150 w 150"/>
              <a:gd name="T65" fmla="*/ 71 h 121"/>
              <a:gd name="T66" fmla="*/ 142 w 150"/>
              <a:gd name="T67" fmla="*/ 49 h 121"/>
              <a:gd name="T68" fmla="*/ 79 w 150"/>
              <a:gd name="T69" fmla="*/ 11 h 121"/>
              <a:gd name="T70" fmla="*/ 90 w 150"/>
              <a:gd name="T71" fmla="*/ 8 h 121"/>
              <a:gd name="T72" fmla="*/ 114 w 150"/>
              <a:gd name="T73" fmla="*/ 32 h 121"/>
              <a:gd name="T74" fmla="*/ 113 w 150"/>
              <a:gd name="T75" fmla="*/ 37 h 121"/>
              <a:gd name="T76" fmla="*/ 112 w 150"/>
              <a:gd name="T77" fmla="*/ 42 h 121"/>
              <a:gd name="T78" fmla="*/ 116 w 150"/>
              <a:gd name="T79" fmla="*/ 42 h 121"/>
              <a:gd name="T80" fmla="*/ 122 w 150"/>
              <a:gd name="T81" fmla="*/ 44 h 121"/>
              <a:gd name="T82" fmla="*/ 115 w 150"/>
              <a:gd name="T83" fmla="*/ 45 h 121"/>
              <a:gd name="T84" fmla="*/ 117 w 150"/>
              <a:gd name="T85" fmla="*/ 53 h 121"/>
              <a:gd name="T86" fmla="*/ 138 w 150"/>
              <a:gd name="T87" fmla="*/ 48 h 121"/>
              <a:gd name="T88" fmla="*/ 133 w 150"/>
              <a:gd name="T89" fmla="*/ 26 h 121"/>
              <a:gd name="T90" fmla="*/ 125 w 150"/>
              <a:gd name="T91" fmla="*/ 28 h 121"/>
              <a:gd name="T92" fmla="*/ 127 w 150"/>
              <a:gd name="T93" fmla="*/ 37 h 121"/>
              <a:gd name="T94" fmla="*/ 122 w 150"/>
              <a:gd name="T95" fmla="*/ 35 h 121"/>
              <a:gd name="T96" fmla="*/ 122 w 150"/>
              <a:gd name="T97" fmla="*/ 32 h 121"/>
              <a:gd name="T98" fmla="*/ 90 w 150"/>
              <a:gd name="T99" fmla="*/ 0 h 121"/>
              <a:gd name="T100" fmla="*/ 75 w 150"/>
              <a:gd name="T101" fmla="*/ 4 h 121"/>
              <a:gd name="T102" fmla="*/ 58 w 150"/>
              <a:gd name="T103" fmla="*/ 27 h 121"/>
              <a:gd name="T104" fmla="*/ 39 w 150"/>
              <a:gd name="T105" fmla="*/ 31 h 121"/>
              <a:gd name="T106" fmla="*/ 43 w 150"/>
              <a:gd name="T107" fmla="*/ 38 h 121"/>
              <a:gd name="T108" fmla="*/ 60 w 150"/>
              <a:gd name="T109" fmla="*/ 36 h 121"/>
              <a:gd name="T110" fmla="*/ 66 w 150"/>
              <a:gd name="T111" fmla="*/ 38 h 121"/>
              <a:gd name="T112" fmla="*/ 66 w 150"/>
              <a:gd name="T113" fmla="*/ 32 h 121"/>
              <a:gd name="T114" fmla="*/ 79 w 150"/>
              <a:gd name="T115" fmla="*/ 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 h="121">
                <a:moveTo>
                  <a:pt x="28" y="101"/>
                </a:moveTo>
                <a:cubicBezTo>
                  <a:pt x="62" y="101"/>
                  <a:pt x="62" y="101"/>
                  <a:pt x="62" y="101"/>
                </a:cubicBezTo>
                <a:cubicBezTo>
                  <a:pt x="62" y="109"/>
                  <a:pt x="62" y="109"/>
                  <a:pt x="62" y="109"/>
                </a:cubicBezTo>
                <a:cubicBezTo>
                  <a:pt x="28" y="109"/>
                  <a:pt x="28" y="109"/>
                  <a:pt x="28" y="109"/>
                </a:cubicBezTo>
                <a:cubicBezTo>
                  <a:pt x="10" y="109"/>
                  <a:pt x="0" y="100"/>
                  <a:pt x="0" y="84"/>
                </a:cubicBezTo>
                <a:cubicBezTo>
                  <a:pt x="0" y="66"/>
                  <a:pt x="13" y="55"/>
                  <a:pt x="26" y="54"/>
                </a:cubicBezTo>
                <a:cubicBezTo>
                  <a:pt x="26" y="54"/>
                  <a:pt x="26" y="54"/>
                  <a:pt x="26" y="54"/>
                </a:cubicBezTo>
                <a:cubicBezTo>
                  <a:pt x="26" y="52"/>
                  <a:pt x="26" y="51"/>
                  <a:pt x="26" y="49"/>
                </a:cubicBezTo>
                <a:cubicBezTo>
                  <a:pt x="19" y="52"/>
                  <a:pt x="19" y="52"/>
                  <a:pt x="19" y="52"/>
                </a:cubicBezTo>
                <a:cubicBezTo>
                  <a:pt x="15" y="45"/>
                  <a:pt x="15" y="45"/>
                  <a:pt x="15" y="45"/>
                </a:cubicBezTo>
                <a:cubicBezTo>
                  <a:pt x="36" y="36"/>
                  <a:pt x="36" y="36"/>
                  <a:pt x="36" y="36"/>
                </a:cubicBezTo>
                <a:cubicBezTo>
                  <a:pt x="45" y="56"/>
                  <a:pt x="45" y="56"/>
                  <a:pt x="45" y="56"/>
                </a:cubicBezTo>
                <a:cubicBezTo>
                  <a:pt x="37" y="59"/>
                  <a:pt x="37" y="59"/>
                  <a:pt x="37" y="59"/>
                </a:cubicBezTo>
                <a:cubicBezTo>
                  <a:pt x="34" y="51"/>
                  <a:pt x="34" y="51"/>
                  <a:pt x="34" y="51"/>
                </a:cubicBezTo>
                <a:cubicBezTo>
                  <a:pt x="34" y="52"/>
                  <a:pt x="34" y="53"/>
                  <a:pt x="34" y="54"/>
                </a:cubicBezTo>
                <a:cubicBezTo>
                  <a:pt x="34" y="55"/>
                  <a:pt x="34" y="57"/>
                  <a:pt x="34" y="58"/>
                </a:cubicBezTo>
                <a:cubicBezTo>
                  <a:pt x="35" y="63"/>
                  <a:pt x="35" y="63"/>
                  <a:pt x="35" y="63"/>
                </a:cubicBezTo>
                <a:cubicBezTo>
                  <a:pt x="29" y="62"/>
                  <a:pt x="29" y="62"/>
                  <a:pt x="29" y="62"/>
                </a:cubicBezTo>
                <a:cubicBezTo>
                  <a:pt x="20" y="61"/>
                  <a:pt x="8" y="69"/>
                  <a:pt x="8" y="84"/>
                </a:cubicBezTo>
                <a:cubicBezTo>
                  <a:pt x="8" y="91"/>
                  <a:pt x="10" y="101"/>
                  <a:pt x="28" y="101"/>
                </a:cubicBezTo>
                <a:close/>
                <a:moveTo>
                  <a:pt x="142" y="49"/>
                </a:moveTo>
                <a:cubicBezTo>
                  <a:pt x="136" y="54"/>
                  <a:pt x="136" y="54"/>
                  <a:pt x="136" y="54"/>
                </a:cubicBezTo>
                <a:cubicBezTo>
                  <a:pt x="140" y="59"/>
                  <a:pt x="142" y="65"/>
                  <a:pt x="142" y="71"/>
                </a:cubicBezTo>
                <a:cubicBezTo>
                  <a:pt x="142" y="88"/>
                  <a:pt x="128" y="101"/>
                  <a:pt x="112" y="101"/>
                </a:cubicBezTo>
                <a:cubicBezTo>
                  <a:pt x="82" y="101"/>
                  <a:pt x="82" y="101"/>
                  <a:pt x="82" y="101"/>
                </a:cubicBezTo>
                <a:cubicBezTo>
                  <a:pt x="88" y="95"/>
                  <a:pt x="88" y="95"/>
                  <a:pt x="88" y="95"/>
                </a:cubicBezTo>
                <a:cubicBezTo>
                  <a:pt x="82" y="90"/>
                  <a:pt x="82" y="90"/>
                  <a:pt x="82" y="90"/>
                </a:cubicBezTo>
                <a:cubicBezTo>
                  <a:pt x="66" y="105"/>
                  <a:pt x="66" y="105"/>
                  <a:pt x="66" y="105"/>
                </a:cubicBezTo>
                <a:cubicBezTo>
                  <a:pt x="82" y="121"/>
                  <a:pt x="82" y="121"/>
                  <a:pt x="82" y="121"/>
                </a:cubicBezTo>
                <a:cubicBezTo>
                  <a:pt x="88" y="115"/>
                  <a:pt x="88" y="115"/>
                  <a:pt x="88" y="115"/>
                </a:cubicBezTo>
                <a:cubicBezTo>
                  <a:pt x="81" y="109"/>
                  <a:pt x="81" y="109"/>
                  <a:pt x="81" y="109"/>
                </a:cubicBezTo>
                <a:cubicBezTo>
                  <a:pt x="112" y="109"/>
                  <a:pt x="112" y="109"/>
                  <a:pt x="112" y="109"/>
                </a:cubicBezTo>
                <a:cubicBezTo>
                  <a:pt x="133" y="109"/>
                  <a:pt x="150" y="92"/>
                  <a:pt x="150" y="71"/>
                </a:cubicBezTo>
                <a:cubicBezTo>
                  <a:pt x="150" y="63"/>
                  <a:pt x="147" y="55"/>
                  <a:pt x="142" y="49"/>
                </a:cubicBezTo>
                <a:close/>
                <a:moveTo>
                  <a:pt x="79" y="11"/>
                </a:moveTo>
                <a:cubicBezTo>
                  <a:pt x="82" y="9"/>
                  <a:pt x="86" y="8"/>
                  <a:pt x="90" y="8"/>
                </a:cubicBezTo>
                <a:cubicBezTo>
                  <a:pt x="103" y="8"/>
                  <a:pt x="114" y="19"/>
                  <a:pt x="114" y="32"/>
                </a:cubicBezTo>
                <a:cubicBezTo>
                  <a:pt x="114" y="34"/>
                  <a:pt x="113" y="36"/>
                  <a:pt x="113" y="37"/>
                </a:cubicBezTo>
                <a:cubicBezTo>
                  <a:pt x="112" y="42"/>
                  <a:pt x="112" y="42"/>
                  <a:pt x="112" y="42"/>
                </a:cubicBezTo>
                <a:cubicBezTo>
                  <a:pt x="116" y="42"/>
                  <a:pt x="116" y="42"/>
                  <a:pt x="116" y="42"/>
                </a:cubicBezTo>
                <a:cubicBezTo>
                  <a:pt x="118" y="43"/>
                  <a:pt x="120" y="43"/>
                  <a:pt x="122" y="44"/>
                </a:cubicBezTo>
                <a:cubicBezTo>
                  <a:pt x="115" y="45"/>
                  <a:pt x="115" y="45"/>
                  <a:pt x="115" y="45"/>
                </a:cubicBezTo>
                <a:cubicBezTo>
                  <a:pt x="117" y="53"/>
                  <a:pt x="117" y="53"/>
                  <a:pt x="117" y="53"/>
                </a:cubicBezTo>
                <a:cubicBezTo>
                  <a:pt x="138" y="48"/>
                  <a:pt x="138" y="48"/>
                  <a:pt x="138" y="48"/>
                </a:cubicBezTo>
                <a:cubicBezTo>
                  <a:pt x="133" y="26"/>
                  <a:pt x="133" y="26"/>
                  <a:pt x="133" y="26"/>
                </a:cubicBezTo>
                <a:cubicBezTo>
                  <a:pt x="125" y="28"/>
                  <a:pt x="125" y="28"/>
                  <a:pt x="125" y="28"/>
                </a:cubicBezTo>
                <a:cubicBezTo>
                  <a:pt x="127" y="37"/>
                  <a:pt x="127" y="37"/>
                  <a:pt x="127" y="37"/>
                </a:cubicBezTo>
                <a:cubicBezTo>
                  <a:pt x="126" y="36"/>
                  <a:pt x="124" y="36"/>
                  <a:pt x="122" y="35"/>
                </a:cubicBezTo>
                <a:cubicBezTo>
                  <a:pt x="122" y="34"/>
                  <a:pt x="122" y="33"/>
                  <a:pt x="122" y="32"/>
                </a:cubicBezTo>
                <a:cubicBezTo>
                  <a:pt x="122" y="15"/>
                  <a:pt x="107" y="0"/>
                  <a:pt x="90" y="0"/>
                </a:cubicBezTo>
                <a:cubicBezTo>
                  <a:pt x="85" y="0"/>
                  <a:pt x="79" y="2"/>
                  <a:pt x="75" y="4"/>
                </a:cubicBezTo>
                <a:cubicBezTo>
                  <a:pt x="66" y="9"/>
                  <a:pt x="60" y="17"/>
                  <a:pt x="58" y="27"/>
                </a:cubicBezTo>
                <a:cubicBezTo>
                  <a:pt x="51" y="26"/>
                  <a:pt x="45" y="27"/>
                  <a:pt x="39" y="31"/>
                </a:cubicBezTo>
                <a:cubicBezTo>
                  <a:pt x="43" y="38"/>
                  <a:pt x="43" y="38"/>
                  <a:pt x="43" y="38"/>
                </a:cubicBezTo>
                <a:cubicBezTo>
                  <a:pt x="48" y="35"/>
                  <a:pt x="54" y="34"/>
                  <a:pt x="60" y="36"/>
                </a:cubicBezTo>
                <a:cubicBezTo>
                  <a:pt x="66" y="38"/>
                  <a:pt x="66" y="38"/>
                  <a:pt x="66" y="38"/>
                </a:cubicBezTo>
                <a:cubicBezTo>
                  <a:pt x="66" y="32"/>
                  <a:pt x="66" y="32"/>
                  <a:pt x="66" y="32"/>
                </a:cubicBezTo>
                <a:cubicBezTo>
                  <a:pt x="66" y="23"/>
                  <a:pt x="71" y="15"/>
                  <a:pt x="79" y="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516193277"/>
      </p:ext>
    </p:extLst>
  </p:cSld>
  <p:clrMapOvr>
    <a:masterClrMapping/>
  </p:clrMapOvr>
  <mc:AlternateContent xmlns:mc="http://schemas.openxmlformats.org/markup-compatibility/2006" xmlns:p14="http://schemas.microsoft.com/office/powerpoint/2010/main">
    <mc:Choice Requires="p14">
      <p:transition spd="slow" p14:dur="2000" advTm="121501"/>
    </mc:Choice>
    <mc:Fallback xmlns="">
      <p:transition spd="slow" advTm="12150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89379" y="3247245"/>
            <a:ext cx="2868559" cy="309111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just"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D83B01"/>
                </a:solidFill>
                <a:effectLst/>
                <a:uLnTx/>
                <a:uFillTx/>
                <a:latin typeface="Segoe UI Semibold" panose="020B0702040204020203" pitchFamily="34" charset="0"/>
                <a:cs typeface="Segoe UI Semibold" panose="020B0702040204020203" pitchFamily="34" charset="0"/>
              </a:rPr>
              <a:t>busy database</a:t>
            </a:r>
            <a:endParaRPr kumimoji="0" lang="en-US" sz="1765" b="0" i="0" u="none" strike="noStrike" kern="0" cap="none" spc="0" normalizeH="0" baseline="0" noProof="0" dirty="0">
              <a:ln>
                <a:noFill/>
              </a:ln>
              <a:solidFill>
                <a:srgbClr val="D83B0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285750" marR="0" lvl="0" indent="-285750" algn="l" defTabSz="914102" rtl="0" eaLnBrk="1" fontAlgn="base" latinLnBrk="0" hangingPunct="1">
              <a:lnSpc>
                <a:spcPct val="100000"/>
              </a:lnSpc>
              <a:spcBef>
                <a:spcPts val="588"/>
              </a:spcBef>
              <a:spcAft>
                <a:spcPct val="0"/>
              </a:spcAft>
              <a:buClrTx/>
              <a:buSzTx/>
              <a:buFont typeface="Arial"/>
              <a:buChar char="•"/>
              <a:tabLst/>
              <a:defRPr/>
            </a:pPr>
            <a:r>
              <a:rPr kumimoji="0" lang="en-US" sz="1300" b="0" i="0" u="none" strike="noStrike" kern="0" cap="none" spc="0" normalizeH="0" baseline="0" noProof="0" dirty="0">
                <a:ln>
                  <a:noFill/>
                </a:ln>
                <a:solidFill>
                  <a:srgbClr val="1A1A1A"/>
                </a:solidFill>
                <a:effectLst/>
                <a:uLnTx/>
                <a:uFillTx/>
                <a:latin typeface="Segoe UI"/>
                <a:cs typeface="Segoe UI" pitchFamily="34" charset="0"/>
              </a:rPr>
              <a:t>Some customers prefer to offload business logic processing to a database server via stored procedures and functions.</a:t>
            </a:r>
          </a:p>
          <a:p>
            <a:pPr marL="285750" marR="0" lvl="0" indent="-285750" algn="l" defTabSz="914102" rtl="0" eaLnBrk="1" fontAlgn="base" latinLnBrk="0" hangingPunct="1">
              <a:lnSpc>
                <a:spcPct val="100000"/>
              </a:lnSpc>
              <a:spcBef>
                <a:spcPts val="588"/>
              </a:spcBef>
              <a:spcAft>
                <a:spcPct val="0"/>
              </a:spcAft>
              <a:buClrTx/>
              <a:buSzTx/>
              <a:buFont typeface="Arial"/>
              <a:buChar char="•"/>
              <a:tabLst/>
              <a:defRPr/>
            </a:pPr>
            <a:r>
              <a:rPr kumimoji="0" lang="en-US" sz="1300" b="0" i="0" u="none" strike="noStrike" kern="0" cap="none" spc="0" normalizeH="0" baseline="0" noProof="0" dirty="0">
                <a:ln>
                  <a:noFill/>
                </a:ln>
                <a:solidFill>
                  <a:srgbClr val="1A1A1A"/>
                </a:solidFill>
                <a:effectLst/>
                <a:uLnTx/>
                <a:uFillTx/>
                <a:latin typeface="Segoe UI"/>
                <a:cs typeface="Segoe UI" pitchFamily="34" charset="0"/>
              </a:rPr>
              <a:t>This can cause it to spend a significant proportion of time running code, rather than responding to requests to store and retrieve data.</a:t>
            </a:r>
          </a:p>
        </p:txBody>
      </p:sp>
      <p:sp>
        <p:nvSpPr>
          <p:cNvPr id="20" name="Rectangle 19"/>
          <p:cNvSpPr/>
          <p:nvPr/>
        </p:nvSpPr>
        <p:spPr bwMode="auto">
          <a:xfrm>
            <a:off x="292568" y="961362"/>
            <a:ext cx="2861165" cy="228588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p:cNvSpPr txBox="1"/>
          <p:nvPr/>
        </p:nvSpPr>
        <p:spPr>
          <a:xfrm>
            <a:off x="3202760" y="3247245"/>
            <a:ext cx="2868559" cy="309111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just"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busy front end</a:t>
            </a:r>
            <a:endParaRPr kumimoji="0" lang="en-US" sz="1765" b="0" i="0" u="none" strike="noStrike" kern="0" cap="none" spc="0" normalizeH="0" baseline="0" noProof="0" dirty="0">
              <a:ln>
                <a:noFill/>
              </a:ln>
              <a:solidFill>
                <a:srgbClr val="002050"/>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cs typeface="Segoe UI" pitchFamily="34" charset="0"/>
            </a:endParaRPr>
          </a:p>
          <a:p>
            <a:pPr marL="285750" marR="0" lvl="0" indent="-285750" algn="l" defTabSz="914102" rtl="0" eaLnBrk="1" fontAlgn="base" latinLnBrk="0" hangingPunct="1">
              <a:lnSpc>
                <a:spcPct val="100000"/>
              </a:lnSpc>
              <a:spcBef>
                <a:spcPts val="588"/>
              </a:spcBef>
              <a:spcAft>
                <a:spcPct val="0"/>
              </a:spcAft>
              <a:buClrTx/>
              <a:buSzTx/>
              <a:buFont typeface="Arial"/>
              <a:buChar char="•"/>
              <a:tabLst/>
              <a:defRPr/>
            </a:pPr>
            <a:r>
              <a:rPr kumimoji="0" lang="en-US" sz="1300" b="0" i="0" u="none" strike="noStrike" kern="0" cap="none" spc="0" normalizeH="0" baseline="0" noProof="0" dirty="0">
                <a:ln>
                  <a:noFill/>
                </a:ln>
                <a:solidFill>
                  <a:srgbClr val="1A1A1A"/>
                </a:solidFill>
                <a:effectLst/>
                <a:uLnTx/>
                <a:uFillTx/>
                <a:latin typeface="Segoe UI"/>
                <a:cs typeface="Segoe UI" pitchFamily="34" charset="0"/>
              </a:rPr>
              <a:t>Offloading resources to a background thread can improve foreground thread responsiveness.</a:t>
            </a:r>
          </a:p>
          <a:p>
            <a:pPr marL="285750" marR="0" lvl="0" indent="-285750" algn="l" defTabSz="914102" rtl="0" eaLnBrk="1" fontAlgn="base" latinLnBrk="0" hangingPunct="1">
              <a:lnSpc>
                <a:spcPct val="100000"/>
              </a:lnSpc>
              <a:spcBef>
                <a:spcPts val="588"/>
              </a:spcBef>
              <a:spcAft>
                <a:spcPct val="0"/>
              </a:spcAft>
              <a:buClrTx/>
              <a:buSzTx/>
              <a:buFont typeface="Arial"/>
              <a:buChar char="•"/>
              <a:tabLst/>
              <a:defRPr/>
            </a:pPr>
            <a:r>
              <a:rPr kumimoji="0" lang="en-US" sz="1300" b="0" i="0" u="none" strike="noStrike" kern="0" cap="none" spc="0" normalizeH="0" baseline="0" noProof="0" dirty="0">
                <a:ln>
                  <a:noFill/>
                </a:ln>
                <a:solidFill>
                  <a:srgbClr val="1A1A1A"/>
                </a:solidFill>
                <a:effectLst/>
                <a:uLnTx/>
                <a:uFillTx/>
                <a:latin typeface="Segoe UI"/>
                <a:cs typeface="Segoe UI" pitchFamily="34" charset="0"/>
              </a:rPr>
              <a:t>But running lots of Resource-intensive background tasks in the same service boundary as the front end can increase the response times for user requests and cause high latency. </a:t>
            </a:r>
          </a:p>
        </p:txBody>
      </p:sp>
      <p:sp>
        <p:nvSpPr>
          <p:cNvPr id="24" name="Rectangle 23"/>
          <p:cNvSpPr/>
          <p:nvPr/>
        </p:nvSpPr>
        <p:spPr bwMode="auto">
          <a:xfrm>
            <a:off x="3202250" y="961362"/>
            <a:ext cx="2861165" cy="22858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p:cNvSpPr txBox="1"/>
          <p:nvPr/>
        </p:nvSpPr>
        <p:spPr>
          <a:xfrm>
            <a:off x="6129109" y="3254334"/>
            <a:ext cx="2868559" cy="309111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just"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a:ln>
                  <a:noFill/>
                </a:ln>
                <a:solidFill>
                  <a:srgbClr val="F37521"/>
                </a:solidFill>
                <a:effectLst/>
                <a:uLnTx/>
                <a:uFillTx/>
                <a:latin typeface="Segoe UI Semibold" panose="020B0702040204020203" pitchFamily="34" charset="0"/>
                <a:cs typeface="Segoe UI Semibold" panose="020B0702040204020203" pitchFamily="34" charset="0"/>
              </a:rPr>
              <a:t>Select * from everywhere</a:t>
            </a:r>
            <a:endParaRPr kumimoji="0" lang="en-US" sz="1568" b="0" i="0" u="none" strike="noStrike" kern="0" cap="none" spc="0" normalizeH="0" baseline="0" noProof="0">
              <a:ln>
                <a:noFill/>
              </a:ln>
              <a:solidFill>
                <a:srgbClr val="F37521"/>
              </a:solidFill>
              <a:effectLst/>
              <a:uLnTx/>
              <a:uFillTx/>
              <a:latin typeface="Segoe UI"/>
              <a:cs typeface="Segoe UI" pitchFamily="34" charset="0"/>
            </a:endParaRP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a:ln>
                <a:noFill/>
              </a:ln>
              <a:solidFill>
                <a:srgbClr val="1A1A1A"/>
              </a:solidFill>
              <a:effectLst/>
              <a:uLnTx/>
              <a:uFillTx/>
              <a:latin typeface="Segoe UI"/>
              <a:cs typeface="Segoe UI" pitchFamily="34" charset="0"/>
            </a:endParaRPr>
          </a:p>
          <a:p>
            <a:pPr marL="285750" marR="0" lvl="0" indent="-285750" algn="l" defTabSz="914102" rtl="0" eaLnBrk="1" fontAlgn="base" latinLnBrk="0" hangingPunct="1">
              <a:lnSpc>
                <a:spcPct val="100000"/>
              </a:lnSpc>
              <a:spcBef>
                <a:spcPts val="588"/>
              </a:spcBef>
              <a:spcAft>
                <a:spcPct val="0"/>
              </a:spcAft>
              <a:buClrTx/>
              <a:buSzTx/>
              <a:buFont typeface="Arial"/>
              <a:buChar char="•"/>
              <a:tabLst/>
              <a:defRPr/>
            </a:pPr>
            <a:r>
              <a:rPr kumimoji="0" lang="en-US" sz="1400" b="0" i="0" u="none" strike="noStrike" kern="0" cap="none" spc="0" normalizeH="0" baseline="0" noProof="0">
                <a:ln>
                  <a:noFill/>
                </a:ln>
                <a:solidFill>
                  <a:srgbClr val="1A1A1A"/>
                </a:solidFill>
                <a:effectLst/>
                <a:uLnTx/>
                <a:uFillTx/>
                <a:latin typeface="Segoe UI"/>
                <a:cs typeface="Segoe UI" pitchFamily="34" charset="0"/>
              </a:rPr>
              <a:t>Retrieving more data than needed for a business operation can result in unnecessary I/O overhead and reduce responsiveness.</a:t>
            </a:r>
          </a:p>
        </p:txBody>
      </p:sp>
      <p:sp>
        <p:nvSpPr>
          <p:cNvPr id="26" name="Rectangle 25"/>
          <p:cNvSpPr/>
          <p:nvPr/>
        </p:nvSpPr>
        <p:spPr bwMode="auto">
          <a:xfrm>
            <a:off x="6121524" y="961362"/>
            <a:ext cx="2861165" cy="22858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TextBox 26"/>
          <p:cNvSpPr txBox="1"/>
          <p:nvPr/>
        </p:nvSpPr>
        <p:spPr>
          <a:xfrm>
            <a:off x="9076299" y="3247245"/>
            <a:ext cx="2868559" cy="309111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just"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0" cap="small" spc="0" normalizeH="0" baseline="0" noProof="0">
                <a:ln>
                  <a:noFill/>
                </a:ln>
                <a:solidFill>
                  <a:srgbClr val="0078D4"/>
                </a:solidFill>
                <a:effectLst/>
                <a:uLnTx/>
                <a:uFillTx/>
                <a:latin typeface="Segoe UI Semibold" panose="020B0702040204020203" pitchFamily="34" charset="0"/>
                <a:cs typeface="Segoe UI Semibold" panose="020B0702040204020203" pitchFamily="34" charset="0"/>
              </a:rPr>
              <a:t>Blocking i/o</a:t>
            </a: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a:ln>
                <a:noFill/>
              </a:ln>
              <a:solidFill>
                <a:srgbClr val="1A1A1A"/>
              </a:solidFill>
              <a:effectLst/>
              <a:uLnTx/>
              <a:uFillTx/>
              <a:latin typeface="Segoe UI"/>
              <a:cs typeface="Segoe UI" pitchFamily="34" charset="0"/>
            </a:endParaRPr>
          </a:p>
          <a:p>
            <a:pPr marL="285750" marR="0" lvl="0" indent="-285750" algn="l" defTabSz="914102" rtl="0" eaLnBrk="1" fontAlgn="base" latinLnBrk="0" hangingPunct="1">
              <a:lnSpc>
                <a:spcPct val="100000"/>
              </a:lnSpc>
              <a:spcBef>
                <a:spcPts val="588"/>
              </a:spcBef>
              <a:spcAft>
                <a:spcPct val="0"/>
              </a:spcAft>
              <a:buClrTx/>
              <a:buSzTx/>
              <a:buFont typeface="Arial"/>
              <a:buChar char="•"/>
              <a:tabLst/>
              <a:defRPr/>
            </a:pPr>
            <a:r>
              <a:rPr kumimoji="0" lang="en-US" sz="1400" b="0" i="0" u="none" strike="noStrike" kern="0" cap="none" spc="0" normalizeH="0" baseline="0" noProof="0">
                <a:ln>
                  <a:noFill/>
                </a:ln>
                <a:solidFill>
                  <a:srgbClr val="1A1A1A"/>
                </a:solidFill>
                <a:effectLst/>
                <a:uLnTx/>
                <a:uFillTx/>
                <a:latin typeface="Segoe UI"/>
                <a:cs typeface="Segoe UI" pitchFamily="34" charset="0"/>
              </a:rPr>
              <a:t>A synchronous I/O operation blocks the calling thread while the I/O completes. The calling thread enters a wait state and is unable to perform useful work during this interval, wasting processing resources.</a:t>
            </a:r>
          </a:p>
          <a:p>
            <a:pPr marL="0" marR="0" lvl="0" indent="0" algn="just" defTabSz="914102" rtl="0" eaLnBrk="1" fontAlgn="base" latinLnBrk="0" hangingPunct="1">
              <a:lnSpc>
                <a:spcPct val="100000"/>
              </a:lnSpc>
              <a:spcBef>
                <a:spcPts val="588"/>
              </a:spcBef>
              <a:spcAft>
                <a:spcPct val="0"/>
              </a:spcAft>
              <a:buClrTx/>
              <a:buSzTx/>
              <a:buFontTx/>
              <a:buNone/>
              <a:tabLst/>
              <a:defRPr/>
            </a:pPr>
            <a:endParaRPr kumimoji="0" lang="en-US" sz="1400" b="0" i="0" u="none" strike="noStrike" kern="0" cap="none" spc="0" normalizeH="0" baseline="0" noProof="0">
              <a:ln>
                <a:noFill/>
              </a:ln>
              <a:solidFill>
                <a:srgbClr val="1A1A1A"/>
              </a:solidFill>
              <a:effectLst/>
              <a:uLnTx/>
              <a:uFillTx/>
              <a:latin typeface="Segoe UI"/>
              <a:cs typeface="Segoe UI" pitchFamily="34" charset="0"/>
            </a:endParaRPr>
          </a:p>
        </p:txBody>
      </p:sp>
      <p:sp>
        <p:nvSpPr>
          <p:cNvPr id="28" name="Rectangle 27"/>
          <p:cNvSpPr/>
          <p:nvPr/>
        </p:nvSpPr>
        <p:spPr bwMode="auto">
          <a:xfrm>
            <a:off x="9085870" y="968451"/>
            <a:ext cx="2861165" cy="22858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itle 1"/>
          <p:cNvSpPr>
            <a:spLocks noGrp="1"/>
          </p:cNvSpPr>
          <p:nvPr>
            <p:ph type="title"/>
          </p:nvPr>
        </p:nvSpPr>
        <p:spPr>
          <a:xfrm>
            <a:off x="289379" y="242645"/>
            <a:ext cx="10515600" cy="553998"/>
          </a:xfrm>
        </p:spPr>
        <p:txBody>
          <a:bodyPr>
            <a:normAutofit fontScale="90000"/>
          </a:bodyPr>
          <a:lstStyle/>
          <a:p>
            <a:r>
              <a:rPr lang="en-US" dirty="0"/>
              <a:t>What to avoid: Anti-Patterns</a:t>
            </a:r>
          </a:p>
        </p:txBody>
      </p:sp>
      <p:sp>
        <p:nvSpPr>
          <p:cNvPr id="238" name="Database_EFC7" title="Icon of a cylinder">
            <a:extLst>
              <a:ext uri="{FF2B5EF4-FFF2-40B4-BE49-F238E27FC236}">
                <a16:creationId xmlns:a16="http://schemas.microsoft.com/office/drawing/2014/main" id="{E0591A7A-2F2D-4489-9AEE-5EB73B8C03BF}"/>
              </a:ext>
            </a:extLst>
          </p:cNvPr>
          <p:cNvSpPr>
            <a:spLocks noChangeAspect="1" noEditPoints="1"/>
          </p:cNvSpPr>
          <p:nvPr/>
        </p:nvSpPr>
        <p:spPr bwMode="auto">
          <a:xfrm>
            <a:off x="1610329" y="1707410"/>
            <a:ext cx="498967" cy="64857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571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39" name="binary" title="Icon of binary code, ones and zeros">
            <a:extLst>
              <a:ext uri="{FF2B5EF4-FFF2-40B4-BE49-F238E27FC236}">
                <a16:creationId xmlns:a16="http://schemas.microsoft.com/office/drawing/2014/main" id="{3F6C38F7-66E8-4D7E-81C6-3834D9B4EC93}"/>
              </a:ext>
            </a:extLst>
          </p:cNvPr>
          <p:cNvSpPr>
            <a:spLocks noChangeAspect="1" noEditPoints="1"/>
          </p:cNvSpPr>
          <p:nvPr/>
        </p:nvSpPr>
        <p:spPr bwMode="auto">
          <a:xfrm>
            <a:off x="7152796" y="1704471"/>
            <a:ext cx="386481" cy="333726"/>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240" name="arrow_6" title="Icon of two arrows pointing in opposite direction of each other">
            <a:extLst>
              <a:ext uri="{FF2B5EF4-FFF2-40B4-BE49-F238E27FC236}">
                <a16:creationId xmlns:a16="http://schemas.microsoft.com/office/drawing/2014/main" id="{09287D17-6B1A-47E3-B4BB-8746A2F7BFD6}"/>
              </a:ext>
            </a:extLst>
          </p:cNvPr>
          <p:cNvSpPr>
            <a:spLocks noChangeAspect="1" noEditPoints="1"/>
          </p:cNvSpPr>
          <p:nvPr/>
        </p:nvSpPr>
        <p:spPr bwMode="auto">
          <a:xfrm>
            <a:off x="10167074" y="1738024"/>
            <a:ext cx="657933" cy="617963"/>
          </a:xfrm>
          <a:custGeom>
            <a:avLst/>
            <a:gdLst>
              <a:gd name="T0" fmla="*/ 162 w 214"/>
              <a:gd name="T1" fmla="*/ 0 h 201"/>
              <a:gd name="T2" fmla="*/ 214 w 214"/>
              <a:gd name="T3" fmla="*/ 53 h 201"/>
              <a:gd name="T4" fmla="*/ 162 w 214"/>
              <a:gd name="T5" fmla="*/ 105 h 201"/>
              <a:gd name="T6" fmla="*/ 214 w 214"/>
              <a:gd name="T7" fmla="*/ 53 h 201"/>
              <a:gd name="T8" fmla="*/ 0 w 214"/>
              <a:gd name="T9" fmla="*/ 53 h 201"/>
              <a:gd name="T10" fmla="*/ 52 w 214"/>
              <a:gd name="T11" fmla="*/ 96 h 201"/>
              <a:gd name="T12" fmla="*/ 0 w 214"/>
              <a:gd name="T13" fmla="*/ 148 h 201"/>
              <a:gd name="T14" fmla="*/ 52 w 214"/>
              <a:gd name="T15" fmla="*/ 201 h 201"/>
              <a:gd name="T16" fmla="*/ 0 w 214"/>
              <a:gd name="T17" fmla="*/ 148 h 201"/>
              <a:gd name="T18" fmla="*/ 214 w 214"/>
              <a:gd name="T19" fmla="*/ 14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201">
                <a:moveTo>
                  <a:pt x="162" y="0"/>
                </a:moveTo>
                <a:lnTo>
                  <a:pt x="214" y="53"/>
                </a:lnTo>
                <a:lnTo>
                  <a:pt x="162" y="105"/>
                </a:lnTo>
                <a:moveTo>
                  <a:pt x="214" y="53"/>
                </a:moveTo>
                <a:lnTo>
                  <a:pt x="0" y="53"/>
                </a:lnTo>
                <a:moveTo>
                  <a:pt x="52" y="96"/>
                </a:moveTo>
                <a:lnTo>
                  <a:pt x="0" y="148"/>
                </a:lnTo>
                <a:lnTo>
                  <a:pt x="52" y="201"/>
                </a:lnTo>
                <a:moveTo>
                  <a:pt x="0" y="148"/>
                </a:moveTo>
                <a:lnTo>
                  <a:pt x="214" y="148"/>
                </a:lnTo>
              </a:path>
            </a:pathLst>
          </a:custGeom>
          <a:noFill/>
          <a:ln w="1905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41" name="Freeform 44">
            <a:extLst>
              <a:ext uri="{FF2B5EF4-FFF2-40B4-BE49-F238E27FC236}">
                <a16:creationId xmlns:a16="http://schemas.microsoft.com/office/drawing/2014/main" id="{248B212C-4212-4185-82D5-E9223DC74DB6}"/>
              </a:ext>
            </a:extLst>
          </p:cNvPr>
          <p:cNvSpPr>
            <a:spLocks noChangeAspect="1"/>
          </p:cNvSpPr>
          <p:nvPr/>
        </p:nvSpPr>
        <p:spPr bwMode="auto">
          <a:xfrm>
            <a:off x="827723" y="1728565"/>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w="6350">
            <a:solidFill>
              <a:srgbClr val="D83B0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2" name="Freeform 44">
            <a:extLst>
              <a:ext uri="{FF2B5EF4-FFF2-40B4-BE49-F238E27FC236}">
                <a16:creationId xmlns:a16="http://schemas.microsoft.com/office/drawing/2014/main" id="{6B6F2561-C2FB-4ECE-980F-7C9AAFCB80E6}"/>
              </a:ext>
            </a:extLst>
          </p:cNvPr>
          <p:cNvSpPr>
            <a:spLocks noChangeAspect="1"/>
          </p:cNvSpPr>
          <p:nvPr/>
        </p:nvSpPr>
        <p:spPr bwMode="auto">
          <a:xfrm>
            <a:off x="827723" y="1962448"/>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w="6350">
            <a:solidFill>
              <a:srgbClr val="D83B0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3" name="Freeform 44">
            <a:extLst>
              <a:ext uri="{FF2B5EF4-FFF2-40B4-BE49-F238E27FC236}">
                <a16:creationId xmlns:a16="http://schemas.microsoft.com/office/drawing/2014/main" id="{77E3FF1A-5A48-456A-80A8-A49000063B7F}"/>
              </a:ext>
            </a:extLst>
          </p:cNvPr>
          <p:cNvSpPr>
            <a:spLocks noChangeAspect="1"/>
          </p:cNvSpPr>
          <p:nvPr/>
        </p:nvSpPr>
        <p:spPr bwMode="auto">
          <a:xfrm>
            <a:off x="827723" y="2208616"/>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w="6350">
            <a:solidFill>
              <a:srgbClr val="D83B0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7" name="Browser_4" title="Icon of a website or an app window">
            <a:extLst>
              <a:ext uri="{FF2B5EF4-FFF2-40B4-BE49-F238E27FC236}">
                <a16:creationId xmlns:a16="http://schemas.microsoft.com/office/drawing/2014/main" id="{AD549709-3E42-4C85-8BCA-809D0F80F23A}"/>
              </a:ext>
            </a:extLst>
          </p:cNvPr>
          <p:cNvSpPr>
            <a:spLocks noChangeAspect="1" noEditPoints="1"/>
          </p:cNvSpPr>
          <p:nvPr/>
        </p:nvSpPr>
        <p:spPr bwMode="auto">
          <a:xfrm>
            <a:off x="4385719" y="1745632"/>
            <a:ext cx="859381" cy="635999"/>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381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78" name="Freeform 44">
            <a:extLst>
              <a:ext uri="{FF2B5EF4-FFF2-40B4-BE49-F238E27FC236}">
                <a16:creationId xmlns:a16="http://schemas.microsoft.com/office/drawing/2014/main" id="{5EF283CA-88B5-40D1-8683-3D4A31A56A33}"/>
              </a:ext>
            </a:extLst>
          </p:cNvPr>
          <p:cNvSpPr>
            <a:spLocks noChangeAspect="1"/>
          </p:cNvSpPr>
          <p:nvPr/>
        </p:nvSpPr>
        <p:spPr bwMode="auto">
          <a:xfrm>
            <a:off x="3647123" y="1741265"/>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w="6350">
            <a:solidFill>
              <a:schemeClr val="tx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9" name="Freeform 44">
            <a:extLst>
              <a:ext uri="{FF2B5EF4-FFF2-40B4-BE49-F238E27FC236}">
                <a16:creationId xmlns:a16="http://schemas.microsoft.com/office/drawing/2014/main" id="{12802E72-6631-4F3E-9C2C-42CDE94C1DA8}"/>
              </a:ext>
            </a:extLst>
          </p:cNvPr>
          <p:cNvSpPr>
            <a:spLocks noChangeAspect="1"/>
          </p:cNvSpPr>
          <p:nvPr/>
        </p:nvSpPr>
        <p:spPr bwMode="auto">
          <a:xfrm>
            <a:off x="3812223" y="1975148"/>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w="6350">
            <a:solidFill>
              <a:schemeClr val="tx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80" name="Freeform 44">
            <a:extLst>
              <a:ext uri="{FF2B5EF4-FFF2-40B4-BE49-F238E27FC236}">
                <a16:creationId xmlns:a16="http://schemas.microsoft.com/office/drawing/2014/main" id="{EB1A35E8-43E2-40C0-9C65-A7CD0664B1C2}"/>
              </a:ext>
            </a:extLst>
          </p:cNvPr>
          <p:cNvSpPr>
            <a:spLocks noChangeAspect="1"/>
          </p:cNvSpPr>
          <p:nvPr/>
        </p:nvSpPr>
        <p:spPr bwMode="auto">
          <a:xfrm>
            <a:off x="3647123" y="2221316"/>
            <a:ext cx="484009" cy="233883"/>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solidFill>
            <a:schemeClr val="bg1"/>
          </a:solidFill>
          <a:ln w="6350">
            <a:solidFill>
              <a:schemeClr val="tx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81" name="binary" title="Icon of binary code, ones and zeros">
            <a:extLst>
              <a:ext uri="{FF2B5EF4-FFF2-40B4-BE49-F238E27FC236}">
                <a16:creationId xmlns:a16="http://schemas.microsoft.com/office/drawing/2014/main" id="{32D4CCE0-8085-4A12-9857-F7F7CD8FF94D}"/>
              </a:ext>
            </a:extLst>
          </p:cNvPr>
          <p:cNvSpPr>
            <a:spLocks noChangeAspect="1" noEditPoints="1"/>
          </p:cNvSpPr>
          <p:nvPr/>
        </p:nvSpPr>
        <p:spPr bwMode="auto">
          <a:xfrm>
            <a:off x="7152796" y="2086120"/>
            <a:ext cx="386481" cy="333726"/>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a:ln>
                <a:noFill/>
              </a:ln>
              <a:solidFill>
                <a:srgbClr val="1A1A1A"/>
              </a:solidFill>
              <a:effectLst/>
              <a:uLnTx/>
              <a:uFillTx/>
              <a:latin typeface="Segoe UI"/>
              <a:ea typeface="+mn-ea"/>
              <a:cs typeface="+mn-cs"/>
            </a:endParaRPr>
          </a:p>
        </p:txBody>
      </p:sp>
      <p:sp>
        <p:nvSpPr>
          <p:cNvPr id="484" name="binary" title="Icon of binary code, ones and zeros">
            <a:extLst>
              <a:ext uri="{FF2B5EF4-FFF2-40B4-BE49-F238E27FC236}">
                <a16:creationId xmlns:a16="http://schemas.microsoft.com/office/drawing/2014/main" id="{B1FD8BDD-D759-43E4-941B-4D8AEA466B1B}"/>
              </a:ext>
            </a:extLst>
          </p:cNvPr>
          <p:cNvSpPr>
            <a:spLocks noChangeAspect="1" noEditPoints="1"/>
          </p:cNvSpPr>
          <p:nvPr/>
        </p:nvSpPr>
        <p:spPr bwMode="auto">
          <a:xfrm>
            <a:off x="7589482" y="1704471"/>
            <a:ext cx="386481" cy="333726"/>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85" name="binary" title="Icon of binary code, ones and zeros">
            <a:extLst>
              <a:ext uri="{FF2B5EF4-FFF2-40B4-BE49-F238E27FC236}">
                <a16:creationId xmlns:a16="http://schemas.microsoft.com/office/drawing/2014/main" id="{CD58F86E-E622-4698-8FDC-C4C8A2176E70}"/>
              </a:ext>
            </a:extLst>
          </p:cNvPr>
          <p:cNvSpPr>
            <a:spLocks noChangeAspect="1" noEditPoints="1"/>
          </p:cNvSpPr>
          <p:nvPr/>
        </p:nvSpPr>
        <p:spPr bwMode="auto">
          <a:xfrm>
            <a:off x="7587496" y="2093676"/>
            <a:ext cx="386481" cy="333726"/>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849860367"/>
      </p:ext>
    </p:extLst>
  </p:cSld>
  <p:clrMapOvr>
    <a:masterClrMapping/>
  </p:clrMapOvr>
  <mc:AlternateContent xmlns:mc="http://schemas.openxmlformats.org/markup-compatibility/2006" xmlns:p14="http://schemas.microsoft.com/office/powerpoint/2010/main">
    <mc:Choice Requires="p14">
      <p:transition spd="slow" p14:dur="2000" advTm="227132"/>
    </mc:Choice>
    <mc:Fallback xmlns="">
      <p:transition spd="slow" advTm="22713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 y="1749284"/>
            <a:ext cx="12189157" cy="4405121"/>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grpSp>
        <p:nvGrpSpPr>
          <p:cNvPr id="5" name="Group 4"/>
          <p:cNvGrpSpPr/>
          <p:nvPr/>
        </p:nvGrpSpPr>
        <p:grpSpPr>
          <a:xfrm>
            <a:off x="8841339" y="2510191"/>
            <a:ext cx="2896730" cy="1534241"/>
            <a:chOff x="8841729" y="2750578"/>
            <a:chExt cx="2897140" cy="1534459"/>
          </a:xfrm>
        </p:grpSpPr>
        <p:sp>
          <p:nvSpPr>
            <p:cNvPr id="164" name="Rectangle 163"/>
            <p:cNvSpPr>
              <a:spLocks noChangeAspect="1"/>
            </p:cNvSpPr>
            <p:nvPr/>
          </p:nvSpPr>
          <p:spPr>
            <a:xfrm rot="5400000">
              <a:off x="10246051" y="2792218"/>
              <a:ext cx="1534457" cy="1451178"/>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15695" tIns="108039" rIns="216075" bIns="108039"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20489">
                <a:lnSpc>
                  <a:spcPct val="90000"/>
                </a:lnSpc>
              </a:pPr>
              <a:endParaRPr lang="en-US" sz="2394" dirty="0">
                <a:gradFill>
                  <a:gsLst>
                    <a:gs pos="0">
                      <a:prstClr val="black"/>
                    </a:gs>
                    <a:gs pos="100000">
                      <a:prstClr val="black"/>
                    </a:gs>
                  </a:gsLst>
                  <a:lin ang="5400000" scaled="0"/>
                </a:gradFill>
                <a:latin typeface="Segoe UI Light"/>
              </a:endParaRPr>
            </a:p>
          </p:txBody>
        </p:sp>
        <p:sp>
          <p:nvSpPr>
            <p:cNvPr id="165" name="Rectangle 164"/>
            <p:cNvSpPr>
              <a:spLocks noChangeAspect="1"/>
            </p:cNvSpPr>
            <p:nvPr/>
          </p:nvSpPr>
          <p:spPr>
            <a:xfrm rot="5400000">
              <a:off x="8769330" y="2822977"/>
              <a:ext cx="1534459" cy="1389661"/>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15695" tIns="108039" rIns="216075" bIns="108039"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20489">
                <a:lnSpc>
                  <a:spcPct val="90000"/>
                </a:lnSpc>
              </a:pPr>
              <a:endParaRPr lang="en-US" sz="2394" dirty="0">
                <a:gradFill>
                  <a:gsLst>
                    <a:gs pos="0">
                      <a:prstClr val="black"/>
                    </a:gs>
                    <a:gs pos="100000">
                      <a:prstClr val="black"/>
                    </a:gs>
                  </a:gsLst>
                  <a:lin ang="5400000" scaled="0"/>
                </a:gradFill>
                <a:latin typeface="Segoe UI Light"/>
              </a:endParaRPr>
            </a:p>
          </p:txBody>
        </p:sp>
        <p:sp>
          <p:nvSpPr>
            <p:cNvPr id="167" name="TextBox 58"/>
            <p:cNvSpPr txBox="1"/>
            <p:nvPr/>
          </p:nvSpPr>
          <p:spPr>
            <a:xfrm>
              <a:off x="8841878" y="3141658"/>
              <a:ext cx="1396305" cy="1143374"/>
            </a:xfrm>
            <a:prstGeom prst="rect">
              <a:avLst/>
            </a:prstGeom>
            <a:solidFill>
              <a:schemeClr val="tx1"/>
            </a:solidFill>
          </p:spPr>
          <p:txBody>
            <a:bodyPr wrap="square" lIns="162092" tIns="0" rIns="162092"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400" dirty="0">
                  <a:solidFill>
                    <a:schemeClr val="bg1"/>
                  </a:solidFill>
                </a:rPr>
                <a:t>Establish release criteria &amp; sign-off as part of FSR</a:t>
              </a:r>
            </a:p>
          </p:txBody>
        </p:sp>
        <p:sp>
          <p:nvSpPr>
            <p:cNvPr id="168" name="TextBox 59"/>
            <p:cNvSpPr txBox="1"/>
            <p:nvPr/>
          </p:nvSpPr>
          <p:spPr>
            <a:xfrm>
              <a:off x="10290296" y="3141658"/>
              <a:ext cx="1448573" cy="1143373"/>
            </a:xfrm>
            <a:prstGeom prst="rect">
              <a:avLst/>
            </a:prstGeom>
            <a:solidFill>
              <a:schemeClr val="tx1"/>
            </a:solidFill>
          </p:spPr>
          <p:txBody>
            <a:bodyPr wrap="square" lIns="162092" tIns="0" rIns="162092"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400" dirty="0">
                  <a:solidFill>
                    <a:schemeClr val="bg1"/>
                  </a:solidFill>
                </a:rPr>
                <a:t>Incident</a:t>
              </a:r>
            </a:p>
            <a:p>
              <a:pPr>
                <a:lnSpc>
                  <a:spcPct val="90000"/>
                </a:lnSpc>
              </a:pPr>
              <a:r>
                <a:rPr lang="en-US" sz="1400" dirty="0">
                  <a:solidFill>
                    <a:schemeClr val="bg1"/>
                  </a:solidFill>
                </a:rPr>
                <a:t>Response (MSRC</a:t>
              </a:r>
              <a:r>
                <a:rPr lang="en-US" sz="1329" dirty="0">
                  <a:solidFill>
                    <a:srgbClr val="E7E6E6">
                      <a:lumMod val="50000"/>
                    </a:srgbClr>
                  </a:solidFill>
                </a:rPr>
                <a:t>) </a:t>
              </a:r>
            </a:p>
          </p:txBody>
        </p:sp>
      </p:grpSp>
      <p:grpSp>
        <p:nvGrpSpPr>
          <p:cNvPr id="4" name="Group 3"/>
          <p:cNvGrpSpPr/>
          <p:nvPr/>
        </p:nvGrpSpPr>
        <p:grpSpPr>
          <a:xfrm>
            <a:off x="3484364" y="2510196"/>
            <a:ext cx="5254939" cy="1534230"/>
            <a:chOff x="3483993" y="2750583"/>
            <a:chExt cx="5255684" cy="1534448"/>
          </a:xfrm>
        </p:grpSpPr>
        <p:sp>
          <p:nvSpPr>
            <p:cNvPr id="169" name="Rectangle 168"/>
            <p:cNvSpPr>
              <a:spLocks noChangeAspect="1"/>
            </p:cNvSpPr>
            <p:nvPr/>
          </p:nvSpPr>
          <p:spPr>
            <a:xfrm rot="5400000">
              <a:off x="5344611" y="889965"/>
              <a:ext cx="1534447" cy="5255684"/>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15695" tIns="108039" rIns="216075" bIns="108039"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20489">
                <a:lnSpc>
                  <a:spcPct val="90000"/>
                </a:lnSpc>
              </a:pPr>
              <a:endParaRPr lang="en-US" sz="2394" dirty="0">
                <a:gradFill>
                  <a:gsLst>
                    <a:gs pos="0">
                      <a:prstClr val="black"/>
                    </a:gs>
                    <a:gs pos="100000">
                      <a:prstClr val="black"/>
                    </a:gs>
                  </a:gsLst>
                  <a:lin ang="5400000" scaled="0"/>
                </a:gradFill>
                <a:latin typeface="Segoe UI Light"/>
              </a:endParaRPr>
            </a:p>
          </p:txBody>
        </p:sp>
        <p:sp>
          <p:nvSpPr>
            <p:cNvPr id="171" name="TextBox 57"/>
            <p:cNvSpPr txBox="1"/>
            <p:nvPr/>
          </p:nvSpPr>
          <p:spPr>
            <a:xfrm>
              <a:off x="3510294" y="3141658"/>
              <a:ext cx="5203078" cy="1143373"/>
            </a:xfrm>
            <a:prstGeom prst="rect">
              <a:avLst/>
            </a:prstGeom>
            <a:solidFill>
              <a:schemeClr val="tx1"/>
            </a:solidFill>
          </p:spPr>
          <p:txBody>
            <a:bodyPr wrap="square" lIns="162092" tIns="0" rIns="162092"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862" dirty="0">
                  <a:solidFill>
                    <a:schemeClr val="bg1"/>
                  </a:solidFill>
                </a:rPr>
                <a:t>Guide product teams to meet SDL requirements</a:t>
              </a:r>
            </a:p>
          </p:txBody>
        </p:sp>
      </p:grpSp>
      <p:grpSp>
        <p:nvGrpSpPr>
          <p:cNvPr id="3" name="Group 2"/>
          <p:cNvGrpSpPr/>
          <p:nvPr/>
        </p:nvGrpSpPr>
        <p:grpSpPr>
          <a:xfrm>
            <a:off x="474675" y="2510194"/>
            <a:ext cx="2902047" cy="1534231"/>
            <a:chOff x="473876" y="2750581"/>
            <a:chExt cx="2902459" cy="1534449"/>
          </a:xfrm>
        </p:grpSpPr>
        <p:sp>
          <p:nvSpPr>
            <p:cNvPr id="172" name="Rectangle 171"/>
            <p:cNvSpPr>
              <a:spLocks noChangeAspect="1"/>
            </p:cNvSpPr>
            <p:nvPr/>
          </p:nvSpPr>
          <p:spPr>
            <a:xfrm rot="5400000">
              <a:off x="1155221" y="2069236"/>
              <a:ext cx="1534449" cy="2897140"/>
            </a:xfrm>
            <a:prstGeom prst="rect">
              <a:avLst/>
            </a:prstGeom>
            <a:solidFill>
              <a:srgbClr val="D9D9D9">
                <a:alpha val="50196"/>
              </a:srgb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1215695" tIns="108039" rIns="216075" bIns="108039"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1620489">
                <a:lnSpc>
                  <a:spcPct val="90000"/>
                </a:lnSpc>
              </a:pPr>
              <a:endParaRPr lang="en-US" sz="2394" dirty="0">
                <a:gradFill>
                  <a:gsLst>
                    <a:gs pos="0">
                      <a:prstClr val="black"/>
                    </a:gs>
                    <a:gs pos="100000">
                      <a:prstClr val="black"/>
                    </a:gs>
                  </a:gsLst>
                  <a:lin ang="5400000" scaled="0"/>
                </a:gradFill>
                <a:latin typeface="Segoe UI Light"/>
              </a:endParaRPr>
            </a:p>
          </p:txBody>
        </p:sp>
        <p:sp>
          <p:nvSpPr>
            <p:cNvPr id="174" name="TextBox 56"/>
            <p:cNvSpPr txBox="1"/>
            <p:nvPr/>
          </p:nvSpPr>
          <p:spPr>
            <a:xfrm>
              <a:off x="473877" y="3141654"/>
              <a:ext cx="2902458" cy="1143375"/>
            </a:xfrm>
            <a:prstGeom prst="rect">
              <a:avLst/>
            </a:prstGeom>
            <a:solidFill>
              <a:schemeClr val="tx1"/>
            </a:solidFill>
          </p:spPr>
          <p:txBody>
            <a:bodyPr wrap="square" lIns="162092" tIns="0" rIns="162092"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pPr>
              <a:r>
                <a:rPr lang="en-US" sz="1862" dirty="0">
                  <a:solidFill>
                    <a:schemeClr val="bg1"/>
                  </a:solidFill>
                </a:rPr>
                <a:t>Administer and track </a:t>
              </a:r>
              <a:br>
                <a:rPr lang="en-US" sz="1862" dirty="0">
                  <a:solidFill>
                    <a:schemeClr val="bg1"/>
                  </a:solidFill>
                </a:rPr>
              </a:br>
              <a:r>
                <a:rPr lang="en-US" sz="1862" dirty="0">
                  <a:solidFill>
                    <a:schemeClr val="bg1"/>
                  </a:solidFill>
                </a:rPr>
                <a:t>security training </a:t>
              </a:r>
            </a:p>
          </p:txBody>
        </p:sp>
      </p:grpSp>
      <p:grpSp>
        <p:nvGrpSpPr>
          <p:cNvPr id="152" name="Group 151"/>
          <p:cNvGrpSpPr/>
          <p:nvPr/>
        </p:nvGrpSpPr>
        <p:grpSpPr>
          <a:xfrm>
            <a:off x="482448" y="4124396"/>
            <a:ext cx="11424319" cy="558179"/>
            <a:chOff x="464912" y="3310996"/>
            <a:chExt cx="11425939" cy="558259"/>
          </a:xfrm>
          <a:solidFill>
            <a:srgbClr val="DC3C00"/>
          </a:solidFill>
        </p:grpSpPr>
        <p:sp>
          <p:nvSpPr>
            <p:cNvPr id="175" name="1-Training Text"/>
            <p:cNvSpPr/>
            <p:nvPr/>
          </p:nvSpPr>
          <p:spPr>
            <a:xfrm>
              <a:off x="464912" y="3310996"/>
              <a:ext cx="1608848" cy="558259"/>
            </a:xfrm>
            <a:prstGeom prst="homePlate">
              <a:avLst>
                <a:gd name="adj" fmla="val 34439"/>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20627" defTabSz="911731">
                <a:lnSpc>
                  <a:spcPct val="90000"/>
                </a:lnSpc>
              </a:pPr>
              <a:r>
                <a:rPr lang="en-US" sz="1400" dirty="0">
                  <a:solidFill>
                    <a:srgbClr val="FFFFFF"/>
                  </a:solidFill>
                  <a:latin typeface="Segoe Semibold" pitchFamily="34" charset="0"/>
                </a:rPr>
                <a:t>Training</a:t>
              </a:r>
            </a:p>
          </p:txBody>
        </p:sp>
        <p:sp>
          <p:nvSpPr>
            <p:cNvPr id="176" name="2-Requirements Text"/>
            <p:cNvSpPr/>
            <p:nvPr/>
          </p:nvSpPr>
          <p:spPr>
            <a:xfrm>
              <a:off x="1957627" y="3310996"/>
              <a:ext cx="1608848" cy="558259"/>
            </a:xfrm>
            <a:prstGeom prst="chevron">
              <a:avLst>
                <a:gd name="adj" fmla="val 33025"/>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78111" defTabSz="911731">
                <a:lnSpc>
                  <a:spcPct val="90000"/>
                </a:lnSpc>
              </a:pPr>
              <a:r>
                <a:rPr lang="en-US" sz="1400" dirty="0">
                  <a:solidFill>
                    <a:srgbClr val="FFFFFF"/>
                  </a:solidFill>
                  <a:latin typeface="Segoe Semibold" pitchFamily="34" charset="0"/>
                </a:rPr>
                <a:t>Requirements</a:t>
              </a:r>
            </a:p>
          </p:txBody>
        </p:sp>
        <p:sp>
          <p:nvSpPr>
            <p:cNvPr id="177" name="2-Requirements Text"/>
            <p:cNvSpPr/>
            <p:nvPr/>
          </p:nvSpPr>
          <p:spPr>
            <a:xfrm>
              <a:off x="3450342" y="3310996"/>
              <a:ext cx="1895782" cy="558259"/>
            </a:xfrm>
            <a:prstGeom prst="chevron">
              <a:avLst>
                <a:gd name="adj" fmla="val 33025"/>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20627" defTabSz="911731">
                <a:lnSpc>
                  <a:spcPct val="90000"/>
                </a:lnSpc>
              </a:pPr>
              <a:r>
                <a:rPr lang="en-US" sz="1400" dirty="0">
                  <a:solidFill>
                    <a:srgbClr val="FFFFFF"/>
                  </a:solidFill>
                  <a:latin typeface="Segoe Semibold" pitchFamily="34" charset="0"/>
                </a:rPr>
                <a:t>Design</a:t>
              </a:r>
            </a:p>
          </p:txBody>
        </p:sp>
        <p:sp>
          <p:nvSpPr>
            <p:cNvPr id="178" name="2-Requirements Text"/>
            <p:cNvSpPr/>
            <p:nvPr/>
          </p:nvSpPr>
          <p:spPr>
            <a:xfrm>
              <a:off x="5229992" y="3310996"/>
              <a:ext cx="1895782" cy="558259"/>
            </a:xfrm>
            <a:prstGeom prst="chevron">
              <a:avLst>
                <a:gd name="adj" fmla="val 33025"/>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7453" defTabSz="911731">
                <a:lnSpc>
                  <a:spcPct val="90000"/>
                </a:lnSpc>
              </a:pPr>
              <a:r>
                <a:rPr lang="en-US" sz="1400" dirty="0">
                  <a:solidFill>
                    <a:srgbClr val="FFFFFF"/>
                  </a:solidFill>
                  <a:latin typeface="Segoe Semibold" pitchFamily="34" charset="0"/>
                </a:rPr>
                <a:t>Implementation</a:t>
              </a:r>
            </a:p>
          </p:txBody>
        </p:sp>
        <p:sp>
          <p:nvSpPr>
            <p:cNvPr id="179" name="2-Requirements Text"/>
            <p:cNvSpPr/>
            <p:nvPr/>
          </p:nvSpPr>
          <p:spPr>
            <a:xfrm>
              <a:off x="7009642" y="3310996"/>
              <a:ext cx="1895782" cy="558259"/>
            </a:xfrm>
            <a:prstGeom prst="chevron">
              <a:avLst>
                <a:gd name="adj" fmla="val 33025"/>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7453" defTabSz="911731">
                <a:lnSpc>
                  <a:spcPct val="90000"/>
                </a:lnSpc>
              </a:pPr>
              <a:r>
                <a:rPr lang="en-US" sz="1400" dirty="0">
                  <a:solidFill>
                    <a:srgbClr val="FFFFFF"/>
                  </a:solidFill>
                  <a:latin typeface="Segoe Semibold" pitchFamily="34" charset="0"/>
                </a:rPr>
                <a:t>Verification</a:t>
              </a:r>
            </a:p>
          </p:txBody>
        </p:sp>
        <p:sp>
          <p:nvSpPr>
            <p:cNvPr id="180" name="2-Requirements Text"/>
            <p:cNvSpPr/>
            <p:nvPr/>
          </p:nvSpPr>
          <p:spPr>
            <a:xfrm>
              <a:off x="8789290" y="3310996"/>
              <a:ext cx="1608848" cy="558259"/>
            </a:xfrm>
            <a:prstGeom prst="chevron">
              <a:avLst>
                <a:gd name="adj" fmla="val 33025"/>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7453" defTabSz="911731">
                <a:lnSpc>
                  <a:spcPct val="90000"/>
                </a:lnSpc>
              </a:pPr>
              <a:r>
                <a:rPr lang="en-US" sz="1400" dirty="0">
                  <a:solidFill>
                    <a:srgbClr val="FFFFFF"/>
                  </a:solidFill>
                  <a:latin typeface="Segoe Semibold" pitchFamily="34" charset="0"/>
                </a:rPr>
                <a:t>Release</a:t>
              </a:r>
            </a:p>
          </p:txBody>
        </p:sp>
        <p:sp>
          <p:nvSpPr>
            <p:cNvPr id="181" name="2-Requirements Text"/>
            <p:cNvSpPr/>
            <p:nvPr/>
          </p:nvSpPr>
          <p:spPr>
            <a:xfrm>
              <a:off x="10282003" y="3310996"/>
              <a:ext cx="1608848" cy="558259"/>
            </a:xfrm>
            <a:prstGeom prst="chevron">
              <a:avLst>
                <a:gd name="adj" fmla="val 33025"/>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wrap="none" lIns="0" tIns="60785" rIns="0" bIns="60785"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117453" defTabSz="911731">
                <a:lnSpc>
                  <a:spcPct val="90000"/>
                </a:lnSpc>
              </a:pPr>
              <a:r>
                <a:rPr lang="en-US" sz="1400" dirty="0">
                  <a:solidFill>
                    <a:srgbClr val="FFFFFF"/>
                  </a:solidFill>
                  <a:latin typeface="Segoe Semibold" pitchFamily="34" charset="0"/>
                </a:rPr>
                <a:t>Response</a:t>
              </a:r>
            </a:p>
          </p:txBody>
        </p:sp>
      </p:grpSp>
      <p:sp>
        <p:nvSpPr>
          <p:cNvPr id="173" name="Rectangle 172"/>
          <p:cNvSpPr/>
          <p:nvPr/>
        </p:nvSpPr>
        <p:spPr bwMode="auto">
          <a:xfrm>
            <a:off x="474675" y="2186443"/>
            <a:ext cx="2892348" cy="714770"/>
          </a:xfrm>
          <a:prstGeom prst="rect">
            <a:avLst/>
          </a:prstGeom>
          <a:solidFill>
            <a:srgbClr val="0070C0"/>
          </a:solidFill>
          <a:ln w="25400" cap="flat" cmpd="sng" algn="ctr">
            <a:noFill/>
            <a:prstDash val="solid"/>
          </a:ln>
          <a:effectLst/>
        </p:spPr>
        <p:txBody>
          <a:bodyPr lIns="226930" tIns="56731" rIns="113460" bIns="56731"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00" dirty="0">
                <a:solidFill>
                  <a:prstClr val="white"/>
                </a:solidFill>
                <a:latin typeface="Segoe UI Light"/>
                <a:cs typeface="Segoe UI" pitchFamily="34" charset="0"/>
              </a:rPr>
              <a:t>Education</a:t>
            </a:r>
          </a:p>
        </p:txBody>
      </p:sp>
      <p:sp>
        <p:nvSpPr>
          <p:cNvPr id="170" name="Rectangle 169"/>
          <p:cNvSpPr/>
          <p:nvPr/>
        </p:nvSpPr>
        <p:spPr bwMode="auto">
          <a:xfrm>
            <a:off x="3477544" y="2186444"/>
            <a:ext cx="5262970" cy="714771"/>
          </a:xfrm>
          <a:prstGeom prst="rect">
            <a:avLst/>
          </a:prstGeom>
          <a:solidFill>
            <a:srgbClr val="0070C0"/>
          </a:solidFill>
          <a:ln w="25400" cap="flat" cmpd="sng" algn="ctr">
            <a:noFill/>
            <a:prstDash val="solid"/>
          </a:ln>
          <a:effectLst/>
        </p:spPr>
        <p:txBody>
          <a:bodyPr lIns="226930" tIns="56731" rIns="113460" bIns="56731"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00" dirty="0">
                <a:solidFill>
                  <a:prstClr val="white"/>
                </a:solidFill>
                <a:latin typeface="Segoe UI Light"/>
                <a:cs typeface="Segoe UI" pitchFamily="34" charset="0"/>
              </a:rPr>
              <a:t>Process</a:t>
            </a:r>
          </a:p>
        </p:txBody>
      </p:sp>
      <p:sp>
        <p:nvSpPr>
          <p:cNvPr id="166" name="Rectangle 165"/>
          <p:cNvSpPr/>
          <p:nvPr/>
        </p:nvSpPr>
        <p:spPr bwMode="auto">
          <a:xfrm>
            <a:off x="8841337" y="2186442"/>
            <a:ext cx="2896730" cy="714771"/>
          </a:xfrm>
          <a:prstGeom prst="rect">
            <a:avLst/>
          </a:prstGeom>
          <a:solidFill>
            <a:srgbClr val="0070C0"/>
          </a:solidFill>
          <a:ln w="25400" cap="flat" cmpd="sng" algn="ctr">
            <a:noFill/>
            <a:prstDash val="solid"/>
          </a:ln>
          <a:effectLst/>
        </p:spPr>
        <p:txBody>
          <a:bodyPr lIns="226930" tIns="56731" rIns="113460" bIns="56731"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00" dirty="0">
                <a:solidFill>
                  <a:prstClr val="white"/>
                </a:solidFill>
                <a:latin typeface="Segoe UI Light"/>
                <a:cs typeface="Segoe UI" pitchFamily="34" charset="0"/>
              </a:rPr>
              <a:t>Accountability</a:t>
            </a:r>
          </a:p>
        </p:txBody>
      </p:sp>
      <p:grpSp>
        <p:nvGrpSpPr>
          <p:cNvPr id="2" name="Group 1"/>
          <p:cNvGrpSpPr/>
          <p:nvPr/>
        </p:nvGrpSpPr>
        <p:grpSpPr>
          <a:xfrm>
            <a:off x="653767" y="5130789"/>
            <a:ext cx="11253001" cy="763379"/>
            <a:chOff x="652994" y="5371550"/>
            <a:chExt cx="11254597" cy="763487"/>
          </a:xfrm>
        </p:grpSpPr>
        <p:sp>
          <p:nvSpPr>
            <p:cNvPr id="182" name="Rectangle 181"/>
            <p:cNvSpPr/>
            <p:nvPr/>
          </p:nvSpPr>
          <p:spPr>
            <a:xfrm>
              <a:off x="652994" y="5421740"/>
              <a:ext cx="11254597" cy="499488"/>
            </a:xfrm>
            <a:prstGeom prst="rect">
              <a:avLst/>
            </a:prstGeom>
          </p:spPr>
          <p:txBody>
            <a:bodyPr wrap="square" lIns="121575" tIns="60788" rIns="121575" bIns="60788">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215767">
                <a:buSzPct val="95000"/>
                <a:defRPr/>
              </a:pPr>
              <a:r>
                <a:rPr lang="en-US" sz="2400" dirty="0">
                  <a:ln w="1905"/>
                  <a:solidFill>
                    <a:srgbClr val="FFFFFF"/>
                  </a:solidFill>
                  <a:ea typeface="ＭＳ Ｐゴシック" charset="-128"/>
                  <a:cs typeface="Segoe UI" pitchFamily="34" charset="0"/>
                </a:rPr>
                <a:t>Ongoing Process Improvements</a:t>
              </a:r>
            </a:p>
          </p:txBody>
        </p:sp>
        <p:grpSp>
          <p:nvGrpSpPr>
            <p:cNvPr id="183" name="Group 182"/>
            <p:cNvGrpSpPr/>
            <p:nvPr/>
          </p:nvGrpSpPr>
          <p:grpSpPr>
            <a:xfrm>
              <a:off x="3227353" y="5371550"/>
              <a:ext cx="678390" cy="763487"/>
              <a:chOff x="6673849" y="3743126"/>
              <a:chExt cx="1715787" cy="1931016"/>
            </a:xfrm>
            <a:solidFill>
              <a:srgbClr val="92D050"/>
            </a:solidFill>
          </p:grpSpPr>
          <p:sp>
            <p:nvSpPr>
              <p:cNvPr id="185" name="Freeform 184"/>
              <p:cNvSpPr>
                <a:spLocks/>
              </p:cNvSpPr>
              <p:nvPr/>
            </p:nvSpPr>
            <p:spPr bwMode="black">
              <a:xfrm>
                <a:off x="6673849" y="3743126"/>
                <a:ext cx="1143857" cy="1536355"/>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solidFill>
                <a:srgbClr val="DC3C00"/>
              </a:solidFill>
              <a:ln>
                <a:noFill/>
              </a:ln>
            </p:spPr>
            <p:txBody>
              <a:bodyPr vert="horz" wrap="square" lIns="91427" tIns="45713" rIns="91427" bIns="4571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86" name="Freeform 185"/>
              <p:cNvSpPr>
                <a:spLocks/>
              </p:cNvSpPr>
              <p:nvPr/>
            </p:nvSpPr>
            <p:spPr bwMode="black">
              <a:xfrm rot="10800000">
                <a:off x="7245779" y="4137786"/>
                <a:ext cx="1143857" cy="1536356"/>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solidFill>
                <a:srgbClr val="DC3C00"/>
              </a:solidFill>
              <a:ln>
                <a:noFill/>
              </a:ln>
            </p:spPr>
            <p:txBody>
              <a:bodyPr vert="horz" wrap="square" lIns="91427" tIns="45713" rIns="91427" bIns="4571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grpSp>
      <p:sp>
        <p:nvSpPr>
          <p:cNvPr id="30" name="Title 1"/>
          <p:cNvSpPr>
            <a:spLocks noGrp="1"/>
          </p:cNvSpPr>
          <p:nvPr>
            <p:ph type="title"/>
          </p:nvPr>
        </p:nvSpPr>
        <p:spPr>
          <a:xfrm>
            <a:off x="269241" y="289957"/>
            <a:ext cx="11655840" cy="899537"/>
          </a:xfrm>
        </p:spPr>
        <p:txBody>
          <a:bodyPr/>
          <a:lstStyle/>
          <a:p>
            <a:r>
              <a:rPr lang="en-US" dirty="0"/>
              <a:t>Trustworthy foundation</a:t>
            </a:r>
          </a:p>
        </p:txBody>
      </p:sp>
      <p:sp>
        <p:nvSpPr>
          <p:cNvPr id="31" name="Text Placeholder 18"/>
          <p:cNvSpPr txBox="1">
            <a:spLocks/>
          </p:cNvSpPr>
          <p:nvPr/>
        </p:nvSpPr>
        <p:spPr>
          <a:xfrm>
            <a:off x="269242" y="1111680"/>
            <a:ext cx="11659316" cy="452590"/>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None/>
            </a:pPr>
            <a:r>
              <a:rPr lang="en-US" sz="1961" cap="all" dirty="0">
                <a:gradFill>
                  <a:gsLst>
                    <a:gs pos="1250">
                      <a:srgbClr val="FFFFFF"/>
                    </a:gs>
                    <a:gs pos="100000">
                      <a:srgbClr val="FFFFFF"/>
                    </a:gs>
                  </a:gsLst>
                  <a:lin ang="5400000" scaled="0"/>
                </a:gradFill>
                <a:latin typeface="Segoe UI"/>
              </a:rPr>
              <a:t>Security development lifecycle helps azure build more secure cloud services</a:t>
            </a:r>
          </a:p>
        </p:txBody>
      </p:sp>
    </p:spTree>
    <p:extLst>
      <p:ext uri="{BB962C8B-B14F-4D97-AF65-F5344CB8AC3E}">
        <p14:creationId xmlns:p14="http://schemas.microsoft.com/office/powerpoint/2010/main" val="257396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wipe(left)">
                                      <p:cBhvr>
                                        <p:cTn id="19" dur="2000"/>
                                        <p:tgtEl>
                                          <p:spTgt spid="152"/>
                                        </p:tgtEl>
                                      </p:cBhvr>
                                    </p:animEffect>
                                  </p:childTnLst>
                                </p:cTn>
                              </p:par>
                            </p:childTnLst>
                          </p:cTn>
                        </p:par>
                        <p:par>
                          <p:cTn id="20" fill="hold">
                            <p:stCondLst>
                              <p:cond delay="350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96" name="Group 95"/>
          <p:cNvGrpSpPr/>
          <p:nvPr/>
        </p:nvGrpSpPr>
        <p:grpSpPr>
          <a:xfrm>
            <a:off x="1356144" y="1185398"/>
            <a:ext cx="10835856" cy="1257793"/>
            <a:chOff x="1356144" y="1185398"/>
            <a:chExt cx="10835856" cy="1257793"/>
          </a:xfrm>
        </p:grpSpPr>
        <p:grpSp>
          <p:nvGrpSpPr>
            <p:cNvPr id="44" name="Group 43"/>
            <p:cNvGrpSpPr/>
            <p:nvPr/>
          </p:nvGrpSpPr>
          <p:grpSpPr>
            <a:xfrm>
              <a:off x="1606928" y="1255427"/>
              <a:ext cx="1156087" cy="950066"/>
              <a:chOff x="1534146" y="1255427"/>
              <a:chExt cx="1156087" cy="950066"/>
            </a:xfrm>
          </p:grpSpPr>
          <p:pic>
            <p:nvPicPr>
              <p:cNvPr id="4"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2220" y="1255427"/>
                <a:ext cx="589788" cy="584524"/>
              </a:xfrm>
              <a:prstGeom prst="rect">
                <a:avLst/>
              </a:prstGeom>
            </p:spPr>
          </p:pic>
          <p:sp>
            <p:nvSpPr>
              <p:cNvPr id="5" name="Rectangle 4"/>
              <p:cNvSpPr/>
              <p:nvPr/>
            </p:nvSpPr>
            <p:spPr>
              <a:xfrm>
                <a:off x="1534146" y="1928494"/>
                <a:ext cx="1156087" cy="276999"/>
              </a:xfrm>
              <a:prstGeom prst="rect">
                <a:avLst/>
              </a:prstGeom>
            </p:spPr>
            <p:txBody>
              <a:bodyPr wrap="none">
                <a:spAutoFit/>
              </a:bodyPr>
              <a:lstStyle/>
              <a:p>
                <a:pPr algn="ctr" defTabSz="609427" fontAlgn="ctr"/>
                <a:r>
                  <a:rPr lang="en-US" sz="1200" dirty="0">
                    <a:solidFill>
                      <a:srgbClr val="000000"/>
                    </a:solidFill>
                  </a:rPr>
                  <a:t>ISO/IEC 27001</a:t>
                </a:r>
              </a:p>
            </p:txBody>
          </p:sp>
        </p:grpSp>
        <p:grpSp>
          <p:nvGrpSpPr>
            <p:cNvPr id="15" name="Group 14"/>
            <p:cNvGrpSpPr/>
            <p:nvPr/>
          </p:nvGrpSpPr>
          <p:grpSpPr>
            <a:xfrm>
              <a:off x="3295047" y="1250153"/>
              <a:ext cx="1149448" cy="1143848"/>
              <a:chOff x="3303088" y="1250153"/>
              <a:chExt cx="1149448" cy="1143848"/>
            </a:xfrm>
          </p:grpSpPr>
          <p:pic>
            <p:nvPicPr>
              <p:cNvPr id="7"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3088" y="1250153"/>
                <a:ext cx="1149448" cy="1143848"/>
              </a:xfrm>
              <a:prstGeom prst="rect">
                <a:avLst/>
              </a:prstGeom>
            </p:spPr>
          </p:pic>
          <p:sp>
            <p:nvSpPr>
              <p:cNvPr id="8" name="Rectangle 7"/>
              <p:cNvSpPr/>
              <p:nvPr/>
            </p:nvSpPr>
            <p:spPr>
              <a:xfrm>
                <a:off x="3577089" y="1928493"/>
                <a:ext cx="601447" cy="276999"/>
              </a:xfrm>
              <a:prstGeom prst="rect">
                <a:avLst/>
              </a:prstGeom>
            </p:spPr>
            <p:txBody>
              <a:bodyPr wrap="none">
                <a:spAutoFit/>
              </a:bodyPr>
              <a:lstStyle/>
              <a:p>
                <a:pPr algn="ctr" defTabSz="609427" fontAlgn="ctr"/>
                <a:r>
                  <a:rPr lang="en-US" sz="1200" dirty="0">
                    <a:solidFill>
                      <a:srgbClr val="000000"/>
                    </a:solidFill>
                  </a:rPr>
                  <a:t>SOC 1</a:t>
                </a:r>
              </a:p>
            </p:txBody>
          </p:sp>
        </p:grpSp>
        <p:grpSp>
          <p:nvGrpSpPr>
            <p:cNvPr id="14" name="Group 13"/>
            <p:cNvGrpSpPr/>
            <p:nvPr/>
          </p:nvGrpSpPr>
          <p:grpSpPr>
            <a:xfrm>
              <a:off x="5101672" y="1250800"/>
              <a:ext cx="1149448" cy="1143848"/>
              <a:chOff x="5195591" y="1250800"/>
              <a:chExt cx="1149448" cy="1143848"/>
            </a:xfrm>
          </p:grpSpPr>
          <p:pic>
            <p:nvPicPr>
              <p:cNvPr id="9"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5591" y="1250800"/>
                <a:ext cx="1149448" cy="1143848"/>
              </a:xfrm>
              <a:prstGeom prst="rect">
                <a:avLst/>
              </a:prstGeom>
            </p:spPr>
          </p:pic>
          <p:sp>
            <p:nvSpPr>
              <p:cNvPr id="10" name="Rectangle 9"/>
              <p:cNvSpPr/>
              <p:nvPr/>
            </p:nvSpPr>
            <p:spPr>
              <a:xfrm>
                <a:off x="5469592" y="1928492"/>
                <a:ext cx="601447" cy="276999"/>
              </a:xfrm>
              <a:prstGeom prst="rect">
                <a:avLst/>
              </a:prstGeom>
            </p:spPr>
            <p:txBody>
              <a:bodyPr wrap="none">
                <a:spAutoFit/>
              </a:bodyPr>
              <a:lstStyle/>
              <a:p>
                <a:pPr algn="ctr" defTabSz="609427" fontAlgn="ctr"/>
                <a:r>
                  <a:rPr lang="en-US" sz="1200" dirty="0">
                    <a:solidFill>
                      <a:srgbClr val="000000"/>
                    </a:solidFill>
                  </a:rPr>
                  <a:t>SOC 2</a:t>
                </a:r>
              </a:p>
            </p:txBody>
          </p:sp>
        </p:grpSp>
        <p:grpSp>
          <p:nvGrpSpPr>
            <p:cNvPr id="16" name="Group 15"/>
            <p:cNvGrpSpPr/>
            <p:nvPr/>
          </p:nvGrpSpPr>
          <p:grpSpPr>
            <a:xfrm>
              <a:off x="6770053" y="1185398"/>
              <a:ext cx="1575892" cy="1020092"/>
              <a:chOff x="6702983" y="1185398"/>
              <a:chExt cx="1575892" cy="1020092"/>
            </a:xfrm>
          </p:grpSpPr>
          <p:sp>
            <p:nvSpPr>
              <p:cNvPr id="6" name="Rectangle 5"/>
              <p:cNvSpPr/>
              <p:nvPr/>
            </p:nvSpPr>
            <p:spPr>
              <a:xfrm>
                <a:off x="6706035" y="1928491"/>
                <a:ext cx="1569789" cy="276999"/>
              </a:xfrm>
              <a:prstGeom prst="rect">
                <a:avLst/>
              </a:prstGeom>
            </p:spPr>
            <p:txBody>
              <a:bodyPr wrap="none">
                <a:spAutoFit/>
              </a:bodyPr>
              <a:lstStyle/>
              <a:p>
                <a:pPr algn="ctr" defTabSz="609427" fontAlgn="ctr"/>
                <a:r>
                  <a:rPr lang="en-US" sz="1200" dirty="0">
                    <a:solidFill>
                      <a:srgbClr val="000000"/>
                    </a:solidFill>
                  </a:rPr>
                  <a:t>PCI DSS L1 version 3</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2983" y="1185398"/>
                <a:ext cx="1575892" cy="824716"/>
              </a:xfrm>
              <a:prstGeom prst="rect">
                <a:avLst/>
              </a:prstGeom>
            </p:spPr>
          </p:pic>
        </p:grpSp>
        <p:grpSp>
          <p:nvGrpSpPr>
            <p:cNvPr id="17" name="Group 16"/>
            <p:cNvGrpSpPr/>
            <p:nvPr/>
          </p:nvGrpSpPr>
          <p:grpSpPr>
            <a:xfrm>
              <a:off x="8652912" y="1215514"/>
              <a:ext cx="1728358" cy="1174642"/>
              <a:chOff x="8792311" y="1215514"/>
              <a:chExt cx="1728358" cy="1174642"/>
            </a:xfrm>
          </p:grpSpPr>
          <p:pic>
            <p:nvPicPr>
              <p:cNvPr id="12" name="Picture 11"/>
              <p:cNvPicPr>
                <a:picLocks noChangeAspect="1"/>
              </p:cNvPicPr>
              <p:nvPr/>
            </p:nvPicPr>
            <p:blipFill>
              <a:blip r:embed="rId6"/>
              <a:stretch>
                <a:fillRect/>
              </a:stretch>
            </p:blipFill>
            <p:spPr>
              <a:xfrm>
                <a:off x="8824013" y="1215514"/>
                <a:ext cx="1488752" cy="611451"/>
              </a:xfrm>
              <a:prstGeom prst="rect">
                <a:avLst/>
              </a:prstGeom>
            </p:spPr>
          </p:pic>
          <p:sp>
            <p:nvSpPr>
              <p:cNvPr id="13" name="Rectangle 12"/>
              <p:cNvSpPr/>
              <p:nvPr/>
            </p:nvSpPr>
            <p:spPr>
              <a:xfrm>
                <a:off x="8792311" y="1928491"/>
                <a:ext cx="1728358" cy="461665"/>
              </a:xfrm>
              <a:prstGeom prst="rect">
                <a:avLst/>
              </a:prstGeom>
            </p:spPr>
            <p:txBody>
              <a:bodyPr wrap="none">
                <a:spAutoFit/>
              </a:bodyPr>
              <a:lstStyle/>
              <a:p>
                <a:pPr algn="ctr" defTabSz="609427" fontAlgn="ctr"/>
                <a:r>
                  <a:rPr lang="en-US" sz="1200" dirty="0">
                    <a:solidFill>
                      <a:srgbClr val="000000"/>
                    </a:solidFill>
                  </a:rPr>
                  <a:t>Cloud Security Alliance</a:t>
                </a:r>
              </a:p>
              <a:p>
                <a:pPr algn="ctr" defTabSz="609427" fontAlgn="ctr"/>
                <a:r>
                  <a:rPr lang="en-US" sz="1200" dirty="0">
                    <a:solidFill>
                      <a:srgbClr val="000000"/>
                    </a:solidFill>
                  </a:rPr>
                  <a:t>Cloud Security Matrix</a:t>
                </a:r>
              </a:p>
            </p:txBody>
          </p:sp>
        </p:grpSp>
        <p:cxnSp>
          <p:nvCxnSpPr>
            <p:cNvPr id="24" name="Straight Connector 23"/>
            <p:cNvCxnSpPr/>
            <p:nvPr/>
          </p:nvCxnSpPr>
          <p:spPr>
            <a:xfrm>
              <a:off x="1356144" y="2443191"/>
              <a:ext cx="10835856" cy="0"/>
            </a:xfrm>
            <a:prstGeom prst="line">
              <a:avLst/>
            </a:prstGeom>
            <a:ln w="38100">
              <a:solidFill>
                <a:schemeClr val="bg1">
                  <a:lumMod val="6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1356144" y="2580314"/>
            <a:ext cx="10835856" cy="1207605"/>
            <a:chOff x="1356144" y="2580314"/>
            <a:chExt cx="10835856" cy="1207605"/>
          </a:xfrm>
        </p:grpSpPr>
        <p:grpSp>
          <p:nvGrpSpPr>
            <p:cNvPr id="40" name="Group 39"/>
            <p:cNvGrpSpPr/>
            <p:nvPr/>
          </p:nvGrpSpPr>
          <p:grpSpPr>
            <a:xfrm>
              <a:off x="3200583" y="2580314"/>
              <a:ext cx="1338376" cy="1192968"/>
              <a:chOff x="3208626" y="2513408"/>
              <a:chExt cx="1338376" cy="1192968"/>
            </a:xfrm>
          </p:grpSpPr>
          <p:pic>
            <p:nvPicPr>
              <p:cNvPr id="26" name="Picture 28"/>
              <p:cNvPicPr>
                <a:picLocks noChangeAspect="1"/>
              </p:cNvPicPr>
              <p:nvPr/>
            </p:nvPicPr>
            <p:blipFill rotWithShape="1">
              <a:blip r:embed="rId7" cstate="print">
                <a:extLst>
                  <a:ext uri="{28A0092B-C50C-407E-A947-70E740481C1C}">
                    <a14:useLocalDpi xmlns:a14="http://schemas.microsoft.com/office/drawing/2010/main" val="0"/>
                  </a:ext>
                </a:extLst>
              </a:blip>
              <a:srcRect b="43417"/>
              <a:stretch/>
            </p:blipFill>
            <p:spPr>
              <a:xfrm>
                <a:off x="3208626" y="2513408"/>
                <a:ext cx="1338376" cy="753605"/>
              </a:xfrm>
              <a:prstGeom prst="rect">
                <a:avLst/>
              </a:prstGeom>
            </p:spPr>
          </p:pic>
          <p:sp>
            <p:nvSpPr>
              <p:cNvPr id="27" name="Rectangle 26"/>
              <p:cNvSpPr/>
              <p:nvPr/>
            </p:nvSpPr>
            <p:spPr>
              <a:xfrm>
                <a:off x="3354638" y="3244711"/>
                <a:ext cx="1001748" cy="461665"/>
              </a:xfrm>
              <a:prstGeom prst="rect">
                <a:avLst/>
              </a:prstGeom>
            </p:spPr>
            <p:txBody>
              <a:bodyPr wrap="none">
                <a:spAutoFit/>
              </a:bodyPr>
              <a:lstStyle/>
              <a:p>
                <a:pPr algn="ctr" defTabSz="609427"/>
                <a:r>
                  <a:rPr lang="en-US" sz="1200" dirty="0">
                    <a:solidFill>
                      <a:srgbClr val="000000"/>
                    </a:solidFill>
                  </a:rPr>
                  <a:t>HIPAA</a:t>
                </a:r>
              </a:p>
              <a:p>
                <a:pPr algn="ctr" defTabSz="609427"/>
                <a:r>
                  <a:rPr lang="en-US" sz="1200" dirty="0">
                    <a:solidFill>
                      <a:srgbClr val="000000"/>
                    </a:solidFill>
                  </a:rPr>
                  <a:t>(Healthcare)</a:t>
                </a:r>
              </a:p>
            </p:txBody>
          </p:sp>
        </p:grpSp>
        <p:grpSp>
          <p:nvGrpSpPr>
            <p:cNvPr id="39" name="Group 38"/>
            <p:cNvGrpSpPr/>
            <p:nvPr/>
          </p:nvGrpSpPr>
          <p:grpSpPr>
            <a:xfrm>
              <a:off x="1684984" y="2623014"/>
              <a:ext cx="999975" cy="965602"/>
              <a:chOff x="1591035" y="2556108"/>
              <a:chExt cx="999975" cy="965602"/>
            </a:xfrm>
          </p:grpSpPr>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1035" y="2556108"/>
                <a:ext cx="999975" cy="623601"/>
              </a:xfrm>
              <a:prstGeom prst="rect">
                <a:avLst/>
              </a:prstGeom>
            </p:spPr>
          </p:pic>
          <p:sp>
            <p:nvSpPr>
              <p:cNvPr id="29" name="Rectangle 28"/>
              <p:cNvSpPr/>
              <p:nvPr/>
            </p:nvSpPr>
            <p:spPr>
              <a:xfrm>
                <a:off x="1667669" y="3244711"/>
                <a:ext cx="846707" cy="276999"/>
              </a:xfrm>
              <a:prstGeom prst="rect">
                <a:avLst/>
              </a:prstGeom>
            </p:spPr>
            <p:txBody>
              <a:bodyPr wrap="none">
                <a:spAutoFit/>
              </a:bodyPr>
              <a:lstStyle/>
              <a:p>
                <a:pPr algn="ctr" defTabSz="609427"/>
                <a:r>
                  <a:rPr lang="en-US" sz="1200" dirty="0" err="1">
                    <a:solidFill>
                      <a:srgbClr val="000000"/>
                    </a:solidFill>
                  </a:rPr>
                  <a:t>FedRAMP</a:t>
                </a:r>
                <a:endParaRPr lang="en-US" sz="1200" dirty="0">
                  <a:solidFill>
                    <a:srgbClr val="000000"/>
                  </a:solidFill>
                </a:endParaRPr>
              </a:p>
            </p:txBody>
          </p:sp>
        </p:grpSp>
        <p:grpSp>
          <p:nvGrpSpPr>
            <p:cNvPr id="41" name="Group 40"/>
            <p:cNvGrpSpPr/>
            <p:nvPr/>
          </p:nvGrpSpPr>
          <p:grpSpPr>
            <a:xfrm>
              <a:off x="5150961" y="2668877"/>
              <a:ext cx="1050871" cy="919739"/>
              <a:chOff x="5227581" y="2601971"/>
              <a:chExt cx="1050871" cy="919739"/>
            </a:xfrm>
          </p:grpSpPr>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7581" y="2601971"/>
                <a:ext cx="1050871" cy="583233"/>
              </a:xfrm>
              <a:prstGeom prst="rect">
                <a:avLst/>
              </a:prstGeom>
            </p:spPr>
          </p:pic>
          <p:sp>
            <p:nvSpPr>
              <p:cNvPr id="31" name="Rectangle 30"/>
              <p:cNvSpPr/>
              <p:nvPr/>
            </p:nvSpPr>
            <p:spPr>
              <a:xfrm>
                <a:off x="5300008" y="3244711"/>
                <a:ext cx="906017" cy="276999"/>
              </a:xfrm>
              <a:prstGeom prst="rect">
                <a:avLst/>
              </a:prstGeom>
            </p:spPr>
            <p:txBody>
              <a:bodyPr wrap="none">
                <a:spAutoFit/>
              </a:bodyPr>
              <a:lstStyle/>
              <a:p>
                <a:pPr algn="ctr" defTabSz="609427" fontAlgn="ctr"/>
                <a:r>
                  <a:rPr lang="en-US" sz="1200" dirty="0">
                    <a:solidFill>
                      <a:srgbClr val="000000"/>
                    </a:solidFill>
                  </a:rPr>
                  <a:t>FIPS 140-2</a:t>
                </a:r>
              </a:p>
            </p:txBody>
          </p:sp>
        </p:grpSp>
        <p:grpSp>
          <p:nvGrpSpPr>
            <p:cNvPr id="42" name="Group 41"/>
            <p:cNvGrpSpPr/>
            <p:nvPr/>
          </p:nvGrpSpPr>
          <p:grpSpPr>
            <a:xfrm>
              <a:off x="6887783" y="2716841"/>
              <a:ext cx="1340432" cy="871775"/>
              <a:chOff x="6700223" y="2649935"/>
              <a:chExt cx="1340432" cy="871775"/>
            </a:xfrm>
          </p:grpSpPr>
          <p:sp>
            <p:nvSpPr>
              <p:cNvPr id="32" name="Rectangle 31"/>
              <p:cNvSpPr/>
              <p:nvPr/>
            </p:nvSpPr>
            <p:spPr>
              <a:xfrm>
                <a:off x="6700223" y="3244711"/>
                <a:ext cx="1340432" cy="276999"/>
              </a:xfrm>
              <a:prstGeom prst="rect">
                <a:avLst/>
              </a:prstGeom>
            </p:spPr>
            <p:txBody>
              <a:bodyPr wrap="none">
                <a:spAutoFit/>
              </a:bodyPr>
              <a:lstStyle/>
              <a:p>
                <a:pPr algn="ctr" defTabSz="609427"/>
                <a:r>
                  <a:rPr lang="en-US" sz="1200" dirty="0">
                    <a:solidFill>
                      <a:srgbClr val="000000"/>
                    </a:solidFill>
                  </a:rPr>
                  <a:t>Life Sciences </a:t>
                </a:r>
                <a:r>
                  <a:rPr lang="en-US" sz="1200" dirty="0" err="1">
                    <a:solidFill>
                      <a:srgbClr val="000000"/>
                    </a:solidFill>
                  </a:rPr>
                  <a:t>GxP</a:t>
                </a:r>
                <a:endParaRPr lang="en-US" sz="1200" dirty="0">
                  <a:solidFill>
                    <a:srgbClr val="000000"/>
                  </a:solidFill>
                </a:endParaRPr>
              </a:p>
            </p:txBody>
          </p: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73446" y="2649935"/>
                <a:ext cx="965744" cy="389517"/>
              </a:xfrm>
              <a:prstGeom prst="rect">
                <a:avLst/>
              </a:prstGeom>
            </p:spPr>
          </p:pic>
        </p:grpSp>
        <p:grpSp>
          <p:nvGrpSpPr>
            <p:cNvPr id="43" name="Group 42"/>
            <p:cNvGrpSpPr/>
            <p:nvPr/>
          </p:nvGrpSpPr>
          <p:grpSpPr>
            <a:xfrm>
              <a:off x="8609089" y="2635424"/>
              <a:ext cx="1816004" cy="1137858"/>
              <a:chOff x="8602722" y="2568518"/>
              <a:chExt cx="1816004" cy="1137858"/>
            </a:xfrm>
          </p:grpSpPr>
          <p:sp>
            <p:nvSpPr>
              <p:cNvPr id="34" name="Rectangle 33"/>
              <p:cNvSpPr/>
              <p:nvPr/>
            </p:nvSpPr>
            <p:spPr>
              <a:xfrm>
                <a:off x="8602722" y="3244711"/>
                <a:ext cx="1816004" cy="461665"/>
              </a:xfrm>
              <a:prstGeom prst="rect">
                <a:avLst/>
              </a:prstGeom>
            </p:spPr>
            <p:txBody>
              <a:bodyPr wrap="square">
                <a:spAutoFit/>
              </a:bodyPr>
              <a:lstStyle/>
              <a:p>
                <a:pPr algn="ctr" defTabSz="609427"/>
                <a:r>
                  <a:rPr lang="en-US" sz="1200" dirty="0">
                    <a:solidFill>
                      <a:srgbClr val="000000"/>
                    </a:solidFill>
                  </a:rPr>
                  <a:t>Family Educational Rights &amp; Privacy Act </a:t>
                </a:r>
              </a:p>
            </p:txBody>
          </p:sp>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19108" y="2568518"/>
                <a:ext cx="583233" cy="583233"/>
              </a:xfrm>
              <a:prstGeom prst="rect">
                <a:avLst/>
              </a:prstGeom>
            </p:spPr>
          </p:pic>
        </p:grpSp>
        <p:cxnSp>
          <p:nvCxnSpPr>
            <p:cNvPr id="56" name="Straight Connector 55"/>
            <p:cNvCxnSpPr/>
            <p:nvPr/>
          </p:nvCxnSpPr>
          <p:spPr>
            <a:xfrm>
              <a:off x="1356144" y="3787919"/>
              <a:ext cx="10835856" cy="0"/>
            </a:xfrm>
            <a:prstGeom prst="line">
              <a:avLst/>
            </a:prstGeom>
            <a:ln w="38100">
              <a:solidFill>
                <a:schemeClr val="bg1">
                  <a:lumMod val="6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1356144" y="3920314"/>
            <a:ext cx="10835856" cy="1283631"/>
            <a:chOff x="1356144" y="3920314"/>
            <a:chExt cx="10835856" cy="1283631"/>
          </a:xfrm>
        </p:grpSpPr>
        <p:grpSp>
          <p:nvGrpSpPr>
            <p:cNvPr id="76" name="Group 75"/>
            <p:cNvGrpSpPr/>
            <p:nvPr/>
          </p:nvGrpSpPr>
          <p:grpSpPr>
            <a:xfrm>
              <a:off x="1536095" y="3972541"/>
              <a:ext cx="1297752" cy="1046738"/>
              <a:chOff x="1534146" y="3972541"/>
              <a:chExt cx="1297752" cy="1046738"/>
            </a:xfrm>
          </p:grpSpPr>
          <p:pic>
            <p:nvPicPr>
              <p:cNvPr id="58" name="Picture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34146" y="3972541"/>
                <a:ext cx="1297752" cy="527753"/>
              </a:xfrm>
              <a:prstGeom prst="rect">
                <a:avLst/>
              </a:prstGeom>
            </p:spPr>
          </p:pic>
          <p:sp>
            <p:nvSpPr>
              <p:cNvPr id="59" name="Rectangle 58"/>
              <p:cNvSpPr/>
              <p:nvPr/>
            </p:nvSpPr>
            <p:spPr>
              <a:xfrm>
                <a:off x="1546694" y="4557613"/>
                <a:ext cx="1272656" cy="461666"/>
              </a:xfrm>
              <a:prstGeom prst="rect">
                <a:avLst/>
              </a:prstGeom>
            </p:spPr>
            <p:txBody>
              <a:bodyPr wrap="none">
                <a:spAutoFit/>
              </a:bodyPr>
              <a:lstStyle/>
              <a:p>
                <a:pPr algn="ctr" defTabSz="609427" fontAlgn="ctr"/>
                <a:r>
                  <a:rPr lang="en-US" sz="1200" dirty="0">
                    <a:solidFill>
                      <a:srgbClr val="000000"/>
                    </a:solidFill>
                  </a:rPr>
                  <a:t>European Union</a:t>
                </a:r>
              </a:p>
              <a:p>
                <a:pPr algn="ctr" defTabSz="609427" fontAlgn="ctr"/>
                <a:r>
                  <a:rPr lang="en-US" sz="1200" dirty="0">
                    <a:solidFill>
                      <a:srgbClr val="000000"/>
                    </a:solidFill>
                  </a:rPr>
                  <a:t> Model Clause</a:t>
                </a:r>
              </a:p>
            </p:txBody>
          </p:sp>
        </p:grpSp>
        <p:grpSp>
          <p:nvGrpSpPr>
            <p:cNvPr id="74" name="Group 73"/>
            <p:cNvGrpSpPr/>
            <p:nvPr/>
          </p:nvGrpSpPr>
          <p:grpSpPr>
            <a:xfrm>
              <a:off x="4693557" y="3972541"/>
              <a:ext cx="1965679" cy="1231404"/>
              <a:chOff x="4875628" y="3972541"/>
              <a:chExt cx="1965679" cy="1231404"/>
            </a:xfrm>
          </p:grpSpPr>
          <p:pic>
            <p:nvPicPr>
              <p:cNvPr id="60" name="Picture 59"/>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5472131" y="3972541"/>
                <a:ext cx="772672" cy="501471"/>
              </a:xfrm>
              <a:prstGeom prst="rect">
                <a:avLst/>
              </a:prstGeom>
            </p:spPr>
          </p:pic>
          <p:sp>
            <p:nvSpPr>
              <p:cNvPr id="61" name="Rectangle 60"/>
              <p:cNvSpPr/>
              <p:nvPr/>
            </p:nvSpPr>
            <p:spPr>
              <a:xfrm>
                <a:off x="4875628" y="4557613"/>
                <a:ext cx="1965679" cy="646332"/>
              </a:xfrm>
              <a:prstGeom prst="rect">
                <a:avLst/>
              </a:prstGeom>
            </p:spPr>
            <p:txBody>
              <a:bodyPr wrap="square">
                <a:spAutoFit/>
              </a:bodyPr>
              <a:lstStyle/>
              <a:p>
                <a:pPr algn="ctr" defTabSz="609427"/>
                <a:r>
                  <a:rPr lang="en-US" sz="1200" dirty="0">
                    <a:solidFill>
                      <a:srgbClr val="000000"/>
                    </a:solidFill>
                  </a:rPr>
                  <a:t>China </a:t>
                </a:r>
              </a:p>
              <a:p>
                <a:pPr algn="ctr" defTabSz="609427"/>
                <a:r>
                  <a:rPr lang="en-US" sz="1200" dirty="0">
                    <a:solidFill>
                      <a:srgbClr val="000000"/>
                    </a:solidFill>
                  </a:rPr>
                  <a:t>Multi Layer Protection Scheme</a:t>
                </a:r>
              </a:p>
            </p:txBody>
          </p:sp>
        </p:grpSp>
        <p:grpSp>
          <p:nvGrpSpPr>
            <p:cNvPr id="75" name="Group 74"/>
            <p:cNvGrpSpPr/>
            <p:nvPr/>
          </p:nvGrpSpPr>
          <p:grpSpPr>
            <a:xfrm>
              <a:off x="3200165" y="3972541"/>
              <a:ext cx="1339213" cy="1046738"/>
              <a:chOff x="3296360" y="3972541"/>
              <a:chExt cx="1339213" cy="1046738"/>
            </a:xfrm>
          </p:grpSpPr>
          <p:pic>
            <p:nvPicPr>
              <p:cNvPr id="63" name="Picture 62"/>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3688131" y="3972541"/>
                <a:ext cx="555671" cy="501471"/>
              </a:xfrm>
              <a:prstGeom prst="rect">
                <a:avLst/>
              </a:prstGeom>
            </p:spPr>
          </p:pic>
          <p:sp>
            <p:nvSpPr>
              <p:cNvPr id="64" name="Rectangle 63"/>
              <p:cNvSpPr/>
              <p:nvPr/>
            </p:nvSpPr>
            <p:spPr>
              <a:xfrm>
                <a:off x="3296360" y="4557613"/>
                <a:ext cx="1339213" cy="461666"/>
              </a:xfrm>
              <a:prstGeom prst="rect">
                <a:avLst/>
              </a:prstGeom>
            </p:spPr>
            <p:txBody>
              <a:bodyPr wrap="none">
                <a:spAutoFit/>
              </a:bodyPr>
              <a:lstStyle/>
              <a:p>
                <a:pPr algn="ctr" defTabSz="609427" fontAlgn="ctr"/>
                <a:r>
                  <a:rPr lang="en-US" sz="1200" dirty="0">
                    <a:solidFill>
                      <a:srgbClr val="000000"/>
                    </a:solidFill>
                  </a:rPr>
                  <a:t>United Kingdom </a:t>
                </a:r>
              </a:p>
              <a:p>
                <a:pPr algn="ctr" defTabSz="609427" fontAlgn="ctr"/>
                <a:r>
                  <a:rPr lang="en-US" sz="1200" dirty="0">
                    <a:solidFill>
                      <a:srgbClr val="000000"/>
                    </a:solidFill>
                  </a:rPr>
                  <a:t>G-Cloud</a:t>
                </a:r>
              </a:p>
            </p:txBody>
          </p:sp>
        </p:grpSp>
        <p:grpSp>
          <p:nvGrpSpPr>
            <p:cNvPr id="72" name="Group 71"/>
            <p:cNvGrpSpPr/>
            <p:nvPr/>
          </p:nvGrpSpPr>
          <p:grpSpPr>
            <a:xfrm>
              <a:off x="8750954" y="3972541"/>
              <a:ext cx="1532275" cy="1231404"/>
              <a:chOff x="8935003" y="3972541"/>
              <a:chExt cx="1532275" cy="1231404"/>
            </a:xfrm>
          </p:grpSpPr>
          <p:pic>
            <p:nvPicPr>
              <p:cNvPr id="65" name="Picture 6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35003" y="3972541"/>
                <a:ext cx="1532275" cy="501471"/>
              </a:xfrm>
              <a:prstGeom prst="rect">
                <a:avLst/>
              </a:prstGeom>
            </p:spPr>
          </p:pic>
          <p:sp>
            <p:nvSpPr>
              <p:cNvPr id="66" name="Rectangle 65"/>
              <p:cNvSpPr/>
              <p:nvPr/>
            </p:nvSpPr>
            <p:spPr>
              <a:xfrm>
                <a:off x="9036535" y="4557613"/>
                <a:ext cx="1329210" cy="646332"/>
              </a:xfrm>
              <a:prstGeom prst="rect">
                <a:avLst/>
              </a:prstGeom>
            </p:spPr>
            <p:txBody>
              <a:bodyPr wrap="none">
                <a:spAutoFit/>
              </a:bodyPr>
              <a:lstStyle/>
              <a:p>
                <a:pPr algn="ctr" defTabSz="609427"/>
                <a:r>
                  <a:rPr lang="en-US" sz="1200" dirty="0">
                    <a:solidFill>
                      <a:srgbClr val="000000"/>
                    </a:solidFill>
                  </a:rPr>
                  <a:t>Singapore</a:t>
                </a:r>
              </a:p>
              <a:p>
                <a:pPr algn="ctr" defTabSz="609427"/>
                <a:r>
                  <a:rPr lang="en-US" sz="1200" dirty="0">
                    <a:solidFill>
                      <a:srgbClr val="000000"/>
                    </a:solidFill>
                  </a:rPr>
                  <a:t>Multi-Tier Cloud </a:t>
                </a:r>
              </a:p>
              <a:p>
                <a:pPr algn="ctr" defTabSz="609427"/>
                <a:r>
                  <a:rPr lang="en-US" sz="1200" dirty="0">
                    <a:solidFill>
                      <a:srgbClr val="000000"/>
                    </a:solidFill>
                  </a:rPr>
                  <a:t>Security </a:t>
                </a:r>
              </a:p>
            </p:txBody>
          </p:sp>
        </p:grpSp>
        <p:grpSp>
          <p:nvGrpSpPr>
            <p:cNvPr id="73" name="Group 72"/>
            <p:cNvGrpSpPr/>
            <p:nvPr/>
          </p:nvGrpSpPr>
          <p:grpSpPr>
            <a:xfrm>
              <a:off x="6817109" y="3972541"/>
              <a:ext cx="1481781" cy="1046738"/>
              <a:chOff x="6932614" y="3972541"/>
              <a:chExt cx="1481781" cy="1046738"/>
            </a:xfrm>
          </p:grpSpPr>
          <p:sp>
            <p:nvSpPr>
              <p:cNvPr id="62" name="Rectangle 61"/>
              <p:cNvSpPr/>
              <p:nvPr/>
            </p:nvSpPr>
            <p:spPr>
              <a:xfrm>
                <a:off x="6932614" y="4557613"/>
                <a:ext cx="1481781" cy="461666"/>
              </a:xfrm>
              <a:prstGeom prst="rect">
                <a:avLst/>
              </a:prstGeom>
            </p:spPr>
            <p:txBody>
              <a:bodyPr wrap="square">
                <a:spAutoFit/>
              </a:bodyPr>
              <a:lstStyle/>
              <a:p>
                <a:pPr algn="ctr" defTabSz="609427"/>
                <a:r>
                  <a:rPr lang="en-US" sz="1200" dirty="0">
                    <a:solidFill>
                      <a:srgbClr val="000000"/>
                    </a:solidFill>
                  </a:rPr>
                  <a:t>China</a:t>
                </a:r>
              </a:p>
              <a:p>
                <a:pPr algn="ctr" defTabSz="609427"/>
                <a:r>
                  <a:rPr lang="en-US" sz="1200" dirty="0">
                    <a:solidFill>
                      <a:srgbClr val="000000"/>
                    </a:solidFill>
                  </a:rPr>
                  <a:t>CCCPPF</a:t>
                </a:r>
              </a:p>
            </p:txBody>
          </p:sp>
          <p:pic>
            <p:nvPicPr>
              <p:cNvPr id="68" name="Picture 4" descr="image00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69541" y="3972541"/>
                <a:ext cx="807927" cy="50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70"/>
            <p:cNvGrpSpPr/>
            <p:nvPr/>
          </p:nvGrpSpPr>
          <p:grpSpPr>
            <a:xfrm>
              <a:off x="10545666" y="3920314"/>
              <a:ext cx="1416955" cy="1283631"/>
              <a:chOff x="10734681" y="3920314"/>
              <a:chExt cx="1416955" cy="1283631"/>
            </a:xfrm>
          </p:grpSpPr>
          <p:sp>
            <p:nvSpPr>
              <p:cNvPr id="67" name="Rectangle 66"/>
              <p:cNvSpPr/>
              <p:nvPr/>
            </p:nvSpPr>
            <p:spPr>
              <a:xfrm>
                <a:off x="10734681" y="4557613"/>
                <a:ext cx="1416955" cy="646332"/>
              </a:xfrm>
              <a:prstGeom prst="rect">
                <a:avLst/>
              </a:prstGeom>
            </p:spPr>
            <p:txBody>
              <a:bodyPr wrap="square">
                <a:spAutoFit/>
              </a:bodyPr>
              <a:lstStyle/>
              <a:p>
                <a:pPr algn="ctr" defTabSz="609427"/>
                <a:r>
                  <a:rPr lang="en-US" sz="1200" dirty="0">
                    <a:solidFill>
                      <a:srgbClr val="000000"/>
                    </a:solidFill>
                  </a:rPr>
                  <a:t>Australian Signals </a:t>
                </a:r>
              </a:p>
              <a:p>
                <a:pPr algn="ctr" defTabSz="609427"/>
                <a:r>
                  <a:rPr lang="en-US" sz="1200" dirty="0">
                    <a:solidFill>
                      <a:srgbClr val="000000"/>
                    </a:solidFill>
                  </a:rPr>
                  <a:t>Directorate I-RAP  Assessment</a:t>
                </a:r>
              </a:p>
            </p:txBody>
          </p:sp>
          <p:pic>
            <p:nvPicPr>
              <p:cNvPr id="69" name="Picture 68"/>
              <p:cNvPicPr>
                <a:picLocks noChangeAspect="1"/>
              </p:cNvPicPr>
              <p:nvPr/>
            </p:nvPicPr>
            <p:blipFill>
              <a:blip r:embed="rId17"/>
              <a:stretch>
                <a:fillRect/>
              </a:stretch>
            </p:blipFill>
            <p:spPr>
              <a:xfrm>
                <a:off x="10979815" y="3920314"/>
                <a:ext cx="926687" cy="582310"/>
              </a:xfrm>
              <a:prstGeom prst="rect">
                <a:avLst/>
              </a:prstGeom>
            </p:spPr>
          </p:pic>
        </p:grpSp>
        <p:cxnSp>
          <p:nvCxnSpPr>
            <p:cNvPr id="70" name="Straight Connector 69"/>
            <p:cNvCxnSpPr/>
            <p:nvPr/>
          </p:nvCxnSpPr>
          <p:spPr>
            <a:xfrm>
              <a:off x="1356144" y="5148955"/>
              <a:ext cx="10835856" cy="0"/>
            </a:xfrm>
            <a:prstGeom prst="line">
              <a:avLst/>
            </a:prstGeom>
            <a:ln w="38100">
              <a:solidFill>
                <a:schemeClr val="bg1">
                  <a:lumMod val="6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1409066" y="5323773"/>
            <a:ext cx="10464798" cy="1079509"/>
            <a:chOff x="1409066" y="5323773"/>
            <a:chExt cx="10464798" cy="1079509"/>
          </a:xfrm>
        </p:grpSpPr>
        <p:grpSp>
          <p:nvGrpSpPr>
            <p:cNvPr id="91" name="Group 90"/>
            <p:cNvGrpSpPr/>
            <p:nvPr/>
          </p:nvGrpSpPr>
          <p:grpSpPr>
            <a:xfrm>
              <a:off x="3117129" y="5323775"/>
              <a:ext cx="1505284" cy="1079507"/>
              <a:chOff x="3014570" y="5323775"/>
              <a:chExt cx="1505284" cy="1079507"/>
            </a:xfrm>
          </p:grpSpPr>
          <p:pic>
            <p:nvPicPr>
              <p:cNvPr id="78" name="Picture 3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70032" y="5323775"/>
                <a:ext cx="594360" cy="588415"/>
              </a:xfrm>
              <a:prstGeom prst="rect">
                <a:avLst/>
              </a:prstGeom>
            </p:spPr>
          </p:pic>
          <p:sp>
            <p:nvSpPr>
              <p:cNvPr id="79" name="Rectangle 78"/>
              <p:cNvSpPr/>
              <p:nvPr/>
            </p:nvSpPr>
            <p:spPr>
              <a:xfrm>
                <a:off x="3014570" y="5941618"/>
                <a:ext cx="1505284" cy="461664"/>
              </a:xfrm>
              <a:prstGeom prst="rect">
                <a:avLst/>
              </a:prstGeom>
            </p:spPr>
            <p:txBody>
              <a:bodyPr wrap="none">
                <a:spAutoFit/>
              </a:bodyPr>
              <a:lstStyle/>
              <a:p>
                <a:pPr algn="ctr" defTabSz="609427"/>
                <a:r>
                  <a:rPr lang="en-US" sz="1200" dirty="0">
                    <a:solidFill>
                      <a:srgbClr val="000000"/>
                    </a:solidFill>
                  </a:rPr>
                  <a:t>Criminal Justice </a:t>
                </a:r>
              </a:p>
              <a:p>
                <a:pPr algn="ctr" defTabSz="609427"/>
                <a:r>
                  <a:rPr lang="en-US" sz="1200" dirty="0">
                    <a:solidFill>
                      <a:srgbClr val="000000"/>
                    </a:solidFill>
                  </a:rPr>
                  <a:t>Information System</a:t>
                </a:r>
              </a:p>
            </p:txBody>
          </p:sp>
        </p:grpSp>
        <p:grpSp>
          <p:nvGrpSpPr>
            <p:cNvPr id="92" name="Group 91"/>
            <p:cNvGrpSpPr/>
            <p:nvPr/>
          </p:nvGrpSpPr>
          <p:grpSpPr>
            <a:xfrm>
              <a:off x="4870086" y="5323773"/>
              <a:ext cx="1612620" cy="1077177"/>
              <a:chOff x="4853405" y="5323773"/>
              <a:chExt cx="1612620" cy="1077177"/>
            </a:xfrm>
          </p:grpSpPr>
          <p:pic>
            <p:nvPicPr>
              <p:cNvPr id="80" name="Picture 7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362535" y="5323773"/>
                <a:ext cx="594360" cy="594361"/>
              </a:xfrm>
              <a:prstGeom prst="rect">
                <a:avLst/>
              </a:prstGeom>
            </p:spPr>
          </p:pic>
          <p:sp>
            <p:nvSpPr>
              <p:cNvPr id="81" name="Rectangle 80"/>
              <p:cNvSpPr/>
              <p:nvPr/>
            </p:nvSpPr>
            <p:spPr>
              <a:xfrm>
                <a:off x="4853405" y="5939286"/>
                <a:ext cx="1612620" cy="461664"/>
              </a:xfrm>
              <a:prstGeom prst="rect">
                <a:avLst/>
              </a:prstGeom>
            </p:spPr>
            <p:txBody>
              <a:bodyPr wrap="none">
                <a:spAutoFit/>
              </a:bodyPr>
              <a:lstStyle/>
              <a:p>
                <a:pPr algn="ctr" defTabSz="609427" fontAlgn="ctr"/>
                <a:r>
                  <a:rPr lang="en-US" sz="1200" dirty="0">
                    <a:solidFill>
                      <a:srgbClr val="000000"/>
                    </a:solidFill>
                  </a:rPr>
                  <a:t>Defense Information </a:t>
                </a:r>
              </a:p>
              <a:p>
                <a:pPr algn="ctr" defTabSz="609427" fontAlgn="ctr"/>
                <a:r>
                  <a:rPr lang="en-US" sz="1200" dirty="0">
                    <a:solidFill>
                      <a:srgbClr val="000000"/>
                    </a:solidFill>
                  </a:rPr>
                  <a:t>Systems Agency L2</a:t>
                </a:r>
              </a:p>
            </p:txBody>
          </p:sp>
        </p:grpSp>
        <p:grpSp>
          <p:nvGrpSpPr>
            <p:cNvPr id="90" name="Group 89"/>
            <p:cNvGrpSpPr/>
            <p:nvPr/>
          </p:nvGrpSpPr>
          <p:grpSpPr>
            <a:xfrm>
              <a:off x="1409066" y="5503929"/>
              <a:ext cx="1551810" cy="728756"/>
              <a:chOff x="1409066" y="5503929"/>
              <a:chExt cx="1551810" cy="728756"/>
            </a:xfrm>
          </p:grpSpPr>
          <p:pic>
            <p:nvPicPr>
              <p:cNvPr id="82" name="Picture 8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09066" y="5503929"/>
                <a:ext cx="1551810" cy="370739"/>
              </a:xfrm>
              <a:prstGeom prst="rect">
                <a:avLst/>
              </a:prstGeom>
            </p:spPr>
          </p:pic>
          <p:sp>
            <p:nvSpPr>
              <p:cNvPr id="83" name="Rectangle 82"/>
              <p:cNvSpPr/>
              <p:nvPr/>
            </p:nvSpPr>
            <p:spPr>
              <a:xfrm>
                <a:off x="1577497" y="5955687"/>
                <a:ext cx="1214948" cy="276998"/>
              </a:xfrm>
              <a:prstGeom prst="rect">
                <a:avLst/>
              </a:prstGeom>
            </p:spPr>
            <p:txBody>
              <a:bodyPr wrap="none">
                <a:spAutoFit/>
              </a:bodyPr>
              <a:lstStyle/>
              <a:p>
                <a:pPr defTabSz="609427" fontAlgn="b"/>
                <a:r>
                  <a:rPr lang="en-US" sz="1200" dirty="0">
                    <a:solidFill>
                      <a:srgbClr val="000000"/>
                    </a:solidFill>
                  </a:rPr>
                  <a:t>Sarbanes Oxley</a:t>
                </a:r>
              </a:p>
            </p:txBody>
          </p:sp>
        </p:grpSp>
        <p:grpSp>
          <p:nvGrpSpPr>
            <p:cNvPr id="93" name="Group 92"/>
            <p:cNvGrpSpPr/>
            <p:nvPr/>
          </p:nvGrpSpPr>
          <p:grpSpPr>
            <a:xfrm>
              <a:off x="7260819" y="5323774"/>
              <a:ext cx="594360" cy="918017"/>
              <a:chOff x="7161819" y="5323774"/>
              <a:chExt cx="594360" cy="918017"/>
            </a:xfrm>
          </p:grpSpPr>
          <p:pic>
            <p:nvPicPr>
              <p:cNvPr id="84" name="Picture 8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161819" y="5323774"/>
                <a:ext cx="594360" cy="594360"/>
              </a:xfrm>
              <a:prstGeom prst="rect">
                <a:avLst/>
              </a:prstGeom>
            </p:spPr>
          </p:pic>
          <p:sp>
            <p:nvSpPr>
              <p:cNvPr id="85" name="Rectangle 84"/>
              <p:cNvSpPr/>
              <p:nvPr/>
            </p:nvSpPr>
            <p:spPr>
              <a:xfrm>
                <a:off x="7216144" y="5964793"/>
                <a:ext cx="485710" cy="276998"/>
              </a:xfrm>
              <a:prstGeom prst="rect">
                <a:avLst/>
              </a:prstGeom>
            </p:spPr>
            <p:txBody>
              <a:bodyPr wrap="none">
                <a:spAutoFit/>
              </a:bodyPr>
              <a:lstStyle/>
              <a:p>
                <a:pPr defTabSz="609427"/>
                <a:r>
                  <a:rPr lang="en-US" sz="1200" dirty="0">
                    <a:solidFill>
                      <a:srgbClr val="000000"/>
                    </a:solidFill>
                  </a:rPr>
                  <a:t>ITAR</a:t>
                </a:r>
              </a:p>
            </p:txBody>
          </p:sp>
        </p:grpSp>
        <p:grpSp>
          <p:nvGrpSpPr>
            <p:cNvPr id="94" name="Group 93"/>
            <p:cNvGrpSpPr/>
            <p:nvPr/>
          </p:nvGrpSpPr>
          <p:grpSpPr>
            <a:xfrm>
              <a:off x="8708184" y="5323773"/>
              <a:ext cx="1617815" cy="1069159"/>
              <a:chOff x="8666557" y="5323773"/>
              <a:chExt cx="1617815" cy="1069159"/>
            </a:xfrm>
          </p:grpSpPr>
          <p:pic>
            <p:nvPicPr>
              <p:cNvPr id="86" name="Picture 8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78284" y="5323773"/>
                <a:ext cx="594360" cy="594361"/>
              </a:xfrm>
              <a:prstGeom prst="rect">
                <a:avLst/>
              </a:prstGeom>
            </p:spPr>
          </p:pic>
          <p:sp>
            <p:nvSpPr>
              <p:cNvPr id="87" name="Rectangle 86"/>
              <p:cNvSpPr/>
              <p:nvPr/>
            </p:nvSpPr>
            <p:spPr>
              <a:xfrm>
                <a:off x="8666557" y="5931268"/>
                <a:ext cx="1617815" cy="461664"/>
              </a:xfrm>
              <a:prstGeom prst="rect">
                <a:avLst/>
              </a:prstGeom>
            </p:spPr>
            <p:txBody>
              <a:bodyPr wrap="none">
                <a:spAutoFit/>
              </a:bodyPr>
              <a:lstStyle/>
              <a:p>
                <a:pPr algn="ctr" defTabSz="609427" fontAlgn="ctr"/>
                <a:r>
                  <a:rPr lang="en-US" sz="1200" dirty="0">
                    <a:solidFill>
                      <a:srgbClr val="000000"/>
                    </a:solidFill>
                  </a:rPr>
                  <a:t>Defense Information </a:t>
                </a:r>
              </a:p>
              <a:p>
                <a:pPr algn="ctr" defTabSz="609427" fontAlgn="ctr"/>
                <a:r>
                  <a:rPr lang="en-US" sz="1200" dirty="0">
                    <a:solidFill>
                      <a:srgbClr val="000000"/>
                    </a:solidFill>
                  </a:rPr>
                  <a:t>Systems Agency L3-5</a:t>
                </a:r>
              </a:p>
            </p:txBody>
          </p:sp>
        </p:grpSp>
        <p:grpSp>
          <p:nvGrpSpPr>
            <p:cNvPr id="95" name="Group 94"/>
            <p:cNvGrpSpPr/>
            <p:nvPr/>
          </p:nvGrpSpPr>
          <p:grpSpPr>
            <a:xfrm>
              <a:off x="10634422" y="5323775"/>
              <a:ext cx="1239442" cy="894840"/>
              <a:chOff x="10685510" y="5323775"/>
              <a:chExt cx="1239442" cy="894840"/>
            </a:xfrm>
          </p:grpSpPr>
          <p:pic>
            <p:nvPicPr>
              <p:cNvPr id="88"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8051" y="5323775"/>
                <a:ext cx="594360" cy="589055"/>
              </a:xfrm>
              <a:prstGeom prst="rect">
                <a:avLst/>
              </a:prstGeom>
            </p:spPr>
          </p:pic>
          <p:sp>
            <p:nvSpPr>
              <p:cNvPr id="89" name="Rectangle 88"/>
              <p:cNvSpPr/>
              <p:nvPr/>
            </p:nvSpPr>
            <p:spPr>
              <a:xfrm>
                <a:off x="10685510" y="5941617"/>
                <a:ext cx="1239442" cy="276998"/>
              </a:xfrm>
              <a:prstGeom prst="rect">
                <a:avLst/>
              </a:prstGeom>
            </p:spPr>
            <p:txBody>
              <a:bodyPr wrap="none">
                <a:spAutoFit/>
              </a:bodyPr>
              <a:lstStyle/>
              <a:p>
                <a:pPr defTabSz="609427" fontAlgn="ctr"/>
                <a:r>
                  <a:rPr lang="en-US" sz="1200" dirty="0">
                    <a:solidFill>
                      <a:srgbClr val="000000"/>
                    </a:solidFill>
                  </a:rPr>
                  <a:t>ISO / IEC 27018</a:t>
                </a:r>
              </a:p>
            </p:txBody>
          </p:sp>
        </p:grpSp>
      </p:grpSp>
      <p:grpSp>
        <p:nvGrpSpPr>
          <p:cNvPr id="22" name="Group 21"/>
          <p:cNvGrpSpPr/>
          <p:nvPr/>
        </p:nvGrpSpPr>
        <p:grpSpPr>
          <a:xfrm>
            <a:off x="0" y="1093085"/>
            <a:ext cx="1356144" cy="5382289"/>
            <a:chOff x="0" y="1071165"/>
            <a:chExt cx="1308488" cy="5193151"/>
          </a:xfrm>
        </p:grpSpPr>
        <p:sp>
          <p:nvSpPr>
            <p:cNvPr id="18" name="Rectangle 17"/>
            <p:cNvSpPr/>
            <p:nvPr/>
          </p:nvSpPr>
          <p:spPr bwMode="auto">
            <a:xfrm>
              <a:off x="0" y="1071165"/>
              <a:ext cx="1308488" cy="1272847"/>
            </a:xfrm>
            <a:prstGeom prst="rect">
              <a:avLst/>
            </a:prstGeom>
            <a:solidFill>
              <a:srgbClr val="0045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Global</a:t>
              </a:r>
            </a:p>
          </p:txBody>
        </p:sp>
        <p:sp>
          <p:nvSpPr>
            <p:cNvPr id="19" name="Rectangle 18"/>
            <p:cNvSpPr/>
            <p:nvPr/>
          </p:nvSpPr>
          <p:spPr bwMode="auto">
            <a:xfrm>
              <a:off x="0" y="2384331"/>
              <a:ext cx="1308488" cy="127284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United States</a:t>
              </a:r>
            </a:p>
          </p:txBody>
        </p:sp>
        <p:sp>
          <p:nvSpPr>
            <p:cNvPr id="20" name="Rectangle 19"/>
            <p:cNvSpPr/>
            <p:nvPr/>
          </p:nvSpPr>
          <p:spPr bwMode="auto">
            <a:xfrm>
              <a:off x="0" y="3692819"/>
              <a:ext cx="1308488" cy="127284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Regional</a:t>
              </a:r>
            </a:p>
          </p:txBody>
        </p:sp>
        <p:sp>
          <p:nvSpPr>
            <p:cNvPr id="21" name="Rectangle 20"/>
            <p:cNvSpPr/>
            <p:nvPr/>
          </p:nvSpPr>
          <p:spPr bwMode="auto">
            <a:xfrm>
              <a:off x="0" y="4991469"/>
              <a:ext cx="1308488" cy="12728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Coming soon</a:t>
              </a:r>
            </a:p>
          </p:txBody>
        </p:sp>
      </p:grpSp>
      <p:sp>
        <p:nvSpPr>
          <p:cNvPr id="100" name="Rectangle 99"/>
          <p:cNvSpPr/>
          <p:nvPr/>
        </p:nvSpPr>
        <p:spPr bwMode="auto">
          <a:xfrm>
            <a:off x="0" y="-10320"/>
            <a:ext cx="12192000" cy="983576"/>
          </a:xfrm>
          <a:prstGeom prst="rect">
            <a:avLst/>
          </a:prstGeom>
          <a:solidFill>
            <a:srgbClr val="E34F2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0" bIns="46637" numCol="1" rtlCol="0" anchor="t" anchorCtr="0" compatLnSpc="1">
            <a:prstTxWarp prst="textNoShape">
              <a:avLst/>
            </a:prstTxWarp>
          </a:bodyPr>
          <a:lstStyle/>
          <a:p>
            <a:pPr defTabSz="932901">
              <a:lnSpc>
                <a:spcPct val="90000"/>
              </a:lnSpc>
              <a:spcAft>
                <a:spcPts val="602"/>
              </a:spcAft>
            </a:pPr>
            <a:r>
              <a:rPr lang="en-US" sz="5000" dirty="0">
                <a:solidFill>
                  <a:schemeClr val="bg1"/>
                </a:solidFill>
                <a:latin typeface="+mj-lt"/>
                <a:ea typeface="+mj-ea"/>
                <a:cs typeface="+mj-cs"/>
              </a:rPr>
              <a:t>Simplified compliance</a:t>
            </a:r>
          </a:p>
        </p:txBody>
      </p:sp>
    </p:spTree>
    <p:extLst>
      <p:ext uri="{BB962C8B-B14F-4D97-AF65-F5344CB8AC3E}">
        <p14:creationId xmlns:p14="http://schemas.microsoft.com/office/powerpoint/2010/main" val="38425559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fill="hold"/>
                                        <p:tgtEl>
                                          <p:spTgt spid="96"/>
                                        </p:tgtEl>
                                        <p:attrNameLst>
                                          <p:attrName>ppt_x</p:attrName>
                                        </p:attrNameLst>
                                      </p:cBhvr>
                                      <p:tavLst>
                                        <p:tav tm="0">
                                          <p:val>
                                            <p:strVal val="0-#ppt_w/2"/>
                                          </p:val>
                                        </p:tav>
                                        <p:tav tm="100000">
                                          <p:val>
                                            <p:strVal val="#ppt_x"/>
                                          </p:val>
                                        </p:tav>
                                      </p:tavLst>
                                    </p:anim>
                                    <p:anim calcmode="lin" valueType="num">
                                      <p:cBhvr additive="base">
                                        <p:cTn id="8" dur="500" fill="hold"/>
                                        <p:tgtEl>
                                          <p:spTgt spid="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additive="base">
                                        <p:cTn id="12" dur="500" fill="hold"/>
                                        <p:tgtEl>
                                          <p:spTgt spid="97"/>
                                        </p:tgtEl>
                                        <p:attrNameLst>
                                          <p:attrName>ppt_x</p:attrName>
                                        </p:attrNameLst>
                                      </p:cBhvr>
                                      <p:tavLst>
                                        <p:tav tm="0">
                                          <p:val>
                                            <p:strVal val="0-#ppt_w/2"/>
                                          </p:val>
                                        </p:tav>
                                        <p:tav tm="100000">
                                          <p:val>
                                            <p:strVal val="#ppt_x"/>
                                          </p:val>
                                        </p:tav>
                                      </p:tavLst>
                                    </p:anim>
                                    <p:anim calcmode="lin" valueType="num">
                                      <p:cBhvr additive="base">
                                        <p:cTn id="13" dur="500" fill="hold"/>
                                        <p:tgtEl>
                                          <p:spTgt spid="9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100000" fill="hold" nodeType="afterEffect">
                                  <p:stCondLst>
                                    <p:cond delay="0"/>
                                  </p:stCondLst>
                                  <p:childTnLst>
                                    <p:set>
                                      <p:cBhvr>
                                        <p:cTn id="16" dur="1" fill="hold">
                                          <p:stCondLst>
                                            <p:cond delay="0"/>
                                          </p:stCondLst>
                                        </p:cTn>
                                        <p:tgtEl>
                                          <p:spTgt spid="98"/>
                                        </p:tgtEl>
                                        <p:attrNameLst>
                                          <p:attrName>style.visibility</p:attrName>
                                        </p:attrNameLst>
                                      </p:cBhvr>
                                      <p:to>
                                        <p:strVal val="visible"/>
                                      </p:to>
                                    </p:set>
                                    <p:anim calcmode="lin" valueType="num">
                                      <p:cBhvr additive="base">
                                        <p:cTn id="17" dur="500" fill="hold"/>
                                        <p:tgtEl>
                                          <p:spTgt spid="98"/>
                                        </p:tgtEl>
                                        <p:attrNameLst>
                                          <p:attrName>ppt_x</p:attrName>
                                        </p:attrNameLst>
                                      </p:cBhvr>
                                      <p:tavLst>
                                        <p:tav tm="0">
                                          <p:val>
                                            <p:strVal val="0-#ppt_w/2"/>
                                          </p:val>
                                        </p:tav>
                                        <p:tav tm="100000">
                                          <p:val>
                                            <p:strVal val="#ppt_x"/>
                                          </p:val>
                                        </p:tav>
                                      </p:tavLst>
                                    </p:anim>
                                    <p:anim calcmode="lin" valueType="num">
                                      <p:cBhvr additive="base">
                                        <p:cTn id="18" dur="500" fill="hold"/>
                                        <p:tgtEl>
                                          <p:spTgt spid="9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500" fill="hold"/>
                                        <p:tgtEl>
                                          <p:spTgt spid="99"/>
                                        </p:tgtEl>
                                        <p:attrNameLst>
                                          <p:attrName>ppt_x</p:attrName>
                                        </p:attrNameLst>
                                      </p:cBhvr>
                                      <p:tavLst>
                                        <p:tav tm="0">
                                          <p:val>
                                            <p:strVal val="0-#ppt_w/2"/>
                                          </p:val>
                                        </p:tav>
                                        <p:tav tm="100000">
                                          <p:val>
                                            <p:strVal val="#ppt_x"/>
                                          </p:val>
                                        </p:tav>
                                      </p:tavLst>
                                    </p:anim>
                                    <p:anim calcmode="lin" valueType="num">
                                      <p:cBhvr additive="base">
                                        <p:cTn id="23"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64" name="Rectangle 63"/>
          <p:cNvSpPr/>
          <p:nvPr/>
        </p:nvSpPr>
        <p:spPr>
          <a:xfrm>
            <a:off x="1" y="1749284"/>
            <a:ext cx="12189157" cy="4405121"/>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grpSp>
        <p:nvGrpSpPr>
          <p:cNvPr id="3" name="Group 2"/>
          <p:cNvGrpSpPr/>
          <p:nvPr/>
        </p:nvGrpSpPr>
        <p:grpSpPr>
          <a:xfrm>
            <a:off x="678166" y="3877212"/>
            <a:ext cx="655657" cy="620980"/>
            <a:chOff x="677397" y="4309801"/>
            <a:chExt cx="655750" cy="621068"/>
          </a:xfrm>
          <a:solidFill>
            <a:schemeClr val="tx1"/>
          </a:solidFill>
        </p:grpSpPr>
        <p:sp>
          <p:nvSpPr>
            <p:cNvPr id="55" name="Freeform 54"/>
            <p:cNvSpPr>
              <a:spLocks noEditPoints="1"/>
            </p:cNvSpPr>
            <p:nvPr/>
          </p:nvSpPr>
          <p:spPr bwMode="auto">
            <a:xfrm>
              <a:off x="677397" y="4693874"/>
              <a:ext cx="655750" cy="236995"/>
            </a:xfrm>
            <a:custGeom>
              <a:avLst/>
              <a:gdLst>
                <a:gd name="T0" fmla="*/ 1311 w 1311"/>
                <a:gd name="T1" fmla="*/ 432 h 474"/>
                <a:gd name="T2" fmla="*/ 1311 w 1311"/>
                <a:gd name="T3" fmla="*/ 452 h 474"/>
                <a:gd name="T4" fmla="*/ 1263 w 1311"/>
                <a:gd name="T5" fmla="*/ 474 h 474"/>
                <a:gd name="T6" fmla="*/ 49 w 1311"/>
                <a:gd name="T7" fmla="*/ 473 h 474"/>
                <a:gd name="T8" fmla="*/ 0 w 1311"/>
                <a:gd name="T9" fmla="*/ 452 h 474"/>
                <a:gd name="T10" fmla="*/ 0 w 1311"/>
                <a:gd name="T11" fmla="*/ 432 h 474"/>
                <a:gd name="T12" fmla="*/ 9 w 1311"/>
                <a:gd name="T13" fmla="*/ 414 h 474"/>
                <a:gd name="T14" fmla="*/ 122 w 1311"/>
                <a:gd name="T15" fmla="*/ 45 h 474"/>
                <a:gd name="T16" fmla="*/ 178 w 1311"/>
                <a:gd name="T17" fmla="*/ 2 h 474"/>
                <a:gd name="T18" fmla="*/ 1125 w 1311"/>
                <a:gd name="T19" fmla="*/ 2 h 474"/>
                <a:gd name="T20" fmla="*/ 1147 w 1311"/>
                <a:gd name="T21" fmla="*/ 4 h 474"/>
                <a:gd name="T22" fmla="*/ 1177 w 1311"/>
                <a:gd name="T23" fmla="*/ 31 h 474"/>
                <a:gd name="T24" fmla="*/ 1261 w 1311"/>
                <a:gd name="T25" fmla="*/ 288 h 474"/>
                <a:gd name="T26" fmla="*/ 1311 w 1311"/>
                <a:gd name="T27" fmla="*/ 432 h 474"/>
                <a:gd name="T28" fmla="*/ 878 w 1311"/>
                <a:gd name="T29" fmla="*/ 177 h 474"/>
                <a:gd name="T30" fmla="*/ 431 w 1311"/>
                <a:gd name="T31" fmla="*/ 177 h 474"/>
                <a:gd name="T32" fmla="*/ 417 w 1311"/>
                <a:gd name="T33" fmla="*/ 341 h 474"/>
                <a:gd name="T34" fmla="*/ 895 w 1311"/>
                <a:gd name="T35" fmla="*/ 341 h 474"/>
                <a:gd name="T36" fmla="*/ 878 w 1311"/>
                <a:gd name="T37" fmla="*/ 17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1" h="474">
                  <a:moveTo>
                    <a:pt x="1311" y="432"/>
                  </a:moveTo>
                  <a:cubicBezTo>
                    <a:pt x="1311" y="438"/>
                    <a:pt x="1311" y="445"/>
                    <a:pt x="1311" y="452"/>
                  </a:cubicBezTo>
                  <a:cubicBezTo>
                    <a:pt x="1300" y="471"/>
                    <a:pt x="1283" y="474"/>
                    <a:pt x="1263" y="474"/>
                  </a:cubicBezTo>
                  <a:cubicBezTo>
                    <a:pt x="858" y="473"/>
                    <a:pt x="454" y="473"/>
                    <a:pt x="49" y="473"/>
                  </a:cubicBezTo>
                  <a:cubicBezTo>
                    <a:pt x="29" y="473"/>
                    <a:pt x="12" y="469"/>
                    <a:pt x="0" y="452"/>
                  </a:cubicBezTo>
                  <a:cubicBezTo>
                    <a:pt x="0" y="445"/>
                    <a:pt x="0" y="438"/>
                    <a:pt x="0" y="432"/>
                  </a:cubicBezTo>
                  <a:cubicBezTo>
                    <a:pt x="3" y="426"/>
                    <a:pt x="7" y="420"/>
                    <a:pt x="9" y="414"/>
                  </a:cubicBezTo>
                  <a:cubicBezTo>
                    <a:pt x="47" y="291"/>
                    <a:pt x="84" y="168"/>
                    <a:pt x="122" y="45"/>
                  </a:cubicBezTo>
                  <a:cubicBezTo>
                    <a:pt x="134" y="6"/>
                    <a:pt x="138" y="2"/>
                    <a:pt x="178" y="2"/>
                  </a:cubicBezTo>
                  <a:cubicBezTo>
                    <a:pt x="494" y="2"/>
                    <a:pt x="809" y="2"/>
                    <a:pt x="1125" y="2"/>
                  </a:cubicBezTo>
                  <a:cubicBezTo>
                    <a:pt x="1132" y="2"/>
                    <a:pt x="1142" y="0"/>
                    <a:pt x="1147" y="4"/>
                  </a:cubicBezTo>
                  <a:cubicBezTo>
                    <a:pt x="1158" y="11"/>
                    <a:pt x="1173" y="20"/>
                    <a:pt x="1177" y="31"/>
                  </a:cubicBezTo>
                  <a:cubicBezTo>
                    <a:pt x="1206" y="116"/>
                    <a:pt x="1233" y="202"/>
                    <a:pt x="1261" y="288"/>
                  </a:cubicBezTo>
                  <a:cubicBezTo>
                    <a:pt x="1277" y="336"/>
                    <a:pt x="1294" y="384"/>
                    <a:pt x="1311" y="432"/>
                  </a:cubicBezTo>
                  <a:close/>
                  <a:moveTo>
                    <a:pt x="878" y="177"/>
                  </a:moveTo>
                  <a:cubicBezTo>
                    <a:pt x="727" y="177"/>
                    <a:pt x="580" y="177"/>
                    <a:pt x="431" y="177"/>
                  </a:cubicBezTo>
                  <a:cubicBezTo>
                    <a:pt x="426" y="232"/>
                    <a:pt x="421" y="286"/>
                    <a:pt x="417" y="341"/>
                  </a:cubicBezTo>
                  <a:cubicBezTo>
                    <a:pt x="578" y="341"/>
                    <a:pt x="736" y="341"/>
                    <a:pt x="895" y="341"/>
                  </a:cubicBezTo>
                  <a:cubicBezTo>
                    <a:pt x="889" y="285"/>
                    <a:pt x="884" y="231"/>
                    <a:pt x="878"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sp>
          <p:nvSpPr>
            <p:cNvPr id="56" name="Freeform 55"/>
            <p:cNvSpPr>
              <a:spLocks noEditPoints="1"/>
            </p:cNvSpPr>
            <p:nvPr/>
          </p:nvSpPr>
          <p:spPr bwMode="auto">
            <a:xfrm>
              <a:off x="736485" y="4309801"/>
              <a:ext cx="538216" cy="380219"/>
            </a:xfrm>
            <a:custGeom>
              <a:avLst/>
              <a:gdLst>
                <a:gd name="T0" fmla="*/ 540 w 1076"/>
                <a:gd name="T1" fmla="*/ 0 h 760"/>
                <a:gd name="T2" fmla="*/ 1026 w 1076"/>
                <a:gd name="T3" fmla="*/ 0 h 760"/>
                <a:gd name="T4" fmla="*/ 1076 w 1076"/>
                <a:gd name="T5" fmla="*/ 50 h 760"/>
                <a:gd name="T6" fmla="*/ 1076 w 1076"/>
                <a:gd name="T7" fmla="*/ 710 h 760"/>
                <a:gd name="T8" fmla="*/ 1027 w 1076"/>
                <a:gd name="T9" fmla="*/ 760 h 760"/>
                <a:gd name="T10" fmla="*/ 49 w 1076"/>
                <a:gd name="T11" fmla="*/ 760 h 760"/>
                <a:gd name="T12" fmla="*/ 0 w 1076"/>
                <a:gd name="T13" fmla="*/ 710 h 760"/>
                <a:gd name="T14" fmla="*/ 0 w 1076"/>
                <a:gd name="T15" fmla="*/ 50 h 760"/>
                <a:gd name="T16" fmla="*/ 52 w 1076"/>
                <a:gd name="T17" fmla="*/ 0 h 760"/>
                <a:gd name="T18" fmla="*/ 540 w 1076"/>
                <a:gd name="T19" fmla="*/ 0 h 760"/>
                <a:gd name="T20" fmla="*/ 99 w 1076"/>
                <a:gd name="T21" fmla="*/ 90 h 760"/>
                <a:gd name="T22" fmla="*/ 99 w 1076"/>
                <a:gd name="T23" fmla="*/ 660 h 760"/>
                <a:gd name="T24" fmla="*/ 976 w 1076"/>
                <a:gd name="T25" fmla="*/ 660 h 760"/>
                <a:gd name="T26" fmla="*/ 976 w 1076"/>
                <a:gd name="T27" fmla="*/ 90 h 760"/>
                <a:gd name="T28" fmla="*/ 99 w 1076"/>
                <a:gd name="T29" fmla="*/ 9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6" h="760">
                  <a:moveTo>
                    <a:pt x="540" y="0"/>
                  </a:moveTo>
                  <a:cubicBezTo>
                    <a:pt x="702" y="0"/>
                    <a:pt x="864" y="0"/>
                    <a:pt x="1026" y="0"/>
                  </a:cubicBezTo>
                  <a:cubicBezTo>
                    <a:pt x="1067" y="0"/>
                    <a:pt x="1076" y="9"/>
                    <a:pt x="1076" y="50"/>
                  </a:cubicBezTo>
                  <a:cubicBezTo>
                    <a:pt x="1076" y="270"/>
                    <a:pt x="1076" y="490"/>
                    <a:pt x="1076" y="710"/>
                  </a:cubicBezTo>
                  <a:cubicBezTo>
                    <a:pt x="1076" y="752"/>
                    <a:pt x="1068" y="760"/>
                    <a:pt x="1027" y="760"/>
                  </a:cubicBezTo>
                  <a:cubicBezTo>
                    <a:pt x="701" y="760"/>
                    <a:pt x="375" y="760"/>
                    <a:pt x="49" y="760"/>
                  </a:cubicBezTo>
                  <a:cubicBezTo>
                    <a:pt x="8" y="760"/>
                    <a:pt x="0" y="751"/>
                    <a:pt x="0" y="710"/>
                  </a:cubicBezTo>
                  <a:cubicBezTo>
                    <a:pt x="0" y="490"/>
                    <a:pt x="0" y="270"/>
                    <a:pt x="0" y="50"/>
                  </a:cubicBezTo>
                  <a:cubicBezTo>
                    <a:pt x="0" y="9"/>
                    <a:pt x="9" y="0"/>
                    <a:pt x="52" y="0"/>
                  </a:cubicBezTo>
                  <a:cubicBezTo>
                    <a:pt x="214" y="0"/>
                    <a:pt x="377" y="0"/>
                    <a:pt x="540" y="0"/>
                  </a:cubicBezTo>
                  <a:close/>
                  <a:moveTo>
                    <a:pt x="99" y="90"/>
                  </a:moveTo>
                  <a:cubicBezTo>
                    <a:pt x="99" y="282"/>
                    <a:pt x="99" y="471"/>
                    <a:pt x="99" y="660"/>
                  </a:cubicBezTo>
                  <a:cubicBezTo>
                    <a:pt x="393" y="660"/>
                    <a:pt x="685" y="660"/>
                    <a:pt x="976" y="660"/>
                  </a:cubicBezTo>
                  <a:cubicBezTo>
                    <a:pt x="976" y="469"/>
                    <a:pt x="976" y="280"/>
                    <a:pt x="976" y="90"/>
                  </a:cubicBezTo>
                  <a:cubicBezTo>
                    <a:pt x="683" y="90"/>
                    <a:pt x="392" y="90"/>
                    <a:pt x="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sp>
          <p:nvSpPr>
            <p:cNvPr id="57" name="Freeform 56"/>
            <p:cNvSpPr>
              <a:spLocks noEditPoints="1"/>
            </p:cNvSpPr>
            <p:nvPr/>
          </p:nvSpPr>
          <p:spPr bwMode="auto">
            <a:xfrm>
              <a:off x="861726" y="4433758"/>
              <a:ext cx="289018" cy="143225"/>
            </a:xfrm>
            <a:custGeom>
              <a:avLst/>
              <a:gdLst>
                <a:gd name="T0" fmla="*/ 569 w 579"/>
                <a:gd name="T1" fmla="*/ 116 h 286"/>
                <a:gd name="T2" fmla="*/ 550 w 579"/>
                <a:gd name="T3" fmla="*/ 117 h 286"/>
                <a:gd name="T4" fmla="*/ 310 w 579"/>
                <a:gd name="T5" fmla="*/ 117 h 286"/>
                <a:gd name="T6" fmla="*/ 280 w 579"/>
                <a:gd name="T7" fmla="*/ 135 h 286"/>
                <a:gd name="T8" fmla="*/ 299 w 579"/>
                <a:gd name="T9" fmla="*/ 136 h 286"/>
                <a:gd name="T10" fmla="*/ 548 w 579"/>
                <a:gd name="T11" fmla="*/ 136 h 286"/>
                <a:gd name="T12" fmla="*/ 562 w 579"/>
                <a:gd name="T13" fmla="*/ 137 h 286"/>
                <a:gd name="T14" fmla="*/ 571 w 579"/>
                <a:gd name="T15" fmla="*/ 155 h 286"/>
                <a:gd name="T16" fmla="*/ 536 w 579"/>
                <a:gd name="T17" fmla="*/ 190 h 286"/>
                <a:gd name="T18" fmla="*/ 513 w 579"/>
                <a:gd name="T19" fmla="*/ 184 h 286"/>
                <a:gd name="T20" fmla="*/ 470 w 579"/>
                <a:gd name="T21" fmla="*/ 184 h 286"/>
                <a:gd name="T22" fmla="*/ 438 w 579"/>
                <a:gd name="T23" fmla="*/ 185 h 286"/>
                <a:gd name="T24" fmla="*/ 402 w 579"/>
                <a:gd name="T25" fmla="*/ 185 h 286"/>
                <a:gd name="T26" fmla="*/ 360 w 579"/>
                <a:gd name="T27" fmla="*/ 182 h 286"/>
                <a:gd name="T28" fmla="*/ 346 w 579"/>
                <a:gd name="T29" fmla="*/ 165 h 286"/>
                <a:gd name="T30" fmla="*/ 311 w 579"/>
                <a:gd name="T31" fmla="*/ 174 h 286"/>
                <a:gd name="T32" fmla="*/ 274 w 579"/>
                <a:gd name="T33" fmla="*/ 193 h 286"/>
                <a:gd name="T34" fmla="*/ 247 w 579"/>
                <a:gd name="T35" fmla="*/ 209 h 286"/>
                <a:gd name="T36" fmla="*/ 99 w 579"/>
                <a:gd name="T37" fmla="*/ 271 h 286"/>
                <a:gd name="T38" fmla="*/ 1 w 579"/>
                <a:gd name="T39" fmla="*/ 146 h 286"/>
                <a:gd name="T40" fmla="*/ 95 w 579"/>
                <a:gd name="T41" fmla="*/ 17 h 286"/>
                <a:gd name="T42" fmla="*/ 246 w 579"/>
                <a:gd name="T43" fmla="*/ 76 h 286"/>
                <a:gd name="T44" fmla="*/ 279 w 579"/>
                <a:gd name="T45" fmla="*/ 94 h 286"/>
                <a:gd name="T46" fmla="*/ 534 w 579"/>
                <a:gd name="T47" fmla="*/ 94 h 286"/>
                <a:gd name="T48" fmla="*/ 569 w 579"/>
                <a:gd name="T49" fmla="*/ 116 h 286"/>
                <a:gd name="T50" fmla="*/ 106 w 579"/>
                <a:gd name="T51" fmla="*/ 143 h 286"/>
                <a:gd name="T52" fmla="*/ 73 w 579"/>
                <a:gd name="T53" fmla="*/ 111 h 286"/>
                <a:gd name="T54" fmla="*/ 40 w 579"/>
                <a:gd name="T55" fmla="*/ 144 h 286"/>
                <a:gd name="T56" fmla="*/ 74 w 579"/>
                <a:gd name="T57" fmla="*/ 176 h 286"/>
                <a:gd name="T58" fmla="*/ 106 w 579"/>
                <a:gd name="T59" fmla="*/ 14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9" h="286">
                  <a:moveTo>
                    <a:pt x="569" y="116"/>
                  </a:moveTo>
                  <a:cubicBezTo>
                    <a:pt x="561" y="116"/>
                    <a:pt x="556" y="117"/>
                    <a:pt x="550" y="117"/>
                  </a:cubicBezTo>
                  <a:cubicBezTo>
                    <a:pt x="470" y="117"/>
                    <a:pt x="390" y="117"/>
                    <a:pt x="310" y="117"/>
                  </a:cubicBezTo>
                  <a:cubicBezTo>
                    <a:pt x="297" y="117"/>
                    <a:pt x="286" y="120"/>
                    <a:pt x="280" y="135"/>
                  </a:cubicBezTo>
                  <a:cubicBezTo>
                    <a:pt x="287" y="136"/>
                    <a:pt x="293" y="136"/>
                    <a:pt x="299" y="136"/>
                  </a:cubicBezTo>
                  <a:cubicBezTo>
                    <a:pt x="382" y="136"/>
                    <a:pt x="465" y="136"/>
                    <a:pt x="548" y="136"/>
                  </a:cubicBezTo>
                  <a:cubicBezTo>
                    <a:pt x="553" y="136"/>
                    <a:pt x="558" y="136"/>
                    <a:pt x="562" y="137"/>
                  </a:cubicBezTo>
                  <a:cubicBezTo>
                    <a:pt x="574" y="138"/>
                    <a:pt x="579" y="146"/>
                    <a:pt x="571" y="155"/>
                  </a:cubicBezTo>
                  <a:cubicBezTo>
                    <a:pt x="561" y="167"/>
                    <a:pt x="549" y="179"/>
                    <a:pt x="536" y="190"/>
                  </a:cubicBezTo>
                  <a:cubicBezTo>
                    <a:pt x="528" y="197"/>
                    <a:pt x="520" y="192"/>
                    <a:pt x="513" y="184"/>
                  </a:cubicBezTo>
                  <a:cubicBezTo>
                    <a:pt x="498" y="163"/>
                    <a:pt x="487" y="164"/>
                    <a:pt x="470" y="184"/>
                  </a:cubicBezTo>
                  <a:cubicBezTo>
                    <a:pt x="461" y="196"/>
                    <a:pt x="448" y="196"/>
                    <a:pt x="438" y="185"/>
                  </a:cubicBezTo>
                  <a:cubicBezTo>
                    <a:pt x="426" y="172"/>
                    <a:pt x="414" y="172"/>
                    <a:pt x="402" y="185"/>
                  </a:cubicBezTo>
                  <a:cubicBezTo>
                    <a:pt x="391" y="198"/>
                    <a:pt x="371" y="196"/>
                    <a:pt x="360" y="182"/>
                  </a:cubicBezTo>
                  <a:cubicBezTo>
                    <a:pt x="356" y="177"/>
                    <a:pt x="352" y="170"/>
                    <a:pt x="346" y="165"/>
                  </a:cubicBezTo>
                  <a:cubicBezTo>
                    <a:pt x="336" y="158"/>
                    <a:pt x="318" y="162"/>
                    <a:pt x="311" y="174"/>
                  </a:cubicBezTo>
                  <a:cubicBezTo>
                    <a:pt x="302" y="189"/>
                    <a:pt x="291" y="196"/>
                    <a:pt x="274" y="193"/>
                  </a:cubicBezTo>
                  <a:cubicBezTo>
                    <a:pt x="261" y="191"/>
                    <a:pt x="254" y="198"/>
                    <a:pt x="247" y="209"/>
                  </a:cubicBezTo>
                  <a:cubicBezTo>
                    <a:pt x="217" y="261"/>
                    <a:pt x="156" y="286"/>
                    <a:pt x="99" y="271"/>
                  </a:cubicBezTo>
                  <a:cubicBezTo>
                    <a:pt x="42" y="256"/>
                    <a:pt x="2" y="204"/>
                    <a:pt x="1" y="146"/>
                  </a:cubicBezTo>
                  <a:cubicBezTo>
                    <a:pt x="0" y="87"/>
                    <a:pt x="39" y="34"/>
                    <a:pt x="95" y="17"/>
                  </a:cubicBezTo>
                  <a:cubicBezTo>
                    <a:pt x="153" y="0"/>
                    <a:pt x="215" y="24"/>
                    <a:pt x="246" y="76"/>
                  </a:cubicBezTo>
                  <a:cubicBezTo>
                    <a:pt x="254" y="90"/>
                    <a:pt x="264" y="95"/>
                    <a:pt x="279" y="94"/>
                  </a:cubicBezTo>
                  <a:cubicBezTo>
                    <a:pt x="364" y="94"/>
                    <a:pt x="449" y="94"/>
                    <a:pt x="534" y="94"/>
                  </a:cubicBezTo>
                  <a:cubicBezTo>
                    <a:pt x="550" y="94"/>
                    <a:pt x="560" y="101"/>
                    <a:pt x="569" y="116"/>
                  </a:cubicBezTo>
                  <a:close/>
                  <a:moveTo>
                    <a:pt x="106" y="143"/>
                  </a:moveTo>
                  <a:cubicBezTo>
                    <a:pt x="106" y="124"/>
                    <a:pt x="92" y="111"/>
                    <a:pt x="73" y="111"/>
                  </a:cubicBezTo>
                  <a:cubicBezTo>
                    <a:pt x="55" y="112"/>
                    <a:pt x="40" y="126"/>
                    <a:pt x="40" y="144"/>
                  </a:cubicBezTo>
                  <a:cubicBezTo>
                    <a:pt x="41" y="162"/>
                    <a:pt x="55" y="176"/>
                    <a:pt x="74" y="176"/>
                  </a:cubicBezTo>
                  <a:cubicBezTo>
                    <a:pt x="93" y="176"/>
                    <a:pt x="106" y="162"/>
                    <a:pt x="10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grpSp>
      <p:sp>
        <p:nvSpPr>
          <p:cNvPr id="10" name="Text Placeholder 2"/>
          <p:cNvSpPr>
            <a:spLocks noGrp="1"/>
          </p:cNvSpPr>
          <p:nvPr/>
        </p:nvSpPr>
        <p:spPr>
          <a:xfrm>
            <a:off x="1496855" y="4067295"/>
            <a:ext cx="2514399" cy="266673"/>
          </a:xfrm>
          <a:prstGeom prst="rect">
            <a:avLst/>
          </a:prstGeom>
        </p:spPr>
        <p:txBody>
          <a:bodyPr vert="horz" lIns="0" tIns="0" rIns="0" bIns="0" rtlCol="0">
            <a:noAutofit/>
          </a:bodyPr>
          <a:lstStyle>
            <a:lvl1pPr marL="339725" marR="0" indent="-339725" algn="l" defTabSz="914363" rtl="0" eaLnBrk="1" fontAlgn="auto" latinLnBrk="0" hangingPunct="1">
              <a:lnSpc>
                <a:spcPct val="90000"/>
              </a:lnSpc>
              <a:spcBef>
                <a:spcPts val="1176"/>
              </a:spcBef>
              <a:spcAft>
                <a:spcPts val="1176"/>
              </a:spcAft>
              <a:buClrTx/>
              <a:buSzPct val="80000"/>
              <a:buFont typeface="Arial" pitchFamily="34" charset="0"/>
              <a:buChar char="•"/>
              <a:tabLst/>
              <a:defRPr sz="3920" kern="1200" spc="-70" baseline="0">
                <a:solidFill>
                  <a:schemeClr val="tx1"/>
                </a:solidFill>
                <a:latin typeface="Segoe UI Light" pitchFamily="34" charset="0"/>
                <a:ea typeface="+mn-ea"/>
                <a:cs typeface="+mn-cs"/>
              </a:defRPr>
            </a:lvl1pPr>
            <a:lvl2pPr marL="0" marR="0" indent="0" algn="l" defTabSz="1184333" rtl="0" eaLnBrk="1" fontAlgn="auto" latinLnBrk="0" hangingPunct="1">
              <a:lnSpc>
                <a:spcPct val="90000"/>
              </a:lnSpc>
              <a:spcBef>
                <a:spcPts val="1176"/>
              </a:spcBef>
              <a:spcAft>
                <a:spcPts val="1176"/>
              </a:spcAft>
              <a:buClrTx/>
              <a:buSzTx/>
              <a:buFontTx/>
              <a:buNone/>
              <a:tabLst/>
              <a:defRPr sz="2400" kern="1200" spc="0" baseline="0">
                <a:solidFill>
                  <a:schemeClr val="tx1"/>
                </a:solidFill>
                <a:latin typeface="+mn-l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352"/>
              </a:spcBef>
              <a:spcAft>
                <a:spcPts val="1764"/>
              </a:spcAft>
              <a:buNone/>
            </a:pPr>
            <a:r>
              <a:rPr lang="en-US" sz="2600" dirty="0">
                <a:solidFill>
                  <a:srgbClr val="FFFFFF"/>
                </a:solidFill>
                <a:latin typeface="Segoe UI"/>
              </a:rPr>
              <a:t>Assume Breach</a:t>
            </a:r>
          </a:p>
        </p:txBody>
      </p:sp>
      <p:sp>
        <p:nvSpPr>
          <p:cNvPr id="52" name="Rectangle 51"/>
          <p:cNvSpPr/>
          <p:nvPr/>
        </p:nvSpPr>
        <p:spPr>
          <a:xfrm>
            <a:off x="678166" y="4604733"/>
            <a:ext cx="3108519" cy="33154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89606" tIns="224016" rIns="89606" bIns="224016"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64" spc="-20" dirty="0">
                <a:solidFill>
                  <a:prstClr val="white"/>
                </a:solidFill>
                <a:latin typeface="Segoe UI Semibold" panose="020B0702040204020203" pitchFamily="34" charset="0"/>
              </a:rPr>
              <a:t>War game exercises</a:t>
            </a:r>
            <a:endParaRPr lang="en-US" sz="1175" spc="-20" dirty="0">
              <a:solidFill>
                <a:prstClr val="white"/>
              </a:solidFill>
              <a:latin typeface="Segoe UI Semibold" panose="020B0702040204020203" pitchFamily="34" charset="0"/>
            </a:endParaRPr>
          </a:p>
        </p:txBody>
      </p:sp>
      <p:sp>
        <p:nvSpPr>
          <p:cNvPr id="53" name="Rectangle 52"/>
          <p:cNvSpPr/>
          <p:nvPr/>
        </p:nvSpPr>
        <p:spPr>
          <a:xfrm>
            <a:off x="678166" y="4971385"/>
            <a:ext cx="3108519" cy="3315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89606" tIns="224016" rIns="89606" bIns="224016"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64" spc="-20" dirty="0">
                <a:solidFill>
                  <a:prstClr val="white"/>
                </a:solidFill>
                <a:latin typeface="Segoe UI Semibold" panose="020B0702040204020203" pitchFamily="34" charset="0"/>
              </a:rPr>
              <a:t>Live site penetration testing </a:t>
            </a:r>
            <a:endParaRPr lang="en-US" sz="1175" spc="-20" dirty="0">
              <a:solidFill>
                <a:prstClr val="white"/>
              </a:solidFill>
              <a:latin typeface="Segoe UI Semibold" panose="020B0702040204020203" pitchFamily="34" charset="0"/>
            </a:endParaRPr>
          </a:p>
        </p:txBody>
      </p:sp>
      <p:sp>
        <p:nvSpPr>
          <p:cNvPr id="54" name="Rectangle 53"/>
          <p:cNvSpPr/>
          <p:nvPr/>
        </p:nvSpPr>
        <p:spPr>
          <a:xfrm>
            <a:off x="678166" y="5338009"/>
            <a:ext cx="3108519" cy="62969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89606" tIns="224016" rIns="89606" bIns="224016"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nSpc>
                <a:spcPts val="1900"/>
              </a:lnSpc>
            </a:pPr>
            <a:r>
              <a:rPr lang="en-US" sz="1764" spc="-20" dirty="0">
                <a:solidFill>
                  <a:prstClr val="white"/>
                </a:solidFill>
                <a:latin typeface="Segoe UI Semibold" panose="020B0702040204020203" pitchFamily="34" charset="0"/>
              </a:rPr>
              <a:t>Centralized security</a:t>
            </a:r>
          </a:p>
          <a:p>
            <a:pPr>
              <a:lnSpc>
                <a:spcPts val="1900"/>
              </a:lnSpc>
            </a:pPr>
            <a:r>
              <a:rPr lang="en-US" sz="1764" spc="-20" dirty="0">
                <a:solidFill>
                  <a:prstClr val="white"/>
                </a:solidFill>
                <a:latin typeface="Segoe UI Semibold" panose="020B0702040204020203" pitchFamily="34" charset="0"/>
              </a:rPr>
              <a:t>logging &amp; monitoring </a:t>
            </a:r>
            <a:endParaRPr lang="en-US" sz="1175" spc="-20" dirty="0">
              <a:solidFill>
                <a:prstClr val="white"/>
              </a:solidFill>
              <a:latin typeface="Segoe UI Semibold" panose="020B0702040204020203" pitchFamily="34" charset="0"/>
            </a:endParaRPr>
          </a:p>
        </p:txBody>
      </p:sp>
      <p:sp>
        <p:nvSpPr>
          <p:cNvPr id="45" name="Text Placeholder 2"/>
          <p:cNvSpPr txBox="1">
            <a:spLocks/>
          </p:cNvSpPr>
          <p:nvPr/>
        </p:nvSpPr>
        <p:spPr>
          <a:xfrm>
            <a:off x="1346438" y="2058793"/>
            <a:ext cx="2287821" cy="305847"/>
          </a:xfrm>
          <a:prstGeom prst="rect">
            <a:avLst/>
          </a:prstGeom>
          <a:noFill/>
        </p:spPr>
        <p:txBody>
          <a:bodyPr vert="horz" lIns="0" tIns="0" rIns="0" bIns="0" rtlCol="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600" dirty="0">
                <a:solidFill>
                  <a:srgbClr val="FFFFFF"/>
                </a:solidFill>
              </a:rPr>
              <a:t>Prevent Breach</a:t>
            </a:r>
          </a:p>
        </p:txBody>
      </p:sp>
      <p:sp>
        <p:nvSpPr>
          <p:cNvPr id="46" name="Freeform 45"/>
          <p:cNvSpPr>
            <a:spLocks/>
          </p:cNvSpPr>
          <p:nvPr/>
        </p:nvSpPr>
        <p:spPr bwMode="auto">
          <a:xfrm>
            <a:off x="686717" y="1860257"/>
            <a:ext cx="474914" cy="629434"/>
          </a:xfrm>
          <a:custGeom>
            <a:avLst/>
            <a:gdLst>
              <a:gd name="T0" fmla="*/ 154 w 937"/>
              <a:gd name="T1" fmla="*/ 632 h 1242"/>
              <a:gd name="T2" fmla="*/ 186 w 937"/>
              <a:gd name="T3" fmla="*/ 542 h 1242"/>
              <a:gd name="T4" fmla="*/ 169 w 937"/>
              <a:gd name="T5" fmla="*/ 196 h 1242"/>
              <a:gd name="T6" fmla="*/ 171 w 937"/>
              <a:gd name="T7" fmla="*/ 153 h 1242"/>
              <a:gd name="T8" fmla="*/ 242 w 937"/>
              <a:gd name="T9" fmla="*/ 92 h 1242"/>
              <a:gd name="T10" fmla="*/ 294 w 937"/>
              <a:gd name="T11" fmla="*/ 160 h 1242"/>
              <a:gd name="T12" fmla="*/ 316 w 937"/>
              <a:gd name="T13" fmla="*/ 541 h 1242"/>
              <a:gd name="T14" fmla="*/ 331 w 937"/>
              <a:gd name="T15" fmla="*/ 587 h 1242"/>
              <a:gd name="T16" fmla="*/ 349 w 937"/>
              <a:gd name="T17" fmla="*/ 586 h 1242"/>
              <a:gd name="T18" fmla="*/ 363 w 937"/>
              <a:gd name="T19" fmla="*/ 536 h 1242"/>
              <a:gd name="T20" fmla="*/ 365 w 937"/>
              <a:gd name="T21" fmla="*/ 169 h 1242"/>
              <a:gd name="T22" fmla="*/ 370 w 937"/>
              <a:gd name="T23" fmla="*/ 55 h 1242"/>
              <a:gd name="T24" fmla="*/ 430 w 937"/>
              <a:gd name="T25" fmla="*/ 0 h 1242"/>
              <a:gd name="T26" fmla="*/ 492 w 937"/>
              <a:gd name="T27" fmla="*/ 54 h 1242"/>
              <a:gd name="T28" fmla="*/ 497 w 937"/>
              <a:gd name="T29" fmla="*/ 137 h 1242"/>
              <a:gd name="T30" fmla="*/ 499 w 937"/>
              <a:gd name="T31" fmla="*/ 523 h 1242"/>
              <a:gd name="T32" fmla="*/ 499 w 937"/>
              <a:gd name="T33" fmla="*/ 568 h 1242"/>
              <a:gd name="T34" fmla="*/ 553 w 937"/>
              <a:gd name="T35" fmla="*/ 537 h 1242"/>
              <a:gd name="T36" fmla="*/ 569 w 937"/>
              <a:gd name="T37" fmla="*/ 293 h 1242"/>
              <a:gd name="T38" fmla="*/ 582 w 937"/>
              <a:gd name="T39" fmla="*/ 152 h 1242"/>
              <a:gd name="T40" fmla="*/ 632 w 937"/>
              <a:gd name="T41" fmla="*/ 96 h 1242"/>
              <a:gd name="T42" fmla="*/ 697 w 937"/>
              <a:gd name="T43" fmla="*/ 143 h 1242"/>
              <a:gd name="T44" fmla="*/ 703 w 937"/>
              <a:gd name="T45" fmla="*/ 182 h 1242"/>
              <a:gd name="T46" fmla="*/ 679 w 937"/>
              <a:gd name="T47" fmla="*/ 702 h 1242"/>
              <a:gd name="T48" fmla="*/ 672 w 937"/>
              <a:gd name="T49" fmla="*/ 743 h 1242"/>
              <a:gd name="T50" fmla="*/ 411 w 937"/>
              <a:gd name="T51" fmla="*/ 982 h 1242"/>
              <a:gd name="T52" fmla="*/ 387 w 937"/>
              <a:gd name="T53" fmla="*/ 1119 h 1242"/>
              <a:gd name="T54" fmla="*/ 399 w 937"/>
              <a:gd name="T55" fmla="*/ 1122 h 1242"/>
              <a:gd name="T56" fmla="*/ 410 w 937"/>
              <a:gd name="T57" fmla="*/ 1089 h 1242"/>
              <a:gd name="T58" fmla="*/ 529 w 937"/>
              <a:gd name="T59" fmla="*/ 857 h 1242"/>
              <a:gd name="T60" fmla="*/ 667 w 937"/>
              <a:gd name="T61" fmla="*/ 798 h 1242"/>
              <a:gd name="T62" fmla="*/ 687 w 937"/>
              <a:gd name="T63" fmla="*/ 847 h 1242"/>
              <a:gd name="T64" fmla="*/ 703 w 937"/>
              <a:gd name="T65" fmla="*/ 795 h 1242"/>
              <a:gd name="T66" fmla="*/ 768 w 937"/>
              <a:gd name="T67" fmla="*/ 648 h 1242"/>
              <a:gd name="T68" fmla="*/ 879 w 937"/>
              <a:gd name="T69" fmla="*/ 577 h 1242"/>
              <a:gd name="T70" fmla="*/ 928 w 937"/>
              <a:gd name="T71" fmla="*/ 640 h 1242"/>
              <a:gd name="T72" fmla="*/ 914 w 937"/>
              <a:gd name="T73" fmla="*/ 676 h 1242"/>
              <a:gd name="T74" fmla="*/ 803 w 937"/>
              <a:gd name="T75" fmla="*/ 983 h 1242"/>
              <a:gd name="T76" fmla="*/ 487 w 937"/>
              <a:gd name="T77" fmla="*/ 1233 h 1242"/>
              <a:gd name="T78" fmla="*/ 238 w 937"/>
              <a:gd name="T79" fmla="*/ 1233 h 1242"/>
              <a:gd name="T80" fmla="*/ 70 w 937"/>
              <a:gd name="T81" fmla="*/ 1118 h 1242"/>
              <a:gd name="T82" fmla="*/ 34 w 937"/>
              <a:gd name="T83" fmla="*/ 918 h 1242"/>
              <a:gd name="T84" fmla="*/ 13 w 937"/>
              <a:gd name="T85" fmla="*/ 584 h 1242"/>
              <a:gd name="T86" fmla="*/ 1 w 937"/>
              <a:gd name="T87" fmla="*/ 309 h 1242"/>
              <a:gd name="T88" fmla="*/ 7 w 937"/>
              <a:gd name="T89" fmla="*/ 275 h 1242"/>
              <a:gd name="T90" fmla="*/ 67 w 937"/>
              <a:gd name="T91" fmla="*/ 229 h 1242"/>
              <a:gd name="T92" fmla="*/ 104 w 937"/>
              <a:gd name="T93" fmla="*/ 287 h 1242"/>
              <a:gd name="T94" fmla="*/ 136 w 937"/>
              <a:gd name="T95" fmla="*/ 584 h 1242"/>
              <a:gd name="T96" fmla="*/ 154 w 937"/>
              <a:gd name="T97" fmla="*/ 632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7" h="1242">
                <a:moveTo>
                  <a:pt x="154" y="632"/>
                </a:moveTo>
                <a:cubicBezTo>
                  <a:pt x="195" y="603"/>
                  <a:pt x="187" y="571"/>
                  <a:pt x="186" y="542"/>
                </a:cubicBezTo>
                <a:cubicBezTo>
                  <a:pt x="181" y="427"/>
                  <a:pt x="174" y="311"/>
                  <a:pt x="169" y="196"/>
                </a:cubicBezTo>
                <a:cubicBezTo>
                  <a:pt x="168" y="182"/>
                  <a:pt x="168" y="167"/>
                  <a:pt x="171" y="153"/>
                </a:cubicBezTo>
                <a:cubicBezTo>
                  <a:pt x="178" y="115"/>
                  <a:pt x="208" y="90"/>
                  <a:pt x="242" y="92"/>
                </a:cubicBezTo>
                <a:cubicBezTo>
                  <a:pt x="275" y="95"/>
                  <a:pt x="292" y="116"/>
                  <a:pt x="294" y="160"/>
                </a:cubicBezTo>
                <a:cubicBezTo>
                  <a:pt x="301" y="287"/>
                  <a:pt x="308" y="414"/>
                  <a:pt x="316" y="541"/>
                </a:cubicBezTo>
                <a:cubicBezTo>
                  <a:pt x="316" y="557"/>
                  <a:pt x="326" y="571"/>
                  <a:pt x="331" y="587"/>
                </a:cubicBezTo>
                <a:cubicBezTo>
                  <a:pt x="337" y="586"/>
                  <a:pt x="343" y="586"/>
                  <a:pt x="349" y="586"/>
                </a:cubicBezTo>
                <a:cubicBezTo>
                  <a:pt x="354" y="569"/>
                  <a:pt x="362" y="552"/>
                  <a:pt x="363" y="536"/>
                </a:cubicBezTo>
                <a:cubicBezTo>
                  <a:pt x="364" y="413"/>
                  <a:pt x="364" y="291"/>
                  <a:pt x="365" y="169"/>
                </a:cubicBezTo>
                <a:cubicBezTo>
                  <a:pt x="365" y="131"/>
                  <a:pt x="367" y="93"/>
                  <a:pt x="370" y="55"/>
                </a:cubicBezTo>
                <a:cubicBezTo>
                  <a:pt x="374" y="18"/>
                  <a:pt x="395" y="0"/>
                  <a:pt x="430" y="0"/>
                </a:cubicBezTo>
                <a:cubicBezTo>
                  <a:pt x="465" y="1"/>
                  <a:pt x="487" y="19"/>
                  <a:pt x="492" y="54"/>
                </a:cubicBezTo>
                <a:cubicBezTo>
                  <a:pt x="496" y="81"/>
                  <a:pt x="496" y="109"/>
                  <a:pt x="497" y="137"/>
                </a:cubicBezTo>
                <a:cubicBezTo>
                  <a:pt x="498" y="265"/>
                  <a:pt x="498" y="394"/>
                  <a:pt x="499" y="523"/>
                </a:cubicBezTo>
                <a:cubicBezTo>
                  <a:pt x="499" y="539"/>
                  <a:pt x="499" y="554"/>
                  <a:pt x="499" y="568"/>
                </a:cubicBezTo>
                <a:cubicBezTo>
                  <a:pt x="534" y="587"/>
                  <a:pt x="550" y="577"/>
                  <a:pt x="553" y="537"/>
                </a:cubicBezTo>
                <a:cubicBezTo>
                  <a:pt x="559" y="456"/>
                  <a:pt x="563" y="374"/>
                  <a:pt x="569" y="293"/>
                </a:cubicBezTo>
                <a:cubicBezTo>
                  <a:pt x="573" y="246"/>
                  <a:pt x="577" y="199"/>
                  <a:pt x="582" y="152"/>
                </a:cubicBezTo>
                <a:cubicBezTo>
                  <a:pt x="585" y="121"/>
                  <a:pt x="599" y="98"/>
                  <a:pt x="632" y="96"/>
                </a:cubicBezTo>
                <a:cubicBezTo>
                  <a:pt x="665" y="94"/>
                  <a:pt x="687" y="113"/>
                  <a:pt x="697" y="143"/>
                </a:cubicBezTo>
                <a:cubicBezTo>
                  <a:pt x="701" y="155"/>
                  <a:pt x="703" y="169"/>
                  <a:pt x="703" y="182"/>
                </a:cubicBezTo>
                <a:cubicBezTo>
                  <a:pt x="695" y="355"/>
                  <a:pt x="687" y="528"/>
                  <a:pt x="679" y="702"/>
                </a:cubicBezTo>
                <a:cubicBezTo>
                  <a:pt x="678" y="714"/>
                  <a:pt x="675" y="727"/>
                  <a:pt x="672" y="743"/>
                </a:cubicBezTo>
                <a:cubicBezTo>
                  <a:pt x="530" y="762"/>
                  <a:pt x="457" y="860"/>
                  <a:pt x="411" y="982"/>
                </a:cubicBezTo>
                <a:cubicBezTo>
                  <a:pt x="394" y="1025"/>
                  <a:pt x="377" y="1071"/>
                  <a:pt x="387" y="1119"/>
                </a:cubicBezTo>
                <a:cubicBezTo>
                  <a:pt x="391" y="1120"/>
                  <a:pt x="395" y="1121"/>
                  <a:pt x="399" y="1122"/>
                </a:cubicBezTo>
                <a:cubicBezTo>
                  <a:pt x="403" y="1111"/>
                  <a:pt x="408" y="1100"/>
                  <a:pt x="410" y="1089"/>
                </a:cubicBezTo>
                <a:cubicBezTo>
                  <a:pt x="429" y="1000"/>
                  <a:pt x="469" y="924"/>
                  <a:pt x="529" y="857"/>
                </a:cubicBezTo>
                <a:cubicBezTo>
                  <a:pt x="570" y="810"/>
                  <a:pt x="624" y="787"/>
                  <a:pt x="667" y="798"/>
                </a:cubicBezTo>
                <a:cubicBezTo>
                  <a:pt x="672" y="810"/>
                  <a:pt x="677" y="822"/>
                  <a:pt x="687" y="847"/>
                </a:cubicBezTo>
                <a:cubicBezTo>
                  <a:pt x="694" y="823"/>
                  <a:pt x="697" y="808"/>
                  <a:pt x="703" y="795"/>
                </a:cubicBezTo>
                <a:cubicBezTo>
                  <a:pt x="724" y="745"/>
                  <a:pt x="742" y="694"/>
                  <a:pt x="768" y="648"/>
                </a:cubicBezTo>
                <a:cubicBezTo>
                  <a:pt x="791" y="607"/>
                  <a:pt x="827" y="576"/>
                  <a:pt x="879" y="577"/>
                </a:cubicBezTo>
                <a:cubicBezTo>
                  <a:pt x="917" y="577"/>
                  <a:pt x="937" y="603"/>
                  <a:pt x="928" y="640"/>
                </a:cubicBezTo>
                <a:cubicBezTo>
                  <a:pt x="925" y="652"/>
                  <a:pt x="919" y="664"/>
                  <a:pt x="914" y="676"/>
                </a:cubicBezTo>
                <a:cubicBezTo>
                  <a:pt x="877" y="778"/>
                  <a:pt x="837" y="880"/>
                  <a:pt x="803" y="983"/>
                </a:cubicBezTo>
                <a:cubicBezTo>
                  <a:pt x="765" y="1098"/>
                  <a:pt x="675" y="1242"/>
                  <a:pt x="487" y="1233"/>
                </a:cubicBezTo>
                <a:cubicBezTo>
                  <a:pt x="404" y="1230"/>
                  <a:pt x="321" y="1231"/>
                  <a:pt x="238" y="1233"/>
                </a:cubicBezTo>
                <a:cubicBezTo>
                  <a:pt x="154" y="1235"/>
                  <a:pt x="94" y="1195"/>
                  <a:pt x="70" y="1118"/>
                </a:cubicBezTo>
                <a:cubicBezTo>
                  <a:pt x="49" y="1054"/>
                  <a:pt x="40" y="985"/>
                  <a:pt x="34" y="918"/>
                </a:cubicBezTo>
                <a:cubicBezTo>
                  <a:pt x="23" y="807"/>
                  <a:pt x="19" y="696"/>
                  <a:pt x="13" y="584"/>
                </a:cubicBezTo>
                <a:cubicBezTo>
                  <a:pt x="8" y="493"/>
                  <a:pt x="4" y="401"/>
                  <a:pt x="1" y="309"/>
                </a:cubicBezTo>
                <a:cubicBezTo>
                  <a:pt x="0" y="298"/>
                  <a:pt x="3" y="285"/>
                  <a:pt x="7" y="275"/>
                </a:cubicBezTo>
                <a:cubicBezTo>
                  <a:pt x="17" y="247"/>
                  <a:pt x="34" y="224"/>
                  <a:pt x="67" y="229"/>
                </a:cubicBezTo>
                <a:cubicBezTo>
                  <a:pt x="98" y="234"/>
                  <a:pt x="102" y="261"/>
                  <a:pt x="104" y="287"/>
                </a:cubicBezTo>
                <a:cubicBezTo>
                  <a:pt x="115" y="386"/>
                  <a:pt x="124" y="485"/>
                  <a:pt x="136" y="584"/>
                </a:cubicBezTo>
                <a:cubicBezTo>
                  <a:pt x="137" y="599"/>
                  <a:pt x="146" y="613"/>
                  <a:pt x="154" y="632"/>
                </a:cubicBezTo>
                <a:close/>
              </a:path>
            </a:pathLst>
          </a:custGeom>
          <a:solidFill>
            <a:schemeClr val="tx1"/>
          </a:solidFill>
          <a:ln>
            <a:noFill/>
          </a:ln>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sp>
        <p:nvSpPr>
          <p:cNvPr id="48" name="Rectangle 47"/>
          <p:cNvSpPr/>
          <p:nvPr/>
        </p:nvSpPr>
        <p:spPr>
          <a:xfrm>
            <a:off x="678166" y="2566423"/>
            <a:ext cx="3108519" cy="353168"/>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lIns="89606" tIns="224016" rIns="89606" bIns="224016"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64" spc="-20" dirty="0">
                <a:solidFill>
                  <a:prstClr val="white"/>
                </a:solidFill>
                <a:latin typeface="Segoe UI Semibold" panose="020B0702040204020203" pitchFamily="34" charset="0"/>
              </a:rPr>
              <a:t>Threat model</a:t>
            </a:r>
            <a:endParaRPr lang="en-US" sz="1175" spc="-20" dirty="0">
              <a:solidFill>
                <a:prstClr val="white"/>
              </a:solidFill>
              <a:latin typeface="Segoe UI Semibold" panose="020B0702040204020203" pitchFamily="34" charset="0"/>
            </a:endParaRPr>
          </a:p>
        </p:txBody>
      </p:sp>
      <p:sp>
        <p:nvSpPr>
          <p:cNvPr id="49" name="Rectangle 48"/>
          <p:cNvSpPr/>
          <p:nvPr/>
        </p:nvSpPr>
        <p:spPr>
          <a:xfrm>
            <a:off x="678166" y="2952180"/>
            <a:ext cx="3108519" cy="331514"/>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lIns="89606" tIns="224016" rIns="89606" bIns="224016"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64" spc="-20" dirty="0">
                <a:solidFill>
                  <a:prstClr val="white"/>
                </a:solidFill>
                <a:latin typeface="Segoe UI Semibold" panose="020B0702040204020203" pitchFamily="34" charset="0"/>
              </a:rPr>
              <a:t>Code review</a:t>
            </a:r>
            <a:endParaRPr lang="en-US" sz="1175" spc="-20" dirty="0">
              <a:solidFill>
                <a:prstClr val="white"/>
              </a:solidFill>
              <a:latin typeface="Segoe UI Semibold" panose="020B0702040204020203" pitchFamily="34" charset="0"/>
            </a:endParaRPr>
          </a:p>
        </p:txBody>
      </p:sp>
      <p:sp>
        <p:nvSpPr>
          <p:cNvPr id="51" name="Rectangle 50"/>
          <p:cNvSpPr/>
          <p:nvPr/>
        </p:nvSpPr>
        <p:spPr>
          <a:xfrm>
            <a:off x="678166" y="3316283"/>
            <a:ext cx="3108519" cy="331514"/>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lIns="89606" tIns="224016" rIns="89606" bIns="224016"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764" spc="-20" dirty="0">
                <a:solidFill>
                  <a:prstClr val="white"/>
                </a:solidFill>
                <a:latin typeface="Segoe UI Semibold" panose="020B0702040204020203" pitchFamily="34" charset="0"/>
              </a:rPr>
              <a:t>Security testing</a:t>
            </a:r>
            <a:endParaRPr lang="en-US" sz="1175" spc="-20" dirty="0">
              <a:solidFill>
                <a:prstClr val="white"/>
              </a:solidFill>
              <a:latin typeface="Segoe UI Semibold" panose="020B0702040204020203" pitchFamily="34" charset="0"/>
            </a:endParaRPr>
          </a:p>
        </p:txBody>
      </p:sp>
      <p:sp>
        <p:nvSpPr>
          <p:cNvPr id="58" name="Rectangle 57"/>
          <p:cNvSpPr/>
          <p:nvPr/>
        </p:nvSpPr>
        <p:spPr bwMode="auto">
          <a:xfrm>
            <a:off x="123677" y="486"/>
            <a:ext cx="12067459"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71" name="Group 70"/>
          <p:cNvGrpSpPr/>
          <p:nvPr/>
        </p:nvGrpSpPr>
        <p:grpSpPr>
          <a:xfrm>
            <a:off x="3989102" y="1749284"/>
            <a:ext cx="267849" cy="4405121"/>
            <a:chOff x="3988803" y="1931076"/>
            <a:chExt cx="267887" cy="4405746"/>
          </a:xfrm>
        </p:grpSpPr>
        <p:cxnSp>
          <p:nvCxnSpPr>
            <p:cNvPr id="15" name="Straight Connector 14"/>
            <p:cNvCxnSpPr/>
            <p:nvPr/>
          </p:nvCxnSpPr>
          <p:spPr>
            <a:xfrm flipH="1" flipV="1">
              <a:off x="3988803" y="5526083"/>
              <a:ext cx="249923" cy="352514"/>
            </a:xfrm>
            <a:prstGeom prst="line">
              <a:avLst/>
            </a:prstGeom>
            <a:ln w="12700" cap="rnd">
              <a:solidFill>
                <a:schemeClr val="tx1"/>
              </a:solidFill>
              <a:prstDash val="solid"/>
              <a:round/>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988803" y="5114248"/>
              <a:ext cx="267887" cy="411902"/>
            </a:xfrm>
            <a:prstGeom prst="line">
              <a:avLst/>
            </a:prstGeom>
            <a:ln w="12700" cap="rnd">
              <a:solidFill>
                <a:schemeClr val="tx1"/>
              </a:solidFill>
              <a:prstDash val="solid"/>
              <a:round/>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42175" y="5886720"/>
              <a:ext cx="0" cy="450102"/>
            </a:xfrm>
            <a:prstGeom prst="line">
              <a:avLst/>
            </a:prstGeom>
            <a:ln w="12700" cap="rnd">
              <a:solidFill>
                <a:schemeClr val="tx1"/>
              </a:solidFill>
              <a:prstDash val="solid"/>
              <a:round/>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56690" y="1931076"/>
              <a:ext cx="0" cy="3179421"/>
            </a:xfrm>
            <a:prstGeom prst="line">
              <a:avLst/>
            </a:prstGeom>
            <a:ln w="12700" cap="rnd">
              <a:solidFill>
                <a:schemeClr val="tx1"/>
              </a:solidFill>
              <a:prstDash val="solid"/>
              <a:round/>
            </a:ln>
            <a:effectLst/>
          </p:spPr>
          <p:style>
            <a:lnRef idx="1">
              <a:schemeClr val="accent1"/>
            </a:lnRef>
            <a:fillRef idx="0">
              <a:schemeClr val="accent1"/>
            </a:fillRef>
            <a:effectRef idx="0">
              <a:schemeClr val="accent1"/>
            </a:effectRef>
            <a:fontRef idx="minor">
              <a:schemeClr val="tx1"/>
            </a:fontRef>
          </p:style>
        </p:cxnSp>
      </p:grpSp>
      <p:sp>
        <p:nvSpPr>
          <p:cNvPr id="19" name="Content Placeholder 2"/>
          <p:cNvSpPr txBox="1">
            <a:spLocks/>
          </p:cNvSpPr>
          <p:nvPr/>
        </p:nvSpPr>
        <p:spPr>
          <a:xfrm>
            <a:off x="5309732" y="1987748"/>
            <a:ext cx="6441200" cy="3306885"/>
          </a:xfrm>
          <a:prstGeom prst="rect">
            <a:avLst/>
          </a:prstGeom>
        </p:spPr>
        <p:txBody>
          <a:bodyPr vert="horz" wrap="square" lIns="89606" tIns="44804" rIns="89606" bIns="44804"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spcBef>
                <a:spcPts val="588"/>
              </a:spcBef>
              <a:spcAft>
                <a:spcPts val="588"/>
              </a:spcAft>
            </a:pPr>
            <a:r>
              <a:rPr lang="en-US" sz="2000" b="1" dirty="0">
                <a:solidFill>
                  <a:srgbClr val="FFFFFF"/>
                </a:solidFill>
                <a:ea typeface="Segoe UI" panose="020B0502040204020203" pitchFamily="34" charset="0"/>
                <a:cs typeface="Segoe UI" panose="020B0502040204020203" pitchFamily="34" charset="0"/>
              </a:rPr>
              <a:t>Assume breach </a:t>
            </a:r>
            <a:r>
              <a:rPr lang="en-US" sz="2000" dirty="0">
                <a:solidFill>
                  <a:srgbClr val="FFFFFF"/>
                </a:solidFill>
                <a:ea typeface="Segoe UI" panose="020B0502040204020203" pitchFamily="34" charset="0"/>
                <a:cs typeface="Segoe UI" panose="020B0502040204020203" pitchFamily="34" charset="0"/>
              </a:rPr>
              <a:t>identifies &amp; addresses potential gaps</a:t>
            </a:r>
            <a:br>
              <a:rPr lang="en-US" sz="2000" dirty="0">
                <a:solidFill>
                  <a:srgbClr val="FFFFFF"/>
                </a:solidFill>
                <a:ea typeface="Segoe UI" panose="020B0502040204020203" pitchFamily="34" charset="0"/>
                <a:cs typeface="Segoe UI" panose="020B0502040204020203" pitchFamily="34" charset="0"/>
              </a:rPr>
            </a:br>
            <a:r>
              <a:rPr lang="en-US" sz="2000" dirty="0">
                <a:solidFill>
                  <a:srgbClr val="FFFFFF"/>
                </a:solidFill>
                <a:ea typeface="Segoe UI" panose="020B0502040204020203" pitchFamily="34" charset="0"/>
                <a:cs typeface="Segoe UI" panose="020B0502040204020203" pitchFamily="34" charset="0"/>
              </a:rPr>
              <a:t> </a:t>
            </a:r>
          </a:p>
          <a:p>
            <a:pPr>
              <a:spcBef>
                <a:spcPts val="588"/>
              </a:spcBef>
              <a:spcAft>
                <a:spcPts val="588"/>
              </a:spcAft>
            </a:pPr>
            <a:r>
              <a:rPr lang="en-US" sz="2000" spc="-59" dirty="0">
                <a:solidFill>
                  <a:srgbClr val="FFFFFF"/>
                </a:solidFill>
                <a:ea typeface="Segoe UI" panose="020B0502040204020203" pitchFamily="34" charset="0"/>
                <a:cs typeface="Segoe UI" panose="020B0502040204020203" pitchFamily="34" charset="0"/>
              </a:rPr>
              <a:t>Scope </a:t>
            </a:r>
            <a:r>
              <a:rPr lang="en-US" sz="2000" b="1" spc="-59" dirty="0">
                <a:solidFill>
                  <a:srgbClr val="FFFFFF"/>
                </a:solidFill>
                <a:ea typeface="Segoe UI" panose="020B0502040204020203" pitchFamily="34" charset="0"/>
                <a:cs typeface="Segoe UI" panose="020B0502040204020203" pitchFamily="34" charset="0"/>
              </a:rPr>
              <a:t>ongoing live site </a:t>
            </a:r>
            <a:r>
              <a:rPr lang="en-US" sz="2000" spc="-59" dirty="0">
                <a:solidFill>
                  <a:srgbClr val="FFFFFF"/>
                </a:solidFill>
                <a:ea typeface="Segoe UI" panose="020B0502040204020203" pitchFamily="34" charset="0"/>
                <a:cs typeface="Segoe UI" panose="020B0502040204020203" pitchFamily="34" charset="0"/>
              </a:rPr>
              <a:t>testing of security response plans to drastically improve </a:t>
            </a:r>
            <a:r>
              <a:rPr lang="en-US" sz="2000" b="1" spc="-59" dirty="0">
                <a:solidFill>
                  <a:srgbClr val="FFFFFF"/>
                </a:solidFill>
                <a:ea typeface="Segoe UI" panose="020B0502040204020203" pitchFamily="34" charset="0"/>
                <a:cs typeface="Segoe UI" panose="020B0502040204020203" pitchFamily="34" charset="0"/>
              </a:rPr>
              <a:t>mean time to detection &amp; recovery</a:t>
            </a:r>
          </a:p>
          <a:p>
            <a:pPr>
              <a:spcBef>
                <a:spcPts val="1764"/>
              </a:spcBef>
              <a:spcAft>
                <a:spcPts val="588"/>
              </a:spcAft>
            </a:pPr>
            <a:r>
              <a:rPr lang="en-US" sz="2000" dirty="0">
                <a:solidFill>
                  <a:srgbClr val="FFFFFF"/>
                </a:solidFill>
                <a:ea typeface="Segoe UI" panose="020B0502040204020203" pitchFamily="34" charset="0"/>
                <a:cs typeface="Segoe UI" panose="020B0502040204020203" pitchFamily="34" charset="0"/>
              </a:rPr>
              <a:t>Reduce exposure to </a:t>
            </a:r>
            <a:r>
              <a:rPr lang="en-US" sz="2000" b="1" dirty="0">
                <a:solidFill>
                  <a:srgbClr val="FFFFFF"/>
                </a:solidFill>
                <a:ea typeface="Segoe UI" panose="020B0502040204020203" pitchFamily="34" charset="0"/>
                <a:cs typeface="Segoe UI" panose="020B0502040204020203" pitchFamily="34" charset="0"/>
              </a:rPr>
              <a:t>internal attack </a:t>
            </a:r>
            <a:r>
              <a:rPr lang="en-US" sz="2000" dirty="0">
                <a:solidFill>
                  <a:srgbClr val="FFFFFF"/>
                </a:solidFill>
                <a:ea typeface="Segoe UI" panose="020B0502040204020203" pitchFamily="34" charset="0"/>
                <a:cs typeface="Segoe UI" panose="020B0502040204020203" pitchFamily="34" charset="0"/>
              </a:rPr>
              <a:t>(ensuring once inside, attackers do not have broad access)</a:t>
            </a:r>
          </a:p>
          <a:p>
            <a:pPr>
              <a:spcBef>
                <a:spcPts val="1764"/>
              </a:spcBef>
              <a:spcAft>
                <a:spcPts val="588"/>
              </a:spcAft>
            </a:pPr>
            <a:r>
              <a:rPr lang="en-US" sz="2000" dirty="0">
                <a:solidFill>
                  <a:srgbClr val="FFFFFF"/>
                </a:solidFill>
                <a:ea typeface="Segoe UI" panose="020B0502040204020203" pitchFamily="34" charset="0"/>
                <a:cs typeface="Segoe UI" panose="020B0502040204020203" pitchFamily="34" charset="0"/>
              </a:rPr>
              <a:t>Periodic environment</a:t>
            </a:r>
            <a:r>
              <a:rPr lang="en-US" sz="2000" b="1" dirty="0">
                <a:solidFill>
                  <a:srgbClr val="FFFFFF"/>
                </a:solidFill>
                <a:ea typeface="Segoe UI" panose="020B0502040204020203" pitchFamily="34" charset="0"/>
                <a:cs typeface="Segoe UI" panose="020B0502040204020203" pitchFamily="34" charset="0"/>
              </a:rPr>
              <a:t> post breach </a:t>
            </a:r>
            <a:br>
              <a:rPr lang="en-US" sz="2000" b="1" dirty="0">
                <a:solidFill>
                  <a:srgbClr val="FFFFFF"/>
                </a:solidFill>
                <a:ea typeface="Segoe UI" panose="020B0502040204020203" pitchFamily="34" charset="0"/>
                <a:cs typeface="Segoe UI" panose="020B0502040204020203" pitchFamily="34" charset="0"/>
              </a:rPr>
            </a:br>
            <a:r>
              <a:rPr lang="en-US" sz="2000" b="1" dirty="0">
                <a:solidFill>
                  <a:srgbClr val="FFFFFF"/>
                </a:solidFill>
                <a:ea typeface="Segoe UI" panose="020B0502040204020203" pitchFamily="34" charset="0"/>
                <a:cs typeface="Segoe UI" panose="020B0502040204020203" pitchFamily="34" charset="0"/>
              </a:rPr>
              <a:t>assessment &amp; clean state</a:t>
            </a:r>
          </a:p>
        </p:txBody>
      </p:sp>
      <p:grpSp>
        <p:nvGrpSpPr>
          <p:cNvPr id="61" name="Group 60"/>
          <p:cNvGrpSpPr/>
          <p:nvPr/>
        </p:nvGrpSpPr>
        <p:grpSpPr>
          <a:xfrm>
            <a:off x="4692070" y="2005888"/>
            <a:ext cx="476470" cy="425524"/>
            <a:chOff x="4912595" y="1720467"/>
            <a:chExt cx="476537" cy="425585"/>
          </a:xfrm>
          <a:solidFill>
            <a:srgbClr val="0171B0"/>
          </a:solidFill>
        </p:grpSpPr>
        <p:sp>
          <p:nvSpPr>
            <p:cNvPr id="43" name="Freeform 42"/>
            <p:cNvSpPr>
              <a:spLocks/>
            </p:cNvSpPr>
            <p:nvPr/>
          </p:nvSpPr>
          <p:spPr bwMode="auto">
            <a:xfrm>
              <a:off x="4912595" y="1936088"/>
              <a:ext cx="231967" cy="209964"/>
            </a:xfrm>
            <a:custGeom>
              <a:avLst/>
              <a:gdLst>
                <a:gd name="T0" fmla="*/ 533 w 631"/>
                <a:gd name="T1" fmla="*/ 99 h 631"/>
                <a:gd name="T2" fmla="*/ 461 w 631"/>
                <a:gd name="T3" fmla="*/ 0 h 631"/>
                <a:gd name="T4" fmla="*/ 45 w 631"/>
                <a:gd name="T5" fmla="*/ 416 h 631"/>
                <a:gd name="T6" fmla="*/ 49 w 631"/>
                <a:gd name="T7" fmla="*/ 582 h 631"/>
                <a:gd name="T8" fmla="*/ 215 w 631"/>
                <a:gd name="T9" fmla="*/ 586 h 631"/>
                <a:gd name="T10" fmla="*/ 631 w 631"/>
                <a:gd name="T11" fmla="*/ 171 h 631"/>
                <a:gd name="T12" fmla="*/ 533 w 631"/>
                <a:gd name="T13" fmla="*/ 99 h 631"/>
              </a:gdLst>
              <a:ahLst/>
              <a:cxnLst>
                <a:cxn ang="0">
                  <a:pos x="T0" y="T1"/>
                </a:cxn>
                <a:cxn ang="0">
                  <a:pos x="T2" y="T3"/>
                </a:cxn>
                <a:cxn ang="0">
                  <a:pos x="T4" y="T5"/>
                </a:cxn>
                <a:cxn ang="0">
                  <a:pos x="T6" y="T7"/>
                </a:cxn>
                <a:cxn ang="0">
                  <a:pos x="T8" y="T9"/>
                </a:cxn>
                <a:cxn ang="0">
                  <a:pos x="T10" y="T11"/>
                </a:cxn>
                <a:cxn ang="0">
                  <a:pos x="T12" y="T13"/>
                </a:cxn>
              </a:cxnLst>
              <a:rect l="0" t="0" r="r" b="b"/>
              <a:pathLst>
                <a:path w="631" h="631">
                  <a:moveTo>
                    <a:pt x="533" y="99"/>
                  </a:moveTo>
                  <a:cubicBezTo>
                    <a:pt x="503" y="69"/>
                    <a:pt x="479" y="36"/>
                    <a:pt x="461" y="0"/>
                  </a:cubicBezTo>
                  <a:cubicBezTo>
                    <a:pt x="45" y="416"/>
                    <a:pt x="45" y="416"/>
                    <a:pt x="45" y="416"/>
                  </a:cubicBezTo>
                  <a:cubicBezTo>
                    <a:pt x="0" y="461"/>
                    <a:pt x="2" y="535"/>
                    <a:pt x="49" y="582"/>
                  </a:cubicBezTo>
                  <a:cubicBezTo>
                    <a:pt x="96" y="629"/>
                    <a:pt x="171" y="631"/>
                    <a:pt x="215" y="586"/>
                  </a:cubicBezTo>
                  <a:cubicBezTo>
                    <a:pt x="631" y="171"/>
                    <a:pt x="631" y="171"/>
                    <a:pt x="631" y="171"/>
                  </a:cubicBezTo>
                  <a:cubicBezTo>
                    <a:pt x="596" y="152"/>
                    <a:pt x="562" y="128"/>
                    <a:pt x="533" y="9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sp>
          <p:nvSpPr>
            <p:cNvPr id="44" name="Freeform 43"/>
            <p:cNvSpPr>
              <a:spLocks noEditPoints="1"/>
            </p:cNvSpPr>
            <p:nvPr/>
          </p:nvSpPr>
          <p:spPr bwMode="auto">
            <a:xfrm>
              <a:off x="5066284" y="1720467"/>
              <a:ext cx="322848" cy="292132"/>
            </a:xfrm>
            <a:custGeom>
              <a:avLst/>
              <a:gdLst>
                <a:gd name="T0" fmla="*/ 721 w 878"/>
                <a:gd name="T1" fmla="*/ 157 h 878"/>
                <a:gd name="T2" fmla="*/ 156 w 878"/>
                <a:gd name="T3" fmla="*/ 157 h 878"/>
                <a:gd name="T4" fmla="*/ 156 w 878"/>
                <a:gd name="T5" fmla="*/ 722 h 878"/>
                <a:gd name="T6" fmla="*/ 721 w 878"/>
                <a:gd name="T7" fmla="*/ 722 h 878"/>
                <a:gd name="T8" fmla="*/ 721 w 878"/>
                <a:gd name="T9" fmla="*/ 157 h 878"/>
                <a:gd name="T10" fmla="*/ 645 w 878"/>
                <a:gd name="T11" fmla="*/ 645 h 878"/>
                <a:gd name="T12" fmla="*/ 233 w 878"/>
                <a:gd name="T13" fmla="*/ 645 h 878"/>
                <a:gd name="T14" fmla="*/ 233 w 878"/>
                <a:gd name="T15" fmla="*/ 233 h 878"/>
                <a:gd name="T16" fmla="*/ 645 w 878"/>
                <a:gd name="T17" fmla="*/ 233 h 878"/>
                <a:gd name="T18" fmla="*/ 645 w 878"/>
                <a:gd name="T19" fmla="*/ 645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8" h="878">
                  <a:moveTo>
                    <a:pt x="721" y="157"/>
                  </a:moveTo>
                  <a:cubicBezTo>
                    <a:pt x="565" y="0"/>
                    <a:pt x="312" y="0"/>
                    <a:pt x="156" y="157"/>
                  </a:cubicBezTo>
                  <a:cubicBezTo>
                    <a:pt x="0" y="313"/>
                    <a:pt x="0" y="566"/>
                    <a:pt x="156" y="722"/>
                  </a:cubicBezTo>
                  <a:cubicBezTo>
                    <a:pt x="312" y="878"/>
                    <a:pt x="565" y="878"/>
                    <a:pt x="721" y="722"/>
                  </a:cubicBezTo>
                  <a:cubicBezTo>
                    <a:pt x="878" y="566"/>
                    <a:pt x="878" y="313"/>
                    <a:pt x="721" y="157"/>
                  </a:cubicBezTo>
                  <a:close/>
                  <a:moveTo>
                    <a:pt x="645" y="645"/>
                  </a:moveTo>
                  <a:cubicBezTo>
                    <a:pt x="531" y="759"/>
                    <a:pt x="347" y="759"/>
                    <a:pt x="233" y="645"/>
                  </a:cubicBezTo>
                  <a:cubicBezTo>
                    <a:pt x="119" y="531"/>
                    <a:pt x="119" y="347"/>
                    <a:pt x="233" y="233"/>
                  </a:cubicBezTo>
                  <a:cubicBezTo>
                    <a:pt x="347" y="119"/>
                    <a:pt x="531" y="119"/>
                    <a:pt x="645" y="233"/>
                  </a:cubicBezTo>
                  <a:cubicBezTo>
                    <a:pt x="759" y="347"/>
                    <a:pt x="759" y="531"/>
                    <a:pt x="645" y="6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grpSp>
      <p:sp>
        <p:nvSpPr>
          <p:cNvPr id="21" name="Freeform 20"/>
          <p:cNvSpPr>
            <a:spLocks noEditPoints="1"/>
          </p:cNvSpPr>
          <p:nvPr/>
        </p:nvSpPr>
        <p:spPr bwMode="black">
          <a:xfrm>
            <a:off x="4708258" y="4686030"/>
            <a:ext cx="444096" cy="490401"/>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1"/>
          </a:solidFill>
          <a:ln>
            <a:noFill/>
          </a:ln>
        </p:spPr>
        <p:txBody>
          <a:bodyPr vert="horz" wrap="square" lIns="80655" tIns="40328" rIns="80655" bIns="4032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grpSp>
        <p:nvGrpSpPr>
          <p:cNvPr id="62" name="Group 61"/>
          <p:cNvGrpSpPr/>
          <p:nvPr/>
        </p:nvGrpSpPr>
        <p:grpSpPr>
          <a:xfrm>
            <a:off x="4696910" y="2887236"/>
            <a:ext cx="466790" cy="422897"/>
            <a:chOff x="4917435" y="2538876"/>
            <a:chExt cx="466856" cy="422957"/>
          </a:xfrm>
          <a:solidFill>
            <a:srgbClr val="0171B0"/>
          </a:solidFill>
        </p:grpSpPr>
        <p:sp>
          <p:nvSpPr>
            <p:cNvPr id="41" name="Freeform 40"/>
            <p:cNvSpPr>
              <a:spLocks/>
            </p:cNvSpPr>
            <p:nvPr/>
          </p:nvSpPr>
          <p:spPr bwMode="auto">
            <a:xfrm>
              <a:off x="4942358" y="2576026"/>
              <a:ext cx="417328" cy="348752"/>
            </a:xfrm>
            <a:custGeom>
              <a:avLst/>
              <a:gdLst>
                <a:gd name="T0" fmla="*/ 0 w 1120"/>
                <a:gd name="T1" fmla="*/ 534 h 1034"/>
                <a:gd name="T2" fmla="*/ 27 w 1120"/>
                <a:gd name="T3" fmla="*/ 535 h 1034"/>
                <a:gd name="T4" fmla="*/ 243 w 1120"/>
                <a:gd name="T5" fmla="*/ 535 h 1034"/>
                <a:gd name="T6" fmla="*/ 251 w 1120"/>
                <a:gd name="T7" fmla="*/ 534 h 1034"/>
                <a:gd name="T8" fmla="*/ 330 w 1120"/>
                <a:gd name="T9" fmla="*/ 121 h 1034"/>
                <a:gd name="T10" fmla="*/ 332 w 1120"/>
                <a:gd name="T11" fmla="*/ 120 h 1034"/>
                <a:gd name="T12" fmla="*/ 422 w 1120"/>
                <a:gd name="T13" fmla="*/ 530 h 1034"/>
                <a:gd name="T14" fmla="*/ 424 w 1120"/>
                <a:gd name="T15" fmla="*/ 530 h 1034"/>
                <a:gd name="T16" fmla="*/ 438 w 1120"/>
                <a:gd name="T17" fmla="*/ 393 h 1034"/>
                <a:gd name="T18" fmla="*/ 526 w 1120"/>
                <a:gd name="T19" fmla="*/ 459 h 1034"/>
                <a:gd name="T20" fmla="*/ 692 w 1120"/>
                <a:gd name="T21" fmla="*/ 0 h 1034"/>
                <a:gd name="T22" fmla="*/ 694 w 1120"/>
                <a:gd name="T23" fmla="*/ 0 h 1034"/>
                <a:gd name="T24" fmla="*/ 881 w 1120"/>
                <a:gd name="T25" fmla="*/ 719 h 1034"/>
                <a:gd name="T26" fmla="*/ 883 w 1120"/>
                <a:gd name="T27" fmla="*/ 719 h 1034"/>
                <a:gd name="T28" fmla="*/ 958 w 1120"/>
                <a:gd name="T29" fmla="*/ 241 h 1034"/>
                <a:gd name="T30" fmla="*/ 959 w 1120"/>
                <a:gd name="T31" fmla="*/ 241 h 1034"/>
                <a:gd name="T32" fmla="*/ 1065 w 1120"/>
                <a:gd name="T33" fmla="*/ 514 h 1034"/>
                <a:gd name="T34" fmla="*/ 1120 w 1120"/>
                <a:gd name="T35" fmla="*/ 514 h 1034"/>
                <a:gd name="T36" fmla="*/ 1120 w 1120"/>
                <a:gd name="T37" fmla="*/ 575 h 1034"/>
                <a:gd name="T38" fmla="*/ 1031 w 1120"/>
                <a:gd name="T39" fmla="*/ 575 h 1034"/>
                <a:gd name="T40" fmla="*/ 1017 w 1120"/>
                <a:gd name="T41" fmla="*/ 566 h 1034"/>
                <a:gd name="T42" fmla="*/ 991 w 1120"/>
                <a:gd name="T43" fmla="*/ 497 h 1034"/>
                <a:gd name="T44" fmla="*/ 984 w 1120"/>
                <a:gd name="T45" fmla="*/ 487 h 1034"/>
                <a:gd name="T46" fmla="*/ 899 w 1120"/>
                <a:gd name="T47" fmla="*/ 1034 h 1034"/>
                <a:gd name="T48" fmla="*/ 897 w 1120"/>
                <a:gd name="T49" fmla="*/ 1034 h 1034"/>
                <a:gd name="T50" fmla="*/ 684 w 1120"/>
                <a:gd name="T51" fmla="*/ 214 h 1034"/>
                <a:gd name="T52" fmla="*/ 682 w 1120"/>
                <a:gd name="T53" fmla="*/ 214 h 1034"/>
                <a:gd name="T54" fmla="*/ 558 w 1120"/>
                <a:gd name="T55" fmla="*/ 559 h 1034"/>
                <a:gd name="T56" fmla="*/ 491 w 1120"/>
                <a:gd name="T57" fmla="*/ 509 h 1034"/>
                <a:gd name="T58" fmla="*/ 449 w 1120"/>
                <a:gd name="T59" fmla="*/ 940 h 1034"/>
                <a:gd name="T60" fmla="*/ 447 w 1120"/>
                <a:gd name="T61" fmla="*/ 940 h 1034"/>
                <a:gd name="T62" fmla="*/ 337 w 1120"/>
                <a:gd name="T63" fmla="*/ 440 h 1034"/>
                <a:gd name="T64" fmla="*/ 335 w 1120"/>
                <a:gd name="T65" fmla="*/ 440 h 1034"/>
                <a:gd name="T66" fmla="*/ 305 w 1120"/>
                <a:gd name="T67" fmla="*/ 595 h 1034"/>
                <a:gd name="T68" fmla="*/ 0 w 1120"/>
                <a:gd name="T69" fmla="*/ 595 h 1034"/>
                <a:gd name="T70" fmla="*/ 0 w 1120"/>
                <a:gd name="T71" fmla="*/ 53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0" h="1034">
                  <a:moveTo>
                    <a:pt x="0" y="534"/>
                  </a:moveTo>
                  <a:cubicBezTo>
                    <a:pt x="9" y="534"/>
                    <a:pt x="18" y="535"/>
                    <a:pt x="27" y="535"/>
                  </a:cubicBezTo>
                  <a:cubicBezTo>
                    <a:pt x="99" y="535"/>
                    <a:pt x="171" y="535"/>
                    <a:pt x="243" y="535"/>
                  </a:cubicBezTo>
                  <a:cubicBezTo>
                    <a:pt x="246" y="535"/>
                    <a:pt x="248" y="534"/>
                    <a:pt x="251" y="534"/>
                  </a:cubicBezTo>
                  <a:cubicBezTo>
                    <a:pt x="278" y="396"/>
                    <a:pt x="304" y="259"/>
                    <a:pt x="330" y="121"/>
                  </a:cubicBezTo>
                  <a:cubicBezTo>
                    <a:pt x="331" y="121"/>
                    <a:pt x="332" y="121"/>
                    <a:pt x="332" y="120"/>
                  </a:cubicBezTo>
                  <a:cubicBezTo>
                    <a:pt x="362" y="257"/>
                    <a:pt x="392" y="394"/>
                    <a:pt x="422" y="530"/>
                  </a:cubicBezTo>
                  <a:cubicBezTo>
                    <a:pt x="423" y="530"/>
                    <a:pt x="424" y="530"/>
                    <a:pt x="424" y="530"/>
                  </a:cubicBezTo>
                  <a:cubicBezTo>
                    <a:pt x="429" y="485"/>
                    <a:pt x="433" y="440"/>
                    <a:pt x="438" y="393"/>
                  </a:cubicBezTo>
                  <a:cubicBezTo>
                    <a:pt x="468" y="415"/>
                    <a:pt x="496" y="437"/>
                    <a:pt x="526" y="459"/>
                  </a:cubicBezTo>
                  <a:cubicBezTo>
                    <a:pt x="582" y="305"/>
                    <a:pt x="637" y="153"/>
                    <a:pt x="692" y="0"/>
                  </a:cubicBezTo>
                  <a:cubicBezTo>
                    <a:pt x="693" y="0"/>
                    <a:pt x="693" y="0"/>
                    <a:pt x="694" y="0"/>
                  </a:cubicBezTo>
                  <a:cubicBezTo>
                    <a:pt x="757" y="240"/>
                    <a:pt x="819" y="479"/>
                    <a:pt x="881" y="719"/>
                  </a:cubicBezTo>
                  <a:cubicBezTo>
                    <a:pt x="882" y="719"/>
                    <a:pt x="883" y="719"/>
                    <a:pt x="883" y="719"/>
                  </a:cubicBezTo>
                  <a:cubicBezTo>
                    <a:pt x="908" y="560"/>
                    <a:pt x="933" y="400"/>
                    <a:pt x="958" y="241"/>
                  </a:cubicBezTo>
                  <a:cubicBezTo>
                    <a:pt x="958" y="241"/>
                    <a:pt x="959" y="241"/>
                    <a:pt x="959" y="241"/>
                  </a:cubicBezTo>
                  <a:cubicBezTo>
                    <a:pt x="995" y="332"/>
                    <a:pt x="1030" y="422"/>
                    <a:pt x="1065" y="514"/>
                  </a:cubicBezTo>
                  <a:cubicBezTo>
                    <a:pt x="1083" y="514"/>
                    <a:pt x="1102" y="514"/>
                    <a:pt x="1120" y="514"/>
                  </a:cubicBezTo>
                  <a:cubicBezTo>
                    <a:pt x="1120" y="534"/>
                    <a:pt x="1120" y="555"/>
                    <a:pt x="1120" y="575"/>
                  </a:cubicBezTo>
                  <a:cubicBezTo>
                    <a:pt x="1090" y="575"/>
                    <a:pt x="1061" y="575"/>
                    <a:pt x="1031" y="575"/>
                  </a:cubicBezTo>
                  <a:cubicBezTo>
                    <a:pt x="1024" y="575"/>
                    <a:pt x="1019" y="573"/>
                    <a:pt x="1017" y="566"/>
                  </a:cubicBezTo>
                  <a:cubicBezTo>
                    <a:pt x="1009" y="543"/>
                    <a:pt x="999" y="520"/>
                    <a:pt x="991" y="497"/>
                  </a:cubicBezTo>
                  <a:cubicBezTo>
                    <a:pt x="989" y="494"/>
                    <a:pt x="988" y="491"/>
                    <a:pt x="984" y="487"/>
                  </a:cubicBezTo>
                  <a:cubicBezTo>
                    <a:pt x="956" y="670"/>
                    <a:pt x="928" y="852"/>
                    <a:pt x="899" y="1034"/>
                  </a:cubicBezTo>
                  <a:cubicBezTo>
                    <a:pt x="899" y="1034"/>
                    <a:pt x="898" y="1034"/>
                    <a:pt x="897" y="1034"/>
                  </a:cubicBezTo>
                  <a:cubicBezTo>
                    <a:pt x="826" y="761"/>
                    <a:pt x="755" y="488"/>
                    <a:pt x="684" y="214"/>
                  </a:cubicBezTo>
                  <a:cubicBezTo>
                    <a:pt x="683" y="214"/>
                    <a:pt x="683" y="214"/>
                    <a:pt x="682" y="214"/>
                  </a:cubicBezTo>
                  <a:cubicBezTo>
                    <a:pt x="641" y="329"/>
                    <a:pt x="600" y="443"/>
                    <a:pt x="558" y="559"/>
                  </a:cubicBezTo>
                  <a:cubicBezTo>
                    <a:pt x="535" y="542"/>
                    <a:pt x="514" y="527"/>
                    <a:pt x="491" y="509"/>
                  </a:cubicBezTo>
                  <a:cubicBezTo>
                    <a:pt x="477" y="655"/>
                    <a:pt x="463" y="797"/>
                    <a:pt x="449" y="940"/>
                  </a:cubicBezTo>
                  <a:cubicBezTo>
                    <a:pt x="449" y="940"/>
                    <a:pt x="448" y="940"/>
                    <a:pt x="447" y="940"/>
                  </a:cubicBezTo>
                  <a:cubicBezTo>
                    <a:pt x="410" y="773"/>
                    <a:pt x="374" y="607"/>
                    <a:pt x="337" y="440"/>
                  </a:cubicBezTo>
                  <a:cubicBezTo>
                    <a:pt x="336" y="440"/>
                    <a:pt x="335" y="440"/>
                    <a:pt x="335" y="440"/>
                  </a:cubicBezTo>
                  <a:cubicBezTo>
                    <a:pt x="325" y="491"/>
                    <a:pt x="315" y="542"/>
                    <a:pt x="305" y="595"/>
                  </a:cubicBezTo>
                  <a:cubicBezTo>
                    <a:pt x="203" y="595"/>
                    <a:pt x="101" y="595"/>
                    <a:pt x="0" y="595"/>
                  </a:cubicBezTo>
                  <a:cubicBezTo>
                    <a:pt x="0" y="575"/>
                    <a:pt x="0" y="554"/>
                    <a:pt x="0" y="5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sp>
          <p:nvSpPr>
            <p:cNvPr id="42" name="Freeform 41"/>
            <p:cNvSpPr>
              <a:spLocks noEditPoints="1"/>
            </p:cNvSpPr>
            <p:nvPr/>
          </p:nvSpPr>
          <p:spPr bwMode="auto">
            <a:xfrm>
              <a:off x="4917435" y="2538876"/>
              <a:ext cx="466856" cy="422957"/>
            </a:xfrm>
            <a:custGeom>
              <a:avLst/>
              <a:gdLst>
                <a:gd name="T0" fmla="*/ 1163 w 1253"/>
                <a:gd name="T1" fmla="*/ 1254 h 1254"/>
                <a:gd name="T2" fmla="*/ 91 w 1253"/>
                <a:gd name="T3" fmla="*/ 1254 h 1254"/>
                <a:gd name="T4" fmla="*/ 0 w 1253"/>
                <a:gd name="T5" fmla="*/ 1163 h 1254"/>
                <a:gd name="T6" fmla="*/ 0 w 1253"/>
                <a:gd name="T7" fmla="*/ 91 h 1254"/>
                <a:gd name="T8" fmla="*/ 91 w 1253"/>
                <a:gd name="T9" fmla="*/ 0 h 1254"/>
                <a:gd name="T10" fmla="*/ 1163 w 1253"/>
                <a:gd name="T11" fmla="*/ 0 h 1254"/>
                <a:gd name="T12" fmla="*/ 1253 w 1253"/>
                <a:gd name="T13" fmla="*/ 91 h 1254"/>
                <a:gd name="T14" fmla="*/ 1253 w 1253"/>
                <a:gd name="T15" fmla="*/ 1163 h 1254"/>
                <a:gd name="T16" fmla="*/ 1163 w 1253"/>
                <a:gd name="T17" fmla="*/ 1254 h 1254"/>
                <a:gd name="T18" fmla="*/ 91 w 1253"/>
                <a:gd name="T19" fmla="*/ 57 h 1254"/>
                <a:gd name="T20" fmla="*/ 57 w 1253"/>
                <a:gd name="T21" fmla="*/ 91 h 1254"/>
                <a:gd name="T22" fmla="*/ 57 w 1253"/>
                <a:gd name="T23" fmla="*/ 1163 h 1254"/>
                <a:gd name="T24" fmla="*/ 91 w 1253"/>
                <a:gd name="T25" fmla="*/ 1197 h 1254"/>
                <a:gd name="T26" fmla="*/ 1163 w 1253"/>
                <a:gd name="T27" fmla="*/ 1197 h 1254"/>
                <a:gd name="T28" fmla="*/ 1197 w 1253"/>
                <a:gd name="T29" fmla="*/ 1163 h 1254"/>
                <a:gd name="T30" fmla="*/ 1197 w 1253"/>
                <a:gd name="T31" fmla="*/ 91 h 1254"/>
                <a:gd name="T32" fmla="*/ 1163 w 1253"/>
                <a:gd name="T33" fmla="*/ 57 h 1254"/>
                <a:gd name="T34" fmla="*/ 91 w 1253"/>
                <a:gd name="T35" fmla="*/ 5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3" h="1254">
                  <a:moveTo>
                    <a:pt x="1163" y="1254"/>
                  </a:moveTo>
                  <a:cubicBezTo>
                    <a:pt x="91" y="1254"/>
                    <a:pt x="91" y="1254"/>
                    <a:pt x="91" y="1254"/>
                  </a:cubicBezTo>
                  <a:cubicBezTo>
                    <a:pt x="41" y="1254"/>
                    <a:pt x="0" y="1213"/>
                    <a:pt x="0" y="1163"/>
                  </a:cubicBezTo>
                  <a:cubicBezTo>
                    <a:pt x="0" y="91"/>
                    <a:pt x="0" y="91"/>
                    <a:pt x="0" y="91"/>
                  </a:cubicBezTo>
                  <a:cubicBezTo>
                    <a:pt x="0" y="41"/>
                    <a:pt x="41" y="0"/>
                    <a:pt x="91" y="0"/>
                  </a:cubicBezTo>
                  <a:cubicBezTo>
                    <a:pt x="1163" y="0"/>
                    <a:pt x="1163" y="0"/>
                    <a:pt x="1163" y="0"/>
                  </a:cubicBezTo>
                  <a:cubicBezTo>
                    <a:pt x="1213" y="0"/>
                    <a:pt x="1253" y="41"/>
                    <a:pt x="1253" y="91"/>
                  </a:cubicBezTo>
                  <a:cubicBezTo>
                    <a:pt x="1253" y="1163"/>
                    <a:pt x="1253" y="1163"/>
                    <a:pt x="1253" y="1163"/>
                  </a:cubicBezTo>
                  <a:cubicBezTo>
                    <a:pt x="1253" y="1213"/>
                    <a:pt x="1213" y="1254"/>
                    <a:pt x="1163" y="1254"/>
                  </a:cubicBezTo>
                  <a:close/>
                  <a:moveTo>
                    <a:pt x="91" y="57"/>
                  </a:moveTo>
                  <a:cubicBezTo>
                    <a:pt x="72" y="57"/>
                    <a:pt x="57" y="72"/>
                    <a:pt x="57" y="91"/>
                  </a:cubicBezTo>
                  <a:cubicBezTo>
                    <a:pt x="57" y="1163"/>
                    <a:pt x="57" y="1163"/>
                    <a:pt x="57" y="1163"/>
                  </a:cubicBezTo>
                  <a:cubicBezTo>
                    <a:pt x="57" y="1182"/>
                    <a:pt x="72" y="1197"/>
                    <a:pt x="91" y="1197"/>
                  </a:cubicBezTo>
                  <a:cubicBezTo>
                    <a:pt x="1163" y="1197"/>
                    <a:pt x="1163" y="1197"/>
                    <a:pt x="1163" y="1197"/>
                  </a:cubicBezTo>
                  <a:cubicBezTo>
                    <a:pt x="1181" y="1197"/>
                    <a:pt x="1197" y="1182"/>
                    <a:pt x="1197" y="1163"/>
                  </a:cubicBezTo>
                  <a:cubicBezTo>
                    <a:pt x="1197" y="91"/>
                    <a:pt x="1197" y="91"/>
                    <a:pt x="1197" y="91"/>
                  </a:cubicBezTo>
                  <a:cubicBezTo>
                    <a:pt x="1197" y="72"/>
                    <a:pt x="1181" y="57"/>
                    <a:pt x="1163" y="57"/>
                  </a:cubicBezTo>
                  <a:lnTo>
                    <a:pt x="91" y="57"/>
                  </a:lnTo>
                  <a:close/>
                </a:path>
              </a:pathLst>
            </a:custGeom>
            <a:grpFill/>
            <a:ln w="9525">
              <a:solidFill>
                <a:schemeClr val="tx1"/>
              </a:solidFill>
              <a:round/>
              <a:headEnd/>
              <a:tailEnd/>
            </a:ln>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4" dirty="0">
                <a:solidFill>
                  <a:prstClr val="black"/>
                </a:solidFill>
              </a:endParaRPr>
            </a:p>
          </p:txBody>
        </p:sp>
      </p:grpSp>
      <p:grpSp>
        <p:nvGrpSpPr>
          <p:cNvPr id="60" name="Group 59"/>
          <p:cNvGrpSpPr/>
          <p:nvPr/>
        </p:nvGrpSpPr>
        <p:grpSpPr>
          <a:xfrm>
            <a:off x="4668921" y="3766550"/>
            <a:ext cx="522765" cy="483956"/>
            <a:chOff x="4889443" y="3670571"/>
            <a:chExt cx="522840" cy="484024"/>
          </a:xfrm>
          <a:solidFill>
            <a:schemeClr val="tx1"/>
          </a:solidFill>
        </p:grpSpPr>
        <p:sp>
          <p:nvSpPr>
            <p:cNvPr id="24" name="Freeform 23"/>
            <p:cNvSpPr>
              <a:spLocks/>
            </p:cNvSpPr>
            <p:nvPr/>
          </p:nvSpPr>
          <p:spPr bwMode="black">
            <a:xfrm>
              <a:off x="4976784" y="3852080"/>
              <a:ext cx="348158" cy="302515"/>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25" name="Freeform 24"/>
            <p:cNvSpPr>
              <a:spLocks/>
            </p:cNvSpPr>
            <p:nvPr/>
          </p:nvSpPr>
          <p:spPr bwMode="black">
            <a:xfrm>
              <a:off x="4992445" y="3838998"/>
              <a:ext cx="1205" cy="2726"/>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26" name="Freeform 25"/>
            <p:cNvSpPr>
              <a:spLocks/>
            </p:cNvSpPr>
            <p:nvPr/>
          </p:nvSpPr>
          <p:spPr bwMode="black">
            <a:xfrm>
              <a:off x="4989433" y="3841724"/>
              <a:ext cx="3012" cy="10357"/>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27" name="Freeform 26"/>
            <p:cNvSpPr>
              <a:spLocks/>
            </p:cNvSpPr>
            <p:nvPr/>
          </p:nvSpPr>
          <p:spPr bwMode="black">
            <a:xfrm>
              <a:off x="5309281" y="3841724"/>
              <a:ext cx="4819" cy="10357"/>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28" name="Freeform 27"/>
            <p:cNvSpPr>
              <a:spLocks/>
            </p:cNvSpPr>
            <p:nvPr/>
          </p:nvSpPr>
          <p:spPr bwMode="black">
            <a:xfrm>
              <a:off x="4993650" y="3832457"/>
              <a:ext cx="3012" cy="6541"/>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29" name="Freeform 28"/>
            <p:cNvSpPr>
              <a:spLocks/>
            </p:cNvSpPr>
            <p:nvPr/>
          </p:nvSpPr>
          <p:spPr bwMode="black">
            <a:xfrm>
              <a:off x="5308077" y="3838998"/>
              <a:ext cx="1205" cy="2726"/>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0" name="Freeform 29"/>
            <p:cNvSpPr>
              <a:spLocks noEditPoints="1"/>
            </p:cNvSpPr>
            <p:nvPr/>
          </p:nvSpPr>
          <p:spPr bwMode="black">
            <a:xfrm>
              <a:off x="4996662" y="3751787"/>
              <a:ext cx="308403" cy="118280"/>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1" name="Freeform 30"/>
            <p:cNvSpPr>
              <a:spLocks/>
            </p:cNvSpPr>
            <p:nvPr/>
          </p:nvSpPr>
          <p:spPr bwMode="black">
            <a:xfrm>
              <a:off x="5305065" y="3832457"/>
              <a:ext cx="3012" cy="6541"/>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2" name="Freeform 31"/>
            <p:cNvSpPr>
              <a:spLocks/>
            </p:cNvSpPr>
            <p:nvPr/>
          </p:nvSpPr>
          <p:spPr bwMode="black">
            <a:xfrm>
              <a:off x="5057499" y="3677112"/>
              <a:ext cx="186729" cy="92662"/>
            </a:xfrm>
            <a:custGeom>
              <a:avLst/>
              <a:gdLst>
                <a:gd name="T0" fmla="*/ 2 w 131"/>
                <a:gd name="T1" fmla="*/ 11 h 72"/>
                <a:gd name="T2" fmla="*/ 61 w 131"/>
                <a:gd name="T3" fmla="*/ 70 h 72"/>
                <a:gd name="T4" fmla="val 19800000"/>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3" name="Oval 32"/>
            <p:cNvSpPr>
              <a:spLocks noChangeArrowheads="1"/>
            </p:cNvSpPr>
            <p:nvPr/>
          </p:nvSpPr>
          <p:spPr bwMode="black">
            <a:xfrm>
              <a:off x="5050271" y="3670571"/>
              <a:ext cx="33129" cy="29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4" name="Oval 33"/>
            <p:cNvSpPr>
              <a:spLocks noChangeArrowheads="1"/>
            </p:cNvSpPr>
            <p:nvPr/>
          </p:nvSpPr>
          <p:spPr bwMode="black">
            <a:xfrm>
              <a:off x="5218326" y="3670571"/>
              <a:ext cx="33129" cy="29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5" name="Freeform 34"/>
            <p:cNvSpPr>
              <a:spLocks/>
            </p:cNvSpPr>
            <p:nvPr/>
          </p:nvSpPr>
          <p:spPr bwMode="black">
            <a:xfrm>
              <a:off x="4902695" y="3863527"/>
              <a:ext cx="153599" cy="70860"/>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6" name="Freeform 35"/>
            <p:cNvSpPr>
              <a:spLocks/>
            </p:cNvSpPr>
            <p:nvPr/>
          </p:nvSpPr>
          <p:spPr bwMode="black">
            <a:xfrm>
              <a:off x="4920766" y="4040130"/>
              <a:ext cx="155406" cy="69225"/>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7" name="Freeform 36"/>
            <p:cNvSpPr>
              <a:spLocks/>
            </p:cNvSpPr>
            <p:nvPr/>
          </p:nvSpPr>
          <p:spPr bwMode="black">
            <a:xfrm>
              <a:off x="4889443" y="3977992"/>
              <a:ext cx="162635" cy="26164"/>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8" name="Freeform 37"/>
            <p:cNvSpPr>
              <a:spLocks/>
            </p:cNvSpPr>
            <p:nvPr/>
          </p:nvSpPr>
          <p:spPr bwMode="black">
            <a:xfrm>
              <a:off x="5245432" y="3863527"/>
              <a:ext cx="155406" cy="70860"/>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39" name="Freeform 38"/>
            <p:cNvSpPr>
              <a:spLocks/>
            </p:cNvSpPr>
            <p:nvPr/>
          </p:nvSpPr>
          <p:spPr bwMode="black">
            <a:xfrm>
              <a:off x="5225555" y="4040130"/>
              <a:ext cx="155406" cy="69225"/>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sp>
          <p:nvSpPr>
            <p:cNvPr id="40" name="Freeform 39"/>
            <p:cNvSpPr>
              <a:spLocks/>
            </p:cNvSpPr>
            <p:nvPr/>
          </p:nvSpPr>
          <p:spPr bwMode="black">
            <a:xfrm>
              <a:off x="5249648" y="3977992"/>
              <a:ext cx="162635" cy="26164"/>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567" dirty="0">
                <a:solidFill>
                  <a:prstClr val="black"/>
                </a:solidFill>
              </a:endParaRPr>
            </a:p>
          </p:txBody>
        </p:sp>
      </p:grpSp>
      <p:sp>
        <p:nvSpPr>
          <p:cNvPr id="50" name="Title 1"/>
          <p:cNvSpPr>
            <a:spLocks noGrp="1"/>
          </p:cNvSpPr>
          <p:nvPr>
            <p:ph type="title"/>
          </p:nvPr>
        </p:nvSpPr>
        <p:spPr>
          <a:xfrm>
            <a:off x="269241" y="289957"/>
            <a:ext cx="11655840" cy="899537"/>
          </a:xfrm>
        </p:spPr>
        <p:txBody>
          <a:bodyPr/>
          <a:lstStyle/>
          <a:p>
            <a:r>
              <a:rPr lang="en-US" dirty="0"/>
              <a:t>Trustworthy foundation</a:t>
            </a:r>
          </a:p>
        </p:txBody>
      </p:sp>
      <p:sp>
        <p:nvSpPr>
          <p:cNvPr id="63" name="Text Placeholder 18"/>
          <p:cNvSpPr txBox="1">
            <a:spLocks/>
          </p:cNvSpPr>
          <p:nvPr/>
        </p:nvSpPr>
        <p:spPr>
          <a:xfrm>
            <a:off x="269242" y="1111680"/>
            <a:ext cx="11659316" cy="452590"/>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None/>
            </a:pPr>
            <a:r>
              <a:rPr lang="en-US" sz="1961" cap="all" dirty="0">
                <a:gradFill>
                  <a:gsLst>
                    <a:gs pos="1250">
                      <a:srgbClr val="FFFFFF"/>
                    </a:gs>
                    <a:gs pos="100000">
                      <a:srgbClr val="FFFFFF"/>
                    </a:gs>
                  </a:gsLst>
                  <a:lin ang="5400000" scaled="0"/>
                </a:gradFill>
                <a:latin typeface="Segoe UI"/>
              </a:rPr>
              <a:t>Assume breach helps identify and address threats before they impact customers</a:t>
            </a:r>
          </a:p>
        </p:txBody>
      </p:sp>
    </p:spTree>
    <p:extLst>
      <p:ext uri="{BB962C8B-B14F-4D97-AF65-F5344CB8AC3E}">
        <p14:creationId xmlns:p14="http://schemas.microsoft.com/office/powerpoint/2010/main" val="380466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2" grpId="0" animBg="1"/>
      <p:bldP spid="53"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4848249" y="6109673"/>
            <a:ext cx="275236" cy="2797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2" name="Title 1"/>
          <p:cNvSpPr>
            <a:spLocks noGrp="1"/>
          </p:cNvSpPr>
          <p:nvPr>
            <p:ph type="title"/>
          </p:nvPr>
        </p:nvSpPr>
        <p:spPr>
          <a:noFill/>
        </p:spPr>
        <p:txBody>
          <a:bodyPr/>
          <a:lstStyle/>
          <a:p>
            <a:r>
              <a:rPr lang="en-US" dirty="0"/>
              <a:t>Shared responsibility</a:t>
            </a:r>
          </a:p>
        </p:txBody>
      </p:sp>
      <p:sp>
        <p:nvSpPr>
          <p:cNvPr id="39" name="Text Placeholder 18"/>
          <p:cNvSpPr txBox="1">
            <a:spLocks/>
          </p:cNvSpPr>
          <p:nvPr/>
        </p:nvSpPr>
        <p:spPr>
          <a:xfrm>
            <a:off x="343941" y="1111337"/>
            <a:ext cx="11636692" cy="43753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cap="all" dirty="0">
                <a:solidFill>
                  <a:srgbClr val="FFFFFF"/>
                </a:solidFill>
              </a:rPr>
              <a:t>reduces security costs + Maintains Flexibility, access, &amp; control </a:t>
            </a:r>
          </a:p>
        </p:txBody>
      </p:sp>
      <p:sp>
        <p:nvSpPr>
          <p:cNvPr id="6" name="Rectangle 5"/>
          <p:cNvSpPr/>
          <p:nvPr/>
        </p:nvSpPr>
        <p:spPr>
          <a:xfrm>
            <a:off x="5183958" y="6095676"/>
            <a:ext cx="892680" cy="307777"/>
          </a:xfrm>
          <a:prstGeom prst="rect">
            <a:avLst/>
          </a:prstGeom>
        </p:spPr>
        <p:txBody>
          <a:bodyPr wrap="none">
            <a:spAutoFit/>
          </a:bodyPr>
          <a:lstStyle/>
          <a:p>
            <a:pPr defTabSz="914225"/>
            <a:r>
              <a:rPr lang="en-US" sz="1400" dirty="0">
                <a:solidFill>
                  <a:srgbClr val="FFFFFF"/>
                </a:solidFill>
              </a:rPr>
              <a:t>Customer</a:t>
            </a:r>
          </a:p>
        </p:txBody>
      </p:sp>
      <p:sp>
        <p:nvSpPr>
          <p:cNvPr id="28" name="Rectangle 27"/>
          <p:cNvSpPr/>
          <p:nvPr/>
        </p:nvSpPr>
        <p:spPr>
          <a:xfrm>
            <a:off x="7168041" y="6109673"/>
            <a:ext cx="275236" cy="27974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0" rIns="182854" bIns="0" numCol="1" spcCol="0" rtlCol="0" fromWordArt="0" anchor="ctr" anchorCtr="0" forceAA="0" compatLnSpc="1">
            <a:prstTxWarp prst="textNoShape">
              <a:avLst/>
            </a:prstTxWarp>
            <a:noAutofit/>
          </a:bodyPr>
          <a:lstStyle/>
          <a:p>
            <a:pPr defTabSz="914225"/>
            <a:endParaRPr lang="en-US" dirty="0">
              <a:solidFill>
                <a:srgbClr val="FFFFFF"/>
              </a:solidFill>
            </a:endParaRPr>
          </a:p>
        </p:txBody>
      </p:sp>
      <p:sp>
        <p:nvSpPr>
          <p:cNvPr id="29" name="Rectangle 28"/>
          <p:cNvSpPr/>
          <p:nvPr/>
        </p:nvSpPr>
        <p:spPr>
          <a:xfrm>
            <a:off x="7546168" y="6095676"/>
            <a:ext cx="890308" cy="307777"/>
          </a:xfrm>
          <a:prstGeom prst="rect">
            <a:avLst/>
          </a:prstGeom>
        </p:spPr>
        <p:txBody>
          <a:bodyPr wrap="none">
            <a:spAutoFit/>
          </a:bodyPr>
          <a:lstStyle/>
          <a:p>
            <a:pPr defTabSz="914225"/>
            <a:r>
              <a:rPr lang="en-US" sz="1400" dirty="0">
                <a:solidFill>
                  <a:srgbClr val="FFFFFF"/>
                </a:solidFill>
              </a:rPr>
              <a:t>Microsoft</a:t>
            </a:r>
          </a:p>
        </p:txBody>
      </p:sp>
      <p:grpSp>
        <p:nvGrpSpPr>
          <p:cNvPr id="4" name="Group 3"/>
          <p:cNvGrpSpPr/>
          <p:nvPr/>
        </p:nvGrpSpPr>
        <p:grpSpPr>
          <a:xfrm>
            <a:off x="2865933" y="1789105"/>
            <a:ext cx="7437223" cy="4017143"/>
            <a:chOff x="1452033" y="1824483"/>
            <a:chExt cx="9456959" cy="4097695"/>
          </a:xfrm>
        </p:grpSpPr>
        <p:grpSp>
          <p:nvGrpSpPr>
            <p:cNvPr id="54" name="Group 53"/>
            <p:cNvGrpSpPr/>
            <p:nvPr/>
          </p:nvGrpSpPr>
          <p:grpSpPr>
            <a:xfrm>
              <a:off x="1452033" y="2306703"/>
              <a:ext cx="7084000" cy="3615475"/>
              <a:chOff x="1422826" y="2046427"/>
              <a:chExt cx="6945729" cy="3544905"/>
            </a:xfrm>
            <a:solidFill>
              <a:srgbClr val="92D050"/>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sp>
            <p:nvSpPr>
              <p:cNvPr id="86" name="Rectangle 85"/>
              <p:cNvSpPr/>
              <p:nvPr/>
            </p:nvSpPr>
            <p:spPr>
              <a:xfrm>
                <a:off x="1422826" y="2841213"/>
                <a:ext cx="6945729"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endParaRPr>
              </a:p>
            </p:txBody>
          </p:sp>
        </p:grpSp>
        <p:sp>
          <p:nvSpPr>
            <p:cNvPr id="87" name="Rectangle 86"/>
            <p:cNvSpPr/>
            <p:nvPr/>
          </p:nvSpPr>
          <p:spPr>
            <a:xfrm>
              <a:off x="1452034"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0" rIns="182854" bIns="0" numCol="1" spcCol="0" rtlCol="0" fromWordArt="0" anchor="ctr" anchorCtr="0" forceAA="0" compatLnSpc="1">
              <a:prstTxWarp prst="textNoShape">
                <a:avLst/>
              </a:prstTxWarp>
              <a:noAutofit/>
            </a:bodyPr>
            <a:lstStyle/>
            <a:p>
              <a:pPr marL="0" lvl="1" algn="ctr" defTabSz="914225"/>
              <a:r>
                <a:rPr lang="en-US" dirty="0">
                  <a:solidFill>
                    <a:srgbClr val="FFFFFF"/>
                  </a:solidFill>
                </a:rPr>
                <a:t>On-Premises</a:t>
              </a:r>
            </a:p>
          </p:txBody>
        </p:sp>
        <p:sp>
          <p:nvSpPr>
            <p:cNvPr id="88" name="Rectangle 87"/>
            <p:cNvSpPr/>
            <p:nvPr/>
          </p:nvSpPr>
          <p:spPr>
            <a:xfrm>
              <a:off x="3824993"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0" rIns="182854" bIns="0" numCol="1" spcCol="0" rtlCol="0" fromWordArt="0" anchor="ctr" anchorCtr="0" forceAA="0" compatLnSpc="1">
              <a:prstTxWarp prst="textNoShape">
                <a:avLst/>
              </a:prstTxWarp>
              <a:noAutofit/>
            </a:bodyPr>
            <a:lstStyle/>
            <a:p>
              <a:pPr marL="0" lvl="1" algn="ctr" defTabSz="914225"/>
              <a:r>
                <a:rPr lang="en-US" dirty="0">
                  <a:solidFill>
                    <a:srgbClr val="FFFFFF"/>
                  </a:solidFill>
                </a:rPr>
                <a:t>IaaS</a:t>
              </a:r>
            </a:p>
          </p:txBody>
        </p:sp>
        <p:sp>
          <p:nvSpPr>
            <p:cNvPr id="89" name="Rectangle 88"/>
            <p:cNvSpPr/>
            <p:nvPr/>
          </p:nvSpPr>
          <p:spPr>
            <a:xfrm>
              <a:off x="619795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0" rIns="182854" bIns="0" numCol="1" spcCol="0" rtlCol="0" fromWordArt="0" anchor="ctr" anchorCtr="0" forceAA="0" compatLnSpc="1">
              <a:prstTxWarp prst="textNoShape">
                <a:avLst/>
              </a:prstTxWarp>
              <a:noAutofit/>
            </a:bodyPr>
            <a:lstStyle/>
            <a:p>
              <a:pPr marL="0" lvl="1" algn="ctr" defTabSz="914225"/>
              <a:r>
                <a:rPr lang="en-US" dirty="0">
                  <a:solidFill>
                    <a:srgbClr val="FFFFFF"/>
                  </a:solidFill>
                </a:rPr>
                <a:t>PaaS</a:t>
              </a:r>
            </a:p>
          </p:txBody>
        </p:sp>
        <p:sp>
          <p:nvSpPr>
            <p:cNvPr id="92" name="Rectangle 91"/>
            <p:cNvSpPr/>
            <p:nvPr/>
          </p:nvSpPr>
          <p:spPr>
            <a:xfrm>
              <a:off x="857091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0" rIns="182854" bIns="0" numCol="1" spcCol="0" rtlCol="0" fromWordArt="0" anchor="ctr" anchorCtr="0" forceAA="0" compatLnSpc="1">
              <a:prstTxWarp prst="textNoShape">
                <a:avLst/>
              </a:prstTxWarp>
              <a:noAutofit/>
            </a:bodyPr>
            <a:lstStyle/>
            <a:p>
              <a:pPr marL="0" lvl="1" algn="ctr" defTabSz="914225"/>
              <a:r>
                <a:rPr lang="en-US" dirty="0">
                  <a:solidFill>
                    <a:srgbClr val="FFFFFF"/>
                  </a:solidFill>
                </a:rPr>
                <a:t>SaaS</a:t>
              </a:r>
            </a:p>
          </p:txBody>
        </p:sp>
        <p:sp>
          <p:nvSpPr>
            <p:cNvPr id="93" name="Rectangle 92"/>
            <p:cNvSpPr/>
            <p:nvPr/>
          </p:nvSpPr>
          <p:spPr>
            <a:xfrm>
              <a:off x="3824993" y="5143832"/>
              <a:ext cx="7083985" cy="368055"/>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5" name="Rectangle 94"/>
            <p:cNvSpPr/>
            <p:nvPr/>
          </p:nvSpPr>
          <p:spPr>
            <a:xfrm>
              <a:off x="3824993" y="4738527"/>
              <a:ext cx="7083985"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7" name="Rectangle 96"/>
            <p:cNvSpPr/>
            <p:nvPr/>
          </p:nvSpPr>
          <p:spPr>
            <a:xfrm>
              <a:off x="3824993" y="5549136"/>
              <a:ext cx="7083985"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1" name="Rectangle 100"/>
            <p:cNvSpPr/>
            <p:nvPr/>
          </p:nvSpPr>
          <p:spPr>
            <a:xfrm>
              <a:off x="6197953" y="3927919"/>
              <a:ext cx="4711008"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9" name="Rectangle 108"/>
            <p:cNvSpPr/>
            <p:nvPr/>
          </p:nvSpPr>
          <p:spPr>
            <a:xfrm>
              <a:off x="6197953" y="3522615"/>
              <a:ext cx="4711008"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1" name="Rectangle 110"/>
            <p:cNvSpPr/>
            <p:nvPr/>
          </p:nvSpPr>
          <p:spPr>
            <a:xfrm>
              <a:off x="3824993" y="4333223"/>
              <a:ext cx="7083985"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3" name="Rectangle 112"/>
            <p:cNvSpPr/>
            <p:nvPr/>
          </p:nvSpPr>
          <p:spPr>
            <a:xfrm>
              <a:off x="8570910" y="2712007"/>
              <a:ext cx="2338081"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5" name="Rectangle 114"/>
            <p:cNvSpPr/>
            <p:nvPr/>
          </p:nvSpPr>
          <p:spPr>
            <a:xfrm>
              <a:off x="8570910" y="2306703"/>
              <a:ext cx="2338081"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7" name="Rectangle 116"/>
            <p:cNvSpPr/>
            <p:nvPr/>
          </p:nvSpPr>
          <p:spPr>
            <a:xfrm>
              <a:off x="8570910" y="3117311"/>
              <a:ext cx="2338051" cy="373041"/>
            </a:xfrm>
            <a:prstGeom prst="rect">
              <a:avLst/>
            </a:prstGeom>
            <a:solidFill>
              <a:srgbClr val="DC3C00"/>
            </a:solidFill>
            <a:ln w="9525" cap="flat" cmpd="sng" algn="ctr">
              <a:noFill/>
              <a:prstDash val="solid"/>
            </a:ln>
            <a:effectLst/>
          </p:spPr>
          <p:txBody>
            <a:bodyPr lIns="0" tIns="44663" rIns="0" bIns="44663" rtlCol="0" anchor="t" anchorCtr="0"/>
            <a:lstStyle/>
            <a:p>
              <a:pPr algn="ctr" defTabSz="1214046">
                <a:defRPr/>
              </a:pPr>
              <a:endParaRPr lang="en-US" sz="156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grpSp>
      <p:grpSp>
        <p:nvGrpSpPr>
          <p:cNvPr id="5" name="Group 4"/>
          <p:cNvGrpSpPr/>
          <p:nvPr/>
        </p:nvGrpSpPr>
        <p:grpSpPr>
          <a:xfrm>
            <a:off x="848977" y="2261845"/>
            <a:ext cx="1832606" cy="3544401"/>
            <a:chOff x="427037" y="2306703"/>
            <a:chExt cx="2707554" cy="3615474"/>
          </a:xfrm>
        </p:grpSpPr>
        <p:sp>
          <p:nvSpPr>
            <p:cNvPr id="94" name="Rectangle 93"/>
            <p:cNvSpPr/>
            <p:nvPr/>
          </p:nvSpPr>
          <p:spPr>
            <a:xfrm>
              <a:off x="427037" y="5143831"/>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Networking</a:t>
              </a:r>
            </a:p>
          </p:txBody>
        </p:sp>
        <p:sp>
          <p:nvSpPr>
            <p:cNvPr id="96" name="Rectangle 95"/>
            <p:cNvSpPr/>
            <p:nvPr/>
          </p:nvSpPr>
          <p:spPr>
            <a:xfrm>
              <a:off x="427037" y="4738527"/>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Hardware</a:t>
              </a:r>
            </a:p>
          </p:txBody>
        </p:sp>
        <p:sp>
          <p:nvSpPr>
            <p:cNvPr id="98" name="Rectangle 97"/>
            <p:cNvSpPr/>
            <p:nvPr/>
          </p:nvSpPr>
          <p:spPr>
            <a:xfrm>
              <a:off x="427037" y="5549136"/>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Physical Security</a:t>
              </a:r>
            </a:p>
          </p:txBody>
        </p:sp>
        <p:sp>
          <p:nvSpPr>
            <p:cNvPr id="102" name="Rectangle 101"/>
            <p:cNvSpPr/>
            <p:nvPr/>
          </p:nvSpPr>
          <p:spPr>
            <a:xfrm>
              <a:off x="427037" y="3927919"/>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Operating System</a:t>
              </a:r>
            </a:p>
          </p:txBody>
        </p:sp>
        <p:sp>
          <p:nvSpPr>
            <p:cNvPr id="110" name="Rectangle 109"/>
            <p:cNvSpPr/>
            <p:nvPr/>
          </p:nvSpPr>
          <p:spPr>
            <a:xfrm>
              <a:off x="427037" y="3522615"/>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Middleware</a:t>
              </a:r>
            </a:p>
          </p:txBody>
        </p:sp>
        <p:sp>
          <p:nvSpPr>
            <p:cNvPr id="112" name="Rectangle 111"/>
            <p:cNvSpPr/>
            <p:nvPr/>
          </p:nvSpPr>
          <p:spPr>
            <a:xfrm>
              <a:off x="427037" y="4333223"/>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Virtualization</a:t>
              </a:r>
            </a:p>
          </p:txBody>
        </p:sp>
        <p:sp>
          <p:nvSpPr>
            <p:cNvPr id="114" name="Rectangle 113"/>
            <p:cNvSpPr/>
            <p:nvPr/>
          </p:nvSpPr>
          <p:spPr>
            <a:xfrm>
              <a:off x="427037" y="2712007"/>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Data</a:t>
              </a:r>
            </a:p>
          </p:txBody>
        </p:sp>
        <p:sp>
          <p:nvSpPr>
            <p:cNvPr id="116" name="Rectangle 115"/>
            <p:cNvSpPr/>
            <p:nvPr/>
          </p:nvSpPr>
          <p:spPr>
            <a:xfrm>
              <a:off x="427037" y="2306703"/>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Applications</a:t>
              </a:r>
            </a:p>
          </p:txBody>
        </p:sp>
        <p:sp>
          <p:nvSpPr>
            <p:cNvPr id="118" name="Rectangle 117"/>
            <p:cNvSpPr/>
            <p:nvPr/>
          </p:nvSpPr>
          <p:spPr>
            <a:xfrm>
              <a:off x="427037" y="3117311"/>
              <a:ext cx="2707554" cy="373041"/>
            </a:xfrm>
            <a:prstGeom prst="rect">
              <a:avLst/>
            </a:prstGeom>
            <a:noFill/>
            <a:ln w="9525" cap="flat" cmpd="sng" algn="ctr">
              <a:noFill/>
              <a:prstDash val="solid"/>
            </a:ln>
            <a:effectLst/>
          </p:spPr>
          <p:txBody>
            <a:bodyPr lIns="0" tIns="44663" rIns="0" bIns="4466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14046">
                <a:defRPr/>
              </a:pPr>
              <a:r>
                <a:rPr lang="en-US" dirty="0">
                  <a:solidFill>
                    <a:srgbClr val="FFFFFF">
                      <a:alpha val="99000"/>
                    </a:srgbClr>
                  </a:solidFill>
                  <a:ea typeface="Segoe UI" panose="020B0502040204020203" pitchFamily="34" charset="0"/>
                  <a:cs typeface="Segoe UI Semibold" panose="020B0702040204020203" pitchFamily="34" charset="0"/>
                </a:rPr>
                <a:t>Users</a:t>
              </a:r>
            </a:p>
          </p:txBody>
        </p:sp>
      </p:grpSp>
    </p:spTree>
    <p:extLst>
      <p:ext uri="{BB962C8B-B14F-4D97-AF65-F5344CB8AC3E}">
        <p14:creationId xmlns:p14="http://schemas.microsoft.com/office/powerpoint/2010/main" val="2057660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l="-2" t="149" r="1" b="285"/>
          <a:stretch/>
        </p:blipFill>
        <p:spPr>
          <a:xfrm>
            <a:off x="6031596" y="2082166"/>
            <a:ext cx="2769594" cy="2790101"/>
          </a:xfrm>
          <a:prstGeom prst="rect">
            <a:avLst/>
          </a:prstGeom>
          <a:effectLst/>
        </p:spPr>
      </p:pic>
      <p:pic>
        <p:nvPicPr>
          <p:cNvPr id="17" name="Picture 16"/>
          <p:cNvPicPr>
            <a:picLocks/>
          </p:cNvPicPr>
          <p:nvPr/>
        </p:nvPicPr>
        <p:blipFill rotWithShape="1">
          <a:blip r:embed="rId4" cstate="screen">
            <a:extLst>
              <a:ext uri="{BEBA8EAE-BF5A-486C-A8C5-ECC9F3942E4B}">
                <a14:imgProps xmlns:a14="http://schemas.microsoft.com/office/drawing/2010/main">
                  <a14:imgLayer r:embed="rId5">
                    <a14:imgEffect>
                      <a14:brightnessContrast contrast="12000"/>
                    </a14:imgEffect>
                  </a14:imgLayer>
                </a14:imgProps>
              </a:ext>
              <a:ext uri="{28A0092B-C50C-407E-A947-70E740481C1C}">
                <a14:useLocalDpi xmlns:a14="http://schemas.microsoft.com/office/drawing/2010/main"/>
              </a:ext>
            </a:extLst>
          </a:blip>
          <a:srcRect t="-64" b="275"/>
          <a:stretch/>
        </p:blipFill>
        <p:spPr>
          <a:xfrm>
            <a:off x="3121032" y="2082166"/>
            <a:ext cx="2767613" cy="2790101"/>
          </a:xfrm>
          <a:prstGeom prst="rect">
            <a:avLst/>
          </a:prstGeom>
          <a:noFill/>
          <a:ln>
            <a:noFill/>
          </a:ln>
        </p:spPr>
      </p:pic>
      <p:pic>
        <p:nvPicPr>
          <p:cNvPr id="21" name="Picture 20"/>
          <p:cNvPicPr>
            <a:picLocks noChangeAspect="1"/>
          </p:cNvPicPr>
          <p:nvPr/>
        </p:nvPicPr>
        <p:blipFill rotWithShape="1">
          <a:blip r:embed="rId6" cstate="screen">
            <a:extLst>
              <a:ext uri="{28A0092B-C50C-407E-A947-70E740481C1C}">
                <a14:useLocalDpi xmlns:a14="http://schemas.microsoft.com/office/drawing/2010/main"/>
              </a:ext>
            </a:extLst>
          </a:blip>
          <a:srcRect t="1" b="250"/>
          <a:stretch/>
        </p:blipFill>
        <p:spPr>
          <a:xfrm>
            <a:off x="8928381" y="2082166"/>
            <a:ext cx="2766491" cy="2790101"/>
          </a:xfrm>
          <a:prstGeom prst="rect">
            <a:avLst/>
          </a:prstGeom>
        </p:spPr>
      </p:pic>
      <p:sp>
        <p:nvSpPr>
          <p:cNvPr id="31" name="Title 1"/>
          <p:cNvSpPr txBox="1">
            <a:spLocks/>
          </p:cNvSpPr>
          <p:nvPr/>
        </p:nvSpPr>
        <p:spPr>
          <a:xfrm>
            <a:off x="543192" y="367078"/>
            <a:ext cx="11283857" cy="1325375"/>
          </a:xfrm>
          <a:prstGeom prst="rect">
            <a:avLst/>
          </a:prstGeom>
        </p:spPr>
        <p:txBody>
          <a:bodyPr vert="horz" lIns="91427" tIns="45713" rIns="91427" bIns="45713" rtlCol="0" anchor="ctr">
            <a:no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pPr>
              <a:lnSpc>
                <a:spcPts val="4200"/>
              </a:lnSpc>
            </a:pPr>
            <a:r>
              <a:rPr lang="en-US" sz="4313" dirty="0">
                <a:solidFill>
                  <a:schemeClr val="tx1"/>
                </a:solidFill>
              </a:rPr>
              <a:t>Physical data center security</a:t>
            </a:r>
          </a:p>
        </p:txBody>
      </p:sp>
      <p:sp>
        <p:nvSpPr>
          <p:cNvPr id="6" name="Rectangle 5"/>
          <p:cNvSpPr/>
          <p:nvPr/>
        </p:nvSpPr>
        <p:spPr>
          <a:xfrm>
            <a:off x="593229" y="2082166"/>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Cameras</a:t>
            </a:r>
          </a:p>
        </p:txBody>
      </p:sp>
      <p:sp>
        <p:nvSpPr>
          <p:cNvPr id="43" name="Rectangle 42"/>
          <p:cNvSpPr/>
          <p:nvPr/>
        </p:nvSpPr>
        <p:spPr>
          <a:xfrm>
            <a:off x="593229" y="2403652"/>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24X7 security staff</a:t>
            </a:r>
          </a:p>
        </p:txBody>
      </p:sp>
      <p:sp>
        <p:nvSpPr>
          <p:cNvPr id="44" name="Rectangle 43"/>
          <p:cNvSpPr/>
          <p:nvPr/>
        </p:nvSpPr>
        <p:spPr>
          <a:xfrm>
            <a:off x="593229" y="2725137"/>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Barriers</a:t>
            </a:r>
          </a:p>
        </p:txBody>
      </p:sp>
      <p:sp>
        <p:nvSpPr>
          <p:cNvPr id="45" name="Rectangle 44"/>
          <p:cNvSpPr/>
          <p:nvPr/>
        </p:nvSpPr>
        <p:spPr>
          <a:xfrm>
            <a:off x="593229" y="3046623"/>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Fencing</a:t>
            </a:r>
          </a:p>
        </p:txBody>
      </p:sp>
      <p:sp>
        <p:nvSpPr>
          <p:cNvPr id="48" name="Rectangle 47"/>
          <p:cNvSpPr/>
          <p:nvPr/>
        </p:nvSpPr>
        <p:spPr>
          <a:xfrm>
            <a:off x="593229" y="3368109"/>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Alarms</a:t>
            </a:r>
          </a:p>
        </p:txBody>
      </p:sp>
      <p:sp>
        <p:nvSpPr>
          <p:cNvPr id="49" name="Rectangle 48"/>
          <p:cNvSpPr/>
          <p:nvPr/>
        </p:nvSpPr>
        <p:spPr>
          <a:xfrm>
            <a:off x="593229" y="3689594"/>
            <a:ext cx="2386896" cy="63998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lnSpc>
                <a:spcPts val="1400"/>
              </a:lnSpc>
            </a:pPr>
            <a:r>
              <a:rPr lang="en-US" sz="1400" dirty="0">
                <a:solidFill>
                  <a:srgbClr val="FFFFFF"/>
                </a:solidFill>
              </a:rPr>
              <a:t>Two-factor access control: Biometric readers &amp; card readers</a:t>
            </a:r>
          </a:p>
        </p:txBody>
      </p:sp>
      <p:sp>
        <p:nvSpPr>
          <p:cNvPr id="50" name="Rectangle 49"/>
          <p:cNvSpPr/>
          <p:nvPr/>
        </p:nvSpPr>
        <p:spPr>
          <a:xfrm>
            <a:off x="593229" y="4376787"/>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Security operations center</a:t>
            </a:r>
          </a:p>
        </p:txBody>
      </p:sp>
      <p:sp>
        <p:nvSpPr>
          <p:cNvPr id="51" name="Rectangle 50"/>
          <p:cNvSpPr/>
          <p:nvPr/>
        </p:nvSpPr>
        <p:spPr>
          <a:xfrm>
            <a:off x="593229" y="5019759"/>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Days of backup power</a:t>
            </a:r>
          </a:p>
        </p:txBody>
      </p:sp>
      <p:sp>
        <p:nvSpPr>
          <p:cNvPr id="52" name="Rectangle 51"/>
          <p:cNvSpPr/>
          <p:nvPr/>
        </p:nvSpPr>
        <p:spPr>
          <a:xfrm>
            <a:off x="593229" y="4698272"/>
            <a:ext cx="2386896" cy="27428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r>
              <a:rPr lang="en-US" sz="1400" dirty="0">
                <a:solidFill>
                  <a:srgbClr val="FFFFFF"/>
                </a:solidFill>
              </a:rPr>
              <a:t>Seismic bracing</a:t>
            </a:r>
          </a:p>
        </p:txBody>
      </p:sp>
      <p:sp>
        <p:nvSpPr>
          <p:cNvPr id="8" name="Rectangle 7"/>
          <p:cNvSpPr/>
          <p:nvPr/>
        </p:nvSpPr>
        <p:spPr>
          <a:xfrm>
            <a:off x="3121032" y="4872267"/>
            <a:ext cx="2767612" cy="421774"/>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endParaRPr>
          </a:p>
        </p:txBody>
      </p:sp>
      <p:sp>
        <p:nvSpPr>
          <p:cNvPr id="66" name="Rectangle 65"/>
          <p:cNvSpPr/>
          <p:nvPr/>
        </p:nvSpPr>
        <p:spPr>
          <a:xfrm>
            <a:off x="6031596" y="4872267"/>
            <a:ext cx="2767612" cy="421774"/>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endParaRPr>
          </a:p>
        </p:txBody>
      </p:sp>
      <p:sp>
        <p:nvSpPr>
          <p:cNvPr id="67" name="Rectangle 66"/>
          <p:cNvSpPr/>
          <p:nvPr/>
        </p:nvSpPr>
        <p:spPr>
          <a:xfrm>
            <a:off x="8928380" y="4872267"/>
            <a:ext cx="2767612" cy="421774"/>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endParaRPr>
          </a:p>
        </p:txBody>
      </p:sp>
      <p:sp>
        <p:nvSpPr>
          <p:cNvPr id="15" name="TextBox 14"/>
          <p:cNvSpPr txBox="1"/>
          <p:nvPr/>
        </p:nvSpPr>
        <p:spPr>
          <a:xfrm>
            <a:off x="6460112" y="4903693"/>
            <a:ext cx="1928323" cy="374793"/>
          </a:xfrm>
          <a:prstGeom prst="rect">
            <a:avLst/>
          </a:prstGeom>
          <a:solidFill>
            <a:srgbClr val="002050"/>
          </a:solidFill>
        </p:spPr>
        <p:txBody>
          <a:bodyPr wrap="square" rtlCol="0">
            <a:spAutoFit/>
          </a:bodyPr>
          <a:lstStyle/>
          <a:p>
            <a:pPr algn="ctr" defTabSz="914225">
              <a:lnSpc>
                <a:spcPct val="90000"/>
              </a:lnSpc>
              <a:spcBef>
                <a:spcPct val="20000"/>
              </a:spcBef>
              <a:buSzPct val="90000"/>
            </a:pPr>
            <a:r>
              <a:rPr lang="en-US" sz="2000" b="1" spc="-30" dirty="0">
                <a:solidFill>
                  <a:prstClr val="white"/>
                </a:solidFill>
                <a:ea typeface="Segoe UI" pitchFamily="34" charset="0"/>
                <a:cs typeface="Segoe UI" pitchFamily="34" charset="0"/>
              </a:rPr>
              <a:t>Building</a:t>
            </a:r>
          </a:p>
        </p:txBody>
      </p:sp>
      <p:sp>
        <p:nvSpPr>
          <p:cNvPr id="19" name="TextBox 18"/>
          <p:cNvSpPr txBox="1"/>
          <p:nvPr/>
        </p:nvSpPr>
        <p:spPr>
          <a:xfrm>
            <a:off x="3699789" y="4903693"/>
            <a:ext cx="1568366" cy="374793"/>
          </a:xfrm>
          <a:prstGeom prst="rect">
            <a:avLst/>
          </a:prstGeom>
          <a:solidFill>
            <a:srgbClr val="002050"/>
          </a:solidFill>
        </p:spPr>
        <p:txBody>
          <a:bodyPr wrap="square" rtlCol="0">
            <a:spAutoFit/>
          </a:bodyPr>
          <a:lstStyle/>
          <a:p>
            <a:pPr algn="ctr" defTabSz="914225">
              <a:lnSpc>
                <a:spcPct val="90000"/>
              </a:lnSpc>
              <a:spcBef>
                <a:spcPct val="20000"/>
              </a:spcBef>
              <a:buSzPct val="90000"/>
            </a:pPr>
            <a:r>
              <a:rPr lang="en-US" sz="2000" b="1" spc="-30" dirty="0">
                <a:solidFill>
                  <a:prstClr val="white"/>
                </a:solidFill>
                <a:ea typeface="Segoe UI" pitchFamily="34" charset="0"/>
                <a:cs typeface="Segoe UI" pitchFamily="34" charset="0"/>
              </a:rPr>
              <a:t>Perimeter</a:t>
            </a:r>
          </a:p>
        </p:txBody>
      </p:sp>
      <p:sp>
        <p:nvSpPr>
          <p:cNvPr id="23" name="TextBox 22"/>
          <p:cNvSpPr txBox="1"/>
          <p:nvPr/>
        </p:nvSpPr>
        <p:spPr>
          <a:xfrm>
            <a:off x="9034695" y="4903693"/>
            <a:ext cx="2541637" cy="374793"/>
          </a:xfrm>
          <a:prstGeom prst="rect">
            <a:avLst/>
          </a:prstGeom>
          <a:solidFill>
            <a:srgbClr val="002050"/>
          </a:solidFill>
        </p:spPr>
        <p:txBody>
          <a:bodyPr wrap="square" rtlCol="0">
            <a:spAutoFit/>
          </a:bodyPr>
          <a:lstStyle/>
          <a:p>
            <a:pPr algn="ctr" defTabSz="914225">
              <a:lnSpc>
                <a:spcPct val="90000"/>
              </a:lnSpc>
              <a:spcBef>
                <a:spcPct val="20000"/>
              </a:spcBef>
              <a:buSzPct val="90000"/>
            </a:pPr>
            <a:r>
              <a:rPr lang="en-US" sz="2000" b="1" spc="-30" dirty="0">
                <a:solidFill>
                  <a:prstClr val="white"/>
                </a:solidFill>
                <a:ea typeface="Segoe UI" pitchFamily="34" charset="0"/>
                <a:cs typeface="Segoe UI" pitchFamily="34" charset="0"/>
              </a:rPr>
              <a:t>Computer room</a:t>
            </a:r>
          </a:p>
        </p:txBody>
      </p:sp>
    </p:spTree>
    <p:extLst>
      <p:ext uri="{BB962C8B-B14F-4D97-AF65-F5344CB8AC3E}">
        <p14:creationId xmlns:p14="http://schemas.microsoft.com/office/powerpoint/2010/main" val="327046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t>59</a:t>
            </a:fld>
            <a:endParaRPr lang="en-US" dirty="0"/>
          </a:p>
        </p:txBody>
      </p:sp>
      <p:sp>
        <p:nvSpPr>
          <p:cNvPr id="4" name="Rectangle 23"/>
          <p:cNvSpPr>
            <a:spLocks noChangeArrowheads="1"/>
          </p:cNvSpPr>
          <p:nvPr/>
        </p:nvSpPr>
        <p:spPr bwMode="auto">
          <a:xfrm>
            <a:off x="10689442" y="4334494"/>
            <a:ext cx="1254125" cy="253538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Rectangle 24"/>
          <p:cNvSpPr>
            <a:spLocks noChangeArrowheads="1"/>
          </p:cNvSpPr>
          <p:nvPr/>
        </p:nvSpPr>
        <p:spPr bwMode="auto">
          <a:xfrm>
            <a:off x="11306175" y="6508973"/>
            <a:ext cx="340529" cy="360902"/>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Rectangle 28"/>
          <p:cNvSpPr>
            <a:spLocks noChangeArrowheads="1"/>
          </p:cNvSpPr>
          <p:nvPr/>
        </p:nvSpPr>
        <p:spPr bwMode="auto">
          <a:xfrm>
            <a:off x="10813267" y="5237655"/>
            <a:ext cx="1014413" cy="186799"/>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Rectangle 29"/>
          <p:cNvSpPr>
            <a:spLocks noChangeArrowheads="1"/>
          </p:cNvSpPr>
          <p:nvPr/>
        </p:nvSpPr>
        <p:spPr bwMode="auto">
          <a:xfrm>
            <a:off x="10813267" y="5560472"/>
            <a:ext cx="1014413" cy="186799"/>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Rectangle 30"/>
          <p:cNvSpPr>
            <a:spLocks noChangeArrowheads="1"/>
          </p:cNvSpPr>
          <p:nvPr/>
        </p:nvSpPr>
        <p:spPr bwMode="auto">
          <a:xfrm>
            <a:off x="10813267" y="5883288"/>
            <a:ext cx="1014413" cy="184985"/>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Rectangle 31"/>
          <p:cNvSpPr>
            <a:spLocks noChangeArrowheads="1"/>
          </p:cNvSpPr>
          <p:nvPr/>
        </p:nvSpPr>
        <p:spPr bwMode="auto">
          <a:xfrm>
            <a:off x="10813267" y="6206105"/>
            <a:ext cx="1014413" cy="184985"/>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Rectangle 32"/>
          <p:cNvSpPr>
            <a:spLocks noChangeArrowheads="1"/>
          </p:cNvSpPr>
          <p:nvPr/>
        </p:nvSpPr>
        <p:spPr bwMode="auto">
          <a:xfrm>
            <a:off x="10813267" y="4593836"/>
            <a:ext cx="1014413" cy="184985"/>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Rectangle 33"/>
          <p:cNvSpPr>
            <a:spLocks noChangeArrowheads="1"/>
          </p:cNvSpPr>
          <p:nvPr/>
        </p:nvSpPr>
        <p:spPr bwMode="auto">
          <a:xfrm>
            <a:off x="10813267" y="4916653"/>
            <a:ext cx="1014413" cy="184985"/>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Rectangle 41"/>
          <p:cNvSpPr>
            <a:spLocks noChangeArrowheads="1"/>
          </p:cNvSpPr>
          <p:nvPr/>
        </p:nvSpPr>
        <p:spPr bwMode="auto">
          <a:xfrm>
            <a:off x="8568945" y="5684837"/>
            <a:ext cx="555625" cy="11731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Rectangle 65"/>
          <p:cNvSpPr>
            <a:spLocks noChangeArrowheads="1"/>
          </p:cNvSpPr>
          <p:nvPr/>
        </p:nvSpPr>
        <p:spPr bwMode="auto">
          <a:xfrm>
            <a:off x="8898339" y="5090616"/>
            <a:ext cx="2388359" cy="1978924"/>
          </a:xfrm>
          <a:prstGeom prst="rect">
            <a:avLst/>
          </a:prstGeom>
          <a:solidFill>
            <a:schemeClr val="bg1"/>
          </a:solidFill>
          <a:ln w="95250">
            <a:solidFill>
              <a:schemeClr val="accent2"/>
            </a:solid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Rectangle 44"/>
          <p:cNvSpPr>
            <a:spLocks noChangeArrowheads="1"/>
          </p:cNvSpPr>
          <p:nvPr/>
        </p:nvSpPr>
        <p:spPr bwMode="auto">
          <a:xfrm>
            <a:off x="9134475" y="5331806"/>
            <a:ext cx="1949450" cy="1528763"/>
          </a:xfrm>
          <a:prstGeom prst="rect">
            <a:avLst/>
          </a:prstGeom>
          <a:solidFill>
            <a:srgbClr val="0072C6"/>
          </a:solidFill>
          <a:ln w="44450">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 name="Rectangle 45"/>
          <p:cNvSpPr>
            <a:spLocks noChangeArrowheads="1"/>
          </p:cNvSpPr>
          <p:nvPr/>
        </p:nvSpPr>
        <p:spPr bwMode="auto">
          <a:xfrm>
            <a:off x="9328150" y="6424006"/>
            <a:ext cx="1573212" cy="252413"/>
          </a:xfrm>
          <a:prstGeom prst="rect">
            <a:avLst/>
          </a:prstGeom>
          <a:solidFill>
            <a:schemeClr val="bg1">
              <a:alpha val="14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 name="Rectangle 46"/>
          <p:cNvSpPr>
            <a:spLocks noChangeArrowheads="1"/>
          </p:cNvSpPr>
          <p:nvPr/>
        </p:nvSpPr>
        <p:spPr bwMode="auto">
          <a:xfrm>
            <a:off x="9328150" y="5544531"/>
            <a:ext cx="1573212" cy="254000"/>
          </a:xfrm>
          <a:prstGeom prst="rect">
            <a:avLst/>
          </a:prstGeom>
          <a:solidFill>
            <a:schemeClr val="bg1">
              <a:alpha val="14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Rectangle 47"/>
          <p:cNvSpPr>
            <a:spLocks noChangeArrowheads="1"/>
          </p:cNvSpPr>
          <p:nvPr/>
        </p:nvSpPr>
        <p:spPr bwMode="auto">
          <a:xfrm>
            <a:off x="9328150" y="5985856"/>
            <a:ext cx="1573212" cy="254000"/>
          </a:xfrm>
          <a:prstGeom prst="rect">
            <a:avLst/>
          </a:prstGeom>
          <a:solidFill>
            <a:schemeClr val="bg1">
              <a:alpha val="14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61"/>
          <p:cNvSpPr>
            <a:spLocks/>
          </p:cNvSpPr>
          <p:nvPr/>
        </p:nvSpPr>
        <p:spPr bwMode="auto">
          <a:xfrm>
            <a:off x="10405636" y="3553661"/>
            <a:ext cx="881062" cy="577850"/>
          </a:xfrm>
          <a:custGeom>
            <a:avLst/>
            <a:gdLst>
              <a:gd name="T0" fmla="*/ 33 w 206"/>
              <a:gd name="T1" fmla="*/ 59 h 135"/>
              <a:gd name="T2" fmla="*/ 33 w 206"/>
              <a:gd name="T3" fmla="*/ 57 h 135"/>
              <a:gd name="T4" fmla="*/ 90 w 206"/>
              <a:gd name="T5" fmla="*/ 0 h 135"/>
              <a:gd name="T6" fmla="*/ 137 w 206"/>
              <a:gd name="T7" fmla="*/ 25 h 135"/>
              <a:gd name="T8" fmla="*/ 153 w 206"/>
              <a:gd name="T9" fmla="*/ 21 h 135"/>
              <a:gd name="T10" fmla="*/ 171 w 206"/>
              <a:gd name="T11" fmla="*/ 27 h 135"/>
              <a:gd name="T12" fmla="*/ 186 w 206"/>
              <a:gd name="T13" fmla="*/ 53 h 135"/>
              <a:gd name="T14" fmla="*/ 206 w 206"/>
              <a:gd name="T15" fmla="*/ 91 h 135"/>
              <a:gd name="T16" fmla="*/ 166 w 206"/>
              <a:gd name="T17" fmla="*/ 135 h 135"/>
              <a:gd name="T18" fmla="*/ 161 w 206"/>
              <a:gd name="T19" fmla="*/ 135 h 135"/>
              <a:gd name="T20" fmla="*/ 157 w 206"/>
              <a:gd name="T21" fmla="*/ 135 h 135"/>
              <a:gd name="T22" fmla="*/ 64 w 206"/>
              <a:gd name="T23" fmla="*/ 135 h 135"/>
              <a:gd name="T24" fmla="*/ 62 w 206"/>
              <a:gd name="T25" fmla="*/ 135 h 135"/>
              <a:gd name="T26" fmla="*/ 60 w 206"/>
              <a:gd name="T27" fmla="*/ 135 h 135"/>
              <a:gd name="T28" fmla="*/ 53 w 206"/>
              <a:gd name="T29" fmla="*/ 135 h 135"/>
              <a:gd name="T30" fmla="*/ 38 w 206"/>
              <a:gd name="T31" fmla="*/ 135 h 135"/>
              <a:gd name="T32" fmla="*/ 0 w 206"/>
              <a:gd name="T33" fmla="*/ 97 h 135"/>
              <a:gd name="T34" fmla="*/ 33 w 206"/>
              <a:gd name="T35"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35">
                <a:moveTo>
                  <a:pt x="33" y="59"/>
                </a:moveTo>
                <a:cubicBezTo>
                  <a:pt x="33" y="59"/>
                  <a:pt x="33" y="57"/>
                  <a:pt x="33" y="57"/>
                </a:cubicBezTo>
                <a:cubicBezTo>
                  <a:pt x="33" y="25"/>
                  <a:pt x="58" y="0"/>
                  <a:pt x="90" y="0"/>
                </a:cubicBezTo>
                <a:cubicBezTo>
                  <a:pt x="109" y="0"/>
                  <a:pt x="127" y="10"/>
                  <a:pt x="137" y="25"/>
                </a:cubicBezTo>
                <a:cubicBezTo>
                  <a:pt x="142" y="23"/>
                  <a:pt x="147" y="21"/>
                  <a:pt x="153" y="21"/>
                </a:cubicBezTo>
                <a:cubicBezTo>
                  <a:pt x="159" y="21"/>
                  <a:pt x="166" y="23"/>
                  <a:pt x="171" y="27"/>
                </a:cubicBezTo>
                <a:cubicBezTo>
                  <a:pt x="180" y="33"/>
                  <a:pt x="185" y="42"/>
                  <a:pt x="186" y="53"/>
                </a:cubicBezTo>
                <a:cubicBezTo>
                  <a:pt x="198" y="61"/>
                  <a:pt x="206" y="75"/>
                  <a:pt x="206" y="91"/>
                </a:cubicBezTo>
                <a:cubicBezTo>
                  <a:pt x="206" y="114"/>
                  <a:pt x="189" y="133"/>
                  <a:pt x="166" y="135"/>
                </a:cubicBezTo>
                <a:cubicBezTo>
                  <a:pt x="165" y="135"/>
                  <a:pt x="163" y="135"/>
                  <a:pt x="161" y="135"/>
                </a:cubicBezTo>
                <a:cubicBezTo>
                  <a:pt x="160" y="135"/>
                  <a:pt x="158" y="135"/>
                  <a:pt x="157" y="135"/>
                </a:cubicBezTo>
                <a:cubicBezTo>
                  <a:pt x="136" y="135"/>
                  <a:pt x="87" y="135"/>
                  <a:pt x="64" y="135"/>
                </a:cubicBezTo>
                <a:cubicBezTo>
                  <a:pt x="63" y="135"/>
                  <a:pt x="62" y="135"/>
                  <a:pt x="62" y="135"/>
                </a:cubicBezTo>
                <a:cubicBezTo>
                  <a:pt x="60" y="135"/>
                  <a:pt x="60" y="135"/>
                  <a:pt x="60" y="135"/>
                </a:cubicBezTo>
                <a:cubicBezTo>
                  <a:pt x="58" y="135"/>
                  <a:pt x="55" y="135"/>
                  <a:pt x="53" y="135"/>
                </a:cubicBezTo>
                <a:cubicBezTo>
                  <a:pt x="38" y="135"/>
                  <a:pt x="38" y="135"/>
                  <a:pt x="38" y="135"/>
                </a:cubicBezTo>
                <a:cubicBezTo>
                  <a:pt x="17" y="135"/>
                  <a:pt x="0" y="118"/>
                  <a:pt x="0" y="97"/>
                </a:cubicBezTo>
                <a:cubicBezTo>
                  <a:pt x="0" y="78"/>
                  <a:pt x="14" y="62"/>
                  <a:pt x="33" y="59"/>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Rectangle 43"/>
          <p:cNvSpPr>
            <a:spLocks noChangeArrowheads="1"/>
          </p:cNvSpPr>
          <p:nvPr/>
        </p:nvSpPr>
        <p:spPr bwMode="auto">
          <a:xfrm>
            <a:off x="6403975" y="6552594"/>
            <a:ext cx="1084263" cy="307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Rectangle 19"/>
          <p:cNvSpPr/>
          <p:nvPr/>
        </p:nvSpPr>
        <p:spPr bwMode="auto">
          <a:xfrm>
            <a:off x="122829" y="0"/>
            <a:ext cx="12069171" cy="1208086"/>
          </a:xfrm>
          <a:prstGeom prst="rect">
            <a:avLst/>
          </a:prstGeom>
          <a:solidFill>
            <a:srgbClr val="0171B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itle 1"/>
          <p:cNvSpPr txBox="1">
            <a:spLocks/>
          </p:cNvSpPr>
          <p:nvPr/>
        </p:nvSpPr>
        <p:spPr>
          <a:xfrm>
            <a:off x="560798" y="-20240"/>
            <a:ext cx="110798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dirty="0">
                <a:solidFill>
                  <a:prstClr val="white"/>
                </a:solidFill>
              </a:rPr>
              <a:t>Security</a:t>
            </a:r>
          </a:p>
        </p:txBody>
      </p:sp>
      <p:grpSp>
        <p:nvGrpSpPr>
          <p:cNvPr id="22" name="Group 21"/>
          <p:cNvGrpSpPr/>
          <p:nvPr/>
        </p:nvGrpSpPr>
        <p:grpSpPr>
          <a:xfrm>
            <a:off x="9692489" y="5620149"/>
            <a:ext cx="837737" cy="958779"/>
            <a:chOff x="9692489" y="5620149"/>
            <a:chExt cx="837737" cy="958779"/>
          </a:xfrm>
        </p:grpSpPr>
        <p:sp>
          <p:nvSpPr>
            <p:cNvPr id="23"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no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5" name="Rectangle 7"/>
          <p:cNvSpPr>
            <a:spLocks noChangeArrowheads="1"/>
          </p:cNvSpPr>
          <p:nvPr/>
        </p:nvSpPr>
        <p:spPr bwMode="auto">
          <a:xfrm flipH="1">
            <a:off x="9066673" y="5287199"/>
            <a:ext cx="2084256" cy="45719"/>
          </a:xfrm>
          <a:prstGeom prst="rect">
            <a:avLst/>
          </a:prstGeom>
          <a:solidFill>
            <a:srgbClr val="0072C6"/>
          </a:solidFill>
          <a:ln w="44450">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Rectangle 43"/>
          <p:cNvSpPr>
            <a:spLocks noChangeArrowheads="1"/>
          </p:cNvSpPr>
          <p:nvPr/>
        </p:nvSpPr>
        <p:spPr bwMode="auto">
          <a:xfrm>
            <a:off x="11712245" y="6552594"/>
            <a:ext cx="382773" cy="307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62"/>
          <p:cNvSpPr>
            <a:spLocks/>
          </p:cNvSpPr>
          <p:nvPr/>
        </p:nvSpPr>
        <p:spPr bwMode="auto">
          <a:xfrm>
            <a:off x="10069231" y="3943176"/>
            <a:ext cx="597411" cy="391317"/>
          </a:xfrm>
          <a:custGeom>
            <a:avLst/>
            <a:gdLst>
              <a:gd name="T0" fmla="*/ 28 w 170"/>
              <a:gd name="T1" fmla="*/ 49 h 111"/>
              <a:gd name="T2" fmla="*/ 28 w 170"/>
              <a:gd name="T3" fmla="*/ 47 h 111"/>
              <a:gd name="T4" fmla="*/ 74 w 170"/>
              <a:gd name="T5" fmla="*/ 0 h 111"/>
              <a:gd name="T6" fmla="*/ 113 w 170"/>
              <a:gd name="T7" fmla="*/ 21 h 111"/>
              <a:gd name="T8" fmla="*/ 126 w 170"/>
              <a:gd name="T9" fmla="*/ 17 h 111"/>
              <a:gd name="T10" fmla="*/ 141 w 170"/>
              <a:gd name="T11" fmla="*/ 22 h 111"/>
              <a:gd name="T12" fmla="*/ 153 w 170"/>
              <a:gd name="T13" fmla="*/ 44 h 111"/>
              <a:gd name="T14" fmla="*/ 170 w 170"/>
              <a:gd name="T15" fmla="*/ 74 h 111"/>
              <a:gd name="T16" fmla="*/ 137 w 170"/>
              <a:gd name="T17" fmla="*/ 111 h 111"/>
              <a:gd name="T18" fmla="*/ 133 w 170"/>
              <a:gd name="T19" fmla="*/ 111 h 111"/>
              <a:gd name="T20" fmla="*/ 129 w 170"/>
              <a:gd name="T21" fmla="*/ 111 h 111"/>
              <a:gd name="T22" fmla="*/ 53 w 170"/>
              <a:gd name="T23" fmla="*/ 111 h 111"/>
              <a:gd name="T24" fmla="*/ 52 w 170"/>
              <a:gd name="T25" fmla="*/ 111 h 111"/>
              <a:gd name="T26" fmla="*/ 50 w 170"/>
              <a:gd name="T27" fmla="*/ 111 h 111"/>
              <a:gd name="T28" fmla="*/ 44 w 170"/>
              <a:gd name="T29" fmla="*/ 111 h 111"/>
              <a:gd name="T30" fmla="*/ 32 w 170"/>
              <a:gd name="T31" fmla="*/ 111 h 111"/>
              <a:gd name="T32" fmla="*/ 0 w 170"/>
              <a:gd name="T33" fmla="*/ 80 h 111"/>
              <a:gd name="T34" fmla="*/ 28 w 170"/>
              <a:gd name="T35" fmla="*/ 4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111">
                <a:moveTo>
                  <a:pt x="28" y="49"/>
                </a:moveTo>
                <a:cubicBezTo>
                  <a:pt x="28" y="48"/>
                  <a:pt x="28" y="47"/>
                  <a:pt x="28" y="47"/>
                </a:cubicBezTo>
                <a:cubicBezTo>
                  <a:pt x="28" y="21"/>
                  <a:pt x="48" y="0"/>
                  <a:pt x="74" y="0"/>
                </a:cubicBezTo>
                <a:cubicBezTo>
                  <a:pt x="91" y="0"/>
                  <a:pt x="105" y="8"/>
                  <a:pt x="113" y="21"/>
                </a:cubicBezTo>
                <a:cubicBezTo>
                  <a:pt x="117" y="19"/>
                  <a:pt x="121" y="17"/>
                  <a:pt x="126" y="17"/>
                </a:cubicBezTo>
                <a:cubicBezTo>
                  <a:pt x="132" y="17"/>
                  <a:pt x="137" y="19"/>
                  <a:pt x="141" y="22"/>
                </a:cubicBezTo>
                <a:cubicBezTo>
                  <a:pt x="148" y="27"/>
                  <a:pt x="153" y="35"/>
                  <a:pt x="153" y="44"/>
                </a:cubicBezTo>
                <a:cubicBezTo>
                  <a:pt x="163" y="50"/>
                  <a:pt x="170" y="62"/>
                  <a:pt x="170" y="74"/>
                </a:cubicBezTo>
                <a:cubicBezTo>
                  <a:pt x="170" y="93"/>
                  <a:pt x="156" y="109"/>
                  <a:pt x="137" y="111"/>
                </a:cubicBezTo>
                <a:cubicBezTo>
                  <a:pt x="136" y="111"/>
                  <a:pt x="134" y="111"/>
                  <a:pt x="133" y="111"/>
                </a:cubicBezTo>
                <a:cubicBezTo>
                  <a:pt x="132" y="111"/>
                  <a:pt x="131" y="111"/>
                  <a:pt x="129" y="111"/>
                </a:cubicBezTo>
                <a:cubicBezTo>
                  <a:pt x="112" y="111"/>
                  <a:pt x="72" y="111"/>
                  <a:pt x="53" y="111"/>
                </a:cubicBezTo>
                <a:cubicBezTo>
                  <a:pt x="53" y="111"/>
                  <a:pt x="52" y="111"/>
                  <a:pt x="52" y="111"/>
                </a:cubicBezTo>
                <a:cubicBezTo>
                  <a:pt x="50" y="111"/>
                  <a:pt x="50" y="111"/>
                  <a:pt x="50" y="111"/>
                </a:cubicBezTo>
                <a:cubicBezTo>
                  <a:pt x="49" y="111"/>
                  <a:pt x="46" y="111"/>
                  <a:pt x="44" y="111"/>
                </a:cubicBezTo>
                <a:cubicBezTo>
                  <a:pt x="32" y="111"/>
                  <a:pt x="32" y="111"/>
                  <a:pt x="32" y="111"/>
                </a:cubicBezTo>
                <a:cubicBezTo>
                  <a:pt x="14" y="111"/>
                  <a:pt x="0" y="97"/>
                  <a:pt x="0" y="80"/>
                </a:cubicBezTo>
                <a:cubicBezTo>
                  <a:pt x="0" y="64"/>
                  <a:pt x="12" y="51"/>
                  <a:pt x="28" y="49"/>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Rectangle 40"/>
          <p:cNvSpPr>
            <a:spLocks noChangeArrowheads="1"/>
          </p:cNvSpPr>
          <p:nvPr/>
        </p:nvSpPr>
        <p:spPr bwMode="auto">
          <a:xfrm>
            <a:off x="7818439" y="6265256"/>
            <a:ext cx="893076" cy="595313"/>
          </a:xfrm>
          <a:prstGeom prst="rect">
            <a:avLst/>
          </a:prstGeom>
          <a:solidFill>
            <a:srgbClr val="80B940"/>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 name="Rectangle 32"/>
          <p:cNvSpPr>
            <a:spLocks noChangeArrowheads="1"/>
          </p:cNvSpPr>
          <p:nvPr/>
        </p:nvSpPr>
        <p:spPr bwMode="auto">
          <a:xfrm>
            <a:off x="7970695" y="6394061"/>
            <a:ext cx="254782" cy="463939"/>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Rectangle 32"/>
          <p:cNvSpPr>
            <a:spLocks noChangeArrowheads="1"/>
          </p:cNvSpPr>
          <p:nvPr/>
        </p:nvSpPr>
        <p:spPr bwMode="auto">
          <a:xfrm>
            <a:off x="8304070" y="6394061"/>
            <a:ext cx="254782" cy="463939"/>
          </a:xfrm>
          <a:prstGeom prst="rect">
            <a:avLst/>
          </a:prstGeom>
          <a:solidFill>
            <a:schemeClr val="bg1">
              <a:alpha val="32000"/>
            </a:schemeClr>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TextBox 38"/>
          <p:cNvSpPr txBox="1"/>
          <p:nvPr/>
        </p:nvSpPr>
        <p:spPr>
          <a:xfrm>
            <a:off x="2907470" y="1837387"/>
            <a:ext cx="2282824" cy="1892784"/>
          </a:xfrm>
          <a:prstGeom prst="rect">
            <a:avLst/>
          </a:prstGeom>
          <a:solidFill>
            <a:srgbClr val="015F99"/>
          </a:solidFill>
        </p:spPr>
        <p:txBody>
          <a:bodyPr wrap="square" lIns="182880" tIns="137160" rIns="0" rtlCol="0">
            <a:noAutofit/>
          </a:bodyPr>
          <a:lstStyle/>
          <a:p>
            <a:pPr defTabSz="932316">
              <a:lnSpc>
                <a:spcPts val="3000"/>
              </a:lnSpc>
              <a:defRPr/>
            </a:pPr>
            <a:r>
              <a:rPr lang="en-US" sz="2800" kern="0" spc="-90" dirty="0">
                <a:solidFill>
                  <a:srgbClr val="FFFFFF"/>
                </a:solidFill>
                <a:latin typeface="Segoe UI Light"/>
              </a:rPr>
              <a:t>Network Protection</a:t>
            </a:r>
          </a:p>
        </p:txBody>
      </p:sp>
      <p:sp>
        <p:nvSpPr>
          <p:cNvPr id="40" name="TextBox 39"/>
          <p:cNvSpPr txBox="1"/>
          <p:nvPr/>
        </p:nvSpPr>
        <p:spPr>
          <a:xfrm>
            <a:off x="5165670" y="1837387"/>
            <a:ext cx="2282824" cy="1892784"/>
          </a:xfrm>
          <a:prstGeom prst="rect">
            <a:avLst/>
          </a:prstGeom>
          <a:solidFill>
            <a:srgbClr val="1D4380"/>
          </a:solidFill>
        </p:spPr>
        <p:txBody>
          <a:bodyPr wrap="square" lIns="182880" tIns="137160" rIns="0" rtlCol="0">
            <a:noAutofit/>
          </a:bodyPr>
          <a:lstStyle/>
          <a:p>
            <a:pPr defTabSz="932316">
              <a:lnSpc>
                <a:spcPts val="3000"/>
              </a:lnSpc>
              <a:defRPr/>
            </a:pPr>
            <a:r>
              <a:rPr lang="en-US" sz="2800" kern="0" spc="-50" dirty="0">
                <a:solidFill>
                  <a:srgbClr val="FFFFFF"/>
                </a:solidFill>
                <a:latin typeface="Segoe UI Light"/>
              </a:rPr>
              <a:t>Data Protection</a:t>
            </a:r>
          </a:p>
        </p:txBody>
      </p:sp>
      <p:sp>
        <p:nvSpPr>
          <p:cNvPr id="41" name="TextBox 40"/>
          <p:cNvSpPr txBox="1"/>
          <p:nvPr/>
        </p:nvSpPr>
        <p:spPr>
          <a:xfrm>
            <a:off x="624646" y="1837387"/>
            <a:ext cx="2282824" cy="1892784"/>
          </a:xfrm>
          <a:prstGeom prst="rect">
            <a:avLst/>
          </a:prstGeom>
          <a:solidFill>
            <a:srgbClr val="0171B0"/>
          </a:solidFill>
        </p:spPr>
        <p:txBody>
          <a:bodyPr wrap="square" lIns="128016" tIns="137160" rIns="0" rtlCol="0">
            <a:noAutofit/>
          </a:bodyPr>
          <a:lstStyle>
            <a:defPPr>
              <a:defRPr lang="en-US"/>
            </a:defPPr>
            <a:lvl1pPr marR="0" lvl="0" indent="0" defTabSz="932316" fontAlgn="auto">
              <a:lnSpc>
                <a:spcPts val="3000"/>
              </a:lnSpc>
              <a:spcBef>
                <a:spcPts val="0"/>
              </a:spcBef>
              <a:spcAft>
                <a:spcPts val="0"/>
              </a:spcAft>
              <a:buClrTx/>
              <a:buSzTx/>
              <a:buFontTx/>
              <a:buNone/>
              <a:tabLst/>
              <a:defRPr kumimoji="0" sz="2800" b="0" i="0" u="none" strike="noStrike" kern="0" cap="none" spc="0" normalizeH="0" baseline="0">
                <a:ln>
                  <a:noFill/>
                </a:ln>
                <a:solidFill>
                  <a:srgbClr val="FFFFFF"/>
                </a:solidFill>
                <a:effectLst/>
                <a:uLnTx/>
                <a:uFillTx/>
                <a:latin typeface="Segoe UI Light"/>
              </a:defRPr>
            </a:lvl1pPr>
          </a:lstStyle>
          <a:p>
            <a:pPr>
              <a:defRPr/>
            </a:pPr>
            <a:r>
              <a:rPr lang="en-US" spc="-90" dirty="0"/>
              <a:t>Infrastructure</a:t>
            </a:r>
          </a:p>
          <a:p>
            <a:pPr>
              <a:defRPr/>
            </a:pPr>
            <a:r>
              <a:rPr lang="en-US" spc="-90" dirty="0"/>
              <a:t>protection</a:t>
            </a:r>
          </a:p>
        </p:txBody>
      </p:sp>
      <p:grpSp>
        <p:nvGrpSpPr>
          <p:cNvPr id="42" name="Group 41"/>
          <p:cNvGrpSpPr/>
          <p:nvPr/>
        </p:nvGrpSpPr>
        <p:grpSpPr>
          <a:xfrm>
            <a:off x="630168" y="3720640"/>
            <a:ext cx="2294698" cy="2485465"/>
            <a:chOff x="693738" y="4027901"/>
            <a:chExt cx="2294698" cy="1950804"/>
          </a:xfrm>
        </p:grpSpPr>
        <p:sp>
          <p:nvSpPr>
            <p:cNvPr id="43" name="TextBox 42"/>
            <p:cNvSpPr txBox="1"/>
            <p:nvPr/>
          </p:nvSpPr>
          <p:spPr>
            <a:xfrm>
              <a:off x="693738" y="4027901"/>
              <a:ext cx="2282824" cy="1950804"/>
            </a:xfrm>
            <a:prstGeom prst="rect">
              <a:avLst/>
            </a:prstGeom>
            <a:solidFill>
              <a:schemeClr val="bg1">
                <a:lumMod val="95000"/>
              </a:schemeClr>
            </a:solidFill>
          </p:spPr>
          <p:txBody>
            <a:bodyPr wrap="square" lIns="91440" tIns="137160" rIns="0" rtlCol="0">
              <a:noAutofit/>
            </a:bodyPr>
            <a:lstStyle/>
            <a:p>
              <a:endParaRPr lang="en-US" sz="2800" kern="0" dirty="0">
                <a:solidFill>
                  <a:srgbClr val="FFFFFF"/>
                </a:solidFill>
                <a:latin typeface="Segoe UI Light"/>
              </a:endParaRPr>
            </a:p>
          </p:txBody>
        </p:sp>
        <p:sp>
          <p:nvSpPr>
            <p:cNvPr id="44" name="Rectangle 43"/>
            <p:cNvSpPr/>
            <p:nvPr/>
          </p:nvSpPr>
          <p:spPr>
            <a:xfrm>
              <a:off x="705613" y="4027991"/>
              <a:ext cx="2282823" cy="158652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44546A"/>
                  </a:solidFill>
                </a:rPr>
                <a:t>24-hour monitored physical security</a:t>
              </a:r>
            </a:p>
            <a:p>
              <a:pPr marL="285750" indent="-285750">
                <a:buFont typeface="Arial" panose="020B0604020202020204" pitchFamily="34" charset="0"/>
                <a:buChar char="•"/>
              </a:pPr>
              <a:r>
                <a:rPr lang="en-US" sz="1600" dirty="0">
                  <a:solidFill>
                    <a:srgbClr val="44546A"/>
                  </a:solidFill>
                </a:rPr>
                <a:t>Firewalls</a:t>
              </a:r>
            </a:p>
            <a:p>
              <a:pPr marL="285750" indent="-285750">
                <a:buFont typeface="Arial" panose="020B0604020202020204" pitchFamily="34" charset="0"/>
                <a:buChar char="•"/>
              </a:pPr>
              <a:r>
                <a:rPr lang="en-US" sz="1600" dirty="0">
                  <a:solidFill>
                    <a:srgbClr val="44546A"/>
                  </a:solidFill>
                </a:rPr>
                <a:t>Patch management</a:t>
              </a:r>
            </a:p>
            <a:p>
              <a:pPr marL="285750" indent="-285750">
                <a:buFont typeface="Arial" panose="020B0604020202020204" pitchFamily="34" charset="0"/>
                <a:buChar char="•"/>
              </a:pPr>
              <a:r>
                <a:rPr lang="en-US" sz="1600" dirty="0">
                  <a:solidFill>
                    <a:srgbClr val="44546A"/>
                  </a:solidFill>
                </a:rPr>
                <a:t>System monitoring and logging</a:t>
              </a:r>
            </a:p>
            <a:p>
              <a:pPr marL="285750" indent="-285750">
                <a:buFont typeface="Arial" panose="020B0604020202020204" pitchFamily="34" charset="0"/>
                <a:buChar char="•"/>
              </a:pPr>
              <a:r>
                <a:rPr lang="en-US" sz="1600" dirty="0">
                  <a:solidFill>
                    <a:srgbClr val="44546A"/>
                  </a:solidFill>
                </a:rPr>
                <a:t>Antivirus protection</a:t>
              </a:r>
            </a:p>
            <a:p>
              <a:pPr marL="285750" indent="-285750">
                <a:buFont typeface="Arial" panose="020B0604020202020204" pitchFamily="34" charset="0"/>
                <a:buChar char="•"/>
              </a:pPr>
              <a:r>
                <a:rPr lang="en-US" sz="1600" dirty="0">
                  <a:solidFill>
                    <a:srgbClr val="44546A"/>
                  </a:solidFill>
                </a:rPr>
                <a:t>Threat detection</a:t>
              </a:r>
            </a:p>
          </p:txBody>
        </p:sp>
      </p:grpSp>
      <p:grpSp>
        <p:nvGrpSpPr>
          <p:cNvPr id="45" name="Group 44"/>
          <p:cNvGrpSpPr/>
          <p:nvPr/>
        </p:nvGrpSpPr>
        <p:grpSpPr>
          <a:xfrm>
            <a:off x="2910230" y="3720646"/>
            <a:ext cx="2282824" cy="2485459"/>
            <a:chOff x="2973800" y="4027901"/>
            <a:chExt cx="2282824" cy="1220993"/>
          </a:xfrm>
        </p:grpSpPr>
        <p:sp>
          <p:nvSpPr>
            <p:cNvPr id="46" name="TextBox 45"/>
            <p:cNvSpPr txBox="1"/>
            <p:nvPr/>
          </p:nvSpPr>
          <p:spPr>
            <a:xfrm>
              <a:off x="2973800" y="4027901"/>
              <a:ext cx="2282824" cy="1220993"/>
            </a:xfrm>
            <a:prstGeom prst="rect">
              <a:avLst/>
            </a:prstGeom>
            <a:solidFill>
              <a:srgbClr val="E8E8E8"/>
            </a:solidFill>
          </p:spPr>
          <p:txBody>
            <a:bodyPr wrap="square" lIns="91440" tIns="137160" rIns="0" rtlCol="0">
              <a:noAutofit/>
            </a:bodyPr>
            <a:lstStyle/>
            <a:p>
              <a:endParaRPr lang="en-US" sz="2800" kern="0" dirty="0">
                <a:solidFill>
                  <a:srgbClr val="FFFFFF"/>
                </a:solidFill>
                <a:latin typeface="Segoe UI Light"/>
              </a:endParaRPr>
            </a:p>
          </p:txBody>
        </p:sp>
        <p:sp>
          <p:nvSpPr>
            <p:cNvPr id="47" name="Rectangle 46"/>
            <p:cNvSpPr/>
            <p:nvPr/>
          </p:nvSpPr>
          <p:spPr>
            <a:xfrm>
              <a:off x="2984351" y="4027991"/>
              <a:ext cx="2260820" cy="6501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44546A"/>
                  </a:solidFill>
                </a:rPr>
                <a:t>Network Security Group</a:t>
              </a:r>
            </a:p>
            <a:p>
              <a:pPr marL="285750" indent="-285750">
                <a:buFont typeface="Arial" panose="020B0604020202020204" pitchFamily="34" charset="0"/>
                <a:buChar char="•"/>
              </a:pPr>
              <a:r>
                <a:rPr lang="en-US" sz="1600" dirty="0">
                  <a:solidFill>
                    <a:srgbClr val="44546A"/>
                  </a:solidFill>
                </a:rPr>
                <a:t>Virtual Networks</a:t>
              </a:r>
            </a:p>
            <a:p>
              <a:pPr marL="285750" indent="-285750">
                <a:buFont typeface="Arial" panose="020B0604020202020204" pitchFamily="34" charset="0"/>
                <a:buChar char="•"/>
              </a:pPr>
              <a:r>
                <a:rPr lang="en-US" sz="1600" dirty="0">
                  <a:solidFill>
                    <a:srgbClr val="44546A"/>
                  </a:solidFill>
                </a:rPr>
                <a:t>Site-to-site VPN</a:t>
              </a:r>
            </a:p>
            <a:p>
              <a:pPr marL="285750" indent="-285750">
                <a:buFont typeface="Arial" panose="020B0604020202020204" pitchFamily="34" charset="0"/>
                <a:buChar char="•"/>
              </a:pPr>
              <a:r>
                <a:rPr lang="en-US" sz="1600" dirty="0">
                  <a:solidFill>
                    <a:srgbClr val="44546A"/>
                  </a:solidFill>
                </a:rPr>
                <a:t>ExpressRoute</a:t>
              </a:r>
            </a:p>
          </p:txBody>
        </p:sp>
      </p:grpSp>
      <p:grpSp>
        <p:nvGrpSpPr>
          <p:cNvPr id="48" name="Group 47"/>
          <p:cNvGrpSpPr/>
          <p:nvPr/>
        </p:nvGrpSpPr>
        <p:grpSpPr>
          <a:xfrm>
            <a:off x="5171734" y="3720764"/>
            <a:ext cx="2277303" cy="2485341"/>
            <a:chOff x="5186724" y="3730289"/>
            <a:chExt cx="2277303" cy="1502887"/>
          </a:xfrm>
        </p:grpSpPr>
        <p:sp>
          <p:nvSpPr>
            <p:cNvPr id="49" name="TextBox 48"/>
            <p:cNvSpPr txBox="1"/>
            <p:nvPr/>
          </p:nvSpPr>
          <p:spPr>
            <a:xfrm>
              <a:off x="5186724" y="3734843"/>
              <a:ext cx="2277303" cy="1498333"/>
            </a:xfrm>
            <a:prstGeom prst="rect">
              <a:avLst/>
            </a:prstGeom>
            <a:solidFill>
              <a:schemeClr val="bg1">
                <a:lumMod val="75000"/>
              </a:schemeClr>
            </a:solidFill>
          </p:spPr>
          <p:txBody>
            <a:bodyPr wrap="square" lIns="91440" tIns="137160" rIns="0" rtlCol="0">
              <a:noAutofit/>
            </a:bodyPr>
            <a:lstStyle/>
            <a:p>
              <a:endParaRPr lang="en-US" sz="2800" kern="0" dirty="0">
                <a:solidFill>
                  <a:srgbClr val="FFFFFF"/>
                </a:solidFill>
                <a:latin typeface="Segoe UI Light"/>
              </a:endParaRPr>
            </a:p>
          </p:txBody>
        </p:sp>
        <p:sp>
          <p:nvSpPr>
            <p:cNvPr id="50" name="Rectangle 49"/>
            <p:cNvSpPr/>
            <p:nvPr/>
          </p:nvSpPr>
          <p:spPr>
            <a:xfrm>
              <a:off x="5254913" y="3730289"/>
              <a:ext cx="2206328" cy="65139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44546A"/>
                  </a:solidFill>
                </a:rPr>
                <a:t>Data in transit</a:t>
              </a:r>
            </a:p>
            <a:p>
              <a:pPr marL="285750" indent="-285750">
                <a:buFont typeface="Arial" panose="020B0604020202020204" pitchFamily="34" charset="0"/>
                <a:buChar char="•"/>
              </a:pPr>
              <a:r>
                <a:rPr lang="en-US" sz="1600" dirty="0">
                  <a:solidFill>
                    <a:srgbClr val="44546A"/>
                  </a:solidFill>
                </a:rPr>
                <a:t>Data at rest</a:t>
              </a:r>
            </a:p>
            <a:p>
              <a:pPr marL="285750" indent="-285750">
                <a:buFont typeface="Arial" panose="020B0604020202020204" pitchFamily="34" charset="0"/>
                <a:buChar char="•"/>
              </a:pPr>
              <a:r>
                <a:rPr lang="en-US" sz="1600" dirty="0">
                  <a:solidFill>
                    <a:srgbClr val="44546A"/>
                  </a:solidFill>
                </a:rPr>
                <a:t>Data segregation</a:t>
              </a:r>
            </a:p>
            <a:p>
              <a:endParaRPr lang="en-US" sz="1600" dirty="0">
                <a:solidFill>
                  <a:srgbClr val="44546A"/>
                </a:solidFill>
              </a:endParaRPr>
            </a:p>
          </p:txBody>
        </p:sp>
      </p:grpSp>
    </p:spTree>
    <p:extLst>
      <p:ext uri="{BB962C8B-B14F-4D97-AF65-F5344CB8AC3E}">
        <p14:creationId xmlns:p14="http://schemas.microsoft.com/office/powerpoint/2010/main" val="36228095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ppt_y</p:attrName>
                                        </p:attrNameLst>
                                      </p:cBhvr>
                                      <p:tavLst>
                                        <p:tav tm="0">
                                          <p:val>
                                            <p:strVal val="#ppt_y-#ppt_h*1.125000"/>
                                          </p:val>
                                        </p:tav>
                                        <p:tav tm="100000">
                                          <p:val>
                                            <p:strVal val="#ppt_y"/>
                                          </p:val>
                                        </p:tav>
                                      </p:tavLst>
                                    </p:anim>
                                    <p:animEffect transition="in" filter="wipe(down)">
                                      <p:cBhvr>
                                        <p:cTn id="8" dur="500"/>
                                        <p:tgtEl>
                                          <p:spTgt spid="42"/>
                                        </p:tgtEl>
                                      </p:cBhvr>
                                    </p:animEffect>
                                  </p:childTnLst>
                                </p:cTn>
                              </p:par>
                              <p:par>
                                <p:cTn id="9" presetID="12" presetClass="entr" presetSubtype="1" fill="hold" nodeType="withEffect">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down)">
                                      <p:cBhvr>
                                        <p:cTn id="12" dur="500"/>
                                        <p:tgtEl>
                                          <p:spTgt spid="45"/>
                                        </p:tgtEl>
                                      </p:cBhvr>
                                    </p:animEffect>
                                  </p:childTnLst>
                                </p:cTn>
                              </p:par>
                              <p:par>
                                <p:cTn id="13" presetID="12" presetClass="entr" presetSubtype="1" fill="hold" nodeType="withEffect">
                                  <p:stCondLst>
                                    <p:cond delay="50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p:tgtEl>
                                          <p:spTgt spid="48"/>
                                        </p:tgtEl>
                                        <p:attrNameLst>
                                          <p:attrName>ppt_y</p:attrName>
                                        </p:attrNameLst>
                                      </p:cBhvr>
                                      <p:tavLst>
                                        <p:tav tm="0">
                                          <p:val>
                                            <p:strVal val="#ppt_y-#ppt_h*1.125000"/>
                                          </p:val>
                                        </p:tav>
                                        <p:tav tm="100000">
                                          <p:val>
                                            <p:strVal val="#ppt_y"/>
                                          </p:val>
                                        </p:tav>
                                      </p:tavLst>
                                    </p:anim>
                                    <p:animEffect transition="in" filter="wipe(down)">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normAutofit/>
          </a:bodyPr>
          <a:lstStyle/>
          <a:p>
            <a:r>
              <a:rPr lang="en-IN" dirty="0"/>
              <a:t>Web - simplicity and low overall cost</a:t>
            </a:r>
            <a:br>
              <a:rPr lang="en-IN" dirty="0"/>
            </a:br>
            <a:endParaRPr lang="en-IN" dirty="0"/>
          </a:p>
        </p:txBody>
      </p:sp>
      <p:pic>
        <p:nvPicPr>
          <p:cNvPr id="4" name="Content Placeholder 3" descr="A screenshot of a social media post&#10;&#10;Description generated with very high confidence">
            <a:extLst>
              <a:ext uri="{FF2B5EF4-FFF2-40B4-BE49-F238E27FC236}">
                <a16:creationId xmlns:a16="http://schemas.microsoft.com/office/drawing/2014/main" id="{69A013C0-6BE1-46C3-8CE0-A1C147A23565}"/>
              </a:ext>
            </a:extLst>
          </p:cNvPr>
          <p:cNvPicPr>
            <a:picLocks noGrp="1" noChangeAspect="1"/>
          </p:cNvPicPr>
          <p:nvPr>
            <p:ph idx="1"/>
          </p:nvPr>
        </p:nvPicPr>
        <p:blipFill>
          <a:blip r:embed="rId2"/>
          <a:stretch>
            <a:fillRect/>
          </a:stretch>
        </p:blipFill>
        <p:spPr>
          <a:xfrm>
            <a:off x="1895475" y="1690688"/>
            <a:ext cx="7905750" cy="4742331"/>
          </a:xfrm>
          <a:prstGeom prst="rect">
            <a:avLst/>
          </a:prstGeom>
        </p:spPr>
      </p:pic>
    </p:spTree>
    <p:extLst>
      <p:ext uri="{BB962C8B-B14F-4D97-AF65-F5344CB8AC3E}">
        <p14:creationId xmlns:p14="http://schemas.microsoft.com/office/powerpoint/2010/main" val="2594486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a:xfrm>
            <a:off x="5439119" y="2525130"/>
            <a:ext cx="6486654" cy="37506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16" name="Rectangle 15"/>
          <p:cNvSpPr/>
          <p:nvPr/>
        </p:nvSpPr>
        <p:spPr>
          <a:xfrm>
            <a:off x="6033704" y="3585457"/>
            <a:ext cx="2369568" cy="2433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71" name="Rounded Rectangle 70"/>
          <p:cNvSpPr/>
          <p:nvPr/>
        </p:nvSpPr>
        <p:spPr>
          <a:xfrm>
            <a:off x="6134927" y="3871332"/>
            <a:ext cx="2140782" cy="1951345"/>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5" name="Title 1"/>
          <p:cNvSpPr txBox="1">
            <a:spLocks/>
          </p:cNvSpPr>
          <p:nvPr/>
        </p:nvSpPr>
        <p:spPr>
          <a:xfrm>
            <a:off x="561583" y="-19750"/>
            <a:ext cx="11078251" cy="132537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399" dirty="0">
                <a:solidFill>
                  <a:schemeClr val="tx1"/>
                </a:solidFill>
              </a:rPr>
              <a:t>Virtual networks</a:t>
            </a:r>
          </a:p>
        </p:txBody>
      </p:sp>
      <p:sp>
        <p:nvSpPr>
          <p:cNvPr id="6" name="TextBox 30"/>
          <p:cNvSpPr txBox="1"/>
          <p:nvPr/>
        </p:nvSpPr>
        <p:spPr>
          <a:xfrm>
            <a:off x="437532" y="1614163"/>
            <a:ext cx="3463708" cy="3639205"/>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1">
              <a:spcAft>
                <a:spcPts val="600"/>
              </a:spcAft>
            </a:pPr>
            <a:r>
              <a:rPr lang="en-US" sz="2000" b="1" dirty="0">
                <a:solidFill>
                  <a:srgbClr val="247BC2"/>
                </a:solidFill>
              </a:rPr>
              <a:t>AZURE:</a:t>
            </a:r>
          </a:p>
          <a:p>
            <a:pPr marL="285695" indent="-285695" defTabSz="696871">
              <a:spcAft>
                <a:spcPts val="600"/>
              </a:spcAft>
              <a:buFont typeface="Arial" panose="020B0604020202020204" pitchFamily="34" charset="0"/>
              <a:buChar char="•"/>
            </a:pPr>
            <a:r>
              <a:rPr lang="en-US" dirty="0"/>
              <a:t>Allows customers to create isolated virtual private networks</a:t>
            </a:r>
          </a:p>
          <a:p>
            <a:pPr defTabSz="696871">
              <a:spcAft>
                <a:spcPts val="600"/>
              </a:spcAft>
            </a:pPr>
            <a:r>
              <a:rPr lang="en-US" sz="2000" b="1" dirty="0">
                <a:solidFill>
                  <a:srgbClr val="247BC2"/>
                </a:solidFill>
              </a:rPr>
              <a:t>CUSTOMER:</a:t>
            </a:r>
          </a:p>
          <a:p>
            <a:pPr marL="217774" indent="-217774" defTabSz="696871">
              <a:spcAft>
                <a:spcPts val="600"/>
              </a:spcAft>
              <a:buFont typeface="Arial" panose="020B0604020202020204" pitchFamily="34" charset="0"/>
              <a:buChar char="•"/>
            </a:pPr>
            <a:r>
              <a:rPr lang="en-US" dirty="0"/>
              <a:t>Creates Virtual Networks with Subnets and Private IP addresses</a:t>
            </a:r>
          </a:p>
          <a:p>
            <a:pPr marL="217774" indent="-217774" defTabSz="696871">
              <a:spcAft>
                <a:spcPts val="600"/>
              </a:spcAft>
              <a:buFont typeface="Arial" panose="020B0604020202020204" pitchFamily="34" charset="0"/>
              <a:buChar char="•"/>
            </a:pPr>
            <a:r>
              <a:rPr lang="en-US" dirty="0"/>
              <a:t>Enables communications between their Virtual Networks</a:t>
            </a:r>
          </a:p>
          <a:p>
            <a:pPr marL="217774" indent="-217774" defTabSz="696871">
              <a:spcAft>
                <a:spcPts val="600"/>
              </a:spcAft>
              <a:buFont typeface="Arial" panose="020B0604020202020204" pitchFamily="34" charset="0"/>
              <a:buChar char="•"/>
            </a:pPr>
            <a:r>
              <a:rPr lang="en-US" dirty="0"/>
              <a:t>Can brings their own DNS</a:t>
            </a:r>
          </a:p>
          <a:p>
            <a:pPr marL="217774" indent="-217774" defTabSz="696871">
              <a:spcAft>
                <a:spcPts val="600"/>
              </a:spcAft>
              <a:buFont typeface="Arial" panose="020B0604020202020204" pitchFamily="34" charset="0"/>
              <a:buChar char="•"/>
            </a:pPr>
            <a:r>
              <a:rPr lang="en-US" dirty="0"/>
              <a:t>Can domain join their Virtual Machines</a:t>
            </a:r>
          </a:p>
        </p:txBody>
      </p:sp>
      <p:sp>
        <p:nvSpPr>
          <p:cNvPr id="9" name="Rectangle 8"/>
          <p:cNvSpPr/>
          <p:nvPr/>
        </p:nvSpPr>
        <p:spPr>
          <a:xfrm>
            <a:off x="8464975" y="3604565"/>
            <a:ext cx="2935106" cy="2433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2</a:t>
            </a:r>
          </a:p>
        </p:txBody>
      </p:sp>
      <p:grpSp>
        <p:nvGrpSpPr>
          <p:cNvPr id="10" name="Group 9"/>
          <p:cNvGrpSpPr/>
          <p:nvPr/>
        </p:nvGrpSpPr>
        <p:grpSpPr>
          <a:xfrm>
            <a:off x="8595790" y="4052363"/>
            <a:ext cx="1094917" cy="1459071"/>
            <a:chOff x="3026281" y="3816366"/>
            <a:chExt cx="838562" cy="1117456"/>
          </a:xfrm>
        </p:grpSpPr>
        <p:sp>
          <p:nvSpPr>
            <p:cNvPr id="57" name="Rounded Rectangle 56"/>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pic>
          <p:nvPicPr>
            <p:cNvPr id="58" name="Picture 57"/>
            <p:cNvPicPr>
              <a:picLocks noChangeAspect="1"/>
            </p:cNvPicPr>
            <p:nvPr/>
          </p:nvPicPr>
          <p:blipFill>
            <a:blip r:embed="rId3"/>
            <a:stretch>
              <a:fillRect/>
            </a:stretch>
          </p:blipFill>
          <p:spPr>
            <a:xfrm>
              <a:off x="3286169" y="3888974"/>
              <a:ext cx="318786" cy="292950"/>
            </a:xfrm>
            <a:prstGeom prst="rect">
              <a:avLst/>
            </a:prstGeom>
          </p:spPr>
        </p:pic>
        <p:pic>
          <p:nvPicPr>
            <p:cNvPr id="59" name="Picture 58"/>
            <p:cNvPicPr>
              <a:picLocks noChangeAspect="1"/>
            </p:cNvPicPr>
            <p:nvPr/>
          </p:nvPicPr>
          <p:blipFill>
            <a:blip r:embed="rId3"/>
            <a:stretch>
              <a:fillRect/>
            </a:stretch>
          </p:blipFill>
          <p:spPr>
            <a:xfrm>
              <a:off x="3286169" y="4245895"/>
              <a:ext cx="318786" cy="292950"/>
            </a:xfrm>
            <a:prstGeom prst="rect">
              <a:avLst/>
            </a:prstGeom>
          </p:spPr>
        </p:pic>
        <p:pic>
          <p:nvPicPr>
            <p:cNvPr id="60" name="Picture 59"/>
            <p:cNvPicPr>
              <a:picLocks noChangeAspect="1"/>
            </p:cNvPicPr>
            <p:nvPr/>
          </p:nvPicPr>
          <p:blipFill>
            <a:blip r:embed="rId3"/>
            <a:stretch>
              <a:fillRect/>
            </a:stretch>
          </p:blipFill>
          <p:spPr>
            <a:xfrm>
              <a:off x="3286169" y="4590970"/>
              <a:ext cx="318786" cy="292950"/>
            </a:xfrm>
            <a:prstGeom prst="rect">
              <a:avLst/>
            </a:prstGeom>
          </p:spPr>
        </p:pic>
      </p:grpSp>
      <p:grpSp>
        <p:nvGrpSpPr>
          <p:cNvPr id="11" name="Group 10"/>
          <p:cNvGrpSpPr/>
          <p:nvPr/>
        </p:nvGrpSpPr>
        <p:grpSpPr>
          <a:xfrm>
            <a:off x="10145058" y="4052363"/>
            <a:ext cx="1094917" cy="1459071"/>
            <a:chOff x="3026281" y="3816366"/>
            <a:chExt cx="838562" cy="1117456"/>
          </a:xfrm>
        </p:grpSpPr>
        <p:sp>
          <p:nvSpPr>
            <p:cNvPr id="53" name="Rounded Rectangle 52"/>
            <p:cNvSpPr/>
            <p:nvPr/>
          </p:nvSpPr>
          <p:spPr>
            <a:xfrm>
              <a:off x="3026281" y="3816366"/>
              <a:ext cx="838562" cy="1117456"/>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pic>
          <p:nvPicPr>
            <p:cNvPr id="54" name="Picture 53"/>
            <p:cNvPicPr>
              <a:picLocks noChangeAspect="1"/>
            </p:cNvPicPr>
            <p:nvPr/>
          </p:nvPicPr>
          <p:blipFill>
            <a:blip r:embed="rId3"/>
            <a:stretch>
              <a:fillRect/>
            </a:stretch>
          </p:blipFill>
          <p:spPr>
            <a:xfrm>
              <a:off x="3286169" y="3888974"/>
              <a:ext cx="318786" cy="292950"/>
            </a:xfrm>
            <a:prstGeom prst="rect">
              <a:avLst/>
            </a:prstGeom>
          </p:spPr>
        </p:pic>
        <p:pic>
          <p:nvPicPr>
            <p:cNvPr id="55" name="Picture 54"/>
            <p:cNvPicPr>
              <a:picLocks noChangeAspect="1"/>
            </p:cNvPicPr>
            <p:nvPr/>
          </p:nvPicPr>
          <p:blipFill>
            <a:blip r:embed="rId3"/>
            <a:stretch>
              <a:fillRect/>
            </a:stretch>
          </p:blipFill>
          <p:spPr>
            <a:xfrm>
              <a:off x="3286169" y="4245895"/>
              <a:ext cx="318786" cy="292950"/>
            </a:xfrm>
            <a:prstGeom prst="rect">
              <a:avLst/>
            </a:prstGeom>
          </p:spPr>
        </p:pic>
        <p:pic>
          <p:nvPicPr>
            <p:cNvPr id="56" name="Picture 55"/>
            <p:cNvPicPr>
              <a:picLocks noChangeAspect="1"/>
            </p:cNvPicPr>
            <p:nvPr/>
          </p:nvPicPr>
          <p:blipFill>
            <a:blip r:embed="rId3"/>
            <a:stretch>
              <a:fillRect/>
            </a:stretch>
          </p:blipFill>
          <p:spPr>
            <a:xfrm>
              <a:off x="3286169" y="4590970"/>
              <a:ext cx="318786" cy="292950"/>
            </a:xfrm>
            <a:prstGeom prst="rect">
              <a:avLst/>
            </a:prstGeom>
          </p:spPr>
        </p:pic>
      </p:grpSp>
      <p:sp>
        <p:nvSpPr>
          <p:cNvPr id="12" name="Rounded Rectangle 11"/>
          <p:cNvSpPr/>
          <p:nvPr/>
        </p:nvSpPr>
        <p:spPr>
          <a:xfrm>
            <a:off x="5879034" y="2892172"/>
            <a:ext cx="5681211" cy="3244230"/>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13" name="Rounded Rectangle 12"/>
          <p:cNvSpPr/>
          <p:nvPr/>
        </p:nvSpPr>
        <p:spPr>
          <a:xfrm>
            <a:off x="5455991" y="1830132"/>
            <a:ext cx="6486654" cy="61847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200"/>
              </a:lnSpc>
            </a:pPr>
            <a:r>
              <a:rPr lang="en-US" sz="1200" b="1" dirty="0">
                <a:solidFill>
                  <a:srgbClr val="5B9BD5">
                    <a:lumMod val="50000"/>
                  </a:srgbClr>
                </a:solidFill>
              </a:rPr>
              <a:t>INTERNET</a:t>
            </a:r>
          </a:p>
        </p:txBody>
      </p:sp>
      <p:sp>
        <p:nvSpPr>
          <p:cNvPr id="15" name="Rectangle 14"/>
          <p:cNvSpPr/>
          <p:nvPr/>
        </p:nvSpPr>
        <p:spPr>
          <a:xfrm>
            <a:off x="8952213" y="5677517"/>
            <a:ext cx="1897475" cy="21784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C00000"/>
                </a:solidFill>
                <a:latin typeface="Segoe UI Semibold" panose="020B0702040204020203" pitchFamily="34" charset="0"/>
              </a:rPr>
              <a:t>Isolated Virtual Networks</a:t>
            </a:r>
          </a:p>
        </p:txBody>
      </p:sp>
      <p:sp>
        <p:nvSpPr>
          <p:cNvPr id="17" name="TextBox 198"/>
          <p:cNvSpPr txBox="1"/>
          <p:nvPr/>
        </p:nvSpPr>
        <p:spPr>
          <a:xfrm>
            <a:off x="6305352" y="3917765"/>
            <a:ext cx="399148"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1</a:t>
            </a:r>
          </a:p>
        </p:txBody>
      </p:sp>
      <p:sp>
        <p:nvSpPr>
          <p:cNvPr id="18" name="Rounded Rectangle 17"/>
          <p:cNvSpPr/>
          <p:nvPr/>
        </p:nvSpPr>
        <p:spPr>
          <a:xfrm>
            <a:off x="6276488" y="4080538"/>
            <a:ext cx="514458" cy="1400421"/>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19" name="TextBox 198"/>
          <p:cNvSpPr txBox="1"/>
          <p:nvPr/>
        </p:nvSpPr>
        <p:spPr>
          <a:xfrm>
            <a:off x="8645283" y="3884611"/>
            <a:ext cx="666849"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20" name="TextBox 198"/>
          <p:cNvSpPr txBox="1"/>
          <p:nvPr/>
        </p:nvSpPr>
        <p:spPr>
          <a:xfrm>
            <a:off x="10160925" y="3876482"/>
            <a:ext cx="662041"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Y</a:t>
            </a:r>
          </a:p>
        </p:txBody>
      </p:sp>
      <p:grpSp>
        <p:nvGrpSpPr>
          <p:cNvPr id="21" name="Group 20"/>
          <p:cNvGrpSpPr/>
          <p:nvPr/>
        </p:nvGrpSpPr>
        <p:grpSpPr>
          <a:xfrm>
            <a:off x="9390750" y="4502256"/>
            <a:ext cx="1093171" cy="263486"/>
            <a:chOff x="5903271" y="4275323"/>
            <a:chExt cx="1093326" cy="263523"/>
          </a:xfrm>
        </p:grpSpPr>
        <p:cxnSp>
          <p:nvCxnSpPr>
            <p:cNvPr id="32" name="Straight Arrow Connector 31"/>
            <p:cNvCxnSpPr/>
            <p:nvPr/>
          </p:nvCxnSpPr>
          <p:spPr>
            <a:xfrm>
              <a:off x="5903271" y="4538846"/>
              <a:ext cx="1020364" cy="0"/>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152"/>
            <p:cNvSpPr txBox="1"/>
            <p:nvPr/>
          </p:nvSpPr>
          <p:spPr>
            <a:xfrm>
              <a:off x="6066402" y="4275323"/>
              <a:ext cx="930195" cy="24625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b="1" dirty="0">
                  <a:solidFill>
                    <a:srgbClr val="5B9BD5">
                      <a:lumMod val="50000"/>
                    </a:srgbClr>
                  </a:solidFill>
                </a:rPr>
                <a:t>VNET to VNET</a:t>
              </a:r>
            </a:p>
          </p:txBody>
        </p:sp>
      </p:grpSp>
      <p:grpSp>
        <p:nvGrpSpPr>
          <p:cNvPr id="22" name="Group 21"/>
          <p:cNvGrpSpPr/>
          <p:nvPr/>
        </p:nvGrpSpPr>
        <p:grpSpPr>
          <a:xfrm>
            <a:off x="6033704" y="2005301"/>
            <a:ext cx="5428078" cy="2366110"/>
            <a:chOff x="2545749" y="1778014"/>
            <a:chExt cx="5428848" cy="2366445"/>
          </a:xfrm>
        </p:grpSpPr>
        <p:sp>
          <p:nvSpPr>
            <p:cNvPr id="23" name="Rounded Rectangle 22"/>
            <p:cNvSpPr/>
            <p:nvPr/>
          </p:nvSpPr>
          <p:spPr>
            <a:xfrm>
              <a:off x="2545749" y="2851979"/>
              <a:ext cx="5367138" cy="43317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Cloud Access </a:t>
              </a:r>
            </a:p>
          </p:txBody>
        </p:sp>
        <p:sp>
          <p:nvSpPr>
            <p:cNvPr id="24" name="TextBox 175"/>
            <p:cNvSpPr txBox="1"/>
            <p:nvPr/>
          </p:nvSpPr>
          <p:spPr>
            <a:xfrm>
              <a:off x="6362900" y="2917693"/>
              <a:ext cx="1129495" cy="32316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00"/>
                </a:lnSpc>
              </a:pPr>
              <a:r>
                <a:rPr lang="en-US" sz="900" spc="-30" dirty="0">
                  <a:solidFill>
                    <a:prstClr val="white"/>
                  </a:solidFill>
                </a:rPr>
                <a:t>RDP Endpoint</a:t>
              </a:r>
            </a:p>
            <a:p>
              <a:pPr>
                <a:lnSpc>
                  <a:spcPts val="900"/>
                </a:lnSpc>
              </a:pPr>
              <a:r>
                <a:rPr lang="en-US" sz="900" spc="-30" dirty="0">
                  <a:solidFill>
                    <a:prstClr val="white"/>
                  </a:solidFill>
                </a:rPr>
                <a:t>(password access)</a:t>
              </a:r>
            </a:p>
          </p:txBody>
        </p:sp>
        <p:sp>
          <p:nvSpPr>
            <p:cNvPr id="25" name="Octagon 24"/>
            <p:cNvSpPr/>
            <p:nvPr/>
          </p:nvSpPr>
          <p:spPr>
            <a:xfrm>
              <a:off x="7452917" y="2925217"/>
              <a:ext cx="276312" cy="276312"/>
            </a:xfrm>
            <a:prstGeom prst="oc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cxnSp>
          <p:nvCxnSpPr>
            <p:cNvPr id="26" name="Straight Arrow Connector 25"/>
            <p:cNvCxnSpPr/>
            <p:nvPr/>
          </p:nvCxnSpPr>
          <p:spPr>
            <a:xfrm>
              <a:off x="7591058" y="2063274"/>
              <a:ext cx="0" cy="844957"/>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880695" y="1778014"/>
              <a:ext cx="853315" cy="302312"/>
              <a:chOff x="6880695" y="1778014"/>
              <a:chExt cx="853315" cy="302312"/>
            </a:xfrm>
          </p:grpSpPr>
          <p:sp>
            <p:nvSpPr>
              <p:cNvPr id="30" name="TextBox 154"/>
              <p:cNvSpPr txBox="1"/>
              <p:nvPr/>
            </p:nvSpPr>
            <p:spPr>
              <a:xfrm>
                <a:off x="6880695" y="1778014"/>
                <a:ext cx="572786" cy="28071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solidFill>
                      <a:prstClr val="black">
                        <a:lumMod val="75000"/>
                        <a:lumOff val="25000"/>
                      </a:prstClr>
                    </a:solidFill>
                    <a:latin typeface="Segoe UI Semibold" panose="020B0702040204020203" pitchFamily="34" charset="0"/>
                  </a:rPr>
                  <a:t>Client</a:t>
                </a:r>
              </a:p>
            </p:txBody>
          </p:sp>
          <p:pic>
            <p:nvPicPr>
              <p:cNvPr id="31" name="Picture 30"/>
              <p:cNvPicPr>
                <a:picLocks noChangeAspect="1"/>
              </p:cNvPicPr>
              <p:nvPr/>
            </p:nvPicPr>
            <p:blipFill>
              <a:blip r:embed="rId4"/>
              <a:stretch>
                <a:fillRect/>
              </a:stretch>
            </p:blipFill>
            <p:spPr>
              <a:xfrm>
                <a:off x="7425466" y="1795694"/>
                <a:ext cx="308544" cy="284632"/>
              </a:xfrm>
              <a:prstGeom prst="rect">
                <a:avLst/>
              </a:prstGeom>
            </p:spPr>
          </p:pic>
        </p:grpSp>
        <p:sp>
          <p:nvSpPr>
            <p:cNvPr id="28" name="Octagon 27"/>
            <p:cNvSpPr/>
            <p:nvPr/>
          </p:nvSpPr>
          <p:spPr>
            <a:xfrm>
              <a:off x="7471730" y="3868147"/>
              <a:ext cx="276312" cy="276312"/>
            </a:xfrm>
            <a:prstGeom prst="octagon">
              <a:avLst/>
            </a:prstGeom>
            <a:solidFill>
              <a:schemeClr val="accent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29" name="Arc 28"/>
            <p:cNvSpPr/>
            <p:nvPr/>
          </p:nvSpPr>
          <p:spPr>
            <a:xfrm>
              <a:off x="7472052" y="3064587"/>
              <a:ext cx="502545" cy="837559"/>
            </a:xfrm>
            <a:prstGeom prst="arc">
              <a:avLst>
                <a:gd name="adj1" fmla="val 16200000"/>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prstClr val="black"/>
                </a:solidFill>
              </a:endParaRPr>
            </a:p>
          </p:txBody>
        </p:sp>
      </p:grpSp>
      <p:sp>
        <p:nvSpPr>
          <p:cNvPr id="62" name="Rounded Rectangle 61"/>
          <p:cNvSpPr/>
          <p:nvPr/>
        </p:nvSpPr>
        <p:spPr>
          <a:xfrm>
            <a:off x="6954939" y="4077869"/>
            <a:ext cx="514458" cy="1403090"/>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64" name="TextBox 198"/>
          <p:cNvSpPr txBox="1"/>
          <p:nvPr/>
        </p:nvSpPr>
        <p:spPr>
          <a:xfrm>
            <a:off x="6989811" y="3921575"/>
            <a:ext cx="415178"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2</a:t>
            </a:r>
          </a:p>
        </p:txBody>
      </p:sp>
      <p:sp>
        <p:nvSpPr>
          <p:cNvPr id="65" name="TextBox 198"/>
          <p:cNvSpPr txBox="1"/>
          <p:nvPr/>
        </p:nvSpPr>
        <p:spPr>
          <a:xfrm>
            <a:off x="7662127" y="3924025"/>
            <a:ext cx="415178"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Subnet 3</a:t>
            </a:r>
          </a:p>
        </p:txBody>
      </p:sp>
      <p:sp>
        <p:nvSpPr>
          <p:cNvPr id="66" name="Rounded Rectangle 65"/>
          <p:cNvSpPr/>
          <p:nvPr/>
        </p:nvSpPr>
        <p:spPr>
          <a:xfrm>
            <a:off x="7623983" y="4072846"/>
            <a:ext cx="514458" cy="1408112"/>
          </a:xfrm>
          <a:prstGeom prst="roundRect">
            <a:avLst>
              <a:gd name="adj" fmla="val 3644"/>
            </a:avLst>
          </a:prstGeom>
          <a:solidFill>
            <a:schemeClr val="bg1">
              <a:lumMod val="95000"/>
            </a:schemeClr>
          </a:solidFill>
          <a:ln w="28575" cap="rnd">
            <a:solidFill>
              <a:schemeClr val="tx1">
                <a:lumMod val="65000"/>
                <a:lumOff val="3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pic>
        <p:nvPicPr>
          <p:cNvPr id="68" name="Picture 67"/>
          <p:cNvPicPr>
            <a:picLocks noChangeAspect="1"/>
          </p:cNvPicPr>
          <p:nvPr/>
        </p:nvPicPr>
        <p:blipFill>
          <a:blip r:embed="rId5"/>
          <a:stretch>
            <a:fillRect/>
          </a:stretch>
        </p:blipFill>
        <p:spPr>
          <a:xfrm>
            <a:off x="7078154" y="5559095"/>
            <a:ext cx="618460" cy="223423"/>
          </a:xfrm>
          <a:prstGeom prst="rect">
            <a:avLst/>
          </a:prstGeom>
        </p:spPr>
      </p:pic>
      <p:sp>
        <p:nvSpPr>
          <p:cNvPr id="69" name="TextBox 198"/>
          <p:cNvSpPr txBox="1"/>
          <p:nvPr/>
        </p:nvSpPr>
        <p:spPr>
          <a:xfrm>
            <a:off x="6499021" y="5591897"/>
            <a:ext cx="530594"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DNS Server</a:t>
            </a:r>
          </a:p>
        </p:txBody>
      </p:sp>
      <p:sp>
        <p:nvSpPr>
          <p:cNvPr id="70" name="TextBox 165"/>
          <p:cNvSpPr txBox="1"/>
          <p:nvPr/>
        </p:nvSpPr>
        <p:spPr>
          <a:xfrm>
            <a:off x="5375907" y="4248317"/>
            <a:ext cx="4138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srgbClr val="5B9BD5">
                    <a:lumMod val="50000"/>
                  </a:srgbClr>
                </a:solidFill>
              </a:rPr>
              <a:t>VPN</a:t>
            </a:r>
          </a:p>
        </p:txBody>
      </p:sp>
      <p:cxnSp>
        <p:nvCxnSpPr>
          <p:cNvPr id="75" name="Straight Connector 74"/>
          <p:cNvCxnSpPr/>
          <p:nvPr/>
        </p:nvCxnSpPr>
        <p:spPr>
          <a:xfrm>
            <a:off x="5150411" y="4510188"/>
            <a:ext cx="986709" cy="0"/>
          </a:xfrm>
          <a:prstGeom prst="line">
            <a:avLst/>
          </a:prstGeom>
          <a:ln w="25400" cap="rnd">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902397" y="1654571"/>
            <a:ext cx="0" cy="449827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3"/>
          <a:stretch>
            <a:fillRect/>
          </a:stretch>
        </p:blipFill>
        <p:spPr>
          <a:xfrm>
            <a:off x="7683153" y="4132217"/>
            <a:ext cx="416241" cy="382507"/>
          </a:xfrm>
          <a:prstGeom prst="rect">
            <a:avLst/>
          </a:prstGeom>
        </p:spPr>
      </p:pic>
      <p:pic>
        <p:nvPicPr>
          <p:cNvPr id="80" name="Picture 79"/>
          <p:cNvPicPr>
            <a:picLocks noChangeAspect="1"/>
          </p:cNvPicPr>
          <p:nvPr/>
        </p:nvPicPr>
        <p:blipFill>
          <a:blip r:embed="rId3"/>
          <a:stretch>
            <a:fillRect/>
          </a:stretch>
        </p:blipFill>
        <p:spPr>
          <a:xfrm>
            <a:off x="7693462" y="4566658"/>
            <a:ext cx="416241" cy="382507"/>
          </a:xfrm>
          <a:prstGeom prst="rect">
            <a:avLst/>
          </a:prstGeom>
        </p:spPr>
      </p:pic>
      <p:sp>
        <p:nvSpPr>
          <p:cNvPr id="81" name="Slide Number Placeholder 5"/>
          <p:cNvSpPr txBox="1">
            <a:spLocks/>
          </p:cNvSpPr>
          <p:nvPr/>
        </p:nvSpPr>
        <p:spPr>
          <a:xfrm>
            <a:off x="9143249" y="2671375"/>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pic>
        <p:nvPicPr>
          <p:cNvPr id="61" name="Picture 60"/>
          <p:cNvPicPr>
            <a:picLocks noChangeAspect="1"/>
          </p:cNvPicPr>
          <p:nvPr/>
        </p:nvPicPr>
        <p:blipFill>
          <a:blip r:embed="rId3"/>
          <a:stretch>
            <a:fillRect/>
          </a:stretch>
        </p:blipFill>
        <p:spPr>
          <a:xfrm>
            <a:off x="7690880" y="5028958"/>
            <a:ext cx="416241" cy="382507"/>
          </a:xfrm>
          <a:prstGeom prst="rect">
            <a:avLst/>
          </a:prstGeom>
        </p:spPr>
      </p:pic>
      <p:pic>
        <p:nvPicPr>
          <p:cNvPr id="67" name="Picture 66"/>
          <p:cNvPicPr>
            <a:picLocks noChangeAspect="1"/>
          </p:cNvPicPr>
          <p:nvPr/>
        </p:nvPicPr>
        <p:blipFill>
          <a:blip r:embed="rId3"/>
          <a:stretch>
            <a:fillRect/>
          </a:stretch>
        </p:blipFill>
        <p:spPr>
          <a:xfrm>
            <a:off x="7003046" y="4129636"/>
            <a:ext cx="416241" cy="382507"/>
          </a:xfrm>
          <a:prstGeom prst="rect">
            <a:avLst/>
          </a:prstGeom>
        </p:spPr>
      </p:pic>
      <p:pic>
        <p:nvPicPr>
          <p:cNvPr id="86" name="Picture 85"/>
          <p:cNvPicPr>
            <a:picLocks noChangeAspect="1"/>
          </p:cNvPicPr>
          <p:nvPr/>
        </p:nvPicPr>
        <p:blipFill>
          <a:blip r:embed="rId3"/>
          <a:stretch>
            <a:fillRect/>
          </a:stretch>
        </p:blipFill>
        <p:spPr>
          <a:xfrm>
            <a:off x="7013355" y="4564078"/>
            <a:ext cx="416241" cy="382507"/>
          </a:xfrm>
          <a:prstGeom prst="rect">
            <a:avLst/>
          </a:prstGeom>
        </p:spPr>
      </p:pic>
      <p:pic>
        <p:nvPicPr>
          <p:cNvPr id="87" name="Picture 86"/>
          <p:cNvPicPr>
            <a:picLocks noChangeAspect="1"/>
          </p:cNvPicPr>
          <p:nvPr/>
        </p:nvPicPr>
        <p:blipFill>
          <a:blip r:embed="rId3"/>
          <a:stretch>
            <a:fillRect/>
          </a:stretch>
        </p:blipFill>
        <p:spPr>
          <a:xfrm>
            <a:off x="7026268" y="5026378"/>
            <a:ext cx="416241" cy="382507"/>
          </a:xfrm>
          <a:prstGeom prst="rect">
            <a:avLst/>
          </a:prstGeom>
        </p:spPr>
      </p:pic>
      <p:pic>
        <p:nvPicPr>
          <p:cNvPr id="88" name="Picture 87"/>
          <p:cNvPicPr>
            <a:picLocks noChangeAspect="1"/>
          </p:cNvPicPr>
          <p:nvPr/>
        </p:nvPicPr>
        <p:blipFill>
          <a:blip r:embed="rId3"/>
          <a:stretch>
            <a:fillRect/>
          </a:stretch>
        </p:blipFill>
        <p:spPr>
          <a:xfrm>
            <a:off x="6322936" y="4127052"/>
            <a:ext cx="416241" cy="382507"/>
          </a:xfrm>
          <a:prstGeom prst="rect">
            <a:avLst/>
          </a:prstGeom>
        </p:spPr>
      </p:pic>
      <p:pic>
        <p:nvPicPr>
          <p:cNvPr id="89" name="Picture 88"/>
          <p:cNvPicPr>
            <a:picLocks noChangeAspect="1"/>
          </p:cNvPicPr>
          <p:nvPr/>
        </p:nvPicPr>
        <p:blipFill>
          <a:blip r:embed="rId3"/>
          <a:stretch>
            <a:fillRect/>
          </a:stretch>
        </p:blipFill>
        <p:spPr>
          <a:xfrm>
            <a:off x="6333245" y="4561494"/>
            <a:ext cx="416241" cy="382507"/>
          </a:xfrm>
          <a:prstGeom prst="rect">
            <a:avLst/>
          </a:prstGeom>
        </p:spPr>
      </p:pic>
      <p:pic>
        <p:nvPicPr>
          <p:cNvPr id="90" name="Picture 89"/>
          <p:cNvPicPr>
            <a:picLocks noChangeAspect="1"/>
          </p:cNvPicPr>
          <p:nvPr/>
        </p:nvPicPr>
        <p:blipFill>
          <a:blip r:embed="rId3"/>
          <a:stretch>
            <a:fillRect/>
          </a:stretch>
        </p:blipFill>
        <p:spPr>
          <a:xfrm>
            <a:off x="6346158" y="5023793"/>
            <a:ext cx="416241" cy="382507"/>
          </a:xfrm>
          <a:prstGeom prst="rect">
            <a:avLst/>
          </a:prstGeom>
        </p:spPr>
      </p:pic>
      <p:grpSp>
        <p:nvGrpSpPr>
          <p:cNvPr id="63" name="Group 62"/>
          <p:cNvGrpSpPr/>
          <p:nvPr/>
        </p:nvGrpSpPr>
        <p:grpSpPr>
          <a:xfrm>
            <a:off x="4155994" y="4038717"/>
            <a:ext cx="940389" cy="940389"/>
            <a:chOff x="2536162" y="4969433"/>
            <a:chExt cx="889279" cy="889279"/>
          </a:xfrm>
        </p:grpSpPr>
        <p:sp>
          <p:nvSpPr>
            <p:cNvPr id="78" name="Oval 77"/>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pic>
          <p:nvPicPr>
            <p:cNvPr id="82" name="Picture 81"/>
            <p:cNvPicPr>
              <a:picLocks noChangeAspect="1"/>
            </p:cNvPicPr>
            <p:nvPr/>
          </p:nvPicPr>
          <p:blipFill>
            <a:blip r:embed="rId6"/>
            <a:stretch>
              <a:fillRect/>
            </a:stretch>
          </p:blipFill>
          <p:spPr>
            <a:xfrm>
              <a:off x="2663605" y="5189974"/>
              <a:ext cx="294587" cy="457284"/>
            </a:xfrm>
            <a:prstGeom prst="rect">
              <a:avLst/>
            </a:prstGeom>
          </p:spPr>
        </p:pic>
        <p:pic>
          <p:nvPicPr>
            <p:cNvPr id="83" name="Picture 82"/>
            <p:cNvPicPr>
              <a:picLocks noChangeAspect="1"/>
            </p:cNvPicPr>
            <p:nvPr/>
          </p:nvPicPr>
          <p:blipFill>
            <a:blip r:embed="rId7"/>
            <a:stretch>
              <a:fillRect/>
            </a:stretch>
          </p:blipFill>
          <p:spPr>
            <a:xfrm>
              <a:off x="2995121" y="5392799"/>
              <a:ext cx="264522" cy="268765"/>
            </a:xfrm>
            <a:prstGeom prst="rect">
              <a:avLst/>
            </a:prstGeom>
          </p:spPr>
        </p:pic>
        <p:sp>
          <p:nvSpPr>
            <p:cNvPr id="84" name="TextBox 171"/>
            <p:cNvSpPr txBox="1"/>
            <p:nvPr/>
          </p:nvSpPr>
          <p:spPr>
            <a:xfrm>
              <a:off x="2869389" y="5140466"/>
              <a:ext cx="506717" cy="2357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pc="-30" dirty="0">
                  <a:solidFill>
                    <a:prstClr val="black">
                      <a:lumMod val="75000"/>
                      <a:lumOff val="25000"/>
                    </a:prstClr>
                  </a:solidFill>
                  <a:latin typeface="Segoe UI Semibold" panose="020B0702040204020203" pitchFamily="34" charset="0"/>
                </a:rPr>
                <a:t>Corp 1</a:t>
              </a:r>
            </a:p>
          </p:txBody>
        </p:sp>
      </p:grpSp>
      <p:sp>
        <p:nvSpPr>
          <p:cNvPr id="72" name="Rectangle 71"/>
          <p:cNvSpPr/>
          <p:nvPr/>
        </p:nvSpPr>
        <p:spPr>
          <a:xfrm>
            <a:off x="6227121" y="5822677"/>
            <a:ext cx="2014536" cy="21784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C00000"/>
                </a:solidFill>
                <a:latin typeface="Segoe UI Semibold" panose="020B0702040204020203" pitchFamily="34" charset="0"/>
              </a:rPr>
              <a:t>Isolated Virtual Network</a:t>
            </a:r>
          </a:p>
        </p:txBody>
      </p:sp>
    </p:spTree>
    <p:extLst>
      <p:ext uri="{BB962C8B-B14F-4D97-AF65-F5344CB8AC3E}">
        <p14:creationId xmlns:p14="http://schemas.microsoft.com/office/powerpoint/2010/main" val="17882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Horizontal)">
                                      <p:cBhvr>
                                        <p:cTn id="7" dur="500"/>
                                        <p:tgtEl>
                                          <p:spTgt spid="7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27" name="Group 26"/>
          <p:cNvGrpSpPr/>
          <p:nvPr/>
        </p:nvGrpSpPr>
        <p:grpSpPr>
          <a:xfrm>
            <a:off x="6301652" y="3224902"/>
            <a:ext cx="391965" cy="502906"/>
            <a:chOff x="5866156" y="3188150"/>
            <a:chExt cx="399825" cy="512990"/>
          </a:xfrm>
        </p:grpSpPr>
        <p:pic>
          <p:nvPicPr>
            <p:cNvPr id="95" name="Picture 2" descr="http://icons.iconarchive.com/icons/visualpharm/icons8-metro-style/512/Very-Basic-Lock-icon.png"/>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5866156" y="3188150"/>
              <a:ext cx="399825" cy="51299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bwMode="auto">
            <a:xfrm>
              <a:off x="6006259" y="3396340"/>
              <a:ext cx="245325" cy="2925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2" name="Freeform 25"/>
          <p:cNvSpPr>
            <a:spLocks/>
          </p:cNvSpPr>
          <p:nvPr/>
        </p:nvSpPr>
        <p:spPr bwMode="auto">
          <a:xfrm>
            <a:off x="5940503" y="2362635"/>
            <a:ext cx="6035972" cy="4069559"/>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1"/>
          </a:solidFill>
          <a:ln w="19050">
            <a:noFill/>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endParaRPr>
          </a:p>
        </p:txBody>
      </p:sp>
      <p:sp>
        <p:nvSpPr>
          <p:cNvPr id="33" name="Slide Number Placeholder 5"/>
          <p:cNvSpPr txBox="1">
            <a:spLocks/>
          </p:cNvSpPr>
          <p:nvPr/>
        </p:nvSpPr>
        <p:spPr>
          <a:xfrm>
            <a:off x="7901783" y="2839625"/>
            <a:ext cx="1573836" cy="397372"/>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highlight>
                  <a:srgbClr val="FFFF00"/>
                </a:highlight>
                <a:latin typeface="Segoe UI"/>
              </a:rPr>
              <a:t>Microsoft Azure</a:t>
            </a:r>
          </a:p>
        </p:txBody>
      </p:sp>
      <p:sp>
        <p:nvSpPr>
          <p:cNvPr id="2" name="Title 1"/>
          <p:cNvSpPr>
            <a:spLocks noGrp="1"/>
          </p:cNvSpPr>
          <p:nvPr>
            <p:ph type="title"/>
          </p:nvPr>
        </p:nvSpPr>
        <p:spPr/>
        <p:txBody>
          <a:bodyPr/>
          <a:lstStyle/>
          <a:p>
            <a:r>
              <a:rPr lang="en-US" dirty="0"/>
              <a:t>Network Security Groups (NSG)</a:t>
            </a:r>
          </a:p>
        </p:txBody>
      </p:sp>
      <p:sp>
        <p:nvSpPr>
          <p:cNvPr id="36" name="TextBox 35"/>
          <p:cNvSpPr txBox="1"/>
          <p:nvPr/>
        </p:nvSpPr>
        <p:spPr>
          <a:xfrm>
            <a:off x="263427" y="1636150"/>
            <a:ext cx="5032715" cy="5062255"/>
          </a:xfrm>
          <a:prstGeom prst="rect">
            <a:avLst/>
          </a:prstGeom>
          <a:noFill/>
        </p:spPr>
        <p:txBody>
          <a:bodyPr wrap="square" lIns="179259" tIns="143407" rIns="179259" bIns="143407" rtlCol="0">
            <a:noAutofit/>
          </a:bodyPr>
          <a:lstStyle/>
          <a:p>
            <a:pPr marL="224054" lvl="1" indent="-224054">
              <a:lnSpc>
                <a:spcPct val="90000"/>
              </a:lnSpc>
              <a:spcBef>
                <a:spcPts val="1765"/>
              </a:spcBef>
              <a:spcAft>
                <a:spcPts val="588"/>
              </a:spcAft>
              <a:buClr>
                <a:srgbClr val="FFFFFF"/>
              </a:buClr>
              <a:buSzPct val="100000"/>
              <a:buBlip>
                <a:blip r:embed="rId5"/>
              </a:buBlip>
            </a:pPr>
            <a:r>
              <a:rPr lang="en-US" sz="1961" dirty="0"/>
              <a:t>Grouping of network traffic rules as security group</a:t>
            </a:r>
          </a:p>
          <a:p>
            <a:pPr marL="224054" lvl="1" indent="-224054">
              <a:lnSpc>
                <a:spcPct val="90000"/>
              </a:lnSpc>
              <a:spcBef>
                <a:spcPts val="1765"/>
              </a:spcBef>
              <a:spcAft>
                <a:spcPts val="588"/>
              </a:spcAft>
              <a:buClr>
                <a:srgbClr val="FFFFFF"/>
              </a:buClr>
              <a:buSzPct val="100000"/>
              <a:buBlip>
                <a:blip r:embed="rId5"/>
              </a:buBlip>
            </a:pPr>
            <a:r>
              <a:rPr lang="en-US" sz="1961" dirty="0"/>
              <a:t>Security groups associated with virtual machines or virtual subnets</a:t>
            </a:r>
          </a:p>
          <a:p>
            <a:pPr marL="224054" lvl="1" indent="-224054">
              <a:lnSpc>
                <a:spcPct val="90000"/>
              </a:lnSpc>
              <a:spcBef>
                <a:spcPts val="1765"/>
              </a:spcBef>
              <a:spcAft>
                <a:spcPts val="588"/>
              </a:spcAft>
              <a:buClr>
                <a:srgbClr val="FFFFFF"/>
              </a:buClr>
              <a:buSzPct val="100000"/>
              <a:buBlip>
                <a:blip r:embed="rId5"/>
              </a:buBlip>
            </a:pPr>
            <a:r>
              <a:rPr lang="en-US" sz="1961" dirty="0"/>
              <a:t>Controlled access between machines in subnets</a:t>
            </a:r>
          </a:p>
          <a:p>
            <a:pPr marL="224054" lvl="1" indent="-224054">
              <a:lnSpc>
                <a:spcPct val="90000"/>
              </a:lnSpc>
              <a:spcBef>
                <a:spcPts val="1765"/>
              </a:spcBef>
              <a:spcAft>
                <a:spcPts val="588"/>
              </a:spcAft>
              <a:buClr>
                <a:srgbClr val="FFFFFF"/>
              </a:buClr>
              <a:buSzPct val="100000"/>
              <a:buBlip>
                <a:blip r:embed="rId5"/>
              </a:buBlip>
            </a:pPr>
            <a:r>
              <a:rPr lang="en-US" sz="1961" dirty="0"/>
              <a:t>Controlled access to and from the  Internet</a:t>
            </a:r>
          </a:p>
          <a:p>
            <a:pPr marL="224054" lvl="1" indent="-224054">
              <a:lnSpc>
                <a:spcPct val="90000"/>
              </a:lnSpc>
              <a:spcBef>
                <a:spcPts val="1765"/>
              </a:spcBef>
              <a:spcAft>
                <a:spcPts val="588"/>
              </a:spcAft>
              <a:buClr>
                <a:srgbClr val="FFFFFF"/>
              </a:buClr>
              <a:buSzPct val="100000"/>
              <a:buBlip>
                <a:blip r:embed="rId5"/>
              </a:buBlip>
            </a:pPr>
            <a:r>
              <a:rPr lang="en-US" sz="1961" dirty="0"/>
              <a:t>Network traffic rules updated independent of virtual machines</a:t>
            </a:r>
          </a:p>
        </p:txBody>
      </p:sp>
      <p:cxnSp>
        <p:nvCxnSpPr>
          <p:cNvPr id="20" name="Elbow Connector 19"/>
          <p:cNvCxnSpPr>
            <a:stCxn id="78" idx="1"/>
          </p:cNvCxnSpPr>
          <p:nvPr/>
        </p:nvCxnSpPr>
        <p:spPr>
          <a:xfrm rot="10800000">
            <a:off x="6567693" y="2546806"/>
            <a:ext cx="885992" cy="2224521"/>
          </a:xfrm>
          <a:prstGeom prst="bentConnector2">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19594" y="3153124"/>
            <a:ext cx="702394" cy="452590"/>
          </a:xfrm>
          <a:prstGeom prst="rect">
            <a:avLst/>
          </a:prstGeom>
          <a:noFill/>
        </p:spPr>
        <p:txBody>
          <a:bodyPr wrap="square" lIns="179285" tIns="143428" rIns="179285" bIns="143428" rtlCol="0">
            <a:spAutoFit/>
            <a:scene3d>
              <a:camera prst="orthographicFront"/>
              <a:lightRig rig="threePt" dir="t">
                <a:rot lat="0" lon="0" rev="1200000"/>
              </a:lightRig>
            </a:scene3d>
            <a:sp3d contourW="6350">
              <a:bevelB w="50800" h="57150"/>
            </a:sp3d>
          </a:bodyPr>
          <a:lstStyle/>
          <a:p>
            <a:pPr>
              <a:lnSpc>
                <a:spcPct val="90000"/>
              </a:lnSpc>
              <a:spcAft>
                <a:spcPts val="588"/>
              </a:spcAft>
            </a:pPr>
            <a:r>
              <a:rPr lang="en-US" sz="1176" dirty="0">
                <a:solidFill>
                  <a:sysClr val="windowText" lastClr="000000"/>
                </a:solidFill>
              </a:rPr>
              <a:t>NSG</a:t>
            </a:r>
          </a:p>
        </p:txBody>
      </p:sp>
      <p:grpSp>
        <p:nvGrpSpPr>
          <p:cNvPr id="17" name="Group 16"/>
          <p:cNvGrpSpPr/>
          <p:nvPr/>
        </p:nvGrpSpPr>
        <p:grpSpPr>
          <a:xfrm>
            <a:off x="5788647" y="1474927"/>
            <a:ext cx="1535217" cy="1027205"/>
            <a:chOff x="6109987" y="1227437"/>
            <a:chExt cx="1566001" cy="1047803"/>
          </a:xfrm>
        </p:grpSpPr>
        <p:sp>
          <p:nvSpPr>
            <p:cNvPr id="40" name="Freeform 25"/>
            <p:cNvSpPr>
              <a:spLocks/>
            </p:cNvSpPr>
            <p:nvPr/>
          </p:nvSpPr>
          <p:spPr bwMode="auto">
            <a:xfrm>
              <a:off x="6109987" y="1227437"/>
              <a:ext cx="1566001" cy="104780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40000"/>
                <a:lumOff val="60000"/>
              </a:schemeClr>
            </a:solidFill>
            <a:ln w="19050">
              <a:noFill/>
            </a:ln>
          </p:spPr>
          <p:txBody>
            <a:bodyPr vert="horz" wrap="square" lIns="91427" tIns="45713" rIns="91427" bIns="45713" numCol="1" anchor="t" anchorCtr="0" compatLnSpc="1">
              <a:prstTxWarp prst="textNoShape">
                <a:avLst/>
              </a:prstTxWarp>
            </a:bodyPr>
            <a:lstStyle/>
            <a:p>
              <a:pPr defTabSz="914225"/>
              <a:endParaRPr lang="en-US" dirty="0"/>
            </a:p>
          </p:txBody>
        </p:sp>
        <p:sp>
          <p:nvSpPr>
            <p:cNvPr id="41" name="Slide Number Placeholder 5"/>
            <p:cNvSpPr txBox="1">
              <a:spLocks/>
            </p:cNvSpPr>
            <p:nvPr/>
          </p:nvSpPr>
          <p:spPr>
            <a:xfrm>
              <a:off x="6237244" y="1628313"/>
              <a:ext cx="1352593" cy="362801"/>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solidFill>
                  <a:latin typeface="Segoe UI"/>
                </a:rPr>
                <a:t>Internet</a:t>
              </a:r>
            </a:p>
          </p:txBody>
        </p:sp>
      </p:grpSp>
      <p:sp>
        <p:nvSpPr>
          <p:cNvPr id="93" name="Rounded Rectangle 92"/>
          <p:cNvSpPr/>
          <p:nvPr/>
        </p:nvSpPr>
        <p:spPr>
          <a:xfrm>
            <a:off x="7323864" y="3616821"/>
            <a:ext cx="3627771" cy="2315691"/>
          </a:xfrm>
          <a:prstGeom prst="roundRect">
            <a:avLst>
              <a:gd name="adj" fmla="val 3644"/>
            </a:avLst>
          </a:prstGeom>
          <a:solidFill>
            <a:sysClr val="window" lastClr="FFFFFF">
              <a:lumMod val="95000"/>
            </a:sysClr>
          </a:solidFill>
          <a:ln w="28575" cap="rnd" cmpd="sng" algn="ctr">
            <a:solidFill>
              <a:srgbClr val="C00000"/>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prstClr val="white"/>
              </a:solidFill>
            </a:endParaRPr>
          </a:p>
        </p:txBody>
      </p:sp>
      <p:grpSp>
        <p:nvGrpSpPr>
          <p:cNvPr id="77" name="Group 76"/>
          <p:cNvGrpSpPr/>
          <p:nvPr/>
        </p:nvGrpSpPr>
        <p:grpSpPr>
          <a:xfrm>
            <a:off x="7453684" y="4041790"/>
            <a:ext cx="1094917" cy="1459071"/>
            <a:chOff x="3026281" y="3816366"/>
            <a:chExt cx="838562" cy="1117456"/>
          </a:xfrm>
        </p:grpSpPr>
        <p:sp>
          <p:nvSpPr>
            <p:cNvPr id="78" name="Rounded Rectangle 77"/>
            <p:cNvSpPr/>
            <p:nvPr/>
          </p:nvSpPr>
          <p:spPr>
            <a:xfrm>
              <a:off x="3026281" y="3816366"/>
              <a:ext cx="838562" cy="1117456"/>
            </a:xfrm>
            <a:prstGeom prst="roundRect">
              <a:avLst>
                <a:gd name="adj" fmla="val 3644"/>
              </a:avLst>
            </a:prstGeom>
            <a:solidFill>
              <a:schemeClr val="tx1"/>
            </a:solidFill>
            <a:ln w="28575" cap="rnd" cmpd="sng" algn="ctr">
              <a:solidFill>
                <a:schemeClr val="bg1">
                  <a:lumMod val="75000"/>
                </a:schemeClr>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prstClr val="white"/>
                </a:solidFill>
              </a:endParaRPr>
            </a:p>
          </p:txBody>
        </p:sp>
        <p:pic>
          <p:nvPicPr>
            <p:cNvPr id="79" name="Picture 78"/>
            <p:cNvPicPr>
              <a:picLocks noChangeAspect="1"/>
            </p:cNvPicPr>
            <p:nvPr/>
          </p:nvPicPr>
          <p:blipFill>
            <a:blip r:embed="rId6"/>
            <a:stretch>
              <a:fillRect/>
            </a:stretch>
          </p:blipFill>
          <p:spPr>
            <a:xfrm>
              <a:off x="3286169" y="3888974"/>
              <a:ext cx="318786" cy="292950"/>
            </a:xfrm>
            <a:prstGeom prst="rect">
              <a:avLst/>
            </a:prstGeom>
          </p:spPr>
        </p:pic>
        <p:pic>
          <p:nvPicPr>
            <p:cNvPr id="80" name="Picture 79"/>
            <p:cNvPicPr>
              <a:picLocks noChangeAspect="1"/>
            </p:cNvPicPr>
            <p:nvPr/>
          </p:nvPicPr>
          <p:blipFill>
            <a:blip r:embed="rId6"/>
            <a:stretch>
              <a:fillRect/>
            </a:stretch>
          </p:blipFill>
          <p:spPr>
            <a:xfrm>
              <a:off x="3286169" y="4245895"/>
              <a:ext cx="318786" cy="292950"/>
            </a:xfrm>
            <a:prstGeom prst="rect">
              <a:avLst/>
            </a:prstGeom>
          </p:spPr>
        </p:pic>
        <p:pic>
          <p:nvPicPr>
            <p:cNvPr id="81" name="Picture 80"/>
            <p:cNvPicPr>
              <a:picLocks noChangeAspect="1"/>
            </p:cNvPicPr>
            <p:nvPr/>
          </p:nvPicPr>
          <p:blipFill>
            <a:blip r:embed="rId6"/>
            <a:stretch>
              <a:fillRect/>
            </a:stretch>
          </p:blipFill>
          <p:spPr>
            <a:xfrm>
              <a:off x="3286169" y="4590970"/>
              <a:ext cx="318786" cy="292950"/>
            </a:xfrm>
            <a:prstGeom prst="rect">
              <a:avLst/>
            </a:prstGeom>
          </p:spPr>
        </p:pic>
      </p:grpSp>
      <p:grpSp>
        <p:nvGrpSpPr>
          <p:cNvPr id="82" name="Group 81"/>
          <p:cNvGrpSpPr/>
          <p:nvPr/>
        </p:nvGrpSpPr>
        <p:grpSpPr>
          <a:xfrm>
            <a:off x="9710107" y="4041790"/>
            <a:ext cx="1094917" cy="1459071"/>
            <a:chOff x="3026281" y="3816366"/>
            <a:chExt cx="838562" cy="1117456"/>
          </a:xfrm>
        </p:grpSpPr>
        <p:sp>
          <p:nvSpPr>
            <p:cNvPr id="83" name="Rounded Rectangle 82"/>
            <p:cNvSpPr/>
            <p:nvPr/>
          </p:nvSpPr>
          <p:spPr>
            <a:xfrm>
              <a:off x="3026281" y="3816366"/>
              <a:ext cx="838562" cy="1117456"/>
            </a:xfrm>
            <a:prstGeom prst="roundRect">
              <a:avLst>
                <a:gd name="adj" fmla="val 3644"/>
              </a:avLst>
            </a:prstGeom>
            <a:solidFill>
              <a:schemeClr val="tx1"/>
            </a:solidFill>
            <a:ln w="28575" cap="rnd" cmpd="sng" algn="ctr">
              <a:solidFill>
                <a:schemeClr val="bg1">
                  <a:lumMod val="75000"/>
                </a:schemeClr>
              </a:solidFill>
              <a:prstDash val="sysDot"/>
              <a:roun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solidFill>
                  <a:prstClr val="white"/>
                </a:solidFill>
              </a:endParaRPr>
            </a:p>
          </p:txBody>
        </p:sp>
        <p:pic>
          <p:nvPicPr>
            <p:cNvPr id="84" name="Picture 83"/>
            <p:cNvPicPr>
              <a:picLocks noChangeAspect="1"/>
            </p:cNvPicPr>
            <p:nvPr/>
          </p:nvPicPr>
          <p:blipFill>
            <a:blip r:embed="rId6"/>
            <a:stretch>
              <a:fillRect/>
            </a:stretch>
          </p:blipFill>
          <p:spPr>
            <a:xfrm>
              <a:off x="3286169" y="3888974"/>
              <a:ext cx="318786" cy="292950"/>
            </a:xfrm>
            <a:prstGeom prst="rect">
              <a:avLst/>
            </a:prstGeom>
          </p:spPr>
        </p:pic>
        <p:pic>
          <p:nvPicPr>
            <p:cNvPr id="85" name="Picture 84"/>
            <p:cNvPicPr>
              <a:picLocks noChangeAspect="1"/>
            </p:cNvPicPr>
            <p:nvPr/>
          </p:nvPicPr>
          <p:blipFill>
            <a:blip r:embed="rId6"/>
            <a:stretch>
              <a:fillRect/>
            </a:stretch>
          </p:blipFill>
          <p:spPr>
            <a:xfrm>
              <a:off x="3286169" y="4245895"/>
              <a:ext cx="318786" cy="292950"/>
            </a:xfrm>
            <a:prstGeom prst="rect">
              <a:avLst/>
            </a:prstGeom>
          </p:spPr>
        </p:pic>
        <p:pic>
          <p:nvPicPr>
            <p:cNvPr id="86" name="Picture 85"/>
            <p:cNvPicPr>
              <a:picLocks noChangeAspect="1"/>
            </p:cNvPicPr>
            <p:nvPr/>
          </p:nvPicPr>
          <p:blipFill>
            <a:blip r:embed="rId6"/>
            <a:stretch>
              <a:fillRect/>
            </a:stretch>
          </p:blipFill>
          <p:spPr>
            <a:xfrm>
              <a:off x="3286169" y="4590970"/>
              <a:ext cx="318786" cy="292950"/>
            </a:xfrm>
            <a:prstGeom prst="rect">
              <a:avLst/>
            </a:prstGeom>
          </p:spPr>
        </p:pic>
      </p:grpSp>
      <p:sp>
        <p:nvSpPr>
          <p:cNvPr id="88" name="TextBox 198"/>
          <p:cNvSpPr txBox="1"/>
          <p:nvPr/>
        </p:nvSpPr>
        <p:spPr>
          <a:xfrm>
            <a:off x="7431945" y="3874039"/>
            <a:ext cx="809318"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Front End Subnet</a:t>
            </a:r>
          </a:p>
        </p:txBody>
      </p:sp>
      <p:sp>
        <p:nvSpPr>
          <p:cNvPr id="89" name="TextBox 198"/>
          <p:cNvSpPr txBox="1"/>
          <p:nvPr/>
        </p:nvSpPr>
        <p:spPr>
          <a:xfrm>
            <a:off x="9668054" y="3865910"/>
            <a:ext cx="777889" cy="12307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Back End Subnet</a:t>
            </a:r>
          </a:p>
        </p:txBody>
      </p:sp>
      <p:cxnSp>
        <p:nvCxnSpPr>
          <p:cNvPr id="91" name="Straight Arrow Connector 90"/>
          <p:cNvCxnSpPr/>
          <p:nvPr/>
        </p:nvCxnSpPr>
        <p:spPr>
          <a:xfrm>
            <a:off x="8604823" y="4755169"/>
            <a:ext cx="1063231" cy="0"/>
          </a:xfrm>
          <a:prstGeom prst="straightConnector1">
            <a:avLst/>
          </a:prstGeom>
          <a:noFill/>
          <a:ln w="25400" cap="flat" cmpd="sng" algn="ctr">
            <a:solidFill>
              <a:srgbClr val="70AD47"/>
            </a:solidFill>
            <a:prstDash val="solid"/>
            <a:miter lim="800000"/>
            <a:headEnd type="triangle"/>
            <a:tailEnd type="triangle"/>
          </a:ln>
          <a:effectLst/>
        </p:spPr>
      </p:cxnSp>
      <p:sp>
        <p:nvSpPr>
          <p:cNvPr id="94" name="TextBox 198"/>
          <p:cNvSpPr txBox="1"/>
          <p:nvPr/>
        </p:nvSpPr>
        <p:spPr>
          <a:xfrm>
            <a:off x="8617036" y="5654768"/>
            <a:ext cx="996327" cy="16594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78" dirty="0">
                <a:solidFill>
                  <a:prstClr val="black">
                    <a:lumMod val="75000"/>
                    <a:lumOff val="25000"/>
                  </a:prstClr>
                </a:solidFill>
                <a:latin typeface="Segoe UI Semibold" panose="020B0702040204020203" pitchFamily="34" charset="0"/>
              </a:rPr>
              <a:t>Virtual Network</a:t>
            </a:r>
          </a:p>
        </p:txBody>
      </p:sp>
      <p:grpSp>
        <p:nvGrpSpPr>
          <p:cNvPr id="97" name="Group 96"/>
          <p:cNvGrpSpPr/>
          <p:nvPr/>
        </p:nvGrpSpPr>
        <p:grpSpPr>
          <a:xfrm>
            <a:off x="8965800" y="4400127"/>
            <a:ext cx="391965" cy="502906"/>
            <a:chOff x="5866156" y="3188150"/>
            <a:chExt cx="399825" cy="512990"/>
          </a:xfrm>
        </p:grpSpPr>
        <p:pic>
          <p:nvPicPr>
            <p:cNvPr id="98" name="Picture 2" descr="http://icons.iconarchive.com/icons/visualpharm/icons8-metro-style/512/Very-Basic-Lock-icon.png"/>
            <p:cNvPicPr>
              <a:picLocks noChangeAspect="1" noChangeArrowheads="1"/>
            </p:cNvPicPr>
            <p:nvPr/>
          </p:nvPicPr>
          <p:blipFill rotWithShape="1">
            <a:blip r:embed="rId3" cstate="print">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5866156" y="3188150"/>
              <a:ext cx="399825" cy="512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bwMode="auto">
            <a:xfrm>
              <a:off x="6006259" y="3464347"/>
              <a:ext cx="131273" cy="224502"/>
            </a:xfrm>
            <a:prstGeom prst="rect">
              <a:avLst/>
            </a:prstGeom>
            <a:solidFill>
              <a:srgbClr val="5555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2" name="TextBox 152"/>
          <p:cNvSpPr txBox="1"/>
          <p:nvPr/>
        </p:nvSpPr>
        <p:spPr>
          <a:xfrm>
            <a:off x="8660033" y="4632299"/>
            <a:ext cx="1047274" cy="2443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b="1" dirty="0">
                <a:solidFill>
                  <a:srgbClr val="FFFFFF"/>
                </a:solidFill>
              </a:rPr>
              <a:t>NSG</a:t>
            </a:r>
          </a:p>
        </p:txBody>
      </p:sp>
    </p:spTree>
    <p:extLst>
      <p:ext uri="{BB962C8B-B14F-4D97-AF65-F5344CB8AC3E}">
        <p14:creationId xmlns:p14="http://schemas.microsoft.com/office/powerpoint/2010/main" val="17506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anim calcmode="lin" valueType="num">
                                      <p:cBhvr>
                                        <p:cTn id="11" dur="500" fill="hold"/>
                                        <p:tgtEl>
                                          <p:spTgt spid="32"/>
                                        </p:tgtEl>
                                        <p:attrNameLst>
                                          <p:attrName>ppt_x</p:attrName>
                                        </p:attrNameLst>
                                      </p:cBhvr>
                                      <p:tavLst>
                                        <p:tav tm="0">
                                          <p:val>
                                            <p:strVal val="#ppt_x"/>
                                          </p:val>
                                        </p:tav>
                                        <p:tav tm="100000">
                                          <p:val>
                                            <p:strVal val="#ppt_x"/>
                                          </p:val>
                                        </p:tav>
                                      </p:tavLst>
                                    </p:anim>
                                    <p:anim calcmode="lin" valueType="num">
                                      <p:cBhvr>
                                        <p:cTn id="1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02" name="Rectangle 101"/>
          <p:cNvSpPr/>
          <p:nvPr/>
        </p:nvSpPr>
        <p:spPr bwMode="auto">
          <a:xfrm>
            <a:off x="123677" y="486"/>
            <a:ext cx="12067459"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Title 1"/>
          <p:cNvSpPr txBox="1">
            <a:spLocks/>
          </p:cNvSpPr>
          <p:nvPr/>
        </p:nvSpPr>
        <p:spPr>
          <a:xfrm>
            <a:off x="561583" y="-19750"/>
            <a:ext cx="11078251" cy="132537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399" dirty="0">
                <a:solidFill>
                  <a:schemeClr val="tx1"/>
                </a:solidFill>
              </a:rPr>
              <a:t>VPN connections</a:t>
            </a:r>
          </a:p>
        </p:txBody>
      </p:sp>
      <p:cxnSp>
        <p:nvCxnSpPr>
          <p:cNvPr id="104" name="Straight Connector 103"/>
          <p:cNvCxnSpPr/>
          <p:nvPr/>
        </p:nvCxnSpPr>
        <p:spPr>
          <a:xfrm flipV="1">
            <a:off x="7515089" y="1654491"/>
            <a:ext cx="0" cy="449827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655055" y="1627408"/>
            <a:ext cx="2419423" cy="4567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42" name="Rectangle 41"/>
          <p:cNvSpPr/>
          <p:nvPr/>
        </p:nvSpPr>
        <p:spPr>
          <a:xfrm>
            <a:off x="5117757" y="2212073"/>
            <a:ext cx="1463149" cy="354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43" name="Rounded Rectangle 42"/>
          <p:cNvSpPr/>
          <p:nvPr/>
        </p:nvSpPr>
        <p:spPr>
          <a:xfrm>
            <a:off x="4891589" y="1994451"/>
            <a:ext cx="1884080" cy="392465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44" name="Rectangle 43"/>
          <p:cNvSpPr/>
          <p:nvPr/>
        </p:nvSpPr>
        <p:spPr>
          <a:xfrm>
            <a:off x="5064457" y="5360787"/>
            <a:ext cx="1569748"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C00000"/>
                </a:solidFill>
                <a:latin typeface="Segoe UI Semibold" panose="020B0702040204020203" pitchFamily="34" charset="0"/>
              </a:rPr>
              <a:t>Isolated Virtual Network</a:t>
            </a:r>
          </a:p>
        </p:txBody>
      </p:sp>
      <p:sp>
        <p:nvSpPr>
          <p:cNvPr id="45" name="TextBox 198"/>
          <p:cNvSpPr txBox="1"/>
          <p:nvPr/>
        </p:nvSpPr>
        <p:spPr>
          <a:xfrm>
            <a:off x="5298065" y="2492119"/>
            <a:ext cx="666849"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46" name="Slide Number Placeholder 5"/>
          <p:cNvSpPr txBox="1">
            <a:spLocks/>
          </p:cNvSpPr>
          <p:nvPr/>
        </p:nvSpPr>
        <p:spPr>
          <a:xfrm>
            <a:off x="5137121" y="1804184"/>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grpSp>
        <p:nvGrpSpPr>
          <p:cNvPr id="2" name="Group 1"/>
          <p:cNvGrpSpPr/>
          <p:nvPr/>
        </p:nvGrpSpPr>
        <p:grpSpPr>
          <a:xfrm>
            <a:off x="404620" y="2768393"/>
            <a:ext cx="4994686" cy="3388798"/>
            <a:chOff x="403812" y="2768300"/>
            <a:chExt cx="4995395" cy="3389278"/>
          </a:xfrm>
        </p:grpSpPr>
        <p:sp>
          <p:nvSpPr>
            <p:cNvPr id="47" name="Oval 46"/>
            <p:cNvSpPr/>
            <p:nvPr/>
          </p:nvSpPr>
          <p:spPr>
            <a:xfrm>
              <a:off x="2831419" y="5226719"/>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49" name="Oval 48"/>
            <p:cNvSpPr/>
            <p:nvPr/>
          </p:nvSpPr>
          <p:spPr>
            <a:xfrm>
              <a:off x="3552936" y="5216134"/>
              <a:ext cx="632390" cy="632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50" name="Oval 49"/>
            <p:cNvSpPr/>
            <p:nvPr/>
          </p:nvSpPr>
          <p:spPr>
            <a:xfrm>
              <a:off x="403812" y="2768300"/>
              <a:ext cx="2940330" cy="29403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51" name="Freeform 5"/>
            <p:cNvSpPr>
              <a:spLocks noEditPoints="1"/>
            </p:cNvSpPr>
            <p:nvPr/>
          </p:nvSpPr>
          <p:spPr bwMode="auto">
            <a:xfrm>
              <a:off x="2427315" y="3579805"/>
              <a:ext cx="581728" cy="433093"/>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1">
                <a:lumMod val="50000"/>
                <a:lumOff val="50000"/>
              </a:schemeClr>
            </a:solidFill>
            <a:ln>
              <a:noFill/>
            </a:ln>
          </p:spPr>
          <p:txBody>
            <a:bodyPr vert="horz" wrap="square" lIns="89617" tIns="44808" rIns="89617" bIns="44808" numCol="1" anchor="t" anchorCtr="0" compatLnSpc="1">
              <a:prstTxWarp prst="textNoShape">
                <a:avLst/>
              </a:prstTxWarp>
            </a:bodyPr>
            <a:lstStyle/>
            <a:p>
              <a:pPr defTabSz="913782"/>
              <a:endParaRPr lang="en-US" sz="1765">
                <a:solidFill>
                  <a:srgbClr val="505050"/>
                </a:solidFill>
              </a:endParaRPr>
            </a:p>
          </p:txBody>
        </p:sp>
        <p:sp>
          <p:nvSpPr>
            <p:cNvPr id="52" name="Rectangle 51"/>
            <p:cNvSpPr/>
            <p:nvPr/>
          </p:nvSpPr>
          <p:spPr>
            <a:xfrm>
              <a:off x="2420676" y="4054988"/>
              <a:ext cx="498784" cy="307604"/>
            </a:xfrm>
            <a:prstGeom prst="rect">
              <a:avLst/>
            </a:prstGeom>
          </p:spPr>
          <p:txBody>
            <a:bodyPr wrap="none">
              <a:spAutoFit/>
            </a:bodyPr>
            <a:lstStyle/>
            <a:p>
              <a:pPr algn="ctr" defTabSz="913782"/>
              <a:r>
                <a:rPr lang="en-US" sz="1370" b="1" spc="-49" dirty="0">
                  <a:solidFill>
                    <a:prstClr val="black">
                      <a:lumMod val="50000"/>
                      <a:lumOff val="50000"/>
                    </a:prstClr>
                  </a:solidFill>
                  <a:latin typeface="Segoe UI Light"/>
                </a:rPr>
                <a:t>VPN</a:t>
              </a:r>
              <a:endParaRPr lang="en-US" sz="1027" dirty="0">
                <a:solidFill>
                  <a:prstClr val="black">
                    <a:lumMod val="50000"/>
                    <a:lumOff val="50000"/>
                  </a:prstClr>
                </a:solidFill>
              </a:endParaRPr>
            </a:p>
          </p:txBody>
        </p:sp>
        <p:cxnSp>
          <p:nvCxnSpPr>
            <p:cNvPr id="53" name="Straight Connector 52"/>
            <p:cNvCxnSpPr>
              <a:stCxn id="47" idx="0"/>
            </p:cNvCxnSpPr>
            <p:nvPr/>
          </p:nvCxnSpPr>
          <p:spPr>
            <a:xfrm flipV="1">
              <a:off x="3147614" y="3897176"/>
              <a:ext cx="2224150" cy="1329543"/>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9" idx="0"/>
            </p:cNvCxnSpPr>
            <p:nvPr/>
          </p:nvCxnSpPr>
          <p:spPr>
            <a:xfrm flipV="1">
              <a:off x="2187559" y="3786032"/>
              <a:ext cx="3184205" cy="889164"/>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907787" y="5294020"/>
              <a:ext cx="378190" cy="468412"/>
              <a:chOff x="10937718" y="2035607"/>
              <a:chExt cx="863086" cy="1068988"/>
            </a:xfrm>
            <a:solidFill>
              <a:schemeClr val="tx1">
                <a:lumMod val="50000"/>
                <a:lumOff val="50000"/>
              </a:schemeClr>
            </a:solidFill>
          </p:grpSpPr>
          <p:sp>
            <p:nvSpPr>
              <p:cNvPr id="86" name="Oval 742"/>
              <p:cNvSpPr>
                <a:spLocks noChangeArrowheads="1"/>
              </p:cNvSpPr>
              <p:nvPr/>
            </p:nvSpPr>
            <p:spPr bwMode="auto">
              <a:xfrm>
                <a:off x="11480295" y="2035607"/>
                <a:ext cx="239439" cy="241323"/>
              </a:xfrm>
              <a:prstGeom prst="ellipse">
                <a:avLst/>
              </a:prstGeom>
              <a:grpFill/>
              <a:ln>
                <a:noFill/>
              </a:ln>
            </p:spPr>
            <p:txBody>
              <a:bodyPr vert="horz" wrap="square" lIns="89617" tIns="44808" rIns="89617" bIns="44808" numCol="1" anchor="t" anchorCtr="0" compatLnSpc="1">
                <a:prstTxWarp prst="textNoShape">
                  <a:avLst/>
                </a:prstTxWarp>
              </a:bodyPr>
              <a:lstStyle/>
              <a:p>
                <a:pPr defTabSz="895319"/>
                <a:endParaRPr lang="en-US" sz="1765">
                  <a:solidFill>
                    <a:srgbClr val="FFFFFF"/>
                  </a:solidFill>
                </a:endParaRPr>
              </a:p>
            </p:txBody>
          </p:sp>
          <p:sp>
            <p:nvSpPr>
              <p:cNvPr id="8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p:spPr>
            <p:txBody>
              <a:bodyPr vert="horz" wrap="square" lIns="89617" tIns="44808" rIns="89617" bIns="44808" numCol="1" anchor="t" anchorCtr="0" compatLnSpc="1">
                <a:prstTxWarp prst="textNoShape">
                  <a:avLst/>
                </a:prstTxWarp>
              </a:bodyPr>
              <a:lstStyle/>
              <a:p>
                <a:pPr defTabSz="895319"/>
                <a:endParaRPr lang="en-US" sz="1765">
                  <a:solidFill>
                    <a:srgbClr val="FFFFFF"/>
                  </a:solidFill>
                </a:endParaRPr>
              </a:p>
            </p:txBody>
          </p:sp>
          <p:sp>
            <p:nvSpPr>
              <p:cNvPr id="8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7" tIns="44808" rIns="89617" bIns="44808" numCol="1" anchor="t" anchorCtr="0" compatLnSpc="1">
                <a:prstTxWarp prst="textNoShape">
                  <a:avLst/>
                </a:prstTxWarp>
              </a:bodyPr>
              <a:lstStyle/>
              <a:p>
                <a:pPr defTabSz="913782"/>
                <a:endParaRPr lang="en-US" sz="1765">
                  <a:solidFill>
                    <a:srgbClr val="505050"/>
                  </a:solidFill>
                </a:endParaRPr>
              </a:p>
            </p:txBody>
          </p:sp>
        </p:grpSp>
        <p:cxnSp>
          <p:nvCxnSpPr>
            <p:cNvPr id="58" name="Straight Connector 57"/>
            <p:cNvCxnSpPr>
              <a:stCxn id="66" idx="0"/>
            </p:cNvCxnSpPr>
            <p:nvPr/>
          </p:nvCxnSpPr>
          <p:spPr>
            <a:xfrm flipV="1">
              <a:off x="1409713" y="3783186"/>
              <a:ext cx="3962051" cy="89505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39878" y="3249272"/>
              <a:ext cx="1767821" cy="452352"/>
            </a:xfrm>
            <a:prstGeom prst="rect">
              <a:avLst/>
            </a:prstGeom>
            <a:noFill/>
          </p:spPr>
          <p:txBody>
            <a:bodyPr wrap="square" lIns="0" tIns="143387" rIns="179234" bIns="143387" rtlCol="0">
              <a:spAutoFit/>
            </a:bodyPr>
            <a:lstStyle/>
            <a:p>
              <a:pPr algn="ctr" defTabSz="913782">
                <a:lnSpc>
                  <a:spcPct val="90000"/>
                </a:lnSpc>
              </a:pPr>
              <a:r>
                <a:rPr lang="en-US" sz="1174" b="1" dirty="0"/>
                <a:t>Site-to-Site</a:t>
              </a:r>
              <a:r>
                <a:rPr lang="en-US" sz="1174" b="1" dirty="0">
                  <a:solidFill>
                    <a:prstClr val="white"/>
                  </a:solidFill>
                </a:rPr>
                <a:t> </a:t>
              </a:r>
              <a:r>
                <a:rPr lang="en-US" sz="1174" b="1" dirty="0"/>
                <a:t>VPN</a:t>
              </a:r>
            </a:p>
          </p:txBody>
        </p:sp>
        <p:sp>
          <p:nvSpPr>
            <p:cNvPr id="60" name="TextBox 59"/>
            <p:cNvSpPr txBox="1"/>
            <p:nvPr/>
          </p:nvSpPr>
          <p:spPr>
            <a:xfrm>
              <a:off x="3339024" y="4260229"/>
              <a:ext cx="1467033" cy="452526"/>
            </a:xfrm>
            <a:prstGeom prst="rect">
              <a:avLst/>
            </a:prstGeom>
            <a:noFill/>
          </p:spPr>
          <p:txBody>
            <a:bodyPr wrap="square" lIns="0" tIns="143387" rIns="179234" bIns="143387" rtlCol="0">
              <a:spAutoFit/>
            </a:bodyPr>
            <a:lstStyle/>
            <a:p>
              <a:pPr algn="ctr" defTabSz="913782">
                <a:lnSpc>
                  <a:spcPct val="90000"/>
                </a:lnSpc>
              </a:pPr>
              <a:r>
                <a:rPr lang="en-US" sz="1174" b="1" dirty="0"/>
                <a:t>Point-to-Site</a:t>
              </a:r>
              <a:r>
                <a:rPr lang="en-US" sz="1174" b="1" dirty="0">
                  <a:solidFill>
                    <a:prstClr val="white"/>
                  </a:solidFill>
                </a:rPr>
                <a:t> </a:t>
              </a:r>
              <a:r>
                <a:rPr lang="en-US" sz="1174" b="1" dirty="0"/>
                <a:t>VPN</a:t>
              </a:r>
              <a:endParaRPr lang="en-US" sz="1174" b="1" i="1" dirty="0"/>
            </a:p>
          </p:txBody>
        </p:sp>
        <p:cxnSp>
          <p:nvCxnSpPr>
            <p:cNvPr id="61" name="Straight Arrow Connector 60"/>
            <p:cNvCxnSpPr/>
            <p:nvPr/>
          </p:nvCxnSpPr>
          <p:spPr>
            <a:xfrm flipV="1">
              <a:off x="3031345" y="3586332"/>
              <a:ext cx="2314220" cy="82498"/>
            </a:xfrm>
            <a:prstGeom prst="straightConnector1">
              <a:avLst/>
            </a:prstGeom>
            <a:ln w="85725" cap="rnd">
              <a:solidFill>
                <a:srgbClr val="7AB13D"/>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171"/>
            <p:cNvSpPr txBox="1"/>
            <p:nvPr/>
          </p:nvSpPr>
          <p:spPr>
            <a:xfrm>
              <a:off x="3048808" y="5751313"/>
              <a:ext cx="1008255" cy="4062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Remote Workers</a:t>
              </a:r>
            </a:p>
          </p:txBody>
        </p:sp>
        <p:pic>
          <p:nvPicPr>
            <p:cNvPr id="63" name="Picture 62"/>
            <p:cNvPicPr>
              <a:picLocks noChangeAspect="1"/>
            </p:cNvPicPr>
            <p:nvPr/>
          </p:nvPicPr>
          <p:blipFill>
            <a:blip r:embed="rId3"/>
            <a:stretch>
              <a:fillRect/>
            </a:stretch>
          </p:blipFill>
          <p:spPr>
            <a:xfrm>
              <a:off x="773231" y="3315970"/>
              <a:ext cx="532817" cy="827086"/>
            </a:xfrm>
            <a:prstGeom prst="rect">
              <a:avLst/>
            </a:prstGeom>
          </p:spPr>
        </p:pic>
        <p:pic>
          <p:nvPicPr>
            <p:cNvPr id="64" name="Picture 63"/>
            <p:cNvPicPr>
              <a:picLocks noChangeAspect="1"/>
            </p:cNvPicPr>
            <p:nvPr/>
          </p:nvPicPr>
          <p:blipFill>
            <a:blip r:embed="rId4"/>
            <a:stretch>
              <a:fillRect/>
            </a:stretch>
          </p:blipFill>
          <p:spPr>
            <a:xfrm>
              <a:off x="1372842" y="3682818"/>
              <a:ext cx="478439" cy="486113"/>
            </a:xfrm>
            <a:prstGeom prst="rect">
              <a:avLst/>
            </a:prstGeom>
          </p:spPr>
        </p:pic>
        <p:sp>
          <p:nvSpPr>
            <p:cNvPr id="65" name="TextBox 171"/>
            <p:cNvSpPr txBox="1"/>
            <p:nvPr/>
          </p:nvSpPr>
          <p:spPr>
            <a:xfrm>
              <a:off x="1216090" y="3010611"/>
              <a:ext cx="1457835"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Customer Site</a:t>
              </a:r>
            </a:p>
          </p:txBody>
        </p:sp>
        <p:pic>
          <p:nvPicPr>
            <p:cNvPr id="66" name="Picture 65"/>
            <p:cNvPicPr>
              <a:picLocks noChangeAspect="1"/>
            </p:cNvPicPr>
            <p:nvPr/>
          </p:nvPicPr>
          <p:blipFill>
            <a:blip r:embed="rId5"/>
            <a:stretch>
              <a:fillRect/>
            </a:stretch>
          </p:blipFill>
          <p:spPr>
            <a:xfrm>
              <a:off x="1202670" y="4678236"/>
              <a:ext cx="414085" cy="339812"/>
            </a:xfrm>
            <a:prstGeom prst="rect">
              <a:avLst/>
            </a:prstGeom>
          </p:spPr>
        </p:pic>
        <p:sp>
          <p:nvSpPr>
            <p:cNvPr id="67" name="Rectangle 66"/>
            <p:cNvSpPr/>
            <p:nvPr/>
          </p:nvSpPr>
          <p:spPr>
            <a:xfrm>
              <a:off x="1300630" y="4985302"/>
              <a:ext cx="1061574" cy="469103"/>
            </a:xfrm>
            <a:prstGeom prst="rect">
              <a:avLst/>
            </a:prstGeom>
          </p:spPr>
          <p:txBody>
            <a:bodyPr wrap="none">
              <a:spAutoFit/>
            </a:bodyPr>
            <a:lstStyle/>
            <a:p>
              <a:pPr algn="ctr" defTabSz="913782"/>
              <a:r>
                <a:rPr lang="en-US" sz="1200" b="1" spc="-49" dirty="0">
                  <a:solidFill>
                    <a:prstClr val="black">
                      <a:lumMod val="50000"/>
                      <a:lumOff val="50000"/>
                    </a:prstClr>
                  </a:solidFill>
                  <a:latin typeface="Segoe UI Light"/>
                </a:rPr>
                <a:t>Computers </a:t>
              </a:r>
              <a:br>
                <a:rPr lang="en-US" sz="1200" b="1" spc="-49" dirty="0">
                  <a:solidFill>
                    <a:prstClr val="black">
                      <a:lumMod val="50000"/>
                      <a:lumOff val="50000"/>
                    </a:prstClr>
                  </a:solidFill>
                  <a:latin typeface="Segoe UI Light"/>
                </a:rPr>
              </a:br>
              <a:r>
                <a:rPr lang="en-US" sz="1200" b="1" spc="-49" dirty="0">
                  <a:solidFill>
                    <a:prstClr val="black">
                      <a:lumMod val="50000"/>
                      <a:lumOff val="50000"/>
                    </a:prstClr>
                  </a:solidFill>
                  <a:latin typeface="Segoe UI Light"/>
                </a:rPr>
                <a:t>Behind Firewall</a:t>
              </a:r>
              <a:endParaRPr lang="en-US" sz="1000" dirty="0">
                <a:solidFill>
                  <a:prstClr val="black">
                    <a:lumMod val="50000"/>
                    <a:lumOff val="50000"/>
                  </a:prstClr>
                </a:solidFill>
              </a:endParaRPr>
            </a:p>
          </p:txBody>
        </p:sp>
        <p:pic>
          <p:nvPicPr>
            <p:cNvPr id="69" name="Picture 68"/>
            <p:cNvPicPr>
              <a:picLocks noChangeAspect="1"/>
            </p:cNvPicPr>
            <p:nvPr/>
          </p:nvPicPr>
          <p:blipFill>
            <a:blip r:embed="rId5"/>
            <a:stretch>
              <a:fillRect/>
            </a:stretch>
          </p:blipFill>
          <p:spPr>
            <a:xfrm>
              <a:off x="1980516" y="4675196"/>
              <a:ext cx="414085" cy="339812"/>
            </a:xfrm>
            <a:prstGeom prst="rect">
              <a:avLst/>
            </a:prstGeom>
          </p:spPr>
        </p:pic>
        <p:grpSp>
          <p:nvGrpSpPr>
            <p:cNvPr id="70" name="Group 69"/>
            <p:cNvGrpSpPr/>
            <p:nvPr/>
          </p:nvGrpSpPr>
          <p:grpSpPr>
            <a:xfrm>
              <a:off x="3662353" y="5301457"/>
              <a:ext cx="378190" cy="468412"/>
              <a:chOff x="10937718" y="2035607"/>
              <a:chExt cx="863086" cy="1068988"/>
            </a:xfrm>
            <a:solidFill>
              <a:schemeClr val="tx1">
                <a:lumMod val="50000"/>
                <a:lumOff val="50000"/>
              </a:schemeClr>
            </a:solidFill>
          </p:grpSpPr>
          <p:sp>
            <p:nvSpPr>
              <p:cNvPr id="78" name="Oval 742"/>
              <p:cNvSpPr>
                <a:spLocks noChangeArrowheads="1"/>
              </p:cNvSpPr>
              <p:nvPr/>
            </p:nvSpPr>
            <p:spPr bwMode="auto">
              <a:xfrm>
                <a:off x="11480295" y="2035607"/>
                <a:ext cx="239439" cy="241323"/>
              </a:xfrm>
              <a:prstGeom prst="ellipse">
                <a:avLst/>
              </a:prstGeom>
              <a:grpFill/>
              <a:ln>
                <a:noFill/>
              </a:ln>
            </p:spPr>
            <p:txBody>
              <a:bodyPr vert="horz" wrap="square" lIns="89617" tIns="44808" rIns="89617" bIns="44808" numCol="1" anchor="t" anchorCtr="0" compatLnSpc="1">
                <a:prstTxWarp prst="textNoShape">
                  <a:avLst/>
                </a:prstTxWarp>
              </a:bodyPr>
              <a:lstStyle/>
              <a:p>
                <a:pPr defTabSz="895319"/>
                <a:endParaRPr lang="en-US" sz="1765">
                  <a:solidFill>
                    <a:srgbClr val="FFFFFF"/>
                  </a:solidFill>
                </a:endParaRPr>
              </a:p>
            </p:txBody>
          </p:sp>
          <p:sp>
            <p:nvSpPr>
              <p:cNvPr id="8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p:spPr>
            <p:txBody>
              <a:bodyPr vert="horz" wrap="square" lIns="89617" tIns="44808" rIns="89617" bIns="44808" numCol="1" anchor="t" anchorCtr="0" compatLnSpc="1">
                <a:prstTxWarp prst="textNoShape">
                  <a:avLst/>
                </a:prstTxWarp>
              </a:bodyPr>
              <a:lstStyle/>
              <a:p>
                <a:pPr defTabSz="895319"/>
                <a:endParaRPr lang="en-US" sz="1765">
                  <a:solidFill>
                    <a:srgbClr val="FFFFFF"/>
                  </a:solidFill>
                </a:endParaRPr>
              </a:p>
            </p:txBody>
          </p:sp>
          <p:sp>
            <p:nvSpPr>
              <p:cNvPr id="8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7" tIns="44808" rIns="89617" bIns="44808" numCol="1" anchor="t" anchorCtr="0" compatLnSpc="1">
                <a:prstTxWarp prst="textNoShape">
                  <a:avLst/>
                </a:prstTxWarp>
              </a:bodyPr>
              <a:lstStyle/>
              <a:p>
                <a:pPr defTabSz="913782"/>
                <a:endParaRPr lang="en-US" sz="1765">
                  <a:solidFill>
                    <a:srgbClr val="505050"/>
                  </a:solidFill>
                </a:endParaRPr>
              </a:p>
            </p:txBody>
          </p:sp>
        </p:grpSp>
        <p:cxnSp>
          <p:nvCxnSpPr>
            <p:cNvPr id="71" name="Straight Connector 70"/>
            <p:cNvCxnSpPr/>
            <p:nvPr/>
          </p:nvCxnSpPr>
          <p:spPr>
            <a:xfrm flipV="1">
              <a:off x="3867501" y="3829875"/>
              <a:ext cx="1531706" cy="1380179"/>
            </a:xfrm>
            <a:prstGeom prst="line">
              <a:avLst/>
            </a:prstGeom>
            <a:ln w="31750">
              <a:solidFill>
                <a:srgbClr val="7AB13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Rounded Rectangle 71"/>
          <p:cNvSpPr/>
          <p:nvPr/>
        </p:nvSpPr>
        <p:spPr>
          <a:xfrm>
            <a:off x="5248573" y="2659871"/>
            <a:ext cx="1094917" cy="2654233"/>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pic>
        <p:nvPicPr>
          <p:cNvPr id="74" name="Picture 73"/>
          <p:cNvPicPr>
            <a:picLocks noChangeAspect="1"/>
          </p:cNvPicPr>
          <p:nvPr/>
        </p:nvPicPr>
        <p:blipFill>
          <a:blip r:embed="rId6"/>
          <a:stretch>
            <a:fillRect/>
          </a:stretch>
        </p:blipFill>
        <p:spPr>
          <a:xfrm>
            <a:off x="5579959" y="3760997"/>
            <a:ext cx="416241" cy="382507"/>
          </a:xfrm>
          <a:prstGeom prst="rect">
            <a:avLst/>
          </a:prstGeom>
        </p:spPr>
      </p:pic>
      <p:pic>
        <p:nvPicPr>
          <p:cNvPr id="76" name="Picture 75"/>
          <p:cNvPicPr>
            <a:picLocks noChangeAspect="1"/>
          </p:cNvPicPr>
          <p:nvPr/>
        </p:nvPicPr>
        <p:blipFill>
          <a:blip r:embed="rId6"/>
          <a:stretch>
            <a:fillRect/>
          </a:stretch>
        </p:blipFill>
        <p:spPr>
          <a:xfrm>
            <a:off x="5591679" y="4247437"/>
            <a:ext cx="416241" cy="382507"/>
          </a:xfrm>
          <a:prstGeom prst="rect">
            <a:avLst/>
          </a:prstGeom>
        </p:spPr>
      </p:pic>
      <p:pic>
        <p:nvPicPr>
          <p:cNvPr id="77" name="Picture 76"/>
          <p:cNvPicPr>
            <a:picLocks noChangeAspect="1"/>
          </p:cNvPicPr>
          <p:nvPr/>
        </p:nvPicPr>
        <p:blipFill>
          <a:blip r:embed="rId6"/>
          <a:stretch>
            <a:fillRect/>
          </a:stretch>
        </p:blipFill>
        <p:spPr>
          <a:xfrm>
            <a:off x="5585816" y="3239399"/>
            <a:ext cx="416241" cy="382507"/>
          </a:xfrm>
          <a:prstGeom prst="rect">
            <a:avLst/>
          </a:prstGeom>
        </p:spPr>
      </p:pic>
      <p:sp>
        <p:nvSpPr>
          <p:cNvPr id="144" name="TextBox 7"/>
          <p:cNvSpPr txBox="1"/>
          <p:nvPr/>
        </p:nvSpPr>
        <p:spPr>
          <a:xfrm>
            <a:off x="7833360" y="1788808"/>
            <a:ext cx="3997271" cy="4033159"/>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1">
              <a:lnSpc>
                <a:spcPct val="90000"/>
              </a:lnSpc>
              <a:spcBef>
                <a:spcPct val="20000"/>
              </a:spcBef>
              <a:spcAft>
                <a:spcPts val="600"/>
              </a:spcAft>
              <a:buSzPct val="80000"/>
            </a:pPr>
            <a:r>
              <a:rPr lang="en-US" sz="2000" b="1" dirty="0">
                <a:solidFill>
                  <a:srgbClr val="247BC2"/>
                </a:solidFill>
              </a:rPr>
              <a:t>AZURE:</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Enables connection from customer sites and remote workers to Azure Virtual Networks using Site-to-Site and Point-to-Site VPNs</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Offers forced tunneling capabilities to enable customers to mandate all internet-bound traffic go through the Site-to-Site tunnel </a:t>
            </a:r>
          </a:p>
          <a:p>
            <a:pPr defTabSz="696871">
              <a:lnSpc>
                <a:spcPct val="90000"/>
              </a:lnSpc>
              <a:spcBef>
                <a:spcPct val="20000"/>
              </a:spcBef>
              <a:spcAft>
                <a:spcPts val="600"/>
              </a:spcAft>
              <a:buSzPct val="80000"/>
            </a:pPr>
            <a:r>
              <a:rPr lang="en-US" sz="2000" b="1" dirty="0">
                <a:solidFill>
                  <a:srgbClr val="247BC2"/>
                </a:solidFill>
              </a:rPr>
              <a:t>CUSTOMERS:</a:t>
            </a:r>
          </a:p>
          <a:p>
            <a:pPr marL="217774" indent="-217774" defTabSz="696871">
              <a:lnSpc>
                <a:spcPct val="90000"/>
              </a:lnSpc>
              <a:spcBef>
                <a:spcPct val="20000"/>
              </a:spcBef>
              <a:spcAft>
                <a:spcPts val="600"/>
              </a:spcAft>
              <a:buSzPct val="80000"/>
              <a:buFont typeface="Arial" panose="020B0604020202020204" pitchFamily="34" charset="0"/>
              <a:buChar char="•"/>
            </a:pPr>
            <a:r>
              <a:rPr lang="en-US" dirty="0"/>
              <a:t>Configures the VPN client in Windows</a:t>
            </a:r>
          </a:p>
          <a:p>
            <a:pPr marL="217774" indent="-217774" defTabSz="696871">
              <a:lnSpc>
                <a:spcPct val="90000"/>
              </a:lnSpc>
              <a:spcBef>
                <a:spcPct val="20000"/>
              </a:spcBef>
              <a:spcAft>
                <a:spcPts val="600"/>
              </a:spcAft>
              <a:buSzPct val="80000"/>
              <a:buFont typeface="Arial" panose="020B0604020202020204" pitchFamily="34" charset="0"/>
              <a:buChar char="•"/>
            </a:pPr>
            <a:r>
              <a:rPr lang="en-US" dirty="0"/>
              <a:t>Manages certificates, policies, and user access</a:t>
            </a:r>
          </a:p>
        </p:txBody>
      </p:sp>
    </p:spTree>
    <p:extLst>
      <p:ext uri="{BB962C8B-B14F-4D97-AF65-F5344CB8AC3E}">
        <p14:creationId xmlns:p14="http://schemas.microsoft.com/office/powerpoint/2010/main" val="424310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outHorizontal)">
                                      <p:cBhvr>
                                        <p:cTn id="7" dur="500"/>
                                        <p:tgtEl>
                                          <p:spTgt spid="10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02" name="Rectangle 101"/>
          <p:cNvSpPr/>
          <p:nvPr/>
        </p:nvSpPr>
        <p:spPr bwMode="auto">
          <a:xfrm>
            <a:off x="123677" y="486"/>
            <a:ext cx="12067459"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Title 1"/>
          <p:cNvSpPr txBox="1">
            <a:spLocks/>
          </p:cNvSpPr>
          <p:nvPr/>
        </p:nvSpPr>
        <p:spPr>
          <a:xfrm>
            <a:off x="561583" y="-19750"/>
            <a:ext cx="11078251" cy="132537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399" dirty="0" err="1">
                <a:solidFill>
                  <a:schemeClr val="tx1"/>
                </a:solidFill>
              </a:rPr>
              <a:t>ExpressRoute</a:t>
            </a:r>
            <a:r>
              <a:rPr lang="en-US" sz="5399" dirty="0">
                <a:solidFill>
                  <a:schemeClr val="tx1"/>
                </a:solidFill>
              </a:rPr>
              <a:t> connections</a:t>
            </a:r>
          </a:p>
        </p:txBody>
      </p:sp>
      <p:cxnSp>
        <p:nvCxnSpPr>
          <p:cNvPr id="104" name="Straight Connector 103"/>
          <p:cNvCxnSpPr/>
          <p:nvPr/>
        </p:nvCxnSpPr>
        <p:spPr>
          <a:xfrm flipV="1">
            <a:off x="7141829" y="1654491"/>
            <a:ext cx="0" cy="449827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452555" y="1627408"/>
            <a:ext cx="2419423" cy="4567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42" name="Rectangle 41"/>
          <p:cNvSpPr/>
          <p:nvPr/>
        </p:nvSpPr>
        <p:spPr>
          <a:xfrm>
            <a:off x="4915256" y="2212073"/>
            <a:ext cx="1463149" cy="3541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B9BD5">
                    <a:lumMod val="50000"/>
                  </a:srgbClr>
                </a:solidFill>
              </a:rPr>
              <a:t>Customer 1</a:t>
            </a:r>
          </a:p>
        </p:txBody>
      </p:sp>
      <p:sp>
        <p:nvSpPr>
          <p:cNvPr id="43" name="Rounded Rectangle 42"/>
          <p:cNvSpPr/>
          <p:nvPr/>
        </p:nvSpPr>
        <p:spPr>
          <a:xfrm>
            <a:off x="4689089" y="1994451"/>
            <a:ext cx="1884080" cy="3924652"/>
          </a:xfrm>
          <a:prstGeom prst="roundRect">
            <a:avLst>
              <a:gd name="adj" fmla="val 0"/>
            </a:avLst>
          </a:prstGeom>
          <a:noFill/>
          <a:ln w="190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44" name="Rectangle 43"/>
          <p:cNvSpPr/>
          <p:nvPr/>
        </p:nvSpPr>
        <p:spPr>
          <a:xfrm>
            <a:off x="4861957" y="5360787"/>
            <a:ext cx="1569748"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C00000"/>
                </a:solidFill>
                <a:latin typeface="Segoe UI Semibold" panose="020B0702040204020203" pitchFamily="34" charset="0"/>
              </a:rPr>
              <a:t>Isolated Virtual Network</a:t>
            </a:r>
          </a:p>
        </p:txBody>
      </p:sp>
      <p:sp>
        <p:nvSpPr>
          <p:cNvPr id="45" name="TextBox 198"/>
          <p:cNvSpPr txBox="1"/>
          <p:nvPr/>
        </p:nvSpPr>
        <p:spPr>
          <a:xfrm>
            <a:off x="5095565" y="2492119"/>
            <a:ext cx="666849" cy="12311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prstClr val="black">
                    <a:lumMod val="75000"/>
                    <a:lumOff val="25000"/>
                  </a:prstClr>
                </a:solidFill>
                <a:latin typeface="Segoe UI Semibold" panose="020B0702040204020203" pitchFamily="34" charset="0"/>
              </a:rPr>
              <a:t>Deployment X</a:t>
            </a:r>
          </a:p>
        </p:txBody>
      </p:sp>
      <p:sp>
        <p:nvSpPr>
          <p:cNvPr id="46" name="Slide Number Placeholder 5"/>
          <p:cNvSpPr txBox="1">
            <a:spLocks/>
          </p:cNvSpPr>
          <p:nvPr/>
        </p:nvSpPr>
        <p:spPr>
          <a:xfrm>
            <a:off x="4934621" y="1804184"/>
            <a:ext cx="1445915" cy="365074"/>
          </a:xfrm>
          <a:prstGeom prst="rect">
            <a:avLst/>
          </a:prstGeom>
          <a:solidFill>
            <a:schemeClr val="bg1">
              <a:lumMod val="95000"/>
            </a:schemeClr>
          </a:solid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sp>
        <p:nvSpPr>
          <p:cNvPr id="72" name="Rounded Rectangle 71"/>
          <p:cNvSpPr/>
          <p:nvPr/>
        </p:nvSpPr>
        <p:spPr>
          <a:xfrm>
            <a:off x="5046073" y="2659871"/>
            <a:ext cx="1094917" cy="2654233"/>
          </a:xfrm>
          <a:prstGeom prst="roundRect">
            <a:avLst>
              <a:gd name="adj" fmla="val 3644"/>
            </a:avLst>
          </a:prstGeom>
          <a:solidFill>
            <a:schemeClr val="bg1">
              <a:lumMod val="95000"/>
            </a:schemeClr>
          </a:solidFill>
          <a:ln w="28575"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pic>
        <p:nvPicPr>
          <p:cNvPr id="74" name="Picture 73"/>
          <p:cNvPicPr>
            <a:picLocks noChangeAspect="1"/>
          </p:cNvPicPr>
          <p:nvPr/>
        </p:nvPicPr>
        <p:blipFill>
          <a:blip r:embed="rId3"/>
          <a:stretch>
            <a:fillRect/>
          </a:stretch>
        </p:blipFill>
        <p:spPr>
          <a:xfrm>
            <a:off x="5377459" y="3760997"/>
            <a:ext cx="416241" cy="382507"/>
          </a:xfrm>
          <a:prstGeom prst="rect">
            <a:avLst/>
          </a:prstGeom>
        </p:spPr>
      </p:pic>
      <p:pic>
        <p:nvPicPr>
          <p:cNvPr id="76" name="Picture 75"/>
          <p:cNvPicPr>
            <a:picLocks noChangeAspect="1"/>
          </p:cNvPicPr>
          <p:nvPr/>
        </p:nvPicPr>
        <p:blipFill>
          <a:blip r:embed="rId3"/>
          <a:stretch>
            <a:fillRect/>
          </a:stretch>
        </p:blipFill>
        <p:spPr>
          <a:xfrm>
            <a:off x="5389178" y="4247437"/>
            <a:ext cx="416241" cy="382507"/>
          </a:xfrm>
          <a:prstGeom prst="rect">
            <a:avLst/>
          </a:prstGeom>
        </p:spPr>
      </p:pic>
      <p:pic>
        <p:nvPicPr>
          <p:cNvPr id="77" name="Picture 76"/>
          <p:cNvPicPr>
            <a:picLocks noChangeAspect="1"/>
          </p:cNvPicPr>
          <p:nvPr/>
        </p:nvPicPr>
        <p:blipFill>
          <a:blip r:embed="rId3"/>
          <a:stretch>
            <a:fillRect/>
          </a:stretch>
        </p:blipFill>
        <p:spPr>
          <a:xfrm>
            <a:off x="5383316" y="3239399"/>
            <a:ext cx="416241" cy="382507"/>
          </a:xfrm>
          <a:prstGeom prst="rect">
            <a:avLst/>
          </a:prstGeom>
        </p:spPr>
      </p:pic>
      <p:grpSp>
        <p:nvGrpSpPr>
          <p:cNvPr id="123" name="Group 122"/>
          <p:cNvGrpSpPr/>
          <p:nvPr/>
        </p:nvGrpSpPr>
        <p:grpSpPr>
          <a:xfrm>
            <a:off x="425836" y="2237438"/>
            <a:ext cx="4627772" cy="4018378"/>
            <a:chOff x="474983" y="2237268"/>
            <a:chExt cx="4628427" cy="4018948"/>
          </a:xfrm>
        </p:grpSpPr>
        <p:cxnSp>
          <p:nvCxnSpPr>
            <p:cNvPr id="124" name="Straight Connector 123"/>
            <p:cNvCxnSpPr>
              <a:stCxn id="140" idx="5"/>
            </p:cNvCxnSpPr>
            <p:nvPr/>
          </p:nvCxnSpPr>
          <p:spPr>
            <a:xfrm>
              <a:off x="1835796" y="3598081"/>
              <a:ext cx="1209909" cy="91772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1759703" y="4950407"/>
              <a:ext cx="1220323" cy="410653"/>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833" y="3058602"/>
              <a:ext cx="3366041" cy="1"/>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474983" y="2237268"/>
              <a:ext cx="1594292" cy="1594292"/>
              <a:chOff x="403812" y="2768300"/>
              <a:chExt cx="1594292" cy="1594292"/>
            </a:xfrm>
          </p:grpSpPr>
          <p:sp>
            <p:nvSpPr>
              <p:cNvPr id="140" name="Oval 139"/>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pic>
            <p:nvPicPr>
              <p:cNvPr id="141" name="Picture 140"/>
              <p:cNvPicPr>
                <a:picLocks noChangeAspect="1"/>
              </p:cNvPicPr>
              <p:nvPr/>
            </p:nvPicPr>
            <p:blipFill>
              <a:blip r:embed="rId4"/>
              <a:stretch>
                <a:fillRect/>
              </a:stretch>
            </p:blipFill>
            <p:spPr>
              <a:xfrm>
                <a:off x="616187" y="3193407"/>
                <a:ext cx="532817" cy="827086"/>
              </a:xfrm>
              <a:prstGeom prst="rect">
                <a:avLst/>
              </a:prstGeom>
            </p:spPr>
          </p:pic>
          <p:pic>
            <p:nvPicPr>
              <p:cNvPr id="142" name="Picture 141"/>
              <p:cNvPicPr>
                <a:picLocks noChangeAspect="1"/>
              </p:cNvPicPr>
              <p:nvPr/>
            </p:nvPicPr>
            <p:blipFill>
              <a:blip r:embed="rId5"/>
              <a:stretch>
                <a:fillRect/>
              </a:stretch>
            </p:blipFill>
            <p:spPr>
              <a:xfrm>
                <a:off x="1215798" y="3560255"/>
                <a:ext cx="478439" cy="486113"/>
              </a:xfrm>
              <a:prstGeom prst="rect">
                <a:avLst/>
              </a:prstGeom>
            </p:spPr>
          </p:pic>
          <p:sp>
            <p:nvSpPr>
              <p:cNvPr id="143" name="TextBox 171"/>
              <p:cNvSpPr txBox="1"/>
              <p:nvPr/>
            </p:nvSpPr>
            <p:spPr>
              <a:xfrm>
                <a:off x="1149004" y="3125912"/>
                <a:ext cx="656526"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Site 1</a:t>
                </a:r>
              </a:p>
            </p:txBody>
          </p:sp>
        </p:grpSp>
        <p:grpSp>
          <p:nvGrpSpPr>
            <p:cNvPr id="128" name="Group 127"/>
            <p:cNvGrpSpPr/>
            <p:nvPr/>
          </p:nvGrpSpPr>
          <p:grpSpPr>
            <a:xfrm>
              <a:off x="2577394" y="2237268"/>
              <a:ext cx="1594292" cy="1594292"/>
              <a:chOff x="2185369" y="2874575"/>
              <a:chExt cx="1594292" cy="1594292"/>
            </a:xfrm>
          </p:grpSpPr>
          <p:sp>
            <p:nvSpPr>
              <p:cNvPr id="137" name="Oval 136"/>
              <p:cNvSpPr/>
              <p:nvPr/>
            </p:nvSpPr>
            <p:spPr>
              <a:xfrm>
                <a:off x="2185369" y="2874575"/>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138" name="Freeform 23"/>
              <p:cNvSpPr>
                <a:spLocks noEditPoints="1"/>
              </p:cNvSpPr>
              <p:nvPr/>
            </p:nvSpPr>
            <p:spPr bwMode="auto">
              <a:xfrm>
                <a:off x="2684241" y="3336314"/>
                <a:ext cx="435339" cy="841646"/>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tx1">
                  <a:lumMod val="50000"/>
                  <a:lumOff val="50000"/>
                </a:schemeClr>
              </a:solidFill>
              <a:ln>
                <a:noFill/>
              </a:ln>
            </p:spPr>
            <p:txBody>
              <a:bodyPr vert="horz" wrap="square" lIns="89630" tIns="44814" rIns="89630" bIns="44814" numCol="1" anchor="t" anchorCtr="0" compatLnSpc="1">
                <a:prstTxWarp prst="textNoShape">
                  <a:avLst/>
                </a:prstTxWarp>
              </a:bodyPr>
              <a:lstStyle/>
              <a:p>
                <a:pPr defTabSz="913957"/>
                <a:endParaRPr lang="en-US" sz="1765" dirty="0">
                  <a:solidFill>
                    <a:srgbClr val="505050"/>
                  </a:solidFill>
                </a:endParaRPr>
              </a:p>
            </p:txBody>
          </p:sp>
          <p:sp>
            <p:nvSpPr>
              <p:cNvPr id="139" name="TextBox 171"/>
              <p:cNvSpPr txBox="1"/>
              <p:nvPr/>
            </p:nvSpPr>
            <p:spPr>
              <a:xfrm>
                <a:off x="2365803" y="3026569"/>
                <a:ext cx="1241815" cy="53181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spc="-30" dirty="0" err="1">
                    <a:solidFill>
                      <a:prstClr val="black">
                        <a:lumMod val="75000"/>
                        <a:lumOff val="25000"/>
                      </a:prstClr>
                    </a:solidFill>
                    <a:latin typeface="Segoe UI Semibold" panose="020B0702040204020203" pitchFamily="34" charset="0"/>
                  </a:rPr>
                  <a:t>ExpressRoute</a:t>
                </a:r>
                <a:endParaRPr lang="en-US" sz="1400" spc="-30" dirty="0">
                  <a:solidFill>
                    <a:prstClr val="black">
                      <a:lumMod val="75000"/>
                      <a:lumOff val="25000"/>
                    </a:prstClr>
                  </a:solidFill>
                  <a:latin typeface="Segoe UI Semibold" panose="020B0702040204020203" pitchFamily="34" charset="0"/>
                </a:endParaRPr>
              </a:p>
              <a:p>
                <a:pPr algn="r"/>
                <a:r>
                  <a:rPr lang="en-US" sz="1400" spc="-30" dirty="0">
                    <a:solidFill>
                      <a:prstClr val="black">
                        <a:lumMod val="75000"/>
                        <a:lumOff val="25000"/>
                      </a:prstClr>
                    </a:solidFill>
                    <a:latin typeface="Segoe UI Semibold" panose="020B0702040204020203" pitchFamily="34" charset="0"/>
                  </a:rPr>
                  <a:t>Peer</a:t>
                </a:r>
              </a:p>
            </p:txBody>
          </p:sp>
        </p:grpSp>
        <p:grpSp>
          <p:nvGrpSpPr>
            <p:cNvPr id="131" name="Group 130"/>
            <p:cNvGrpSpPr/>
            <p:nvPr/>
          </p:nvGrpSpPr>
          <p:grpSpPr>
            <a:xfrm>
              <a:off x="482941" y="4661924"/>
              <a:ext cx="1594292" cy="1594292"/>
              <a:chOff x="403812" y="2768300"/>
              <a:chExt cx="1594292" cy="1594292"/>
            </a:xfrm>
          </p:grpSpPr>
          <p:sp>
            <p:nvSpPr>
              <p:cNvPr id="133" name="Oval 132"/>
              <p:cNvSpPr/>
              <p:nvPr/>
            </p:nvSpPr>
            <p:spPr>
              <a:xfrm>
                <a:off x="403812" y="2768300"/>
                <a:ext cx="1594292" cy="15942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pic>
            <p:nvPicPr>
              <p:cNvPr id="134" name="Picture 133"/>
              <p:cNvPicPr>
                <a:picLocks noChangeAspect="1"/>
              </p:cNvPicPr>
              <p:nvPr/>
            </p:nvPicPr>
            <p:blipFill>
              <a:blip r:embed="rId4"/>
              <a:stretch>
                <a:fillRect/>
              </a:stretch>
            </p:blipFill>
            <p:spPr>
              <a:xfrm>
                <a:off x="616187" y="3193407"/>
                <a:ext cx="532817" cy="827086"/>
              </a:xfrm>
              <a:prstGeom prst="rect">
                <a:avLst/>
              </a:prstGeom>
            </p:spPr>
          </p:pic>
          <p:pic>
            <p:nvPicPr>
              <p:cNvPr id="135" name="Picture 134"/>
              <p:cNvPicPr>
                <a:picLocks noChangeAspect="1"/>
              </p:cNvPicPr>
              <p:nvPr/>
            </p:nvPicPr>
            <p:blipFill>
              <a:blip r:embed="rId5"/>
              <a:stretch>
                <a:fillRect/>
              </a:stretch>
            </p:blipFill>
            <p:spPr>
              <a:xfrm>
                <a:off x="1215798" y="3560255"/>
                <a:ext cx="478439" cy="486113"/>
              </a:xfrm>
              <a:prstGeom prst="rect">
                <a:avLst/>
              </a:prstGeom>
            </p:spPr>
          </p:pic>
          <p:sp>
            <p:nvSpPr>
              <p:cNvPr id="136" name="TextBox 171"/>
              <p:cNvSpPr txBox="1"/>
              <p:nvPr/>
            </p:nvSpPr>
            <p:spPr>
              <a:xfrm>
                <a:off x="1149004" y="3125912"/>
                <a:ext cx="686983" cy="34349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spc="-30" dirty="0">
                    <a:solidFill>
                      <a:prstClr val="black">
                        <a:lumMod val="75000"/>
                        <a:lumOff val="25000"/>
                      </a:prstClr>
                    </a:solidFill>
                    <a:latin typeface="Segoe UI Semibold" panose="020B0702040204020203" pitchFamily="34" charset="0"/>
                  </a:rPr>
                  <a:t>Site 2</a:t>
                </a:r>
              </a:p>
            </p:txBody>
          </p:sp>
        </p:grpSp>
        <p:cxnSp>
          <p:nvCxnSpPr>
            <p:cNvPr id="132" name="Straight Connector 131"/>
            <p:cNvCxnSpPr/>
            <p:nvPr/>
          </p:nvCxnSpPr>
          <p:spPr>
            <a:xfrm>
              <a:off x="3999642" y="4650659"/>
              <a:ext cx="1103768" cy="0"/>
            </a:xfrm>
            <a:prstGeom prst="line">
              <a:avLst/>
            </a:prstGeom>
            <a:ln w="31750">
              <a:solidFill>
                <a:srgbClr val="7AB13D"/>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29" name="Freeform 539"/>
            <p:cNvSpPr>
              <a:spLocks noChangeAspect="1"/>
            </p:cNvSpPr>
            <p:nvPr/>
          </p:nvSpPr>
          <p:spPr bwMode="auto">
            <a:xfrm>
              <a:off x="2577394" y="4111249"/>
              <a:ext cx="1582339" cy="86995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lumMod val="50000"/>
                <a:lumOff val="50000"/>
              </a:schemeClr>
            </a:solidFill>
            <a:ln>
              <a:noFill/>
            </a:ln>
          </p:spPr>
          <p:txBody>
            <a:bodyPr vert="horz" wrap="square" lIns="89630" tIns="44814" rIns="89630" bIns="44814" numCol="1" anchor="t" anchorCtr="0" compatLnSpc="1">
              <a:prstTxWarp prst="textNoShape">
                <a:avLst/>
              </a:prstTxWarp>
            </a:bodyPr>
            <a:lstStyle/>
            <a:p>
              <a:pPr defTabSz="913957"/>
              <a:endParaRPr lang="en-US" sz="1765" dirty="0">
                <a:solidFill>
                  <a:srgbClr val="505050"/>
                </a:solidFill>
              </a:endParaRPr>
            </a:p>
          </p:txBody>
        </p:sp>
        <p:sp>
          <p:nvSpPr>
            <p:cNvPr id="130" name="TextBox 50"/>
            <p:cNvSpPr txBox="1"/>
            <p:nvPr/>
          </p:nvSpPr>
          <p:spPr>
            <a:xfrm>
              <a:off x="2927063" y="4400055"/>
              <a:ext cx="783209" cy="501042"/>
            </a:xfrm>
            <a:prstGeom prst="rect">
              <a:avLst/>
            </a:prstGeom>
            <a:noFill/>
          </p:spPr>
          <p:txBody>
            <a:bodyPr wrap="none" lIns="175736" tIns="140589" rIns="175736" bIns="140589"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67" dirty="0">
                  <a:solidFill>
                    <a:prstClr val="white"/>
                  </a:solidFill>
                </a:rPr>
                <a:t>WAN</a:t>
              </a:r>
            </a:p>
          </p:txBody>
        </p:sp>
      </p:grpSp>
      <p:sp>
        <p:nvSpPr>
          <p:cNvPr id="144" name="TextBox 7"/>
          <p:cNvSpPr txBox="1"/>
          <p:nvPr/>
        </p:nvSpPr>
        <p:spPr>
          <a:xfrm>
            <a:off x="7250702" y="1682022"/>
            <a:ext cx="4746762" cy="4547146"/>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1">
              <a:lnSpc>
                <a:spcPct val="90000"/>
              </a:lnSpc>
              <a:spcBef>
                <a:spcPct val="20000"/>
              </a:spcBef>
              <a:spcAft>
                <a:spcPts val="600"/>
              </a:spcAft>
              <a:buSzPct val="80000"/>
            </a:pPr>
            <a:r>
              <a:rPr lang="en-US" sz="2000" b="1" dirty="0">
                <a:solidFill>
                  <a:srgbClr val="247BC2"/>
                </a:solidFill>
              </a:rPr>
              <a:t>AZURE:</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Offers private fiber connections via </a:t>
            </a:r>
            <a:r>
              <a:rPr lang="en-US" dirty="0" err="1"/>
              <a:t>ExpressRoute</a:t>
            </a:r>
            <a:r>
              <a:rPr lang="en-US" dirty="0"/>
              <a:t> </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Enables access to Compute, Storage, and other Azure services</a:t>
            </a:r>
          </a:p>
          <a:p>
            <a:pPr defTabSz="696871">
              <a:lnSpc>
                <a:spcPct val="90000"/>
              </a:lnSpc>
              <a:spcBef>
                <a:spcPct val="20000"/>
              </a:spcBef>
              <a:spcAft>
                <a:spcPts val="600"/>
              </a:spcAft>
              <a:buSzPct val="80000"/>
            </a:pPr>
            <a:r>
              <a:rPr lang="en-US" sz="2000" b="1" dirty="0">
                <a:solidFill>
                  <a:srgbClr val="247BC2"/>
                </a:solidFill>
              </a:rPr>
              <a:t>CUSTOMERS:</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Establish connections to Azure at an </a:t>
            </a:r>
            <a:r>
              <a:rPr lang="en-US" dirty="0" err="1"/>
              <a:t>ExpressRoute</a:t>
            </a:r>
            <a:r>
              <a:rPr lang="en-US" dirty="0"/>
              <a:t> location </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Directly connect to Azure from an existing WAN network (such as a MPLS VPN) provided by a network service provider</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Can authorize other Azure accounts to use a common ExpressRoute circuit</a:t>
            </a:r>
          </a:p>
          <a:p>
            <a:pPr marL="285695" indent="-285695" defTabSz="696871">
              <a:lnSpc>
                <a:spcPct val="90000"/>
              </a:lnSpc>
              <a:spcBef>
                <a:spcPct val="20000"/>
              </a:spcBef>
              <a:spcAft>
                <a:spcPts val="600"/>
              </a:spcAft>
              <a:buSzPct val="80000"/>
              <a:buFont typeface="Arial" panose="020B0604020202020204" pitchFamily="34" charset="0"/>
              <a:buChar char="•"/>
            </a:pPr>
            <a:r>
              <a:rPr lang="en-US" dirty="0"/>
              <a:t>Manages certificates, policies, and user access</a:t>
            </a:r>
          </a:p>
        </p:txBody>
      </p:sp>
    </p:spTree>
    <p:extLst>
      <p:ext uri="{BB962C8B-B14F-4D97-AF65-F5344CB8AC3E}">
        <p14:creationId xmlns:p14="http://schemas.microsoft.com/office/powerpoint/2010/main" val="291574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outHorizontal)">
                                      <p:cBhvr>
                                        <p:cTn id="7" dur="500"/>
                                        <p:tgtEl>
                                          <p:spTgt spid="10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69" name="Freeform 25"/>
          <p:cNvSpPr>
            <a:spLocks/>
          </p:cNvSpPr>
          <p:nvPr/>
        </p:nvSpPr>
        <p:spPr bwMode="auto">
          <a:xfrm>
            <a:off x="774855" y="1344340"/>
            <a:ext cx="4518467" cy="2788803"/>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w="19050">
            <a:noFill/>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endParaRPr>
          </a:p>
        </p:txBody>
      </p:sp>
      <p:sp>
        <p:nvSpPr>
          <p:cNvPr id="55" name="Rectangle 54"/>
          <p:cNvSpPr/>
          <p:nvPr/>
        </p:nvSpPr>
        <p:spPr bwMode="auto">
          <a:xfrm>
            <a:off x="123677" y="486"/>
            <a:ext cx="12067459"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p:nvPr>
        </p:nvSpPr>
        <p:spPr>
          <a:xfrm>
            <a:off x="244790" y="230612"/>
            <a:ext cx="11032880" cy="807165"/>
          </a:xfrm>
        </p:spPr>
        <p:txBody>
          <a:bodyPr>
            <a:normAutofit fontScale="90000"/>
          </a:bodyPr>
          <a:lstStyle/>
          <a:p>
            <a:r>
              <a:rPr lang="en-US" sz="5399" dirty="0"/>
              <a:t>Identity &amp; access management</a:t>
            </a:r>
          </a:p>
        </p:txBody>
      </p:sp>
      <p:sp>
        <p:nvSpPr>
          <p:cNvPr id="28" name="TextBox 30"/>
          <p:cNvSpPr txBox="1"/>
          <p:nvPr/>
        </p:nvSpPr>
        <p:spPr>
          <a:xfrm>
            <a:off x="6155703" y="1208401"/>
            <a:ext cx="5916463" cy="4347092"/>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defTabSz="696871">
              <a:spcAft>
                <a:spcPts val="600"/>
              </a:spcAft>
            </a:pPr>
            <a:r>
              <a:rPr lang="en-US" sz="2000" b="1" dirty="0">
                <a:solidFill>
                  <a:srgbClr val="247BC2"/>
                </a:solidFill>
              </a:rPr>
              <a:t>AZURE:</a:t>
            </a:r>
          </a:p>
          <a:p>
            <a:pPr marL="285695" indent="-285695" defTabSz="696871">
              <a:spcAft>
                <a:spcPts val="600"/>
              </a:spcAft>
              <a:buFont typeface="Arial" panose="020B0604020202020204" pitchFamily="34" charset="0"/>
              <a:buChar char="•"/>
            </a:pPr>
            <a:r>
              <a:rPr lang="en-US" dirty="0"/>
              <a:t>Uses Azure AD to govern access to the management portal with granular access controls for users and groups on subscription or resource groups</a:t>
            </a:r>
          </a:p>
          <a:p>
            <a:pPr marL="285695" indent="-285695" defTabSz="696871">
              <a:spcAft>
                <a:spcPts val="600"/>
              </a:spcAft>
              <a:buFont typeface="Arial" panose="020B0604020202020204" pitchFamily="34" charset="0"/>
              <a:buChar char="•"/>
            </a:pPr>
            <a:r>
              <a:rPr lang="en-US" dirty="0"/>
              <a:t>Provides enterprise cloud identity and access management for end users</a:t>
            </a:r>
          </a:p>
          <a:p>
            <a:pPr marL="285695" indent="-285695" defTabSz="696871">
              <a:spcAft>
                <a:spcPts val="600"/>
              </a:spcAft>
              <a:buFont typeface="Arial" panose="020B0604020202020204" pitchFamily="34" charset="0"/>
              <a:buChar char="•"/>
            </a:pPr>
            <a:r>
              <a:rPr lang="en-US" dirty="0"/>
              <a:t>Enables single sign-on across cloud applications</a:t>
            </a:r>
          </a:p>
          <a:p>
            <a:pPr marL="285695" indent="-285695" defTabSz="696871">
              <a:spcAft>
                <a:spcPts val="600"/>
              </a:spcAft>
              <a:buFont typeface="Arial" panose="020B0604020202020204" pitchFamily="34" charset="0"/>
              <a:buChar char="•"/>
            </a:pPr>
            <a:r>
              <a:rPr lang="en-US" dirty="0"/>
              <a:t>Offers Multi-Factor Authentication for enhanced security</a:t>
            </a:r>
          </a:p>
          <a:p>
            <a:pPr defTabSz="696871">
              <a:spcAft>
                <a:spcPts val="600"/>
              </a:spcAft>
            </a:pPr>
            <a:r>
              <a:rPr lang="en-US" sz="2000" b="1" dirty="0">
                <a:solidFill>
                  <a:srgbClr val="247BC2"/>
                </a:solidFill>
              </a:rPr>
              <a:t>CUSTOMER:</a:t>
            </a:r>
          </a:p>
          <a:p>
            <a:pPr marL="285695" indent="-285695" defTabSz="696871">
              <a:spcAft>
                <a:spcPts val="600"/>
              </a:spcAft>
              <a:buFont typeface="Arial" panose="020B0604020202020204" pitchFamily="34" charset="0"/>
              <a:buChar char="•"/>
            </a:pPr>
            <a:r>
              <a:rPr lang="en-US" dirty="0"/>
              <a:t>Centrally manages users and access to Azure, O365, and hundreds of pre-integrated cloud applications</a:t>
            </a:r>
          </a:p>
          <a:p>
            <a:pPr marL="285695" indent="-285695" defTabSz="696871">
              <a:spcAft>
                <a:spcPts val="600"/>
              </a:spcAft>
              <a:buFont typeface="Arial" panose="020B0604020202020204" pitchFamily="34" charset="0"/>
              <a:buChar char="•"/>
            </a:pPr>
            <a:r>
              <a:rPr lang="en-US" dirty="0"/>
              <a:t>Builds Azure AD into their web and mobile applications</a:t>
            </a:r>
          </a:p>
          <a:p>
            <a:pPr marL="285695" indent="-285695" defTabSz="696871">
              <a:spcAft>
                <a:spcPts val="600"/>
              </a:spcAft>
              <a:buFont typeface="Arial" panose="020B0604020202020204" pitchFamily="34" charset="0"/>
              <a:buChar char="•"/>
            </a:pPr>
            <a:r>
              <a:rPr lang="en-US" dirty="0"/>
              <a:t>Can extend on-premises directories to Azure AD</a:t>
            </a:r>
          </a:p>
        </p:txBody>
      </p:sp>
      <p:cxnSp>
        <p:nvCxnSpPr>
          <p:cNvPr id="9" name="Straight Connector 8"/>
          <p:cNvCxnSpPr/>
          <p:nvPr/>
        </p:nvCxnSpPr>
        <p:spPr>
          <a:xfrm flipV="1">
            <a:off x="5871894" y="1208401"/>
            <a:ext cx="0" cy="4944364"/>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43941" y="2226691"/>
            <a:ext cx="5335061" cy="3851208"/>
            <a:chOff x="946938" y="2226519"/>
            <a:chExt cx="5335818" cy="3851755"/>
          </a:xfrm>
        </p:grpSpPr>
        <p:sp>
          <p:nvSpPr>
            <p:cNvPr id="16" name="Freeform 5"/>
            <p:cNvSpPr>
              <a:spLocks noEditPoints="1"/>
            </p:cNvSpPr>
            <p:nvPr/>
          </p:nvSpPr>
          <p:spPr bwMode="black">
            <a:xfrm>
              <a:off x="946938" y="4348978"/>
              <a:ext cx="960280" cy="1478663"/>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3957"/>
              <a:endParaRPr lang="en-US" sz="1765" dirty="0"/>
            </a:p>
          </p:txBody>
        </p:sp>
        <p:grpSp>
          <p:nvGrpSpPr>
            <p:cNvPr id="40" name="Group 39"/>
            <p:cNvGrpSpPr/>
            <p:nvPr/>
          </p:nvGrpSpPr>
          <p:grpSpPr>
            <a:xfrm>
              <a:off x="4431632" y="4140160"/>
              <a:ext cx="1851124" cy="1755495"/>
              <a:chOff x="11234836" y="4508594"/>
              <a:chExt cx="1549706" cy="1469648"/>
            </a:xfrm>
          </p:grpSpPr>
          <p:pic>
            <p:nvPicPr>
              <p:cNvPr id="22" name="Picture 21"/>
              <p:cNvPicPr>
                <a:picLocks noChangeAspect="1"/>
              </p:cNvPicPr>
              <p:nvPr/>
            </p:nvPicPr>
            <p:blipFill>
              <a:blip r:embed="rId3">
                <a:biLevel thresh="25000"/>
              </a:blip>
              <a:stretch>
                <a:fillRect/>
              </a:stretch>
            </p:blipFill>
            <p:spPr>
              <a:xfrm>
                <a:off x="12097004" y="5149677"/>
                <a:ext cx="587601" cy="828565"/>
              </a:xfrm>
              <a:prstGeom prst="rect">
                <a:avLst/>
              </a:prstGeom>
            </p:spPr>
          </p:pic>
          <p:pic>
            <p:nvPicPr>
              <p:cNvPr id="23" name="Picture 22"/>
              <p:cNvPicPr>
                <a:picLocks noChangeAspect="1"/>
              </p:cNvPicPr>
              <p:nvPr/>
            </p:nvPicPr>
            <p:blipFill>
              <a:blip r:embed="rId4">
                <a:biLevel thresh="25000"/>
              </a:blip>
              <a:stretch>
                <a:fillRect/>
              </a:stretch>
            </p:blipFill>
            <p:spPr>
              <a:xfrm>
                <a:off x="11480650" y="5263497"/>
                <a:ext cx="847631" cy="559673"/>
              </a:xfrm>
              <a:prstGeom prst="rect">
                <a:avLst/>
              </a:prstGeom>
            </p:spPr>
          </p:pic>
          <p:pic>
            <p:nvPicPr>
              <p:cNvPr id="24" name="Picture 23"/>
              <p:cNvPicPr>
                <a:picLocks noChangeAspect="1"/>
              </p:cNvPicPr>
              <p:nvPr/>
            </p:nvPicPr>
            <p:blipFill>
              <a:blip r:embed="rId5">
                <a:biLevel thresh="25000"/>
              </a:blip>
              <a:stretch>
                <a:fillRect/>
              </a:stretch>
            </p:blipFill>
            <p:spPr>
              <a:xfrm>
                <a:off x="11234836" y="4891950"/>
                <a:ext cx="846942" cy="781305"/>
              </a:xfrm>
              <a:prstGeom prst="rect">
                <a:avLst/>
              </a:prstGeom>
            </p:spPr>
          </p:pic>
          <p:sp>
            <p:nvSpPr>
              <p:cNvPr id="25" name="TextBox 152"/>
              <p:cNvSpPr txBox="1"/>
              <p:nvPr/>
            </p:nvSpPr>
            <p:spPr>
              <a:xfrm>
                <a:off x="11685326" y="4508594"/>
                <a:ext cx="1099216" cy="348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75" b="1" dirty="0"/>
                  <a:t>End Users &amp; Administrators</a:t>
                </a:r>
              </a:p>
            </p:txBody>
          </p:sp>
        </p:grpSp>
        <p:grpSp>
          <p:nvGrpSpPr>
            <p:cNvPr id="7" name="Group 6"/>
            <p:cNvGrpSpPr/>
            <p:nvPr/>
          </p:nvGrpSpPr>
          <p:grpSpPr>
            <a:xfrm>
              <a:off x="2063798" y="4783602"/>
              <a:ext cx="596404" cy="614332"/>
              <a:chOff x="8974908" y="4396887"/>
              <a:chExt cx="596404" cy="614332"/>
            </a:xfrm>
          </p:grpSpPr>
          <p:sp>
            <p:nvSpPr>
              <p:cNvPr id="6" name="Rectangle 5"/>
              <p:cNvSpPr/>
              <p:nvPr/>
            </p:nvSpPr>
            <p:spPr>
              <a:xfrm>
                <a:off x="8974908" y="4396887"/>
                <a:ext cx="596404" cy="596404"/>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chemeClr val="tx1"/>
                  </a:solidFill>
                </a:endParaRPr>
              </a:p>
            </p:txBody>
          </p:sp>
          <p:pic>
            <p:nvPicPr>
              <p:cNvPr id="21" name="Picture 20"/>
              <p:cNvPicPr>
                <a:picLocks noChangeAspect="1"/>
              </p:cNvPicPr>
              <p:nvPr/>
            </p:nvPicPr>
            <p:blipFill>
              <a:blip r:embed="rId6">
                <a:biLevel thresh="25000"/>
              </a:blip>
              <a:stretch>
                <a:fillRect/>
              </a:stretch>
            </p:blipFill>
            <p:spPr>
              <a:xfrm>
                <a:off x="9020068" y="4480510"/>
                <a:ext cx="506084" cy="530709"/>
              </a:xfrm>
              <a:prstGeom prst="rect">
                <a:avLst/>
              </a:prstGeom>
            </p:spPr>
          </p:pic>
        </p:grpSp>
        <p:sp>
          <p:nvSpPr>
            <p:cNvPr id="35" name="TextBox 50"/>
            <p:cNvSpPr txBox="1"/>
            <p:nvPr/>
          </p:nvSpPr>
          <p:spPr>
            <a:xfrm>
              <a:off x="1852707" y="5468789"/>
              <a:ext cx="1583764" cy="609485"/>
            </a:xfrm>
            <a:prstGeom prst="rect">
              <a:avLst/>
            </a:prstGeom>
            <a:noFill/>
          </p:spPr>
          <p:txBody>
            <a:bodyPr wrap="square" lIns="175736" tIns="140589" rIns="175736" bIns="14058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75" b="1" dirty="0"/>
                <a:t>On-premises Active Directory</a:t>
              </a:r>
            </a:p>
          </p:txBody>
        </p:sp>
        <p:sp>
          <p:nvSpPr>
            <p:cNvPr id="36" name="TextBox 50"/>
            <p:cNvSpPr txBox="1"/>
            <p:nvPr/>
          </p:nvSpPr>
          <p:spPr>
            <a:xfrm>
              <a:off x="1728199" y="3444628"/>
              <a:ext cx="1360181" cy="609485"/>
            </a:xfrm>
            <a:prstGeom prst="rect">
              <a:avLst/>
            </a:prstGeom>
            <a:noFill/>
          </p:spPr>
          <p:txBody>
            <a:bodyPr wrap="none" lIns="175736" tIns="140589" rIns="175736" bIns="14058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75" b="1" dirty="0"/>
                <a:t>Azure </a:t>
              </a:r>
            </a:p>
            <a:p>
              <a:pPr algn="ctr">
                <a:lnSpc>
                  <a:spcPct val="90000"/>
                </a:lnSpc>
              </a:pPr>
              <a:r>
                <a:rPr lang="en-US" sz="1175" b="1" dirty="0"/>
                <a:t>Active Directory</a:t>
              </a:r>
            </a:p>
          </p:txBody>
        </p:sp>
        <p:sp>
          <p:nvSpPr>
            <p:cNvPr id="37" name="TextBox 50"/>
            <p:cNvSpPr txBox="1"/>
            <p:nvPr/>
          </p:nvSpPr>
          <p:spPr>
            <a:xfrm>
              <a:off x="3744166" y="3558516"/>
              <a:ext cx="1058773" cy="446724"/>
            </a:xfrm>
            <a:prstGeom prst="rect">
              <a:avLst/>
            </a:prstGeom>
            <a:noFill/>
          </p:spPr>
          <p:txBody>
            <a:bodyPr wrap="none" lIns="175736" tIns="140589" rIns="175736" bIns="14058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1175" b="1" dirty="0"/>
                <a:t>Cloud Apps</a:t>
              </a:r>
            </a:p>
          </p:txBody>
        </p:sp>
        <p:cxnSp>
          <p:nvCxnSpPr>
            <p:cNvPr id="41" name="Straight Arrow Connector 40"/>
            <p:cNvCxnSpPr/>
            <p:nvPr/>
          </p:nvCxnSpPr>
          <p:spPr>
            <a:xfrm flipV="1">
              <a:off x="2347842" y="4144712"/>
              <a:ext cx="0" cy="638890"/>
            </a:xfrm>
            <a:prstGeom prst="straightConnector1">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Arc 41"/>
            <p:cNvSpPr/>
            <p:nvPr/>
          </p:nvSpPr>
          <p:spPr>
            <a:xfrm rot="591032" flipH="1">
              <a:off x="3912073" y="3854960"/>
              <a:ext cx="1217428" cy="965809"/>
            </a:xfrm>
            <a:prstGeom prst="arc">
              <a:avLst>
                <a:gd name="adj1" fmla="val 21095219"/>
                <a:gd name="adj2" fmla="val 5230857"/>
              </a:avLst>
            </a:prstGeom>
            <a:ln w="2540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cxnSp>
          <p:nvCxnSpPr>
            <p:cNvPr id="47" name="Straight Connector 46"/>
            <p:cNvCxnSpPr/>
            <p:nvPr/>
          </p:nvCxnSpPr>
          <p:spPr>
            <a:xfrm>
              <a:off x="3282274" y="2226519"/>
              <a:ext cx="0" cy="1634281"/>
            </a:xfrm>
            <a:prstGeom prst="line">
              <a:avLst/>
            </a:prstGeom>
            <a:noFill/>
            <a:ln w="44450" cap="rnd" cmpd="sng" algn="ctr">
              <a:solidFill>
                <a:schemeClr val="bg2">
                  <a:lumMod val="75000"/>
                </a:schemeClr>
              </a:solidFill>
              <a:prstDash val="sysDot"/>
              <a:headEnd type="none" w="med" len="med"/>
              <a:tailEnd type="none" w="med" len="med"/>
            </a:ln>
            <a:effectLst/>
          </p:spPr>
        </p:cxnSp>
        <p:sp>
          <p:nvSpPr>
            <p:cNvPr id="50" name="Rectangle 49"/>
            <p:cNvSpPr/>
            <p:nvPr/>
          </p:nvSpPr>
          <p:spPr>
            <a:xfrm>
              <a:off x="3510128" y="2226519"/>
              <a:ext cx="850924" cy="850924"/>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chemeClr val="tx1"/>
                </a:solidFill>
              </a:endParaRPr>
            </a:p>
          </p:txBody>
        </p:sp>
        <p:sp>
          <p:nvSpPr>
            <p:cNvPr id="49" name="Rectangle 48"/>
            <p:cNvSpPr/>
            <p:nvPr/>
          </p:nvSpPr>
          <p:spPr>
            <a:xfrm>
              <a:off x="5048471" y="2627321"/>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chemeClr val="tx1"/>
                </a:solidFill>
              </a:endParaRPr>
            </a:p>
          </p:txBody>
        </p:sp>
        <p:sp>
          <p:nvSpPr>
            <p:cNvPr id="30" name="Freeform 111"/>
            <p:cNvSpPr>
              <a:spLocks noEditPoints="1"/>
            </p:cNvSpPr>
            <p:nvPr/>
          </p:nvSpPr>
          <p:spPr bwMode="black">
            <a:xfrm>
              <a:off x="5178515" y="2720423"/>
              <a:ext cx="191046" cy="264352"/>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225"/>
              <a:endParaRPr lang="en-US" dirty="0"/>
            </a:p>
          </p:txBody>
        </p:sp>
        <p:sp>
          <p:nvSpPr>
            <p:cNvPr id="51" name="Rectangle 50"/>
            <p:cNvSpPr/>
            <p:nvPr/>
          </p:nvSpPr>
          <p:spPr>
            <a:xfrm>
              <a:off x="4421695" y="3127857"/>
              <a:ext cx="380717" cy="3807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chemeClr val="tx1"/>
                </a:solidFill>
              </a:endParaRPr>
            </a:p>
          </p:txBody>
        </p:sp>
        <p:sp>
          <p:nvSpPr>
            <p:cNvPr id="31" name="Freeform 137"/>
            <p:cNvSpPr>
              <a:spLocks/>
            </p:cNvSpPr>
            <p:nvPr/>
          </p:nvSpPr>
          <p:spPr bwMode="black">
            <a:xfrm>
              <a:off x="4490332" y="3206406"/>
              <a:ext cx="243442" cy="225671"/>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225"/>
              <a:endParaRPr lang="en-US" dirty="0"/>
            </a:p>
          </p:txBody>
        </p:sp>
        <p:sp>
          <p:nvSpPr>
            <p:cNvPr id="52" name="Rectangle 51"/>
            <p:cNvSpPr/>
            <p:nvPr/>
          </p:nvSpPr>
          <p:spPr>
            <a:xfrm>
              <a:off x="3915438" y="3129092"/>
              <a:ext cx="454345" cy="454345"/>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chemeClr val="tx1"/>
                </a:solidFill>
              </a:endParaRPr>
            </a:p>
          </p:txBody>
        </p:sp>
        <p:sp>
          <p:nvSpPr>
            <p:cNvPr id="34" name="Freeform 81"/>
            <p:cNvSpPr>
              <a:spLocks noEditPoints="1"/>
            </p:cNvSpPr>
            <p:nvPr/>
          </p:nvSpPr>
          <p:spPr bwMode="black">
            <a:xfrm>
              <a:off x="4005087" y="3249634"/>
              <a:ext cx="275460" cy="21326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225"/>
              <a:endParaRPr lang="en-US" dirty="0"/>
            </a:p>
          </p:txBody>
        </p:sp>
        <p:sp>
          <p:nvSpPr>
            <p:cNvPr id="39" name="Freeform 5"/>
            <p:cNvSpPr>
              <a:spLocks/>
            </p:cNvSpPr>
            <p:nvPr/>
          </p:nvSpPr>
          <p:spPr bwMode="auto">
            <a:xfrm>
              <a:off x="3672501" y="2356219"/>
              <a:ext cx="488095" cy="586300"/>
            </a:xfrm>
            <a:custGeom>
              <a:avLst/>
              <a:gdLst>
                <a:gd name="T0" fmla="*/ 666 w 666"/>
                <a:gd name="T1" fmla="*/ 729 h 800"/>
                <a:gd name="T2" fmla="*/ 666 w 666"/>
                <a:gd name="T3" fmla="*/ 729 h 800"/>
                <a:gd name="T4" fmla="*/ 666 w 666"/>
                <a:gd name="T5" fmla="*/ 64 h 800"/>
                <a:gd name="T6" fmla="*/ 430 w 666"/>
                <a:gd name="T7" fmla="*/ 0 h 800"/>
                <a:gd name="T8" fmla="*/ 0 w 666"/>
                <a:gd name="T9" fmla="*/ 157 h 800"/>
                <a:gd name="T10" fmla="*/ 0 w 666"/>
                <a:gd name="T11" fmla="*/ 157 h 800"/>
                <a:gd name="T12" fmla="*/ 0 w 666"/>
                <a:gd name="T13" fmla="*/ 643 h 800"/>
                <a:gd name="T14" fmla="*/ 143 w 666"/>
                <a:gd name="T15" fmla="*/ 586 h 800"/>
                <a:gd name="T16" fmla="*/ 143 w 666"/>
                <a:gd name="T17" fmla="*/ 193 h 800"/>
                <a:gd name="T18" fmla="*/ 430 w 666"/>
                <a:gd name="T19" fmla="*/ 122 h 800"/>
                <a:gd name="T20" fmla="*/ 430 w 666"/>
                <a:gd name="T21" fmla="*/ 700 h 800"/>
                <a:gd name="T22" fmla="*/ 0 w 666"/>
                <a:gd name="T23" fmla="*/ 643 h 800"/>
                <a:gd name="T24" fmla="*/ 430 w 666"/>
                <a:gd name="T25" fmla="*/ 800 h 800"/>
                <a:gd name="T26" fmla="*/ 430 w 666"/>
                <a:gd name="T27" fmla="*/ 800 h 800"/>
                <a:gd name="T28" fmla="*/ 666 w 666"/>
                <a:gd name="T29" fmla="*/ 736 h 800"/>
                <a:gd name="T30" fmla="*/ 666 w 666"/>
                <a:gd name="T31" fmla="*/ 729 h 800"/>
                <a:gd name="T32" fmla="*/ 666 w 666"/>
                <a:gd name="T33" fmla="*/ 72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6" h="800">
                  <a:moveTo>
                    <a:pt x="666" y="729"/>
                  </a:moveTo>
                  <a:lnTo>
                    <a:pt x="666" y="729"/>
                  </a:lnTo>
                  <a:lnTo>
                    <a:pt x="666" y="64"/>
                  </a:lnTo>
                  <a:lnTo>
                    <a:pt x="430" y="0"/>
                  </a:lnTo>
                  <a:lnTo>
                    <a:pt x="0" y="157"/>
                  </a:lnTo>
                  <a:lnTo>
                    <a:pt x="0" y="157"/>
                  </a:lnTo>
                  <a:lnTo>
                    <a:pt x="0" y="643"/>
                  </a:lnTo>
                  <a:lnTo>
                    <a:pt x="143" y="586"/>
                  </a:lnTo>
                  <a:lnTo>
                    <a:pt x="143" y="193"/>
                  </a:lnTo>
                  <a:lnTo>
                    <a:pt x="430" y="122"/>
                  </a:lnTo>
                  <a:lnTo>
                    <a:pt x="430" y="700"/>
                  </a:lnTo>
                  <a:lnTo>
                    <a:pt x="0" y="643"/>
                  </a:lnTo>
                  <a:lnTo>
                    <a:pt x="430" y="800"/>
                  </a:lnTo>
                  <a:lnTo>
                    <a:pt x="430" y="800"/>
                  </a:lnTo>
                  <a:lnTo>
                    <a:pt x="666" y="736"/>
                  </a:lnTo>
                  <a:lnTo>
                    <a:pt x="666" y="729"/>
                  </a:lnTo>
                  <a:lnTo>
                    <a:pt x="666" y="729"/>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225"/>
              <a:endParaRPr lang="en-US" dirty="0"/>
            </a:p>
          </p:txBody>
        </p:sp>
        <p:sp>
          <p:nvSpPr>
            <p:cNvPr id="53" name="Rectangle 52"/>
            <p:cNvSpPr/>
            <p:nvPr/>
          </p:nvSpPr>
          <p:spPr>
            <a:xfrm>
              <a:off x="4419711" y="2497799"/>
              <a:ext cx="581351" cy="581351"/>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chemeClr val="tx1"/>
                </a:solidFill>
              </a:endParaRPr>
            </a:p>
          </p:txBody>
        </p:sp>
        <p:grpSp>
          <p:nvGrpSpPr>
            <p:cNvPr id="54" name="Group 8"/>
            <p:cNvGrpSpPr>
              <a:grpSpLocks noChangeAspect="1"/>
            </p:cNvGrpSpPr>
            <p:nvPr/>
          </p:nvGrpSpPr>
          <p:grpSpPr bwMode="auto">
            <a:xfrm>
              <a:off x="4457921" y="2574578"/>
              <a:ext cx="498475" cy="436563"/>
              <a:chOff x="2736" y="2025"/>
              <a:chExt cx="314" cy="275"/>
            </a:xfrm>
            <a:solidFill>
              <a:schemeClr val="bg1"/>
            </a:solidFill>
          </p:grpSpPr>
          <p:sp>
            <p:nvSpPr>
              <p:cNvPr id="56" name="Freeform 9"/>
              <p:cNvSpPr>
                <a:spLocks noEditPoints="1"/>
              </p:cNvSpPr>
              <p:nvPr/>
            </p:nvSpPr>
            <p:spPr bwMode="auto">
              <a:xfrm>
                <a:off x="2736" y="2025"/>
                <a:ext cx="314" cy="275"/>
              </a:xfrm>
              <a:custGeom>
                <a:avLst/>
                <a:gdLst>
                  <a:gd name="T0" fmla="*/ 502 w 684"/>
                  <a:gd name="T1" fmla="*/ 512 h 606"/>
                  <a:gd name="T2" fmla="*/ 342 w 684"/>
                  <a:gd name="T3" fmla="*/ 566 h 606"/>
                  <a:gd name="T4" fmla="*/ 133 w 684"/>
                  <a:gd name="T5" fmla="*/ 463 h 606"/>
                  <a:gd name="T6" fmla="*/ 182 w 684"/>
                  <a:gd name="T7" fmla="*/ 94 h 606"/>
                  <a:gd name="T8" fmla="*/ 342 w 684"/>
                  <a:gd name="T9" fmla="*/ 40 h 606"/>
                  <a:gd name="T10" fmla="*/ 551 w 684"/>
                  <a:gd name="T11" fmla="*/ 143 h 606"/>
                  <a:gd name="T12" fmla="*/ 502 w 684"/>
                  <a:gd name="T13" fmla="*/ 512 h 606"/>
                  <a:gd name="T14" fmla="*/ 582 w 684"/>
                  <a:gd name="T15" fmla="*/ 119 h 606"/>
                  <a:gd name="T16" fmla="*/ 342 w 684"/>
                  <a:gd name="T17" fmla="*/ 0 h 606"/>
                  <a:gd name="T18" fmla="*/ 158 w 684"/>
                  <a:gd name="T19" fmla="*/ 63 h 606"/>
                  <a:gd name="T20" fmla="*/ 102 w 684"/>
                  <a:gd name="T21" fmla="*/ 487 h 606"/>
                  <a:gd name="T22" fmla="*/ 342 w 684"/>
                  <a:gd name="T23" fmla="*/ 606 h 606"/>
                  <a:gd name="T24" fmla="*/ 526 w 684"/>
                  <a:gd name="T25" fmla="*/ 543 h 606"/>
                  <a:gd name="T26" fmla="*/ 582 w 684"/>
                  <a:gd name="T27" fmla="*/ 119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6">
                    <a:moveTo>
                      <a:pt x="502" y="512"/>
                    </a:moveTo>
                    <a:cubicBezTo>
                      <a:pt x="454" y="549"/>
                      <a:pt x="398" y="566"/>
                      <a:pt x="342" y="566"/>
                    </a:cubicBezTo>
                    <a:cubicBezTo>
                      <a:pt x="263" y="566"/>
                      <a:pt x="185" y="531"/>
                      <a:pt x="133" y="463"/>
                    </a:cubicBezTo>
                    <a:cubicBezTo>
                      <a:pt x="45" y="348"/>
                      <a:pt x="66" y="183"/>
                      <a:pt x="182" y="94"/>
                    </a:cubicBezTo>
                    <a:cubicBezTo>
                      <a:pt x="230" y="57"/>
                      <a:pt x="286" y="40"/>
                      <a:pt x="342" y="40"/>
                    </a:cubicBezTo>
                    <a:cubicBezTo>
                      <a:pt x="421" y="40"/>
                      <a:pt x="499" y="75"/>
                      <a:pt x="551" y="143"/>
                    </a:cubicBezTo>
                    <a:cubicBezTo>
                      <a:pt x="639" y="259"/>
                      <a:pt x="617" y="424"/>
                      <a:pt x="502" y="512"/>
                    </a:cubicBezTo>
                    <a:close/>
                    <a:moveTo>
                      <a:pt x="582" y="119"/>
                    </a:moveTo>
                    <a:cubicBezTo>
                      <a:pt x="523" y="41"/>
                      <a:pt x="433" y="0"/>
                      <a:pt x="342" y="0"/>
                    </a:cubicBezTo>
                    <a:cubicBezTo>
                      <a:pt x="278" y="0"/>
                      <a:pt x="213" y="21"/>
                      <a:pt x="158" y="63"/>
                    </a:cubicBezTo>
                    <a:cubicBezTo>
                      <a:pt x="25" y="165"/>
                      <a:pt x="0" y="354"/>
                      <a:pt x="102" y="487"/>
                    </a:cubicBezTo>
                    <a:cubicBezTo>
                      <a:pt x="161" y="565"/>
                      <a:pt x="251" y="606"/>
                      <a:pt x="342" y="606"/>
                    </a:cubicBezTo>
                    <a:cubicBezTo>
                      <a:pt x="406" y="606"/>
                      <a:pt x="471" y="586"/>
                      <a:pt x="526" y="543"/>
                    </a:cubicBezTo>
                    <a:cubicBezTo>
                      <a:pt x="659" y="442"/>
                      <a:pt x="684" y="252"/>
                      <a:pt x="582" y="119"/>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57" name="Freeform 10"/>
              <p:cNvSpPr>
                <a:spLocks/>
              </p:cNvSpPr>
              <p:nvPr/>
            </p:nvSpPr>
            <p:spPr bwMode="auto">
              <a:xfrm>
                <a:off x="2794" y="2165"/>
                <a:ext cx="36" cy="91"/>
              </a:xfrm>
              <a:custGeom>
                <a:avLst/>
                <a:gdLst>
                  <a:gd name="T0" fmla="*/ 79 w 79"/>
                  <a:gd name="T1" fmla="*/ 50 h 200"/>
                  <a:gd name="T2" fmla="*/ 36 w 79"/>
                  <a:gd name="T3" fmla="*/ 0 h 200"/>
                  <a:gd name="T4" fmla="*/ 0 w 79"/>
                  <a:gd name="T5" fmla="*/ 147 h 200"/>
                  <a:gd name="T6" fmla="*/ 5 w 79"/>
                  <a:gd name="T7" fmla="*/ 156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1"/>
                      <a:pt x="2" y="105"/>
                      <a:pt x="0" y="147"/>
                    </a:cubicBezTo>
                    <a:cubicBezTo>
                      <a:pt x="2" y="150"/>
                      <a:pt x="2" y="153"/>
                      <a:pt x="5" y="156"/>
                    </a:cubicBezTo>
                    <a:cubicBezTo>
                      <a:pt x="18" y="172"/>
                      <a:pt x="34" y="188"/>
                      <a:pt x="49" y="200"/>
                    </a:cubicBezTo>
                    <a:cubicBezTo>
                      <a:pt x="47" y="165"/>
                      <a:pt x="50" y="109"/>
                      <a:pt x="79" y="50"/>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58" name="Freeform 11"/>
              <p:cNvSpPr>
                <a:spLocks/>
              </p:cNvSpPr>
              <p:nvPr/>
            </p:nvSpPr>
            <p:spPr bwMode="auto">
              <a:xfrm>
                <a:off x="2823" y="2096"/>
                <a:ext cx="72" cy="73"/>
              </a:xfrm>
              <a:custGeom>
                <a:avLst/>
                <a:gdLst>
                  <a:gd name="T0" fmla="*/ 108 w 158"/>
                  <a:gd name="T1" fmla="*/ 0 h 160"/>
                  <a:gd name="T2" fmla="*/ 35 w 158"/>
                  <a:gd name="T3" fmla="*/ 64 h 160"/>
                  <a:gd name="T4" fmla="*/ 0 w 158"/>
                  <a:gd name="T5" fmla="*/ 108 h 160"/>
                  <a:gd name="T6" fmla="*/ 41 w 158"/>
                  <a:gd name="T7" fmla="*/ 160 h 160"/>
                  <a:gd name="T8" fmla="*/ 89 w 158"/>
                  <a:gd name="T9" fmla="*/ 106 h 160"/>
                  <a:gd name="T10" fmla="*/ 158 w 158"/>
                  <a:gd name="T11" fmla="*/ 50 h 160"/>
                  <a:gd name="T12" fmla="*/ 108 w 15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8" h="160">
                    <a:moveTo>
                      <a:pt x="108" y="0"/>
                    </a:moveTo>
                    <a:cubicBezTo>
                      <a:pt x="84" y="17"/>
                      <a:pt x="60" y="38"/>
                      <a:pt x="35" y="64"/>
                    </a:cubicBezTo>
                    <a:cubicBezTo>
                      <a:pt x="21" y="78"/>
                      <a:pt x="10" y="93"/>
                      <a:pt x="0" y="108"/>
                    </a:cubicBezTo>
                    <a:cubicBezTo>
                      <a:pt x="10" y="125"/>
                      <a:pt x="24" y="142"/>
                      <a:pt x="41" y="160"/>
                    </a:cubicBezTo>
                    <a:cubicBezTo>
                      <a:pt x="54" y="142"/>
                      <a:pt x="70" y="124"/>
                      <a:pt x="89" y="106"/>
                    </a:cubicBezTo>
                    <a:cubicBezTo>
                      <a:pt x="114" y="83"/>
                      <a:pt x="137" y="65"/>
                      <a:pt x="158" y="50"/>
                    </a:cubicBezTo>
                    <a:cubicBezTo>
                      <a:pt x="140" y="34"/>
                      <a:pt x="123" y="17"/>
                      <a:pt x="108" y="0"/>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59" name="Freeform 12"/>
              <p:cNvSpPr>
                <a:spLocks/>
              </p:cNvSpPr>
              <p:nvPr/>
            </p:nvSpPr>
            <p:spPr bwMode="auto">
              <a:xfrm>
                <a:off x="2889" y="2068"/>
                <a:ext cx="99" cy="41"/>
              </a:xfrm>
              <a:custGeom>
                <a:avLst/>
                <a:gdLst>
                  <a:gd name="T0" fmla="*/ 214 w 214"/>
                  <a:gd name="T1" fmla="*/ 45 h 90"/>
                  <a:gd name="T2" fmla="*/ 176 w 214"/>
                  <a:gd name="T3" fmla="*/ 6 h 90"/>
                  <a:gd name="T4" fmla="*/ 0 w 214"/>
                  <a:gd name="T5" fmla="*/ 39 h 90"/>
                  <a:gd name="T6" fmla="*/ 49 w 214"/>
                  <a:gd name="T7" fmla="*/ 90 h 90"/>
                  <a:gd name="T8" fmla="*/ 214 w 214"/>
                  <a:gd name="T9" fmla="*/ 45 h 90"/>
                </a:gdLst>
                <a:ahLst/>
                <a:cxnLst>
                  <a:cxn ang="0">
                    <a:pos x="T0" y="T1"/>
                  </a:cxn>
                  <a:cxn ang="0">
                    <a:pos x="T2" y="T3"/>
                  </a:cxn>
                  <a:cxn ang="0">
                    <a:pos x="T4" y="T5"/>
                  </a:cxn>
                  <a:cxn ang="0">
                    <a:pos x="T6" y="T7"/>
                  </a:cxn>
                  <a:cxn ang="0">
                    <a:pos x="T8" y="T9"/>
                  </a:cxn>
                </a:cxnLst>
                <a:rect l="0" t="0" r="r" b="b"/>
                <a:pathLst>
                  <a:path w="214" h="90">
                    <a:moveTo>
                      <a:pt x="214" y="45"/>
                    </a:moveTo>
                    <a:cubicBezTo>
                      <a:pt x="203" y="31"/>
                      <a:pt x="190" y="18"/>
                      <a:pt x="176" y="6"/>
                    </a:cubicBezTo>
                    <a:cubicBezTo>
                      <a:pt x="136" y="0"/>
                      <a:pt x="72" y="1"/>
                      <a:pt x="0" y="39"/>
                    </a:cubicBezTo>
                    <a:cubicBezTo>
                      <a:pt x="17" y="57"/>
                      <a:pt x="33" y="74"/>
                      <a:pt x="49" y="90"/>
                    </a:cubicBezTo>
                    <a:cubicBezTo>
                      <a:pt x="146" y="38"/>
                      <a:pt x="214" y="45"/>
                      <a:pt x="214" y="45"/>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0" name="Freeform 13"/>
              <p:cNvSpPr>
                <a:spLocks/>
              </p:cNvSpPr>
              <p:nvPr/>
            </p:nvSpPr>
            <p:spPr bwMode="auto">
              <a:xfrm>
                <a:off x="2790" y="2079"/>
                <a:ext cx="33" cy="86"/>
              </a:xfrm>
              <a:custGeom>
                <a:avLst/>
                <a:gdLst>
                  <a:gd name="T0" fmla="*/ 46 w 73"/>
                  <a:gd name="T1" fmla="*/ 189 h 189"/>
                  <a:gd name="T2" fmla="*/ 73 w 73"/>
                  <a:gd name="T3" fmla="*/ 145 h 189"/>
                  <a:gd name="T4" fmla="*/ 38 w 73"/>
                  <a:gd name="T5" fmla="*/ 0 h 189"/>
                  <a:gd name="T6" fmla="*/ 9 w 73"/>
                  <a:gd name="T7" fmla="*/ 34 h 189"/>
                  <a:gd name="T8" fmla="*/ 46 w 73"/>
                  <a:gd name="T9" fmla="*/ 189 h 189"/>
                </a:gdLst>
                <a:ahLst/>
                <a:cxnLst>
                  <a:cxn ang="0">
                    <a:pos x="T0" y="T1"/>
                  </a:cxn>
                  <a:cxn ang="0">
                    <a:pos x="T2" y="T3"/>
                  </a:cxn>
                  <a:cxn ang="0">
                    <a:pos x="T4" y="T5"/>
                  </a:cxn>
                  <a:cxn ang="0">
                    <a:pos x="T6" y="T7"/>
                  </a:cxn>
                  <a:cxn ang="0">
                    <a:pos x="T8" y="T9"/>
                  </a:cxn>
                </a:cxnLst>
                <a:rect l="0" t="0" r="r" b="b"/>
                <a:pathLst>
                  <a:path w="73" h="189">
                    <a:moveTo>
                      <a:pt x="46" y="189"/>
                    </a:moveTo>
                    <a:cubicBezTo>
                      <a:pt x="54" y="174"/>
                      <a:pt x="63" y="159"/>
                      <a:pt x="73" y="145"/>
                    </a:cubicBezTo>
                    <a:cubicBezTo>
                      <a:pt x="31" y="79"/>
                      <a:pt x="33" y="25"/>
                      <a:pt x="38" y="0"/>
                    </a:cubicBezTo>
                    <a:cubicBezTo>
                      <a:pt x="27" y="11"/>
                      <a:pt x="18" y="22"/>
                      <a:pt x="9" y="34"/>
                    </a:cubicBezTo>
                    <a:cubicBezTo>
                      <a:pt x="1" y="68"/>
                      <a:pt x="0" y="123"/>
                      <a:pt x="46" y="189"/>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1" name="Freeform 14"/>
              <p:cNvSpPr>
                <a:spLocks/>
              </p:cNvSpPr>
              <p:nvPr/>
            </p:nvSpPr>
            <p:spPr bwMode="auto">
              <a:xfrm>
                <a:off x="2830" y="2169"/>
                <a:ext cx="163" cy="79"/>
              </a:xfrm>
              <a:custGeom>
                <a:avLst/>
                <a:gdLst>
                  <a:gd name="T0" fmla="*/ 75 w 355"/>
                  <a:gd name="T1" fmla="*/ 46 h 176"/>
                  <a:gd name="T2" fmla="*/ 25 w 355"/>
                  <a:gd name="T3" fmla="*/ 0 h 176"/>
                  <a:gd name="T4" fmla="*/ 0 w 355"/>
                  <a:gd name="T5" fmla="*/ 42 h 176"/>
                  <a:gd name="T6" fmla="*/ 46 w 355"/>
                  <a:gd name="T7" fmla="*/ 83 h 176"/>
                  <a:gd name="T8" fmla="*/ 321 w 355"/>
                  <a:gd name="T9" fmla="*/ 176 h 176"/>
                  <a:gd name="T10" fmla="*/ 355 w 355"/>
                  <a:gd name="T11" fmla="*/ 135 h 176"/>
                  <a:gd name="T12" fmla="*/ 75 w 355"/>
                  <a:gd name="T13" fmla="*/ 46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6"/>
                    </a:moveTo>
                    <a:cubicBezTo>
                      <a:pt x="56" y="31"/>
                      <a:pt x="39" y="15"/>
                      <a:pt x="25" y="0"/>
                    </a:cubicBezTo>
                    <a:cubicBezTo>
                      <a:pt x="15" y="14"/>
                      <a:pt x="7" y="28"/>
                      <a:pt x="0" y="42"/>
                    </a:cubicBezTo>
                    <a:cubicBezTo>
                      <a:pt x="13" y="55"/>
                      <a:pt x="29" y="69"/>
                      <a:pt x="46" y="83"/>
                    </a:cubicBezTo>
                    <a:cubicBezTo>
                      <a:pt x="154" y="168"/>
                      <a:pt x="261" y="176"/>
                      <a:pt x="321" y="176"/>
                    </a:cubicBezTo>
                    <a:cubicBezTo>
                      <a:pt x="325" y="176"/>
                      <a:pt x="344" y="151"/>
                      <a:pt x="355" y="135"/>
                    </a:cubicBezTo>
                    <a:cubicBezTo>
                      <a:pt x="328" y="140"/>
                      <a:pt x="213" y="155"/>
                      <a:pt x="75" y="46"/>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2" name="Freeform 15"/>
              <p:cNvSpPr>
                <a:spLocks/>
              </p:cNvSpPr>
              <p:nvPr/>
            </p:nvSpPr>
            <p:spPr bwMode="auto">
              <a:xfrm>
                <a:off x="2811" y="2145"/>
                <a:ext cx="31" cy="43"/>
              </a:xfrm>
              <a:custGeom>
                <a:avLst/>
                <a:gdLst>
                  <a:gd name="T0" fmla="*/ 0 w 68"/>
                  <a:gd name="T1" fmla="*/ 44 h 94"/>
                  <a:gd name="T2" fmla="*/ 43 w 68"/>
                  <a:gd name="T3" fmla="*/ 94 h 94"/>
                  <a:gd name="T4" fmla="*/ 68 w 68"/>
                  <a:gd name="T5" fmla="*/ 52 h 94"/>
                  <a:gd name="T6" fmla="*/ 27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2"/>
                    </a:cubicBezTo>
                    <a:cubicBezTo>
                      <a:pt x="51" y="34"/>
                      <a:pt x="37" y="17"/>
                      <a:pt x="27" y="0"/>
                    </a:cubicBezTo>
                    <a:cubicBezTo>
                      <a:pt x="16" y="14"/>
                      <a:pt x="8" y="29"/>
                      <a:pt x="0" y="44"/>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3" name="Freeform 16"/>
              <p:cNvSpPr>
                <a:spLocks/>
              </p:cNvSpPr>
              <p:nvPr/>
            </p:nvSpPr>
            <p:spPr bwMode="auto">
              <a:xfrm>
                <a:off x="2895" y="2109"/>
                <a:ext cx="116" cy="95"/>
              </a:xfrm>
              <a:custGeom>
                <a:avLst/>
                <a:gdLst>
                  <a:gd name="T0" fmla="*/ 0 w 252"/>
                  <a:gd name="T1" fmla="*/ 22 h 210"/>
                  <a:gd name="T2" fmla="*/ 244 w 252"/>
                  <a:gd name="T3" fmla="*/ 210 h 210"/>
                  <a:gd name="T4" fmla="*/ 252 w 252"/>
                  <a:gd name="T5" fmla="*/ 188 h 210"/>
                  <a:gd name="T6" fmla="*/ 36 w 252"/>
                  <a:gd name="T7" fmla="*/ 0 h 210"/>
                  <a:gd name="T8" fmla="*/ 0 w 252"/>
                  <a:gd name="T9" fmla="*/ 22 h 210"/>
                </a:gdLst>
                <a:ahLst/>
                <a:cxnLst>
                  <a:cxn ang="0">
                    <a:pos x="T0" y="T1"/>
                  </a:cxn>
                  <a:cxn ang="0">
                    <a:pos x="T2" y="T3"/>
                  </a:cxn>
                  <a:cxn ang="0">
                    <a:pos x="T4" y="T5"/>
                  </a:cxn>
                  <a:cxn ang="0">
                    <a:pos x="T6" y="T7"/>
                  </a:cxn>
                  <a:cxn ang="0">
                    <a:pos x="T8" y="T9"/>
                  </a:cxn>
                </a:cxnLst>
                <a:rect l="0" t="0" r="r" b="b"/>
                <a:pathLst>
                  <a:path w="252" h="210">
                    <a:moveTo>
                      <a:pt x="0" y="22"/>
                    </a:moveTo>
                    <a:cubicBezTo>
                      <a:pt x="98" y="113"/>
                      <a:pt x="215" y="190"/>
                      <a:pt x="244" y="210"/>
                    </a:cubicBezTo>
                    <a:cubicBezTo>
                      <a:pt x="247" y="203"/>
                      <a:pt x="249" y="196"/>
                      <a:pt x="252" y="188"/>
                    </a:cubicBezTo>
                    <a:cubicBezTo>
                      <a:pt x="220" y="164"/>
                      <a:pt x="136" y="99"/>
                      <a:pt x="36" y="0"/>
                    </a:cubicBezTo>
                    <a:cubicBezTo>
                      <a:pt x="25" y="6"/>
                      <a:pt x="12" y="13"/>
                      <a:pt x="0" y="22"/>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4" name="Freeform 17"/>
              <p:cNvSpPr>
                <a:spLocks/>
              </p:cNvSpPr>
              <p:nvPr/>
            </p:nvSpPr>
            <p:spPr bwMode="auto">
              <a:xfrm>
                <a:off x="2840" y="2049"/>
                <a:ext cx="49" cy="47"/>
              </a:xfrm>
              <a:custGeom>
                <a:avLst/>
                <a:gdLst>
                  <a:gd name="T0" fmla="*/ 108 w 108"/>
                  <a:gd name="T1" fmla="*/ 81 h 104"/>
                  <a:gd name="T2" fmla="*/ 35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60" y="29"/>
                      <a:pt x="35" y="0"/>
                    </a:cubicBezTo>
                    <a:cubicBezTo>
                      <a:pt x="23" y="4"/>
                      <a:pt x="11" y="9"/>
                      <a:pt x="0" y="14"/>
                    </a:cubicBezTo>
                    <a:cubicBezTo>
                      <a:pt x="18" y="44"/>
                      <a:pt x="43" y="75"/>
                      <a:pt x="71" y="104"/>
                    </a:cubicBezTo>
                    <a:cubicBezTo>
                      <a:pt x="83" y="95"/>
                      <a:pt x="96" y="88"/>
                      <a:pt x="108" y="81"/>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5" name="Freeform 18"/>
              <p:cNvSpPr>
                <a:spLocks/>
              </p:cNvSpPr>
              <p:nvPr/>
            </p:nvSpPr>
            <p:spPr bwMode="auto">
              <a:xfrm>
                <a:off x="2873" y="2086"/>
                <a:ext cx="39" cy="33"/>
              </a:xfrm>
              <a:custGeom>
                <a:avLst/>
                <a:gdLst>
                  <a:gd name="T0" fmla="*/ 37 w 86"/>
                  <a:gd name="T1" fmla="*/ 0 h 73"/>
                  <a:gd name="T2" fmla="*/ 0 w 86"/>
                  <a:gd name="T3" fmla="*/ 23 h 73"/>
                  <a:gd name="T4" fmla="*/ 50 w 86"/>
                  <a:gd name="T5" fmla="*/ 73 h 73"/>
                  <a:gd name="T6" fmla="*/ 86 w 86"/>
                  <a:gd name="T7" fmla="*/ 51 h 73"/>
                  <a:gd name="T8" fmla="*/ 37 w 86"/>
                  <a:gd name="T9" fmla="*/ 0 h 73"/>
                </a:gdLst>
                <a:ahLst/>
                <a:cxnLst>
                  <a:cxn ang="0">
                    <a:pos x="T0" y="T1"/>
                  </a:cxn>
                  <a:cxn ang="0">
                    <a:pos x="T2" y="T3"/>
                  </a:cxn>
                  <a:cxn ang="0">
                    <a:pos x="T4" y="T5"/>
                  </a:cxn>
                  <a:cxn ang="0">
                    <a:pos x="T6" y="T7"/>
                  </a:cxn>
                  <a:cxn ang="0">
                    <a:pos x="T8" y="T9"/>
                  </a:cxn>
                </a:cxnLst>
                <a:rect l="0" t="0" r="r" b="b"/>
                <a:pathLst>
                  <a:path w="86" h="73">
                    <a:moveTo>
                      <a:pt x="37" y="0"/>
                    </a:moveTo>
                    <a:cubicBezTo>
                      <a:pt x="25" y="7"/>
                      <a:pt x="12" y="14"/>
                      <a:pt x="0" y="23"/>
                    </a:cubicBezTo>
                    <a:cubicBezTo>
                      <a:pt x="16" y="40"/>
                      <a:pt x="32" y="57"/>
                      <a:pt x="50" y="73"/>
                    </a:cubicBezTo>
                    <a:cubicBezTo>
                      <a:pt x="63" y="64"/>
                      <a:pt x="75" y="57"/>
                      <a:pt x="86" y="51"/>
                    </a:cubicBezTo>
                    <a:cubicBezTo>
                      <a:pt x="70" y="35"/>
                      <a:pt x="54" y="18"/>
                      <a:pt x="37" y="0"/>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6" name="Freeform 19"/>
              <p:cNvSpPr>
                <a:spLocks/>
              </p:cNvSpPr>
              <p:nvPr/>
            </p:nvSpPr>
            <p:spPr bwMode="auto">
              <a:xfrm>
                <a:off x="2936" y="2139"/>
                <a:ext cx="58" cy="58"/>
              </a:xfrm>
              <a:custGeom>
                <a:avLst/>
                <a:gdLst>
                  <a:gd name="T0" fmla="*/ 29 w 128"/>
                  <a:gd name="T1" fmla="*/ 19 h 128"/>
                  <a:gd name="T2" fmla="*/ 19 w 128"/>
                  <a:gd name="T3" fmla="*/ 98 h 128"/>
                  <a:gd name="T4" fmla="*/ 98 w 128"/>
                  <a:gd name="T5" fmla="*/ 109 h 128"/>
                  <a:gd name="T6" fmla="*/ 109 w 128"/>
                  <a:gd name="T7" fmla="*/ 30 h 128"/>
                  <a:gd name="T8" fmla="*/ 29 w 128"/>
                  <a:gd name="T9" fmla="*/ 19 h 128"/>
                </a:gdLst>
                <a:ahLst/>
                <a:cxnLst>
                  <a:cxn ang="0">
                    <a:pos x="T0" y="T1"/>
                  </a:cxn>
                  <a:cxn ang="0">
                    <a:pos x="T2" y="T3"/>
                  </a:cxn>
                  <a:cxn ang="0">
                    <a:pos x="T4" y="T5"/>
                  </a:cxn>
                  <a:cxn ang="0">
                    <a:pos x="T6" y="T7"/>
                  </a:cxn>
                  <a:cxn ang="0">
                    <a:pos x="T8" y="T9"/>
                  </a:cxn>
                </a:cxnLst>
                <a:rect l="0" t="0" r="r" b="b"/>
                <a:pathLst>
                  <a:path w="128" h="128">
                    <a:moveTo>
                      <a:pt x="29" y="19"/>
                    </a:moveTo>
                    <a:cubicBezTo>
                      <a:pt x="4" y="38"/>
                      <a:pt x="0" y="74"/>
                      <a:pt x="19" y="98"/>
                    </a:cubicBezTo>
                    <a:cubicBezTo>
                      <a:pt x="38" y="123"/>
                      <a:pt x="73" y="128"/>
                      <a:pt x="98" y="109"/>
                    </a:cubicBezTo>
                    <a:cubicBezTo>
                      <a:pt x="123" y="90"/>
                      <a:pt x="128" y="54"/>
                      <a:pt x="109" y="30"/>
                    </a:cubicBezTo>
                    <a:cubicBezTo>
                      <a:pt x="89" y="5"/>
                      <a:pt x="54" y="0"/>
                      <a:pt x="29" y="19"/>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7" name="Freeform 20"/>
              <p:cNvSpPr>
                <a:spLocks/>
              </p:cNvSpPr>
              <p:nvPr/>
            </p:nvSpPr>
            <p:spPr bwMode="auto">
              <a:xfrm>
                <a:off x="2883" y="2204"/>
                <a:ext cx="54" cy="54"/>
              </a:xfrm>
              <a:custGeom>
                <a:avLst/>
                <a:gdLst>
                  <a:gd name="T0" fmla="*/ 28 w 118"/>
                  <a:gd name="T1" fmla="*/ 17 h 118"/>
                  <a:gd name="T2" fmla="*/ 18 w 118"/>
                  <a:gd name="T3" fmla="*/ 91 h 118"/>
                  <a:gd name="T4" fmla="*/ 91 w 118"/>
                  <a:gd name="T5" fmla="*/ 100 h 118"/>
                  <a:gd name="T6" fmla="*/ 101 w 118"/>
                  <a:gd name="T7" fmla="*/ 27 h 118"/>
                  <a:gd name="T8" fmla="*/ 28 w 118"/>
                  <a:gd name="T9" fmla="*/ 17 h 118"/>
                </a:gdLst>
                <a:ahLst/>
                <a:cxnLst>
                  <a:cxn ang="0">
                    <a:pos x="T0" y="T1"/>
                  </a:cxn>
                  <a:cxn ang="0">
                    <a:pos x="T2" y="T3"/>
                  </a:cxn>
                  <a:cxn ang="0">
                    <a:pos x="T4" y="T5"/>
                  </a:cxn>
                  <a:cxn ang="0">
                    <a:pos x="T6" y="T7"/>
                  </a:cxn>
                  <a:cxn ang="0">
                    <a:pos x="T8" y="T9"/>
                  </a:cxn>
                </a:cxnLst>
                <a:rect l="0" t="0" r="r" b="b"/>
                <a:pathLst>
                  <a:path w="118" h="118">
                    <a:moveTo>
                      <a:pt x="28" y="17"/>
                    </a:moveTo>
                    <a:cubicBezTo>
                      <a:pt x="5" y="35"/>
                      <a:pt x="0" y="68"/>
                      <a:pt x="18" y="91"/>
                    </a:cubicBezTo>
                    <a:cubicBezTo>
                      <a:pt x="35" y="114"/>
                      <a:pt x="68" y="118"/>
                      <a:pt x="91" y="100"/>
                    </a:cubicBezTo>
                    <a:cubicBezTo>
                      <a:pt x="114" y="83"/>
                      <a:pt x="118" y="50"/>
                      <a:pt x="101" y="27"/>
                    </a:cubicBezTo>
                    <a:cubicBezTo>
                      <a:pt x="83" y="4"/>
                      <a:pt x="51" y="0"/>
                      <a:pt x="28" y="17"/>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68" name="Freeform 21"/>
              <p:cNvSpPr>
                <a:spLocks/>
              </p:cNvSpPr>
              <p:nvPr/>
            </p:nvSpPr>
            <p:spPr bwMode="auto">
              <a:xfrm>
                <a:off x="2786" y="2124"/>
                <a:ext cx="83" cy="81"/>
              </a:xfrm>
              <a:custGeom>
                <a:avLst/>
                <a:gdLst>
                  <a:gd name="T0" fmla="*/ 41 w 180"/>
                  <a:gd name="T1" fmla="*/ 26 h 179"/>
                  <a:gd name="T2" fmla="*/ 26 w 180"/>
                  <a:gd name="T3" fmla="*/ 138 h 179"/>
                  <a:gd name="T4" fmla="*/ 138 w 180"/>
                  <a:gd name="T5" fmla="*/ 153 h 179"/>
                  <a:gd name="T6" fmla="*/ 153 w 180"/>
                  <a:gd name="T7" fmla="*/ 41 h 179"/>
                  <a:gd name="T8" fmla="*/ 41 w 180"/>
                  <a:gd name="T9" fmla="*/ 26 h 179"/>
                </a:gdLst>
                <a:ahLst/>
                <a:cxnLst>
                  <a:cxn ang="0">
                    <a:pos x="T0" y="T1"/>
                  </a:cxn>
                  <a:cxn ang="0">
                    <a:pos x="T2" y="T3"/>
                  </a:cxn>
                  <a:cxn ang="0">
                    <a:pos x="T4" y="T5"/>
                  </a:cxn>
                  <a:cxn ang="0">
                    <a:pos x="T6" y="T7"/>
                  </a:cxn>
                  <a:cxn ang="0">
                    <a:pos x="T8" y="T9"/>
                  </a:cxn>
                </a:cxnLst>
                <a:rect l="0" t="0" r="r" b="b"/>
                <a:pathLst>
                  <a:path w="180" h="179">
                    <a:moveTo>
                      <a:pt x="41" y="26"/>
                    </a:moveTo>
                    <a:cubicBezTo>
                      <a:pt x="6" y="53"/>
                      <a:pt x="0" y="103"/>
                      <a:pt x="26" y="138"/>
                    </a:cubicBezTo>
                    <a:cubicBezTo>
                      <a:pt x="53" y="173"/>
                      <a:pt x="103" y="179"/>
                      <a:pt x="138" y="153"/>
                    </a:cubicBezTo>
                    <a:cubicBezTo>
                      <a:pt x="173" y="126"/>
                      <a:pt x="180" y="76"/>
                      <a:pt x="153" y="41"/>
                    </a:cubicBezTo>
                    <a:cubicBezTo>
                      <a:pt x="126" y="6"/>
                      <a:pt x="76" y="0"/>
                      <a:pt x="41" y="26"/>
                    </a:cubicBezTo>
                  </a:path>
                </a:pathLst>
              </a:custGeom>
              <a:grp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grpSp>
        <p:grpSp>
          <p:nvGrpSpPr>
            <p:cNvPr id="81" name="Group 80"/>
            <p:cNvGrpSpPr/>
            <p:nvPr/>
          </p:nvGrpSpPr>
          <p:grpSpPr>
            <a:xfrm>
              <a:off x="2029769" y="2738091"/>
              <a:ext cx="733425" cy="735013"/>
              <a:chOff x="1998663" y="2773363"/>
              <a:chExt cx="733425" cy="735013"/>
            </a:xfrm>
          </p:grpSpPr>
          <p:sp>
            <p:nvSpPr>
              <p:cNvPr id="78" name="Freeform 25"/>
              <p:cNvSpPr>
                <a:spLocks/>
              </p:cNvSpPr>
              <p:nvPr/>
            </p:nvSpPr>
            <p:spPr bwMode="auto">
              <a:xfrm>
                <a:off x="2217738" y="3055938"/>
                <a:ext cx="131763" cy="231775"/>
              </a:xfrm>
              <a:custGeom>
                <a:avLst/>
                <a:gdLst>
                  <a:gd name="T0" fmla="*/ 0 w 117"/>
                  <a:gd name="T1" fmla="*/ 99 h 206"/>
                  <a:gd name="T2" fmla="*/ 8 w 117"/>
                  <a:gd name="T3" fmla="*/ 125 h 206"/>
                  <a:gd name="T4" fmla="*/ 6 w 117"/>
                  <a:gd name="T5" fmla="*/ 139 h 206"/>
                  <a:gd name="T6" fmla="*/ 117 w 117"/>
                  <a:gd name="T7" fmla="*/ 206 h 206"/>
                  <a:gd name="T8" fmla="*/ 117 w 117"/>
                  <a:gd name="T9" fmla="*/ 12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4"/>
                      <a:pt x="6" y="139"/>
                    </a:cubicBezTo>
                    <a:lnTo>
                      <a:pt x="117" y="206"/>
                    </a:lnTo>
                    <a:lnTo>
                      <a:pt x="117" y="12"/>
                    </a:lnTo>
                    <a:cubicBezTo>
                      <a:pt x="115" y="12"/>
                      <a:pt x="109" y="1"/>
                      <a:pt x="108" y="0"/>
                    </a:cubicBezTo>
                    <a:lnTo>
                      <a:pt x="0" y="99"/>
                    </a:lnTo>
                    <a:close/>
                  </a:path>
                </a:pathLst>
              </a:custGeom>
              <a:solidFill>
                <a:srgbClr val="0171B0"/>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79" name="Freeform 26"/>
              <p:cNvSpPr>
                <a:spLocks/>
              </p:cNvSpPr>
              <p:nvPr/>
            </p:nvSpPr>
            <p:spPr bwMode="auto">
              <a:xfrm>
                <a:off x="2376488" y="3054350"/>
                <a:ext cx="127000" cy="233363"/>
              </a:xfrm>
              <a:custGeom>
                <a:avLst/>
                <a:gdLst>
                  <a:gd name="T0" fmla="*/ 21 w 112"/>
                  <a:gd name="T1" fmla="*/ 0 h 208"/>
                  <a:gd name="T2" fmla="*/ 0 w 112"/>
                  <a:gd name="T3" fmla="*/ 15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5"/>
                    </a:cubicBezTo>
                    <a:lnTo>
                      <a:pt x="0" y="208"/>
                    </a:lnTo>
                    <a:lnTo>
                      <a:pt x="110" y="137"/>
                    </a:lnTo>
                    <a:cubicBezTo>
                      <a:pt x="109" y="134"/>
                      <a:pt x="109" y="130"/>
                      <a:pt x="109" y="126"/>
                    </a:cubicBezTo>
                    <a:cubicBezTo>
                      <a:pt x="109" y="120"/>
                      <a:pt x="110" y="114"/>
                      <a:pt x="112" y="108"/>
                    </a:cubicBezTo>
                    <a:lnTo>
                      <a:pt x="21" y="0"/>
                    </a:lnTo>
                    <a:close/>
                  </a:path>
                </a:pathLst>
              </a:custGeom>
              <a:solidFill>
                <a:srgbClr val="0171B0"/>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sp>
            <p:nvSpPr>
              <p:cNvPr id="80" name="Freeform 27"/>
              <p:cNvSpPr>
                <a:spLocks noEditPoints="1"/>
              </p:cNvSpPr>
              <p:nvPr/>
            </p:nvSpPr>
            <p:spPr bwMode="auto">
              <a:xfrm>
                <a:off x="1998663" y="2773363"/>
                <a:ext cx="733425" cy="735013"/>
              </a:xfrm>
              <a:custGeom>
                <a:avLst/>
                <a:gdLst>
                  <a:gd name="T0" fmla="*/ 494 w 646"/>
                  <a:gd name="T1" fmla="*/ 427 h 653"/>
                  <a:gd name="T2" fmla="*/ 457 w 646"/>
                  <a:gd name="T3" fmla="*/ 411 h 653"/>
                  <a:gd name="T4" fmla="*/ 368 w 646"/>
                  <a:gd name="T5" fmla="*/ 474 h 653"/>
                  <a:gd name="T6" fmla="*/ 376 w 646"/>
                  <a:gd name="T7" fmla="*/ 502 h 653"/>
                  <a:gd name="T8" fmla="*/ 324 w 646"/>
                  <a:gd name="T9" fmla="*/ 554 h 653"/>
                  <a:gd name="T10" fmla="*/ 273 w 646"/>
                  <a:gd name="T11" fmla="*/ 502 h 653"/>
                  <a:gd name="T12" fmla="*/ 285 w 646"/>
                  <a:gd name="T13" fmla="*/ 469 h 653"/>
                  <a:gd name="T14" fmla="*/ 183 w 646"/>
                  <a:gd name="T15" fmla="*/ 414 h 653"/>
                  <a:gd name="T16" fmla="*/ 148 w 646"/>
                  <a:gd name="T17" fmla="*/ 428 h 653"/>
                  <a:gd name="T18" fmla="*/ 96 w 646"/>
                  <a:gd name="T19" fmla="*/ 376 h 653"/>
                  <a:gd name="T20" fmla="*/ 148 w 646"/>
                  <a:gd name="T21" fmla="*/ 324 h 653"/>
                  <a:gd name="T22" fmla="*/ 172 w 646"/>
                  <a:gd name="T23" fmla="*/ 331 h 653"/>
                  <a:gd name="T24" fmla="*/ 280 w 646"/>
                  <a:gd name="T25" fmla="*/ 231 h 653"/>
                  <a:gd name="T26" fmla="*/ 268 w 646"/>
                  <a:gd name="T27" fmla="*/ 197 h 653"/>
                  <a:gd name="T28" fmla="*/ 325 w 646"/>
                  <a:gd name="T29" fmla="*/ 141 h 653"/>
                  <a:gd name="T30" fmla="*/ 382 w 646"/>
                  <a:gd name="T31" fmla="*/ 197 h 653"/>
                  <a:gd name="T32" fmla="*/ 373 w 646"/>
                  <a:gd name="T33" fmla="*/ 227 h 653"/>
                  <a:gd name="T34" fmla="*/ 463 w 646"/>
                  <a:gd name="T35" fmla="*/ 334 h 653"/>
                  <a:gd name="T36" fmla="*/ 494 w 646"/>
                  <a:gd name="T37" fmla="*/ 323 h 653"/>
                  <a:gd name="T38" fmla="*/ 546 w 646"/>
                  <a:gd name="T39" fmla="*/ 375 h 653"/>
                  <a:gd name="T40" fmla="*/ 494 w 646"/>
                  <a:gd name="T41" fmla="*/ 427 h 653"/>
                  <a:gd name="T42" fmla="*/ 326 w 646"/>
                  <a:gd name="T43" fmla="*/ 7 h 653"/>
                  <a:gd name="T44" fmla="*/ 326 w 646"/>
                  <a:gd name="T45" fmla="*/ 2 h 653"/>
                  <a:gd name="T46" fmla="*/ 324 w 646"/>
                  <a:gd name="T47" fmla="*/ 4 h 653"/>
                  <a:gd name="T48" fmla="*/ 320 w 646"/>
                  <a:gd name="T49" fmla="*/ 0 h 653"/>
                  <a:gd name="T50" fmla="*/ 320 w 646"/>
                  <a:gd name="T51" fmla="*/ 9 h 653"/>
                  <a:gd name="T52" fmla="*/ 0 w 646"/>
                  <a:gd name="T53" fmla="*/ 388 h 653"/>
                  <a:gd name="T54" fmla="*/ 322 w 646"/>
                  <a:gd name="T55" fmla="*/ 650 h 653"/>
                  <a:gd name="T56" fmla="*/ 322 w 646"/>
                  <a:gd name="T57" fmla="*/ 653 h 653"/>
                  <a:gd name="T58" fmla="*/ 646 w 646"/>
                  <a:gd name="T59" fmla="*/ 389 h 653"/>
                  <a:gd name="T60" fmla="*/ 326 w 646"/>
                  <a:gd name="T61" fmla="*/ 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53">
                    <a:moveTo>
                      <a:pt x="494" y="427"/>
                    </a:moveTo>
                    <a:cubicBezTo>
                      <a:pt x="480" y="427"/>
                      <a:pt x="466" y="421"/>
                      <a:pt x="457" y="411"/>
                    </a:cubicBezTo>
                    <a:lnTo>
                      <a:pt x="368" y="474"/>
                    </a:lnTo>
                    <a:cubicBezTo>
                      <a:pt x="374" y="483"/>
                      <a:pt x="376" y="492"/>
                      <a:pt x="376" y="502"/>
                    </a:cubicBezTo>
                    <a:cubicBezTo>
                      <a:pt x="376" y="531"/>
                      <a:pt x="353" y="554"/>
                      <a:pt x="324" y="554"/>
                    </a:cubicBezTo>
                    <a:cubicBezTo>
                      <a:pt x="296" y="554"/>
                      <a:pt x="273" y="531"/>
                      <a:pt x="273" y="502"/>
                    </a:cubicBezTo>
                    <a:cubicBezTo>
                      <a:pt x="273" y="490"/>
                      <a:pt x="277" y="478"/>
                      <a:pt x="285" y="469"/>
                    </a:cubicBezTo>
                    <a:lnTo>
                      <a:pt x="183" y="414"/>
                    </a:lnTo>
                    <a:cubicBezTo>
                      <a:pt x="174" y="423"/>
                      <a:pt x="161" y="428"/>
                      <a:pt x="148" y="428"/>
                    </a:cubicBezTo>
                    <a:cubicBezTo>
                      <a:pt x="120" y="428"/>
                      <a:pt x="96" y="405"/>
                      <a:pt x="96" y="376"/>
                    </a:cubicBezTo>
                    <a:cubicBezTo>
                      <a:pt x="96" y="348"/>
                      <a:pt x="120" y="324"/>
                      <a:pt x="148" y="324"/>
                    </a:cubicBezTo>
                    <a:cubicBezTo>
                      <a:pt x="157" y="324"/>
                      <a:pt x="165" y="326"/>
                      <a:pt x="172" y="331"/>
                    </a:cubicBezTo>
                    <a:lnTo>
                      <a:pt x="280" y="231"/>
                    </a:lnTo>
                    <a:cubicBezTo>
                      <a:pt x="272" y="222"/>
                      <a:pt x="268" y="210"/>
                      <a:pt x="268" y="197"/>
                    </a:cubicBezTo>
                    <a:cubicBezTo>
                      <a:pt x="268" y="166"/>
                      <a:pt x="294" y="141"/>
                      <a:pt x="325" y="141"/>
                    </a:cubicBezTo>
                    <a:cubicBezTo>
                      <a:pt x="356" y="141"/>
                      <a:pt x="382" y="166"/>
                      <a:pt x="382" y="197"/>
                    </a:cubicBezTo>
                    <a:cubicBezTo>
                      <a:pt x="382" y="208"/>
                      <a:pt x="379" y="218"/>
                      <a:pt x="373" y="227"/>
                    </a:cubicBezTo>
                    <a:lnTo>
                      <a:pt x="463" y="334"/>
                    </a:lnTo>
                    <a:cubicBezTo>
                      <a:pt x="472" y="327"/>
                      <a:pt x="483" y="323"/>
                      <a:pt x="494" y="323"/>
                    </a:cubicBezTo>
                    <a:cubicBezTo>
                      <a:pt x="523" y="323"/>
                      <a:pt x="546" y="347"/>
                      <a:pt x="546" y="375"/>
                    </a:cubicBezTo>
                    <a:cubicBezTo>
                      <a:pt x="546" y="404"/>
                      <a:pt x="522" y="427"/>
                      <a:pt x="494" y="427"/>
                    </a:cubicBezTo>
                    <a:close/>
                    <a:moveTo>
                      <a:pt x="326" y="7"/>
                    </a:moveTo>
                    <a:lnTo>
                      <a:pt x="326" y="2"/>
                    </a:lnTo>
                    <a:lnTo>
                      <a:pt x="324" y="4"/>
                    </a:lnTo>
                    <a:lnTo>
                      <a:pt x="320" y="0"/>
                    </a:lnTo>
                    <a:lnTo>
                      <a:pt x="320" y="9"/>
                    </a:lnTo>
                    <a:lnTo>
                      <a:pt x="0" y="388"/>
                    </a:lnTo>
                    <a:lnTo>
                      <a:pt x="322" y="650"/>
                    </a:lnTo>
                    <a:lnTo>
                      <a:pt x="322" y="653"/>
                    </a:lnTo>
                    <a:lnTo>
                      <a:pt x="646" y="389"/>
                    </a:lnTo>
                    <a:lnTo>
                      <a:pt x="326" y="7"/>
                    </a:lnTo>
                    <a:close/>
                  </a:path>
                </a:pathLst>
              </a:custGeom>
              <a:solidFill>
                <a:srgbClr val="0171B0"/>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dirty="0"/>
              </a:p>
            </p:txBody>
          </p:sp>
        </p:grpSp>
      </p:grpSp>
    </p:spTree>
    <p:extLst>
      <p:ext uri="{BB962C8B-B14F-4D97-AF65-F5344CB8AC3E}">
        <p14:creationId xmlns:p14="http://schemas.microsoft.com/office/powerpoint/2010/main" val="26431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outHorizontal)">
                                      <p:cBhvr>
                                        <p:cTn id="10" dur="500"/>
                                        <p:tgtEl>
                                          <p:spTgt spid="28"/>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anim calcmode="lin" valueType="num">
                                      <p:cBhvr>
                                        <p:cTn id="14" dur="500" fill="hold"/>
                                        <p:tgtEl>
                                          <p:spTgt spid="69"/>
                                        </p:tgtEl>
                                        <p:attrNameLst>
                                          <p:attrName>ppt_x</p:attrName>
                                        </p:attrNameLst>
                                      </p:cBhvr>
                                      <p:tavLst>
                                        <p:tav tm="0">
                                          <p:val>
                                            <p:strVal val="#ppt_x"/>
                                          </p:val>
                                        </p:tav>
                                        <p:tav tm="100000">
                                          <p:val>
                                            <p:strVal val="#ppt_x"/>
                                          </p:val>
                                        </p:tav>
                                      </p:tavLst>
                                    </p:anim>
                                    <p:anim calcmode="lin" valueType="num">
                                      <p:cBhvr>
                                        <p:cTn id="15"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28"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6" name="grey circle"/>
          <p:cNvSpPr/>
          <p:nvPr/>
        </p:nvSpPr>
        <p:spPr bwMode="auto">
          <a:xfrm>
            <a:off x="1795627" y="1776369"/>
            <a:ext cx="3558753" cy="3560390"/>
          </a:xfrm>
          <a:prstGeom prst="ellipse">
            <a:avLst/>
          </a:prstGeom>
          <a:noFill/>
          <a:ln w="1428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9275" tIns="39637" rIns="79275" bIns="39637" numCol="1" rtlCol="0" anchor="ctr" anchorCtr="0" compatLnSpc="1">
            <a:prstTxWarp prst="textNoShape">
              <a:avLst/>
            </a:prstTxWarp>
          </a:bodyPr>
          <a:lstStyle/>
          <a:p>
            <a:pPr algn="ctr" defTabSz="792495" fontAlgn="base">
              <a:lnSpc>
                <a:spcPct val="90000"/>
              </a:lnSpc>
              <a:spcBef>
                <a:spcPct val="0"/>
              </a:spcBef>
              <a:spcAft>
                <a:spcPct val="0"/>
              </a:spcAft>
            </a:pPr>
            <a:endParaRPr lang="en-US" sz="1700" spc="-44" dirty="0">
              <a:gradFill>
                <a:gsLst>
                  <a:gs pos="0">
                    <a:srgbClr val="EFEFEF"/>
                  </a:gs>
                  <a:gs pos="100000">
                    <a:srgbClr val="EFEFEF"/>
                  </a:gs>
                </a:gsLst>
                <a:lin ang="5400000" scaled="0"/>
              </a:gradFill>
            </a:endParaRPr>
          </a:p>
        </p:txBody>
      </p:sp>
      <p:sp>
        <p:nvSpPr>
          <p:cNvPr id="9" name="Rectangle 8"/>
          <p:cNvSpPr/>
          <p:nvPr/>
        </p:nvSpPr>
        <p:spPr bwMode="auto">
          <a:xfrm>
            <a:off x="123677" y="486"/>
            <a:ext cx="12067459"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561583" y="-19750"/>
            <a:ext cx="11078251" cy="132537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399" dirty="0">
                <a:solidFill>
                  <a:schemeClr val="tx1"/>
                </a:solidFill>
              </a:rPr>
              <a:t>Encryption in transit</a:t>
            </a:r>
          </a:p>
        </p:txBody>
      </p:sp>
      <p:cxnSp>
        <p:nvCxnSpPr>
          <p:cNvPr id="37" name="Straight Connector 36"/>
          <p:cNvCxnSpPr/>
          <p:nvPr/>
        </p:nvCxnSpPr>
        <p:spPr>
          <a:xfrm flipV="1">
            <a:off x="7105545" y="1608087"/>
            <a:ext cx="0" cy="449827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TextBox 7"/>
          <p:cNvSpPr txBox="1"/>
          <p:nvPr/>
        </p:nvSpPr>
        <p:spPr>
          <a:xfrm>
            <a:off x="7265179" y="1776369"/>
            <a:ext cx="4676046" cy="4701917"/>
          </a:xfrm>
          <a:prstGeom prst="rect">
            <a:avLst/>
          </a:prstGeom>
          <a:noFill/>
        </p:spPr>
        <p:txBody>
          <a:bodyPr wrap="square" lIns="68329" tIns="34165" rIns="68329" bIns="3416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444">
              <a:spcAft>
                <a:spcPts val="600"/>
              </a:spcAft>
            </a:pPr>
            <a:r>
              <a:rPr lang="en-US" sz="2000" b="1" dirty="0">
                <a:solidFill>
                  <a:srgbClr val="0171B0"/>
                </a:solidFill>
              </a:rPr>
              <a:t>AZURE:</a:t>
            </a:r>
          </a:p>
          <a:p>
            <a:pPr marL="236492" indent="-236492">
              <a:spcAft>
                <a:spcPts val="600"/>
              </a:spcAft>
              <a:buFont typeface="Arial" panose="020B0604020202020204" pitchFamily="34" charset="0"/>
              <a:buChar char="•"/>
            </a:pPr>
            <a:r>
              <a:rPr lang="en-US" dirty="0"/>
              <a:t>Encrypts most communication between Azure datacenters</a:t>
            </a:r>
          </a:p>
          <a:p>
            <a:pPr marL="236492" indent="-236492">
              <a:spcAft>
                <a:spcPts val="600"/>
              </a:spcAft>
              <a:buFont typeface="Arial" panose="020B0604020202020204" pitchFamily="34" charset="0"/>
              <a:buChar char="•"/>
            </a:pPr>
            <a:r>
              <a:rPr lang="en-US" dirty="0"/>
              <a:t>Encrypts transactions through Azure Portal using HTTPS</a:t>
            </a:r>
          </a:p>
          <a:p>
            <a:pPr marL="236492" indent="-236492">
              <a:spcAft>
                <a:spcPts val="600"/>
              </a:spcAft>
              <a:buFont typeface="Arial" panose="020B0604020202020204" pitchFamily="34" charset="0"/>
              <a:buChar char="•"/>
            </a:pPr>
            <a:r>
              <a:rPr lang="en-US" dirty="0"/>
              <a:t>Supports FIPS 140-2</a:t>
            </a:r>
          </a:p>
          <a:p>
            <a:pPr defTabSz="932444">
              <a:spcAft>
                <a:spcPts val="600"/>
              </a:spcAft>
            </a:pPr>
            <a:r>
              <a:rPr lang="en-US" sz="2000" b="1" dirty="0">
                <a:solidFill>
                  <a:srgbClr val="0171B0"/>
                </a:solidFill>
              </a:rPr>
              <a:t>CUSTOMER:</a:t>
            </a:r>
          </a:p>
          <a:p>
            <a:pPr marL="236492" indent="-236492">
              <a:spcAft>
                <a:spcPts val="600"/>
              </a:spcAft>
              <a:buFont typeface="Arial" panose="020B0604020202020204" pitchFamily="34" charset="0"/>
              <a:buChar char="•"/>
            </a:pPr>
            <a:r>
              <a:rPr lang="en-US" dirty="0"/>
              <a:t>Can choose HTTPS for REST API (recommended) </a:t>
            </a:r>
          </a:p>
          <a:p>
            <a:pPr marL="236492" indent="-236492">
              <a:spcAft>
                <a:spcPts val="600"/>
              </a:spcAft>
              <a:buFont typeface="Arial" panose="020B0604020202020204" pitchFamily="34" charset="0"/>
              <a:buChar char="•"/>
            </a:pPr>
            <a:r>
              <a:rPr lang="en-US" dirty="0"/>
              <a:t>Configures HTTPS endpoints for application running in Azure</a:t>
            </a:r>
          </a:p>
          <a:p>
            <a:pPr marL="236492" indent="-236492">
              <a:spcAft>
                <a:spcPts val="600"/>
              </a:spcAft>
              <a:buFont typeface="Arial" panose="020B0604020202020204" pitchFamily="34" charset="0"/>
              <a:buChar char="•"/>
              <a:defRPr/>
            </a:pPr>
            <a:r>
              <a:rPr lang="en-US" dirty="0"/>
              <a:t>Encrypts traffic between Web client and server by implementing TLS on IIS</a:t>
            </a:r>
          </a:p>
          <a:p>
            <a:pPr marL="236492" indent="-236492">
              <a:spcAft>
                <a:spcPts val="600"/>
              </a:spcAft>
              <a:buFont typeface="Arial" panose="020B0604020202020204" pitchFamily="34" charset="0"/>
              <a:buChar char="•"/>
            </a:pPr>
            <a:endParaRPr lang="en-US" dirty="0">
              <a:solidFill>
                <a:srgbClr val="44546A"/>
              </a:solidFill>
            </a:endParaRPr>
          </a:p>
        </p:txBody>
      </p:sp>
      <p:grpSp>
        <p:nvGrpSpPr>
          <p:cNvPr id="2" name="Group 1"/>
          <p:cNvGrpSpPr/>
          <p:nvPr/>
        </p:nvGrpSpPr>
        <p:grpSpPr>
          <a:xfrm>
            <a:off x="1192803" y="3125371"/>
            <a:ext cx="1142838" cy="1139856"/>
            <a:chOff x="4754458" y="2998503"/>
            <a:chExt cx="1143000" cy="1140017"/>
          </a:xfrm>
        </p:grpSpPr>
        <p:sp>
          <p:nvSpPr>
            <p:cNvPr id="41" name="Rectangle 40"/>
            <p:cNvSpPr/>
            <p:nvPr/>
          </p:nvSpPr>
          <p:spPr>
            <a:xfrm>
              <a:off x="4754458" y="2998503"/>
              <a:ext cx="1143000" cy="114001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pic>
          <p:nvPicPr>
            <p:cNvPr id="39" name="Picture 38"/>
            <p:cNvPicPr>
              <a:picLocks noChangeAspect="1"/>
            </p:cNvPicPr>
            <p:nvPr/>
          </p:nvPicPr>
          <p:blipFill>
            <a:blip r:embed="rId3">
              <a:biLevel thresh="25000"/>
            </a:blip>
            <a:stretch>
              <a:fillRect/>
            </a:stretch>
          </p:blipFill>
          <p:spPr>
            <a:xfrm>
              <a:off x="4825114" y="3100463"/>
              <a:ext cx="1013888" cy="935312"/>
            </a:xfrm>
            <a:prstGeom prst="rect">
              <a:avLst/>
            </a:prstGeom>
          </p:spPr>
        </p:pic>
        <p:sp>
          <p:nvSpPr>
            <p:cNvPr id="40" name="TextBox 152"/>
            <p:cNvSpPr txBox="1"/>
            <p:nvPr/>
          </p:nvSpPr>
          <p:spPr>
            <a:xfrm>
              <a:off x="5038365" y="3271713"/>
              <a:ext cx="562975" cy="4062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prstClr val="white"/>
                  </a:solidFill>
                  <a:latin typeface="Segoe UI Semibold" panose="020B0702040204020203" pitchFamily="34" charset="0"/>
                </a:rPr>
                <a:t>Azure </a:t>
              </a:r>
            </a:p>
            <a:p>
              <a:pPr algn="ctr"/>
              <a:r>
                <a:rPr lang="en-US" sz="1000" dirty="0">
                  <a:solidFill>
                    <a:prstClr val="white"/>
                  </a:solidFill>
                  <a:latin typeface="Segoe UI Semibold" panose="020B0702040204020203" pitchFamily="34" charset="0"/>
                </a:rPr>
                <a:t>Portal</a:t>
              </a:r>
            </a:p>
          </p:txBody>
        </p:sp>
      </p:grpSp>
      <p:grpSp>
        <p:nvGrpSpPr>
          <p:cNvPr id="3" name="Group 2"/>
          <p:cNvGrpSpPr/>
          <p:nvPr/>
        </p:nvGrpSpPr>
        <p:grpSpPr>
          <a:xfrm>
            <a:off x="4786895" y="2418768"/>
            <a:ext cx="1553856" cy="2553065"/>
            <a:chOff x="1243410" y="2304323"/>
            <a:chExt cx="1554076" cy="2553427"/>
          </a:xfrm>
        </p:grpSpPr>
        <p:sp>
          <p:nvSpPr>
            <p:cNvPr id="24" name="Rectangle 23"/>
            <p:cNvSpPr/>
            <p:nvPr/>
          </p:nvSpPr>
          <p:spPr>
            <a:xfrm>
              <a:off x="1243410" y="2304323"/>
              <a:ext cx="1554076" cy="255342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grpSp>
          <p:nvGrpSpPr>
            <p:cNvPr id="45" name="Group 44"/>
            <p:cNvGrpSpPr/>
            <p:nvPr/>
          </p:nvGrpSpPr>
          <p:grpSpPr>
            <a:xfrm>
              <a:off x="1566243" y="2380992"/>
              <a:ext cx="940524" cy="940523"/>
              <a:chOff x="2536162" y="4969433"/>
              <a:chExt cx="889279" cy="889279"/>
            </a:xfrm>
          </p:grpSpPr>
          <p:sp>
            <p:nvSpPr>
              <p:cNvPr id="46" name="Oval 45"/>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pic>
            <p:nvPicPr>
              <p:cNvPr id="47" name="Picture 46"/>
              <p:cNvPicPr>
                <a:picLocks noChangeAspect="1"/>
              </p:cNvPicPr>
              <p:nvPr/>
            </p:nvPicPr>
            <p:blipFill>
              <a:blip r:embed="rId4"/>
              <a:stretch>
                <a:fillRect/>
              </a:stretch>
            </p:blipFill>
            <p:spPr>
              <a:xfrm>
                <a:off x="2995121" y="5392799"/>
                <a:ext cx="264522" cy="268765"/>
              </a:xfrm>
              <a:prstGeom prst="rect">
                <a:avLst/>
              </a:prstGeom>
            </p:spPr>
          </p:pic>
          <p:sp>
            <p:nvSpPr>
              <p:cNvPr id="48" name="TextBox 171"/>
              <p:cNvSpPr txBox="1"/>
              <p:nvPr/>
            </p:nvSpPr>
            <p:spPr>
              <a:xfrm>
                <a:off x="2594862" y="5045663"/>
                <a:ext cx="800149" cy="3841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Azure</a:t>
                </a:r>
              </a:p>
              <a:p>
                <a:pPr algn="ctr"/>
                <a:r>
                  <a:rPr lang="en-US" sz="1000" spc="-30" dirty="0">
                    <a:solidFill>
                      <a:prstClr val="black">
                        <a:lumMod val="75000"/>
                        <a:lumOff val="25000"/>
                      </a:prstClr>
                    </a:solidFill>
                    <a:latin typeface="Segoe UI Semibold" panose="020B0702040204020203" pitchFamily="34" charset="0"/>
                  </a:rPr>
                  <a:t>Data Center</a:t>
                </a:r>
              </a:p>
            </p:txBody>
          </p:sp>
        </p:grpSp>
        <p:pic>
          <p:nvPicPr>
            <p:cNvPr id="49" name="Picture 48"/>
            <p:cNvPicPr>
              <a:picLocks noChangeAspect="1"/>
            </p:cNvPicPr>
            <p:nvPr/>
          </p:nvPicPr>
          <p:blipFill>
            <a:blip r:embed="rId4"/>
            <a:stretch>
              <a:fillRect/>
            </a:stretch>
          </p:blipFill>
          <p:spPr>
            <a:xfrm>
              <a:off x="1751578" y="2826927"/>
              <a:ext cx="279765" cy="284252"/>
            </a:xfrm>
            <a:prstGeom prst="rect">
              <a:avLst/>
            </a:prstGeom>
          </p:spPr>
        </p:pic>
        <p:grpSp>
          <p:nvGrpSpPr>
            <p:cNvPr id="50" name="Group 49"/>
            <p:cNvGrpSpPr/>
            <p:nvPr/>
          </p:nvGrpSpPr>
          <p:grpSpPr>
            <a:xfrm>
              <a:off x="1576836" y="3709212"/>
              <a:ext cx="940524" cy="940523"/>
              <a:chOff x="2536162" y="4969433"/>
              <a:chExt cx="889279" cy="889279"/>
            </a:xfrm>
          </p:grpSpPr>
          <p:sp>
            <p:nvSpPr>
              <p:cNvPr id="51" name="Oval 50"/>
              <p:cNvSpPr/>
              <p:nvPr/>
            </p:nvSpPr>
            <p:spPr>
              <a:xfrm>
                <a:off x="2536162" y="4969433"/>
                <a:ext cx="889279" cy="88927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pic>
            <p:nvPicPr>
              <p:cNvPr id="52" name="Picture 51"/>
              <p:cNvPicPr>
                <a:picLocks noChangeAspect="1"/>
              </p:cNvPicPr>
              <p:nvPr/>
            </p:nvPicPr>
            <p:blipFill>
              <a:blip r:embed="rId4"/>
              <a:stretch>
                <a:fillRect/>
              </a:stretch>
            </p:blipFill>
            <p:spPr>
              <a:xfrm>
                <a:off x="2995121" y="5392799"/>
                <a:ext cx="264522" cy="268765"/>
              </a:xfrm>
              <a:prstGeom prst="rect">
                <a:avLst/>
              </a:prstGeom>
            </p:spPr>
          </p:pic>
          <p:sp>
            <p:nvSpPr>
              <p:cNvPr id="53" name="TextBox 171"/>
              <p:cNvSpPr txBox="1"/>
              <p:nvPr/>
            </p:nvSpPr>
            <p:spPr>
              <a:xfrm>
                <a:off x="2594862" y="5045663"/>
                <a:ext cx="800149" cy="3841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spc="-30" dirty="0">
                    <a:solidFill>
                      <a:prstClr val="black">
                        <a:lumMod val="75000"/>
                        <a:lumOff val="25000"/>
                      </a:prstClr>
                    </a:solidFill>
                    <a:latin typeface="Segoe UI Semibold" panose="020B0702040204020203" pitchFamily="34" charset="0"/>
                  </a:rPr>
                  <a:t>Azure</a:t>
                </a:r>
              </a:p>
              <a:p>
                <a:pPr algn="ctr"/>
                <a:r>
                  <a:rPr lang="en-US" sz="1000" spc="-30" dirty="0">
                    <a:solidFill>
                      <a:prstClr val="black">
                        <a:lumMod val="75000"/>
                        <a:lumOff val="25000"/>
                      </a:prstClr>
                    </a:solidFill>
                    <a:latin typeface="Segoe UI Semibold" panose="020B0702040204020203" pitchFamily="34" charset="0"/>
                  </a:rPr>
                  <a:t>Data Center</a:t>
                </a:r>
              </a:p>
            </p:txBody>
          </p:sp>
        </p:grpSp>
        <p:pic>
          <p:nvPicPr>
            <p:cNvPr id="54" name="Picture 53"/>
            <p:cNvPicPr>
              <a:picLocks noChangeAspect="1"/>
            </p:cNvPicPr>
            <p:nvPr/>
          </p:nvPicPr>
          <p:blipFill>
            <a:blip r:embed="rId4"/>
            <a:stretch>
              <a:fillRect/>
            </a:stretch>
          </p:blipFill>
          <p:spPr>
            <a:xfrm>
              <a:off x="1762171" y="4155147"/>
              <a:ext cx="279765" cy="284252"/>
            </a:xfrm>
            <a:prstGeom prst="rect">
              <a:avLst/>
            </a:prstGeom>
          </p:spPr>
        </p:pic>
        <p:sp>
          <p:nvSpPr>
            <p:cNvPr id="55" name="Arc 54"/>
            <p:cNvSpPr/>
            <p:nvPr/>
          </p:nvSpPr>
          <p:spPr>
            <a:xfrm rot="2606551" flipH="1">
              <a:off x="1317256" y="2815241"/>
              <a:ext cx="1406003" cy="1393002"/>
            </a:xfrm>
            <a:prstGeom prst="arc">
              <a:avLst>
                <a:gd name="adj1" fmla="val 21226584"/>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prstClr val="black"/>
                </a:solidFill>
              </a:endParaRPr>
            </a:p>
          </p:txBody>
        </p:sp>
        <p:sp>
          <p:nvSpPr>
            <p:cNvPr id="57" name="Arc 56"/>
            <p:cNvSpPr/>
            <p:nvPr/>
          </p:nvSpPr>
          <p:spPr>
            <a:xfrm rot="13281180" flipH="1">
              <a:off x="1339026" y="2774423"/>
              <a:ext cx="1406003" cy="1393002"/>
            </a:xfrm>
            <a:prstGeom prst="arc">
              <a:avLst>
                <a:gd name="adj1" fmla="val 21095219"/>
                <a:gd name="adj2" fmla="val 5230857"/>
              </a:avLst>
            </a:prstGeom>
            <a:ln w="38100" cap="rnd">
              <a:solidFill>
                <a:schemeClr val="bg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prstClr val="black"/>
                </a:solidFill>
              </a:endParaRPr>
            </a:p>
          </p:txBody>
        </p:sp>
      </p:grpSp>
      <p:pic>
        <p:nvPicPr>
          <p:cNvPr id="27" name="Picture 2" descr="http://icons.iconarchive.com/icons/visualpharm/icons8-metro-style/512/Very-Basic-Lock-icon.png"/>
          <p:cNvPicPr>
            <a:picLocks noChangeAspect="1" noChangeArrowheads="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2906105" y="2684881"/>
            <a:ext cx="1236345" cy="15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0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 presetClass="entr" presetSubtype="0" fill="hold" grpId="1"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 presetClass="emph" presetSubtype="0" accel="100000" autoRev="1" fill="hold" grpId="0" nodeType="withEffect">
                                  <p:stCondLst>
                                    <p:cond delay="0"/>
                                  </p:stCondLst>
                                  <p:childTnLst>
                                    <p:animScale>
                                      <p:cBhvr>
                                        <p:cTn id="15" dur="750" fill="hold"/>
                                        <p:tgtEl>
                                          <p:spTgt spid="2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8"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9" name="Rectangle 8"/>
          <p:cNvSpPr/>
          <p:nvPr/>
        </p:nvSpPr>
        <p:spPr bwMode="auto">
          <a:xfrm>
            <a:off x="110231" y="486"/>
            <a:ext cx="12080905"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561583" y="-19750"/>
            <a:ext cx="11078251" cy="132537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399" dirty="0">
                <a:solidFill>
                  <a:schemeClr val="tx1"/>
                </a:solidFill>
              </a:rPr>
              <a:t>Encryption at rest</a:t>
            </a:r>
          </a:p>
        </p:txBody>
      </p:sp>
      <p:cxnSp>
        <p:nvCxnSpPr>
          <p:cNvPr id="32" name="Straight Connector 31"/>
          <p:cNvCxnSpPr/>
          <p:nvPr/>
        </p:nvCxnSpPr>
        <p:spPr>
          <a:xfrm flipV="1">
            <a:off x="6910306" y="1601326"/>
            <a:ext cx="0" cy="449827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7"/>
          <p:cNvSpPr txBox="1"/>
          <p:nvPr/>
        </p:nvSpPr>
        <p:spPr>
          <a:xfrm>
            <a:off x="7089579" y="1574514"/>
            <a:ext cx="4924858" cy="4054704"/>
          </a:xfrm>
          <a:prstGeom prst="rect">
            <a:avLst/>
          </a:prstGeom>
          <a:noFill/>
        </p:spPr>
        <p:txBody>
          <a:bodyPr wrap="square" lIns="68329" tIns="34165" rIns="68329" bIns="3416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2000" b="1" dirty="0">
                <a:solidFill>
                  <a:srgbClr val="0171B0"/>
                </a:solidFill>
              </a:rPr>
              <a:t>Virtual Machines:</a:t>
            </a:r>
          </a:p>
          <a:p>
            <a:pPr marL="236492" indent="-236492">
              <a:buFont typeface="Arial" panose="020B0604020202020204" pitchFamily="34" charset="0"/>
              <a:buChar char="•"/>
            </a:pPr>
            <a:r>
              <a:rPr lang="en-US" dirty="0"/>
              <a:t>Data drives – full disk encryption using BitLocker</a:t>
            </a:r>
          </a:p>
          <a:p>
            <a:pPr marL="236492" indent="-236492">
              <a:buFont typeface="Arial" panose="020B0604020202020204" pitchFamily="34" charset="0"/>
              <a:buChar char="•"/>
            </a:pPr>
            <a:r>
              <a:rPr lang="en-US" dirty="0"/>
              <a:t>Boot drives – BitLocker and partner solutions</a:t>
            </a:r>
          </a:p>
          <a:p>
            <a:pPr marL="236492" indent="-236492">
              <a:buFont typeface="Arial" panose="020B0604020202020204" pitchFamily="34" charset="0"/>
              <a:buChar char="•"/>
            </a:pPr>
            <a:r>
              <a:rPr lang="en-US" dirty="0"/>
              <a:t>SQL Server – Transparent Data and Column Level Encryption</a:t>
            </a:r>
          </a:p>
          <a:p>
            <a:pPr marL="236492" indent="-236492">
              <a:buFont typeface="Arial" panose="020B0604020202020204" pitchFamily="34" charset="0"/>
              <a:buChar char="•"/>
            </a:pPr>
            <a:r>
              <a:rPr lang="en-US" dirty="0"/>
              <a:t>Files &amp; folders - EFS in Windows Server</a:t>
            </a:r>
          </a:p>
          <a:p>
            <a:r>
              <a:rPr lang="en-US" b="1" dirty="0">
                <a:solidFill>
                  <a:srgbClr val="0171B0"/>
                </a:solidFill>
              </a:rPr>
              <a:t>Storage:</a:t>
            </a:r>
            <a:endParaRPr lang="en-US" b="1" dirty="0">
              <a:solidFill>
                <a:srgbClr val="44546A"/>
              </a:solidFill>
            </a:endParaRPr>
          </a:p>
          <a:p>
            <a:pPr marL="236492" indent="-236492">
              <a:buFont typeface="Arial" panose="020B0604020202020204" pitchFamily="34" charset="0"/>
              <a:buChar char="•"/>
            </a:pPr>
            <a:r>
              <a:rPr lang="en-US" dirty="0" err="1"/>
              <a:t>Bitlocker</a:t>
            </a:r>
            <a:r>
              <a:rPr lang="en-US" dirty="0"/>
              <a:t> encryption of drives using Azure Import/Export service</a:t>
            </a:r>
          </a:p>
          <a:p>
            <a:pPr marL="236492" indent="-236492">
              <a:buFont typeface="Arial" panose="020B0604020202020204" pitchFamily="34" charset="0"/>
              <a:buChar char="•"/>
            </a:pPr>
            <a:r>
              <a:rPr lang="en-US" dirty="0" err="1"/>
              <a:t>StorSimple</a:t>
            </a:r>
            <a:r>
              <a:rPr lang="en-US" dirty="0"/>
              <a:t> with AES-256 encryption</a:t>
            </a:r>
          </a:p>
          <a:p>
            <a:r>
              <a:rPr lang="en-US" b="1" dirty="0">
                <a:solidFill>
                  <a:srgbClr val="0171B0"/>
                </a:solidFill>
              </a:rPr>
              <a:t>Applications:</a:t>
            </a:r>
            <a:endParaRPr lang="en-US" b="1" dirty="0">
              <a:solidFill>
                <a:srgbClr val="44546A"/>
              </a:solidFill>
            </a:endParaRPr>
          </a:p>
          <a:p>
            <a:pPr marL="285695" indent="-285695">
              <a:buFont typeface="Arial" panose="020B0604020202020204" pitchFamily="34" charset="0"/>
              <a:buChar char="•"/>
            </a:pPr>
            <a:r>
              <a:rPr lang="en-US" dirty="0"/>
              <a:t>Client Side encryption through .NET Crypto API</a:t>
            </a:r>
          </a:p>
          <a:p>
            <a:pPr marL="285695" indent="-285695">
              <a:buFont typeface="Arial" panose="020B0604020202020204" pitchFamily="34" charset="0"/>
              <a:buChar char="•"/>
            </a:pPr>
            <a:r>
              <a:rPr lang="en-US" dirty="0"/>
              <a:t>RMS Service and SDK for file encryption by your applications</a:t>
            </a:r>
          </a:p>
        </p:txBody>
      </p:sp>
      <p:grpSp>
        <p:nvGrpSpPr>
          <p:cNvPr id="5" name="Group 4"/>
          <p:cNvGrpSpPr/>
          <p:nvPr/>
        </p:nvGrpSpPr>
        <p:grpSpPr>
          <a:xfrm>
            <a:off x="1676476" y="4467586"/>
            <a:ext cx="2465363" cy="1289492"/>
            <a:chOff x="1675848" y="4802265"/>
            <a:chExt cx="2465713" cy="1289675"/>
          </a:xfrm>
        </p:grpSpPr>
        <p:sp>
          <p:nvSpPr>
            <p:cNvPr id="75" name="Rectangle 74"/>
            <p:cNvSpPr/>
            <p:nvPr/>
          </p:nvSpPr>
          <p:spPr>
            <a:xfrm>
              <a:off x="1675849" y="4802265"/>
              <a:ext cx="2465712" cy="1229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79" name="Rectangle 78"/>
            <p:cNvSpPr/>
            <p:nvPr/>
          </p:nvSpPr>
          <p:spPr bwMode="auto">
            <a:xfrm>
              <a:off x="2874149" y="4872433"/>
              <a:ext cx="1267412" cy="1152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RMS SDK</a:t>
              </a:r>
            </a:p>
          </p:txBody>
        </p:sp>
        <p:pic>
          <p:nvPicPr>
            <p:cNvPr id="8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176529" y="4958892"/>
              <a:ext cx="653410" cy="66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p:cNvSpPr/>
            <p:nvPr/>
          </p:nvSpPr>
          <p:spPr bwMode="auto">
            <a:xfrm>
              <a:off x="1675848" y="4850261"/>
              <a:ext cx="1254695" cy="12416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.NET Crypto</a:t>
              </a:r>
            </a:p>
          </p:txBody>
        </p:sp>
        <p:pic>
          <p:nvPicPr>
            <p:cNvPr id="92" name="Picture 3" descr="C:\Users\hannahr\Dropbox\MOD Servers Metro Icon Library\victor melniciuc\PNGs\Tech_Words\TechWords_06-13-12-Secur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8368" y="4850261"/>
              <a:ext cx="1055061" cy="9473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761431" y="1796801"/>
            <a:ext cx="4767016" cy="1270554"/>
            <a:chOff x="1760815" y="1796569"/>
            <a:chExt cx="4767693" cy="1270734"/>
          </a:xfrm>
        </p:grpSpPr>
        <p:sp>
          <p:nvSpPr>
            <p:cNvPr id="52" name="Rectangle 51"/>
            <p:cNvSpPr/>
            <p:nvPr/>
          </p:nvSpPr>
          <p:spPr>
            <a:xfrm>
              <a:off x="1760815" y="1812056"/>
              <a:ext cx="4767693" cy="125524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70" name="Rectangle 69"/>
            <p:cNvSpPr/>
            <p:nvPr/>
          </p:nvSpPr>
          <p:spPr bwMode="auto">
            <a:xfrm>
              <a:off x="1773525" y="1812057"/>
              <a:ext cx="1174634" cy="12321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SQL TDE</a:t>
              </a:r>
            </a:p>
          </p:txBody>
        </p:sp>
        <p:sp>
          <p:nvSpPr>
            <p:cNvPr id="71" name="Freeform 70"/>
            <p:cNvSpPr>
              <a:spLocks noEditPoints="1"/>
            </p:cNvSpPr>
            <p:nvPr/>
          </p:nvSpPr>
          <p:spPr bwMode="auto">
            <a:xfrm flipH="1">
              <a:off x="2076289" y="2006984"/>
              <a:ext cx="564146" cy="570294"/>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505050"/>
                </a:solidFill>
              </a:endParaRPr>
            </a:p>
          </p:txBody>
        </p:sp>
        <p:sp>
          <p:nvSpPr>
            <p:cNvPr id="68" name="Freeform 67"/>
            <p:cNvSpPr>
              <a:spLocks noEditPoints="1"/>
            </p:cNvSpPr>
            <p:nvPr/>
          </p:nvSpPr>
          <p:spPr bwMode="black">
            <a:xfrm>
              <a:off x="3249110" y="1992800"/>
              <a:ext cx="510623" cy="69029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2293" tIns="41147" rIns="82293" bIns="4114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prstClr val="black"/>
                </a:solidFill>
              </a:endParaRPr>
            </a:p>
          </p:txBody>
        </p:sp>
        <p:sp>
          <p:nvSpPr>
            <p:cNvPr id="69" name="Rectangle 68"/>
            <p:cNvSpPr/>
            <p:nvPr/>
          </p:nvSpPr>
          <p:spPr bwMode="auto">
            <a:xfrm>
              <a:off x="3030548" y="1796569"/>
              <a:ext cx="1024666" cy="12613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err="1">
                  <a:gradFill>
                    <a:gsLst>
                      <a:gs pos="0">
                        <a:srgbClr val="FFFFFF"/>
                      </a:gs>
                      <a:gs pos="100000">
                        <a:srgbClr val="FFFFFF"/>
                      </a:gs>
                    </a:gsLst>
                    <a:lin ang="5400000" scaled="0"/>
                  </a:gradFill>
                </a:rPr>
                <a:t>Bitlocker</a:t>
              </a:r>
              <a:endParaRPr lang="en-US" sz="1067" dirty="0">
                <a:gradFill>
                  <a:gsLst>
                    <a:gs pos="0">
                      <a:srgbClr val="FFFFFF"/>
                    </a:gs>
                    <a:gs pos="100000">
                      <a:srgbClr val="FFFFFF"/>
                    </a:gs>
                  </a:gsLst>
                  <a:lin ang="5400000" scaled="0"/>
                </a:gradFill>
              </a:endParaRPr>
            </a:p>
          </p:txBody>
        </p:sp>
        <p:sp>
          <p:nvSpPr>
            <p:cNvPr id="65" name="Rectangle 64"/>
            <p:cNvSpPr/>
            <p:nvPr/>
          </p:nvSpPr>
          <p:spPr bwMode="auto">
            <a:xfrm>
              <a:off x="4144590" y="1812055"/>
              <a:ext cx="1024666" cy="12405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Partners</a:t>
              </a:r>
            </a:p>
          </p:txBody>
        </p:sp>
        <p:pic>
          <p:nvPicPr>
            <p:cNvPr id="66" name="Picture 65"/>
            <p:cNvPicPr>
              <a:picLocks noChangeAspect="1"/>
            </p:cNvPicPr>
            <p:nvPr/>
          </p:nvPicPr>
          <p:blipFill>
            <a:blip r:embed="rId5">
              <a:biLevel thresh="25000"/>
            </a:blip>
            <a:stretch>
              <a:fillRect/>
            </a:stretch>
          </p:blipFill>
          <p:spPr>
            <a:xfrm>
              <a:off x="4322092" y="1973071"/>
              <a:ext cx="620909" cy="638119"/>
            </a:xfrm>
            <a:prstGeom prst="rect">
              <a:avLst/>
            </a:prstGeom>
          </p:spPr>
        </p:pic>
        <p:sp>
          <p:nvSpPr>
            <p:cNvPr id="63" name="Rectangle 62"/>
            <p:cNvSpPr/>
            <p:nvPr/>
          </p:nvSpPr>
          <p:spPr bwMode="auto">
            <a:xfrm>
              <a:off x="5348552" y="1812057"/>
              <a:ext cx="1071138" cy="12552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EFS</a:t>
              </a:r>
            </a:p>
          </p:txBody>
        </p:sp>
        <p:pic>
          <p:nvPicPr>
            <p:cNvPr id="64" name="Picture 63"/>
            <p:cNvPicPr>
              <a:picLocks noChangeAspect="1"/>
            </p:cNvPicPr>
            <p:nvPr/>
          </p:nvPicPr>
          <p:blipFill>
            <a:blip r:embed="rId6">
              <a:biLevel thresh="25000"/>
            </a:blip>
            <a:stretch>
              <a:fillRect/>
            </a:stretch>
          </p:blipFill>
          <p:spPr>
            <a:xfrm>
              <a:off x="5576161" y="1977967"/>
              <a:ext cx="615919" cy="645888"/>
            </a:xfrm>
            <a:prstGeom prst="rect">
              <a:avLst/>
            </a:prstGeom>
          </p:spPr>
        </p:pic>
      </p:grpSp>
      <p:sp>
        <p:nvSpPr>
          <p:cNvPr id="54" name="Rectangle 53"/>
          <p:cNvSpPr/>
          <p:nvPr/>
        </p:nvSpPr>
        <p:spPr>
          <a:xfrm>
            <a:off x="543946" y="1812287"/>
            <a:ext cx="1242037" cy="1255068"/>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55" name="Virtual Machines - Label"/>
          <p:cNvSpPr/>
          <p:nvPr/>
        </p:nvSpPr>
        <p:spPr bwMode="auto">
          <a:xfrm>
            <a:off x="551550" y="1796801"/>
            <a:ext cx="1254628" cy="11412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Virtual Machines</a:t>
            </a:r>
          </a:p>
        </p:txBody>
      </p:sp>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034" y="2100704"/>
            <a:ext cx="526913" cy="476695"/>
          </a:xfrm>
          <a:prstGeom prst="rect">
            <a:avLst/>
          </a:prstGeom>
          <a:noFill/>
          <a:ln>
            <a:noFill/>
          </a:ln>
        </p:spPr>
      </p:pic>
      <p:pic>
        <p:nvPicPr>
          <p:cNvPr id="72" name="Picture 2" descr="http://icons.iconarchive.com/icons/visualpharm/icons8-metro-style/512/Very-Basic-Lock-icon.png"/>
          <p:cNvPicPr>
            <a:picLocks noChangeAspect="1" noChangeArrowheads="1"/>
          </p:cNvPicPr>
          <p:nvPr/>
        </p:nvPicPr>
        <p:blipFill rotWithShape="1">
          <a:blip r:embed="rId8" cstate="print">
            <a:biLevel thresh="25000"/>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l="22060"/>
          <a:stretch/>
        </p:blipFill>
        <p:spPr bwMode="auto">
          <a:xfrm>
            <a:off x="4523697" y="3340076"/>
            <a:ext cx="1730404" cy="2220169"/>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bwMode="auto">
          <a:xfrm>
            <a:off x="545724" y="4467585"/>
            <a:ext cx="1240258" cy="122974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Applications</a:t>
            </a:r>
          </a:p>
        </p:txBody>
      </p:sp>
      <p:pic>
        <p:nvPicPr>
          <p:cNvPr id="82" name="Picture 81"/>
          <p:cNvPicPr>
            <a:picLocks noChangeAspect="1"/>
          </p:cNvPicPr>
          <p:nvPr/>
        </p:nvPicPr>
        <p:blipFill>
          <a:blip r:embed="rId10">
            <a:biLevel thresh="25000"/>
          </a:blip>
          <a:stretch>
            <a:fillRect/>
          </a:stretch>
        </p:blipFill>
        <p:spPr>
          <a:xfrm>
            <a:off x="831270" y="4691920"/>
            <a:ext cx="696140" cy="584011"/>
          </a:xfrm>
          <a:prstGeom prst="rect">
            <a:avLst/>
          </a:prstGeom>
        </p:spPr>
      </p:pic>
      <p:sp>
        <p:nvSpPr>
          <p:cNvPr id="86" name="Rectangle 85"/>
          <p:cNvSpPr/>
          <p:nvPr/>
        </p:nvSpPr>
        <p:spPr>
          <a:xfrm>
            <a:off x="545479" y="3143416"/>
            <a:ext cx="1243786" cy="1257798"/>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87" name="Rectangle 86"/>
          <p:cNvSpPr/>
          <p:nvPr/>
        </p:nvSpPr>
        <p:spPr bwMode="auto">
          <a:xfrm>
            <a:off x="525075" y="3136547"/>
            <a:ext cx="1267299" cy="1152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62153"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Storage</a:t>
            </a:r>
          </a:p>
        </p:txBody>
      </p:sp>
      <p:pic>
        <p:nvPicPr>
          <p:cNvPr id="88" name="Picture 87" descr="C:\Users\Jonahs\Dropbox\Projects SCOTT\MEET Windows Azure\source\Background\tile-icon-stora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1510" y="3415902"/>
            <a:ext cx="568416" cy="56849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1686659" y="3136548"/>
            <a:ext cx="2458318" cy="1261934"/>
            <a:chOff x="1686034" y="3314925"/>
            <a:chExt cx="2458666" cy="1262113"/>
          </a:xfrm>
        </p:grpSpPr>
        <p:sp>
          <p:nvSpPr>
            <p:cNvPr id="89" name="Rectangle 88"/>
            <p:cNvSpPr/>
            <p:nvPr/>
          </p:nvSpPr>
          <p:spPr>
            <a:xfrm>
              <a:off x="1785371" y="3321792"/>
              <a:ext cx="226015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91" name="Rectangle 90"/>
            <p:cNvSpPr/>
            <p:nvPr/>
          </p:nvSpPr>
          <p:spPr bwMode="auto">
            <a:xfrm>
              <a:off x="1686034" y="3314925"/>
              <a:ext cx="1234768" cy="1262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err="1">
                  <a:gradFill>
                    <a:gsLst>
                      <a:gs pos="0">
                        <a:srgbClr val="FFFFFF"/>
                      </a:gs>
                      <a:gs pos="100000">
                        <a:srgbClr val="FFFFFF"/>
                      </a:gs>
                    </a:gsLst>
                    <a:lin ang="5400000" scaled="0"/>
                  </a:gradFill>
                </a:rPr>
                <a:t>Bitlocker</a:t>
              </a:r>
              <a:endParaRPr lang="en-US" sz="1067" dirty="0">
                <a:gradFill>
                  <a:gsLst>
                    <a:gs pos="0">
                      <a:srgbClr val="FFFFFF"/>
                    </a:gs>
                    <a:gs pos="100000">
                      <a:srgbClr val="FFFFFF"/>
                    </a:gs>
                  </a:gsLst>
                  <a:lin ang="5400000" scaled="0"/>
                </a:gradFill>
              </a:endParaRPr>
            </a:p>
          </p:txBody>
        </p:sp>
        <p:sp>
          <p:nvSpPr>
            <p:cNvPr id="93" name="Rectangle 92"/>
            <p:cNvSpPr/>
            <p:nvPr/>
          </p:nvSpPr>
          <p:spPr>
            <a:xfrm>
              <a:off x="4007887" y="3321792"/>
              <a:ext cx="133673" cy="1255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endParaRPr>
            </a:p>
          </p:txBody>
        </p:sp>
        <p:sp>
          <p:nvSpPr>
            <p:cNvPr id="94" name="Rectangle 93"/>
            <p:cNvSpPr/>
            <p:nvPr/>
          </p:nvSpPr>
          <p:spPr bwMode="auto">
            <a:xfrm>
              <a:off x="2877288" y="3358799"/>
              <a:ext cx="1267412" cy="121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4306" tIns="62153" rIns="124306" bIns="182854"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0" fontAlgn="base">
                <a:lnSpc>
                  <a:spcPct val="80000"/>
                </a:lnSpc>
                <a:spcBef>
                  <a:spcPct val="0"/>
                </a:spcBef>
                <a:spcAft>
                  <a:spcPct val="0"/>
                </a:spcAft>
              </a:pPr>
              <a:r>
                <a:rPr lang="en-US" sz="1067" dirty="0">
                  <a:gradFill>
                    <a:gsLst>
                      <a:gs pos="0">
                        <a:srgbClr val="FFFFFF"/>
                      </a:gs>
                      <a:gs pos="100000">
                        <a:srgbClr val="FFFFFF"/>
                      </a:gs>
                    </a:gsLst>
                    <a:lin ang="5400000" scaled="0"/>
                  </a:gradFill>
                </a:rPr>
                <a:t>StorSimple</a:t>
              </a:r>
            </a:p>
          </p:txBody>
        </p:sp>
        <p:pic>
          <p:nvPicPr>
            <p:cNvPr id="95" name="Picture 14"/>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2086755" y="3578748"/>
              <a:ext cx="466047" cy="57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5"/>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3142412" y="3513427"/>
              <a:ext cx="726657" cy="63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86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Horizontal)">
                                      <p:cBhvr>
                                        <p:cTn id="7" dur="500"/>
                                        <p:tgtEl>
                                          <p:spTgt spid="32"/>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outHorizontal)">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39" name="Rectangle 138"/>
          <p:cNvSpPr/>
          <p:nvPr/>
        </p:nvSpPr>
        <p:spPr bwMode="auto">
          <a:xfrm>
            <a:off x="123677" y="486"/>
            <a:ext cx="12067459" cy="12079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itle 1"/>
          <p:cNvSpPr txBox="1">
            <a:spLocks/>
          </p:cNvSpPr>
          <p:nvPr/>
        </p:nvSpPr>
        <p:spPr>
          <a:xfrm>
            <a:off x="561583" y="-19750"/>
            <a:ext cx="11078251" cy="1325375"/>
          </a:xfrm>
          <a:prstGeom prst="rect">
            <a:avLst/>
          </a:prstGeom>
        </p:spPr>
        <p:txBody>
          <a:bodyPr vert="horz" lIns="91427" tIns="45713" rIns="91427" bIns="45713"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399" dirty="0">
                <a:solidFill>
                  <a:schemeClr val="tx1"/>
                </a:solidFill>
              </a:rPr>
              <a:t>Data segregation</a:t>
            </a:r>
          </a:p>
        </p:txBody>
      </p:sp>
      <p:sp>
        <p:nvSpPr>
          <p:cNvPr id="141" name="TextBox 7"/>
          <p:cNvSpPr txBox="1"/>
          <p:nvPr/>
        </p:nvSpPr>
        <p:spPr>
          <a:xfrm>
            <a:off x="7888227" y="1801920"/>
            <a:ext cx="3808597" cy="3649609"/>
          </a:xfrm>
          <a:prstGeom prst="rect">
            <a:avLst/>
          </a:prstGeom>
          <a:noFill/>
        </p:spPr>
        <p:txBody>
          <a:bodyPr wrap="square" lIns="68329" tIns="34165" rIns="68329" bIns="34165" rtlCol="0">
            <a:spAutoFit/>
          </a:bodyPr>
          <a:ls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a:lstStyle>
          <a:p>
            <a:pPr>
              <a:spcAft>
                <a:spcPts val="300"/>
              </a:spcAft>
            </a:pPr>
            <a:r>
              <a:rPr lang="en-US" sz="2000" b="1" dirty="0">
                <a:solidFill>
                  <a:srgbClr val="0171B0"/>
                </a:solidFill>
              </a:rPr>
              <a:t>Storage isolation:</a:t>
            </a:r>
            <a:endParaRPr lang="en-US" sz="2000" b="1" dirty="0">
              <a:solidFill>
                <a:srgbClr val="44546A"/>
              </a:solidFill>
            </a:endParaRPr>
          </a:p>
          <a:p>
            <a:pPr marL="236492" indent="-236492">
              <a:spcAft>
                <a:spcPts val="300"/>
              </a:spcAft>
              <a:buFont typeface="Arial" panose="020B0604020202020204" pitchFamily="34" charset="0"/>
              <a:buChar char="•"/>
            </a:pPr>
            <a:r>
              <a:rPr lang="en-US" dirty="0"/>
              <a:t>Access is through Storage account keys and Shared Access Signature (SAS) keys</a:t>
            </a:r>
            <a:endParaRPr lang="en-US" sz="2000" b="1" dirty="0"/>
          </a:p>
          <a:p>
            <a:pPr marL="236492" indent="-236492">
              <a:spcAft>
                <a:spcPts val="300"/>
              </a:spcAft>
              <a:buFont typeface="Arial" panose="020B0604020202020204" pitchFamily="34" charset="0"/>
              <a:buChar char="•"/>
            </a:pPr>
            <a:r>
              <a:rPr lang="en-US" dirty="0"/>
              <a:t>Storage blocks are hashed by the hypervisor to separate accounts</a:t>
            </a:r>
          </a:p>
          <a:p>
            <a:pPr>
              <a:spcAft>
                <a:spcPts val="300"/>
              </a:spcAft>
            </a:pPr>
            <a:r>
              <a:rPr lang="en-US" b="1" dirty="0">
                <a:solidFill>
                  <a:srgbClr val="0171B0"/>
                </a:solidFill>
              </a:rPr>
              <a:t>SQL isolation:</a:t>
            </a:r>
            <a:endParaRPr lang="en-US" b="1" dirty="0">
              <a:solidFill>
                <a:srgbClr val="44546A"/>
              </a:solidFill>
            </a:endParaRPr>
          </a:p>
          <a:p>
            <a:pPr marL="236492" indent="-236492">
              <a:spcAft>
                <a:spcPts val="300"/>
              </a:spcAft>
              <a:buFont typeface="Arial" panose="020B0604020202020204" pitchFamily="34" charset="0"/>
              <a:buChar char="•"/>
            </a:pPr>
            <a:r>
              <a:rPr lang="en-US" dirty="0"/>
              <a:t>SQL Database isolates separate databases using SQL accounts</a:t>
            </a:r>
          </a:p>
          <a:p>
            <a:pPr>
              <a:spcAft>
                <a:spcPts val="300"/>
              </a:spcAft>
            </a:pPr>
            <a:r>
              <a:rPr lang="en-US" b="1" dirty="0">
                <a:solidFill>
                  <a:srgbClr val="0171B0"/>
                </a:solidFill>
              </a:rPr>
              <a:t>Network isolation:</a:t>
            </a:r>
            <a:endParaRPr lang="en-US" b="1" dirty="0">
              <a:solidFill>
                <a:srgbClr val="44546A"/>
              </a:solidFill>
            </a:endParaRPr>
          </a:p>
          <a:p>
            <a:pPr marL="236492" indent="-236492">
              <a:spcAft>
                <a:spcPts val="300"/>
              </a:spcAft>
              <a:buFont typeface="Arial" panose="020B0604020202020204" pitchFamily="34" charset="0"/>
              <a:buChar char="•"/>
            </a:pPr>
            <a:r>
              <a:rPr lang="en-US" dirty="0"/>
              <a:t>VM switch at the host level blocks inter-tenant communication</a:t>
            </a:r>
          </a:p>
        </p:txBody>
      </p:sp>
      <p:cxnSp>
        <p:nvCxnSpPr>
          <p:cNvPr id="142" name="Straight Connector 141"/>
          <p:cNvCxnSpPr/>
          <p:nvPr/>
        </p:nvCxnSpPr>
        <p:spPr>
          <a:xfrm flipV="1">
            <a:off x="7515089" y="1654491"/>
            <a:ext cx="0" cy="4498273"/>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2" name="Freeform 25"/>
          <p:cNvSpPr>
            <a:spLocks/>
          </p:cNvSpPr>
          <p:nvPr/>
        </p:nvSpPr>
        <p:spPr bwMode="auto">
          <a:xfrm>
            <a:off x="684399" y="1889202"/>
            <a:ext cx="5898055" cy="3946357"/>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bg1">
              <a:lumMod val="95000"/>
            </a:schemeClr>
          </a:solidFill>
          <a:ln w="19050">
            <a:noFill/>
          </a:ln>
        </p:spPr>
        <p:txBody>
          <a:bodyPr vert="horz" wrap="square" lIns="91427" tIns="45713" rIns="91427" bIns="45713" numCol="1" anchor="t" anchorCtr="0" compatLnSpc="1">
            <a:prstTxWarp prst="textNoShape">
              <a:avLst/>
            </a:prstTxWarp>
          </a:bodyPr>
          <a:lstStyle/>
          <a:p>
            <a:pPr defTabSz="914225"/>
            <a:endParaRPr lang="en-US" dirty="0">
              <a:solidFill>
                <a:prstClr val="black"/>
              </a:solidFill>
            </a:endParaRPr>
          </a:p>
        </p:txBody>
      </p:sp>
      <p:sp>
        <p:nvSpPr>
          <p:cNvPr id="193" name="Rectangle 192"/>
          <p:cNvSpPr/>
          <p:nvPr/>
        </p:nvSpPr>
        <p:spPr>
          <a:xfrm>
            <a:off x="2898767" y="2832258"/>
            <a:ext cx="2686693" cy="28696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197" name="Trapezoid 196"/>
          <p:cNvSpPr/>
          <p:nvPr/>
        </p:nvSpPr>
        <p:spPr>
          <a:xfrm rot="5400000">
            <a:off x="1194546" y="4100292"/>
            <a:ext cx="2416446" cy="786816"/>
          </a:xfrm>
          <a:prstGeom prst="trapezoid">
            <a:avLst>
              <a:gd name="adj" fmla="val 31044"/>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prstClr val="white"/>
              </a:solidFill>
              <a:latin typeface="Segoe UI Semibold" panose="020B0702040204020203" pitchFamily="34" charset="0"/>
            </a:endParaRPr>
          </a:p>
        </p:txBody>
      </p:sp>
      <p:sp>
        <p:nvSpPr>
          <p:cNvPr id="198" name="TextBox 172"/>
          <p:cNvSpPr txBox="1"/>
          <p:nvPr/>
        </p:nvSpPr>
        <p:spPr>
          <a:xfrm>
            <a:off x="2110800" y="3904266"/>
            <a:ext cx="1060624" cy="28208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00"/>
              </a:lnSpc>
            </a:pPr>
            <a:r>
              <a:rPr lang="en-US" sz="1050" dirty="0">
                <a:solidFill>
                  <a:prstClr val="white"/>
                </a:solidFill>
                <a:latin typeface="Segoe UI Semibold" panose="020B0702040204020203" pitchFamily="34" charset="0"/>
              </a:rPr>
              <a:t>Fabric</a:t>
            </a:r>
          </a:p>
          <a:p>
            <a:pPr>
              <a:lnSpc>
                <a:spcPts val="1100"/>
              </a:lnSpc>
            </a:pPr>
            <a:r>
              <a:rPr lang="en-US" sz="1050" dirty="0">
                <a:solidFill>
                  <a:prstClr val="white"/>
                </a:solidFill>
                <a:latin typeface="Segoe UI Semibold" panose="020B0702040204020203" pitchFamily="34" charset="0"/>
              </a:rPr>
              <a:t>Controller</a:t>
            </a:r>
          </a:p>
        </p:txBody>
      </p:sp>
      <p:grpSp>
        <p:nvGrpSpPr>
          <p:cNvPr id="199" name="Group 198"/>
          <p:cNvGrpSpPr/>
          <p:nvPr/>
        </p:nvGrpSpPr>
        <p:grpSpPr>
          <a:xfrm>
            <a:off x="420731" y="2448683"/>
            <a:ext cx="1524761" cy="1631020"/>
            <a:chOff x="991607" y="2441052"/>
            <a:chExt cx="1524978" cy="1631251"/>
          </a:xfrm>
        </p:grpSpPr>
        <p:sp>
          <p:nvSpPr>
            <p:cNvPr id="200" name="TextBox 152"/>
            <p:cNvSpPr txBox="1"/>
            <p:nvPr/>
          </p:nvSpPr>
          <p:spPr>
            <a:xfrm>
              <a:off x="991607" y="2441052"/>
              <a:ext cx="838050"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spc="-30" dirty="0">
                  <a:latin typeface="Segoe UI Semibold" panose="020B0702040204020203" pitchFamily="34" charset="0"/>
                </a:rPr>
                <a:t>Customer</a:t>
              </a:r>
            </a:p>
            <a:p>
              <a:pPr algn="ctr"/>
              <a:r>
                <a:rPr lang="en-US" sz="1200" spc="-30" dirty="0">
                  <a:latin typeface="Segoe UI Semibold" panose="020B0702040204020203" pitchFamily="34" charset="0"/>
                </a:rPr>
                <a:t>Admin</a:t>
              </a:r>
            </a:p>
          </p:txBody>
        </p:sp>
        <p:cxnSp>
          <p:nvCxnSpPr>
            <p:cNvPr id="201" name="Straight Arrow Connector 200"/>
            <p:cNvCxnSpPr/>
            <p:nvPr/>
          </p:nvCxnSpPr>
          <p:spPr>
            <a:xfrm>
              <a:off x="1393106" y="4068173"/>
              <a:ext cx="1123479" cy="413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1393106" y="3789515"/>
              <a:ext cx="0" cy="27865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03" name="Straight Arrow Connector 202"/>
          <p:cNvCxnSpPr/>
          <p:nvPr/>
        </p:nvCxnSpPr>
        <p:spPr>
          <a:xfrm>
            <a:off x="2793456" y="3739779"/>
            <a:ext cx="249119"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Rounded Rectangle 205"/>
          <p:cNvSpPr/>
          <p:nvPr/>
        </p:nvSpPr>
        <p:spPr>
          <a:xfrm>
            <a:off x="3928652" y="3081812"/>
            <a:ext cx="1450941" cy="846700"/>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207" name="Rounded Rectangle 206"/>
          <p:cNvSpPr/>
          <p:nvPr/>
        </p:nvSpPr>
        <p:spPr>
          <a:xfrm>
            <a:off x="4032233" y="3371727"/>
            <a:ext cx="569097"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grpSp>
        <p:nvGrpSpPr>
          <p:cNvPr id="208" name="Group 207"/>
          <p:cNvGrpSpPr/>
          <p:nvPr/>
        </p:nvGrpSpPr>
        <p:grpSpPr>
          <a:xfrm>
            <a:off x="4102681" y="3432147"/>
            <a:ext cx="456856" cy="427597"/>
            <a:chOff x="4406079" y="3262974"/>
            <a:chExt cx="456921" cy="427657"/>
          </a:xfrm>
        </p:grpSpPr>
        <p:pic>
          <p:nvPicPr>
            <p:cNvPr id="209" name="Picture 208"/>
            <p:cNvPicPr>
              <a:picLocks noChangeAspect="1"/>
            </p:cNvPicPr>
            <p:nvPr/>
          </p:nvPicPr>
          <p:blipFill>
            <a:blip r:embed="rId3"/>
            <a:stretch>
              <a:fillRect/>
            </a:stretch>
          </p:blipFill>
          <p:spPr>
            <a:xfrm>
              <a:off x="4481323" y="3262974"/>
              <a:ext cx="318786" cy="292950"/>
            </a:xfrm>
            <a:prstGeom prst="rect">
              <a:avLst/>
            </a:prstGeom>
          </p:spPr>
        </p:pic>
        <p:sp>
          <p:nvSpPr>
            <p:cNvPr id="210" name="TextBox 146"/>
            <p:cNvSpPr txBox="1"/>
            <p:nvPr/>
          </p:nvSpPr>
          <p:spPr>
            <a:xfrm>
              <a:off x="4406079" y="3567503"/>
              <a:ext cx="456921" cy="12312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11" name="Rounded Rectangle 210"/>
          <p:cNvSpPr/>
          <p:nvPr/>
        </p:nvSpPr>
        <p:spPr>
          <a:xfrm>
            <a:off x="4701529" y="3369750"/>
            <a:ext cx="569097"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grpSp>
        <p:nvGrpSpPr>
          <p:cNvPr id="212" name="Group 211"/>
          <p:cNvGrpSpPr/>
          <p:nvPr/>
        </p:nvGrpSpPr>
        <p:grpSpPr>
          <a:xfrm>
            <a:off x="4759901" y="3423168"/>
            <a:ext cx="456856" cy="427597"/>
            <a:chOff x="4406079" y="3262974"/>
            <a:chExt cx="456921" cy="427657"/>
          </a:xfrm>
        </p:grpSpPr>
        <p:pic>
          <p:nvPicPr>
            <p:cNvPr id="213" name="Picture 212"/>
            <p:cNvPicPr>
              <a:picLocks noChangeAspect="1"/>
            </p:cNvPicPr>
            <p:nvPr/>
          </p:nvPicPr>
          <p:blipFill>
            <a:blip r:embed="rId3"/>
            <a:stretch>
              <a:fillRect/>
            </a:stretch>
          </p:blipFill>
          <p:spPr>
            <a:xfrm>
              <a:off x="4481323" y="3262974"/>
              <a:ext cx="318786" cy="292950"/>
            </a:xfrm>
            <a:prstGeom prst="rect">
              <a:avLst/>
            </a:prstGeom>
          </p:spPr>
        </p:pic>
        <p:sp>
          <p:nvSpPr>
            <p:cNvPr id="214" name="TextBox 146"/>
            <p:cNvSpPr txBox="1"/>
            <p:nvPr/>
          </p:nvSpPr>
          <p:spPr>
            <a:xfrm>
              <a:off x="4406079" y="3567503"/>
              <a:ext cx="456921" cy="12312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15" name="TextBox 214"/>
          <p:cNvSpPr txBox="1"/>
          <p:nvPr/>
        </p:nvSpPr>
        <p:spPr>
          <a:xfrm>
            <a:off x="4199499" y="3110368"/>
            <a:ext cx="847348" cy="244398"/>
          </a:xfrm>
          <a:prstGeom prst="rect">
            <a:avLst/>
          </a:prstGeom>
          <a:noFill/>
        </p:spPr>
        <p:txBody>
          <a:bodyPr wrap="none" rtlCol="0">
            <a:spAutoFit/>
          </a:bodyPr>
          <a:lstStyle/>
          <a:p>
            <a:pPr algn="ctr" defTabSz="914225"/>
            <a:r>
              <a:rPr lang="en-US" sz="1000" dirty="0">
                <a:solidFill>
                  <a:srgbClr val="44546A"/>
                </a:solidFill>
                <a:latin typeface="Segoe UI Semibold" panose="020B0702040204020203" pitchFamily="34" charset="0"/>
              </a:rPr>
              <a:t>Customer 2</a:t>
            </a:r>
          </a:p>
        </p:txBody>
      </p:sp>
      <p:sp>
        <p:nvSpPr>
          <p:cNvPr id="216" name="Rounded Rectangle 215"/>
          <p:cNvSpPr/>
          <p:nvPr/>
        </p:nvSpPr>
        <p:spPr>
          <a:xfrm>
            <a:off x="3065824" y="3073423"/>
            <a:ext cx="758099" cy="849244"/>
          </a:xfrm>
          <a:prstGeom prst="roundRect">
            <a:avLst>
              <a:gd name="adj" fmla="val 2778"/>
            </a:avLst>
          </a:prstGeom>
          <a:solidFill>
            <a:schemeClr val="bg1"/>
          </a:solidFill>
          <a:ln w="19050" cap="rnd">
            <a:solidFill>
              <a:srgbClr val="C00000"/>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217" name="Rounded Rectangle 216"/>
          <p:cNvSpPr/>
          <p:nvPr/>
        </p:nvSpPr>
        <p:spPr>
          <a:xfrm>
            <a:off x="3169405" y="3365882"/>
            <a:ext cx="569097" cy="515354"/>
          </a:xfrm>
          <a:prstGeom prst="roundRect">
            <a:avLst>
              <a:gd name="adj" fmla="val 3644"/>
            </a:avLst>
          </a:prstGeom>
          <a:solidFill>
            <a:schemeClr val="bg1">
              <a:lumMod val="95000"/>
            </a:schemeClr>
          </a:solidFill>
          <a:ln w="19050" cap="rnd">
            <a:solidFill>
              <a:schemeClr val="accent6"/>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grpSp>
        <p:nvGrpSpPr>
          <p:cNvPr id="218" name="Group 217"/>
          <p:cNvGrpSpPr/>
          <p:nvPr/>
        </p:nvGrpSpPr>
        <p:grpSpPr>
          <a:xfrm>
            <a:off x="3239852" y="3426301"/>
            <a:ext cx="456856" cy="427597"/>
            <a:chOff x="4406079" y="3262974"/>
            <a:chExt cx="456921" cy="427657"/>
          </a:xfrm>
        </p:grpSpPr>
        <p:pic>
          <p:nvPicPr>
            <p:cNvPr id="219" name="Picture 218"/>
            <p:cNvPicPr>
              <a:picLocks noChangeAspect="1"/>
            </p:cNvPicPr>
            <p:nvPr/>
          </p:nvPicPr>
          <p:blipFill>
            <a:blip r:embed="rId3"/>
            <a:stretch>
              <a:fillRect/>
            </a:stretch>
          </p:blipFill>
          <p:spPr>
            <a:xfrm>
              <a:off x="4481323" y="3262974"/>
              <a:ext cx="318786" cy="292950"/>
            </a:xfrm>
            <a:prstGeom prst="rect">
              <a:avLst/>
            </a:prstGeom>
          </p:spPr>
        </p:pic>
        <p:sp>
          <p:nvSpPr>
            <p:cNvPr id="220" name="TextBox 146"/>
            <p:cNvSpPr txBox="1"/>
            <p:nvPr/>
          </p:nvSpPr>
          <p:spPr>
            <a:xfrm>
              <a:off x="4406079" y="3567503"/>
              <a:ext cx="456921" cy="12312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44546A"/>
                  </a:solidFill>
                  <a:latin typeface="Segoe UI Semibold" panose="020B0702040204020203" pitchFamily="34" charset="0"/>
                </a:rPr>
                <a:t>Guest VM</a:t>
              </a:r>
            </a:p>
          </p:txBody>
        </p:sp>
      </p:grpSp>
      <p:sp>
        <p:nvSpPr>
          <p:cNvPr id="221" name="TextBox 220"/>
          <p:cNvSpPr txBox="1"/>
          <p:nvPr/>
        </p:nvSpPr>
        <p:spPr>
          <a:xfrm>
            <a:off x="3022383" y="3103534"/>
            <a:ext cx="844983" cy="249264"/>
          </a:xfrm>
          <a:prstGeom prst="rect">
            <a:avLst/>
          </a:prstGeom>
          <a:noFill/>
        </p:spPr>
        <p:txBody>
          <a:bodyPr wrap="none" rtlCol="0">
            <a:spAutoFit/>
          </a:bodyPr>
          <a:lstStyle/>
          <a:p>
            <a:pPr algn="ctr" defTabSz="914225"/>
            <a:r>
              <a:rPr lang="en-US" sz="1000" dirty="0">
                <a:solidFill>
                  <a:srgbClr val="44546A"/>
                </a:solidFill>
                <a:latin typeface="Segoe UI Semibold" panose="020B0702040204020203" pitchFamily="34" charset="0"/>
              </a:rPr>
              <a:t>Customer 1</a:t>
            </a:r>
          </a:p>
        </p:txBody>
      </p:sp>
      <p:pic>
        <p:nvPicPr>
          <p:cNvPr id="223" name="Picture 222"/>
          <p:cNvPicPr>
            <a:picLocks noChangeAspect="1"/>
          </p:cNvPicPr>
          <p:nvPr/>
        </p:nvPicPr>
        <p:blipFill>
          <a:blip r:embed="rId4">
            <a:biLevel thresh="25000"/>
          </a:blip>
          <a:stretch>
            <a:fillRect/>
          </a:stretch>
        </p:blipFill>
        <p:spPr>
          <a:xfrm>
            <a:off x="327050" y="2893293"/>
            <a:ext cx="1013744" cy="935180"/>
          </a:xfrm>
          <a:prstGeom prst="rect">
            <a:avLst/>
          </a:prstGeom>
          <a:solidFill>
            <a:schemeClr val="tx1"/>
          </a:solidFill>
        </p:spPr>
      </p:pic>
      <p:sp>
        <p:nvSpPr>
          <p:cNvPr id="224" name="TextBox 152"/>
          <p:cNvSpPr txBox="1"/>
          <p:nvPr/>
        </p:nvSpPr>
        <p:spPr>
          <a:xfrm>
            <a:off x="532256" y="3064519"/>
            <a:ext cx="578922" cy="40620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prstClr val="white"/>
                </a:solidFill>
                <a:latin typeface="Segoe UI Semibold" panose="020B0702040204020203" pitchFamily="34" charset="0"/>
              </a:rPr>
              <a:t>Portal</a:t>
            </a:r>
          </a:p>
          <a:p>
            <a:pPr algn="ctr"/>
            <a:r>
              <a:rPr lang="en-US" sz="1000" dirty="0">
                <a:solidFill>
                  <a:prstClr val="white"/>
                </a:solidFill>
                <a:latin typeface="Segoe UI Semibold" panose="020B0702040204020203" pitchFamily="34" charset="0"/>
              </a:rPr>
              <a:t>SMAPI</a:t>
            </a:r>
          </a:p>
        </p:txBody>
      </p:sp>
      <p:cxnSp>
        <p:nvCxnSpPr>
          <p:cNvPr id="225" name="Straight Arrow Connector 224"/>
          <p:cNvCxnSpPr/>
          <p:nvPr/>
        </p:nvCxnSpPr>
        <p:spPr>
          <a:xfrm rot="5400000">
            <a:off x="5145260" y="2272710"/>
            <a:ext cx="429820"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4571325" y="1602576"/>
            <a:ext cx="1107805" cy="469037"/>
            <a:chOff x="4548677" y="3147612"/>
            <a:chExt cx="1107962" cy="469103"/>
          </a:xfrm>
        </p:grpSpPr>
        <p:sp>
          <p:nvSpPr>
            <p:cNvPr id="227" name="TextBox 152"/>
            <p:cNvSpPr txBox="1"/>
            <p:nvPr/>
          </p:nvSpPr>
          <p:spPr>
            <a:xfrm>
              <a:off x="4548677" y="3147612"/>
              <a:ext cx="552139" cy="46910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spc="-30" dirty="0">
                  <a:latin typeface="Segoe UI Semibold" panose="020B0702040204020203" pitchFamily="34" charset="0"/>
                </a:rPr>
                <a:t>End</a:t>
              </a:r>
            </a:p>
            <a:p>
              <a:pPr algn="r"/>
              <a:r>
                <a:rPr lang="en-US" sz="1200" spc="-30" dirty="0">
                  <a:latin typeface="Segoe UI Semibold" panose="020B0702040204020203" pitchFamily="34" charset="0"/>
                </a:rPr>
                <a:t>Users</a:t>
              </a:r>
            </a:p>
          </p:txBody>
        </p:sp>
        <p:pic>
          <p:nvPicPr>
            <p:cNvPr id="228" name="Picture 227"/>
            <p:cNvPicPr>
              <a:picLocks noChangeAspect="1"/>
            </p:cNvPicPr>
            <p:nvPr/>
          </p:nvPicPr>
          <p:blipFill>
            <a:blip r:embed="rId5">
              <a:biLevel thresh="25000"/>
            </a:blip>
            <a:stretch>
              <a:fillRect/>
            </a:stretch>
          </p:blipFill>
          <p:spPr>
            <a:xfrm>
              <a:off x="5442574" y="3301052"/>
              <a:ext cx="214065" cy="301849"/>
            </a:xfrm>
            <a:prstGeom prst="rect">
              <a:avLst/>
            </a:prstGeom>
            <a:solidFill>
              <a:schemeClr val="tx1"/>
            </a:solidFill>
          </p:spPr>
        </p:pic>
        <p:pic>
          <p:nvPicPr>
            <p:cNvPr id="229" name="Picture 228"/>
            <p:cNvPicPr>
              <a:picLocks noChangeAspect="1"/>
            </p:cNvPicPr>
            <p:nvPr/>
          </p:nvPicPr>
          <p:blipFill>
            <a:blip r:embed="rId6">
              <a:biLevel thresh="25000"/>
            </a:blip>
            <a:stretch>
              <a:fillRect/>
            </a:stretch>
          </p:blipFill>
          <p:spPr>
            <a:xfrm>
              <a:off x="5161595" y="3342517"/>
              <a:ext cx="308795" cy="203891"/>
            </a:xfrm>
            <a:prstGeom prst="rect">
              <a:avLst/>
            </a:prstGeom>
            <a:solidFill>
              <a:schemeClr val="tx1"/>
            </a:solidFill>
          </p:spPr>
        </p:pic>
        <p:pic>
          <p:nvPicPr>
            <p:cNvPr id="230" name="Picture 229"/>
            <p:cNvPicPr>
              <a:picLocks noChangeAspect="1"/>
            </p:cNvPicPr>
            <p:nvPr/>
          </p:nvPicPr>
          <p:blipFill>
            <a:blip r:embed="rId4">
              <a:biLevel thresh="25000"/>
            </a:blip>
            <a:stretch>
              <a:fillRect/>
            </a:stretch>
          </p:blipFill>
          <p:spPr>
            <a:xfrm>
              <a:off x="5080386" y="3213537"/>
              <a:ext cx="308544" cy="284632"/>
            </a:xfrm>
            <a:prstGeom prst="rect">
              <a:avLst/>
            </a:prstGeom>
            <a:solidFill>
              <a:schemeClr val="tx1"/>
            </a:solidFill>
          </p:spPr>
        </p:pic>
      </p:grpSp>
      <p:sp>
        <p:nvSpPr>
          <p:cNvPr id="231" name="Rounded Rectangle 230"/>
          <p:cNvSpPr/>
          <p:nvPr/>
        </p:nvSpPr>
        <p:spPr>
          <a:xfrm>
            <a:off x="3054015" y="4201285"/>
            <a:ext cx="2345417" cy="208797"/>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232" name="TextBox 130"/>
          <p:cNvSpPr txBox="1"/>
          <p:nvPr/>
        </p:nvSpPr>
        <p:spPr>
          <a:xfrm>
            <a:off x="4031656" y="4215077"/>
            <a:ext cx="641894" cy="15388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prstClr val="white"/>
                </a:solidFill>
              </a:rPr>
              <a:t>Host OS</a:t>
            </a:r>
          </a:p>
        </p:txBody>
      </p:sp>
      <p:grpSp>
        <p:nvGrpSpPr>
          <p:cNvPr id="233" name="Group 232"/>
          <p:cNvGrpSpPr/>
          <p:nvPr/>
        </p:nvGrpSpPr>
        <p:grpSpPr>
          <a:xfrm>
            <a:off x="3056363" y="3972300"/>
            <a:ext cx="2344725" cy="187539"/>
            <a:chOff x="3740389" y="3237740"/>
            <a:chExt cx="1794055" cy="203046"/>
          </a:xfrm>
        </p:grpSpPr>
        <p:sp>
          <p:nvSpPr>
            <p:cNvPr id="234" name="Rounded Rectangle 233"/>
            <p:cNvSpPr/>
            <p:nvPr/>
          </p:nvSpPr>
          <p:spPr>
            <a:xfrm>
              <a:off x="3740389" y="3237740"/>
              <a:ext cx="1794055" cy="203046"/>
            </a:xfrm>
            <a:prstGeom prst="roundRect">
              <a:avLst>
                <a:gd name="adj" fmla="val 0"/>
              </a:avLst>
            </a:prstGeom>
            <a:solidFill>
              <a:schemeClr val="accent1">
                <a:lumMod val="50000"/>
              </a:schemeClr>
            </a:solidFill>
            <a:ln w="12700"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prstClr val="white"/>
                </a:solidFill>
                <a:latin typeface="Segoe UI Semibold" panose="020B0702040204020203" pitchFamily="34" charset="0"/>
              </a:endParaRPr>
            </a:p>
          </p:txBody>
        </p:sp>
        <p:sp>
          <p:nvSpPr>
            <p:cNvPr id="235" name="TextBox 130"/>
            <p:cNvSpPr txBox="1"/>
            <p:nvPr/>
          </p:nvSpPr>
          <p:spPr>
            <a:xfrm>
              <a:off x="4446408" y="3262002"/>
              <a:ext cx="441551" cy="166613"/>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prstClr val="white"/>
                  </a:solidFill>
                </a:rPr>
                <a:t>Hypervisor</a:t>
              </a:r>
            </a:p>
          </p:txBody>
        </p:sp>
      </p:grpSp>
      <p:sp>
        <p:nvSpPr>
          <p:cNvPr id="236" name="Slide Number Placeholder 5"/>
          <p:cNvSpPr txBox="1">
            <a:spLocks/>
          </p:cNvSpPr>
          <p:nvPr/>
        </p:nvSpPr>
        <p:spPr>
          <a:xfrm>
            <a:off x="2472110" y="2306111"/>
            <a:ext cx="1445915" cy="365074"/>
          </a:xfrm>
          <a:prstGeom prst="rect">
            <a:avLst/>
          </a:prstGeom>
          <a:noFill/>
        </p:spPr>
        <p:txBody>
          <a:bodyPr vert="horz" lIns="91427" tIns="45713" rIns="91427" bIns="45713"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rgbClr val="1F4E79"/>
                </a:solidFill>
                <a:latin typeface="Segoe UI"/>
              </a:rPr>
              <a:t>Microsoft Azure</a:t>
            </a:r>
          </a:p>
        </p:txBody>
      </p:sp>
      <p:grpSp>
        <p:nvGrpSpPr>
          <p:cNvPr id="2" name="Group 1"/>
          <p:cNvGrpSpPr/>
          <p:nvPr/>
        </p:nvGrpSpPr>
        <p:grpSpPr>
          <a:xfrm>
            <a:off x="2793456" y="4594764"/>
            <a:ext cx="2455497" cy="954711"/>
            <a:chOff x="3411524" y="4663120"/>
            <a:chExt cx="2455845" cy="954846"/>
          </a:xfrm>
        </p:grpSpPr>
        <p:sp>
          <p:nvSpPr>
            <p:cNvPr id="44" name="TextBox 132"/>
            <p:cNvSpPr txBox="1"/>
            <p:nvPr/>
          </p:nvSpPr>
          <p:spPr>
            <a:xfrm>
              <a:off x="4904172" y="4663120"/>
              <a:ext cx="460661" cy="3078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44546A"/>
                  </a:solidFill>
                  <a:latin typeface="Segoe UI Semibold" panose="020B0702040204020203" pitchFamily="34" charset="0"/>
                </a:rPr>
                <a:t>Azure Storage </a:t>
              </a:r>
            </a:p>
          </p:txBody>
        </p:sp>
        <p:pic>
          <p:nvPicPr>
            <p:cNvPr id="53" name="Picture 52"/>
            <p:cNvPicPr>
              <a:picLocks noChangeAspect="1"/>
            </p:cNvPicPr>
            <p:nvPr/>
          </p:nvPicPr>
          <p:blipFill>
            <a:blip r:embed="rId7"/>
            <a:stretch>
              <a:fillRect/>
            </a:stretch>
          </p:blipFill>
          <p:spPr>
            <a:xfrm>
              <a:off x="5505264" y="5182375"/>
              <a:ext cx="313692" cy="406868"/>
            </a:xfrm>
            <a:prstGeom prst="rect">
              <a:avLst/>
            </a:prstGeom>
          </p:spPr>
        </p:pic>
        <p:sp>
          <p:nvSpPr>
            <p:cNvPr id="102" name="TextBox 132"/>
            <p:cNvSpPr txBox="1"/>
            <p:nvPr/>
          </p:nvSpPr>
          <p:spPr>
            <a:xfrm>
              <a:off x="4893875" y="5263966"/>
              <a:ext cx="601255" cy="3078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44546A"/>
                  </a:solidFill>
                  <a:latin typeface="Segoe UI Semibold" panose="020B0702040204020203" pitchFamily="34" charset="0"/>
                </a:rPr>
                <a:t>SQL Database</a:t>
              </a:r>
            </a:p>
          </p:txBody>
        </p:sp>
        <p:cxnSp>
          <p:nvCxnSpPr>
            <p:cNvPr id="110" name="Straight Arrow Connector 109"/>
            <p:cNvCxnSpPr/>
            <p:nvPr/>
          </p:nvCxnSpPr>
          <p:spPr>
            <a:xfrm>
              <a:off x="3411524" y="5103639"/>
              <a:ext cx="669557" cy="0"/>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a:blip r:embed="rId8"/>
            <a:stretch>
              <a:fillRect/>
            </a:stretch>
          </p:blipFill>
          <p:spPr>
            <a:xfrm>
              <a:off x="5486703" y="4663120"/>
              <a:ext cx="380666" cy="332058"/>
            </a:xfrm>
            <a:prstGeom prst="rect">
              <a:avLst/>
            </a:prstGeom>
          </p:spPr>
        </p:pic>
        <p:pic>
          <p:nvPicPr>
            <p:cNvPr id="143" name="Picture 142"/>
            <p:cNvPicPr>
              <a:picLocks noChangeAspect="1"/>
            </p:cNvPicPr>
            <p:nvPr/>
          </p:nvPicPr>
          <p:blipFill>
            <a:blip r:embed="rId9"/>
            <a:stretch>
              <a:fillRect/>
            </a:stretch>
          </p:blipFill>
          <p:spPr>
            <a:xfrm>
              <a:off x="4161183" y="4862063"/>
              <a:ext cx="404548" cy="401903"/>
            </a:xfrm>
            <a:prstGeom prst="rect">
              <a:avLst/>
            </a:prstGeom>
          </p:spPr>
        </p:pic>
        <p:sp>
          <p:nvSpPr>
            <p:cNvPr id="154" name="Rectangle 153"/>
            <p:cNvSpPr/>
            <p:nvPr/>
          </p:nvSpPr>
          <p:spPr>
            <a:xfrm>
              <a:off x="4027742" y="5217799"/>
              <a:ext cx="622374" cy="400167"/>
            </a:xfrm>
            <a:prstGeom prst="rect">
              <a:avLst/>
            </a:prstGeom>
          </p:spPr>
          <p:txBody>
            <a:bodyPr wrap="none">
              <a:spAutoFit/>
            </a:bodyPr>
            <a:lstStyle/>
            <a:p>
              <a:pPr defTabSz="914225">
                <a:lnSpc>
                  <a:spcPts val="1200"/>
                </a:lnSpc>
              </a:pPr>
              <a:r>
                <a:rPr lang="en-US" sz="1000" dirty="0">
                  <a:solidFill>
                    <a:srgbClr val="44546A"/>
                  </a:solidFill>
                  <a:latin typeface="Segoe UI Semibold" panose="020B0702040204020203" pitchFamily="34" charset="0"/>
                </a:rPr>
                <a:t>Access</a:t>
              </a:r>
            </a:p>
            <a:p>
              <a:pPr defTabSz="914225">
                <a:lnSpc>
                  <a:spcPts val="1200"/>
                </a:lnSpc>
              </a:pPr>
              <a:r>
                <a:rPr lang="en-US" sz="1000" dirty="0">
                  <a:solidFill>
                    <a:srgbClr val="44546A"/>
                  </a:solidFill>
                  <a:latin typeface="Segoe UI Semibold" panose="020B0702040204020203" pitchFamily="34" charset="0"/>
                </a:rPr>
                <a:t>Control</a:t>
              </a:r>
            </a:p>
          </p:txBody>
        </p:sp>
        <p:cxnSp>
          <p:nvCxnSpPr>
            <p:cNvPr id="82" name="Straight Arrow Connector 81"/>
            <p:cNvCxnSpPr/>
            <p:nvPr/>
          </p:nvCxnSpPr>
          <p:spPr>
            <a:xfrm flipV="1">
              <a:off x="4558629" y="4856330"/>
              <a:ext cx="218118" cy="146886"/>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43566" y="5232830"/>
              <a:ext cx="218118" cy="146886"/>
            </a:xfrm>
            <a:prstGeom prst="straightConnector1">
              <a:avLst/>
            </a:prstGeom>
            <a:ln w="12700" cap="rnd">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758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6" presetClass="entr" presetSubtype="42"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barn(outHorizontal)">
                                      <p:cBhvr>
                                        <p:cTn id="10" dur="500"/>
                                        <p:tgtEl>
                                          <p:spTgt spid="142"/>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anim calcmode="lin" valueType="num">
                                      <p:cBhvr>
                                        <p:cTn id="14" dur="500" fill="hold"/>
                                        <p:tgtEl>
                                          <p:spTgt spid="192"/>
                                        </p:tgtEl>
                                        <p:attrNameLst>
                                          <p:attrName>ppt_x</p:attrName>
                                        </p:attrNameLst>
                                      </p:cBhvr>
                                      <p:tavLst>
                                        <p:tav tm="0">
                                          <p:val>
                                            <p:strVal val="#ppt_x"/>
                                          </p:val>
                                        </p:tav>
                                        <p:tav tm="100000">
                                          <p:val>
                                            <p:strVal val="#ppt_x"/>
                                          </p:val>
                                        </p:tav>
                                      </p:tavLst>
                                    </p:anim>
                                    <p:anim calcmode="lin" valueType="num">
                                      <p:cBhvr>
                                        <p:cTn id="15" dur="500" fill="hold"/>
                                        <p:tgtEl>
                                          <p:spTgt spid="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9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883315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734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r>
              <a:rPr lang="en-IN" dirty="0"/>
              <a:t>Web - Tiering and Scalability</a:t>
            </a:r>
            <a:br>
              <a:rPr lang="en-IN" dirty="0"/>
            </a:br>
            <a:r>
              <a:rPr lang="en-IN" dirty="0"/>
              <a:t> </a:t>
            </a:r>
          </a:p>
        </p:txBody>
      </p:sp>
      <p:pic>
        <p:nvPicPr>
          <p:cNvPr id="4" name="Content Placeholder 3" descr="A screenshot of a social media post&#10;&#10;Description generated with very high confidence">
            <a:extLst>
              <a:ext uri="{FF2B5EF4-FFF2-40B4-BE49-F238E27FC236}">
                <a16:creationId xmlns:a16="http://schemas.microsoft.com/office/drawing/2014/main" id="{CDB2D342-C674-49CB-B06C-9F190C59442F}"/>
              </a:ext>
            </a:extLst>
          </p:cNvPr>
          <p:cNvPicPr>
            <a:picLocks noGrp="1" noChangeAspect="1"/>
          </p:cNvPicPr>
          <p:nvPr>
            <p:ph idx="1"/>
          </p:nvPr>
        </p:nvPicPr>
        <p:blipFill>
          <a:blip r:embed="rId2"/>
          <a:stretch>
            <a:fillRect/>
          </a:stretch>
        </p:blipFill>
        <p:spPr>
          <a:xfrm>
            <a:off x="1211527" y="1339850"/>
            <a:ext cx="9113573" cy="4923522"/>
          </a:xfrm>
          <a:prstGeom prst="rect">
            <a:avLst/>
          </a:prstGeom>
        </p:spPr>
      </p:pic>
    </p:spTree>
    <p:extLst>
      <p:ext uri="{BB962C8B-B14F-4D97-AF65-F5344CB8AC3E}">
        <p14:creationId xmlns:p14="http://schemas.microsoft.com/office/powerpoint/2010/main" val="1283577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01402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4926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603034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71388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78780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27392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41238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419601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293983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5951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r>
              <a:rPr lang="en-IN" dirty="0"/>
              <a:t>Web - multi-region failover High Availability </a:t>
            </a:r>
          </a:p>
        </p:txBody>
      </p:sp>
      <p:pic>
        <p:nvPicPr>
          <p:cNvPr id="4" name="Content Placeholder 3" descr="A screenshot of a cell phone&#10;&#10;Description generated with very high confidence">
            <a:extLst>
              <a:ext uri="{FF2B5EF4-FFF2-40B4-BE49-F238E27FC236}">
                <a16:creationId xmlns:a16="http://schemas.microsoft.com/office/drawing/2014/main" id="{8ACBC4C0-C85D-4171-8B9A-EAF5A4AB8B06}"/>
              </a:ext>
            </a:extLst>
          </p:cNvPr>
          <p:cNvPicPr>
            <a:picLocks noGrp="1" noChangeAspect="1"/>
          </p:cNvPicPr>
          <p:nvPr>
            <p:ph idx="1"/>
          </p:nvPr>
        </p:nvPicPr>
        <p:blipFill>
          <a:blip r:embed="rId2"/>
          <a:stretch>
            <a:fillRect/>
          </a:stretch>
        </p:blipFill>
        <p:spPr>
          <a:xfrm>
            <a:off x="1532479" y="1368424"/>
            <a:ext cx="8335421" cy="5229053"/>
          </a:xfrm>
          <a:prstGeom prst="rect">
            <a:avLst/>
          </a:prstGeom>
        </p:spPr>
      </p:pic>
    </p:spTree>
    <p:extLst>
      <p:ext uri="{BB962C8B-B14F-4D97-AF65-F5344CB8AC3E}">
        <p14:creationId xmlns:p14="http://schemas.microsoft.com/office/powerpoint/2010/main" val="32794720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5682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19383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7520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92EA-5B01-4B32-B9F9-5223319406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939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1CE8-07DE-4083-BDD7-7381BAB0CDC1}"/>
              </a:ext>
            </a:extLst>
          </p:cNvPr>
          <p:cNvSpPr>
            <a:spLocks noGrp="1"/>
          </p:cNvSpPr>
          <p:nvPr>
            <p:ph type="title"/>
          </p:nvPr>
        </p:nvSpPr>
        <p:spPr>
          <a:xfrm>
            <a:off x="714375" y="41275"/>
            <a:ext cx="10515600" cy="1325563"/>
          </a:xfrm>
        </p:spPr>
        <p:txBody>
          <a:bodyPr/>
          <a:lstStyle/>
          <a:p>
            <a:r>
              <a:rPr lang="en-IN" dirty="0"/>
              <a:t>Infra - simplicity and low overall cost</a:t>
            </a:r>
          </a:p>
        </p:txBody>
      </p:sp>
      <p:pic>
        <p:nvPicPr>
          <p:cNvPr id="4" name="Content Placeholder 3" descr="A screenshot of a social media post&#10;&#10;Description generated with very high confidence">
            <a:extLst>
              <a:ext uri="{FF2B5EF4-FFF2-40B4-BE49-F238E27FC236}">
                <a16:creationId xmlns:a16="http://schemas.microsoft.com/office/drawing/2014/main" id="{88144979-6562-4A18-ABC9-D1E395F2AA14}"/>
              </a:ext>
            </a:extLst>
          </p:cNvPr>
          <p:cNvPicPr>
            <a:picLocks noGrp="1" noChangeAspect="1"/>
          </p:cNvPicPr>
          <p:nvPr>
            <p:ph idx="1"/>
          </p:nvPr>
        </p:nvPicPr>
        <p:blipFill>
          <a:blip r:embed="rId2"/>
          <a:stretch>
            <a:fillRect/>
          </a:stretch>
        </p:blipFill>
        <p:spPr>
          <a:xfrm>
            <a:off x="1543050" y="1199578"/>
            <a:ext cx="8410575" cy="5293297"/>
          </a:xfrm>
          <a:prstGeom prst="rect">
            <a:avLst/>
          </a:prstGeom>
        </p:spPr>
      </p:pic>
    </p:spTree>
    <p:extLst>
      <p:ext uri="{BB962C8B-B14F-4D97-AF65-F5344CB8AC3E}">
        <p14:creationId xmlns:p14="http://schemas.microsoft.com/office/powerpoint/2010/main" val="88741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7|16.3|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3432</Words>
  <Application>Microsoft Office PowerPoint</Application>
  <PresentationFormat>Widescreen</PresentationFormat>
  <Paragraphs>699</Paragraphs>
  <Slides>83</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Arial</vt:lpstr>
      <vt:lpstr>Calibri</vt:lpstr>
      <vt:lpstr>Calibri Light</vt:lpstr>
      <vt:lpstr>Segoe Semibold</vt:lpstr>
      <vt:lpstr>Segoe UI</vt:lpstr>
      <vt:lpstr>Segoe UI Light</vt:lpstr>
      <vt:lpstr>Segoe UI Semibold</vt:lpstr>
      <vt:lpstr>Segoe UI Semilight</vt:lpstr>
      <vt:lpstr>Wingdings</vt:lpstr>
      <vt:lpstr>Office Theme</vt:lpstr>
      <vt:lpstr>PowerPoint Presentation</vt:lpstr>
      <vt:lpstr>PowerPoint Presentation</vt:lpstr>
      <vt:lpstr>Azure Solution Architecture : Where do we start?</vt:lpstr>
      <vt:lpstr>Azure Solution Architecture : What do we consider?</vt:lpstr>
      <vt:lpstr>How to start</vt:lpstr>
      <vt:lpstr>Web - simplicity and low overall cost </vt:lpstr>
      <vt:lpstr>Web - Tiering and Scalability  </vt:lpstr>
      <vt:lpstr>Web - multi-region failover High Availability </vt:lpstr>
      <vt:lpstr>Infra - simplicity and low overall cost</vt:lpstr>
      <vt:lpstr>Infra - Tiering and Scalability</vt:lpstr>
      <vt:lpstr>Infra - multi-region failover High Availability </vt:lpstr>
      <vt:lpstr>What to do: General Good Practice</vt:lpstr>
      <vt:lpstr>What to do: General Good Practice</vt:lpstr>
      <vt:lpstr>What to do: Choose an Appropriate Compute Stack Understand your computational needs. Use platform features where possible to accelerate your implementation and reduce cost.</vt:lpstr>
      <vt:lpstr>Application Patterns</vt:lpstr>
      <vt:lpstr>Scalability</vt:lpstr>
      <vt:lpstr>Scaling up and Out</vt:lpstr>
      <vt:lpstr>Performance</vt:lpstr>
      <vt:lpstr>Strategies</vt:lpstr>
      <vt:lpstr>Virtual Machine Scale Sets (VMSS)</vt:lpstr>
      <vt:lpstr>App Service Plan</vt:lpstr>
      <vt:lpstr>What to avoid: Scalability</vt:lpstr>
      <vt:lpstr>Resiliency</vt:lpstr>
      <vt:lpstr>Resiliency</vt:lpstr>
      <vt:lpstr>Availability</vt:lpstr>
      <vt:lpstr> What is the SLA of the application </vt:lpstr>
      <vt:lpstr>What are availability capability of applications</vt:lpstr>
      <vt:lpstr>Availability capabilities of dependent apps</vt:lpstr>
      <vt:lpstr>What Azure provides </vt:lpstr>
      <vt:lpstr>PowerPoint Presentation</vt:lpstr>
      <vt:lpstr>Availability Set</vt:lpstr>
      <vt:lpstr>Availability Zones</vt:lpstr>
      <vt:lpstr>Load Balancing</vt:lpstr>
      <vt:lpstr>Multi-region deployment</vt:lpstr>
      <vt:lpstr>Multi-region deployment for OLTP (active/passive)</vt:lpstr>
      <vt:lpstr>Multi-region deployment (active/active)</vt:lpstr>
      <vt:lpstr>PaaS HA </vt:lpstr>
      <vt:lpstr>Disaster Recovery</vt:lpstr>
      <vt:lpstr>RTO and RPO</vt:lpstr>
      <vt:lpstr>What are part of recovery plan</vt:lpstr>
      <vt:lpstr>Data and Process Recovery</vt:lpstr>
      <vt:lpstr>How can Microsoft Azure help?</vt:lpstr>
      <vt:lpstr>How can Microsoft Azure help?</vt:lpstr>
      <vt:lpstr>Blobs</vt:lpstr>
      <vt:lpstr>Databases</vt:lpstr>
      <vt:lpstr>Azure Websites</vt:lpstr>
      <vt:lpstr>Traffic Manager</vt:lpstr>
      <vt:lpstr>CDN</vt:lpstr>
      <vt:lpstr>What to avoid: Resiliency</vt:lpstr>
      <vt:lpstr>What to avoid: Availability and Disaster Recovery</vt:lpstr>
      <vt:lpstr>What to avoid: Deployment and DevOps</vt:lpstr>
      <vt:lpstr>What to avoid: Performance</vt:lpstr>
      <vt:lpstr>What to avoid: Anti-Patterns</vt:lpstr>
      <vt:lpstr>Trustworthy foundation</vt:lpstr>
      <vt:lpstr>PowerPoint Presentation</vt:lpstr>
      <vt:lpstr>Trustworthy foundation</vt:lpstr>
      <vt:lpstr>Shared responsibility</vt:lpstr>
      <vt:lpstr>PowerPoint Presentation</vt:lpstr>
      <vt:lpstr>PowerPoint Presentation</vt:lpstr>
      <vt:lpstr>PowerPoint Presentation</vt:lpstr>
      <vt:lpstr>Network Security Groups (NSG)</vt:lpstr>
      <vt:lpstr>PowerPoint Presentation</vt:lpstr>
      <vt:lpstr>PowerPoint Presentation</vt:lpstr>
      <vt:lpstr>Identity &amp; access management</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Modi</dc:creator>
  <cp:lastModifiedBy>Ritesh Modi</cp:lastModifiedBy>
  <cp:revision>10</cp:revision>
  <dcterms:created xsi:type="dcterms:W3CDTF">2019-11-10T07:01:45Z</dcterms:created>
  <dcterms:modified xsi:type="dcterms:W3CDTF">2019-11-14T14:48:26Z</dcterms:modified>
</cp:coreProperties>
</file>